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5"/>
  </p:notesMasterIdLst>
  <p:sldIdLst>
    <p:sldId id="319" r:id="rId2"/>
    <p:sldId id="285" r:id="rId3"/>
    <p:sldId id="258" r:id="rId4"/>
    <p:sldId id="317" r:id="rId5"/>
    <p:sldId id="316" r:id="rId6"/>
    <p:sldId id="318" r:id="rId7"/>
    <p:sldId id="256" r:id="rId8"/>
    <p:sldId id="265" r:id="rId9"/>
    <p:sldId id="257" r:id="rId10"/>
    <p:sldId id="320" r:id="rId11"/>
    <p:sldId id="321" r:id="rId12"/>
    <p:sldId id="324" r:id="rId13"/>
    <p:sldId id="323" r:id="rId14"/>
    <p:sldId id="267" r:id="rId15"/>
    <p:sldId id="260" r:id="rId16"/>
    <p:sldId id="325" r:id="rId17"/>
    <p:sldId id="326" r:id="rId18"/>
    <p:sldId id="327" r:id="rId19"/>
    <p:sldId id="328" r:id="rId20"/>
    <p:sldId id="259" r:id="rId21"/>
    <p:sldId id="329" r:id="rId22"/>
    <p:sldId id="330" r:id="rId23"/>
    <p:sldId id="294" r:id="rId24"/>
  </p:sldIdLst>
  <p:sldSz cx="9144000" cy="5143500" type="screen16x9"/>
  <p:notesSz cx="6858000" cy="9144000"/>
  <p:embeddedFontLst>
    <p:embeddedFont>
      <p:font typeface="Capriola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B52657-E71A-4145-8E9E-51CD825DF970}">
  <a:tblStyle styleId="{10B52657-E71A-4145-8E9E-51CD825DF9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6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115d7779d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115d7779d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860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790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65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982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001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g115ee758ed6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7" name="Google Shape;2877;g115ee758ed6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115ee758ed6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115ee758ed6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115ee758ed6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g115ee758ed6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706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g10f1693cb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4" name="Google Shape;3744;g10f1693cb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405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" name="Google Shape;4444;g115ee758ed6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5" name="Google Shape;4445;g115ee758ed6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046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0" name="Google Shape;4870;g115ee758ed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1" name="Google Shape;4871;g115ee758ed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52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g115ee758ed6_0_2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9" name="Google Shape;4559;g115ee758ed6_0_2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4" name="Google Shape;1974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g115ee758ed6_0_2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6" name="Google Shape;3086;g115ee758ed6_0_2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748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9" name="Google Shape;6419;gdcc2a1d9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0" name="Google Shape;6420;gdcc2a1d9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23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7" name="Google Shape;5197;ge21fa792a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8" name="Google Shape;5198;ge21fa792ad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15ee758ed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115ee758ed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g115ee758ed6_0_2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9" name="Google Shape;4559;g115ee758ed6_0_2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69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15ee758ed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115ee758ed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4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g115ee758ed6_0_2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9" name="Google Shape;4559;g115ee758ed6_0_2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30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115d7779d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115d7779d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g115ee758ed6_0_5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7" name="Google Shape;2727;g115ee758ed6_0_5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00375" y="1425075"/>
            <a:ext cx="5423400" cy="16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 idx="2"/>
          </p:nvPr>
        </p:nvSpPr>
        <p:spPr>
          <a:xfrm>
            <a:off x="4222575" y="3010147"/>
            <a:ext cx="42012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546">
            <a:off x="4647325" y="3596628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3"/>
          </p:nvPr>
        </p:nvSpPr>
        <p:spPr>
          <a:xfrm>
            <a:off x="7158625" y="540000"/>
            <a:ext cx="12654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1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None/>
              <a:defRPr sz="2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" y="-452580"/>
            <a:ext cx="9081758" cy="5944996"/>
            <a:chOff x="4" y="-452580"/>
            <a:chExt cx="9081758" cy="5944996"/>
          </a:xfrm>
        </p:grpSpPr>
        <p:sp>
          <p:nvSpPr>
            <p:cNvPr id="14" name="Google Shape;14;p2"/>
            <p:cNvSpPr/>
            <p:nvPr/>
          </p:nvSpPr>
          <p:spPr>
            <a:xfrm>
              <a:off x="7745626" y="4815523"/>
              <a:ext cx="419564" cy="428908"/>
            </a:xfrm>
            <a:custGeom>
              <a:avLst/>
              <a:gdLst/>
              <a:ahLst/>
              <a:cxnLst/>
              <a:rect l="l" t="t" r="r" b="b"/>
              <a:pathLst>
                <a:path w="8890" h="9088" extrusionOk="0">
                  <a:moveTo>
                    <a:pt x="2228" y="1"/>
                  </a:moveTo>
                  <a:cubicBezTo>
                    <a:pt x="2185" y="1"/>
                    <a:pt x="2142" y="7"/>
                    <a:pt x="2100" y="21"/>
                  </a:cubicBezTo>
                  <a:cubicBezTo>
                    <a:pt x="1883" y="92"/>
                    <a:pt x="1764" y="324"/>
                    <a:pt x="1835" y="541"/>
                  </a:cubicBezTo>
                  <a:cubicBezTo>
                    <a:pt x="1879" y="674"/>
                    <a:pt x="1984" y="771"/>
                    <a:pt x="2109" y="807"/>
                  </a:cubicBezTo>
                  <a:cubicBezTo>
                    <a:pt x="1971" y="1346"/>
                    <a:pt x="2042" y="1871"/>
                    <a:pt x="2138" y="2241"/>
                  </a:cubicBezTo>
                  <a:cubicBezTo>
                    <a:pt x="2203" y="2488"/>
                    <a:pt x="2290" y="2727"/>
                    <a:pt x="2387" y="2960"/>
                  </a:cubicBezTo>
                  <a:cubicBezTo>
                    <a:pt x="2390" y="2973"/>
                    <a:pt x="2394" y="2983"/>
                    <a:pt x="2401" y="2993"/>
                  </a:cubicBezTo>
                  <a:cubicBezTo>
                    <a:pt x="2443" y="3089"/>
                    <a:pt x="2485" y="3184"/>
                    <a:pt x="2529" y="3279"/>
                  </a:cubicBezTo>
                  <a:cubicBezTo>
                    <a:pt x="2466" y="3241"/>
                    <a:pt x="2404" y="3212"/>
                    <a:pt x="2348" y="3190"/>
                  </a:cubicBezTo>
                  <a:cubicBezTo>
                    <a:pt x="2230" y="3145"/>
                    <a:pt x="2109" y="3113"/>
                    <a:pt x="1991" y="3087"/>
                  </a:cubicBezTo>
                  <a:cubicBezTo>
                    <a:pt x="1919" y="3069"/>
                    <a:pt x="1847" y="3053"/>
                    <a:pt x="1776" y="3031"/>
                  </a:cubicBezTo>
                  <a:cubicBezTo>
                    <a:pt x="1747" y="3022"/>
                    <a:pt x="1718" y="3011"/>
                    <a:pt x="1689" y="3002"/>
                  </a:cubicBezTo>
                  <a:cubicBezTo>
                    <a:pt x="1815" y="2588"/>
                    <a:pt x="1727" y="2206"/>
                    <a:pt x="1634" y="1918"/>
                  </a:cubicBezTo>
                  <a:cubicBezTo>
                    <a:pt x="1631" y="1905"/>
                    <a:pt x="1624" y="1883"/>
                    <a:pt x="1611" y="1864"/>
                  </a:cubicBezTo>
                  <a:cubicBezTo>
                    <a:pt x="1719" y="1757"/>
                    <a:pt x="1767" y="1596"/>
                    <a:pt x="1716" y="1441"/>
                  </a:cubicBezTo>
                  <a:cubicBezTo>
                    <a:pt x="1659" y="1269"/>
                    <a:pt x="1498" y="1158"/>
                    <a:pt x="1324" y="1158"/>
                  </a:cubicBezTo>
                  <a:cubicBezTo>
                    <a:pt x="1282" y="1158"/>
                    <a:pt x="1239" y="1164"/>
                    <a:pt x="1197" y="1178"/>
                  </a:cubicBezTo>
                  <a:cubicBezTo>
                    <a:pt x="981" y="1249"/>
                    <a:pt x="862" y="1481"/>
                    <a:pt x="932" y="1698"/>
                  </a:cubicBezTo>
                  <a:cubicBezTo>
                    <a:pt x="989" y="1870"/>
                    <a:pt x="1150" y="1982"/>
                    <a:pt x="1324" y="1982"/>
                  </a:cubicBezTo>
                  <a:cubicBezTo>
                    <a:pt x="1366" y="1982"/>
                    <a:pt x="1409" y="1975"/>
                    <a:pt x="1452" y="1961"/>
                  </a:cubicBezTo>
                  <a:cubicBezTo>
                    <a:pt x="1465" y="1958"/>
                    <a:pt x="1478" y="1951"/>
                    <a:pt x="1489" y="1945"/>
                  </a:cubicBezTo>
                  <a:cubicBezTo>
                    <a:pt x="1492" y="1948"/>
                    <a:pt x="1493" y="1954"/>
                    <a:pt x="1496" y="1963"/>
                  </a:cubicBezTo>
                  <a:cubicBezTo>
                    <a:pt x="1624" y="2359"/>
                    <a:pt x="1641" y="2656"/>
                    <a:pt x="1553" y="2950"/>
                  </a:cubicBezTo>
                  <a:cubicBezTo>
                    <a:pt x="1292" y="2838"/>
                    <a:pt x="1053" y="2676"/>
                    <a:pt x="852" y="2474"/>
                  </a:cubicBezTo>
                  <a:cubicBezTo>
                    <a:pt x="880" y="2394"/>
                    <a:pt x="881" y="2306"/>
                    <a:pt x="855" y="2219"/>
                  </a:cubicBezTo>
                  <a:cubicBezTo>
                    <a:pt x="798" y="2045"/>
                    <a:pt x="637" y="1934"/>
                    <a:pt x="463" y="1934"/>
                  </a:cubicBezTo>
                  <a:cubicBezTo>
                    <a:pt x="421" y="1934"/>
                    <a:pt x="378" y="1940"/>
                    <a:pt x="335" y="1954"/>
                  </a:cubicBezTo>
                  <a:cubicBezTo>
                    <a:pt x="120" y="2025"/>
                    <a:pt x="1" y="2256"/>
                    <a:pt x="70" y="2474"/>
                  </a:cubicBezTo>
                  <a:cubicBezTo>
                    <a:pt x="127" y="2647"/>
                    <a:pt x="288" y="2758"/>
                    <a:pt x="462" y="2758"/>
                  </a:cubicBezTo>
                  <a:cubicBezTo>
                    <a:pt x="504" y="2758"/>
                    <a:pt x="548" y="2751"/>
                    <a:pt x="590" y="2737"/>
                  </a:cubicBezTo>
                  <a:cubicBezTo>
                    <a:pt x="668" y="2712"/>
                    <a:pt x="732" y="2665"/>
                    <a:pt x="780" y="2607"/>
                  </a:cubicBezTo>
                  <a:cubicBezTo>
                    <a:pt x="1046" y="2867"/>
                    <a:pt x="1376" y="3063"/>
                    <a:pt x="1732" y="3170"/>
                  </a:cubicBezTo>
                  <a:cubicBezTo>
                    <a:pt x="1805" y="3192"/>
                    <a:pt x="1880" y="3210"/>
                    <a:pt x="1955" y="3228"/>
                  </a:cubicBezTo>
                  <a:cubicBezTo>
                    <a:pt x="2074" y="3257"/>
                    <a:pt x="2184" y="3284"/>
                    <a:pt x="2293" y="3326"/>
                  </a:cubicBezTo>
                  <a:cubicBezTo>
                    <a:pt x="2430" y="3380"/>
                    <a:pt x="2614" y="3480"/>
                    <a:pt x="2695" y="3656"/>
                  </a:cubicBezTo>
                  <a:cubicBezTo>
                    <a:pt x="2701" y="3666"/>
                    <a:pt x="2705" y="3675"/>
                    <a:pt x="2715" y="3681"/>
                  </a:cubicBezTo>
                  <a:cubicBezTo>
                    <a:pt x="2896" y="4060"/>
                    <a:pt x="3077" y="4451"/>
                    <a:pt x="3197" y="4868"/>
                  </a:cubicBezTo>
                  <a:cubicBezTo>
                    <a:pt x="3161" y="4826"/>
                    <a:pt x="3125" y="4785"/>
                    <a:pt x="3084" y="4752"/>
                  </a:cubicBezTo>
                  <a:cubicBezTo>
                    <a:pt x="2925" y="4612"/>
                    <a:pt x="2734" y="4523"/>
                    <a:pt x="2550" y="4437"/>
                  </a:cubicBezTo>
                  <a:cubicBezTo>
                    <a:pt x="2495" y="4412"/>
                    <a:pt x="2442" y="4386"/>
                    <a:pt x="2390" y="4358"/>
                  </a:cubicBezTo>
                  <a:cubicBezTo>
                    <a:pt x="2469" y="4256"/>
                    <a:pt x="2498" y="4115"/>
                    <a:pt x="2455" y="3981"/>
                  </a:cubicBezTo>
                  <a:cubicBezTo>
                    <a:pt x="2398" y="3807"/>
                    <a:pt x="2237" y="3697"/>
                    <a:pt x="2063" y="3697"/>
                  </a:cubicBezTo>
                  <a:cubicBezTo>
                    <a:pt x="2021" y="3697"/>
                    <a:pt x="1978" y="3703"/>
                    <a:pt x="1935" y="3717"/>
                  </a:cubicBezTo>
                  <a:cubicBezTo>
                    <a:pt x="1719" y="3787"/>
                    <a:pt x="1601" y="4018"/>
                    <a:pt x="1670" y="4235"/>
                  </a:cubicBezTo>
                  <a:cubicBezTo>
                    <a:pt x="1727" y="4409"/>
                    <a:pt x="1888" y="4521"/>
                    <a:pt x="2062" y="4521"/>
                  </a:cubicBezTo>
                  <a:cubicBezTo>
                    <a:pt x="2105" y="4521"/>
                    <a:pt x="2147" y="4514"/>
                    <a:pt x="2190" y="4500"/>
                  </a:cubicBezTo>
                  <a:cubicBezTo>
                    <a:pt x="2219" y="4492"/>
                    <a:pt x="2248" y="4477"/>
                    <a:pt x="2274" y="4463"/>
                  </a:cubicBezTo>
                  <a:cubicBezTo>
                    <a:pt x="2343" y="4500"/>
                    <a:pt x="2416" y="4535"/>
                    <a:pt x="2488" y="4568"/>
                  </a:cubicBezTo>
                  <a:cubicBezTo>
                    <a:pt x="2672" y="4655"/>
                    <a:pt x="2846" y="4738"/>
                    <a:pt x="2990" y="4862"/>
                  </a:cubicBezTo>
                  <a:cubicBezTo>
                    <a:pt x="3196" y="5042"/>
                    <a:pt x="3325" y="5311"/>
                    <a:pt x="3338" y="5585"/>
                  </a:cubicBezTo>
                  <a:cubicBezTo>
                    <a:pt x="3338" y="5602"/>
                    <a:pt x="3346" y="5616"/>
                    <a:pt x="3355" y="5628"/>
                  </a:cubicBezTo>
                  <a:cubicBezTo>
                    <a:pt x="3468" y="6404"/>
                    <a:pt x="3413" y="7105"/>
                    <a:pt x="3183" y="7708"/>
                  </a:cubicBezTo>
                  <a:cubicBezTo>
                    <a:pt x="3176" y="7729"/>
                    <a:pt x="3179" y="7752"/>
                    <a:pt x="3189" y="7768"/>
                  </a:cubicBezTo>
                  <a:cubicBezTo>
                    <a:pt x="3095" y="8173"/>
                    <a:pt x="3028" y="8588"/>
                    <a:pt x="3005" y="9011"/>
                  </a:cubicBezTo>
                  <a:cubicBezTo>
                    <a:pt x="3002" y="9052"/>
                    <a:pt x="3034" y="9085"/>
                    <a:pt x="3073" y="9088"/>
                  </a:cubicBezTo>
                  <a:cubicBezTo>
                    <a:pt x="3082" y="9088"/>
                    <a:pt x="3092" y="9088"/>
                    <a:pt x="3100" y="9084"/>
                  </a:cubicBezTo>
                  <a:cubicBezTo>
                    <a:pt x="3128" y="9075"/>
                    <a:pt x="3150" y="9049"/>
                    <a:pt x="3150" y="9018"/>
                  </a:cubicBezTo>
                  <a:cubicBezTo>
                    <a:pt x="3226" y="7647"/>
                    <a:pt x="3747" y="6369"/>
                    <a:pt x="4311" y="5136"/>
                  </a:cubicBezTo>
                  <a:cubicBezTo>
                    <a:pt x="4373" y="5376"/>
                    <a:pt x="4447" y="5614"/>
                    <a:pt x="4535" y="5845"/>
                  </a:cubicBezTo>
                  <a:cubicBezTo>
                    <a:pt x="4387" y="5944"/>
                    <a:pt x="4315" y="6135"/>
                    <a:pt x="4373" y="6311"/>
                  </a:cubicBezTo>
                  <a:cubicBezTo>
                    <a:pt x="4429" y="6485"/>
                    <a:pt x="4590" y="6596"/>
                    <a:pt x="4765" y="6596"/>
                  </a:cubicBezTo>
                  <a:cubicBezTo>
                    <a:pt x="4806" y="6596"/>
                    <a:pt x="4849" y="6590"/>
                    <a:pt x="4891" y="6576"/>
                  </a:cubicBezTo>
                  <a:cubicBezTo>
                    <a:pt x="4901" y="6572"/>
                    <a:pt x="4910" y="6566"/>
                    <a:pt x="4919" y="6563"/>
                  </a:cubicBezTo>
                  <a:lnTo>
                    <a:pt x="4923" y="6563"/>
                  </a:lnTo>
                  <a:cubicBezTo>
                    <a:pt x="4926" y="6562"/>
                    <a:pt x="4930" y="6562"/>
                    <a:pt x="4933" y="6559"/>
                  </a:cubicBezTo>
                  <a:cubicBezTo>
                    <a:pt x="4935" y="6559"/>
                    <a:pt x="4936" y="6557"/>
                    <a:pt x="4936" y="6556"/>
                  </a:cubicBezTo>
                  <a:cubicBezTo>
                    <a:pt x="5121" y="6469"/>
                    <a:pt x="5218" y="6258"/>
                    <a:pt x="5153" y="6058"/>
                  </a:cubicBezTo>
                  <a:cubicBezTo>
                    <a:pt x="5097" y="5885"/>
                    <a:pt x="4938" y="5777"/>
                    <a:pt x="4765" y="5777"/>
                  </a:cubicBezTo>
                  <a:cubicBezTo>
                    <a:pt x="4732" y="5777"/>
                    <a:pt x="4698" y="5781"/>
                    <a:pt x="4665" y="5789"/>
                  </a:cubicBezTo>
                  <a:cubicBezTo>
                    <a:pt x="4571" y="5538"/>
                    <a:pt x="4492" y="5283"/>
                    <a:pt x="4428" y="5024"/>
                  </a:cubicBezTo>
                  <a:cubicBezTo>
                    <a:pt x="4659" y="4770"/>
                    <a:pt x="4995" y="4571"/>
                    <a:pt x="5469" y="4405"/>
                  </a:cubicBezTo>
                  <a:cubicBezTo>
                    <a:pt x="5498" y="4474"/>
                    <a:pt x="5505" y="4558"/>
                    <a:pt x="5506" y="4641"/>
                  </a:cubicBezTo>
                  <a:cubicBezTo>
                    <a:pt x="5508" y="4732"/>
                    <a:pt x="5508" y="4825"/>
                    <a:pt x="5508" y="4914"/>
                  </a:cubicBezTo>
                  <a:cubicBezTo>
                    <a:pt x="5508" y="5126"/>
                    <a:pt x="5511" y="5346"/>
                    <a:pt x="5535" y="5560"/>
                  </a:cubicBezTo>
                  <a:cubicBezTo>
                    <a:pt x="5548" y="5667"/>
                    <a:pt x="5569" y="5767"/>
                    <a:pt x="5593" y="5861"/>
                  </a:cubicBezTo>
                  <a:cubicBezTo>
                    <a:pt x="5460" y="5964"/>
                    <a:pt x="5396" y="6143"/>
                    <a:pt x="5453" y="6313"/>
                  </a:cubicBezTo>
                  <a:cubicBezTo>
                    <a:pt x="5509" y="6486"/>
                    <a:pt x="5670" y="6598"/>
                    <a:pt x="5844" y="6598"/>
                  </a:cubicBezTo>
                  <a:cubicBezTo>
                    <a:pt x="5886" y="6598"/>
                    <a:pt x="5929" y="6592"/>
                    <a:pt x="5971" y="6578"/>
                  </a:cubicBezTo>
                  <a:cubicBezTo>
                    <a:pt x="6187" y="6507"/>
                    <a:pt x="6307" y="6275"/>
                    <a:pt x="6236" y="6058"/>
                  </a:cubicBezTo>
                  <a:cubicBezTo>
                    <a:pt x="6179" y="5884"/>
                    <a:pt x="6017" y="5775"/>
                    <a:pt x="5842" y="5775"/>
                  </a:cubicBezTo>
                  <a:cubicBezTo>
                    <a:pt x="5804" y="5775"/>
                    <a:pt x="5764" y="5780"/>
                    <a:pt x="5725" y="5792"/>
                  </a:cubicBezTo>
                  <a:cubicBezTo>
                    <a:pt x="5706" y="5713"/>
                    <a:pt x="5689" y="5631"/>
                    <a:pt x="5679" y="5543"/>
                  </a:cubicBezTo>
                  <a:cubicBezTo>
                    <a:pt x="5653" y="5336"/>
                    <a:pt x="5653" y="5121"/>
                    <a:pt x="5651" y="4914"/>
                  </a:cubicBezTo>
                  <a:cubicBezTo>
                    <a:pt x="5651" y="4822"/>
                    <a:pt x="5651" y="4730"/>
                    <a:pt x="5650" y="4638"/>
                  </a:cubicBezTo>
                  <a:cubicBezTo>
                    <a:pt x="5648" y="4568"/>
                    <a:pt x="5642" y="4500"/>
                    <a:pt x="5628" y="4431"/>
                  </a:cubicBezTo>
                  <a:lnTo>
                    <a:pt x="5628" y="4431"/>
                  </a:lnTo>
                  <a:cubicBezTo>
                    <a:pt x="5919" y="4499"/>
                    <a:pt x="6201" y="4612"/>
                    <a:pt x="6476" y="4726"/>
                  </a:cubicBezTo>
                  <a:cubicBezTo>
                    <a:pt x="6644" y="4797"/>
                    <a:pt x="6821" y="4869"/>
                    <a:pt x="6997" y="4932"/>
                  </a:cubicBezTo>
                  <a:cubicBezTo>
                    <a:pt x="7305" y="5037"/>
                    <a:pt x="7592" y="5090"/>
                    <a:pt x="7853" y="5090"/>
                  </a:cubicBezTo>
                  <a:cubicBezTo>
                    <a:pt x="7921" y="5090"/>
                    <a:pt x="7987" y="5087"/>
                    <a:pt x="8051" y="5079"/>
                  </a:cubicBezTo>
                  <a:cubicBezTo>
                    <a:pt x="8117" y="5232"/>
                    <a:pt x="8266" y="5326"/>
                    <a:pt x="8426" y="5326"/>
                  </a:cubicBezTo>
                  <a:cubicBezTo>
                    <a:pt x="8468" y="5326"/>
                    <a:pt x="8511" y="5319"/>
                    <a:pt x="8554" y="5305"/>
                  </a:cubicBezTo>
                  <a:cubicBezTo>
                    <a:pt x="8769" y="5236"/>
                    <a:pt x="8889" y="5004"/>
                    <a:pt x="8819" y="4787"/>
                  </a:cubicBezTo>
                  <a:cubicBezTo>
                    <a:pt x="8763" y="4612"/>
                    <a:pt x="8601" y="4501"/>
                    <a:pt x="8428" y="4501"/>
                  </a:cubicBezTo>
                  <a:cubicBezTo>
                    <a:pt x="8386" y="4501"/>
                    <a:pt x="8343" y="4508"/>
                    <a:pt x="8300" y="4522"/>
                  </a:cubicBezTo>
                  <a:cubicBezTo>
                    <a:pt x="8119" y="4581"/>
                    <a:pt x="8009" y="4754"/>
                    <a:pt x="8018" y="4936"/>
                  </a:cubicBezTo>
                  <a:cubicBezTo>
                    <a:pt x="7963" y="4942"/>
                    <a:pt x="7907" y="4944"/>
                    <a:pt x="7852" y="4944"/>
                  </a:cubicBezTo>
                  <a:cubicBezTo>
                    <a:pt x="7563" y="4944"/>
                    <a:pt x="7277" y="4874"/>
                    <a:pt x="7047" y="4793"/>
                  </a:cubicBezTo>
                  <a:cubicBezTo>
                    <a:pt x="6874" y="4733"/>
                    <a:pt x="6701" y="4664"/>
                    <a:pt x="6534" y="4593"/>
                  </a:cubicBezTo>
                  <a:cubicBezTo>
                    <a:pt x="6282" y="4487"/>
                    <a:pt x="6026" y="4383"/>
                    <a:pt x="5757" y="4312"/>
                  </a:cubicBezTo>
                  <a:cubicBezTo>
                    <a:pt x="5832" y="4289"/>
                    <a:pt x="5909" y="4264"/>
                    <a:pt x="5984" y="4243"/>
                  </a:cubicBezTo>
                  <a:cubicBezTo>
                    <a:pt x="6282" y="4156"/>
                    <a:pt x="6591" y="4066"/>
                    <a:pt x="6880" y="3934"/>
                  </a:cubicBezTo>
                  <a:cubicBezTo>
                    <a:pt x="7215" y="3778"/>
                    <a:pt x="7485" y="3574"/>
                    <a:pt x="7675" y="3336"/>
                  </a:cubicBezTo>
                  <a:cubicBezTo>
                    <a:pt x="7731" y="3363"/>
                    <a:pt x="7792" y="3378"/>
                    <a:pt x="7856" y="3378"/>
                  </a:cubicBezTo>
                  <a:cubicBezTo>
                    <a:pt x="7897" y="3378"/>
                    <a:pt x="7940" y="3372"/>
                    <a:pt x="7982" y="3358"/>
                  </a:cubicBezTo>
                  <a:cubicBezTo>
                    <a:pt x="8198" y="3287"/>
                    <a:pt x="8318" y="3056"/>
                    <a:pt x="8247" y="2838"/>
                  </a:cubicBezTo>
                  <a:cubicBezTo>
                    <a:pt x="8190" y="2666"/>
                    <a:pt x="8029" y="2555"/>
                    <a:pt x="7855" y="2555"/>
                  </a:cubicBezTo>
                  <a:cubicBezTo>
                    <a:pt x="7812" y="2555"/>
                    <a:pt x="7769" y="2561"/>
                    <a:pt x="7727" y="2575"/>
                  </a:cubicBezTo>
                  <a:cubicBezTo>
                    <a:pt x="7511" y="2646"/>
                    <a:pt x="7393" y="2878"/>
                    <a:pt x="7464" y="3095"/>
                  </a:cubicBezTo>
                  <a:cubicBezTo>
                    <a:pt x="7482" y="3155"/>
                    <a:pt x="7517" y="3208"/>
                    <a:pt x="7559" y="3251"/>
                  </a:cubicBezTo>
                  <a:cubicBezTo>
                    <a:pt x="7384" y="3468"/>
                    <a:pt x="7132" y="3659"/>
                    <a:pt x="6821" y="3804"/>
                  </a:cubicBezTo>
                  <a:cubicBezTo>
                    <a:pt x="6628" y="3892"/>
                    <a:pt x="6426" y="3960"/>
                    <a:pt x="6221" y="4024"/>
                  </a:cubicBezTo>
                  <a:cubicBezTo>
                    <a:pt x="6291" y="3603"/>
                    <a:pt x="6512" y="3219"/>
                    <a:pt x="6743" y="2870"/>
                  </a:cubicBezTo>
                  <a:cubicBezTo>
                    <a:pt x="6748" y="2870"/>
                    <a:pt x="6752" y="2870"/>
                    <a:pt x="6757" y="2870"/>
                  </a:cubicBezTo>
                  <a:cubicBezTo>
                    <a:pt x="6802" y="2870"/>
                    <a:pt x="6846" y="2864"/>
                    <a:pt x="6889" y="2851"/>
                  </a:cubicBezTo>
                  <a:cubicBezTo>
                    <a:pt x="7105" y="2781"/>
                    <a:pt x="7225" y="2549"/>
                    <a:pt x="7154" y="2332"/>
                  </a:cubicBezTo>
                  <a:cubicBezTo>
                    <a:pt x="7097" y="2159"/>
                    <a:pt x="6936" y="2048"/>
                    <a:pt x="6762" y="2048"/>
                  </a:cubicBezTo>
                  <a:cubicBezTo>
                    <a:pt x="6719" y="2048"/>
                    <a:pt x="6676" y="2054"/>
                    <a:pt x="6634" y="2068"/>
                  </a:cubicBezTo>
                  <a:cubicBezTo>
                    <a:pt x="6417" y="2139"/>
                    <a:pt x="6300" y="2371"/>
                    <a:pt x="6371" y="2588"/>
                  </a:cubicBezTo>
                  <a:cubicBezTo>
                    <a:pt x="6408" y="2704"/>
                    <a:pt x="6491" y="2788"/>
                    <a:pt x="6595" y="2834"/>
                  </a:cubicBezTo>
                  <a:cubicBezTo>
                    <a:pt x="6353" y="3203"/>
                    <a:pt x="6126" y="3611"/>
                    <a:pt x="6068" y="4069"/>
                  </a:cubicBezTo>
                  <a:cubicBezTo>
                    <a:pt x="6028" y="4082"/>
                    <a:pt x="5987" y="4094"/>
                    <a:pt x="5946" y="4105"/>
                  </a:cubicBezTo>
                  <a:cubicBezTo>
                    <a:pt x="5794" y="4149"/>
                    <a:pt x="5644" y="4195"/>
                    <a:pt x="5495" y="4243"/>
                  </a:cubicBezTo>
                  <a:cubicBezTo>
                    <a:pt x="5056" y="4390"/>
                    <a:pt x="4728" y="4561"/>
                    <a:pt x="4479" y="4777"/>
                  </a:cubicBezTo>
                  <a:cubicBezTo>
                    <a:pt x="4507" y="4716"/>
                    <a:pt x="4535" y="4655"/>
                    <a:pt x="4564" y="4594"/>
                  </a:cubicBezTo>
                  <a:cubicBezTo>
                    <a:pt x="4911" y="3842"/>
                    <a:pt x="5270" y="3067"/>
                    <a:pt x="5538" y="2277"/>
                  </a:cubicBezTo>
                  <a:cubicBezTo>
                    <a:pt x="5543" y="2277"/>
                    <a:pt x="5548" y="2277"/>
                    <a:pt x="5552" y="2277"/>
                  </a:cubicBezTo>
                  <a:cubicBezTo>
                    <a:pt x="5596" y="2277"/>
                    <a:pt x="5642" y="2271"/>
                    <a:pt x="5686" y="2258"/>
                  </a:cubicBezTo>
                  <a:cubicBezTo>
                    <a:pt x="5902" y="2187"/>
                    <a:pt x="6020" y="1955"/>
                    <a:pt x="5951" y="1738"/>
                  </a:cubicBezTo>
                  <a:cubicBezTo>
                    <a:pt x="5894" y="1566"/>
                    <a:pt x="5733" y="1454"/>
                    <a:pt x="5559" y="1454"/>
                  </a:cubicBezTo>
                  <a:cubicBezTo>
                    <a:pt x="5516" y="1454"/>
                    <a:pt x="5473" y="1461"/>
                    <a:pt x="5431" y="1475"/>
                  </a:cubicBezTo>
                  <a:cubicBezTo>
                    <a:pt x="5215" y="1546"/>
                    <a:pt x="5097" y="1777"/>
                    <a:pt x="5166" y="1994"/>
                  </a:cubicBezTo>
                  <a:cubicBezTo>
                    <a:pt x="5205" y="2112"/>
                    <a:pt x="5292" y="2199"/>
                    <a:pt x="5396" y="2243"/>
                  </a:cubicBezTo>
                  <a:cubicBezTo>
                    <a:pt x="5133" y="3024"/>
                    <a:pt x="4778" y="3791"/>
                    <a:pt x="4432" y="4535"/>
                  </a:cubicBezTo>
                  <a:cubicBezTo>
                    <a:pt x="4124" y="5201"/>
                    <a:pt x="3811" y="5877"/>
                    <a:pt x="3556" y="6576"/>
                  </a:cubicBezTo>
                  <a:cubicBezTo>
                    <a:pt x="3578" y="6093"/>
                    <a:pt x="3526" y="5573"/>
                    <a:pt x="3391" y="5017"/>
                  </a:cubicBezTo>
                  <a:cubicBezTo>
                    <a:pt x="3345" y="4822"/>
                    <a:pt x="3283" y="4632"/>
                    <a:pt x="3215" y="4448"/>
                  </a:cubicBezTo>
                  <a:cubicBezTo>
                    <a:pt x="3276" y="4192"/>
                    <a:pt x="3454" y="3620"/>
                    <a:pt x="3871" y="3128"/>
                  </a:cubicBezTo>
                  <a:cubicBezTo>
                    <a:pt x="3936" y="3169"/>
                    <a:pt x="4012" y="3192"/>
                    <a:pt x="4090" y="3192"/>
                  </a:cubicBezTo>
                  <a:cubicBezTo>
                    <a:pt x="4131" y="3192"/>
                    <a:pt x="4173" y="3185"/>
                    <a:pt x="4215" y="3171"/>
                  </a:cubicBezTo>
                  <a:cubicBezTo>
                    <a:pt x="4431" y="3102"/>
                    <a:pt x="4549" y="2870"/>
                    <a:pt x="4479" y="2653"/>
                  </a:cubicBezTo>
                  <a:cubicBezTo>
                    <a:pt x="4423" y="2480"/>
                    <a:pt x="4262" y="2368"/>
                    <a:pt x="4088" y="2368"/>
                  </a:cubicBezTo>
                  <a:cubicBezTo>
                    <a:pt x="4046" y="2368"/>
                    <a:pt x="4003" y="2374"/>
                    <a:pt x="3960" y="2388"/>
                  </a:cubicBezTo>
                  <a:cubicBezTo>
                    <a:pt x="3745" y="2459"/>
                    <a:pt x="3624" y="2691"/>
                    <a:pt x="3695" y="2908"/>
                  </a:cubicBezTo>
                  <a:cubicBezTo>
                    <a:pt x="3710" y="2953"/>
                    <a:pt x="3733" y="2993"/>
                    <a:pt x="3760" y="3030"/>
                  </a:cubicBezTo>
                  <a:cubicBezTo>
                    <a:pt x="3406" y="3445"/>
                    <a:pt x="3218" y="3917"/>
                    <a:pt x="3124" y="4225"/>
                  </a:cubicBezTo>
                  <a:cubicBezTo>
                    <a:pt x="3028" y="3995"/>
                    <a:pt x="2922" y="3772"/>
                    <a:pt x="2818" y="3554"/>
                  </a:cubicBezTo>
                  <a:cubicBezTo>
                    <a:pt x="2723" y="3352"/>
                    <a:pt x="2626" y="3148"/>
                    <a:pt x="2537" y="2938"/>
                  </a:cubicBezTo>
                  <a:cubicBezTo>
                    <a:pt x="2586" y="2698"/>
                    <a:pt x="2715" y="2487"/>
                    <a:pt x="2854" y="2262"/>
                  </a:cubicBezTo>
                  <a:cubicBezTo>
                    <a:pt x="2906" y="2177"/>
                    <a:pt x="2959" y="2091"/>
                    <a:pt x="3008" y="2006"/>
                  </a:cubicBezTo>
                  <a:cubicBezTo>
                    <a:pt x="3115" y="1815"/>
                    <a:pt x="3196" y="1612"/>
                    <a:pt x="3258" y="1402"/>
                  </a:cubicBezTo>
                  <a:cubicBezTo>
                    <a:pt x="3268" y="1403"/>
                    <a:pt x="3277" y="1403"/>
                    <a:pt x="3287" y="1403"/>
                  </a:cubicBezTo>
                  <a:cubicBezTo>
                    <a:pt x="3329" y="1403"/>
                    <a:pt x="3372" y="1398"/>
                    <a:pt x="3413" y="1384"/>
                  </a:cubicBezTo>
                  <a:cubicBezTo>
                    <a:pt x="3629" y="1314"/>
                    <a:pt x="3747" y="1082"/>
                    <a:pt x="3678" y="865"/>
                  </a:cubicBezTo>
                  <a:cubicBezTo>
                    <a:pt x="3621" y="692"/>
                    <a:pt x="3460" y="580"/>
                    <a:pt x="3286" y="580"/>
                  </a:cubicBezTo>
                  <a:cubicBezTo>
                    <a:pt x="3244" y="580"/>
                    <a:pt x="3201" y="587"/>
                    <a:pt x="3158" y="600"/>
                  </a:cubicBezTo>
                  <a:cubicBezTo>
                    <a:pt x="2941" y="671"/>
                    <a:pt x="2824" y="903"/>
                    <a:pt x="2893" y="1120"/>
                  </a:cubicBezTo>
                  <a:cubicBezTo>
                    <a:pt x="2932" y="1234"/>
                    <a:pt x="3015" y="1321"/>
                    <a:pt x="3116" y="1366"/>
                  </a:cubicBezTo>
                  <a:cubicBezTo>
                    <a:pt x="3058" y="1563"/>
                    <a:pt x="2980" y="1756"/>
                    <a:pt x="2882" y="1937"/>
                  </a:cubicBezTo>
                  <a:cubicBezTo>
                    <a:pt x="2834" y="2021"/>
                    <a:pt x="2783" y="2103"/>
                    <a:pt x="2731" y="2186"/>
                  </a:cubicBezTo>
                  <a:cubicBezTo>
                    <a:pt x="2624" y="2356"/>
                    <a:pt x="2517" y="2532"/>
                    <a:pt x="2447" y="2721"/>
                  </a:cubicBezTo>
                  <a:cubicBezTo>
                    <a:pt x="2382" y="2553"/>
                    <a:pt x="2324" y="2381"/>
                    <a:pt x="2278" y="2206"/>
                  </a:cubicBezTo>
                  <a:cubicBezTo>
                    <a:pt x="2187" y="1850"/>
                    <a:pt x="2117" y="1340"/>
                    <a:pt x="2253" y="823"/>
                  </a:cubicBezTo>
                  <a:cubicBezTo>
                    <a:pt x="2288" y="822"/>
                    <a:pt x="2320" y="816"/>
                    <a:pt x="2355" y="804"/>
                  </a:cubicBezTo>
                  <a:cubicBezTo>
                    <a:pt x="2571" y="735"/>
                    <a:pt x="2689" y="503"/>
                    <a:pt x="2618" y="286"/>
                  </a:cubicBezTo>
                  <a:cubicBezTo>
                    <a:pt x="2562" y="113"/>
                    <a:pt x="2401" y="1"/>
                    <a:pt x="2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670507" y="-100712"/>
              <a:ext cx="689708" cy="914498"/>
              <a:chOff x="2564125" y="1136725"/>
              <a:chExt cx="365350" cy="4844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823525" y="1482000"/>
                <a:ext cx="45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908" extrusionOk="0">
                    <a:moveTo>
                      <a:pt x="390" y="1"/>
                    </a:moveTo>
                    <a:cubicBezTo>
                      <a:pt x="325" y="1"/>
                      <a:pt x="268" y="48"/>
                      <a:pt x="261" y="128"/>
                    </a:cubicBezTo>
                    <a:cubicBezTo>
                      <a:pt x="171" y="1037"/>
                      <a:pt x="1" y="1971"/>
                      <a:pt x="378" y="2839"/>
                    </a:cubicBezTo>
                    <a:cubicBezTo>
                      <a:pt x="399" y="2887"/>
                      <a:pt x="436" y="2907"/>
                      <a:pt x="474" y="2907"/>
                    </a:cubicBezTo>
                    <a:cubicBezTo>
                      <a:pt x="558" y="2907"/>
                      <a:pt x="650" y="2812"/>
                      <a:pt x="604" y="2706"/>
                    </a:cubicBezTo>
                    <a:cubicBezTo>
                      <a:pt x="285" y="1973"/>
                      <a:pt x="407" y="1156"/>
                      <a:pt x="496" y="381"/>
                    </a:cubicBezTo>
                    <a:lnTo>
                      <a:pt x="496" y="381"/>
                    </a:lnTo>
                    <a:cubicBezTo>
                      <a:pt x="891" y="715"/>
                      <a:pt x="1252" y="1086"/>
                      <a:pt x="1576" y="1491"/>
                    </a:cubicBezTo>
                    <a:cubicBezTo>
                      <a:pt x="1601" y="1524"/>
                      <a:pt x="1631" y="1537"/>
                      <a:pt x="1660" y="1537"/>
                    </a:cubicBezTo>
                    <a:cubicBezTo>
                      <a:pt x="1752" y="1537"/>
                      <a:pt x="1837" y="1406"/>
                      <a:pt x="1760" y="1308"/>
                    </a:cubicBezTo>
                    <a:cubicBezTo>
                      <a:pt x="1383" y="836"/>
                      <a:pt x="956" y="410"/>
                      <a:pt x="483" y="35"/>
                    </a:cubicBezTo>
                    <a:cubicBezTo>
                      <a:pt x="453" y="12"/>
                      <a:pt x="421" y="1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685450" y="1277450"/>
                <a:ext cx="20987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13748" extrusionOk="0">
                    <a:moveTo>
                      <a:pt x="1" y="0"/>
                    </a:moveTo>
                    <a:cubicBezTo>
                      <a:pt x="356" y="2610"/>
                      <a:pt x="479" y="6182"/>
                      <a:pt x="2074" y="8333"/>
                    </a:cubicBezTo>
                    <a:cubicBezTo>
                      <a:pt x="3716" y="10543"/>
                      <a:pt x="6524" y="11486"/>
                      <a:pt x="8054" y="13747"/>
                    </a:cubicBezTo>
                    <a:cubicBezTo>
                      <a:pt x="7892" y="13508"/>
                      <a:pt x="8079" y="12534"/>
                      <a:pt x="8083" y="12230"/>
                    </a:cubicBezTo>
                    <a:cubicBezTo>
                      <a:pt x="8096" y="11612"/>
                      <a:pt x="8108" y="10994"/>
                      <a:pt x="8119" y="10374"/>
                    </a:cubicBezTo>
                    <a:cubicBezTo>
                      <a:pt x="8141" y="9307"/>
                      <a:pt x="8235" y="8261"/>
                      <a:pt x="8299" y="7211"/>
                    </a:cubicBezTo>
                    <a:cubicBezTo>
                      <a:pt x="8394" y="5623"/>
                      <a:pt x="7497" y="4072"/>
                      <a:pt x="6349" y="2980"/>
                    </a:cubicBezTo>
                    <a:cubicBezTo>
                      <a:pt x="6142" y="2784"/>
                      <a:pt x="5926" y="2600"/>
                      <a:pt x="5707" y="2434"/>
                    </a:cubicBezTo>
                    <a:cubicBezTo>
                      <a:pt x="4047" y="1182"/>
                      <a:pt x="1999" y="57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564125" y="1136725"/>
                <a:ext cx="302075" cy="4252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010" extrusionOk="0">
                    <a:moveTo>
                      <a:pt x="105" y="0"/>
                    </a:moveTo>
                    <a:cubicBezTo>
                      <a:pt x="52" y="0"/>
                      <a:pt x="0" y="44"/>
                      <a:pt x="27" y="105"/>
                    </a:cubicBezTo>
                    <a:cubicBezTo>
                      <a:pt x="1065" y="2517"/>
                      <a:pt x="2914" y="4410"/>
                      <a:pt x="4789" y="6194"/>
                    </a:cubicBezTo>
                    <a:cubicBezTo>
                      <a:pt x="5738" y="7097"/>
                      <a:pt x="6703" y="7986"/>
                      <a:pt x="7597" y="8944"/>
                    </a:cubicBezTo>
                    <a:cubicBezTo>
                      <a:pt x="7897" y="9269"/>
                      <a:pt x="8179" y="9609"/>
                      <a:pt x="8451" y="9956"/>
                    </a:cubicBezTo>
                    <a:cubicBezTo>
                      <a:pt x="9020" y="10687"/>
                      <a:pt x="9621" y="11421"/>
                      <a:pt x="10036" y="12261"/>
                    </a:cubicBezTo>
                    <a:cubicBezTo>
                      <a:pt x="10222" y="12637"/>
                      <a:pt x="10351" y="13033"/>
                      <a:pt x="10485" y="13431"/>
                    </a:cubicBezTo>
                    <a:cubicBezTo>
                      <a:pt x="10618" y="13830"/>
                      <a:pt x="10756" y="14230"/>
                      <a:pt x="10901" y="14626"/>
                    </a:cubicBezTo>
                    <a:cubicBezTo>
                      <a:pt x="11192" y="15427"/>
                      <a:pt x="11520" y="16212"/>
                      <a:pt x="11907" y="16970"/>
                    </a:cubicBezTo>
                    <a:cubicBezTo>
                      <a:pt x="11922" y="16998"/>
                      <a:pt x="11944" y="17010"/>
                      <a:pt x="11968" y="17010"/>
                    </a:cubicBezTo>
                    <a:cubicBezTo>
                      <a:pt x="12023" y="17010"/>
                      <a:pt x="12082" y="16944"/>
                      <a:pt x="12049" y="16877"/>
                    </a:cubicBezTo>
                    <a:cubicBezTo>
                      <a:pt x="11695" y="16188"/>
                      <a:pt x="11393" y="15473"/>
                      <a:pt x="11124" y="14747"/>
                    </a:cubicBezTo>
                    <a:cubicBezTo>
                      <a:pt x="10860" y="14040"/>
                      <a:pt x="10659" y="13308"/>
                      <a:pt x="10374" y="12608"/>
                    </a:cubicBezTo>
                    <a:cubicBezTo>
                      <a:pt x="10118" y="11977"/>
                      <a:pt x="9754" y="11400"/>
                      <a:pt x="9352" y="10854"/>
                    </a:cubicBezTo>
                    <a:cubicBezTo>
                      <a:pt x="9074" y="10473"/>
                      <a:pt x="8777" y="10107"/>
                      <a:pt x="8489" y="9733"/>
                    </a:cubicBezTo>
                    <a:cubicBezTo>
                      <a:pt x="8344" y="9547"/>
                      <a:pt x="8198" y="9363"/>
                      <a:pt x="8042" y="9188"/>
                    </a:cubicBezTo>
                    <a:cubicBezTo>
                      <a:pt x="6325" y="7264"/>
                      <a:pt x="4286" y="5652"/>
                      <a:pt x="2584" y="3714"/>
                    </a:cubicBezTo>
                    <a:cubicBezTo>
                      <a:pt x="1616" y="2615"/>
                      <a:pt x="766" y="1404"/>
                      <a:pt x="184" y="53"/>
                    </a:cubicBezTo>
                    <a:cubicBezTo>
                      <a:pt x="169" y="16"/>
                      <a:pt x="137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696950" y="1304550"/>
                <a:ext cx="830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4466" extrusionOk="0">
                    <a:moveTo>
                      <a:pt x="99" y="1"/>
                    </a:moveTo>
                    <a:cubicBezTo>
                      <a:pt x="47" y="1"/>
                      <a:pt x="1" y="63"/>
                      <a:pt x="21" y="112"/>
                    </a:cubicBezTo>
                    <a:cubicBezTo>
                      <a:pt x="616" y="1495"/>
                      <a:pt x="1070" y="2933"/>
                      <a:pt x="1369" y="4409"/>
                    </a:cubicBezTo>
                    <a:cubicBezTo>
                      <a:pt x="1378" y="4448"/>
                      <a:pt x="1405" y="4465"/>
                      <a:pt x="1436" y="4465"/>
                    </a:cubicBezTo>
                    <a:cubicBezTo>
                      <a:pt x="1485" y="4465"/>
                      <a:pt x="1541" y="4420"/>
                      <a:pt x="1527" y="4357"/>
                    </a:cubicBezTo>
                    <a:cubicBezTo>
                      <a:pt x="1236" y="2939"/>
                      <a:pt x="809" y="1555"/>
                      <a:pt x="248" y="222"/>
                    </a:cubicBezTo>
                    <a:lnTo>
                      <a:pt x="248" y="222"/>
                    </a:lnTo>
                    <a:cubicBezTo>
                      <a:pt x="1231" y="538"/>
                      <a:pt x="2213" y="854"/>
                      <a:pt x="3195" y="1172"/>
                    </a:cubicBezTo>
                    <a:cubicBezTo>
                      <a:pt x="3204" y="1174"/>
                      <a:pt x="3212" y="1176"/>
                      <a:pt x="3220" y="1176"/>
                    </a:cubicBezTo>
                    <a:cubicBezTo>
                      <a:pt x="3304" y="1176"/>
                      <a:pt x="3322" y="1036"/>
                      <a:pt x="3229" y="1007"/>
                    </a:cubicBezTo>
                    <a:cubicBezTo>
                      <a:pt x="2193" y="672"/>
                      <a:pt x="1155" y="339"/>
                      <a:pt x="117" y="3"/>
                    </a:cubicBezTo>
                    <a:cubicBezTo>
                      <a:pt x="111" y="2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751300" y="1358625"/>
                <a:ext cx="815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743" extrusionOk="0">
                    <a:moveTo>
                      <a:pt x="103" y="0"/>
                    </a:moveTo>
                    <a:cubicBezTo>
                      <a:pt x="49" y="0"/>
                      <a:pt x="1" y="56"/>
                      <a:pt x="23" y="110"/>
                    </a:cubicBezTo>
                    <a:cubicBezTo>
                      <a:pt x="614" y="1564"/>
                      <a:pt x="967" y="3101"/>
                      <a:pt x="1063" y="4666"/>
                    </a:cubicBezTo>
                    <a:cubicBezTo>
                      <a:pt x="1066" y="4717"/>
                      <a:pt x="1106" y="4742"/>
                      <a:pt x="1146" y="4742"/>
                    </a:cubicBezTo>
                    <a:cubicBezTo>
                      <a:pt x="1190" y="4742"/>
                      <a:pt x="1233" y="4713"/>
                      <a:pt x="1229" y="4657"/>
                    </a:cubicBezTo>
                    <a:cubicBezTo>
                      <a:pt x="1135" y="3130"/>
                      <a:pt x="800" y="1624"/>
                      <a:pt x="238" y="200"/>
                    </a:cubicBezTo>
                    <a:lnTo>
                      <a:pt x="238" y="200"/>
                    </a:lnTo>
                    <a:cubicBezTo>
                      <a:pt x="1261" y="448"/>
                      <a:pt x="2234" y="876"/>
                      <a:pt x="3111" y="1462"/>
                    </a:cubicBezTo>
                    <a:cubicBezTo>
                      <a:pt x="3126" y="1472"/>
                      <a:pt x="3140" y="1477"/>
                      <a:pt x="3153" y="1477"/>
                    </a:cubicBezTo>
                    <a:cubicBezTo>
                      <a:pt x="3221" y="1477"/>
                      <a:pt x="3260" y="1363"/>
                      <a:pt x="3186" y="1313"/>
                    </a:cubicBezTo>
                    <a:cubicBezTo>
                      <a:pt x="2254" y="691"/>
                      <a:pt x="1213" y="246"/>
                      <a:pt x="119" y="2"/>
                    </a:cubicBezTo>
                    <a:cubicBezTo>
                      <a:pt x="113" y="1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807525" y="1431050"/>
                <a:ext cx="651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964" extrusionOk="0">
                    <a:moveTo>
                      <a:pt x="86" y="0"/>
                    </a:moveTo>
                    <a:cubicBezTo>
                      <a:pt x="38" y="0"/>
                      <a:pt x="0" y="42"/>
                      <a:pt x="7" y="90"/>
                    </a:cubicBezTo>
                    <a:cubicBezTo>
                      <a:pt x="153" y="1342"/>
                      <a:pt x="179" y="2607"/>
                      <a:pt x="78" y="3865"/>
                    </a:cubicBezTo>
                    <a:cubicBezTo>
                      <a:pt x="72" y="3926"/>
                      <a:pt x="126" y="3964"/>
                      <a:pt x="173" y="3964"/>
                    </a:cubicBezTo>
                    <a:cubicBezTo>
                      <a:pt x="206" y="3964"/>
                      <a:pt x="237" y="3944"/>
                      <a:pt x="240" y="3900"/>
                    </a:cubicBezTo>
                    <a:cubicBezTo>
                      <a:pt x="338" y="2666"/>
                      <a:pt x="323" y="1425"/>
                      <a:pt x="186" y="196"/>
                    </a:cubicBezTo>
                    <a:lnTo>
                      <a:pt x="186" y="196"/>
                    </a:lnTo>
                    <a:cubicBezTo>
                      <a:pt x="629" y="306"/>
                      <a:pt x="1096" y="409"/>
                      <a:pt x="1461" y="693"/>
                    </a:cubicBezTo>
                    <a:cubicBezTo>
                      <a:pt x="1889" y="1024"/>
                      <a:pt x="2221" y="1472"/>
                      <a:pt x="2423" y="1975"/>
                    </a:cubicBezTo>
                    <a:cubicBezTo>
                      <a:pt x="2437" y="2010"/>
                      <a:pt x="2468" y="2025"/>
                      <a:pt x="2499" y="2025"/>
                    </a:cubicBezTo>
                    <a:cubicBezTo>
                      <a:pt x="2552" y="2025"/>
                      <a:pt x="2606" y="1981"/>
                      <a:pt x="2580" y="1918"/>
                    </a:cubicBezTo>
                    <a:cubicBezTo>
                      <a:pt x="2368" y="1390"/>
                      <a:pt x="2023" y="914"/>
                      <a:pt x="1570" y="565"/>
                    </a:cubicBezTo>
                    <a:cubicBezTo>
                      <a:pt x="1150" y="239"/>
                      <a:pt x="609" y="132"/>
                      <a:pt x="106" y="3"/>
                    </a:cubicBezTo>
                    <a:cubicBezTo>
                      <a:pt x="99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639525" y="1169525"/>
                <a:ext cx="28995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4868" extrusionOk="0">
                    <a:moveTo>
                      <a:pt x="5990" y="0"/>
                    </a:moveTo>
                    <a:cubicBezTo>
                      <a:pt x="5450" y="0"/>
                      <a:pt x="4919" y="60"/>
                      <a:pt x="4415" y="190"/>
                    </a:cubicBezTo>
                    <a:cubicBezTo>
                      <a:pt x="3591" y="401"/>
                      <a:pt x="2837" y="800"/>
                      <a:pt x="2088" y="1195"/>
                    </a:cubicBezTo>
                    <a:cubicBezTo>
                      <a:pt x="1406" y="1557"/>
                      <a:pt x="735" y="1966"/>
                      <a:pt x="1" y="2191"/>
                    </a:cubicBezTo>
                    <a:cubicBezTo>
                      <a:pt x="6" y="2189"/>
                      <a:pt x="11" y="2189"/>
                      <a:pt x="16" y="2189"/>
                    </a:cubicBezTo>
                    <a:cubicBezTo>
                      <a:pt x="151" y="2189"/>
                      <a:pt x="476" y="2621"/>
                      <a:pt x="549" y="2700"/>
                    </a:cubicBezTo>
                    <a:cubicBezTo>
                      <a:pt x="752" y="2919"/>
                      <a:pt x="948" y="3146"/>
                      <a:pt x="1157" y="3359"/>
                    </a:cubicBezTo>
                    <a:cubicBezTo>
                      <a:pt x="1572" y="3776"/>
                      <a:pt x="2029" y="4162"/>
                      <a:pt x="2541" y="4456"/>
                    </a:cubicBezTo>
                    <a:cubicBezTo>
                      <a:pt x="3069" y="4762"/>
                      <a:pt x="3769" y="4867"/>
                      <a:pt x="4466" y="4867"/>
                    </a:cubicBezTo>
                    <a:cubicBezTo>
                      <a:pt x="5005" y="4867"/>
                      <a:pt x="5541" y="4804"/>
                      <a:pt x="5993" y="4721"/>
                    </a:cubicBezTo>
                    <a:cubicBezTo>
                      <a:pt x="8063" y="4340"/>
                      <a:pt x="9882" y="3156"/>
                      <a:pt x="11598" y="1934"/>
                    </a:cubicBezTo>
                    <a:cubicBezTo>
                      <a:pt x="10108" y="812"/>
                      <a:pt x="7980" y="0"/>
                      <a:pt x="5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608725" y="1212175"/>
                <a:ext cx="2524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1444" extrusionOk="0">
                    <a:moveTo>
                      <a:pt x="130" y="1"/>
                    </a:moveTo>
                    <a:cubicBezTo>
                      <a:pt x="51" y="1"/>
                      <a:pt x="1" y="122"/>
                      <a:pt x="89" y="158"/>
                    </a:cubicBezTo>
                    <a:cubicBezTo>
                      <a:pt x="1272" y="638"/>
                      <a:pt x="2498" y="1030"/>
                      <a:pt x="3760" y="1242"/>
                    </a:cubicBezTo>
                    <a:cubicBezTo>
                      <a:pt x="4410" y="1350"/>
                      <a:pt x="5075" y="1421"/>
                      <a:pt x="5731" y="1440"/>
                    </a:cubicBezTo>
                    <a:cubicBezTo>
                      <a:pt x="5813" y="1443"/>
                      <a:pt x="5895" y="1444"/>
                      <a:pt x="5978" y="1444"/>
                    </a:cubicBezTo>
                    <a:cubicBezTo>
                      <a:pt x="6558" y="1444"/>
                      <a:pt x="7135" y="1384"/>
                      <a:pt x="7711" y="1307"/>
                    </a:cubicBezTo>
                    <a:cubicBezTo>
                      <a:pt x="8472" y="1203"/>
                      <a:pt x="9231" y="1068"/>
                      <a:pt x="9994" y="986"/>
                    </a:cubicBezTo>
                    <a:cubicBezTo>
                      <a:pt x="10098" y="976"/>
                      <a:pt x="10093" y="819"/>
                      <a:pt x="9994" y="819"/>
                    </a:cubicBezTo>
                    <a:cubicBezTo>
                      <a:pt x="9992" y="819"/>
                      <a:pt x="9988" y="819"/>
                      <a:pt x="9985" y="819"/>
                    </a:cubicBezTo>
                    <a:cubicBezTo>
                      <a:pt x="8662" y="960"/>
                      <a:pt x="7352" y="1271"/>
                      <a:pt x="6017" y="1278"/>
                    </a:cubicBezTo>
                    <a:cubicBezTo>
                      <a:pt x="6003" y="1278"/>
                      <a:pt x="5990" y="1278"/>
                      <a:pt x="5976" y="1278"/>
                    </a:cubicBezTo>
                    <a:cubicBezTo>
                      <a:pt x="5345" y="1278"/>
                      <a:pt x="4704" y="1214"/>
                      <a:pt x="4080" y="1123"/>
                    </a:cubicBezTo>
                    <a:cubicBezTo>
                      <a:pt x="3445" y="1032"/>
                      <a:pt x="2815" y="891"/>
                      <a:pt x="2197" y="716"/>
                    </a:cubicBezTo>
                    <a:cubicBezTo>
                      <a:pt x="1504" y="521"/>
                      <a:pt x="827" y="279"/>
                      <a:pt x="162" y="7"/>
                    </a:cubicBezTo>
                    <a:cubicBezTo>
                      <a:pt x="151" y="3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795000" y="1200475"/>
                <a:ext cx="630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215" extrusionOk="0">
                    <a:moveTo>
                      <a:pt x="2391" y="0"/>
                    </a:moveTo>
                    <a:cubicBezTo>
                      <a:pt x="2371" y="0"/>
                      <a:pt x="2351" y="7"/>
                      <a:pt x="2333" y="23"/>
                    </a:cubicBezTo>
                    <a:cubicBezTo>
                      <a:pt x="1637" y="653"/>
                      <a:pt x="877" y="1206"/>
                      <a:pt x="67" y="1681"/>
                    </a:cubicBezTo>
                    <a:cubicBezTo>
                      <a:pt x="1" y="1719"/>
                      <a:pt x="34" y="1814"/>
                      <a:pt x="96" y="1830"/>
                    </a:cubicBezTo>
                    <a:cubicBezTo>
                      <a:pt x="770" y="2017"/>
                      <a:pt x="1457" y="2146"/>
                      <a:pt x="2152" y="2214"/>
                    </a:cubicBezTo>
                    <a:cubicBezTo>
                      <a:pt x="2156" y="2214"/>
                      <a:pt x="2160" y="2214"/>
                      <a:pt x="2164" y="2214"/>
                    </a:cubicBezTo>
                    <a:cubicBezTo>
                      <a:pt x="2262" y="2214"/>
                      <a:pt x="2290" y="2064"/>
                      <a:pt x="2187" y="2053"/>
                    </a:cubicBezTo>
                    <a:cubicBezTo>
                      <a:pt x="1559" y="1990"/>
                      <a:pt x="937" y="1879"/>
                      <a:pt x="326" y="1721"/>
                    </a:cubicBezTo>
                    <a:lnTo>
                      <a:pt x="326" y="1721"/>
                    </a:lnTo>
                    <a:cubicBezTo>
                      <a:pt x="1087" y="1262"/>
                      <a:pt x="1799" y="729"/>
                      <a:pt x="2459" y="133"/>
                    </a:cubicBezTo>
                    <a:cubicBezTo>
                      <a:pt x="2520" y="78"/>
                      <a:pt x="2459" y="0"/>
                      <a:pt x="2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740025" y="1199000"/>
                <a:ext cx="622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988" extrusionOk="0">
                    <a:moveTo>
                      <a:pt x="2373" y="1"/>
                    </a:moveTo>
                    <a:cubicBezTo>
                      <a:pt x="2353" y="1"/>
                      <a:pt x="2332" y="10"/>
                      <a:pt x="2314" y="32"/>
                    </a:cubicBezTo>
                    <a:cubicBezTo>
                      <a:pt x="1712" y="777"/>
                      <a:pt x="949" y="1385"/>
                      <a:pt x="83" y="1801"/>
                    </a:cubicBezTo>
                    <a:cubicBezTo>
                      <a:pt x="28" y="1828"/>
                      <a:pt x="1" y="1898"/>
                      <a:pt x="54" y="1943"/>
                    </a:cubicBezTo>
                    <a:cubicBezTo>
                      <a:pt x="594" y="2414"/>
                      <a:pt x="1224" y="2768"/>
                      <a:pt x="1909" y="2983"/>
                    </a:cubicBezTo>
                    <a:cubicBezTo>
                      <a:pt x="1918" y="2986"/>
                      <a:pt x="1926" y="2987"/>
                      <a:pt x="1934" y="2987"/>
                    </a:cubicBezTo>
                    <a:cubicBezTo>
                      <a:pt x="2016" y="2987"/>
                      <a:pt x="2036" y="2848"/>
                      <a:pt x="1942" y="2820"/>
                    </a:cubicBezTo>
                    <a:cubicBezTo>
                      <a:pt x="1326" y="2624"/>
                      <a:pt x="754" y="2310"/>
                      <a:pt x="257" y="1897"/>
                    </a:cubicBezTo>
                    <a:lnTo>
                      <a:pt x="257" y="1897"/>
                    </a:lnTo>
                    <a:cubicBezTo>
                      <a:pt x="1101" y="1472"/>
                      <a:pt x="1844" y="876"/>
                      <a:pt x="2437" y="142"/>
                    </a:cubicBezTo>
                    <a:cubicBezTo>
                      <a:pt x="2490" y="78"/>
                      <a:pt x="2434" y="1"/>
                      <a:pt x="23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672675" y="1189225"/>
                <a:ext cx="90950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671" extrusionOk="0">
                    <a:moveTo>
                      <a:pt x="3516" y="0"/>
                    </a:moveTo>
                    <a:cubicBezTo>
                      <a:pt x="3496" y="0"/>
                      <a:pt x="3475" y="8"/>
                      <a:pt x="3458" y="27"/>
                    </a:cubicBezTo>
                    <a:cubicBezTo>
                      <a:pt x="3005" y="524"/>
                      <a:pt x="2456" y="899"/>
                      <a:pt x="1844" y="1167"/>
                    </a:cubicBezTo>
                    <a:cubicBezTo>
                      <a:pt x="1325" y="1393"/>
                      <a:pt x="776" y="1631"/>
                      <a:pt x="201" y="1631"/>
                    </a:cubicBezTo>
                    <a:cubicBezTo>
                      <a:pt x="166" y="1631"/>
                      <a:pt x="130" y="1630"/>
                      <a:pt x="95" y="1629"/>
                    </a:cubicBezTo>
                    <a:cubicBezTo>
                      <a:pt x="94" y="1628"/>
                      <a:pt x="93" y="1628"/>
                      <a:pt x="92" y="1628"/>
                    </a:cubicBezTo>
                    <a:cubicBezTo>
                      <a:pt x="15" y="1628"/>
                      <a:pt x="0" y="1729"/>
                      <a:pt x="44" y="1776"/>
                    </a:cubicBezTo>
                    <a:cubicBezTo>
                      <a:pt x="473" y="2219"/>
                      <a:pt x="955" y="2640"/>
                      <a:pt x="1449" y="3011"/>
                    </a:cubicBezTo>
                    <a:cubicBezTo>
                      <a:pt x="1880" y="3334"/>
                      <a:pt x="2375" y="3558"/>
                      <a:pt x="2902" y="3668"/>
                    </a:cubicBezTo>
                    <a:cubicBezTo>
                      <a:pt x="2909" y="3670"/>
                      <a:pt x="2915" y="3670"/>
                      <a:pt x="2921" y="3670"/>
                    </a:cubicBezTo>
                    <a:cubicBezTo>
                      <a:pt x="3010" y="3670"/>
                      <a:pt x="3034" y="3529"/>
                      <a:pt x="2940" y="3506"/>
                    </a:cubicBezTo>
                    <a:cubicBezTo>
                      <a:pt x="2488" y="3395"/>
                      <a:pt x="2041" y="3260"/>
                      <a:pt x="1673" y="2975"/>
                    </a:cubicBezTo>
                    <a:cubicBezTo>
                      <a:pt x="1200" y="2610"/>
                      <a:pt x="729" y="2222"/>
                      <a:pt x="301" y="1798"/>
                    </a:cubicBezTo>
                    <a:lnTo>
                      <a:pt x="301" y="1798"/>
                    </a:lnTo>
                    <a:cubicBezTo>
                      <a:pt x="872" y="1774"/>
                      <a:pt x="1420" y="1535"/>
                      <a:pt x="1935" y="1307"/>
                    </a:cubicBezTo>
                    <a:cubicBezTo>
                      <a:pt x="2560" y="1032"/>
                      <a:pt x="3121" y="643"/>
                      <a:pt x="3582" y="137"/>
                    </a:cubicBezTo>
                    <a:cubicBezTo>
                      <a:pt x="3637" y="78"/>
                      <a:pt x="3579" y="0"/>
                      <a:pt x="35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637400" y="130480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3" y="1"/>
                    </a:moveTo>
                    <a:cubicBezTo>
                      <a:pt x="954" y="1"/>
                      <a:pt x="854" y="17"/>
                      <a:pt x="755" y="50"/>
                    </a:cubicBezTo>
                    <a:cubicBezTo>
                      <a:pt x="265" y="215"/>
                      <a:pt x="0" y="743"/>
                      <a:pt x="165" y="1234"/>
                    </a:cubicBezTo>
                    <a:cubicBezTo>
                      <a:pt x="295" y="1624"/>
                      <a:pt x="661" y="1872"/>
                      <a:pt x="1052" y="1872"/>
                    </a:cubicBezTo>
                    <a:cubicBezTo>
                      <a:pt x="1150" y="1872"/>
                      <a:pt x="1250" y="1856"/>
                      <a:pt x="1348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651625" y="1236175"/>
                <a:ext cx="52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873" extrusionOk="0">
                    <a:moveTo>
                      <a:pt x="1053" y="1"/>
                    </a:moveTo>
                    <a:cubicBezTo>
                      <a:pt x="955" y="1"/>
                      <a:pt x="854" y="17"/>
                      <a:pt x="755" y="50"/>
                    </a:cubicBezTo>
                    <a:cubicBezTo>
                      <a:pt x="264" y="215"/>
                      <a:pt x="0" y="744"/>
                      <a:pt x="164" y="1233"/>
                    </a:cubicBezTo>
                    <a:cubicBezTo>
                      <a:pt x="296" y="1625"/>
                      <a:pt x="660" y="1873"/>
                      <a:pt x="1051" y="1873"/>
                    </a:cubicBezTo>
                    <a:cubicBezTo>
                      <a:pt x="1149" y="1873"/>
                      <a:pt x="1249" y="1857"/>
                      <a:pt x="1348" y="1824"/>
                    </a:cubicBezTo>
                    <a:cubicBezTo>
                      <a:pt x="1839" y="1659"/>
                      <a:pt x="2102" y="1130"/>
                      <a:pt x="1937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569025" y="1288475"/>
                <a:ext cx="5262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873" extrusionOk="0">
                    <a:moveTo>
                      <a:pt x="1054" y="1"/>
                    </a:moveTo>
                    <a:cubicBezTo>
                      <a:pt x="955" y="1"/>
                      <a:pt x="855" y="17"/>
                      <a:pt x="756" y="50"/>
                    </a:cubicBezTo>
                    <a:cubicBezTo>
                      <a:pt x="266" y="215"/>
                      <a:pt x="1" y="743"/>
                      <a:pt x="166" y="1233"/>
                    </a:cubicBezTo>
                    <a:cubicBezTo>
                      <a:pt x="298" y="1625"/>
                      <a:pt x="662" y="1872"/>
                      <a:pt x="1053" y="1872"/>
                    </a:cubicBezTo>
                    <a:cubicBezTo>
                      <a:pt x="1151" y="1872"/>
                      <a:pt x="1251" y="1857"/>
                      <a:pt x="1350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9"/>
                      <a:pt x="1444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581300" y="121095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2" y="0"/>
                    </a:moveTo>
                    <a:cubicBezTo>
                      <a:pt x="954" y="0"/>
                      <a:pt x="853" y="16"/>
                      <a:pt x="755" y="49"/>
                    </a:cubicBezTo>
                    <a:cubicBezTo>
                      <a:pt x="265" y="214"/>
                      <a:pt x="1" y="742"/>
                      <a:pt x="166" y="1233"/>
                    </a:cubicBezTo>
                    <a:cubicBezTo>
                      <a:pt x="297" y="1624"/>
                      <a:pt x="662" y="1871"/>
                      <a:pt x="1051" y="1871"/>
                    </a:cubicBezTo>
                    <a:cubicBezTo>
                      <a:pt x="1150" y="1871"/>
                      <a:pt x="1250" y="1855"/>
                      <a:pt x="1348" y="1822"/>
                    </a:cubicBezTo>
                    <a:cubicBezTo>
                      <a:pt x="1839" y="1657"/>
                      <a:pt x="2104" y="1129"/>
                      <a:pt x="1939" y="639"/>
                    </a:cubicBezTo>
                    <a:cubicBezTo>
                      <a:pt x="1807" y="247"/>
                      <a:pt x="1443" y="0"/>
                      <a:pt x="10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7367595" y="4426163"/>
              <a:ext cx="419570" cy="761753"/>
              <a:chOff x="965300" y="2855200"/>
              <a:chExt cx="335200" cy="6085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965300" y="2855200"/>
                <a:ext cx="335200" cy="5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8" h="21980" extrusionOk="0">
                    <a:moveTo>
                      <a:pt x="435" y="15461"/>
                    </a:moveTo>
                    <a:lnTo>
                      <a:pt x="435" y="15461"/>
                    </a:lnTo>
                    <a:cubicBezTo>
                      <a:pt x="435" y="15461"/>
                      <a:pt x="435" y="15461"/>
                      <a:pt x="435" y="15461"/>
                    </a:cubicBezTo>
                    <a:lnTo>
                      <a:pt x="435" y="15461"/>
                    </a:lnTo>
                    <a:cubicBezTo>
                      <a:pt x="435" y="15461"/>
                      <a:pt x="435" y="15461"/>
                      <a:pt x="435" y="15461"/>
                    </a:cubicBezTo>
                    <a:close/>
                    <a:moveTo>
                      <a:pt x="10473" y="0"/>
                    </a:moveTo>
                    <a:cubicBezTo>
                      <a:pt x="10163" y="0"/>
                      <a:pt x="9821" y="308"/>
                      <a:pt x="9594" y="456"/>
                    </a:cubicBezTo>
                    <a:cubicBezTo>
                      <a:pt x="8185" y="1367"/>
                      <a:pt x="6800" y="2296"/>
                      <a:pt x="5614" y="3495"/>
                    </a:cubicBezTo>
                    <a:cubicBezTo>
                      <a:pt x="5548" y="3561"/>
                      <a:pt x="5478" y="3635"/>
                      <a:pt x="5465" y="3729"/>
                    </a:cubicBezTo>
                    <a:cubicBezTo>
                      <a:pt x="5448" y="3831"/>
                      <a:pt x="5503" y="3930"/>
                      <a:pt x="5555" y="4019"/>
                    </a:cubicBezTo>
                    <a:cubicBezTo>
                      <a:pt x="5881" y="4580"/>
                      <a:pt x="6169" y="5197"/>
                      <a:pt x="6606" y="5675"/>
                    </a:cubicBezTo>
                    <a:cubicBezTo>
                      <a:pt x="6758" y="5841"/>
                      <a:pt x="6909" y="5960"/>
                      <a:pt x="6904" y="6221"/>
                    </a:cubicBezTo>
                    <a:cubicBezTo>
                      <a:pt x="6902" y="6423"/>
                      <a:pt x="6825" y="6527"/>
                      <a:pt x="6714" y="6527"/>
                    </a:cubicBezTo>
                    <a:cubicBezTo>
                      <a:pt x="6639" y="6527"/>
                      <a:pt x="6548" y="6478"/>
                      <a:pt x="6454" y="6378"/>
                    </a:cubicBezTo>
                    <a:cubicBezTo>
                      <a:pt x="5982" y="5872"/>
                      <a:pt x="5570" y="5167"/>
                      <a:pt x="5011" y="4761"/>
                    </a:cubicBezTo>
                    <a:cubicBezTo>
                      <a:pt x="4941" y="4710"/>
                      <a:pt x="4861" y="4667"/>
                      <a:pt x="4778" y="4667"/>
                    </a:cubicBezTo>
                    <a:cubicBezTo>
                      <a:pt x="4771" y="4667"/>
                      <a:pt x="4765" y="4667"/>
                      <a:pt x="4759" y="4667"/>
                    </a:cubicBezTo>
                    <a:cubicBezTo>
                      <a:pt x="4642" y="4677"/>
                      <a:pt x="4555" y="4777"/>
                      <a:pt x="4482" y="4870"/>
                    </a:cubicBezTo>
                    <a:cubicBezTo>
                      <a:pt x="3966" y="5529"/>
                      <a:pt x="3486" y="6218"/>
                      <a:pt x="3051" y="6933"/>
                    </a:cubicBezTo>
                    <a:cubicBezTo>
                      <a:pt x="2978" y="7050"/>
                      <a:pt x="2906" y="7180"/>
                      <a:pt x="2920" y="7318"/>
                    </a:cubicBezTo>
                    <a:cubicBezTo>
                      <a:pt x="2938" y="7493"/>
                      <a:pt x="3093" y="7620"/>
                      <a:pt x="3226" y="7733"/>
                    </a:cubicBezTo>
                    <a:cubicBezTo>
                      <a:pt x="3831" y="8246"/>
                      <a:pt x="4417" y="8912"/>
                      <a:pt x="4766" y="9627"/>
                    </a:cubicBezTo>
                    <a:cubicBezTo>
                      <a:pt x="4853" y="9805"/>
                      <a:pt x="4925" y="10009"/>
                      <a:pt x="4866" y="10197"/>
                    </a:cubicBezTo>
                    <a:cubicBezTo>
                      <a:pt x="4844" y="10264"/>
                      <a:pt x="4804" y="10328"/>
                      <a:pt x="4746" y="10364"/>
                    </a:cubicBezTo>
                    <a:cubicBezTo>
                      <a:pt x="4704" y="10390"/>
                      <a:pt x="4658" y="10400"/>
                      <a:pt x="4609" y="10400"/>
                    </a:cubicBezTo>
                    <a:cubicBezTo>
                      <a:pt x="4526" y="10400"/>
                      <a:pt x="4438" y="10369"/>
                      <a:pt x="4361" y="10330"/>
                    </a:cubicBezTo>
                    <a:cubicBezTo>
                      <a:pt x="3764" y="10039"/>
                      <a:pt x="3379" y="9452"/>
                      <a:pt x="2932" y="8961"/>
                    </a:cubicBezTo>
                    <a:cubicBezTo>
                      <a:pt x="2831" y="8849"/>
                      <a:pt x="2712" y="8735"/>
                      <a:pt x="2561" y="8713"/>
                    </a:cubicBezTo>
                    <a:cubicBezTo>
                      <a:pt x="2544" y="8711"/>
                      <a:pt x="2527" y="8710"/>
                      <a:pt x="2510" y="8710"/>
                    </a:cubicBezTo>
                    <a:cubicBezTo>
                      <a:pt x="2192" y="8710"/>
                      <a:pt x="1796" y="9131"/>
                      <a:pt x="1610" y="9346"/>
                    </a:cubicBezTo>
                    <a:cubicBezTo>
                      <a:pt x="1235" y="9776"/>
                      <a:pt x="921" y="10280"/>
                      <a:pt x="732" y="10814"/>
                    </a:cubicBezTo>
                    <a:cubicBezTo>
                      <a:pt x="454" y="11596"/>
                      <a:pt x="105" y="12526"/>
                      <a:pt x="51" y="13362"/>
                    </a:cubicBezTo>
                    <a:cubicBezTo>
                      <a:pt x="0" y="14144"/>
                      <a:pt x="697" y="14434"/>
                      <a:pt x="1300" y="14698"/>
                    </a:cubicBezTo>
                    <a:cubicBezTo>
                      <a:pt x="1600" y="14828"/>
                      <a:pt x="2298" y="15212"/>
                      <a:pt x="2430" y="15542"/>
                    </a:cubicBezTo>
                    <a:cubicBezTo>
                      <a:pt x="2552" y="15847"/>
                      <a:pt x="2212" y="15971"/>
                      <a:pt x="1919" y="15971"/>
                    </a:cubicBezTo>
                    <a:cubicBezTo>
                      <a:pt x="1864" y="15971"/>
                      <a:pt x="1812" y="15967"/>
                      <a:pt x="1764" y="15959"/>
                    </a:cubicBezTo>
                    <a:cubicBezTo>
                      <a:pt x="1589" y="15930"/>
                      <a:pt x="447" y="15671"/>
                      <a:pt x="435" y="15461"/>
                    </a:cubicBezTo>
                    <a:lnTo>
                      <a:pt x="435" y="15461"/>
                    </a:lnTo>
                    <a:cubicBezTo>
                      <a:pt x="545" y="17508"/>
                      <a:pt x="1102" y="19514"/>
                      <a:pt x="2034" y="21332"/>
                    </a:cubicBezTo>
                    <a:cubicBezTo>
                      <a:pt x="2279" y="21813"/>
                      <a:pt x="2569" y="21980"/>
                      <a:pt x="2937" y="21980"/>
                    </a:cubicBezTo>
                    <a:cubicBezTo>
                      <a:pt x="3128" y="21980"/>
                      <a:pt x="3341" y="21934"/>
                      <a:pt x="3579" y="21864"/>
                    </a:cubicBezTo>
                    <a:cubicBezTo>
                      <a:pt x="4384" y="21622"/>
                      <a:pt x="5164" y="21340"/>
                      <a:pt x="5882" y="20895"/>
                    </a:cubicBezTo>
                    <a:cubicBezTo>
                      <a:pt x="6812" y="20318"/>
                      <a:pt x="7695" y="19666"/>
                      <a:pt x="8515" y="18947"/>
                    </a:cubicBezTo>
                    <a:cubicBezTo>
                      <a:pt x="9009" y="18512"/>
                      <a:pt x="12970" y="14388"/>
                      <a:pt x="12174" y="13941"/>
                    </a:cubicBezTo>
                    <a:cubicBezTo>
                      <a:pt x="12107" y="13903"/>
                      <a:pt x="12033" y="13889"/>
                      <a:pt x="11956" y="13889"/>
                    </a:cubicBezTo>
                    <a:cubicBezTo>
                      <a:pt x="11861" y="13889"/>
                      <a:pt x="11763" y="13909"/>
                      <a:pt x="11670" y="13928"/>
                    </a:cubicBezTo>
                    <a:cubicBezTo>
                      <a:pt x="11298" y="14005"/>
                      <a:pt x="10921" y="14051"/>
                      <a:pt x="10544" y="14070"/>
                    </a:cubicBezTo>
                    <a:cubicBezTo>
                      <a:pt x="10507" y="14072"/>
                      <a:pt x="10470" y="14073"/>
                      <a:pt x="10434" y="14073"/>
                    </a:cubicBezTo>
                    <a:cubicBezTo>
                      <a:pt x="10343" y="14073"/>
                      <a:pt x="10254" y="14064"/>
                      <a:pt x="10172" y="14028"/>
                    </a:cubicBezTo>
                    <a:cubicBezTo>
                      <a:pt x="10056" y="13977"/>
                      <a:pt x="9957" y="13861"/>
                      <a:pt x="9972" y="13737"/>
                    </a:cubicBezTo>
                    <a:cubicBezTo>
                      <a:pt x="9983" y="13635"/>
                      <a:pt x="10059" y="13554"/>
                      <a:pt x="10138" y="13489"/>
                    </a:cubicBezTo>
                    <a:cubicBezTo>
                      <a:pt x="10762" y="12990"/>
                      <a:pt x="11758" y="13107"/>
                      <a:pt x="12300" y="12521"/>
                    </a:cubicBezTo>
                    <a:cubicBezTo>
                      <a:pt x="12483" y="12319"/>
                      <a:pt x="12591" y="12059"/>
                      <a:pt x="12676" y="11800"/>
                    </a:cubicBezTo>
                    <a:cubicBezTo>
                      <a:pt x="13000" y="10833"/>
                      <a:pt x="13110" y="9808"/>
                      <a:pt x="13219" y="8793"/>
                    </a:cubicBezTo>
                    <a:lnTo>
                      <a:pt x="13393" y="7170"/>
                    </a:lnTo>
                    <a:cubicBezTo>
                      <a:pt x="13400" y="7105"/>
                      <a:pt x="13407" y="7037"/>
                      <a:pt x="13391" y="6975"/>
                    </a:cubicBezTo>
                    <a:cubicBezTo>
                      <a:pt x="13352" y="6812"/>
                      <a:pt x="13173" y="6717"/>
                      <a:pt x="13003" y="6717"/>
                    </a:cubicBezTo>
                    <a:cubicBezTo>
                      <a:pt x="12989" y="6717"/>
                      <a:pt x="12975" y="6717"/>
                      <a:pt x="12961" y="6719"/>
                    </a:cubicBezTo>
                    <a:cubicBezTo>
                      <a:pt x="12780" y="6736"/>
                      <a:pt x="12621" y="6837"/>
                      <a:pt x="12468" y="6934"/>
                    </a:cubicBezTo>
                    <a:cubicBezTo>
                      <a:pt x="12039" y="7209"/>
                      <a:pt x="11611" y="7484"/>
                      <a:pt x="11181" y="7761"/>
                    </a:cubicBezTo>
                    <a:cubicBezTo>
                      <a:pt x="11047" y="7846"/>
                      <a:pt x="10908" y="7935"/>
                      <a:pt x="10751" y="7948"/>
                    </a:cubicBezTo>
                    <a:cubicBezTo>
                      <a:pt x="10741" y="7948"/>
                      <a:pt x="10731" y="7949"/>
                      <a:pt x="10721" y="7949"/>
                    </a:cubicBezTo>
                    <a:cubicBezTo>
                      <a:pt x="10571" y="7949"/>
                      <a:pt x="10415" y="7858"/>
                      <a:pt x="10389" y="7713"/>
                    </a:cubicBezTo>
                    <a:cubicBezTo>
                      <a:pt x="10373" y="7615"/>
                      <a:pt x="10416" y="7516"/>
                      <a:pt x="10467" y="7432"/>
                    </a:cubicBezTo>
                    <a:cubicBezTo>
                      <a:pt x="11149" y="6274"/>
                      <a:pt x="12698" y="5740"/>
                      <a:pt x="12721" y="4229"/>
                    </a:cubicBezTo>
                    <a:cubicBezTo>
                      <a:pt x="12732" y="3596"/>
                      <a:pt x="12476" y="2989"/>
                      <a:pt x="12191" y="2425"/>
                    </a:cubicBezTo>
                    <a:cubicBezTo>
                      <a:pt x="11955" y="1963"/>
                      <a:pt x="11695" y="1517"/>
                      <a:pt x="11418" y="1080"/>
                    </a:cubicBezTo>
                    <a:cubicBezTo>
                      <a:pt x="11234" y="790"/>
                      <a:pt x="10961" y="151"/>
                      <a:pt x="10615" y="25"/>
                    </a:cubicBezTo>
                    <a:cubicBezTo>
                      <a:pt x="10568" y="8"/>
                      <a:pt x="10521" y="0"/>
                      <a:pt x="104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967575" y="2910550"/>
                <a:ext cx="292525" cy="553225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22129" extrusionOk="0">
                    <a:moveTo>
                      <a:pt x="9880" y="1"/>
                    </a:moveTo>
                    <a:cubicBezTo>
                      <a:pt x="9827" y="1"/>
                      <a:pt x="9777" y="31"/>
                      <a:pt x="9764" y="102"/>
                    </a:cubicBezTo>
                    <a:cubicBezTo>
                      <a:pt x="9541" y="1356"/>
                      <a:pt x="9293" y="2605"/>
                      <a:pt x="9009" y="3844"/>
                    </a:cubicBezTo>
                    <a:cubicBezTo>
                      <a:pt x="8672" y="3126"/>
                      <a:pt x="8352" y="2401"/>
                      <a:pt x="8054" y="1666"/>
                    </a:cubicBezTo>
                    <a:cubicBezTo>
                      <a:pt x="8031" y="1610"/>
                      <a:pt x="7989" y="1588"/>
                      <a:pt x="7946" y="1588"/>
                    </a:cubicBezTo>
                    <a:cubicBezTo>
                      <a:pt x="7855" y="1588"/>
                      <a:pt x="7757" y="1685"/>
                      <a:pt x="7803" y="1797"/>
                    </a:cubicBezTo>
                    <a:cubicBezTo>
                      <a:pt x="8145" y="2641"/>
                      <a:pt x="8513" y="3474"/>
                      <a:pt x="8905" y="4295"/>
                    </a:cubicBezTo>
                    <a:cubicBezTo>
                      <a:pt x="8828" y="4622"/>
                      <a:pt x="8750" y="4950"/>
                      <a:pt x="8666" y="5276"/>
                    </a:cubicBezTo>
                    <a:cubicBezTo>
                      <a:pt x="8413" y="6272"/>
                      <a:pt x="8131" y="7262"/>
                      <a:pt x="7819" y="8244"/>
                    </a:cubicBezTo>
                    <a:cubicBezTo>
                      <a:pt x="7586" y="7268"/>
                      <a:pt x="7440" y="6272"/>
                      <a:pt x="7391" y="5270"/>
                    </a:cubicBezTo>
                    <a:cubicBezTo>
                      <a:pt x="7386" y="5177"/>
                      <a:pt x="7310" y="5129"/>
                      <a:pt x="7237" y="5129"/>
                    </a:cubicBezTo>
                    <a:cubicBezTo>
                      <a:pt x="7168" y="5129"/>
                      <a:pt x="7103" y="5172"/>
                      <a:pt x="7107" y="5262"/>
                    </a:cubicBezTo>
                    <a:cubicBezTo>
                      <a:pt x="7165" y="6442"/>
                      <a:pt x="7347" y="7611"/>
                      <a:pt x="7657" y="8753"/>
                    </a:cubicBezTo>
                    <a:cubicBezTo>
                      <a:pt x="7352" y="9684"/>
                      <a:pt x="7013" y="10605"/>
                      <a:pt x="6645" y="11513"/>
                    </a:cubicBezTo>
                    <a:cubicBezTo>
                      <a:pt x="6215" y="10543"/>
                      <a:pt x="5865" y="9539"/>
                      <a:pt x="5603" y="8509"/>
                    </a:cubicBezTo>
                    <a:cubicBezTo>
                      <a:pt x="5585" y="8435"/>
                      <a:pt x="5527" y="8403"/>
                      <a:pt x="5468" y="8403"/>
                    </a:cubicBezTo>
                    <a:cubicBezTo>
                      <a:pt x="5385" y="8403"/>
                      <a:pt x="5300" y="8469"/>
                      <a:pt x="5327" y="8572"/>
                    </a:cubicBezTo>
                    <a:cubicBezTo>
                      <a:pt x="5618" y="9709"/>
                      <a:pt x="6011" y="10815"/>
                      <a:pt x="6501" y="11879"/>
                    </a:cubicBezTo>
                    <a:cubicBezTo>
                      <a:pt x="6188" y="12632"/>
                      <a:pt x="5853" y="13373"/>
                      <a:pt x="5492" y="14104"/>
                    </a:cubicBezTo>
                    <a:cubicBezTo>
                      <a:pt x="5340" y="14408"/>
                      <a:pt x="5183" y="14710"/>
                      <a:pt x="5024" y="15012"/>
                    </a:cubicBezTo>
                    <a:cubicBezTo>
                      <a:pt x="5021" y="14993"/>
                      <a:pt x="5017" y="14975"/>
                      <a:pt x="5014" y="14962"/>
                    </a:cubicBezTo>
                    <a:cubicBezTo>
                      <a:pt x="4532" y="13141"/>
                      <a:pt x="4131" y="11300"/>
                      <a:pt x="3805" y="9442"/>
                    </a:cubicBezTo>
                    <a:cubicBezTo>
                      <a:pt x="3793" y="9367"/>
                      <a:pt x="3738" y="9334"/>
                      <a:pt x="3680" y="9334"/>
                    </a:cubicBezTo>
                    <a:cubicBezTo>
                      <a:pt x="3598" y="9334"/>
                      <a:pt x="3510" y="9401"/>
                      <a:pt x="3529" y="9506"/>
                    </a:cubicBezTo>
                    <a:cubicBezTo>
                      <a:pt x="3685" y="10404"/>
                      <a:pt x="3862" y="11300"/>
                      <a:pt x="4054" y="12190"/>
                    </a:cubicBezTo>
                    <a:cubicBezTo>
                      <a:pt x="4226" y="12978"/>
                      <a:pt x="4412" y="13761"/>
                      <a:pt x="4611" y="14541"/>
                    </a:cubicBezTo>
                    <a:cubicBezTo>
                      <a:pt x="4665" y="14747"/>
                      <a:pt x="4719" y="14951"/>
                      <a:pt x="4774" y="15158"/>
                    </a:cubicBezTo>
                    <a:cubicBezTo>
                      <a:pt x="4791" y="15224"/>
                      <a:pt x="4807" y="15298"/>
                      <a:pt x="4836" y="15363"/>
                    </a:cubicBezTo>
                    <a:cubicBezTo>
                      <a:pt x="4470" y="16035"/>
                      <a:pt x="4080" y="16695"/>
                      <a:pt x="3668" y="17339"/>
                    </a:cubicBezTo>
                    <a:cubicBezTo>
                      <a:pt x="3656" y="17322"/>
                      <a:pt x="3644" y="17303"/>
                      <a:pt x="3633" y="17281"/>
                    </a:cubicBezTo>
                    <a:cubicBezTo>
                      <a:pt x="3190" y="16474"/>
                      <a:pt x="2850" y="15612"/>
                      <a:pt x="2609" y="14722"/>
                    </a:cubicBezTo>
                    <a:cubicBezTo>
                      <a:pt x="2590" y="14648"/>
                      <a:pt x="2531" y="14616"/>
                      <a:pt x="2472" y="14616"/>
                    </a:cubicBezTo>
                    <a:cubicBezTo>
                      <a:pt x="2388" y="14616"/>
                      <a:pt x="2304" y="14681"/>
                      <a:pt x="2331" y="14784"/>
                    </a:cubicBezTo>
                    <a:cubicBezTo>
                      <a:pt x="2472" y="15301"/>
                      <a:pt x="2643" y="15808"/>
                      <a:pt x="2848" y="16301"/>
                    </a:cubicBezTo>
                    <a:cubicBezTo>
                      <a:pt x="2947" y="16542"/>
                      <a:pt x="3055" y="16779"/>
                      <a:pt x="3171" y="17012"/>
                    </a:cubicBezTo>
                    <a:cubicBezTo>
                      <a:pt x="3265" y="17206"/>
                      <a:pt x="3358" y="17436"/>
                      <a:pt x="3495" y="17606"/>
                    </a:cubicBezTo>
                    <a:cubicBezTo>
                      <a:pt x="2498" y="19132"/>
                      <a:pt x="1369" y="20568"/>
                      <a:pt x="99" y="21878"/>
                    </a:cubicBezTo>
                    <a:cubicBezTo>
                      <a:pt x="0" y="21981"/>
                      <a:pt x="95" y="22128"/>
                      <a:pt x="202" y="22128"/>
                    </a:cubicBezTo>
                    <a:cubicBezTo>
                      <a:pt x="233" y="22128"/>
                      <a:pt x="266" y="22116"/>
                      <a:pt x="295" y="22086"/>
                    </a:cubicBezTo>
                    <a:cubicBezTo>
                      <a:pt x="1538" y="20805"/>
                      <a:pt x="2653" y="19402"/>
                      <a:pt x="3637" y="17915"/>
                    </a:cubicBezTo>
                    <a:cubicBezTo>
                      <a:pt x="3669" y="17866"/>
                      <a:pt x="3699" y="17816"/>
                      <a:pt x="3733" y="17766"/>
                    </a:cubicBezTo>
                    <a:cubicBezTo>
                      <a:pt x="3769" y="17775"/>
                      <a:pt x="3807" y="17778"/>
                      <a:pt x="3847" y="17778"/>
                    </a:cubicBezTo>
                    <a:cubicBezTo>
                      <a:pt x="3896" y="17778"/>
                      <a:pt x="3947" y="17773"/>
                      <a:pt x="3999" y="17765"/>
                    </a:cubicBezTo>
                    <a:cubicBezTo>
                      <a:pt x="4284" y="17720"/>
                      <a:pt x="4571" y="17664"/>
                      <a:pt x="4855" y="17613"/>
                    </a:cubicBezTo>
                    <a:cubicBezTo>
                      <a:pt x="5439" y="17510"/>
                      <a:pt x="6026" y="17404"/>
                      <a:pt x="6609" y="17302"/>
                    </a:cubicBezTo>
                    <a:cubicBezTo>
                      <a:pt x="6783" y="17273"/>
                      <a:pt x="6732" y="17022"/>
                      <a:pt x="6576" y="17022"/>
                    </a:cubicBezTo>
                    <a:cubicBezTo>
                      <a:pt x="6567" y="17022"/>
                      <a:pt x="6557" y="17023"/>
                      <a:pt x="6547" y="17025"/>
                    </a:cubicBezTo>
                    <a:lnTo>
                      <a:pt x="5015" y="17296"/>
                    </a:lnTo>
                    <a:cubicBezTo>
                      <a:pt x="4775" y="17338"/>
                      <a:pt x="4536" y="17381"/>
                      <a:pt x="4296" y="17423"/>
                    </a:cubicBezTo>
                    <a:cubicBezTo>
                      <a:pt x="4180" y="17444"/>
                      <a:pt x="4053" y="17483"/>
                      <a:pt x="3935" y="17487"/>
                    </a:cubicBezTo>
                    <a:cubicBezTo>
                      <a:pt x="3932" y="17487"/>
                      <a:pt x="3930" y="17488"/>
                      <a:pt x="3927" y="17488"/>
                    </a:cubicBezTo>
                    <a:cubicBezTo>
                      <a:pt x="3923" y="17488"/>
                      <a:pt x="3918" y="17487"/>
                      <a:pt x="3914" y="17487"/>
                    </a:cubicBezTo>
                    <a:cubicBezTo>
                      <a:pt x="4319" y="16850"/>
                      <a:pt x="4703" y="16200"/>
                      <a:pt x="5065" y="15537"/>
                    </a:cubicBezTo>
                    <a:cubicBezTo>
                      <a:pt x="5114" y="15537"/>
                      <a:pt x="5166" y="15525"/>
                      <a:pt x="5218" y="15508"/>
                    </a:cubicBezTo>
                    <a:cubicBezTo>
                      <a:pt x="5400" y="15453"/>
                      <a:pt x="5584" y="15388"/>
                      <a:pt x="5767" y="15324"/>
                    </a:cubicBezTo>
                    <a:cubicBezTo>
                      <a:pt x="7237" y="14813"/>
                      <a:pt x="8672" y="14201"/>
                      <a:pt x="10060" y="13493"/>
                    </a:cubicBezTo>
                    <a:cubicBezTo>
                      <a:pt x="10201" y="13422"/>
                      <a:pt x="10121" y="13225"/>
                      <a:pt x="9992" y="13225"/>
                    </a:cubicBezTo>
                    <a:cubicBezTo>
                      <a:pt x="9971" y="13225"/>
                      <a:pt x="9949" y="13230"/>
                      <a:pt x="9927" y="13241"/>
                    </a:cubicBezTo>
                    <a:cubicBezTo>
                      <a:pt x="9105" y="13661"/>
                      <a:pt x="8270" y="14047"/>
                      <a:pt x="7417" y="14398"/>
                    </a:cubicBezTo>
                    <a:cubicBezTo>
                      <a:pt x="6962" y="14584"/>
                      <a:pt x="6501" y="14761"/>
                      <a:pt x="6037" y="14928"/>
                    </a:cubicBezTo>
                    <a:cubicBezTo>
                      <a:pt x="5840" y="14997"/>
                      <a:pt x="5645" y="15065"/>
                      <a:pt x="5448" y="15133"/>
                    </a:cubicBezTo>
                    <a:cubicBezTo>
                      <a:pt x="5419" y="15143"/>
                      <a:pt x="5319" y="15188"/>
                      <a:pt x="5234" y="15220"/>
                    </a:cubicBezTo>
                    <a:cubicBezTo>
                      <a:pt x="5755" y="14243"/>
                      <a:pt x="6230" y="13241"/>
                      <a:pt x="6663" y="12222"/>
                    </a:cubicBezTo>
                    <a:cubicBezTo>
                      <a:pt x="6688" y="12265"/>
                      <a:pt x="6733" y="12285"/>
                      <a:pt x="6780" y="12285"/>
                    </a:cubicBezTo>
                    <a:cubicBezTo>
                      <a:pt x="6802" y="12285"/>
                      <a:pt x="6825" y="12281"/>
                      <a:pt x="6847" y="12271"/>
                    </a:cubicBezTo>
                    <a:cubicBezTo>
                      <a:pt x="7795" y="11859"/>
                      <a:pt x="8744" y="11445"/>
                      <a:pt x="9693" y="11031"/>
                    </a:cubicBezTo>
                    <a:cubicBezTo>
                      <a:pt x="9841" y="10967"/>
                      <a:pt x="9755" y="10766"/>
                      <a:pt x="9619" y="10766"/>
                    </a:cubicBezTo>
                    <a:cubicBezTo>
                      <a:pt x="9600" y="10766"/>
                      <a:pt x="9580" y="10770"/>
                      <a:pt x="9559" y="10779"/>
                    </a:cubicBezTo>
                    <a:cubicBezTo>
                      <a:pt x="8655" y="11171"/>
                      <a:pt x="7751" y="11566"/>
                      <a:pt x="6848" y="11960"/>
                    </a:cubicBezTo>
                    <a:cubicBezTo>
                      <a:pt x="6834" y="11931"/>
                      <a:pt x="6822" y="11901"/>
                      <a:pt x="6807" y="11872"/>
                    </a:cubicBezTo>
                    <a:cubicBezTo>
                      <a:pt x="7151" y="11039"/>
                      <a:pt x="7469" y="10194"/>
                      <a:pt x="7760" y="9343"/>
                    </a:cubicBezTo>
                    <a:cubicBezTo>
                      <a:pt x="7801" y="9224"/>
                      <a:pt x="7837" y="9105"/>
                      <a:pt x="7876" y="8986"/>
                    </a:cubicBezTo>
                    <a:cubicBezTo>
                      <a:pt x="7883" y="8985"/>
                      <a:pt x="7889" y="8985"/>
                      <a:pt x="7896" y="8982"/>
                    </a:cubicBezTo>
                    <a:cubicBezTo>
                      <a:pt x="8928" y="8383"/>
                      <a:pt x="9907" y="7697"/>
                      <a:pt x="10825" y="6934"/>
                    </a:cubicBezTo>
                    <a:cubicBezTo>
                      <a:pt x="10936" y="6840"/>
                      <a:pt x="10837" y="6690"/>
                      <a:pt x="10721" y="6690"/>
                    </a:cubicBezTo>
                    <a:cubicBezTo>
                      <a:pt x="10690" y="6690"/>
                      <a:pt x="10659" y="6701"/>
                      <a:pt x="10629" y="6725"/>
                    </a:cubicBezTo>
                    <a:cubicBezTo>
                      <a:pt x="9806" y="7411"/>
                      <a:pt x="8930" y="8028"/>
                      <a:pt x="8010" y="8580"/>
                    </a:cubicBezTo>
                    <a:cubicBezTo>
                      <a:pt x="8455" y="7202"/>
                      <a:pt x="8837" y="5802"/>
                      <a:pt x="9171" y="4393"/>
                    </a:cubicBezTo>
                    <a:cubicBezTo>
                      <a:pt x="9601" y="4271"/>
                      <a:pt x="9946" y="3952"/>
                      <a:pt x="10291" y="3681"/>
                    </a:cubicBezTo>
                    <a:cubicBezTo>
                      <a:pt x="10720" y="3344"/>
                      <a:pt x="11153" y="3005"/>
                      <a:pt x="11585" y="2666"/>
                    </a:cubicBezTo>
                    <a:cubicBezTo>
                      <a:pt x="11700" y="2575"/>
                      <a:pt x="11597" y="2426"/>
                      <a:pt x="11479" y="2426"/>
                    </a:cubicBezTo>
                    <a:cubicBezTo>
                      <a:pt x="11449" y="2426"/>
                      <a:pt x="11418" y="2435"/>
                      <a:pt x="11389" y="2458"/>
                    </a:cubicBezTo>
                    <a:cubicBezTo>
                      <a:pt x="10988" y="2772"/>
                      <a:pt x="10589" y="3086"/>
                      <a:pt x="10189" y="3399"/>
                    </a:cubicBezTo>
                    <a:cubicBezTo>
                      <a:pt x="9900" y="3627"/>
                      <a:pt x="9599" y="3915"/>
                      <a:pt x="9250" y="4063"/>
                    </a:cubicBezTo>
                    <a:cubicBezTo>
                      <a:pt x="9546" y="2776"/>
                      <a:pt x="9807" y="1480"/>
                      <a:pt x="10037" y="182"/>
                    </a:cubicBezTo>
                    <a:cubicBezTo>
                      <a:pt x="10057" y="74"/>
                      <a:pt x="9964" y="1"/>
                      <a:pt x="98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>
              <a:off x="1123712" y="68640"/>
              <a:ext cx="210920" cy="196006"/>
              <a:chOff x="2294687" y="652640"/>
              <a:chExt cx="210920" cy="196006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>
              <a:off x="8296673" y="4274124"/>
              <a:ext cx="785089" cy="1218292"/>
              <a:chOff x="1238225" y="2907350"/>
              <a:chExt cx="415875" cy="645350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1353625" y="2907350"/>
                <a:ext cx="69250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017" extrusionOk="0">
                    <a:moveTo>
                      <a:pt x="345" y="0"/>
                    </a:moveTo>
                    <a:lnTo>
                      <a:pt x="345" y="0"/>
                    </a:lnTo>
                    <a:cubicBezTo>
                      <a:pt x="1" y="1173"/>
                      <a:pt x="96" y="2454"/>
                      <a:pt x="523" y="3600"/>
                    </a:cubicBezTo>
                    <a:cubicBezTo>
                      <a:pt x="769" y="4262"/>
                      <a:pt x="1124" y="4882"/>
                      <a:pt x="1550" y="5443"/>
                    </a:cubicBezTo>
                    <a:cubicBezTo>
                      <a:pt x="1762" y="5728"/>
                      <a:pt x="2022" y="5972"/>
                      <a:pt x="2242" y="6250"/>
                    </a:cubicBezTo>
                    <a:cubicBezTo>
                      <a:pt x="2433" y="6486"/>
                      <a:pt x="2538" y="6769"/>
                      <a:pt x="2725" y="7017"/>
                    </a:cubicBezTo>
                    <a:cubicBezTo>
                      <a:pt x="2731" y="6087"/>
                      <a:pt x="2770" y="5268"/>
                      <a:pt x="2609" y="4344"/>
                    </a:cubicBezTo>
                    <a:cubicBezTo>
                      <a:pt x="2250" y="2741"/>
                      <a:pt x="1289" y="1346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430525" y="3005700"/>
                <a:ext cx="44725" cy="1604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6" extrusionOk="0">
                    <a:moveTo>
                      <a:pt x="1450" y="1"/>
                    </a:moveTo>
                    <a:cubicBezTo>
                      <a:pt x="1479" y="117"/>
                      <a:pt x="699" y="1101"/>
                      <a:pt x="606" y="1292"/>
                    </a:cubicBezTo>
                    <a:cubicBezTo>
                      <a:pt x="367" y="1797"/>
                      <a:pt x="199" y="2337"/>
                      <a:pt x="105" y="2889"/>
                    </a:cubicBezTo>
                    <a:cubicBezTo>
                      <a:pt x="1" y="3510"/>
                      <a:pt x="15" y="4141"/>
                      <a:pt x="85" y="4765"/>
                    </a:cubicBezTo>
                    <a:cubicBezTo>
                      <a:pt x="154" y="5367"/>
                      <a:pt x="392" y="5849"/>
                      <a:pt x="599" y="6415"/>
                    </a:cubicBezTo>
                    <a:cubicBezTo>
                      <a:pt x="561" y="5621"/>
                      <a:pt x="887" y="4863"/>
                      <a:pt x="1169" y="4121"/>
                    </a:cubicBezTo>
                    <a:cubicBezTo>
                      <a:pt x="1181" y="4090"/>
                      <a:pt x="1192" y="4057"/>
                      <a:pt x="1204" y="4027"/>
                    </a:cubicBezTo>
                    <a:cubicBezTo>
                      <a:pt x="1687" y="2714"/>
                      <a:pt x="1789" y="1360"/>
                      <a:pt x="1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332125" y="3036325"/>
                <a:ext cx="11795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535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1" y="1557"/>
                      <a:pt x="1421" y="3019"/>
                      <a:pt x="2882" y="3705"/>
                    </a:cubicBezTo>
                    <a:cubicBezTo>
                      <a:pt x="3704" y="4090"/>
                      <a:pt x="4302" y="4510"/>
                      <a:pt x="4717" y="5358"/>
                    </a:cubicBezTo>
                    <a:cubicBezTo>
                      <a:pt x="4284" y="4178"/>
                      <a:pt x="3482" y="3019"/>
                      <a:pt x="2531" y="2188"/>
                    </a:cubicBezTo>
                    <a:cubicBezTo>
                      <a:pt x="1689" y="1450"/>
                      <a:pt x="612" y="94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62975" y="3123300"/>
                <a:ext cx="13537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6" extrusionOk="0">
                    <a:moveTo>
                      <a:pt x="0" y="0"/>
                    </a:moveTo>
                    <a:cubicBezTo>
                      <a:pt x="36" y="378"/>
                      <a:pt x="284" y="828"/>
                      <a:pt x="429" y="1180"/>
                    </a:cubicBezTo>
                    <a:cubicBezTo>
                      <a:pt x="601" y="1595"/>
                      <a:pt x="688" y="2059"/>
                      <a:pt x="960" y="2429"/>
                    </a:cubicBezTo>
                    <a:cubicBezTo>
                      <a:pt x="1265" y="2848"/>
                      <a:pt x="1758" y="3078"/>
                      <a:pt x="2211" y="3325"/>
                    </a:cubicBezTo>
                    <a:cubicBezTo>
                      <a:pt x="3397" y="3977"/>
                      <a:pt x="4641" y="4795"/>
                      <a:pt x="5264" y="6052"/>
                    </a:cubicBezTo>
                    <a:lnTo>
                      <a:pt x="5264" y="6052"/>
                    </a:lnTo>
                    <a:cubicBezTo>
                      <a:pt x="4136" y="3573"/>
                      <a:pt x="2240" y="1538"/>
                      <a:pt x="0" y="0"/>
                    </a:cubicBezTo>
                    <a:close/>
                    <a:moveTo>
                      <a:pt x="5264" y="6052"/>
                    </a:moveTo>
                    <a:cubicBezTo>
                      <a:pt x="5316" y="6165"/>
                      <a:pt x="5366" y="6280"/>
                      <a:pt x="5414" y="6396"/>
                    </a:cubicBezTo>
                    <a:cubicBezTo>
                      <a:pt x="5369" y="6278"/>
                      <a:pt x="5319" y="6163"/>
                      <a:pt x="5264" y="6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449650" y="321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489900" y="3131150"/>
                <a:ext cx="4007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551" extrusionOk="0">
                    <a:moveTo>
                      <a:pt x="915" y="0"/>
                    </a:moveTo>
                    <a:cubicBezTo>
                      <a:pt x="915" y="1"/>
                      <a:pt x="915" y="1"/>
                      <a:pt x="915" y="1"/>
                    </a:cubicBezTo>
                    <a:lnTo>
                      <a:pt x="915" y="1"/>
                    </a:lnTo>
                    <a:cubicBezTo>
                      <a:pt x="915" y="1"/>
                      <a:pt x="915" y="1"/>
                      <a:pt x="915" y="0"/>
                    </a:cubicBezTo>
                    <a:close/>
                    <a:moveTo>
                      <a:pt x="915" y="1"/>
                    </a:moveTo>
                    <a:lnTo>
                      <a:pt x="915" y="1"/>
                    </a:lnTo>
                    <a:cubicBezTo>
                      <a:pt x="1013" y="200"/>
                      <a:pt x="479" y="1295"/>
                      <a:pt x="408" y="1542"/>
                    </a:cubicBezTo>
                    <a:cubicBezTo>
                      <a:pt x="264" y="2043"/>
                      <a:pt x="142" y="2547"/>
                      <a:pt x="98" y="3064"/>
                    </a:cubicBezTo>
                    <a:cubicBezTo>
                      <a:pt x="0" y="4240"/>
                      <a:pt x="110" y="5422"/>
                      <a:pt x="463" y="6551"/>
                    </a:cubicBezTo>
                    <a:cubicBezTo>
                      <a:pt x="421" y="6392"/>
                      <a:pt x="714" y="5904"/>
                      <a:pt x="777" y="5742"/>
                    </a:cubicBezTo>
                    <a:cubicBezTo>
                      <a:pt x="880" y="5478"/>
                      <a:pt x="1010" y="5210"/>
                      <a:pt x="1067" y="4931"/>
                    </a:cubicBezTo>
                    <a:cubicBezTo>
                      <a:pt x="1165" y="4450"/>
                      <a:pt x="1293" y="3971"/>
                      <a:pt x="1384" y="3486"/>
                    </a:cubicBezTo>
                    <a:cubicBezTo>
                      <a:pt x="1603" y="2315"/>
                      <a:pt x="1451" y="1069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302300" y="3147175"/>
                <a:ext cx="906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2" y="755"/>
                      <a:pt x="237" y="1552"/>
                      <a:pt x="516" y="2282"/>
                    </a:cubicBezTo>
                    <a:cubicBezTo>
                      <a:pt x="758" y="2912"/>
                      <a:pt x="1187" y="3465"/>
                      <a:pt x="1725" y="3873"/>
                    </a:cubicBezTo>
                    <a:cubicBezTo>
                      <a:pt x="1997" y="4077"/>
                      <a:pt x="2220" y="4142"/>
                      <a:pt x="2531" y="4235"/>
                    </a:cubicBezTo>
                    <a:cubicBezTo>
                      <a:pt x="2929" y="4352"/>
                      <a:pt x="3265" y="4585"/>
                      <a:pt x="3626" y="4779"/>
                    </a:cubicBezTo>
                    <a:cubicBezTo>
                      <a:pt x="2641" y="3045"/>
                      <a:pt x="1087" y="166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413575" y="3064425"/>
                <a:ext cx="127775" cy="48827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9531" extrusionOk="0">
                    <a:moveTo>
                      <a:pt x="147" y="1"/>
                    </a:moveTo>
                    <a:cubicBezTo>
                      <a:pt x="78" y="1"/>
                      <a:pt x="0" y="67"/>
                      <a:pt x="23" y="158"/>
                    </a:cubicBezTo>
                    <a:cubicBezTo>
                      <a:pt x="346" y="1459"/>
                      <a:pt x="672" y="2769"/>
                      <a:pt x="1230" y="3992"/>
                    </a:cubicBezTo>
                    <a:cubicBezTo>
                      <a:pt x="1519" y="4619"/>
                      <a:pt x="1865" y="5219"/>
                      <a:pt x="2166" y="5840"/>
                    </a:cubicBezTo>
                    <a:cubicBezTo>
                      <a:pt x="2454" y="6435"/>
                      <a:pt x="2697" y="7053"/>
                      <a:pt x="2913" y="7678"/>
                    </a:cubicBezTo>
                    <a:cubicBezTo>
                      <a:pt x="3354" y="8961"/>
                      <a:pt x="3770" y="10278"/>
                      <a:pt x="3851" y="11639"/>
                    </a:cubicBezTo>
                    <a:cubicBezTo>
                      <a:pt x="3930" y="12968"/>
                      <a:pt x="3796" y="14295"/>
                      <a:pt x="3842" y="15624"/>
                    </a:cubicBezTo>
                    <a:cubicBezTo>
                      <a:pt x="3887" y="16966"/>
                      <a:pt x="4118" y="18340"/>
                      <a:pt x="4865" y="19482"/>
                    </a:cubicBezTo>
                    <a:cubicBezTo>
                      <a:pt x="4888" y="19517"/>
                      <a:pt x="4919" y="19531"/>
                      <a:pt x="4950" y="19531"/>
                    </a:cubicBezTo>
                    <a:cubicBezTo>
                      <a:pt x="5030" y="19531"/>
                      <a:pt x="5111" y="19436"/>
                      <a:pt x="5052" y="19346"/>
                    </a:cubicBezTo>
                    <a:cubicBezTo>
                      <a:pt x="3626" y="17167"/>
                      <a:pt x="4179" y="14408"/>
                      <a:pt x="4097" y="11965"/>
                    </a:cubicBezTo>
                    <a:cubicBezTo>
                      <a:pt x="4072" y="11283"/>
                      <a:pt x="4000" y="10604"/>
                      <a:pt x="3835" y="9942"/>
                    </a:cubicBezTo>
                    <a:cubicBezTo>
                      <a:pt x="3671" y="9292"/>
                      <a:pt x="3474" y="8648"/>
                      <a:pt x="3267" y="8011"/>
                    </a:cubicBezTo>
                    <a:cubicBezTo>
                      <a:pt x="3063" y="7381"/>
                      <a:pt x="2834" y="6759"/>
                      <a:pt x="2565" y="6155"/>
                    </a:cubicBezTo>
                    <a:cubicBezTo>
                      <a:pt x="2292" y="5541"/>
                      <a:pt x="1962" y="4957"/>
                      <a:pt x="1660" y="4356"/>
                    </a:cubicBezTo>
                    <a:cubicBezTo>
                      <a:pt x="980" y="3001"/>
                      <a:pt x="602" y="1540"/>
                      <a:pt x="239" y="77"/>
                    </a:cubicBezTo>
                    <a:cubicBezTo>
                      <a:pt x="225" y="23"/>
                      <a:pt x="18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10125" y="3119175"/>
                <a:ext cx="101400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10379" extrusionOk="0">
                    <a:moveTo>
                      <a:pt x="3925" y="1"/>
                    </a:moveTo>
                    <a:cubicBezTo>
                      <a:pt x="3875" y="1"/>
                      <a:pt x="3824" y="28"/>
                      <a:pt x="3810" y="90"/>
                    </a:cubicBezTo>
                    <a:cubicBezTo>
                      <a:pt x="3467" y="1536"/>
                      <a:pt x="3305" y="3014"/>
                      <a:pt x="2993" y="4466"/>
                    </a:cubicBezTo>
                    <a:cubicBezTo>
                      <a:pt x="2687" y="5885"/>
                      <a:pt x="2238" y="7331"/>
                      <a:pt x="1358" y="8505"/>
                    </a:cubicBezTo>
                    <a:cubicBezTo>
                      <a:pt x="925" y="9083"/>
                      <a:pt x="433" y="9611"/>
                      <a:pt x="52" y="10223"/>
                    </a:cubicBezTo>
                    <a:cubicBezTo>
                      <a:pt x="1" y="10308"/>
                      <a:pt x="78" y="10379"/>
                      <a:pt x="158" y="10379"/>
                    </a:cubicBezTo>
                    <a:cubicBezTo>
                      <a:pt x="197" y="10379"/>
                      <a:pt x="237" y="10361"/>
                      <a:pt x="262" y="10320"/>
                    </a:cubicBezTo>
                    <a:cubicBezTo>
                      <a:pt x="604" y="9770"/>
                      <a:pt x="1045" y="9290"/>
                      <a:pt x="1439" y="8779"/>
                    </a:cubicBezTo>
                    <a:cubicBezTo>
                      <a:pt x="1645" y="8512"/>
                      <a:pt x="1837" y="8237"/>
                      <a:pt x="2008" y="7948"/>
                    </a:cubicBezTo>
                    <a:cubicBezTo>
                      <a:pt x="2195" y="7631"/>
                      <a:pt x="2343" y="7290"/>
                      <a:pt x="2482" y="6952"/>
                    </a:cubicBezTo>
                    <a:cubicBezTo>
                      <a:pt x="3058" y="5561"/>
                      <a:pt x="3323" y="4075"/>
                      <a:pt x="3569" y="2599"/>
                    </a:cubicBezTo>
                    <a:cubicBezTo>
                      <a:pt x="3706" y="1774"/>
                      <a:pt x="3844" y="947"/>
                      <a:pt x="4036" y="130"/>
                    </a:cubicBezTo>
                    <a:cubicBezTo>
                      <a:pt x="4056" y="48"/>
                      <a:pt x="3991" y="1"/>
                      <a:pt x="39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61375" y="3232250"/>
                <a:ext cx="1533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7972" extrusionOk="0">
                    <a:moveTo>
                      <a:pt x="150" y="1"/>
                    </a:moveTo>
                    <a:cubicBezTo>
                      <a:pt x="74" y="1"/>
                      <a:pt x="1" y="64"/>
                      <a:pt x="45" y="149"/>
                    </a:cubicBezTo>
                    <a:cubicBezTo>
                      <a:pt x="332" y="684"/>
                      <a:pt x="692" y="1172"/>
                      <a:pt x="1124" y="1599"/>
                    </a:cubicBezTo>
                    <a:cubicBezTo>
                      <a:pt x="1594" y="2064"/>
                      <a:pt x="2156" y="2411"/>
                      <a:pt x="2668" y="2827"/>
                    </a:cubicBezTo>
                    <a:cubicBezTo>
                      <a:pt x="3177" y="3242"/>
                      <a:pt x="3628" y="3721"/>
                      <a:pt x="4060" y="4214"/>
                    </a:cubicBezTo>
                    <a:cubicBezTo>
                      <a:pt x="4491" y="4702"/>
                      <a:pt x="4963" y="5191"/>
                      <a:pt x="5267" y="5773"/>
                    </a:cubicBezTo>
                    <a:cubicBezTo>
                      <a:pt x="5607" y="6427"/>
                      <a:pt x="5749" y="7160"/>
                      <a:pt x="5887" y="7878"/>
                    </a:cubicBezTo>
                    <a:cubicBezTo>
                      <a:pt x="5900" y="7941"/>
                      <a:pt x="5955" y="7971"/>
                      <a:pt x="6008" y="7971"/>
                    </a:cubicBezTo>
                    <a:cubicBezTo>
                      <a:pt x="6071" y="7971"/>
                      <a:pt x="6131" y="7929"/>
                      <a:pt x="6115" y="7850"/>
                    </a:cubicBezTo>
                    <a:cubicBezTo>
                      <a:pt x="5995" y="7216"/>
                      <a:pt x="5869" y="6572"/>
                      <a:pt x="5616" y="5974"/>
                    </a:cubicBezTo>
                    <a:cubicBezTo>
                      <a:pt x="5358" y="5363"/>
                      <a:pt x="4938" y="4868"/>
                      <a:pt x="4507" y="4373"/>
                    </a:cubicBezTo>
                    <a:cubicBezTo>
                      <a:pt x="4080" y="3881"/>
                      <a:pt x="3647" y="3390"/>
                      <a:pt x="3166" y="2950"/>
                    </a:cubicBezTo>
                    <a:cubicBezTo>
                      <a:pt x="2666" y="2492"/>
                      <a:pt x="2088" y="2138"/>
                      <a:pt x="1574" y="1698"/>
                    </a:cubicBezTo>
                    <a:cubicBezTo>
                      <a:pt x="1040" y="1240"/>
                      <a:pt x="593" y="684"/>
                      <a:pt x="260" y="66"/>
                    </a:cubicBezTo>
                    <a:cubicBezTo>
                      <a:pt x="235" y="20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52800" y="3288800"/>
                <a:ext cx="112975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59" extrusionOk="0">
                    <a:moveTo>
                      <a:pt x="0" y="0"/>
                    </a:moveTo>
                    <a:cubicBezTo>
                      <a:pt x="255" y="290"/>
                      <a:pt x="513" y="579"/>
                      <a:pt x="768" y="872"/>
                    </a:cubicBezTo>
                    <a:cubicBezTo>
                      <a:pt x="1083" y="1229"/>
                      <a:pt x="1425" y="1603"/>
                      <a:pt x="1884" y="1733"/>
                    </a:cubicBezTo>
                    <a:cubicBezTo>
                      <a:pt x="2066" y="1784"/>
                      <a:pt x="2254" y="1793"/>
                      <a:pt x="2442" y="1793"/>
                    </a:cubicBezTo>
                    <a:cubicBezTo>
                      <a:pt x="2459" y="1793"/>
                      <a:pt x="2475" y="1793"/>
                      <a:pt x="2492" y="1792"/>
                    </a:cubicBezTo>
                    <a:cubicBezTo>
                      <a:pt x="2807" y="1788"/>
                      <a:pt x="3132" y="1698"/>
                      <a:pt x="3436" y="1697"/>
                    </a:cubicBezTo>
                    <a:cubicBezTo>
                      <a:pt x="3438" y="1697"/>
                      <a:pt x="3441" y="1697"/>
                      <a:pt x="3444" y="1697"/>
                    </a:cubicBezTo>
                    <a:cubicBezTo>
                      <a:pt x="3791" y="1697"/>
                      <a:pt x="4185" y="1871"/>
                      <a:pt x="4518" y="1959"/>
                    </a:cubicBezTo>
                    <a:lnTo>
                      <a:pt x="4518" y="1959"/>
                    </a:lnTo>
                    <a:cubicBezTo>
                      <a:pt x="4187" y="1871"/>
                      <a:pt x="3889" y="1202"/>
                      <a:pt x="3618" y="990"/>
                    </a:cubicBezTo>
                    <a:cubicBezTo>
                      <a:pt x="3379" y="804"/>
                      <a:pt x="3069" y="746"/>
                      <a:pt x="2789" y="642"/>
                    </a:cubicBezTo>
                    <a:cubicBezTo>
                      <a:pt x="1884" y="296"/>
                      <a:pt x="969" y="57"/>
                      <a:pt x="0" y="0"/>
                    </a:cubicBezTo>
                    <a:close/>
                    <a:moveTo>
                      <a:pt x="4518" y="1959"/>
                    </a:moveTo>
                    <a:lnTo>
                      <a:pt x="4518" y="1959"/>
                    </a:lnTo>
                    <a:cubicBezTo>
                      <a:pt x="4518" y="1959"/>
                      <a:pt x="4518" y="1959"/>
                      <a:pt x="4518" y="1959"/>
                    </a:cubicBezTo>
                    <a:cubicBezTo>
                      <a:pt x="4518" y="1959"/>
                      <a:pt x="4518" y="1959"/>
                      <a:pt x="4518" y="19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429200" y="3238125"/>
                <a:ext cx="5695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48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" y="50"/>
                      <a:pt x="6" y="506"/>
                      <a:pt x="13" y="601"/>
                    </a:cubicBezTo>
                    <a:cubicBezTo>
                      <a:pt x="32" y="843"/>
                      <a:pt x="54" y="1067"/>
                      <a:pt x="135" y="1296"/>
                    </a:cubicBezTo>
                    <a:cubicBezTo>
                      <a:pt x="304" y="1770"/>
                      <a:pt x="634" y="2171"/>
                      <a:pt x="927" y="2570"/>
                    </a:cubicBezTo>
                    <a:cubicBezTo>
                      <a:pt x="1455" y="3291"/>
                      <a:pt x="1908" y="4067"/>
                      <a:pt x="2272" y="4883"/>
                    </a:cubicBezTo>
                    <a:cubicBezTo>
                      <a:pt x="2104" y="4506"/>
                      <a:pt x="2277" y="3850"/>
                      <a:pt x="2207" y="3436"/>
                    </a:cubicBezTo>
                    <a:cubicBezTo>
                      <a:pt x="2127" y="2958"/>
                      <a:pt x="1824" y="2479"/>
                      <a:pt x="1577" y="2066"/>
                    </a:cubicBezTo>
                    <a:cubicBezTo>
                      <a:pt x="1129" y="1324"/>
                      <a:pt x="601" y="62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83225" y="30323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1473" y="0"/>
                    </a:moveTo>
                    <a:lnTo>
                      <a:pt x="1473" y="0"/>
                    </a:lnTo>
                    <a:cubicBezTo>
                      <a:pt x="1121" y="461"/>
                      <a:pt x="765" y="928"/>
                      <a:pt x="556" y="1470"/>
                    </a:cubicBezTo>
                    <a:cubicBezTo>
                      <a:pt x="1" y="2907"/>
                      <a:pt x="656" y="4185"/>
                      <a:pt x="758" y="5608"/>
                    </a:cubicBezTo>
                    <a:cubicBezTo>
                      <a:pt x="917" y="4669"/>
                      <a:pt x="1302" y="3816"/>
                      <a:pt x="1473" y="2883"/>
                    </a:cubicBezTo>
                    <a:cubicBezTo>
                      <a:pt x="1561" y="2396"/>
                      <a:pt x="1604" y="1901"/>
                      <a:pt x="1603" y="1404"/>
                    </a:cubicBezTo>
                    <a:cubicBezTo>
                      <a:pt x="1603" y="1180"/>
                      <a:pt x="1370" y="135"/>
                      <a:pt x="1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44650" y="3105625"/>
                <a:ext cx="42325" cy="1436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5747" extrusionOk="0">
                    <a:moveTo>
                      <a:pt x="355" y="1"/>
                    </a:moveTo>
                    <a:cubicBezTo>
                      <a:pt x="422" y="189"/>
                      <a:pt x="257" y="421"/>
                      <a:pt x="203" y="583"/>
                    </a:cubicBezTo>
                    <a:cubicBezTo>
                      <a:pt x="125" y="826"/>
                      <a:pt x="92" y="1079"/>
                      <a:pt x="65" y="1337"/>
                    </a:cubicBezTo>
                    <a:cubicBezTo>
                      <a:pt x="5" y="1910"/>
                      <a:pt x="0" y="2491"/>
                      <a:pt x="105" y="3061"/>
                    </a:cubicBezTo>
                    <a:cubicBezTo>
                      <a:pt x="194" y="3566"/>
                      <a:pt x="372" y="4200"/>
                      <a:pt x="731" y="4584"/>
                    </a:cubicBezTo>
                    <a:cubicBezTo>
                      <a:pt x="1099" y="4978"/>
                      <a:pt x="1383" y="5215"/>
                      <a:pt x="1610" y="5746"/>
                    </a:cubicBezTo>
                    <a:cubicBezTo>
                      <a:pt x="1693" y="3776"/>
                      <a:pt x="1019" y="1860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68250" y="3184175"/>
                <a:ext cx="8585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510" extrusionOk="0">
                    <a:moveTo>
                      <a:pt x="3434" y="0"/>
                    </a:moveTo>
                    <a:lnTo>
                      <a:pt x="3434" y="0"/>
                    </a:lnTo>
                    <a:cubicBezTo>
                      <a:pt x="2979" y="178"/>
                      <a:pt x="2618" y="527"/>
                      <a:pt x="2269" y="870"/>
                    </a:cubicBezTo>
                    <a:cubicBezTo>
                      <a:pt x="1210" y="1910"/>
                      <a:pt x="432" y="3089"/>
                      <a:pt x="0" y="4510"/>
                    </a:cubicBezTo>
                    <a:cubicBezTo>
                      <a:pt x="16" y="4459"/>
                      <a:pt x="282" y="4352"/>
                      <a:pt x="335" y="4320"/>
                    </a:cubicBezTo>
                    <a:cubicBezTo>
                      <a:pt x="453" y="4245"/>
                      <a:pt x="575" y="4169"/>
                      <a:pt x="689" y="4088"/>
                    </a:cubicBezTo>
                    <a:cubicBezTo>
                      <a:pt x="863" y="3964"/>
                      <a:pt x="961" y="3796"/>
                      <a:pt x="1116" y="3654"/>
                    </a:cubicBezTo>
                    <a:cubicBezTo>
                      <a:pt x="1477" y="3320"/>
                      <a:pt x="1821" y="2984"/>
                      <a:pt x="2125" y="2597"/>
                    </a:cubicBezTo>
                    <a:cubicBezTo>
                      <a:pt x="2726" y="1828"/>
                      <a:pt x="3179" y="943"/>
                      <a:pt x="3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238225" y="3280175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4" y="1"/>
                    </a:moveTo>
                    <a:cubicBezTo>
                      <a:pt x="395" y="1"/>
                      <a:pt x="267" y="55"/>
                      <a:pt x="162" y="154"/>
                    </a:cubicBezTo>
                    <a:cubicBezTo>
                      <a:pt x="61" y="255"/>
                      <a:pt x="3" y="389"/>
                      <a:pt x="2" y="532"/>
                    </a:cubicBezTo>
                    <a:cubicBezTo>
                      <a:pt x="0" y="829"/>
                      <a:pt x="239" y="1072"/>
                      <a:pt x="536" y="1073"/>
                    </a:cubicBezTo>
                    <a:cubicBezTo>
                      <a:pt x="538" y="1073"/>
                      <a:pt x="540" y="1073"/>
                      <a:pt x="541" y="1073"/>
                    </a:cubicBezTo>
                    <a:cubicBezTo>
                      <a:pt x="677" y="1073"/>
                      <a:pt x="805" y="1023"/>
                      <a:pt x="905" y="930"/>
                    </a:cubicBezTo>
                    <a:cubicBezTo>
                      <a:pt x="908" y="927"/>
                      <a:pt x="914" y="923"/>
                      <a:pt x="918" y="917"/>
                    </a:cubicBezTo>
                    <a:cubicBezTo>
                      <a:pt x="1019" y="816"/>
                      <a:pt x="1077" y="683"/>
                      <a:pt x="1079" y="539"/>
                    </a:cubicBezTo>
                    <a:cubicBezTo>
                      <a:pt x="1080" y="396"/>
                      <a:pt x="1024" y="261"/>
                      <a:pt x="922" y="157"/>
                    </a:cubicBezTo>
                    <a:cubicBezTo>
                      <a:pt x="822" y="59"/>
                      <a:pt x="688" y="2"/>
                      <a:pt x="544" y="1"/>
                    </a:cubicBezTo>
                    <a:cubicBezTo>
                      <a:pt x="541" y="1"/>
                      <a:pt x="537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281975" y="3243200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9" y="0"/>
                    </a:moveTo>
                    <a:cubicBezTo>
                      <a:pt x="398" y="0"/>
                      <a:pt x="265" y="55"/>
                      <a:pt x="162" y="155"/>
                    </a:cubicBezTo>
                    <a:cubicBezTo>
                      <a:pt x="61" y="256"/>
                      <a:pt x="3" y="390"/>
                      <a:pt x="2" y="533"/>
                    </a:cubicBezTo>
                    <a:cubicBezTo>
                      <a:pt x="0" y="830"/>
                      <a:pt x="239" y="1071"/>
                      <a:pt x="536" y="1073"/>
                    </a:cubicBezTo>
                    <a:cubicBezTo>
                      <a:pt x="540" y="1073"/>
                      <a:pt x="543" y="1073"/>
                      <a:pt x="547" y="1073"/>
                    </a:cubicBezTo>
                    <a:cubicBezTo>
                      <a:pt x="681" y="1073"/>
                      <a:pt x="807" y="1023"/>
                      <a:pt x="905" y="931"/>
                    </a:cubicBezTo>
                    <a:cubicBezTo>
                      <a:pt x="908" y="927"/>
                      <a:pt x="914" y="924"/>
                      <a:pt x="917" y="918"/>
                    </a:cubicBezTo>
                    <a:cubicBezTo>
                      <a:pt x="1018" y="817"/>
                      <a:pt x="1076" y="683"/>
                      <a:pt x="1079" y="540"/>
                    </a:cubicBezTo>
                    <a:cubicBezTo>
                      <a:pt x="1080" y="397"/>
                      <a:pt x="1024" y="261"/>
                      <a:pt x="922" y="158"/>
                    </a:cubicBezTo>
                    <a:cubicBezTo>
                      <a:pt x="823" y="58"/>
                      <a:pt x="688" y="3"/>
                      <a:pt x="545" y="0"/>
                    </a:cubicBezTo>
                    <a:cubicBezTo>
                      <a:pt x="543" y="0"/>
                      <a:pt x="541" y="0"/>
                      <a:pt x="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290700" y="3298675"/>
                <a:ext cx="269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075" extrusionOk="0">
                    <a:moveTo>
                      <a:pt x="545" y="0"/>
                    </a:moveTo>
                    <a:cubicBezTo>
                      <a:pt x="398" y="0"/>
                      <a:pt x="268" y="57"/>
                      <a:pt x="161" y="155"/>
                    </a:cubicBezTo>
                    <a:cubicBezTo>
                      <a:pt x="60" y="257"/>
                      <a:pt x="2" y="391"/>
                      <a:pt x="2" y="533"/>
                    </a:cubicBezTo>
                    <a:cubicBezTo>
                      <a:pt x="0" y="830"/>
                      <a:pt x="239" y="1073"/>
                      <a:pt x="536" y="1075"/>
                    </a:cubicBezTo>
                    <a:cubicBezTo>
                      <a:pt x="538" y="1075"/>
                      <a:pt x="540" y="1075"/>
                      <a:pt x="542" y="1075"/>
                    </a:cubicBezTo>
                    <a:cubicBezTo>
                      <a:pt x="677" y="1075"/>
                      <a:pt x="805" y="1024"/>
                      <a:pt x="905" y="931"/>
                    </a:cubicBezTo>
                    <a:cubicBezTo>
                      <a:pt x="908" y="928"/>
                      <a:pt x="914" y="925"/>
                      <a:pt x="917" y="920"/>
                    </a:cubicBezTo>
                    <a:cubicBezTo>
                      <a:pt x="1018" y="818"/>
                      <a:pt x="1076" y="684"/>
                      <a:pt x="1076" y="542"/>
                    </a:cubicBezTo>
                    <a:cubicBezTo>
                      <a:pt x="1079" y="399"/>
                      <a:pt x="1022" y="262"/>
                      <a:pt x="922" y="160"/>
                    </a:cubicBezTo>
                    <a:cubicBezTo>
                      <a:pt x="821" y="58"/>
                      <a:pt x="688" y="0"/>
                      <a:pt x="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3643071" y="-253107"/>
              <a:ext cx="664222" cy="1218245"/>
              <a:chOff x="2229225" y="1230375"/>
              <a:chExt cx="351850" cy="64532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>
              <a:off x="617165" y="-319252"/>
              <a:ext cx="460670" cy="971792"/>
              <a:chOff x="1118425" y="996600"/>
              <a:chExt cx="244025" cy="514775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1118425" y="1061350"/>
                <a:ext cx="244025" cy="450025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18001" extrusionOk="0">
                    <a:moveTo>
                      <a:pt x="5856" y="0"/>
                    </a:moveTo>
                    <a:cubicBezTo>
                      <a:pt x="5707" y="0"/>
                      <a:pt x="5541" y="52"/>
                      <a:pt x="5348" y="168"/>
                    </a:cubicBezTo>
                    <a:cubicBezTo>
                      <a:pt x="3967" y="999"/>
                      <a:pt x="2758" y="2108"/>
                      <a:pt x="1832" y="3431"/>
                    </a:cubicBezTo>
                    <a:cubicBezTo>
                      <a:pt x="1849" y="3407"/>
                      <a:pt x="1891" y="3397"/>
                      <a:pt x="1950" y="3397"/>
                    </a:cubicBezTo>
                    <a:cubicBezTo>
                      <a:pt x="2218" y="3397"/>
                      <a:pt x="2823" y="3609"/>
                      <a:pt x="2928" y="3651"/>
                    </a:cubicBezTo>
                    <a:cubicBezTo>
                      <a:pt x="3153" y="3744"/>
                      <a:pt x="3447" y="4026"/>
                      <a:pt x="3200" y="4207"/>
                    </a:cubicBezTo>
                    <a:cubicBezTo>
                      <a:pt x="3068" y="4304"/>
                      <a:pt x="2800" y="4333"/>
                      <a:pt x="2550" y="4333"/>
                    </a:cubicBezTo>
                    <a:cubicBezTo>
                      <a:pt x="2370" y="4333"/>
                      <a:pt x="2198" y="4318"/>
                      <a:pt x="2092" y="4303"/>
                    </a:cubicBezTo>
                    <a:cubicBezTo>
                      <a:pt x="1903" y="4276"/>
                      <a:pt x="1703" y="4245"/>
                      <a:pt x="1511" y="4245"/>
                    </a:cubicBezTo>
                    <a:cubicBezTo>
                      <a:pt x="1186" y="4245"/>
                      <a:pt x="884" y="4333"/>
                      <a:pt x="701" y="4676"/>
                    </a:cubicBezTo>
                    <a:cubicBezTo>
                      <a:pt x="390" y="5257"/>
                      <a:pt x="235" y="6024"/>
                      <a:pt x="96" y="6662"/>
                    </a:cubicBezTo>
                    <a:cubicBezTo>
                      <a:pt x="0" y="7101"/>
                      <a:pt x="0" y="7570"/>
                      <a:pt x="73" y="8006"/>
                    </a:cubicBezTo>
                    <a:cubicBezTo>
                      <a:pt x="109" y="8239"/>
                      <a:pt x="206" y="8724"/>
                      <a:pt x="445" y="8825"/>
                    </a:cubicBezTo>
                    <a:cubicBezTo>
                      <a:pt x="488" y="8844"/>
                      <a:pt x="533" y="8851"/>
                      <a:pt x="579" y="8851"/>
                    </a:cubicBezTo>
                    <a:cubicBezTo>
                      <a:pt x="651" y="8851"/>
                      <a:pt x="726" y="8833"/>
                      <a:pt x="797" y="8812"/>
                    </a:cubicBezTo>
                    <a:cubicBezTo>
                      <a:pt x="1251" y="8686"/>
                      <a:pt x="1702" y="8484"/>
                      <a:pt x="2168" y="8484"/>
                    </a:cubicBezTo>
                    <a:cubicBezTo>
                      <a:pt x="2220" y="8484"/>
                      <a:pt x="2272" y="8487"/>
                      <a:pt x="2324" y="8492"/>
                    </a:cubicBezTo>
                    <a:cubicBezTo>
                      <a:pt x="2428" y="8504"/>
                      <a:pt x="2548" y="8536"/>
                      <a:pt x="2595" y="8631"/>
                    </a:cubicBezTo>
                    <a:cubicBezTo>
                      <a:pt x="2619" y="8680"/>
                      <a:pt x="2619" y="8740"/>
                      <a:pt x="2606" y="8793"/>
                    </a:cubicBezTo>
                    <a:cubicBezTo>
                      <a:pt x="2569" y="8945"/>
                      <a:pt x="2434" y="9050"/>
                      <a:pt x="2302" y="9134"/>
                    </a:cubicBezTo>
                    <a:cubicBezTo>
                      <a:pt x="1769" y="9467"/>
                      <a:pt x="1102" y="9666"/>
                      <a:pt x="484" y="9758"/>
                    </a:cubicBezTo>
                    <a:cubicBezTo>
                      <a:pt x="346" y="9778"/>
                      <a:pt x="190" y="9797"/>
                      <a:pt x="105" y="9908"/>
                    </a:cubicBezTo>
                    <a:cubicBezTo>
                      <a:pt x="38" y="9995"/>
                      <a:pt x="35" y="10112"/>
                      <a:pt x="32" y="10221"/>
                    </a:cubicBezTo>
                    <a:cubicBezTo>
                      <a:pt x="28" y="10881"/>
                      <a:pt x="60" y="11541"/>
                      <a:pt x="131" y="12197"/>
                    </a:cubicBezTo>
                    <a:cubicBezTo>
                      <a:pt x="141" y="12289"/>
                      <a:pt x="158" y="12392"/>
                      <a:pt x="232" y="12449"/>
                    </a:cubicBezTo>
                    <a:cubicBezTo>
                      <a:pt x="275" y="12482"/>
                      <a:pt x="331" y="12491"/>
                      <a:pt x="387" y="12491"/>
                    </a:cubicBezTo>
                    <a:cubicBezTo>
                      <a:pt x="404" y="12491"/>
                      <a:pt x="421" y="12491"/>
                      <a:pt x="438" y="12489"/>
                    </a:cubicBezTo>
                    <a:cubicBezTo>
                      <a:pt x="980" y="12453"/>
                      <a:pt x="1551" y="12152"/>
                      <a:pt x="2078" y="12010"/>
                    </a:cubicBezTo>
                    <a:cubicBezTo>
                      <a:pt x="2124" y="11998"/>
                      <a:pt x="2165" y="11992"/>
                      <a:pt x="2201" y="11992"/>
                    </a:cubicBezTo>
                    <a:cubicBezTo>
                      <a:pt x="2368" y="11992"/>
                      <a:pt x="2428" y="12115"/>
                      <a:pt x="2312" y="12304"/>
                    </a:cubicBezTo>
                    <a:cubicBezTo>
                      <a:pt x="2208" y="12479"/>
                      <a:pt x="2058" y="12495"/>
                      <a:pt x="1885" y="12544"/>
                    </a:cubicBezTo>
                    <a:cubicBezTo>
                      <a:pt x="1393" y="12682"/>
                      <a:pt x="944" y="12974"/>
                      <a:pt x="493" y="13213"/>
                    </a:cubicBezTo>
                    <a:cubicBezTo>
                      <a:pt x="420" y="13252"/>
                      <a:pt x="344" y="13296"/>
                      <a:pt x="312" y="13369"/>
                    </a:cubicBezTo>
                    <a:cubicBezTo>
                      <a:pt x="281" y="13437"/>
                      <a:pt x="297" y="13517"/>
                      <a:pt x="313" y="13589"/>
                    </a:cubicBezTo>
                    <a:cubicBezTo>
                      <a:pt x="608" y="14885"/>
                      <a:pt x="1147" y="16085"/>
                      <a:pt x="1710" y="17279"/>
                    </a:cubicBezTo>
                    <a:cubicBezTo>
                      <a:pt x="1816" y="17502"/>
                      <a:pt x="1933" y="17932"/>
                      <a:pt x="2214" y="17993"/>
                    </a:cubicBezTo>
                    <a:cubicBezTo>
                      <a:pt x="2238" y="17998"/>
                      <a:pt x="2264" y="18001"/>
                      <a:pt x="2290" y="18001"/>
                    </a:cubicBezTo>
                    <a:cubicBezTo>
                      <a:pt x="2573" y="18001"/>
                      <a:pt x="2969" y="17730"/>
                      <a:pt x="3191" y="17621"/>
                    </a:cubicBezTo>
                    <a:cubicBezTo>
                      <a:pt x="3557" y="17446"/>
                      <a:pt x="3918" y="17255"/>
                      <a:pt x="4267" y="17045"/>
                    </a:cubicBezTo>
                    <a:cubicBezTo>
                      <a:pt x="4697" y="16786"/>
                      <a:pt x="5118" y="16485"/>
                      <a:pt x="5374" y="16058"/>
                    </a:cubicBezTo>
                    <a:cubicBezTo>
                      <a:pt x="5988" y="15037"/>
                      <a:pt x="5174" y="14035"/>
                      <a:pt x="5200" y="12977"/>
                    </a:cubicBezTo>
                    <a:cubicBezTo>
                      <a:pt x="5203" y="12897"/>
                      <a:pt x="5213" y="12813"/>
                      <a:pt x="5266" y="12756"/>
                    </a:cubicBezTo>
                    <a:cubicBezTo>
                      <a:pt x="5307" y="12710"/>
                      <a:pt x="5365" y="12690"/>
                      <a:pt x="5426" y="12690"/>
                    </a:cubicBezTo>
                    <a:cubicBezTo>
                      <a:pt x="5490" y="12690"/>
                      <a:pt x="5555" y="12712"/>
                      <a:pt x="5606" y="12750"/>
                    </a:cubicBezTo>
                    <a:cubicBezTo>
                      <a:pt x="5706" y="12825"/>
                      <a:pt x="5762" y="12942"/>
                      <a:pt x="5816" y="13054"/>
                    </a:cubicBezTo>
                    <a:cubicBezTo>
                      <a:pt x="5988" y="13416"/>
                      <a:pt x="6160" y="13781"/>
                      <a:pt x="6332" y="14142"/>
                    </a:cubicBezTo>
                    <a:cubicBezTo>
                      <a:pt x="6393" y="14270"/>
                      <a:pt x="6458" y="14404"/>
                      <a:pt x="6573" y="14491"/>
                    </a:cubicBezTo>
                    <a:cubicBezTo>
                      <a:pt x="6634" y="14538"/>
                      <a:pt x="6713" y="14565"/>
                      <a:pt x="6789" y="14565"/>
                    </a:cubicBezTo>
                    <a:cubicBezTo>
                      <a:pt x="6855" y="14565"/>
                      <a:pt x="6918" y="14545"/>
                      <a:pt x="6965" y="14499"/>
                    </a:cubicBezTo>
                    <a:cubicBezTo>
                      <a:pt x="7001" y="14462"/>
                      <a:pt x="7024" y="14415"/>
                      <a:pt x="7046" y="14368"/>
                    </a:cubicBezTo>
                    <a:cubicBezTo>
                      <a:pt x="7233" y="13980"/>
                      <a:pt x="7420" y="13595"/>
                      <a:pt x="7606" y="13210"/>
                    </a:cubicBezTo>
                    <a:cubicBezTo>
                      <a:pt x="7955" y="12486"/>
                      <a:pt x="8308" y="11755"/>
                      <a:pt x="8494" y="10974"/>
                    </a:cubicBezTo>
                    <a:cubicBezTo>
                      <a:pt x="8543" y="10764"/>
                      <a:pt x="8581" y="10546"/>
                      <a:pt x="8542" y="10335"/>
                    </a:cubicBezTo>
                    <a:cubicBezTo>
                      <a:pt x="8424" y="9717"/>
                      <a:pt x="7709" y="9381"/>
                      <a:pt x="7499" y="8788"/>
                    </a:cubicBezTo>
                    <a:cubicBezTo>
                      <a:pt x="7472" y="8711"/>
                      <a:pt x="7454" y="8624"/>
                      <a:pt x="7491" y="8552"/>
                    </a:cubicBezTo>
                    <a:cubicBezTo>
                      <a:pt x="7528" y="8475"/>
                      <a:pt x="7616" y="8437"/>
                      <a:pt x="7703" y="8437"/>
                    </a:cubicBezTo>
                    <a:cubicBezTo>
                      <a:pt x="7717" y="8437"/>
                      <a:pt x="7731" y="8438"/>
                      <a:pt x="7745" y="8440"/>
                    </a:cubicBezTo>
                    <a:cubicBezTo>
                      <a:pt x="7842" y="8456"/>
                      <a:pt x="7929" y="8513"/>
                      <a:pt x="8012" y="8569"/>
                    </a:cubicBezTo>
                    <a:cubicBezTo>
                      <a:pt x="8255" y="8738"/>
                      <a:pt x="8487" y="8927"/>
                      <a:pt x="8704" y="9131"/>
                    </a:cubicBezTo>
                    <a:cubicBezTo>
                      <a:pt x="8804" y="9225"/>
                      <a:pt x="8912" y="9329"/>
                      <a:pt x="9048" y="9333"/>
                    </a:cubicBezTo>
                    <a:cubicBezTo>
                      <a:pt x="9051" y="9333"/>
                      <a:pt x="9054" y="9334"/>
                      <a:pt x="9056" y="9334"/>
                    </a:cubicBezTo>
                    <a:cubicBezTo>
                      <a:pt x="9761" y="9334"/>
                      <a:pt x="8836" y="4957"/>
                      <a:pt x="8686" y="4462"/>
                    </a:cubicBezTo>
                    <a:cubicBezTo>
                      <a:pt x="8436" y="3640"/>
                      <a:pt x="8117" y="2836"/>
                      <a:pt x="7738" y="2063"/>
                    </a:cubicBezTo>
                    <a:cubicBezTo>
                      <a:pt x="7444" y="1465"/>
                      <a:pt x="7039" y="952"/>
                      <a:pt x="6602" y="456"/>
                    </a:cubicBezTo>
                    <a:cubicBezTo>
                      <a:pt x="6357" y="180"/>
                      <a:pt x="6134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167350" y="996600"/>
                <a:ext cx="1633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18872" extrusionOk="0">
                    <a:moveTo>
                      <a:pt x="3429" y="1"/>
                    </a:moveTo>
                    <a:cubicBezTo>
                      <a:pt x="3363" y="1"/>
                      <a:pt x="3292" y="55"/>
                      <a:pt x="3311" y="140"/>
                    </a:cubicBezTo>
                    <a:cubicBezTo>
                      <a:pt x="3615" y="1547"/>
                      <a:pt x="3770" y="2977"/>
                      <a:pt x="3804" y="4413"/>
                    </a:cubicBezTo>
                    <a:cubicBezTo>
                      <a:pt x="3640" y="4468"/>
                      <a:pt x="3482" y="4584"/>
                      <a:pt x="3340" y="4674"/>
                    </a:cubicBezTo>
                    <a:cubicBezTo>
                      <a:pt x="3164" y="4782"/>
                      <a:pt x="2994" y="4895"/>
                      <a:pt x="2826" y="5015"/>
                    </a:cubicBezTo>
                    <a:cubicBezTo>
                      <a:pt x="2483" y="5260"/>
                      <a:pt x="2158" y="5528"/>
                      <a:pt x="1849" y="5813"/>
                    </a:cubicBezTo>
                    <a:cubicBezTo>
                      <a:pt x="1767" y="5890"/>
                      <a:pt x="1844" y="6003"/>
                      <a:pt x="1933" y="6003"/>
                    </a:cubicBezTo>
                    <a:cubicBezTo>
                      <a:pt x="1959" y="6003"/>
                      <a:pt x="1985" y="5994"/>
                      <a:pt x="2009" y="5972"/>
                    </a:cubicBezTo>
                    <a:cubicBezTo>
                      <a:pt x="2540" y="5478"/>
                      <a:pt x="3126" y="5043"/>
                      <a:pt x="3760" y="4685"/>
                    </a:cubicBezTo>
                    <a:cubicBezTo>
                      <a:pt x="3776" y="4676"/>
                      <a:pt x="3792" y="4668"/>
                      <a:pt x="3808" y="4661"/>
                    </a:cubicBezTo>
                    <a:lnTo>
                      <a:pt x="3808" y="4661"/>
                    </a:lnTo>
                    <a:cubicBezTo>
                      <a:pt x="3815" y="5263"/>
                      <a:pt x="3801" y="5865"/>
                      <a:pt x="3767" y="6469"/>
                    </a:cubicBezTo>
                    <a:cubicBezTo>
                      <a:pt x="3720" y="6501"/>
                      <a:pt x="3678" y="6542"/>
                      <a:pt x="3639" y="6580"/>
                    </a:cubicBezTo>
                    <a:cubicBezTo>
                      <a:pt x="3516" y="6694"/>
                      <a:pt x="3394" y="6810"/>
                      <a:pt x="3272" y="6926"/>
                    </a:cubicBezTo>
                    <a:cubicBezTo>
                      <a:pt x="2813" y="7363"/>
                      <a:pt x="2363" y="7811"/>
                      <a:pt x="1922" y="8267"/>
                    </a:cubicBezTo>
                    <a:cubicBezTo>
                      <a:pt x="1419" y="8782"/>
                      <a:pt x="931" y="9307"/>
                      <a:pt x="452" y="9843"/>
                    </a:cubicBezTo>
                    <a:cubicBezTo>
                      <a:pt x="378" y="9925"/>
                      <a:pt x="453" y="10038"/>
                      <a:pt x="537" y="10038"/>
                    </a:cubicBezTo>
                    <a:cubicBezTo>
                      <a:pt x="562" y="10038"/>
                      <a:pt x="589" y="10027"/>
                      <a:pt x="612" y="10002"/>
                    </a:cubicBezTo>
                    <a:cubicBezTo>
                      <a:pt x="1600" y="8896"/>
                      <a:pt x="2638" y="7831"/>
                      <a:pt x="3720" y="6813"/>
                    </a:cubicBezTo>
                    <a:cubicBezTo>
                      <a:pt x="3727" y="6806"/>
                      <a:pt x="3738" y="6796"/>
                      <a:pt x="3747" y="6784"/>
                    </a:cubicBezTo>
                    <a:lnTo>
                      <a:pt x="3747" y="6784"/>
                    </a:lnTo>
                    <a:cubicBezTo>
                      <a:pt x="3728" y="7052"/>
                      <a:pt x="3707" y="7318"/>
                      <a:pt x="3682" y="7586"/>
                    </a:cubicBezTo>
                    <a:cubicBezTo>
                      <a:pt x="3618" y="8225"/>
                      <a:pt x="3533" y="8862"/>
                      <a:pt x="3430" y="9496"/>
                    </a:cubicBezTo>
                    <a:cubicBezTo>
                      <a:pt x="2660" y="10004"/>
                      <a:pt x="1936" y="10580"/>
                      <a:pt x="1267" y="11218"/>
                    </a:cubicBezTo>
                    <a:cubicBezTo>
                      <a:pt x="1186" y="11296"/>
                      <a:pt x="1264" y="11409"/>
                      <a:pt x="1352" y="11409"/>
                    </a:cubicBezTo>
                    <a:cubicBezTo>
                      <a:pt x="1377" y="11409"/>
                      <a:pt x="1403" y="11400"/>
                      <a:pt x="1427" y="11378"/>
                    </a:cubicBezTo>
                    <a:cubicBezTo>
                      <a:pt x="2032" y="10799"/>
                      <a:pt x="2683" y="10272"/>
                      <a:pt x="3377" y="9803"/>
                    </a:cubicBezTo>
                    <a:lnTo>
                      <a:pt x="3377" y="9803"/>
                    </a:lnTo>
                    <a:cubicBezTo>
                      <a:pt x="3243" y="10563"/>
                      <a:pt x="3087" y="11320"/>
                      <a:pt x="2903" y="12071"/>
                    </a:cubicBezTo>
                    <a:cubicBezTo>
                      <a:pt x="2221" y="12705"/>
                      <a:pt x="1612" y="13412"/>
                      <a:pt x="1079" y="14177"/>
                    </a:cubicBezTo>
                    <a:cubicBezTo>
                      <a:pt x="1022" y="14260"/>
                      <a:pt x="1099" y="14340"/>
                      <a:pt x="1179" y="14340"/>
                    </a:cubicBezTo>
                    <a:cubicBezTo>
                      <a:pt x="1214" y="14340"/>
                      <a:pt x="1249" y="14325"/>
                      <a:pt x="1273" y="14289"/>
                    </a:cubicBezTo>
                    <a:cubicBezTo>
                      <a:pt x="1723" y="13639"/>
                      <a:pt x="2236" y="13035"/>
                      <a:pt x="2799" y="12479"/>
                    </a:cubicBezTo>
                    <a:lnTo>
                      <a:pt x="2799" y="12479"/>
                    </a:lnTo>
                    <a:cubicBezTo>
                      <a:pt x="2598" y="13265"/>
                      <a:pt x="2375" y="14044"/>
                      <a:pt x="2129" y="14817"/>
                    </a:cubicBezTo>
                    <a:cubicBezTo>
                      <a:pt x="2049" y="15071"/>
                      <a:pt x="1965" y="15322"/>
                      <a:pt x="1880" y="15574"/>
                    </a:cubicBezTo>
                    <a:cubicBezTo>
                      <a:pt x="1275" y="15959"/>
                      <a:pt x="684" y="16363"/>
                      <a:pt x="102" y="16785"/>
                    </a:cubicBezTo>
                    <a:cubicBezTo>
                      <a:pt x="0" y="16855"/>
                      <a:pt x="60" y="17001"/>
                      <a:pt x="150" y="17001"/>
                    </a:cubicBezTo>
                    <a:cubicBezTo>
                      <a:pt x="169" y="17001"/>
                      <a:pt x="189" y="16995"/>
                      <a:pt x="209" y="16980"/>
                    </a:cubicBezTo>
                    <a:cubicBezTo>
                      <a:pt x="714" y="16612"/>
                      <a:pt x="1231" y="16262"/>
                      <a:pt x="1757" y="15919"/>
                    </a:cubicBezTo>
                    <a:lnTo>
                      <a:pt x="1757" y="15919"/>
                    </a:lnTo>
                    <a:cubicBezTo>
                      <a:pt x="1429" y="16867"/>
                      <a:pt x="1076" y="17807"/>
                      <a:pt x="703" y="18737"/>
                    </a:cubicBezTo>
                    <a:cubicBezTo>
                      <a:pt x="670" y="18818"/>
                      <a:pt x="737" y="18872"/>
                      <a:pt x="807" y="18872"/>
                    </a:cubicBezTo>
                    <a:cubicBezTo>
                      <a:pt x="852" y="18872"/>
                      <a:pt x="899" y="18849"/>
                      <a:pt x="920" y="18797"/>
                    </a:cubicBezTo>
                    <a:cubicBezTo>
                      <a:pt x="1308" y="17833"/>
                      <a:pt x="1673" y="16857"/>
                      <a:pt x="2010" y="15873"/>
                    </a:cubicBezTo>
                    <a:cubicBezTo>
                      <a:pt x="2182" y="16117"/>
                      <a:pt x="2263" y="16436"/>
                      <a:pt x="2360" y="16708"/>
                    </a:cubicBezTo>
                    <a:cubicBezTo>
                      <a:pt x="2498" y="17084"/>
                      <a:pt x="2634" y="17461"/>
                      <a:pt x="2771" y="17837"/>
                    </a:cubicBezTo>
                    <a:cubicBezTo>
                      <a:pt x="2791" y="17891"/>
                      <a:pt x="2837" y="17914"/>
                      <a:pt x="2883" y="17914"/>
                    </a:cubicBezTo>
                    <a:cubicBezTo>
                      <a:pt x="2951" y="17914"/>
                      <a:pt x="3018" y="17861"/>
                      <a:pt x="2989" y="17779"/>
                    </a:cubicBezTo>
                    <a:cubicBezTo>
                      <a:pt x="2841" y="17374"/>
                      <a:pt x="2693" y="16967"/>
                      <a:pt x="2546" y="16562"/>
                    </a:cubicBezTo>
                    <a:cubicBezTo>
                      <a:pt x="2427" y="16237"/>
                      <a:pt x="2330" y="15880"/>
                      <a:pt x="2094" y="15619"/>
                    </a:cubicBezTo>
                    <a:cubicBezTo>
                      <a:pt x="2459" y="14536"/>
                      <a:pt x="2784" y="13442"/>
                      <a:pt x="3061" y="12333"/>
                    </a:cubicBezTo>
                    <a:cubicBezTo>
                      <a:pt x="3446" y="13084"/>
                      <a:pt x="3775" y="13862"/>
                      <a:pt x="4040" y="14664"/>
                    </a:cubicBezTo>
                    <a:cubicBezTo>
                      <a:pt x="4058" y="14718"/>
                      <a:pt x="4103" y="14742"/>
                      <a:pt x="4148" y="14742"/>
                    </a:cubicBezTo>
                    <a:cubicBezTo>
                      <a:pt x="4216" y="14742"/>
                      <a:pt x="4284" y="14688"/>
                      <a:pt x="4257" y="14606"/>
                    </a:cubicBezTo>
                    <a:cubicBezTo>
                      <a:pt x="3960" y="13714"/>
                      <a:pt x="3591" y="12847"/>
                      <a:pt x="3151" y="12015"/>
                    </a:cubicBezTo>
                    <a:cubicBezTo>
                      <a:pt x="3148" y="12009"/>
                      <a:pt x="3143" y="12007"/>
                      <a:pt x="3141" y="12002"/>
                    </a:cubicBezTo>
                    <a:cubicBezTo>
                      <a:pt x="3164" y="11906"/>
                      <a:pt x="3187" y="11812"/>
                      <a:pt x="3212" y="11716"/>
                    </a:cubicBezTo>
                    <a:cubicBezTo>
                      <a:pt x="3372" y="11024"/>
                      <a:pt x="3510" y="10328"/>
                      <a:pt x="3627" y="9626"/>
                    </a:cubicBezTo>
                    <a:cubicBezTo>
                      <a:pt x="3649" y="9611"/>
                      <a:pt x="3670" y="9597"/>
                      <a:pt x="3692" y="9584"/>
                    </a:cubicBezTo>
                    <a:cubicBezTo>
                      <a:pt x="4132" y="10225"/>
                      <a:pt x="4572" y="10864"/>
                      <a:pt x="5014" y="11504"/>
                    </a:cubicBezTo>
                    <a:cubicBezTo>
                      <a:pt x="5038" y="11539"/>
                      <a:pt x="5073" y="11554"/>
                      <a:pt x="5108" y="11554"/>
                    </a:cubicBezTo>
                    <a:cubicBezTo>
                      <a:pt x="5187" y="11554"/>
                      <a:pt x="5265" y="11475"/>
                      <a:pt x="5206" y="11392"/>
                    </a:cubicBezTo>
                    <a:cubicBezTo>
                      <a:pt x="4746" y="10720"/>
                      <a:pt x="4283" y="10047"/>
                      <a:pt x="3821" y="9376"/>
                    </a:cubicBezTo>
                    <a:cubicBezTo>
                      <a:pt x="3799" y="9343"/>
                      <a:pt x="3761" y="9321"/>
                      <a:pt x="3722" y="9321"/>
                    </a:cubicBezTo>
                    <a:cubicBezTo>
                      <a:pt x="3706" y="9321"/>
                      <a:pt x="3691" y="9325"/>
                      <a:pt x="3676" y="9332"/>
                    </a:cubicBezTo>
                    <a:cubicBezTo>
                      <a:pt x="3812" y="8471"/>
                      <a:pt x="3911" y="7602"/>
                      <a:pt x="3969" y="6734"/>
                    </a:cubicBezTo>
                    <a:cubicBezTo>
                      <a:pt x="4012" y="6790"/>
                      <a:pt x="4061" y="6862"/>
                      <a:pt x="4076" y="6881"/>
                    </a:cubicBezTo>
                    <a:cubicBezTo>
                      <a:pt x="4181" y="7007"/>
                      <a:pt x="4283" y="7135"/>
                      <a:pt x="4386" y="7262"/>
                    </a:cubicBezTo>
                    <a:cubicBezTo>
                      <a:pt x="4626" y="7566"/>
                      <a:pt x="4859" y="7877"/>
                      <a:pt x="5088" y="8193"/>
                    </a:cubicBezTo>
                    <a:cubicBezTo>
                      <a:pt x="5512" y="8782"/>
                      <a:pt x="5911" y="9389"/>
                      <a:pt x="6285" y="10011"/>
                    </a:cubicBezTo>
                    <a:cubicBezTo>
                      <a:pt x="6308" y="10049"/>
                      <a:pt x="6342" y="10065"/>
                      <a:pt x="6377" y="10065"/>
                    </a:cubicBezTo>
                    <a:cubicBezTo>
                      <a:pt x="6455" y="10065"/>
                      <a:pt x="6532" y="9985"/>
                      <a:pt x="6479" y="9900"/>
                    </a:cubicBezTo>
                    <a:cubicBezTo>
                      <a:pt x="5846" y="8847"/>
                      <a:pt x="5141" y="7840"/>
                      <a:pt x="4370" y="6886"/>
                    </a:cubicBezTo>
                    <a:cubicBezTo>
                      <a:pt x="4273" y="6768"/>
                      <a:pt x="4179" y="6650"/>
                      <a:pt x="4080" y="6534"/>
                    </a:cubicBezTo>
                    <a:cubicBezTo>
                      <a:pt x="4051" y="6501"/>
                      <a:pt x="4022" y="6470"/>
                      <a:pt x="3989" y="6450"/>
                    </a:cubicBezTo>
                    <a:cubicBezTo>
                      <a:pt x="4024" y="5856"/>
                      <a:pt x="4038" y="5263"/>
                      <a:pt x="4031" y="4668"/>
                    </a:cubicBezTo>
                    <a:lnTo>
                      <a:pt x="4031" y="4668"/>
                    </a:lnTo>
                    <a:cubicBezTo>
                      <a:pt x="4037" y="4671"/>
                      <a:pt x="4040" y="4674"/>
                      <a:pt x="4045" y="4676"/>
                    </a:cubicBezTo>
                    <a:cubicBezTo>
                      <a:pt x="4124" y="4727"/>
                      <a:pt x="4190" y="4807"/>
                      <a:pt x="4260" y="4869"/>
                    </a:cubicBezTo>
                    <a:lnTo>
                      <a:pt x="4688" y="5254"/>
                    </a:lnTo>
                    <a:cubicBezTo>
                      <a:pt x="4992" y="5528"/>
                      <a:pt x="5295" y="5800"/>
                      <a:pt x="5599" y="6072"/>
                    </a:cubicBezTo>
                    <a:cubicBezTo>
                      <a:pt x="5622" y="6093"/>
                      <a:pt x="5647" y="6102"/>
                      <a:pt x="5672" y="6102"/>
                    </a:cubicBezTo>
                    <a:cubicBezTo>
                      <a:pt x="5761" y="6102"/>
                      <a:pt x="5841" y="5989"/>
                      <a:pt x="5758" y="5913"/>
                    </a:cubicBezTo>
                    <a:cubicBezTo>
                      <a:pt x="5410" y="5600"/>
                      <a:pt x="5060" y="5286"/>
                      <a:pt x="4713" y="4973"/>
                    </a:cubicBezTo>
                    <a:cubicBezTo>
                      <a:pt x="4543" y="4821"/>
                      <a:pt x="4377" y="4663"/>
                      <a:pt x="4205" y="4516"/>
                    </a:cubicBezTo>
                    <a:cubicBezTo>
                      <a:pt x="4147" y="4467"/>
                      <a:pt x="4089" y="4425"/>
                      <a:pt x="4028" y="4403"/>
                    </a:cubicBezTo>
                    <a:cubicBezTo>
                      <a:pt x="4025" y="4357"/>
                      <a:pt x="4025" y="4312"/>
                      <a:pt x="4025" y="4264"/>
                    </a:cubicBezTo>
                    <a:cubicBezTo>
                      <a:pt x="3986" y="2858"/>
                      <a:pt x="3825" y="1457"/>
                      <a:pt x="3529" y="82"/>
                    </a:cubicBezTo>
                    <a:cubicBezTo>
                      <a:pt x="3516" y="25"/>
                      <a:pt x="3473" y="1"/>
                      <a:pt x="3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2"/>
            <p:cNvGrpSpPr/>
            <p:nvPr/>
          </p:nvGrpSpPr>
          <p:grpSpPr>
            <a:xfrm>
              <a:off x="2863692" y="-452580"/>
              <a:ext cx="632838" cy="1148821"/>
              <a:chOff x="1981825" y="1045200"/>
              <a:chExt cx="335225" cy="608550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2"/>
            <p:cNvGrpSpPr/>
            <p:nvPr/>
          </p:nvGrpSpPr>
          <p:grpSpPr>
            <a:xfrm>
              <a:off x="4" y="-82634"/>
              <a:ext cx="614337" cy="1049522"/>
              <a:chOff x="916650" y="1440625"/>
              <a:chExt cx="325425" cy="555950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" name="Google Shape;82;p2"/>
          <p:cNvGrpSpPr/>
          <p:nvPr/>
        </p:nvGrpSpPr>
        <p:grpSpPr>
          <a:xfrm>
            <a:off x="0" y="-1"/>
            <a:ext cx="9120781" cy="5143508"/>
            <a:chOff x="0" y="-1"/>
            <a:chExt cx="9120781" cy="5143508"/>
          </a:xfrm>
        </p:grpSpPr>
        <p:sp>
          <p:nvSpPr>
            <p:cNvPr id="83" name="Google Shape;83;p2"/>
            <p:cNvSpPr/>
            <p:nvPr/>
          </p:nvSpPr>
          <p:spPr>
            <a:xfrm>
              <a:off x="6033989" y="-1"/>
              <a:ext cx="3086792" cy="652531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0" y="4550400"/>
              <a:ext cx="2414764" cy="593107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6"/>
          <p:cNvSpPr txBox="1">
            <a:spLocks noGrp="1"/>
          </p:cNvSpPr>
          <p:nvPr>
            <p:ph type="title" hasCustomPrompt="1"/>
          </p:nvPr>
        </p:nvSpPr>
        <p:spPr>
          <a:xfrm>
            <a:off x="5214294" y="880875"/>
            <a:ext cx="23007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4" name="Google Shape;704;p16"/>
          <p:cNvSpPr txBox="1">
            <a:spLocks noGrp="1"/>
          </p:cNvSpPr>
          <p:nvPr>
            <p:ph type="subTitle" idx="1"/>
          </p:nvPr>
        </p:nvSpPr>
        <p:spPr>
          <a:xfrm rot="501">
            <a:off x="4305294" y="3993663"/>
            <a:ext cx="411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16"/>
          <p:cNvSpPr txBox="1">
            <a:spLocks noGrp="1"/>
          </p:cNvSpPr>
          <p:nvPr>
            <p:ph type="title" idx="2"/>
          </p:nvPr>
        </p:nvSpPr>
        <p:spPr>
          <a:xfrm>
            <a:off x="4305294" y="3103038"/>
            <a:ext cx="41187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706" name="Google Shape;706;p16"/>
          <p:cNvGrpSpPr/>
          <p:nvPr/>
        </p:nvGrpSpPr>
        <p:grpSpPr>
          <a:xfrm>
            <a:off x="-114921" y="-441071"/>
            <a:ext cx="9258901" cy="5707696"/>
            <a:chOff x="-114921" y="-441071"/>
            <a:chExt cx="9258901" cy="5707696"/>
          </a:xfrm>
        </p:grpSpPr>
        <p:sp>
          <p:nvSpPr>
            <p:cNvPr id="707" name="Google Shape;707;p16"/>
            <p:cNvSpPr/>
            <p:nvPr/>
          </p:nvSpPr>
          <p:spPr>
            <a:xfrm rot="-5400000" flipH="1">
              <a:off x="-96981" y="1810281"/>
              <a:ext cx="5218210" cy="1448199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-5400000" flipH="1">
              <a:off x="7479794" y="819206"/>
              <a:ext cx="2483391" cy="844981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0" y="0"/>
              <a:ext cx="19083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8644179" y="4341079"/>
              <a:ext cx="231586" cy="333999"/>
            </a:xfrm>
            <a:custGeom>
              <a:avLst/>
              <a:gdLst/>
              <a:ahLst/>
              <a:cxnLst/>
              <a:rect l="l" t="t" r="r" b="b"/>
              <a:pathLst>
                <a:path w="4907" h="7077" extrusionOk="0">
                  <a:moveTo>
                    <a:pt x="2406" y="0"/>
                  </a:moveTo>
                  <a:cubicBezTo>
                    <a:pt x="2200" y="0"/>
                    <a:pt x="2022" y="154"/>
                    <a:pt x="1997" y="362"/>
                  </a:cubicBezTo>
                  <a:cubicBezTo>
                    <a:pt x="1969" y="588"/>
                    <a:pt x="2130" y="792"/>
                    <a:pt x="2356" y="820"/>
                  </a:cubicBezTo>
                  <a:cubicBezTo>
                    <a:pt x="2372" y="821"/>
                    <a:pt x="2387" y="822"/>
                    <a:pt x="2403" y="822"/>
                  </a:cubicBezTo>
                  <a:cubicBezTo>
                    <a:pt x="2449" y="822"/>
                    <a:pt x="2495" y="815"/>
                    <a:pt x="2538" y="799"/>
                  </a:cubicBezTo>
                  <a:cubicBezTo>
                    <a:pt x="2661" y="1051"/>
                    <a:pt x="2726" y="1360"/>
                    <a:pt x="2725" y="1703"/>
                  </a:cubicBezTo>
                  <a:cubicBezTo>
                    <a:pt x="2725" y="1914"/>
                    <a:pt x="2700" y="2128"/>
                    <a:pt x="2670" y="2338"/>
                  </a:cubicBezTo>
                  <a:cubicBezTo>
                    <a:pt x="2320" y="2098"/>
                    <a:pt x="2063" y="1733"/>
                    <a:pt x="1845" y="1377"/>
                  </a:cubicBezTo>
                  <a:cubicBezTo>
                    <a:pt x="1867" y="1334"/>
                    <a:pt x="1882" y="1289"/>
                    <a:pt x="1890" y="1238"/>
                  </a:cubicBezTo>
                  <a:cubicBezTo>
                    <a:pt x="1917" y="1012"/>
                    <a:pt x="1757" y="807"/>
                    <a:pt x="1532" y="781"/>
                  </a:cubicBezTo>
                  <a:cubicBezTo>
                    <a:pt x="1515" y="779"/>
                    <a:pt x="1498" y="778"/>
                    <a:pt x="1482" y="778"/>
                  </a:cubicBezTo>
                  <a:cubicBezTo>
                    <a:pt x="1276" y="778"/>
                    <a:pt x="1099" y="931"/>
                    <a:pt x="1073" y="1138"/>
                  </a:cubicBezTo>
                  <a:cubicBezTo>
                    <a:pt x="1047" y="1364"/>
                    <a:pt x="1208" y="1570"/>
                    <a:pt x="1432" y="1596"/>
                  </a:cubicBezTo>
                  <a:cubicBezTo>
                    <a:pt x="1449" y="1598"/>
                    <a:pt x="1465" y="1599"/>
                    <a:pt x="1482" y="1599"/>
                  </a:cubicBezTo>
                  <a:cubicBezTo>
                    <a:pt x="1583" y="1599"/>
                    <a:pt x="1677" y="1561"/>
                    <a:pt x="1751" y="1497"/>
                  </a:cubicBezTo>
                  <a:cubicBezTo>
                    <a:pt x="1984" y="1871"/>
                    <a:pt x="2257" y="2251"/>
                    <a:pt x="2648" y="2497"/>
                  </a:cubicBezTo>
                  <a:cubicBezTo>
                    <a:pt x="2641" y="2539"/>
                    <a:pt x="2635" y="2580"/>
                    <a:pt x="2628" y="2622"/>
                  </a:cubicBezTo>
                  <a:cubicBezTo>
                    <a:pt x="2605" y="2778"/>
                    <a:pt x="2582" y="2933"/>
                    <a:pt x="2561" y="3091"/>
                  </a:cubicBezTo>
                  <a:cubicBezTo>
                    <a:pt x="2508" y="3550"/>
                    <a:pt x="2525" y="3922"/>
                    <a:pt x="2616" y="4236"/>
                  </a:cubicBezTo>
                  <a:cubicBezTo>
                    <a:pt x="2573" y="4185"/>
                    <a:pt x="2530" y="4133"/>
                    <a:pt x="2488" y="4083"/>
                  </a:cubicBezTo>
                  <a:cubicBezTo>
                    <a:pt x="1953" y="3449"/>
                    <a:pt x="1402" y="2796"/>
                    <a:pt x="800" y="2218"/>
                  </a:cubicBezTo>
                  <a:cubicBezTo>
                    <a:pt x="823" y="2175"/>
                    <a:pt x="839" y="2128"/>
                    <a:pt x="844" y="2078"/>
                  </a:cubicBezTo>
                  <a:cubicBezTo>
                    <a:pt x="872" y="1852"/>
                    <a:pt x="710" y="1646"/>
                    <a:pt x="485" y="1620"/>
                  </a:cubicBezTo>
                  <a:cubicBezTo>
                    <a:pt x="469" y="1618"/>
                    <a:pt x="452" y="1617"/>
                    <a:pt x="435" y="1617"/>
                  </a:cubicBezTo>
                  <a:cubicBezTo>
                    <a:pt x="230" y="1617"/>
                    <a:pt x="53" y="1770"/>
                    <a:pt x="28" y="1978"/>
                  </a:cubicBezTo>
                  <a:cubicBezTo>
                    <a:pt x="1" y="2204"/>
                    <a:pt x="161" y="2409"/>
                    <a:pt x="386" y="2435"/>
                  </a:cubicBezTo>
                  <a:cubicBezTo>
                    <a:pt x="402" y="2437"/>
                    <a:pt x="419" y="2438"/>
                    <a:pt x="435" y="2438"/>
                  </a:cubicBezTo>
                  <a:cubicBezTo>
                    <a:pt x="540" y="2438"/>
                    <a:pt x="635" y="2399"/>
                    <a:pt x="710" y="2332"/>
                  </a:cubicBezTo>
                  <a:cubicBezTo>
                    <a:pt x="1112" y="2718"/>
                    <a:pt x="1484" y="3130"/>
                    <a:pt x="1846" y="3550"/>
                  </a:cubicBezTo>
                  <a:cubicBezTo>
                    <a:pt x="2026" y="3757"/>
                    <a:pt x="2191" y="3996"/>
                    <a:pt x="2386" y="4185"/>
                  </a:cubicBezTo>
                  <a:cubicBezTo>
                    <a:pt x="2556" y="4349"/>
                    <a:pt x="2612" y="4502"/>
                    <a:pt x="2647" y="4737"/>
                  </a:cubicBezTo>
                  <a:cubicBezTo>
                    <a:pt x="2755" y="5474"/>
                    <a:pt x="2864" y="6211"/>
                    <a:pt x="2970" y="6948"/>
                  </a:cubicBezTo>
                  <a:cubicBezTo>
                    <a:pt x="2979" y="7005"/>
                    <a:pt x="3010" y="7076"/>
                    <a:pt x="3061" y="7076"/>
                  </a:cubicBezTo>
                  <a:cubicBezTo>
                    <a:pt x="3066" y="7076"/>
                    <a:pt x="3072" y="7075"/>
                    <a:pt x="3078" y="7073"/>
                  </a:cubicBezTo>
                  <a:cubicBezTo>
                    <a:pt x="3126" y="7059"/>
                    <a:pt x="3133" y="6998"/>
                    <a:pt x="3129" y="6949"/>
                  </a:cubicBezTo>
                  <a:cubicBezTo>
                    <a:pt x="3110" y="6551"/>
                    <a:pt x="3077" y="6154"/>
                    <a:pt x="3032" y="5759"/>
                  </a:cubicBezTo>
                  <a:cubicBezTo>
                    <a:pt x="2987" y="5365"/>
                    <a:pt x="2893" y="4971"/>
                    <a:pt x="2863" y="4581"/>
                  </a:cubicBezTo>
                  <a:lnTo>
                    <a:pt x="2863" y="4581"/>
                  </a:lnTo>
                  <a:cubicBezTo>
                    <a:pt x="2874" y="4582"/>
                    <a:pt x="2896" y="4582"/>
                    <a:pt x="2926" y="4582"/>
                  </a:cubicBezTo>
                  <a:cubicBezTo>
                    <a:pt x="2986" y="4582"/>
                    <a:pt x="3076" y="4581"/>
                    <a:pt x="3172" y="4581"/>
                  </a:cubicBezTo>
                  <a:cubicBezTo>
                    <a:pt x="3374" y="4581"/>
                    <a:pt x="3600" y="4588"/>
                    <a:pt x="3607" y="4633"/>
                  </a:cubicBezTo>
                  <a:cubicBezTo>
                    <a:pt x="3634" y="4809"/>
                    <a:pt x="3776" y="4954"/>
                    <a:pt x="3963" y="4979"/>
                  </a:cubicBezTo>
                  <a:cubicBezTo>
                    <a:pt x="3979" y="4981"/>
                    <a:pt x="3995" y="4981"/>
                    <a:pt x="4011" y="4981"/>
                  </a:cubicBezTo>
                  <a:cubicBezTo>
                    <a:pt x="4217" y="4981"/>
                    <a:pt x="4395" y="4828"/>
                    <a:pt x="4420" y="4620"/>
                  </a:cubicBezTo>
                  <a:cubicBezTo>
                    <a:pt x="4422" y="4610"/>
                    <a:pt x="4420" y="4599"/>
                    <a:pt x="4422" y="4586"/>
                  </a:cubicBezTo>
                  <a:lnTo>
                    <a:pt x="4422" y="4575"/>
                  </a:lnTo>
                  <a:cubicBezTo>
                    <a:pt x="4422" y="4573"/>
                    <a:pt x="4420" y="4570"/>
                    <a:pt x="4420" y="4569"/>
                  </a:cubicBezTo>
                  <a:cubicBezTo>
                    <a:pt x="4420" y="4365"/>
                    <a:pt x="4268" y="4187"/>
                    <a:pt x="4060" y="4162"/>
                  </a:cubicBezTo>
                  <a:cubicBezTo>
                    <a:pt x="4043" y="4160"/>
                    <a:pt x="4026" y="4159"/>
                    <a:pt x="4010" y="4159"/>
                  </a:cubicBezTo>
                  <a:cubicBezTo>
                    <a:pt x="3815" y="4159"/>
                    <a:pt x="3648" y="4297"/>
                    <a:pt x="3609" y="4489"/>
                  </a:cubicBezTo>
                  <a:cubicBezTo>
                    <a:pt x="3343" y="4469"/>
                    <a:pt x="3080" y="4433"/>
                    <a:pt x="2816" y="4381"/>
                  </a:cubicBezTo>
                  <a:cubicBezTo>
                    <a:pt x="2683" y="4062"/>
                    <a:pt x="2645" y="3676"/>
                    <a:pt x="2696" y="3176"/>
                  </a:cubicBezTo>
                  <a:lnTo>
                    <a:pt x="2696" y="3176"/>
                  </a:lnTo>
                  <a:cubicBezTo>
                    <a:pt x="2771" y="3179"/>
                    <a:pt x="2851" y="3208"/>
                    <a:pt x="2928" y="3243"/>
                  </a:cubicBezTo>
                  <a:cubicBezTo>
                    <a:pt x="3010" y="3279"/>
                    <a:pt x="3094" y="3317"/>
                    <a:pt x="3177" y="3357"/>
                  </a:cubicBezTo>
                  <a:cubicBezTo>
                    <a:pt x="3369" y="3446"/>
                    <a:pt x="3568" y="3538"/>
                    <a:pt x="3775" y="3605"/>
                  </a:cubicBezTo>
                  <a:cubicBezTo>
                    <a:pt x="3876" y="3637"/>
                    <a:pt x="3974" y="3663"/>
                    <a:pt x="4071" y="3679"/>
                  </a:cubicBezTo>
                  <a:cubicBezTo>
                    <a:pt x="4107" y="3844"/>
                    <a:pt x="4242" y="3977"/>
                    <a:pt x="4422" y="3999"/>
                  </a:cubicBezTo>
                  <a:cubicBezTo>
                    <a:pt x="4439" y="4001"/>
                    <a:pt x="4455" y="4002"/>
                    <a:pt x="4472" y="4002"/>
                  </a:cubicBezTo>
                  <a:cubicBezTo>
                    <a:pt x="4677" y="4002"/>
                    <a:pt x="4855" y="3849"/>
                    <a:pt x="4879" y="3641"/>
                  </a:cubicBezTo>
                  <a:cubicBezTo>
                    <a:pt x="4907" y="3415"/>
                    <a:pt x="4746" y="3210"/>
                    <a:pt x="4522" y="3184"/>
                  </a:cubicBezTo>
                  <a:cubicBezTo>
                    <a:pt x="4504" y="3182"/>
                    <a:pt x="4487" y="3180"/>
                    <a:pt x="4470" y="3180"/>
                  </a:cubicBezTo>
                  <a:cubicBezTo>
                    <a:pt x="4268" y="3180"/>
                    <a:pt x="4095" y="3328"/>
                    <a:pt x="4065" y="3533"/>
                  </a:cubicBezTo>
                  <a:cubicBezTo>
                    <a:pt x="3986" y="3517"/>
                    <a:pt x="3905" y="3496"/>
                    <a:pt x="3819" y="3469"/>
                  </a:cubicBezTo>
                  <a:cubicBezTo>
                    <a:pt x="3620" y="3404"/>
                    <a:pt x="3427" y="3314"/>
                    <a:pt x="3239" y="3227"/>
                  </a:cubicBezTo>
                  <a:cubicBezTo>
                    <a:pt x="3155" y="3188"/>
                    <a:pt x="3070" y="3149"/>
                    <a:pt x="2987" y="3113"/>
                  </a:cubicBezTo>
                  <a:cubicBezTo>
                    <a:pt x="2923" y="3085"/>
                    <a:pt x="2858" y="3061"/>
                    <a:pt x="2792" y="3046"/>
                  </a:cubicBezTo>
                  <a:cubicBezTo>
                    <a:pt x="2975" y="2810"/>
                    <a:pt x="3198" y="2602"/>
                    <a:pt x="3417" y="2402"/>
                  </a:cubicBezTo>
                  <a:cubicBezTo>
                    <a:pt x="3553" y="2279"/>
                    <a:pt x="3692" y="2150"/>
                    <a:pt x="3822" y="2015"/>
                  </a:cubicBezTo>
                  <a:cubicBezTo>
                    <a:pt x="4107" y="1722"/>
                    <a:pt x="4303" y="1420"/>
                    <a:pt x="4401" y="1124"/>
                  </a:cubicBezTo>
                  <a:cubicBezTo>
                    <a:pt x="4405" y="1124"/>
                    <a:pt x="4409" y="1124"/>
                    <a:pt x="4413" y="1124"/>
                  </a:cubicBezTo>
                  <a:cubicBezTo>
                    <a:pt x="4618" y="1124"/>
                    <a:pt x="4796" y="972"/>
                    <a:pt x="4820" y="763"/>
                  </a:cubicBezTo>
                  <a:cubicBezTo>
                    <a:pt x="4847" y="542"/>
                    <a:pt x="4687" y="336"/>
                    <a:pt x="4462" y="310"/>
                  </a:cubicBezTo>
                  <a:cubicBezTo>
                    <a:pt x="4445" y="308"/>
                    <a:pt x="4428" y="307"/>
                    <a:pt x="4412" y="307"/>
                  </a:cubicBezTo>
                  <a:cubicBezTo>
                    <a:pt x="4205" y="307"/>
                    <a:pt x="4029" y="460"/>
                    <a:pt x="4003" y="668"/>
                  </a:cubicBezTo>
                  <a:cubicBezTo>
                    <a:pt x="3980" y="856"/>
                    <a:pt x="4090" y="1030"/>
                    <a:pt x="4259" y="1099"/>
                  </a:cubicBezTo>
                  <a:cubicBezTo>
                    <a:pt x="4145" y="1425"/>
                    <a:pt x="3921" y="1710"/>
                    <a:pt x="3720" y="1918"/>
                  </a:cubicBezTo>
                  <a:cubicBezTo>
                    <a:pt x="3594" y="2049"/>
                    <a:pt x="3456" y="2176"/>
                    <a:pt x="3321" y="2296"/>
                  </a:cubicBezTo>
                  <a:cubicBezTo>
                    <a:pt x="3120" y="2480"/>
                    <a:pt x="2916" y="2670"/>
                    <a:pt x="2739" y="2883"/>
                  </a:cubicBezTo>
                  <a:cubicBezTo>
                    <a:pt x="2750" y="2804"/>
                    <a:pt x="2761" y="2725"/>
                    <a:pt x="2771" y="2648"/>
                  </a:cubicBezTo>
                  <a:cubicBezTo>
                    <a:pt x="2819" y="2340"/>
                    <a:pt x="2867" y="2023"/>
                    <a:pt x="2870" y="1704"/>
                  </a:cubicBezTo>
                  <a:cubicBezTo>
                    <a:pt x="2871" y="1335"/>
                    <a:pt x="2799" y="1005"/>
                    <a:pt x="2664" y="731"/>
                  </a:cubicBezTo>
                  <a:cubicBezTo>
                    <a:pt x="2744" y="666"/>
                    <a:pt x="2800" y="572"/>
                    <a:pt x="2813" y="462"/>
                  </a:cubicBezTo>
                  <a:cubicBezTo>
                    <a:pt x="2841" y="235"/>
                    <a:pt x="2679" y="31"/>
                    <a:pt x="2454" y="3"/>
                  </a:cubicBezTo>
                  <a:cubicBezTo>
                    <a:pt x="2438" y="1"/>
                    <a:pt x="2422" y="0"/>
                    <a:pt x="2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8068710" y="-441071"/>
              <a:ext cx="472375" cy="1043623"/>
            </a:xfrm>
            <a:custGeom>
              <a:avLst/>
              <a:gdLst/>
              <a:ahLst/>
              <a:cxnLst/>
              <a:rect l="l" t="t" r="r" b="b"/>
              <a:pathLst>
                <a:path w="10009" h="22113" extrusionOk="0">
                  <a:moveTo>
                    <a:pt x="2246" y="429"/>
                  </a:moveTo>
                  <a:cubicBezTo>
                    <a:pt x="2246" y="429"/>
                    <a:pt x="2247" y="430"/>
                    <a:pt x="2247" y="433"/>
                  </a:cubicBezTo>
                  <a:cubicBezTo>
                    <a:pt x="2275" y="472"/>
                    <a:pt x="2298" y="507"/>
                    <a:pt x="2311" y="532"/>
                  </a:cubicBezTo>
                  <a:cubicBezTo>
                    <a:pt x="2405" y="710"/>
                    <a:pt x="2482" y="871"/>
                    <a:pt x="2551" y="1024"/>
                  </a:cubicBezTo>
                  <a:cubicBezTo>
                    <a:pt x="2713" y="1390"/>
                    <a:pt x="2826" y="1723"/>
                    <a:pt x="2894" y="2042"/>
                  </a:cubicBezTo>
                  <a:cubicBezTo>
                    <a:pt x="2944" y="2266"/>
                    <a:pt x="2955" y="2492"/>
                    <a:pt x="2931" y="2735"/>
                  </a:cubicBezTo>
                  <a:cubicBezTo>
                    <a:pt x="2907" y="2977"/>
                    <a:pt x="2847" y="3220"/>
                    <a:pt x="2789" y="3455"/>
                  </a:cubicBezTo>
                  <a:cubicBezTo>
                    <a:pt x="2741" y="3654"/>
                    <a:pt x="2690" y="3859"/>
                    <a:pt x="2660" y="4064"/>
                  </a:cubicBezTo>
                  <a:cubicBezTo>
                    <a:pt x="2606" y="4436"/>
                    <a:pt x="2618" y="4794"/>
                    <a:pt x="2635" y="5141"/>
                  </a:cubicBezTo>
                  <a:cubicBezTo>
                    <a:pt x="2466" y="4565"/>
                    <a:pt x="2367" y="4009"/>
                    <a:pt x="2346" y="3491"/>
                  </a:cubicBezTo>
                  <a:cubicBezTo>
                    <a:pt x="2336" y="3252"/>
                    <a:pt x="2379" y="3010"/>
                    <a:pt x="2421" y="2773"/>
                  </a:cubicBezTo>
                  <a:cubicBezTo>
                    <a:pt x="2488" y="2395"/>
                    <a:pt x="2559" y="2004"/>
                    <a:pt x="2425" y="1600"/>
                  </a:cubicBezTo>
                  <a:cubicBezTo>
                    <a:pt x="2415" y="1569"/>
                    <a:pt x="2385" y="1549"/>
                    <a:pt x="2354" y="1549"/>
                  </a:cubicBezTo>
                  <a:cubicBezTo>
                    <a:pt x="2346" y="1549"/>
                    <a:pt x="2339" y="1550"/>
                    <a:pt x="2331" y="1552"/>
                  </a:cubicBezTo>
                  <a:cubicBezTo>
                    <a:pt x="2291" y="1565"/>
                    <a:pt x="2270" y="1609"/>
                    <a:pt x="2283" y="1647"/>
                  </a:cubicBezTo>
                  <a:cubicBezTo>
                    <a:pt x="2405" y="2016"/>
                    <a:pt x="2341" y="2370"/>
                    <a:pt x="2275" y="2747"/>
                  </a:cubicBezTo>
                  <a:cubicBezTo>
                    <a:pt x="2231" y="2990"/>
                    <a:pt x="2186" y="3242"/>
                    <a:pt x="2197" y="3497"/>
                  </a:cubicBezTo>
                  <a:cubicBezTo>
                    <a:pt x="2217" y="4011"/>
                    <a:pt x="2312" y="4559"/>
                    <a:pt x="2476" y="5128"/>
                  </a:cubicBezTo>
                  <a:cubicBezTo>
                    <a:pt x="2466" y="5112"/>
                    <a:pt x="2457" y="5095"/>
                    <a:pt x="2446" y="5077"/>
                  </a:cubicBezTo>
                  <a:cubicBezTo>
                    <a:pt x="2391" y="4982"/>
                    <a:pt x="2334" y="4888"/>
                    <a:pt x="2282" y="4791"/>
                  </a:cubicBezTo>
                  <a:cubicBezTo>
                    <a:pt x="1869" y="4021"/>
                    <a:pt x="1751" y="3156"/>
                    <a:pt x="1914" y="2066"/>
                  </a:cubicBezTo>
                  <a:cubicBezTo>
                    <a:pt x="1953" y="1799"/>
                    <a:pt x="2016" y="1529"/>
                    <a:pt x="2076" y="1269"/>
                  </a:cubicBezTo>
                  <a:cubicBezTo>
                    <a:pt x="2140" y="995"/>
                    <a:pt x="2205" y="716"/>
                    <a:pt x="2246" y="429"/>
                  </a:cubicBezTo>
                  <a:close/>
                  <a:moveTo>
                    <a:pt x="364" y="5108"/>
                  </a:moveTo>
                  <a:lnTo>
                    <a:pt x="364" y="5108"/>
                  </a:lnTo>
                  <a:cubicBezTo>
                    <a:pt x="530" y="5195"/>
                    <a:pt x="703" y="5261"/>
                    <a:pt x="740" y="5274"/>
                  </a:cubicBezTo>
                  <a:cubicBezTo>
                    <a:pt x="850" y="5310"/>
                    <a:pt x="959" y="5341"/>
                    <a:pt x="1066" y="5371"/>
                  </a:cubicBezTo>
                  <a:cubicBezTo>
                    <a:pt x="1314" y="5442"/>
                    <a:pt x="1550" y="5509"/>
                    <a:pt x="1777" y="5638"/>
                  </a:cubicBezTo>
                  <a:cubicBezTo>
                    <a:pt x="1998" y="5762"/>
                    <a:pt x="2197" y="5927"/>
                    <a:pt x="2382" y="6139"/>
                  </a:cubicBezTo>
                  <a:cubicBezTo>
                    <a:pt x="2609" y="6401"/>
                    <a:pt x="2789" y="6696"/>
                    <a:pt x="2999" y="7053"/>
                  </a:cubicBezTo>
                  <a:cubicBezTo>
                    <a:pt x="3042" y="7126"/>
                    <a:pt x="3080" y="7203"/>
                    <a:pt x="3122" y="7276"/>
                  </a:cubicBezTo>
                  <a:cubicBezTo>
                    <a:pt x="3164" y="7388"/>
                    <a:pt x="3209" y="7498"/>
                    <a:pt x="3259" y="7609"/>
                  </a:cubicBezTo>
                  <a:cubicBezTo>
                    <a:pt x="3120" y="7478"/>
                    <a:pt x="2964" y="7357"/>
                    <a:pt x="2812" y="7240"/>
                  </a:cubicBezTo>
                  <a:lnTo>
                    <a:pt x="2745" y="7190"/>
                  </a:lnTo>
                  <a:cubicBezTo>
                    <a:pt x="2201" y="6770"/>
                    <a:pt x="1680" y="6305"/>
                    <a:pt x="1202" y="5811"/>
                  </a:cubicBezTo>
                  <a:cubicBezTo>
                    <a:pt x="1187" y="5796"/>
                    <a:pt x="1167" y="5788"/>
                    <a:pt x="1148" y="5788"/>
                  </a:cubicBezTo>
                  <a:cubicBezTo>
                    <a:pt x="1129" y="5788"/>
                    <a:pt x="1111" y="5795"/>
                    <a:pt x="1096" y="5808"/>
                  </a:cubicBezTo>
                  <a:cubicBezTo>
                    <a:pt x="1067" y="5837"/>
                    <a:pt x="1066" y="5885"/>
                    <a:pt x="1095" y="5914"/>
                  </a:cubicBezTo>
                  <a:cubicBezTo>
                    <a:pt x="1580" y="6414"/>
                    <a:pt x="2104" y="6883"/>
                    <a:pt x="2654" y="7305"/>
                  </a:cubicBezTo>
                  <a:lnTo>
                    <a:pt x="2722" y="7356"/>
                  </a:lnTo>
                  <a:cubicBezTo>
                    <a:pt x="2919" y="7507"/>
                    <a:pt x="3117" y="7661"/>
                    <a:pt x="3281" y="7845"/>
                  </a:cubicBezTo>
                  <a:cubicBezTo>
                    <a:pt x="3259" y="7832"/>
                    <a:pt x="3239" y="7821"/>
                    <a:pt x="3224" y="7811"/>
                  </a:cubicBezTo>
                  <a:cubicBezTo>
                    <a:pt x="2949" y="7628"/>
                    <a:pt x="2651" y="7488"/>
                    <a:pt x="2363" y="7355"/>
                  </a:cubicBezTo>
                  <a:cubicBezTo>
                    <a:pt x="1813" y="7098"/>
                    <a:pt x="1292" y="6855"/>
                    <a:pt x="924" y="6328"/>
                  </a:cubicBezTo>
                  <a:cubicBezTo>
                    <a:pt x="740" y="6063"/>
                    <a:pt x="622" y="5764"/>
                    <a:pt x="501" y="5448"/>
                  </a:cubicBezTo>
                  <a:cubicBezTo>
                    <a:pt x="458" y="5335"/>
                    <a:pt x="413" y="5221"/>
                    <a:pt x="364" y="5108"/>
                  </a:cubicBezTo>
                  <a:close/>
                  <a:moveTo>
                    <a:pt x="4904" y="3925"/>
                  </a:moveTo>
                  <a:cubicBezTo>
                    <a:pt x="5048" y="4510"/>
                    <a:pt x="5173" y="5145"/>
                    <a:pt x="5103" y="5758"/>
                  </a:cubicBezTo>
                  <a:cubicBezTo>
                    <a:pt x="5046" y="6257"/>
                    <a:pt x="4859" y="6762"/>
                    <a:pt x="4561" y="7216"/>
                  </a:cubicBezTo>
                  <a:cubicBezTo>
                    <a:pt x="4493" y="7311"/>
                    <a:pt x="4426" y="7405"/>
                    <a:pt x="4361" y="7499"/>
                  </a:cubicBezTo>
                  <a:cubicBezTo>
                    <a:pt x="4273" y="7624"/>
                    <a:pt x="4187" y="7747"/>
                    <a:pt x="4109" y="7876"/>
                  </a:cubicBezTo>
                  <a:cubicBezTo>
                    <a:pt x="4187" y="7327"/>
                    <a:pt x="4314" y="6861"/>
                    <a:pt x="4507" y="6408"/>
                  </a:cubicBezTo>
                  <a:cubicBezTo>
                    <a:pt x="4717" y="5916"/>
                    <a:pt x="4915" y="5392"/>
                    <a:pt x="4811" y="4872"/>
                  </a:cubicBezTo>
                  <a:cubicBezTo>
                    <a:pt x="4803" y="4838"/>
                    <a:pt x="4773" y="4812"/>
                    <a:pt x="4738" y="4812"/>
                  </a:cubicBezTo>
                  <a:cubicBezTo>
                    <a:pt x="4733" y="4812"/>
                    <a:pt x="4728" y="4813"/>
                    <a:pt x="4723" y="4814"/>
                  </a:cubicBezTo>
                  <a:cubicBezTo>
                    <a:pt x="4684" y="4821"/>
                    <a:pt x="4656" y="4862"/>
                    <a:pt x="4665" y="4902"/>
                  </a:cubicBezTo>
                  <a:cubicBezTo>
                    <a:pt x="4760" y="5380"/>
                    <a:pt x="4579" y="5859"/>
                    <a:pt x="4370" y="6350"/>
                  </a:cubicBezTo>
                  <a:cubicBezTo>
                    <a:pt x="4141" y="6887"/>
                    <a:pt x="4003" y="7441"/>
                    <a:pt x="3928" y="8122"/>
                  </a:cubicBezTo>
                  <a:cubicBezTo>
                    <a:pt x="3880" y="7777"/>
                    <a:pt x="3838" y="7425"/>
                    <a:pt x="3847" y="7079"/>
                  </a:cubicBezTo>
                  <a:cubicBezTo>
                    <a:pt x="3866" y="6487"/>
                    <a:pt x="3960" y="5981"/>
                    <a:pt x="4134" y="5531"/>
                  </a:cubicBezTo>
                  <a:cubicBezTo>
                    <a:pt x="4238" y="5258"/>
                    <a:pt x="4377" y="4995"/>
                    <a:pt x="4513" y="4740"/>
                  </a:cubicBezTo>
                  <a:cubicBezTo>
                    <a:pt x="4652" y="4477"/>
                    <a:pt x="4795" y="4209"/>
                    <a:pt x="4904" y="3925"/>
                  </a:cubicBezTo>
                  <a:close/>
                  <a:moveTo>
                    <a:pt x="7355" y="6722"/>
                  </a:moveTo>
                  <a:cubicBezTo>
                    <a:pt x="7321" y="7195"/>
                    <a:pt x="7268" y="7672"/>
                    <a:pt x="7195" y="8141"/>
                  </a:cubicBezTo>
                  <a:cubicBezTo>
                    <a:pt x="7126" y="8578"/>
                    <a:pt x="7051" y="8938"/>
                    <a:pt x="6899" y="9273"/>
                  </a:cubicBezTo>
                  <a:cubicBezTo>
                    <a:pt x="6699" y="9708"/>
                    <a:pt x="6370" y="10080"/>
                    <a:pt x="6107" y="10353"/>
                  </a:cubicBezTo>
                  <a:cubicBezTo>
                    <a:pt x="5908" y="10558"/>
                    <a:pt x="5690" y="10770"/>
                    <a:pt x="5431" y="10917"/>
                  </a:cubicBezTo>
                  <a:cubicBezTo>
                    <a:pt x="5402" y="10935"/>
                    <a:pt x="5379" y="10945"/>
                    <a:pt x="5358" y="10953"/>
                  </a:cubicBezTo>
                  <a:cubicBezTo>
                    <a:pt x="5444" y="10790"/>
                    <a:pt x="5520" y="10623"/>
                    <a:pt x="5593" y="10460"/>
                  </a:cubicBezTo>
                  <a:cubicBezTo>
                    <a:pt x="5720" y="10177"/>
                    <a:pt x="5852" y="9885"/>
                    <a:pt x="6026" y="9619"/>
                  </a:cubicBezTo>
                  <a:lnTo>
                    <a:pt x="6136" y="9452"/>
                  </a:lnTo>
                  <a:cubicBezTo>
                    <a:pt x="6388" y="9076"/>
                    <a:pt x="6648" y="8686"/>
                    <a:pt x="6734" y="8223"/>
                  </a:cubicBezTo>
                  <a:cubicBezTo>
                    <a:pt x="6741" y="8184"/>
                    <a:pt x="6713" y="8144"/>
                    <a:pt x="6674" y="8136"/>
                  </a:cubicBezTo>
                  <a:cubicBezTo>
                    <a:pt x="6670" y="8135"/>
                    <a:pt x="6665" y="8135"/>
                    <a:pt x="6661" y="8135"/>
                  </a:cubicBezTo>
                  <a:cubicBezTo>
                    <a:pt x="6626" y="8135"/>
                    <a:pt x="6594" y="8161"/>
                    <a:pt x="6586" y="8196"/>
                  </a:cubicBezTo>
                  <a:cubicBezTo>
                    <a:pt x="6509" y="8627"/>
                    <a:pt x="6257" y="9003"/>
                    <a:pt x="6013" y="9368"/>
                  </a:cubicBezTo>
                  <a:lnTo>
                    <a:pt x="5901" y="9538"/>
                  </a:lnTo>
                  <a:cubicBezTo>
                    <a:pt x="5720" y="9814"/>
                    <a:pt x="5586" y="10112"/>
                    <a:pt x="5455" y="10400"/>
                  </a:cubicBezTo>
                  <a:cubicBezTo>
                    <a:pt x="5389" y="10552"/>
                    <a:pt x="5316" y="10704"/>
                    <a:pt x="5238" y="10856"/>
                  </a:cubicBezTo>
                  <a:cubicBezTo>
                    <a:pt x="5238" y="10794"/>
                    <a:pt x="5241" y="10725"/>
                    <a:pt x="5244" y="10671"/>
                  </a:cubicBezTo>
                  <a:lnTo>
                    <a:pt x="5247" y="10596"/>
                  </a:lnTo>
                  <a:cubicBezTo>
                    <a:pt x="5273" y="9976"/>
                    <a:pt x="5447" y="9367"/>
                    <a:pt x="5748" y="8835"/>
                  </a:cubicBezTo>
                  <a:cubicBezTo>
                    <a:pt x="5953" y="8469"/>
                    <a:pt x="6221" y="8135"/>
                    <a:pt x="6482" y="7811"/>
                  </a:cubicBezTo>
                  <a:lnTo>
                    <a:pt x="7355" y="6722"/>
                  </a:lnTo>
                  <a:close/>
                  <a:moveTo>
                    <a:pt x="1073" y="9056"/>
                  </a:moveTo>
                  <a:lnTo>
                    <a:pt x="1073" y="9056"/>
                  </a:lnTo>
                  <a:cubicBezTo>
                    <a:pt x="1518" y="9267"/>
                    <a:pt x="2000" y="9394"/>
                    <a:pt x="2469" y="9517"/>
                  </a:cubicBezTo>
                  <a:cubicBezTo>
                    <a:pt x="2724" y="9584"/>
                    <a:pt x="2987" y="9653"/>
                    <a:pt x="3239" y="9734"/>
                  </a:cubicBezTo>
                  <a:cubicBezTo>
                    <a:pt x="3883" y="9943"/>
                    <a:pt x="4358" y="10219"/>
                    <a:pt x="4688" y="10578"/>
                  </a:cubicBezTo>
                  <a:cubicBezTo>
                    <a:pt x="4775" y="10673"/>
                    <a:pt x="4844" y="10780"/>
                    <a:pt x="4909" y="10894"/>
                  </a:cubicBezTo>
                  <a:cubicBezTo>
                    <a:pt x="4766" y="10813"/>
                    <a:pt x="4608" y="10751"/>
                    <a:pt x="4449" y="10699"/>
                  </a:cubicBezTo>
                  <a:cubicBezTo>
                    <a:pt x="4258" y="10636"/>
                    <a:pt x="4063" y="10578"/>
                    <a:pt x="3867" y="10523"/>
                  </a:cubicBezTo>
                  <a:cubicBezTo>
                    <a:pt x="3224" y="10337"/>
                    <a:pt x="2559" y="10144"/>
                    <a:pt x="2036" y="9736"/>
                  </a:cubicBezTo>
                  <a:cubicBezTo>
                    <a:pt x="2022" y="9725"/>
                    <a:pt x="2006" y="9720"/>
                    <a:pt x="1989" y="9720"/>
                  </a:cubicBezTo>
                  <a:cubicBezTo>
                    <a:pt x="1967" y="9720"/>
                    <a:pt x="1945" y="9730"/>
                    <a:pt x="1930" y="9749"/>
                  </a:cubicBezTo>
                  <a:cubicBezTo>
                    <a:pt x="1906" y="9781"/>
                    <a:pt x="1911" y="9829"/>
                    <a:pt x="1943" y="9853"/>
                  </a:cubicBezTo>
                  <a:cubicBezTo>
                    <a:pt x="2490" y="10280"/>
                    <a:pt x="3168" y="10477"/>
                    <a:pt x="3825" y="10668"/>
                  </a:cubicBezTo>
                  <a:cubicBezTo>
                    <a:pt x="4019" y="10723"/>
                    <a:pt x="4213" y="10780"/>
                    <a:pt x="4403" y="10842"/>
                  </a:cubicBezTo>
                  <a:cubicBezTo>
                    <a:pt x="4636" y="10917"/>
                    <a:pt x="4896" y="11017"/>
                    <a:pt x="5069" y="11211"/>
                  </a:cubicBezTo>
                  <a:lnTo>
                    <a:pt x="4873" y="11215"/>
                  </a:lnTo>
                  <a:cubicBezTo>
                    <a:pt x="4739" y="11219"/>
                    <a:pt x="4602" y="11223"/>
                    <a:pt x="4465" y="11223"/>
                  </a:cubicBezTo>
                  <a:cubicBezTo>
                    <a:pt x="4369" y="11223"/>
                    <a:pt x="4273" y="11221"/>
                    <a:pt x="4177" y="11215"/>
                  </a:cubicBezTo>
                  <a:cubicBezTo>
                    <a:pt x="3375" y="11173"/>
                    <a:pt x="2683" y="10675"/>
                    <a:pt x="1987" y="10124"/>
                  </a:cubicBezTo>
                  <a:cubicBezTo>
                    <a:pt x="1597" y="9816"/>
                    <a:pt x="1212" y="9481"/>
                    <a:pt x="1073" y="9056"/>
                  </a:cubicBezTo>
                  <a:close/>
                  <a:moveTo>
                    <a:pt x="8307" y="9858"/>
                  </a:moveTo>
                  <a:cubicBezTo>
                    <a:pt x="8471" y="10796"/>
                    <a:pt x="8443" y="11579"/>
                    <a:pt x="8226" y="12240"/>
                  </a:cubicBezTo>
                  <a:cubicBezTo>
                    <a:pt x="7957" y="13070"/>
                    <a:pt x="7391" y="13588"/>
                    <a:pt x="6758" y="14089"/>
                  </a:cubicBezTo>
                  <a:cubicBezTo>
                    <a:pt x="7168" y="13233"/>
                    <a:pt x="7511" y="12346"/>
                    <a:pt x="7779" y="11437"/>
                  </a:cubicBezTo>
                  <a:cubicBezTo>
                    <a:pt x="7790" y="11396"/>
                    <a:pt x="7769" y="11356"/>
                    <a:pt x="7728" y="11344"/>
                  </a:cubicBezTo>
                  <a:cubicBezTo>
                    <a:pt x="7722" y="11343"/>
                    <a:pt x="7715" y="11342"/>
                    <a:pt x="7709" y="11342"/>
                  </a:cubicBezTo>
                  <a:cubicBezTo>
                    <a:pt x="7676" y="11342"/>
                    <a:pt x="7645" y="11362"/>
                    <a:pt x="7635" y="11395"/>
                  </a:cubicBezTo>
                  <a:cubicBezTo>
                    <a:pt x="7370" y="12300"/>
                    <a:pt x="7026" y="13187"/>
                    <a:pt x="6618" y="14038"/>
                  </a:cubicBezTo>
                  <a:cubicBezTo>
                    <a:pt x="6618" y="14024"/>
                    <a:pt x="6618" y="14009"/>
                    <a:pt x="6615" y="13996"/>
                  </a:cubicBezTo>
                  <a:cubicBezTo>
                    <a:pt x="6593" y="13345"/>
                    <a:pt x="6574" y="12727"/>
                    <a:pt x="6794" y="12129"/>
                  </a:cubicBezTo>
                  <a:cubicBezTo>
                    <a:pt x="7011" y="11537"/>
                    <a:pt x="7352" y="11001"/>
                    <a:pt x="7683" y="10503"/>
                  </a:cubicBezTo>
                  <a:cubicBezTo>
                    <a:pt x="7857" y="10241"/>
                    <a:pt x="8048" y="9979"/>
                    <a:pt x="8307" y="9858"/>
                  </a:cubicBezTo>
                  <a:close/>
                  <a:moveTo>
                    <a:pt x="1793" y="11799"/>
                  </a:moveTo>
                  <a:cubicBezTo>
                    <a:pt x="2600" y="11900"/>
                    <a:pt x="3497" y="12052"/>
                    <a:pt x="4296" y="12414"/>
                  </a:cubicBezTo>
                  <a:cubicBezTo>
                    <a:pt x="4771" y="12630"/>
                    <a:pt x="5180" y="12908"/>
                    <a:pt x="5516" y="13245"/>
                  </a:cubicBezTo>
                  <a:cubicBezTo>
                    <a:pt x="5745" y="13474"/>
                    <a:pt x="5917" y="13772"/>
                    <a:pt x="6076" y="14072"/>
                  </a:cubicBezTo>
                  <a:cubicBezTo>
                    <a:pt x="5299" y="13453"/>
                    <a:pt x="4401" y="12974"/>
                    <a:pt x="3456" y="12680"/>
                  </a:cubicBezTo>
                  <a:cubicBezTo>
                    <a:pt x="3448" y="12678"/>
                    <a:pt x="3441" y="12677"/>
                    <a:pt x="3433" y="12677"/>
                  </a:cubicBezTo>
                  <a:cubicBezTo>
                    <a:pt x="3402" y="12677"/>
                    <a:pt x="3372" y="12697"/>
                    <a:pt x="3362" y="12730"/>
                  </a:cubicBezTo>
                  <a:cubicBezTo>
                    <a:pt x="3349" y="12769"/>
                    <a:pt x="3371" y="12811"/>
                    <a:pt x="3411" y="12822"/>
                  </a:cubicBezTo>
                  <a:cubicBezTo>
                    <a:pt x="4367" y="13122"/>
                    <a:pt x="5271" y="13613"/>
                    <a:pt x="6049" y="14245"/>
                  </a:cubicBezTo>
                  <a:cubicBezTo>
                    <a:pt x="5830" y="14167"/>
                    <a:pt x="5613" y="14129"/>
                    <a:pt x="5390" y="14089"/>
                  </a:cubicBezTo>
                  <a:cubicBezTo>
                    <a:pt x="5286" y="14072"/>
                    <a:pt x="5179" y="14053"/>
                    <a:pt x="5067" y="14030"/>
                  </a:cubicBezTo>
                  <a:cubicBezTo>
                    <a:pt x="4598" y="13934"/>
                    <a:pt x="4138" y="13770"/>
                    <a:pt x="3706" y="13545"/>
                  </a:cubicBezTo>
                  <a:cubicBezTo>
                    <a:pt x="3274" y="13320"/>
                    <a:pt x="2877" y="13039"/>
                    <a:pt x="2524" y="12711"/>
                  </a:cubicBezTo>
                  <a:cubicBezTo>
                    <a:pt x="2353" y="12550"/>
                    <a:pt x="2191" y="12376"/>
                    <a:pt x="2045" y="12195"/>
                  </a:cubicBezTo>
                  <a:cubicBezTo>
                    <a:pt x="2029" y="12175"/>
                    <a:pt x="1981" y="12098"/>
                    <a:pt x="1936" y="12026"/>
                  </a:cubicBezTo>
                  <a:cubicBezTo>
                    <a:pt x="1878" y="11932"/>
                    <a:pt x="1832" y="11858"/>
                    <a:pt x="1793" y="11799"/>
                  </a:cubicBezTo>
                  <a:close/>
                  <a:moveTo>
                    <a:pt x="7356" y="13935"/>
                  </a:moveTo>
                  <a:cubicBezTo>
                    <a:pt x="7676" y="13935"/>
                    <a:pt x="7980" y="14117"/>
                    <a:pt x="8233" y="14296"/>
                  </a:cubicBezTo>
                  <a:cubicBezTo>
                    <a:pt x="8778" y="14678"/>
                    <a:pt x="9267" y="15133"/>
                    <a:pt x="9687" y="15648"/>
                  </a:cubicBezTo>
                  <a:cubicBezTo>
                    <a:pt x="9176" y="15619"/>
                    <a:pt x="8655" y="15581"/>
                    <a:pt x="8158" y="15461"/>
                  </a:cubicBezTo>
                  <a:cubicBezTo>
                    <a:pt x="7800" y="15376"/>
                    <a:pt x="7540" y="15266"/>
                    <a:pt x="7337" y="15115"/>
                  </a:cubicBezTo>
                  <a:cubicBezTo>
                    <a:pt x="7091" y="14931"/>
                    <a:pt x="6909" y="14671"/>
                    <a:pt x="6734" y="14415"/>
                  </a:cubicBezTo>
                  <a:lnTo>
                    <a:pt x="6734" y="14415"/>
                  </a:lnTo>
                  <a:cubicBezTo>
                    <a:pt x="7401" y="14493"/>
                    <a:pt x="8044" y="14726"/>
                    <a:pt x="8607" y="15099"/>
                  </a:cubicBezTo>
                  <a:cubicBezTo>
                    <a:pt x="8619" y="15108"/>
                    <a:pt x="8632" y="15112"/>
                    <a:pt x="8645" y="15112"/>
                  </a:cubicBezTo>
                  <a:cubicBezTo>
                    <a:pt x="8649" y="15112"/>
                    <a:pt x="8653" y="15112"/>
                    <a:pt x="8657" y="15111"/>
                  </a:cubicBezTo>
                  <a:cubicBezTo>
                    <a:pt x="8676" y="15108"/>
                    <a:pt x="8697" y="15097"/>
                    <a:pt x="8710" y="15078"/>
                  </a:cubicBezTo>
                  <a:cubicBezTo>
                    <a:pt x="8733" y="15043"/>
                    <a:pt x="8721" y="14997"/>
                    <a:pt x="8688" y="14975"/>
                  </a:cubicBezTo>
                  <a:cubicBezTo>
                    <a:pt x="8130" y="14607"/>
                    <a:pt x="7499" y="14373"/>
                    <a:pt x="6839" y="14280"/>
                  </a:cubicBezTo>
                  <a:cubicBezTo>
                    <a:pt x="6961" y="14185"/>
                    <a:pt x="7081" y="14088"/>
                    <a:pt x="7195" y="13991"/>
                  </a:cubicBezTo>
                  <a:cubicBezTo>
                    <a:pt x="7198" y="13991"/>
                    <a:pt x="7201" y="13991"/>
                    <a:pt x="7204" y="13991"/>
                  </a:cubicBezTo>
                  <a:cubicBezTo>
                    <a:pt x="7238" y="13991"/>
                    <a:pt x="7271" y="13976"/>
                    <a:pt x="7291" y="13946"/>
                  </a:cubicBezTo>
                  <a:cubicBezTo>
                    <a:pt x="7294" y="13943"/>
                    <a:pt x="7308" y="13936"/>
                    <a:pt x="7344" y="13936"/>
                  </a:cubicBezTo>
                  <a:cubicBezTo>
                    <a:pt x="7348" y="13935"/>
                    <a:pt x="7352" y="13935"/>
                    <a:pt x="7356" y="13935"/>
                  </a:cubicBezTo>
                  <a:close/>
                  <a:moveTo>
                    <a:pt x="5944" y="16071"/>
                  </a:moveTo>
                  <a:cubicBezTo>
                    <a:pt x="6167" y="16071"/>
                    <a:pt x="6381" y="16089"/>
                    <a:pt x="6590" y="16124"/>
                  </a:cubicBezTo>
                  <a:cubicBezTo>
                    <a:pt x="5874" y="16204"/>
                    <a:pt x="5213" y="16527"/>
                    <a:pt x="4575" y="16845"/>
                  </a:cubicBezTo>
                  <a:cubicBezTo>
                    <a:pt x="4239" y="17012"/>
                    <a:pt x="3895" y="17184"/>
                    <a:pt x="3547" y="17316"/>
                  </a:cubicBezTo>
                  <a:cubicBezTo>
                    <a:pt x="3508" y="17330"/>
                    <a:pt x="3489" y="17374"/>
                    <a:pt x="3504" y="17413"/>
                  </a:cubicBezTo>
                  <a:cubicBezTo>
                    <a:pt x="3514" y="17441"/>
                    <a:pt x="3541" y="17460"/>
                    <a:pt x="3572" y="17460"/>
                  </a:cubicBezTo>
                  <a:cubicBezTo>
                    <a:pt x="3575" y="17460"/>
                    <a:pt x="3579" y="17460"/>
                    <a:pt x="3583" y="17459"/>
                  </a:cubicBezTo>
                  <a:cubicBezTo>
                    <a:pt x="3588" y="17459"/>
                    <a:pt x="3594" y="17458"/>
                    <a:pt x="3601" y="17456"/>
                  </a:cubicBezTo>
                  <a:cubicBezTo>
                    <a:pt x="3955" y="17320"/>
                    <a:pt x="4304" y="17146"/>
                    <a:pt x="4642" y="16980"/>
                  </a:cubicBezTo>
                  <a:cubicBezTo>
                    <a:pt x="5267" y="16669"/>
                    <a:pt x="5917" y="16350"/>
                    <a:pt x="6609" y="16272"/>
                  </a:cubicBezTo>
                  <a:lnTo>
                    <a:pt x="6609" y="16272"/>
                  </a:lnTo>
                  <a:cubicBezTo>
                    <a:pt x="6395" y="16472"/>
                    <a:pt x="6149" y="16670"/>
                    <a:pt x="5850" y="16829"/>
                  </a:cubicBezTo>
                  <a:cubicBezTo>
                    <a:pt x="5407" y="17065"/>
                    <a:pt x="4937" y="17261"/>
                    <a:pt x="4453" y="17410"/>
                  </a:cubicBezTo>
                  <a:cubicBezTo>
                    <a:pt x="4329" y="17449"/>
                    <a:pt x="3431" y="17653"/>
                    <a:pt x="3132" y="17705"/>
                  </a:cubicBezTo>
                  <a:cubicBezTo>
                    <a:pt x="3165" y="17236"/>
                    <a:pt x="3583" y="16871"/>
                    <a:pt x="3772" y="16729"/>
                  </a:cubicBezTo>
                  <a:cubicBezTo>
                    <a:pt x="4184" y="16421"/>
                    <a:pt x="4678" y="16213"/>
                    <a:pt x="5202" y="16132"/>
                  </a:cubicBezTo>
                  <a:cubicBezTo>
                    <a:pt x="5464" y="16091"/>
                    <a:pt x="5710" y="16071"/>
                    <a:pt x="5944" y="16071"/>
                  </a:cubicBezTo>
                  <a:close/>
                  <a:moveTo>
                    <a:pt x="2191" y="1"/>
                  </a:moveTo>
                  <a:cubicBezTo>
                    <a:pt x="2136" y="1"/>
                    <a:pt x="2089" y="41"/>
                    <a:pt x="2087" y="95"/>
                  </a:cubicBezTo>
                  <a:cubicBezTo>
                    <a:pt x="2061" y="478"/>
                    <a:pt x="1972" y="863"/>
                    <a:pt x="1885" y="1237"/>
                  </a:cubicBezTo>
                  <a:cubicBezTo>
                    <a:pt x="1825" y="1500"/>
                    <a:pt x="1761" y="1774"/>
                    <a:pt x="1720" y="2049"/>
                  </a:cubicBezTo>
                  <a:cubicBezTo>
                    <a:pt x="1551" y="3184"/>
                    <a:pt x="1674" y="4089"/>
                    <a:pt x="2108" y="4895"/>
                  </a:cubicBezTo>
                  <a:cubicBezTo>
                    <a:pt x="2160" y="4995"/>
                    <a:pt x="2218" y="5090"/>
                    <a:pt x="2276" y="5189"/>
                  </a:cubicBezTo>
                  <a:cubicBezTo>
                    <a:pt x="2435" y="5460"/>
                    <a:pt x="2586" y="5714"/>
                    <a:pt x="2653" y="6002"/>
                  </a:cubicBezTo>
                  <a:cubicBezTo>
                    <a:pt x="2664" y="6046"/>
                    <a:pt x="2702" y="6076"/>
                    <a:pt x="2747" y="6079"/>
                  </a:cubicBezTo>
                  <a:cubicBezTo>
                    <a:pt x="2766" y="6139"/>
                    <a:pt x="2783" y="6199"/>
                    <a:pt x="2799" y="6260"/>
                  </a:cubicBezTo>
                  <a:lnTo>
                    <a:pt x="2848" y="6434"/>
                  </a:lnTo>
                  <a:cubicBezTo>
                    <a:pt x="2751" y="6285"/>
                    <a:pt x="2650" y="6147"/>
                    <a:pt x="2535" y="6017"/>
                  </a:cubicBezTo>
                  <a:cubicBezTo>
                    <a:pt x="2334" y="5787"/>
                    <a:pt x="2121" y="5610"/>
                    <a:pt x="1878" y="5474"/>
                  </a:cubicBezTo>
                  <a:cubicBezTo>
                    <a:pt x="1628" y="5334"/>
                    <a:pt x="1371" y="5261"/>
                    <a:pt x="1124" y="5190"/>
                  </a:cubicBezTo>
                  <a:cubicBezTo>
                    <a:pt x="1018" y="5160"/>
                    <a:pt x="913" y="5131"/>
                    <a:pt x="805" y="5095"/>
                  </a:cubicBezTo>
                  <a:cubicBezTo>
                    <a:pt x="626" y="5034"/>
                    <a:pt x="244" y="4843"/>
                    <a:pt x="200" y="4771"/>
                  </a:cubicBezTo>
                  <a:cubicBezTo>
                    <a:pt x="182" y="4737"/>
                    <a:pt x="148" y="4718"/>
                    <a:pt x="113" y="4718"/>
                  </a:cubicBezTo>
                  <a:cubicBezTo>
                    <a:pt x="97" y="4718"/>
                    <a:pt x="81" y="4722"/>
                    <a:pt x="66" y="4730"/>
                  </a:cubicBezTo>
                  <a:cubicBezTo>
                    <a:pt x="18" y="4747"/>
                    <a:pt x="1" y="4804"/>
                    <a:pt x="22" y="4852"/>
                  </a:cubicBezTo>
                  <a:cubicBezTo>
                    <a:pt x="24" y="4854"/>
                    <a:pt x="24" y="4856"/>
                    <a:pt x="24" y="4857"/>
                  </a:cubicBezTo>
                  <a:cubicBezTo>
                    <a:pt x="138" y="5067"/>
                    <a:pt x="228" y="5299"/>
                    <a:pt x="315" y="5522"/>
                  </a:cubicBezTo>
                  <a:cubicBezTo>
                    <a:pt x="436" y="5836"/>
                    <a:pt x="562" y="6160"/>
                    <a:pt x="762" y="6444"/>
                  </a:cubicBezTo>
                  <a:cubicBezTo>
                    <a:pt x="1160" y="7014"/>
                    <a:pt x="1728" y="7281"/>
                    <a:pt x="2281" y="7537"/>
                  </a:cubicBezTo>
                  <a:cubicBezTo>
                    <a:pt x="2560" y="7669"/>
                    <a:pt x="2852" y="7805"/>
                    <a:pt x="3116" y="7978"/>
                  </a:cubicBezTo>
                  <a:cubicBezTo>
                    <a:pt x="3151" y="8002"/>
                    <a:pt x="3203" y="8031"/>
                    <a:pt x="3261" y="8064"/>
                  </a:cubicBezTo>
                  <a:cubicBezTo>
                    <a:pt x="3366" y="8123"/>
                    <a:pt x="3541" y="8225"/>
                    <a:pt x="3620" y="8301"/>
                  </a:cubicBezTo>
                  <a:lnTo>
                    <a:pt x="3798" y="8631"/>
                  </a:lnTo>
                  <a:cubicBezTo>
                    <a:pt x="3798" y="8634"/>
                    <a:pt x="3798" y="8637"/>
                    <a:pt x="3801" y="8639"/>
                  </a:cubicBezTo>
                  <a:cubicBezTo>
                    <a:pt x="3803" y="8666"/>
                    <a:pt x="3818" y="8688"/>
                    <a:pt x="3838" y="8704"/>
                  </a:cubicBezTo>
                  <a:cubicBezTo>
                    <a:pt x="4112" y="9213"/>
                    <a:pt x="4381" y="9730"/>
                    <a:pt x="4643" y="10257"/>
                  </a:cubicBezTo>
                  <a:cubicBezTo>
                    <a:pt x="4307" y="9960"/>
                    <a:pt x="3867" y="9726"/>
                    <a:pt x="3303" y="9542"/>
                  </a:cubicBezTo>
                  <a:cubicBezTo>
                    <a:pt x="3043" y="9459"/>
                    <a:pt x="2777" y="9388"/>
                    <a:pt x="2521" y="9322"/>
                  </a:cubicBezTo>
                  <a:cubicBezTo>
                    <a:pt x="1995" y="9184"/>
                    <a:pt x="1455" y="9042"/>
                    <a:pt x="979" y="8780"/>
                  </a:cubicBezTo>
                  <a:cubicBezTo>
                    <a:pt x="964" y="8773"/>
                    <a:pt x="947" y="8769"/>
                    <a:pt x="931" y="8769"/>
                  </a:cubicBezTo>
                  <a:cubicBezTo>
                    <a:pt x="911" y="8769"/>
                    <a:pt x="891" y="8774"/>
                    <a:pt x="873" y="8786"/>
                  </a:cubicBezTo>
                  <a:cubicBezTo>
                    <a:pt x="843" y="8808"/>
                    <a:pt x="827" y="8844"/>
                    <a:pt x="830" y="8882"/>
                  </a:cubicBezTo>
                  <a:cubicBezTo>
                    <a:pt x="908" y="9477"/>
                    <a:pt x="1384" y="9899"/>
                    <a:pt x="1864" y="10279"/>
                  </a:cubicBezTo>
                  <a:cubicBezTo>
                    <a:pt x="2586" y="10851"/>
                    <a:pt x="3305" y="11369"/>
                    <a:pt x="4165" y="11415"/>
                  </a:cubicBezTo>
                  <a:cubicBezTo>
                    <a:pt x="4269" y="11421"/>
                    <a:pt x="4372" y="11423"/>
                    <a:pt x="4475" y="11423"/>
                  </a:cubicBezTo>
                  <a:cubicBezTo>
                    <a:pt x="4610" y="11423"/>
                    <a:pt x="4745" y="11419"/>
                    <a:pt x="4876" y="11415"/>
                  </a:cubicBezTo>
                  <a:cubicBezTo>
                    <a:pt x="4982" y="11412"/>
                    <a:pt x="5085" y="11409"/>
                    <a:pt x="5190" y="11409"/>
                  </a:cubicBezTo>
                  <a:cubicBezTo>
                    <a:pt x="5549" y="12197"/>
                    <a:pt x="5881" y="13000"/>
                    <a:pt x="6162" y="13818"/>
                  </a:cubicBezTo>
                  <a:cubicBezTo>
                    <a:pt x="6018" y="13562"/>
                    <a:pt x="5861" y="13312"/>
                    <a:pt x="5655" y="13106"/>
                  </a:cubicBezTo>
                  <a:cubicBezTo>
                    <a:pt x="5302" y="12753"/>
                    <a:pt x="4872" y="12459"/>
                    <a:pt x="4375" y="12235"/>
                  </a:cubicBezTo>
                  <a:cubicBezTo>
                    <a:pt x="3468" y="11822"/>
                    <a:pt x="2448" y="11676"/>
                    <a:pt x="1565" y="11573"/>
                  </a:cubicBezTo>
                  <a:cubicBezTo>
                    <a:pt x="1562" y="11573"/>
                    <a:pt x="1558" y="11572"/>
                    <a:pt x="1554" y="11572"/>
                  </a:cubicBezTo>
                  <a:cubicBezTo>
                    <a:pt x="1504" y="11572"/>
                    <a:pt x="1459" y="11609"/>
                    <a:pt x="1455" y="11660"/>
                  </a:cubicBezTo>
                  <a:cubicBezTo>
                    <a:pt x="1450" y="11705"/>
                    <a:pt x="1474" y="11747"/>
                    <a:pt x="1516" y="11764"/>
                  </a:cubicBezTo>
                  <a:cubicBezTo>
                    <a:pt x="1565" y="11810"/>
                    <a:pt x="1699" y="12028"/>
                    <a:pt x="1764" y="12133"/>
                  </a:cubicBezTo>
                  <a:cubicBezTo>
                    <a:pt x="1827" y="12235"/>
                    <a:pt x="1864" y="12295"/>
                    <a:pt x="1887" y="12324"/>
                  </a:cubicBezTo>
                  <a:cubicBezTo>
                    <a:pt x="2039" y="12512"/>
                    <a:pt x="2208" y="12691"/>
                    <a:pt x="2385" y="12860"/>
                  </a:cubicBezTo>
                  <a:cubicBezTo>
                    <a:pt x="2751" y="13202"/>
                    <a:pt x="3164" y="13493"/>
                    <a:pt x="3609" y="13726"/>
                  </a:cubicBezTo>
                  <a:cubicBezTo>
                    <a:pt x="4061" y="13960"/>
                    <a:pt x="4536" y="14129"/>
                    <a:pt x="5024" y="14229"/>
                  </a:cubicBezTo>
                  <a:cubicBezTo>
                    <a:pt x="5140" y="14253"/>
                    <a:pt x="5248" y="14271"/>
                    <a:pt x="5354" y="14289"/>
                  </a:cubicBezTo>
                  <a:cubicBezTo>
                    <a:pt x="5723" y="14352"/>
                    <a:pt x="6044" y="14406"/>
                    <a:pt x="6388" y="14636"/>
                  </a:cubicBezTo>
                  <a:cubicBezTo>
                    <a:pt x="6401" y="14645"/>
                    <a:pt x="6415" y="14649"/>
                    <a:pt x="6428" y="14651"/>
                  </a:cubicBezTo>
                  <a:cubicBezTo>
                    <a:pt x="6555" y="15083"/>
                    <a:pt x="6668" y="15518"/>
                    <a:pt x="6762" y="15958"/>
                  </a:cubicBezTo>
                  <a:cubicBezTo>
                    <a:pt x="6496" y="15902"/>
                    <a:pt x="6226" y="15873"/>
                    <a:pt x="5942" y="15873"/>
                  </a:cubicBezTo>
                  <a:cubicBezTo>
                    <a:pt x="5696" y="15873"/>
                    <a:pt x="5441" y="15895"/>
                    <a:pt x="5169" y="15938"/>
                  </a:cubicBezTo>
                  <a:cubicBezTo>
                    <a:pt x="4611" y="16024"/>
                    <a:pt x="4086" y="16243"/>
                    <a:pt x="3649" y="16575"/>
                  </a:cubicBezTo>
                  <a:cubicBezTo>
                    <a:pt x="3366" y="16787"/>
                    <a:pt x="2897" y="17233"/>
                    <a:pt x="2929" y="17822"/>
                  </a:cubicBezTo>
                  <a:cubicBezTo>
                    <a:pt x="2932" y="17853"/>
                    <a:pt x="2948" y="17883"/>
                    <a:pt x="2973" y="17901"/>
                  </a:cubicBezTo>
                  <a:cubicBezTo>
                    <a:pt x="2982" y="17908"/>
                    <a:pt x="3004" y="17911"/>
                    <a:pt x="3036" y="17911"/>
                  </a:cubicBezTo>
                  <a:cubicBezTo>
                    <a:pt x="3069" y="17911"/>
                    <a:pt x="3112" y="17907"/>
                    <a:pt x="3164" y="17901"/>
                  </a:cubicBezTo>
                  <a:cubicBezTo>
                    <a:pt x="3576" y="17848"/>
                    <a:pt x="4497" y="17610"/>
                    <a:pt x="4510" y="17605"/>
                  </a:cubicBezTo>
                  <a:cubicBezTo>
                    <a:pt x="5004" y="17452"/>
                    <a:pt x="5484" y="17253"/>
                    <a:pt x="5940" y="17010"/>
                  </a:cubicBezTo>
                  <a:cubicBezTo>
                    <a:pt x="6308" y="16815"/>
                    <a:pt x="6597" y="16566"/>
                    <a:pt x="6841" y="16330"/>
                  </a:cubicBezTo>
                  <a:lnTo>
                    <a:pt x="6841" y="16330"/>
                  </a:lnTo>
                  <a:cubicBezTo>
                    <a:pt x="7192" y="18177"/>
                    <a:pt x="7207" y="20076"/>
                    <a:pt x="6663" y="21984"/>
                  </a:cubicBezTo>
                  <a:cubicBezTo>
                    <a:pt x="6648" y="22038"/>
                    <a:pt x="6678" y="22093"/>
                    <a:pt x="6732" y="22107"/>
                  </a:cubicBezTo>
                  <a:cubicBezTo>
                    <a:pt x="6741" y="22111"/>
                    <a:pt x="6751" y="22112"/>
                    <a:pt x="6761" y="22112"/>
                  </a:cubicBezTo>
                  <a:cubicBezTo>
                    <a:pt x="6765" y="22112"/>
                    <a:pt x="6768" y="22112"/>
                    <a:pt x="6771" y="22112"/>
                  </a:cubicBezTo>
                  <a:cubicBezTo>
                    <a:pt x="6809" y="22106"/>
                    <a:pt x="6844" y="22078"/>
                    <a:pt x="6855" y="22039"/>
                  </a:cubicBezTo>
                  <a:cubicBezTo>
                    <a:pt x="7576" y="19509"/>
                    <a:pt x="7336" y="17012"/>
                    <a:pt x="6628" y="14620"/>
                  </a:cubicBezTo>
                  <a:lnTo>
                    <a:pt x="6628" y="14620"/>
                  </a:lnTo>
                  <a:cubicBezTo>
                    <a:pt x="6791" y="14853"/>
                    <a:pt x="6975" y="15098"/>
                    <a:pt x="7218" y="15279"/>
                  </a:cubicBezTo>
                  <a:cubicBezTo>
                    <a:pt x="7443" y="15447"/>
                    <a:pt x="7727" y="15566"/>
                    <a:pt x="8110" y="15658"/>
                  </a:cubicBezTo>
                  <a:cubicBezTo>
                    <a:pt x="8698" y="15800"/>
                    <a:pt x="9306" y="15832"/>
                    <a:pt x="9897" y="15862"/>
                  </a:cubicBezTo>
                  <a:lnTo>
                    <a:pt x="9914" y="15862"/>
                  </a:lnTo>
                  <a:cubicBezTo>
                    <a:pt x="9947" y="15859"/>
                    <a:pt x="9975" y="15839"/>
                    <a:pt x="9991" y="15810"/>
                  </a:cubicBezTo>
                  <a:cubicBezTo>
                    <a:pt x="10008" y="15777"/>
                    <a:pt x="10005" y="15735"/>
                    <a:pt x="9982" y="15705"/>
                  </a:cubicBezTo>
                  <a:cubicBezTo>
                    <a:pt x="9520" y="15101"/>
                    <a:pt x="8970" y="14575"/>
                    <a:pt x="8349" y="14138"/>
                  </a:cubicBezTo>
                  <a:cubicBezTo>
                    <a:pt x="8097" y="13962"/>
                    <a:pt x="7799" y="13782"/>
                    <a:pt x="7470" y="13750"/>
                  </a:cubicBezTo>
                  <a:cubicBezTo>
                    <a:pt x="7877" y="13361"/>
                    <a:pt x="8217" y="12918"/>
                    <a:pt x="8416" y="12311"/>
                  </a:cubicBezTo>
                  <a:cubicBezTo>
                    <a:pt x="8653" y="11587"/>
                    <a:pt x="8675" y="10739"/>
                    <a:pt x="8481" y="9713"/>
                  </a:cubicBezTo>
                  <a:cubicBezTo>
                    <a:pt x="8476" y="9685"/>
                    <a:pt x="8459" y="9661"/>
                    <a:pt x="8436" y="9646"/>
                  </a:cubicBezTo>
                  <a:cubicBezTo>
                    <a:pt x="8420" y="9636"/>
                    <a:pt x="8402" y="9631"/>
                    <a:pt x="8383" y="9631"/>
                  </a:cubicBezTo>
                  <a:cubicBezTo>
                    <a:pt x="8374" y="9631"/>
                    <a:pt x="8365" y="9632"/>
                    <a:pt x="8356" y="9635"/>
                  </a:cubicBezTo>
                  <a:cubicBezTo>
                    <a:pt x="7978" y="9745"/>
                    <a:pt x="7735" y="10072"/>
                    <a:pt x="7517" y="10400"/>
                  </a:cubicBezTo>
                  <a:cubicBezTo>
                    <a:pt x="7178" y="10908"/>
                    <a:pt x="6831" y="11456"/>
                    <a:pt x="6606" y="12067"/>
                  </a:cubicBezTo>
                  <a:cubicBezTo>
                    <a:pt x="6382" y="12679"/>
                    <a:pt x="6395" y="13317"/>
                    <a:pt x="6414" y="13938"/>
                  </a:cubicBezTo>
                  <a:cubicBezTo>
                    <a:pt x="6099" y="13000"/>
                    <a:pt x="5720" y="12081"/>
                    <a:pt x="5306" y="11184"/>
                  </a:cubicBezTo>
                  <a:cubicBezTo>
                    <a:pt x="5386" y="11173"/>
                    <a:pt x="5467" y="11133"/>
                    <a:pt x="5528" y="11097"/>
                  </a:cubicBezTo>
                  <a:cubicBezTo>
                    <a:pt x="5808" y="10936"/>
                    <a:pt x="6040" y="10713"/>
                    <a:pt x="6250" y="10497"/>
                  </a:cubicBezTo>
                  <a:cubicBezTo>
                    <a:pt x="6525" y="10212"/>
                    <a:pt x="6870" y="9826"/>
                    <a:pt x="7079" y="9361"/>
                  </a:cubicBezTo>
                  <a:cubicBezTo>
                    <a:pt x="7240" y="9006"/>
                    <a:pt x="7321" y="8631"/>
                    <a:pt x="7392" y="8178"/>
                  </a:cubicBezTo>
                  <a:cubicBezTo>
                    <a:pt x="7482" y="7601"/>
                    <a:pt x="7543" y="7011"/>
                    <a:pt x="7573" y="6427"/>
                  </a:cubicBezTo>
                  <a:cubicBezTo>
                    <a:pt x="7575" y="6383"/>
                    <a:pt x="7550" y="6343"/>
                    <a:pt x="7509" y="6328"/>
                  </a:cubicBezTo>
                  <a:cubicBezTo>
                    <a:pt x="7498" y="6324"/>
                    <a:pt x="7486" y="6321"/>
                    <a:pt x="7475" y="6321"/>
                  </a:cubicBezTo>
                  <a:cubicBezTo>
                    <a:pt x="7445" y="6321"/>
                    <a:pt x="7415" y="6335"/>
                    <a:pt x="7395" y="6360"/>
                  </a:cubicBezTo>
                  <a:lnTo>
                    <a:pt x="6327" y="7693"/>
                  </a:lnTo>
                  <a:cubicBezTo>
                    <a:pt x="6062" y="8022"/>
                    <a:pt x="5788" y="8365"/>
                    <a:pt x="5574" y="8744"/>
                  </a:cubicBezTo>
                  <a:cubicBezTo>
                    <a:pt x="5257" y="9306"/>
                    <a:pt x="5075" y="9944"/>
                    <a:pt x="5048" y="10596"/>
                  </a:cubicBezTo>
                  <a:lnTo>
                    <a:pt x="5047" y="10641"/>
                  </a:lnTo>
                  <a:cubicBezTo>
                    <a:pt x="4713" y="9950"/>
                    <a:pt x="4361" y="9271"/>
                    <a:pt x="4006" y="8611"/>
                  </a:cubicBezTo>
                  <a:cubicBezTo>
                    <a:pt x="4100" y="8223"/>
                    <a:pt x="4307" y="7931"/>
                    <a:pt x="4524" y="7622"/>
                  </a:cubicBezTo>
                  <a:cubicBezTo>
                    <a:pt x="4591" y="7528"/>
                    <a:pt x="4658" y="7430"/>
                    <a:pt x="4724" y="7331"/>
                  </a:cubicBezTo>
                  <a:cubicBezTo>
                    <a:pt x="5040" y="6851"/>
                    <a:pt x="5238" y="6318"/>
                    <a:pt x="5299" y="5787"/>
                  </a:cubicBezTo>
                  <a:cubicBezTo>
                    <a:pt x="5387" y="5018"/>
                    <a:pt x="5186" y="4236"/>
                    <a:pt x="5011" y="3547"/>
                  </a:cubicBezTo>
                  <a:cubicBezTo>
                    <a:pt x="4999" y="3504"/>
                    <a:pt x="4960" y="3473"/>
                    <a:pt x="4915" y="3473"/>
                  </a:cubicBezTo>
                  <a:cubicBezTo>
                    <a:pt x="4914" y="3473"/>
                    <a:pt x="4912" y="3473"/>
                    <a:pt x="4910" y="3473"/>
                  </a:cubicBezTo>
                  <a:cubicBezTo>
                    <a:pt x="4868" y="3473"/>
                    <a:pt x="4829" y="3506"/>
                    <a:pt x="4818" y="3547"/>
                  </a:cubicBezTo>
                  <a:cubicBezTo>
                    <a:pt x="4717" y="3934"/>
                    <a:pt x="4524" y="4300"/>
                    <a:pt x="4338" y="4653"/>
                  </a:cubicBezTo>
                  <a:cubicBezTo>
                    <a:pt x="4200" y="4914"/>
                    <a:pt x="4055" y="5183"/>
                    <a:pt x="3947" y="5465"/>
                  </a:cubicBezTo>
                  <a:cubicBezTo>
                    <a:pt x="3764" y="5937"/>
                    <a:pt x="3666" y="6466"/>
                    <a:pt x="3649" y="7079"/>
                  </a:cubicBezTo>
                  <a:cubicBezTo>
                    <a:pt x="3638" y="7383"/>
                    <a:pt x="3667" y="7688"/>
                    <a:pt x="3708" y="7986"/>
                  </a:cubicBezTo>
                  <a:cubicBezTo>
                    <a:pt x="3583" y="7716"/>
                    <a:pt x="3447" y="7450"/>
                    <a:pt x="3303" y="7192"/>
                  </a:cubicBezTo>
                  <a:cubicBezTo>
                    <a:pt x="3178" y="6862"/>
                    <a:pt x="3085" y="6538"/>
                    <a:pt x="2990" y="6205"/>
                  </a:cubicBezTo>
                  <a:cubicBezTo>
                    <a:pt x="2946" y="6050"/>
                    <a:pt x="2899" y="5892"/>
                    <a:pt x="2849" y="5729"/>
                  </a:cubicBezTo>
                  <a:cubicBezTo>
                    <a:pt x="2849" y="5551"/>
                    <a:pt x="2845" y="5371"/>
                    <a:pt x="2838" y="5199"/>
                  </a:cubicBezTo>
                  <a:cubicBezTo>
                    <a:pt x="2821" y="4827"/>
                    <a:pt x="2805" y="4474"/>
                    <a:pt x="2860" y="4103"/>
                  </a:cubicBezTo>
                  <a:cubicBezTo>
                    <a:pt x="2889" y="3905"/>
                    <a:pt x="2936" y="3706"/>
                    <a:pt x="2986" y="3513"/>
                  </a:cubicBezTo>
                  <a:cubicBezTo>
                    <a:pt x="3048" y="3271"/>
                    <a:pt x="3109" y="3020"/>
                    <a:pt x="3135" y="2764"/>
                  </a:cubicBezTo>
                  <a:cubicBezTo>
                    <a:pt x="3159" y="2501"/>
                    <a:pt x="3146" y="2255"/>
                    <a:pt x="3094" y="2011"/>
                  </a:cubicBezTo>
                  <a:cubicBezTo>
                    <a:pt x="3022" y="1678"/>
                    <a:pt x="2906" y="1332"/>
                    <a:pt x="2738" y="955"/>
                  </a:cubicBezTo>
                  <a:cubicBezTo>
                    <a:pt x="2667" y="797"/>
                    <a:pt x="2587" y="633"/>
                    <a:pt x="2492" y="451"/>
                  </a:cubicBezTo>
                  <a:cubicBezTo>
                    <a:pt x="2477" y="422"/>
                    <a:pt x="2448" y="380"/>
                    <a:pt x="2415" y="334"/>
                  </a:cubicBezTo>
                  <a:cubicBezTo>
                    <a:pt x="2375" y="271"/>
                    <a:pt x="2289" y="147"/>
                    <a:pt x="2285" y="105"/>
                  </a:cubicBezTo>
                  <a:cubicBezTo>
                    <a:pt x="2289" y="51"/>
                    <a:pt x="2247" y="3"/>
                    <a:pt x="2194" y="1"/>
                  </a:cubicBezTo>
                  <a:cubicBezTo>
                    <a:pt x="2193" y="1"/>
                    <a:pt x="2192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16"/>
            <p:cNvGrpSpPr/>
            <p:nvPr/>
          </p:nvGrpSpPr>
          <p:grpSpPr>
            <a:xfrm rot="10800000" flipH="1">
              <a:off x="106120" y="10"/>
              <a:ext cx="907937" cy="1643377"/>
              <a:chOff x="1630300" y="2895025"/>
              <a:chExt cx="480950" cy="870525"/>
            </a:xfrm>
          </p:grpSpPr>
          <p:sp>
            <p:nvSpPr>
              <p:cNvPr id="713" name="Google Shape;713;p16"/>
              <p:cNvSpPr/>
              <p:nvPr/>
            </p:nvSpPr>
            <p:spPr>
              <a:xfrm>
                <a:off x="1630300" y="2895025"/>
                <a:ext cx="480950" cy="710575"/>
              </a:xfrm>
              <a:custGeom>
                <a:avLst/>
                <a:gdLst/>
                <a:ahLst/>
                <a:cxnLst/>
                <a:rect l="l" t="t" r="r" b="b"/>
                <a:pathLst>
                  <a:path w="19238" h="28423" extrusionOk="0">
                    <a:moveTo>
                      <a:pt x="15689" y="0"/>
                    </a:moveTo>
                    <a:cubicBezTo>
                      <a:pt x="15057" y="0"/>
                      <a:pt x="14403" y="330"/>
                      <a:pt x="13877" y="720"/>
                    </a:cubicBezTo>
                    <a:cubicBezTo>
                      <a:pt x="12032" y="2084"/>
                      <a:pt x="10822" y="4271"/>
                      <a:pt x="10643" y="6559"/>
                    </a:cubicBezTo>
                    <a:cubicBezTo>
                      <a:pt x="10131" y="5334"/>
                      <a:pt x="8999" y="4187"/>
                      <a:pt x="7594" y="4141"/>
                    </a:cubicBezTo>
                    <a:cubicBezTo>
                      <a:pt x="7575" y="4141"/>
                      <a:pt x="7557" y="4140"/>
                      <a:pt x="7538" y="4140"/>
                    </a:cubicBezTo>
                    <a:cubicBezTo>
                      <a:pt x="6279" y="4140"/>
                      <a:pt x="5140" y="5444"/>
                      <a:pt x="4826" y="6557"/>
                    </a:cubicBezTo>
                    <a:cubicBezTo>
                      <a:pt x="4406" y="8047"/>
                      <a:pt x="4881" y="9657"/>
                      <a:pt x="5647" y="11003"/>
                    </a:cubicBezTo>
                    <a:cubicBezTo>
                      <a:pt x="5405" y="10747"/>
                      <a:pt x="5156" y="10480"/>
                      <a:pt x="4830" y="10343"/>
                    </a:cubicBezTo>
                    <a:cubicBezTo>
                      <a:pt x="4705" y="10290"/>
                      <a:pt x="4567" y="10262"/>
                      <a:pt x="4430" y="10262"/>
                    </a:cubicBezTo>
                    <a:cubicBezTo>
                      <a:pt x="4210" y="10262"/>
                      <a:pt x="3995" y="10335"/>
                      <a:pt x="3853" y="10501"/>
                    </a:cubicBezTo>
                    <a:cubicBezTo>
                      <a:pt x="3694" y="10684"/>
                      <a:pt x="3658" y="10944"/>
                      <a:pt x="3639" y="11187"/>
                    </a:cubicBezTo>
                    <a:cubicBezTo>
                      <a:pt x="3552" y="12357"/>
                      <a:pt x="3883" y="13551"/>
                      <a:pt x="4076" y="14705"/>
                    </a:cubicBezTo>
                    <a:cubicBezTo>
                      <a:pt x="3862" y="14086"/>
                      <a:pt x="3317" y="13594"/>
                      <a:pt x="2682" y="13442"/>
                    </a:cubicBezTo>
                    <a:cubicBezTo>
                      <a:pt x="2538" y="13408"/>
                      <a:pt x="2391" y="13391"/>
                      <a:pt x="2244" y="13391"/>
                    </a:cubicBezTo>
                    <a:cubicBezTo>
                      <a:pt x="1739" y="13391"/>
                      <a:pt x="1234" y="13587"/>
                      <a:pt x="869" y="13939"/>
                    </a:cubicBezTo>
                    <a:cubicBezTo>
                      <a:pt x="1" y="14777"/>
                      <a:pt x="85" y="16186"/>
                      <a:pt x="382" y="17357"/>
                    </a:cubicBezTo>
                    <a:cubicBezTo>
                      <a:pt x="877" y="19308"/>
                      <a:pt x="1764" y="21122"/>
                      <a:pt x="2701" y="22892"/>
                    </a:cubicBezTo>
                    <a:cubicBezTo>
                      <a:pt x="3616" y="24622"/>
                      <a:pt x="4942" y="26413"/>
                      <a:pt x="5039" y="28422"/>
                    </a:cubicBezTo>
                    <a:cubicBezTo>
                      <a:pt x="7365" y="26746"/>
                      <a:pt x="10181" y="26070"/>
                      <a:pt x="12983" y="25335"/>
                    </a:cubicBezTo>
                    <a:cubicBezTo>
                      <a:pt x="14212" y="25013"/>
                      <a:pt x="15756" y="24806"/>
                      <a:pt x="16782" y="24016"/>
                    </a:cubicBezTo>
                    <a:cubicBezTo>
                      <a:pt x="17665" y="23337"/>
                      <a:pt x="18904" y="21610"/>
                      <a:pt x="17045" y="21238"/>
                    </a:cubicBezTo>
                    <a:cubicBezTo>
                      <a:pt x="16909" y="21211"/>
                      <a:pt x="16772" y="21200"/>
                      <a:pt x="16634" y="21200"/>
                    </a:cubicBezTo>
                    <a:cubicBezTo>
                      <a:pt x="16310" y="21200"/>
                      <a:pt x="15983" y="21261"/>
                      <a:pt x="15663" y="21323"/>
                    </a:cubicBezTo>
                    <a:cubicBezTo>
                      <a:pt x="16543" y="20665"/>
                      <a:pt x="17721" y="19217"/>
                      <a:pt x="17693" y="18031"/>
                    </a:cubicBezTo>
                    <a:cubicBezTo>
                      <a:pt x="17679" y="17497"/>
                      <a:pt x="17369" y="17310"/>
                      <a:pt x="16956" y="17310"/>
                    </a:cubicBezTo>
                    <a:cubicBezTo>
                      <a:pt x="16296" y="17310"/>
                      <a:pt x="15373" y="17788"/>
                      <a:pt x="14983" y="18088"/>
                    </a:cubicBezTo>
                    <a:cubicBezTo>
                      <a:pt x="16210" y="17145"/>
                      <a:pt x="17151" y="15837"/>
                      <a:pt x="17656" y="14375"/>
                    </a:cubicBezTo>
                    <a:cubicBezTo>
                      <a:pt x="17733" y="14150"/>
                      <a:pt x="17803" y="13908"/>
                      <a:pt x="17745" y="13678"/>
                    </a:cubicBezTo>
                    <a:cubicBezTo>
                      <a:pt x="17651" y="13299"/>
                      <a:pt x="17234" y="13081"/>
                      <a:pt x="16840" y="13081"/>
                    </a:cubicBezTo>
                    <a:cubicBezTo>
                      <a:pt x="16816" y="13081"/>
                      <a:pt x="16792" y="13082"/>
                      <a:pt x="16767" y="13083"/>
                    </a:cubicBezTo>
                    <a:cubicBezTo>
                      <a:pt x="16353" y="13112"/>
                      <a:pt x="15980" y="13331"/>
                      <a:pt x="15624" y="13542"/>
                    </a:cubicBezTo>
                    <a:cubicBezTo>
                      <a:pt x="17077" y="12248"/>
                      <a:pt x="18602" y="10839"/>
                      <a:pt x="19088" y="8955"/>
                    </a:cubicBezTo>
                    <a:cubicBezTo>
                      <a:pt x="19186" y="8569"/>
                      <a:pt x="19237" y="8155"/>
                      <a:pt x="19098" y="7782"/>
                    </a:cubicBezTo>
                    <a:cubicBezTo>
                      <a:pt x="18944" y="7370"/>
                      <a:pt x="18616" y="7217"/>
                      <a:pt x="18228" y="7217"/>
                    </a:cubicBezTo>
                    <a:cubicBezTo>
                      <a:pt x="17513" y="7217"/>
                      <a:pt x="16595" y="7736"/>
                      <a:pt x="16194" y="8108"/>
                    </a:cubicBezTo>
                    <a:cubicBezTo>
                      <a:pt x="17374" y="6414"/>
                      <a:pt x="17879" y="4264"/>
                      <a:pt x="17575" y="2223"/>
                    </a:cubicBezTo>
                    <a:cubicBezTo>
                      <a:pt x="17449" y="1391"/>
                      <a:pt x="17116" y="483"/>
                      <a:pt x="16348" y="137"/>
                    </a:cubicBezTo>
                    <a:cubicBezTo>
                      <a:pt x="16135" y="42"/>
                      <a:pt x="15914" y="0"/>
                      <a:pt x="15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6"/>
              <p:cNvSpPr/>
              <p:nvPr/>
            </p:nvSpPr>
            <p:spPr>
              <a:xfrm>
                <a:off x="1674950" y="2976400"/>
                <a:ext cx="401400" cy="7891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31566" extrusionOk="0">
                    <a:moveTo>
                      <a:pt x="11729" y="1"/>
                    </a:moveTo>
                    <a:cubicBezTo>
                      <a:pt x="11677" y="1"/>
                      <a:pt x="11627" y="27"/>
                      <a:pt x="11603" y="90"/>
                    </a:cubicBezTo>
                    <a:cubicBezTo>
                      <a:pt x="10782" y="2243"/>
                      <a:pt x="10242" y="4494"/>
                      <a:pt x="10000" y="6782"/>
                    </a:cubicBezTo>
                    <a:cubicBezTo>
                      <a:pt x="9311" y="8243"/>
                      <a:pt x="8638" y="9710"/>
                      <a:pt x="7991" y="11190"/>
                    </a:cubicBezTo>
                    <a:cubicBezTo>
                      <a:pt x="7824" y="10100"/>
                      <a:pt x="7612" y="9019"/>
                      <a:pt x="7347" y="7948"/>
                    </a:cubicBezTo>
                    <a:cubicBezTo>
                      <a:pt x="7321" y="6965"/>
                      <a:pt x="7496" y="5986"/>
                      <a:pt x="7861" y="5073"/>
                    </a:cubicBezTo>
                    <a:cubicBezTo>
                      <a:pt x="7906" y="4959"/>
                      <a:pt x="7808" y="4872"/>
                      <a:pt x="7715" y="4872"/>
                    </a:cubicBezTo>
                    <a:cubicBezTo>
                      <a:pt x="7663" y="4872"/>
                      <a:pt x="7613" y="4898"/>
                      <a:pt x="7588" y="4960"/>
                    </a:cubicBezTo>
                    <a:cubicBezTo>
                      <a:pt x="7329" y="5605"/>
                      <a:pt x="7164" y="6282"/>
                      <a:pt x="7092" y="6969"/>
                    </a:cubicBezTo>
                    <a:cubicBezTo>
                      <a:pt x="6720" y="5610"/>
                      <a:pt x="6268" y="4272"/>
                      <a:pt x="5743" y="2966"/>
                    </a:cubicBezTo>
                    <a:cubicBezTo>
                      <a:pt x="5718" y="2905"/>
                      <a:pt x="5669" y="2879"/>
                      <a:pt x="5619" y="2879"/>
                    </a:cubicBezTo>
                    <a:cubicBezTo>
                      <a:pt x="5525" y="2879"/>
                      <a:pt x="5427" y="2969"/>
                      <a:pt x="5472" y="3084"/>
                    </a:cubicBezTo>
                    <a:cubicBezTo>
                      <a:pt x="6116" y="4682"/>
                      <a:pt x="6643" y="6325"/>
                      <a:pt x="7056" y="7994"/>
                    </a:cubicBezTo>
                    <a:cubicBezTo>
                      <a:pt x="7057" y="8027"/>
                      <a:pt x="7056" y="8059"/>
                      <a:pt x="7057" y="8094"/>
                    </a:cubicBezTo>
                    <a:cubicBezTo>
                      <a:pt x="7060" y="8139"/>
                      <a:pt x="7079" y="8172"/>
                      <a:pt x="7106" y="8192"/>
                    </a:cubicBezTo>
                    <a:cubicBezTo>
                      <a:pt x="7300" y="8996"/>
                      <a:pt x="7462" y="9807"/>
                      <a:pt x="7600" y="10620"/>
                    </a:cubicBezTo>
                    <a:cubicBezTo>
                      <a:pt x="6941" y="9293"/>
                      <a:pt x="5925" y="8163"/>
                      <a:pt x="4928" y="7073"/>
                    </a:cubicBezTo>
                    <a:cubicBezTo>
                      <a:pt x="4896" y="7038"/>
                      <a:pt x="4857" y="7023"/>
                      <a:pt x="4819" y="7023"/>
                    </a:cubicBezTo>
                    <a:cubicBezTo>
                      <a:pt x="4706" y="7023"/>
                      <a:pt x="4600" y="7151"/>
                      <a:pt x="4696" y="7254"/>
                    </a:cubicBezTo>
                    <a:cubicBezTo>
                      <a:pt x="5898" y="8566"/>
                      <a:pt x="7132" y="9931"/>
                      <a:pt x="7711" y="11648"/>
                    </a:cubicBezTo>
                    <a:cubicBezTo>
                      <a:pt x="7722" y="11681"/>
                      <a:pt x="7742" y="11700"/>
                      <a:pt x="7762" y="11715"/>
                    </a:cubicBezTo>
                    <a:cubicBezTo>
                      <a:pt x="7581" y="12134"/>
                      <a:pt x="7402" y="12554"/>
                      <a:pt x="7226" y="12977"/>
                    </a:cubicBezTo>
                    <a:cubicBezTo>
                      <a:pt x="6216" y="15399"/>
                      <a:pt x="5297" y="17866"/>
                      <a:pt x="4524" y="20376"/>
                    </a:cubicBezTo>
                    <a:cubicBezTo>
                      <a:pt x="4372" y="19614"/>
                      <a:pt x="4153" y="18873"/>
                      <a:pt x="3891" y="18146"/>
                    </a:cubicBezTo>
                    <a:cubicBezTo>
                      <a:pt x="3622" y="16655"/>
                      <a:pt x="3590" y="15137"/>
                      <a:pt x="3800" y="13637"/>
                    </a:cubicBezTo>
                    <a:cubicBezTo>
                      <a:pt x="3815" y="13534"/>
                      <a:pt x="3735" y="13477"/>
                      <a:pt x="3654" y="13477"/>
                    </a:cubicBezTo>
                    <a:cubicBezTo>
                      <a:pt x="3588" y="13477"/>
                      <a:pt x="3521" y="13517"/>
                      <a:pt x="3509" y="13602"/>
                    </a:cubicBezTo>
                    <a:cubicBezTo>
                      <a:pt x="3350" y="14731"/>
                      <a:pt x="3328" y="15874"/>
                      <a:pt x="3437" y="17006"/>
                    </a:cubicBezTo>
                    <a:cubicBezTo>
                      <a:pt x="2834" y="15613"/>
                      <a:pt x="2092" y="14272"/>
                      <a:pt x="1346" y="12958"/>
                    </a:cubicBezTo>
                    <a:cubicBezTo>
                      <a:pt x="1315" y="12903"/>
                      <a:pt x="1263" y="12880"/>
                      <a:pt x="1212" y="12880"/>
                    </a:cubicBezTo>
                    <a:cubicBezTo>
                      <a:pt x="1112" y="12880"/>
                      <a:pt x="1015" y="12967"/>
                      <a:pt x="1077" y="13075"/>
                    </a:cubicBezTo>
                    <a:cubicBezTo>
                      <a:pt x="1765" y="14288"/>
                      <a:pt x="2454" y="15526"/>
                      <a:pt x="3030" y="16809"/>
                    </a:cubicBezTo>
                    <a:cubicBezTo>
                      <a:pt x="2177" y="16072"/>
                      <a:pt x="1271" y="15403"/>
                      <a:pt x="311" y="14812"/>
                    </a:cubicBezTo>
                    <a:cubicBezTo>
                      <a:pt x="284" y="14796"/>
                      <a:pt x="257" y="14789"/>
                      <a:pt x="231" y="14789"/>
                    </a:cubicBezTo>
                    <a:cubicBezTo>
                      <a:pt x="101" y="14789"/>
                      <a:pt x="1" y="14965"/>
                      <a:pt x="134" y="15048"/>
                    </a:cubicBezTo>
                    <a:cubicBezTo>
                      <a:pt x="1262" y="15742"/>
                      <a:pt x="2322" y="16539"/>
                      <a:pt x="3299" y="17433"/>
                    </a:cubicBezTo>
                    <a:cubicBezTo>
                      <a:pt x="3299" y="17433"/>
                      <a:pt x="3300" y="17433"/>
                      <a:pt x="3300" y="17436"/>
                    </a:cubicBezTo>
                    <a:cubicBezTo>
                      <a:pt x="3777" y="18582"/>
                      <a:pt x="4147" y="19769"/>
                      <a:pt x="4338" y="21005"/>
                    </a:cubicBezTo>
                    <a:cubicBezTo>
                      <a:pt x="3991" y="22178"/>
                      <a:pt x="3672" y="23359"/>
                      <a:pt x="3397" y="24552"/>
                    </a:cubicBezTo>
                    <a:cubicBezTo>
                      <a:pt x="2879" y="26809"/>
                      <a:pt x="2510" y="29098"/>
                      <a:pt x="2323" y="31405"/>
                    </a:cubicBezTo>
                    <a:cubicBezTo>
                      <a:pt x="2315" y="31508"/>
                      <a:pt x="2399" y="31565"/>
                      <a:pt x="2479" y="31565"/>
                    </a:cubicBezTo>
                    <a:cubicBezTo>
                      <a:pt x="2545" y="31565"/>
                      <a:pt x="2609" y="31525"/>
                      <a:pt x="2616" y="31439"/>
                    </a:cubicBezTo>
                    <a:cubicBezTo>
                      <a:pt x="2899" y="27911"/>
                      <a:pt x="3619" y="24436"/>
                      <a:pt x="4625" y="21047"/>
                    </a:cubicBezTo>
                    <a:cubicBezTo>
                      <a:pt x="4625" y="21045"/>
                      <a:pt x="4628" y="21045"/>
                      <a:pt x="4628" y="21043"/>
                    </a:cubicBezTo>
                    <a:cubicBezTo>
                      <a:pt x="4899" y="20345"/>
                      <a:pt x="5404" y="19759"/>
                      <a:pt x="5898" y="19206"/>
                    </a:cubicBezTo>
                    <a:cubicBezTo>
                      <a:pt x="6416" y="18627"/>
                      <a:pt x="6954" y="18068"/>
                      <a:pt x="7513" y="17531"/>
                    </a:cubicBezTo>
                    <a:cubicBezTo>
                      <a:pt x="7564" y="17482"/>
                      <a:pt x="7617" y="17437"/>
                      <a:pt x="7668" y="17389"/>
                    </a:cubicBezTo>
                    <a:cubicBezTo>
                      <a:pt x="7784" y="17425"/>
                      <a:pt x="7868" y="17522"/>
                      <a:pt x="7968" y="17588"/>
                    </a:cubicBezTo>
                    <a:cubicBezTo>
                      <a:pt x="8068" y="17653"/>
                      <a:pt x="8176" y="17703"/>
                      <a:pt x="8279" y="17763"/>
                    </a:cubicBezTo>
                    <a:cubicBezTo>
                      <a:pt x="8519" y="17902"/>
                      <a:pt x="8757" y="18046"/>
                      <a:pt x="8993" y="18193"/>
                    </a:cubicBezTo>
                    <a:cubicBezTo>
                      <a:pt x="9472" y="18492"/>
                      <a:pt x="9944" y="18801"/>
                      <a:pt x="10407" y="19125"/>
                    </a:cubicBezTo>
                    <a:cubicBezTo>
                      <a:pt x="10435" y="19145"/>
                      <a:pt x="10464" y="19153"/>
                      <a:pt x="10491" y="19153"/>
                    </a:cubicBezTo>
                    <a:cubicBezTo>
                      <a:pt x="10616" y="19153"/>
                      <a:pt x="10712" y="18979"/>
                      <a:pt x="10585" y="18890"/>
                    </a:cubicBezTo>
                    <a:cubicBezTo>
                      <a:pt x="10088" y="18546"/>
                      <a:pt x="9586" y="18214"/>
                      <a:pt x="9072" y="17899"/>
                    </a:cubicBezTo>
                    <a:cubicBezTo>
                      <a:pt x="8828" y="17748"/>
                      <a:pt x="8581" y="17596"/>
                      <a:pt x="8330" y="17457"/>
                    </a:cubicBezTo>
                    <a:cubicBezTo>
                      <a:pt x="8243" y="17410"/>
                      <a:pt x="8163" y="17352"/>
                      <a:pt x="8081" y="17294"/>
                    </a:cubicBezTo>
                    <a:cubicBezTo>
                      <a:pt x="8267" y="17273"/>
                      <a:pt x="8452" y="17263"/>
                      <a:pt x="8638" y="17263"/>
                    </a:cubicBezTo>
                    <a:cubicBezTo>
                      <a:pt x="9785" y="17263"/>
                      <a:pt x="10924" y="17616"/>
                      <a:pt x="12070" y="17686"/>
                    </a:cubicBezTo>
                    <a:cubicBezTo>
                      <a:pt x="12074" y="17686"/>
                      <a:pt x="12078" y="17686"/>
                      <a:pt x="12081" y="17686"/>
                    </a:cubicBezTo>
                    <a:cubicBezTo>
                      <a:pt x="12260" y="17686"/>
                      <a:pt x="12291" y="17406"/>
                      <a:pt x="12105" y="17395"/>
                    </a:cubicBezTo>
                    <a:cubicBezTo>
                      <a:pt x="10938" y="17325"/>
                      <a:pt x="9784" y="16971"/>
                      <a:pt x="8619" y="16971"/>
                    </a:cubicBezTo>
                    <a:cubicBezTo>
                      <a:pt x="8443" y="16971"/>
                      <a:pt x="8268" y="16979"/>
                      <a:pt x="8092" y="16997"/>
                    </a:cubicBezTo>
                    <a:cubicBezTo>
                      <a:pt x="9039" y="16136"/>
                      <a:pt x="10038" y="15332"/>
                      <a:pt x="11087" y="14600"/>
                    </a:cubicBezTo>
                    <a:cubicBezTo>
                      <a:pt x="11826" y="14084"/>
                      <a:pt x="12590" y="13601"/>
                      <a:pt x="13372" y="13153"/>
                    </a:cubicBezTo>
                    <a:cubicBezTo>
                      <a:pt x="13510" y="13074"/>
                      <a:pt x="13446" y="12865"/>
                      <a:pt x="13321" y="12865"/>
                    </a:cubicBezTo>
                    <a:cubicBezTo>
                      <a:pt x="13300" y="12865"/>
                      <a:pt x="13277" y="12871"/>
                      <a:pt x="13253" y="12884"/>
                    </a:cubicBezTo>
                    <a:cubicBezTo>
                      <a:pt x="10478" y="14472"/>
                      <a:pt x="7966" y="16487"/>
                      <a:pt x="5818" y="18856"/>
                    </a:cubicBezTo>
                    <a:cubicBezTo>
                      <a:pt x="5541" y="19161"/>
                      <a:pt x="5259" y="19474"/>
                      <a:pt x="5006" y="19810"/>
                    </a:cubicBezTo>
                    <a:cubicBezTo>
                      <a:pt x="5043" y="19691"/>
                      <a:pt x="5080" y="19574"/>
                      <a:pt x="5117" y="19458"/>
                    </a:cubicBezTo>
                    <a:cubicBezTo>
                      <a:pt x="5795" y="17373"/>
                      <a:pt x="6572" y="15325"/>
                      <a:pt x="7410" y="13300"/>
                    </a:cubicBezTo>
                    <a:cubicBezTo>
                      <a:pt x="7432" y="13291"/>
                      <a:pt x="7452" y="13278"/>
                      <a:pt x="7470" y="13256"/>
                    </a:cubicBezTo>
                    <a:cubicBezTo>
                      <a:pt x="7989" y="12624"/>
                      <a:pt x="8541" y="12017"/>
                      <a:pt x="9119" y="11437"/>
                    </a:cubicBezTo>
                    <a:cubicBezTo>
                      <a:pt x="9126" y="11437"/>
                      <a:pt x="9134" y="11438"/>
                      <a:pt x="9142" y="11438"/>
                    </a:cubicBezTo>
                    <a:cubicBezTo>
                      <a:pt x="9161" y="11438"/>
                      <a:pt x="9182" y="11435"/>
                      <a:pt x="9204" y="11424"/>
                    </a:cubicBezTo>
                    <a:cubicBezTo>
                      <a:pt x="9764" y="11131"/>
                      <a:pt x="10398" y="11112"/>
                      <a:pt x="11016" y="11099"/>
                    </a:cubicBezTo>
                    <a:cubicBezTo>
                      <a:pt x="11755" y="11083"/>
                      <a:pt x="12494" y="11070"/>
                      <a:pt x="13233" y="11054"/>
                    </a:cubicBezTo>
                    <a:cubicBezTo>
                      <a:pt x="13420" y="11052"/>
                      <a:pt x="13377" y="10763"/>
                      <a:pt x="13193" y="10763"/>
                    </a:cubicBezTo>
                    <a:cubicBezTo>
                      <a:pt x="13192" y="10763"/>
                      <a:pt x="13191" y="10763"/>
                      <a:pt x="13189" y="10763"/>
                    </a:cubicBezTo>
                    <a:cubicBezTo>
                      <a:pt x="12428" y="10778"/>
                      <a:pt x="11668" y="10792"/>
                      <a:pt x="10906" y="10808"/>
                    </a:cubicBezTo>
                    <a:cubicBezTo>
                      <a:pt x="10468" y="10817"/>
                      <a:pt x="10023" y="10842"/>
                      <a:pt x="9602" y="10954"/>
                    </a:cubicBezTo>
                    <a:cubicBezTo>
                      <a:pt x="10879" y="9736"/>
                      <a:pt x="12280" y="8646"/>
                      <a:pt x="13781" y="7712"/>
                    </a:cubicBezTo>
                    <a:cubicBezTo>
                      <a:pt x="14469" y="7283"/>
                      <a:pt x="15178" y="6892"/>
                      <a:pt x="15904" y="6531"/>
                    </a:cubicBezTo>
                    <a:cubicBezTo>
                      <a:pt x="16055" y="6459"/>
                      <a:pt x="15989" y="6246"/>
                      <a:pt x="15857" y="6246"/>
                    </a:cubicBezTo>
                    <a:cubicBezTo>
                      <a:pt x="15837" y="6246"/>
                      <a:pt x="15815" y="6251"/>
                      <a:pt x="15792" y="6263"/>
                    </a:cubicBezTo>
                    <a:cubicBezTo>
                      <a:pt x="13224" y="7538"/>
                      <a:pt x="10875" y="9235"/>
                      <a:pt x="8859" y="11276"/>
                    </a:cubicBezTo>
                    <a:cubicBezTo>
                      <a:pt x="8483" y="11657"/>
                      <a:pt x="8120" y="12052"/>
                      <a:pt x="7766" y="12457"/>
                    </a:cubicBezTo>
                    <a:cubicBezTo>
                      <a:pt x="8396" y="10973"/>
                      <a:pt x="9055" y="9504"/>
                      <a:pt x="9734" y="8043"/>
                    </a:cubicBezTo>
                    <a:cubicBezTo>
                      <a:pt x="10394" y="6623"/>
                      <a:pt x="11073" y="5210"/>
                      <a:pt x="11759" y="3800"/>
                    </a:cubicBezTo>
                    <a:cubicBezTo>
                      <a:pt x="11765" y="3801"/>
                      <a:pt x="11771" y="3802"/>
                      <a:pt x="11778" y="3802"/>
                    </a:cubicBezTo>
                    <a:cubicBezTo>
                      <a:pt x="11807" y="3802"/>
                      <a:pt x="11836" y="3791"/>
                      <a:pt x="11863" y="3766"/>
                    </a:cubicBezTo>
                    <a:cubicBezTo>
                      <a:pt x="12930" y="2812"/>
                      <a:pt x="13868" y="1726"/>
                      <a:pt x="14654" y="530"/>
                    </a:cubicBezTo>
                    <a:cubicBezTo>
                      <a:pt x="14729" y="416"/>
                      <a:pt x="14627" y="291"/>
                      <a:pt x="14525" y="291"/>
                    </a:cubicBezTo>
                    <a:cubicBezTo>
                      <a:pt x="14487" y="291"/>
                      <a:pt x="14448" y="309"/>
                      <a:pt x="14418" y="353"/>
                    </a:cubicBezTo>
                    <a:cubicBezTo>
                      <a:pt x="13742" y="1386"/>
                      <a:pt x="12949" y="2338"/>
                      <a:pt x="12056" y="3191"/>
                    </a:cubicBezTo>
                    <a:cubicBezTo>
                      <a:pt x="12280" y="2730"/>
                      <a:pt x="12505" y="2273"/>
                      <a:pt x="12729" y="1816"/>
                    </a:cubicBezTo>
                    <a:cubicBezTo>
                      <a:pt x="12783" y="1705"/>
                      <a:pt x="12686" y="1619"/>
                      <a:pt x="12589" y="1619"/>
                    </a:cubicBezTo>
                    <a:cubicBezTo>
                      <a:pt x="12537" y="1619"/>
                      <a:pt x="12485" y="1644"/>
                      <a:pt x="12455" y="1703"/>
                    </a:cubicBezTo>
                    <a:cubicBezTo>
                      <a:pt x="11766" y="3111"/>
                      <a:pt x="11077" y="4520"/>
                      <a:pt x="10401" y="5936"/>
                    </a:cubicBezTo>
                    <a:cubicBezTo>
                      <a:pt x="10676" y="3975"/>
                      <a:pt x="11168" y="2054"/>
                      <a:pt x="11876" y="203"/>
                    </a:cubicBezTo>
                    <a:cubicBezTo>
                      <a:pt x="11919" y="88"/>
                      <a:pt x="11822" y="1"/>
                      <a:pt x="117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16"/>
            <p:cNvGrpSpPr/>
            <p:nvPr/>
          </p:nvGrpSpPr>
          <p:grpSpPr>
            <a:xfrm rot="10800000" flipH="1">
              <a:off x="1093070" y="0"/>
              <a:ext cx="694946" cy="977031"/>
              <a:chOff x="2087075" y="2900650"/>
              <a:chExt cx="368125" cy="517550"/>
            </a:xfrm>
          </p:grpSpPr>
          <p:sp>
            <p:nvSpPr>
              <p:cNvPr id="716" name="Google Shape;716;p16"/>
              <p:cNvSpPr/>
              <p:nvPr/>
            </p:nvSpPr>
            <p:spPr>
              <a:xfrm>
                <a:off x="2143575" y="2900650"/>
                <a:ext cx="198300" cy="36425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4570" extrusionOk="0">
                    <a:moveTo>
                      <a:pt x="1258" y="0"/>
                    </a:moveTo>
                    <a:cubicBezTo>
                      <a:pt x="1392" y="258"/>
                      <a:pt x="1098" y="1205"/>
                      <a:pt x="1057" y="1506"/>
                    </a:cubicBezTo>
                    <a:cubicBezTo>
                      <a:pt x="976" y="2120"/>
                      <a:pt x="892" y="2733"/>
                      <a:pt x="811" y="3346"/>
                    </a:cubicBezTo>
                    <a:cubicBezTo>
                      <a:pt x="668" y="4405"/>
                      <a:pt x="458" y="5433"/>
                      <a:pt x="275" y="6470"/>
                    </a:cubicBezTo>
                    <a:cubicBezTo>
                      <a:pt x="0" y="8038"/>
                      <a:pt x="718" y="9681"/>
                      <a:pt x="1736" y="10897"/>
                    </a:cubicBezTo>
                    <a:cubicBezTo>
                      <a:pt x="1918" y="11115"/>
                      <a:pt x="2112" y="11319"/>
                      <a:pt x="2314" y="11506"/>
                    </a:cubicBezTo>
                    <a:cubicBezTo>
                      <a:pt x="3822" y="12938"/>
                      <a:pt x="5789" y="13767"/>
                      <a:pt x="7709" y="14569"/>
                    </a:cubicBezTo>
                    <a:cubicBezTo>
                      <a:pt x="7650" y="11936"/>
                      <a:pt x="7932" y="8373"/>
                      <a:pt x="6589" y="6056"/>
                    </a:cubicBezTo>
                    <a:cubicBezTo>
                      <a:pt x="5209" y="3674"/>
                      <a:pt x="2525" y="2421"/>
                      <a:pt x="1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6"/>
              <p:cNvSpPr/>
              <p:nvPr/>
            </p:nvSpPr>
            <p:spPr>
              <a:xfrm>
                <a:off x="2188675" y="2962150"/>
                <a:ext cx="252300" cy="4560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18242" extrusionOk="0">
                    <a:moveTo>
                      <a:pt x="111" y="0"/>
                    </a:moveTo>
                    <a:cubicBezTo>
                      <a:pt x="59" y="0"/>
                      <a:pt x="0" y="58"/>
                      <a:pt x="25" y="124"/>
                    </a:cubicBezTo>
                    <a:cubicBezTo>
                      <a:pt x="297" y="851"/>
                      <a:pt x="517" y="1594"/>
                      <a:pt x="701" y="2346"/>
                    </a:cubicBezTo>
                    <a:cubicBezTo>
                      <a:pt x="882" y="3078"/>
                      <a:pt x="1002" y="3829"/>
                      <a:pt x="1205" y="4554"/>
                    </a:cubicBezTo>
                    <a:cubicBezTo>
                      <a:pt x="1387" y="5210"/>
                      <a:pt x="1684" y="5825"/>
                      <a:pt x="2021" y="6413"/>
                    </a:cubicBezTo>
                    <a:cubicBezTo>
                      <a:pt x="2257" y="6823"/>
                      <a:pt x="2509" y="7221"/>
                      <a:pt x="2752" y="7623"/>
                    </a:cubicBezTo>
                    <a:cubicBezTo>
                      <a:pt x="2874" y="7824"/>
                      <a:pt x="2998" y="8026"/>
                      <a:pt x="3136" y="8217"/>
                    </a:cubicBezTo>
                    <a:cubicBezTo>
                      <a:pt x="4625" y="10322"/>
                      <a:pt x="6468" y="12153"/>
                      <a:pt x="7940" y="14271"/>
                    </a:cubicBezTo>
                    <a:cubicBezTo>
                      <a:pt x="8779" y="15474"/>
                      <a:pt x="9486" y="16772"/>
                      <a:pt x="9911" y="18181"/>
                    </a:cubicBezTo>
                    <a:cubicBezTo>
                      <a:pt x="9924" y="18223"/>
                      <a:pt x="9960" y="18242"/>
                      <a:pt x="9996" y="18242"/>
                    </a:cubicBezTo>
                    <a:cubicBezTo>
                      <a:pt x="10045" y="18242"/>
                      <a:pt x="10092" y="18206"/>
                      <a:pt x="10074" y="18146"/>
                    </a:cubicBezTo>
                    <a:cubicBezTo>
                      <a:pt x="9314" y="15631"/>
                      <a:pt x="7693" y="13543"/>
                      <a:pt x="6030" y="11559"/>
                    </a:cubicBezTo>
                    <a:cubicBezTo>
                      <a:pt x="5188" y="10555"/>
                      <a:pt x="4330" y="9563"/>
                      <a:pt x="3551" y="8509"/>
                    </a:cubicBezTo>
                    <a:cubicBezTo>
                      <a:pt x="3288" y="8154"/>
                      <a:pt x="3046" y="7782"/>
                      <a:pt x="2816" y="7406"/>
                    </a:cubicBezTo>
                    <a:cubicBezTo>
                      <a:pt x="2332" y="6616"/>
                      <a:pt x="1818" y="5818"/>
                      <a:pt x="1500" y="4936"/>
                    </a:cubicBezTo>
                    <a:cubicBezTo>
                      <a:pt x="1358" y="4543"/>
                      <a:pt x="1274" y="4134"/>
                      <a:pt x="1186" y="3725"/>
                    </a:cubicBezTo>
                    <a:cubicBezTo>
                      <a:pt x="1097" y="3312"/>
                      <a:pt x="1006" y="2899"/>
                      <a:pt x="906" y="2488"/>
                    </a:cubicBezTo>
                    <a:cubicBezTo>
                      <a:pt x="708" y="1662"/>
                      <a:pt x="471" y="844"/>
                      <a:pt x="171" y="45"/>
                    </a:cubicBezTo>
                    <a:cubicBezTo>
                      <a:pt x="159" y="13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6"/>
              <p:cNvSpPr/>
              <p:nvPr/>
            </p:nvSpPr>
            <p:spPr>
              <a:xfrm>
                <a:off x="2248400" y="3121800"/>
                <a:ext cx="79675" cy="1147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4588" extrusionOk="0">
                    <a:moveTo>
                      <a:pt x="2250" y="1"/>
                    </a:moveTo>
                    <a:cubicBezTo>
                      <a:pt x="2203" y="1"/>
                      <a:pt x="2150" y="39"/>
                      <a:pt x="2155" y="99"/>
                    </a:cubicBezTo>
                    <a:cubicBezTo>
                      <a:pt x="2285" y="1539"/>
                      <a:pt x="2553" y="2964"/>
                      <a:pt x="2959" y="4352"/>
                    </a:cubicBezTo>
                    <a:lnTo>
                      <a:pt x="2959" y="4352"/>
                    </a:lnTo>
                    <a:cubicBezTo>
                      <a:pt x="2019" y="3927"/>
                      <a:pt x="1079" y="3500"/>
                      <a:pt x="137" y="3076"/>
                    </a:cubicBezTo>
                    <a:cubicBezTo>
                      <a:pt x="125" y="3070"/>
                      <a:pt x="113" y="3067"/>
                      <a:pt x="103" y="3067"/>
                    </a:cubicBezTo>
                    <a:cubicBezTo>
                      <a:pt x="28" y="3067"/>
                      <a:pt x="0" y="3194"/>
                      <a:pt x="84" y="3233"/>
                    </a:cubicBezTo>
                    <a:cubicBezTo>
                      <a:pt x="1077" y="3682"/>
                      <a:pt x="2070" y="4132"/>
                      <a:pt x="3064" y="4581"/>
                    </a:cubicBezTo>
                    <a:cubicBezTo>
                      <a:pt x="3073" y="4585"/>
                      <a:pt x="3082" y="4587"/>
                      <a:pt x="3091" y="4587"/>
                    </a:cubicBezTo>
                    <a:cubicBezTo>
                      <a:pt x="3139" y="4587"/>
                      <a:pt x="3186" y="4533"/>
                      <a:pt x="3173" y="4486"/>
                    </a:cubicBezTo>
                    <a:cubicBezTo>
                      <a:pt x="2739" y="3045"/>
                      <a:pt x="2451" y="1563"/>
                      <a:pt x="2319" y="65"/>
                    </a:cubicBezTo>
                    <a:cubicBezTo>
                      <a:pt x="2315" y="20"/>
                      <a:pt x="2284" y="1"/>
                      <a:pt x="2250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6"/>
              <p:cNvSpPr/>
              <p:nvPr/>
            </p:nvSpPr>
            <p:spPr>
              <a:xfrm>
                <a:off x="2202925" y="3055775"/>
                <a:ext cx="77200" cy="12077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4831" extrusionOk="0">
                    <a:moveTo>
                      <a:pt x="2469" y="0"/>
                    </a:moveTo>
                    <a:cubicBezTo>
                      <a:pt x="2430" y="0"/>
                      <a:pt x="2390" y="25"/>
                      <a:pt x="2388" y="77"/>
                    </a:cubicBezTo>
                    <a:cubicBezTo>
                      <a:pt x="2309" y="1605"/>
                      <a:pt x="2472" y="3141"/>
                      <a:pt x="2869" y="4618"/>
                    </a:cubicBezTo>
                    <a:lnTo>
                      <a:pt x="2869" y="4618"/>
                    </a:lnTo>
                    <a:cubicBezTo>
                      <a:pt x="1881" y="4256"/>
                      <a:pt x="963" y="3721"/>
                      <a:pt x="158" y="3041"/>
                    </a:cubicBezTo>
                    <a:cubicBezTo>
                      <a:pt x="142" y="3027"/>
                      <a:pt x="125" y="3021"/>
                      <a:pt x="110" y="3021"/>
                    </a:cubicBezTo>
                    <a:cubicBezTo>
                      <a:pt x="46" y="3021"/>
                      <a:pt x="0" y="3123"/>
                      <a:pt x="66" y="3179"/>
                    </a:cubicBezTo>
                    <a:cubicBezTo>
                      <a:pt x="921" y="3903"/>
                      <a:pt x="1906" y="4462"/>
                      <a:pt x="2965" y="4826"/>
                    </a:cubicBezTo>
                    <a:cubicBezTo>
                      <a:pt x="2974" y="4829"/>
                      <a:pt x="2982" y="4831"/>
                      <a:pt x="2991" y="4831"/>
                    </a:cubicBezTo>
                    <a:cubicBezTo>
                      <a:pt x="3041" y="4831"/>
                      <a:pt x="3087" y="4784"/>
                      <a:pt x="3074" y="4731"/>
                    </a:cubicBezTo>
                    <a:cubicBezTo>
                      <a:pt x="2650" y="3222"/>
                      <a:pt x="2473" y="1652"/>
                      <a:pt x="2554" y="85"/>
                    </a:cubicBezTo>
                    <a:cubicBezTo>
                      <a:pt x="2557" y="30"/>
                      <a:pt x="2513" y="0"/>
                      <a:pt x="2469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6"/>
              <p:cNvSpPr/>
              <p:nvPr/>
            </p:nvSpPr>
            <p:spPr>
              <a:xfrm>
                <a:off x="2173200" y="2999650"/>
                <a:ext cx="68425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950" extrusionOk="0">
                    <a:moveTo>
                      <a:pt x="2631" y="1"/>
                    </a:moveTo>
                    <a:cubicBezTo>
                      <a:pt x="2601" y="1"/>
                      <a:pt x="2573" y="18"/>
                      <a:pt x="2565" y="58"/>
                    </a:cubicBezTo>
                    <a:cubicBezTo>
                      <a:pt x="2328" y="1272"/>
                      <a:pt x="2203" y="2505"/>
                      <a:pt x="2201" y="3744"/>
                    </a:cubicBezTo>
                    <a:lnTo>
                      <a:pt x="2201" y="3744"/>
                    </a:lnTo>
                    <a:cubicBezTo>
                      <a:pt x="1775" y="3586"/>
                      <a:pt x="1322" y="3430"/>
                      <a:pt x="993" y="3109"/>
                    </a:cubicBezTo>
                    <a:cubicBezTo>
                      <a:pt x="605" y="2731"/>
                      <a:pt x="327" y="2248"/>
                      <a:pt x="182" y="1727"/>
                    </a:cubicBezTo>
                    <a:cubicBezTo>
                      <a:pt x="169" y="1682"/>
                      <a:pt x="133" y="1663"/>
                      <a:pt x="97" y="1663"/>
                    </a:cubicBezTo>
                    <a:cubicBezTo>
                      <a:pt x="48" y="1663"/>
                      <a:pt x="0" y="1700"/>
                      <a:pt x="17" y="1761"/>
                    </a:cubicBezTo>
                    <a:cubicBezTo>
                      <a:pt x="169" y="2309"/>
                      <a:pt x="458" y="2822"/>
                      <a:pt x="867" y="3221"/>
                    </a:cubicBezTo>
                    <a:cubicBezTo>
                      <a:pt x="1249" y="3593"/>
                      <a:pt x="1771" y="3761"/>
                      <a:pt x="2259" y="3944"/>
                    </a:cubicBezTo>
                    <a:cubicBezTo>
                      <a:pt x="2269" y="3948"/>
                      <a:pt x="2279" y="3950"/>
                      <a:pt x="2288" y="3950"/>
                    </a:cubicBezTo>
                    <a:cubicBezTo>
                      <a:pt x="2330" y="3950"/>
                      <a:pt x="2368" y="3916"/>
                      <a:pt x="2368" y="3869"/>
                    </a:cubicBezTo>
                    <a:cubicBezTo>
                      <a:pt x="2364" y="2608"/>
                      <a:pt x="2481" y="1349"/>
                      <a:pt x="2724" y="111"/>
                    </a:cubicBezTo>
                    <a:cubicBezTo>
                      <a:pt x="2737" y="46"/>
                      <a:pt x="2681" y="1"/>
                      <a:pt x="2631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6"/>
              <p:cNvSpPr/>
              <p:nvPr/>
            </p:nvSpPr>
            <p:spPr>
              <a:xfrm>
                <a:off x="2087075" y="3242600"/>
                <a:ext cx="288825" cy="119000"/>
              </a:xfrm>
              <a:custGeom>
                <a:avLst/>
                <a:gdLst/>
                <a:ahLst/>
                <a:cxnLst/>
                <a:rect l="l" t="t" r="r" b="b"/>
                <a:pathLst>
                  <a:path w="11553" h="4760" extrusionOk="0">
                    <a:moveTo>
                      <a:pt x="6518" y="1"/>
                    </a:moveTo>
                    <a:cubicBezTo>
                      <a:pt x="6296" y="1"/>
                      <a:pt x="6083" y="9"/>
                      <a:pt x="5885" y="23"/>
                    </a:cubicBezTo>
                    <a:cubicBezTo>
                      <a:pt x="3786" y="168"/>
                      <a:pt x="1841" y="1142"/>
                      <a:pt x="1" y="2159"/>
                    </a:cubicBezTo>
                    <a:cubicBezTo>
                      <a:pt x="1531" y="3612"/>
                      <a:pt x="3917" y="4759"/>
                      <a:pt x="6127" y="4759"/>
                    </a:cubicBezTo>
                    <a:cubicBezTo>
                      <a:pt x="6402" y="4759"/>
                      <a:pt x="6674" y="4742"/>
                      <a:pt x="6942" y="4704"/>
                    </a:cubicBezTo>
                    <a:cubicBezTo>
                      <a:pt x="7783" y="4587"/>
                      <a:pt x="8579" y="4277"/>
                      <a:pt x="9364" y="3968"/>
                    </a:cubicBezTo>
                    <a:cubicBezTo>
                      <a:pt x="10083" y="3685"/>
                      <a:pt x="10797" y="3352"/>
                      <a:pt x="11553" y="3213"/>
                    </a:cubicBezTo>
                    <a:lnTo>
                      <a:pt x="11553" y="3213"/>
                    </a:lnTo>
                    <a:cubicBezTo>
                      <a:pt x="11550" y="3214"/>
                      <a:pt x="11547" y="3214"/>
                      <a:pt x="11544" y="3214"/>
                    </a:cubicBezTo>
                    <a:cubicBezTo>
                      <a:pt x="11412" y="3214"/>
                      <a:pt x="11129" y="2734"/>
                      <a:pt x="11065" y="2644"/>
                    </a:cubicBezTo>
                    <a:cubicBezTo>
                      <a:pt x="10888" y="2406"/>
                      <a:pt x="10722" y="2157"/>
                      <a:pt x="10535" y="1924"/>
                    </a:cubicBezTo>
                    <a:cubicBezTo>
                      <a:pt x="10170" y="1460"/>
                      <a:pt x="9759" y="1027"/>
                      <a:pt x="9283" y="674"/>
                    </a:cubicBezTo>
                    <a:cubicBezTo>
                      <a:pt x="8578" y="153"/>
                      <a:pt x="7471" y="1"/>
                      <a:pt x="6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6"/>
              <p:cNvSpPr/>
              <p:nvPr/>
            </p:nvSpPr>
            <p:spPr>
              <a:xfrm>
                <a:off x="2156625" y="3284100"/>
                <a:ext cx="24870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159" extrusionOk="0">
                    <a:moveTo>
                      <a:pt x="2890" y="0"/>
                    </a:moveTo>
                    <a:cubicBezTo>
                      <a:pt x="2735" y="0"/>
                      <a:pt x="2579" y="2"/>
                      <a:pt x="2424" y="6"/>
                    </a:cubicBezTo>
                    <a:cubicBezTo>
                      <a:pt x="1698" y="21"/>
                      <a:pt x="973" y="66"/>
                      <a:pt x="247" y="66"/>
                    </a:cubicBezTo>
                    <a:cubicBezTo>
                      <a:pt x="204" y="66"/>
                      <a:pt x="162" y="66"/>
                      <a:pt x="120" y="65"/>
                    </a:cubicBezTo>
                    <a:cubicBezTo>
                      <a:pt x="13" y="65"/>
                      <a:pt x="1" y="232"/>
                      <a:pt x="110" y="232"/>
                    </a:cubicBezTo>
                    <a:cubicBezTo>
                      <a:pt x="157" y="232"/>
                      <a:pt x="204" y="232"/>
                      <a:pt x="251" y="232"/>
                    </a:cubicBezTo>
                    <a:cubicBezTo>
                      <a:pt x="1122" y="232"/>
                      <a:pt x="1997" y="166"/>
                      <a:pt x="2869" y="166"/>
                    </a:cubicBezTo>
                    <a:cubicBezTo>
                      <a:pt x="3281" y="166"/>
                      <a:pt x="3693" y="180"/>
                      <a:pt x="4104" y="224"/>
                    </a:cubicBezTo>
                    <a:cubicBezTo>
                      <a:pt x="4745" y="294"/>
                      <a:pt x="5386" y="433"/>
                      <a:pt x="6009" y="596"/>
                    </a:cubicBezTo>
                    <a:cubicBezTo>
                      <a:pt x="6630" y="760"/>
                      <a:pt x="7239" y="969"/>
                      <a:pt x="7836" y="1213"/>
                    </a:cubicBezTo>
                    <a:cubicBezTo>
                      <a:pt x="8501" y="1487"/>
                      <a:pt x="9147" y="1802"/>
                      <a:pt x="9778" y="2147"/>
                    </a:cubicBezTo>
                    <a:cubicBezTo>
                      <a:pt x="9793" y="2155"/>
                      <a:pt x="9807" y="2158"/>
                      <a:pt x="9821" y="2158"/>
                    </a:cubicBezTo>
                    <a:cubicBezTo>
                      <a:pt x="9896" y="2158"/>
                      <a:pt x="9948" y="2052"/>
                      <a:pt x="9870" y="2009"/>
                    </a:cubicBezTo>
                    <a:cubicBezTo>
                      <a:pt x="8748" y="1396"/>
                      <a:pt x="7572" y="872"/>
                      <a:pt x="6342" y="517"/>
                    </a:cubicBezTo>
                    <a:cubicBezTo>
                      <a:pt x="5710" y="336"/>
                      <a:pt x="5058" y="191"/>
                      <a:pt x="4406" y="97"/>
                    </a:cubicBezTo>
                    <a:cubicBezTo>
                      <a:pt x="3904" y="23"/>
                      <a:pt x="3397" y="0"/>
                      <a:pt x="2890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6"/>
              <p:cNvSpPr/>
              <p:nvPr/>
            </p:nvSpPr>
            <p:spPr>
              <a:xfrm>
                <a:off x="2156250" y="3267850"/>
                <a:ext cx="67325" cy="5447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79" extrusionOk="0">
                    <a:moveTo>
                      <a:pt x="590" y="1"/>
                    </a:moveTo>
                    <a:cubicBezTo>
                      <a:pt x="499" y="1"/>
                      <a:pt x="460" y="141"/>
                      <a:pt x="557" y="162"/>
                    </a:cubicBezTo>
                    <a:cubicBezTo>
                      <a:pt x="1173" y="295"/>
                      <a:pt x="1778" y="476"/>
                      <a:pt x="2367" y="702"/>
                    </a:cubicBezTo>
                    <a:lnTo>
                      <a:pt x="2367" y="702"/>
                    </a:lnTo>
                    <a:cubicBezTo>
                      <a:pt x="1559" y="1073"/>
                      <a:pt x="793" y="1520"/>
                      <a:pt x="71" y="2038"/>
                    </a:cubicBezTo>
                    <a:cubicBezTo>
                      <a:pt x="1" y="2089"/>
                      <a:pt x="60" y="2178"/>
                      <a:pt x="131" y="2178"/>
                    </a:cubicBezTo>
                    <a:cubicBezTo>
                      <a:pt x="148" y="2178"/>
                      <a:pt x="166" y="2173"/>
                      <a:pt x="182" y="2161"/>
                    </a:cubicBezTo>
                    <a:cubicBezTo>
                      <a:pt x="945" y="1616"/>
                      <a:pt x="1763" y="1149"/>
                      <a:pt x="2622" y="770"/>
                    </a:cubicBezTo>
                    <a:cubicBezTo>
                      <a:pt x="2693" y="740"/>
                      <a:pt x="2671" y="641"/>
                      <a:pt x="2610" y="617"/>
                    </a:cubicBezTo>
                    <a:cubicBezTo>
                      <a:pt x="1962" y="356"/>
                      <a:pt x="1294" y="151"/>
                      <a:pt x="609" y="3"/>
                    </a:cubicBezTo>
                    <a:cubicBezTo>
                      <a:pt x="603" y="2"/>
                      <a:pt x="596" y="1"/>
                      <a:pt x="590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6"/>
              <p:cNvSpPr/>
              <p:nvPr/>
            </p:nvSpPr>
            <p:spPr>
              <a:xfrm>
                <a:off x="2211450" y="3257125"/>
                <a:ext cx="6700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918" extrusionOk="0">
                    <a:moveTo>
                      <a:pt x="874" y="0"/>
                    </a:moveTo>
                    <a:cubicBezTo>
                      <a:pt x="799" y="0"/>
                      <a:pt x="768" y="129"/>
                      <a:pt x="854" y="167"/>
                    </a:cubicBezTo>
                    <a:cubicBezTo>
                      <a:pt x="1446" y="431"/>
                      <a:pt x="1977" y="806"/>
                      <a:pt x="2425" y="1274"/>
                    </a:cubicBezTo>
                    <a:lnTo>
                      <a:pt x="2425" y="1274"/>
                    </a:lnTo>
                    <a:cubicBezTo>
                      <a:pt x="1540" y="1602"/>
                      <a:pt x="733" y="2110"/>
                      <a:pt x="59" y="2773"/>
                    </a:cubicBezTo>
                    <a:cubicBezTo>
                      <a:pt x="0" y="2829"/>
                      <a:pt x="56" y="2917"/>
                      <a:pt x="120" y="2917"/>
                    </a:cubicBezTo>
                    <a:cubicBezTo>
                      <a:pt x="138" y="2917"/>
                      <a:pt x="156" y="2910"/>
                      <a:pt x="173" y="2894"/>
                    </a:cubicBezTo>
                    <a:cubicBezTo>
                      <a:pt x="858" y="2221"/>
                      <a:pt x="1683" y="1704"/>
                      <a:pt x="2589" y="1389"/>
                    </a:cubicBezTo>
                    <a:cubicBezTo>
                      <a:pt x="2647" y="1369"/>
                      <a:pt x="2679" y="1302"/>
                      <a:pt x="2633" y="1251"/>
                    </a:cubicBezTo>
                    <a:cubicBezTo>
                      <a:pt x="2149" y="721"/>
                      <a:pt x="1562" y="299"/>
                      <a:pt x="906" y="8"/>
                    </a:cubicBezTo>
                    <a:cubicBezTo>
                      <a:pt x="894" y="3"/>
                      <a:pt x="884" y="0"/>
                      <a:pt x="874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6"/>
              <p:cNvSpPr/>
              <p:nvPr/>
            </p:nvSpPr>
            <p:spPr>
              <a:xfrm>
                <a:off x="2248775" y="3254575"/>
                <a:ext cx="95075" cy="895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583" extrusionOk="0">
                    <a:moveTo>
                      <a:pt x="1111" y="1"/>
                    </a:moveTo>
                    <a:cubicBezTo>
                      <a:pt x="1030" y="1"/>
                      <a:pt x="996" y="131"/>
                      <a:pt x="1083" y="163"/>
                    </a:cubicBezTo>
                    <a:cubicBezTo>
                      <a:pt x="1521" y="324"/>
                      <a:pt x="1949" y="508"/>
                      <a:pt x="2284" y="834"/>
                    </a:cubicBezTo>
                    <a:cubicBezTo>
                      <a:pt x="2711" y="1252"/>
                      <a:pt x="3137" y="1691"/>
                      <a:pt x="3515" y="2160"/>
                    </a:cubicBezTo>
                    <a:lnTo>
                      <a:pt x="3515" y="2160"/>
                    </a:lnTo>
                    <a:cubicBezTo>
                      <a:pt x="3459" y="2156"/>
                      <a:pt x="3402" y="2154"/>
                      <a:pt x="3345" y="2154"/>
                    </a:cubicBezTo>
                    <a:cubicBezTo>
                      <a:pt x="2831" y="2154"/>
                      <a:pt x="2319" y="2312"/>
                      <a:pt x="1833" y="2462"/>
                    </a:cubicBezTo>
                    <a:cubicBezTo>
                      <a:pt x="1182" y="2665"/>
                      <a:pt x="581" y="2988"/>
                      <a:pt x="64" y="3438"/>
                    </a:cubicBezTo>
                    <a:cubicBezTo>
                      <a:pt x="0" y="3494"/>
                      <a:pt x="57" y="3583"/>
                      <a:pt x="123" y="3583"/>
                    </a:cubicBezTo>
                    <a:cubicBezTo>
                      <a:pt x="141" y="3583"/>
                      <a:pt x="160" y="3576"/>
                      <a:pt x="177" y="3561"/>
                    </a:cubicBezTo>
                    <a:cubicBezTo>
                      <a:pt x="682" y="3119"/>
                      <a:pt x="1270" y="2810"/>
                      <a:pt x="1909" y="2613"/>
                    </a:cubicBezTo>
                    <a:cubicBezTo>
                      <a:pt x="2371" y="2470"/>
                      <a:pt x="2858" y="2322"/>
                      <a:pt x="3347" y="2322"/>
                    </a:cubicBezTo>
                    <a:cubicBezTo>
                      <a:pt x="3464" y="2322"/>
                      <a:pt x="3581" y="2330"/>
                      <a:pt x="3698" y="2349"/>
                    </a:cubicBezTo>
                    <a:cubicBezTo>
                      <a:pt x="3702" y="2350"/>
                      <a:pt x="3706" y="2350"/>
                      <a:pt x="3710" y="2350"/>
                    </a:cubicBezTo>
                    <a:cubicBezTo>
                      <a:pt x="3780" y="2350"/>
                      <a:pt x="3803" y="2257"/>
                      <a:pt x="3765" y="2209"/>
                    </a:cubicBezTo>
                    <a:cubicBezTo>
                      <a:pt x="3388" y="1720"/>
                      <a:pt x="2958" y="1246"/>
                      <a:pt x="2509" y="823"/>
                    </a:cubicBezTo>
                    <a:cubicBezTo>
                      <a:pt x="2117" y="454"/>
                      <a:pt x="1649" y="175"/>
                      <a:pt x="1140" y="6"/>
                    </a:cubicBezTo>
                    <a:cubicBezTo>
                      <a:pt x="1130" y="2"/>
                      <a:pt x="1120" y="1"/>
                      <a:pt x="1111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6"/>
              <p:cNvSpPr/>
              <p:nvPr/>
            </p:nvSpPr>
            <p:spPr>
              <a:xfrm>
                <a:off x="2338050" y="3193600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3" y="1"/>
                    </a:moveTo>
                    <a:cubicBezTo>
                      <a:pt x="958" y="1"/>
                      <a:pt x="893" y="7"/>
                      <a:pt x="828" y="21"/>
                    </a:cubicBezTo>
                    <a:cubicBezTo>
                      <a:pt x="322" y="130"/>
                      <a:pt x="1" y="626"/>
                      <a:pt x="107" y="1130"/>
                    </a:cubicBezTo>
                    <a:cubicBezTo>
                      <a:pt x="201" y="1570"/>
                      <a:pt x="590" y="1872"/>
                      <a:pt x="1022" y="1872"/>
                    </a:cubicBezTo>
                    <a:cubicBezTo>
                      <a:pt x="1086" y="1872"/>
                      <a:pt x="1152" y="1865"/>
                      <a:pt x="1217" y="1851"/>
                    </a:cubicBezTo>
                    <a:cubicBezTo>
                      <a:pt x="1722" y="1742"/>
                      <a:pt x="2044" y="1246"/>
                      <a:pt x="1936" y="742"/>
                    </a:cubicBezTo>
                    <a:cubicBezTo>
                      <a:pt x="1844" y="302"/>
                      <a:pt x="1455" y="1"/>
                      <a:pt x="1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6"/>
              <p:cNvSpPr/>
              <p:nvPr/>
            </p:nvSpPr>
            <p:spPr>
              <a:xfrm>
                <a:off x="2316175" y="3260150"/>
                <a:ext cx="51075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1872" extrusionOk="0">
                    <a:moveTo>
                      <a:pt x="1023" y="0"/>
                    </a:moveTo>
                    <a:cubicBezTo>
                      <a:pt x="958" y="0"/>
                      <a:pt x="893" y="7"/>
                      <a:pt x="827" y="21"/>
                    </a:cubicBezTo>
                    <a:cubicBezTo>
                      <a:pt x="322" y="130"/>
                      <a:pt x="0" y="625"/>
                      <a:pt x="106" y="1130"/>
                    </a:cubicBezTo>
                    <a:cubicBezTo>
                      <a:pt x="200" y="1571"/>
                      <a:pt x="590" y="1871"/>
                      <a:pt x="1023" y="1871"/>
                    </a:cubicBezTo>
                    <a:cubicBezTo>
                      <a:pt x="1087" y="1871"/>
                      <a:pt x="1151" y="1865"/>
                      <a:pt x="1216" y="1851"/>
                    </a:cubicBezTo>
                    <a:cubicBezTo>
                      <a:pt x="1721" y="1743"/>
                      <a:pt x="2043" y="1246"/>
                      <a:pt x="1936" y="741"/>
                    </a:cubicBezTo>
                    <a:cubicBezTo>
                      <a:pt x="1844" y="303"/>
                      <a:pt x="1455" y="0"/>
                      <a:pt x="10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6"/>
              <p:cNvSpPr/>
              <p:nvPr/>
            </p:nvSpPr>
            <p:spPr>
              <a:xfrm>
                <a:off x="2404100" y="3217525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4" y="0"/>
                    </a:moveTo>
                    <a:cubicBezTo>
                      <a:pt x="959" y="0"/>
                      <a:pt x="893" y="7"/>
                      <a:pt x="828" y="21"/>
                    </a:cubicBezTo>
                    <a:cubicBezTo>
                      <a:pt x="322" y="130"/>
                      <a:pt x="1" y="626"/>
                      <a:pt x="107" y="1131"/>
                    </a:cubicBezTo>
                    <a:cubicBezTo>
                      <a:pt x="201" y="1570"/>
                      <a:pt x="590" y="1871"/>
                      <a:pt x="1022" y="1871"/>
                    </a:cubicBezTo>
                    <a:cubicBezTo>
                      <a:pt x="1086" y="1871"/>
                      <a:pt x="1152" y="1865"/>
                      <a:pt x="1217" y="1851"/>
                    </a:cubicBezTo>
                    <a:cubicBezTo>
                      <a:pt x="1722" y="1742"/>
                      <a:pt x="2044" y="1246"/>
                      <a:pt x="1936" y="742"/>
                    </a:cubicBezTo>
                    <a:cubicBezTo>
                      <a:pt x="1845" y="303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6"/>
              <p:cNvSpPr/>
              <p:nvPr/>
            </p:nvSpPr>
            <p:spPr>
              <a:xfrm>
                <a:off x="2383150" y="3293150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4" y="1"/>
                    </a:moveTo>
                    <a:cubicBezTo>
                      <a:pt x="959" y="1"/>
                      <a:pt x="893" y="8"/>
                      <a:pt x="827" y="22"/>
                    </a:cubicBezTo>
                    <a:cubicBezTo>
                      <a:pt x="322" y="130"/>
                      <a:pt x="1" y="627"/>
                      <a:pt x="108" y="1132"/>
                    </a:cubicBezTo>
                    <a:cubicBezTo>
                      <a:pt x="202" y="1571"/>
                      <a:pt x="590" y="1872"/>
                      <a:pt x="1022" y="1872"/>
                    </a:cubicBezTo>
                    <a:cubicBezTo>
                      <a:pt x="1086" y="1872"/>
                      <a:pt x="1151" y="1865"/>
                      <a:pt x="1217" y="1851"/>
                    </a:cubicBezTo>
                    <a:cubicBezTo>
                      <a:pt x="1722" y="1743"/>
                      <a:pt x="2043" y="1248"/>
                      <a:pt x="1938" y="743"/>
                    </a:cubicBezTo>
                    <a:cubicBezTo>
                      <a:pt x="1845" y="303"/>
                      <a:pt x="1456" y="1"/>
                      <a:pt x="1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0" name="Google Shape;730;p16"/>
            <p:cNvGrpSpPr/>
            <p:nvPr/>
          </p:nvGrpSpPr>
          <p:grpSpPr>
            <a:xfrm rot="10800000" flipH="1">
              <a:off x="8541066" y="10"/>
              <a:ext cx="536360" cy="712552"/>
              <a:chOff x="3483500" y="3037775"/>
              <a:chExt cx="404800" cy="537775"/>
            </a:xfrm>
          </p:grpSpPr>
          <p:sp>
            <p:nvSpPr>
              <p:cNvPr id="731" name="Google Shape;731;p16"/>
              <p:cNvSpPr/>
              <p:nvPr/>
            </p:nvSpPr>
            <p:spPr>
              <a:xfrm>
                <a:off x="3483500" y="3037775"/>
                <a:ext cx="404800" cy="537775"/>
              </a:xfrm>
              <a:custGeom>
                <a:avLst/>
                <a:gdLst/>
                <a:ahLst/>
                <a:cxnLst/>
                <a:rect l="l" t="t" r="r" b="b"/>
                <a:pathLst>
                  <a:path w="16192" h="21511" extrusionOk="0">
                    <a:moveTo>
                      <a:pt x="6927" y="1"/>
                    </a:moveTo>
                    <a:cubicBezTo>
                      <a:pt x="6915" y="1"/>
                      <a:pt x="6903" y="2"/>
                      <a:pt x="6890" y="3"/>
                    </a:cubicBezTo>
                    <a:cubicBezTo>
                      <a:pt x="6784" y="18"/>
                      <a:pt x="6698" y="95"/>
                      <a:pt x="6624" y="173"/>
                    </a:cubicBezTo>
                    <a:cubicBezTo>
                      <a:pt x="6024" y="808"/>
                      <a:pt x="5909" y="1751"/>
                      <a:pt x="5913" y="2624"/>
                    </a:cubicBezTo>
                    <a:cubicBezTo>
                      <a:pt x="5916" y="3654"/>
                      <a:pt x="6045" y="4685"/>
                      <a:pt x="6292" y="5685"/>
                    </a:cubicBezTo>
                    <a:cubicBezTo>
                      <a:pt x="5167" y="3873"/>
                      <a:pt x="4305" y="1942"/>
                      <a:pt x="2667" y="496"/>
                    </a:cubicBezTo>
                    <a:cubicBezTo>
                      <a:pt x="2400" y="258"/>
                      <a:pt x="2054" y="28"/>
                      <a:pt x="1715" y="28"/>
                    </a:cubicBezTo>
                    <a:cubicBezTo>
                      <a:pt x="1620" y="28"/>
                      <a:pt x="1527" y="46"/>
                      <a:pt x="1435" y="86"/>
                    </a:cubicBezTo>
                    <a:cubicBezTo>
                      <a:pt x="1176" y="199"/>
                      <a:pt x="1016" y="478"/>
                      <a:pt x="975" y="759"/>
                    </a:cubicBezTo>
                    <a:cubicBezTo>
                      <a:pt x="936" y="1041"/>
                      <a:pt x="994" y="1326"/>
                      <a:pt x="1069" y="1600"/>
                    </a:cubicBezTo>
                    <a:cubicBezTo>
                      <a:pt x="1692" y="3844"/>
                      <a:pt x="3319" y="5648"/>
                      <a:pt x="4895" y="7362"/>
                    </a:cubicBezTo>
                    <a:cubicBezTo>
                      <a:pt x="3993" y="6470"/>
                      <a:pt x="2869" y="5804"/>
                      <a:pt x="1651" y="5444"/>
                    </a:cubicBezTo>
                    <a:cubicBezTo>
                      <a:pt x="1447" y="5384"/>
                      <a:pt x="1222" y="5336"/>
                      <a:pt x="1008" y="5336"/>
                    </a:cubicBezTo>
                    <a:cubicBezTo>
                      <a:pt x="775" y="5336"/>
                      <a:pt x="555" y="5392"/>
                      <a:pt x="384" y="5548"/>
                    </a:cubicBezTo>
                    <a:cubicBezTo>
                      <a:pt x="1" y="5898"/>
                      <a:pt x="111" y="6528"/>
                      <a:pt x="324" y="7001"/>
                    </a:cubicBezTo>
                    <a:cubicBezTo>
                      <a:pt x="772" y="7997"/>
                      <a:pt x="1535" y="8828"/>
                      <a:pt x="2398" y="9501"/>
                    </a:cubicBezTo>
                    <a:cubicBezTo>
                      <a:pt x="3258" y="10173"/>
                      <a:pt x="4222" y="10704"/>
                      <a:pt x="5179" y="11228"/>
                    </a:cubicBezTo>
                    <a:cubicBezTo>
                      <a:pt x="4354" y="10945"/>
                      <a:pt x="3511" y="10656"/>
                      <a:pt x="2636" y="10593"/>
                    </a:cubicBezTo>
                    <a:cubicBezTo>
                      <a:pt x="2419" y="10577"/>
                      <a:pt x="2134" y="10541"/>
                      <a:pt x="1851" y="10541"/>
                    </a:cubicBezTo>
                    <a:cubicBezTo>
                      <a:pt x="1443" y="10541"/>
                      <a:pt x="1039" y="10616"/>
                      <a:pt x="849" y="10937"/>
                    </a:cubicBezTo>
                    <a:cubicBezTo>
                      <a:pt x="316" y="11836"/>
                      <a:pt x="1731" y="13026"/>
                      <a:pt x="2368" y="13436"/>
                    </a:cubicBezTo>
                    <a:cubicBezTo>
                      <a:pt x="3058" y="13882"/>
                      <a:pt x="3815" y="14213"/>
                      <a:pt x="4504" y="14642"/>
                    </a:cubicBezTo>
                    <a:cubicBezTo>
                      <a:pt x="4931" y="14905"/>
                      <a:pt x="5402" y="15121"/>
                      <a:pt x="5845" y="15358"/>
                    </a:cubicBezTo>
                    <a:cubicBezTo>
                      <a:pt x="6091" y="15489"/>
                      <a:pt x="6881" y="15745"/>
                      <a:pt x="7010" y="15979"/>
                    </a:cubicBezTo>
                    <a:cubicBezTo>
                      <a:pt x="6675" y="15909"/>
                      <a:pt x="6332" y="15838"/>
                      <a:pt x="5993" y="15838"/>
                    </a:cubicBezTo>
                    <a:cubicBezTo>
                      <a:pt x="5887" y="15838"/>
                      <a:pt x="5782" y="15845"/>
                      <a:pt x="5677" y="15861"/>
                    </a:cubicBezTo>
                    <a:cubicBezTo>
                      <a:pt x="4947" y="15974"/>
                      <a:pt x="5014" y="16671"/>
                      <a:pt x="5317" y="17193"/>
                    </a:cubicBezTo>
                    <a:cubicBezTo>
                      <a:pt x="5605" y="17689"/>
                      <a:pt x="6250" y="17967"/>
                      <a:pt x="6748" y="18197"/>
                    </a:cubicBezTo>
                    <a:cubicBezTo>
                      <a:pt x="9109" y="19283"/>
                      <a:pt x="11517" y="20293"/>
                      <a:pt x="13862" y="21449"/>
                    </a:cubicBezTo>
                    <a:cubicBezTo>
                      <a:pt x="13907" y="21469"/>
                      <a:pt x="13949" y="21491"/>
                      <a:pt x="13991" y="21511"/>
                    </a:cubicBezTo>
                    <a:cubicBezTo>
                      <a:pt x="13992" y="21511"/>
                      <a:pt x="14001" y="21485"/>
                      <a:pt x="14015" y="21438"/>
                    </a:cubicBezTo>
                    <a:cubicBezTo>
                      <a:pt x="14146" y="21027"/>
                      <a:pt x="14733" y="18972"/>
                      <a:pt x="14781" y="18759"/>
                    </a:cubicBezTo>
                    <a:cubicBezTo>
                      <a:pt x="14994" y="17796"/>
                      <a:pt x="15146" y="16819"/>
                      <a:pt x="15236" y="15838"/>
                    </a:cubicBezTo>
                    <a:cubicBezTo>
                      <a:pt x="15340" y="14685"/>
                      <a:pt x="16191" y="11356"/>
                      <a:pt x="14581" y="10894"/>
                    </a:cubicBezTo>
                    <a:cubicBezTo>
                      <a:pt x="14494" y="10868"/>
                      <a:pt x="14405" y="10856"/>
                      <a:pt x="14317" y="10856"/>
                    </a:cubicBezTo>
                    <a:cubicBezTo>
                      <a:pt x="13882" y="10856"/>
                      <a:pt x="13451" y="11146"/>
                      <a:pt x="13205" y="11527"/>
                    </a:cubicBezTo>
                    <a:cubicBezTo>
                      <a:pt x="12908" y="11980"/>
                      <a:pt x="12820" y="12531"/>
                      <a:pt x="12736" y="13065"/>
                    </a:cubicBezTo>
                    <a:cubicBezTo>
                      <a:pt x="12808" y="12589"/>
                      <a:pt x="12605" y="11920"/>
                      <a:pt x="12566" y="11432"/>
                    </a:cubicBezTo>
                    <a:cubicBezTo>
                      <a:pt x="12516" y="10824"/>
                      <a:pt x="12475" y="10215"/>
                      <a:pt x="12430" y="9605"/>
                    </a:cubicBezTo>
                    <a:cubicBezTo>
                      <a:pt x="12339" y="8431"/>
                      <a:pt x="12233" y="7253"/>
                      <a:pt x="11973" y="6102"/>
                    </a:cubicBezTo>
                    <a:cubicBezTo>
                      <a:pt x="11845" y="5532"/>
                      <a:pt x="11680" y="4422"/>
                      <a:pt x="11224" y="3811"/>
                    </a:cubicBezTo>
                    <a:cubicBezTo>
                      <a:pt x="11078" y="3615"/>
                      <a:pt x="10902" y="3470"/>
                      <a:pt x="10686" y="3415"/>
                    </a:cubicBezTo>
                    <a:cubicBezTo>
                      <a:pt x="10613" y="3396"/>
                      <a:pt x="10543" y="3387"/>
                      <a:pt x="10477" y="3387"/>
                    </a:cubicBezTo>
                    <a:cubicBezTo>
                      <a:pt x="9813" y="3387"/>
                      <a:pt x="9492" y="4305"/>
                      <a:pt x="9324" y="4846"/>
                    </a:cubicBezTo>
                    <a:cubicBezTo>
                      <a:pt x="9089" y="5598"/>
                      <a:pt x="9108" y="6263"/>
                      <a:pt x="9147" y="6972"/>
                    </a:cubicBezTo>
                    <a:cubicBezTo>
                      <a:pt x="9067" y="5711"/>
                      <a:pt x="8886" y="4458"/>
                      <a:pt x="8610" y="3223"/>
                    </a:cubicBezTo>
                    <a:cubicBezTo>
                      <a:pt x="8371" y="2149"/>
                      <a:pt x="8037" y="1051"/>
                      <a:pt x="7304" y="231"/>
                    </a:cubicBezTo>
                    <a:cubicBezTo>
                      <a:pt x="7204" y="117"/>
                      <a:pt x="7074" y="1"/>
                      <a:pt x="69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6"/>
              <p:cNvSpPr/>
              <p:nvPr/>
            </p:nvSpPr>
            <p:spPr>
              <a:xfrm>
                <a:off x="3519725" y="3086075"/>
                <a:ext cx="317175" cy="489475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19579" extrusionOk="0">
                    <a:moveTo>
                      <a:pt x="5732" y="0"/>
                    </a:moveTo>
                    <a:cubicBezTo>
                      <a:pt x="5698" y="0"/>
                      <a:pt x="5666" y="26"/>
                      <a:pt x="5661" y="60"/>
                    </a:cubicBezTo>
                    <a:cubicBezTo>
                      <a:pt x="5189" y="3054"/>
                      <a:pt x="6556" y="7769"/>
                      <a:pt x="7136" y="9579"/>
                    </a:cubicBezTo>
                    <a:cubicBezTo>
                      <a:pt x="6983" y="9295"/>
                      <a:pt x="6827" y="9014"/>
                      <a:pt x="6676" y="8732"/>
                    </a:cubicBezTo>
                    <a:cubicBezTo>
                      <a:pt x="5250" y="6070"/>
                      <a:pt x="3490" y="2974"/>
                      <a:pt x="1210" y="178"/>
                    </a:cubicBezTo>
                    <a:cubicBezTo>
                      <a:pt x="1196" y="162"/>
                      <a:pt x="1176" y="153"/>
                      <a:pt x="1155" y="153"/>
                    </a:cubicBezTo>
                    <a:cubicBezTo>
                      <a:pt x="1139" y="153"/>
                      <a:pt x="1122" y="159"/>
                      <a:pt x="1108" y="169"/>
                    </a:cubicBezTo>
                    <a:cubicBezTo>
                      <a:pt x="1079" y="195"/>
                      <a:pt x="1074" y="240"/>
                      <a:pt x="1100" y="270"/>
                    </a:cubicBezTo>
                    <a:cubicBezTo>
                      <a:pt x="3371" y="3056"/>
                      <a:pt x="5130" y="6145"/>
                      <a:pt x="6550" y="8798"/>
                    </a:cubicBezTo>
                    <a:cubicBezTo>
                      <a:pt x="6751" y="9173"/>
                      <a:pt x="6955" y="9544"/>
                      <a:pt x="7161" y="9917"/>
                    </a:cubicBezTo>
                    <a:cubicBezTo>
                      <a:pt x="5050" y="7921"/>
                      <a:pt x="2683" y="6219"/>
                      <a:pt x="115" y="4852"/>
                    </a:cubicBezTo>
                    <a:cubicBezTo>
                      <a:pt x="105" y="4847"/>
                      <a:pt x="94" y="4844"/>
                      <a:pt x="83" y="4844"/>
                    </a:cubicBezTo>
                    <a:cubicBezTo>
                      <a:pt x="58" y="4844"/>
                      <a:pt x="33" y="4857"/>
                      <a:pt x="20" y="4882"/>
                    </a:cubicBezTo>
                    <a:cubicBezTo>
                      <a:pt x="1" y="4917"/>
                      <a:pt x="14" y="4961"/>
                      <a:pt x="49" y="4979"/>
                    </a:cubicBezTo>
                    <a:cubicBezTo>
                      <a:pt x="2743" y="6413"/>
                      <a:pt x="5214" y="8215"/>
                      <a:pt x="7400" y="10340"/>
                    </a:cubicBezTo>
                    <a:cubicBezTo>
                      <a:pt x="7789" y="11033"/>
                      <a:pt x="8184" y="11720"/>
                      <a:pt x="8571" y="12393"/>
                    </a:cubicBezTo>
                    <a:cubicBezTo>
                      <a:pt x="7724" y="11734"/>
                      <a:pt x="6659" y="11359"/>
                      <a:pt x="5547" y="11010"/>
                    </a:cubicBezTo>
                    <a:cubicBezTo>
                      <a:pt x="4208" y="10592"/>
                      <a:pt x="2895" y="10203"/>
                      <a:pt x="1528" y="10079"/>
                    </a:cubicBezTo>
                    <a:cubicBezTo>
                      <a:pt x="1527" y="10079"/>
                      <a:pt x="1526" y="10079"/>
                      <a:pt x="1525" y="10079"/>
                    </a:cubicBezTo>
                    <a:cubicBezTo>
                      <a:pt x="1489" y="10079"/>
                      <a:pt x="1454" y="10107"/>
                      <a:pt x="1450" y="10145"/>
                    </a:cubicBezTo>
                    <a:cubicBezTo>
                      <a:pt x="1449" y="10184"/>
                      <a:pt x="1478" y="10220"/>
                      <a:pt x="1515" y="10223"/>
                    </a:cubicBezTo>
                    <a:cubicBezTo>
                      <a:pt x="2867" y="10344"/>
                      <a:pt x="4172" y="10729"/>
                      <a:pt x="5503" y="11148"/>
                    </a:cubicBezTo>
                    <a:cubicBezTo>
                      <a:pt x="6735" y="11537"/>
                      <a:pt x="7917" y="11953"/>
                      <a:pt x="8782" y="12762"/>
                    </a:cubicBezTo>
                    <a:cubicBezTo>
                      <a:pt x="9634" y="14234"/>
                      <a:pt x="10505" y="15753"/>
                      <a:pt x="11295" y="17293"/>
                    </a:cubicBezTo>
                    <a:cubicBezTo>
                      <a:pt x="9493" y="16071"/>
                      <a:pt x="7414" y="15229"/>
                      <a:pt x="5270" y="14848"/>
                    </a:cubicBezTo>
                    <a:cubicBezTo>
                      <a:pt x="5267" y="14847"/>
                      <a:pt x="5263" y="14847"/>
                      <a:pt x="5259" y="14847"/>
                    </a:cubicBezTo>
                    <a:cubicBezTo>
                      <a:pt x="5223" y="14847"/>
                      <a:pt x="5193" y="14872"/>
                      <a:pt x="5186" y="14907"/>
                    </a:cubicBezTo>
                    <a:cubicBezTo>
                      <a:pt x="5179" y="14946"/>
                      <a:pt x="5207" y="14986"/>
                      <a:pt x="5247" y="14991"/>
                    </a:cubicBezTo>
                    <a:cubicBezTo>
                      <a:pt x="7440" y="15378"/>
                      <a:pt x="9568" y="16257"/>
                      <a:pt x="11395" y="17532"/>
                    </a:cubicBezTo>
                    <a:cubicBezTo>
                      <a:pt x="11403" y="17539"/>
                      <a:pt x="11414" y="17542"/>
                      <a:pt x="11424" y="17542"/>
                    </a:cubicBezTo>
                    <a:cubicBezTo>
                      <a:pt x="11757" y="18196"/>
                      <a:pt x="12089" y="18855"/>
                      <a:pt x="12410" y="19517"/>
                    </a:cubicBezTo>
                    <a:cubicBezTo>
                      <a:pt x="12456" y="19537"/>
                      <a:pt x="12498" y="19559"/>
                      <a:pt x="12539" y="19579"/>
                    </a:cubicBezTo>
                    <a:cubicBezTo>
                      <a:pt x="12540" y="19579"/>
                      <a:pt x="12551" y="19553"/>
                      <a:pt x="12565" y="19506"/>
                    </a:cubicBezTo>
                    <a:cubicBezTo>
                      <a:pt x="12223" y="18804"/>
                      <a:pt x="11872" y="18104"/>
                      <a:pt x="11517" y="17409"/>
                    </a:cubicBezTo>
                    <a:cubicBezTo>
                      <a:pt x="11753" y="15136"/>
                      <a:pt x="12141" y="12860"/>
                      <a:pt x="12676" y="10641"/>
                    </a:cubicBezTo>
                    <a:cubicBezTo>
                      <a:pt x="12687" y="10602"/>
                      <a:pt x="12662" y="10563"/>
                      <a:pt x="12624" y="10554"/>
                    </a:cubicBezTo>
                    <a:cubicBezTo>
                      <a:pt x="12619" y="10553"/>
                      <a:pt x="12613" y="10552"/>
                      <a:pt x="12608" y="10552"/>
                    </a:cubicBezTo>
                    <a:cubicBezTo>
                      <a:pt x="12575" y="10552"/>
                      <a:pt x="12545" y="10574"/>
                      <a:pt x="12537" y="10606"/>
                    </a:cubicBezTo>
                    <a:cubicBezTo>
                      <a:pt x="12018" y="12762"/>
                      <a:pt x="11637" y="14970"/>
                      <a:pt x="11400" y="17176"/>
                    </a:cubicBezTo>
                    <a:cubicBezTo>
                      <a:pt x="10645" y="15709"/>
                      <a:pt x="9820" y="14265"/>
                      <a:pt x="9010" y="12862"/>
                    </a:cubicBezTo>
                    <a:cubicBezTo>
                      <a:pt x="9018" y="12847"/>
                      <a:pt x="9024" y="12834"/>
                      <a:pt x="9024" y="12818"/>
                    </a:cubicBezTo>
                    <a:cubicBezTo>
                      <a:pt x="8953" y="9996"/>
                      <a:pt x="8882" y="7077"/>
                      <a:pt x="9704" y="4324"/>
                    </a:cubicBezTo>
                    <a:cubicBezTo>
                      <a:pt x="9715" y="4287"/>
                      <a:pt x="9694" y="4245"/>
                      <a:pt x="9655" y="4235"/>
                    </a:cubicBezTo>
                    <a:cubicBezTo>
                      <a:pt x="9648" y="4233"/>
                      <a:pt x="9641" y="4232"/>
                      <a:pt x="9634" y="4232"/>
                    </a:cubicBezTo>
                    <a:cubicBezTo>
                      <a:pt x="9604" y="4232"/>
                      <a:pt x="9575" y="4252"/>
                      <a:pt x="9567" y="4285"/>
                    </a:cubicBezTo>
                    <a:cubicBezTo>
                      <a:pt x="8753" y="6999"/>
                      <a:pt x="8807" y="9858"/>
                      <a:pt x="8874" y="12632"/>
                    </a:cubicBezTo>
                    <a:cubicBezTo>
                      <a:pt x="8850" y="12590"/>
                      <a:pt x="8829" y="12552"/>
                      <a:pt x="8807" y="12514"/>
                    </a:cubicBezTo>
                    <a:cubicBezTo>
                      <a:pt x="8377" y="11772"/>
                      <a:pt x="7943" y="11018"/>
                      <a:pt x="7516" y="10256"/>
                    </a:cubicBezTo>
                    <a:cubicBezTo>
                      <a:pt x="7407" y="9954"/>
                      <a:pt x="5233" y="3720"/>
                      <a:pt x="5805" y="84"/>
                    </a:cubicBezTo>
                    <a:cubicBezTo>
                      <a:pt x="5810" y="44"/>
                      <a:pt x="5783" y="7"/>
                      <a:pt x="5742" y="1"/>
                    </a:cubicBezTo>
                    <a:cubicBezTo>
                      <a:pt x="5739" y="0"/>
                      <a:pt x="5736" y="0"/>
                      <a:pt x="5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16"/>
            <p:cNvSpPr/>
            <p:nvPr/>
          </p:nvSpPr>
          <p:spPr>
            <a:xfrm rot="10800000" flipH="1">
              <a:off x="830118" y="4719199"/>
              <a:ext cx="248057" cy="249614"/>
            </a:xfrm>
            <a:custGeom>
              <a:avLst/>
              <a:gdLst/>
              <a:ahLst/>
              <a:cxnLst/>
              <a:rect l="l" t="t" r="r" b="b"/>
              <a:pathLst>
                <a:path w="5256" h="5289" extrusionOk="0">
                  <a:moveTo>
                    <a:pt x="647" y="1"/>
                  </a:moveTo>
                  <a:cubicBezTo>
                    <a:pt x="376" y="1"/>
                    <a:pt x="86" y="129"/>
                    <a:pt x="41" y="432"/>
                  </a:cubicBezTo>
                  <a:cubicBezTo>
                    <a:pt x="0" y="710"/>
                    <a:pt x="258" y="1062"/>
                    <a:pt x="406" y="1282"/>
                  </a:cubicBezTo>
                  <a:cubicBezTo>
                    <a:pt x="820" y="1903"/>
                    <a:pt x="1416" y="2393"/>
                    <a:pt x="2067" y="2747"/>
                  </a:cubicBezTo>
                  <a:cubicBezTo>
                    <a:pt x="1815" y="2702"/>
                    <a:pt x="1558" y="2679"/>
                    <a:pt x="1300" y="2679"/>
                  </a:cubicBezTo>
                  <a:cubicBezTo>
                    <a:pt x="1195" y="2679"/>
                    <a:pt x="1090" y="2683"/>
                    <a:pt x="985" y="2691"/>
                  </a:cubicBezTo>
                  <a:cubicBezTo>
                    <a:pt x="757" y="2707"/>
                    <a:pt x="484" y="2785"/>
                    <a:pt x="437" y="3009"/>
                  </a:cubicBezTo>
                  <a:cubicBezTo>
                    <a:pt x="411" y="3142"/>
                    <a:pt x="488" y="3280"/>
                    <a:pt x="597" y="3364"/>
                  </a:cubicBezTo>
                  <a:cubicBezTo>
                    <a:pt x="705" y="3446"/>
                    <a:pt x="841" y="3486"/>
                    <a:pt x="973" y="3517"/>
                  </a:cubicBezTo>
                  <a:cubicBezTo>
                    <a:pt x="1422" y="3632"/>
                    <a:pt x="1881" y="3707"/>
                    <a:pt x="2340" y="3746"/>
                  </a:cubicBezTo>
                  <a:cubicBezTo>
                    <a:pt x="2063" y="3771"/>
                    <a:pt x="1782" y="3797"/>
                    <a:pt x="1526" y="3900"/>
                  </a:cubicBezTo>
                  <a:cubicBezTo>
                    <a:pt x="1267" y="4001"/>
                    <a:pt x="1029" y="4189"/>
                    <a:pt x="935" y="4451"/>
                  </a:cubicBezTo>
                  <a:cubicBezTo>
                    <a:pt x="905" y="4537"/>
                    <a:pt x="890" y="4631"/>
                    <a:pt x="912" y="4719"/>
                  </a:cubicBezTo>
                  <a:cubicBezTo>
                    <a:pt x="966" y="4935"/>
                    <a:pt x="1212" y="5034"/>
                    <a:pt x="1429" y="5072"/>
                  </a:cubicBezTo>
                  <a:cubicBezTo>
                    <a:pt x="1594" y="5097"/>
                    <a:pt x="2541" y="5175"/>
                    <a:pt x="3448" y="5230"/>
                  </a:cubicBezTo>
                  <a:cubicBezTo>
                    <a:pt x="4013" y="5263"/>
                    <a:pt x="4563" y="5289"/>
                    <a:pt x="4903" y="5289"/>
                  </a:cubicBezTo>
                  <a:cubicBezTo>
                    <a:pt x="5121" y="5289"/>
                    <a:pt x="5253" y="5279"/>
                    <a:pt x="5248" y="5253"/>
                  </a:cubicBezTo>
                  <a:cubicBezTo>
                    <a:pt x="5112" y="4499"/>
                    <a:pt x="5073" y="3717"/>
                    <a:pt x="5067" y="2947"/>
                  </a:cubicBezTo>
                  <a:cubicBezTo>
                    <a:pt x="5061" y="2241"/>
                    <a:pt x="5255" y="1459"/>
                    <a:pt x="4712" y="883"/>
                  </a:cubicBezTo>
                  <a:cubicBezTo>
                    <a:pt x="4634" y="802"/>
                    <a:pt x="4539" y="729"/>
                    <a:pt x="4426" y="716"/>
                  </a:cubicBezTo>
                  <a:cubicBezTo>
                    <a:pt x="4414" y="715"/>
                    <a:pt x="4401" y="714"/>
                    <a:pt x="4390" y="714"/>
                  </a:cubicBezTo>
                  <a:cubicBezTo>
                    <a:pt x="4252" y="714"/>
                    <a:pt x="4122" y="803"/>
                    <a:pt x="4046" y="919"/>
                  </a:cubicBezTo>
                  <a:cubicBezTo>
                    <a:pt x="3962" y="1046"/>
                    <a:pt x="3932" y="1200"/>
                    <a:pt x="3916" y="1350"/>
                  </a:cubicBezTo>
                  <a:cubicBezTo>
                    <a:pt x="3874" y="1719"/>
                    <a:pt x="3900" y="2097"/>
                    <a:pt x="3991" y="2458"/>
                  </a:cubicBezTo>
                  <a:cubicBezTo>
                    <a:pt x="3822" y="1948"/>
                    <a:pt x="3650" y="1440"/>
                    <a:pt x="3440" y="948"/>
                  </a:cubicBezTo>
                  <a:cubicBezTo>
                    <a:pt x="3346" y="731"/>
                    <a:pt x="3240" y="511"/>
                    <a:pt x="3065" y="351"/>
                  </a:cubicBezTo>
                  <a:cubicBezTo>
                    <a:pt x="2967" y="264"/>
                    <a:pt x="2832" y="200"/>
                    <a:pt x="2706" y="200"/>
                  </a:cubicBezTo>
                  <a:cubicBezTo>
                    <a:pt x="2635" y="200"/>
                    <a:pt x="2568" y="220"/>
                    <a:pt x="2512" y="266"/>
                  </a:cubicBezTo>
                  <a:cubicBezTo>
                    <a:pt x="2382" y="373"/>
                    <a:pt x="2374" y="566"/>
                    <a:pt x="2384" y="735"/>
                  </a:cubicBezTo>
                  <a:cubicBezTo>
                    <a:pt x="2412" y="1158"/>
                    <a:pt x="2493" y="1579"/>
                    <a:pt x="2625" y="1983"/>
                  </a:cubicBezTo>
                  <a:cubicBezTo>
                    <a:pt x="2384" y="1323"/>
                    <a:pt x="1950" y="735"/>
                    <a:pt x="1390" y="311"/>
                  </a:cubicBezTo>
                  <a:cubicBezTo>
                    <a:pt x="1176" y="150"/>
                    <a:pt x="930" y="7"/>
                    <a:pt x="660" y="1"/>
                  </a:cubicBezTo>
                  <a:cubicBezTo>
                    <a:pt x="656" y="1"/>
                    <a:pt x="651" y="1"/>
                    <a:pt x="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4" name="Google Shape;734;p16"/>
            <p:cNvGrpSpPr/>
            <p:nvPr/>
          </p:nvGrpSpPr>
          <p:grpSpPr>
            <a:xfrm rot="10800000" flipH="1">
              <a:off x="1359944" y="1168098"/>
              <a:ext cx="161218" cy="147201"/>
              <a:chOff x="2599225" y="2912400"/>
              <a:chExt cx="85400" cy="77975"/>
            </a:xfrm>
          </p:grpSpPr>
          <p:sp>
            <p:nvSpPr>
              <p:cNvPr id="735" name="Google Shape;735;p16"/>
              <p:cNvSpPr/>
              <p:nvPr/>
            </p:nvSpPr>
            <p:spPr>
              <a:xfrm>
                <a:off x="2599225" y="2912400"/>
                <a:ext cx="285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6" extrusionOk="0">
                    <a:moveTo>
                      <a:pt x="596" y="0"/>
                    </a:moveTo>
                    <a:cubicBezTo>
                      <a:pt x="462" y="0"/>
                      <a:pt x="335" y="50"/>
                      <a:pt x="236" y="141"/>
                    </a:cubicBezTo>
                    <a:cubicBezTo>
                      <a:pt x="16" y="340"/>
                      <a:pt x="0" y="680"/>
                      <a:pt x="200" y="898"/>
                    </a:cubicBezTo>
                    <a:cubicBezTo>
                      <a:pt x="291" y="1000"/>
                      <a:pt x="417" y="1062"/>
                      <a:pt x="555" y="1072"/>
                    </a:cubicBezTo>
                    <a:cubicBezTo>
                      <a:pt x="559" y="1072"/>
                      <a:pt x="565" y="1072"/>
                      <a:pt x="572" y="1075"/>
                    </a:cubicBezTo>
                    <a:cubicBezTo>
                      <a:pt x="581" y="1075"/>
                      <a:pt x="590" y="1076"/>
                      <a:pt x="599" y="1076"/>
                    </a:cubicBezTo>
                    <a:cubicBezTo>
                      <a:pt x="732" y="1076"/>
                      <a:pt x="860" y="1025"/>
                      <a:pt x="960" y="935"/>
                    </a:cubicBezTo>
                    <a:cubicBezTo>
                      <a:pt x="1066" y="839"/>
                      <a:pt x="1128" y="707"/>
                      <a:pt x="1135" y="562"/>
                    </a:cubicBezTo>
                    <a:cubicBezTo>
                      <a:pt x="1142" y="419"/>
                      <a:pt x="1093" y="283"/>
                      <a:pt x="996" y="177"/>
                    </a:cubicBezTo>
                    <a:cubicBezTo>
                      <a:pt x="899" y="70"/>
                      <a:pt x="769" y="11"/>
                      <a:pt x="623" y="1"/>
                    </a:cubicBezTo>
                    <a:cubicBezTo>
                      <a:pt x="614" y="0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6"/>
              <p:cNvSpPr/>
              <p:nvPr/>
            </p:nvSpPr>
            <p:spPr>
              <a:xfrm>
                <a:off x="2656075" y="2919450"/>
                <a:ext cx="285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78" extrusionOk="0">
                    <a:moveTo>
                      <a:pt x="596" y="0"/>
                    </a:moveTo>
                    <a:cubicBezTo>
                      <a:pt x="464" y="0"/>
                      <a:pt x="335" y="51"/>
                      <a:pt x="236" y="142"/>
                    </a:cubicBezTo>
                    <a:cubicBezTo>
                      <a:pt x="16" y="340"/>
                      <a:pt x="0" y="680"/>
                      <a:pt x="200" y="902"/>
                    </a:cubicBezTo>
                    <a:cubicBezTo>
                      <a:pt x="293" y="1003"/>
                      <a:pt x="417" y="1064"/>
                      <a:pt x="555" y="1075"/>
                    </a:cubicBezTo>
                    <a:cubicBezTo>
                      <a:pt x="561" y="1075"/>
                      <a:pt x="565" y="1075"/>
                      <a:pt x="572" y="1077"/>
                    </a:cubicBezTo>
                    <a:cubicBezTo>
                      <a:pt x="581" y="1077"/>
                      <a:pt x="590" y="1077"/>
                      <a:pt x="599" y="1077"/>
                    </a:cubicBezTo>
                    <a:cubicBezTo>
                      <a:pt x="733" y="1077"/>
                      <a:pt x="860" y="1027"/>
                      <a:pt x="960" y="938"/>
                    </a:cubicBezTo>
                    <a:cubicBezTo>
                      <a:pt x="1066" y="841"/>
                      <a:pt x="1128" y="709"/>
                      <a:pt x="1135" y="564"/>
                    </a:cubicBezTo>
                    <a:cubicBezTo>
                      <a:pt x="1141" y="421"/>
                      <a:pt x="1092" y="283"/>
                      <a:pt x="996" y="178"/>
                    </a:cubicBezTo>
                    <a:cubicBezTo>
                      <a:pt x="901" y="71"/>
                      <a:pt x="771" y="8"/>
                      <a:pt x="623" y="1"/>
                    </a:cubicBezTo>
                    <a:cubicBezTo>
                      <a:pt x="614" y="1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6"/>
              <p:cNvSpPr/>
              <p:nvPr/>
            </p:nvSpPr>
            <p:spPr>
              <a:xfrm>
                <a:off x="2621150" y="2963450"/>
                <a:ext cx="28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7" extrusionOk="0">
                    <a:moveTo>
                      <a:pt x="600" y="1"/>
                    </a:moveTo>
                    <a:cubicBezTo>
                      <a:pt x="467" y="1"/>
                      <a:pt x="338" y="50"/>
                      <a:pt x="236" y="142"/>
                    </a:cubicBezTo>
                    <a:cubicBezTo>
                      <a:pt x="18" y="340"/>
                      <a:pt x="0" y="680"/>
                      <a:pt x="200" y="899"/>
                    </a:cubicBezTo>
                    <a:cubicBezTo>
                      <a:pt x="293" y="1000"/>
                      <a:pt x="417" y="1063"/>
                      <a:pt x="555" y="1073"/>
                    </a:cubicBezTo>
                    <a:cubicBezTo>
                      <a:pt x="561" y="1073"/>
                      <a:pt x="565" y="1073"/>
                      <a:pt x="572" y="1076"/>
                    </a:cubicBezTo>
                    <a:cubicBezTo>
                      <a:pt x="581" y="1076"/>
                      <a:pt x="590" y="1076"/>
                      <a:pt x="599" y="1076"/>
                    </a:cubicBezTo>
                    <a:cubicBezTo>
                      <a:pt x="733" y="1076"/>
                      <a:pt x="860" y="1026"/>
                      <a:pt x="960" y="937"/>
                    </a:cubicBezTo>
                    <a:cubicBezTo>
                      <a:pt x="1067" y="840"/>
                      <a:pt x="1128" y="708"/>
                      <a:pt x="1135" y="563"/>
                    </a:cubicBezTo>
                    <a:cubicBezTo>
                      <a:pt x="1143" y="420"/>
                      <a:pt x="1092" y="282"/>
                      <a:pt x="996" y="177"/>
                    </a:cubicBezTo>
                    <a:cubicBezTo>
                      <a:pt x="901" y="71"/>
                      <a:pt x="771" y="13"/>
                      <a:pt x="623" y="1"/>
                    </a:cubicBezTo>
                    <a:cubicBezTo>
                      <a:pt x="615" y="1"/>
                      <a:pt x="608" y="1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16"/>
            <p:cNvGrpSpPr/>
            <p:nvPr/>
          </p:nvGrpSpPr>
          <p:grpSpPr>
            <a:xfrm rot="10800000" flipH="1">
              <a:off x="8146489" y="4734037"/>
              <a:ext cx="194354" cy="219935"/>
              <a:chOff x="3673389" y="240285"/>
              <a:chExt cx="194354" cy="219935"/>
            </a:xfrm>
          </p:grpSpPr>
          <p:sp>
            <p:nvSpPr>
              <p:cNvPr id="739" name="Google Shape;739;p16"/>
              <p:cNvSpPr/>
              <p:nvPr/>
            </p:nvSpPr>
            <p:spPr>
              <a:xfrm>
                <a:off x="3774390" y="240285"/>
                <a:ext cx="52386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75" extrusionOk="0">
                    <a:moveTo>
                      <a:pt x="553" y="0"/>
                    </a:moveTo>
                    <a:cubicBezTo>
                      <a:pt x="333" y="0"/>
                      <a:pt x="125" y="138"/>
                      <a:pt x="47" y="357"/>
                    </a:cubicBezTo>
                    <a:cubicBezTo>
                      <a:pt x="0" y="488"/>
                      <a:pt x="6" y="627"/>
                      <a:pt x="60" y="753"/>
                    </a:cubicBezTo>
                    <a:cubicBezTo>
                      <a:pt x="61" y="757"/>
                      <a:pt x="65" y="763"/>
                      <a:pt x="67" y="768"/>
                    </a:cubicBezTo>
                    <a:cubicBezTo>
                      <a:pt x="129" y="899"/>
                      <a:pt x="238" y="996"/>
                      <a:pt x="372" y="1044"/>
                    </a:cubicBezTo>
                    <a:cubicBezTo>
                      <a:pt x="431" y="1065"/>
                      <a:pt x="490" y="1075"/>
                      <a:pt x="550" y="1075"/>
                    </a:cubicBezTo>
                    <a:cubicBezTo>
                      <a:pt x="630" y="1075"/>
                      <a:pt x="709" y="1057"/>
                      <a:pt x="783" y="1022"/>
                    </a:cubicBezTo>
                    <a:cubicBezTo>
                      <a:pt x="914" y="960"/>
                      <a:pt x="1012" y="851"/>
                      <a:pt x="1060" y="718"/>
                    </a:cubicBezTo>
                    <a:cubicBezTo>
                      <a:pt x="1109" y="582"/>
                      <a:pt x="1100" y="441"/>
                      <a:pt x="1038" y="307"/>
                    </a:cubicBezTo>
                    <a:cubicBezTo>
                      <a:pt x="977" y="176"/>
                      <a:pt x="869" y="79"/>
                      <a:pt x="733" y="32"/>
                    </a:cubicBezTo>
                    <a:cubicBezTo>
                      <a:pt x="673" y="10"/>
                      <a:pt x="613" y="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6"/>
              <p:cNvSpPr/>
              <p:nvPr/>
            </p:nvSpPr>
            <p:spPr>
              <a:xfrm>
                <a:off x="3815356" y="409438"/>
                <a:ext cx="5238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76" extrusionOk="0">
                    <a:moveTo>
                      <a:pt x="554" y="1"/>
                    </a:moveTo>
                    <a:cubicBezTo>
                      <a:pt x="333" y="1"/>
                      <a:pt x="125" y="139"/>
                      <a:pt x="47" y="358"/>
                    </a:cubicBezTo>
                    <a:cubicBezTo>
                      <a:pt x="1" y="488"/>
                      <a:pt x="7" y="628"/>
                      <a:pt x="60" y="753"/>
                    </a:cubicBezTo>
                    <a:cubicBezTo>
                      <a:pt x="62" y="757"/>
                      <a:pt x="66" y="763"/>
                      <a:pt x="67" y="769"/>
                    </a:cubicBezTo>
                    <a:cubicBezTo>
                      <a:pt x="130" y="899"/>
                      <a:pt x="238" y="998"/>
                      <a:pt x="373" y="1044"/>
                    </a:cubicBezTo>
                    <a:cubicBezTo>
                      <a:pt x="432" y="1065"/>
                      <a:pt x="492" y="1076"/>
                      <a:pt x="552" y="1076"/>
                    </a:cubicBezTo>
                    <a:cubicBezTo>
                      <a:pt x="631" y="1076"/>
                      <a:pt x="710" y="1058"/>
                      <a:pt x="784" y="1022"/>
                    </a:cubicBezTo>
                    <a:cubicBezTo>
                      <a:pt x="916" y="963"/>
                      <a:pt x="1014" y="854"/>
                      <a:pt x="1061" y="718"/>
                    </a:cubicBezTo>
                    <a:cubicBezTo>
                      <a:pt x="1110" y="582"/>
                      <a:pt x="1102" y="440"/>
                      <a:pt x="1039" y="307"/>
                    </a:cubicBezTo>
                    <a:cubicBezTo>
                      <a:pt x="978" y="177"/>
                      <a:pt x="869" y="80"/>
                      <a:pt x="733" y="32"/>
                    </a:cubicBezTo>
                    <a:cubicBezTo>
                      <a:pt x="674" y="11"/>
                      <a:pt x="614" y="1"/>
                      <a:pt x="5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6"/>
              <p:cNvSpPr/>
              <p:nvPr/>
            </p:nvSpPr>
            <p:spPr>
              <a:xfrm>
                <a:off x="3673389" y="331139"/>
                <a:ext cx="52339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76" extrusionOk="0">
                    <a:moveTo>
                      <a:pt x="554" y="1"/>
                    </a:moveTo>
                    <a:cubicBezTo>
                      <a:pt x="334" y="1"/>
                      <a:pt x="127" y="138"/>
                      <a:pt x="48" y="358"/>
                    </a:cubicBezTo>
                    <a:cubicBezTo>
                      <a:pt x="1" y="488"/>
                      <a:pt x="6" y="627"/>
                      <a:pt x="61" y="751"/>
                    </a:cubicBezTo>
                    <a:cubicBezTo>
                      <a:pt x="63" y="757"/>
                      <a:pt x="66" y="763"/>
                      <a:pt x="69" y="769"/>
                    </a:cubicBezTo>
                    <a:cubicBezTo>
                      <a:pt x="129" y="899"/>
                      <a:pt x="238" y="996"/>
                      <a:pt x="374" y="1044"/>
                    </a:cubicBezTo>
                    <a:cubicBezTo>
                      <a:pt x="432" y="1065"/>
                      <a:pt x="492" y="1075"/>
                      <a:pt x="552" y="1075"/>
                    </a:cubicBezTo>
                    <a:cubicBezTo>
                      <a:pt x="631" y="1075"/>
                      <a:pt x="711" y="1057"/>
                      <a:pt x="785" y="1022"/>
                    </a:cubicBezTo>
                    <a:cubicBezTo>
                      <a:pt x="916" y="960"/>
                      <a:pt x="1013" y="851"/>
                      <a:pt x="1060" y="715"/>
                    </a:cubicBezTo>
                    <a:cubicBezTo>
                      <a:pt x="1108" y="584"/>
                      <a:pt x="1099" y="442"/>
                      <a:pt x="1040" y="307"/>
                    </a:cubicBezTo>
                    <a:cubicBezTo>
                      <a:pt x="978" y="177"/>
                      <a:pt x="869" y="80"/>
                      <a:pt x="735" y="32"/>
                    </a:cubicBezTo>
                    <a:cubicBezTo>
                      <a:pt x="675" y="11"/>
                      <a:pt x="614" y="1"/>
                      <a:pt x="5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6"/>
            <p:cNvGrpSpPr/>
            <p:nvPr/>
          </p:nvGrpSpPr>
          <p:grpSpPr>
            <a:xfrm flipH="1">
              <a:off x="-114921" y="3940351"/>
              <a:ext cx="860931" cy="1326274"/>
              <a:chOff x="6143129" y="4365294"/>
              <a:chExt cx="860931" cy="1326274"/>
            </a:xfrm>
          </p:grpSpPr>
          <p:grpSp>
            <p:nvGrpSpPr>
              <p:cNvPr id="743" name="Google Shape;743;p16"/>
              <p:cNvGrpSpPr/>
              <p:nvPr/>
            </p:nvGrpSpPr>
            <p:grpSpPr>
              <a:xfrm>
                <a:off x="6143129" y="4365294"/>
                <a:ext cx="860931" cy="1326274"/>
                <a:chOff x="2488625" y="2827850"/>
                <a:chExt cx="456050" cy="702550"/>
              </a:xfrm>
            </p:grpSpPr>
            <p:sp>
              <p:nvSpPr>
                <p:cNvPr id="744" name="Google Shape;744;p16"/>
                <p:cNvSpPr/>
                <p:nvPr/>
              </p:nvSpPr>
              <p:spPr>
                <a:xfrm>
                  <a:off x="2488625" y="2904950"/>
                  <a:ext cx="199400" cy="5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6" h="22888" extrusionOk="0">
                      <a:moveTo>
                        <a:pt x="2293" y="1"/>
                      </a:moveTo>
                      <a:cubicBezTo>
                        <a:pt x="2157" y="1"/>
                        <a:pt x="2019" y="29"/>
                        <a:pt x="1889" y="70"/>
                      </a:cubicBezTo>
                      <a:cubicBezTo>
                        <a:pt x="1113" y="318"/>
                        <a:pt x="546" y="1034"/>
                        <a:pt x="327" y="1819"/>
                      </a:cubicBezTo>
                      <a:cubicBezTo>
                        <a:pt x="0" y="2997"/>
                        <a:pt x="110" y="4048"/>
                        <a:pt x="442" y="5047"/>
                      </a:cubicBezTo>
                      <a:cubicBezTo>
                        <a:pt x="834" y="6231"/>
                        <a:pt x="1458" y="6721"/>
                        <a:pt x="2160" y="7635"/>
                      </a:cubicBezTo>
                      <a:cubicBezTo>
                        <a:pt x="2945" y="8657"/>
                        <a:pt x="3360" y="10102"/>
                        <a:pt x="3489" y="11365"/>
                      </a:cubicBezTo>
                      <a:cubicBezTo>
                        <a:pt x="3629" y="12753"/>
                        <a:pt x="3422" y="14163"/>
                        <a:pt x="3599" y="15548"/>
                      </a:cubicBezTo>
                      <a:cubicBezTo>
                        <a:pt x="3958" y="18355"/>
                        <a:pt x="5825" y="20702"/>
                        <a:pt x="7621" y="22888"/>
                      </a:cubicBezTo>
                      <a:cubicBezTo>
                        <a:pt x="7086" y="20629"/>
                        <a:pt x="6177" y="17736"/>
                        <a:pt x="6985" y="15474"/>
                      </a:cubicBezTo>
                      <a:cubicBezTo>
                        <a:pt x="7975" y="12701"/>
                        <a:pt x="6477" y="9889"/>
                        <a:pt x="4870" y="7714"/>
                      </a:cubicBezTo>
                      <a:cubicBezTo>
                        <a:pt x="3285" y="5564"/>
                        <a:pt x="4677" y="2557"/>
                        <a:pt x="3094" y="473"/>
                      </a:cubicBezTo>
                      <a:cubicBezTo>
                        <a:pt x="2955" y="289"/>
                        <a:pt x="2783" y="116"/>
                        <a:pt x="2562" y="43"/>
                      </a:cubicBezTo>
                      <a:cubicBezTo>
                        <a:pt x="2475" y="13"/>
                        <a:pt x="2384" y="1"/>
                        <a:pt x="2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6"/>
                <p:cNvSpPr/>
                <p:nvPr/>
              </p:nvSpPr>
              <p:spPr>
                <a:xfrm>
                  <a:off x="2596975" y="2827850"/>
                  <a:ext cx="256500" cy="7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0" h="28102" extrusionOk="0">
                      <a:moveTo>
                        <a:pt x="7786" y="0"/>
                      </a:moveTo>
                      <a:cubicBezTo>
                        <a:pt x="7253" y="0"/>
                        <a:pt x="6703" y="200"/>
                        <a:pt x="6288" y="543"/>
                      </a:cubicBezTo>
                      <a:cubicBezTo>
                        <a:pt x="5569" y="1133"/>
                        <a:pt x="5197" y="2057"/>
                        <a:pt x="5032" y="2972"/>
                      </a:cubicBezTo>
                      <a:cubicBezTo>
                        <a:pt x="4867" y="3889"/>
                        <a:pt x="4880" y="4828"/>
                        <a:pt x="4782" y="5754"/>
                      </a:cubicBezTo>
                      <a:cubicBezTo>
                        <a:pt x="4521" y="8208"/>
                        <a:pt x="3326" y="10136"/>
                        <a:pt x="2212" y="12264"/>
                      </a:cubicBezTo>
                      <a:cubicBezTo>
                        <a:pt x="1059" y="14472"/>
                        <a:pt x="0" y="18068"/>
                        <a:pt x="930" y="20520"/>
                      </a:cubicBezTo>
                      <a:cubicBezTo>
                        <a:pt x="1383" y="21710"/>
                        <a:pt x="1767" y="22909"/>
                        <a:pt x="2188" y="24120"/>
                      </a:cubicBezTo>
                      <a:cubicBezTo>
                        <a:pt x="2435" y="24835"/>
                        <a:pt x="2716" y="25537"/>
                        <a:pt x="3029" y="26225"/>
                      </a:cubicBezTo>
                      <a:cubicBezTo>
                        <a:pt x="3279" y="26774"/>
                        <a:pt x="3883" y="27522"/>
                        <a:pt x="3979" y="28101"/>
                      </a:cubicBezTo>
                      <a:cubicBezTo>
                        <a:pt x="3311" y="24028"/>
                        <a:pt x="3201" y="19601"/>
                        <a:pt x="5306" y="16050"/>
                      </a:cubicBezTo>
                      <a:cubicBezTo>
                        <a:pt x="6078" y="14745"/>
                        <a:pt x="7118" y="13618"/>
                        <a:pt x="7909" y="12325"/>
                      </a:cubicBezTo>
                      <a:cubicBezTo>
                        <a:pt x="9064" y="10436"/>
                        <a:pt x="9630" y="8258"/>
                        <a:pt x="9891" y="6074"/>
                      </a:cubicBezTo>
                      <a:cubicBezTo>
                        <a:pt x="10027" y="4949"/>
                        <a:pt x="10260" y="3468"/>
                        <a:pt x="9989" y="2210"/>
                      </a:cubicBezTo>
                      <a:cubicBezTo>
                        <a:pt x="9831" y="1472"/>
                        <a:pt x="9498" y="812"/>
                        <a:pt x="8870" y="343"/>
                      </a:cubicBezTo>
                      <a:cubicBezTo>
                        <a:pt x="8556" y="107"/>
                        <a:pt x="8175" y="0"/>
                        <a:pt x="77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6"/>
                <p:cNvSpPr/>
                <p:nvPr/>
              </p:nvSpPr>
              <p:spPr>
                <a:xfrm>
                  <a:off x="2672325" y="3053725"/>
                  <a:ext cx="272350" cy="4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4" h="18451" extrusionOk="0">
                      <a:moveTo>
                        <a:pt x="8915" y="1"/>
                      </a:moveTo>
                      <a:cubicBezTo>
                        <a:pt x="8533" y="1"/>
                        <a:pt x="8168" y="248"/>
                        <a:pt x="7939" y="564"/>
                      </a:cubicBezTo>
                      <a:cubicBezTo>
                        <a:pt x="7680" y="919"/>
                        <a:pt x="7557" y="1349"/>
                        <a:pt x="7417" y="1764"/>
                      </a:cubicBezTo>
                      <a:cubicBezTo>
                        <a:pt x="6819" y="3527"/>
                        <a:pt x="5853" y="5163"/>
                        <a:pt x="4598" y="6538"/>
                      </a:cubicBezTo>
                      <a:cubicBezTo>
                        <a:pt x="3837" y="7374"/>
                        <a:pt x="2969" y="8113"/>
                        <a:pt x="2259" y="8991"/>
                      </a:cubicBezTo>
                      <a:cubicBezTo>
                        <a:pt x="187" y="11547"/>
                        <a:pt x="0" y="15307"/>
                        <a:pt x="514" y="18451"/>
                      </a:cubicBezTo>
                      <a:cubicBezTo>
                        <a:pt x="352" y="17456"/>
                        <a:pt x="1066" y="15832"/>
                        <a:pt x="1402" y="14907"/>
                      </a:cubicBezTo>
                      <a:cubicBezTo>
                        <a:pt x="1816" y="13759"/>
                        <a:pt x="2021" y="12882"/>
                        <a:pt x="2977" y="12058"/>
                      </a:cubicBezTo>
                      <a:cubicBezTo>
                        <a:pt x="3979" y="11195"/>
                        <a:pt x="5163" y="10571"/>
                        <a:pt x="6215" y="9771"/>
                      </a:cubicBezTo>
                      <a:cubicBezTo>
                        <a:pt x="7674" y="8665"/>
                        <a:pt x="8879" y="7223"/>
                        <a:pt x="9705" y="5589"/>
                      </a:cubicBezTo>
                      <a:cubicBezTo>
                        <a:pt x="10487" y="4044"/>
                        <a:pt x="10894" y="2077"/>
                        <a:pt x="9914" y="649"/>
                      </a:cubicBezTo>
                      <a:cubicBezTo>
                        <a:pt x="9707" y="348"/>
                        <a:pt x="9419" y="70"/>
                        <a:pt x="9057" y="12"/>
                      </a:cubicBezTo>
                      <a:cubicBezTo>
                        <a:pt x="9010" y="5"/>
                        <a:pt x="8962" y="1"/>
                        <a:pt x="8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16"/>
                <p:cNvSpPr/>
                <p:nvPr/>
              </p:nvSpPr>
              <p:spPr>
                <a:xfrm>
                  <a:off x="2639525" y="2857600"/>
                  <a:ext cx="168175" cy="64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7" h="25865" extrusionOk="0">
                      <a:moveTo>
                        <a:pt x="6609" y="1"/>
                      </a:moveTo>
                      <a:cubicBezTo>
                        <a:pt x="6580" y="1"/>
                        <a:pt x="6551" y="13"/>
                        <a:pt x="6531" y="36"/>
                      </a:cubicBezTo>
                      <a:cubicBezTo>
                        <a:pt x="5469" y="1236"/>
                        <a:pt x="5005" y="2763"/>
                        <a:pt x="4665" y="4234"/>
                      </a:cubicBezTo>
                      <a:cubicBezTo>
                        <a:pt x="4497" y="4965"/>
                        <a:pt x="4423" y="5722"/>
                        <a:pt x="4351" y="6453"/>
                      </a:cubicBezTo>
                      <a:cubicBezTo>
                        <a:pt x="4316" y="6805"/>
                        <a:pt x="4280" y="7171"/>
                        <a:pt x="4235" y="7527"/>
                      </a:cubicBezTo>
                      <a:cubicBezTo>
                        <a:pt x="4074" y="8780"/>
                        <a:pt x="3705" y="9971"/>
                        <a:pt x="3165" y="10971"/>
                      </a:cubicBezTo>
                      <a:cubicBezTo>
                        <a:pt x="2880" y="11501"/>
                        <a:pt x="2511" y="11992"/>
                        <a:pt x="2152" y="12467"/>
                      </a:cubicBezTo>
                      <a:cubicBezTo>
                        <a:pt x="1725" y="13031"/>
                        <a:pt x="1285" y="13613"/>
                        <a:pt x="972" y="14279"/>
                      </a:cubicBezTo>
                      <a:cubicBezTo>
                        <a:pt x="218" y="15883"/>
                        <a:pt x="1" y="17878"/>
                        <a:pt x="341" y="20052"/>
                      </a:cubicBezTo>
                      <a:cubicBezTo>
                        <a:pt x="424" y="20581"/>
                        <a:pt x="561" y="21102"/>
                        <a:pt x="694" y="21606"/>
                      </a:cubicBezTo>
                      <a:cubicBezTo>
                        <a:pt x="804" y="22030"/>
                        <a:pt x="919" y="22467"/>
                        <a:pt x="1000" y="22901"/>
                      </a:cubicBezTo>
                      <a:cubicBezTo>
                        <a:pt x="1175" y="23845"/>
                        <a:pt x="1405" y="24847"/>
                        <a:pt x="1904" y="25808"/>
                      </a:cubicBezTo>
                      <a:cubicBezTo>
                        <a:pt x="1922" y="25844"/>
                        <a:pt x="1958" y="25865"/>
                        <a:pt x="1997" y="25865"/>
                      </a:cubicBezTo>
                      <a:cubicBezTo>
                        <a:pt x="2013" y="25865"/>
                        <a:pt x="2029" y="25860"/>
                        <a:pt x="2043" y="25853"/>
                      </a:cubicBezTo>
                      <a:cubicBezTo>
                        <a:pt x="2096" y="25825"/>
                        <a:pt x="2116" y="25763"/>
                        <a:pt x="2088" y="25713"/>
                      </a:cubicBezTo>
                      <a:cubicBezTo>
                        <a:pt x="1603" y="24776"/>
                        <a:pt x="1378" y="23790"/>
                        <a:pt x="1205" y="22865"/>
                      </a:cubicBezTo>
                      <a:cubicBezTo>
                        <a:pt x="1124" y="22424"/>
                        <a:pt x="1008" y="21982"/>
                        <a:pt x="897" y="21555"/>
                      </a:cubicBezTo>
                      <a:cubicBezTo>
                        <a:pt x="767" y="21056"/>
                        <a:pt x="631" y="20539"/>
                        <a:pt x="549" y="20020"/>
                      </a:cubicBezTo>
                      <a:cubicBezTo>
                        <a:pt x="214" y="17890"/>
                        <a:pt x="426" y="15935"/>
                        <a:pt x="1162" y="14370"/>
                      </a:cubicBezTo>
                      <a:cubicBezTo>
                        <a:pt x="1464" y="13723"/>
                        <a:pt x="1899" y="13149"/>
                        <a:pt x="2318" y="12593"/>
                      </a:cubicBezTo>
                      <a:cubicBezTo>
                        <a:pt x="2680" y="12112"/>
                        <a:pt x="3055" y="11614"/>
                        <a:pt x="3348" y="11071"/>
                      </a:cubicBezTo>
                      <a:cubicBezTo>
                        <a:pt x="3898" y="10048"/>
                        <a:pt x="4277" y="8832"/>
                        <a:pt x="4441" y="7555"/>
                      </a:cubicBezTo>
                      <a:cubicBezTo>
                        <a:pt x="4489" y="7194"/>
                        <a:pt x="4525" y="6830"/>
                        <a:pt x="4559" y="6475"/>
                      </a:cubicBezTo>
                      <a:cubicBezTo>
                        <a:pt x="4632" y="5748"/>
                        <a:pt x="4704" y="5000"/>
                        <a:pt x="4871" y="4283"/>
                      </a:cubicBezTo>
                      <a:cubicBezTo>
                        <a:pt x="5205" y="2837"/>
                        <a:pt x="5657" y="1340"/>
                        <a:pt x="6689" y="175"/>
                      </a:cubicBezTo>
                      <a:cubicBezTo>
                        <a:pt x="6727" y="131"/>
                        <a:pt x="6722" y="65"/>
                        <a:pt x="6680" y="27"/>
                      </a:cubicBezTo>
                      <a:cubicBezTo>
                        <a:pt x="6660" y="10"/>
                        <a:pt x="6635" y="1"/>
                        <a:pt x="6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16"/>
                <p:cNvSpPr/>
                <p:nvPr/>
              </p:nvSpPr>
              <p:spPr>
                <a:xfrm>
                  <a:off x="2675000" y="3092300"/>
                  <a:ext cx="231475" cy="4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9" h="16467" extrusionOk="0">
                      <a:moveTo>
                        <a:pt x="9146" y="1"/>
                      </a:moveTo>
                      <a:cubicBezTo>
                        <a:pt x="9097" y="1"/>
                        <a:pt x="9053" y="37"/>
                        <a:pt x="9042" y="86"/>
                      </a:cubicBezTo>
                      <a:cubicBezTo>
                        <a:pt x="8660" y="2181"/>
                        <a:pt x="7674" y="4175"/>
                        <a:pt x="6264" y="5702"/>
                      </a:cubicBezTo>
                      <a:cubicBezTo>
                        <a:pt x="5654" y="6366"/>
                        <a:pt x="4940" y="6968"/>
                        <a:pt x="4252" y="7552"/>
                      </a:cubicBezTo>
                      <a:cubicBezTo>
                        <a:pt x="3078" y="8546"/>
                        <a:pt x="1864" y="9574"/>
                        <a:pt x="1104" y="10941"/>
                      </a:cubicBezTo>
                      <a:cubicBezTo>
                        <a:pt x="261" y="12455"/>
                        <a:pt x="1" y="14388"/>
                        <a:pt x="370" y="16382"/>
                      </a:cubicBezTo>
                      <a:cubicBezTo>
                        <a:pt x="378" y="16433"/>
                        <a:pt x="423" y="16466"/>
                        <a:pt x="472" y="16466"/>
                      </a:cubicBezTo>
                      <a:cubicBezTo>
                        <a:pt x="478" y="16466"/>
                        <a:pt x="485" y="16466"/>
                        <a:pt x="491" y="16464"/>
                      </a:cubicBezTo>
                      <a:cubicBezTo>
                        <a:pt x="546" y="16455"/>
                        <a:pt x="585" y="16398"/>
                        <a:pt x="574" y="16342"/>
                      </a:cubicBezTo>
                      <a:cubicBezTo>
                        <a:pt x="213" y="14395"/>
                        <a:pt x="465" y="12513"/>
                        <a:pt x="1285" y="11042"/>
                      </a:cubicBezTo>
                      <a:cubicBezTo>
                        <a:pt x="2027" y="9709"/>
                        <a:pt x="3227" y="8693"/>
                        <a:pt x="4387" y="7711"/>
                      </a:cubicBezTo>
                      <a:cubicBezTo>
                        <a:pt x="5080" y="7125"/>
                        <a:pt x="5797" y="6517"/>
                        <a:pt x="6419" y="5844"/>
                      </a:cubicBezTo>
                      <a:cubicBezTo>
                        <a:pt x="7855" y="4287"/>
                        <a:pt x="8860" y="2255"/>
                        <a:pt x="9249" y="123"/>
                      </a:cubicBezTo>
                      <a:cubicBezTo>
                        <a:pt x="9258" y="68"/>
                        <a:pt x="9221" y="13"/>
                        <a:pt x="9164" y="2"/>
                      </a:cubicBezTo>
                      <a:cubicBezTo>
                        <a:pt x="9158" y="1"/>
                        <a:pt x="9152" y="1"/>
                        <a:pt x="91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9" name="Google Shape;749;p16"/>
              <p:cNvSpPr/>
              <p:nvPr/>
            </p:nvSpPr>
            <p:spPr>
              <a:xfrm>
                <a:off x="6234152" y="4604873"/>
                <a:ext cx="243762" cy="879054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18626" extrusionOk="0">
                    <a:moveTo>
                      <a:pt x="158" y="1"/>
                    </a:moveTo>
                    <a:cubicBezTo>
                      <a:pt x="105" y="1"/>
                      <a:pt x="63" y="45"/>
                      <a:pt x="60" y="99"/>
                    </a:cubicBezTo>
                    <a:cubicBezTo>
                      <a:pt x="1" y="1124"/>
                      <a:pt x="77" y="2010"/>
                      <a:pt x="297" y="2816"/>
                    </a:cubicBezTo>
                    <a:cubicBezTo>
                      <a:pt x="580" y="3848"/>
                      <a:pt x="1115" y="4795"/>
                      <a:pt x="1632" y="5711"/>
                    </a:cubicBezTo>
                    <a:cubicBezTo>
                      <a:pt x="2137" y="6603"/>
                      <a:pt x="2660" y="7525"/>
                      <a:pt x="2936" y="8520"/>
                    </a:cubicBezTo>
                    <a:cubicBezTo>
                      <a:pt x="3232" y="9573"/>
                      <a:pt x="3249" y="10700"/>
                      <a:pt x="3265" y="11788"/>
                    </a:cubicBezTo>
                    <a:cubicBezTo>
                      <a:pt x="3278" y="12648"/>
                      <a:pt x="3290" y="13539"/>
                      <a:pt x="3439" y="14400"/>
                    </a:cubicBezTo>
                    <a:cubicBezTo>
                      <a:pt x="3692" y="15875"/>
                      <a:pt x="4332" y="17243"/>
                      <a:pt x="4951" y="18566"/>
                    </a:cubicBezTo>
                    <a:cubicBezTo>
                      <a:pt x="4967" y="18604"/>
                      <a:pt x="5005" y="18626"/>
                      <a:pt x="5046" y="18626"/>
                    </a:cubicBezTo>
                    <a:cubicBezTo>
                      <a:pt x="5060" y="18626"/>
                      <a:pt x="5075" y="18621"/>
                      <a:pt x="5089" y="18617"/>
                    </a:cubicBezTo>
                    <a:cubicBezTo>
                      <a:pt x="5141" y="18591"/>
                      <a:pt x="5164" y="18530"/>
                      <a:pt x="5140" y="18476"/>
                    </a:cubicBezTo>
                    <a:cubicBezTo>
                      <a:pt x="4526" y="17166"/>
                      <a:pt x="3892" y="15811"/>
                      <a:pt x="3643" y="14364"/>
                    </a:cubicBezTo>
                    <a:cubicBezTo>
                      <a:pt x="3498" y="13518"/>
                      <a:pt x="3485" y="12638"/>
                      <a:pt x="3472" y="11785"/>
                    </a:cubicBezTo>
                    <a:cubicBezTo>
                      <a:pt x="3456" y="10684"/>
                      <a:pt x="3440" y="9543"/>
                      <a:pt x="3138" y="8462"/>
                    </a:cubicBezTo>
                    <a:cubicBezTo>
                      <a:pt x="2854" y="7444"/>
                      <a:pt x="2325" y="6509"/>
                      <a:pt x="1813" y="5605"/>
                    </a:cubicBezTo>
                    <a:cubicBezTo>
                      <a:pt x="1301" y="4702"/>
                      <a:pt x="772" y="3767"/>
                      <a:pt x="497" y="2759"/>
                    </a:cubicBezTo>
                    <a:cubicBezTo>
                      <a:pt x="286" y="1978"/>
                      <a:pt x="210" y="1111"/>
                      <a:pt x="268" y="112"/>
                    </a:cubicBezTo>
                    <a:cubicBezTo>
                      <a:pt x="271" y="54"/>
                      <a:pt x="228" y="5"/>
                      <a:pt x="170" y="2"/>
                    </a:cubicBezTo>
                    <a:cubicBezTo>
                      <a:pt x="166" y="1"/>
                      <a:pt x="162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2_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7"/>
          <p:cNvSpPr txBox="1">
            <a:spLocks noGrp="1"/>
          </p:cNvSpPr>
          <p:nvPr>
            <p:ph type="title" hasCustomPrompt="1"/>
          </p:nvPr>
        </p:nvSpPr>
        <p:spPr>
          <a:xfrm flipH="1">
            <a:off x="3421638" y="880875"/>
            <a:ext cx="23007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2" name="Google Shape;752;p17"/>
          <p:cNvSpPr txBox="1">
            <a:spLocks noGrp="1"/>
          </p:cNvSpPr>
          <p:nvPr>
            <p:ph type="subTitle" idx="1"/>
          </p:nvPr>
        </p:nvSpPr>
        <p:spPr>
          <a:xfrm rot="-501" flipH="1">
            <a:off x="2512637" y="3993663"/>
            <a:ext cx="411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7"/>
          <p:cNvSpPr txBox="1">
            <a:spLocks noGrp="1"/>
          </p:cNvSpPr>
          <p:nvPr>
            <p:ph type="title" idx="2"/>
          </p:nvPr>
        </p:nvSpPr>
        <p:spPr>
          <a:xfrm flipH="1">
            <a:off x="2512638" y="3103038"/>
            <a:ext cx="41187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754" name="Google Shape;754;p17"/>
          <p:cNvGrpSpPr/>
          <p:nvPr/>
        </p:nvGrpSpPr>
        <p:grpSpPr>
          <a:xfrm>
            <a:off x="27" y="-284822"/>
            <a:ext cx="9143978" cy="5509000"/>
            <a:chOff x="27" y="-284822"/>
            <a:chExt cx="9143978" cy="5509000"/>
          </a:xfrm>
        </p:grpSpPr>
        <p:sp>
          <p:nvSpPr>
            <p:cNvPr id="755" name="Google Shape;755;p17"/>
            <p:cNvSpPr/>
            <p:nvPr/>
          </p:nvSpPr>
          <p:spPr>
            <a:xfrm rot="5400000">
              <a:off x="6619226" y="2618731"/>
              <a:ext cx="4511035" cy="538523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 rot="5400000">
              <a:off x="-1723288" y="1723314"/>
              <a:ext cx="5224178" cy="1777549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17"/>
            <p:cNvGrpSpPr/>
            <p:nvPr/>
          </p:nvGrpSpPr>
          <p:grpSpPr>
            <a:xfrm>
              <a:off x="6631356" y="1529861"/>
              <a:ext cx="1984345" cy="3073633"/>
              <a:chOff x="2752650" y="1365675"/>
              <a:chExt cx="789475" cy="1222850"/>
            </a:xfrm>
          </p:grpSpPr>
          <p:sp>
            <p:nvSpPr>
              <p:cNvPr id="758" name="Google Shape;758;p17"/>
              <p:cNvSpPr/>
              <p:nvPr/>
            </p:nvSpPr>
            <p:spPr>
              <a:xfrm>
                <a:off x="2752650" y="2546925"/>
                <a:ext cx="63125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25250" h="1664" extrusionOk="0">
                    <a:moveTo>
                      <a:pt x="12625" y="1"/>
                    </a:moveTo>
                    <a:cubicBezTo>
                      <a:pt x="9277" y="1"/>
                      <a:pt x="6066" y="89"/>
                      <a:pt x="3699" y="245"/>
                    </a:cubicBezTo>
                    <a:cubicBezTo>
                      <a:pt x="1331" y="401"/>
                      <a:pt x="1" y="612"/>
                      <a:pt x="1" y="833"/>
                    </a:cubicBezTo>
                    <a:cubicBezTo>
                      <a:pt x="1" y="1053"/>
                      <a:pt x="1331" y="1264"/>
                      <a:pt x="3699" y="1420"/>
                    </a:cubicBezTo>
                    <a:cubicBezTo>
                      <a:pt x="6066" y="1576"/>
                      <a:pt x="9277" y="1663"/>
                      <a:pt x="12625" y="1663"/>
                    </a:cubicBezTo>
                    <a:cubicBezTo>
                      <a:pt x="15974" y="1663"/>
                      <a:pt x="19185" y="1576"/>
                      <a:pt x="21552" y="1420"/>
                    </a:cubicBezTo>
                    <a:cubicBezTo>
                      <a:pt x="23919" y="1264"/>
                      <a:pt x="25250" y="1053"/>
                      <a:pt x="25250" y="833"/>
                    </a:cubicBezTo>
                    <a:cubicBezTo>
                      <a:pt x="25250" y="612"/>
                      <a:pt x="23919" y="401"/>
                      <a:pt x="21552" y="245"/>
                    </a:cubicBezTo>
                    <a:cubicBezTo>
                      <a:pt x="19185" y="89"/>
                      <a:pt x="15974" y="1"/>
                      <a:pt x="126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7"/>
              <p:cNvSpPr/>
              <p:nvPr/>
            </p:nvSpPr>
            <p:spPr>
              <a:xfrm>
                <a:off x="2796750" y="2439150"/>
                <a:ext cx="241175" cy="124525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981" extrusionOk="0">
                    <a:moveTo>
                      <a:pt x="5961" y="0"/>
                    </a:moveTo>
                    <a:cubicBezTo>
                      <a:pt x="5034" y="0"/>
                      <a:pt x="4109" y="83"/>
                      <a:pt x="3208" y="249"/>
                    </a:cubicBezTo>
                    <a:cubicBezTo>
                      <a:pt x="3300" y="1587"/>
                      <a:pt x="2579" y="2979"/>
                      <a:pt x="1492" y="3763"/>
                    </a:cubicBezTo>
                    <a:cubicBezTo>
                      <a:pt x="738" y="4303"/>
                      <a:pt x="264" y="4227"/>
                      <a:pt x="1" y="4981"/>
                    </a:cubicBezTo>
                    <a:lnTo>
                      <a:pt x="8732" y="4981"/>
                    </a:lnTo>
                    <a:cubicBezTo>
                      <a:pt x="9037" y="3471"/>
                      <a:pt x="9342" y="1963"/>
                      <a:pt x="9647" y="452"/>
                    </a:cubicBezTo>
                    <a:cubicBezTo>
                      <a:pt x="8454" y="150"/>
                      <a:pt x="7206" y="0"/>
                      <a:pt x="59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7"/>
              <p:cNvSpPr/>
              <p:nvPr/>
            </p:nvSpPr>
            <p:spPr>
              <a:xfrm>
                <a:off x="2801425" y="2544325"/>
                <a:ext cx="21875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573" extrusionOk="0">
                    <a:moveTo>
                      <a:pt x="8684" y="1"/>
                    </a:moveTo>
                    <a:cubicBezTo>
                      <a:pt x="8681" y="1"/>
                      <a:pt x="8678" y="1"/>
                      <a:pt x="8675" y="2"/>
                    </a:cubicBezTo>
                    <a:cubicBezTo>
                      <a:pt x="5826" y="289"/>
                      <a:pt x="2930" y="436"/>
                      <a:pt x="68" y="439"/>
                    </a:cubicBezTo>
                    <a:cubicBezTo>
                      <a:pt x="29" y="439"/>
                      <a:pt x="1" y="471"/>
                      <a:pt x="1" y="506"/>
                    </a:cubicBezTo>
                    <a:cubicBezTo>
                      <a:pt x="1" y="544"/>
                      <a:pt x="32" y="572"/>
                      <a:pt x="68" y="572"/>
                    </a:cubicBezTo>
                    <a:cubicBezTo>
                      <a:pt x="2934" y="568"/>
                      <a:pt x="5836" y="422"/>
                      <a:pt x="8688" y="132"/>
                    </a:cubicBezTo>
                    <a:cubicBezTo>
                      <a:pt x="8724" y="129"/>
                      <a:pt x="8749" y="96"/>
                      <a:pt x="8747" y="60"/>
                    </a:cubicBezTo>
                    <a:cubicBezTo>
                      <a:pt x="8743" y="28"/>
                      <a:pt x="8716" y="1"/>
                      <a:pt x="8684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7"/>
              <p:cNvSpPr/>
              <p:nvPr/>
            </p:nvSpPr>
            <p:spPr>
              <a:xfrm>
                <a:off x="3075325" y="2448400"/>
                <a:ext cx="196325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4675" extrusionOk="0">
                    <a:moveTo>
                      <a:pt x="6606" y="1"/>
                    </a:moveTo>
                    <a:cubicBezTo>
                      <a:pt x="4585" y="1"/>
                      <a:pt x="2564" y="122"/>
                      <a:pt x="542" y="122"/>
                    </a:cubicBezTo>
                    <a:cubicBezTo>
                      <a:pt x="362" y="1623"/>
                      <a:pt x="181" y="3125"/>
                      <a:pt x="1" y="4626"/>
                    </a:cubicBezTo>
                    <a:lnTo>
                      <a:pt x="7853" y="4675"/>
                    </a:lnTo>
                    <a:cubicBezTo>
                      <a:pt x="7820" y="4223"/>
                      <a:pt x="7461" y="3879"/>
                      <a:pt x="7184" y="3521"/>
                    </a:cubicBezTo>
                    <a:cubicBezTo>
                      <a:pt x="6441" y="2559"/>
                      <a:pt x="6209" y="1150"/>
                      <a:pt x="66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7"/>
              <p:cNvSpPr/>
              <p:nvPr/>
            </p:nvSpPr>
            <p:spPr>
              <a:xfrm>
                <a:off x="3077150" y="2545800"/>
                <a:ext cx="190925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665" extrusionOk="0">
                    <a:moveTo>
                      <a:pt x="77" y="1"/>
                    </a:moveTo>
                    <a:cubicBezTo>
                      <a:pt x="45" y="1"/>
                      <a:pt x="14" y="22"/>
                      <a:pt x="8" y="54"/>
                    </a:cubicBezTo>
                    <a:cubicBezTo>
                      <a:pt x="1" y="90"/>
                      <a:pt x="25" y="126"/>
                      <a:pt x="61" y="133"/>
                    </a:cubicBezTo>
                    <a:cubicBezTo>
                      <a:pt x="1766" y="486"/>
                      <a:pt x="3499" y="665"/>
                      <a:pt x="5233" y="665"/>
                    </a:cubicBezTo>
                    <a:cubicBezTo>
                      <a:pt x="6012" y="665"/>
                      <a:pt x="6794" y="629"/>
                      <a:pt x="7574" y="556"/>
                    </a:cubicBezTo>
                    <a:cubicBezTo>
                      <a:pt x="7610" y="552"/>
                      <a:pt x="7637" y="520"/>
                      <a:pt x="7633" y="485"/>
                    </a:cubicBezTo>
                    <a:cubicBezTo>
                      <a:pt x="7630" y="451"/>
                      <a:pt x="7600" y="424"/>
                      <a:pt x="7566" y="424"/>
                    </a:cubicBezTo>
                    <a:cubicBezTo>
                      <a:pt x="7565" y="424"/>
                      <a:pt x="7563" y="424"/>
                      <a:pt x="7561" y="424"/>
                    </a:cubicBezTo>
                    <a:cubicBezTo>
                      <a:pt x="6786" y="496"/>
                      <a:pt x="6009" y="532"/>
                      <a:pt x="5234" y="532"/>
                    </a:cubicBezTo>
                    <a:cubicBezTo>
                      <a:pt x="3506" y="532"/>
                      <a:pt x="1783" y="355"/>
                      <a:pt x="86" y="1"/>
                    </a:cubicBezTo>
                    <a:cubicBezTo>
                      <a:pt x="83" y="1"/>
                      <a:pt x="80" y="1"/>
                      <a:pt x="77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7"/>
              <p:cNvSpPr/>
              <p:nvPr/>
            </p:nvSpPr>
            <p:spPr>
              <a:xfrm>
                <a:off x="2816450" y="1511750"/>
                <a:ext cx="196175" cy="333525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3341" extrusionOk="0">
                    <a:moveTo>
                      <a:pt x="4928" y="1"/>
                    </a:moveTo>
                    <a:cubicBezTo>
                      <a:pt x="4021" y="501"/>
                      <a:pt x="3117" y="1003"/>
                      <a:pt x="2212" y="1503"/>
                    </a:cubicBezTo>
                    <a:cubicBezTo>
                      <a:pt x="1311" y="2002"/>
                      <a:pt x="508" y="2785"/>
                      <a:pt x="255" y="3782"/>
                    </a:cubicBezTo>
                    <a:cubicBezTo>
                      <a:pt x="0" y="4781"/>
                      <a:pt x="255" y="5895"/>
                      <a:pt x="914" y="6684"/>
                    </a:cubicBezTo>
                    <a:cubicBezTo>
                      <a:pt x="2440" y="8512"/>
                      <a:pt x="3905" y="10416"/>
                      <a:pt x="5614" y="12072"/>
                    </a:cubicBezTo>
                    <a:lnTo>
                      <a:pt x="5614" y="12072"/>
                    </a:lnTo>
                    <a:cubicBezTo>
                      <a:pt x="5526" y="11994"/>
                      <a:pt x="5372" y="11957"/>
                      <a:pt x="5243" y="11957"/>
                    </a:cubicBezTo>
                    <a:cubicBezTo>
                      <a:pt x="5219" y="11957"/>
                      <a:pt x="5196" y="11959"/>
                      <a:pt x="5174" y="11961"/>
                    </a:cubicBezTo>
                    <a:cubicBezTo>
                      <a:pt x="5031" y="11980"/>
                      <a:pt x="4966" y="12136"/>
                      <a:pt x="4901" y="12263"/>
                    </a:cubicBezTo>
                    <a:cubicBezTo>
                      <a:pt x="5061" y="12380"/>
                      <a:pt x="5265" y="12535"/>
                      <a:pt x="5425" y="12652"/>
                    </a:cubicBezTo>
                    <a:cubicBezTo>
                      <a:pt x="5360" y="12623"/>
                      <a:pt x="5288" y="12609"/>
                      <a:pt x="5216" y="12609"/>
                    </a:cubicBezTo>
                    <a:cubicBezTo>
                      <a:pt x="5133" y="12609"/>
                      <a:pt x="5049" y="12628"/>
                      <a:pt x="4975" y="12666"/>
                    </a:cubicBezTo>
                    <a:cubicBezTo>
                      <a:pt x="4838" y="12736"/>
                      <a:pt x="4809" y="12829"/>
                      <a:pt x="4778" y="12981"/>
                    </a:cubicBezTo>
                    <a:cubicBezTo>
                      <a:pt x="5042" y="13159"/>
                      <a:pt x="5378" y="13277"/>
                      <a:pt x="5690" y="13341"/>
                    </a:cubicBezTo>
                    <a:cubicBezTo>
                      <a:pt x="6036" y="13204"/>
                      <a:pt x="6412" y="13049"/>
                      <a:pt x="6758" y="12913"/>
                    </a:cubicBezTo>
                    <a:cubicBezTo>
                      <a:pt x="7129" y="11921"/>
                      <a:pt x="7475" y="10921"/>
                      <a:pt x="7847" y="9927"/>
                    </a:cubicBezTo>
                    <a:cubicBezTo>
                      <a:pt x="7265" y="8355"/>
                      <a:pt x="6523" y="6817"/>
                      <a:pt x="5615" y="5409"/>
                    </a:cubicBezTo>
                    <a:cubicBezTo>
                      <a:pt x="6011" y="5177"/>
                      <a:pt x="6462" y="4917"/>
                      <a:pt x="6859" y="4687"/>
                    </a:cubicBezTo>
                    <a:cubicBezTo>
                      <a:pt x="6576" y="3030"/>
                      <a:pt x="5900" y="1372"/>
                      <a:pt x="4928" y="1"/>
                    </a:cubicBezTo>
                    <a:close/>
                  </a:path>
                </a:pathLst>
              </a:custGeom>
              <a:solidFill>
                <a:srgbClr val="FF9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7"/>
              <p:cNvSpPr/>
              <p:nvPr/>
            </p:nvSpPr>
            <p:spPr>
              <a:xfrm>
                <a:off x="2928850" y="1608775"/>
                <a:ext cx="3325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660" extrusionOk="0">
                    <a:moveTo>
                      <a:pt x="74" y="0"/>
                    </a:moveTo>
                    <a:cubicBezTo>
                      <a:pt x="57" y="0"/>
                      <a:pt x="40" y="7"/>
                      <a:pt x="27" y="21"/>
                    </a:cubicBezTo>
                    <a:cubicBezTo>
                      <a:pt x="0" y="47"/>
                      <a:pt x="3" y="88"/>
                      <a:pt x="27" y="114"/>
                    </a:cubicBezTo>
                    <a:cubicBezTo>
                      <a:pt x="483" y="565"/>
                      <a:pt x="879" y="1074"/>
                      <a:pt x="1205" y="1628"/>
                    </a:cubicBezTo>
                    <a:cubicBezTo>
                      <a:pt x="1218" y="1646"/>
                      <a:pt x="1239" y="1659"/>
                      <a:pt x="1262" y="1659"/>
                    </a:cubicBezTo>
                    <a:cubicBezTo>
                      <a:pt x="1268" y="1659"/>
                      <a:pt x="1275" y="1659"/>
                      <a:pt x="1281" y="1656"/>
                    </a:cubicBezTo>
                    <a:cubicBezTo>
                      <a:pt x="1312" y="1648"/>
                      <a:pt x="1330" y="1619"/>
                      <a:pt x="1328" y="1588"/>
                    </a:cubicBezTo>
                    <a:cubicBezTo>
                      <a:pt x="1315" y="1443"/>
                      <a:pt x="1299" y="1305"/>
                      <a:pt x="1284" y="1164"/>
                    </a:cubicBezTo>
                    <a:cubicBezTo>
                      <a:pt x="1268" y="1027"/>
                      <a:pt x="1251" y="890"/>
                      <a:pt x="1241" y="747"/>
                    </a:cubicBezTo>
                    <a:cubicBezTo>
                      <a:pt x="1237" y="710"/>
                      <a:pt x="1207" y="686"/>
                      <a:pt x="1172" y="686"/>
                    </a:cubicBezTo>
                    <a:cubicBezTo>
                      <a:pt x="1171" y="686"/>
                      <a:pt x="1170" y="686"/>
                      <a:pt x="1169" y="686"/>
                    </a:cubicBezTo>
                    <a:cubicBezTo>
                      <a:pt x="1134" y="690"/>
                      <a:pt x="1105" y="721"/>
                      <a:pt x="1108" y="757"/>
                    </a:cubicBezTo>
                    <a:cubicBezTo>
                      <a:pt x="1121" y="901"/>
                      <a:pt x="1137" y="1042"/>
                      <a:pt x="1154" y="1180"/>
                    </a:cubicBezTo>
                    <a:cubicBezTo>
                      <a:pt x="1158" y="1226"/>
                      <a:pt x="1164" y="1270"/>
                      <a:pt x="1169" y="1316"/>
                    </a:cubicBezTo>
                    <a:cubicBezTo>
                      <a:pt x="869" y="849"/>
                      <a:pt x="518" y="413"/>
                      <a:pt x="120" y="21"/>
                    </a:cubicBezTo>
                    <a:cubicBezTo>
                      <a:pt x="108" y="7"/>
                      <a:pt x="91" y="0"/>
                      <a:pt x="74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7"/>
              <p:cNvSpPr/>
              <p:nvPr/>
            </p:nvSpPr>
            <p:spPr>
              <a:xfrm>
                <a:off x="2948575" y="1806650"/>
                <a:ext cx="2085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968" extrusionOk="0">
                    <a:moveTo>
                      <a:pt x="71" y="0"/>
                    </a:moveTo>
                    <a:cubicBezTo>
                      <a:pt x="54" y="0"/>
                      <a:pt x="38" y="7"/>
                      <a:pt x="24" y="20"/>
                    </a:cubicBezTo>
                    <a:cubicBezTo>
                      <a:pt x="0" y="45"/>
                      <a:pt x="0" y="88"/>
                      <a:pt x="26" y="112"/>
                    </a:cubicBezTo>
                    <a:lnTo>
                      <a:pt x="639" y="711"/>
                    </a:lnTo>
                    <a:cubicBezTo>
                      <a:pt x="582" y="726"/>
                      <a:pt x="522" y="741"/>
                      <a:pt x="459" y="759"/>
                    </a:cubicBezTo>
                    <a:cubicBezTo>
                      <a:pt x="353" y="784"/>
                      <a:pt x="246" y="813"/>
                      <a:pt x="162" y="840"/>
                    </a:cubicBezTo>
                    <a:cubicBezTo>
                      <a:pt x="129" y="852"/>
                      <a:pt x="110" y="889"/>
                      <a:pt x="122" y="923"/>
                    </a:cubicBezTo>
                    <a:cubicBezTo>
                      <a:pt x="130" y="949"/>
                      <a:pt x="157" y="967"/>
                      <a:pt x="183" y="967"/>
                    </a:cubicBezTo>
                    <a:cubicBezTo>
                      <a:pt x="189" y="967"/>
                      <a:pt x="196" y="966"/>
                      <a:pt x="203" y="963"/>
                    </a:cubicBezTo>
                    <a:cubicBezTo>
                      <a:pt x="282" y="939"/>
                      <a:pt x="388" y="912"/>
                      <a:pt x="490" y="884"/>
                    </a:cubicBezTo>
                    <a:cubicBezTo>
                      <a:pt x="598" y="859"/>
                      <a:pt x="703" y="832"/>
                      <a:pt x="786" y="804"/>
                    </a:cubicBezTo>
                    <a:cubicBezTo>
                      <a:pt x="808" y="797"/>
                      <a:pt x="824" y="780"/>
                      <a:pt x="829" y="756"/>
                    </a:cubicBezTo>
                    <a:cubicBezTo>
                      <a:pt x="834" y="733"/>
                      <a:pt x="826" y="710"/>
                      <a:pt x="811" y="694"/>
                    </a:cubicBezTo>
                    <a:lnTo>
                      <a:pt x="117" y="18"/>
                    </a:lnTo>
                    <a:cubicBezTo>
                      <a:pt x="104" y="6"/>
                      <a:pt x="87" y="0"/>
                      <a:pt x="71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7"/>
              <p:cNvSpPr/>
              <p:nvPr/>
            </p:nvSpPr>
            <p:spPr>
              <a:xfrm>
                <a:off x="3328350" y="1492825"/>
                <a:ext cx="197250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6362" extrusionOk="0">
                    <a:moveTo>
                      <a:pt x="984" y="0"/>
                    </a:moveTo>
                    <a:lnTo>
                      <a:pt x="1" y="5146"/>
                    </a:lnTo>
                    <a:lnTo>
                      <a:pt x="3850" y="6361"/>
                    </a:lnTo>
                    <a:lnTo>
                      <a:pt x="7890" y="3051"/>
                    </a:lnTo>
                    <a:cubicBezTo>
                      <a:pt x="6731" y="1661"/>
                      <a:pt x="4255" y="901"/>
                      <a:pt x="984" y="0"/>
                    </a:cubicBezTo>
                    <a:close/>
                  </a:path>
                </a:pathLst>
              </a:custGeom>
              <a:solidFill>
                <a:srgbClr val="FF9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>
                <a:off x="2865375" y="1750650"/>
                <a:ext cx="468725" cy="713475"/>
              </a:xfrm>
              <a:custGeom>
                <a:avLst/>
                <a:gdLst/>
                <a:ahLst/>
                <a:cxnLst/>
                <a:rect l="l" t="t" r="r" b="b"/>
                <a:pathLst>
                  <a:path w="18749" h="28539" extrusionOk="0">
                    <a:moveTo>
                      <a:pt x="17939" y="1"/>
                    </a:moveTo>
                    <a:cubicBezTo>
                      <a:pt x="15071" y="314"/>
                      <a:pt x="12139" y="444"/>
                      <a:pt x="9224" y="444"/>
                    </a:cubicBezTo>
                    <a:cubicBezTo>
                      <a:pt x="7849" y="444"/>
                      <a:pt x="6478" y="415"/>
                      <a:pt x="5118" y="363"/>
                    </a:cubicBezTo>
                    <a:cubicBezTo>
                      <a:pt x="4888" y="1912"/>
                      <a:pt x="4576" y="3582"/>
                      <a:pt x="4345" y="5131"/>
                    </a:cubicBezTo>
                    <a:cubicBezTo>
                      <a:pt x="3926" y="7928"/>
                      <a:pt x="3308" y="10692"/>
                      <a:pt x="2801" y="13474"/>
                    </a:cubicBezTo>
                    <a:cubicBezTo>
                      <a:pt x="1907" y="18387"/>
                      <a:pt x="934" y="23416"/>
                      <a:pt x="0" y="28322"/>
                    </a:cubicBezTo>
                    <a:cubicBezTo>
                      <a:pt x="2372" y="28375"/>
                      <a:pt x="4803" y="28401"/>
                      <a:pt x="7175" y="28454"/>
                    </a:cubicBezTo>
                    <a:cubicBezTo>
                      <a:pt x="7913" y="25606"/>
                      <a:pt x="8517" y="22629"/>
                      <a:pt x="9255" y="19781"/>
                    </a:cubicBezTo>
                    <a:lnTo>
                      <a:pt x="9255" y="19781"/>
                    </a:lnTo>
                    <a:cubicBezTo>
                      <a:pt x="8982" y="22694"/>
                      <a:pt x="8710" y="25608"/>
                      <a:pt x="8436" y="28522"/>
                    </a:cubicBezTo>
                    <a:lnTo>
                      <a:pt x="15162" y="28538"/>
                    </a:lnTo>
                    <a:cubicBezTo>
                      <a:pt x="16644" y="21749"/>
                      <a:pt x="17497" y="14929"/>
                      <a:pt x="18398" y="8039"/>
                    </a:cubicBezTo>
                    <a:cubicBezTo>
                      <a:pt x="18748" y="5362"/>
                      <a:pt x="18591" y="2620"/>
                      <a:pt x="179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>
                <a:off x="2978400" y="1774125"/>
                <a:ext cx="433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248" extrusionOk="0">
                    <a:moveTo>
                      <a:pt x="1659" y="0"/>
                    </a:moveTo>
                    <a:cubicBezTo>
                      <a:pt x="1631" y="0"/>
                      <a:pt x="1605" y="20"/>
                      <a:pt x="1598" y="50"/>
                    </a:cubicBezTo>
                    <a:cubicBezTo>
                      <a:pt x="1330" y="1186"/>
                      <a:pt x="787" y="2254"/>
                      <a:pt x="24" y="3137"/>
                    </a:cubicBezTo>
                    <a:cubicBezTo>
                      <a:pt x="1" y="3167"/>
                      <a:pt x="4" y="3208"/>
                      <a:pt x="31" y="3230"/>
                    </a:cubicBezTo>
                    <a:cubicBezTo>
                      <a:pt x="44" y="3242"/>
                      <a:pt x="58" y="3248"/>
                      <a:pt x="74" y="3248"/>
                    </a:cubicBezTo>
                    <a:cubicBezTo>
                      <a:pt x="94" y="3248"/>
                      <a:pt x="111" y="3240"/>
                      <a:pt x="122" y="3225"/>
                    </a:cubicBezTo>
                    <a:cubicBezTo>
                      <a:pt x="899" y="2324"/>
                      <a:pt x="1453" y="1238"/>
                      <a:pt x="1725" y="81"/>
                    </a:cubicBezTo>
                    <a:cubicBezTo>
                      <a:pt x="1733" y="45"/>
                      <a:pt x="1712" y="11"/>
                      <a:pt x="1676" y="3"/>
                    </a:cubicBezTo>
                    <a:cubicBezTo>
                      <a:pt x="1670" y="1"/>
                      <a:pt x="1665" y="0"/>
                      <a:pt x="16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7"/>
              <p:cNvSpPr/>
              <p:nvPr/>
            </p:nvSpPr>
            <p:spPr>
              <a:xfrm>
                <a:off x="3228025" y="1767975"/>
                <a:ext cx="1013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3811" extrusionOk="0">
                    <a:moveTo>
                      <a:pt x="69" y="1"/>
                    </a:moveTo>
                    <a:cubicBezTo>
                      <a:pt x="66" y="1"/>
                      <a:pt x="63" y="1"/>
                      <a:pt x="60" y="1"/>
                    </a:cubicBezTo>
                    <a:cubicBezTo>
                      <a:pt x="24" y="8"/>
                      <a:pt x="1" y="43"/>
                      <a:pt x="8" y="78"/>
                    </a:cubicBezTo>
                    <a:cubicBezTo>
                      <a:pt x="190" y="1033"/>
                      <a:pt x="678" y="1924"/>
                      <a:pt x="1388" y="2589"/>
                    </a:cubicBezTo>
                    <a:cubicBezTo>
                      <a:pt x="2097" y="3256"/>
                      <a:pt x="3017" y="3689"/>
                      <a:pt x="3979" y="3811"/>
                    </a:cubicBezTo>
                    <a:lnTo>
                      <a:pt x="3989" y="3811"/>
                    </a:lnTo>
                    <a:cubicBezTo>
                      <a:pt x="4021" y="3811"/>
                      <a:pt x="4049" y="3788"/>
                      <a:pt x="4051" y="3754"/>
                    </a:cubicBezTo>
                    <a:cubicBezTo>
                      <a:pt x="4055" y="3718"/>
                      <a:pt x="4029" y="3687"/>
                      <a:pt x="3994" y="3681"/>
                    </a:cubicBezTo>
                    <a:cubicBezTo>
                      <a:pt x="3057" y="3564"/>
                      <a:pt x="2164" y="3142"/>
                      <a:pt x="1476" y="2494"/>
                    </a:cubicBezTo>
                    <a:cubicBezTo>
                      <a:pt x="789" y="1848"/>
                      <a:pt x="313" y="980"/>
                      <a:pt x="137" y="54"/>
                    </a:cubicBezTo>
                    <a:cubicBezTo>
                      <a:pt x="129" y="21"/>
                      <a:pt x="101" y="1"/>
                      <a:pt x="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>
                <a:off x="3093300" y="1855700"/>
                <a:ext cx="38600" cy="4012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048" extrusionOk="0">
                    <a:moveTo>
                      <a:pt x="934" y="1"/>
                    </a:moveTo>
                    <a:cubicBezTo>
                      <a:pt x="917" y="1"/>
                      <a:pt x="901" y="7"/>
                      <a:pt x="888" y="20"/>
                    </a:cubicBezTo>
                    <a:cubicBezTo>
                      <a:pt x="863" y="45"/>
                      <a:pt x="863" y="87"/>
                      <a:pt x="888" y="113"/>
                    </a:cubicBezTo>
                    <a:cubicBezTo>
                      <a:pt x="966" y="190"/>
                      <a:pt x="1068" y="265"/>
                      <a:pt x="1167" y="338"/>
                    </a:cubicBezTo>
                    <a:cubicBezTo>
                      <a:pt x="1253" y="401"/>
                      <a:pt x="1340" y="466"/>
                      <a:pt x="1409" y="529"/>
                    </a:cubicBezTo>
                    <a:lnTo>
                      <a:pt x="4" y="15976"/>
                    </a:lnTo>
                    <a:cubicBezTo>
                      <a:pt x="1" y="16012"/>
                      <a:pt x="26" y="16045"/>
                      <a:pt x="62" y="16048"/>
                    </a:cubicBezTo>
                    <a:lnTo>
                      <a:pt x="68" y="16048"/>
                    </a:lnTo>
                    <a:cubicBezTo>
                      <a:pt x="102" y="16048"/>
                      <a:pt x="131" y="16022"/>
                      <a:pt x="134" y="15988"/>
                    </a:cubicBezTo>
                    <a:lnTo>
                      <a:pt x="1542" y="509"/>
                    </a:lnTo>
                    <a:cubicBezTo>
                      <a:pt x="1543" y="491"/>
                      <a:pt x="1537" y="472"/>
                      <a:pt x="1523" y="458"/>
                    </a:cubicBezTo>
                    <a:cubicBezTo>
                      <a:pt x="1446" y="381"/>
                      <a:pt x="1342" y="306"/>
                      <a:pt x="1243" y="233"/>
                    </a:cubicBezTo>
                    <a:cubicBezTo>
                      <a:pt x="1149" y="163"/>
                      <a:pt x="1050" y="90"/>
                      <a:pt x="981" y="20"/>
                    </a:cubicBezTo>
                    <a:cubicBezTo>
                      <a:pt x="968" y="7"/>
                      <a:pt x="951" y="1"/>
                      <a:pt x="9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3082150" y="2425025"/>
                <a:ext cx="17120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93" extrusionOk="0">
                    <a:moveTo>
                      <a:pt x="6781" y="1"/>
                    </a:moveTo>
                    <a:lnTo>
                      <a:pt x="65" y="161"/>
                    </a:lnTo>
                    <a:cubicBezTo>
                      <a:pt x="29" y="162"/>
                      <a:pt x="1" y="192"/>
                      <a:pt x="1" y="228"/>
                    </a:cubicBezTo>
                    <a:cubicBezTo>
                      <a:pt x="4" y="264"/>
                      <a:pt x="32" y="292"/>
                      <a:pt x="68" y="292"/>
                    </a:cubicBezTo>
                    <a:lnTo>
                      <a:pt x="6784" y="134"/>
                    </a:lnTo>
                    <a:cubicBezTo>
                      <a:pt x="6819" y="132"/>
                      <a:pt x="6848" y="101"/>
                      <a:pt x="6848" y="65"/>
                    </a:cubicBezTo>
                    <a:cubicBezTo>
                      <a:pt x="6847" y="29"/>
                      <a:pt x="6818" y="1"/>
                      <a:pt x="67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>
                <a:off x="2873450" y="2425200"/>
                <a:ext cx="17782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161" extrusionOk="0">
                    <a:moveTo>
                      <a:pt x="68" y="1"/>
                    </a:moveTo>
                    <a:cubicBezTo>
                      <a:pt x="32" y="1"/>
                      <a:pt x="0" y="32"/>
                      <a:pt x="0" y="68"/>
                    </a:cubicBezTo>
                    <a:cubicBezTo>
                      <a:pt x="0" y="104"/>
                      <a:pt x="32" y="134"/>
                      <a:pt x="68" y="134"/>
                    </a:cubicBezTo>
                    <a:lnTo>
                      <a:pt x="7046" y="161"/>
                    </a:lnTo>
                    <a:cubicBezTo>
                      <a:pt x="7084" y="161"/>
                      <a:pt x="7112" y="132"/>
                      <a:pt x="7112" y="94"/>
                    </a:cubicBezTo>
                    <a:cubicBezTo>
                      <a:pt x="7112" y="58"/>
                      <a:pt x="7082" y="28"/>
                      <a:pt x="7046" y="28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>
                <a:off x="2935425" y="1445925"/>
                <a:ext cx="44767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13211" extrusionOk="0">
                    <a:moveTo>
                      <a:pt x="9465" y="1"/>
                    </a:moveTo>
                    <a:cubicBezTo>
                      <a:pt x="9040" y="311"/>
                      <a:pt x="8513" y="481"/>
                      <a:pt x="7988" y="481"/>
                    </a:cubicBezTo>
                    <a:cubicBezTo>
                      <a:pt x="7461" y="479"/>
                      <a:pt x="6875" y="379"/>
                      <a:pt x="6449" y="66"/>
                    </a:cubicBezTo>
                    <a:cubicBezTo>
                      <a:pt x="4300" y="875"/>
                      <a:pt x="2150" y="1683"/>
                      <a:pt x="0" y="2494"/>
                    </a:cubicBezTo>
                    <a:cubicBezTo>
                      <a:pt x="723" y="4209"/>
                      <a:pt x="1355" y="5934"/>
                      <a:pt x="2077" y="7650"/>
                    </a:cubicBezTo>
                    <a:cubicBezTo>
                      <a:pt x="2230" y="7561"/>
                      <a:pt x="2379" y="7484"/>
                      <a:pt x="2532" y="7397"/>
                    </a:cubicBezTo>
                    <a:lnTo>
                      <a:pt x="2532" y="7397"/>
                    </a:lnTo>
                    <a:cubicBezTo>
                      <a:pt x="2415" y="9327"/>
                      <a:pt x="2292" y="11282"/>
                      <a:pt x="2173" y="13211"/>
                    </a:cubicBezTo>
                    <a:lnTo>
                      <a:pt x="15374" y="12843"/>
                    </a:lnTo>
                    <a:cubicBezTo>
                      <a:pt x="15259" y="10958"/>
                      <a:pt x="15131" y="9129"/>
                      <a:pt x="15016" y="7244"/>
                    </a:cubicBezTo>
                    <a:lnTo>
                      <a:pt x="15016" y="7244"/>
                    </a:lnTo>
                    <a:cubicBezTo>
                      <a:pt x="15346" y="7314"/>
                      <a:pt x="15698" y="7315"/>
                      <a:pt x="16029" y="7385"/>
                    </a:cubicBezTo>
                    <a:cubicBezTo>
                      <a:pt x="16660" y="5593"/>
                      <a:pt x="17277" y="3782"/>
                      <a:pt x="17906" y="1989"/>
                    </a:cubicBezTo>
                    <a:cubicBezTo>
                      <a:pt x="16041" y="1486"/>
                      <a:pt x="14247" y="897"/>
                      <a:pt x="12350" y="532"/>
                    </a:cubicBezTo>
                    <a:cubicBezTo>
                      <a:pt x="11385" y="347"/>
                      <a:pt x="10430" y="186"/>
                      <a:pt x="9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7"/>
              <p:cNvSpPr/>
              <p:nvPr/>
            </p:nvSpPr>
            <p:spPr>
              <a:xfrm>
                <a:off x="3068300" y="1536225"/>
                <a:ext cx="143975" cy="137375"/>
              </a:xfrm>
              <a:custGeom>
                <a:avLst/>
                <a:gdLst/>
                <a:ahLst/>
                <a:cxnLst/>
                <a:rect l="l" t="t" r="r" b="b"/>
                <a:pathLst>
                  <a:path w="5759" h="5495" extrusionOk="0">
                    <a:moveTo>
                      <a:pt x="2898" y="1"/>
                    </a:moveTo>
                    <a:lnTo>
                      <a:pt x="1991" y="1795"/>
                    </a:lnTo>
                    <a:lnTo>
                      <a:pt x="0" y="2067"/>
                    </a:lnTo>
                    <a:lnTo>
                      <a:pt x="1427" y="3485"/>
                    </a:lnTo>
                    <a:lnTo>
                      <a:pt x="1069" y="5465"/>
                    </a:lnTo>
                    <a:lnTo>
                      <a:pt x="2859" y="4544"/>
                    </a:lnTo>
                    <a:lnTo>
                      <a:pt x="4629" y="5495"/>
                    </a:lnTo>
                    <a:lnTo>
                      <a:pt x="4307" y="3509"/>
                    </a:lnTo>
                    <a:lnTo>
                      <a:pt x="5758" y="2119"/>
                    </a:lnTo>
                    <a:lnTo>
                      <a:pt x="3771" y="1812"/>
                    </a:lnTo>
                    <a:lnTo>
                      <a:pt x="28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7"/>
              <p:cNvSpPr/>
              <p:nvPr/>
            </p:nvSpPr>
            <p:spPr>
              <a:xfrm>
                <a:off x="3069475" y="1453475"/>
                <a:ext cx="132500" cy="59925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2397" extrusionOk="0">
                    <a:moveTo>
                      <a:pt x="5232" y="0"/>
                    </a:moveTo>
                    <a:cubicBezTo>
                      <a:pt x="5199" y="0"/>
                      <a:pt x="5170" y="24"/>
                      <a:pt x="5165" y="57"/>
                    </a:cubicBezTo>
                    <a:cubicBezTo>
                      <a:pt x="5059" y="848"/>
                      <a:pt x="4560" y="1577"/>
                      <a:pt x="3863" y="1959"/>
                    </a:cubicBezTo>
                    <a:cubicBezTo>
                      <a:pt x="3489" y="2164"/>
                      <a:pt x="3062" y="2267"/>
                      <a:pt x="2635" y="2267"/>
                    </a:cubicBezTo>
                    <a:cubicBezTo>
                      <a:pt x="2264" y="2267"/>
                      <a:pt x="1894" y="2189"/>
                      <a:pt x="1558" y="2032"/>
                    </a:cubicBezTo>
                    <a:cubicBezTo>
                      <a:pt x="836" y="1694"/>
                      <a:pt x="292" y="999"/>
                      <a:pt x="136" y="219"/>
                    </a:cubicBezTo>
                    <a:cubicBezTo>
                      <a:pt x="129" y="186"/>
                      <a:pt x="101" y="166"/>
                      <a:pt x="69" y="166"/>
                    </a:cubicBezTo>
                    <a:cubicBezTo>
                      <a:pt x="66" y="166"/>
                      <a:pt x="63" y="166"/>
                      <a:pt x="60" y="166"/>
                    </a:cubicBezTo>
                    <a:cubicBezTo>
                      <a:pt x="24" y="173"/>
                      <a:pt x="0" y="208"/>
                      <a:pt x="7" y="243"/>
                    </a:cubicBezTo>
                    <a:cubicBezTo>
                      <a:pt x="172" y="1065"/>
                      <a:pt x="744" y="1796"/>
                      <a:pt x="1504" y="2150"/>
                    </a:cubicBezTo>
                    <a:cubicBezTo>
                      <a:pt x="1856" y="2315"/>
                      <a:pt x="2245" y="2396"/>
                      <a:pt x="2635" y="2396"/>
                    </a:cubicBezTo>
                    <a:cubicBezTo>
                      <a:pt x="3084" y="2396"/>
                      <a:pt x="3531" y="2287"/>
                      <a:pt x="3924" y="2073"/>
                    </a:cubicBezTo>
                    <a:cubicBezTo>
                      <a:pt x="4660" y="1670"/>
                      <a:pt x="5185" y="905"/>
                      <a:pt x="5295" y="73"/>
                    </a:cubicBezTo>
                    <a:cubicBezTo>
                      <a:pt x="5299" y="37"/>
                      <a:pt x="5274" y="6"/>
                      <a:pt x="5238" y="0"/>
                    </a:cubicBezTo>
                    <a:cubicBezTo>
                      <a:pt x="5236" y="0"/>
                      <a:pt x="5234" y="0"/>
                      <a:pt x="5232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>
                <a:off x="2996525" y="1524200"/>
                <a:ext cx="4825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462" extrusionOk="0">
                    <a:moveTo>
                      <a:pt x="116" y="1"/>
                    </a:moveTo>
                    <a:cubicBezTo>
                      <a:pt x="81" y="1"/>
                      <a:pt x="59" y="33"/>
                      <a:pt x="59" y="66"/>
                    </a:cubicBezTo>
                    <a:lnTo>
                      <a:pt x="1" y="4396"/>
                    </a:lnTo>
                    <a:cubicBezTo>
                      <a:pt x="1" y="4432"/>
                      <a:pt x="29" y="4462"/>
                      <a:pt x="66" y="4462"/>
                    </a:cubicBezTo>
                    <a:cubicBezTo>
                      <a:pt x="102" y="4462"/>
                      <a:pt x="131" y="4432"/>
                      <a:pt x="131" y="4397"/>
                    </a:cubicBezTo>
                    <a:lnTo>
                      <a:pt x="191" y="67"/>
                    </a:lnTo>
                    <a:cubicBezTo>
                      <a:pt x="192" y="32"/>
                      <a:pt x="162" y="2"/>
                      <a:pt x="126" y="2"/>
                    </a:cubicBezTo>
                    <a:cubicBezTo>
                      <a:pt x="123" y="1"/>
                      <a:pt x="119" y="1"/>
                      <a:pt x="116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7"/>
              <p:cNvSpPr/>
              <p:nvPr/>
            </p:nvSpPr>
            <p:spPr>
              <a:xfrm>
                <a:off x="3296150" y="1477475"/>
                <a:ext cx="1727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071" extrusionOk="0">
                    <a:moveTo>
                      <a:pt x="439" y="1"/>
                    </a:moveTo>
                    <a:cubicBezTo>
                      <a:pt x="408" y="1"/>
                      <a:pt x="381" y="22"/>
                      <a:pt x="375" y="54"/>
                    </a:cubicBezTo>
                    <a:cubicBezTo>
                      <a:pt x="1" y="2018"/>
                      <a:pt x="62" y="4081"/>
                      <a:pt x="557" y="6020"/>
                    </a:cubicBezTo>
                    <a:cubicBezTo>
                      <a:pt x="565" y="6051"/>
                      <a:pt x="592" y="6071"/>
                      <a:pt x="621" y="6071"/>
                    </a:cubicBezTo>
                    <a:lnTo>
                      <a:pt x="634" y="6071"/>
                    </a:lnTo>
                    <a:cubicBezTo>
                      <a:pt x="670" y="6061"/>
                      <a:pt x="691" y="6025"/>
                      <a:pt x="682" y="5989"/>
                    </a:cubicBezTo>
                    <a:cubicBezTo>
                      <a:pt x="195" y="4069"/>
                      <a:pt x="132" y="2025"/>
                      <a:pt x="504" y="78"/>
                    </a:cubicBezTo>
                    <a:cubicBezTo>
                      <a:pt x="511" y="42"/>
                      <a:pt x="488" y="9"/>
                      <a:pt x="452" y="2"/>
                    </a:cubicBezTo>
                    <a:cubicBezTo>
                      <a:pt x="448" y="1"/>
                      <a:pt x="443" y="1"/>
                      <a:pt x="439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7"/>
              <p:cNvSpPr/>
              <p:nvPr/>
            </p:nvSpPr>
            <p:spPr>
              <a:xfrm>
                <a:off x="3328100" y="1491925"/>
                <a:ext cx="4635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5554" extrusionOk="0">
                    <a:moveTo>
                      <a:pt x="1780" y="0"/>
                    </a:moveTo>
                    <a:cubicBezTo>
                      <a:pt x="1752" y="0"/>
                      <a:pt x="1725" y="18"/>
                      <a:pt x="1717" y="46"/>
                    </a:cubicBezTo>
                    <a:lnTo>
                      <a:pt x="11" y="5468"/>
                    </a:lnTo>
                    <a:cubicBezTo>
                      <a:pt x="1" y="5503"/>
                      <a:pt x="19" y="5540"/>
                      <a:pt x="53" y="5551"/>
                    </a:cubicBezTo>
                    <a:cubicBezTo>
                      <a:pt x="61" y="5553"/>
                      <a:pt x="66" y="5554"/>
                      <a:pt x="73" y="5554"/>
                    </a:cubicBezTo>
                    <a:cubicBezTo>
                      <a:pt x="102" y="5554"/>
                      <a:pt x="126" y="5537"/>
                      <a:pt x="136" y="5508"/>
                    </a:cubicBezTo>
                    <a:lnTo>
                      <a:pt x="1842" y="85"/>
                    </a:lnTo>
                    <a:cubicBezTo>
                      <a:pt x="1853" y="50"/>
                      <a:pt x="1833" y="13"/>
                      <a:pt x="1799" y="3"/>
                    </a:cubicBezTo>
                    <a:cubicBezTo>
                      <a:pt x="1793" y="1"/>
                      <a:pt x="1786" y="0"/>
                      <a:pt x="1780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7"/>
              <p:cNvSpPr/>
              <p:nvPr/>
            </p:nvSpPr>
            <p:spPr>
              <a:xfrm>
                <a:off x="2948575" y="1502300"/>
                <a:ext cx="477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5311" extrusionOk="0">
                    <a:moveTo>
                      <a:pt x="75" y="0"/>
                    </a:moveTo>
                    <a:cubicBezTo>
                      <a:pt x="68" y="0"/>
                      <a:pt x="60" y="2"/>
                      <a:pt x="53" y="4"/>
                    </a:cubicBezTo>
                    <a:cubicBezTo>
                      <a:pt x="19" y="17"/>
                      <a:pt x="0" y="54"/>
                      <a:pt x="12" y="89"/>
                    </a:cubicBezTo>
                    <a:lnTo>
                      <a:pt x="1773" y="5266"/>
                    </a:lnTo>
                    <a:cubicBezTo>
                      <a:pt x="1781" y="5293"/>
                      <a:pt x="1808" y="5311"/>
                      <a:pt x="1834" y="5311"/>
                    </a:cubicBezTo>
                    <a:cubicBezTo>
                      <a:pt x="1841" y="5311"/>
                      <a:pt x="1849" y="5311"/>
                      <a:pt x="1856" y="5308"/>
                    </a:cubicBezTo>
                    <a:cubicBezTo>
                      <a:pt x="1890" y="5295"/>
                      <a:pt x="1910" y="5258"/>
                      <a:pt x="1897" y="5223"/>
                    </a:cubicBezTo>
                    <a:lnTo>
                      <a:pt x="137" y="44"/>
                    </a:lnTo>
                    <a:cubicBezTo>
                      <a:pt x="127" y="1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7"/>
              <p:cNvSpPr/>
              <p:nvPr/>
            </p:nvSpPr>
            <p:spPr>
              <a:xfrm>
                <a:off x="2988975" y="1749050"/>
                <a:ext cx="32865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3146" h="499" extrusionOk="0">
                    <a:moveTo>
                      <a:pt x="13075" y="1"/>
                    </a:moveTo>
                    <a:lnTo>
                      <a:pt x="67" y="365"/>
                    </a:lnTo>
                    <a:cubicBezTo>
                      <a:pt x="30" y="368"/>
                      <a:pt x="1" y="398"/>
                      <a:pt x="2" y="434"/>
                    </a:cubicBezTo>
                    <a:cubicBezTo>
                      <a:pt x="4" y="470"/>
                      <a:pt x="32" y="498"/>
                      <a:pt x="68" y="498"/>
                    </a:cubicBezTo>
                    <a:lnTo>
                      <a:pt x="71" y="498"/>
                    </a:lnTo>
                    <a:lnTo>
                      <a:pt x="13079" y="134"/>
                    </a:lnTo>
                    <a:cubicBezTo>
                      <a:pt x="13117" y="132"/>
                      <a:pt x="13145" y="101"/>
                      <a:pt x="13144" y="65"/>
                    </a:cubicBezTo>
                    <a:cubicBezTo>
                      <a:pt x="13141" y="28"/>
                      <a:pt x="13117" y="5"/>
                      <a:pt x="13075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>
                <a:off x="3083325" y="1450250"/>
                <a:ext cx="105650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933" extrusionOk="0">
                    <a:moveTo>
                      <a:pt x="3306" y="1"/>
                    </a:moveTo>
                    <a:cubicBezTo>
                      <a:pt x="3034" y="398"/>
                      <a:pt x="2570" y="652"/>
                      <a:pt x="2089" y="671"/>
                    </a:cubicBezTo>
                    <a:cubicBezTo>
                      <a:pt x="2075" y="672"/>
                      <a:pt x="2061" y="672"/>
                      <a:pt x="2047" y="672"/>
                    </a:cubicBezTo>
                    <a:cubicBezTo>
                      <a:pt x="1581" y="672"/>
                      <a:pt x="1116" y="398"/>
                      <a:pt x="824" y="36"/>
                    </a:cubicBezTo>
                    <a:cubicBezTo>
                      <a:pt x="550" y="141"/>
                      <a:pt x="274" y="242"/>
                      <a:pt x="1" y="345"/>
                    </a:cubicBezTo>
                    <a:cubicBezTo>
                      <a:pt x="258" y="1228"/>
                      <a:pt x="1162" y="1933"/>
                      <a:pt x="2080" y="1933"/>
                    </a:cubicBezTo>
                    <a:cubicBezTo>
                      <a:pt x="2098" y="1933"/>
                      <a:pt x="2115" y="1932"/>
                      <a:pt x="2132" y="1932"/>
                    </a:cubicBezTo>
                    <a:cubicBezTo>
                      <a:pt x="3067" y="1906"/>
                      <a:pt x="4012" y="1141"/>
                      <a:pt x="4225" y="228"/>
                    </a:cubicBezTo>
                    <a:cubicBezTo>
                      <a:pt x="3921" y="152"/>
                      <a:pt x="3610" y="73"/>
                      <a:pt x="3306" y="1"/>
                    </a:cubicBezTo>
                    <a:close/>
                  </a:path>
                </a:pathLst>
              </a:custGeom>
              <a:solidFill>
                <a:srgbClr val="FF9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7"/>
              <p:cNvSpPr/>
              <p:nvPr/>
            </p:nvSpPr>
            <p:spPr>
              <a:xfrm>
                <a:off x="3151275" y="1365675"/>
                <a:ext cx="247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781" extrusionOk="0">
                    <a:moveTo>
                      <a:pt x="785" y="0"/>
                    </a:moveTo>
                    <a:cubicBezTo>
                      <a:pt x="616" y="0"/>
                      <a:pt x="448" y="55"/>
                      <a:pt x="313" y="157"/>
                    </a:cubicBezTo>
                    <a:cubicBezTo>
                      <a:pt x="140" y="286"/>
                      <a:pt x="23" y="493"/>
                      <a:pt x="5" y="709"/>
                    </a:cubicBezTo>
                    <a:cubicBezTo>
                      <a:pt x="0" y="745"/>
                      <a:pt x="27" y="776"/>
                      <a:pt x="63" y="780"/>
                    </a:cubicBezTo>
                    <a:lnTo>
                      <a:pt x="69" y="780"/>
                    </a:lnTo>
                    <a:cubicBezTo>
                      <a:pt x="102" y="780"/>
                      <a:pt x="130" y="753"/>
                      <a:pt x="135" y="722"/>
                    </a:cubicBezTo>
                    <a:cubicBezTo>
                      <a:pt x="152" y="543"/>
                      <a:pt x="246" y="372"/>
                      <a:pt x="392" y="262"/>
                    </a:cubicBezTo>
                    <a:cubicBezTo>
                      <a:pt x="504" y="177"/>
                      <a:pt x="645" y="132"/>
                      <a:pt x="785" y="132"/>
                    </a:cubicBezTo>
                    <a:cubicBezTo>
                      <a:pt x="825" y="132"/>
                      <a:pt x="865" y="135"/>
                      <a:pt x="904" y="143"/>
                    </a:cubicBezTo>
                    <a:cubicBezTo>
                      <a:pt x="908" y="144"/>
                      <a:pt x="912" y="144"/>
                      <a:pt x="916" y="144"/>
                    </a:cubicBezTo>
                    <a:cubicBezTo>
                      <a:pt x="947" y="144"/>
                      <a:pt x="975" y="122"/>
                      <a:pt x="981" y="90"/>
                    </a:cubicBezTo>
                    <a:cubicBezTo>
                      <a:pt x="988" y="54"/>
                      <a:pt x="965" y="21"/>
                      <a:pt x="929" y="14"/>
                    </a:cubicBezTo>
                    <a:cubicBezTo>
                      <a:pt x="882" y="5"/>
                      <a:pt x="833" y="0"/>
                      <a:pt x="7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7"/>
              <p:cNvSpPr/>
              <p:nvPr/>
            </p:nvSpPr>
            <p:spPr>
              <a:xfrm>
                <a:off x="3092100" y="1372025"/>
                <a:ext cx="969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4248" extrusionOk="0">
                    <a:moveTo>
                      <a:pt x="3102" y="1"/>
                    </a:moveTo>
                    <a:cubicBezTo>
                      <a:pt x="3073" y="1"/>
                      <a:pt x="3045" y="2"/>
                      <a:pt x="3016" y="6"/>
                    </a:cubicBezTo>
                    <a:cubicBezTo>
                      <a:pt x="2793" y="35"/>
                      <a:pt x="2589" y="179"/>
                      <a:pt x="2483" y="378"/>
                    </a:cubicBezTo>
                    <a:cubicBezTo>
                      <a:pt x="2225" y="232"/>
                      <a:pt x="1929" y="150"/>
                      <a:pt x="1634" y="150"/>
                    </a:cubicBezTo>
                    <a:cubicBezTo>
                      <a:pt x="1562" y="150"/>
                      <a:pt x="1490" y="155"/>
                      <a:pt x="1418" y="165"/>
                    </a:cubicBezTo>
                    <a:cubicBezTo>
                      <a:pt x="898" y="241"/>
                      <a:pt x="443" y="597"/>
                      <a:pt x="229" y="1077"/>
                    </a:cubicBezTo>
                    <a:cubicBezTo>
                      <a:pt x="359" y="1208"/>
                      <a:pt x="488" y="1341"/>
                      <a:pt x="618" y="1473"/>
                    </a:cubicBezTo>
                    <a:cubicBezTo>
                      <a:pt x="493" y="1802"/>
                      <a:pt x="382" y="2128"/>
                      <a:pt x="320" y="2473"/>
                    </a:cubicBezTo>
                    <a:cubicBezTo>
                      <a:pt x="126" y="2564"/>
                      <a:pt x="0" y="2752"/>
                      <a:pt x="23" y="2964"/>
                    </a:cubicBezTo>
                    <a:cubicBezTo>
                      <a:pt x="64" y="3338"/>
                      <a:pt x="189" y="3696"/>
                      <a:pt x="482" y="3934"/>
                    </a:cubicBezTo>
                    <a:cubicBezTo>
                      <a:pt x="735" y="4139"/>
                      <a:pt x="1061" y="4247"/>
                      <a:pt x="1386" y="4247"/>
                    </a:cubicBezTo>
                    <a:cubicBezTo>
                      <a:pt x="1438" y="4247"/>
                      <a:pt x="1490" y="4244"/>
                      <a:pt x="1541" y="4239"/>
                    </a:cubicBezTo>
                    <a:cubicBezTo>
                      <a:pt x="1917" y="4200"/>
                      <a:pt x="2273" y="4017"/>
                      <a:pt x="2533" y="3744"/>
                    </a:cubicBezTo>
                    <a:cubicBezTo>
                      <a:pt x="2786" y="3716"/>
                      <a:pt x="3032" y="3597"/>
                      <a:pt x="3188" y="3398"/>
                    </a:cubicBezTo>
                    <a:cubicBezTo>
                      <a:pt x="3342" y="3198"/>
                      <a:pt x="3374" y="2891"/>
                      <a:pt x="3215" y="2692"/>
                    </a:cubicBezTo>
                    <a:lnTo>
                      <a:pt x="3364" y="2105"/>
                    </a:lnTo>
                    <a:cubicBezTo>
                      <a:pt x="3384" y="1899"/>
                      <a:pt x="3364" y="1690"/>
                      <a:pt x="3314" y="1487"/>
                    </a:cubicBezTo>
                    <a:cubicBezTo>
                      <a:pt x="3512" y="1414"/>
                      <a:pt x="3682" y="1264"/>
                      <a:pt x="3771" y="1071"/>
                    </a:cubicBezTo>
                    <a:cubicBezTo>
                      <a:pt x="3877" y="830"/>
                      <a:pt x="3854" y="532"/>
                      <a:pt x="3704" y="315"/>
                    </a:cubicBezTo>
                    <a:cubicBezTo>
                      <a:pt x="3569" y="123"/>
                      <a:pt x="3335" y="1"/>
                      <a:pt x="31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7"/>
              <p:cNvSpPr/>
              <p:nvPr/>
            </p:nvSpPr>
            <p:spPr>
              <a:xfrm>
                <a:off x="3165375" y="1410850"/>
                <a:ext cx="220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383" extrusionOk="0">
                    <a:moveTo>
                      <a:pt x="141" y="0"/>
                    </a:moveTo>
                    <a:cubicBezTo>
                      <a:pt x="103" y="0"/>
                      <a:pt x="65" y="3"/>
                      <a:pt x="28" y="10"/>
                    </a:cubicBezTo>
                    <a:lnTo>
                      <a:pt x="1" y="1368"/>
                    </a:lnTo>
                    <a:cubicBezTo>
                      <a:pt x="47" y="1378"/>
                      <a:pt x="94" y="1383"/>
                      <a:pt x="141" y="1383"/>
                    </a:cubicBezTo>
                    <a:cubicBezTo>
                      <a:pt x="365" y="1383"/>
                      <a:pt x="590" y="1272"/>
                      <a:pt x="717" y="1088"/>
                    </a:cubicBezTo>
                    <a:cubicBezTo>
                      <a:pt x="873" y="866"/>
                      <a:pt x="880" y="547"/>
                      <a:pt x="734" y="319"/>
                    </a:cubicBezTo>
                    <a:cubicBezTo>
                      <a:pt x="608" y="122"/>
                      <a:pt x="374" y="0"/>
                      <a:pt x="141" y="0"/>
                    </a:cubicBezTo>
                    <a:close/>
                  </a:path>
                </a:pathLst>
              </a:custGeom>
              <a:solidFill>
                <a:srgbClr val="FF9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7"/>
              <p:cNvSpPr/>
              <p:nvPr/>
            </p:nvSpPr>
            <p:spPr>
              <a:xfrm>
                <a:off x="3167750" y="1420075"/>
                <a:ext cx="128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277" extrusionOk="0">
                    <a:moveTo>
                      <a:pt x="439" y="1"/>
                    </a:moveTo>
                    <a:cubicBezTo>
                      <a:pt x="431" y="1"/>
                      <a:pt x="423" y="2"/>
                      <a:pt x="415" y="5"/>
                    </a:cubicBezTo>
                    <a:lnTo>
                      <a:pt x="50" y="150"/>
                    </a:lnTo>
                    <a:cubicBezTo>
                      <a:pt x="17" y="164"/>
                      <a:pt x="0" y="201"/>
                      <a:pt x="13" y="236"/>
                    </a:cubicBezTo>
                    <a:cubicBezTo>
                      <a:pt x="25" y="261"/>
                      <a:pt x="47" y="277"/>
                      <a:pt x="75" y="277"/>
                    </a:cubicBezTo>
                    <a:cubicBezTo>
                      <a:pt x="82" y="277"/>
                      <a:pt x="90" y="277"/>
                      <a:pt x="99" y="273"/>
                    </a:cubicBezTo>
                    <a:lnTo>
                      <a:pt x="463" y="128"/>
                    </a:lnTo>
                    <a:cubicBezTo>
                      <a:pt x="498" y="114"/>
                      <a:pt x="514" y="77"/>
                      <a:pt x="501" y="43"/>
                    </a:cubicBezTo>
                    <a:cubicBezTo>
                      <a:pt x="490" y="16"/>
                      <a:pt x="465" y="1"/>
                      <a:pt x="439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7"/>
              <p:cNvSpPr/>
              <p:nvPr/>
            </p:nvSpPr>
            <p:spPr>
              <a:xfrm>
                <a:off x="3095150" y="1390425"/>
                <a:ext cx="659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045" extrusionOk="0">
                    <a:moveTo>
                      <a:pt x="1203" y="1"/>
                    </a:moveTo>
                    <a:cubicBezTo>
                      <a:pt x="807" y="19"/>
                      <a:pt x="410" y="276"/>
                      <a:pt x="265" y="644"/>
                    </a:cubicBezTo>
                    <a:cubicBezTo>
                      <a:pt x="101" y="1058"/>
                      <a:pt x="1" y="1519"/>
                      <a:pt x="102" y="1952"/>
                    </a:cubicBezTo>
                    <a:cubicBezTo>
                      <a:pt x="440" y="1857"/>
                      <a:pt x="777" y="1812"/>
                      <a:pt x="1113" y="1812"/>
                    </a:cubicBezTo>
                    <a:cubicBezTo>
                      <a:pt x="1569" y="1812"/>
                      <a:pt x="2022" y="1894"/>
                      <a:pt x="2474" y="2045"/>
                    </a:cubicBezTo>
                    <a:cubicBezTo>
                      <a:pt x="2528" y="1650"/>
                      <a:pt x="2583" y="1256"/>
                      <a:pt x="2637" y="858"/>
                    </a:cubicBezTo>
                    <a:cubicBezTo>
                      <a:pt x="2400" y="754"/>
                      <a:pt x="2180" y="534"/>
                      <a:pt x="2100" y="287"/>
                    </a:cubicBezTo>
                    <a:cubicBezTo>
                      <a:pt x="2011" y="412"/>
                      <a:pt x="1856" y="477"/>
                      <a:pt x="1702" y="477"/>
                    </a:cubicBezTo>
                    <a:cubicBezTo>
                      <a:pt x="1650" y="477"/>
                      <a:pt x="1599" y="470"/>
                      <a:pt x="1551" y="455"/>
                    </a:cubicBezTo>
                    <a:cubicBezTo>
                      <a:pt x="1356" y="397"/>
                      <a:pt x="1209" y="205"/>
                      <a:pt x="1203" y="1"/>
                    </a:cubicBezTo>
                    <a:close/>
                  </a:path>
                </a:pathLst>
              </a:custGeom>
              <a:solidFill>
                <a:srgbClr val="FF9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7"/>
              <p:cNvSpPr/>
              <p:nvPr/>
            </p:nvSpPr>
            <p:spPr>
              <a:xfrm>
                <a:off x="3140900" y="1421100"/>
                <a:ext cx="665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65" extrusionOk="0">
                    <a:moveTo>
                      <a:pt x="132" y="0"/>
                    </a:moveTo>
                    <a:cubicBezTo>
                      <a:pt x="59" y="0"/>
                      <a:pt x="1" y="59"/>
                      <a:pt x="1" y="132"/>
                    </a:cubicBezTo>
                    <a:cubicBezTo>
                      <a:pt x="1" y="205"/>
                      <a:pt x="59" y="265"/>
                      <a:pt x="132" y="265"/>
                    </a:cubicBezTo>
                    <a:cubicBezTo>
                      <a:pt x="207" y="265"/>
                      <a:pt x="265" y="205"/>
                      <a:pt x="265" y="132"/>
                    </a:cubicBezTo>
                    <a:cubicBezTo>
                      <a:pt x="265" y="59"/>
                      <a:pt x="207" y="0"/>
                      <a:pt x="132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7"/>
              <p:cNvSpPr/>
              <p:nvPr/>
            </p:nvSpPr>
            <p:spPr>
              <a:xfrm>
                <a:off x="3108700" y="1420150"/>
                <a:ext cx="665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66" extrusionOk="0">
                    <a:moveTo>
                      <a:pt x="132" y="1"/>
                    </a:moveTo>
                    <a:cubicBezTo>
                      <a:pt x="59" y="1"/>
                      <a:pt x="1" y="60"/>
                      <a:pt x="1" y="132"/>
                    </a:cubicBezTo>
                    <a:cubicBezTo>
                      <a:pt x="1" y="205"/>
                      <a:pt x="59" y="265"/>
                      <a:pt x="132" y="265"/>
                    </a:cubicBezTo>
                    <a:cubicBezTo>
                      <a:pt x="205" y="265"/>
                      <a:pt x="265" y="205"/>
                      <a:pt x="265" y="132"/>
                    </a:cubicBezTo>
                    <a:cubicBezTo>
                      <a:pt x="265" y="60"/>
                      <a:pt x="205" y="1"/>
                      <a:pt x="132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>
                <a:off x="3121725" y="1418125"/>
                <a:ext cx="82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806" extrusionOk="0">
                    <a:moveTo>
                      <a:pt x="132" y="0"/>
                    </a:moveTo>
                    <a:cubicBezTo>
                      <a:pt x="98" y="0"/>
                      <a:pt x="69" y="26"/>
                      <a:pt x="66" y="61"/>
                    </a:cubicBezTo>
                    <a:lnTo>
                      <a:pt x="2" y="734"/>
                    </a:lnTo>
                    <a:cubicBezTo>
                      <a:pt x="0" y="751"/>
                      <a:pt x="7" y="771"/>
                      <a:pt x="22" y="785"/>
                    </a:cubicBezTo>
                    <a:cubicBezTo>
                      <a:pt x="33" y="798"/>
                      <a:pt x="50" y="805"/>
                      <a:pt x="67" y="805"/>
                    </a:cubicBezTo>
                    <a:cubicBezTo>
                      <a:pt x="69" y="805"/>
                      <a:pt x="72" y="805"/>
                      <a:pt x="72" y="802"/>
                    </a:cubicBezTo>
                    <a:lnTo>
                      <a:pt x="265" y="787"/>
                    </a:lnTo>
                    <a:cubicBezTo>
                      <a:pt x="302" y="784"/>
                      <a:pt x="329" y="751"/>
                      <a:pt x="325" y="715"/>
                    </a:cubicBezTo>
                    <a:cubicBezTo>
                      <a:pt x="322" y="682"/>
                      <a:pt x="293" y="656"/>
                      <a:pt x="261" y="656"/>
                    </a:cubicBezTo>
                    <a:cubicBezTo>
                      <a:pt x="258" y="656"/>
                      <a:pt x="256" y="656"/>
                      <a:pt x="253" y="657"/>
                    </a:cubicBezTo>
                    <a:lnTo>
                      <a:pt x="139" y="668"/>
                    </a:lnTo>
                    <a:lnTo>
                      <a:pt x="196" y="72"/>
                    </a:lnTo>
                    <a:cubicBezTo>
                      <a:pt x="200" y="36"/>
                      <a:pt x="173" y="5"/>
                      <a:pt x="137" y="0"/>
                    </a:cubicBezTo>
                    <a:cubicBezTo>
                      <a:pt x="136" y="0"/>
                      <a:pt x="134" y="0"/>
                      <a:pt x="132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>
                <a:off x="3097775" y="1411300"/>
                <a:ext cx="2192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77" h="877" extrusionOk="0">
                    <a:moveTo>
                      <a:pt x="438" y="133"/>
                    </a:moveTo>
                    <a:cubicBezTo>
                      <a:pt x="608" y="133"/>
                      <a:pt x="745" y="271"/>
                      <a:pt x="745" y="441"/>
                    </a:cubicBezTo>
                    <a:cubicBezTo>
                      <a:pt x="745" y="609"/>
                      <a:pt x="608" y="748"/>
                      <a:pt x="438" y="748"/>
                    </a:cubicBezTo>
                    <a:cubicBezTo>
                      <a:pt x="268" y="748"/>
                      <a:pt x="130" y="609"/>
                      <a:pt x="130" y="441"/>
                    </a:cubicBezTo>
                    <a:cubicBezTo>
                      <a:pt x="130" y="271"/>
                      <a:pt x="268" y="133"/>
                      <a:pt x="438" y="133"/>
                    </a:cubicBezTo>
                    <a:close/>
                    <a:moveTo>
                      <a:pt x="438" y="0"/>
                    </a:moveTo>
                    <a:cubicBezTo>
                      <a:pt x="196" y="0"/>
                      <a:pt x="0" y="198"/>
                      <a:pt x="0" y="438"/>
                    </a:cubicBezTo>
                    <a:cubicBezTo>
                      <a:pt x="0" y="679"/>
                      <a:pt x="196" y="877"/>
                      <a:pt x="438" y="877"/>
                    </a:cubicBezTo>
                    <a:cubicBezTo>
                      <a:pt x="681" y="877"/>
                      <a:pt x="877" y="679"/>
                      <a:pt x="875" y="438"/>
                    </a:cubicBezTo>
                    <a:cubicBezTo>
                      <a:pt x="875" y="198"/>
                      <a:pt x="679" y="0"/>
                      <a:pt x="438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7"/>
              <p:cNvSpPr/>
              <p:nvPr/>
            </p:nvSpPr>
            <p:spPr>
              <a:xfrm>
                <a:off x="3131925" y="1411875"/>
                <a:ext cx="219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877" extrusionOk="0">
                    <a:moveTo>
                      <a:pt x="438" y="132"/>
                    </a:moveTo>
                    <a:cubicBezTo>
                      <a:pt x="608" y="132"/>
                      <a:pt x="746" y="269"/>
                      <a:pt x="746" y="439"/>
                    </a:cubicBezTo>
                    <a:cubicBezTo>
                      <a:pt x="746" y="608"/>
                      <a:pt x="608" y="747"/>
                      <a:pt x="438" y="747"/>
                    </a:cubicBezTo>
                    <a:cubicBezTo>
                      <a:pt x="268" y="747"/>
                      <a:pt x="131" y="608"/>
                      <a:pt x="131" y="439"/>
                    </a:cubicBezTo>
                    <a:cubicBezTo>
                      <a:pt x="131" y="269"/>
                      <a:pt x="268" y="132"/>
                      <a:pt x="438" y="132"/>
                    </a:cubicBezTo>
                    <a:close/>
                    <a:moveTo>
                      <a:pt x="438" y="0"/>
                    </a:moveTo>
                    <a:cubicBezTo>
                      <a:pt x="197" y="0"/>
                      <a:pt x="1" y="198"/>
                      <a:pt x="1" y="439"/>
                    </a:cubicBezTo>
                    <a:cubicBezTo>
                      <a:pt x="1" y="679"/>
                      <a:pt x="197" y="877"/>
                      <a:pt x="438" y="877"/>
                    </a:cubicBezTo>
                    <a:cubicBezTo>
                      <a:pt x="681" y="877"/>
                      <a:pt x="879" y="679"/>
                      <a:pt x="876" y="439"/>
                    </a:cubicBezTo>
                    <a:cubicBezTo>
                      <a:pt x="876" y="198"/>
                      <a:pt x="680" y="0"/>
                      <a:pt x="438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>
                <a:off x="3115925" y="1413175"/>
                <a:ext cx="1955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246" extrusionOk="0">
                    <a:moveTo>
                      <a:pt x="393" y="1"/>
                    </a:moveTo>
                    <a:cubicBezTo>
                      <a:pt x="262" y="1"/>
                      <a:pt x="131" y="44"/>
                      <a:pt x="31" y="130"/>
                    </a:cubicBezTo>
                    <a:cubicBezTo>
                      <a:pt x="3" y="153"/>
                      <a:pt x="1" y="196"/>
                      <a:pt x="25" y="223"/>
                    </a:cubicBezTo>
                    <a:cubicBezTo>
                      <a:pt x="36" y="238"/>
                      <a:pt x="56" y="246"/>
                      <a:pt x="75" y="246"/>
                    </a:cubicBezTo>
                    <a:cubicBezTo>
                      <a:pt x="89" y="246"/>
                      <a:pt x="105" y="240"/>
                      <a:pt x="118" y="227"/>
                    </a:cubicBezTo>
                    <a:cubicBezTo>
                      <a:pt x="192" y="162"/>
                      <a:pt x="292" y="129"/>
                      <a:pt x="391" y="129"/>
                    </a:cubicBezTo>
                    <a:cubicBezTo>
                      <a:pt x="490" y="129"/>
                      <a:pt x="590" y="161"/>
                      <a:pt x="665" y="226"/>
                    </a:cubicBezTo>
                    <a:cubicBezTo>
                      <a:pt x="678" y="236"/>
                      <a:pt x="694" y="241"/>
                      <a:pt x="709" y="241"/>
                    </a:cubicBezTo>
                    <a:cubicBezTo>
                      <a:pt x="727" y="241"/>
                      <a:pt x="746" y="233"/>
                      <a:pt x="758" y="218"/>
                    </a:cubicBezTo>
                    <a:cubicBezTo>
                      <a:pt x="781" y="190"/>
                      <a:pt x="778" y="148"/>
                      <a:pt x="751" y="126"/>
                    </a:cubicBezTo>
                    <a:cubicBezTo>
                      <a:pt x="652" y="42"/>
                      <a:pt x="522" y="1"/>
                      <a:pt x="393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7"/>
              <p:cNvSpPr/>
              <p:nvPr/>
            </p:nvSpPr>
            <p:spPr>
              <a:xfrm>
                <a:off x="3126475" y="1439075"/>
                <a:ext cx="121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77" extrusionOk="0">
                    <a:moveTo>
                      <a:pt x="415" y="0"/>
                    </a:moveTo>
                    <a:cubicBezTo>
                      <a:pt x="385" y="0"/>
                      <a:pt x="357" y="22"/>
                      <a:pt x="350" y="53"/>
                    </a:cubicBezTo>
                    <a:cubicBezTo>
                      <a:pt x="342" y="99"/>
                      <a:pt x="299" y="139"/>
                      <a:pt x="253" y="145"/>
                    </a:cubicBezTo>
                    <a:cubicBezTo>
                      <a:pt x="250" y="145"/>
                      <a:pt x="246" y="145"/>
                      <a:pt x="243" y="145"/>
                    </a:cubicBezTo>
                    <a:cubicBezTo>
                      <a:pt x="199" y="145"/>
                      <a:pt x="153" y="120"/>
                      <a:pt x="135" y="80"/>
                    </a:cubicBezTo>
                    <a:cubicBezTo>
                      <a:pt x="123" y="56"/>
                      <a:pt x="99" y="42"/>
                      <a:pt x="75" y="42"/>
                    </a:cubicBezTo>
                    <a:cubicBezTo>
                      <a:pt x="65" y="42"/>
                      <a:pt x="56" y="44"/>
                      <a:pt x="47" y="49"/>
                    </a:cubicBezTo>
                    <a:cubicBezTo>
                      <a:pt x="15" y="66"/>
                      <a:pt x="0" y="105"/>
                      <a:pt x="17" y="137"/>
                    </a:cubicBezTo>
                    <a:cubicBezTo>
                      <a:pt x="56" y="220"/>
                      <a:pt x="147" y="276"/>
                      <a:pt x="240" y="276"/>
                    </a:cubicBezTo>
                    <a:cubicBezTo>
                      <a:pt x="249" y="276"/>
                      <a:pt x="260" y="276"/>
                      <a:pt x="269" y="273"/>
                    </a:cubicBezTo>
                    <a:cubicBezTo>
                      <a:pt x="370" y="260"/>
                      <a:pt x="461" y="177"/>
                      <a:pt x="479" y="77"/>
                    </a:cubicBezTo>
                    <a:cubicBezTo>
                      <a:pt x="486" y="42"/>
                      <a:pt x="463" y="9"/>
                      <a:pt x="428" y="2"/>
                    </a:cubicBezTo>
                    <a:cubicBezTo>
                      <a:pt x="423" y="1"/>
                      <a:pt x="419" y="0"/>
                      <a:pt x="415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7"/>
              <p:cNvSpPr/>
              <p:nvPr/>
            </p:nvSpPr>
            <p:spPr>
              <a:xfrm>
                <a:off x="3104025" y="1403700"/>
                <a:ext cx="140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96" extrusionOk="0">
                    <a:moveTo>
                      <a:pt x="269" y="1"/>
                    </a:moveTo>
                    <a:cubicBezTo>
                      <a:pt x="190" y="1"/>
                      <a:pt x="110" y="21"/>
                      <a:pt x="41" y="61"/>
                    </a:cubicBezTo>
                    <a:cubicBezTo>
                      <a:pt x="11" y="80"/>
                      <a:pt x="1" y="120"/>
                      <a:pt x="18" y="151"/>
                    </a:cubicBezTo>
                    <a:cubicBezTo>
                      <a:pt x="30" y="172"/>
                      <a:pt x="52" y="183"/>
                      <a:pt x="74" y="183"/>
                    </a:cubicBezTo>
                    <a:cubicBezTo>
                      <a:pt x="85" y="183"/>
                      <a:pt x="97" y="180"/>
                      <a:pt x="108" y="174"/>
                    </a:cubicBezTo>
                    <a:cubicBezTo>
                      <a:pt x="156" y="147"/>
                      <a:pt x="212" y="133"/>
                      <a:pt x="269" y="133"/>
                    </a:cubicBezTo>
                    <a:cubicBezTo>
                      <a:pt x="332" y="133"/>
                      <a:pt x="395" y="150"/>
                      <a:pt x="447" y="184"/>
                    </a:cubicBezTo>
                    <a:cubicBezTo>
                      <a:pt x="458" y="192"/>
                      <a:pt x="469" y="196"/>
                      <a:pt x="482" y="196"/>
                    </a:cubicBezTo>
                    <a:cubicBezTo>
                      <a:pt x="504" y="196"/>
                      <a:pt x="525" y="187"/>
                      <a:pt x="539" y="167"/>
                    </a:cubicBezTo>
                    <a:cubicBezTo>
                      <a:pt x="559" y="137"/>
                      <a:pt x="552" y="96"/>
                      <a:pt x="522" y="76"/>
                    </a:cubicBezTo>
                    <a:cubicBezTo>
                      <a:pt x="448" y="26"/>
                      <a:pt x="359" y="1"/>
                      <a:pt x="269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>
                <a:off x="3135550" y="1405975"/>
                <a:ext cx="1057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42" extrusionOk="0">
                    <a:moveTo>
                      <a:pt x="352" y="0"/>
                    </a:moveTo>
                    <a:lnTo>
                      <a:pt x="65" y="12"/>
                    </a:lnTo>
                    <a:cubicBezTo>
                      <a:pt x="29" y="13"/>
                      <a:pt x="0" y="43"/>
                      <a:pt x="2" y="79"/>
                    </a:cubicBezTo>
                    <a:cubicBezTo>
                      <a:pt x="5" y="115"/>
                      <a:pt x="33" y="142"/>
                      <a:pt x="69" y="142"/>
                    </a:cubicBezTo>
                    <a:lnTo>
                      <a:pt x="70" y="142"/>
                    </a:lnTo>
                    <a:lnTo>
                      <a:pt x="358" y="132"/>
                    </a:lnTo>
                    <a:cubicBezTo>
                      <a:pt x="393" y="129"/>
                      <a:pt x="422" y="99"/>
                      <a:pt x="421" y="63"/>
                    </a:cubicBezTo>
                    <a:cubicBezTo>
                      <a:pt x="419" y="28"/>
                      <a:pt x="386" y="3"/>
                      <a:pt x="352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7"/>
              <p:cNvSpPr/>
              <p:nvPr/>
            </p:nvSpPr>
            <p:spPr>
              <a:xfrm>
                <a:off x="3291725" y="1550375"/>
                <a:ext cx="250400" cy="302125"/>
              </a:xfrm>
              <a:custGeom>
                <a:avLst/>
                <a:gdLst/>
                <a:ahLst/>
                <a:cxnLst/>
                <a:rect l="l" t="t" r="r" b="b"/>
                <a:pathLst>
                  <a:path w="10016" h="12085" extrusionOk="0">
                    <a:moveTo>
                      <a:pt x="7667" y="1"/>
                    </a:moveTo>
                    <a:cubicBezTo>
                      <a:pt x="7365" y="1"/>
                      <a:pt x="7062" y="55"/>
                      <a:pt x="6782" y="161"/>
                    </a:cubicBezTo>
                    <a:cubicBezTo>
                      <a:pt x="5903" y="496"/>
                      <a:pt x="5262" y="1239"/>
                      <a:pt x="4846" y="2084"/>
                    </a:cubicBezTo>
                    <a:cubicBezTo>
                      <a:pt x="4379" y="3033"/>
                      <a:pt x="3901" y="4008"/>
                      <a:pt x="3410" y="4944"/>
                    </a:cubicBezTo>
                    <a:cubicBezTo>
                      <a:pt x="3082" y="5565"/>
                      <a:pt x="2571" y="6082"/>
                      <a:pt x="1972" y="6457"/>
                    </a:cubicBezTo>
                    <a:cubicBezTo>
                      <a:pt x="1651" y="6654"/>
                      <a:pt x="1398" y="6938"/>
                      <a:pt x="1234" y="7276"/>
                    </a:cubicBezTo>
                    <a:lnTo>
                      <a:pt x="462" y="8863"/>
                    </a:lnTo>
                    <a:cubicBezTo>
                      <a:pt x="0" y="9810"/>
                      <a:pt x="767" y="10921"/>
                      <a:pt x="1280" y="11842"/>
                    </a:cubicBezTo>
                    <a:cubicBezTo>
                      <a:pt x="1720" y="11927"/>
                      <a:pt x="2200" y="11999"/>
                      <a:pt x="2642" y="12085"/>
                    </a:cubicBezTo>
                    <a:cubicBezTo>
                      <a:pt x="3037" y="11940"/>
                      <a:pt x="3480" y="11806"/>
                      <a:pt x="3876" y="11661"/>
                    </a:cubicBezTo>
                    <a:cubicBezTo>
                      <a:pt x="3853" y="11414"/>
                      <a:pt x="3635" y="11190"/>
                      <a:pt x="3390" y="11190"/>
                    </a:cubicBezTo>
                    <a:cubicBezTo>
                      <a:pt x="3376" y="11190"/>
                      <a:pt x="3361" y="11191"/>
                      <a:pt x="3347" y="11193"/>
                    </a:cubicBezTo>
                    <a:cubicBezTo>
                      <a:pt x="3523" y="11153"/>
                      <a:pt x="3724" y="11093"/>
                      <a:pt x="3900" y="11053"/>
                    </a:cubicBezTo>
                    <a:cubicBezTo>
                      <a:pt x="3853" y="10797"/>
                      <a:pt x="3655" y="10546"/>
                      <a:pt x="3402" y="10546"/>
                    </a:cubicBezTo>
                    <a:cubicBezTo>
                      <a:pt x="3390" y="10546"/>
                      <a:pt x="3379" y="10547"/>
                      <a:pt x="3367" y="10548"/>
                    </a:cubicBezTo>
                    <a:cubicBezTo>
                      <a:pt x="4029" y="10241"/>
                      <a:pt x="4658" y="9930"/>
                      <a:pt x="5317" y="9623"/>
                    </a:cubicBezTo>
                    <a:cubicBezTo>
                      <a:pt x="6842" y="8911"/>
                      <a:pt x="8024" y="7467"/>
                      <a:pt x="8915" y="6078"/>
                    </a:cubicBezTo>
                    <a:cubicBezTo>
                      <a:pt x="9644" y="4943"/>
                      <a:pt x="10015" y="3605"/>
                      <a:pt x="9884" y="2263"/>
                    </a:cubicBezTo>
                    <a:cubicBezTo>
                      <a:pt x="9832" y="1728"/>
                      <a:pt x="9692" y="1172"/>
                      <a:pt x="9355" y="749"/>
                    </a:cubicBezTo>
                    <a:cubicBezTo>
                      <a:pt x="8956" y="247"/>
                      <a:pt x="8314" y="1"/>
                      <a:pt x="7667" y="1"/>
                    </a:cubicBezTo>
                    <a:close/>
                  </a:path>
                </a:pathLst>
              </a:custGeom>
              <a:solidFill>
                <a:srgbClr val="FF9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7"/>
              <p:cNvSpPr/>
              <p:nvPr/>
            </p:nvSpPr>
            <p:spPr>
              <a:xfrm>
                <a:off x="3389925" y="1571400"/>
                <a:ext cx="41950" cy="721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886" extrusionOk="0">
                    <a:moveTo>
                      <a:pt x="1605" y="0"/>
                    </a:moveTo>
                    <a:cubicBezTo>
                      <a:pt x="1588" y="0"/>
                      <a:pt x="1571" y="7"/>
                      <a:pt x="1559" y="21"/>
                    </a:cubicBezTo>
                    <a:lnTo>
                      <a:pt x="1509" y="72"/>
                    </a:lnTo>
                    <a:cubicBezTo>
                      <a:pt x="1403" y="181"/>
                      <a:pt x="1310" y="274"/>
                      <a:pt x="1224" y="415"/>
                    </a:cubicBezTo>
                    <a:cubicBezTo>
                      <a:pt x="761" y="1173"/>
                      <a:pt x="354" y="1973"/>
                      <a:pt x="15" y="2794"/>
                    </a:cubicBezTo>
                    <a:cubicBezTo>
                      <a:pt x="1" y="2828"/>
                      <a:pt x="16" y="2865"/>
                      <a:pt x="51" y="2880"/>
                    </a:cubicBezTo>
                    <a:cubicBezTo>
                      <a:pt x="59" y="2882"/>
                      <a:pt x="66" y="2885"/>
                      <a:pt x="75" y="2885"/>
                    </a:cubicBezTo>
                    <a:cubicBezTo>
                      <a:pt x="102" y="2885"/>
                      <a:pt x="125" y="2868"/>
                      <a:pt x="136" y="2842"/>
                    </a:cubicBezTo>
                    <a:cubicBezTo>
                      <a:pt x="474" y="2029"/>
                      <a:pt x="877" y="1236"/>
                      <a:pt x="1337" y="484"/>
                    </a:cubicBezTo>
                    <a:cubicBezTo>
                      <a:pt x="1416" y="355"/>
                      <a:pt x="1497" y="271"/>
                      <a:pt x="1603" y="164"/>
                    </a:cubicBezTo>
                    <a:lnTo>
                      <a:pt x="1653" y="112"/>
                    </a:lnTo>
                    <a:cubicBezTo>
                      <a:pt x="1677" y="85"/>
                      <a:pt x="1677" y="43"/>
                      <a:pt x="1652" y="19"/>
                    </a:cubicBezTo>
                    <a:cubicBezTo>
                      <a:pt x="1638" y="6"/>
                      <a:pt x="1621" y="0"/>
                      <a:pt x="1605" y="0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>
                <a:off x="3359650" y="1811450"/>
                <a:ext cx="211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950" extrusionOk="0">
                    <a:moveTo>
                      <a:pt x="668" y="1"/>
                    </a:moveTo>
                    <a:cubicBezTo>
                      <a:pt x="647" y="1"/>
                      <a:pt x="627" y="10"/>
                      <a:pt x="614" y="28"/>
                    </a:cubicBezTo>
                    <a:lnTo>
                      <a:pt x="19" y="847"/>
                    </a:lnTo>
                    <a:cubicBezTo>
                      <a:pt x="4" y="868"/>
                      <a:pt x="1" y="897"/>
                      <a:pt x="15" y="920"/>
                    </a:cubicBezTo>
                    <a:cubicBezTo>
                      <a:pt x="27" y="940"/>
                      <a:pt x="48" y="950"/>
                      <a:pt x="71" y="950"/>
                    </a:cubicBezTo>
                    <a:cubicBezTo>
                      <a:pt x="75" y="950"/>
                      <a:pt x="78" y="950"/>
                      <a:pt x="79" y="948"/>
                    </a:cubicBezTo>
                    <a:lnTo>
                      <a:pt x="786" y="828"/>
                    </a:lnTo>
                    <a:cubicBezTo>
                      <a:pt x="821" y="824"/>
                      <a:pt x="844" y="790"/>
                      <a:pt x="840" y="754"/>
                    </a:cubicBezTo>
                    <a:cubicBezTo>
                      <a:pt x="835" y="722"/>
                      <a:pt x="807" y="698"/>
                      <a:pt x="776" y="698"/>
                    </a:cubicBezTo>
                    <a:cubicBezTo>
                      <a:pt x="772" y="698"/>
                      <a:pt x="768" y="699"/>
                      <a:pt x="764" y="700"/>
                    </a:cubicBezTo>
                    <a:lnTo>
                      <a:pt x="219" y="792"/>
                    </a:lnTo>
                    <a:lnTo>
                      <a:pt x="720" y="105"/>
                    </a:lnTo>
                    <a:cubicBezTo>
                      <a:pt x="741" y="76"/>
                      <a:pt x="734" y="35"/>
                      <a:pt x="706" y="13"/>
                    </a:cubicBezTo>
                    <a:cubicBezTo>
                      <a:pt x="694" y="5"/>
                      <a:pt x="681" y="1"/>
                      <a:pt x="668" y="1"/>
                    </a:cubicBezTo>
                    <a:close/>
                  </a:path>
                </a:pathLst>
              </a:custGeom>
              <a:solidFill>
                <a:srgbClr val="2705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9" name="Google Shape;799;p17"/>
            <p:cNvSpPr/>
            <p:nvPr/>
          </p:nvSpPr>
          <p:spPr>
            <a:xfrm>
              <a:off x="672810" y="4133180"/>
              <a:ext cx="472375" cy="1043623"/>
            </a:xfrm>
            <a:custGeom>
              <a:avLst/>
              <a:gdLst/>
              <a:ahLst/>
              <a:cxnLst/>
              <a:rect l="l" t="t" r="r" b="b"/>
              <a:pathLst>
                <a:path w="10009" h="22113" extrusionOk="0">
                  <a:moveTo>
                    <a:pt x="2246" y="429"/>
                  </a:moveTo>
                  <a:cubicBezTo>
                    <a:pt x="2246" y="429"/>
                    <a:pt x="2247" y="430"/>
                    <a:pt x="2247" y="433"/>
                  </a:cubicBezTo>
                  <a:cubicBezTo>
                    <a:pt x="2275" y="472"/>
                    <a:pt x="2298" y="507"/>
                    <a:pt x="2311" y="532"/>
                  </a:cubicBezTo>
                  <a:cubicBezTo>
                    <a:pt x="2405" y="710"/>
                    <a:pt x="2482" y="871"/>
                    <a:pt x="2551" y="1024"/>
                  </a:cubicBezTo>
                  <a:cubicBezTo>
                    <a:pt x="2713" y="1390"/>
                    <a:pt x="2826" y="1723"/>
                    <a:pt x="2894" y="2042"/>
                  </a:cubicBezTo>
                  <a:cubicBezTo>
                    <a:pt x="2944" y="2266"/>
                    <a:pt x="2955" y="2492"/>
                    <a:pt x="2931" y="2735"/>
                  </a:cubicBezTo>
                  <a:cubicBezTo>
                    <a:pt x="2907" y="2977"/>
                    <a:pt x="2847" y="3220"/>
                    <a:pt x="2789" y="3455"/>
                  </a:cubicBezTo>
                  <a:cubicBezTo>
                    <a:pt x="2741" y="3654"/>
                    <a:pt x="2690" y="3859"/>
                    <a:pt x="2660" y="4064"/>
                  </a:cubicBezTo>
                  <a:cubicBezTo>
                    <a:pt x="2606" y="4436"/>
                    <a:pt x="2618" y="4794"/>
                    <a:pt x="2635" y="5141"/>
                  </a:cubicBezTo>
                  <a:cubicBezTo>
                    <a:pt x="2466" y="4565"/>
                    <a:pt x="2367" y="4009"/>
                    <a:pt x="2346" y="3491"/>
                  </a:cubicBezTo>
                  <a:cubicBezTo>
                    <a:pt x="2336" y="3252"/>
                    <a:pt x="2379" y="3010"/>
                    <a:pt x="2421" y="2773"/>
                  </a:cubicBezTo>
                  <a:cubicBezTo>
                    <a:pt x="2488" y="2395"/>
                    <a:pt x="2559" y="2004"/>
                    <a:pt x="2425" y="1600"/>
                  </a:cubicBezTo>
                  <a:cubicBezTo>
                    <a:pt x="2415" y="1569"/>
                    <a:pt x="2385" y="1549"/>
                    <a:pt x="2354" y="1549"/>
                  </a:cubicBezTo>
                  <a:cubicBezTo>
                    <a:pt x="2346" y="1549"/>
                    <a:pt x="2339" y="1550"/>
                    <a:pt x="2331" y="1552"/>
                  </a:cubicBezTo>
                  <a:cubicBezTo>
                    <a:pt x="2291" y="1565"/>
                    <a:pt x="2270" y="1609"/>
                    <a:pt x="2283" y="1647"/>
                  </a:cubicBezTo>
                  <a:cubicBezTo>
                    <a:pt x="2405" y="2016"/>
                    <a:pt x="2341" y="2370"/>
                    <a:pt x="2275" y="2747"/>
                  </a:cubicBezTo>
                  <a:cubicBezTo>
                    <a:pt x="2231" y="2990"/>
                    <a:pt x="2186" y="3242"/>
                    <a:pt x="2197" y="3497"/>
                  </a:cubicBezTo>
                  <a:cubicBezTo>
                    <a:pt x="2217" y="4011"/>
                    <a:pt x="2312" y="4559"/>
                    <a:pt x="2476" y="5128"/>
                  </a:cubicBezTo>
                  <a:cubicBezTo>
                    <a:pt x="2466" y="5112"/>
                    <a:pt x="2457" y="5095"/>
                    <a:pt x="2446" y="5077"/>
                  </a:cubicBezTo>
                  <a:cubicBezTo>
                    <a:pt x="2391" y="4982"/>
                    <a:pt x="2334" y="4888"/>
                    <a:pt x="2282" y="4791"/>
                  </a:cubicBezTo>
                  <a:cubicBezTo>
                    <a:pt x="1869" y="4021"/>
                    <a:pt x="1751" y="3156"/>
                    <a:pt x="1914" y="2066"/>
                  </a:cubicBezTo>
                  <a:cubicBezTo>
                    <a:pt x="1953" y="1799"/>
                    <a:pt x="2016" y="1529"/>
                    <a:pt x="2076" y="1269"/>
                  </a:cubicBezTo>
                  <a:cubicBezTo>
                    <a:pt x="2140" y="995"/>
                    <a:pt x="2205" y="716"/>
                    <a:pt x="2246" y="429"/>
                  </a:cubicBezTo>
                  <a:close/>
                  <a:moveTo>
                    <a:pt x="364" y="5108"/>
                  </a:moveTo>
                  <a:lnTo>
                    <a:pt x="364" y="5108"/>
                  </a:lnTo>
                  <a:cubicBezTo>
                    <a:pt x="530" y="5195"/>
                    <a:pt x="703" y="5261"/>
                    <a:pt x="740" y="5274"/>
                  </a:cubicBezTo>
                  <a:cubicBezTo>
                    <a:pt x="850" y="5310"/>
                    <a:pt x="959" y="5341"/>
                    <a:pt x="1066" y="5371"/>
                  </a:cubicBezTo>
                  <a:cubicBezTo>
                    <a:pt x="1314" y="5442"/>
                    <a:pt x="1550" y="5509"/>
                    <a:pt x="1777" y="5638"/>
                  </a:cubicBezTo>
                  <a:cubicBezTo>
                    <a:pt x="1998" y="5762"/>
                    <a:pt x="2197" y="5927"/>
                    <a:pt x="2382" y="6139"/>
                  </a:cubicBezTo>
                  <a:cubicBezTo>
                    <a:pt x="2609" y="6401"/>
                    <a:pt x="2789" y="6696"/>
                    <a:pt x="2999" y="7053"/>
                  </a:cubicBezTo>
                  <a:cubicBezTo>
                    <a:pt x="3042" y="7126"/>
                    <a:pt x="3080" y="7203"/>
                    <a:pt x="3122" y="7276"/>
                  </a:cubicBezTo>
                  <a:cubicBezTo>
                    <a:pt x="3164" y="7388"/>
                    <a:pt x="3209" y="7498"/>
                    <a:pt x="3259" y="7609"/>
                  </a:cubicBezTo>
                  <a:cubicBezTo>
                    <a:pt x="3120" y="7478"/>
                    <a:pt x="2964" y="7357"/>
                    <a:pt x="2812" y="7240"/>
                  </a:cubicBezTo>
                  <a:lnTo>
                    <a:pt x="2745" y="7190"/>
                  </a:lnTo>
                  <a:cubicBezTo>
                    <a:pt x="2201" y="6770"/>
                    <a:pt x="1680" y="6305"/>
                    <a:pt x="1202" y="5811"/>
                  </a:cubicBezTo>
                  <a:cubicBezTo>
                    <a:pt x="1187" y="5796"/>
                    <a:pt x="1167" y="5788"/>
                    <a:pt x="1148" y="5788"/>
                  </a:cubicBezTo>
                  <a:cubicBezTo>
                    <a:pt x="1129" y="5788"/>
                    <a:pt x="1111" y="5795"/>
                    <a:pt x="1096" y="5808"/>
                  </a:cubicBezTo>
                  <a:cubicBezTo>
                    <a:pt x="1067" y="5837"/>
                    <a:pt x="1066" y="5885"/>
                    <a:pt x="1095" y="5914"/>
                  </a:cubicBezTo>
                  <a:cubicBezTo>
                    <a:pt x="1580" y="6414"/>
                    <a:pt x="2104" y="6883"/>
                    <a:pt x="2654" y="7305"/>
                  </a:cubicBezTo>
                  <a:lnTo>
                    <a:pt x="2722" y="7356"/>
                  </a:lnTo>
                  <a:cubicBezTo>
                    <a:pt x="2919" y="7507"/>
                    <a:pt x="3117" y="7661"/>
                    <a:pt x="3281" y="7845"/>
                  </a:cubicBezTo>
                  <a:cubicBezTo>
                    <a:pt x="3259" y="7832"/>
                    <a:pt x="3239" y="7821"/>
                    <a:pt x="3224" y="7811"/>
                  </a:cubicBezTo>
                  <a:cubicBezTo>
                    <a:pt x="2949" y="7628"/>
                    <a:pt x="2651" y="7488"/>
                    <a:pt x="2363" y="7355"/>
                  </a:cubicBezTo>
                  <a:cubicBezTo>
                    <a:pt x="1813" y="7098"/>
                    <a:pt x="1292" y="6855"/>
                    <a:pt x="924" y="6328"/>
                  </a:cubicBezTo>
                  <a:cubicBezTo>
                    <a:pt x="740" y="6063"/>
                    <a:pt x="622" y="5764"/>
                    <a:pt x="501" y="5448"/>
                  </a:cubicBezTo>
                  <a:cubicBezTo>
                    <a:pt x="458" y="5335"/>
                    <a:pt x="413" y="5221"/>
                    <a:pt x="364" y="5108"/>
                  </a:cubicBezTo>
                  <a:close/>
                  <a:moveTo>
                    <a:pt x="4904" y="3925"/>
                  </a:moveTo>
                  <a:cubicBezTo>
                    <a:pt x="5048" y="4510"/>
                    <a:pt x="5173" y="5145"/>
                    <a:pt x="5103" y="5758"/>
                  </a:cubicBezTo>
                  <a:cubicBezTo>
                    <a:pt x="5046" y="6257"/>
                    <a:pt x="4859" y="6762"/>
                    <a:pt x="4561" y="7216"/>
                  </a:cubicBezTo>
                  <a:cubicBezTo>
                    <a:pt x="4493" y="7311"/>
                    <a:pt x="4426" y="7405"/>
                    <a:pt x="4361" y="7499"/>
                  </a:cubicBezTo>
                  <a:cubicBezTo>
                    <a:pt x="4273" y="7624"/>
                    <a:pt x="4187" y="7747"/>
                    <a:pt x="4109" y="7876"/>
                  </a:cubicBezTo>
                  <a:cubicBezTo>
                    <a:pt x="4187" y="7327"/>
                    <a:pt x="4314" y="6861"/>
                    <a:pt x="4507" y="6408"/>
                  </a:cubicBezTo>
                  <a:cubicBezTo>
                    <a:pt x="4717" y="5916"/>
                    <a:pt x="4915" y="5392"/>
                    <a:pt x="4811" y="4872"/>
                  </a:cubicBezTo>
                  <a:cubicBezTo>
                    <a:pt x="4803" y="4838"/>
                    <a:pt x="4773" y="4812"/>
                    <a:pt x="4738" y="4812"/>
                  </a:cubicBezTo>
                  <a:cubicBezTo>
                    <a:pt x="4733" y="4812"/>
                    <a:pt x="4728" y="4813"/>
                    <a:pt x="4723" y="4814"/>
                  </a:cubicBezTo>
                  <a:cubicBezTo>
                    <a:pt x="4684" y="4821"/>
                    <a:pt x="4656" y="4862"/>
                    <a:pt x="4665" y="4902"/>
                  </a:cubicBezTo>
                  <a:cubicBezTo>
                    <a:pt x="4760" y="5380"/>
                    <a:pt x="4579" y="5859"/>
                    <a:pt x="4370" y="6350"/>
                  </a:cubicBezTo>
                  <a:cubicBezTo>
                    <a:pt x="4141" y="6887"/>
                    <a:pt x="4003" y="7441"/>
                    <a:pt x="3928" y="8122"/>
                  </a:cubicBezTo>
                  <a:cubicBezTo>
                    <a:pt x="3880" y="7777"/>
                    <a:pt x="3838" y="7425"/>
                    <a:pt x="3847" y="7079"/>
                  </a:cubicBezTo>
                  <a:cubicBezTo>
                    <a:pt x="3866" y="6487"/>
                    <a:pt x="3960" y="5981"/>
                    <a:pt x="4134" y="5531"/>
                  </a:cubicBezTo>
                  <a:cubicBezTo>
                    <a:pt x="4238" y="5258"/>
                    <a:pt x="4377" y="4995"/>
                    <a:pt x="4513" y="4740"/>
                  </a:cubicBezTo>
                  <a:cubicBezTo>
                    <a:pt x="4652" y="4477"/>
                    <a:pt x="4795" y="4209"/>
                    <a:pt x="4904" y="3925"/>
                  </a:cubicBezTo>
                  <a:close/>
                  <a:moveTo>
                    <a:pt x="7355" y="6722"/>
                  </a:moveTo>
                  <a:cubicBezTo>
                    <a:pt x="7321" y="7195"/>
                    <a:pt x="7268" y="7672"/>
                    <a:pt x="7195" y="8141"/>
                  </a:cubicBezTo>
                  <a:cubicBezTo>
                    <a:pt x="7126" y="8578"/>
                    <a:pt x="7051" y="8938"/>
                    <a:pt x="6899" y="9273"/>
                  </a:cubicBezTo>
                  <a:cubicBezTo>
                    <a:pt x="6699" y="9708"/>
                    <a:pt x="6370" y="10080"/>
                    <a:pt x="6107" y="10353"/>
                  </a:cubicBezTo>
                  <a:cubicBezTo>
                    <a:pt x="5908" y="10558"/>
                    <a:pt x="5690" y="10770"/>
                    <a:pt x="5431" y="10917"/>
                  </a:cubicBezTo>
                  <a:cubicBezTo>
                    <a:pt x="5402" y="10935"/>
                    <a:pt x="5379" y="10945"/>
                    <a:pt x="5358" y="10953"/>
                  </a:cubicBezTo>
                  <a:cubicBezTo>
                    <a:pt x="5444" y="10790"/>
                    <a:pt x="5520" y="10623"/>
                    <a:pt x="5593" y="10460"/>
                  </a:cubicBezTo>
                  <a:cubicBezTo>
                    <a:pt x="5720" y="10177"/>
                    <a:pt x="5852" y="9885"/>
                    <a:pt x="6026" y="9619"/>
                  </a:cubicBezTo>
                  <a:lnTo>
                    <a:pt x="6136" y="9452"/>
                  </a:lnTo>
                  <a:cubicBezTo>
                    <a:pt x="6388" y="9076"/>
                    <a:pt x="6648" y="8686"/>
                    <a:pt x="6734" y="8223"/>
                  </a:cubicBezTo>
                  <a:cubicBezTo>
                    <a:pt x="6741" y="8184"/>
                    <a:pt x="6713" y="8144"/>
                    <a:pt x="6674" y="8136"/>
                  </a:cubicBezTo>
                  <a:cubicBezTo>
                    <a:pt x="6670" y="8135"/>
                    <a:pt x="6665" y="8135"/>
                    <a:pt x="6661" y="8135"/>
                  </a:cubicBezTo>
                  <a:cubicBezTo>
                    <a:pt x="6626" y="8135"/>
                    <a:pt x="6594" y="8161"/>
                    <a:pt x="6586" y="8196"/>
                  </a:cubicBezTo>
                  <a:cubicBezTo>
                    <a:pt x="6509" y="8627"/>
                    <a:pt x="6257" y="9003"/>
                    <a:pt x="6013" y="9368"/>
                  </a:cubicBezTo>
                  <a:lnTo>
                    <a:pt x="5901" y="9538"/>
                  </a:lnTo>
                  <a:cubicBezTo>
                    <a:pt x="5720" y="9814"/>
                    <a:pt x="5586" y="10112"/>
                    <a:pt x="5455" y="10400"/>
                  </a:cubicBezTo>
                  <a:cubicBezTo>
                    <a:pt x="5389" y="10552"/>
                    <a:pt x="5316" y="10704"/>
                    <a:pt x="5238" y="10856"/>
                  </a:cubicBezTo>
                  <a:cubicBezTo>
                    <a:pt x="5238" y="10794"/>
                    <a:pt x="5241" y="10725"/>
                    <a:pt x="5244" y="10671"/>
                  </a:cubicBezTo>
                  <a:lnTo>
                    <a:pt x="5247" y="10596"/>
                  </a:lnTo>
                  <a:cubicBezTo>
                    <a:pt x="5273" y="9976"/>
                    <a:pt x="5447" y="9367"/>
                    <a:pt x="5748" y="8835"/>
                  </a:cubicBezTo>
                  <a:cubicBezTo>
                    <a:pt x="5953" y="8469"/>
                    <a:pt x="6221" y="8135"/>
                    <a:pt x="6482" y="7811"/>
                  </a:cubicBezTo>
                  <a:lnTo>
                    <a:pt x="7355" y="6722"/>
                  </a:lnTo>
                  <a:close/>
                  <a:moveTo>
                    <a:pt x="1073" y="9056"/>
                  </a:moveTo>
                  <a:lnTo>
                    <a:pt x="1073" y="9056"/>
                  </a:lnTo>
                  <a:cubicBezTo>
                    <a:pt x="1518" y="9267"/>
                    <a:pt x="2000" y="9394"/>
                    <a:pt x="2469" y="9517"/>
                  </a:cubicBezTo>
                  <a:cubicBezTo>
                    <a:pt x="2724" y="9584"/>
                    <a:pt x="2987" y="9653"/>
                    <a:pt x="3239" y="9734"/>
                  </a:cubicBezTo>
                  <a:cubicBezTo>
                    <a:pt x="3883" y="9943"/>
                    <a:pt x="4358" y="10219"/>
                    <a:pt x="4688" y="10578"/>
                  </a:cubicBezTo>
                  <a:cubicBezTo>
                    <a:pt x="4775" y="10673"/>
                    <a:pt x="4844" y="10780"/>
                    <a:pt x="4909" y="10894"/>
                  </a:cubicBezTo>
                  <a:cubicBezTo>
                    <a:pt x="4766" y="10813"/>
                    <a:pt x="4608" y="10751"/>
                    <a:pt x="4449" y="10699"/>
                  </a:cubicBezTo>
                  <a:cubicBezTo>
                    <a:pt x="4258" y="10636"/>
                    <a:pt x="4063" y="10578"/>
                    <a:pt x="3867" y="10523"/>
                  </a:cubicBezTo>
                  <a:cubicBezTo>
                    <a:pt x="3224" y="10337"/>
                    <a:pt x="2559" y="10144"/>
                    <a:pt x="2036" y="9736"/>
                  </a:cubicBezTo>
                  <a:cubicBezTo>
                    <a:pt x="2022" y="9725"/>
                    <a:pt x="2006" y="9720"/>
                    <a:pt x="1989" y="9720"/>
                  </a:cubicBezTo>
                  <a:cubicBezTo>
                    <a:pt x="1967" y="9720"/>
                    <a:pt x="1945" y="9730"/>
                    <a:pt x="1930" y="9749"/>
                  </a:cubicBezTo>
                  <a:cubicBezTo>
                    <a:pt x="1906" y="9781"/>
                    <a:pt x="1911" y="9829"/>
                    <a:pt x="1943" y="9853"/>
                  </a:cubicBezTo>
                  <a:cubicBezTo>
                    <a:pt x="2490" y="10280"/>
                    <a:pt x="3168" y="10477"/>
                    <a:pt x="3825" y="10668"/>
                  </a:cubicBezTo>
                  <a:cubicBezTo>
                    <a:pt x="4019" y="10723"/>
                    <a:pt x="4213" y="10780"/>
                    <a:pt x="4403" y="10842"/>
                  </a:cubicBezTo>
                  <a:cubicBezTo>
                    <a:pt x="4636" y="10917"/>
                    <a:pt x="4896" y="11017"/>
                    <a:pt x="5069" y="11211"/>
                  </a:cubicBezTo>
                  <a:lnTo>
                    <a:pt x="4873" y="11215"/>
                  </a:lnTo>
                  <a:cubicBezTo>
                    <a:pt x="4739" y="11219"/>
                    <a:pt x="4602" y="11223"/>
                    <a:pt x="4465" y="11223"/>
                  </a:cubicBezTo>
                  <a:cubicBezTo>
                    <a:pt x="4369" y="11223"/>
                    <a:pt x="4273" y="11221"/>
                    <a:pt x="4177" y="11215"/>
                  </a:cubicBezTo>
                  <a:cubicBezTo>
                    <a:pt x="3375" y="11173"/>
                    <a:pt x="2683" y="10675"/>
                    <a:pt x="1987" y="10124"/>
                  </a:cubicBezTo>
                  <a:cubicBezTo>
                    <a:pt x="1597" y="9816"/>
                    <a:pt x="1212" y="9481"/>
                    <a:pt x="1073" y="9056"/>
                  </a:cubicBezTo>
                  <a:close/>
                  <a:moveTo>
                    <a:pt x="8307" y="9858"/>
                  </a:moveTo>
                  <a:cubicBezTo>
                    <a:pt x="8471" y="10796"/>
                    <a:pt x="8443" y="11579"/>
                    <a:pt x="8226" y="12240"/>
                  </a:cubicBezTo>
                  <a:cubicBezTo>
                    <a:pt x="7957" y="13070"/>
                    <a:pt x="7391" y="13588"/>
                    <a:pt x="6758" y="14089"/>
                  </a:cubicBezTo>
                  <a:cubicBezTo>
                    <a:pt x="7168" y="13233"/>
                    <a:pt x="7511" y="12346"/>
                    <a:pt x="7779" y="11437"/>
                  </a:cubicBezTo>
                  <a:cubicBezTo>
                    <a:pt x="7790" y="11396"/>
                    <a:pt x="7769" y="11356"/>
                    <a:pt x="7728" y="11344"/>
                  </a:cubicBezTo>
                  <a:cubicBezTo>
                    <a:pt x="7722" y="11343"/>
                    <a:pt x="7715" y="11342"/>
                    <a:pt x="7709" y="11342"/>
                  </a:cubicBezTo>
                  <a:cubicBezTo>
                    <a:pt x="7676" y="11342"/>
                    <a:pt x="7645" y="11362"/>
                    <a:pt x="7635" y="11395"/>
                  </a:cubicBezTo>
                  <a:cubicBezTo>
                    <a:pt x="7370" y="12300"/>
                    <a:pt x="7026" y="13187"/>
                    <a:pt x="6618" y="14038"/>
                  </a:cubicBezTo>
                  <a:cubicBezTo>
                    <a:pt x="6618" y="14024"/>
                    <a:pt x="6618" y="14009"/>
                    <a:pt x="6615" y="13996"/>
                  </a:cubicBezTo>
                  <a:cubicBezTo>
                    <a:pt x="6593" y="13345"/>
                    <a:pt x="6574" y="12727"/>
                    <a:pt x="6794" y="12129"/>
                  </a:cubicBezTo>
                  <a:cubicBezTo>
                    <a:pt x="7011" y="11537"/>
                    <a:pt x="7352" y="11001"/>
                    <a:pt x="7683" y="10503"/>
                  </a:cubicBezTo>
                  <a:cubicBezTo>
                    <a:pt x="7857" y="10241"/>
                    <a:pt x="8048" y="9979"/>
                    <a:pt x="8307" y="9858"/>
                  </a:cubicBezTo>
                  <a:close/>
                  <a:moveTo>
                    <a:pt x="1793" y="11799"/>
                  </a:moveTo>
                  <a:cubicBezTo>
                    <a:pt x="2600" y="11900"/>
                    <a:pt x="3497" y="12052"/>
                    <a:pt x="4296" y="12414"/>
                  </a:cubicBezTo>
                  <a:cubicBezTo>
                    <a:pt x="4771" y="12630"/>
                    <a:pt x="5180" y="12908"/>
                    <a:pt x="5516" y="13245"/>
                  </a:cubicBezTo>
                  <a:cubicBezTo>
                    <a:pt x="5745" y="13474"/>
                    <a:pt x="5917" y="13772"/>
                    <a:pt x="6076" y="14072"/>
                  </a:cubicBezTo>
                  <a:cubicBezTo>
                    <a:pt x="5299" y="13453"/>
                    <a:pt x="4401" y="12974"/>
                    <a:pt x="3456" y="12680"/>
                  </a:cubicBezTo>
                  <a:cubicBezTo>
                    <a:pt x="3448" y="12678"/>
                    <a:pt x="3441" y="12677"/>
                    <a:pt x="3433" y="12677"/>
                  </a:cubicBezTo>
                  <a:cubicBezTo>
                    <a:pt x="3402" y="12677"/>
                    <a:pt x="3372" y="12697"/>
                    <a:pt x="3362" y="12730"/>
                  </a:cubicBezTo>
                  <a:cubicBezTo>
                    <a:pt x="3349" y="12769"/>
                    <a:pt x="3371" y="12811"/>
                    <a:pt x="3411" y="12822"/>
                  </a:cubicBezTo>
                  <a:cubicBezTo>
                    <a:pt x="4367" y="13122"/>
                    <a:pt x="5271" y="13613"/>
                    <a:pt x="6049" y="14245"/>
                  </a:cubicBezTo>
                  <a:cubicBezTo>
                    <a:pt x="5830" y="14167"/>
                    <a:pt x="5613" y="14129"/>
                    <a:pt x="5390" y="14089"/>
                  </a:cubicBezTo>
                  <a:cubicBezTo>
                    <a:pt x="5286" y="14072"/>
                    <a:pt x="5179" y="14053"/>
                    <a:pt x="5067" y="14030"/>
                  </a:cubicBezTo>
                  <a:cubicBezTo>
                    <a:pt x="4598" y="13934"/>
                    <a:pt x="4138" y="13770"/>
                    <a:pt x="3706" y="13545"/>
                  </a:cubicBezTo>
                  <a:cubicBezTo>
                    <a:pt x="3274" y="13320"/>
                    <a:pt x="2877" y="13039"/>
                    <a:pt x="2524" y="12711"/>
                  </a:cubicBezTo>
                  <a:cubicBezTo>
                    <a:pt x="2353" y="12550"/>
                    <a:pt x="2191" y="12376"/>
                    <a:pt x="2045" y="12195"/>
                  </a:cubicBezTo>
                  <a:cubicBezTo>
                    <a:pt x="2029" y="12175"/>
                    <a:pt x="1981" y="12098"/>
                    <a:pt x="1936" y="12026"/>
                  </a:cubicBezTo>
                  <a:cubicBezTo>
                    <a:pt x="1878" y="11932"/>
                    <a:pt x="1832" y="11858"/>
                    <a:pt x="1793" y="11799"/>
                  </a:cubicBezTo>
                  <a:close/>
                  <a:moveTo>
                    <a:pt x="7356" y="13935"/>
                  </a:moveTo>
                  <a:cubicBezTo>
                    <a:pt x="7676" y="13935"/>
                    <a:pt x="7980" y="14117"/>
                    <a:pt x="8233" y="14296"/>
                  </a:cubicBezTo>
                  <a:cubicBezTo>
                    <a:pt x="8778" y="14678"/>
                    <a:pt x="9267" y="15133"/>
                    <a:pt x="9687" y="15648"/>
                  </a:cubicBezTo>
                  <a:cubicBezTo>
                    <a:pt x="9176" y="15619"/>
                    <a:pt x="8655" y="15581"/>
                    <a:pt x="8158" y="15461"/>
                  </a:cubicBezTo>
                  <a:cubicBezTo>
                    <a:pt x="7800" y="15376"/>
                    <a:pt x="7540" y="15266"/>
                    <a:pt x="7337" y="15115"/>
                  </a:cubicBezTo>
                  <a:cubicBezTo>
                    <a:pt x="7091" y="14931"/>
                    <a:pt x="6909" y="14671"/>
                    <a:pt x="6734" y="14415"/>
                  </a:cubicBezTo>
                  <a:lnTo>
                    <a:pt x="6734" y="14415"/>
                  </a:lnTo>
                  <a:cubicBezTo>
                    <a:pt x="7401" y="14493"/>
                    <a:pt x="8044" y="14726"/>
                    <a:pt x="8607" y="15099"/>
                  </a:cubicBezTo>
                  <a:cubicBezTo>
                    <a:pt x="8619" y="15108"/>
                    <a:pt x="8632" y="15112"/>
                    <a:pt x="8645" y="15112"/>
                  </a:cubicBezTo>
                  <a:cubicBezTo>
                    <a:pt x="8649" y="15112"/>
                    <a:pt x="8653" y="15112"/>
                    <a:pt x="8657" y="15111"/>
                  </a:cubicBezTo>
                  <a:cubicBezTo>
                    <a:pt x="8676" y="15108"/>
                    <a:pt x="8697" y="15097"/>
                    <a:pt x="8710" y="15078"/>
                  </a:cubicBezTo>
                  <a:cubicBezTo>
                    <a:pt x="8733" y="15043"/>
                    <a:pt x="8721" y="14997"/>
                    <a:pt x="8688" y="14975"/>
                  </a:cubicBezTo>
                  <a:cubicBezTo>
                    <a:pt x="8130" y="14607"/>
                    <a:pt x="7499" y="14373"/>
                    <a:pt x="6839" y="14280"/>
                  </a:cubicBezTo>
                  <a:cubicBezTo>
                    <a:pt x="6961" y="14185"/>
                    <a:pt x="7081" y="14088"/>
                    <a:pt x="7195" y="13991"/>
                  </a:cubicBezTo>
                  <a:cubicBezTo>
                    <a:pt x="7198" y="13991"/>
                    <a:pt x="7201" y="13991"/>
                    <a:pt x="7204" y="13991"/>
                  </a:cubicBezTo>
                  <a:cubicBezTo>
                    <a:pt x="7238" y="13991"/>
                    <a:pt x="7271" y="13976"/>
                    <a:pt x="7291" y="13946"/>
                  </a:cubicBezTo>
                  <a:cubicBezTo>
                    <a:pt x="7294" y="13943"/>
                    <a:pt x="7308" y="13936"/>
                    <a:pt x="7344" y="13936"/>
                  </a:cubicBezTo>
                  <a:cubicBezTo>
                    <a:pt x="7348" y="13935"/>
                    <a:pt x="7352" y="13935"/>
                    <a:pt x="7356" y="13935"/>
                  </a:cubicBezTo>
                  <a:close/>
                  <a:moveTo>
                    <a:pt x="5944" y="16071"/>
                  </a:moveTo>
                  <a:cubicBezTo>
                    <a:pt x="6167" y="16071"/>
                    <a:pt x="6381" y="16089"/>
                    <a:pt x="6590" y="16124"/>
                  </a:cubicBezTo>
                  <a:cubicBezTo>
                    <a:pt x="5874" y="16204"/>
                    <a:pt x="5213" y="16527"/>
                    <a:pt x="4575" y="16845"/>
                  </a:cubicBezTo>
                  <a:cubicBezTo>
                    <a:pt x="4239" y="17012"/>
                    <a:pt x="3895" y="17184"/>
                    <a:pt x="3547" y="17316"/>
                  </a:cubicBezTo>
                  <a:cubicBezTo>
                    <a:pt x="3508" y="17330"/>
                    <a:pt x="3489" y="17374"/>
                    <a:pt x="3504" y="17413"/>
                  </a:cubicBezTo>
                  <a:cubicBezTo>
                    <a:pt x="3514" y="17441"/>
                    <a:pt x="3541" y="17460"/>
                    <a:pt x="3572" y="17460"/>
                  </a:cubicBezTo>
                  <a:cubicBezTo>
                    <a:pt x="3575" y="17460"/>
                    <a:pt x="3579" y="17460"/>
                    <a:pt x="3583" y="17459"/>
                  </a:cubicBezTo>
                  <a:cubicBezTo>
                    <a:pt x="3588" y="17459"/>
                    <a:pt x="3594" y="17458"/>
                    <a:pt x="3601" y="17456"/>
                  </a:cubicBezTo>
                  <a:cubicBezTo>
                    <a:pt x="3955" y="17320"/>
                    <a:pt x="4304" y="17146"/>
                    <a:pt x="4642" y="16980"/>
                  </a:cubicBezTo>
                  <a:cubicBezTo>
                    <a:pt x="5267" y="16669"/>
                    <a:pt x="5917" y="16350"/>
                    <a:pt x="6609" y="16272"/>
                  </a:cubicBezTo>
                  <a:lnTo>
                    <a:pt x="6609" y="16272"/>
                  </a:lnTo>
                  <a:cubicBezTo>
                    <a:pt x="6395" y="16472"/>
                    <a:pt x="6149" y="16670"/>
                    <a:pt x="5850" y="16829"/>
                  </a:cubicBezTo>
                  <a:cubicBezTo>
                    <a:pt x="5407" y="17065"/>
                    <a:pt x="4937" y="17261"/>
                    <a:pt x="4453" y="17410"/>
                  </a:cubicBezTo>
                  <a:cubicBezTo>
                    <a:pt x="4329" y="17449"/>
                    <a:pt x="3431" y="17653"/>
                    <a:pt x="3132" y="17705"/>
                  </a:cubicBezTo>
                  <a:cubicBezTo>
                    <a:pt x="3165" y="17236"/>
                    <a:pt x="3583" y="16871"/>
                    <a:pt x="3772" y="16729"/>
                  </a:cubicBezTo>
                  <a:cubicBezTo>
                    <a:pt x="4184" y="16421"/>
                    <a:pt x="4678" y="16213"/>
                    <a:pt x="5202" y="16132"/>
                  </a:cubicBezTo>
                  <a:cubicBezTo>
                    <a:pt x="5464" y="16091"/>
                    <a:pt x="5710" y="16071"/>
                    <a:pt x="5944" y="16071"/>
                  </a:cubicBezTo>
                  <a:close/>
                  <a:moveTo>
                    <a:pt x="2191" y="1"/>
                  </a:moveTo>
                  <a:cubicBezTo>
                    <a:pt x="2136" y="1"/>
                    <a:pt x="2089" y="41"/>
                    <a:pt x="2087" y="95"/>
                  </a:cubicBezTo>
                  <a:cubicBezTo>
                    <a:pt x="2061" y="478"/>
                    <a:pt x="1972" y="863"/>
                    <a:pt x="1885" y="1237"/>
                  </a:cubicBezTo>
                  <a:cubicBezTo>
                    <a:pt x="1825" y="1500"/>
                    <a:pt x="1761" y="1774"/>
                    <a:pt x="1720" y="2049"/>
                  </a:cubicBezTo>
                  <a:cubicBezTo>
                    <a:pt x="1551" y="3184"/>
                    <a:pt x="1674" y="4089"/>
                    <a:pt x="2108" y="4895"/>
                  </a:cubicBezTo>
                  <a:cubicBezTo>
                    <a:pt x="2160" y="4995"/>
                    <a:pt x="2218" y="5090"/>
                    <a:pt x="2276" y="5189"/>
                  </a:cubicBezTo>
                  <a:cubicBezTo>
                    <a:pt x="2435" y="5460"/>
                    <a:pt x="2586" y="5714"/>
                    <a:pt x="2653" y="6002"/>
                  </a:cubicBezTo>
                  <a:cubicBezTo>
                    <a:pt x="2664" y="6046"/>
                    <a:pt x="2702" y="6076"/>
                    <a:pt x="2747" y="6079"/>
                  </a:cubicBezTo>
                  <a:cubicBezTo>
                    <a:pt x="2766" y="6139"/>
                    <a:pt x="2783" y="6199"/>
                    <a:pt x="2799" y="6260"/>
                  </a:cubicBezTo>
                  <a:lnTo>
                    <a:pt x="2848" y="6434"/>
                  </a:lnTo>
                  <a:cubicBezTo>
                    <a:pt x="2751" y="6285"/>
                    <a:pt x="2650" y="6147"/>
                    <a:pt x="2535" y="6017"/>
                  </a:cubicBezTo>
                  <a:cubicBezTo>
                    <a:pt x="2334" y="5787"/>
                    <a:pt x="2121" y="5610"/>
                    <a:pt x="1878" y="5474"/>
                  </a:cubicBezTo>
                  <a:cubicBezTo>
                    <a:pt x="1628" y="5334"/>
                    <a:pt x="1371" y="5261"/>
                    <a:pt x="1124" y="5190"/>
                  </a:cubicBezTo>
                  <a:cubicBezTo>
                    <a:pt x="1018" y="5160"/>
                    <a:pt x="913" y="5131"/>
                    <a:pt x="805" y="5095"/>
                  </a:cubicBezTo>
                  <a:cubicBezTo>
                    <a:pt x="626" y="5034"/>
                    <a:pt x="244" y="4843"/>
                    <a:pt x="200" y="4771"/>
                  </a:cubicBezTo>
                  <a:cubicBezTo>
                    <a:pt x="182" y="4737"/>
                    <a:pt x="148" y="4718"/>
                    <a:pt x="113" y="4718"/>
                  </a:cubicBezTo>
                  <a:cubicBezTo>
                    <a:pt x="97" y="4718"/>
                    <a:pt x="81" y="4722"/>
                    <a:pt x="66" y="4730"/>
                  </a:cubicBezTo>
                  <a:cubicBezTo>
                    <a:pt x="18" y="4747"/>
                    <a:pt x="1" y="4804"/>
                    <a:pt x="22" y="4852"/>
                  </a:cubicBezTo>
                  <a:cubicBezTo>
                    <a:pt x="24" y="4854"/>
                    <a:pt x="24" y="4856"/>
                    <a:pt x="24" y="4857"/>
                  </a:cubicBezTo>
                  <a:cubicBezTo>
                    <a:pt x="138" y="5067"/>
                    <a:pt x="228" y="5299"/>
                    <a:pt x="315" y="5522"/>
                  </a:cubicBezTo>
                  <a:cubicBezTo>
                    <a:pt x="436" y="5836"/>
                    <a:pt x="562" y="6160"/>
                    <a:pt x="762" y="6444"/>
                  </a:cubicBezTo>
                  <a:cubicBezTo>
                    <a:pt x="1160" y="7014"/>
                    <a:pt x="1728" y="7281"/>
                    <a:pt x="2281" y="7537"/>
                  </a:cubicBezTo>
                  <a:cubicBezTo>
                    <a:pt x="2560" y="7669"/>
                    <a:pt x="2852" y="7805"/>
                    <a:pt x="3116" y="7978"/>
                  </a:cubicBezTo>
                  <a:cubicBezTo>
                    <a:pt x="3151" y="8002"/>
                    <a:pt x="3203" y="8031"/>
                    <a:pt x="3261" y="8064"/>
                  </a:cubicBezTo>
                  <a:cubicBezTo>
                    <a:pt x="3366" y="8123"/>
                    <a:pt x="3541" y="8225"/>
                    <a:pt x="3620" y="8301"/>
                  </a:cubicBezTo>
                  <a:lnTo>
                    <a:pt x="3798" y="8631"/>
                  </a:lnTo>
                  <a:cubicBezTo>
                    <a:pt x="3798" y="8634"/>
                    <a:pt x="3798" y="8637"/>
                    <a:pt x="3801" y="8639"/>
                  </a:cubicBezTo>
                  <a:cubicBezTo>
                    <a:pt x="3803" y="8666"/>
                    <a:pt x="3818" y="8688"/>
                    <a:pt x="3838" y="8704"/>
                  </a:cubicBezTo>
                  <a:cubicBezTo>
                    <a:pt x="4112" y="9213"/>
                    <a:pt x="4381" y="9730"/>
                    <a:pt x="4643" y="10257"/>
                  </a:cubicBezTo>
                  <a:cubicBezTo>
                    <a:pt x="4307" y="9960"/>
                    <a:pt x="3867" y="9726"/>
                    <a:pt x="3303" y="9542"/>
                  </a:cubicBezTo>
                  <a:cubicBezTo>
                    <a:pt x="3043" y="9459"/>
                    <a:pt x="2777" y="9388"/>
                    <a:pt x="2521" y="9322"/>
                  </a:cubicBezTo>
                  <a:cubicBezTo>
                    <a:pt x="1995" y="9184"/>
                    <a:pt x="1455" y="9042"/>
                    <a:pt x="979" y="8780"/>
                  </a:cubicBezTo>
                  <a:cubicBezTo>
                    <a:pt x="964" y="8773"/>
                    <a:pt x="947" y="8769"/>
                    <a:pt x="931" y="8769"/>
                  </a:cubicBezTo>
                  <a:cubicBezTo>
                    <a:pt x="911" y="8769"/>
                    <a:pt x="891" y="8774"/>
                    <a:pt x="873" y="8786"/>
                  </a:cubicBezTo>
                  <a:cubicBezTo>
                    <a:pt x="843" y="8808"/>
                    <a:pt x="827" y="8844"/>
                    <a:pt x="830" y="8882"/>
                  </a:cubicBezTo>
                  <a:cubicBezTo>
                    <a:pt x="908" y="9477"/>
                    <a:pt x="1384" y="9899"/>
                    <a:pt x="1864" y="10279"/>
                  </a:cubicBezTo>
                  <a:cubicBezTo>
                    <a:pt x="2586" y="10851"/>
                    <a:pt x="3305" y="11369"/>
                    <a:pt x="4165" y="11415"/>
                  </a:cubicBezTo>
                  <a:cubicBezTo>
                    <a:pt x="4269" y="11421"/>
                    <a:pt x="4372" y="11423"/>
                    <a:pt x="4475" y="11423"/>
                  </a:cubicBezTo>
                  <a:cubicBezTo>
                    <a:pt x="4610" y="11423"/>
                    <a:pt x="4745" y="11419"/>
                    <a:pt x="4876" y="11415"/>
                  </a:cubicBezTo>
                  <a:cubicBezTo>
                    <a:pt x="4982" y="11412"/>
                    <a:pt x="5085" y="11409"/>
                    <a:pt x="5190" y="11409"/>
                  </a:cubicBezTo>
                  <a:cubicBezTo>
                    <a:pt x="5549" y="12197"/>
                    <a:pt x="5881" y="13000"/>
                    <a:pt x="6162" y="13818"/>
                  </a:cubicBezTo>
                  <a:cubicBezTo>
                    <a:pt x="6018" y="13562"/>
                    <a:pt x="5861" y="13312"/>
                    <a:pt x="5655" y="13106"/>
                  </a:cubicBezTo>
                  <a:cubicBezTo>
                    <a:pt x="5302" y="12753"/>
                    <a:pt x="4872" y="12459"/>
                    <a:pt x="4375" y="12235"/>
                  </a:cubicBezTo>
                  <a:cubicBezTo>
                    <a:pt x="3468" y="11822"/>
                    <a:pt x="2448" y="11676"/>
                    <a:pt x="1565" y="11573"/>
                  </a:cubicBezTo>
                  <a:cubicBezTo>
                    <a:pt x="1562" y="11573"/>
                    <a:pt x="1558" y="11572"/>
                    <a:pt x="1554" y="11572"/>
                  </a:cubicBezTo>
                  <a:cubicBezTo>
                    <a:pt x="1504" y="11572"/>
                    <a:pt x="1459" y="11609"/>
                    <a:pt x="1455" y="11660"/>
                  </a:cubicBezTo>
                  <a:cubicBezTo>
                    <a:pt x="1450" y="11705"/>
                    <a:pt x="1474" y="11747"/>
                    <a:pt x="1516" y="11764"/>
                  </a:cubicBezTo>
                  <a:cubicBezTo>
                    <a:pt x="1565" y="11810"/>
                    <a:pt x="1699" y="12028"/>
                    <a:pt x="1764" y="12133"/>
                  </a:cubicBezTo>
                  <a:cubicBezTo>
                    <a:pt x="1827" y="12235"/>
                    <a:pt x="1864" y="12295"/>
                    <a:pt x="1887" y="12324"/>
                  </a:cubicBezTo>
                  <a:cubicBezTo>
                    <a:pt x="2039" y="12512"/>
                    <a:pt x="2208" y="12691"/>
                    <a:pt x="2385" y="12860"/>
                  </a:cubicBezTo>
                  <a:cubicBezTo>
                    <a:pt x="2751" y="13202"/>
                    <a:pt x="3164" y="13493"/>
                    <a:pt x="3609" y="13726"/>
                  </a:cubicBezTo>
                  <a:cubicBezTo>
                    <a:pt x="4061" y="13960"/>
                    <a:pt x="4536" y="14129"/>
                    <a:pt x="5024" y="14229"/>
                  </a:cubicBezTo>
                  <a:cubicBezTo>
                    <a:pt x="5140" y="14253"/>
                    <a:pt x="5248" y="14271"/>
                    <a:pt x="5354" y="14289"/>
                  </a:cubicBezTo>
                  <a:cubicBezTo>
                    <a:pt x="5723" y="14352"/>
                    <a:pt x="6044" y="14406"/>
                    <a:pt x="6388" y="14636"/>
                  </a:cubicBezTo>
                  <a:cubicBezTo>
                    <a:pt x="6401" y="14645"/>
                    <a:pt x="6415" y="14649"/>
                    <a:pt x="6428" y="14651"/>
                  </a:cubicBezTo>
                  <a:cubicBezTo>
                    <a:pt x="6555" y="15083"/>
                    <a:pt x="6668" y="15518"/>
                    <a:pt x="6762" y="15958"/>
                  </a:cubicBezTo>
                  <a:cubicBezTo>
                    <a:pt x="6496" y="15902"/>
                    <a:pt x="6226" y="15873"/>
                    <a:pt x="5942" y="15873"/>
                  </a:cubicBezTo>
                  <a:cubicBezTo>
                    <a:pt x="5696" y="15873"/>
                    <a:pt x="5441" y="15895"/>
                    <a:pt x="5169" y="15938"/>
                  </a:cubicBezTo>
                  <a:cubicBezTo>
                    <a:pt x="4611" y="16024"/>
                    <a:pt x="4086" y="16243"/>
                    <a:pt x="3649" y="16575"/>
                  </a:cubicBezTo>
                  <a:cubicBezTo>
                    <a:pt x="3366" y="16787"/>
                    <a:pt x="2897" y="17233"/>
                    <a:pt x="2929" y="17822"/>
                  </a:cubicBezTo>
                  <a:cubicBezTo>
                    <a:pt x="2932" y="17853"/>
                    <a:pt x="2948" y="17883"/>
                    <a:pt x="2973" y="17901"/>
                  </a:cubicBezTo>
                  <a:cubicBezTo>
                    <a:pt x="2982" y="17908"/>
                    <a:pt x="3004" y="17911"/>
                    <a:pt x="3036" y="17911"/>
                  </a:cubicBezTo>
                  <a:cubicBezTo>
                    <a:pt x="3069" y="17911"/>
                    <a:pt x="3112" y="17907"/>
                    <a:pt x="3164" y="17901"/>
                  </a:cubicBezTo>
                  <a:cubicBezTo>
                    <a:pt x="3576" y="17848"/>
                    <a:pt x="4497" y="17610"/>
                    <a:pt x="4510" y="17605"/>
                  </a:cubicBezTo>
                  <a:cubicBezTo>
                    <a:pt x="5004" y="17452"/>
                    <a:pt x="5484" y="17253"/>
                    <a:pt x="5940" y="17010"/>
                  </a:cubicBezTo>
                  <a:cubicBezTo>
                    <a:pt x="6308" y="16815"/>
                    <a:pt x="6597" y="16566"/>
                    <a:pt x="6841" y="16330"/>
                  </a:cubicBezTo>
                  <a:lnTo>
                    <a:pt x="6841" y="16330"/>
                  </a:lnTo>
                  <a:cubicBezTo>
                    <a:pt x="7192" y="18177"/>
                    <a:pt x="7207" y="20076"/>
                    <a:pt x="6663" y="21984"/>
                  </a:cubicBezTo>
                  <a:cubicBezTo>
                    <a:pt x="6648" y="22038"/>
                    <a:pt x="6678" y="22093"/>
                    <a:pt x="6732" y="22107"/>
                  </a:cubicBezTo>
                  <a:cubicBezTo>
                    <a:pt x="6741" y="22111"/>
                    <a:pt x="6751" y="22112"/>
                    <a:pt x="6761" y="22112"/>
                  </a:cubicBezTo>
                  <a:cubicBezTo>
                    <a:pt x="6765" y="22112"/>
                    <a:pt x="6768" y="22112"/>
                    <a:pt x="6771" y="22112"/>
                  </a:cubicBezTo>
                  <a:cubicBezTo>
                    <a:pt x="6809" y="22106"/>
                    <a:pt x="6844" y="22078"/>
                    <a:pt x="6855" y="22039"/>
                  </a:cubicBezTo>
                  <a:cubicBezTo>
                    <a:pt x="7576" y="19509"/>
                    <a:pt x="7336" y="17012"/>
                    <a:pt x="6628" y="14620"/>
                  </a:cubicBezTo>
                  <a:lnTo>
                    <a:pt x="6628" y="14620"/>
                  </a:lnTo>
                  <a:cubicBezTo>
                    <a:pt x="6791" y="14853"/>
                    <a:pt x="6975" y="15098"/>
                    <a:pt x="7218" y="15279"/>
                  </a:cubicBezTo>
                  <a:cubicBezTo>
                    <a:pt x="7443" y="15447"/>
                    <a:pt x="7727" y="15566"/>
                    <a:pt x="8110" y="15658"/>
                  </a:cubicBezTo>
                  <a:cubicBezTo>
                    <a:pt x="8698" y="15800"/>
                    <a:pt x="9306" y="15832"/>
                    <a:pt x="9897" y="15862"/>
                  </a:cubicBezTo>
                  <a:lnTo>
                    <a:pt x="9914" y="15862"/>
                  </a:lnTo>
                  <a:cubicBezTo>
                    <a:pt x="9947" y="15859"/>
                    <a:pt x="9975" y="15839"/>
                    <a:pt x="9991" y="15810"/>
                  </a:cubicBezTo>
                  <a:cubicBezTo>
                    <a:pt x="10008" y="15777"/>
                    <a:pt x="10005" y="15735"/>
                    <a:pt x="9982" y="15705"/>
                  </a:cubicBezTo>
                  <a:cubicBezTo>
                    <a:pt x="9520" y="15101"/>
                    <a:pt x="8970" y="14575"/>
                    <a:pt x="8349" y="14138"/>
                  </a:cubicBezTo>
                  <a:cubicBezTo>
                    <a:pt x="8097" y="13962"/>
                    <a:pt x="7799" y="13782"/>
                    <a:pt x="7470" y="13750"/>
                  </a:cubicBezTo>
                  <a:cubicBezTo>
                    <a:pt x="7877" y="13361"/>
                    <a:pt x="8217" y="12918"/>
                    <a:pt x="8416" y="12311"/>
                  </a:cubicBezTo>
                  <a:cubicBezTo>
                    <a:pt x="8653" y="11587"/>
                    <a:pt x="8675" y="10739"/>
                    <a:pt x="8481" y="9713"/>
                  </a:cubicBezTo>
                  <a:cubicBezTo>
                    <a:pt x="8476" y="9685"/>
                    <a:pt x="8459" y="9661"/>
                    <a:pt x="8436" y="9646"/>
                  </a:cubicBezTo>
                  <a:cubicBezTo>
                    <a:pt x="8420" y="9636"/>
                    <a:pt x="8402" y="9631"/>
                    <a:pt x="8383" y="9631"/>
                  </a:cubicBezTo>
                  <a:cubicBezTo>
                    <a:pt x="8374" y="9631"/>
                    <a:pt x="8365" y="9632"/>
                    <a:pt x="8356" y="9635"/>
                  </a:cubicBezTo>
                  <a:cubicBezTo>
                    <a:pt x="7978" y="9745"/>
                    <a:pt x="7735" y="10072"/>
                    <a:pt x="7517" y="10400"/>
                  </a:cubicBezTo>
                  <a:cubicBezTo>
                    <a:pt x="7178" y="10908"/>
                    <a:pt x="6831" y="11456"/>
                    <a:pt x="6606" y="12067"/>
                  </a:cubicBezTo>
                  <a:cubicBezTo>
                    <a:pt x="6382" y="12679"/>
                    <a:pt x="6395" y="13317"/>
                    <a:pt x="6414" y="13938"/>
                  </a:cubicBezTo>
                  <a:cubicBezTo>
                    <a:pt x="6099" y="13000"/>
                    <a:pt x="5720" y="12081"/>
                    <a:pt x="5306" y="11184"/>
                  </a:cubicBezTo>
                  <a:cubicBezTo>
                    <a:pt x="5386" y="11173"/>
                    <a:pt x="5467" y="11133"/>
                    <a:pt x="5528" y="11097"/>
                  </a:cubicBezTo>
                  <a:cubicBezTo>
                    <a:pt x="5808" y="10936"/>
                    <a:pt x="6040" y="10713"/>
                    <a:pt x="6250" y="10497"/>
                  </a:cubicBezTo>
                  <a:cubicBezTo>
                    <a:pt x="6525" y="10212"/>
                    <a:pt x="6870" y="9826"/>
                    <a:pt x="7079" y="9361"/>
                  </a:cubicBezTo>
                  <a:cubicBezTo>
                    <a:pt x="7240" y="9006"/>
                    <a:pt x="7321" y="8631"/>
                    <a:pt x="7392" y="8178"/>
                  </a:cubicBezTo>
                  <a:cubicBezTo>
                    <a:pt x="7482" y="7601"/>
                    <a:pt x="7543" y="7011"/>
                    <a:pt x="7573" y="6427"/>
                  </a:cubicBezTo>
                  <a:cubicBezTo>
                    <a:pt x="7575" y="6383"/>
                    <a:pt x="7550" y="6343"/>
                    <a:pt x="7509" y="6328"/>
                  </a:cubicBezTo>
                  <a:cubicBezTo>
                    <a:pt x="7498" y="6324"/>
                    <a:pt x="7486" y="6321"/>
                    <a:pt x="7475" y="6321"/>
                  </a:cubicBezTo>
                  <a:cubicBezTo>
                    <a:pt x="7445" y="6321"/>
                    <a:pt x="7415" y="6335"/>
                    <a:pt x="7395" y="6360"/>
                  </a:cubicBezTo>
                  <a:lnTo>
                    <a:pt x="6327" y="7693"/>
                  </a:lnTo>
                  <a:cubicBezTo>
                    <a:pt x="6062" y="8022"/>
                    <a:pt x="5788" y="8365"/>
                    <a:pt x="5574" y="8744"/>
                  </a:cubicBezTo>
                  <a:cubicBezTo>
                    <a:pt x="5257" y="9306"/>
                    <a:pt x="5075" y="9944"/>
                    <a:pt x="5048" y="10596"/>
                  </a:cubicBezTo>
                  <a:lnTo>
                    <a:pt x="5047" y="10641"/>
                  </a:lnTo>
                  <a:cubicBezTo>
                    <a:pt x="4713" y="9950"/>
                    <a:pt x="4361" y="9271"/>
                    <a:pt x="4006" y="8611"/>
                  </a:cubicBezTo>
                  <a:cubicBezTo>
                    <a:pt x="4100" y="8223"/>
                    <a:pt x="4307" y="7931"/>
                    <a:pt x="4524" y="7622"/>
                  </a:cubicBezTo>
                  <a:cubicBezTo>
                    <a:pt x="4591" y="7528"/>
                    <a:pt x="4658" y="7430"/>
                    <a:pt x="4724" y="7331"/>
                  </a:cubicBezTo>
                  <a:cubicBezTo>
                    <a:pt x="5040" y="6851"/>
                    <a:pt x="5238" y="6318"/>
                    <a:pt x="5299" y="5787"/>
                  </a:cubicBezTo>
                  <a:cubicBezTo>
                    <a:pt x="5387" y="5018"/>
                    <a:pt x="5186" y="4236"/>
                    <a:pt x="5011" y="3547"/>
                  </a:cubicBezTo>
                  <a:cubicBezTo>
                    <a:pt x="4999" y="3504"/>
                    <a:pt x="4960" y="3473"/>
                    <a:pt x="4915" y="3473"/>
                  </a:cubicBezTo>
                  <a:cubicBezTo>
                    <a:pt x="4914" y="3473"/>
                    <a:pt x="4912" y="3473"/>
                    <a:pt x="4910" y="3473"/>
                  </a:cubicBezTo>
                  <a:cubicBezTo>
                    <a:pt x="4868" y="3473"/>
                    <a:pt x="4829" y="3506"/>
                    <a:pt x="4818" y="3547"/>
                  </a:cubicBezTo>
                  <a:cubicBezTo>
                    <a:pt x="4717" y="3934"/>
                    <a:pt x="4524" y="4300"/>
                    <a:pt x="4338" y="4653"/>
                  </a:cubicBezTo>
                  <a:cubicBezTo>
                    <a:pt x="4200" y="4914"/>
                    <a:pt x="4055" y="5183"/>
                    <a:pt x="3947" y="5465"/>
                  </a:cubicBezTo>
                  <a:cubicBezTo>
                    <a:pt x="3764" y="5937"/>
                    <a:pt x="3666" y="6466"/>
                    <a:pt x="3649" y="7079"/>
                  </a:cubicBezTo>
                  <a:cubicBezTo>
                    <a:pt x="3638" y="7383"/>
                    <a:pt x="3667" y="7688"/>
                    <a:pt x="3708" y="7986"/>
                  </a:cubicBezTo>
                  <a:cubicBezTo>
                    <a:pt x="3583" y="7716"/>
                    <a:pt x="3447" y="7450"/>
                    <a:pt x="3303" y="7192"/>
                  </a:cubicBezTo>
                  <a:cubicBezTo>
                    <a:pt x="3178" y="6862"/>
                    <a:pt x="3085" y="6538"/>
                    <a:pt x="2990" y="6205"/>
                  </a:cubicBezTo>
                  <a:cubicBezTo>
                    <a:pt x="2946" y="6050"/>
                    <a:pt x="2899" y="5892"/>
                    <a:pt x="2849" y="5729"/>
                  </a:cubicBezTo>
                  <a:cubicBezTo>
                    <a:pt x="2849" y="5551"/>
                    <a:pt x="2845" y="5371"/>
                    <a:pt x="2838" y="5199"/>
                  </a:cubicBezTo>
                  <a:cubicBezTo>
                    <a:pt x="2821" y="4827"/>
                    <a:pt x="2805" y="4474"/>
                    <a:pt x="2860" y="4103"/>
                  </a:cubicBezTo>
                  <a:cubicBezTo>
                    <a:pt x="2889" y="3905"/>
                    <a:pt x="2936" y="3706"/>
                    <a:pt x="2986" y="3513"/>
                  </a:cubicBezTo>
                  <a:cubicBezTo>
                    <a:pt x="3048" y="3271"/>
                    <a:pt x="3109" y="3020"/>
                    <a:pt x="3135" y="2764"/>
                  </a:cubicBezTo>
                  <a:cubicBezTo>
                    <a:pt x="3159" y="2501"/>
                    <a:pt x="3146" y="2255"/>
                    <a:pt x="3094" y="2011"/>
                  </a:cubicBezTo>
                  <a:cubicBezTo>
                    <a:pt x="3022" y="1678"/>
                    <a:pt x="2906" y="1332"/>
                    <a:pt x="2738" y="955"/>
                  </a:cubicBezTo>
                  <a:cubicBezTo>
                    <a:pt x="2667" y="797"/>
                    <a:pt x="2587" y="633"/>
                    <a:pt x="2492" y="451"/>
                  </a:cubicBezTo>
                  <a:cubicBezTo>
                    <a:pt x="2477" y="422"/>
                    <a:pt x="2448" y="380"/>
                    <a:pt x="2415" y="334"/>
                  </a:cubicBezTo>
                  <a:cubicBezTo>
                    <a:pt x="2375" y="271"/>
                    <a:pt x="2289" y="147"/>
                    <a:pt x="2285" y="105"/>
                  </a:cubicBezTo>
                  <a:cubicBezTo>
                    <a:pt x="2289" y="51"/>
                    <a:pt x="2247" y="3"/>
                    <a:pt x="2194" y="1"/>
                  </a:cubicBezTo>
                  <a:cubicBezTo>
                    <a:pt x="2193" y="1"/>
                    <a:pt x="2192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0" name="Google Shape;800;p17"/>
            <p:cNvGrpSpPr/>
            <p:nvPr/>
          </p:nvGrpSpPr>
          <p:grpSpPr>
            <a:xfrm rot="10005704">
              <a:off x="434830" y="-46152"/>
              <a:ext cx="907921" cy="1643347"/>
              <a:chOff x="1630300" y="2895025"/>
              <a:chExt cx="480950" cy="870525"/>
            </a:xfrm>
          </p:grpSpPr>
          <p:sp>
            <p:nvSpPr>
              <p:cNvPr id="801" name="Google Shape;801;p17"/>
              <p:cNvSpPr/>
              <p:nvPr/>
            </p:nvSpPr>
            <p:spPr>
              <a:xfrm>
                <a:off x="1630300" y="2895025"/>
                <a:ext cx="480950" cy="710575"/>
              </a:xfrm>
              <a:custGeom>
                <a:avLst/>
                <a:gdLst/>
                <a:ahLst/>
                <a:cxnLst/>
                <a:rect l="l" t="t" r="r" b="b"/>
                <a:pathLst>
                  <a:path w="19238" h="28423" extrusionOk="0">
                    <a:moveTo>
                      <a:pt x="15689" y="0"/>
                    </a:moveTo>
                    <a:cubicBezTo>
                      <a:pt x="15057" y="0"/>
                      <a:pt x="14403" y="330"/>
                      <a:pt x="13877" y="720"/>
                    </a:cubicBezTo>
                    <a:cubicBezTo>
                      <a:pt x="12032" y="2084"/>
                      <a:pt x="10822" y="4271"/>
                      <a:pt x="10643" y="6559"/>
                    </a:cubicBezTo>
                    <a:cubicBezTo>
                      <a:pt x="10131" y="5334"/>
                      <a:pt x="8999" y="4187"/>
                      <a:pt x="7594" y="4141"/>
                    </a:cubicBezTo>
                    <a:cubicBezTo>
                      <a:pt x="7575" y="4141"/>
                      <a:pt x="7557" y="4140"/>
                      <a:pt x="7538" y="4140"/>
                    </a:cubicBezTo>
                    <a:cubicBezTo>
                      <a:pt x="6279" y="4140"/>
                      <a:pt x="5140" y="5444"/>
                      <a:pt x="4826" y="6557"/>
                    </a:cubicBezTo>
                    <a:cubicBezTo>
                      <a:pt x="4406" y="8047"/>
                      <a:pt x="4881" y="9657"/>
                      <a:pt x="5647" y="11003"/>
                    </a:cubicBezTo>
                    <a:cubicBezTo>
                      <a:pt x="5405" y="10747"/>
                      <a:pt x="5156" y="10480"/>
                      <a:pt x="4830" y="10343"/>
                    </a:cubicBezTo>
                    <a:cubicBezTo>
                      <a:pt x="4705" y="10290"/>
                      <a:pt x="4567" y="10262"/>
                      <a:pt x="4430" y="10262"/>
                    </a:cubicBezTo>
                    <a:cubicBezTo>
                      <a:pt x="4210" y="10262"/>
                      <a:pt x="3995" y="10335"/>
                      <a:pt x="3853" y="10501"/>
                    </a:cubicBezTo>
                    <a:cubicBezTo>
                      <a:pt x="3694" y="10684"/>
                      <a:pt x="3658" y="10944"/>
                      <a:pt x="3639" y="11187"/>
                    </a:cubicBezTo>
                    <a:cubicBezTo>
                      <a:pt x="3552" y="12357"/>
                      <a:pt x="3883" y="13551"/>
                      <a:pt x="4076" y="14705"/>
                    </a:cubicBezTo>
                    <a:cubicBezTo>
                      <a:pt x="3862" y="14086"/>
                      <a:pt x="3317" y="13594"/>
                      <a:pt x="2682" y="13442"/>
                    </a:cubicBezTo>
                    <a:cubicBezTo>
                      <a:pt x="2538" y="13408"/>
                      <a:pt x="2391" y="13391"/>
                      <a:pt x="2244" y="13391"/>
                    </a:cubicBezTo>
                    <a:cubicBezTo>
                      <a:pt x="1739" y="13391"/>
                      <a:pt x="1234" y="13587"/>
                      <a:pt x="869" y="13939"/>
                    </a:cubicBezTo>
                    <a:cubicBezTo>
                      <a:pt x="1" y="14777"/>
                      <a:pt x="85" y="16186"/>
                      <a:pt x="382" y="17357"/>
                    </a:cubicBezTo>
                    <a:cubicBezTo>
                      <a:pt x="877" y="19308"/>
                      <a:pt x="1764" y="21122"/>
                      <a:pt x="2701" y="22892"/>
                    </a:cubicBezTo>
                    <a:cubicBezTo>
                      <a:pt x="3616" y="24622"/>
                      <a:pt x="4942" y="26413"/>
                      <a:pt x="5039" y="28422"/>
                    </a:cubicBezTo>
                    <a:cubicBezTo>
                      <a:pt x="7365" y="26746"/>
                      <a:pt x="10181" y="26070"/>
                      <a:pt x="12983" y="25335"/>
                    </a:cubicBezTo>
                    <a:cubicBezTo>
                      <a:pt x="14212" y="25013"/>
                      <a:pt x="15756" y="24806"/>
                      <a:pt x="16782" y="24016"/>
                    </a:cubicBezTo>
                    <a:cubicBezTo>
                      <a:pt x="17665" y="23337"/>
                      <a:pt x="18904" y="21610"/>
                      <a:pt x="17045" y="21238"/>
                    </a:cubicBezTo>
                    <a:cubicBezTo>
                      <a:pt x="16909" y="21211"/>
                      <a:pt x="16772" y="21200"/>
                      <a:pt x="16634" y="21200"/>
                    </a:cubicBezTo>
                    <a:cubicBezTo>
                      <a:pt x="16310" y="21200"/>
                      <a:pt x="15983" y="21261"/>
                      <a:pt x="15663" y="21323"/>
                    </a:cubicBezTo>
                    <a:cubicBezTo>
                      <a:pt x="16543" y="20665"/>
                      <a:pt x="17721" y="19217"/>
                      <a:pt x="17693" y="18031"/>
                    </a:cubicBezTo>
                    <a:cubicBezTo>
                      <a:pt x="17679" y="17497"/>
                      <a:pt x="17369" y="17310"/>
                      <a:pt x="16956" y="17310"/>
                    </a:cubicBezTo>
                    <a:cubicBezTo>
                      <a:pt x="16296" y="17310"/>
                      <a:pt x="15373" y="17788"/>
                      <a:pt x="14983" y="18088"/>
                    </a:cubicBezTo>
                    <a:cubicBezTo>
                      <a:pt x="16210" y="17145"/>
                      <a:pt x="17151" y="15837"/>
                      <a:pt x="17656" y="14375"/>
                    </a:cubicBezTo>
                    <a:cubicBezTo>
                      <a:pt x="17733" y="14150"/>
                      <a:pt x="17803" y="13908"/>
                      <a:pt x="17745" y="13678"/>
                    </a:cubicBezTo>
                    <a:cubicBezTo>
                      <a:pt x="17651" y="13299"/>
                      <a:pt x="17234" y="13081"/>
                      <a:pt x="16840" y="13081"/>
                    </a:cubicBezTo>
                    <a:cubicBezTo>
                      <a:pt x="16816" y="13081"/>
                      <a:pt x="16792" y="13082"/>
                      <a:pt x="16767" y="13083"/>
                    </a:cubicBezTo>
                    <a:cubicBezTo>
                      <a:pt x="16353" y="13112"/>
                      <a:pt x="15980" y="13331"/>
                      <a:pt x="15624" y="13542"/>
                    </a:cubicBezTo>
                    <a:cubicBezTo>
                      <a:pt x="17077" y="12248"/>
                      <a:pt x="18602" y="10839"/>
                      <a:pt x="19088" y="8955"/>
                    </a:cubicBezTo>
                    <a:cubicBezTo>
                      <a:pt x="19186" y="8569"/>
                      <a:pt x="19237" y="8155"/>
                      <a:pt x="19098" y="7782"/>
                    </a:cubicBezTo>
                    <a:cubicBezTo>
                      <a:pt x="18944" y="7370"/>
                      <a:pt x="18616" y="7217"/>
                      <a:pt x="18228" y="7217"/>
                    </a:cubicBezTo>
                    <a:cubicBezTo>
                      <a:pt x="17513" y="7217"/>
                      <a:pt x="16595" y="7736"/>
                      <a:pt x="16194" y="8108"/>
                    </a:cubicBezTo>
                    <a:cubicBezTo>
                      <a:pt x="17374" y="6414"/>
                      <a:pt x="17879" y="4264"/>
                      <a:pt x="17575" y="2223"/>
                    </a:cubicBezTo>
                    <a:cubicBezTo>
                      <a:pt x="17449" y="1391"/>
                      <a:pt x="17116" y="483"/>
                      <a:pt x="16348" y="137"/>
                    </a:cubicBezTo>
                    <a:cubicBezTo>
                      <a:pt x="16135" y="42"/>
                      <a:pt x="15914" y="0"/>
                      <a:pt x="15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7"/>
              <p:cNvSpPr/>
              <p:nvPr/>
            </p:nvSpPr>
            <p:spPr>
              <a:xfrm>
                <a:off x="1674950" y="2976400"/>
                <a:ext cx="401400" cy="7891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31566" extrusionOk="0">
                    <a:moveTo>
                      <a:pt x="11729" y="1"/>
                    </a:moveTo>
                    <a:cubicBezTo>
                      <a:pt x="11677" y="1"/>
                      <a:pt x="11627" y="27"/>
                      <a:pt x="11603" y="90"/>
                    </a:cubicBezTo>
                    <a:cubicBezTo>
                      <a:pt x="10782" y="2243"/>
                      <a:pt x="10242" y="4494"/>
                      <a:pt x="10000" y="6782"/>
                    </a:cubicBezTo>
                    <a:cubicBezTo>
                      <a:pt x="9311" y="8243"/>
                      <a:pt x="8638" y="9710"/>
                      <a:pt x="7991" y="11190"/>
                    </a:cubicBezTo>
                    <a:cubicBezTo>
                      <a:pt x="7824" y="10100"/>
                      <a:pt x="7612" y="9019"/>
                      <a:pt x="7347" y="7948"/>
                    </a:cubicBezTo>
                    <a:cubicBezTo>
                      <a:pt x="7321" y="6965"/>
                      <a:pt x="7496" y="5986"/>
                      <a:pt x="7861" y="5073"/>
                    </a:cubicBezTo>
                    <a:cubicBezTo>
                      <a:pt x="7906" y="4959"/>
                      <a:pt x="7808" y="4872"/>
                      <a:pt x="7715" y="4872"/>
                    </a:cubicBezTo>
                    <a:cubicBezTo>
                      <a:pt x="7663" y="4872"/>
                      <a:pt x="7613" y="4898"/>
                      <a:pt x="7588" y="4960"/>
                    </a:cubicBezTo>
                    <a:cubicBezTo>
                      <a:pt x="7329" y="5605"/>
                      <a:pt x="7164" y="6282"/>
                      <a:pt x="7092" y="6969"/>
                    </a:cubicBezTo>
                    <a:cubicBezTo>
                      <a:pt x="6720" y="5610"/>
                      <a:pt x="6268" y="4272"/>
                      <a:pt x="5743" y="2966"/>
                    </a:cubicBezTo>
                    <a:cubicBezTo>
                      <a:pt x="5718" y="2905"/>
                      <a:pt x="5669" y="2879"/>
                      <a:pt x="5619" y="2879"/>
                    </a:cubicBezTo>
                    <a:cubicBezTo>
                      <a:pt x="5525" y="2879"/>
                      <a:pt x="5427" y="2969"/>
                      <a:pt x="5472" y="3084"/>
                    </a:cubicBezTo>
                    <a:cubicBezTo>
                      <a:pt x="6116" y="4682"/>
                      <a:pt x="6643" y="6325"/>
                      <a:pt x="7056" y="7994"/>
                    </a:cubicBezTo>
                    <a:cubicBezTo>
                      <a:pt x="7057" y="8027"/>
                      <a:pt x="7056" y="8059"/>
                      <a:pt x="7057" y="8094"/>
                    </a:cubicBezTo>
                    <a:cubicBezTo>
                      <a:pt x="7060" y="8139"/>
                      <a:pt x="7079" y="8172"/>
                      <a:pt x="7106" y="8192"/>
                    </a:cubicBezTo>
                    <a:cubicBezTo>
                      <a:pt x="7300" y="8996"/>
                      <a:pt x="7462" y="9807"/>
                      <a:pt x="7600" y="10620"/>
                    </a:cubicBezTo>
                    <a:cubicBezTo>
                      <a:pt x="6941" y="9293"/>
                      <a:pt x="5925" y="8163"/>
                      <a:pt x="4928" y="7073"/>
                    </a:cubicBezTo>
                    <a:cubicBezTo>
                      <a:pt x="4896" y="7038"/>
                      <a:pt x="4857" y="7023"/>
                      <a:pt x="4819" y="7023"/>
                    </a:cubicBezTo>
                    <a:cubicBezTo>
                      <a:pt x="4706" y="7023"/>
                      <a:pt x="4600" y="7151"/>
                      <a:pt x="4696" y="7254"/>
                    </a:cubicBezTo>
                    <a:cubicBezTo>
                      <a:pt x="5898" y="8566"/>
                      <a:pt x="7132" y="9931"/>
                      <a:pt x="7711" y="11648"/>
                    </a:cubicBezTo>
                    <a:cubicBezTo>
                      <a:pt x="7722" y="11681"/>
                      <a:pt x="7742" y="11700"/>
                      <a:pt x="7762" y="11715"/>
                    </a:cubicBezTo>
                    <a:cubicBezTo>
                      <a:pt x="7581" y="12134"/>
                      <a:pt x="7402" y="12554"/>
                      <a:pt x="7226" y="12977"/>
                    </a:cubicBezTo>
                    <a:cubicBezTo>
                      <a:pt x="6216" y="15399"/>
                      <a:pt x="5297" y="17866"/>
                      <a:pt x="4524" y="20376"/>
                    </a:cubicBezTo>
                    <a:cubicBezTo>
                      <a:pt x="4372" y="19614"/>
                      <a:pt x="4153" y="18873"/>
                      <a:pt x="3891" y="18146"/>
                    </a:cubicBezTo>
                    <a:cubicBezTo>
                      <a:pt x="3622" y="16655"/>
                      <a:pt x="3590" y="15137"/>
                      <a:pt x="3800" y="13637"/>
                    </a:cubicBezTo>
                    <a:cubicBezTo>
                      <a:pt x="3815" y="13534"/>
                      <a:pt x="3735" y="13477"/>
                      <a:pt x="3654" y="13477"/>
                    </a:cubicBezTo>
                    <a:cubicBezTo>
                      <a:pt x="3588" y="13477"/>
                      <a:pt x="3521" y="13517"/>
                      <a:pt x="3509" y="13602"/>
                    </a:cubicBezTo>
                    <a:cubicBezTo>
                      <a:pt x="3350" y="14731"/>
                      <a:pt x="3328" y="15874"/>
                      <a:pt x="3437" y="17006"/>
                    </a:cubicBezTo>
                    <a:cubicBezTo>
                      <a:pt x="2834" y="15613"/>
                      <a:pt x="2092" y="14272"/>
                      <a:pt x="1346" y="12958"/>
                    </a:cubicBezTo>
                    <a:cubicBezTo>
                      <a:pt x="1315" y="12903"/>
                      <a:pt x="1263" y="12880"/>
                      <a:pt x="1212" y="12880"/>
                    </a:cubicBezTo>
                    <a:cubicBezTo>
                      <a:pt x="1112" y="12880"/>
                      <a:pt x="1015" y="12967"/>
                      <a:pt x="1077" y="13075"/>
                    </a:cubicBezTo>
                    <a:cubicBezTo>
                      <a:pt x="1765" y="14288"/>
                      <a:pt x="2454" y="15526"/>
                      <a:pt x="3030" y="16809"/>
                    </a:cubicBezTo>
                    <a:cubicBezTo>
                      <a:pt x="2177" y="16072"/>
                      <a:pt x="1271" y="15403"/>
                      <a:pt x="311" y="14812"/>
                    </a:cubicBezTo>
                    <a:cubicBezTo>
                      <a:pt x="284" y="14796"/>
                      <a:pt x="257" y="14789"/>
                      <a:pt x="231" y="14789"/>
                    </a:cubicBezTo>
                    <a:cubicBezTo>
                      <a:pt x="101" y="14789"/>
                      <a:pt x="1" y="14965"/>
                      <a:pt x="134" y="15048"/>
                    </a:cubicBezTo>
                    <a:cubicBezTo>
                      <a:pt x="1262" y="15742"/>
                      <a:pt x="2322" y="16539"/>
                      <a:pt x="3299" y="17433"/>
                    </a:cubicBezTo>
                    <a:cubicBezTo>
                      <a:pt x="3299" y="17433"/>
                      <a:pt x="3300" y="17433"/>
                      <a:pt x="3300" y="17436"/>
                    </a:cubicBezTo>
                    <a:cubicBezTo>
                      <a:pt x="3777" y="18582"/>
                      <a:pt x="4147" y="19769"/>
                      <a:pt x="4338" y="21005"/>
                    </a:cubicBezTo>
                    <a:cubicBezTo>
                      <a:pt x="3991" y="22178"/>
                      <a:pt x="3672" y="23359"/>
                      <a:pt x="3397" y="24552"/>
                    </a:cubicBezTo>
                    <a:cubicBezTo>
                      <a:pt x="2879" y="26809"/>
                      <a:pt x="2510" y="29098"/>
                      <a:pt x="2323" y="31405"/>
                    </a:cubicBezTo>
                    <a:cubicBezTo>
                      <a:pt x="2315" y="31508"/>
                      <a:pt x="2399" y="31565"/>
                      <a:pt x="2479" y="31565"/>
                    </a:cubicBezTo>
                    <a:cubicBezTo>
                      <a:pt x="2545" y="31565"/>
                      <a:pt x="2609" y="31525"/>
                      <a:pt x="2616" y="31439"/>
                    </a:cubicBezTo>
                    <a:cubicBezTo>
                      <a:pt x="2899" y="27911"/>
                      <a:pt x="3619" y="24436"/>
                      <a:pt x="4625" y="21047"/>
                    </a:cubicBezTo>
                    <a:cubicBezTo>
                      <a:pt x="4625" y="21045"/>
                      <a:pt x="4628" y="21045"/>
                      <a:pt x="4628" y="21043"/>
                    </a:cubicBezTo>
                    <a:cubicBezTo>
                      <a:pt x="4899" y="20345"/>
                      <a:pt x="5404" y="19759"/>
                      <a:pt x="5898" y="19206"/>
                    </a:cubicBezTo>
                    <a:cubicBezTo>
                      <a:pt x="6416" y="18627"/>
                      <a:pt x="6954" y="18068"/>
                      <a:pt x="7513" y="17531"/>
                    </a:cubicBezTo>
                    <a:cubicBezTo>
                      <a:pt x="7564" y="17482"/>
                      <a:pt x="7617" y="17437"/>
                      <a:pt x="7668" y="17389"/>
                    </a:cubicBezTo>
                    <a:cubicBezTo>
                      <a:pt x="7784" y="17425"/>
                      <a:pt x="7868" y="17522"/>
                      <a:pt x="7968" y="17588"/>
                    </a:cubicBezTo>
                    <a:cubicBezTo>
                      <a:pt x="8068" y="17653"/>
                      <a:pt x="8176" y="17703"/>
                      <a:pt x="8279" y="17763"/>
                    </a:cubicBezTo>
                    <a:cubicBezTo>
                      <a:pt x="8519" y="17902"/>
                      <a:pt x="8757" y="18046"/>
                      <a:pt x="8993" y="18193"/>
                    </a:cubicBezTo>
                    <a:cubicBezTo>
                      <a:pt x="9472" y="18492"/>
                      <a:pt x="9944" y="18801"/>
                      <a:pt x="10407" y="19125"/>
                    </a:cubicBezTo>
                    <a:cubicBezTo>
                      <a:pt x="10435" y="19145"/>
                      <a:pt x="10464" y="19153"/>
                      <a:pt x="10491" y="19153"/>
                    </a:cubicBezTo>
                    <a:cubicBezTo>
                      <a:pt x="10616" y="19153"/>
                      <a:pt x="10712" y="18979"/>
                      <a:pt x="10585" y="18890"/>
                    </a:cubicBezTo>
                    <a:cubicBezTo>
                      <a:pt x="10088" y="18546"/>
                      <a:pt x="9586" y="18214"/>
                      <a:pt x="9072" y="17899"/>
                    </a:cubicBezTo>
                    <a:cubicBezTo>
                      <a:pt x="8828" y="17748"/>
                      <a:pt x="8581" y="17596"/>
                      <a:pt x="8330" y="17457"/>
                    </a:cubicBezTo>
                    <a:cubicBezTo>
                      <a:pt x="8243" y="17410"/>
                      <a:pt x="8163" y="17352"/>
                      <a:pt x="8081" y="17294"/>
                    </a:cubicBezTo>
                    <a:cubicBezTo>
                      <a:pt x="8267" y="17273"/>
                      <a:pt x="8452" y="17263"/>
                      <a:pt x="8638" y="17263"/>
                    </a:cubicBezTo>
                    <a:cubicBezTo>
                      <a:pt x="9785" y="17263"/>
                      <a:pt x="10924" y="17616"/>
                      <a:pt x="12070" y="17686"/>
                    </a:cubicBezTo>
                    <a:cubicBezTo>
                      <a:pt x="12074" y="17686"/>
                      <a:pt x="12078" y="17686"/>
                      <a:pt x="12081" y="17686"/>
                    </a:cubicBezTo>
                    <a:cubicBezTo>
                      <a:pt x="12260" y="17686"/>
                      <a:pt x="12291" y="17406"/>
                      <a:pt x="12105" y="17395"/>
                    </a:cubicBezTo>
                    <a:cubicBezTo>
                      <a:pt x="10938" y="17325"/>
                      <a:pt x="9784" y="16971"/>
                      <a:pt x="8619" y="16971"/>
                    </a:cubicBezTo>
                    <a:cubicBezTo>
                      <a:pt x="8443" y="16971"/>
                      <a:pt x="8268" y="16979"/>
                      <a:pt x="8092" y="16997"/>
                    </a:cubicBezTo>
                    <a:cubicBezTo>
                      <a:pt x="9039" y="16136"/>
                      <a:pt x="10038" y="15332"/>
                      <a:pt x="11087" y="14600"/>
                    </a:cubicBezTo>
                    <a:cubicBezTo>
                      <a:pt x="11826" y="14084"/>
                      <a:pt x="12590" y="13601"/>
                      <a:pt x="13372" y="13153"/>
                    </a:cubicBezTo>
                    <a:cubicBezTo>
                      <a:pt x="13510" y="13074"/>
                      <a:pt x="13446" y="12865"/>
                      <a:pt x="13321" y="12865"/>
                    </a:cubicBezTo>
                    <a:cubicBezTo>
                      <a:pt x="13300" y="12865"/>
                      <a:pt x="13277" y="12871"/>
                      <a:pt x="13253" y="12884"/>
                    </a:cubicBezTo>
                    <a:cubicBezTo>
                      <a:pt x="10478" y="14472"/>
                      <a:pt x="7966" y="16487"/>
                      <a:pt x="5818" y="18856"/>
                    </a:cubicBezTo>
                    <a:cubicBezTo>
                      <a:pt x="5541" y="19161"/>
                      <a:pt x="5259" y="19474"/>
                      <a:pt x="5006" y="19810"/>
                    </a:cubicBezTo>
                    <a:cubicBezTo>
                      <a:pt x="5043" y="19691"/>
                      <a:pt x="5080" y="19574"/>
                      <a:pt x="5117" y="19458"/>
                    </a:cubicBezTo>
                    <a:cubicBezTo>
                      <a:pt x="5795" y="17373"/>
                      <a:pt x="6572" y="15325"/>
                      <a:pt x="7410" y="13300"/>
                    </a:cubicBezTo>
                    <a:cubicBezTo>
                      <a:pt x="7432" y="13291"/>
                      <a:pt x="7452" y="13278"/>
                      <a:pt x="7470" y="13256"/>
                    </a:cubicBezTo>
                    <a:cubicBezTo>
                      <a:pt x="7989" y="12624"/>
                      <a:pt x="8541" y="12017"/>
                      <a:pt x="9119" y="11437"/>
                    </a:cubicBezTo>
                    <a:cubicBezTo>
                      <a:pt x="9126" y="11437"/>
                      <a:pt x="9134" y="11438"/>
                      <a:pt x="9142" y="11438"/>
                    </a:cubicBezTo>
                    <a:cubicBezTo>
                      <a:pt x="9161" y="11438"/>
                      <a:pt x="9182" y="11435"/>
                      <a:pt x="9204" y="11424"/>
                    </a:cubicBezTo>
                    <a:cubicBezTo>
                      <a:pt x="9764" y="11131"/>
                      <a:pt x="10398" y="11112"/>
                      <a:pt x="11016" y="11099"/>
                    </a:cubicBezTo>
                    <a:cubicBezTo>
                      <a:pt x="11755" y="11083"/>
                      <a:pt x="12494" y="11070"/>
                      <a:pt x="13233" y="11054"/>
                    </a:cubicBezTo>
                    <a:cubicBezTo>
                      <a:pt x="13420" y="11052"/>
                      <a:pt x="13377" y="10763"/>
                      <a:pt x="13193" y="10763"/>
                    </a:cubicBezTo>
                    <a:cubicBezTo>
                      <a:pt x="13192" y="10763"/>
                      <a:pt x="13191" y="10763"/>
                      <a:pt x="13189" y="10763"/>
                    </a:cubicBezTo>
                    <a:cubicBezTo>
                      <a:pt x="12428" y="10778"/>
                      <a:pt x="11668" y="10792"/>
                      <a:pt x="10906" y="10808"/>
                    </a:cubicBezTo>
                    <a:cubicBezTo>
                      <a:pt x="10468" y="10817"/>
                      <a:pt x="10023" y="10842"/>
                      <a:pt x="9602" y="10954"/>
                    </a:cubicBezTo>
                    <a:cubicBezTo>
                      <a:pt x="10879" y="9736"/>
                      <a:pt x="12280" y="8646"/>
                      <a:pt x="13781" y="7712"/>
                    </a:cubicBezTo>
                    <a:cubicBezTo>
                      <a:pt x="14469" y="7283"/>
                      <a:pt x="15178" y="6892"/>
                      <a:pt x="15904" y="6531"/>
                    </a:cubicBezTo>
                    <a:cubicBezTo>
                      <a:pt x="16055" y="6459"/>
                      <a:pt x="15989" y="6246"/>
                      <a:pt x="15857" y="6246"/>
                    </a:cubicBezTo>
                    <a:cubicBezTo>
                      <a:pt x="15837" y="6246"/>
                      <a:pt x="15815" y="6251"/>
                      <a:pt x="15792" y="6263"/>
                    </a:cubicBezTo>
                    <a:cubicBezTo>
                      <a:pt x="13224" y="7538"/>
                      <a:pt x="10875" y="9235"/>
                      <a:pt x="8859" y="11276"/>
                    </a:cubicBezTo>
                    <a:cubicBezTo>
                      <a:pt x="8483" y="11657"/>
                      <a:pt x="8120" y="12052"/>
                      <a:pt x="7766" y="12457"/>
                    </a:cubicBezTo>
                    <a:cubicBezTo>
                      <a:pt x="8396" y="10973"/>
                      <a:pt x="9055" y="9504"/>
                      <a:pt x="9734" y="8043"/>
                    </a:cubicBezTo>
                    <a:cubicBezTo>
                      <a:pt x="10394" y="6623"/>
                      <a:pt x="11073" y="5210"/>
                      <a:pt x="11759" y="3800"/>
                    </a:cubicBezTo>
                    <a:cubicBezTo>
                      <a:pt x="11765" y="3801"/>
                      <a:pt x="11771" y="3802"/>
                      <a:pt x="11778" y="3802"/>
                    </a:cubicBezTo>
                    <a:cubicBezTo>
                      <a:pt x="11807" y="3802"/>
                      <a:pt x="11836" y="3791"/>
                      <a:pt x="11863" y="3766"/>
                    </a:cubicBezTo>
                    <a:cubicBezTo>
                      <a:pt x="12930" y="2812"/>
                      <a:pt x="13868" y="1726"/>
                      <a:pt x="14654" y="530"/>
                    </a:cubicBezTo>
                    <a:cubicBezTo>
                      <a:pt x="14729" y="416"/>
                      <a:pt x="14627" y="291"/>
                      <a:pt x="14525" y="291"/>
                    </a:cubicBezTo>
                    <a:cubicBezTo>
                      <a:pt x="14487" y="291"/>
                      <a:pt x="14448" y="309"/>
                      <a:pt x="14418" y="353"/>
                    </a:cubicBezTo>
                    <a:cubicBezTo>
                      <a:pt x="13742" y="1386"/>
                      <a:pt x="12949" y="2338"/>
                      <a:pt x="12056" y="3191"/>
                    </a:cubicBezTo>
                    <a:cubicBezTo>
                      <a:pt x="12280" y="2730"/>
                      <a:pt x="12505" y="2273"/>
                      <a:pt x="12729" y="1816"/>
                    </a:cubicBezTo>
                    <a:cubicBezTo>
                      <a:pt x="12783" y="1705"/>
                      <a:pt x="12686" y="1619"/>
                      <a:pt x="12589" y="1619"/>
                    </a:cubicBezTo>
                    <a:cubicBezTo>
                      <a:pt x="12537" y="1619"/>
                      <a:pt x="12485" y="1644"/>
                      <a:pt x="12455" y="1703"/>
                    </a:cubicBezTo>
                    <a:cubicBezTo>
                      <a:pt x="11766" y="3111"/>
                      <a:pt x="11077" y="4520"/>
                      <a:pt x="10401" y="5936"/>
                    </a:cubicBezTo>
                    <a:cubicBezTo>
                      <a:pt x="10676" y="3975"/>
                      <a:pt x="11168" y="2054"/>
                      <a:pt x="11876" y="203"/>
                    </a:cubicBezTo>
                    <a:cubicBezTo>
                      <a:pt x="11919" y="88"/>
                      <a:pt x="11822" y="1"/>
                      <a:pt x="117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3" name="Google Shape;803;p17"/>
            <p:cNvGrpSpPr/>
            <p:nvPr/>
          </p:nvGrpSpPr>
          <p:grpSpPr>
            <a:xfrm>
              <a:off x="8299620" y="4166476"/>
              <a:ext cx="694946" cy="977031"/>
              <a:chOff x="2087075" y="2900650"/>
              <a:chExt cx="368125" cy="517550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2143575" y="2900650"/>
                <a:ext cx="198300" cy="36425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4570" extrusionOk="0">
                    <a:moveTo>
                      <a:pt x="1258" y="0"/>
                    </a:moveTo>
                    <a:cubicBezTo>
                      <a:pt x="1392" y="258"/>
                      <a:pt x="1098" y="1205"/>
                      <a:pt x="1057" y="1506"/>
                    </a:cubicBezTo>
                    <a:cubicBezTo>
                      <a:pt x="976" y="2120"/>
                      <a:pt x="892" y="2733"/>
                      <a:pt x="811" y="3346"/>
                    </a:cubicBezTo>
                    <a:cubicBezTo>
                      <a:pt x="668" y="4405"/>
                      <a:pt x="458" y="5433"/>
                      <a:pt x="275" y="6470"/>
                    </a:cubicBezTo>
                    <a:cubicBezTo>
                      <a:pt x="0" y="8038"/>
                      <a:pt x="718" y="9681"/>
                      <a:pt x="1736" y="10897"/>
                    </a:cubicBezTo>
                    <a:cubicBezTo>
                      <a:pt x="1918" y="11115"/>
                      <a:pt x="2112" y="11319"/>
                      <a:pt x="2314" y="11506"/>
                    </a:cubicBezTo>
                    <a:cubicBezTo>
                      <a:pt x="3822" y="12938"/>
                      <a:pt x="5789" y="13767"/>
                      <a:pt x="7709" y="14569"/>
                    </a:cubicBezTo>
                    <a:cubicBezTo>
                      <a:pt x="7650" y="11936"/>
                      <a:pt x="7932" y="8373"/>
                      <a:pt x="6589" y="6056"/>
                    </a:cubicBezTo>
                    <a:cubicBezTo>
                      <a:pt x="5209" y="3674"/>
                      <a:pt x="2525" y="2421"/>
                      <a:pt x="1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2188675" y="2962150"/>
                <a:ext cx="252300" cy="4560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18242" extrusionOk="0">
                    <a:moveTo>
                      <a:pt x="111" y="0"/>
                    </a:moveTo>
                    <a:cubicBezTo>
                      <a:pt x="59" y="0"/>
                      <a:pt x="0" y="58"/>
                      <a:pt x="25" y="124"/>
                    </a:cubicBezTo>
                    <a:cubicBezTo>
                      <a:pt x="297" y="851"/>
                      <a:pt x="517" y="1594"/>
                      <a:pt x="701" y="2346"/>
                    </a:cubicBezTo>
                    <a:cubicBezTo>
                      <a:pt x="882" y="3078"/>
                      <a:pt x="1002" y="3829"/>
                      <a:pt x="1205" y="4554"/>
                    </a:cubicBezTo>
                    <a:cubicBezTo>
                      <a:pt x="1387" y="5210"/>
                      <a:pt x="1684" y="5825"/>
                      <a:pt x="2021" y="6413"/>
                    </a:cubicBezTo>
                    <a:cubicBezTo>
                      <a:pt x="2257" y="6823"/>
                      <a:pt x="2509" y="7221"/>
                      <a:pt x="2752" y="7623"/>
                    </a:cubicBezTo>
                    <a:cubicBezTo>
                      <a:pt x="2874" y="7824"/>
                      <a:pt x="2998" y="8026"/>
                      <a:pt x="3136" y="8217"/>
                    </a:cubicBezTo>
                    <a:cubicBezTo>
                      <a:pt x="4625" y="10322"/>
                      <a:pt x="6468" y="12153"/>
                      <a:pt x="7940" y="14271"/>
                    </a:cubicBezTo>
                    <a:cubicBezTo>
                      <a:pt x="8779" y="15474"/>
                      <a:pt x="9486" y="16772"/>
                      <a:pt x="9911" y="18181"/>
                    </a:cubicBezTo>
                    <a:cubicBezTo>
                      <a:pt x="9924" y="18223"/>
                      <a:pt x="9960" y="18242"/>
                      <a:pt x="9996" y="18242"/>
                    </a:cubicBezTo>
                    <a:cubicBezTo>
                      <a:pt x="10045" y="18242"/>
                      <a:pt x="10092" y="18206"/>
                      <a:pt x="10074" y="18146"/>
                    </a:cubicBezTo>
                    <a:cubicBezTo>
                      <a:pt x="9314" y="15631"/>
                      <a:pt x="7693" y="13543"/>
                      <a:pt x="6030" y="11559"/>
                    </a:cubicBezTo>
                    <a:cubicBezTo>
                      <a:pt x="5188" y="10555"/>
                      <a:pt x="4330" y="9563"/>
                      <a:pt x="3551" y="8509"/>
                    </a:cubicBezTo>
                    <a:cubicBezTo>
                      <a:pt x="3288" y="8154"/>
                      <a:pt x="3046" y="7782"/>
                      <a:pt x="2816" y="7406"/>
                    </a:cubicBezTo>
                    <a:cubicBezTo>
                      <a:pt x="2332" y="6616"/>
                      <a:pt x="1818" y="5818"/>
                      <a:pt x="1500" y="4936"/>
                    </a:cubicBezTo>
                    <a:cubicBezTo>
                      <a:pt x="1358" y="4543"/>
                      <a:pt x="1274" y="4134"/>
                      <a:pt x="1186" y="3725"/>
                    </a:cubicBezTo>
                    <a:cubicBezTo>
                      <a:pt x="1097" y="3312"/>
                      <a:pt x="1006" y="2899"/>
                      <a:pt x="906" y="2488"/>
                    </a:cubicBezTo>
                    <a:cubicBezTo>
                      <a:pt x="708" y="1662"/>
                      <a:pt x="471" y="844"/>
                      <a:pt x="171" y="45"/>
                    </a:cubicBezTo>
                    <a:cubicBezTo>
                      <a:pt x="159" y="13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2248400" y="3121800"/>
                <a:ext cx="79675" cy="1147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4588" extrusionOk="0">
                    <a:moveTo>
                      <a:pt x="2250" y="1"/>
                    </a:moveTo>
                    <a:cubicBezTo>
                      <a:pt x="2203" y="1"/>
                      <a:pt x="2150" y="39"/>
                      <a:pt x="2155" y="99"/>
                    </a:cubicBezTo>
                    <a:cubicBezTo>
                      <a:pt x="2285" y="1539"/>
                      <a:pt x="2553" y="2964"/>
                      <a:pt x="2959" y="4352"/>
                    </a:cubicBezTo>
                    <a:lnTo>
                      <a:pt x="2959" y="4352"/>
                    </a:lnTo>
                    <a:cubicBezTo>
                      <a:pt x="2019" y="3927"/>
                      <a:pt x="1079" y="3500"/>
                      <a:pt x="137" y="3076"/>
                    </a:cubicBezTo>
                    <a:cubicBezTo>
                      <a:pt x="125" y="3070"/>
                      <a:pt x="113" y="3067"/>
                      <a:pt x="103" y="3067"/>
                    </a:cubicBezTo>
                    <a:cubicBezTo>
                      <a:pt x="28" y="3067"/>
                      <a:pt x="0" y="3194"/>
                      <a:pt x="84" y="3233"/>
                    </a:cubicBezTo>
                    <a:cubicBezTo>
                      <a:pt x="1077" y="3682"/>
                      <a:pt x="2070" y="4132"/>
                      <a:pt x="3064" y="4581"/>
                    </a:cubicBezTo>
                    <a:cubicBezTo>
                      <a:pt x="3073" y="4585"/>
                      <a:pt x="3082" y="4587"/>
                      <a:pt x="3091" y="4587"/>
                    </a:cubicBezTo>
                    <a:cubicBezTo>
                      <a:pt x="3139" y="4587"/>
                      <a:pt x="3186" y="4533"/>
                      <a:pt x="3173" y="4486"/>
                    </a:cubicBezTo>
                    <a:cubicBezTo>
                      <a:pt x="2739" y="3045"/>
                      <a:pt x="2451" y="1563"/>
                      <a:pt x="2319" y="65"/>
                    </a:cubicBezTo>
                    <a:cubicBezTo>
                      <a:pt x="2315" y="20"/>
                      <a:pt x="2284" y="1"/>
                      <a:pt x="2250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202925" y="3055775"/>
                <a:ext cx="77200" cy="12077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4831" extrusionOk="0">
                    <a:moveTo>
                      <a:pt x="2469" y="0"/>
                    </a:moveTo>
                    <a:cubicBezTo>
                      <a:pt x="2430" y="0"/>
                      <a:pt x="2390" y="25"/>
                      <a:pt x="2388" y="77"/>
                    </a:cubicBezTo>
                    <a:cubicBezTo>
                      <a:pt x="2309" y="1605"/>
                      <a:pt x="2472" y="3141"/>
                      <a:pt x="2869" y="4618"/>
                    </a:cubicBezTo>
                    <a:lnTo>
                      <a:pt x="2869" y="4618"/>
                    </a:lnTo>
                    <a:cubicBezTo>
                      <a:pt x="1881" y="4256"/>
                      <a:pt x="963" y="3721"/>
                      <a:pt x="158" y="3041"/>
                    </a:cubicBezTo>
                    <a:cubicBezTo>
                      <a:pt x="142" y="3027"/>
                      <a:pt x="125" y="3021"/>
                      <a:pt x="110" y="3021"/>
                    </a:cubicBezTo>
                    <a:cubicBezTo>
                      <a:pt x="46" y="3021"/>
                      <a:pt x="0" y="3123"/>
                      <a:pt x="66" y="3179"/>
                    </a:cubicBezTo>
                    <a:cubicBezTo>
                      <a:pt x="921" y="3903"/>
                      <a:pt x="1906" y="4462"/>
                      <a:pt x="2965" y="4826"/>
                    </a:cubicBezTo>
                    <a:cubicBezTo>
                      <a:pt x="2974" y="4829"/>
                      <a:pt x="2982" y="4831"/>
                      <a:pt x="2991" y="4831"/>
                    </a:cubicBezTo>
                    <a:cubicBezTo>
                      <a:pt x="3041" y="4831"/>
                      <a:pt x="3087" y="4784"/>
                      <a:pt x="3074" y="4731"/>
                    </a:cubicBezTo>
                    <a:cubicBezTo>
                      <a:pt x="2650" y="3222"/>
                      <a:pt x="2473" y="1652"/>
                      <a:pt x="2554" y="85"/>
                    </a:cubicBezTo>
                    <a:cubicBezTo>
                      <a:pt x="2557" y="30"/>
                      <a:pt x="2513" y="0"/>
                      <a:pt x="2469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2173200" y="2999650"/>
                <a:ext cx="68425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950" extrusionOk="0">
                    <a:moveTo>
                      <a:pt x="2631" y="1"/>
                    </a:moveTo>
                    <a:cubicBezTo>
                      <a:pt x="2601" y="1"/>
                      <a:pt x="2573" y="18"/>
                      <a:pt x="2565" y="58"/>
                    </a:cubicBezTo>
                    <a:cubicBezTo>
                      <a:pt x="2328" y="1272"/>
                      <a:pt x="2203" y="2505"/>
                      <a:pt x="2201" y="3744"/>
                    </a:cubicBezTo>
                    <a:lnTo>
                      <a:pt x="2201" y="3744"/>
                    </a:lnTo>
                    <a:cubicBezTo>
                      <a:pt x="1775" y="3586"/>
                      <a:pt x="1322" y="3430"/>
                      <a:pt x="993" y="3109"/>
                    </a:cubicBezTo>
                    <a:cubicBezTo>
                      <a:pt x="605" y="2731"/>
                      <a:pt x="327" y="2248"/>
                      <a:pt x="182" y="1727"/>
                    </a:cubicBezTo>
                    <a:cubicBezTo>
                      <a:pt x="169" y="1682"/>
                      <a:pt x="133" y="1663"/>
                      <a:pt x="97" y="1663"/>
                    </a:cubicBezTo>
                    <a:cubicBezTo>
                      <a:pt x="48" y="1663"/>
                      <a:pt x="0" y="1700"/>
                      <a:pt x="17" y="1761"/>
                    </a:cubicBezTo>
                    <a:cubicBezTo>
                      <a:pt x="169" y="2309"/>
                      <a:pt x="458" y="2822"/>
                      <a:pt x="867" y="3221"/>
                    </a:cubicBezTo>
                    <a:cubicBezTo>
                      <a:pt x="1249" y="3593"/>
                      <a:pt x="1771" y="3761"/>
                      <a:pt x="2259" y="3944"/>
                    </a:cubicBezTo>
                    <a:cubicBezTo>
                      <a:pt x="2269" y="3948"/>
                      <a:pt x="2279" y="3950"/>
                      <a:pt x="2288" y="3950"/>
                    </a:cubicBezTo>
                    <a:cubicBezTo>
                      <a:pt x="2330" y="3950"/>
                      <a:pt x="2368" y="3916"/>
                      <a:pt x="2368" y="3869"/>
                    </a:cubicBezTo>
                    <a:cubicBezTo>
                      <a:pt x="2364" y="2608"/>
                      <a:pt x="2481" y="1349"/>
                      <a:pt x="2724" y="111"/>
                    </a:cubicBezTo>
                    <a:cubicBezTo>
                      <a:pt x="2737" y="46"/>
                      <a:pt x="2681" y="1"/>
                      <a:pt x="2631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087075" y="3242600"/>
                <a:ext cx="288825" cy="119000"/>
              </a:xfrm>
              <a:custGeom>
                <a:avLst/>
                <a:gdLst/>
                <a:ahLst/>
                <a:cxnLst/>
                <a:rect l="l" t="t" r="r" b="b"/>
                <a:pathLst>
                  <a:path w="11553" h="4760" extrusionOk="0">
                    <a:moveTo>
                      <a:pt x="6518" y="1"/>
                    </a:moveTo>
                    <a:cubicBezTo>
                      <a:pt x="6296" y="1"/>
                      <a:pt x="6083" y="9"/>
                      <a:pt x="5885" y="23"/>
                    </a:cubicBezTo>
                    <a:cubicBezTo>
                      <a:pt x="3786" y="168"/>
                      <a:pt x="1841" y="1142"/>
                      <a:pt x="1" y="2159"/>
                    </a:cubicBezTo>
                    <a:cubicBezTo>
                      <a:pt x="1531" y="3612"/>
                      <a:pt x="3917" y="4759"/>
                      <a:pt x="6127" y="4759"/>
                    </a:cubicBezTo>
                    <a:cubicBezTo>
                      <a:pt x="6402" y="4759"/>
                      <a:pt x="6674" y="4742"/>
                      <a:pt x="6942" y="4704"/>
                    </a:cubicBezTo>
                    <a:cubicBezTo>
                      <a:pt x="7783" y="4587"/>
                      <a:pt x="8579" y="4277"/>
                      <a:pt x="9364" y="3968"/>
                    </a:cubicBezTo>
                    <a:cubicBezTo>
                      <a:pt x="10083" y="3685"/>
                      <a:pt x="10797" y="3352"/>
                      <a:pt x="11553" y="3213"/>
                    </a:cubicBezTo>
                    <a:lnTo>
                      <a:pt x="11553" y="3213"/>
                    </a:lnTo>
                    <a:cubicBezTo>
                      <a:pt x="11550" y="3214"/>
                      <a:pt x="11547" y="3214"/>
                      <a:pt x="11544" y="3214"/>
                    </a:cubicBezTo>
                    <a:cubicBezTo>
                      <a:pt x="11412" y="3214"/>
                      <a:pt x="11129" y="2734"/>
                      <a:pt x="11065" y="2644"/>
                    </a:cubicBezTo>
                    <a:cubicBezTo>
                      <a:pt x="10888" y="2406"/>
                      <a:pt x="10722" y="2157"/>
                      <a:pt x="10535" y="1924"/>
                    </a:cubicBezTo>
                    <a:cubicBezTo>
                      <a:pt x="10170" y="1460"/>
                      <a:pt x="9759" y="1027"/>
                      <a:pt x="9283" y="674"/>
                    </a:cubicBezTo>
                    <a:cubicBezTo>
                      <a:pt x="8578" y="153"/>
                      <a:pt x="7471" y="1"/>
                      <a:pt x="6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2156625" y="3284100"/>
                <a:ext cx="24870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159" extrusionOk="0">
                    <a:moveTo>
                      <a:pt x="2890" y="0"/>
                    </a:moveTo>
                    <a:cubicBezTo>
                      <a:pt x="2735" y="0"/>
                      <a:pt x="2579" y="2"/>
                      <a:pt x="2424" y="6"/>
                    </a:cubicBezTo>
                    <a:cubicBezTo>
                      <a:pt x="1698" y="21"/>
                      <a:pt x="973" y="66"/>
                      <a:pt x="247" y="66"/>
                    </a:cubicBezTo>
                    <a:cubicBezTo>
                      <a:pt x="204" y="66"/>
                      <a:pt x="162" y="66"/>
                      <a:pt x="120" y="65"/>
                    </a:cubicBezTo>
                    <a:cubicBezTo>
                      <a:pt x="13" y="65"/>
                      <a:pt x="1" y="232"/>
                      <a:pt x="110" y="232"/>
                    </a:cubicBezTo>
                    <a:cubicBezTo>
                      <a:pt x="157" y="232"/>
                      <a:pt x="204" y="232"/>
                      <a:pt x="251" y="232"/>
                    </a:cubicBezTo>
                    <a:cubicBezTo>
                      <a:pt x="1122" y="232"/>
                      <a:pt x="1997" y="166"/>
                      <a:pt x="2869" y="166"/>
                    </a:cubicBezTo>
                    <a:cubicBezTo>
                      <a:pt x="3281" y="166"/>
                      <a:pt x="3693" y="180"/>
                      <a:pt x="4104" y="224"/>
                    </a:cubicBezTo>
                    <a:cubicBezTo>
                      <a:pt x="4745" y="294"/>
                      <a:pt x="5386" y="433"/>
                      <a:pt x="6009" y="596"/>
                    </a:cubicBezTo>
                    <a:cubicBezTo>
                      <a:pt x="6630" y="760"/>
                      <a:pt x="7239" y="969"/>
                      <a:pt x="7836" y="1213"/>
                    </a:cubicBezTo>
                    <a:cubicBezTo>
                      <a:pt x="8501" y="1487"/>
                      <a:pt x="9147" y="1802"/>
                      <a:pt x="9778" y="2147"/>
                    </a:cubicBezTo>
                    <a:cubicBezTo>
                      <a:pt x="9793" y="2155"/>
                      <a:pt x="9807" y="2158"/>
                      <a:pt x="9821" y="2158"/>
                    </a:cubicBezTo>
                    <a:cubicBezTo>
                      <a:pt x="9896" y="2158"/>
                      <a:pt x="9948" y="2052"/>
                      <a:pt x="9870" y="2009"/>
                    </a:cubicBezTo>
                    <a:cubicBezTo>
                      <a:pt x="8748" y="1396"/>
                      <a:pt x="7572" y="872"/>
                      <a:pt x="6342" y="517"/>
                    </a:cubicBezTo>
                    <a:cubicBezTo>
                      <a:pt x="5710" y="336"/>
                      <a:pt x="5058" y="191"/>
                      <a:pt x="4406" y="97"/>
                    </a:cubicBezTo>
                    <a:cubicBezTo>
                      <a:pt x="3904" y="23"/>
                      <a:pt x="3397" y="0"/>
                      <a:pt x="2890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2156250" y="3267850"/>
                <a:ext cx="67325" cy="5447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79" extrusionOk="0">
                    <a:moveTo>
                      <a:pt x="590" y="1"/>
                    </a:moveTo>
                    <a:cubicBezTo>
                      <a:pt x="499" y="1"/>
                      <a:pt x="460" y="141"/>
                      <a:pt x="557" y="162"/>
                    </a:cubicBezTo>
                    <a:cubicBezTo>
                      <a:pt x="1173" y="295"/>
                      <a:pt x="1778" y="476"/>
                      <a:pt x="2367" y="702"/>
                    </a:cubicBezTo>
                    <a:lnTo>
                      <a:pt x="2367" y="702"/>
                    </a:lnTo>
                    <a:cubicBezTo>
                      <a:pt x="1559" y="1073"/>
                      <a:pt x="793" y="1520"/>
                      <a:pt x="71" y="2038"/>
                    </a:cubicBezTo>
                    <a:cubicBezTo>
                      <a:pt x="1" y="2089"/>
                      <a:pt x="60" y="2178"/>
                      <a:pt x="131" y="2178"/>
                    </a:cubicBezTo>
                    <a:cubicBezTo>
                      <a:pt x="148" y="2178"/>
                      <a:pt x="166" y="2173"/>
                      <a:pt x="182" y="2161"/>
                    </a:cubicBezTo>
                    <a:cubicBezTo>
                      <a:pt x="945" y="1616"/>
                      <a:pt x="1763" y="1149"/>
                      <a:pt x="2622" y="770"/>
                    </a:cubicBezTo>
                    <a:cubicBezTo>
                      <a:pt x="2693" y="740"/>
                      <a:pt x="2671" y="641"/>
                      <a:pt x="2610" y="617"/>
                    </a:cubicBezTo>
                    <a:cubicBezTo>
                      <a:pt x="1962" y="356"/>
                      <a:pt x="1294" y="151"/>
                      <a:pt x="609" y="3"/>
                    </a:cubicBezTo>
                    <a:cubicBezTo>
                      <a:pt x="603" y="2"/>
                      <a:pt x="596" y="1"/>
                      <a:pt x="590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2211450" y="3257125"/>
                <a:ext cx="6700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918" extrusionOk="0">
                    <a:moveTo>
                      <a:pt x="874" y="0"/>
                    </a:moveTo>
                    <a:cubicBezTo>
                      <a:pt x="799" y="0"/>
                      <a:pt x="768" y="129"/>
                      <a:pt x="854" y="167"/>
                    </a:cubicBezTo>
                    <a:cubicBezTo>
                      <a:pt x="1446" y="431"/>
                      <a:pt x="1977" y="806"/>
                      <a:pt x="2425" y="1274"/>
                    </a:cubicBezTo>
                    <a:lnTo>
                      <a:pt x="2425" y="1274"/>
                    </a:lnTo>
                    <a:cubicBezTo>
                      <a:pt x="1540" y="1602"/>
                      <a:pt x="733" y="2110"/>
                      <a:pt x="59" y="2773"/>
                    </a:cubicBezTo>
                    <a:cubicBezTo>
                      <a:pt x="0" y="2829"/>
                      <a:pt x="56" y="2917"/>
                      <a:pt x="120" y="2917"/>
                    </a:cubicBezTo>
                    <a:cubicBezTo>
                      <a:pt x="138" y="2917"/>
                      <a:pt x="156" y="2910"/>
                      <a:pt x="173" y="2894"/>
                    </a:cubicBezTo>
                    <a:cubicBezTo>
                      <a:pt x="858" y="2221"/>
                      <a:pt x="1683" y="1704"/>
                      <a:pt x="2589" y="1389"/>
                    </a:cubicBezTo>
                    <a:cubicBezTo>
                      <a:pt x="2647" y="1369"/>
                      <a:pt x="2679" y="1302"/>
                      <a:pt x="2633" y="1251"/>
                    </a:cubicBezTo>
                    <a:cubicBezTo>
                      <a:pt x="2149" y="721"/>
                      <a:pt x="1562" y="299"/>
                      <a:pt x="906" y="8"/>
                    </a:cubicBezTo>
                    <a:cubicBezTo>
                      <a:pt x="894" y="3"/>
                      <a:pt x="884" y="0"/>
                      <a:pt x="874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7"/>
              <p:cNvSpPr/>
              <p:nvPr/>
            </p:nvSpPr>
            <p:spPr>
              <a:xfrm>
                <a:off x="2248775" y="3254575"/>
                <a:ext cx="95075" cy="895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583" extrusionOk="0">
                    <a:moveTo>
                      <a:pt x="1111" y="1"/>
                    </a:moveTo>
                    <a:cubicBezTo>
                      <a:pt x="1030" y="1"/>
                      <a:pt x="996" y="131"/>
                      <a:pt x="1083" y="163"/>
                    </a:cubicBezTo>
                    <a:cubicBezTo>
                      <a:pt x="1521" y="324"/>
                      <a:pt x="1949" y="508"/>
                      <a:pt x="2284" y="834"/>
                    </a:cubicBezTo>
                    <a:cubicBezTo>
                      <a:pt x="2711" y="1252"/>
                      <a:pt x="3137" y="1691"/>
                      <a:pt x="3515" y="2160"/>
                    </a:cubicBezTo>
                    <a:lnTo>
                      <a:pt x="3515" y="2160"/>
                    </a:lnTo>
                    <a:cubicBezTo>
                      <a:pt x="3459" y="2156"/>
                      <a:pt x="3402" y="2154"/>
                      <a:pt x="3345" y="2154"/>
                    </a:cubicBezTo>
                    <a:cubicBezTo>
                      <a:pt x="2831" y="2154"/>
                      <a:pt x="2319" y="2312"/>
                      <a:pt x="1833" y="2462"/>
                    </a:cubicBezTo>
                    <a:cubicBezTo>
                      <a:pt x="1182" y="2665"/>
                      <a:pt x="581" y="2988"/>
                      <a:pt x="64" y="3438"/>
                    </a:cubicBezTo>
                    <a:cubicBezTo>
                      <a:pt x="0" y="3494"/>
                      <a:pt x="57" y="3583"/>
                      <a:pt x="123" y="3583"/>
                    </a:cubicBezTo>
                    <a:cubicBezTo>
                      <a:pt x="141" y="3583"/>
                      <a:pt x="160" y="3576"/>
                      <a:pt x="177" y="3561"/>
                    </a:cubicBezTo>
                    <a:cubicBezTo>
                      <a:pt x="682" y="3119"/>
                      <a:pt x="1270" y="2810"/>
                      <a:pt x="1909" y="2613"/>
                    </a:cubicBezTo>
                    <a:cubicBezTo>
                      <a:pt x="2371" y="2470"/>
                      <a:pt x="2858" y="2322"/>
                      <a:pt x="3347" y="2322"/>
                    </a:cubicBezTo>
                    <a:cubicBezTo>
                      <a:pt x="3464" y="2322"/>
                      <a:pt x="3581" y="2330"/>
                      <a:pt x="3698" y="2349"/>
                    </a:cubicBezTo>
                    <a:cubicBezTo>
                      <a:pt x="3702" y="2350"/>
                      <a:pt x="3706" y="2350"/>
                      <a:pt x="3710" y="2350"/>
                    </a:cubicBezTo>
                    <a:cubicBezTo>
                      <a:pt x="3780" y="2350"/>
                      <a:pt x="3803" y="2257"/>
                      <a:pt x="3765" y="2209"/>
                    </a:cubicBezTo>
                    <a:cubicBezTo>
                      <a:pt x="3388" y="1720"/>
                      <a:pt x="2958" y="1246"/>
                      <a:pt x="2509" y="823"/>
                    </a:cubicBezTo>
                    <a:cubicBezTo>
                      <a:pt x="2117" y="454"/>
                      <a:pt x="1649" y="175"/>
                      <a:pt x="1140" y="6"/>
                    </a:cubicBezTo>
                    <a:cubicBezTo>
                      <a:pt x="1130" y="2"/>
                      <a:pt x="1120" y="1"/>
                      <a:pt x="1111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7"/>
              <p:cNvSpPr/>
              <p:nvPr/>
            </p:nvSpPr>
            <p:spPr>
              <a:xfrm>
                <a:off x="2338050" y="3193600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3" y="1"/>
                    </a:moveTo>
                    <a:cubicBezTo>
                      <a:pt x="958" y="1"/>
                      <a:pt x="893" y="7"/>
                      <a:pt x="828" y="21"/>
                    </a:cubicBezTo>
                    <a:cubicBezTo>
                      <a:pt x="322" y="130"/>
                      <a:pt x="1" y="626"/>
                      <a:pt x="107" y="1130"/>
                    </a:cubicBezTo>
                    <a:cubicBezTo>
                      <a:pt x="201" y="1570"/>
                      <a:pt x="590" y="1872"/>
                      <a:pt x="1022" y="1872"/>
                    </a:cubicBezTo>
                    <a:cubicBezTo>
                      <a:pt x="1086" y="1872"/>
                      <a:pt x="1152" y="1865"/>
                      <a:pt x="1217" y="1851"/>
                    </a:cubicBezTo>
                    <a:cubicBezTo>
                      <a:pt x="1722" y="1742"/>
                      <a:pt x="2044" y="1246"/>
                      <a:pt x="1936" y="742"/>
                    </a:cubicBezTo>
                    <a:cubicBezTo>
                      <a:pt x="1844" y="302"/>
                      <a:pt x="1455" y="1"/>
                      <a:pt x="1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>
                <a:off x="2316175" y="3260150"/>
                <a:ext cx="51075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1872" extrusionOk="0">
                    <a:moveTo>
                      <a:pt x="1023" y="0"/>
                    </a:moveTo>
                    <a:cubicBezTo>
                      <a:pt x="958" y="0"/>
                      <a:pt x="893" y="7"/>
                      <a:pt x="827" y="21"/>
                    </a:cubicBezTo>
                    <a:cubicBezTo>
                      <a:pt x="322" y="130"/>
                      <a:pt x="0" y="625"/>
                      <a:pt x="106" y="1130"/>
                    </a:cubicBezTo>
                    <a:cubicBezTo>
                      <a:pt x="200" y="1571"/>
                      <a:pt x="590" y="1871"/>
                      <a:pt x="1023" y="1871"/>
                    </a:cubicBezTo>
                    <a:cubicBezTo>
                      <a:pt x="1087" y="1871"/>
                      <a:pt x="1151" y="1865"/>
                      <a:pt x="1216" y="1851"/>
                    </a:cubicBezTo>
                    <a:cubicBezTo>
                      <a:pt x="1721" y="1743"/>
                      <a:pt x="2043" y="1246"/>
                      <a:pt x="1936" y="741"/>
                    </a:cubicBezTo>
                    <a:cubicBezTo>
                      <a:pt x="1844" y="303"/>
                      <a:pt x="1455" y="0"/>
                      <a:pt x="10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>
                <a:off x="2404100" y="3217525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4" y="0"/>
                    </a:moveTo>
                    <a:cubicBezTo>
                      <a:pt x="959" y="0"/>
                      <a:pt x="893" y="7"/>
                      <a:pt x="828" y="21"/>
                    </a:cubicBezTo>
                    <a:cubicBezTo>
                      <a:pt x="322" y="130"/>
                      <a:pt x="1" y="626"/>
                      <a:pt x="107" y="1131"/>
                    </a:cubicBezTo>
                    <a:cubicBezTo>
                      <a:pt x="201" y="1570"/>
                      <a:pt x="590" y="1871"/>
                      <a:pt x="1022" y="1871"/>
                    </a:cubicBezTo>
                    <a:cubicBezTo>
                      <a:pt x="1086" y="1871"/>
                      <a:pt x="1152" y="1865"/>
                      <a:pt x="1217" y="1851"/>
                    </a:cubicBezTo>
                    <a:cubicBezTo>
                      <a:pt x="1722" y="1742"/>
                      <a:pt x="2044" y="1246"/>
                      <a:pt x="1936" y="742"/>
                    </a:cubicBezTo>
                    <a:cubicBezTo>
                      <a:pt x="1845" y="303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7"/>
              <p:cNvSpPr/>
              <p:nvPr/>
            </p:nvSpPr>
            <p:spPr>
              <a:xfrm>
                <a:off x="2383150" y="3293150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4" y="1"/>
                    </a:moveTo>
                    <a:cubicBezTo>
                      <a:pt x="959" y="1"/>
                      <a:pt x="893" y="8"/>
                      <a:pt x="827" y="22"/>
                    </a:cubicBezTo>
                    <a:cubicBezTo>
                      <a:pt x="322" y="130"/>
                      <a:pt x="1" y="627"/>
                      <a:pt x="108" y="1132"/>
                    </a:cubicBezTo>
                    <a:cubicBezTo>
                      <a:pt x="202" y="1571"/>
                      <a:pt x="590" y="1872"/>
                      <a:pt x="1022" y="1872"/>
                    </a:cubicBezTo>
                    <a:cubicBezTo>
                      <a:pt x="1086" y="1872"/>
                      <a:pt x="1151" y="1865"/>
                      <a:pt x="1217" y="1851"/>
                    </a:cubicBezTo>
                    <a:cubicBezTo>
                      <a:pt x="1722" y="1743"/>
                      <a:pt x="2043" y="1248"/>
                      <a:pt x="1938" y="743"/>
                    </a:cubicBezTo>
                    <a:cubicBezTo>
                      <a:pt x="1845" y="303"/>
                      <a:pt x="1456" y="1"/>
                      <a:pt x="1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8" name="Google Shape;818;p17"/>
            <p:cNvSpPr/>
            <p:nvPr/>
          </p:nvSpPr>
          <p:spPr>
            <a:xfrm>
              <a:off x="8705792" y="3822355"/>
              <a:ext cx="246783" cy="310826"/>
            </a:xfrm>
            <a:custGeom>
              <a:avLst/>
              <a:gdLst/>
              <a:ahLst/>
              <a:cxnLst/>
              <a:rect l="l" t="t" r="r" b="b"/>
              <a:pathLst>
                <a:path w="5229" h="6586" extrusionOk="0">
                  <a:moveTo>
                    <a:pt x="4099" y="0"/>
                  </a:moveTo>
                  <a:cubicBezTo>
                    <a:pt x="4001" y="0"/>
                    <a:pt x="3902" y="21"/>
                    <a:pt x="3811" y="57"/>
                  </a:cubicBezTo>
                  <a:cubicBezTo>
                    <a:pt x="3562" y="154"/>
                    <a:pt x="3381" y="374"/>
                    <a:pt x="3236" y="600"/>
                  </a:cubicBezTo>
                  <a:cubicBezTo>
                    <a:pt x="2856" y="1192"/>
                    <a:pt x="2652" y="1896"/>
                    <a:pt x="2656" y="2598"/>
                  </a:cubicBezTo>
                  <a:cubicBezTo>
                    <a:pt x="2639" y="2174"/>
                    <a:pt x="2569" y="1751"/>
                    <a:pt x="2447" y="1344"/>
                  </a:cubicBezTo>
                  <a:cubicBezTo>
                    <a:pt x="2398" y="1182"/>
                    <a:pt x="2324" y="1006"/>
                    <a:pt x="2165" y="949"/>
                  </a:cubicBezTo>
                  <a:cubicBezTo>
                    <a:pt x="2134" y="938"/>
                    <a:pt x="2103" y="934"/>
                    <a:pt x="2072" y="934"/>
                  </a:cubicBezTo>
                  <a:cubicBezTo>
                    <a:pt x="1910" y="934"/>
                    <a:pt x="1753" y="1069"/>
                    <a:pt x="1674" y="1221"/>
                  </a:cubicBezTo>
                  <a:cubicBezTo>
                    <a:pt x="1564" y="1433"/>
                    <a:pt x="1543" y="1674"/>
                    <a:pt x="1530" y="1912"/>
                  </a:cubicBezTo>
                  <a:cubicBezTo>
                    <a:pt x="1502" y="2447"/>
                    <a:pt x="1517" y="2983"/>
                    <a:pt x="1534" y="3519"/>
                  </a:cubicBezTo>
                  <a:cubicBezTo>
                    <a:pt x="1493" y="3149"/>
                    <a:pt x="1386" y="2788"/>
                    <a:pt x="1220" y="2455"/>
                  </a:cubicBezTo>
                  <a:cubicBezTo>
                    <a:pt x="1152" y="2319"/>
                    <a:pt x="1071" y="2185"/>
                    <a:pt x="949" y="2094"/>
                  </a:cubicBezTo>
                  <a:cubicBezTo>
                    <a:pt x="871" y="2036"/>
                    <a:pt x="772" y="2000"/>
                    <a:pt x="675" y="2000"/>
                  </a:cubicBezTo>
                  <a:cubicBezTo>
                    <a:pt x="623" y="2000"/>
                    <a:pt x="570" y="2011"/>
                    <a:pt x="522" y="2035"/>
                  </a:cubicBezTo>
                  <a:cubicBezTo>
                    <a:pt x="421" y="2085"/>
                    <a:pt x="354" y="2187"/>
                    <a:pt x="311" y="2290"/>
                  </a:cubicBezTo>
                  <a:cubicBezTo>
                    <a:pt x="1" y="3019"/>
                    <a:pt x="451" y="3685"/>
                    <a:pt x="691" y="4351"/>
                  </a:cubicBezTo>
                  <a:cubicBezTo>
                    <a:pt x="952" y="5075"/>
                    <a:pt x="1187" y="5822"/>
                    <a:pt x="1320" y="6577"/>
                  </a:cubicBezTo>
                  <a:cubicBezTo>
                    <a:pt x="1321" y="6583"/>
                    <a:pt x="1328" y="6586"/>
                    <a:pt x="1340" y="6586"/>
                  </a:cubicBezTo>
                  <a:cubicBezTo>
                    <a:pt x="1472" y="6586"/>
                    <a:pt x="2223" y="6274"/>
                    <a:pt x="2999" y="5933"/>
                  </a:cubicBezTo>
                  <a:cubicBezTo>
                    <a:pt x="3831" y="5566"/>
                    <a:pt x="4693" y="5166"/>
                    <a:pt x="4843" y="5081"/>
                  </a:cubicBezTo>
                  <a:cubicBezTo>
                    <a:pt x="5034" y="4971"/>
                    <a:pt x="5228" y="4791"/>
                    <a:pt x="5207" y="4570"/>
                  </a:cubicBezTo>
                  <a:cubicBezTo>
                    <a:pt x="5198" y="4480"/>
                    <a:pt x="5150" y="4396"/>
                    <a:pt x="5092" y="4328"/>
                  </a:cubicBezTo>
                  <a:cubicBezTo>
                    <a:pt x="4914" y="4116"/>
                    <a:pt x="4626" y="4020"/>
                    <a:pt x="4350" y="4015"/>
                  </a:cubicBezTo>
                  <a:cubicBezTo>
                    <a:pt x="4339" y="4015"/>
                    <a:pt x="4329" y="4015"/>
                    <a:pt x="4318" y="4015"/>
                  </a:cubicBezTo>
                  <a:cubicBezTo>
                    <a:pt x="4050" y="4015"/>
                    <a:pt x="3789" y="4084"/>
                    <a:pt x="3532" y="4154"/>
                  </a:cubicBezTo>
                  <a:cubicBezTo>
                    <a:pt x="3952" y="3959"/>
                    <a:pt x="4353" y="3729"/>
                    <a:pt x="4735" y="3467"/>
                  </a:cubicBezTo>
                  <a:cubicBezTo>
                    <a:pt x="4846" y="3388"/>
                    <a:pt x="4961" y="3307"/>
                    <a:pt x="5033" y="3191"/>
                  </a:cubicBezTo>
                  <a:cubicBezTo>
                    <a:pt x="5107" y="3076"/>
                    <a:pt x="5131" y="2919"/>
                    <a:pt x="5060" y="2803"/>
                  </a:cubicBezTo>
                  <a:cubicBezTo>
                    <a:pt x="4989" y="2690"/>
                    <a:pt x="4861" y="2651"/>
                    <a:pt x="4723" y="2651"/>
                  </a:cubicBezTo>
                  <a:cubicBezTo>
                    <a:pt x="4628" y="2651"/>
                    <a:pt x="4527" y="2669"/>
                    <a:pt x="4438" y="2695"/>
                  </a:cubicBezTo>
                  <a:cubicBezTo>
                    <a:pt x="4091" y="2795"/>
                    <a:pt x="3753" y="2940"/>
                    <a:pt x="3441" y="3122"/>
                  </a:cubicBezTo>
                  <a:cubicBezTo>
                    <a:pt x="3930" y="2563"/>
                    <a:pt x="4321" y="1897"/>
                    <a:pt x="4494" y="1172"/>
                  </a:cubicBezTo>
                  <a:cubicBezTo>
                    <a:pt x="4555" y="913"/>
                    <a:pt x="4677" y="493"/>
                    <a:pt x="4541" y="247"/>
                  </a:cubicBezTo>
                  <a:cubicBezTo>
                    <a:pt x="4445" y="70"/>
                    <a:pt x="4276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9" name="Google Shape;819;p17"/>
            <p:cNvGrpSpPr/>
            <p:nvPr/>
          </p:nvGrpSpPr>
          <p:grpSpPr>
            <a:xfrm>
              <a:off x="1411319" y="234033"/>
              <a:ext cx="161218" cy="147201"/>
              <a:chOff x="2599225" y="2912400"/>
              <a:chExt cx="85400" cy="77975"/>
            </a:xfrm>
          </p:grpSpPr>
          <p:sp>
            <p:nvSpPr>
              <p:cNvPr id="820" name="Google Shape;820;p17"/>
              <p:cNvSpPr/>
              <p:nvPr/>
            </p:nvSpPr>
            <p:spPr>
              <a:xfrm>
                <a:off x="2599225" y="2912400"/>
                <a:ext cx="285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6" extrusionOk="0">
                    <a:moveTo>
                      <a:pt x="596" y="0"/>
                    </a:moveTo>
                    <a:cubicBezTo>
                      <a:pt x="462" y="0"/>
                      <a:pt x="335" y="50"/>
                      <a:pt x="236" y="141"/>
                    </a:cubicBezTo>
                    <a:cubicBezTo>
                      <a:pt x="16" y="340"/>
                      <a:pt x="0" y="680"/>
                      <a:pt x="200" y="898"/>
                    </a:cubicBezTo>
                    <a:cubicBezTo>
                      <a:pt x="291" y="1000"/>
                      <a:pt x="417" y="1062"/>
                      <a:pt x="555" y="1072"/>
                    </a:cubicBezTo>
                    <a:cubicBezTo>
                      <a:pt x="559" y="1072"/>
                      <a:pt x="565" y="1072"/>
                      <a:pt x="572" y="1075"/>
                    </a:cubicBezTo>
                    <a:cubicBezTo>
                      <a:pt x="581" y="1075"/>
                      <a:pt x="590" y="1076"/>
                      <a:pt x="599" y="1076"/>
                    </a:cubicBezTo>
                    <a:cubicBezTo>
                      <a:pt x="732" y="1076"/>
                      <a:pt x="860" y="1025"/>
                      <a:pt x="960" y="935"/>
                    </a:cubicBezTo>
                    <a:cubicBezTo>
                      <a:pt x="1066" y="839"/>
                      <a:pt x="1128" y="707"/>
                      <a:pt x="1135" y="562"/>
                    </a:cubicBezTo>
                    <a:cubicBezTo>
                      <a:pt x="1142" y="419"/>
                      <a:pt x="1093" y="283"/>
                      <a:pt x="996" y="177"/>
                    </a:cubicBezTo>
                    <a:cubicBezTo>
                      <a:pt x="899" y="70"/>
                      <a:pt x="769" y="11"/>
                      <a:pt x="623" y="1"/>
                    </a:cubicBezTo>
                    <a:cubicBezTo>
                      <a:pt x="614" y="0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7"/>
              <p:cNvSpPr/>
              <p:nvPr/>
            </p:nvSpPr>
            <p:spPr>
              <a:xfrm>
                <a:off x="2656075" y="2919450"/>
                <a:ext cx="285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78" extrusionOk="0">
                    <a:moveTo>
                      <a:pt x="596" y="0"/>
                    </a:moveTo>
                    <a:cubicBezTo>
                      <a:pt x="464" y="0"/>
                      <a:pt x="335" y="51"/>
                      <a:pt x="236" y="142"/>
                    </a:cubicBezTo>
                    <a:cubicBezTo>
                      <a:pt x="16" y="340"/>
                      <a:pt x="0" y="680"/>
                      <a:pt x="200" y="902"/>
                    </a:cubicBezTo>
                    <a:cubicBezTo>
                      <a:pt x="293" y="1003"/>
                      <a:pt x="417" y="1064"/>
                      <a:pt x="555" y="1075"/>
                    </a:cubicBezTo>
                    <a:cubicBezTo>
                      <a:pt x="561" y="1075"/>
                      <a:pt x="565" y="1075"/>
                      <a:pt x="572" y="1077"/>
                    </a:cubicBezTo>
                    <a:cubicBezTo>
                      <a:pt x="581" y="1077"/>
                      <a:pt x="590" y="1077"/>
                      <a:pt x="599" y="1077"/>
                    </a:cubicBezTo>
                    <a:cubicBezTo>
                      <a:pt x="733" y="1077"/>
                      <a:pt x="860" y="1027"/>
                      <a:pt x="960" y="938"/>
                    </a:cubicBezTo>
                    <a:cubicBezTo>
                      <a:pt x="1066" y="841"/>
                      <a:pt x="1128" y="709"/>
                      <a:pt x="1135" y="564"/>
                    </a:cubicBezTo>
                    <a:cubicBezTo>
                      <a:pt x="1141" y="421"/>
                      <a:pt x="1092" y="283"/>
                      <a:pt x="996" y="178"/>
                    </a:cubicBezTo>
                    <a:cubicBezTo>
                      <a:pt x="901" y="71"/>
                      <a:pt x="771" y="8"/>
                      <a:pt x="623" y="1"/>
                    </a:cubicBezTo>
                    <a:cubicBezTo>
                      <a:pt x="614" y="1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7"/>
              <p:cNvSpPr/>
              <p:nvPr/>
            </p:nvSpPr>
            <p:spPr>
              <a:xfrm>
                <a:off x="2621150" y="2963450"/>
                <a:ext cx="28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7" extrusionOk="0">
                    <a:moveTo>
                      <a:pt x="600" y="1"/>
                    </a:moveTo>
                    <a:cubicBezTo>
                      <a:pt x="467" y="1"/>
                      <a:pt x="338" y="50"/>
                      <a:pt x="236" y="142"/>
                    </a:cubicBezTo>
                    <a:cubicBezTo>
                      <a:pt x="18" y="340"/>
                      <a:pt x="0" y="680"/>
                      <a:pt x="200" y="899"/>
                    </a:cubicBezTo>
                    <a:cubicBezTo>
                      <a:pt x="293" y="1000"/>
                      <a:pt x="417" y="1063"/>
                      <a:pt x="555" y="1073"/>
                    </a:cubicBezTo>
                    <a:cubicBezTo>
                      <a:pt x="561" y="1073"/>
                      <a:pt x="565" y="1073"/>
                      <a:pt x="572" y="1076"/>
                    </a:cubicBezTo>
                    <a:cubicBezTo>
                      <a:pt x="581" y="1076"/>
                      <a:pt x="590" y="1076"/>
                      <a:pt x="599" y="1076"/>
                    </a:cubicBezTo>
                    <a:cubicBezTo>
                      <a:pt x="733" y="1076"/>
                      <a:pt x="860" y="1026"/>
                      <a:pt x="960" y="937"/>
                    </a:cubicBezTo>
                    <a:cubicBezTo>
                      <a:pt x="1067" y="840"/>
                      <a:pt x="1128" y="708"/>
                      <a:pt x="1135" y="563"/>
                    </a:cubicBezTo>
                    <a:cubicBezTo>
                      <a:pt x="1143" y="420"/>
                      <a:pt x="1092" y="282"/>
                      <a:pt x="996" y="177"/>
                    </a:cubicBezTo>
                    <a:cubicBezTo>
                      <a:pt x="901" y="71"/>
                      <a:pt x="771" y="13"/>
                      <a:pt x="623" y="1"/>
                    </a:cubicBezTo>
                    <a:cubicBezTo>
                      <a:pt x="615" y="1"/>
                      <a:pt x="608" y="1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3" name="Google Shape;823;p17"/>
            <p:cNvGrpSpPr/>
            <p:nvPr/>
          </p:nvGrpSpPr>
          <p:grpSpPr>
            <a:xfrm rot="-7056208">
              <a:off x="7954305" y="-263858"/>
              <a:ext cx="785078" cy="1218276"/>
              <a:chOff x="1238225" y="2907350"/>
              <a:chExt cx="415875" cy="645350"/>
            </a:xfrm>
          </p:grpSpPr>
          <p:sp>
            <p:nvSpPr>
              <p:cNvPr id="824" name="Google Shape;824;p17"/>
              <p:cNvSpPr/>
              <p:nvPr/>
            </p:nvSpPr>
            <p:spPr>
              <a:xfrm>
                <a:off x="1353625" y="2907350"/>
                <a:ext cx="69250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017" extrusionOk="0">
                    <a:moveTo>
                      <a:pt x="345" y="0"/>
                    </a:moveTo>
                    <a:lnTo>
                      <a:pt x="345" y="0"/>
                    </a:lnTo>
                    <a:cubicBezTo>
                      <a:pt x="1" y="1173"/>
                      <a:pt x="96" y="2454"/>
                      <a:pt x="523" y="3600"/>
                    </a:cubicBezTo>
                    <a:cubicBezTo>
                      <a:pt x="769" y="4262"/>
                      <a:pt x="1124" y="4882"/>
                      <a:pt x="1550" y="5443"/>
                    </a:cubicBezTo>
                    <a:cubicBezTo>
                      <a:pt x="1762" y="5728"/>
                      <a:pt x="2022" y="5972"/>
                      <a:pt x="2242" y="6250"/>
                    </a:cubicBezTo>
                    <a:cubicBezTo>
                      <a:pt x="2433" y="6486"/>
                      <a:pt x="2538" y="6769"/>
                      <a:pt x="2725" y="7017"/>
                    </a:cubicBezTo>
                    <a:cubicBezTo>
                      <a:pt x="2731" y="6087"/>
                      <a:pt x="2770" y="5268"/>
                      <a:pt x="2609" y="4344"/>
                    </a:cubicBezTo>
                    <a:cubicBezTo>
                      <a:pt x="2250" y="2741"/>
                      <a:pt x="1289" y="1346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7"/>
              <p:cNvSpPr/>
              <p:nvPr/>
            </p:nvSpPr>
            <p:spPr>
              <a:xfrm>
                <a:off x="1430525" y="3005700"/>
                <a:ext cx="44725" cy="1604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6" extrusionOk="0">
                    <a:moveTo>
                      <a:pt x="1450" y="1"/>
                    </a:moveTo>
                    <a:cubicBezTo>
                      <a:pt x="1479" y="117"/>
                      <a:pt x="699" y="1101"/>
                      <a:pt x="606" y="1292"/>
                    </a:cubicBezTo>
                    <a:cubicBezTo>
                      <a:pt x="367" y="1797"/>
                      <a:pt x="199" y="2337"/>
                      <a:pt x="105" y="2889"/>
                    </a:cubicBezTo>
                    <a:cubicBezTo>
                      <a:pt x="1" y="3510"/>
                      <a:pt x="15" y="4141"/>
                      <a:pt x="85" y="4765"/>
                    </a:cubicBezTo>
                    <a:cubicBezTo>
                      <a:pt x="154" y="5367"/>
                      <a:pt x="392" y="5849"/>
                      <a:pt x="599" y="6415"/>
                    </a:cubicBezTo>
                    <a:cubicBezTo>
                      <a:pt x="561" y="5621"/>
                      <a:pt x="887" y="4863"/>
                      <a:pt x="1169" y="4121"/>
                    </a:cubicBezTo>
                    <a:cubicBezTo>
                      <a:pt x="1181" y="4090"/>
                      <a:pt x="1192" y="4057"/>
                      <a:pt x="1204" y="4027"/>
                    </a:cubicBezTo>
                    <a:cubicBezTo>
                      <a:pt x="1687" y="2714"/>
                      <a:pt x="1789" y="1360"/>
                      <a:pt x="1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7"/>
              <p:cNvSpPr/>
              <p:nvPr/>
            </p:nvSpPr>
            <p:spPr>
              <a:xfrm>
                <a:off x="1332125" y="3036325"/>
                <a:ext cx="11795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535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1" y="1557"/>
                      <a:pt x="1421" y="3019"/>
                      <a:pt x="2882" y="3705"/>
                    </a:cubicBezTo>
                    <a:cubicBezTo>
                      <a:pt x="3704" y="4090"/>
                      <a:pt x="4302" y="4510"/>
                      <a:pt x="4717" y="5358"/>
                    </a:cubicBezTo>
                    <a:cubicBezTo>
                      <a:pt x="4284" y="4178"/>
                      <a:pt x="3482" y="3019"/>
                      <a:pt x="2531" y="2188"/>
                    </a:cubicBezTo>
                    <a:cubicBezTo>
                      <a:pt x="1689" y="1450"/>
                      <a:pt x="612" y="94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7"/>
              <p:cNvSpPr/>
              <p:nvPr/>
            </p:nvSpPr>
            <p:spPr>
              <a:xfrm>
                <a:off x="1362975" y="3123300"/>
                <a:ext cx="13537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6" extrusionOk="0">
                    <a:moveTo>
                      <a:pt x="0" y="0"/>
                    </a:moveTo>
                    <a:cubicBezTo>
                      <a:pt x="36" y="378"/>
                      <a:pt x="284" y="828"/>
                      <a:pt x="429" y="1180"/>
                    </a:cubicBezTo>
                    <a:cubicBezTo>
                      <a:pt x="601" y="1595"/>
                      <a:pt x="688" y="2059"/>
                      <a:pt x="960" y="2429"/>
                    </a:cubicBezTo>
                    <a:cubicBezTo>
                      <a:pt x="1265" y="2848"/>
                      <a:pt x="1758" y="3078"/>
                      <a:pt x="2211" y="3325"/>
                    </a:cubicBezTo>
                    <a:cubicBezTo>
                      <a:pt x="3397" y="3977"/>
                      <a:pt x="4641" y="4795"/>
                      <a:pt x="5264" y="6052"/>
                    </a:cubicBezTo>
                    <a:lnTo>
                      <a:pt x="5264" y="6052"/>
                    </a:lnTo>
                    <a:cubicBezTo>
                      <a:pt x="4136" y="3573"/>
                      <a:pt x="2240" y="1538"/>
                      <a:pt x="0" y="0"/>
                    </a:cubicBezTo>
                    <a:close/>
                    <a:moveTo>
                      <a:pt x="5264" y="6052"/>
                    </a:moveTo>
                    <a:cubicBezTo>
                      <a:pt x="5316" y="6165"/>
                      <a:pt x="5366" y="6280"/>
                      <a:pt x="5414" y="6396"/>
                    </a:cubicBezTo>
                    <a:cubicBezTo>
                      <a:pt x="5369" y="6278"/>
                      <a:pt x="5319" y="6163"/>
                      <a:pt x="5264" y="6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7"/>
              <p:cNvSpPr/>
              <p:nvPr/>
            </p:nvSpPr>
            <p:spPr>
              <a:xfrm>
                <a:off x="1449650" y="321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7"/>
              <p:cNvSpPr/>
              <p:nvPr/>
            </p:nvSpPr>
            <p:spPr>
              <a:xfrm>
                <a:off x="1489900" y="3131150"/>
                <a:ext cx="4007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551" extrusionOk="0">
                    <a:moveTo>
                      <a:pt x="915" y="0"/>
                    </a:moveTo>
                    <a:cubicBezTo>
                      <a:pt x="915" y="1"/>
                      <a:pt x="915" y="1"/>
                      <a:pt x="915" y="1"/>
                    </a:cubicBezTo>
                    <a:lnTo>
                      <a:pt x="915" y="1"/>
                    </a:lnTo>
                    <a:cubicBezTo>
                      <a:pt x="915" y="1"/>
                      <a:pt x="915" y="1"/>
                      <a:pt x="915" y="0"/>
                    </a:cubicBezTo>
                    <a:close/>
                    <a:moveTo>
                      <a:pt x="915" y="1"/>
                    </a:moveTo>
                    <a:lnTo>
                      <a:pt x="915" y="1"/>
                    </a:lnTo>
                    <a:cubicBezTo>
                      <a:pt x="1013" y="200"/>
                      <a:pt x="479" y="1295"/>
                      <a:pt x="408" y="1542"/>
                    </a:cubicBezTo>
                    <a:cubicBezTo>
                      <a:pt x="264" y="2043"/>
                      <a:pt x="142" y="2547"/>
                      <a:pt x="98" y="3064"/>
                    </a:cubicBezTo>
                    <a:cubicBezTo>
                      <a:pt x="0" y="4240"/>
                      <a:pt x="110" y="5422"/>
                      <a:pt x="463" y="6551"/>
                    </a:cubicBezTo>
                    <a:cubicBezTo>
                      <a:pt x="421" y="6392"/>
                      <a:pt x="714" y="5904"/>
                      <a:pt x="777" y="5742"/>
                    </a:cubicBezTo>
                    <a:cubicBezTo>
                      <a:pt x="880" y="5478"/>
                      <a:pt x="1010" y="5210"/>
                      <a:pt x="1067" y="4931"/>
                    </a:cubicBezTo>
                    <a:cubicBezTo>
                      <a:pt x="1165" y="4450"/>
                      <a:pt x="1293" y="3971"/>
                      <a:pt x="1384" y="3486"/>
                    </a:cubicBezTo>
                    <a:cubicBezTo>
                      <a:pt x="1603" y="2315"/>
                      <a:pt x="1451" y="1069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7"/>
              <p:cNvSpPr/>
              <p:nvPr/>
            </p:nvSpPr>
            <p:spPr>
              <a:xfrm>
                <a:off x="1302300" y="3147175"/>
                <a:ext cx="906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2" y="755"/>
                      <a:pt x="237" y="1552"/>
                      <a:pt x="516" y="2282"/>
                    </a:cubicBezTo>
                    <a:cubicBezTo>
                      <a:pt x="758" y="2912"/>
                      <a:pt x="1187" y="3465"/>
                      <a:pt x="1725" y="3873"/>
                    </a:cubicBezTo>
                    <a:cubicBezTo>
                      <a:pt x="1997" y="4077"/>
                      <a:pt x="2220" y="4142"/>
                      <a:pt x="2531" y="4235"/>
                    </a:cubicBezTo>
                    <a:cubicBezTo>
                      <a:pt x="2929" y="4352"/>
                      <a:pt x="3265" y="4585"/>
                      <a:pt x="3626" y="4779"/>
                    </a:cubicBezTo>
                    <a:cubicBezTo>
                      <a:pt x="2641" y="3045"/>
                      <a:pt x="1087" y="166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7"/>
              <p:cNvSpPr/>
              <p:nvPr/>
            </p:nvSpPr>
            <p:spPr>
              <a:xfrm>
                <a:off x="1413575" y="3064425"/>
                <a:ext cx="127775" cy="48827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9531" extrusionOk="0">
                    <a:moveTo>
                      <a:pt x="147" y="1"/>
                    </a:moveTo>
                    <a:cubicBezTo>
                      <a:pt x="78" y="1"/>
                      <a:pt x="0" y="67"/>
                      <a:pt x="23" y="158"/>
                    </a:cubicBezTo>
                    <a:cubicBezTo>
                      <a:pt x="346" y="1459"/>
                      <a:pt x="672" y="2769"/>
                      <a:pt x="1230" y="3992"/>
                    </a:cubicBezTo>
                    <a:cubicBezTo>
                      <a:pt x="1519" y="4619"/>
                      <a:pt x="1865" y="5219"/>
                      <a:pt x="2166" y="5840"/>
                    </a:cubicBezTo>
                    <a:cubicBezTo>
                      <a:pt x="2454" y="6435"/>
                      <a:pt x="2697" y="7053"/>
                      <a:pt x="2913" y="7678"/>
                    </a:cubicBezTo>
                    <a:cubicBezTo>
                      <a:pt x="3354" y="8961"/>
                      <a:pt x="3770" y="10278"/>
                      <a:pt x="3851" y="11639"/>
                    </a:cubicBezTo>
                    <a:cubicBezTo>
                      <a:pt x="3930" y="12968"/>
                      <a:pt x="3796" y="14295"/>
                      <a:pt x="3842" y="15624"/>
                    </a:cubicBezTo>
                    <a:cubicBezTo>
                      <a:pt x="3887" y="16966"/>
                      <a:pt x="4118" y="18340"/>
                      <a:pt x="4865" y="19482"/>
                    </a:cubicBezTo>
                    <a:cubicBezTo>
                      <a:pt x="4888" y="19517"/>
                      <a:pt x="4919" y="19531"/>
                      <a:pt x="4950" y="19531"/>
                    </a:cubicBezTo>
                    <a:cubicBezTo>
                      <a:pt x="5030" y="19531"/>
                      <a:pt x="5111" y="19436"/>
                      <a:pt x="5052" y="19346"/>
                    </a:cubicBezTo>
                    <a:cubicBezTo>
                      <a:pt x="3626" y="17167"/>
                      <a:pt x="4179" y="14408"/>
                      <a:pt x="4097" y="11965"/>
                    </a:cubicBezTo>
                    <a:cubicBezTo>
                      <a:pt x="4072" y="11283"/>
                      <a:pt x="4000" y="10604"/>
                      <a:pt x="3835" y="9942"/>
                    </a:cubicBezTo>
                    <a:cubicBezTo>
                      <a:pt x="3671" y="9292"/>
                      <a:pt x="3474" y="8648"/>
                      <a:pt x="3267" y="8011"/>
                    </a:cubicBezTo>
                    <a:cubicBezTo>
                      <a:pt x="3063" y="7381"/>
                      <a:pt x="2834" y="6759"/>
                      <a:pt x="2565" y="6155"/>
                    </a:cubicBezTo>
                    <a:cubicBezTo>
                      <a:pt x="2292" y="5541"/>
                      <a:pt x="1962" y="4957"/>
                      <a:pt x="1660" y="4356"/>
                    </a:cubicBezTo>
                    <a:cubicBezTo>
                      <a:pt x="980" y="3001"/>
                      <a:pt x="602" y="1540"/>
                      <a:pt x="239" y="77"/>
                    </a:cubicBezTo>
                    <a:cubicBezTo>
                      <a:pt x="225" y="23"/>
                      <a:pt x="18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7"/>
              <p:cNvSpPr/>
              <p:nvPr/>
            </p:nvSpPr>
            <p:spPr>
              <a:xfrm>
                <a:off x="1510125" y="3119175"/>
                <a:ext cx="101400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10379" extrusionOk="0">
                    <a:moveTo>
                      <a:pt x="3925" y="1"/>
                    </a:moveTo>
                    <a:cubicBezTo>
                      <a:pt x="3875" y="1"/>
                      <a:pt x="3824" y="28"/>
                      <a:pt x="3810" y="90"/>
                    </a:cubicBezTo>
                    <a:cubicBezTo>
                      <a:pt x="3467" y="1536"/>
                      <a:pt x="3305" y="3014"/>
                      <a:pt x="2993" y="4466"/>
                    </a:cubicBezTo>
                    <a:cubicBezTo>
                      <a:pt x="2687" y="5885"/>
                      <a:pt x="2238" y="7331"/>
                      <a:pt x="1358" y="8505"/>
                    </a:cubicBezTo>
                    <a:cubicBezTo>
                      <a:pt x="925" y="9083"/>
                      <a:pt x="433" y="9611"/>
                      <a:pt x="52" y="10223"/>
                    </a:cubicBezTo>
                    <a:cubicBezTo>
                      <a:pt x="1" y="10308"/>
                      <a:pt x="78" y="10379"/>
                      <a:pt x="158" y="10379"/>
                    </a:cubicBezTo>
                    <a:cubicBezTo>
                      <a:pt x="197" y="10379"/>
                      <a:pt x="237" y="10361"/>
                      <a:pt x="262" y="10320"/>
                    </a:cubicBezTo>
                    <a:cubicBezTo>
                      <a:pt x="604" y="9770"/>
                      <a:pt x="1045" y="9290"/>
                      <a:pt x="1439" y="8779"/>
                    </a:cubicBezTo>
                    <a:cubicBezTo>
                      <a:pt x="1645" y="8512"/>
                      <a:pt x="1837" y="8237"/>
                      <a:pt x="2008" y="7948"/>
                    </a:cubicBezTo>
                    <a:cubicBezTo>
                      <a:pt x="2195" y="7631"/>
                      <a:pt x="2343" y="7290"/>
                      <a:pt x="2482" y="6952"/>
                    </a:cubicBezTo>
                    <a:cubicBezTo>
                      <a:pt x="3058" y="5561"/>
                      <a:pt x="3323" y="4075"/>
                      <a:pt x="3569" y="2599"/>
                    </a:cubicBezTo>
                    <a:cubicBezTo>
                      <a:pt x="3706" y="1774"/>
                      <a:pt x="3844" y="947"/>
                      <a:pt x="4036" y="130"/>
                    </a:cubicBezTo>
                    <a:cubicBezTo>
                      <a:pt x="4056" y="48"/>
                      <a:pt x="3991" y="1"/>
                      <a:pt x="39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7"/>
              <p:cNvSpPr/>
              <p:nvPr/>
            </p:nvSpPr>
            <p:spPr>
              <a:xfrm>
                <a:off x="1361375" y="3232250"/>
                <a:ext cx="1533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7972" extrusionOk="0">
                    <a:moveTo>
                      <a:pt x="150" y="1"/>
                    </a:moveTo>
                    <a:cubicBezTo>
                      <a:pt x="74" y="1"/>
                      <a:pt x="1" y="64"/>
                      <a:pt x="45" y="149"/>
                    </a:cubicBezTo>
                    <a:cubicBezTo>
                      <a:pt x="332" y="684"/>
                      <a:pt x="692" y="1172"/>
                      <a:pt x="1124" y="1599"/>
                    </a:cubicBezTo>
                    <a:cubicBezTo>
                      <a:pt x="1594" y="2064"/>
                      <a:pt x="2156" y="2411"/>
                      <a:pt x="2668" y="2827"/>
                    </a:cubicBezTo>
                    <a:cubicBezTo>
                      <a:pt x="3177" y="3242"/>
                      <a:pt x="3628" y="3721"/>
                      <a:pt x="4060" y="4214"/>
                    </a:cubicBezTo>
                    <a:cubicBezTo>
                      <a:pt x="4491" y="4702"/>
                      <a:pt x="4963" y="5191"/>
                      <a:pt x="5267" y="5773"/>
                    </a:cubicBezTo>
                    <a:cubicBezTo>
                      <a:pt x="5607" y="6427"/>
                      <a:pt x="5749" y="7160"/>
                      <a:pt x="5887" y="7878"/>
                    </a:cubicBezTo>
                    <a:cubicBezTo>
                      <a:pt x="5900" y="7941"/>
                      <a:pt x="5955" y="7971"/>
                      <a:pt x="6008" y="7971"/>
                    </a:cubicBezTo>
                    <a:cubicBezTo>
                      <a:pt x="6071" y="7971"/>
                      <a:pt x="6131" y="7929"/>
                      <a:pt x="6115" y="7850"/>
                    </a:cubicBezTo>
                    <a:cubicBezTo>
                      <a:pt x="5995" y="7216"/>
                      <a:pt x="5869" y="6572"/>
                      <a:pt x="5616" y="5974"/>
                    </a:cubicBezTo>
                    <a:cubicBezTo>
                      <a:pt x="5358" y="5363"/>
                      <a:pt x="4938" y="4868"/>
                      <a:pt x="4507" y="4373"/>
                    </a:cubicBezTo>
                    <a:cubicBezTo>
                      <a:pt x="4080" y="3881"/>
                      <a:pt x="3647" y="3390"/>
                      <a:pt x="3166" y="2950"/>
                    </a:cubicBezTo>
                    <a:cubicBezTo>
                      <a:pt x="2666" y="2492"/>
                      <a:pt x="2088" y="2138"/>
                      <a:pt x="1574" y="1698"/>
                    </a:cubicBezTo>
                    <a:cubicBezTo>
                      <a:pt x="1040" y="1240"/>
                      <a:pt x="593" y="684"/>
                      <a:pt x="260" y="66"/>
                    </a:cubicBezTo>
                    <a:cubicBezTo>
                      <a:pt x="235" y="20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7"/>
              <p:cNvSpPr/>
              <p:nvPr/>
            </p:nvSpPr>
            <p:spPr>
              <a:xfrm>
                <a:off x="1352800" y="3288800"/>
                <a:ext cx="112975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59" extrusionOk="0">
                    <a:moveTo>
                      <a:pt x="0" y="0"/>
                    </a:moveTo>
                    <a:cubicBezTo>
                      <a:pt x="255" y="290"/>
                      <a:pt x="513" y="579"/>
                      <a:pt x="768" y="872"/>
                    </a:cubicBezTo>
                    <a:cubicBezTo>
                      <a:pt x="1083" y="1229"/>
                      <a:pt x="1425" y="1603"/>
                      <a:pt x="1884" y="1733"/>
                    </a:cubicBezTo>
                    <a:cubicBezTo>
                      <a:pt x="2066" y="1784"/>
                      <a:pt x="2254" y="1793"/>
                      <a:pt x="2442" y="1793"/>
                    </a:cubicBezTo>
                    <a:cubicBezTo>
                      <a:pt x="2459" y="1793"/>
                      <a:pt x="2475" y="1793"/>
                      <a:pt x="2492" y="1792"/>
                    </a:cubicBezTo>
                    <a:cubicBezTo>
                      <a:pt x="2807" y="1788"/>
                      <a:pt x="3132" y="1698"/>
                      <a:pt x="3436" y="1697"/>
                    </a:cubicBezTo>
                    <a:cubicBezTo>
                      <a:pt x="3438" y="1697"/>
                      <a:pt x="3441" y="1697"/>
                      <a:pt x="3444" y="1697"/>
                    </a:cubicBezTo>
                    <a:cubicBezTo>
                      <a:pt x="3791" y="1697"/>
                      <a:pt x="4185" y="1871"/>
                      <a:pt x="4518" y="1959"/>
                    </a:cubicBezTo>
                    <a:lnTo>
                      <a:pt x="4518" y="1959"/>
                    </a:lnTo>
                    <a:cubicBezTo>
                      <a:pt x="4187" y="1871"/>
                      <a:pt x="3889" y="1202"/>
                      <a:pt x="3618" y="990"/>
                    </a:cubicBezTo>
                    <a:cubicBezTo>
                      <a:pt x="3379" y="804"/>
                      <a:pt x="3069" y="746"/>
                      <a:pt x="2789" y="642"/>
                    </a:cubicBezTo>
                    <a:cubicBezTo>
                      <a:pt x="1884" y="296"/>
                      <a:pt x="969" y="57"/>
                      <a:pt x="0" y="0"/>
                    </a:cubicBezTo>
                    <a:close/>
                    <a:moveTo>
                      <a:pt x="4518" y="1959"/>
                    </a:moveTo>
                    <a:lnTo>
                      <a:pt x="4518" y="1959"/>
                    </a:lnTo>
                    <a:cubicBezTo>
                      <a:pt x="4518" y="1959"/>
                      <a:pt x="4518" y="1959"/>
                      <a:pt x="4518" y="1959"/>
                    </a:cubicBezTo>
                    <a:cubicBezTo>
                      <a:pt x="4518" y="1959"/>
                      <a:pt x="4518" y="1959"/>
                      <a:pt x="4518" y="19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7"/>
              <p:cNvSpPr/>
              <p:nvPr/>
            </p:nvSpPr>
            <p:spPr>
              <a:xfrm>
                <a:off x="1429200" y="3238125"/>
                <a:ext cx="5695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48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" y="50"/>
                      <a:pt x="6" y="506"/>
                      <a:pt x="13" y="601"/>
                    </a:cubicBezTo>
                    <a:cubicBezTo>
                      <a:pt x="32" y="843"/>
                      <a:pt x="54" y="1067"/>
                      <a:pt x="135" y="1296"/>
                    </a:cubicBezTo>
                    <a:cubicBezTo>
                      <a:pt x="304" y="1770"/>
                      <a:pt x="634" y="2171"/>
                      <a:pt x="927" y="2570"/>
                    </a:cubicBezTo>
                    <a:cubicBezTo>
                      <a:pt x="1455" y="3291"/>
                      <a:pt x="1908" y="4067"/>
                      <a:pt x="2272" y="4883"/>
                    </a:cubicBezTo>
                    <a:cubicBezTo>
                      <a:pt x="2104" y="4506"/>
                      <a:pt x="2277" y="3850"/>
                      <a:pt x="2207" y="3436"/>
                    </a:cubicBezTo>
                    <a:cubicBezTo>
                      <a:pt x="2127" y="2958"/>
                      <a:pt x="1824" y="2479"/>
                      <a:pt x="1577" y="2066"/>
                    </a:cubicBezTo>
                    <a:cubicBezTo>
                      <a:pt x="1129" y="1324"/>
                      <a:pt x="601" y="62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7"/>
              <p:cNvSpPr/>
              <p:nvPr/>
            </p:nvSpPr>
            <p:spPr>
              <a:xfrm>
                <a:off x="1583225" y="30323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1473" y="0"/>
                    </a:moveTo>
                    <a:lnTo>
                      <a:pt x="1473" y="0"/>
                    </a:lnTo>
                    <a:cubicBezTo>
                      <a:pt x="1121" y="461"/>
                      <a:pt x="765" y="928"/>
                      <a:pt x="556" y="1470"/>
                    </a:cubicBezTo>
                    <a:cubicBezTo>
                      <a:pt x="1" y="2907"/>
                      <a:pt x="656" y="4185"/>
                      <a:pt x="758" y="5608"/>
                    </a:cubicBezTo>
                    <a:cubicBezTo>
                      <a:pt x="917" y="4669"/>
                      <a:pt x="1302" y="3816"/>
                      <a:pt x="1473" y="2883"/>
                    </a:cubicBezTo>
                    <a:cubicBezTo>
                      <a:pt x="1561" y="2396"/>
                      <a:pt x="1604" y="1901"/>
                      <a:pt x="1603" y="1404"/>
                    </a:cubicBezTo>
                    <a:cubicBezTo>
                      <a:pt x="1603" y="1180"/>
                      <a:pt x="1370" y="135"/>
                      <a:pt x="1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7"/>
              <p:cNvSpPr/>
              <p:nvPr/>
            </p:nvSpPr>
            <p:spPr>
              <a:xfrm>
                <a:off x="1544650" y="3105625"/>
                <a:ext cx="42325" cy="1436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5747" extrusionOk="0">
                    <a:moveTo>
                      <a:pt x="355" y="1"/>
                    </a:moveTo>
                    <a:cubicBezTo>
                      <a:pt x="422" y="189"/>
                      <a:pt x="257" y="421"/>
                      <a:pt x="203" y="583"/>
                    </a:cubicBezTo>
                    <a:cubicBezTo>
                      <a:pt x="125" y="826"/>
                      <a:pt x="92" y="1079"/>
                      <a:pt x="65" y="1337"/>
                    </a:cubicBezTo>
                    <a:cubicBezTo>
                      <a:pt x="5" y="1910"/>
                      <a:pt x="0" y="2491"/>
                      <a:pt x="105" y="3061"/>
                    </a:cubicBezTo>
                    <a:cubicBezTo>
                      <a:pt x="194" y="3566"/>
                      <a:pt x="372" y="4200"/>
                      <a:pt x="731" y="4584"/>
                    </a:cubicBezTo>
                    <a:cubicBezTo>
                      <a:pt x="1099" y="4978"/>
                      <a:pt x="1383" y="5215"/>
                      <a:pt x="1610" y="5746"/>
                    </a:cubicBezTo>
                    <a:cubicBezTo>
                      <a:pt x="1693" y="3776"/>
                      <a:pt x="1019" y="1860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>
                <a:off x="1568250" y="3184175"/>
                <a:ext cx="8585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510" extrusionOk="0">
                    <a:moveTo>
                      <a:pt x="3434" y="0"/>
                    </a:moveTo>
                    <a:lnTo>
                      <a:pt x="3434" y="0"/>
                    </a:lnTo>
                    <a:cubicBezTo>
                      <a:pt x="2979" y="178"/>
                      <a:pt x="2618" y="527"/>
                      <a:pt x="2269" y="870"/>
                    </a:cubicBezTo>
                    <a:cubicBezTo>
                      <a:pt x="1210" y="1910"/>
                      <a:pt x="432" y="3089"/>
                      <a:pt x="0" y="4510"/>
                    </a:cubicBezTo>
                    <a:cubicBezTo>
                      <a:pt x="16" y="4459"/>
                      <a:pt x="282" y="4352"/>
                      <a:pt x="335" y="4320"/>
                    </a:cubicBezTo>
                    <a:cubicBezTo>
                      <a:pt x="453" y="4245"/>
                      <a:pt x="575" y="4169"/>
                      <a:pt x="689" y="4088"/>
                    </a:cubicBezTo>
                    <a:cubicBezTo>
                      <a:pt x="863" y="3964"/>
                      <a:pt x="961" y="3796"/>
                      <a:pt x="1116" y="3654"/>
                    </a:cubicBezTo>
                    <a:cubicBezTo>
                      <a:pt x="1477" y="3320"/>
                      <a:pt x="1821" y="2984"/>
                      <a:pt x="2125" y="2597"/>
                    </a:cubicBezTo>
                    <a:cubicBezTo>
                      <a:pt x="2726" y="1828"/>
                      <a:pt x="3179" y="943"/>
                      <a:pt x="3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7"/>
              <p:cNvSpPr/>
              <p:nvPr/>
            </p:nvSpPr>
            <p:spPr>
              <a:xfrm>
                <a:off x="1238225" y="3280175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4" y="1"/>
                    </a:moveTo>
                    <a:cubicBezTo>
                      <a:pt x="395" y="1"/>
                      <a:pt x="267" y="55"/>
                      <a:pt x="162" y="154"/>
                    </a:cubicBezTo>
                    <a:cubicBezTo>
                      <a:pt x="61" y="255"/>
                      <a:pt x="3" y="389"/>
                      <a:pt x="2" y="532"/>
                    </a:cubicBezTo>
                    <a:cubicBezTo>
                      <a:pt x="0" y="829"/>
                      <a:pt x="239" y="1072"/>
                      <a:pt x="536" y="1073"/>
                    </a:cubicBezTo>
                    <a:cubicBezTo>
                      <a:pt x="538" y="1073"/>
                      <a:pt x="540" y="1073"/>
                      <a:pt x="541" y="1073"/>
                    </a:cubicBezTo>
                    <a:cubicBezTo>
                      <a:pt x="677" y="1073"/>
                      <a:pt x="805" y="1023"/>
                      <a:pt x="905" y="930"/>
                    </a:cubicBezTo>
                    <a:cubicBezTo>
                      <a:pt x="908" y="927"/>
                      <a:pt x="914" y="923"/>
                      <a:pt x="918" y="917"/>
                    </a:cubicBezTo>
                    <a:cubicBezTo>
                      <a:pt x="1019" y="816"/>
                      <a:pt x="1077" y="683"/>
                      <a:pt x="1079" y="539"/>
                    </a:cubicBezTo>
                    <a:cubicBezTo>
                      <a:pt x="1080" y="396"/>
                      <a:pt x="1024" y="261"/>
                      <a:pt x="922" y="157"/>
                    </a:cubicBezTo>
                    <a:cubicBezTo>
                      <a:pt x="822" y="59"/>
                      <a:pt x="688" y="2"/>
                      <a:pt x="544" y="1"/>
                    </a:cubicBezTo>
                    <a:cubicBezTo>
                      <a:pt x="541" y="1"/>
                      <a:pt x="537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7"/>
              <p:cNvSpPr/>
              <p:nvPr/>
            </p:nvSpPr>
            <p:spPr>
              <a:xfrm>
                <a:off x="1281975" y="3243200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9" y="0"/>
                    </a:moveTo>
                    <a:cubicBezTo>
                      <a:pt x="398" y="0"/>
                      <a:pt x="265" y="55"/>
                      <a:pt x="162" y="155"/>
                    </a:cubicBezTo>
                    <a:cubicBezTo>
                      <a:pt x="61" y="256"/>
                      <a:pt x="3" y="390"/>
                      <a:pt x="2" y="533"/>
                    </a:cubicBezTo>
                    <a:cubicBezTo>
                      <a:pt x="0" y="830"/>
                      <a:pt x="239" y="1071"/>
                      <a:pt x="536" y="1073"/>
                    </a:cubicBezTo>
                    <a:cubicBezTo>
                      <a:pt x="540" y="1073"/>
                      <a:pt x="543" y="1073"/>
                      <a:pt x="547" y="1073"/>
                    </a:cubicBezTo>
                    <a:cubicBezTo>
                      <a:pt x="681" y="1073"/>
                      <a:pt x="807" y="1023"/>
                      <a:pt x="905" y="931"/>
                    </a:cubicBezTo>
                    <a:cubicBezTo>
                      <a:pt x="908" y="927"/>
                      <a:pt x="914" y="924"/>
                      <a:pt x="917" y="918"/>
                    </a:cubicBezTo>
                    <a:cubicBezTo>
                      <a:pt x="1018" y="817"/>
                      <a:pt x="1076" y="683"/>
                      <a:pt x="1079" y="540"/>
                    </a:cubicBezTo>
                    <a:cubicBezTo>
                      <a:pt x="1080" y="397"/>
                      <a:pt x="1024" y="261"/>
                      <a:pt x="922" y="158"/>
                    </a:cubicBezTo>
                    <a:cubicBezTo>
                      <a:pt x="823" y="58"/>
                      <a:pt x="688" y="3"/>
                      <a:pt x="545" y="0"/>
                    </a:cubicBezTo>
                    <a:cubicBezTo>
                      <a:pt x="543" y="0"/>
                      <a:pt x="541" y="0"/>
                      <a:pt x="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>
                <a:off x="1290700" y="3298675"/>
                <a:ext cx="269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075" extrusionOk="0">
                    <a:moveTo>
                      <a:pt x="545" y="0"/>
                    </a:moveTo>
                    <a:cubicBezTo>
                      <a:pt x="398" y="0"/>
                      <a:pt x="268" y="57"/>
                      <a:pt x="161" y="155"/>
                    </a:cubicBezTo>
                    <a:cubicBezTo>
                      <a:pt x="60" y="257"/>
                      <a:pt x="2" y="391"/>
                      <a:pt x="2" y="533"/>
                    </a:cubicBezTo>
                    <a:cubicBezTo>
                      <a:pt x="0" y="830"/>
                      <a:pt x="239" y="1073"/>
                      <a:pt x="536" y="1075"/>
                    </a:cubicBezTo>
                    <a:cubicBezTo>
                      <a:pt x="538" y="1075"/>
                      <a:pt x="540" y="1075"/>
                      <a:pt x="542" y="1075"/>
                    </a:cubicBezTo>
                    <a:cubicBezTo>
                      <a:pt x="677" y="1075"/>
                      <a:pt x="805" y="1024"/>
                      <a:pt x="905" y="931"/>
                    </a:cubicBezTo>
                    <a:cubicBezTo>
                      <a:pt x="908" y="928"/>
                      <a:pt x="914" y="925"/>
                      <a:pt x="917" y="920"/>
                    </a:cubicBezTo>
                    <a:cubicBezTo>
                      <a:pt x="1018" y="818"/>
                      <a:pt x="1076" y="684"/>
                      <a:pt x="1076" y="542"/>
                    </a:cubicBezTo>
                    <a:cubicBezTo>
                      <a:pt x="1079" y="399"/>
                      <a:pt x="1022" y="262"/>
                      <a:pt x="922" y="160"/>
                    </a:cubicBezTo>
                    <a:cubicBezTo>
                      <a:pt x="821" y="58"/>
                      <a:pt x="688" y="0"/>
                      <a:pt x="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2" name="Google Shape;842;p17"/>
            <p:cNvSpPr/>
            <p:nvPr/>
          </p:nvSpPr>
          <p:spPr>
            <a:xfrm>
              <a:off x="7176184" y="346959"/>
              <a:ext cx="420555" cy="386102"/>
            </a:xfrm>
            <a:custGeom>
              <a:avLst/>
              <a:gdLst/>
              <a:ahLst/>
              <a:cxnLst/>
              <a:rect l="l" t="t" r="r" b="b"/>
              <a:pathLst>
                <a:path w="8911" h="8181" extrusionOk="0">
                  <a:moveTo>
                    <a:pt x="6464" y="1"/>
                  </a:moveTo>
                  <a:cubicBezTo>
                    <a:pt x="6441" y="1"/>
                    <a:pt x="6419" y="13"/>
                    <a:pt x="6405" y="35"/>
                  </a:cubicBezTo>
                  <a:cubicBezTo>
                    <a:pt x="6179" y="394"/>
                    <a:pt x="5992" y="770"/>
                    <a:pt x="5834" y="1155"/>
                  </a:cubicBezTo>
                  <a:cubicBezTo>
                    <a:pt x="5817" y="1162"/>
                    <a:pt x="5800" y="1178"/>
                    <a:pt x="5795" y="1200"/>
                  </a:cubicBezTo>
                  <a:cubicBezTo>
                    <a:pt x="5630" y="1827"/>
                    <a:pt x="5270" y="2427"/>
                    <a:pt x="4727" y="2995"/>
                  </a:cubicBezTo>
                  <a:cubicBezTo>
                    <a:pt x="4711" y="2999"/>
                    <a:pt x="4697" y="3007"/>
                    <a:pt x="4685" y="3021"/>
                  </a:cubicBezTo>
                  <a:cubicBezTo>
                    <a:pt x="4517" y="3235"/>
                    <a:pt x="4255" y="3380"/>
                    <a:pt x="3983" y="3408"/>
                  </a:cubicBezTo>
                  <a:cubicBezTo>
                    <a:pt x="3946" y="3411"/>
                    <a:pt x="3909" y="3413"/>
                    <a:pt x="3872" y="3413"/>
                  </a:cubicBezTo>
                  <a:cubicBezTo>
                    <a:pt x="3719" y="3413"/>
                    <a:pt x="3565" y="3385"/>
                    <a:pt x="3404" y="3355"/>
                  </a:cubicBezTo>
                  <a:cubicBezTo>
                    <a:pt x="3329" y="3341"/>
                    <a:pt x="3249" y="3328"/>
                    <a:pt x="3169" y="3318"/>
                  </a:cubicBezTo>
                  <a:cubicBezTo>
                    <a:pt x="3156" y="3290"/>
                    <a:pt x="3142" y="3263"/>
                    <a:pt x="3124" y="3238"/>
                  </a:cubicBezTo>
                  <a:cubicBezTo>
                    <a:pt x="3043" y="3128"/>
                    <a:pt x="2918" y="3070"/>
                    <a:pt x="2792" y="3070"/>
                  </a:cubicBezTo>
                  <a:cubicBezTo>
                    <a:pt x="2707" y="3070"/>
                    <a:pt x="2622" y="3097"/>
                    <a:pt x="2548" y="3151"/>
                  </a:cubicBezTo>
                  <a:cubicBezTo>
                    <a:pt x="2366" y="3286"/>
                    <a:pt x="2325" y="3544"/>
                    <a:pt x="2461" y="3726"/>
                  </a:cubicBezTo>
                  <a:cubicBezTo>
                    <a:pt x="2543" y="3835"/>
                    <a:pt x="2668" y="3894"/>
                    <a:pt x="2794" y="3894"/>
                  </a:cubicBezTo>
                  <a:cubicBezTo>
                    <a:pt x="2878" y="3894"/>
                    <a:pt x="2964" y="3867"/>
                    <a:pt x="3038" y="3813"/>
                  </a:cubicBezTo>
                  <a:cubicBezTo>
                    <a:pt x="3149" y="3730"/>
                    <a:pt x="3207" y="3597"/>
                    <a:pt x="3204" y="3467"/>
                  </a:cubicBezTo>
                  <a:lnTo>
                    <a:pt x="3204" y="3467"/>
                  </a:lnTo>
                  <a:cubicBezTo>
                    <a:pt x="3262" y="3477"/>
                    <a:pt x="3320" y="3486"/>
                    <a:pt x="3379" y="3496"/>
                  </a:cubicBezTo>
                  <a:cubicBezTo>
                    <a:pt x="3542" y="3525"/>
                    <a:pt x="3709" y="3555"/>
                    <a:pt x="3879" y="3555"/>
                  </a:cubicBezTo>
                  <a:cubicBezTo>
                    <a:pt x="3918" y="3555"/>
                    <a:pt x="3958" y="3553"/>
                    <a:pt x="3997" y="3549"/>
                  </a:cubicBezTo>
                  <a:cubicBezTo>
                    <a:pt x="4051" y="3544"/>
                    <a:pt x="4104" y="3532"/>
                    <a:pt x="4157" y="3520"/>
                  </a:cubicBezTo>
                  <a:lnTo>
                    <a:pt x="4157" y="3520"/>
                  </a:lnTo>
                  <a:cubicBezTo>
                    <a:pt x="3816" y="3788"/>
                    <a:pt x="3443" y="4001"/>
                    <a:pt x="3075" y="4205"/>
                  </a:cubicBezTo>
                  <a:cubicBezTo>
                    <a:pt x="3067" y="4208"/>
                    <a:pt x="3055" y="4210"/>
                    <a:pt x="3046" y="4215"/>
                  </a:cubicBezTo>
                  <a:cubicBezTo>
                    <a:pt x="2957" y="4266"/>
                    <a:pt x="2857" y="4283"/>
                    <a:pt x="2762" y="4283"/>
                  </a:cubicBezTo>
                  <a:cubicBezTo>
                    <a:pt x="2677" y="4283"/>
                    <a:pt x="2595" y="4269"/>
                    <a:pt x="2527" y="4252"/>
                  </a:cubicBezTo>
                  <a:cubicBezTo>
                    <a:pt x="2415" y="4224"/>
                    <a:pt x="2308" y="4181"/>
                    <a:pt x="2194" y="4136"/>
                  </a:cubicBezTo>
                  <a:cubicBezTo>
                    <a:pt x="2121" y="4107"/>
                    <a:pt x="2050" y="4079"/>
                    <a:pt x="1978" y="4053"/>
                  </a:cubicBezTo>
                  <a:cubicBezTo>
                    <a:pt x="1739" y="3973"/>
                    <a:pt x="1486" y="3933"/>
                    <a:pt x="1233" y="3933"/>
                  </a:cubicBezTo>
                  <a:cubicBezTo>
                    <a:pt x="1113" y="3933"/>
                    <a:pt x="994" y="3941"/>
                    <a:pt x="876" y="3959"/>
                  </a:cubicBezTo>
                  <a:cubicBezTo>
                    <a:pt x="873" y="3884"/>
                    <a:pt x="847" y="3807"/>
                    <a:pt x="798" y="3742"/>
                  </a:cubicBezTo>
                  <a:cubicBezTo>
                    <a:pt x="718" y="3633"/>
                    <a:pt x="593" y="3575"/>
                    <a:pt x="467" y="3575"/>
                  </a:cubicBezTo>
                  <a:cubicBezTo>
                    <a:pt x="382" y="3575"/>
                    <a:pt x="297" y="3601"/>
                    <a:pt x="223" y="3655"/>
                  </a:cubicBezTo>
                  <a:cubicBezTo>
                    <a:pt x="41" y="3791"/>
                    <a:pt x="0" y="4049"/>
                    <a:pt x="136" y="4231"/>
                  </a:cubicBezTo>
                  <a:cubicBezTo>
                    <a:pt x="218" y="4340"/>
                    <a:pt x="343" y="4399"/>
                    <a:pt x="469" y="4399"/>
                  </a:cubicBezTo>
                  <a:cubicBezTo>
                    <a:pt x="553" y="4399"/>
                    <a:pt x="638" y="4373"/>
                    <a:pt x="711" y="4318"/>
                  </a:cubicBezTo>
                  <a:cubicBezTo>
                    <a:pt x="784" y="4263"/>
                    <a:pt x="833" y="4191"/>
                    <a:pt x="859" y="4110"/>
                  </a:cubicBezTo>
                  <a:cubicBezTo>
                    <a:pt x="982" y="4089"/>
                    <a:pt x="1107" y="4079"/>
                    <a:pt x="1233" y="4079"/>
                  </a:cubicBezTo>
                  <a:cubicBezTo>
                    <a:pt x="1391" y="4079"/>
                    <a:pt x="1549" y="4095"/>
                    <a:pt x="1703" y="4130"/>
                  </a:cubicBezTo>
                  <a:cubicBezTo>
                    <a:pt x="1604" y="4421"/>
                    <a:pt x="1418" y="4653"/>
                    <a:pt x="1085" y="4900"/>
                  </a:cubicBezTo>
                  <a:cubicBezTo>
                    <a:pt x="1077" y="4906"/>
                    <a:pt x="1072" y="4910"/>
                    <a:pt x="1069" y="4912"/>
                  </a:cubicBezTo>
                  <a:cubicBezTo>
                    <a:pt x="1062" y="4900"/>
                    <a:pt x="1056" y="4888"/>
                    <a:pt x="1047" y="4877"/>
                  </a:cubicBezTo>
                  <a:cubicBezTo>
                    <a:pt x="966" y="4768"/>
                    <a:pt x="841" y="4709"/>
                    <a:pt x="715" y="4709"/>
                  </a:cubicBezTo>
                  <a:cubicBezTo>
                    <a:pt x="630" y="4709"/>
                    <a:pt x="545" y="4735"/>
                    <a:pt x="471" y="4790"/>
                  </a:cubicBezTo>
                  <a:cubicBezTo>
                    <a:pt x="288" y="4926"/>
                    <a:pt x="248" y="5182"/>
                    <a:pt x="384" y="5366"/>
                  </a:cubicBezTo>
                  <a:cubicBezTo>
                    <a:pt x="465" y="5475"/>
                    <a:pt x="590" y="5533"/>
                    <a:pt x="716" y="5533"/>
                  </a:cubicBezTo>
                  <a:cubicBezTo>
                    <a:pt x="801" y="5533"/>
                    <a:pt x="886" y="5507"/>
                    <a:pt x="960" y="5453"/>
                  </a:cubicBezTo>
                  <a:cubicBezTo>
                    <a:pt x="1090" y="5355"/>
                    <a:pt x="1145" y="5197"/>
                    <a:pt x="1119" y="5048"/>
                  </a:cubicBezTo>
                  <a:cubicBezTo>
                    <a:pt x="1141" y="5038"/>
                    <a:pt x="1159" y="5023"/>
                    <a:pt x="1170" y="5016"/>
                  </a:cubicBezTo>
                  <a:cubicBezTo>
                    <a:pt x="1412" y="4835"/>
                    <a:pt x="1706" y="4577"/>
                    <a:pt x="1843" y="4166"/>
                  </a:cubicBezTo>
                  <a:cubicBezTo>
                    <a:pt x="1872" y="4173"/>
                    <a:pt x="1901" y="4182"/>
                    <a:pt x="1930" y="4191"/>
                  </a:cubicBezTo>
                  <a:cubicBezTo>
                    <a:pt x="2000" y="4217"/>
                    <a:pt x="2069" y="4244"/>
                    <a:pt x="2139" y="4270"/>
                  </a:cubicBezTo>
                  <a:cubicBezTo>
                    <a:pt x="2250" y="4317"/>
                    <a:pt x="2367" y="4363"/>
                    <a:pt x="2489" y="4393"/>
                  </a:cubicBezTo>
                  <a:cubicBezTo>
                    <a:pt x="2547" y="4408"/>
                    <a:pt x="2613" y="4421"/>
                    <a:pt x="2686" y="4427"/>
                  </a:cubicBezTo>
                  <a:cubicBezTo>
                    <a:pt x="2596" y="4477"/>
                    <a:pt x="2505" y="4531"/>
                    <a:pt x="2417" y="4586"/>
                  </a:cubicBezTo>
                  <a:cubicBezTo>
                    <a:pt x="2405" y="4589"/>
                    <a:pt x="2396" y="4595"/>
                    <a:pt x="2388" y="4603"/>
                  </a:cubicBezTo>
                  <a:cubicBezTo>
                    <a:pt x="2173" y="4738"/>
                    <a:pt x="1963" y="4881"/>
                    <a:pt x="1767" y="5045"/>
                  </a:cubicBezTo>
                  <a:cubicBezTo>
                    <a:pt x="1476" y="5291"/>
                    <a:pt x="1112" y="5679"/>
                    <a:pt x="911" y="6196"/>
                  </a:cubicBezTo>
                  <a:cubicBezTo>
                    <a:pt x="868" y="6182"/>
                    <a:pt x="823" y="6174"/>
                    <a:pt x="777" y="6174"/>
                  </a:cubicBezTo>
                  <a:cubicBezTo>
                    <a:pt x="692" y="6174"/>
                    <a:pt x="606" y="6200"/>
                    <a:pt x="533" y="6254"/>
                  </a:cubicBezTo>
                  <a:cubicBezTo>
                    <a:pt x="349" y="6390"/>
                    <a:pt x="310" y="6647"/>
                    <a:pt x="446" y="6830"/>
                  </a:cubicBezTo>
                  <a:cubicBezTo>
                    <a:pt x="527" y="6939"/>
                    <a:pt x="652" y="6997"/>
                    <a:pt x="778" y="6997"/>
                  </a:cubicBezTo>
                  <a:cubicBezTo>
                    <a:pt x="863" y="6997"/>
                    <a:pt x="948" y="6971"/>
                    <a:pt x="1021" y="6917"/>
                  </a:cubicBezTo>
                  <a:cubicBezTo>
                    <a:pt x="1203" y="6781"/>
                    <a:pt x="1244" y="6524"/>
                    <a:pt x="1108" y="6340"/>
                  </a:cubicBezTo>
                  <a:cubicBezTo>
                    <a:pt x="1089" y="6314"/>
                    <a:pt x="1063" y="6290"/>
                    <a:pt x="1037" y="6268"/>
                  </a:cubicBezTo>
                  <a:cubicBezTo>
                    <a:pt x="1228" y="5767"/>
                    <a:pt x="1578" y="5395"/>
                    <a:pt x="1861" y="5158"/>
                  </a:cubicBezTo>
                  <a:cubicBezTo>
                    <a:pt x="2000" y="5042"/>
                    <a:pt x="2149" y="4935"/>
                    <a:pt x="2299" y="4835"/>
                  </a:cubicBezTo>
                  <a:lnTo>
                    <a:pt x="2299" y="4835"/>
                  </a:lnTo>
                  <a:cubicBezTo>
                    <a:pt x="2244" y="5030"/>
                    <a:pt x="2231" y="5236"/>
                    <a:pt x="2220" y="5436"/>
                  </a:cubicBezTo>
                  <a:cubicBezTo>
                    <a:pt x="2212" y="5533"/>
                    <a:pt x="2207" y="5630"/>
                    <a:pt x="2195" y="5725"/>
                  </a:cubicBezTo>
                  <a:cubicBezTo>
                    <a:pt x="2172" y="5932"/>
                    <a:pt x="2123" y="6133"/>
                    <a:pt x="2056" y="6326"/>
                  </a:cubicBezTo>
                  <a:cubicBezTo>
                    <a:pt x="2029" y="6321"/>
                    <a:pt x="2001" y="6318"/>
                    <a:pt x="1973" y="6318"/>
                  </a:cubicBezTo>
                  <a:cubicBezTo>
                    <a:pt x="1890" y="6318"/>
                    <a:pt x="1806" y="6343"/>
                    <a:pt x="1733" y="6397"/>
                  </a:cubicBezTo>
                  <a:cubicBezTo>
                    <a:pt x="1549" y="6533"/>
                    <a:pt x="1510" y="6789"/>
                    <a:pt x="1646" y="6973"/>
                  </a:cubicBezTo>
                  <a:cubicBezTo>
                    <a:pt x="1727" y="7082"/>
                    <a:pt x="1852" y="7140"/>
                    <a:pt x="1978" y="7140"/>
                  </a:cubicBezTo>
                  <a:cubicBezTo>
                    <a:pt x="2062" y="7140"/>
                    <a:pt x="2148" y="7114"/>
                    <a:pt x="2221" y="7060"/>
                  </a:cubicBezTo>
                  <a:cubicBezTo>
                    <a:pt x="2403" y="6924"/>
                    <a:pt x="2444" y="6666"/>
                    <a:pt x="2308" y="6484"/>
                  </a:cubicBezTo>
                  <a:cubicBezTo>
                    <a:pt x="2276" y="6439"/>
                    <a:pt x="2236" y="6404"/>
                    <a:pt x="2192" y="6377"/>
                  </a:cubicBezTo>
                  <a:cubicBezTo>
                    <a:pt x="2265" y="6171"/>
                    <a:pt x="2315" y="5960"/>
                    <a:pt x="2341" y="5740"/>
                  </a:cubicBezTo>
                  <a:cubicBezTo>
                    <a:pt x="2351" y="5643"/>
                    <a:pt x="2359" y="5543"/>
                    <a:pt x="2364" y="5443"/>
                  </a:cubicBezTo>
                  <a:cubicBezTo>
                    <a:pt x="2380" y="5181"/>
                    <a:pt x="2396" y="4933"/>
                    <a:pt x="2498" y="4709"/>
                  </a:cubicBezTo>
                  <a:cubicBezTo>
                    <a:pt x="2692" y="4592"/>
                    <a:pt x="2888" y="4480"/>
                    <a:pt x="3084" y="4372"/>
                  </a:cubicBezTo>
                  <a:cubicBezTo>
                    <a:pt x="3297" y="4254"/>
                    <a:pt x="3509" y="4133"/>
                    <a:pt x="3721" y="4003"/>
                  </a:cubicBezTo>
                  <a:lnTo>
                    <a:pt x="3721" y="4003"/>
                  </a:lnTo>
                  <a:cubicBezTo>
                    <a:pt x="3620" y="4307"/>
                    <a:pt x="3498" y="4802"/>
                    <a:pt x="3546" y="5346"/>
                  </a:cubicBezTo>
                  <a:cubicBezTo>
                    <a:pt x="3502" y="5359"/>
                    <a:pt x="3460" y="5376"/>
                    <a:pt x="3423" y="5405"/>
                  </a:cubicBezTo>
                  <a:cubicBezTo>
                    <a:pt x="3240" y="5541"/>
                    <a:pt x="3200" y="5798"/>
                    <a:pt x="3336" y="5981"/>
                  </a:cubicBezTo>
                  <a:cubicBezTo>
                    <a:pt x="3417" y="6091"/>
                    <a:pt x="3542" y="6148"/>
                    <a:pt x="3668" y="6148"/>
                  </a:cubicBezTo>
                  <a:cubicBezTo>
                    <a:pt x="3753" y="6148"/>
                    <a:pt x="3838" y="6122"/>
                    <a:pt x="3912" y="6068"/>
                  </a:cubicBezTo>
                  <a:cubicBezTo>
                    <a:pt x="4094" y="5932"/>
                    <a:pt x="4133" y="5675"/>
                    <a:pt x="3999" y="5492"/>
                  </a:cubicBezTo>
                  <a:cubicBezTo>
                    <a:pt x="3922" y="5391"/>
                    <a:pt x="3811" y="5334"/>
                    <a:pt x="3692" y="5327"/>
                  </a:cubicBezTo>
                  <a:cubicBezTo>
                    <a:pt x="3638" y="4686"/>
                    <a:pt x="3827" y="4115"/>
                    <a:pt x="3924" y="3872"/>
                  </a:cubicBezTo>
                  <a:cubicBezTo>
                    <a:pt x="4089" y="3762"/>
                    <a:pt x="4248" y="3644"/>
                    <a:pt x="4400" y="3510"/>
                  </a:cubicBezTo>
                  <a:cubicBezTo>
                    <a:pt x="4828" y="3137"/>
                    <a:pt x="5174" y="2746"/>
                    <a:pt x="5436" y="2338"/>
                  </a:cubicBezTo>
                  <a:lnTo>
                    <a:pt x="5436" y="2338"/>
                  </a:lnTo>
                  <a:cubicBezTo>
                    <a:pt x="5239" y="3053"/>
                    <a:pt x="5102" y="3785"/>
                    <a:pt x="4966" y="4508"/>
                  </a:cubicBezTo>
                  <a:cubicBezTo>
                    <a:pt x="4814" y="5313"/>
                    <a:pt x="4659" y="6144"/>
                    <a:pt x="4422" y="6933"/>
                  </a:cubicBezTo>
                  <a:cubicBezTo>
                    <a:pt x="4393" y="6926"/>
                    <a:pt x="4363" y="6923"/>
                    <a:pt x="4333" y="6923"/>
                  </a:cubicBezTo>
                  <a:cubicBezTo>
                    <a:pt x="4249" y="6923"/>
                    <a:pt x="4164" y="6949"/>
                    <a:pt x="4090" y="7002"/>
                  </a:cubicBezTo>
                  <a:cubicBezTo>
                    <a:pt x="3908" y="7137"/>
                    <a:pt x="3869" y="7394"/>
                    <a:pt x="4003" y="7577"/>
                  </a:cubicBezTo>
                  <a:cubicBezTo>
                    <a:pt x="4085" y="7686"/>
                    <a:pt x="4210" y="7744"/>
                    <a:pt x="4336" y="7744"/>
                  </a:cubicBezTo>
                  <a:cubicBezTo>
                    <a:pt x="4421" y="7744"/>
                    <a:pt x="4506" y="7718"/>
                    <a:pt x="4579" y="7664"/>
                  </a:cubicBezTo>
                  <a:cubicBezTo>
                    <a:pt x="4762" y="7528"/>
                    <a:pt x="4802" y="7271"/>
                    <a:pt x="4666" y="7089"/>
                  </a:cubicBezTo>
                  <a:cubicBezTo>
                    <a:pt x="4636" y="7047"/>
                    <a:pt x="4597" y="7014"/>
                    <a:pt x="4556" y="6988"/>
                  </a:cubicBezTo>
                  <a:cubicBezTo>
                    <a:pt x="4796" y="6187"/>
                    <a:pt x="4954" y="5347"/>
                    <a:pt x="5108" y="4534"/>
                  </a:cubicBezTo>
                  <a:cubicBezTo>
                    <a:pt x="5121" y="4469"/>
                    <a:pt x="5132" y="4401"/>
                    <a:pt x="5145" y="4335"/>
                  </a:cubicBezTo>
                  <a:cubicBezTo>
                    <a:pt x="5224" y="4654"/>
                    <a:pt x="5390" y="4987"/>
                    <a:pt x="5664" y="5360"/>
                  </a:cubicBezTo>
                  <a:cubicBezTo>
                    <a:pt x="5755" y="5486"/>
                    <a:pt x="5853" y="5609"/>
                    <a:pt x="5950" y="5735"/>
                  </a:cubicBezTo>
                  <a:cubicBezTo>
                    <a:pt x="5976" y="5767"/>
                    <a:pt x="6004" y="5802"/>
                    <a:pt x="6028" y="5834"/>
                  </a:cubicBezTo>
                  <a:cubicBezTo>
                    <a:pt x="5808" y="6242"/>
                    <a:pt x="5758" y="6707"/>
                    <a:pt x="5739" y="7147"/>
                  </a:cubicBezTo>
                  <a:cubicBezTo>
                    <a:pt x="5711" y="7141"/>
                    <a:pt x="5682" y="7138"/>
                    <a:pt x="5653" y="7138"/>
                  </a:cubicBezTo>
                  <a:cubicBezTo>
                    <a:pt x="5570" y="7138"/>
                    <a:pt x="5486" y="7163"/>
                    <a:pt x="5413" y="7216"/>
                  </a:cubicBezTo>
                  <a:cubicBezTo>
                    <a:pt x="5231" y="7352"/>
                    <a:pt x="5190" y="7610"/>
                    <a:pt x="5326" y="7792"/>
                  </a:cubicBezTo>
                  <a:cubicBezTo>
                    <a:pt x="5408" y="7902"/>
                    <a:pt x="5532" y="7960"/>
                    <a:pt x="5659" y="7960"/>
                  </a:cubicBezTo>
                  <a:cubicBezTo>
                    <a:pt x="5743" y="7960"/>
                    <a:pt x="5829" y="7934"/>
                    <a:pt x="5902" y="7879"/>
                  </a:cubicBezTo>
                  <a:cubicBezTo>
                    <a:pt x="6085" y="7743"/>
                    <a:pt x="6124" y="7487"/>
                    <a:pt x="5989" y="7303"/>
                  </a:cubicBezTo>
                  <a:cubicBezTo>
                    <a:pt x="5957" y="7264"/>
                    <a:pt x="5920" y="7229"/>
                    <a:pt x="5881" y="7205"/>
                  </a:cubicBezTo>
                  <a:cubicBezTo>
                    <a:pt x="5897" y="6786"/>
                    <a:pt x="5939" y="6345"/>
                    <a:pt x="6127" y="5961"/>
                  </a:cubicBezTo>
                  <a:cubicBezTo>
                    <a:pt x="6257" y="6129"/>
                    <a:pt x="6382" y="6304"/>
                    <a:pt x="6486" y="6488"/>
                  </a:cubicBezTo>
                  <a:cubicBezTo>
                    <a:pt x="6658" y="6786"/>
                    <a:pt x="6752" y="7086"/>
                    <a:pt x="6768" y="7365"/>
                  </a:cubicBezTo>
                  <a:cubicBezTo>
                    <a:pt x="6710" y="7376"/>
                    <a:pt x="6652" y="7400"/>
                    <a:pt x="6600" y="7438"/>
                  </a:cubicBezTo>
                  <a:cubicBezTo>
                    <a:pt x="6418" y="7574"/>
                    <a:pt x="6377" y="7830"/>
                    <a:pt x="6513" y="8012"/>
                  </a:cubicBezTo>
                  <a:cubicBezTo>
                    <a:pt x="6595" y="8122"/>
                    <a:pt x="6719" y="8181"/>
                    <a:pt x="6845" y="8181"/>
                  </a:cubicBezTo>
                  <a:cubicBezTo>
                    <a:pt x="6930" y="8181"/>
                    <a:pt x="7016" y="8154"/>
                    <a:pt x="7090" y="8099"/>
                  </a:cubicBezTo>
                  <a:cubicBezTo>
                    <a:pt x="7272" y="7965"/>
                    <a:pt x="7311" y="7707"/>
                    <a:pt x="7176" y="7525"/>
                  </a:cubicBezTo>
                  <a:cubicBezTo>
                    <a:pt x="7111" y="7436"/>
                    <a:pt x="7014" y="7381"/>
                    <a:pt x="6913" y="7364"/>
                  </a:cubicBezTo>
                  <a:cubicBezTo>
                    <a:pt x="6897" y="7060"/>
                    <a:pt x="6796" y="6736"/>
                    <a:pt x="6613" y="6416"/>
                  </a:cubicBezTo>
                  <a:cubicBezTo>
                    <a:pt x="6455" y="6138"/>
                    <a:pt x="6257" y="5887"/>
                    <a:pt x="6065" y="5643"/>
                  </a:cubicBezTo>
                  <a:cubicBezTo>
                    <a:pt x="6015" y="5580"/>
                    <a:pt x="5969" y="5518"/>
                    <a:pt x="5920" y="5455"/>
                  </a:cubicBezTo>
                  <a:lnTo>
                    <a:pt x="5920" y="5455"/>
                  </a:lnTo>
                  <a:cubicBezTo>
                    <a:pt x="6180" y="5551"/>
                    <a:pt x="6453" y="5615"/>
                    <a:pt x="6716" y="5677"/>
                  </a:cubicBezTo>
                  <a:cubicBezTo>
                    <a:pt x="6894" y="5717"/>
                    <a:pt x="7075" y="5759"/>
                    <a:pt x="7250" y="5811"/>
                  </a:cubicBezTo>
                  <a:cubicBezTo>
                    <a:pt x="7528" y="5895"/>
                    <a:pt x="7865" y="6034"/>
                    <a:pt x="8125" y="6259"/>
                  </a:cubicBezTo>
                  <a:cubicBezTo>
                    <a:pt x="8010" y="6401"/>
                    <a:pt x="8002" y="6605"/>
                    <a:pt x="8113" y="6759"/>
                  </a:cubicBezTo>
                  <a:cubicBezTo>
                    <a:pt x="8195" y="6870"/>
                    <a:pt x="8321" y="6929"/>
                    <a:pt x="8448" y="6929"/>
                  </a:cubicBezTo>
                  <a:cubicBezTo>
                    <a:pt x="8531" y="6929"/>
                    <a:pt x="8615" y="6903"/>
                    <a:pt x="8688" y="6850"/>
                  </a:cubicBezTo>
                  <a:cubicBezTo>
                    <a:pt x="8872" y="6714"/>
                    <a:pt x="8911" y="6456"/>
                    <a:pt x="8775" y="6274"/>
                  </a:cubicBezTo>
                  <a:cubicBezTo>
                    <a:pt x="8695" y="6165"/>
                    <a:pt x="8571" y="6109"/>
                    <a:pt x="8446" y="6109"/>
                  </a:cubicBezTo>
                  <a:cubicBezTo>
                    <a:pt x="8374" y="6109"/>
                    <a:pt x="8300" y="6128"/>
                    <a:pt x="8235" y="6167"/>
                  </a:cubicBezTo>
                  <a:cubicBezTo>
                    <a:pt x="8003" y="5960"/>
                    <a:pt x="7684" y="5793"/>
                    <a:pt x="7291" y="5677"/>
                  </a:cubicBezTo>
                  <a:cubicBezTo>
                    <a:pt x="7114" y="5624"/>
                    <a:pt x="6929" y="5583"/>
                    <a:pt x="6751" y="5541"/>
                  </a:cubicBezTo>
                  <a:cubicBezTo>
                    <a:pt x="6461" y="5475"/>
                    <a:pt x="6162" y="5404"/>
                    <a:pt x="5887" y="5289"/>
                  </a:cubicBezTo>
                  <a:cubicBezTo>
                    <a:pt x="5940" y="5243"/>
                    <a:pt x="5984" y="5188"/>
                    <a:pt x="6024" y="5135"/>
                  </a:cubicBezTo>
                  <a:cubicBezTo>
                    <a:pt x="6081" y="5059"/>
                    <a:pt x="6133" y="4984"/>
                    <a:pt x="6188" y="4910"/>
                  </a:cubicBezTo>
                  <a:cubicBezTo>
                    <a:pt x="6306" y="4741"/>
                    <a:pt x="6432" y="4567"/>
                    <a:pt x="6573" y="4414"/>
                  </a:cubicBezTo>
                  <a:cubicBezTo>
                    <a:pt x="6632" y="4347"/>
                    <a:pt x="6694" y="4289"/>
                    <a:pt x="6755" y="4237"/>
                  </a:cubicBezTo>
                  <a:cubicBezTo>
                    <a:pt x="6837" y="4341"/>
                    <a:pt x="6959" y="4397"/>
                    <a:pt x="7082" y="4397"/>
                  </a:cubicBezTo>
                  <a:cubicBezTo>
                    <a:pt x="7167" y="4397"/>
                    <a:pt x="7252" y="4371"/>
                    <a:pt x="7325" y="4317"/>
                  </a:cubicBezTo>
                  <a:cubicBezTo>
                    <a:pt x="7508" y="4181"/>
                    <a:pt x="7548" y="3923"/>
                    <a:pt x="7412" y="3741"/>
                  </a:cubicBezTo>
                  <a:cubicBezTo>
                    <a:pt x="7331" y="3631"/>
                    <a:pt x="7206" y="3573"/>
                    <a:pt x="7080" y="3573"/>
                  </a:cubicBezTo>
                  <a:cubicBezTo>
                    <a:pt x="6996" y="3573"/>
                    <a:pt x="6911" y="3599"/>
                    <a:pt x="6838" y="3654"/>
                  </a:cubicBezTo>
                  <a:cubicBezTo>
                    <a:pt x="6693" y="3761"/>
                    <a:pt x="6639" y="3942"/>
                    <a:pt x="6689" y="4104"/>
                  </a:cubicBezTo>
                  <a:cubicBezTo>
                    <a:pt x="6613" y="4168"/>
                    <a:pt x="6538" y="4237"/>
                    <a:pt x="6466" y="4317"/>
                  </a:cubicBezTo>
                  <a:cubicBezTo>
                    <a:pt x="6319" y="4477"/>
                    <a:pt x="6193" y="4654"/>
                    <a:pt x="6070" y="4826"/>
                  </a:cubicBezTo>
                  <a:cubicBezTo>
                    <a:pt x="6017" y="4900"/>
                    <a:pt x="5963" y="4975"/>
                    <a:pt x="5908" y="5048"/>
                  </a:cubicBezTo>
                  <a:cubicBezTo>
                    <a:pt x="5860" y="5114"/>
                    <a:pt x="5805" y="5179"/>
                    <a:pt x="5740" y="5219"/>
                  </a:cubicBezTo>
                  <a:cubicBezTo>
                    <a:pt x="5449" y="4809"/>
                    <a:pt x="5292" y="4451"/>
                    <a:pt x="5252" y="4110"/>
                  </a:cubicBezTo>
                  <a:cubicBezTo>
                    <a:pt x="5455" y="3936"/>
                    <a:pt x="5668" y="3775"/>
                    <a:pt x="5889" y="3626"/>
                  </a:cubicBezTo>
                  <a:cubicBezTo>
                    <a:pt x="5970" y="3720"/>
                    <a:pt x="6085" y="3770"/>
                    <a:pt x="6201" y="3770"/>
                  </a:cubicBezTo>
                  <a:cubicBezTo>
                    <a:pt x="6285" y="3770"/>
                    <a:pt x="6369" y="3744"/>
                    <a:pt x="6442" y="3690"/>
                  </a:cubicBezTo>
                  <a:cubicBezTo>
                    <a:pt x="6610" y="3565"/>
                    <a:pt x="6654" y="3337"/>
                    <a:pt x="6555" y="3159"/>
                  </a:cubicBezTo>
                  <a:cubicBezTo>
                    <a:pt x="6552" y="3156"/>
                    <a:pt x="6552" y="3154"/>
                    <a:pt x="6552" y="3153"/>
                  </a:cubicBezTo>
                  <a:cubicBezTo>
                    <a:pt x="6551" y="3148"/>
                    <a:pt x="6550" y="3147"/>
                    <a:pt x="6548" y="3144"/>
                  </a:cubicBezTo>
                  <a:cubicBezTo>
                    <a:pt x="6545" y="3141"/>
                    <a:pt x="6544" y="3141"/>
                    <a:pt x="6544" y="3140"/>
                  </a:cubicBezTo>
                  <a:cubicBezTo>
                    <a:pt x="6541" y="3132"/>
                    <a:pt x="6535" y="3124"/>
                    <a:pt x="6529" y="3115"/>
                  </a:cubicBezTo>
                  <a:cubicBezTo>
                    <a:pt x="6448" y="3005"/>
                    <a:pt x="6324" y="2947"/>
                    <a:pt x="6198" y="2947"/>
                  </a:cubicBezTo>
                  <a:cubicBezTo>
                    <a:pt x="6113" y="2947"/>
                    <a:pt x="6028" y="2973"/>
                    <a:pt x="5955" y="3028"/>
                  </a:cubicBezTo>
                  <a:cubicBezTo>
                    <a:pt x="5803" y="3138"/>
                    <a:pt x="5752" y="3334"/>
                    <a:pt x="5814" y="3502"/>
                  </a:cubicBezTo>
                  <a:cubicBezTo>
                    <a:pt x="5607" y="3639"/>
                    <a:pt x="5409" y="3790"/>
                    <a:pt x="5219" y="3949"/>
                  </a:cubicBezTo>
                  <a:cubicBezTo>
                    <a:pt x="5478" y="2617"/>
                    <a:pt x="5795" y="1274"/>
                    <a:pt x="6528" y="113"/>
                  </a:cubicBezTo>
                  <a:cubicBezTo>
                    <a:pt x="6544" y="87"/>
                    <a:pt x="6541" y="55"/>
                    <a:pt x="6523" y="32"/>
                  </a:cubicBezTo>
                  <a:cubicBezTo>
                    <a:pt x="6519" y="24"/>
                    <a:pt x="6512" y="19"/>
                    <a:pt x="6505" y="13"/>
                  </a:cubicBezTo>
                  <a:cubicBezTo>
                    <a:pt x="6492" y="5"/>
                    <a:pt x="6478" y="1"/>
                    <a:pt x="6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363184" y="4603511"/>
              <a:ext cx="238146" cy="269200"/>
            </a:xfrm>
            <a:custGeom>
              <a:avLst/>
              <a:gdLst/>
              <a:ahLst/>
              <a:cxnLst/>
              <a:rect l="l" t="t" r="r" b="b"/>
              <a:pathLst>
                <a:path w="5046" h="5704" extrusionOk="0">
                  <a:moveTo>
                    <a:pt x="239" y="0"/>
                  </a:moveTo>
                  <a:cubicBezTo>
                    <a:pt x="176" y="0"/>
                    <a:pt x="114" y="877"/>
                    <a:pt x="68" y="1791"/>
                  </a:cubicBezTo>
                  <a:cubicBezTo>
                    <a:pt x="25" y="2700"/>
                    <a:pt x="0" y="3649"/>
                    <a:pt x="7" y="3815"/>
                  </a:cubicBezTo>
                  <a:cubicBezTo>
                    <a:pt x="22" y="4035"/>
                    <a:pt x="96" y="4291"/>
                    <a:pt x="303" y="4368"/>
                  </a:cubicBezTo>
                  <a:cubicBezTo>
                    <a:pt x="346" y="4385"/>
                    <a:pt x="392" y="4392"/>
                    <a:pt x="438" y="4392"/>
                  </a:cubicBezTo>
                  <a:cubicBezTo>
                    <a:pt x="482" y="4392"/>
                    <a:pt x="527" y="4386"/>
                    <a:pt x="571" y="4375"/>
                  </a:cubicBezTo>
                  <a:cubicBezTo>
                    <a:pt x="840" y="4310"/>
                    <a:pt x="1053" y="4096"/>
                    <a:pt x="1182" y="3850"/>
                  </a:cubicBezTo>
                  <a:cubicBezTo>
                    <a:pt x="1310" y="3605"/>
                    <a:pt x="1368" y="3329"/>
                    <a:pt x="1422" y="3057"/>
                  </a:cubicBezTo>
                  <a:lnTo>
                    <a:pt x="1422" y="3057"/>
                  </a:lnTo>
                  <a:cubicBezTo>
                    <a:pt x="1410" y="3518"/>
                    <a:pt x="1436" y="3982"/>
                    <a:pt x="1500" y="4439"/>
                  </a:cubicBezTo>
                  <a:cubicBezTo>
                    <a:pt x="1519" y="4575"/>
                    <a:pt x="1542" y="4713"/>
                    <a:pt x="1613" y="4830"/>
                  </a:cubicBezTo>
                  <a:cubicBezTo>
                    <a:pt x="1678" y="4940"/>
                    <a:pt x="1795" y="5028"/>
                    <a:pt x="1922" y="5028"/>
                  </a:cubicBezTo>
                  <a:cubicBezTo>
                    <a:pt x="1930" y="5028"/>
                    <a:pt x="1939" y="5028"/>
                    <a:pt x="1947" y="5027"/>
                  </a:cubicBezTo>
                  <a:cubicBezTo>
                    <a:pt x="2173" y="5008"/>
                    <a:pt x="2280" y="4742"/>
                    <a:pt x="2322" y="4519"/>
                  </a:cubicBezTo>
                  <a:cubicBezTo>
                    <a:pt x="2389" y="4163"/>
                    <a:pt x="2409" y="3796"/>
                    <a:pt x="2385" y="3434"/>
                  </a:cubicBezTo>
                  <a:lnTo>
                    <a:pt x="2385" y="3434"/>
                  </a:lnTo>
                  <a:cubicBezTo>
                    <a:pt x="2667" y="4122"/>
                    <a:pt x="3090" y="4769"/>
                    <a:pt x="3661" y="5248"/>
                  </a:cubicBezTo>
                  <a:cubicBezTo>
                    <a:pt x="3861" y="5415"/>
                    <a:pt x="4175" y="5703"/>
                    <a:pt x="4452" y="5703"/>
                  </a:cubicBezTo>
                  <a:cubicBezTo>
                    <a:pt x="4457" y="5703"/>
                    <a:pt x="4462" y="5703"/>
                    <a:pt x="4466" y="5703"/>
                  </a:cubicBezTo>
                  <a:cubicBezTo>
                    <a:pt x="4777" y="5691"/>
                    <a:pt x="4938" y="5408"/>
                    <a:pt x="4961" y="5134"/>
                  </a:cubicBezTo>
                  <a:cubicBezTo>
                    <a:pt x="4983" y="4866"/>
                    <a:pt x="4870" y="4606"/>
                    <a:pt x="4733" y="4375"/>
                  </a:cubicBezTo>
                  <a:cubicBezTo>
                    <a:pt x="4372" y="3773"/>
                    <a:pt x="3832" y="3278"/>
                    <a:pt x="3202" y="2967"/>
                  </a:cubicBezTo>
                  <a:lnTo>
                    <a:pt x="3202" y="2967"/>
                  </a:lnTo>
                  <a:cubicBezTo>
                    <a:pt x="3590" y="3142"/>
                    <a:pt x="4002" y="3268"/>
                    <a:pt x="4418" y="3340"/>
                  </a:cubicBezTo>
                  <a:cubicBezTo>
                    <a:pt x="4482" y="3351"/>
                    <a:pt x="4550" y="3360"/>
                    <a:pt x="4616" y="3360"/>
                  </a:cubicBezTo>
                  <a:cubicBezTo>
                    <a:pt x="4722" y="3360"/>
                    <a:pt x="4824" y="3337"/>
                    <a:pt x="4899" y="3265"/>
                  </a:cubicBezTo>
                  <a:cubicBezTo>
                    <a:pt x="5045" y="3123"/>
                    <a:pt x="4995" y="2870"/>
                    <a:pt x="4874" y="2706"/>
                  </a:cubicBezTo>
                  <a:cubicBezTo>
                    <a:pt x="4735" y="2514"/>
                    <a:pt x="4527" y="2383"/>
                    <a:pt x="4321" y="2268"/>
                  </a:cubicBezTo>
                  <a:cubicBezTo>
                    <a:pt x="3854" y="2006"/>
                    <a:pt x="3367" y="1780"/>
                    <a:pt x="2881" y="1555"/>
                  </a:cubicBezTo>
                  <a:lnTo>
                    <a:pt x="2881" y="1555"/>
                  </a:lnTo>
                  <a:cubicBezTo>
                    <a:pt x="3226" y="1684"/>
                    <a:pt x="3593" y="1751"/>
                    <a:pt x="3962" y="1751"/>
                  </a:cubicBezTo>
                  <a:cubicBezTo>
                    <a:pt x="3966" y="1751"/>
                    <a:pt x="3970" y="1751"/>
                    <a:pt x="3974" y="1751"/>
                  </a:cubicBezTo>
                  <a:cubicBezTo>
                    <a:pt x="4126" y="1748"/>
                    <a:pt x="4281" y="1736"/>
                    <a:pt x="4417" y="1667"/>
                  </a:cubicBezTo>
                  <a:cubicBezTo>
                    <a:pt x="4553" y="1599"/>
                    <a:pt x="4663" y="1463"/>
                    <a:pt x="4662" y="1311"/>
                  </a:cubicBezTo>
                  <a:cubicBezTo>
                    <a:pt x="4662" y="1198"/>
                    <a:pt x="4599" y="1094"/>
                    <a:pt x="4527" y="1008"/>
                  </a:cubicBezTo>
                  <a:cubicBezTo>
                    <a:pt x="4016" y="406"/>
                    <a:pt x="3217" y="515"/>
                    <a:pt x="2513" y="431"/>
                  </a:cubicBezTo>
                  <a:cubicBezTo>
                    <a:pt x="1748" y="342"/>
                    <a:pt x="976" y="218"/>
                    <a:pt x="241" y="1"/>
                  </a:cubicBezTo>
                  <a:cubicBezTo>
                    <a:pt x="240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8"/>
          <p:cNvSpPr txBox="1">
            <a:spLocks noGrp="1"/>
          </p:cNvSpPr>
          <p:nvPr>
            <p:ph type="title" hasCustomPrompt="1"/>
          </p:nvPr>
        </p:nvSpPr>
        <p:spPr>
          <a:xfrm>
            <a:off x="1042775" y="1854900"/>
            <a:ext cx="1550100" cy="14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6" name="Google Shape;846;p18"/>
          <p:cNvSpPr txBox="1">
            <a:spLocks noGrp="1"/>
          </p:cNvSpPr>
          <p:nvPr>
            <p:ph type="subTitle" idx="1"/>
          </p:nvPr>
        </p:nvSpPr>
        <p:spPr>
          <a:xfrm rot="390">
            <a:off x="2817012" y="2808550"/>
            <a:ext cx="52842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18"/>
          <p:cNvSpPr txBox="1">
            <a:spLocks noGrp="1"/>
          </p:cNvSpPr>
          <p:nvPr>
            <p:ph type="title" idx="2"/>
          </p:nvPr>
        </p:nvSpPr>
        <p:spPr>
          <a:xfrm>
            <a:off x="2817012" y="1917925"/>
            <a:ext cx="52842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848" name="Google Shape;848;p18"/>
          <p:cNvGrpSpPr/>
          <p:nvPr/>
        </p:nvGrpSpPr>
        <p:grpSpPr>
          <a:xfrm>
            <a:off x="0" y="-86272"/>
            <a:ext cx="9181509" cy="5286193"/>
            <a:chOff x="0" y="-86272"/>
            <a:chExt cx="9181509" cy="5286193"/>
          </a:xfrm>
        </p:grpSpPr>
        <p:sp>
          <p:nvSpPr>
            <p:cNvPr id="849" name="Google Shape;849;p18"/>
            <p:cNvSpPr/>
            <p:nvPr/>
          </p:nvSpPr>
          <p:spPr>
            <a:xfrm>
              <a:off x="1740472" y="1"/>
              <a:ext cx="7441036" cy="2065095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0" y="3811302"/>
              <a:ext cx="8479944" cy="1332149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1" name="Google Shape;851;p18"/>
            <p:cNvGrpSpPr/>
            <p:nvPr/>
          </p:nvGrpSpPr>
          <p:grpSpPr>
            <a:xfrm>
              <a:off x="1523087" y="4603490"/>
              <a:ext cx="210920" cy="196006"/>
              <a:chOff x="2294687" y="652640"/>
              <a:chExt cx="210920" cy="196006"/>
            </a:xfrm>
          </p:grpSpPr>
          <p:sp>
            <p:nvSpPr>
              <p:cNvPr id="852" name="Google Shape;852;p18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8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8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5" name="Google Shape;855;p18"/>
            <p:cNvSpPr/>
            <p:nvPr/>
          </p:nvSpPr>
          <p:spPr>
            <a:xfrm>
              <a:off x="8631119" y="451745"/>
              <a:ext cx="243904" cy="326117"/>
            </a:xfrm>
            <a:custGeom>
              <a:avLst/>
              <a:gdLst/>
              <a:ahLst/>
              <a:cxnLst/>
              <a:rect l="l" t="t" r="r" b="b"/>
              <a:pathLst>
                <a:path w="5168" h="6910" extrusionOk="0">
                  <a:moveTo>
                    <a:pt x="1000" y="1"/>
                  </a:moveTo>
                  <a:cubicBezTo>
                    <a:pt x="990" y="1"/>
                    <a:pt x="980" y="3"/>
                    <a:pt x="971" y="9"/>
                  </a:cubicBezTo>
                  <a:cubicBezTo>
                    <a:pt x="930" y="34"/>
                    <a:pt x="937" y="96"/>
                    <a:pt x="952" y="142"/>
                  </a:cubicBezTo>
                  <a:cubicBezTo>
                    <a:pt x="1063" y="525"/>
                    <a:pt x="1191" y="902"/>
                    <a:pt x="1325" y="1277"/>
                  </a:cubicBezTo>
                  <a:cubicBezTo>
                    <a:pt x="1461" y="1648"/>
                    <a:pt x="1648" y="2008"/>
                    <a:pt x="1770" y="2383"/>
                  </a:cubicBezTo>
                  <a:cubicBezTo>
                    <a:pt x="1699" y="2392"/>
                    <a:pt x="1248" y="2524"/>
                    <a:pt x="1088" y="2524"/>
                  </a:cubicBezTo>
                  <a:cubicBezTo>
                    <a:pt x="1057" y="2524"/>
                    <a:pt x="1038" y="2519"/>
                    <a:pt x="1033" y="2508"/>
                  </a:cubicBezTo>
                  <a:cubicBezTo>
                    <a:pt x="969" y="2357"/>
                    <a:pt x="822" y="2253"/>
                    <a:pt x="654" y="2253"/>
                  </a:cubicBezTo>
                  <a:cubicBezTo>
                    <a:pt x="638" y="2253"/>
                    <a:pt x="622" y="2254"/>
                    <a:pt x="606" y="2256"/>
                  </a:cubicBezTo>
                  <a:cubicBezTo>
                    <a:pt x="380" y="2283"/>
                    <a:pt x="218" y="2488"/>
                    <a:pt x="245" y="2712"/>
                  </a:cubicBezTo>
                  <a:cubicBezTo>
                    <a:pt x="247" y="2724"/>
                    <a:pt x="251" y="2732"/>
                    <a:pt x="251" y="2745"/>
                  </a:cubicBezTo>
                  <a:cubicBezTo>
                    <a:pt x="251" y="2748"/>
                    <a:pt x="253" y="2752"/>
                    <a:pt x="253" y="2755"/>
                  </a:cubicBezTo>
                  <a:cubicBezTo>
                    <a:pt x="253" y="2757"/>
                    <a:pt x="254" y="2760"/>
                    <a:pt x="254" y="2761"/>
                  </a:cubicBezTo>
                  <a:cubicBezTo>
                    <a:pt x="300" y="2945"/>
                    <a:pt x="464" y="3075"/>
                    <a:pt x="654" y="3075"/>
                  </a:cubicBezTo>
                  <a:cubicBezTo>
                    <a:pt x="669" y="3075"/>
                    <a:pt x="684" y="3074"/>
                    <a:pt x="700" y="3072"/>
                  </a:cubicBezTo>
                  <a:cubicBezTo>
                    <a:pt x="916" y="3046"/>
                    <a:pt x="1069" y="2861"/>
                    <a:pt x="1062" y="2647"/>
                  </a:cubicBezTo>
                  <a:cubicBezTo>
                    <a:pt x="1324" y="2603"/>
                    <a:pt x="1590" y="2576"/>
                    <a:pt x="1857" y="2566"/>
                  </a:cubicBezTo>
                  <a:cubicBezTo>
                    <a:pt x="2061" y="2842"/>
                    <a:pt x="2191" y="3210"/>
                    <a:pt x="2260" y="3709"/>
                  </a:cubicBezTo>
                  <a:cubicBezTo>
                    <a:pt x="2233" y="3715"/>
                    <a:pt x="2205" y="3717"/>
                    <a:pt x="2176" y="3717"/>
                  </a:cubicBezTo>
                  <a:cubicBezTo>
                    <a:pt x="2124" y="3717"/>
                    <a:pt x="2071" y="3710"/>
                    <a:pt x="2019" y="3701"/>
                  </a:cubicBezTo>
                  <a:cubicBezTo>
                    <a:pt x="1929" y="3683"/>
                    <a:pt x="1839" y="3666"/>
                    <a:pt x="1749" y="3650"/>
                  </a:cubicBezTo>
                  <a:cubicBezTo>
                    <a:pt x="1541" y="3608"/>
                    <a:pt x="1328" y="3566"/>
                    <a:pt x="1111" y="3549"/>
                  </a:cubicBezTo>
                  <a:cubicBezTo>
                    <a:pt x="1053" y="3543"/>
                    <a:pt x="997" y="3541"/>
                    <a:pt x="942" y="3541"/>
                  </a:cubicBezTo>
                  <a:cubicBezTo>
                    <a:pt x="895" y="3541"/>
                    <a:pt x="849" y="3542"/>
                    <a:pt x="804" y="3546"/>
                  </a:cubicBezTo>
                  <a:cubicBezTo>
                    <a:pt x="737" y="3407"/>
                    <a:pt x="594" y="3316"/>
                    <a:pt x="436" y="3316"/>
                  </a:cubicBezTo>
                  <a:cubicBezTo>
                    <a:pt x="420" y="3316"/>
                    <a:pt x="405" y="3317"/>
                    <a:pt x="389" y="3319"/>
                  </a:cubicBezTo>
                  <a:cubicBezTo>
                    <a:pt x="163" y="3346"/>
                    <a:pt x="1" y="3550"/>
                    <a:pt x="28" y="3775"/>
                  </a:cubicBezTo>
                  <a:cubicBezTo>
                    <a:pt x="54" y="3984"/>
                    <a:pt x="232" y="4138"/>
                    <a:pt x="437" y="4138"/>
                  </a:cubicBezTo>
                  <a:cubicBezTo>
                    <a:pt x="452" y="4138"/>
                    <a:pt x="468" y="4137"/>
                    <a:pt x="484" y="4135"/>
                  </a:cubicBezTo>
                  <a:cubicBezTo>
                    <a:pt x="707" y="4109"/>
                    <a:pt x="866" y="3908"/>
                    <a:pt x="845" y="3688"/>
                  </a:cubicBezTo>
                  <a:cubicBezTo>
                    <a:pt x="880" y="3686"/>
                    <a:pt x="916" y="3685"/>
                    <a:pt x="953" y="3685"/>
                  </a:cubicBezTo>
                  <a:cubicBezTo>
                    <a:pt x="1001" y="3685"/>
                    <a:pt x="1050" y="3686"/>
                    <a:pt x="1099" y="3691"/>
                  </a:cubicBezTo>
                  <a:cubicBezTo>
                    <a:pt x="1308" y="3708"/>
                    <a:pt x="1518" y="3748"/>
                    <a:pt x="1721" y="3789"/>
                  </a:cubicBezTo>
                  <a:cubicBezTo>
                    <a:pt x="1810" y="3806"/>
                    <a:pt x="1901" y="3825"/>
                    <a:pt x="1991" y="3841"/>
                  </a:cubicBezTo>
                  <a:cubicBezTo>
                    <a:pt x="2054" y="3853"/>
                    <a:pt x="2119" y="3862"/>
                    <a:pt x="2183" y="3862"/>
                  </a:cubicBezTo>
                  <a:cubicBezTo>
                    <a:pt x="2188" y="3862"/>
                    <a:pt x="2193" y="3861"/>
                    <a:pt x="2198" y="3861"/>
                  </a:cubicBezTo>
                  <a:lnTo>
                    <a:pt x="2198" y="3861"/>
                  </a:lnTo>
                  <a:cubicBezTo>
                    <a:pt x="2075" y="4132"/>
                    <a:pt x="1907" y="4388"/>
                    <a:pt x="1741" y="4634"/>
                  </a:cubicBezTo>
                  <a:cubicBezTo>
                    <a:pt x="1637" y="4786"/>
                    <a:pt x="1532" y="4943"/>
                    <a:pt x="1438" y="5105"/>
                  </a:cubicBezTo>
                  <a:cubicBezTo>
                    <a:pt x="1230" y="5457"/>
                    <a:pt x="1113" y="5795"/>
                    <a:pt x="1085" y="6107"/>
                  </a:cubicBezTo>
                  <a:cubicBezTo>
                    <a:pt x="881" y="6152"/>
                    <a:pt x="739" y="6343"/>
                    <a:pt x="764" y="6555"/>
                  </a:cubicBezTo>
                  <a:cubicBezTo>
                    <a:pt x="791" y="6756"/>
                    <a:pt x="969" y="6910"/>
                    <a:pt x="1175" y="6910"/>
                  </a:cubicBezTo>
                  <a:cubicBezTo>
                    <a:pt x="1191" y="6910"/>
                    <a:pt x="1206" y="6909"/>
                    <a:pt x="1223" y="6907"/>
                  </a:cubicBezTo>
                  <a:cubicBezTo>
                    <a:pt x="1448" y="6880"/>
                    <a:pt x="1611" y="6676"/>
                    <a:pt x="1583" y="6451"/>
                  </a:cubicBezTo>
                  <a:cubicBezTo>
                    <a:pt x="1561" y="6260"/>
                    <a:pt x="1412" y="6120"/>
                    <a:pt x="1234" y="6092"/>
                  </a:cubicBezTo>
                  <a:cubicBezTo>
                    <a:pt x="1267" y="5749"/>
                    <a:pt x="1418" y="5419"/>
                    <a:pt x="1566" y="5167"/>
                  </a:cubicBezTo>
                  <a:cubicBezTo>
                    <a:pt x="1657" y="5011"/>
                    <a:pt x="1763" y="4854"/>
                    <a:pt x="1864" y="4704"/>
                  </a:cubicBezTo>
                  <a:cubicBezTo>
                    <a:pt x="2016" y="4478"/>
                    <a:pt x="2169" y="4246"/>
                    <a:pt x="2292" y="3997"/>
                  </a:cubicBezTo>
                  <a:cubicBezTo>
                    <a:pt x="2300" y="4077"/>
                    <a:pt x="2308" y="4154"/>
                    <a:pt x="2316" y="4233"/>
                  </a:cubicBezTo>
                  <a:cubicBezTo>
                    <a:pt x="2343" y="4543"/>
                    <a:pt x="2371" y="4863"/>
                    <a:pt x="2443" y="5173"/>
                  </a:cubicBezTo>
                  <a:cubicBezTo>
                    <a:pt x="2527" y="5532"/>
                    <a:pt x="2676" y="5837"/>
                    <a:pt x="2871" y="6070"/>
                  </a:cubicBezTo>
                  <a:cubicBezTo>
                    <a:pt x="2809" y="6152"/>
                    <a:pt x="2777" y="6257"/>
                    <a:pt x="2790" y="6367"/>
                  </a:cubicBezTo>
                  <a:cubicBezTo>
                    <a:pt x="2814" y="6576"/>
                    <a:pt x="2992" y="6731"/>
                    <a:pt x="3197" y="6731"/>
                  </a:cubicBezTo>
                  <a:cubicBezTo>
                    <a:pt x="3213" y="6731"/>
                    <a:pt x="3230" y="6730"/>
                    <a:pt x="3246" y="6728"/>
                  </a:cubicBezTo>
                  <a:cubicBezTo>
                    <a:pt x="3472" y="6700"/>
                    <a:pt x="3633" y="6496"/>
                    <a:pt x="3605" y="6272"/>
                  </a:cubicBezTo>
                  <a:cubicBezTo>
                    <a:pt x="3581" y="6063"/>
                    <a:pt x="3403" y="5908"/>
                    <a:pt x="3199" y="5908"/>
                  </a:cubicBezTo>
                  <a:cubicBezTo>
                    <a:pt x="3183" y="5908"/>
                    <a:pt x="3166" y="5909"/>
                    <a:pt x="3149" y="5911"/>
                  </a:cubicBezTo>
                  <a:cubicBezTo>
                    <a:pt x="3087" y="5918"/>
                    <a:pt x="3029" y="5942"/>
                    <a:pt x="2979" y="5975"/>
                  </a:cubicBezTo>
                  <a:cubicBezTo>
                    <a:pt x="2799" y="5759"/>
                    <a:pt x="2663" y="5477"/>
                    <a:pt x="2583" y="5143"/>
                  </a:cubicBezTo>
                  <a:cubicBezTo>
                    <a:pt x="2534" y="4936"/>
                    <a:pt x="2508" y="4724"/>
                    <a:pt x="2486" y="4513"/>
                  </a:cubicBezTo>
                  <a:lnTo>
                    <a:pt x="2486" y="4513"/>
                  </a:lnTo>
                  <a:cubicBezTo>
                    <a:pt x="2884" y="4665"/>
                    <a:pt x="3219" y="4957"/>
                    <a:pt x="3516" y="5251"/>
                  </a:cubicBezTo>
                  <a:cubicBezTo>
                    <a:pt x="3504" y="5297"/>
                    <a:pt x="3500" y="5347"/>
                    <a:pt x="3504" y="5397"/>
                  </a:cubicBezTo>
                  <a:cubicBezTo>
                    <a:pt x="3529" y="5606"/>
                    <a:pt x="3708" y="5761"/>
                    <a:pt x="3911" y="5761"/>
                  </a:cubicBezTo>
                  <a:cubicBezTo>
                    <a:pt x="3927" y="5761"/>
                    <a:pt x="3943" y="5760"/>
                    <a:pt x="3960" y="5758"/>
                  </a:cubicBezTo>
                  <a:cubicBezTo>
                    <a:pt x="4187" y="5730"/>
                    <a:pt x="4348" y="5526"/>
                    <a:pt x="4320" y="5302"/>
                  </a:cubicBezTo>
                  <a:cubicBezTo>
                    <a:pt x="4295" y="5093"/>
                    <a:pt x="4118" y="4938"/>
                    <a:pt x="3914" y="4938"/>
                  </a:cubicBezTo>
                  <a:cubicBezTo>
                    <a:pt x="3898" y="4938"/>
                    <a:pt x="3881" y="4939"/>
                    <a:pt x="3864" y="4941"/>
                  </a:cubicBezTo>
                  <a:cubicBezTo>
                    <a:pt x="3746" y="4956"/>
                    <a:pt x="3644" y="5021"/>
                    <a:pt x="3579" y="5114"/>
                  </a:cubicBezTo>
                  <a:cubicBezTo>
                    <a:pt x="3264" y="4805"/>
                    <a:pt x="2909" y="4500"/>
                    <a:pt x="2472" y="4354"/>
                  </a:cubicBezTo>
                  <a:cubicBezTo>
                    <a:pt x="2468" y="4312"/>
                    <a:pt x="2465" y="4268"/>
                    <a:pt x="2460" y="4226"/>
                  </a:cubicBezTo>
                  <a:cubicBezTo>
                    <a:pt x="2449" y="4070"/>
                    <a:pt x="2434" y="3912"/>
                    <a:pt x="2415" y="3756"/>
                  </a:cubicBezTo>
                  <a:cubicBezTo>
                    <a:pt x="2359" y="3298"/>
                    <a:pt x="2255" y="2941"/>
                    <a:pt x="2093" y="2655"/>
                  </a:cubicBezTo>
                  <a:lnTo>
                    <a:pt x="2093" y="2655"/>
                  </a:lnTo>
                  <a:cubicBezTo>
                    <a:pt x="2148" y="2696"/>
                    <a:pt x="2201" y="2735"/>
                    <a:pt x="2255" y="2774"/>
                  </a:cubicBezTo>
                  <a:cubicBezTo>
                    <a:pt x="2924" y="3263"/>
                    <a:pt x="3613" y="3767"/>
                    <a:pt x="4335" y="4187"/>
                  </a:cubicBezTo>
                  <a:cubicBezTo>
                    <a:pt x="4323" y="4233"/>
                    <a:pt x="4319" y="4284"/>
                    <a:pt x="4325" y="4335"/>
                  </a:cubicBezTo>
                  <a:cubicBezTo>
                    <a:pt x="4350" y="4545"/>
                    <a:pt x="4527" y="4698"/>
                    <a:pt x="4731" y="4698"/>
                  </a:cubicBezTo>
                  <a:cubicBezTo>
                    <a:pt x="4747" y="4698"/>
                    <a:pt x="4764" y="4697"/>
                    <a:pt x="4781" y="4695"/>
                  </a:cubicBezTo>
                  <a:cubicBezTo>
                    <a:pt x="5007" y="4668"/>
                    <a:pt x="5167" y="4464"/>
                    <a:pt x="5140" y="4239"/>
                  </a:cubicBezTo>
                  <a:cubicBezTo>
                    <a:pt x="5116" y="4029"/>
                    <a:pt x="4937" y="3876"/>
                    <a:pt x="4733" y="3876"/>
                  </a:cubicBezTo>
                  <a:cubicBezTo>
                    <a:pt x="4717" y="3876"/>
                    <a:pt x="4701" y="3877"/>
                    <a:pt x="4685" y="3879"/>
                  </a:cubicBezTo>
                  <a:cubicBezTo>
                    <a:pt x="4561" y="3893"/>
                    <a:pt x="4461" y="3961"/>
                    <a:pt x="4396" y="4057"/>
                  </a:cubicBezTo>
                  <a:cubicBezTo>
                    <a:pt x="3914" y="3777"/>
                    <a:pt x="3455" y="3463"/>
                    <a:pt x="3002" y="3140"/>
                  </a:cubicBezTo>
                  <a:cubicBezTo>
                    <a:pt x="2779" y="2981"/>
                    <a:pt x="2565" y="2789"/>
                    <a:pt x="2327" y="2651"/>
                  </a:cubicBezTo>
                  <a:cubicBezTo>
                    <a:pt x="2124" y="2532"/>
                    <a:pt x="2032" y="2398"/>
                    <a:pt x="1943" y="2176"/>
                  </a:cubicBezTo>
                  <a:cubicBezTo>
                    <a:pt x="1664" y="1487"/>
                    <a:pt x="1386" y="795"/>
                    <a:pt x="1105" y="106"/>
                  </a:cubicBezTo>
                  <a:cubicBezTo>
                    <a:pt x="1086" y="57"/>
                    <a:pt x="1045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1335896" y="1059894"/>
              <a:ext cx="187175" cy="272315"/>
            </a:xfrm>
            <a:custGeom>
              <a:avLst/>
              <a:gdLst/>
              <a:ahLst/>
              <a:cxnLst/>
              <a:rect l="l" t="t" r="r" b="b"/>
              <a:pathLst>
                <a:path w="3966" h="5770" extrusionOk="0">
                  <a:moveTo>
                    <a:pt x="200" y="0"/>
                  </a:moveTo>
                  <a:cubicBezTo>
                    <a:pt x="193" y="0"/>
                    <a:pt x="186" y="2"/>
                    <a:pt x="180" y="6"/>
                  </a:cubicBezTo>
                  <a:cubicBezTo>
                    <a:pt x="90" y="62"/>
                    <a:pt x="285" y="265"/>
                    <a:pt x="314" y="305"/>
                  </a:cubicBezTo>
                  <a:cubicBezTo>
                    <a:pt x="420" y="457"/>
                    <a:pt x="528" y="609"/>
                    <a:pt x="634" y="763"/>
                  </a:cubicBezTo>
                  <a:cubicBezTo>
                    <a:pt x="770" y="961"/>
                    <a:pt x="818" y="1229"/>
                    <a:pt x="782" y="1465"/>
                  </a:cubicBezTo>
                  <a:cubicBezTo>
                    <a:pt x="753" y="1653"/>
                    <a:pt x="673" y="1828"/>
                    <a:pt x="589" y="2012"/>
                  </a:cubicBezTo>
                  <a:cubicBezTo>
                    <a:pt x="556" y="2084"/>
                    <a:pt x="524" y="2157"/>
                    <a:pt x="492" y="2232"/>
                  </a:cubicBezTo>
                  <a:cubicBezTo>
                    <a:pt x="463" y="2236"/>
                    <a:pt x="433" y="2244"/>
                    <a:pt x="404" y="2255"/>
                  </a:cubicBezTo>
                  <a:cubicBezTo>
                    <a:pt x="194" y="2341"/>
                    <a:pt x="91" y="2581"/>
                    <a:pt x="177" y="2791"/>
                  </a:cubicBezTo>
                  <a:cubicBezTo>
                    <a:pt x="241" y="2951"/>
                    <a:pt x="396" y="3048"/>
                    <a:pt x="559" y="3048"/>
                  </a:cubicBezTo>
                  <a:cubicBezTo>
                    <a:pt x="610" y="3048"/>
                    <a:pt x="662" y="3039"/>
                    <a:pt x="712" y="3018"/>
                  </a:cubicBezTo>
                  <a:cubicBezTo>
                    <a:pt x="922" y="2934"/>
                    <a:pt x="1025" y="2692"/>
                    <a:pt x="940" y="2482"/>
                  </a:cubicBezTo>
                  <a:cubicBezTo>
                    <a:pt x="887" y="2352"/>
                    <a:pt x="775" y="2264"/>
                    <a:pt x="647" y="2235"/>
                  </a:cubicBezTo>
                  <a:cubicBezTo>
                    <a:pt x="670" y="2181"/>
                    <a:pt x="693" y="2126"/>
                    <a:pt x="720" y="2073"/>
                  </a:cubicBezTo>
                  <a:cubicBezTo>
                    <a:pt x="803" y="1887"/>
                    <a:pt x="893" y="1696"/>
                    <a:pt x="924" y="1486"/>
                  </a:cubicBezTo>
                  <a:cubicBezTo>
                    <a:pt x="932" y="1431"/>
                    <a:pt x="934" y="1378"/>
                    <a:pt x="934" y="1323"/>
                  </a:cubicBezTo>
                  <a:cubicBezTo>
                    <a:pt x="1110" y="1720"/>
                    <a:pt x="1223" y="2135"/>
                    <a:pt x="1330" y="2540"/>
                  </a:cubicBezTo>
                  <a:cubicBezTo>
                    <a:pt x="1329" y="2552"/>
                    <a:pt x="1329" y="2561"/>
                    <a:pt x="1330" y="2572"/>
                  </a:cubicBezTo>
                  <a:cubicBezTo>
                    <a:pt x="1381" y="2760"/>
                    <a:pt x="1307" y="2953"/>
                    <a:pt x="1236" y="3083"/>
                  </a:cubicBezTo>
                  <a:cubicBezTo>
                    <a:pt x="1180" y="3185"/>
                    <a:pt x="1113" y="3279"/>
                    <a:pt x="1041" y="3377"/>
                  </a:cubicBezTo>
                  <a:cubicBezTo>
                    <a:pt x="996" y="3438"/>
                    <a:pt x="951" y="3500"/>
                    <a:pt x="909" y="3565"/>
                  </a:cubicBezTo>
                  <a:cubicBezTo>
                    <a:pt x="705" y="3877"/>
                    <a:pt x="579" y="4238"/>
                    <a:pt x="543" y="4609"/>
                  </a:cubicBezTo>
                  <a:cubicBezTo>
                    <a:pt x="517" y="4604"/>
                    <a:pt x="491" y="4601"/>
                    <a:pt x="465" y="4601"/>
                  </a:cubicBezTo>
                  <a:cubicBezTo>
                    <a:pt x="415" y="4601"/>
                    <a:pt x="364" y="4611"/>
                    <a:pt x="314" y="4631"/>
                  </a:cubicBezTo>
                  <a:cubicBezTo>
                    <a:pt x="104" y="4716"/>
                    <a:pt x="0" y="4956"/>
                    <a:pt x="85" y="5166"/>
                  </a:cubicBezTo>
                  <a:cubicBezTo>
                    <a:pt x="153" y="5330"/>
                    <a:pt x="308" y="5428"/>
                    <a:pt x="471" y="5428"/>
                  </a:cubicBezTo>
                  <a:cubicBezTo>
                    <a:pt x="523" y="5428"/>
                    <a:pt x="575" y="5419"/>
                    <a:pt x="625" y="5398"/>
                  </a:cubicBezTo>
                  <a:cubicBezTo>
                    <a:pt x="835" y="5314"/>
                    <a:pt x="938" y="5072"/>
                    <a:pt x="853" y="4862"/>
                  </a:cubicBezTo>
                  <a:cubicBezTo>
                    <a:pt x="818" y="4778"/>
                    <a:pt x="759" y="4713"/>
                    <a:pt x="688" y="4667"/>
                  </a:cubicBezTo>
                  <a:cubicBezTo>
                    <a:pt x="709" y="4385"/>
                    <a:pt x="788" y="4107"/>
                    <a:pt x="916" y="3853"/>
                  </a:cubicBezTo>
                  <a:cubicBezTo>
                    <a:pt x="1173" y="4021"/>
                    <a:pt x="1351" y="4260"/>
                    <a:pt x="1508" y="4644"/>
                  </a:cubicBezTo>
                  <a:cubicBezTo>
                    <a:pt x="1511" y="4652"/>
                    <a:pt x="1513" y="4658"/>
                    <a:pt x="1516" y="4663"/>
                  </a:cubicBezTo>
                  <a:cubicBezTo>
                    <a:pt x="1503" y="4666"/>
                    <a:pt x="1488" y="4667"/>
                    <a:pt x="1475" y="4673"/>
                  </a:cubicBezTo>
                  <a:cubicBezTo>
                    <a:pt x="1265" y="4758"/>
                    <a:pt x="1162" y="4998"/>
                    <a:pt x="1248" y="5208"/>
                  </a:cubicBezTo>
                  <a:cubicBezTo>
                    <a:pt x="1312" y="5368"/>
                    <a:pt x="1467" y="5466"/>
                    <a:pt x="1630" y="5466"/>
                  </a:cubicBezTo>
                  <a:cubicBezTo>
                    <a:pt x="1681" y="5466"/>
                    <a:pt x="1733" y="5456"/>
                    <a:pt x="1784" y="5436"/>
                  </a:cubicBezTo>
                  <a:cubicBezTo>
                    <a:pt x="1993" y="5352"/>
                    <a:pt x="2096" y="5110"/>
                    <a:pt x="2011" y="4900"/>
                  </a:cubicBezTo>
                  <a:cubicBezTo>
                    <a:pt x="1950" y="4751"/>
                    <a:pt x="1810" y="4657"/>
                    <a:pt x="1658" y="4645"/>
                  </a:cubicBezTo>
                  <a:cubicBezTo>
                    <a:pt x="1655" y="4622"/>
                    <a:pt x="1646" y="4600"/>
                    <a:pt x="1640" y="4587"/>
                  </a:cubicBezTo>
                  <a:cubicBezTo>
                    <a:pt x="1526" y="4309"/>
                    <a:pt x="1346" y="3961"/>
                    <a:pt x="983" y="3725"/>
                  </a:cubicBezTo>
                  <a:cubicBezTo>
                    <a:pt x="999" y="3700"/>
                    <a:pt x="1013" y="3672"/>
                    <a:pt x="1031" y="3646"/>
                  </a:cubicBezTo>
                  <a:cubicBezTo>
                    <a:pt x="1070" y="3586"/>
                    <a:pt x="1115" y="3526"/>
                    <a:pt x="1158" y="3465"/>
                  </a:cubicBezTo>
                  <a:cubicBezTo>
                    <a:pt x="1231" y="3368"/>
                    <a:pt x="1303" y="3267"/>
                    <a:pt x="1365" y="3157"/>
                  </a:cubicBezTo>
                  <a:cubicBezTo>
                    <a:pt x="1394" y="3104"/>
                    <a:pt x="1423" y="3041"/>
                    <a:pt x="1446" y="2973"/>
                  </a:cubicBezTo>
                  <a:cubicBezTo>
                    <a:pt x="1474" y="3073"/>
                    <a:pt x="1503" y="3174"/>
                    <a:pt x="1533" y="3274"/>
                  </a:cubicBezTo>
                  <a:cubicBezTo>
                    <a:pt x="1533" y="3284"/>
                    <a:pt x="1537" y="3297"/>
                    <a:pt x="1545" y="3306"/>
                  </a:cubicBezTo>
                  <a:cubicBezTo>
                    <a:pt x="1620" y="3548"/>
                    <a:pt x="1707" y="3785"/>
                    <a:pt x="1817" y="4018"/>
                  </a:cubicBezTo>
                  <a:cubicBezTo>
                    <a:pt x="1982" y="4362"/>
                    <a:pt x="2266" y="4809"/>
                    <a:pt x="2719" y="5133"/>
                  </a:cubicBezTo>
                  <a:cubicBezTo>
                    <a:pt x="2646" y="5242"/>
                    <a:pt x="2628" y="5382"/>
                    <a:pt x="2681" y="5512"/>
                  </a:cubicBezTo>
                  <a:cubicBezTo>
                    <a:pt x="2745" y="5672"/>
                    <a:pt x="2900" y="5770"/>
                    <a:pt x="3063" y="5770"/>
                  </a:cubicBezTo>
                  <a:cubicBezTo>
                    <a:pt x="3114" y="5770"/>
                    <a:pt x="3166" y="5760"/>
                    <a:pt x="3217" y="5740"/>
                  </a:cubicBezTo>
                  <a:cubicBezTo>
                    <a:pt x="3427" y="5656"/>
                    <a:pt x="3529" y="5414"/>
                    <a:pt x="3444" y="5205"/>
                  </a:cubicBezTo>
                  <a:cubicBezTo>
                    <a:pt x="3379" y="5045"/>
                    <a:pt x="3224" y="4947"/>
                    <a:pt x="3061" y="4947"/>
                  </a:cubicBezTo>
                  <a:cubicBezTo>
                    <a:pt x="3010" y="4947"/>
                    <a:pt x="2958" y="4956"/>
                    <a:pt x="2908" y="4977"/>
                  </a:cubicBezTo>
                  <a:cubicBezTo>
                    <a:pt x="2876" y="4990"/>
                    <a:pt x="2848" y="5007"/>
                    <a:pt x="2820" y="5027"/>
                  </a:cubicBezTo>
                  <a:cubicBezTo>
                    <a:pt x="2381" y="4721"/>
                    <a:pt x="2106" y="4288"/>
                    <a:pt x="1947" y="3955"/>
                  </a:cubicBezTo>
                  <a:cubicBezTo>
                    <a:pt x="1870" y="3790"/>
                    <a:pt x="1802" y="3622"/>
                    <a:pt x="1744" y="3451"/>
                  </a:cubicBezTo>
                  <a:lnTo>
                    <a:pt x="1744" y="3451"/>
                  </a:lnTo>
                  <a:cubicBezTo>
                    <a:pt x="1921" y="3552"/>
                    <a:pt x="2116" y="3616"/>
                    <a:pt x="2306" y="3677"/>
                  </a:cubicBezTo>
                  <a:cubicBezTo>
                    <a:pt x="2399" y="3709"/>
                    <a:pt x="2490" y="3738"/>
                    <a:pt x="2581" y="3771"/>
                  </a:cubicBezTo>
                  <a:cubicBezTo>
                    <a:pt x="2775" y="3846"/>
                    <a:pt x="2958" y="3942"/>
                    <a:pt x="3130" y="4056"/>
                  </a:cubicBezTo>
                  <a:cubicBezTo>
                    <a:pt x="3081" y="4157"/>
                    <a:pt x="3072" y="4276"/>
                    <a:pt x="3117" y="4389"/>
                  </a:cubicBezTo>
                  <a:cubicBezTo>
                    <a:pt x="3182" y="4549"/>
                    <a:pt x="3336" y="4646"/>
                    <a:pt x="3499" y="4646"/>
                  </a:cubicBezTo>
                  <a:cubicBezTo>
                    <a:pt x="3550" y="4646"/>
                    <a:pt x="3602" y="4637"/>
                    <a:pt x="3652" y="4616"/>
                  </a:cubicBezTo>
                  <a:cubicBezTo>
                    <a:pt x="3862" y="4531"/>
                    <a:pt x="3965" y="4291"/>
                    <a:pt x="3880" y="4081"/>
                  </a:cubicBezTo>
                  <a:cubicBezTo>
                    <a:pt x="3816" y="3921"/>
                    <a:pt x="3661" y="3823"/>
                    <a:pt x="3498" y="3823"/>
                  </a:cubicBezTo>
                  <a:cubicBezTo>
                    <a:pt x="3446" y="3823"/>
                    <a:pt x="3394" y="3833"/>
                    <a:pt x="3344" y="3853"/>
                  </a:cubicBezTo>
                  <a:cubicBezTo>
                    <a:pt x="3293" y="3872"/>
                    <a:pt x="3250" y="3904"/>
                    <a:pt x="3212" y="3940"/>
                  </a:cubicBezTo>
                  <a:cubicBezTo>
                    <a:pt x="3031" y="3819"/>
                    <a:pt x="2837" y="3716"/>
                    <a:pt x="2632" y="3638"/>
                  </a:cubicBezTo>
                  <a:cubicBezTo>
                    <a:pt x="2539" y="3603"/>
                    <a:pt x="2444" y="3573"/>
                    <a:pt x="2350" y="3541"/>
                  </a:cubicBezTo>
                  <a:cubicBezTo>
                    <a:pt x="2099" y="3458"/>
                    <a:pt x="1863" y="3381"/>
                    <a:pt x="1671" y="3227"/>
                  </a:cubicBezTo>
                  <a:cubicBezTo>
                    <a:pt x="1604" y="3009"/>
                    <a:pt x="1546" y="2791"/>
                    <a:pt x="1490" y="2575"/>
                  </a:cubicBezTo>
                  <a:cubicBezTo>
                    <a:pt x="1429" y="2341"/>
                    <a:pt x="1365" y="2103"/>
                    <a:pt x="1291" y="1866"/>
                  </a:cubicBezTo>
                  <a:lnTo>
                    <a:pt x="1291" y="1866"/>
                  </a:lnTo>
                  <a:cubicBezTo>
                    <a:pt x="1561" y="2042"/>
                    <a:pt x="2009" y="2281"/>
                    <a:pt x="2548" y="2371"/>
                  </a:cubicBezTo>
                  <a:cubicBezTo>
                    <a:pt x="2551" y="2416"/>
                    <a:pt x="2559" y="2462"/>
                    <a:pt x="2575" y="2506"/>
                  </a:cubicBezTo>
                  <a:cubicBezTo>
                    <a:pt x="2640" y="2665"/>
                    <a:pt x="2795" y="2763"/>
                    <a:pt x="2958" y="2763"/>
                  </a:cubicBezTo>
                  <a:cubicBezTo>
                    <a:pt x="3009" y="2763"/>
                    <a:pt x="3061" y="2753"/>
                    <a:pt x="3111" y="2733"/>
                  </a:cubicBezTo>
                  <a:cubicBezTo>
                    <a:pt x="3321" y="2648"/>
                    <a:pt x="3424" y="2407"/>
                    <a:pt x="3340" y="2197"/>
                  </a:cubicBezTo>
                  <a:cubicBezTo>
                    <a:pt x="3275" y="2038"/>
                    <a:pt x="3120" y="1940"/>
                    <a:pt x="2957" y="1940"/>
                  </a:cubicBezTo>
                  <a:cubicBezTo>
                    <a:pt x="2906" y="1940"/>
                    <a:pt x="2854" y="1950"/>
                    <a:pt x="2804" y="1970"/>
                  </a:cubicBezTo>
                  <a:cubicBezTo>
                    <a:pt x="2685" y="2016"/>
                    <a:pt x="2604" y="2112"/>
                    <a:pt x="2568" y="2225"/>
                  </a:cubicBezTo>
                  <a:cubicBezTo>
                    <a:pt x="1931" y="2116"/>
                    <a:pt x="1426" y="1793"/>
                    <a:pt x="1216" y="1638"/>
                  </a:cubicBezTo>
                  <a:cubicBezTo>
                    <a:pt x="1151" y="1452"/>
                    <a:pt x="1076" y="1268"/>
                    <a:pt x="984" y="1088"/>
                  </a:cubicBezTo>
                  <a:cubicBezTo>
                    <a:pt x="882" y="881"/>
                    <a:pt x="767" y="683"/>
                    <a:pt x="643" y="489"/>
                  </a:cubicBezTo>
                  <a:cubicBezTo>
                    <a:pt x="585" y="401"/>
                    <a:pt x="527" y="307"/>
                    <a:pt x="459" y="227"/>
                  </a:cubicBezTo>
                  <a:cubicBezTo>
                    <a:pt x="389" y="149"/>
                    <a:pt x="339" y="69"/>
                    <a:pt x="245" y="16"/>
                  </a:cubicBezTo>
                  <a:cubicBezTo>
                    <a:pt x="231" y="8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7" name="Google Shape;857;p18"/>
            <p:cNvGrpSpPr/>
            <p:nvPr/>
          </p:nvGrpSpPr>
          <p:grpSpPr>
            <a:xfrm rot="10800000">
              <a:off x="585270" y="3947979"/>
              <a:ext cx="812604" cy="1251942"/>
              <a:chOff x="1411275" y="1061050"/>
              <a:chExt cx="430450" cy="663175"/>
            </a:xfrm>
          </p:grpSpPr>
          <p:sp>
            <p:nvSpPr>
              <p:cNvPr id="858" name="Google Shape;858;p18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8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8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8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8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4" name="Google Shape;864;p18"/>
            <p:cNvSpPr/>
            <p:nvPr/>
          </p:nvSpPr>
          <p:spPr>
            <a:xfrm>
              <a:off x="1451958" y="2"/>
              <a:ext cx="539250" cy="1004357"/>
            </a:xfrm>
            <a:custGeom>
              <a:avLst/>
              <a:gdLst/>
              <a:ahLst/>
              <a:cxnLst/>
              <a:rect l="l" t="t" r="r" b="b"/>
              <a:pathLst>
                <a:path w="11426" h="21281" extrusionOk="0">
                  <a:moveTo>
                    <a:pt x="6547" y="3862"/>
                  </a:moveTo>
                  <a:lnTo>
                    <a:pt x="6547" y="3862"/>
                  </a:lnTo>
                  <a:cubicBezTo>
                    <a:pt x="6580" y="4331"/>
                    <a:pt x="6214" y="4751"/>
                    <a:pt x="6047" y="4917"/>
                  </a:cubicBezTo>
                  <a:cubicBezTo>
                    <a:pt x="5684" y="5281"/>
                    <a:pt x="5222" y="5554"/>
                    <a:pt x="4714" y="5706"/>
                  </a:cubicBezTo>
                  <a:cubicBezTo>
                    <a:pt x="4262" y="5842"/>
                    <a:pt x="3853" y="5905"/>
                    <a:pt x="3455" y="5905"/>
                  </a:cubicBezTo>
                  <a:cubicBezTo>
                    <a:pt x="3416" y="5905"/>
                    <a:pt x="3378" y="5904"/>
                    <a:pt x="3340" y="5903"/>
                  </a:cubicBezTo>
                  <a:cubicBezTo>
                    <a:pt x="4040" y="5727"/>
                    <a:pt x="4649" y="5314"/>
                    <a:pt x="5240" y="4912"/>
                  </a:cubicBezTo>
                  <a:cubicBezTo>
                    <a:pt x="5547" y="4702"/>
                    <a:pt x="5865" y="4483"/>
                    <a:pt x="6192" y="4304"/>
                  </a:cubicBezTo>
                  <a:cubicBezTo>
                    <a:pt x="6228" y="4285"/>
                    <a:pt x="6241" y="4238"/>
                    <a:pt x="6221" y="4202"/>
                  </a:cubicBezTo>
                  <a:cubicBezTo>
                    <a:pt x="6208" y="4178"/>
                    <a:pt x="6182" y="4164"/>
                    <a:pt x="6156" y="4164"/>
                  </a:cubicBezTo>
                  <a:cubicBezTo>
                    <a:pt x="6150" y="4164"/>
                    <a:pt x="6143" y="4164"/>
                    <a:pt x="6137" y="4166"/>
                  </a:cubicBezTo>
                  <a:cubicBezTo>
                    <a:pt x="6131" y="4169"/>
                    <a:pt x="6126" y="4170"/>
                    <a:pt x="6120" y="4173"/>
                  </a:cubicBezTo>
                  <a:cubicBezTo>
                    <a:pt x="5787" y="4357"/>
                    <a:pt x="5466" y="4577"/>
                    <a:pt x="5154" y="4789"/>
                  </a:cubicBezTo>
                  <a:cubicBezTo>
                    <a:pt x="4577" y="5184"/>
                    <a:pt x="3977" y="5589"/>
                    <a:pt x="3303" y="5759"/>
                  </a:cubicBezTo>
                  <a:cubicBezTo>
                    <a:pt x="3487" y="5533"/>
                    <a:pt x="3704" y="5301"/>
                    <a:pt x="3977" y="5103"/>
                  </a:cubicBezTo>
                  <a:cubicBezTo>
                    <a:pt x="4384" y="4807"/>
                    <a:pt x="4823" y="4548"/>
                    <a:pt x="5280" y="4335"/>
                  </a:cubicBezTo>
                  <a:cubicBezTo>
                    <a:pt x="5398" y="4279"/>
                    <a:pt x="6259" y="3953"/>
                    <a:pt x="6547" y="3862"/>
                  </a:cubicBezTo>
                  <a:close/>
                  <a:moveTo>
                    <a:pt x="1334" y="6753"/>
                  </a:moveTo>
                  <a:cubicBezTo>
                    <a:pt x="1516" y="6753"/>
                    <a:pt x="1698" y="6760"/>
                    <a:pt x="1878" y="6778"/>
                  </a:cubicBezTo>
                  <a:cubicBezTo>
                    <a:pt x="2243" y="6814"/>
                    <a:pt x="2515" y="6886"/>
                    <a:pt x="2738" y="7008"/>
                  </a:cubicBezTo>
                  <a:cubicBezTo>
                    <a:pt x="3007" y="7154"/>
                    <a:pt x="3225" y="7387"/>
                    <a:pt x="3435" y="7617"/>
                  </a:cubicBezTo>
                  <a:cubicBezTo>
                    <a:pt x="3404" y="7618"/>
                    <a:pt x="3373" y="7618"/>
                    <a:pt x="3342" y="7618"/>
                  </a:cubicBezTo>
                  <a:cubicBezTo>
                    <a:pt x="2703" y="7618"/>
                    <a:pt x="2066" y="7475"/>
                    <a:pt x="1486" y="7197"/>
                  </a:cubicBezTo>
                  <a:cubicBezTo>
                    <a:pt x="1475" y="7193"/>
                    <a:pt x="1463" y="7190"/>
                    <a:pt x="1451" y="7190"/>
                  </a:cubicBezTo>
                  <a:cubicBezTo>
                    <a:pt x="1445" y="7190"/>
                    <a:pt x="1439" y="7191"/>
                    <a:pt x="1434" y="7192"/>
                  </a:cubicBezTo>
                  <a:cubicBezTo>
                    <a:pt x="1414" y="7197"/>
                    <a:pt x="1396" y="7212"/>
                    <a:pt x="1386" y="7232"/>
                  </a:cubicBezTo>
                  <a:cubicBezTo>
                    <a:pt x="1369" y="7270"/>
                    <a:pt x="1385" y="7313"/>
                    <a:pt x="1421" y="7332"/>
                  </a:cubicBezTo>
                  <a:cubicBezTo>
                    <a:pt x="2022" y="7619"/>
                    <a:pt x="2682" y="7766"/>
                    <a:pt x="3346" y="7766"/>
                  </a:cubicBezTo>
                  <a:cubicBezTo>
                    <a:pt x="3239" y="7876"/>
                    <a:pt x="3135" y="7988"/>
                    <a:pt x="3035" y="8102"/>
                  </a:cubicBezTo>
                  <a:cubicBezTo>
                    <a:pt x="2999" y="8102"/>
                    <a:pt x="2963" y="8124"/>
                    <a:pt x="2947" y="8160"/>
                  </a:cubicBezTo>
                  <a:cubicBezTo>
                    <a:pt x="2942" y="8162"/>
                    <a:pt x="2931" y="8170"/>
                    <a:pt x="2895" y="8176"/>
                  </a:cubicBezTo>
                  <a:cubicBezTo>
                    <a:pt x="2849" y="8183"/>
                    <a:pt x="2803" y="8187"/>
                    <a:pt x="2757" y="8187"/>
                  </a:cubicBezTo>
                  <a:cubicBezTo>
                    <a:pt x="2480" y="8187"/>
                    <a:pt x="2204" y="8066"/>
                    <a:pt x="1964" y="7943"/>
                  </a:cubicBezTo>
                  <a:cubicBezTo>
                    <a:pt x="1372" y="7639"/>
                    <a:pt x="826" y="7257"/>
                    <a:pt x="339" y="6804"/>
                  </a:cubicBezTo>
                  <a:cubicBezTo>
                    <a:pt x="668" y="6777"/>
                    <a:pt x="1002" y="6753"/>
                    <a:pt x="1334" y="6753"/>
                  </a:cubicBezTo>
                  <a:close/>
                  <a:moveTo>
                    <a:pt x="4135" y="7691"/>
                  </a:moveTo>
                  <a:lnTo>
                    <a:pt x="4135" y="7691"/>
                  </a:lnTo>
                  <a:cubicBezTo>
                    <a:pt x="4364" y="7739"/>
                    <a:pt x="4582" y="7748"/>
                    <a:pt x="4810" y="7755"/>
                  </a:cubicBezTo>
                  <a:cubicBezTo>
                    <a:pt x="4915" y="7759"/>
                    <a:pt x="5025" y="7762"/>
                    <a:pt x="5140" y="7769"/>
                  </a:cubicBezTo>
                  <a:cubicBezTo>
                    <a:pt x="5618" y="7800"/>
                    <a:pt x="6094" y="7898"/>
                    <a:pt x="6554" y="8063"/>
                  </a:cubicBezTo>
                  <a:cubicBezTo>
                    <a:pt x="7015" y="8225"/>
                    <a:pt x="7444" y="8450"/>
                    <a:pt x="7840" y="8726"/>
                  </a:cubicBezTo>
                  <a:cubicBezTo>
                    <a:pt x="8031" y="8862"/>
                    <a:pt x="8216" y="9013"/>
                    <a:pt x="8385" y="9172"/>
                  </a:cubicBezTo>
                  <a:cubicBezTo>
                    <a:pt x="8404" y="9189"/>
                    <a:pt x="8462" y="9259"/>
                    <a:pt x="8516" y="9324"/>
                  </a:cubicBezTo>
                  <a:cubicBezTo>
                    <a:pt x="8587" y="9409"/>
                    <a:pt x="8643" y="9476"/>
                    <a:pt x="8689" y="9530"/>
                  </a:cubicBezTo>
                  <a:cubicBezTo>
                    <a:pt x="8595" y="9531"/>
                    <a:pt x="8499" y="9532"/>
                    <a:pt x="8402" y="9532"/>
                  </a:cubicBezTo>
                  <a:cubicBezTo>
                    <a:pt x="7665" y="9532"/>
                    <a:pt x="6869" y="9485"/>
                    <a:pt x="6126" y="9265"/>
                  </a:cubicBezTo>
                  <a:cubicBezTo>
                    <a:pt x="5626" y="9116"/>
                    <a:pt x="5182" y="8897"/>
                    <a:pt x="4803" y="8609"/>
                  </a:cubicBezTo>
                  <a:cubicBezTo>
                    <a:pt x="4541" y="8413"/>
                    <a:pt x="4331" y="8143"/>
                    <a:pt x="4132" y="7868"/>
                  </a:cubicBezTo>
                  <a:lnTo>
                    <a:pt x="4132" y="7868"/>
                  </a:lnTo>
                  <a:cubicBezTo>
                    <a:pt x="4986" y="8372"/>
                    <a:pt x="5942" y="8723"/>
                    <a:pt x="6919" y="8885"/>
                  </a:cubicBezTo>
                  <a:cubicBezTo>
                    <a:pt x="6923" y="8886"/>
                    <a:pt x="6928" y="8887"/>
                    <a:pt x="6932" y="8887"/>
                  </a:cubicBezTo>
                  <a:cubicBezTo>
                    <a:pt x="6967" y="8887"/>
                    <a:pt x="6999" y="8862"/>
                    <a:pt x="7006" y="8825"/>
                  </a:cubicBezTo>
                  <a:cubicBezTo>
                    <a:pt x="7013" y="8783"/>
                    <a:pt x="6986" y="8745"/>
                    <a:pt x="6944" y="8738"/>
                  </a:cubicBezTo>
                  <a:cubicBezTo>
                    <a:pt x="5956" y="8573"/>
                    <a:pt x="4994" y="8212"/>
                    <a:pt x="4135" y="7691"/>
                  </a:cubicBezTo>
                  <a:close/>
                  <a:moveTo>
                    <a:pt x="6581" y="10431"/>
                  </a:moveTo>
                  <a:cubicBezTo>
                    <a:pt x="7316" y="10431"/>
                    <a:pt x="8014" y="10804"/>
                    <a:pt x="8723" y="11220"/>
                  </a:cubicBezTo>
                  <a:cubicBezTo>
                    <a:pt x="9150" y="11472"/>
                    <a:pt x="9578" y="11750"/>
                    <a:pt x="9774" y="12151"/>
                  </a:cubicBezTo>
                  <a:cubicBezTo>
                    <a:pt x="9303" y="12004"/>
                    <a:pt x="8810" y="11944"/>
                    <a:pt x="8329" y="11888"/>
                  </a:cubicBezTo>
                  <a:cubicBezTo>
                    <a:pt x="8067" y="11857"/>
                    <a:pt x="7798" y="11824"/>
                    <a:pt x="7536" y="11778"/>
                  </a:cubicBezTo>
                  <a:cubicBezTo>
                    <a:pt x="6871" y="11656"/>
                    <a:pt x="6365" y="11446"/>
                    <a:pt x="5987" y="11135"/>
                  </a:cubicBezTo>
                  <a:cubicBezTo>
                    <a:pt x="5887" y="11054"/>
                    <a:pt x="5806" y="10956"/>
                    <a:pt x="5726" y="10853"/>
                  </a:cubicBezTo>
                  <a:lnTo>
                    <a:pt x="5726" y="10853"/>
                  </a:lnTo>
                  <a:cubicBezTo>
                    <a:pt x="5878" y="10915"/>
                    <a:pt x="6043" y="10954"/>
                    <a:pt x="6207" y="10983"/>
                  </a:cubicBezTo>
                  <a:cubicBezTo>
                    <a:pt x="6407" y="11019"/>
                    <a:pt x="6608" y="11048"/>
                    <a:pt x="6808" y="11077"/>
                  </a:cubicBezTo>
                  <a:cubicBezTo>
                    <a:pt x="7471" y="11173"/>
                    <a:pt x="8157" y="11273"/>
                    <a:pt x="8731" y="11606"/>
                  </a:cubicBezTo>
                  <a:cubicBezTo>
                    <a:pt x="8743" y="11612"/>
                    <a:pt x="8756" y="11615"/>
                    <a:pt x="8769" y="11615"/>
                  </a:cubicBezTo>
                  <a:cubicBezTo>
                    <a:pt x="8795" y="11615"/>
                    <a:pt x="8819" y="11602"/>
                    <a:pt x="8833" y="11578"/>
                  </a:cubicBezTo>
                  <a:cubicBezTo>
                    <a:pt x="8853" y="11542"/>
                    <a:pt x="8841" y="11497"/>
                    <a:pt x="8805" y="11477"/>
                  </a:cubicBezTo>
                  <a:cubicBezTo>
                    <a:pt x="8204" y="11129"/>
                    <a:pt x="7507" y="11028"/>
                    <a:pt x="6829" y="10931"/>
                  </a:cubicBezTo>
                  <a:cubicBezTo>
                    <a:pt x="6631" y="10902"/>
                    <a:pt x="6430" y="10873"/>
                    <a:pt x="6233" y="10838"/>
                  </a:cubicBezTo>
                  <a:cubicBezTo>
                    <a:pt x="5990" y="10795"/>
                    <a:pt x="5720" y="10731"/>
                    <a:pt x="5522" y="10565"/>
                  </a:cubicBezTo>
                  <a:cubicBezTo>
                    <a:pt x="5586" y="10555"/>
                    <a:pt x="5649" y="10546"/>
                    <a:pt x="5715" y="10534"/>
                  </a:cubicBezTo>
                  <a:cubicBezTo>
                    <a:pt x="5940" y="10497"/>
                    <a:pt x="6175" y="10459"/>
                    <a:pt x="6404" y="10439"/>
                  </a:cubicBezTo>
                  <a:cubicBezTo>
                    <a:pt x="6463" y="10434"/>
                    <a:pt x="6522" y="10431"/>
                    <a:pt x="6581" y="10431"/>
                  </a:cubicBezTo>
                  <a:close/>
                  <a:moveTo>
                    <a:pt x="3455" y="7943"/>
                  </a:moveTo>
                  <a:lnTo>
                    <a:pt x="3455" y="7943"/>
                  </a:lnTo>
                  <a:cubicBezTo>
                    <a:pt x="3167" y="8846"/>
                    <a:pt x="2948" y="9774"/>
                    <a:pt x="2809" y="10709"/>
                  </a:cubicBezTo>
                  <a:cubicBezTo>
                    <a:pt x="2803" y="10751"/>
                    <a:pt x="2831" y="10789"/>
                    <a:pt x="2873" y="10795"/>
                  </a:cubicBezTo>
                  <a:cubicBezTo>
                    <a:pt x="2876" y="10795"/>
                    <a:pt x="2880" y="10796"/>
                    <a:pt x="2884" y="10796"/>
                  </a:cubicBezTo>
                  <a:cubicBezTo>
                    <a:pt x="2920" y="10796"/>
                    <a:pt x="2953" y="10769"/>
                    <a:pt x="2957" y="10731"/>
                  </a:cubicBezTo>
                  <a:cubicBezTo>
                    <a:pt x="3097" y="9797"/>
                    <a:pt x="3316" y="8872"/>
                    <a:pt x="3604" y="7972"/>
                  </a:cubicBezTo>
                  <a:cubicBezTo>
                    <a:pt x="3605" y="7986"/>
                    <a:pt x="3608" y="8001"/>
                    <a:pt x="3611" y="8014"/>
                  </a:cubicBezTo>
                  <a:cubicBezTo>
                    <a:pt x="3721" y="8655"/>
                    <a:pt x="3825" y="9265"/>
                    <a:pt x="3691" y="9889"/>
                  </a:cubicBezTo>
                  <a:cubicBezTo>
                    <a:pt x="3556" y="10504"/>
                    <a:pt x="3293" y="11081"/>
                    <a:pt x="3034" y="11620"/>
                  </a:cubicBezTo>
                  <a:cubicBezTo>
                    <a:pt x="2896" y="11904"/>
                    <a:pt x="2744" y="12190"/>
                    <a:pt x="2505" y="12345"/>
                  </a:cubicBezTo>
                  <a:cubicBezTo>
                    <a:pt x="2214" y="11438"/>
                    <a:pt x="2135" y="10660"/>
                    <a:pt x="2258" y="9973"/>
                  </a:cubicBezTo>
                  <a:cubicBezTo>
                    <a:pt x="2410" y="9120"/>
                    <a:pt x="2897" y="8526"/>
                    <a:pt x="3455" y="7943"/>
                  </a:cubicBezTo>
                  <a:close/>
                  <a:moveTo>
                    <a:pt x="5273" y="10854"/>
                  </a:moveTo>
                  <a:lnTo>
                    <a:pt x="5273" y="10854"/>
                  </a:lnTo>
                  <a:cubicBezTo>
                    <a:pt x="5212" y="11028"/>
                    <a:pt x="5157" y="11206"/>
                    <a:pt x="5108" y="11375"/>
                  </a:cubicBezTo>
                  <a:cubicBezTo>
                    <a:pt x="5021" y="11672"/>
                    <a:pt x="4931" y="11982"/>
                    <a:pt x="4795" y="12270"/>
                  </a:cubicBezTo>
                  <a:lnTo>
                    <a:pt x="4708" y="12451"/>
                  </a:lnTo>
                  <a:cubicBezTo>
                    <a:pt x="4512" y="12858"/>
                    <a:pt x="4307" y="13279"/>
                    <a:pt x="4287" y="13748"/>
                  </a:cubicBezTo>
                  <a:cubicBezTo>
                    <a:pt x="4286" y="13790"/>
                    <a:pt x="4318" y="13825"/>
                    <a:pt x="4360" y="13826"/>
                  </a:cubicBezTo>
                  <a:cubicBezTo>
                    <a:pt x="4360" y="13826"/>
                    <a:pt x="4361" y="13826"/>
                    <a:pt x="4362" y="13826"/>
                  </a:cubicBezTo>
                  <a:cubicBezTo>
                    <a:pt x="4403" y="13826"/>
                    <a:pt x="4435" y="13795"/>
                    <a:pt x="4438" y="13754"/>
                  </a:cubicBezTo>
                  <a:cubicBezTo>
                    <a:pt x="4455" y="13315"/>
                    <a:pt x="4652" y="12908"/>
                    <a:pt x="4845" y="12515"/>
                  </a:cubicBezTo>
                  <a:lnTo>
                    <a:pt x="4931" y="12334"/>
                  </a:lnTo>
                  <a:cubicBezTo>
                    <a:pt x="5072" y="12034"/>
                    <a:pt x="5164" y="11721"/>
                    <a:pt x="5253" y="11417"/>
                  </a:cubicBezTo>
                  <a:cubicBezTo>
                    <a:pt x="5301" y="11258"/>
                    <a:pt x="5350" y="11097"/>
                    <a:pt x="5405" y="10937"/>
                  </a:cubicBezTo>
                  <a:cubicBezTo>
                    <a:pt x="5415" y="10996"/>
                    <a:pt x="5422" y="11067"/>
                    <a:pt x="5425" y="11119"/>
                  </a:cubicBezTo>
                  <a:lnTo>
                    <a:pt x="5432" y="11194"/>
                  </a:lnTo>
                  <a:cubicBezTo>
                    <a:pt x="5493" y="11813"/>
                    <a:pt x="5405" y="12438"/>
                    <a:pt x="5179" y="13008"/>
                  </a:cubicBezTo>
                  <a:cubicBezTo>
                    <a:pt x="5025" y="13398"/>
                    <a:pt x="4805" y="13767"/>
                    <a:pt x="4593" y="14123"/>
                  </a:cubicBezTo>
                  <a:lnTo>
                    <a:pt x="3877" y="15323"/>
                  </a:lnTo>
                  <a:cubicBezTo>
                    <a:pt x="3846" y="14848"/>
                    <a:pt x="3833" y="14369"/>
                    <a:pt x="3841" y="13894"/>
                  </a:cubicBezTo>
                  <a:cubicBezTo>
                    <a:pt x="3849" y="13451"/>
                    <a:pt x="3876" y="13084"/>
                    <a:pt x="3982" y="12733"/>
                  </a:cubicBezTo>
                  <a:cubicBezTo>
                    <a:pt x="4119" y="12273"/>
                    <a:pt x="4394" y="11863"/>
                    <a:pt x="4616" y="11555"/>
                  </a:cubicBezTo>
                  <a:cubicBezTo>
                    <a:pt x="4781" y="11325"/>
                    <a:pt x="4969" y="11084"/>
                    <a:pt x="5206" y="10902"/>
                  </a:cubicBezTo>
                  <a:cubicBezTo>
                    <a:pt x="5234" y="10882"/>
                    <a:pt x="5253" y="10867"/>
                    <a:pt x="5273" y="10854"/>
                  </a:cubicBezTo>
                  <a:close/>
                  <a:moveTo>
                    <a:pt x="7756" y="13648"/>
                  </a:moveTo>
                  <a:lnTo>
                    <a:pt x="7756" y="13648"/>
                  </a:lnTo>
                  <a:cubicBezTo>
                    <a:pt x="7780" y="13658"/>
                    <a:pt x="7799" y="13667"/>
                    <a:pt x="7817" y="13676"/>
                  </a:cubicBezTo>
                  <a:cubicBezTo>
                    <a:pt x="8115" y="13819"/>
                    <a:pt x="8427" y="13916"/>
                    <a:pt x="8731" y="14010"/>
                  </a:cubicBezTo>
                  <a:cubicBezTo>
                    <a:pt x="9312" y="14190"/>
                    <a:pt x="9861" y="14357"/>
                    <a:pt x="10296" y="14828"/>
                  </a:cubicBezTo>
                  <a:cubicBezTo>
                    <a:pt x="10516" y="15065"/>
                    <a:pt x="10673" y="15346"/>
                    <a:pt x="10838" y="15643"/>
                  </a:cubicBezTo>
                  <a:cubicBezTo>
                    <a:pt x="10900" y="15747"/>
                    <a:pt x="10959" y="15854"/>
                    <a:pt x="11023" y="15961"/>
                  </a:cubicBezTo>
                  <a:cubicBezTo>
                    <a:pt x="10845" y="15898"/>
                    <a:pt x="10665" y="15856"/>
                    <a:pt x="10626" y="15849"/>
                  </a:cubicBezTo>
                  <a:cubicBezTo>
                    <a:pt x="10512" y="15827"/>
                    <a:pt x="10401" y="15812"/>
                    <a:pt x="10289" y="15796"/>
                  </a:cubicBezTo>
                  <a:cubicBezTo>
                    <a:pt x="10034" y="15760"/>
                    <a:pt x="9793" y="15726"/>
                    <a:pt x="9548" y="15630"/>
                  </a:cubicBezTo>
                  <a:cubicBezTo>
                    <a:pt x="9310" y="15536"/>
                    <a:pt x="9093" y="15403"/>
                    <a:pt x="8881" y="15217"/>
                  </a:cubicBezTo>
                  <a:cubicBezTo>
                    <a:pt x="8617" y="14990"/>
                    <a:pt x="8400" y="14721"/>
                    <a:pt x="8144" y="14395"/>
                  </a:cubicBezTo>
                  <a:cubicBezTo>
                    <a:pt x="8092" y="14329"/>
                    <a:pt x="8042" y="14260"/>
                    <a:pt x="7992" y="14194"/>
                  </a:cubicBezTo>
                  <a:cubicBezTo>
                    <a:pt x="7935" y="14090"/>
                    <a:pt x="7876" y="13987"/>
                    <a:pt x="7811" y="13883"/>
                  </a:cubicBezTo>
                  <a:lnTo>
                    <a:pt x="7811" y="13883"/>
                  </a:lnTo>
                  <a:cubicBezTo>
                    <a:pt x="7969" y="13994"/>
                    <a:pt x="8136" y="14090"/>
                    <a:pt x="8304" y="14187"/>
                  </a:cubicBezTo>
                  <a:lnTo>
                    <a:pt x="8377" y="14227"/>
                  </a:lnTo>
                  <a:cubicBezTo>
                    <a:pt x="8976" y="14570"/>
                    <a:pt x="9554" y="14957"/>
                    <a:pt x="10097" y="15381"/>
                  </a:cubicBezTo>
                  <a:cubicBezTo>
                    <a:pt x="10110" y="15391"/>
                    <a:pt x="10126" y="15396"/>
                    <a:pt x="10142" y="15396"/>
                  </a:cubicBezTo>
                  <a:cubicBezTo>
                    <a:pt x="10164" y="15396"/>
                    <a:pt x="10186" y="15387"/>
                    <a:pt x="10201" y="15368"/>
                  </a:cubicBezTo>
                  <a:cubicBezTo>
                    <a:pt x="10227" y="15335"/>
                    <a:pt x="10221" y="15288"/>
                    <a:pt x="10188" y="15262"/>
                  </a:cubicBezTo>
                  <a:cubicBezTo>
                    <a:pt x="9641" y="14835"/>
                    <a:pt x="9056" y="14443"/>
                    <a:pt x="8451" y="14097"/>
                  </a:cubicBezTo>
                  <a:lnTo>
                    <a:pt x="8377" y="14056"/>
                  </a:lnTo>
                  <a:cubicBezTo>
                    <a:pt x="8161" y="13933"/>
                    <a:pt x="7941" y="13807"/>
                    <a:pt x="7756" y="13648"/>
                  </a:cubicBezTo>
                  <a:close/>
                  <a:moveTo>
                    <a:pt x="7081" y="13466"/>
                  </a:moveTo>
                  <a:cubicBezTo>
                    <a:pt x="7177" y="13800"/>
                    <a:pt x="7268" y="14142"/>
                    <a:pt x="7304" y="14488"/>
                  </a:cubicBezTo>
                  <a:cubicBezTo>
                    <a:pt x="7368" y="15076"/>
                    <a:pt x="7343" y="15589"/>
                    <a:pt x="7233" y="16060"/>
                  </a:cubicBezTo>
                  <a:cubicBezTo>
                    <a:pt x="7167" y="16342"/>
                    <a:pt x="7065" y="16624"/>
                    <a:pt x="6965" y="16897"/>
                  </a:cubicBezTo>
                  <a:cubicBezTo>
                    <a:pt x="6864" y="17175"/>
                    <a:pt x="6758" y="17461"/>
                    <a:pt x="6690" y="17757"/>
                  </a:cubicBezTo>
                  <a:cubicBezTo>
                    <a:pt x="6467" y="17196"/>
                    <a:pt x="6256" y="16585"/>
                    <a:pt x="6241" y="15969"/>
                  </a:cubicBezTo>
                  <a:cubicBezTo>
                    <a:pt x="6228" y="15465"/>
                    <a:pt x="6346" y="14941"/>
                    <a:pt x="6577" y="14450"/>
                  </a:cubicBezTo>
                  <a:cubicBezTo>
                    <a:pt x="6629" y="14346"/>
                    <a:pt x="6683" y="14242"/>
                    <a:pt x="6735" y="14140"/>
                  </a:cubicBezTo>
                  <a:cubicBezTo>
                    <a:pt x="6806" y="14006"/>
                    <a:pt x="6873" y="13871"/>
                    <a:pt x="6935" y="13734"/>
                  </a:cubicBezTo>
                  <a:lnTo>
                    <a:pt x="6935" y="13734"/>
                  </a:lnTo>
                  <a:cubicBezTo>
                    <a:pt x="6933" y="14287"/>
                    <a:pt x="6871" y="14767"/>
                    <a:pt x="6742" y="15243"/>
                  </a:cubicBezTo>
                  <a:cubicBezTo>
                    <a:pt x="6602" y="15760"/>
                    <a:pt x="6480" y="16307"/>
                    <a:pt x="6654" y="16807"/>
                  </a:cubicBezTo>
                  <a:cubicBezTo>
                    <a:pt x="6665" y="16837"/>
                    <a:pt x="6694" y="16856"/>
                    <a:pt x="6724" y="16856"/>
                  </a:cubicBezTo>
                  <a:cubicBezTo>
                    <a:pt x="6733" y="16856"/>
                    <a:pt x="6741" y="16855"/>
                    <a:pt x="6750" y="16852"/>
                  </a:cubicBezTo>
                  <a:cubicBezTo>
                    <a:pt x="6790" y="16839"/>
                    <a:pt x="6810" y="16795"/>
                    <a:pt x="6796" y="16756"/>
                  </a:cubicBezTo>
                  <a:cubicBezTo>
                    <a:pt x="6635" y="16296"/>
                    <a:pt x="6748" y="15795"/>
                    <a:pt x="6887" y="15281"/>
                  </a:cubicBezTo>
                  <a:cubicBezTo>
                    <a:pt x="7042" y="14718"/>
                    <a:pt x="7101" y="14150"/>
                    <a:pt x="7081" y="13466"/>
                  </a:cubicBezTo>
                  <a:close/>
                  <a:moveTo>
                    <a:pt x="8928" y="16232"/>
                  </a:moveTo>
                  <a:cubicBezTo>
                    <a:pt x="8940" y="16247"/>
                    <a:pt x="8953" y="16263"/>
                    <a:pt x="8963" y="16277"/>
                  </a:cubicBezTo>
                  <a:cubicBezTo>
                    <a:pt x="9033" y="16365"/>
                    <a:pt x="9101" y="16451"/>
                    <a:pt x="9164" y="16541"/>
                  </a:cubicBezTo>
                  <a:cubicBezTo>
                    <a:pt x="9678" y="17244"/>
                    <a:pt x="9913" y="18085"/>
                    <a:pt x="9901" y="19185"/>
                  </a:cubicBezTo>
                  <a:cubicBezTo>
                    <a:pt x="9897" y="19455"/>
                    <a:pt x="9874" y="19733"/>
                    <a:pt x="9850" y="19999"/>
                  </a:cubicBezTo>
                  <a:cubicBezTo>
                    <a:pt x="9824" y="20278"/>
                    <a:pt x="9798" y="20565"/>
                    <a:pt x="9797" y="20852"/>
                  </a:cubicBezTo>
                  <a:lnTo>
                    <a:pt x="9795" y="20850"/>
                  </a:lnTo>
                  <a:cubicBezTo>
                    <a:pt x="9762" y="20814"/>
                    <a:pt x="9733" y="20784"/>
                    <a:pt x="9720" y="20762"/>
                  </a:cubicBezTo>
                  <a:cubicBezTo>
                    <a:pt x="9601" y="20598"/>
                    <a:pt x="9503" y="20451"/>
                    <a:pt x="9413" y="20307"/>
                  </a:cubicBezTo>
                  <a:cubicBezTo>
                    <a:pt x="9202" y="19967"/>
                    <a:pt x="9044" y="19654"/>
                    <a:pt x="8933" y="19346"/>
                  </a:cubicBezTo>
                  <a:cubicBezTo>
                    <a:pt x="8853" y="19132"/>
                    <a:pt x="8811" y="18909"/>
                    <a:pt x="8801" y="18666"/>
                  </a:cubicBezTo>
                  <a:cubicBezTo>
                    <a:pt x="8789" y="18424"/>
                    <a:pt x="8817" y="18175"/>
                    <a:pt x="8844" y="17933"/>
                  </a:cubicBezTo>
                  <a:cubicBezTo>
                    <a:pt x="8868" y="17728"/>
                    <a:pt x="8889" y="17518"/>
                    <a:pt x="8891" y="17309"/>
                  </a:cubicBezTo>
                  <a:cubicBezTo>
                    <a:pt x="8892" y="16934"/>
                    <a:pt x="8831" y="16583"/>
                    <a:pt x="8768" y="16239"/>
                  </a:cubicBezTo>
                  <a:lnTo>
                    <a:pt x="8768" y="16239"/>
                  </a:lnTo>
                  <a:cubicBezTo>
                    <a:pt x="9014" y="16788"/>
                    <a:pt x="9189" y="17324"/>
                    <a:pt x="9282" y="17836"/>
                  </a:cubicBezTo>
                  <a:cubicBezTo>
                    <a:pt x="9324" y="18071"/>
                    <a:pt x="9315" y="18317"/>
                    <a:pt x="9305" y="18557"/>
                  </a:cubicBezTo>
                  <a:cubicBezTo>
                    <a:pt x="9290" y="18941"/>
                    <a:pt x="9274" y="19337"/>
                    <a:pt x="9462" y="19720"/>
                  </a:cubicBezTo>
                  <a:cubicBezTo>
                    <a:pt x="9476" y="19747"/>
                    <a:pt x="9503" y="19762"/>
                    <a:pt x="9530" y="19762"/>
                  </a:cubicBezTo>
                  <a:cubicBezTo>
                    <a:pt x="9541" y="19762"/>
                    <a:pt x="9552" y="19759"/>
                    <a:pt x="9562" y="19754"/>
                  </a:cubicBezTo>
                  <a:cubicBezTo>
                    <a:pt x="9600" y="19735"/>
                    <a:pt x="9614" y="19691"/>
                    <a:pt x="9597" y="19654"/>
                  </a:cubicBezTo>
                  <a:cubicBezTo>
                    <a:pt x="9425" y="19307"/>
                    <a:pt x="9439" y="18945"/>
                    <a:pt x="9454" y="18563"/>
                  </a:cubicBezTo>
                  <a:cubicBezTo>
                    <a:pt x="9462" y="18317"/>
                    <a:pt x="9474" y="18061"/>
                    <a:pt x="9428" y="17810"/>
                  </a:cubicBezTo>
                  <a:cubicBezTo>
                    <a:pt x="9338" y="17303"/>
                    <a:pt x="9167" y="16774"/>
                    <a:pt x="8928" y="16232"/>
                  </a:cubicBezTo>
                  <a:close/>
                  <a:moveTo>
                    <a:pt x="2356" y="0"/>
                  </a:moveTo>
                  <a:cubicBezTo>
                    <a:pt x="2348" y="0"/>
                    <a:pt x="2340" y="1"/>
                    <a:pt x="2333" y="3"/>
                  </a:cubicBezTo>
                  <a:cubicBezTo>
                    <a:pt x="2295" y="14"/>
                    <a:pt x="2266" y="45"/>
                    <a:pt x="2260" y="87"/>
                  </a:cubicBezTo>
                  <a:cubicBezTo>
                    <a:pt x="1893" y="2690"/>
                    <a:pt x="2475" y="5130"/>
                    <a:pt x="3505" y="7403"/>
                  </a:cubicBezTo>
                  <a:cubicBezTo>
                    <a:pt x="3311" y="7196"/>
                    <a:pt x="3097" y="6979"/>
                    <a:pt x="2831" y="6831"/>
                  </a:cubicBezTo>
                  <a:cubicBezTo>
                    <a:pt x="2585" y="6697"/>
                    <a:pt x="2288" y="6617"/>
                    <a:pt x="1896" y="6578"/>
                  </a:cubicBezTo>
                  <a:cubicBezTo>
                    <a:pt x="1706" y="6560"/>
                    <a:pt x="1515" y="6552"/>
                    <a:pt x="1325" y="6552"/>
                  </a:cubicBezTo>
                  <a:cubicBezTo>
                    <a:pt x="913" y="6552"/>
                    <a:pt x="501" y="6587"/>
                    <a:pt x="98" y="6623"/>
                  </a:cubicBezTo>
                  <a:cubicBezTo>
                    <a:pt x="93" y="6623"/>
                    <a:pt x="86" y="6624"/>
                    <a:pt x="80" y="6626"/>
                  </a:cubicBezTo>
                  <a:cubicBezTo>
                    <a:pt x="50" y="6634"/>
                    <a:pt x="24" y="6656"/>
                    <a:pt x="14" y="6688"/>
                  </a:cubicBezTo>
                  <a:cubicBezTo>
                    <a:pt x="1" y="6724"/>
                    <a:pt x="9" y="6765"/>
                    <a:pt x="37" y="6792"/>
                  </a:cubicBezTo>
                  <a:cubicBezTo>
                    <a:pt x="578" y="7326"/>
                    <a:pt x="1194" y="7771"/>
                    <a:pt x="1870" y="8118"/>
                  </a:cubicBezTo>
                  <a:cubicBezTo>
                    <a:pt x="2131" y="8254"/>
                    <a:pt x="2435" y="8384"/>
                    <a:pt x="2750" y="8384"/>
                  </a:cubicBezTo>
                  <a:cubicBezTo>
                    <a:pt x="2765" y="8384"/>
                    <a:pt x="2780" y="8384"/>
                    <a:pt x="2795" y="8383"/>
                  </a:cubicBezTo>
                  <a:lnTo>
                    <a:pt x="2795" y="8383"/>
                  </a:lnTo>
                  <a:cubicBezTo>
                    <a:pt x="2446" y="8822"/>
                    <a:pt x="2168" y="9311"/>
                    <a:pt x="2056" y="9936"/>
                  </a:cubicBezTo>
                  <a:cubicBezTo>
                    <a:pt x="1922" y="10686"/>
                    <a:pt x="2016" y="11532"/>
                    <a:pt x="2347" y="12519"/>
                  </a:cubicBezTo>
                  <a:cubicBezTo>
                    <a:pt x="2356" y="12546"/>
                    <a:pt x="2376" y="12568"/>
                    <a:pt x="2402" y="12578"/>
                  </a:cubicBezTo>
                  <a:cubicBezTo>
                    <a:pt x="2415" y="12584"/>
                    <a:pt x="2428" y="12587"/>
                    <a:pt x="2442" y="12587"/>
                  </a:cubicBezTo>
                  <a:cubicBezTo>
                    <a:pt x="2456" y="12587"/>
                    <a:pt x="2470" y="12584"/>
                    <a:pt x="2483" y="12578"/>
                  </a:cubicBezTo>
                  <a:cubicBezTo>
                    <a:pt x="2841" y="12418"/>
                    <a:pt x="3039" y="12060"/>
                    <a:pt x="3209" y="11705"/>
                  </a:cubicBezTo>
                  <a:cubicBezTo>
                    <a:pt x="3474" y="11155"/>
                    <a:pt x="3743" y="10565"/>
                    <a:pt x="3880" y="9929"/>
                  </a:cubicBezTo>
                  <a:cubicBezTo>
                    <a:pt x="4018" y="9292"/>
                    <a:pt x="3918" y="8661"/>
                    <a:pt x="3814" y="8052"/>
                  </a:cubicBezTo>
                  <a:lnTo>
                    <a:pt x="3814" y="8052"/>
                  </a:lnTo>
                  <a:cubicBezTo>
                    <a:pt x="4252" y="8936"/>
                    <a:pt x="4755" y="9796"/>
                    <a:pt x="5290" y="10627"/>
                  </a:cubicBezTo>
                  <a:cubicBezTo>
                    <a:pt x="5212" y="10649"/>
                    <a:pt x="5138" y="10699"/>
                    <a:pt x="5080" y="10744"/>
                  </a:cubicBezTo>
                  <a:cubicBezTo>
                    <a:pt x="4824" y="10943"/>
                    <a:pt x="4624" y="11194"/>
                    <a:pt x="4448" y="11438"/>
                  </a:cubicBezTo>
                  <a:cubicBezTo>
                    <a:pt x="4215" y="11758"/>
                    <a:pt x="3930" y="12187"/>
                    <a:pt x="3782" y="12677"/>
                  </a:cubicBezTo>
                  <a:cubicBezTo>
                    <a:pt x="3672" y="13049"/>
                    <a:pt x="3643" y="13434"/>
                    <a:pt x="3636" y="13893"/>
                  </a:cubicBezTo>
                  <a:cubicBezTo>
                    <a:pt x="3626" y="14478"/>
                    <a:pt x="3647" y="15068"/>
                    <a:pt x="3698" y="15653"/>
                  </a:cubicBezTo>
                  <a:cubicBezTo>
                    <a:pt x="3701" y="15697"/>
                    <a:pt x="3731" y="15733"/>
                    <a:pt x="3775" y="15743"/>
                  </a:cubicBezTo>
                  <a:cubicBezTo>
                    <a:pt x="3782" y="15744"/>
                    <a:pt x="3788" y="15745"/>
                    <a:pt x="3795" y="15745"/>
                  </a:cubicBezTo>
                  <a:cubicBezTo>
                    <a:pt x="3830" y="15745"/>
                    <a:pt x="3864" y="15727"/>
                    <a:pt x="3883" y="15697"/>
                  </a:cubicBezTo>
                  <a:lnTo>
                    <a:pt x="4759" y="14227"/>
                  </a:lnTo>
                  <a:cubicBezTo>
                    <a:pt x="4976" y="13864"/>
                    <a:pt x="5199" y="13487"/>
                    <a:pt x="5360" y="13084"/>
                  </a:cubicBezTo>
                  <a:cubicBezTo>
                    <a:pt x="5597" y="12486"/>
                    <a:pt x="5690" y="11827"/>
                    <a:pt x="5626" y="11178"/>
                  </a:cubicBezTo>
                  <a:lnTo>
                    <a:pt x="5623" y="11134"/>
                  </a:lnTo>
                  <a:lnTo>
                    <a:pt x="5623" y="11134"/>
                  </a:lnTo>
                  <a:cubicBezTo>
                    <a:pt x="6047" y="11772"/>
                    <a:pt x="6489" y="12394"/>
                    <a:pt x="6933" y="13001"/>
                  </a:cubicBezTo>
                  <a:cubicBezTo>
                    <a:pt x="6891" y="13398"/>
                    <a:pt x="6731" y="13716"/>
                    <a:pt x="6557" y="14051"/>
                  </a:cubicBezTo>
                  <a:cubicBezTo>
                    <a:pt x="6504" y="14153"/>
                    <a:pt x="6450" y="14259"/>
                    <a:pt x="6398" y="14368"/>
                  </a:cubicBezTo>
                  <a:cubicBezTo>
                    <a:pt x="6152" y="14884"/>
                    <a:pt x="6029" y="15440"/>
                    <a:pt x="6040" y="15976"/>
                  </a:cubicBezTo>
                  <a:cubicBezTo>
                    <a:pt x="6059" y="16748"/>
                    <a:pt x="6365" y="17496"/>
                    <a:pt x="6634" y="18155"/>
                  </a:cubicBezTo>
                  <a:cubicBezTo>
                    <a:pt x="6649" y="18193"/>
                    <a:pt x="6688" y="18216"/>
                    <a:pt x="6727" y="18216"/>
                  </a:cubicBezTo>
                  <a:cubicBezTo>
                    <a:pt x="6731" y="18216"/>
                    <a:pt x="6735" y="18216"/>
                    <a:pt x="6739" y="18215"/>
                  </a:cubicBezTo>
                  <a:cubicBezTo>
                    <a:pt x="6783" y="18211"/>
                    <a:pt x="6819" y="18175"/>
                    <a:pt x="6825" y="18129"/>
                  </a:cubicBezTo>
                  <a:cubicBezTo>
                    <a:pt x="6871" y="17733"/>
                    <a:pt x="7013" y="17344"/>
                    <a:pt x="7151" y="16968"/>
                  </a:cubicBezTo>
                  <a:cubicBezTo>
                    <a:pt x="7252" y="16691"/>
                    <a:pt x="7356" y="16403"/>
                    <a:pt x="7426" y="16108"/>
                  </a:cubicBezTo>
                  <a:cubicBezTo>
                    <a:pt x="7541" y="15615"/>
                    <a:pt x="7565" y="15078"/>
                    <a:pt x="7499" y="14469"/>
                  </a:cubicBezTo>
                  <a:cubicBezTo>
                    <a:pt x="7466" y="14166"/>
                    <a:pt x="7397" y="13870"/>
                    <a:pt x="7317" y="13579"/>
                  </a:cubicBezTo>
                  <a:lnTo>
                    <a:pt x="7317" y="13579"/>
                  </a:lnTo>
                  <a:cubicBezTo>
                    <a:pt x="7478" y="13828"/>
                    <a:pt x="7647" y="14072"/>
                    <a:pt x="7827" y="14310"/>
                  </a:cubicBezTo>
                  <a:cubicBezTo>
                    <a:pt x="7995" y="14618"/>
                    <a:pt x="8132" y="14926"/>
                    <a:pt x="8273" y="15243"/>
                  </a:cubicBezTo>
                  <a:cubicBezTo>
                    <a:pt x="8338" y="15390"/>
                    <a:pt x="8404" y="15542"/>
                    <a:pt x="8475" y="15695"/>
                  </a:cubicBezTo>
                  <a:cubicBezTo>
                    <a:pt x="8500" y="15873"/>
                    <a:pt x="8529" y="16048"/>
                    <a:pt x="8559" y="16218"/>
                  </a:cubicBezTo>
                  <a:cubicBezTo>
                    <a:pt x="8629" y="16585"/>
                    <a:pt x="8692" y="16931"/>
                    <a:pt x="8689" y="17308"/>
                  </a:cubicBezTo>
                  <a:cubicBezTo>
                    <a:pt x="8688" y="17506"/>
                    <a:pt x="8666" y="17712"/>
                    <a:pt x="8645" y="17910"/>
                  </a:cubicBezTo>
                  <a:cubicBezTo>
                    <a:pt x="8617" y="18158"/>
                    <a:pt x="8591" y="18415"/>
                    <a:pt x="8601" y="18671"/>
                  </a:cubicBezTo>
                  <a:cubicBezTo>
                    <a:pt x="8613" y="18935"/>
                    <a:pt x="8659" y="19177"/>
                    <a:pt x="8744" y="19413"/>
                  </a:cubicBezTo>
                  <a:cubicBezTo>
                    <a:pt x="8860" y="19733"/>
                    <a:pt x="9025" y="20058"/>
                    <a:pt x="9244" y="20409"/>
                  </a:cubicBezTo>
                  <a:cubicBezTo>
                    <a:pt x="9334" y="20553"/>
                    <a:pt x="9438" y="20705"/>
                    <a:pt x="9557" y="20875"/>
                  </a:cubicBezTo>
                  <a:cubicBezTo>
                    <a:pt x="9575" y="20899"/>
                    <a:pt x="9609" y="20937"/>
                    <a:pt x="9648" y="20980"/>
                  </a:cubicBezTo>
                  <a:cubicBezTo>
                    <a:pt x="9696" y="21035"/>
                    <a:pt x="9800" y="21150"/>
                    <a:pt x="9808" y="21189"/>
                  </a:cubicBezTo>
                  <a:cubicBezTo>
                    <a:pt x="9811" y="21242"/>
                    <a:pt x="9856" y="21280"/>
                    <a:pt x="9910" y="21280"/>
                  </a:cubicBezTo>
                  <a:cubicBezTo>
                    <a:pt x="9912" y="21280"/>
                    <a:pt x="9914" y="21280"/>
                    <a:pt x="9916" y="21280"/>
                  </a:cubicBezTo>
                  <a:cubicBezTo>
                    <a:pt x="9971" y="21274"/>
                    <a:pt x="10011" y="21225"/>
                    <a:pt x="10007" y="21172"/>
                  </a:cubicBezTo>
                  <a:cubicBezTo>
                    <a:pt x="9981" y="20788"/>
                    <a:pt x="10014" y="20393"/>
                    <a:pt x="10049" y="20013"/>
                  </a:cubicBezTo>
                  <a:cubicBezTo>
                    <a:pt x="10072" y="19741"/>
                    <a:pt x="10098" y="19463"/>
                    <a:pt x="10101" y="19184"/>
                  </a:cubicBezTo>
                  <a:cubicBezTo>
                    <a:pt x="10114" y="18037"/>
                    <a:pt x="9868" y="17159"/>
                    <a:pt x="9325" y="16417"/>
                  </a:cubicBezTo>
                  <a:cubicBezTo>
                    <a:pt x="9258" y="16326"/>
                    <a:pt x="9189" y="16238"/>
                    <a:pt x="9119" y="16150"/>
                  </a:cubicBezTo>
                  <a:cubicBezTo>
                    <a:pt x="8924" y="15904"/>
                    <a:pt x="8740" y="15672"/>
                    <a:pt x="8634" y="15395"/>
                  </a:cubicBezTo>
                  <a:cubicBezTo>
                    <a:pt x="8619" y="15357"/>
                    <a:pt x="8581" y="15332"/>
                    <a:pt x="8542" y="15332"/>
                  </a:cubicBezTo>
                  <a:cubicBezTo>
                    <a:pt x="8538" y="15332"/>
                    <a:pt x="8534" y="15333"/>
                    <a:pt x="8530" y="15333"/>
                  </a:cubicBezTo>
                  <a:cubicBezTo>
                    <a:pt x="8506" y="15275"/>
                    <a:pt x="8478" y="15217"/>
                    <a:pt x="8453" y="15161"/>
                  </a:cubicBezTo>
                  <a:cubicBezTo>
                    <a:pt x="8429" y="15106"/>
                    <a:pt x="8404" y="15051"/>
                    <a:pt x="8381" y="14997"/>
                  </a:cubicBezTo>
                  <a:lnTo>
                    <a:pt x="8381" y="14997"/>
                  </a:lnTo>
                  <a:cubicBezTo>
                    <a:pt x="8498" y="15129"/>
                    <a:pt x="8617" y="15252"/>
                    <a:pt x="8747" y="15366"/>
                  </a:cubicBezTo>
                  <a:cubicBezTo>
                    <a:pt x="8978" y="15565"/>
                    <a:pt x="9215" y="15711"/>
                    <a:pt x="9474" y="15812"/>
                  </a:cubicBezTo>
                  <a:cubicBezTo>
                    <a:pt x="9739" y="15918"/>
                    <a:pt x="10004" y="15956"/>
                    <a:pt x="10260" y="15992"/>
                  </a:cubicBezTo>
                  <a:cubicBezTo>
                    <a:pt x="10369" y="16006"/>
                    <a:pt x="10477" y="16022"/>
                    <a:pt x="10589" y="16043"/>
                  </a:cubicBezTo>
                  <a:cubicBezTo>
                    <a:pt x="10773" y="16077"/>
                    <a:pt x="11178" y="16215"/>
                    <a:pt x="11230" y="16280"/>
                  </a:cubicBezTo>
                  <a:cubicBezTo>
                    <a:pt x="11250" y="16306"/>
                    <a:pt x="11281" y="16320"/>
                    <a:pt x="11313" y="16320"/>
                  </a:cubicBezTo>
                  <a:cubicBezTo>
                    <a:pt x="11333" y="16320"/>
                    <a:pt x="11353" y="16314"/>
                    <a:pt x="11370" y="16302"/>
                  </a:cubicBezTo>
                  <a:cubicBezTo>
                    <a:pt x="11415" y="16271"/>
                    <a:pt x="11425" y="16210"/>
                    <a:pt x="11397" y="16167"/>
                  </a:cubicBezTo>
                  <a:cubicBezTo>
                    <a:pt x="11395" y="16166"/>
                    <a:pt x="11395" y="16164"/>
                    <a:pt x="11394" y="16164"/>
                  </a:cubicBezTo>
                  <a:cubicBezTo>
                    <a:pt x="11250" y="15972"/>
                    <a:pt x="11132" y="15754"/>
                    <a:pt x="11013" y="15545"/>
                  </a:cubicBezTo>
                  <a:cubicBezTo>
                    <a:pt x="10849" y="15251"/>
                    <a:pt x="10680" y="14947"/>
                    <a:pt x="10444" y="14690"/>
                  </a:cubicBezTo>
                  <a:cubicBezTo>
                    <a:pt x="9971" y="14181"/>
                    <a:pt x="9370" y="13996"/>
                    <a:pt x="8789" y="13818"/>
                  </a:cubicBezTo>
                  <a:cubicBezTo>
                    <a:pt x="8493" y="13725"/>
                    <a:pt x="8187" y="13631"/>
                    <a:pt x="7900" y="13493"/>
                  </a:cubicBezTo>
                  <a:cubicBezTo>
                    <a:pt x="7863" y="13474"/>
                    <a:pt x="7809" y="13453"/>
                    <a:pt x="7747" y="13428"/>
                  </a:cubicBezTo>
                  <a:cubicBezTo>
                    <a:pt x="7637" y="13385"/>
                    <a:pt x="7447" y="13308"/>
                    <a:pt x="7358" y="13241"/>
                  </a:cubicBezTo>
                  <a:cubicBezTo>
                    <a:pt x="7284" y="13140"/>
                    <a:pt x="7210" y="13040"/>
                    <a:pt x="7136" y="12939"/>
                  </a:cubicBezTo>
                  <a:cubicBezTo>
                    <a:pt x="7136" y="12937"/>
                    <a:pt x="7133" y="12934"/>
                    <a:pt x="7133" y="12932"/>
                  </a:cubicBezTo>
                  <a:cubicBezTo>
                    <a:pt x="7126" y="12907"/>
                    <a:pt x="7110" y="12887"/>
                    <a:pt x="7087" y="12872"/>
                  </a:cubicBezTo>
                  <a:cubicBezTo>
                    <a:pt x="6747" y="12408"/>
                    <a:pt x="6407" y="11931"/>
                    <a:pt x="6075" y="11445"/>
                  </a:cubicBezTo>
                  <a:lnTo>
                    <a:pt x="6075" y="11445"/>
                  </a:lnTo>
                  <a:cubicBezTo>
                    <a:pt x="6450" y="11692"/>
                    <a:pt x="6919" y="11865"/>
                    <a:pt x="7501" y="11967"/>
                  </a:cubicBezTo>
                  <a:cubicBezTo>
                    <a:pt x="7769" y="12015"/>
                    <a:pt x="8042" y="12047"/>
                    <a:pt x="8306" y="12079"/>
                  </a:cubicBezTo>
                  <a:cubicBezTo>
                    <a:pt x="8844" y="12143"/>
                    <a:pt x="9402" y="12209"/>
                    <a:pt x="9908" y="12403"/>
                  </a:cubicBezTo>
                  <a:cubicBezTo>
                    <a:pt x="9920" y="12408"/>
                    <a:pt x="9932" y="12410"/>
                    <a:pt x="9944" y="12410"/>
                  </a:cubicBezTo>
                  <a:cubicBezTo>
                    <a:pt x="9968" y="12410"/>
                    <a:pt x="9992" y="12401"/>
                    <a:pt x="10011" y="12384"/>
                  </a:cubicBezTo>
                  <a:cubicBezTo>
                    <a:pt x="10039" y="12358"/>
                    <a:pt x="10050" y="12321"/>
                    <a:pt x="10040" y="12284"/>
                  </a:cubicBezTo>
                  <a:cubicBezTo>
                    <a:pt x="9881" y="11705"/>
                    <a:pt x="9352" y="11354"/>
                    <a:pt x="8824" y="11042"/>
                  </a:cubicBezTo>
                  <a:cubicBezTo>
                    <a:pt x="8091" y="10612"/>
                    <a:pt x="7367" y="10226"/>
                    <a:pt x="6584" y="10226"/>
                  </a:cubicBezTo>
                  <a:cubicBezTo>
                    <a:pt x="6518" y="10226"/>
                    <a:pt x="6453" y="10229"/>
                    <a:pt x="6386" y="10235"/>
                  </a:cubicBezTo>
                  <a:cubicBezTo>
                    <a:pt x="6149" y="10253"/>
                    <a:pt x="5910" y="10294"/>
                    <a:pt x="5681" y="10332"/>
                  </a:cubicBezTo>
                  <a:cubicBezTo>
                    <a:pt x="5577" y="10348"/>
                    <a:pt x="5474" y="10366"/>
                    <a:pt x="5371" y="10381"/>
                  </a:cubicBezTo>
                  <a:cubicBezTo>
                    <a:pt x="4907" y="9650"/>
                    <a:pt x="4468" y="8900"/>
                    <a:pt x="4077" y="8130"/>
                  </a:cubicBezTo>
                  <a:lnTo>
                    <a:pt x="4077" y="8130"/>
                  </a:lnTo>
                  <a:cubicBezTo>
                    <a:pt x="4255" y="8364"/>
                    <a:pt x="4445" y="8589"/>
                    <a:pt x="4678" y="8767"/>
                  </a:cubicBezTo>
                  <a:cubicBezTo>
                    <a:pt x="5076" y="9066"/>
                    <a:pt x="5544" y="9298"/>
                    <a:pt x="6065" y="9453"/>
                  </a:cubicBezTo>
                  <a:cubicBezTo>
                    <a:pt x="6838" y="9682"/>
                    <a:pt x="7658" y="9728"/>
                    <a:pt x="8414" y="9728"/>
                  </a:cubicBezTo>
                  <a:cubicBezTo>
                    <a:pt x="8593" y="9728"/>
                    <a:pt x="8769" y="9725"/>
                    <a:pt x="8940" y="9722"/>
                  </a:cubicBezTo>
                  <a:cubicBezTo>
                    <a:pt x="8993" y="9721"/>
                    <a:pt x="9040" y="9674"/>
                    <a:pt x="9037" y="9621"/>
                  </a:cubicBezTo>
                  <a:cubicBezTo>
                    <a:pt x="9037" y="9576"/>
                    <a:pt x="9005" y="9537"/>
                    <a:pt x="8963" y="9527"/>
                  </a:cubicBezTo>
                  <a:cubicBezTo>
                    <a:pt x="8909" y="9489"/>
                    <a:pt x="8746" y="9291"/>
                    <a:pt x="8666" y="9195"/>
                  </a:cubicBezTo>
                  <a:cubicBezTo>
                    <a:pt x="8591" y="9103"/>
                    <a:pt x="8545" y="9049"/>
                    <a:pt x="8519" y="9023"/>
                  </a:cubicBezTo>
                  <a:cubicBezTo>
                    <a:pt x="8341" y="8859"/>
                    <a:pt x="8151" y="8703"/>
                    <a:pt x="7951" y="8563"/>
                  </a:cubicBezTo>
                  <a:cubicBezTo>
                    <a:pt x="7543" y="8275"/>
                    <a:pt x="7094" y="8041"/>
                    <a:pt x="6618" y="7872"/>
                  </a:cubicBezTo>
                  <a:cubicBezTo>
                    <a:pt x="6140" y="7703"/>
                    <a:pt x="5647" y="7601"/>
                    <a:pt x="5149" y="7568"/>
                  </a:cubicBezTo>
                  <a:cubicBezTo>
                    <a:pt x="5031" y="7561"/>
                    <a:pt x="4921" y="7558"/>
                    <a:pt x="4813" y="7554"/>
                  </a:cubicBezTo>
                  <a:cubicBezTo>
                    <a:pt x="4438" y="7543"/>
                    <a:pt x="4113" y="7532"/>
                    <a:pt x="3741" y="7351"/>
                  </a:cubicBezTo>
                  <a:cubicBezTo>
                    <a:pt x="3728" y="7344"/>
                    <a:pt x="3714" y="7342"/>
                    <a:pt x="3699" y="7342"/>
                  </a:cubicBezTo>
                  <a:cubicBezTo>
                    <a:pt x="3513" y="6931"/>
                    <a:pt x="3340" y="6516"/>
                    <a:pt x="3187" y="6096"/>
                  </a:cubicBezTo>
                  <a:lnTo>
                    <a:pt x="3187" y="6096"/>
                  </a:lnTo>
                  <a:cubicBezTo>
                    <a:pt x="3276" y="6102"/>
                    <a:pt x="3366" y="6105"/>
                    <a:pt x="3456" y="6105"/>
                  </a:cubicBezTo>
                  <a:cubicBezTo>
                    <a:pt x="3874" y="6105"/>
                    <a:pt x="4300" y="6038"/>
                    <a:pt x="4769" y="5896"/>
                  </a:cubicBezTo>
                  <a:cubicBezTo>
                    <a:pt x="5308" y="5735"/>
                    <a:pt x="5799" y="5444"/>
                    <a:pt x="6188" y="5056"/>
                  </a:cubicBezTo>
                  <a:cubicBezTo>
                    <a:pt x="6437" y="4807"/>
                    <a:pt x="6841" y="4302"/>
                    <a:pt x="6728" y="3722"/>
                  </a:cubicBezTo>
                  <a:cubicBezTo>
                    <a:pt x="6724" y="3691"/>
                    <a:pt x="6702" y="3664"/>
                    <a:pt x="6674" y="3651"/>
                  </a:cubicBezTo>
                  <a:cubicBezTo>
                    <a:pt x="6669" y="3648"/>
                    <a:pt x="6660" y="3647"/>
                    <a:pt x="6649" y="3647"/>
                  </a:cubicBezTo>
                  <a:cubicBezTo>
                    <a:pt x="6615" y="3647"/>
                    <a:pt x="6557" y="3658"/>
                    <a:pt x="6486" y="3678"/>
                  </a:cubicBezTo>
                  <a:cubicBezTo>
                    <a:pt x="6084" y="3788"/>
                    <a:pt x="5205" y="4150"/>
                    <a:pt x="5193" y="4155"/>
                  </a:cubicBezTo>
                  <a:cubicBezTo>
                    <a:pt x="4726" y="4373"/>
                    <a:pt x="4277" y="4639"/>
                    <a:pt x="3859" y="4941"/>
                  </a:cubicBezTo>
                  <a:cubicBezTo>
                    <a:pt x="3521" y="5185"/>
                    <a:pt x="3268" y="5473"/>
                    <a:pt x="3061" y="5740"/>
                  </a:cubicBezTo>
                  <a:cubicBezTo>
                    <a:pt x="2457" y="3956"/>
                    <a:pt x="2181" y="2080"/>
                    <a:pt x="2457" y="113"/>
                  </a:cubicBezTo>
                  <a:cubicBezTo>
                    <a:pt x="2465" y="59"/>
                    <a:pt x="2427" y="8"/>
                    <a:pt x="2373" y="1"/>
                  </a:cubicBezTo>
                  <a:cubicBezTo>
                    <a:pt x="2367" y="1"/>
                    <a:pt x="2362" y="0"/>
                    <a:pt x="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5" name="Google Shape;865;p18"/>
            <p:cNvGrpSpPr/>
            <p:nvPr/>
          </p:nvGrpSpPr>
          <p:grpSpPr>
            <a:xfrm>
              <a:off x="2356340" y="-47402"/>
              <a:ext cx="460670" cy="971792"/>
              <a:chOff x="1118425" y="996600"/>
              <a:chExt cx="244025" cy="514775"/>
            </a:xfrm>
          </p:grpSpPr>
          <p:sp>
            <p:nvSpPr>
              <p:cNvPr id="866" name="Google Shape;866;p18"/>
              <p:cNvSpPr/>
              <p:nvPr/>
            </p:nvSpPr>
            <p:spPr>
              <a:xfrm>
                <a:off x="1118425" y="1061350"/>
                <a:ext cx="244025" cy="450025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18001" extrusionOk="0">
                    <a:moveTo>
                      <a:pt x="5856" y="0"/>
                    </a:moveTo>
                    <a:cubicBezTo>
                      <a:pt x="5707" y="0"/>
                      <a:pt x="5541" y="52"/>
                      <a:pt x="5348" y="168"/>
                    </a:cubicBezTo>
                    <a:cubicBezTo>
                      <a:pt x="3967" y="999"/>
                      <a:pt x="2758" y="2108"/>
                      <a:pt x="1832" y="3431"/>
                    </a:cubicBezTo>
                    <a:cubicBezTo>
                      <a:pt x="1849" y="3407"/>
                      <a:pt x="1891" y="3397"/>
                      <a:pt x="1950" y="3397"/>
                    </a:cubicBezTo>
                    <a:cubicBezTo>
                      <a:pt x="2218" y="3397"/>
                      <a:pt x="2823" y="3609"/>
                      <a:pt x="2928" y="3651"/>
                    </a:cubicBezTo>
                    <a:cubicBezTo>
                      <a:pt x="3153" y="3744"/>
                      <a:pt x="3447" y="4026"/>
                      <a:pt x="3200" y="4207"/>
                    </a:cubicBezTo>
                    <a:cubicBezTo>
                      <a:pt x="3068" y="4304"/>
                      <a:pt x="2800" y="4333"/>
                      <a:pt x="2550" y="4333"/>
                    </a:cubicBezTo>
                    <a:cubicBezTo>
                      <a:pt x="2370" y="4333"/>
                      <a:pt x="2198" y="4318"/>
                      <a:pt x="2092" y="4303"/>
                    </a:cubicBezTo>
                    <a:cubicBezTo>
                      <a:pt x="1903" y="4276"/>
                      <a:pt x="1703" y="4245"/>
                      <a:pt x="1511" y="4245"/>
                    </a:cubicBezTo>
                    <a:cubicBezTo>
                      <a:pt x="1186" y="4245"/>
                      <a:pt x="884" y="4333"/>
                      <a:pt x="701" y="4676"/>
                    </a:cubicBezTo>
                    <a:cubicBezTo>
                      <a:pt x="390" y="5257"/>
                      <a:pt x="235" y="6024"/>
                      <a:pt x="96" y="6662"/>
                    </a:cubicBezTo>
                    <a:cubicBezTo>
                      <a:pt x="0" y="7101"/>
                      <a:pt x="0" y="7570"/>
                      <a:pt x="73" y="8006"/>
                    </a:cubicBezTo>
                    <a:cubicBezTo>
                      <a:pt x="109" y="8239"/>
                      <a:pt x="206" y="8724"/>
                      <a:pt x="445" y="8825"/>
                    </a:cubicBezTo>
                    <a:cubicBezTo>
                      <a:pt x="488" y="8844"/>
                      <a:pt x="533" y="8851"/>
                      <a:pt x="579" y="8851"/>
                    </a:cubicBezTo>
                    <a:cubicBezTo>
                      <a:pt x="651" y="8851"/>
                      <a:pt x="726" y="8833"/>
                      <a:pt x="797" y="8812"/>
                    </a:cubicBezTo>
                    <a:cubicBezTo>
                      <a:pt x="1251" y="8686"/>
                      <a:pt x="1702" y="8484"/>
                      <a:pt x="2168" y="8484"/>
                    </a:cubicBezTo>
                    <a:cubicBezTo>
                      <a:pt x="2220" y="8484"/>
                      <a:pt x="2272" y="8487"/>
                      <a:pt x="2324" y="8492"/>
                    </a:cubicBezTo>
                    <a:cubicBezTo>
                      <a:pt x="2428" y="8504"/>
                      <a:pt x="2548" y="8536"/>
                      <a:pt x="2595" y="8631"/>
                    </a:cubicBezTo>
                    <a:cubicBezTo>
                      <a:pt x="2619" y="8680"/>
                      <a:pt x="2619" y="8740"/>
                      <a:pt x="2606" y="8793"/>
                    </a:cubicBezTo>
                    <a:cubicBezTo>
                      <a:pt x="2569" y="8945"/>
                      <a:pt x="2434" y="9050"/>
                      <a:pt x="2302" y="9134"/>
                    </a:cubicBezTo>
                    <a:cubicBezTo>
                      <a:pt x="1769" y="9467"/>
                      <a:pt x="1102" y="9666"/>
                      <a:pt x="484" y="9758"/>
                    </a:cubicBezTo>
                    <a:cubicBezTo>
                      <a:pt x="346" y="9778"/>
                      <a:pt x="190" y="9797"/>
                      <a:pt x="105" y="9908"/>
                    </a:cubicBezTo>
                    <a:cubicBezTo>
                      <a:pt x="38" y="9995"/>
                      <a:pt x="35" y="10112"/>
                      <a:pt x="32" y="10221"/>
                    </a:cubicBezTo>
                    <a:cubicBezTo>
                      <a:pt x="28" y="10881"/>
                      <a:pt x="60" y="11541"/>
                      <a:pt x="131" y="12197"/>
                    </a:cubicBezTo>
                    <a:cubicBezTo>
                      <a:pt x="141" y="12289"/>
                      <a:pt x="158" y="12392"/>
                      <a:pt x="232" y="12449"/>
                    </a:cubicBezTo>
                    <a:cubicBezTo>
                      <a:pt x="275" y="12482"/>
                      <a:pt x="331" y="12491"/>
                      <a:pt x="387" y="12491"/>
                    </a:cubicBezTo>
                    <a:cubicBezTo>
                      <a:pt x="404" y="12491"/>
                      <a:pt x="421" y="12491"/>
                      <a:pt x="438" y="12489"/>
                    </a:cubicBezTo>
                    <a:cubicBezTo>
                      <a:pt x="980" y="12453"/>
                      <a:pt x="1551" y="12152"/>
                      <a:pt x="2078" y="12010"/>
                    </a:cubicBezTo>
                    <a:cubicBezTo>
                      <a:pt x="2124" y="11998"/>
                      <a:pt x="2165" y="11992"/>
                      <a:pt x="2201" y="11992"/>
                    </a:cubicBezTo>
                    <a:cubicBezTo>
                      <a:pt x="2368" y="11992"/>
                      <a:pt x="2428" y="12115"/>
                      <a:pt x="2312" y="12304"/>
                    </a:cubicBezTo>
                    <a:cubicBezTo>
                      <a:pt x="2208" y="12479"/>
                      <a:pt x="2058" y="12495"/>
                      <a:pt x="1885" y="12544"/>
                    </a:cubicBezTo>
                    <a:cubicBezTo>
                      <a:pt x="1393" y="12682"/>
                      <a:pt x="944" y="12974"/>
                      <a:pt x="493" y="13213"/>
                    </a:cubicBezTo>
                    <a:cubicBezTo>
                      <a:pt x="420" y="13252"/>
                      <a:pt x="344" y="13296"/>
                      <a:pt x="312" y="13369"/>
                    </a:cubicBezTo>
                    <a:cubicBezTo>
                      <a:pt x="281" y="13437"/>
                      <a:pt x="297" y="13517"/>
                      <a:pt x="313" y="13589"/>
                    </a:cubicBezTo>
                    <a:cubicBezTo>
                      <a:pt x="608" y="14885"/>
                      <a:pt x="1147" y="16085"/>
                      <a:pt x="1710" y="17279"/>
                    </a:cubicBezTo>
                    <a:cubicBezTo>
                      <a:pt x="1816" y="17502"/>
                      <a:pt x="1933" y="17932"/>
                      <a:pt x="2214" y="17993"/>
                    </a:cubicBezTo>
                    <a:cubicBezTo>
                      <a:pt x="2238" y="17998"/>
                      <a:pt x="2264" y="18001"/>
                      <a:pt x="2290" y="18001"/>
                    </a:cubicBezTo>
                    <a:cubicBezTo>
                      <a:pt x="2573" y="18001"/>
                      <a:pt x="2969" y="17730"/>
                      <a:pt x="3191" y="17621"/>
                    </a:cubicBezTo>
                    <a:cubicBezTo>
                      <a:pt x="3557" y="17446"/>
                      <a:pt x="3918" y="17255"/>
                      <a:pt x="4267" y="17045"/>
                    </a:cubicBezTo>
                    <a:cubicBezTo>
                      <a:pt x="4697" y="16786"/>
                      <a:pt x="5118" y="16485"/>
                      <a:pt x="5374" y="16058"/>
                    </a:cubicBezTo>
                    <a:cubicBezTo>
                      <a:pt x="5988" y="15037"/>
                      <a:pt x="5174" y="14035"/>
                      <a:pt x="5200" y="12977"/>
                    </a:cubicBezTo>
                    <a:cubicBezTo>
                      <a:pt x="5203" y="12897"/>
                      <a:pt x="5213" y="12813"/>
                      <a:pt x="5266" y="12756"/>
                    </a:cubicBezTo>
                    <a:cubicBezTo>
                      <a:pt x="5307" y="12710"/>
                      <a:pt x="5365" y="12690"/>
                      <a:pt x="5426" y="12690"/>
                    </a:cubicBezTo>
                    <a:cubicBezTo>
                      <a:pt x="5490" y="12690"/>
                      <a:pt x="5555" y="12712"/>
                      <a:pt x="5606" y="12750"/>
                    </a:cubicBezTo>
                    <a:cubicBezTo>
                      <a:pt x="5706" y="12825"/>
                      <a:pt x="5762" y="12942"/>
                      <a:pt x="5816" y="13054"/>
                    </a:cubicBezTo>
                    <a:cubicBezTo>
                      <a:pt x="5988" y="13416"/>
                      <a:pt x="6160" y="13781"/>
                      <a:pt x="6332" y="14142"/>
                    </a:cubicBezTo>
                    <a:cubicBezTo>
                      <a:pt x="6393" y="14270"/>
                      <a:pt x="6458" y="14404"/>
                      <a:pt x="6573" y="14491"/>
                    </a:cubicBezTo>
                    <a:cubicBezTo>
                      <a:pt x="6634" y="14538"/>
                      <a:pt x="6713" y="14565"/>
                      <a:pt x="6789" y="14565"/>
                    </a:cubicBezTo>
                    <a:cubicBezTo>
                      <a:pt x="6855" y="14565"/>
                      <a:pt x="6918" y="14545"/>
                      <a:pt x="6965" y="14499"/>
                    </a:cubicBezTo>
                    <a:cubicBezTo>
                      <a:pt x="7001" y="14462"/>
                      <a:pt x="7024" y="14415"/>
                      <a:pt x="7046" y="14368"/>
                    </a:cubicBezTo>
                    <a:cubicBezTo>
                      <a:pt x="7233" y="13980"/>
                      <a:pt x="7420" y="13595"/>
                      <a:pt x="7606" y="13210"/>
                    </a:cubicBezTo>
                    <a:cubicBezTo>
                      <a:pt x="7955" y="12486"/>
                      <a:pt x="8308" y="11755"/>
                      <a:pt x="8494" y="10974"/>
                    </a:cubicBezTo>
                    <a:cubicBezTo>
                      <a:pt x="8543" y="10764"/>
                      <a:pt x="8581" y="10546"/>
                      <a:pt x="8542" y="10335"/>
                    </a:cubicBezTo>
                    <a:cubicBezTo>
                      <a:pt x="8424" y="9717"/>
                      <a:pt x="7709" y="9381"/>
                      <a:pt x="7499" y="8788"/>
                    </a:cubicBezTo>
                    <a:cubicBezTo>
                      <a:pt x="7472" y="8711"/>
                      <a:pt x="7454" y="8624"/>
                      <a:pt x="7491" y="8552"/>
                    </a:cubicBezTo>
                    <a:cubicBezTo>
                      <a:pt x="7528" y="8475"/>
                      <a:pt x="7616" y="8437"/>
                      <a:pt x="7703" y="8437"/>
                    </a:cubicBezTo>
                    <a:cubicBezTo>
                      <a:pt x="7717" y="8437"/>
                      <a:pt x="7731" y="8438"/>
                      <a:pt x="7745" y="8440"/>
                    </a:cubicBezTo>
                    <a:cubicBezTo>
                      <a:pt x="7842" y="8456"/>
                      <a:pt x="7929" y="8513"/>
                      <a:pt x="8012" y="8569"/>
                    </a:cubicBezTo>
                    <a:cubicBezTo>
                      <a:pt x="8255" y="8738"/>
                      <a:pt x="8487" y="8927"/>
                      <a:pt x="8704" y="9131"/>
                    </a:cubicBezTo>
                    <a:cubicBezTo>
                      <a:pt x="8804" y="9225"/>
                      <a:pt x="8912" y="9329"/>
                      <a:pt x="9048" y="9333"/>
                    </a:cubicBezTo>
                    <a:cubicBezTo>
                      <a:pt x="9051" y="9333"/>
                      <a:pt x="9054" y="9334"/>
                      <a:pt x="9056" y="9334"/>
                    </a:cubicBezTo>
                    <a:cubicBezTo>
                      <a:pt x="9761" y="9334"/>
                      <a:pt x="8836" y="4957"/>
                      <a:pt x="8686" y="4462"/>
                    </a:cubicBezTo>
                    <a:cubicBezTo>
                      <a:pt x="8436" y="3640"/>
                      <a:pt x="8117" y="2836"/>
                      <a:pt x="7738" y="2063"/>
                    </a:cubicBezTo>
                    <a:cubicBezTo>
                      <a:pt x="7444" y="1465"/>
                      <a:pt x="7039" y="952"/>
                      <a:pt x="6602" y="456"/>
                    </a:cubicBezTo>
                    <a:cubicBezTo>
                      <a:pt x="6357" y="180"/>
                      <a:pt x="6134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8"/>
              <p:cNvSpPr/>
              <p:nvPr/>
            </p:nvSpPr>
            <p:spPr>
              <a:xfrm>
                <a:off x="1167350" y="996600"/>
                <a:ext cx="1633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18872" extrusionOk="0">
                    <a:moveTo>
                      <a:pt x="3429" y="1"/>
                    </a:moveTo>
                    <a:cubicBezTo>
                      <a:pt x="3363" y="1"/>
                      <a:pt x="3292" y="55"/>
                      <a:pt x="3311" y="140"/>
                    </a:cubicBezTo>
                    <a:cubicBezTo>
                      <a:pt x="3615" y="1547"/>
                      <a:pt x="3770" y="2977"/>
                      <a:pt x="3804" y="4413"/>
                    </a:cubicBezTo>
                    <a:cubicBezTo>
                      <a:pt x="3640" y="4468"/>
                      <a:pt x="3482" y="4584"/>
                      <a:pt x="3340" y="4674"/>
                    </a:cubicBezTo>
                    <a:cubicBezTo>
                      <a:pt x="3164" y="4782"/>
                      <a:pt x="2994" y="4895"/>
                      <a:pt x="2826" y="5015"/>
                    </a:cubicBezTo>
                    <a:cubicBezTo>
                      <a:pt x="2483" y="5260"/>
                      <a:pt x="2158" y="5528"/>
                      <a:pt x="1849" y="5813"/>
                    </a:cubicBezTo>
                    <a:cubicBezTo>
                      <a:pt x="1767" y="5890"/>
                      <a:pt x="1844" y="6003"/>
                      <a:pt x="1933" y="6003"/>
                    </a:cubicBezTo>
                    <a:cubicBezTo>
                      <a:pt x="1959" y="6003"/>
                      <a:pt x="1985" y="5994"/>
                      <a:pt x="2009" y="5972"/>
                    </a:cubicBezTo>
                    <a:cubicBezTo>
                      <a:pt x="2540" y="5478"/>
                      <a:pt x="3126" y="5043"/>
                      <a:pt x="3760" y="4685"/>
                    </a:cubicBezTo>
                    <a:cubicBezTo>
                      <a:pt x="3776" y="4676"/>
                      <a:pt x="3792" y="4668"/>
                      <a:pt x="3808" y="4661"/>
                    </a:cubicBezTo>
                    <a:lnTo>
                      <a:pt x="3808" y="4661"/>
                    </a:lnTo>
                    <a:cubicBezTo>
                      <a:pt x="3815" y="5263"/>
                      <a:pt x="3801" y="5865"/>
                      <a:pt x="3767" y="6469"/>
                    </a:cubicBezTo>
                    <a:cubicBezTo>
                      <a:pt x="3720" y="6501"/>
                      <a:pt x="3678" y="6542"/>
                      <a:pt x="3639" y="6580"/>
                    </a:cubicBezTo>
                    <a:cubicBezTo>
                      <a:pt x="3516" y="6694"/>
                      <a:pt x="3394" y="6810"/>
                      <a:pt x="3272" y="6926"/>
                    </a:cubicBezTo>
                    <a:cubicBezTo>
                      <a:pt x="2813" y="7363"/>
                      <a:pt x="2363" y="7811"/>
                      <a:pt x="1922" y="8267"/>
                    </a:cubicBezTo>
                    <a:cubicBezTo>
                      <a:pt x="1419" y="8782"/>
                      <a:pt x="931" y="9307"/>
                      <a:pt x="452" y="9843"/>
                    </a:cubicBezTo>
                    <a:cubicBezTo>
                      <a:pt x="378" y="9925"/>
                      <a:pt x="453" y="10038"/>
                      <a:pt x="537" y="10038"/>
                    </a:cubicBezTo>
                    <a:cubicBezTo>
                      <a:pt x="562" y="10038"/>
                      <a:pt x="589" y="10027"/>
                      <a:pt x="612" y="10002"/>
                    </a:cubicBezTo>
                    <a:cubicBezTo>
                      <a:pt x="1600" y="8896"/>
                      <a:pt x="2638" y="7831"/>
                      <a:pt x="3720" y="6813"/>
                    </a:cubicBezTo>
                    <a:cubicBezTo>
                      <a:pt x="3727" y="6806"/>
                      <a:pt x="3738" y="6796"/>
                      <a:pt x="3747" y="6784"/>
                    </a:cubicBezTo>
                    <a:lnTo>
                      <a:pt x="3747" y="6784"/>
                    </a:lnTo>
                    <a:cubicBezTo>
                      <a:pt x="3728" y="7052"/>
                      <a:pt x="3707" y="7318"/>
                      <a:pt x="3682" y="7586"/>
                    </a:cubicBezTo>
                    <a:cubicBezTo>
                      <a:pt x="3618" y="8225"/>
                      <a:pt x="3533" y="8862"/>
                      <a:pt x="3430" y="9496"/>
                    </a:cubicBezTo>
                    <a:cubicBezTo>
                      <a:pt x="2660" y="10004"/>
                      <a:pt x="1936" y="10580"/>
                      <a:pt x="1267" y="11218"/>
                    </a:cubicBezTo>
                    <a:cubicBezTo>
                      <a:pt x="1186" y="11296"/>
                      <a:pt x="1264" y="11409"/>
                      <a:pt x="1352" y="11409"/>
                    </a:cubicBezTo>
                    <a:cubicBezTo>
                      <a:pt x="1377" y="11409"/>
                      <a:pt x="1403" y="11400"/>
                      <a:pt x="1427" y="11378"/>
                    </a:cubicBezTo>
                    <a:cubicBezTo>
                      <a:pt x="2032" y="10799"/>
                      <a:pt x="2683" y="10272"/>
                      <a:pt x="3377" y="9803"/>
                    </a:cubicBezTo>
                    <a:lnTo>
                      <a:pt x="3377" y="9803"/>
                    </a:lnTo>
                    <a:cubicBezTo>
                      <a:pt x="3243" y="10563"/>
                      <a:pt x="3087" y="11320"/>
                      <a:pt x="2903" y="12071"/>
                    </a:cubicBezTo>
                    <a:cubicBezTo>
                      <a:pt x="2221" y="12705"/>
                      <a:pt x="1612" y="13412"/>
                      <a:pt x="1079" y="14177"/>
                    </a:cubicBezTo>
                    <a:cubicBezTo>
                      <a:pt x="1022" y="14260"/>
                      <a:pt x="1099" y="14340"/>
                      <a:pt x="1179" y="14340"/>
                    </a:cubicBezTo>
                    <a:cubicBezTo>
                      <a:pt x="1214" y="14340"/>
                      <a:pt x="1249" y="14325"/>
                      <a:pt x="1273" y="14289"/>
                    </a:cubicBezTo>
                    <a:cubicBezTo>
                      <a:pt x="1723" y="13639"/>
                      <a:pt x="2236" y="13035"/>
                      <a:pt x="2799" y="12479"/>
                    </a:cubicBezTo>
                    <a:lnTo>
                      <a:pt x="2799" y="12479"/>
                    </a:lnTo>
                    <a:cubicBezTo>
                      <a:pt x="2598" y="13265"/>
                      <a:pt x="2375" y="14044"/>
                      <a:pt x="2129" y="14817"/>
                    </a:cubicBezTo>
                    <a:cubicBezTo>
                      <a:pt x="2049" y="15071"/>
                      <a:pt x="1965" y="15322"/>
                      <a:pt x="1880" y="15574"/>
                    </a:cubicBezTo>
                    <a:cubicBezTo>
                      <a:pt x="1275" y="15959"/>
                      <a:pt x="684" y="16363"/>
                      <a:pt x="102" y="16785"/>
                    </a:cubicBezTo>
                    <a:cubicBezTo>
                      <a:pt x="0" y="16855"/>
                      <a:pt x="60" y="17001"/>
                      <a:pt x="150" y="17001"/>
                    </a:cubicBezTo>
                    <a:cubicBezTo>
                      <a:pt x="169" y="17001"/>
                      <a:pt x="189" y="16995"/>
                      <a:pt x="209" y="16980"/>
                    </a:cubicBezTo>
                    <a:cubicBezTo>
                      <a:pt x="714" y="16612"/>
                      <a:pt x="1231" y="16262"/>
                      <a:pt x="1757" y="15919"/>
                    </a:cubicBezTo>
                    <a:lnTo>
                      <a:pt x="1757" y="15919"/>
                    </a:lnTo>
                    <a:cubicBezTo>
                      <a:pt x="1429" y="16867"/>
                      <a:pt x="1076" y="17807"/>
                      <a:pt x="703" y="18737"/>
                    </a:cubicBezTo>
                    <a:cubicBezTo>
                      <a:pt x="670" y="18818"/>
                      <a:pt x="737" y="18872"/>
                      <a:pt x="807" y="18872"/>
                    </a:cubicBezTo>
                    <a:cubicBezTo>
                      <a:pt x="852" y="18872"/>
                      <a:pt x="899" y="18849"/>
                      <a:pt x="920" y="18797"/>
                    </a:cubicBezTo>
                    <a:cubicBezTo>
                      <a:pt x="1308" y="17833"/>
                      <a:pt x="1673" y="16857"/>
                      <a:pt x="2010" y="15873"/>
                    </a:cubicBezTo>
                    <a:cubicBezTo>
                      <a:pt x="2182" y="16117"/>
                      <a:pt x="2263" y="16436"/>
                      <a:pt x="2360" y="16708"/>
                    </a:cubicBezTo>
                    <a:cubicBezTo>
                      <a:pt x="2498" y="17084"/>
                      <a:pt x="2634" y="17461"/>
                      <a:pt x="2771" y="17837"/>
                    </a:cubicBezTo>
                    <a:cubicBezTo>
                      <a:pt x="2791" y="17891"/>
                      <a:pt x="2837" y="17914"/>
                      <a:pt x="2883" y="17914"/>
                    </a:cubicBezTo>
                    <a:cubicBezTo>
                      <a:pt x="2951" y="17914"/>
                      <a:pt x="3018" y="17861"/>
                      <a:pt x="2989" y="17779"/>
                    </a:cubicBezTo>
                    <a:cubicBezTo>
                      <a:pt x="2841" y="17374"/>
                      <a:pt x="2693" y="16967"/>
                      <a:pt x="2546" y="16562"/>
                    </a:cubicBezTo>
                    <a:cubicBezTo>
                      <a:pt x="2427" y="16237"/>
                      <a:pt x="2330" y="15880"/>
                      <a:pt x="2094" y="15619"/>
                    </a:cubicBezTo>
                    <a:cubicBezTo>
                      <a:pt x="2459" y="14536"/>
                      <a:pt x="2784" y="13442"/>
                      <a:pt x="3061" y="12333"/>
                    </a:cubicBezTo>
                    <a:cubicBezTo>
                      <a:pt x="3446" y="13084"/>
                      <a:pt x="3775" y="13862"/>
                      <a:pt x="4040" y="14664"/>
                    </a:cubicBezTo>
                    <a:cubicBezTo>
                      <a:pt x="4058" y="14718"/>
                      <a:pt x="4103" y="14742"/>
                      <a:pt x="4148" y="14742"/>
                    </a:cubicBezTo>
                    <a:cubicBezTo>
                      <a:pt x="4216" y="14742"/>
                      <a:pt x="4284" y="14688"/>
                      <a:pt x="4257" y="14606"/>
                    </a:cubicBezTo>
                    <a:cubicBezTo>
                      <a:pt x="3960" y="13714"/>
                      <a:pt x="3591" y="12847"/>
                      <a:pt x="3151" y="12015"/>
                    </a:cubicBezTo>
                    <a:cubicBezTo>
                      <a:pt x="3148" y="12009"/>
                      <a:pt x="3143" y="12007"/>
                      <a:pt x="3141" y="12002"/>
                    </a:cubicBezTo>
                    <a:cubicBezTo>
                      <a:pt x="3164" y="11906"/>
                      <a:pt x="3187" y="11812"/>
                      <a:pt x="3212" y="11716"/>
                    </a:cubicBezTo>
                    <a:cubicBezTo>
                      <a:pt x="3372" y="11024"/>
                      <a:pt x="3510" y="10328"/>
                      <a:pt x="3627" y="9626"/>
                    </a:cubicBezTo>
                    <a:cubicBezTo>
                      <a:pt x="3649" y="9611"/>
                      <a:pt x="3670" y="9597"/>
                      <a:pt x="3692" y="9584"/>
                    </a:cubicBezTo>
                    <a:cubicBezTo>
                      <a:pt x="4132" y="10225"/>
                      <a:pt x="4572" y="10864"/>
                      <a:pt x="5014" y="11504"/>
                    </a:cubicBezTo>
                    <a:cubicBezTo>
                      <a:pt x="5038" y="11539"/>
                      <a:pt x="5073" y="11554"/>
                      <a:pt x="5108" y="11554"/>
                    </a:cubicBezTo>
                    <a:cubicBezTo>
                      <a:pt x="5187" y="11554"/>
                      <a:pt x="5265" y="11475"/>
                      <a:pt x="5206" y="11392"/>
                    </a:cubicBezTo>
                    <a:cubicBezTo>
                      <a:pt x="4746" y="10720"/>
                      <a:pt x="4283" y="10047"/>
                      <a:pt x="3821" y="9376"/>
                    </a:cubicBezTo>
                    <a:cubicBezTo>
                      <a:pt x="3799" y="9343"/>
                      <a:pt x="3761" y="9321"/>
                      <a:pt x="3722" y="9321"/>
                    </a:cubicBezTo>
                    <a:cubicBezTo>
                      <a:pt x="3706" y="9321"/>
                      <a:pt x="3691" y="9325"/>
                      <a:pt x="3676" y="9332"/>
                    </a:cubicBezTo>
                    <a:cubicBezTo>
                      <a:pt x="3812" y="8471"/>
                      <a:pt x="3911" y="7602"/>
                      <a:pt x="3969" y="6734"/>
                    </a:cubicBezTo>
                    <a:cubicBezTo>
                      <a:pt x="4012" y="6790"/>
                      <a:pt x="4061" y="6862"/>
                      <a:pt x="4076" y="6881"/>
                    </a:cubicBezTo>
                    <a:cubicBezTo>
                      <a:pt x="4181" y="7007"/>
                      <a:pt x="4283" y="7135"/>
                      <a:pt x="4386" y="7262"/>
                    </a:cubicBezTo>
                    <a:cubicBezTo>
                      <a:pt x="4626" y="7566"/>
                      <a:pt x="4859" y="7877"/>
                      <a:pt x="5088" y="8193"/>
                    </a:cubicBezTo>
                    <a:cubicBezTo>
                      <a:pt x="5512" y="8782"/>
                      <a:pt x="5911" y="9389"/>
                      <a:pt x="6285" y="10011"/>
                    </a:cubicBezTo>
                    <a:cubicBezTo>
                      <a:pt x="6308" y="10049"/>
                      <a:pt x="6342" y="10065"/>
                      <a:pt x="6377" y="10065"/>
                    </a:cubicBezTo>
                    <a:cubicBezTo>
                      <a:pt x="6455" y="10065"/>
                      <a:pt x="6532" y="9985"/>
                      <a:pt x="6479" y="9900"/>
                    </a:cubicBezTo>
                    <a:cubicBezTo>
                      <a:pt x="5846" y="8847"/>
                      <a:pt x="5141" y="7840"/>
                      <a:pt x="4370" y="6886"/>
                    </a:cubicBezTo>
                    <a:cubicBezTo>
                      <a:pt x="4273" y="6768"/>
                      <a:pt x="4179" y="6650"/>
                      <a:pt x="4080" y="6534"/>
                    </a:cubicBezTo>
                    <a:cubicBezTo>
                      <a:pt x="4051" y="6501"/>
                      <a:pt x="4022" y="6470"/>
                      <a:pt x="3989" y="6450"/>
                    </a:cubicBezTo>
                    <a:cubicBezTo>
                      <a:pt x="4024" y="5856"/>
                      <a:pt x="4038" y="5263"/>
                      <a:pt x="4031" y="4668"/>
                    </a:cubicBezTo>
                    <a:lnTo>
                      <a:pt x="4031" y="4668"/>
                    </a:lnTo>
                    <a:cubicBezTo>
                      <a:pt x="4037" y="4671"/>
                      <a:pt x="4040" y="4674"/>
                      <a:pt x="4045" y="4676"/>
                    </a:cubicBezTo>
                    <a:cubicBezTo>
                      <a:pt x="4124" y="4727"/>
                      <a:pt x="4190" y="4807"/>
                      <a:pt x="4260" y="4869"/>
                    </a:cubicBezTo>
                    <a:lnTo>
                      <a:pt x="4688" y="5254"/>
                    </a:lnTo>
                    <a:cubicBezTo>
                      <a:pt x="4992" y="5528"/>
                      <a:pt x="5295" y="5800"/>
                      <a:pt x="5599" y="6072"/>
                    </a:cubicBezTo>
                    <a:cubicBezTo>
                      <a:pt x="5622" y="6093"/>
                      <a:pt x="5647" y="6102"/>
                      <a:pt x="5672" y="6102"/>
                    </a:cubicBezTo>
                    <a:cubicBezTo>
                      <a:pt x="5761" y="6102"/>
                      <a:pt x="5841" y="5989"/>
                      <a:pt x="5758" y="5913"/>
                    </a:cubicBezTo>
                    <a:cubicBezTo>
                      <a:pt x="5410" y="5600"/>
                      <a:pt x="5060" y="5286"/>
                      <a:pt x="4713" y="4973"/>
                    </a:cubicBezTo>
                    <a:cubicBezTo>
                      <a:pt x="4543" y="4821"/>
                      <a:pt x="4377" y="4663"/>
                      <a:pt x="4205" y="4516"/>
                    </a:cubicBezTo>
                    <a:cubicBezTo>
                      <a:pt x="4147" y="4467"/>
                      <a:pt x="4089" y="4425"/>
                      <a:pt x="4028" y="4403"/>
                    </a:cubicBezTo>
                    <a:cubicBezTo>
                      <a:pt x="4025" y="4357"/>
                      <a:pt x="4025" y="4312"/>
                      <a:pt x="4025" y="4264"/>
                    </a:cubicBezTo>
                    <a:cubicBezTo>
                      <a:pt x="3986" y="2858"/>
                      <a:pt x="3825" y="1457"/>
                      <a:pt x="3529" y="82"/>
                    </a:cubicBezTo>
                    <a:cubicBezTo>
                      <a:pt x="3516" y="25"/>
                      <a:pt x="3473" y="1"/>
                      <a:pt x="3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8" name="Google Shape;868;p18"/>
            <p:cNvGrpSpPr/>
            <p:nvPr/>
          </p:nvGrpSpPr>
          <p:grpSpPr>
            <a:xfrm>
              <a:off x="631267" y="-5"/>
              <a:ext cx="632838" cy="1148821"/>
              <a:chOff x="1981825" y="1045200"/>
              <a:chExt cx="335225" cy="608550"/>
            </a:xfrm>
          </p:grpSpPr>
          <p:sp>
            <p:nvSpPr>
              <p:cNvPr id="869" name="Google Shape;869;p18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8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1" name="Google Shape;871;p18"/>
            <p:cNvGrpSpPr/>
            <p:nvPr/>
          </p:nvGrpSpPr>
          <p:grpSpPr>
            <a:xfrm>
              <a:off x="7865604" y="-86272"/>
              <a:ext cx="614337" cy="1049522"/>
              <a:chOff x="916650" y="1440625"/>
              <a:chExt cx="325425" cy="555950"/>
            </a:xfrm>
          </p:grpSpPr>
          <p:sp>
            <p:nvSpPr>
              <p:cNvPr id="872" name="Google Shape;872;p18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8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18"/>
            <p:cNvSpPr/>
            <p:nvPr/>
          </p:nvSpPr>
          <p:spPr>
            <a:xfrm>
              <a:off x="7498546" y="345523"/>
              <a:ext cx="215870" cy="185948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_HEADER_1_1_1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9"/>
          <p:cNvSpPr txBox="1">
            <a:spLocks noGrp="1"/>
          </p:cNvSpPr>
          <p:nvPr>
            <p:ph type="title" hasCustomPrompt="1"/>
          </p:nvPr>
        </p:nvSpPr>
        <p:spPr>
          <a:xfrm flipH="1">
            <a:off x="5968363" y="540000"/>
            <a:ext cx="1550100" cy="14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77" name="Google Shape;877;p19"/>
          <p:cNvSpPr txBox="1">
            <a:spLocks noGrp="1"/>
          </p:cNvSpPr>
          <p:nvPr>
            <p:ph type="subTitle" idx="1"/>
          </p:nvPr>
        </p:nvSpPr>
        <p:spPr>
          <a:xfrm rot="-501" flipH="1">
            <a:off x="1625537" y="1493650"/>
            <a:ext cx="411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9"/>
          <p:cNvSpPr txBox="1">
            <a:spLocks noGrp="1"/>
          </p:cNvSpPr>
          <p:nvPr>
            <p:ph type="title" idx="2"/>
          </p:nvPr>
        </p:nvSpPr>
        <p:spPr>
          <a:xfrm flipH="1">
            <a:off x="1625538" y="603025"/>
            <a:ext cx="41187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879" name="Google Shape;879;p19"/>
          <p:cNvGrpSpPr/>
          <p:nvPr/>
        </p:nvGrpSpPr>
        <p:grpSpPr>
          <a:xfrm>
            <a:off x="-2" y="-5"/>
            <a:ext cx="9181532" cy="5177910"/>
            <a:chOff x="-2" y="-5"/>
            <a:chExt cx="9181532" cy="5177910"/>
          </a:xfrm>
        </p:grpSpPr>
        <p:sp>
          <p:nvSpPr>
            <p:cNvPr id="880" name="Google Shape;880;p19"/>
            <p:cNvSpPr/>
            <p:nvPr/>
          </p:nvSpPr>
          <p:spPr>
            <a:xfrm rot="-5400000">
              <a:off x="-1578739" y="1578822"/>
              <a:ext cx="4370375" cy="1212901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 flipH="1">
              <a:off x="5121214" y="3761911"/>
              <a:ext cx="4060315" cy="1381575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 rot="10800000" flipH="1">
              <a:off x="950926" y="174105"/>
              <a:ext cx="419564" cy="428908"/>
            </a:xfrm>
            <a:custGeom>
              <a:avLst/>
              <a:gdLst/>
              <a:ahLst/>
              <a:cxnLst/>
              <a:rect l="l" t="t" r="r" b="b"/>
              <a:pathLst>
                <a:path w="8890" h="9088" extrusionOk="0">
                  <a:moveTo>
                    <a:pt x="2228" y="1"/>
                  </a:moveTo>
                  <a:cubicBezTo>
                    <a:pt x="2185" y="1"/>
                    <a:pt x="2142" y="7"/>
                    <a:pt x="2100" y="21"/>
                  </a:cubicBezTo>
                  <a:cubicBezTo>
                    <a:pt x="1883" y="92"/>
                    <a:pt x="1764" y="324"/>
                    <a:pt x="1835" y="541"/>
                  </a:cubicBezTo>
                  <a:cubicBezTo>
                    <a:pt x="1879" y="674"/>
                    <a:pt x="1984" y="771"/>
                    <a:pt x="2109" y="807"/>
                  </a:cubicBezTo>
                  <a:cubicBezTo>
                    <a:pt x="1971" y="1346"/>
                    <a:pt x="2042" y="1871"/>
                    <a:pt x="2138" y="2241"/>
                  </a:cubicBezTo>
                  <a:cubicBezTo>
                    <a:pt x="2203" y="2488"/>
                    <a:pt x="2290" y="2727"/>
                    <a:pt x="2387" y="2960"/>
                  </a:cubicBezTo>
                  <a:cubicBezTo>
                    <a:pt x="2390" y="2973"/>
                    <a:pt x="2394" y="2983"/>
                    <a:pt x="2401" y="2993"/>
                  </a:cubicBezTo>
                  <a:cubicBezTo>
                    <a:pt x="2443" y="3089"/>
                    <a:pt x="2485" y="3184"/>
                    <a:pt x="2529" y="3279"/>
                  </a:cubicBezTo>
                  <a:cubicBezTo>
                    <a:pt x="2466" y="3241"/>
                    <a:pt x="2404" y="3212"/>
                    <a:pt x="2348" y="3190"/>
                  </a:cubicBezTo>
                  <a:cubicBezTo>
                    <a:pt x="2230" y="3145"/>
                    <a:pt x="2109" y="3113"/>
                    <a:pt x="1991" y="3087"/>
                  </a:cubicBezTo>
                  <a:cubicBezTo>
                    <a:pt x="1919" y="3069"/>
                    <a:pt x="1847" y="3053"/>
                    <a:pt x="1776" y="3031"/>
                  </a:cubicBezTo>
                  <a:cubicBezTo>
                    <a:pt x="1747" y="3022"/>
                    <a:pt x="1718" y="3011"/>
                    <a:pt x="1689" y="3002"/>
                  </a:cubicBezTo>
                  <a:cubicBezTo>
                    <a:pt x="1815" y="2588"/>
                    <a:pt x="1727" y="2206"/>
                    <a:pt x="1634" y="1918"/>
                  </a:cubicBezTo>
                  <a:cubicBezTo>
                    <a:pt x="1631" y="1905"/>
                    <a:pt x="1624" y="1883"/>
                    <a:pt x="1611" y="1864"/>
                  </a:cubicBezTo>
                  <a:cubicBezTo>
                    <a:pt x="1719" y="1757"/>
                    <a:pt x="1767" y="1596"/>
                    <a:pt x="1716" y="1441"/>
                  </a:cubicBezTo>
                  <a:cubicBezTo>
                    <a:pt x="1659" y="1269"/>
                    <a:pt x="1498" y="1158"/>
                    <a:pt x="1324" y="1158"/>
                  </a:cubicBezTo>
                  <a:cubicBezTo>
                    <a:pt x="1282" y="1158"/>
                    <a:pt x="1239" y="1164"/>
                    <a:pt x="1197" y="1178"/>
                  </a:cubicBezTo>
                  <a:cubicBezTo>
                    <a:pt x="981" y="1249"/>
                    <a:pt x="862" y="1481"/>
                    <a:pt x="932" y="1698"/>
                  </a:cubicBezTo>
                  <a:cubicBezTo>
                    <a:pt x="989" y="1870"/>
                    <a:pt x="1150" y="1982"/>
                    <a:pt x="1324" y="1982"/>
                  </a:cubicBezTo>
                  <a:cubicBezTo>
                    <a:pt x="1366" y="1982"/>
                    <a:pt x="1409" y="1975"/>
                    <a:pt x="1452" y="1961"/>
                  </a:cubicBezTo>
                  <a:cubicBezTo>
                    <a:pt x="1465" y="1958"/>
                    <a:pt x="1478" y="1951"/>
                    <a:pt x="1489" y="1945"/>
                  </a:cubicBezTo>
                  <a:cubicBezTo>
                    <a:pt x="1492" y="1948"/>
                    <a:pt x="1493" y="1954"/>
                    <a:pt x="1496" y="1963"/>
                  </a:cubicBezTo>
                  <a:cubicBezTo>
                    <a:pt x="1624" y="2359"/>
                    <a:pt x="1641" y="2656"/>
                    <a:pt x="1553" y="2950"/>
                  </a:cubicBezTo>
                  <a:cubicBezTo>
                    <a:pt x="1292" y="2838"/>
                    <a:pt x="1053" y="2676"/>
                    <a:pt x="852" y="2474"/>
                  </a:cubicBezTo>
                  <a:cubicBezTo>
                    <a:pt x="880" y="2394"/>
                    <a:pt x="881" y="2306"/>
                    <a:pt x="855" y="2219"/>
                  </a:cubicBezTo>
                  <a:cubicBezTo>
                    <a:pt x="798" y="2045"/>
                    <a:pt x="637" y="1934"/>
                    <a:pt x="463" y="1934"/>
                  </a:cubicBezTo>
                  <a:cubicBezTo>
                    <a:pt x="421" y="1934"/>
                    <a:pt x="378" y="1940"/>
                    <a:pt x="335" y="1954"/>
                  </a:cubicBezTo>
                  <a:cubicBezTo>
                    <a:pt x="120" y="2025"/>
                    <a:pt x="1" y="2256"/>
                    <a:pt x="70" y="2474"/>
                  </a:cubicBezTo>
                  <a:cubicBezTo>
                    <a:pt x="127" y="2647"/>
                    <a:pt x="288" y="2758"/>
                    <a:pt x="462" y="2758"/>
                  </a:cubicBezTo>
                  <a:cubicBezTo>
                    <a:pt x="504" y="2758"/>
                    <a:pt x="548" y="2751"/>
                    <a:pt x="590" y="2737"/>
                  </a:cubicBezTo>
                  <a:cubicBezTo>
                    <a:pt x="668" y="2712"/>
                    <a:pt x="732" y="2665"/>
                    <a:pt x="780" y="2607"/>
                  </a:cubicBezTo>
                  <a:cubicBezTo>
                    <a:pt x="1046" y="2867"/>
                    <a:pt x="1376" y="3063"/>
                    <a:pt x="1732" y="3170"/>
                  </a:cubicBezTo>
                  <a:cubicBezTo>
                    <a:pt x="1805" y="3192"/>
                    <a:pt x="1880" y="3210"/>
                    <a:pt x="1955" y="3228"/>
                  </a:cubicBezTo>
                  <a:cubicBezTo>
                    <a:pt x="2074" y="3257"/>
                    <a:pt x="2184" y="3284"/>
                    <a:pt x="2293" y="3326"/>
                  </a:cubicBezTo>
                  <a:cubicBezTo>
                    <a:pt x="2430" y="3380"/>
                    <a:pt x="2614" y="3480"/>
                    <a:pt x="2695" y="3656"/>
                  </a:cubicBezTo>
                  <a:cubicBezTo>
                    <a:pt x="2701" y="3666"/>
                    <a:pt x="2705" y="3675"/>
                    <a:pt x="2715" y="3681"/>
                  </a:cubicBezTo>
                  <a:cubicBezTo>
                    <a:pt x="2896" y="4060"/>
                    <a:pt x="3077" y="4451"/>
                    <a:pt x="3197" y="4868"/>
                  </a:cubicBezTo>
                  <a:cubicBezTo>
                    <a:pt x="3161" y="4826"/>
                    <a:pt x="3125" y="4785"/>
                    <a:pt x="3084" y="4752"/>
                  </a:cubicBezTo>
                  <a:cubicBezTo>
                    <a:pt x="2925" y="4612"/>
                    <a:pt x="2734" y="4523"/>
                    <a:pt x="2550" y="4437"/>
                  </a:cubicBezTo>
                  <a:cubicBezTo>
                    <a:pt x="2495" y="4412"/>
                    <a:pt x="2442" y="4386"/>
                    <a:pt x="2390" y="4358"/>
                  </a:cubicBezTo>
                  <a:cubicBezTo>
                    <a:pt x="2469" y="4256"/>
                    <a:pt x="2498" y="4115"/>
                    <a:pt x="2455" y="3981"/>
                  </a:cubicBezTo>
                  <a:cubicBezTo>
                    <a:pt x="2398" y="3807"/>
                    <a:pt x="2237" y="3697"/>
                    <a:pt x="2063" y="3697"/>
                  </a:cubicBezTo>
                  <a:cubicBezTo>
                    <a:pt x="2021" y="3697"/>
                    <a:pt x="1978" y="3703"/>
                    <a:pt x="1935" y="3717"/>
                  </a:cubicBezTo>
                  <a:cubicBezTo>
                    <a:pt x="1719" y="3787"/>
                    <a:pt x="1601" y="4018"/>
                    <a:pt x="1670" y="4235"/>
                  </a:cubicBezTo>
                  <a:cubicBezTo>
                    <a:pt x="1727" y="4409"/>
                    <a:pt x="1888" y="4521"/>
                    <a:pt x="2062" y="4521"/>
                  </a:cubicBezTo>
                  <a:cubicBezTo>
                    <a:pt x="2105" y="4521"/>
                    <a:pt x="2147" y="4514"/>
                    <a:pt x="2190" y="4500"/>
                  </a:cubicBezTo>
                  <a:cubicBezTo>
                    <a:pt x="2219" y="4492"/>
                    <a:pt x="2248" y="4477"/>
                    <a:pt x="2274" y="4463"/>
                  </a:cubicBezTo>
                  <a:cubicBezTo>
                    <a:pt x="2343" y="4500"/>
                    <a:pt x="2416" y="4535"/>
                    <a:pt x="2488" y="4568"/>
                  </a:cubicBezTo>
                  <a:cubicBezTo>
                    <a:pt x="2672" y="4655"/>
                    <a:pt x="2846" y="4738"/>
                    <a:pt x="2990" y="4862"/>
                  </a:cubicBezTo>
                  <a:cubicBezTo>
                    <a:pt x="3196" y="5042"/>
                    <a:pt x="3325" y="5311"/>
                    <a:pt x="3338" y="5585"/>
                  </a:cubicBezTo>
                  <a:cubicBezTo>
                    <a:pt x="3338" y="5602"/>
                    <a:pt x="3346" y="5616"/>
                    <a:pt x="3355" y="5628"/>
                  </a:cubicBezTo>
                  <a:cubicBezTo>
                    <a:pt x="3468" y="6404"/>
                    <a:pt x="3413" y="7105"/>
                    <a:pt x="3183" y="7708"/>
                  </a:cubicBezTo>
                  <a:cubicBezTo>
                    <a:pt x="3176" y="7729"/>
                    <a:pt x="3179" y="7752"/>
                    <a:pt x="3189" y="7768"/>
                  </a:cubicBezTo>
                  <a:cubicBezTo>
                    <a:pt x="3095" y="8173"/>
                    <a:pt x="3028" y="8588"/>
                    <a:pt x="3005" y="9011"/>
                  </a:cubicBezTo>
                  <a:cubicBezTo>
                    <a:pt x="3002" y="9052"/>
                    <a:pt x="3034" y="9085"/>
                    <a:pt x="3073" y="9088"/>
                  </a:cubicBezTo>
                  <a:cubicBezTo>
                    <a:pt x="3082" y="9088"/>
                    <a:pt x="3092" y="9088"/>
                    <a:pt x="3100" y="9084"/>
                  </a:cubicBezTo>
                  <a:cubicBezTo>
                    <a:pt x="3128" y="9075"/>
                    <a:pt x="3150" y="9049"/>
                    <a:pt x="3150" y="9018"/>
                  </a:cubicBezTo>
                  <a:cubicBezTo>
                    <a:pt x="3226" y="7647"/>
                    <a:pt x="3747" y="6369"/>
                    <a:pt x="4311" y="5136"/>
                  </a:cubicBezTo>
                  <a:cubicBezTo>
                    <a:pt x="4373" y="5376"/>
                    <a:pt x="4447" y="5614"/>
                    <a:pt x="4535" y="5845"/>
                  </a:cubicBezTo>
                  <a:cubicBezTo>
                    <a:pt x="4387" y="5944"/>
                    <a:pt x="4315" y="6135"/>
                    <a:pt x="4373" y="6311"/>
                  </a:cubicBezTo>
                  <a:cubicBezTo>
                    <a:pt x="4429" y="6485"/>
                    <a:pt x="4590" y="6596"/>
                    <a:pt x="4765" y="6596"/>
                  </a:cubicBezTo>
                  <a:cubicBezTo>
                    <a:pt x="4806" y="6596"/>
                    <a:pt x="4849" y="6590"/>
                    <a:pt x="4891" y="6576"/>
                  </a:cubicBezTo>
                  <a:cubicBezTo>
                    <a:pt x="4901" y="6572"/>
                    <a:pt x="4910" y="6566"/>
                    <a:pt x="4919" y="6563"/>
                  </a:cubicBezTo>
                  <a:lnTo>
                    <a:pt x="4923" y="6563"/>
                  </a:lnTo>
                  <a:cubicBezTo>
                    <a:pt x="4926" y="6562"/>
                    <a:pt x="4930" y="6562"/>
                    <a:pt x="4933" y="6559"/>
                  </a:cubicBezTo>
                  <a:cubicBezTo>
                    <a:pt x="4935" y="6559"/>
                    <a:pt x="4936" y="6557"/>
                    <a:pt x="4936" y="6556"/>
                  </a:cubicBezTo>
                  <a:cubicBezTo>
                    <a:pt x="5121" y="6469"/>
                    <a:pt x="5218" y="6258"/>
                    <a:pt x="5153" y="6058"/>
                  </a:cubicBezTo>
                  <a:cubicBezTo>
                    <a:pt x="5097" y="5885"/>
                    <a:pt x="4938" y="5777"/>
                    <a:pt x="4765" y="5777"/>
                  </a:cubicBezTo>
                  <a:cubicBezTo>
                    <a:pt x="4732" y="5777"/>
                    <a:pt x="4698" y="5781"/>
                    <a:pt x="4665" y="5789"/>
                  </a:cubicBezTo>
                  <a:cubicBezTo>
                    <a:pt x="4571" y="5538"/>
                    <a:pt x="4492" y="5283"/>
                    <a:pt x="4428" y="5024"/>
                  </a:cubicBezTo>
                  <a:cubicBezTo>
                    <a:pt x="4659" y="4770"/>
                    <a:pt x="4995" y="4571"/>
                    <a:pt x="5469" y="4405"/>
                  </a:cubicBezTo>
                  <a:cubicBezTo>
                    <a:pt x="5498" y="4474"/>
                    <a:pt x="5505" y="4558"/>
                    <a:pt x="5506" y="4641"/>
                  </a:cubicBezTo>
                  <a:cubicBezTo>
                    <a:pt x="5508" y="4732"/>
                    <a:pt x="5508" y="4825"/>
                    <a:pt x="5508" y="4914"/>
                  </a:cubicBezTo>
                  <a:cubicBezTo>
                    <a:pt x="5508" y="5126"/>
                    <a:pt x="5511" y="5346"/>
                    <a:pt x="5535" y="5560"/>
                  </a:cubicBezTo>
                  <a:cubicBezTo>
                    <a:pt x="5548" y="5667"/>
                    <a:pt x="5569" y="5767"/>
                    <a:pt x="5593" y="5861"/>
                  </a:cubicBezTo>
                  <a:cubicBezTo>
                    <a:pt x="5460" y="5964"/>
                    <a:pt x="5396" y="6143"/>
                    <a:pt x="5453" y="6313"/>
                  </a:cubicBezTo>
                  <a:cubicBezTo>
                    <a:pt x="5509" y="6486"/>
                    <a:pt x="5670" y="6598"/>
                    <a:pt x="5844" y="6598"/>
                  </a:cubicBezTo>
                  <a:cubicBezTo>
                    <a:pt x="5886" y="6598"/>
                    <a:pt x="5929" y="6592"/>
                    <a:pt x="5971" y="6578"/>
                  </a:cubicBezTo>
                  <a:cubicBezTo>
                    <a:pt x="6187" y="6507"/>
                    <a:pt x="6307" y="6275"/>
                    <a:pt x="6236" y="6058"/>
                  </a:cubicBezTo>
                  <a:cubicBezTo>
                    <a:pt x="6179" y="5884"/>
                    <a:pt x="6017" y="5775"/>
                    <a:pt x="5842" y="5775"/>
                  </a:cubicBezTo>
                  <a:cubicBezTo>
                    <a:pt x="5804" y="5775"/>
                    <a:pt x="5764" y="5780"/>
                    <a:pt x="5725" y="5792"/>
                  </a:cubicBezTo>
                  <a:cubicBezTo>
                    <a:pt x="5706" y="5713"/>
                    <a:pt x="5689" y="5631"/>
                    <a:pt x="5679" y="5543"/>
                  </a:cubicBezTo>
                  <a:cubicBezTo>
                    <a:pt x="5653" y="5336"/>
                    <a:pt x="5653" y="5121"/>
                    <a:pt x="5651" y="4914"/>
                  </a:cubicBezTo>
                  <a:cubicBezTo>
                    <a:pt x="5651" y="4822"/>
                    <a:pt x="5651" y="4730"/>
                    <a:pt x="5650" y="4638"/>
                  </a:cubicBezTo>
                  <a:cubicBezTo>
                    <a:pt x="5648" y="4568"/>
                    <a:pt x="5642" y="4500"/>
                    <a:pt x="5628" y="4431"/>
                  </a:cubicBezTo>
                  <a:lnTo>
                    <a:pt x="5628" y="4431"/>
                  </a:lnTo>
                  <a:cubicBezTo>
                    <a:pt x="5919" y="4499"/>
                    <a:pt x="6201" y="4612"/>
                    <a:pt x="6476" y="4726"/>
                  </a:cubicBezTo>
                  <a:cubicBezTo>
                    <a:pt x="6644" y="4797"/>
                    <a:pt x="6821" y="4869"/>
                    <a:pt x="6997" y="4932"/>
                  </a:cubicBezTo>
                  <a:cubicBezTo>
                    <a:pt x="7305" y="5037"/>
                    <a:pt x="7592" y="5090"/>
                    <a:pt x="7853" y="5090"/>
                  </a:cubicBezTo>
                  <a:cubicBezTo>
                    <a:pt x="7921" y="5090"/>
                    <a:pt x="7987" y="5087"/>
                    <a:pt x="8051" y="5079"/>
                  </a:cubicBezTo>
                  <a:cubicBezTo>
                    <a:pt x="8117" y="5232"/>
                    <a:pt x="8266" y="5326"/>
                    <a:pt x="8426" y="5326"/>
                  </a:cubicBezTo>
                  <a:cubicBezTo>
                    <a:pt x="8468" y="5326"/>
                    <a:pt x="8511" y="5319"/>
                    <a:pt x="8554" y="5305"/>
                  </a:cubicBezTo>
                  <a:cubicBezTo>
                    <a:pt x="8769" y="5236"/>
                    <a:pt x="8889" y="5004"/>
                    <a:pt x="8819" y="4787"/>
                  </a:cubicBezTo>
                  <a:cubicBezTo>
                    <a:pt x="8763" y="4612"/>
                    <a:pt x="8601" y="4501"/>
                    <a:pt x="8428" y="4501"/>
                  </a:cubicBezTo>
                  <a:cubicBezTo>
                    <a:pt x="8386" y="4501"/>
                    <a:pt x="8343" y="4508"/>
                    <a:pt x="8300" y="4522"/>
                  </a:cubicBezTo>
                  <a:cubicBezTo>
                    <a:pt x="8119" y="4581"/>
                    <a:pt x="8009" y="4754"/>
                    <a:pt x="8018" y="4936"/>
                  </a:cubicBezTo>
                  <a:cubicBezTo>
                    <a:pt x="7963" y="4942"/>
                    <a:pt x="7907" y="4944"/>
                    <a:pt x="7852" y="4944"/>
                  </a:cubicBezTo>
                  <a:cubicBezTo>
                    <a:pt x="7563" y="4944"/>
                    <a:pt x="7277" y="4874"/>
                    <a:pt x="7047" y="4793"/>
                  </a:cubicBezTo>
                  <a:cubicBezTo>
                    <a:pt x="6874" y="4733"/>
                    <a:pt x="6701" y="4664"/>
                    <a:pt x="6534" y="4593"/>
                  </a:cubicBezTo>
                  <a:cubicBezTo>
                    <a:pt x="6282" y="4487"/>
                    <a:pt x="6026" y="4383"/>
                    <a:pt x="5757" y="4312"/>
                  </a:cubicBezTo>
                  <a:cubicBezTo>
                    <a:pt x="5832" y="4289"/>
                    <a:pt x="5909" y="4264"/>
                    <a:pt x="5984" y="4243"/>
                  </a:cubicBezTo>
                  <a:cubicBezTo>
                    <a:pt x="6282" y="4156"/>
                    <a:pt x="6591" y="4066"/>
                    <a:pt x="6880" y="3934"/>
                  </a:cubicBezTo>
                  <a:cubicBezTo>
                    <a:pt x="7215" y="3778"/>
                    <a:pt x="7485" y="3574"/>
                    <a:pt x="7675" y="3336"/>
                  </a:cubicBezTo>
                  <a:cubicBezTo>
                    <a:pt x="7731" y="3363"/>
                    <a:pt x="7792" y="3378"/>
                    <a:pt x="7856" y="3378"/>
                  </a:cubicBezTo>
                  <a:cubicBezTo>
                    <a:pt x="7897" y="3378"/>
                    <a:pt x="7940" y="3372"/>
                    <a:pt x="7982" y="3358"/>
                  </a:cubicBezTo>
                  <a:cubicBezTo>
                    <a:pt x="8198" y="3287"/>
                    <a:pt x="8318" y="3056"/>
                    <a:pt x="8247" y="2838"/>
                  </a:cubicBezTo>
                  <a:cubicBezTo>
                    <a:pt x="8190" y="2666"/>
                    <a:pt x="8029" y="2555"/>
                    <a:pt x="7855" y="2555"/>
                  </a:cubicBezTo>
                  <a:cubicBezTo>
                    <a:pt x="7812" y="2555"/>
                    <a:pt x="7769" y="2561"/>
                    <a:pt x="7727" y="2575"/>
                  </a:cubicBezTo>
                  <a:cubicBezTo>
                    <a:pt x="7511" y="2646"/>
                    <a:pt x="7393" y="2878"/>
                    <a:pt x="7464" y="3095"/>
                  </a:cubicBezTo>
                  <a:cubicBezTo>
                    <a:pt x="7482" y="3155"/>
                    <a:pt x="7517" y="3208"/>
                    <a:pt x="7559" y="3251"/>
                  </a:cubicBezTo>
                  <a:cubicBezTo>
                    <a:pt x="7384" y="3468"/>
                    <a:pt x="7132" y="3659"/>
                    <a:pt x="6821" y="3804"/>
                  </a:cubicBezTo>
                  <a:cubicBezTo>
                    <a:pt x="6628" y="3892"/>
                    <a:pt x="6426" y="3960"/>
                    <a:pt x="6221" y="4024"/>
                  </a:cubicBezTo>
                  <a:cubicBezTo>
                    <a:pt x="6291" y="3603"/>
                    <a:pt x="6512" y="3219"/>
                    <a:pt x="6743" y="2870"/>
                  </a:cubicBezTo>
                  <a:cubicBezTo>
                    <a:pt x="6748" y="2870"/>
                    <a:pt x="6752" y="2870"/>
                    <a:pt x="6757" y="2870"/>
                  </a:cubicBezTo>
                  <a:cubicBezTo>
                    <a:pt x="6802" y="2870"/>
                    <a:pt x="6846" y="2864"/>
                    <a:pt x="6889" y="2851"/>
                  </a:cubicBezTo>
                  <a:cubicBezTo>
                    <a:pt x="7105" y="2781"/>
                    <a:pt x="7225" y="2549"/>
                    <a:pt x="7154" y="2332"/>
                  </a:cubicBezTo>
                  <a:cubicBezTo>
                    <a:pt x="7097" y="2159"/>
                    <a:pt x="6936" y="2048"/>
                    <a:pt x="6762" y="2048"/>
                  </a:cubicBezTo>
                  <a:cubicBezTo>
                    <a:pt x="6719" y="2048"/>
                    <a:pt x="6676" y="2054"/>
                    <a:pt x="6634" y="2068"/>
                  </a:cubicBezTo>
                  <a:cubicBezTo>
                    <a:pt x="6417" y="2139"/>
                    <a:pt x="6300" y="2371"/>
                    <a:pt x="6371" y="2588"/>
                  </a:cubicBezTo>
                  <a:cubicBezTo>
                    <a:pt x="6408" y="2704"/>
                    <a:pt x="6491" y="2788"/>
                    <a:pt x="6595" y="2834"/>
                  </a:cubicBezTo>
                  <a:cubicBezTo>
                    <a:pt x="6353" y="3203"/>
                    <a:pt x="6126" y="3611"/>
                    <a:pt x="6068" y="4069"/>
                  </a:cubicBezTo>
                  <a:cubicBezTo>
                    <a:pt x="6028" y="4082"/>
                    <a:pt x="5987" y="4094"/>
                    <a:pt x="5946" y="4105"/>
                  </a:cubicBezTo>
                  <a:cubicBezTo>
                    <a:pt x="5794" y="4149"/>
                    <a:pt x="5644" y="4195"/>
                    <a:pt x="5495" y="4243"/>
                  </a:cubicBezTo>
                  <a:cubicBezTo>
                    <a:pt x="5056" y="4390"/>
                    <a:pt x="4728" y="4561"/>
                    <a:pt x="4479" y="4777"/>
                  </a:cubicBezTo>
                  <a:cubicBezTo>
                    <a:pt x="4507" y="4716"/>
                    <a:pt x="4535" y="4655"/>
                    <a:pt x="4564" y="4594"/>
                  </a:cubicBezTo>
                  <a:cubicBezTo>
                    <a:pt x="4911" y="3842"/>
                    <a:pt x="5270" y="3067"/>
                    <a:pt x="5538" y="2277"/>
                  </a:cubicBezTo>
                  <a:cubicBezTo>
                    <a:pt x="5543" y="2277"/>
                    <a:pt x="5548" y="2277"/>
                    <a:pt x="5552" y="2277"/>
                  </a:cubicBezTo>
                  <a:cubicBezTo>
                    <a:pt x="5596" y="2277"/>
                    <a:pt x="5642" y="2271"/>
                    <a:pt x="5686" y="2258"/>
                  </a:cubicBezTo>
                  <a:cubicBezTo>
                    <a:pt x="5902" y="2187"/>
                    <a:pt x="6020" y="1955"/>
                    <a:pt x="5951" y="1738"/>
                  </a:cubicBezTo>
                  <a:cubicBezTo>
                    <a:pt x="5894" y="1566"/>
                    <a:pt x="5733" y="1454"/>
                    <a:pt x="5559" y="1454"/>
                  </a:cubicBezTo>
                  <a:cubicBezTo>
                    <a:pt x="5516" y="1454"/>
                    <a:pt x="5473" y="1461"/>
                    <a:pt x="5431" y="1475"/>
                  </a:cubicBezTo>
                  <a:cubicBezTo>
                    <a:pt x="5215" y="1546"/>
                    <a:pt x="5097" y="1777"/>
                    <a:pt x="5166" y="1994"/>
                  </a:cubicBezTo>
                  <a:cubicBezTo>
                    <a:pt x="5205" y="2112"/>
                    <a:pt x="5292" y="2199"/>
                    <a:pt x="5396" y="2243"/>
                  </a:cubicBezTo>
                  <a:cubicBezTo>
                    <a:pt x="5133" y="3024"/>
                    <a:pt x="4778" y="3791"/>
                    <a:pt x="4432" y="4535"/>
                  </a:cubicBezTo>
                  <a:cubicBezTo>
                    <a:pt x="4124" y="5201"/>
                    <a:pt x="3811" y="5877"/>
                    <a:pt x="3556" y="6576"/>
                  </a:cubicBezTo>
                  <a:cubicBezTo>
                    <a:pt x="3578" y="6093"/>
                    <a:pt x="3526" y="5573"/>
                    <a:pt x="3391" y="5017"/>
                  </a:cubicBezTo>
                  <a:cubicBezTo>
                    <a:pt x="3345" y="4822"/>
                    <a:pt x="3283" y="4632"/>
                    <a:pt x="3215" y="4448"/>
                  </a:cubicBezTo>
                  <a:cubicBezTo>
                    <a:pt x="3276" y="4192"/>
                    <a:pt x="3454" y="3620"/>
                    <a:pt x="3871" y="3128"/>
                  </a:cubicBezTo>
                  <a:cubicBezTo>
                    <a:pt x="3936" y="3169"/>
                    <a:pt x="4012" y="3192"/>
                    <a:pt x="4090" y="3192"/>
                  </a:cubicBezTo>
                  <a:cubicBezTo>
                    <a:pt x="4131" y="3192"/>
                    <a:pt x="4173" y="3185"/>
                    <a:pt x="4215" y="3171"/>
                  </a:cubicBezTo>
                  <a:cubicBezTo>
                    <a:pt x="4431" y="3102"/>
                    <a:pt x="4549" y="2870"/>
                    <a:pt x="4479" y="2653"/>
                  </a:cubicBezTo>
                  <a:cubicBezTo>
                    <a:pt x="4423" y="2480"/>
                    <a:pt x="4262" y="2368"/>
                    <a:pt x="4088" y="2368"/>
                  </a:cubicBezTo>
                  <a:cubicBezTo>
                    <a:pt x="4046" y="2368"/>
                    <a:pt x="4003" y="2374"/>
                    <a:pt x="3960" y="2388"/>
                  </a:cubicBezTo>
                  <a:cubicBezTo>
                    <a:pt x="3745" y="2459"/>
                    <a:pt x="3624" y="2691"/>
                    <a:pt x="3695" y="2908"/>
                  </a:cubicBezTo>
                  <a:cubicBezTo>
                    <a:pt x="3710" y="2953"/>
                    <a:pt x="3733" y="2993"/>
                    <a:pt x="3760" y="3030"/>
                  </a:cubicBezTo>
                  <a:cubicBezTo>
                    <a:pt x="3406" y="3445"/>
                    <a:pt x="3218" y="3917"/>
                    <a:pt x="3124" y="4225"/>
                  </a:cubicBezTo>
                  <a:cubicBezTo>
                    <a:pt x="3028" y="3995"/>
                    <a:pt x="2922" y="3772"/>
                    <a:pt x="2818" y="3554"/>
                  </a:cubicBezTo>
                  <a:cubicBezTo>
                    <a:pt x="2723" y="3352"/>
                    <a:pt x="2626" y="3148"/>
                    <a:pt x="2537" y="2938"/>
                  </a:cubicBezTo>
                  <a:cubicBezTo>
                    <a:pt x="2586" y="2698"/>
                    <a:pt x="2715" y="2487"/>
                    <a:pt x="2854" y="2262"/>
                  </a:cubicBezTo>
                  <a:cubicBezTo>
                    <a:pt x="2906" y="2177"/>
                    <a:pt x="2959" y="2091"/>
                    <a:pt x="3008" y="2006"/>
                  </a:cubicBezTo>
                  <a:cubicBezTo>
                    <a:pt x="3115" y="1815"/>
                    <a:pt x="3196" y="1612"/>
                    <a:pt x="3258" y="1402"/>
                  </a:cubicBezTo>
                  <a:cubicBezTo>
                    <a:pt x="3268" y="1403"/>
                    <a:pt x="3277" y="1403"/>
                    <a:pt x="3287" y="1403"/>
                  </a:cubicBezTo>
                  <a:cubicBezTo>
                    <a:pt x="3329" y="1403"/>
                    <a:pt x="3372" y="1398"/>
                    <a:pt x="3413" y="1384"/>
                  </a:cubicBezTo>
                  <a:cubicBezTo>
                    <a:pt x="3629" y="1314"/>
                    <a:pt x="3747" y="1082"/>
                    <a:pt x="3678" y="865"/>
                  </a:cubicBezTo>
                  <a:cubicBezTo>
                    <a:pt x="3621" y="692"/>
                    <a:pt x="3460" y="580"/>
                    <a:pt x="3286" y="580"/>
                  </a:cubicBezTo>
                  <a:cubicBezTo>
                    <a:pt x="3244" y="580"/>
                    <a:pt x="3201" y="587"/>
                    <a:pt x="3158" y="600"/>
                  </a:cubicBezTo>
                  <a:cubicBezTo>
                    <a:pt x="2941" y="671"/>
                    <a:pt x="2824" y="903"/>
                    <a:pt x="2893" y="1120"/>
                  </a:cubicBezTo>
                  <a:cubicBezTo>
                    <a:pt x="2932" y="1234"/>
                    <a:pt x="3015" y="1321"/>
                    <a:pt x="3116" y="1366"/>
                  </a:cubicBezTo>
                  <a:cubicBezTo>
                    <a:pt x="3058" y="1563"/>
                    <a:pt x="2980" y="1756"/>
                    <a:pt x="2882" y="1937"/>
                  </a:cubicBezTo>
                  <a:cubicBezTo>
                    <a:pt x="2834" y="2021"/>
                    <a:pt x="2783" y="2103"/>
                    <a:pt x="2731" y="2186"/>
                  </a:cubicBezTo>
                  <a:cubicBezTo>
                    <a:pt x="2624" y="2356"/>
                    <a:pt x="2517" y="2532"/>
                    <a:pt x="2447" y="2721"/>
                  </a:cubicBezTo>
                  <a:cubicBezTo>
                    <a:pt x="2382" y="2553"/>
                    <a:pt x="2324" y="2381"/>
                    <a:pt x="2278" y="2206"/>
                  </a:cubicBezTo>
                  <a:cubicBezTo>
                    <a:pt x="2187" y="1850"/>
                    <a:pt x="2117" y="1340"/>
                    <a:pt x="2253" y="823"/>
                  </a:cubicBezTo>
                  <a:cubicBezTo>
                    <a:pt x="2288" y="822"/>
                    <a:pt x="2320" y="816"/>
                    <a:pt x="2355" y="804"/>
                  </a:cubicBezTo>
                  <a:cubicBezTo>
                    <a:pt x="2571" y="735"/>
                    <a:pt x="2689" y="503"/>
                    <a:pt x="2618" y="286"/>
                  </a:cubicBezTo>
                  <a:cubicBezTo>
                    <a:pt x="2562" y="113"/>
                    <a:pt x="2401" y="1"/>
                    <a:pt x="2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 rot="10800000" flipH="1">
              <a:off x="8650007" y="1343702"/>
              <a:ext cx="189582" cy="295535"/>
            </a:xfrm>
            <a:custGeom>
              <a:avLst/>
              <a:gdLst/>
              <a:ahLst/>
              <a:cxnLst/>
              <a:rect l="l" t="t" r="r" b="b"/>
              <a:pathLst>
                <a:path w="4017" h="6262" extrusionOk="0">
                  <a:moveTo>
                    <a:pt x="1112" y="1"/>
                  </a:moveTo>
                  <a:cubicBezTo>
                    <a:pt x="1090" y="1"/>
                    <a:pt x="1067" y="2"/>
                    <a:pt x="1045" y="6"/>
                  </a:cubicBezTo>
                  <a:cubicBezTo>
                    <a:pt x="820" y="42"/>
                    <a:pt x="670" y="255"/>
                    <a:pt x="706" y="479"/>
                  </a:cubicBezTo>
                  <a:cubicBezTo>
                    <a:pt x="741" y="681"/>
                    <a:pt x="916" y="823"/>
                    <a:pt x="1114" y="823"/>
                  </a:cubicBezTo>
                  <a:cubicBezTo>
                    <a:pt x="1136" y="823"/>
                    <a:pt x="1158" y="822"/>
                    <a:pt x="1181" y="818"/>
                  </a:cubicBezTo>
                  <a:cubicBezTo>
                    <a:pt x="1216" y="812"/>
                    <a:pt x="1247" y="802"/>
                    <a:pt x="1278" y="788"/>
                  </a:cubicBezTo>
                  <a:cubicBezTo>
                    <a:pt x="1638" y="1181"/>
                    <a:pt x="1813" y="1665"/>
                    <a:pt x="1897" y="2023"/>
                  </a:cubicBezTo>
                  <a:cubicBezTo>
                    <a:pt x="1939" y="2201"/>
                    <a:pt x="1965" y="2380"/>
                    <a:pt x="1987" y="2558"/>
                  </a:cubicBezTo>
                  <a:cubicBezTo>
                    <a:pt x="1838" y="2424"/>
                    <a:pt x="1660" y="2318"/>
                    <a:pt x="1488" y="2217"/>
                  </a:cubicBezTo>
                  <a:cubicBezTo>
                    <a:pt x="1405" y="2167"/>
                    <a:pt x="1320" y="2117"/>
                    <a:pt x="1240" y="2065"/>
                  </a:cubicBezTo>
                  <a:cubicBezTo>
                    <a:pt x="1066" y="1950"/>
                    <a:pt x="909" y="1817"/>
                    <a:pt x="767" y="1668"/>
                  </a:cubicBezTo>
                  <a:cubicBezTo>
                    <a:pt x="835" y="1580"/>
                    <a:pt x="870" y="1467"/>
                    <a:pt x="849" y="1347"/>
                  </a:cubicBezTo>
                  <a:cubicBezTo>
                    <a:pt x="815" y="1145"/>
                    <a:pt x="641" y="1002"/>
                    <a:pt x="443" y="1002"/>
                  </a:cubicBezTo>
                  <a:cubicBezTo>
                    <a:pt x="421" y="1002"/>
                    <a:pt x="398" y="1004"/>
                    <a:pt x="376" y="1008"/>
                  </a:cubicBezTo>
                  <a:cubicBezTo>
                    <a:pt x="152" y="1047"/>
                    <a:pt x="1" y="1258"/>
                    <a:pt x="37" y="1483"/>
                  </a:cubicBezTo>
                  <a:cubicBezTo>
                    <a:pt x="71" y="1684"/>
                    <a:pt x="245" y="1825"/>
                    <a:pt x="443" y="1825"/>
                  </a:cubicBezTo>
                  <a:cubicBezTo>
                    <a:pt x="466" y="1825"/>
                    <a:pt x="488" y="1824"/>
                    <a:pt x="511" y="1820"/>
                  </a:cubicBezTo>
                  <a:cubicBezTo>
                    <a:pt x="566" y="1811"/>
                    <a:pt x="615" y="1791"/>
                    <a:pt x="658" y="1765"/>
                  </a:cubicBezTo>
                  <a:cubicBezTo>
                    <a:pt x="810" y="1921"/>
                    <a:pt x="974" y="2063"/>
                    <a:pt x="1159" y="2185"/>
                  </a:cubicBezTo>
                  <a:cubicBezTo>
                    <a:pt x="1242" y="2238"/>
                    <a:pt x="1327" y="2289"/>
                    <a:pt x="1414" y="2340"/>
                  </a:cubicBezTo>
                  <a:cubicBezTo>
                    <a:pt x="1640" y="2474"/>
                    <a:pt x="1854" y="2600"/>
                    <a:pt x="2009" y="2793"/>
                  </a:cubicBezTo>
                  <a:cubicBezTo>
                    <a:pt x="2028" y="3019"/>
                    <a:pt x="2036" y="3244"/>
                    <a:pt x="2045" y="3467"/>
                  </a:cubicBezTo>
                  <a:cubicBezTo>
                    <a:pt x="2055" y="3709"/>
                    <a:pt x="2065" y="3955"/>
                    <a:pt x="2087" y="4201"/>
                  </a:cubicBezTo>
                  <a:cubicBezTo>
                    <a:pt x="1861" y="3973"/>
                    <a:pt x="1476" y="3642"/>
                    <a:pt x="969" y="3438"/>
                  </a:cubicBezTo>
                  <a:cubicBezTo>
                    <a:pt x="977" y="3393"/>
                    <a:pt x="978" y="3349"/>
                    <a:pt x="971" y="3301"/>
                  </a:cubicBezTo>
                  <a:cubicBezTo>
                    <a:pt x="937" y="3099"/>
                    <a:pt x="761" y="2957"/>
                    <a:pt x="564" y="2957"/>
                  </a:cubicBezTo>
                  <a:cubicBezTo>
                    <a:pt x="542" y="2957"/>
                    <a:pt x="520" y="2958"/>
                    <a:pt x="498" y="2962"/>
                  </a:cubicBezTo>
                  <a:cubicBezTo>
                    <a:pt x="273" y="3001"/>
                    <a:pt x="123" y="3213"/>
                    <a:pt x="159" y="3437"/>
                  </a:cubicBezTo>
                  <a:cubicBezTo>
                    <a:pt x="193" y="3639"/>
                    <a:pt x="367" y="3780"/>
                    <a:pt x="565" y="3780"/>
                  </a:cubicBezTo>
                  <a:cubicBezTo>
                    <a:pt x="587" y="3780"/>
                    <a:pt x="610" y="3778"/>
                    <a:pt x="632" y="3774"/>
                  </a:cubicBezTo>
                  <a:cubicBezTo>
                    <a:pt x="757" y="3752"/>
                    <a:pt x="859" y="3677"/>
                    <a:pt x="919" y="3576"/>
                  </a:cubicBezTo>
                  <a:cubicBezTo>
                    <a:pt x="1518" y="3818"/>
                    <a:pt x="1941" y="4243"/>
                    <a:pt x="2113" y="4440"/>
                  </a:cubicBezTo>
                  <a:cubicBezTo>
                    <a:pt x="2136" y="4636"/>
                    <a:pt x="2171" y="4834"/>
                    <a:pt x="2219" y="5029"/>
                  </a:cubicBezTo>
                  <a:cubicBezTo>
                    <a:pt x="2275" y="5251"/>
                    <a:pt x="2343" y="5472"/>
                    <a:pt x="2424" y="5688"/>
                  </a:cubicBezTo>
                  <a:cubicBezTo>
                    <a:pt x="2462" y="5786"/>
                    <a:pt x="2498" y="5891"/>
                    <a:pt x="2549" y="5985"/>
                  </a:cubicBezTo>
                  <a:cubicBezTo>
                    <a:pt x="2598" y="6076"/>
                    <a:pt x="2633" y="6163"/>
                    <a:pt x="2711" y="6235"/>
                  </a:cubicBezTo>
                  <a:cubicBezTo>
                    <a:pt x="2725" y="6249"/>
                    <a:pt x="2743" y="6262"/>
                    <a:pt x="2761" y="6262"/>
                  </a:cubicBezTo>
                  <a:cubicBezTo>
                    <a:pt x="2765" y="6262"/>
                    <a:pt x="2769" y="6261"/>
                    <a:pt x="2773" y="6260"/>
                  </a:cubicBezTo>
                  <a:cubicBezTo>
                    <a:pt x="2873" y="6224"/>
                    <a:pt x="2725" y="5985"/>
                    <a:pt x="2707" y="5938"/>
                  </a:cubicBezTo>
                  <a:cubicBezTo>
                    <a:pt x="2636" y="5768"/>
                    <a:pt x="2562" y="5597"/>
                    <a:pt x="2492" y="5423"/>
                  </a:cubicBezTo>
                  <a:cubicBezTo>
                    <a:pt x="2404" y="5200"/>
                    <a:pt x="2413" y="4928"/>
                    <a:pt x="2500" y="4705"/>
                  </a:cubicBezTo>
                  <a:cubicBezTo>
                    <a:pt x="2569" y="4527"/>
                    <a:pt x="2685" y="4374"/>
                    <a:pt x="2808" y="4213"/>
                  </a:cubicBezTo>
                  <a:cubicBezTo>
                    <a:pt x="2854" y="4149"/>
                    <a:pt x="2903" y="4085"/>
                    <a:pt x="2948" y="4019"/>
                  </a:cubicBezTo>
                  <a:cubicBezTo>
                    <a:pt x="2957" y="4019"/>
                    <a:pt x="2965" y="4019"/>
                    <a:pt x="2973" y="4019"/>
                  </a:cubicBezTo>
                  <a:cubicBezTo>
                    <a:pt x="2996" y="4019"/>
                    <a:pt x="3019" y="4018"/>
                    <a:pt x="3041" y="4016"/>
                  </a:cubicBezTo>
                  <a:cubicBezTo>
                    <a:pt x="3265" y="3977"/>
                    <a:pt x="3416" y="3766"/>
                    <a:pt x="3380" y="3541"/>
                  </a:cubicBezTo>
                  <a:cubicBezTo>
                    <a:pt x="3347" y="3339"/>
                    <a:pt x="3171" y="3198"/>
                    <a:pt x="2972" y="3198"/>
                  </a:cubicBezTo>
                  <a:cubicBezTo>
                    <a:pt x="2950" y="3198"/>
                    <a:pt x="2928" y="3200"/>
                    <a:pt x="2905" y="3204"/>
                  </a:cubicBezTo>
                  <a:cubicBezTo>
                    <a:pt x="2681" y="3241"/>
                    <a:pt x="2530" y="3453"/>
                    <a:pt x="2566" y="3677"/>
                  </a:cubicBezTo>
                  <a:cubicBezTo>
                    <a:pt x="2591" y="3816"/>
                    <a:pt x="2681" y="3928"/>
                    <a:pt x="2801" y="3981"/>
                  </a:cubicBezTo>
                  <a:cubicBezTo>
                    <a:pt x="2766" y="4029"/>
                    <a:pt x="2731" y="4077"/>
                    <a:pt x="2694" y="4125"/>
                  </a:cubicBezTo>
                  <a:cubicBezTo>
                    <a:pt x="2571" y="4287"/>
                    <a:pt x="2443" y="4455"/>
                    <a:pt x="2366" y="4651"/>
                  </a:cubicBezTo>
                  <a:cubicBezTo>
                    <a:pt x="2346" y="4702"/>
                    <a:pt x="2332" y="4754"/>
                    <a:pt x="2319" y="4806"/>
                  </a:cubicBezTo>
                  <a:cubicBezTo>
                    <a:pt x="2232" y="4384"/>
                    <a:pt x="2212" y="3952"/>
                    <a:pt x="2196" y="3531"/>
                  </a:cubicBezTo>
                  <a:cubicBezTo>
                    <a:pt x="2200" y="3522"/>
                    <a:pt x="2203" y="3511"/>
                    <a:pt x="2201" y="3501"/>
                  </a:cubicBezTo>
                  <a:cubicBezTo>
                    <a:pt x="2193" y="3307"/>
                    <a:pt x="2306" y="3133"/>
                    <a:pt x="2404" y="3020"/>
                  </a:cubicBezTo>
                  <a:cubicBezTo>
                    <a:pt x="2479" y="2933"/>
                    <a:pt x="2566" y="2858"/>
                    <a:pt x="2659" y="2777"/>
                  </a:cubicBezTo>
                  <a:cubicBezTo>
                    <a:pt x="2717" y="2726"/>
                    <a:pt x="2773" y="2675"/>
                    <a:pt x="2830" y="2622"/>
                  </a:cubicBezTo>
                  <a:cubicBezTo>
                    <a:pt x="3095" y="2361"/>
                    <a:pt x="3296" y="2036"/>
                    <a:pt x="3412" y="1681"/>
                  </a:cubicBezTo>
                  <a:cubicBezTo>
                    <a:pt x="3461" y="1703"/>
                    <a:pt x="3515" y="1715"/>
                    <a:pt x="3570" y="1715"/>
                  </a:cubicBezTo>
                  <a:cubicBezTo>
                    <a:pt x="3594" y="1715"/>
                    <a:pt x="3618" y="1713"/>
                    <a:pt x="3642" y="1708"/>
                  </a:cubicBezTo>
                  <a:cubicBezTo>
                    <a:pt x="3866" y="1671"/>
                    <a:pt x="4017" y="1459"/>
                    <a:pt x="3981" y="1235"/>
                  </a:cubicBezTo>
                  <a:cubicBezTo>
                    <a:pt x="3942" y="1042"/>
                    <a:pt x="3767" y="899"/>
                    <a:pt x="3570" y="899"/>
                  </a:cubicBezTo>
                  <a:cubicBezTo>
                    <a:pt x="3547" y="899"/>
                    <a:pt x="3524" y="901"/>
                    <a:pt x="3501" y="905"/>
                  </a:cubicBezTo>
                  <a:cubicBezTo>
                    <a:pt x="3277" y="943"/>
                    <a:pt x="3126" y="1155"/>
                    <a:pt x="3163" y="1378"/>
                  </a:cubicBezTo>
                  <a:cubicBezTo>
                    <a:pt x="3177" y="1470"/>
                    <a:pt x="3222" y="1545"/>
                    <a:pt x="3281" y="1606"/>
                  </a:cubicBezTo>
                  <a:cubicBezTo>
                    <a:pt x="3199" y="1876"/>
                    <a:pt x="3063" y="2133"/>
                    <a:pt x="2882" y="2351"/>
                  </a:cubicBezTo>
                  <a:cubicBezTo>
                    <a:pt x="2669" y="2130"/>
                    <a:pt x="2544" y="1860"/>
                    <a:pt x="2475" y="1449"/>
                  </a:cubicBezTo>
                  <a:cubicBezTo>
                    <a:pt x="2472" y="1441"/>
                    <a:pt x="2472" y="1435"/>
                    <a:pt x="2472" y="1429"/>
                  </a:cubicBezTo>
                  <a:cubicBezTo>
                    <a:pt x="2488" y="1428"/>
                    <a:pt x="2500" y="1429"/>
                    <a:pt x="2514" y="1426"/>
                  </a:cubicBezTo>
                  <a:cubicBezTo>
                    <a:pt x="2738" y="1388"/>
                    <a:pt x="2889" y="1176"/>
                    <a:pt x="2853" y="951"/>
                  </a:cubicBezTo>
                  <a:cubicBezTo>
                    <a:pt x="2819" y="750"/>
                    <a:pt x="2643" y="609"/>
                    <a:pt x="2446" y="609"/>
                  </a:cubicBezTo>
                  <a:cubicBezTo>
                    <a:pt x="2424" y="609"/>
                    <a:pt x="2402" y="610"/>
                    <a:pt x="2379" y="614"/>
                  </a:cubicBezTo>
                  <a:cubicBezTo>
                    <a:pt x="2155" y="652"/>
                    <a:pt x="2005" y="863"/>
                    <a:pt x="2041" y="1087"/>
                  </a:cubicBezTo>
                  <a:cubicBezTo>
                    <a:pt x="2068" y="1247"/>
                    <a:pt x="2183" y="1368"/>
                    <a:pt x="2330" y="1412"/>
                  </a:cubicBezTo>
                  <a:cubicBezTo>
                    <a:pt x="2327" y="1436"/>
                    <a:pt x="2332" y="1458"/>
                    <a:pt x="2333" y="1471"/>
                  </a:cubicBezTo>
                  <a:cubicBezTo>
                    <a:pt x="2384" y="1768"/>
                    <a:pt x="2484" y="2146"/>
                    <a:pt x="2788" y="2455"/>
                  </a:cubicBezTo>
                  <a:cubicBezTo>
                    <a:pt x="2766" y="2477"/>
                    <a:pt x="2746" y="2500"/>
                    <a:pt x="2724" y="2522"/>
                  </a:cubicBezTo>
                  <a:cubicBezTo>
                    <a:pt x="2672" y="2576"/>
                    <a:pt x="2615" y="2623"/>
                    <a:pt x="2560" y="2673"/>
                  </a:cubicBezTo>
                  <a:cubicBezTo>
                    <a:pt x="2469" y="2752"/>
                    <a:pt x="2375" y="2836"/>
                    <a:pt x="2291" y="2930"/>
                  </a:cubicBezTo>
                  <a:cubicBezTo>
                    <a:pt x="2252" y="2975"/>
                    <a:pt x="2210" y="3029"/>
                    <a:pt x="2172" y="3091"/>
                  </a:cubicBezTo>
                  <a:cubicBezTo>
                    <a:pt x="2167" y="2988"/>
                    <a:pt x="2159" y="2882"/>
                    <a:pt x="2152" y="2778"/>
                  </a:cubicBezTo>
                  <a:cubicBezTo>
                    <a:pt x="2154" y="2767"/>
                    <a:pt x="2154" y="2754"/>
                    <a:pt x="2151" y="2743"/>
                  </a:cubicBezTo>
                  <a:cubicBezTo>
                    <a:pt x="2129" y="2492"/>
                    <a:pt x="2096" y="2240"/>
                    <a:pt x="2038" y="1991"/>
                  </a:cubicBezTo>
                  <a:cubicBezTo>
                    <a:pt x="1951" y="1620"/>
                    <a:pt x="1770" y="1121"/>
                    <a:pt x="1399" y="708"/>
                  </a:cubicBezTo>
                  <a:cubicBezTo>
                    <a:pt x="1493" y="617"/>
                    <a:pt x="1543" y="484"/>
                    <a:pt x="1520" y="343"/>
                  </a:cubicBezTo>
                  <a:cubicBezTo>
                    <a:pt x="1484" y="142"/>
                    <a:pt x="1310" y="1"/>
                    <a:pt x="1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4" name="Google Shape;884;p19"/>
            <p:cNvGrpSpPr/>
            <p:nvPr/>
          </p:nvGrpSpPr>
          <p:grpSpPr>
            <a:xfrm rot="10800000" flipH="1">
              <a:off x="261595" y="4226575"/>
              <a:ext cx="689708" cy="914498"/>
              <a:chOff x="2564125" y="1136725"/>
              <a:chExt cx="365350" cy="484425"/>
            </a:xfrm>
          </p:grpSpPr>
          <p:sp>
            <p:nvSpPr>
              <p:cNvPr id="885" name="Google Shape;885;p19"/>
              <p:cNvSpPr/>
              <p:nvPr/>
            </p:nvSpPr>
            <p:spPr>
              <a:xfrm>
                <a:off x="2823525" y="1482000"/>
                <a:ext cx="45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908" extrusionOk="0">
                    <a:moveTo>
                      <a:pt x="390" y="1"/>
                    </a:moveTo>
                    <a:cubicBezTo>
                      <a:pt x="325" y="1"/>
                      <a:pt x="268" y="48"/>
                      <a:pt x="261" y="128"/>
                    </a:cubicBezTo>
                    <a:cubicBezTo>
                      <a:pt x="171" y="1037"/>
                      <a:pt x="1" y="1971"/>
                      <a:pt x="378" y="2839"/>
                    </a:cubicBezTo>
                    <a:cubicBezTo>
                      <a:pt x="399" y="2887"/>
                      <a:pt x="436" y="2907"/>
                      <a:pt x="474" y="2907"/>
                    </a:cubicBezTo>
                    <a:cubicBezTo>
                      <a:pt x="558" y="2907"/>
                      <a:pt x="650" y="2812"/>
                      <a:pt x="604" y="2706"/>
                    </a:cubicBezTo>
                    <a:cubicBezTo>
                      <a:pt x="285" y="1973"/>
                      <a:pt x="407" y="1156"/>
                      <a:pt x="496" y="381"/>
                    </a:cubicBezTo>
                    <a:lnTo>
                      <a:pt x="496" y="381"/>
                    </a:lnTo>
                    <a:cubicBezTo>
                      <a:pt x="891" y="715"/>
                      <a:pt x="1252" y="1086"/>
                      <a:pt x="1576" y="1491"/>
                    </a:cubicBezTo>
                    <a:cubicBezTo>
                      <a:pt x="1601" y="1524"/>
                      <a:pt x="1631" y="1537"/>
                      <a:pt x="1660" y="1537"/>
                    </a:cubicBezTo>
                    <a:cubicBezTo>
                      <a:pt x="1752" y="1537"/>
                      <a:pt x="1837" y="1406"/>
                      <a:pt x="1760" y="1308"/>
                    </a:cubicBezTo>
                    <a:cubicBezTo>
                      <a:pt x="1383" y="836"/>
                      <a:pt x="956" y="410"/>
                      <a:pt x="483" y="35"/>
                    </a:cubicBezTo>
                    <a:cubicBezTo>
                      <a:pt x="453" y="12"/>
                      <a:pt x="421" y="1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9"/>
              <p:cNvSpPr/>
              <p:nvPr/>
            </p:nvSpPr>
            <p:spPr>
              <a:xfrm>
                <a:off x="2685450" y="1277450"/>
                <a:ext cx="20987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13748" extrusionOk="0">
                    <a:moveTo>
                      <a:pt x="1" y="0"/>
                    </a:moveTo>
                    <a:cubicBezTo>
                      <a:pt x="356" y="2610"/>
                      <a:pt x="479" y="6182"/>
                      <a:pt x="2074" y="8333"/>
                    </a:cubicBezTo>
                    <a:cubicBezTo>
                      <a:pt x="3716" y="10543"/>
                      <a:pt x="6524" y="11486"/>
                      <a:pt x="8054" y="13747"/>
                    </a:cubicBezTo>
                    <a:cubicBezTo>
                      <a:pt x="7892" y="13508"/>
                      <a:pt x="8079" y="12534"/>
                      <a:pt x="8083" y="12230"/>
                    </a:cubicBezTo>
                    <a:cubicBezTo>
                      <a:pt x="8096" y="11612"/>
                      <a:pt x="8108" y="10994"/>
                      <a:pt x="8119" y="10374"/>
                    </a:cubicBezTo>
                    <a:cubicBezTo>
                      <a:pt x="8141" y="9307"/>
                      <a:pt x="8235" y="8261"/>
                      <a:pt x="8299" y="7211"/>
                    </a:cubicBezTo>
                    <a:cubicBezTo>
                      <a:pt x="8394" y="5623"/>
                      <a:pt x="7497" y="4072"/>
                      <a:pt x="6349" y="2980"/>
                    </a:cubicBezTo>
                    <a:cubicBezTo>
                      <a:pt x="6142" y="2784"/>
                      <a:pt x="5926" y="2600"/>
                      <a:pt x="5707" y="2434"/>
                    </a:cubicBezTo>
                    <a:cubicBezTo>
                      <a:pt x="4047" y="1182"/>
                      <a:pt x="1999" y="57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2564125" y="1136725"/>
                <a:ext cx="302075" cy="4252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010" extrusionOk="0">
                    <a:moveTo>
                      <a:pt x="105" y="0"/>
                    </a:moveTo>
                    <a:cubicBezTo>
                      <a:pt x="52" y="0"/>
                      <a:pt x="0" y="44"/>
                      <a:pt x="27" y="105"/>
                    </a:cubicBezTo>
                    <a:cubicBezTo>
                      <a:pt x="1065" y="2517"/>
                      <a:pt x="2914" y="4410"/>
                      <a:pt x="4789" y="6194"/>
                    </a:cubicBezTo>
                    <a:cubicBezTo>
                      <a:pt x="5738" y="7097"/>
                      <a:pt x="6703" y="7986"/>
                      <a:pt x="7597" y="8944"/>
                    </a:cubicBezTo>
                    <a:cubicBezTo>
                      <a:pt x="7897" y="9269"/>
                      <a:pt x="8179" y="9609"/>
                      <a:pt x="8451" y="9956"/>
                    </a:cubicBezTo>
                    <a:cubicBezTo>
                      <a:pt x="9020" y="10687"/>
                      <a:pt x="9621" y="11421"/>
                      <a:pt x="10036" y="12261"/>
                    </a:cubicBezTo>
                    <a:cubicBezTo>
                      <a:pt x="10222" y="12637"/>
                      <a:pt x="10351" y="13033"/>
                      <a:pt x="10485" y="13431"/>
                    </a:cubicBezTo>
                    <a:cubicBezTo>
                      <a:pt x="10618" y="13830"/>
                      <a:pt x="10756" y="14230"/>
                      <a:pt x="10901" y="14626"/>
                    </a:cubicBezTo>
                    <a:cubicBezTo>
                      <a:pt x="11192" y="15427"/>
                      <a:pt x="11520" y="16212"/>
                      <a:pt x="11907" y="16970"/>
                    </a:cubicBezTo>
                    <a:cubicBezTo>
                      <a:pt x="11922" y="16998"/>
                      <a:pt x="11944" y="17010"/>
                      <a:pt x="11968" y="17010"/>
                    </a:cubicBezTo>
                    <a:cubicBezTo>
                      <a:pt x="12023" y="17010"/>
                      <a:pt x="12082" y="16944"/>
                      <a:pt x="12049" y="16877"/>
                    </a:cubicBezTo>
                    <a:cubicBezTo>
                      <a:pt x="11695" y="16188"/>
                      <a:pt x="11393" y="15473"/>
                      <a:pt x="11124" y="14747"/>
                    </a:cubicBezTo>
                    <a:cubicBezTo>
                      <a:pt x="10860" y="14040"/>
                      <a:pt x="10659" y="13308"/>
                      <a:pt x="10374" y="12608"/>
                    </a:cubicBezTo>
                    <a:cubicBezTo>
                      <a:pt x="10118" y="11977"/>
                      <a:pt x="9754" y="11400"/>
                      <a:pt x="9352" y="10854"/>
                    </a:cubicBezTo>
                    <a:cubicBezTo>
                      <a:pt x="9074" y="10473"/>
                      <a:pt x="8777" y="10107"/>
                      <a:pt x="8489" y="9733"/>
                    </a:cubicBezTo>
                    <a:cubicBezTo>
                      <a:pt x="8344" y="9547"/>
                      <a:pt x="8198" y="9363"/>
                      <a:pt x="8042" y="9188"/>
                    </a:cubicBezTo>
                    <a:cubicBezTo>
                      <a:pt x="6325" y="7264"/>
                      <a:pt x="4286" y="5652"/>
                      <a:pt x="2584" y="3714"/>
                    </a:cubicBezTo>
                    <a:cubicBezTo>
                      <a:pt x="1616" y="2615"/>
                      <a:pt x="766" y="1404"/>
                      <a:pt x="184" y="53"/>
                    </a:cubicBezTo>
                    <a:cubicBezTo>
                      <a:pt x="169" y="16"/>
                      <a:pt x="137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2696950" y="1304550"/>
                <a:ext cx="830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4466" extrusionOk="0">
                    <a:moveTo>
                      <a:pt x="99" y="1"/>
                    </a:moveTo>
                    <a:cubicBezTo>
                      <a:pt x="47" y="1"/>
                      <a:pt x="1" y="63"/>
                      <a:pt x="21" y="112"/>
                    </a:cubicBezTo>
                    <a:cubicBezTo>
                      <a:pt x="616" y="1495"/>
                      <a:pt x="1070" y="2933"/>
                      <a:pt x="1369" y="4409"/>
                    </a:cubicBezTo>
                    <a:cubicBezTo>
                      <a:pt x="1378" y="4448"/>
                      <a:pt x="1405" y="4465"/>
                      <a:pt x="1436" y="4465"/>
                    </a:cubicBezTo>
                    <a:cubicBezTo>
                      <a:pt x="1485" y="4465"/>
                      <a:pt x="1541" y="4420"/>
                      <a:pt x="1527" y="4357"/>
                    </a:cubicBezTo>
                    <a:cubicBezTo>
                      <a:pt x="1236" y="2939"/>
                      <a:pt x="809" y="1555"/>
                      <a:pt x="248" y="222"/>
                    </a:cubicBezTo>
                    <a:lnTo>
                      <a:pt x="248" y="222"/>
                    </a:lnTo>
                    <a:cubicBezTo>
                      <a:pt x="1231" y="538"/>
                      <a:pt x="2213" y="854"/>
                      <a:pt x="3195" y="1172"/>
                    </a:cubicBezTo>
                    <a:cubicBezTo>
                      <a:pt x="3204" y="1174"/>
                      <a:pt x="3212" y="1176"/>
                      <a:pt x="3220" y="1176"/>
                    </a:cubicBezTo>
                    <a:cubicBezTo>
                      <a:pt x="3304" y="1176"/>
                      <a:pt x="3322" y="1036"/>
                      <a:pt x="3229" y="1007"/>
                    </a:cubicBezTo>
                    <a:cubicBezTo>
                      <a:pt x="2193" y="672"/>
                      <a:pt x="1155" y="339"/>
                      <a:pt x="117" y="3"/>
                    </a:cubicBezTo>
                    <a:cubicBezTo>
                      <a:pt x="111" y="2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2751300" y="1358625"/>
                <a:ext cx="815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743" extrusionOk="0">
                    <a:moveTo>
                      <a:pt x="103" y="0"/>
                    </a:moveTo>
                    <a:cubicBezTo>
                      <a:pt x="49" y="0"/>
                      <a:pt x="1" y="56"/>
                      <a:pt x="23" y="110"/>
                    </a:cubicBezTo>
                    <a:cubicBezTo>
                      <a:pt x="614" y="1564"/>
                      <a:pt x="967" y="3101"/>
                      <a:pt x="1063" y="4666"/>
                    </a:cubicBezTo>
                    <a:cubicBezTo>
                      <a:pt x="1066" y="4717"/>
                      <a:pt x="1106" y="4742"/>
                      <a:pt x="1146" y="4742"/>
                    </a:cubicBezTo>
                    <a:cubicBezTo>
                      <a:pt x="1190" y="4742"/>
                      <a:pt x="1233" y="4713"/>
                      <a:pt x="1229" y="4657"/>
                    </a:cubicBezTo>
                    <a:cubicBezTo>
                      <a:pt x="1135" y="3130"/>
                      <a:pt x="800" y="1624"/>
                      <a:pt x="238" y="200"/>
                    </a:cubicBezTo>
                    <a:lnTo>
                      <a:pt x="238" y="200"/>
                    </a:lnTo>
                    <a:cubicBezTo>
                      <a:pt x="1261" y="448"/>
                      <a:pt x="2234" y="876"/>
                      <a:pt x="3111" y="1462"/>
                    </a:cubicBezTo>
                    <a:cubicBezTo>
                      <a:pt x="3126" y="1472"/>
                      <a:pt x="3140" y="1477"/>
                      <a:pt x="3153" y="1477"/>
                    </a:cubicBezTo>
                    <a:cubicBezTo>
                      <a:pt x="3221" y="1477"/>
                      <a:pt x="3260" y="1363"/>
                      <a:pt x="3186" y="1313"/>
                    </a:cubicBezTo>
                    <a:cubicBezTo>
                      <a:pt x="2254" y="691"/>
                      <a:pt x="1213" y="246"/>
                      <a:pt x="119" y="2"/>
                    </a:cubicBezTo>
                    <a:cubicBezTo>
                      <a:pt x="113" y="1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2807525" y="1431050"/>
                <a:ext cx="651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964" extrusionOk="0">
                    <a:moveTo>
                      <a:pt x="86" y="0"/>
                    </a:moveTo>
                    <a:cubicBezTo>
                      <a:pt x="38" y="0"/>
                      <a:pt x="0" y="42"/>
                      <a:pt x="7" y="90"/>
                    </a:cubicBezTo>
                    <a:cubicBezTo>
                      <a:pt x="153" y="1342"/>
                      <a:pt x="179" y="2607"/>
                      <a:pt x="78" y="3865"/>
                    </a:cubicBezTo>
                    <a:cubicBezTo>
                      <a:pt x="72" y="3926"/>
                      <a:pt x="126" y="3964"/>
                      <a:pt x="173" y="3964"/>
                    </a:cubicBezTo>
                    <a:cubicBezTo>
                      <a:pt x="206" y="3964"/>
                      <a:pt x="237" y="3944"/>
                      <a:pt x="240" y="3900"/>
                    </a:cubicBezTo>
                    <a:cubicBezTo>
                      <a:pt x="338" y="2666"/>
                      <a:pt x="323" y="1425"/>
                      <a:pt x="186" y="196"/>
                    </a:cubicBezTo>
                    <a:lnTo>
                      <a:pt x="186" y="196"/>
                    </a:lnTo>
                    <a:cubicBezTo>
                      <a:pt x="629" y="306"/>
                      <a:pt x="1096" y="409"/>
                      <a:pt x="1461" y="693"/>
                    </a:cubicBezTo>
                    <a:cubicBezTo>
                      <a:pt x="1889" y="1024"/>
                      <a:pt x="2221" y="1472"/>
                      <a:pt x="2423" y="1975"/>
                    </a:cubicBezTo>
                    <a:cubicBezTo>
                      <a:pt x="2437" y="2010"/>
                      <a:pt x="2468" y="2025"/>
                      <a:pt x="2499" y="2025"/>
                    </a:cubicBezTo>
                    <a:cubicBezTo>
                      <a:pt x="2552" y="2025"/>
                      <a:pt x="2606" y="1981"/>
                      <a:pt x="2580" y="1918"/>
                    </a:cubicBezTo>
                    <a:cubicBezTo>
                      <a:pt x="2368" y="1390"/>
                      <a:pt x="2023" y="914"/>
                      <a:pt x="1570" y="565"/>
                    </a:cubicBezTo>
                    <a:cubicBezTo>
                      <a:pt x="1150" y="239"/>
                      <a:pt x="609" y="132"/>
                      <a:pt x="106" y="3"/>
                    </a:cubicBezTo>
                    <a:cubicBezTo>
                      <a:pt x="99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9"/>
              <p:cNvSpPr/>
              <p:nvPr/>
            </p:nvSpPr>
            <p:spPr>
              <a:xfrm>
                <a:off x="2639525" y="1169525"/>
                <a:ext cx="28995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4868" extrusionOk="0">
                    <a:moveTo>
                      <a:pt x="5990" y="0"/>
                    </a:moveTo>
                    <a:cubicBezTo>
                      <a:pt x="5450" y="0"/>
                      <a:pt x="4919" y="60"/>
                      <a:pt x="4415" y="190"/>
                    </a:cubicBezTo>
                    <a:cubicBezTo>
                      <a:pt x="3591" y="401"/>
                      <a:pt x="2837" y="800"/>
                      <a:pt x="2088" y="1195"/>
                    </a:cubicBezTo>
                    <a:cubicBezTo>
                      <a:pt x="1406" y="1557"/>
                      <a:pt x="735" y="1966"/>
                      <a:pt x="1" y="2191"/>
                    </a:cubicBezTo>
                    <a:cubicBezTo>
                      <a:pt x="6" y="2189"/>
                      <a:pt x="11" y="2189"/>
                      <a:pt x="16" y="2189"/>
                    </a:cubicBezTo>
                    <a:cubicBezTo>
                      <a:pt x="151" y="2189"/>
                      <a:pt x="476" y="2621"/>
                      <a:pt x="549" y="2700"/>
                    </a:cubicBezTo>
                    <a:cubicBezTo>
                      <a:pt x="752" y="2919"/>
                      <a:pt x="948" y="3146"/>
                      <a:pt x="1157" y="3359"/>
                    </a:cubicBezTo>
                    <a:cubicBezTo>
                      <a:pt x="1572" y="3776"/>
                      <a:pt x="2029" y="4162"/>
                      <a:pt x="2541" y="4456"/>
                    </a:cubicBezTo>
                    <a:cubicBezTo>
                      <a:pt x="3069" y="4762"/>
                      <a:pt x="3769" y="4867"/>
                      <a:pt x="4466" y="4867"/>
                    </a:cubicBezTo>
                    <a:cubicBezTo>
                      <a:pt x="5005" y="4867"/>
                      <a:pt x="5541" y="4804"/>
                      <a:pt x="5993" y="4721"/>
                    </a:cubicBezTo>
                    <a:cubicBezTo>
                      <a:pt x="8063" y="4340"/>
                      <a:pt x="9882" y="3156"/>
                      <a:pt x="11598" y="1934"/>
                    </a:cubicBezTo>
                    <a:cubicBezTo>
                      <a:pt x="10108" y="812"/>
                      <a:pt x="7980" y="0"/>
                      <a:pt x="5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9"/>
              <p:cNvSpPr/>
              <p:nvPr/>
            </p:nvSpPr>
            <p:spPr>
              <a:xfrm>
                <a:off x="2608725" y="1212175"/>
                <a:ext cx="2524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1444" extrusionOk="0">
                    <a:moveTo>
                      <a:pt x="130" y="1"/>
                    </a:moveTo>
                    <a:cubicBezTo>
                      <a:pt x="51" y="1"/>
                      <a:pt x="1" y="122"/>
                      <a:pt x="89" y="158"/>
                    </a:cubicBezTo>
                    <a:cubicBezTo>
                      <a:pt x="1272" y="638"/>
                      <a:pt x="2498" y="1030"/>
                      <a:pt x="3760" y="1242"/>
                    </a:cubicBezTo>
                    <a:cubicBezTo>
                      <a:pt x="4410" y="1350"/>
                      <a:pt x="5075" y="1421"/>
                      <a:pt x="5731" y="1440"/>
                    </a:cubicBezTo>
                    <a:cubicBezTo>
                      <a:pt x="5813" y="1443"/>
                      <a:pt x="5895" y="1444"/>
                      <a:pt x="5978" y="1444"/>
                    </a:cubicBezTo>
                    <a:cubicBezTo>
                      <a:pt x="6558" y="1444"/>
                      <a:pt x="7135" y="1384"/>
                      <a:pt x="7711" y="1307"/>
                    </a:cubicBezTo>
                    <a:cubicBezTo>
                      <a:pt x="8472" y="1203"/>
                      <a:pt x="9231" y="1068"/>
                      <a:pt x="9994" y="986"/>
                    </a:cubicBezTo>
                    <a:cubicBezTo>
                      <a:pt x="10098" y="976"/>
                      <a:pt x="10093" y="819"/>
                      <a:pt x="9994" y="819"/>
                    </a:cubicBezTo>
                    <a:cubicBezTo>
                      <a:pt x="9992" y="819"/>
                      <a:pt x="9988" y="819"/>
                      <a:pt x="9985" y="819"/>
                    </a:cubicBezTo>
                    <a:cubicBezTo>
                      <a:pt x="8662" y="960"/>
                      <a:pt x="7352" y="1271"/>
                      <a:pt x="6017" y="1278"/>
                    </a:cubicBezTo>
                    <a:cubicBezTo>
                      <a:pt x="6003" y="1278"/>
                      <a:pt x="5990" y="1278"/>
                      <a:pt x="5976" y="1278"/>
                    </a:cubicBezTo>
                    <a:cubicBezTo>
                      <a:pt x="5345" y="1278"/>
                      <a:pt x="4704" y="1214"/>
                      <a:pt x="4080" y="1123"/>
                    </a:cubicBezTo>
                    <a:cubicBezTo>
                      <a:pt x="3445" y="1032"/>
                      <a:pt x="2815" y="891"/>
                      <a:pt x="2197" y="716"/>
                    </a:cubicBezTo>
                    <a:cubicBezTo>
                      <a:pt x="1504" y="521"/>
                      <a:pt x="827" y="279"/>
                      <a:pt x="162" y="7"/>
                    </a:cubicBezTo>
                    <a:cubicBezTo>
                      <a:pt x="151" y="3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9"/>
              <p:cNvSpPr/>
              <p:nvPr/>
            </p:nvSpPr>
            <p:spPr>
              <a:xfrm>
                <a:off x="2795000" y="1200475"/>
                <a:ext cx="630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215" extrusionOk="0">
                    <a:moveTo>
                      <a:pt x="2391" y="0"/>
                    </a:moveTo>
                    <a:cubicBezTo>
                      <a:pt x="2371" y="0"/>
                      <a:pt x="2351" y="7"/>
                      <a:pt x="2333" y="23"/>
                    </a:cubicBezTo>
                    <a:cubicBezTo>
                      <a:pt x="1637" y="653"/>
                      <a:pt x="877" y="1206"/>
                      <a:pt x="67" y="1681"/>
                    </a:cubicBezTo>
                    <a:cubicBezTo>
                      <a:pt x="1" y="1719"/>
                      <a:pt x="34" y="1814"/>
                      <a:pt x="96" y="1830"/>
                    </a:cubicBezTo>
                    <a:cubicBezTo>
                      <a:pt x="770" y="2017"/>
                      <a:pt x="1457" y="2146"/>
                      <a:pt x="2152" y="2214"/>
                    </a:cubicBezTo>
                    <a:cubicBezTo>
                      <a:pt x="2156" y="2214"/>
                      <a:pt x="2160" y="2214"/>
                      <a:pt x="2164" y="2214"/>
                    </a:cubicBezTo>
                    <a:cubicBezTo>
                      <a:pt x="2262" y="2214"/>
                      <a:pt x="2290" y="2064"/>
                      <a:pt x="2187" y="2053"/>
                    </a:cubicBezTo>
                    <a:cubicBezTo>
                      <a:pt x="1559" y="1990"/>
                      <a:pt x="937" y="1879"/>
                      <a:pt x="326" y="1721"/>
                    </a:cubicBezTo>
                    <a:lnTo>
                      <a:pt x="326" y="1721"/>
                    </a:lnTo>
                    <a:cubicBezTo>
                      <a:pt x="1087" y="1262"/>
                      <a:pt x="1799" y="729"/>
                      <a:pt x="2459" y="133"/>
                    </a:cubicBezTo>
                    <a:cubicBezTo>
                      <a:pt x="2520" y="78"/>
                      <a:pt x="2459" y="0"/>
                      <a:pt x="2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9"/>
              <p:cNvSpPr/>
              <p:nvPr/>
            </p:nvSpPr>
            <p:spPr>
              <a:xfrm>
                <a:off x="2740025" y="1199000"/>
                <a:ext cx="622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988" extrusionOk="0">
                    <a:moveTo>
                      <a:pt x="2373" y="1"/>
                    </a:moveTo>
                    <a:cubicBezTo>
                      <a:pt x="2353" y="1"/>
                      <a:pt x="2332" y="10"/>
                      <a:pt x="2314" y="32"/>
                    </a:cubicBezTo>
                    <a:cubicBezTo>
                      <a:pt x="1712" y="777"/>
                      <a:pt x="949" y="1385"/>
                      <a:pt x="83" y="1801"/>
                    </a:cubicBezTo>
                    <a:cubicBezTo>
                      <a:pt x="28" y="1828"/>
                      <a:pt x="1" y="1898"/>
                      <a:pt x="54" y="1943"/>
                    </a:cubicBezTo>
                    <a:cubicBezTo>
                      <a:pt x="594" y="2414"/>
                      <a:pt x="1224" y="2768"/>
                      <a:pt x="1909" y="2983"/>
                    </a:cubicBezTo>
                    <a:cubicBezTo>
                      <a:pt x="1918" y="2986"/>
                      <a:pt x="1926" y="2987"/>
                      <a:pt x="1934" y="2987"/>
                    </a:cubicBezTo>
                    <a:cubicBezTo>
                      <a:pt x="2016" y="2987"/>
                      <a:pt x="2036" y="2848"/>
                      <a:pt x="1942" y="2820"/>
                    </a:cubicBezTo>
                    <a:cubicBezTo>
                      <a:pt x="1326" y="2624"/>
                      <a:pt x="754" y="2310"/>
                      <a:pt x="257" y="1897"/>
                    </a:cubicBezTo>
                    <a:lnTo>
                      <a:pt x="257" y="1897"/>
                    </a:lnTo>
                    <a:cubicBezTo>
                      <a:pt x="1101" y="1472"/>
                      <a:pt x="1844" y="876"/>
                      <a:pt x="2437" y="142"/>
                    </a:cubicBezTo>
                    <a:cubicBezTo>
                      <a:pt x="2490" y="78"/>
                      <a:pt x="2434" y="1"/>
                      <a:pt x="23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9"/>
              <p:cNvSpPr/>
              <p:nvPr/>
            </p:nvSpPr>
            <p:spPr>
              <a:xfrm>
                <a:off x="2672675" y="1189225"/>
                <a:ext cx="90950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671" extrusionOk="0">
                    <a:moveTo>
                      <a:pt x="3516" y="0"/>
                    </a:moveTo>
                    <a:cubicBezTo>
                      <a:pt x="3496" y="0"/>
                      <a:pt x="3475" y="8"/>
                      <a:pt x="3458" y="27"/>
                    </a:cubicBezTo>
                    <a:cubicBezTo>
                      <a:pt x="3005" y="524"/>
                      <a:pt x="2456" y="899"/>
                      <a:pt x="1844" y="1167"/>
                    </a:cubicBezTo>
                    <a:cubicBezTo>
                      <a:pt x="1325" y="1393"/>
                      <a:pt x="776" y="1631"/>
                      <a:pt x="201" y="1631"/>
                    </a:cubicBezTo>
                    <a:cubicBezTo>
                      <a:pt x="166" y="1631"/>
                      <a:pt x="130" y="1630"/>
                      <a:pt x="95" y="1629"/>
                    </a:cubicBezTo>
                    <a:cubicBezTo>
                      <a:pt x="94" y="1628"/>
                      <a:pt x="93" y="1628"/>
                      <a:pt x="92" y="1628"/>
                    </a:cubicBezTo>
                    <a:cubicBezTo>
                      <a:pt x="15" y="1628"/>
                      <a:pt x="0" y="1729"/>
                      <a:pt x="44" y="1776"/>
                    </a:cubicBezTo>
                    <a:cubicBezTo>
                      <a:pt x="473" y="2219"/>
                      <a:pt x="955" y="2640"/>
                      <a:pt x="1449" y="3011"/>
                    </a:cubicBezTo>
                    <a:cubicBezTo>
                      <a:pt x="1880" y="3334"/>
                      <a:pt x="2375" y="3558"/>
                      <a:pt x="2902" y="3668"/>
                    </a:cubicBezTo>
                    <a:cubicBezTo>
                      <a:pt x="2909" y="3670"/>
                      <a:pt x="2915" y="3670"/>
                      <a:pt x="2921" y="3670"/>
                    </a:cubicBezTo>
                    <a:cubicBezTo>
                      <a:pt x="3010" y="3670"/>
                      <a:pt x="3034" y="3529"/>
                      <a:pt x="2940" y="3506"/>
                    </a:cubicBezTo>
                    <a:cubicBezTo>
                      <a:pt x="2488" y="3395"/>
                      <a:pt x="2041" y="3260"/>
                      <a:pt x="1673" y="2975"/>
                    </a:cubicBezTo>
                    <a:cubicBezTo>
                      <a:pt x="1200" y="2610"/>
                      <a:pt x="729" y="2222"/>
                      <a:pt x="301" y="1798"/>
                    </a:cubicBezTo>
                    <a:lnTo>
                      <a:pt x="301" y="1798"/>
                    </a:lnTo>
                    <a:cubicBezTo>
                      <a:pt x="872" y="1774"/>
                      <a:pt x="1420" y="1535"/>
                      <a:pt x="1935" y="1307"/>
                    </a:cubicBezTo>
                    <a:cubicBezTo>
                      <a:pt x="2560" y="1032"/>
                      <a:pt x="3121" y="643"/>
                      <a:pt x="3582" y="137"/>
                    </a:cubicBezTo>
                    <a:cubicBezTo>
                      <a:pt x="3637" y="78"/>
                      <a:pt x="3579" y="0"/>
                      <a:pt x="35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9"/>
              <p:cNvSpPr/>
              <p:nvPr/>
            </p:nvSpPr>
            <p:spPr>
              <a:xfrm>
                <a:off x="2637400" y="130480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3" y="1"/>
                    </a:moveTo>
                    <a:cubicBezTo>
                      <a:pt x="954" y="1"/>
                      <a:pt x="854" y="17"/>
                      <a:pt x="755" y="50"/>
                    </a:cubicBezTo>
                    <a:cubicBezTo>
                      <a:pt x="265" y="215"/>
                      <a:pt x="0" y="743"/>
                      <a:pt x="165" y="1234"/>
                    </a:cubicBezTo>
                    <a:cubicBezTo>
                      <a:pt x="295" y="1624"/>
                      <a:pt x="661" y="1872"/>
                      <a:pt x="1052" y="1872"/>
                    </a:cubicBezTo>
                    <a:cubicBezTo>
                      <a:pt x="1150" y="1872"/>
                      <a:pt x="1250" y="1856"/>
                      <a:pt x="1348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9"/>
              <p:cNvSpPr/>
              <p:nvPr/>
            </p:nvSpPr>
            <p:spPr>
              <a:xfrm>
                <a:off x="2651625" y="1236175"/>
                <a:ext cx="52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873" extrusionOk="0">
                    <a:moveTo>
                      <a:pt x="1053" y="1"/>
                    </a:moveTo>
                    <a:cubicBezTo>
                      <a:pt x="955" y="1"/>
                      <a:pt x="854" y="17"/>
                      <a:pt x="755" y="50"/>
                    </a:cubicBezTo>
                    <a:cubicBezTo>
                      <a:pt x="264" y="215"/>
                      <a:pt x="0" y="744"/>
                      <a:pt x="164" y="1233"/>
                    </a:cubicBezTo>
                    <a:cubicBezTo>
                      <a:pt x="296" y="1625"/>
                      <a:pt x="660" y="1873"/>
                      <a:pt x="1051" y="1873"/>
                    </a:cubicBezTo>
                    <a:cubicBezTo>
                      <a:pt x="1149" y="1873"/>
                      <a:pt x="1249" y="1857"/>
                      <a:pt x="1348" y="1824"/>
                    </a:cubicBezTo>
                    <a:cubicBezTo>
                      <a:pt x="1839" y="1659"/>
                      <a:pt x="2102" y="1130"/>
                      <a:pt x="1937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9"/>
              <p:cNvSpPr/>
              <p:nvPr/>
            </p:nvSpPr>
            <p:spPr>
              <a:xfrm>
                <a:off x="2569025" y="1288475"/>
                <a:ext cx="5262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873" extrusionOk="0">
                    <a:moveTo>
                      <a:pt x="1054" y="1"/>
                    </a:moveTo>
                    <a:cubicBezTo>
                      <a:pt x="955" y="1"/>
                      <a:pt x="855" y="17"/>
                      <a:pt x="756" y="50"/>
                    </a:cubicBezTo>
                    <a:cubicBezTo>
                      <a:pt x="266" y="215"/>
                      <a:pt x="1" y="743"/>
                      <a:pt x="166" y="1233"/>
                    </a:cubicBezTo>
                    <a:cubicBezTo>
                      <a:pt x="298" y="1625"/>
                      <a:pt x="662" y="1872"/>
                      <a:pt x="1053" y="1872"/>
                    </a:cubicBezTo>
                    <a:cubicBezTo>
                      <a:pt x="1151" y="1872"/>
                      <a:pt x="1251" y="1857"/>
                      <a:pt x="1350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9"/>
                      <a:pt x="1444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9"/>
              <p:cNvSpPr/>
              <p:nvPr/>
            </p:nvSpPr>
            <p:spPr>
              <a:xfrm>
                <a:off x="2581300" y="121095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2" y="0"/>
                    </a:moveTo>
                    <a:cubicBezTo>
                      <a:pt x="954" y="0"/>
                      <a:pt x="853" y="16"/>
                      <a:pt x="755" y="49"/>
                    </a:cubicBezTo>
                    <a:cubicBezTo>
                      <a:pt x="265" y="214"/>
                      <a:pt x="1" y="742"/>
                      <a:pt x="166" y="1233"/>
                    </a:cubicBezTo>
                    <a:cubicBezTo>
                      <a:pt x="297" y="1624"/>
                      <a:pt x="662" y="1871"/>
                      <a:pt x="1051" y="1871"/>
                    </a:cubicBezTo>
                    <a:cubicBezTo>
                      <a:pt x="1150" y="1871"/>
                      <a:pt x="1250" y="1855"/>
                      <a:pt x="1348" y="1822"/>
                    </a:cubicBezTo>
                    <a:cubicBezTo>
                      <a:pt x="1839" y="1657"/>
                      <a:pt x="2104" y="1129"/>
                      <a:pt x="1939" y="639"/>
                    </a:cubicBezTo>
                    <a:cubicBezTo>
                      <a:pt x="1807" y="247"/>
                      <a:pt x="1443" y="0"/>
                      <a:pt x="10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0" name="Google Shape;900;p19"/>
            <p:cNvGrpSpPr/>
            <p:nvPr/>
          </p:nvGrpSpPr>
          <p:grpSpPr>
            <a:xfrm rot="10800000" flipH="1">
              <a:off x="112821" y="5"/>
              <a:ext cx="632791" cy="1148868"/>
              <a:chOff x="965300" y="2855200"/>
              <a:chExt cx="335200" cy="608575"/>
            </a:xfrm>
          </p:grpSpPr>
          <p:sp>
            <p:nvSpPr>
              <p:cNvPr id="901" name="Google Shape;901;p19"/>
              <p:cNvSpPr/>
              <p:nvPr/>
            </p:nvSpPr>
            <p:spPr>
              <a:xfrm>
                <a:off x="965300" y="2855200"/>
                <a:ext cx="335200" cy="5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8" h="21980" extrusionOk="0">
                    <a:moveTo>
                      <a:pt x="435" y="15461"/>
                    </a:moveTo>
                    <a:lnTo>
                      <a:pt x="435" y="15461"/>
                    </a:lnTo>
                    <a:cubicBezTo>
                      <a:pt x="435" y="15461"/>
                      <a:pt x="435" y="15461"/>
                      <a:pt x="435" y="15461"/>
                    </a:cubicBezTo>
                    <a:lnTo>
                      <a:pt x="435" y="15461"/>
                    </a:lnTo>
                    <a:cubicBezTo>
                      <a:pt x="435" y="15461"/>
                      <a:pt x="435" y="15461"/>
                      <a:pt x="435" y="15461"/>
                    </a:cubicBezTo>
                    <a:close/>
                    <a:moveTo>
                      <a:pt x="10473" y="0"/>
                    </a:moveTo>
                    <a:cubicBezTo>
                      <a:pt x="10163" y="0"/>
                      <a:pt x="9821" y="308"/>
                      <a:pt x="9594" y="456"/>
                    </a:cubicBezTo>
                    <a:cubicBezTo>
                      <a:pt x="8185" y="1367"/>
                      <a:pt x="6800" y="2296"/>
                      <a:pt x="5614" y="3495"/>
                    </a:cubicBezTo>
                    <a:cubicBezTo>
                      <a:pt x="5548" y="3561"/>
                      <a:pt x="5478" y="3635"/>
                      <a:pt x="5465" y="3729"/>
                    </a:cubicBezTo>
                    <a:cubicBezTo>
                      <a:pt x="5448" y="3831"/>
                      <a:pt x="5503" y="3930"/>
                      <a:pt x="5555" y="4019"/>
                    </a:cubicBezTo>
                    <a:cubicBezTo>
                      <a:pt x="5881" y="4580"/>
                      <a:pt x="6169" y="5197"/>
                      <a:pt x="6606" y="5675"/>
                    </a:cubicBezTo>
                    <a:cubicBezTo>
                      <a:pt x="6758" y="5841"/>
                      <a:pt x="6909" y="5960"/>
                      <a:pt x="6904" y="6221"/>
                    </a:cubicBezTo>
                    <a:cubicBezTo>
                      <a:pt x="6902" y="6423"/>
                      <a:pt x="6825" y="6527"/>
                      <a:pt x="6714" y="6527"/>
                    </a:cubicBezTo>
                    <a:cubicBezTo>
                      <a:pt x="6639" y="6527"/>
                      <a:pt x="6548" y="6478"/>
                      <a:pt x="6454" y="6378"/>
                    </a:cubicBezTo>
                    <a:cubicBezTo>
                      <a:pt x="5982" y="5872"/>
                      <a:pt x="5570" y="5167"/>
                      <a:pt x="5011" y="4761"/>
                    </a:cubicBezTo>
                    <a:cubicBezTo>
                      <a:pt x="4941" y="4710"/>
                      <a:pt x="4861" y="4667"/>
                      <a:pt x="4778" y="4667"/>
                    </a:cubicBezTo>
                    <a:cubicBezTo>
                      <a:pt x="4771" y="4667"/>
                      <a:pt x="4765" y="4667"/>
                      <a:pt x="4759" y="4667"/>
                    </a:cubicBezTo>
                    <a:cubicBezTo>
                      <a:pt x="4642" y="4677"/>
                      <a:pt x="4555" y="4777"/>
                      <a:pt x="4482" y="4870"/>
                    </a:cubicBezTo>
                    <a:cubicBezTo>
                      <a:pt x="3966" y="5529"/>
                      <a:pt x="3486" y="6218"/>
                      <a:pt x="3051" y="6933"/>
                    </a:cubicBezTo>
                    <a:cubicBezTo>
                      <a:pt x="2978" y="7050"/>
                      <a:pt x="2906" y="7180"/>
                      <a:pt x="2920" y="7318"/>
                    </a:cubicBezTo>
                    <a:cubicBezTo>
                      <a:pt x="2938" y="7493"/>
                      <a:pt x="3093" y="7620"/>
                      <a:pt x="3226" y="7733"/>
                    </a:cubicBezTo>
                    <a:cubicBezTo>
                      <a:pt x="3831" y="8246"/>
                      <a:pt x="4417" y="8912"/>
                      <a:pt x="4766" y="9627"/>
                    </a:cubicBezTo>
                    <a:cubicBezTo>
                      <a:pt x="4853" y="9805"/>
                      <a:pt x="4925" y="10009"/>
                      <a:pt x="4866" y="10197"/>
                    </a:cubicBezTo>
                    <a:cubicBezTo>
                      <a:pt x="4844" y="10264"/>
                      <a:pt x="4804" y="10328"/>
                      <a:pt x="4746" y="10364"/>
                    </a:cubicBezTo>
                    <a:cubicBezTo>
                      <a:pt x="4704" y="10390"/>
                      <a:pt x="4658" y="10400"/>
                      <a:pt x="4609" y="10400"/>
                    </a:cubicBezTo>
                    <a:cubicBezTo>
                      <a:pt x="4526" y="10400"/>
                      <a:pt x="4438" y="10369"/>
                      <a:pt x="4361" y="10330"/>
                    </a:cubicBezTo>
                    <a:cubicBezTo>
                      <a:pt x="3764" y="10039"/>
                      <a:pt x="3379" y="9452"/>
                      <a:pt x="2932" y="8961"/>
                    </a:cubicBezTo>
                    <a:cubicBezTo>
                      <a:pt x="2831" y="8849"/>
                      <a:pt x="2712" y="8735"/>
                      <a:pt x="2561" y="8713"/>
                    </a:cubicBezTo>
                    <a:cubicBezTo>
                      <a:pt x="2544" y="8711"/>
                      <a:pt x="2527" y="8710"/>
                      <a:pt x="2510" y="8710"/>
                    </a:cubicBezTo>
                    <a:cubicBezTo>
                      <a:pt x="2192" y="8710"/>
                      <a:pt x="1796" y="9131"/>
                      <a:pt x="1610" y="9346"/>
                    </a:cubicBezTo>
                    <a:cubicBezTo>
                      <a:pt x="1235" y="9776"/>
                      <a:pt x="921" y="10280"/>
                      <a:pt x="732" y="10814"/>
                    </a:cubicBezTo>
                    <a:cubicBezTo>
                      <a:pt x="454" y="11596"/>
                      <a:pt x="105" y="12526"/>
                      <a:pt x="51" y="13362"/>
                    </a:cubicBezTo>
                    <a:cubicBezTo>
                      <a:pt x="0" y="14144"/>
                      <a:pt x="697" y="14434"/>
                      <a:pt x="1300" y="14698"/>
                    </a:cubicBezTo>
                    <a:cubicBezTo>
                      <a:pt x="1600" y="14828"/>
                      <a:pt x="2298" y="15212"/>
                      <a:pt x="2430" y="15542"/>
                    </a:cubicBezTo>
                    <a:cubicBezTo>
                      <a:pt x="2552" y="15847"/>
                      <a:pt x="2212" y="15971"/>
                      <a:pt x="1919" y="15971"/>
                    </a:cubicBezTo>
                    <a:cubicBezTo>
                      <a:pt x="1864" y="15971"/>
                      <a:pt x="1812" y="15967"/>
                      <a:pt x="1764" y="15959"/>
                    </a:cubicBezTo>
                    <a:cubicBezTo>
                      <a:pt x="1589" y="15930"/>
                      <a:pt x="447" y="15671"/>
                      <a:pt x="435" y="15461"/>
                    </a:cubicBezTo>
                    <a:lnTo>
                      <a:pt x="435" y="15461"/>
                    </a:lnTo>
                    <a:cubicBezTo>
                      <a:pt x="545" y="17508"/>
                      <a:pt x="1102" y="19514"/>
                      <a:pt x="2034" y="21332"/>
                    </a:cubicBezTo>
                    <a:cubicBezTo>
                      <a:pt x="2279" y="21813"/>
                      <a:pt x="2569" y="21980"/>
                      <a:pt x="2937" y="21980"/>
                    </a:cubicBezTo>
                    <a:cubicBezTo>
                      <a:pt x="3128" y="21980"/>
                      <a:pt x="3341" y="21934"/>
                      <a:pt x="3579" y="21864"/>
                    </a:cubicBezTo>
                    <a:cubicBezTo>
                      <a:pt x="4384" y="21622"/>
                      <a:pt x="5164" y="21340"/>
                      <a:pt x="5882" y="20895"/>
                    </a:cubicBezTo>
                    <a:cubicBezTo>
                      <a:pt x="6812" y="20318"/>
                      <a:pt x="7695" y="19666"/>
                      <a:pt x="8515" y="18947"/>
                    </a:cubicBezTo>
                    <a:cubicBezTo>
                      <a:pt x="9009" y="18512"/>
                      <a:pt x="12970" y="14388"/>
                      <a:pt x="12174" y="13941"/>
                    </a:cubicBezTo>
                    <a:cubicBezTo>
                      <a:pt x="12107" y="13903"/>
                      <a:pt x="12033" y="13889"/>
                      <a:pt x="11956" y="13889"/>
                    </a:cubicBezTo>
                    <a:cubicBezTo>
                      <a:pt x="11861" y="13889"/>
                      <a:pt x="11763" y="13909"/>
                      <a:pt x="11670" y="13928"/>
                    </a:cubicBezTo>
                    <a:cubicBezTo>
                      <a:pt x="11298" y="14005"/>
                      <a:pt x="10921" y="14051"/>
                      <a:pt x="10544" y="14070"/>
                    </a:cubicBezTo>
                    <a:cubicBezTo>
                      <a:pt x="10507" y="14072"/>
                      <a:pt x="10470" y="14073"/>
                      <a:pt x="10434" y="14073"/>
                    </a:cubicBezTo>
                    <a:cubicBezTo>
                      <a:pt x="10343" y="14073"/>
                      <a:pt x="10254" y="14064"/>
                      <a:pt x="10172" y="14028"/>
                    </a:cubicBezTo>
                    <a:cubicBezTo>
                      <a:pt x="10056" y="13977"/>
                      <a:pt x="9957" y="13861"/>
                      <a:pt x="9972" y="13737"/>
                    </a:cubicBezTo>
                    <a:cubicBezTo>
                      <a:pt x="9983" y="13635"/>
                      <a:pt x="10059" y="13554"/>
                      <a:pt x="10138" y="13489"/>
                    </a:cubicBezTo>
                    <a:cubicBezTo>
                      <a:pt x="10762" y="12990"/>
                      <a:pt x="11758" y="13107"/>
                      <a:pt x="12300" y="12521"/>
                    </a:cubicBezTo>
                    <a:cubicBezTo>
                      <a:pt x="12483" y="12319"/>
                      <a:pt x="12591" y="12059"/>
                      <a:pt x="12676" y="11800"/>
                    </a:cubicBezTo>
                    <a:cubicBezTo>
                      <a:pt x="13000" y="10833"/>
                      <a:pt x="13110" y="9808"/>
                      <a:pt x="13219" y="8793"/>
                    </a:cubicBezTo>
                    <a:lnTo>
                      <a:pt x="13393" y="7170"/>
                    </a:lnTo>
                    <a:cubicBezTo>
                      <a:pt x="13400" y="7105"/>
                      <a:pt x="13407" y="7037"/>
                      <a:pt x="13391" y="6975"/>
                    </a:cubicBezTo>
                    <a:cubicBezTo>
                      <a:pt x="13352" y="6812"/>
                      <a:pt x="13173" y="6717"/>
                      <a:pt x="13003" y="6717"/>
                    </a:cubicBezTo>
                    <a:cubicBezTo>
                      <a:pt x="12989" y="6717"/>
                      <a:pt x="12975" y="6717"/>
                      <a:pt x="12961" y="6719"/>
                    </a:cubicBezTo>
                    <a:cubicBezTo>
                      <a:pt x="12780" y="6736"/>
                      <a:pt x="12621" y="6837"/>
                      <a:pt x="12468" y="6934"/>
                    </a:cubicBezTo>
                    <a:cubicBezTo>
                      <a:pt x="12039" y="7209"/>
                      <a:pt x="11611" y="7484"/>
                      <a:pt x="11181" y="7761"/>
                    </a:cubicBezTo>
                    <a:cubicBezTo>
                      <a:pt x="11047" y="7846"/>
                      <a:pt x="10908" y="7935"/>
                      <a:pt x="10751" y="7948"/>
                    </a:cubicBezTo>
                    <a:cubicBezTo>
                      <a:pt x="10741" y="7948"/>
                      <a:pt x="10731" y="7949"/>
                      <a:pt x="10721" y="7949"/>
                    </a:cubicBezTo>
                    <a:cubicBezTo>
                      <a:pt x="10571" y="7949"/>
                      <a:pt x="10415" y="7858"/>
                      <a:pt x="10389" y="7713"/>
                    </a:cubicBezTo>
                    <a:cubicBezTo>
                      <a:pt x="10373" y="7615"/>
                      <a:pt x="10416" y="7516"/>
                      <a:pt x="10467" y="7432"/>
                    </a:cubicBezTo>
                    <a:cubicBezTo>
                      <a:pt x="11149" y="6274"/>
                      <a:pt x="12698" y="5740"/>
                      <a:pt x="12721" y="4229"/>
                    </a:cubicBezTo>
                    <a:cubicBezTo>
                      <a:pt x="12732" y="3596"/>
                      <a:pt x="12476" y="2989"/>
                      <a:pt x="12191" y="2425"/>
                    </a:cubicBezTo>
                    <a:cubicBezTo>
                      <a:pt x="11955" y="1963"/>
                      <a:pt x="11695" y="1517"/>
                      <a:pt x="11418" y="1080"/>
                    </a:cubicBezTo>
                    <a:cubicBezTo>
                      <a:pt x="11234" y="790"/>
                      <a:pt x="10961" y="151"/>
                      <a:pt x="10615" y="25"/>
                    </a:cubicBezTo>
                    <a:cubicBezTo>
                      <a:pt x="10568" y="8"/>
                      <a:pt x="10521" y="0"/>
                      <a:pt x="104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9"/>
              <p:cNvSpPr/>
              <p:nvPr/>
            </p:nvSpPr>
            <p:spPr>
              <a:xfrm>
                <a:off x="967575" y="2910550"/>
                <a:ext cx="292525" cy="553225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22129" extrusionOk="0">
                    <a:moveTo>
                      <a:pt x="9880" y="1"/>
                    </a:moveTo>
                    <a:cubicBezTo>
                      <a:pt x="9827" y="1"/>
                      <a:pt x="9777" y="31"/>
                      <a:pt x="9764" y="102"/>
                    </a:cubicBezTo>
                    <a:cubicBezTo>
                      <a:pt x="9541" y="1356"/>
                      <a:pt x="9293" y="2605"/>
                      <a:pt x="9009" y="3844"/>
                    </a:cubicBezTo>
                    <a:cubicBezTo>
                      <a:pt x="8672" y="3126"/>
                      <a:pt x="8352" y="2401"/>
                      <a:pt x="8054" y="1666"/>
                    </a:cubicBezTo>
                    <a:cubicBezTo>
                      <a:pt x="8031" y="1610"/>
                      <a:pt x="7989" y="1588"/>
                      <a:pt x="7946" y="1588"/>
                    </a:cubicBezTo>
                    <a:cubicBezTo>
                      <a:pt x="7855" y="1588"/>
                      <a:pt x="7757" y="1685"/>
                      <a:pt x="7803" y="1797"/>
                    </a:cubicBezTo>
                    <a:cubicBezTo>
                      <a:pt x="8145" y="2641"/>
                      <a:pt x="8513" y="3474"/>
                      <a:pt x="8905" y="4295"/>
                    </a:cubicBezTo>
                    <a:cubicBezTo>
                      <a:pt x="8828" y="4622"/>
                      <a:pt x="8750" y="4950"/>
                      <a:pt x="8666" y="5276"/>
                    </a:cubicBezTo>
                    <a:cubicBezTo>
                      <a:pt x="8413" y="6272"/>
                      <a:pt x="8131" y="7262"/>
                      <a:pt x="7819" y="8244"/>
                    </a:cubicBezTo>
                    <a:cubicBezTo>
                      <a:pt x="7586" y="7268"/>
                      <a:pt x="7440" y="6272"/>
                      <a:pt x="7391" y="5270"/>
                    </a:cubicBezTo>
                    <a:cubicBezTo>
                      <a:pt x="7386" y="5177"/>
                      <a:pt x="7310" y="5129"/>
                      <a:pt x="7237" y="5129"/>
                    </a:cubicBezTo>
                    <a:cubicBezTo>
                      <a:pt x="7168" y="5129"/>
                      <a:pt x="7103" y="5172"/>
                      <a:pt x="7107" y="5262"/>
                    </a:cubicBezTo>
                    <a:cubicBezTo>
                      <a:pt x="7165" y="6442"/>
                      <a:pt x="7347" y="7611"/>
                      <a:pt x="7657" y="8753"/>
                    </a:cubicBezTo>
                    <a:cubicBezTo>
                      <a:pt x="7352" y="9684"/>
                      <a:pt x="7013" y="10605"/>
                      <a:pt x="6645" y="11513"/>
                    </a:cubicBezTo>
                    <a:cubicBezTo>
                      <a:pt x="6215" y="10543"/>
                      <a:pt x="5865" y="9539"/>
                      <a:pt x="5603" y="8509"/>
                    </a:cubicBezTo>
                    <a:cubicBezTo>
                      <a:pt x="5585" y="8435"/>
                      <a:pt x="5527" y="8403"/>
                      <a:pt x="5468" y="8403"/>
                    </a:cubicBezTo>
                    <a:cubicBezTo>
                      <a:pt x="5385" y="8403"/>
                      <a:pt x="5300" y="8469"/>
                      <a:pt x="5327" y="8572"/>
                    </a:cubicBezTo>
                    <a:cubicBezTo>
                      <a:pt x="5618" y="9709"/>
                      <a:pt x="6011" y="10815"/>
                      <a:pt x="6501" y="11879"/>
                    </a:cubicBezTo>
                    <a:cubicBezTo>
                      <a:pt x="6188" y="12632"/>
                      <a:pt x="5853" y="13373"/>
                      <a:pt x="5492" y="14104"/>
                    </a:cubicBezTo>
                    <a:cubicBezTo>
                      <a:pt x="5340" y="14408"/>
                      <a:pt x="5183" y="14710"/>
                      <a:pt x="5024" y="15012"/>
                    </a:cubicBezTo>
                    <a:cubicBezTo>
                      <a:pt x="5021" y="14993"/>
                      <a:pt x="5017" y="14975"/>
                      <a:pt x="5014" y="14962"/>
                    </a:cubicBezTo>
                    <a:cubicBezTo>
                      <a:pt x="4532" y="13141"/>
                      <a:pt x="4131" y="11300"/>
                      <a:pt x="3805" y="9442"/>
                    </a:cubicBezTo>
                    <a:cubicBezTo>
                      <a:pt x="3793" y="9367"/>
                      <a:pt x="3738" y="9334"/>
                      <a:pt x="3680" y="9334"/>
                    </a:cubicBezTo>
                    <a:cubicBezTo>
                      <a:pt x="3598" y="9334"/>
                      <a:pt x="3510" y="9401"/>
                      <a:pt x="3529" y="9506"/>
                    </a:cubicBezTo>
                    <a:cubicBezTo>
                      <a:pt x="3685" y="10404"/>
                      <a:pt x="3862" y="11300"/>
                      <a:pt x="4054" y="12190"/>
                    </a:cubicBezTo>
                    <a:cubicBezTo>
                      <a:pt x="4226" y="12978"/>
                      <a:pt x="4412" y="13761"/>
                      <a:pt x="4611" y="14541"/>
                    </a:cubicBezTo>
                    <a:cubicBezTo>
                      <a:pt x="4665" y="14747"/>
                      <a:pt x="4719" y="14951"/>
                      <a:pt x="4774" y="15158"/>
                    </a:cubicBezTo>
                    <a:cubicBezTo>
                      <a:pt x="4791" y="15224"/>
                      <a:pt x="4807" y="15298"/>
                      <a:pt x="4836" y="15363"/>
                    </a:cubicBezTo>
                    <a:cubicBezTo>
                      <a:pt x="4470" y="16035"/>
                      <a:pt x="4080" y="16695"/>
                      <a:pt x="3668" y="17339"/>
                    </a:cubicBezTo>
                    <a:cubicBezTo>
                      <a:pt x="3656" y="17322"/>
                      <a:pt x="3644" y="17303"/>
                      <a:pt x="3633" y="17281"/>
                    </a:cubicBezTo>
                    <a:cubicBezTo>
                      <a:pt x="3190" y="16474"/>
                      <a:pt x="2850" y="15612"/>
                      <a:pt x="2609" y="14722"/>
                    </a:cubicBezTo>
                    <a:cubicBezTo>
                      <a:pt x="2590" y="14648"/>
                      <a:pt x="2531" y="14616"/>
                      <a:pt x="2472" y="14616"/>
                    </a:cubicBezTo>
                    <a:cubicBezTo>
                      <a:pt x="2388" y="14616"/>
                      <a:pt x="2304" y="14681"/>
                      <a:pt x="2331" y="14784"/>
                    </a:cubicBezTo>
                    <a:cubicBezTo>
                      <a:pt x="2472" y="15301"/>
                      <a:pt x="2643" y="15808"/>
                      <a:pt x="2848" y="16301"/>
                    </a:cubicBezTo>
                    <a:cubicBezTo>
                      <a:pt x="2947" y="16542"/>
                      <a:pt x="3055" y="16779"/>
                      <a:pt x="3171" y="17012"/>
                    </a:cubicBezTo>
                    <a:cubicBezTo>
                      <a:pt x="3265" y="17206"/>
                      <a:pt x="3358" y="17436"/>
                      <a:pt x="3495" y="17606"/>
                    </a:cubicBezTo>
                    <a:cubicBezTo>
                      <a:pt x="2498" y="19132"/>
                      <a:pt x="1369" y="20568"/>
                      <a:pt x="99" y="21878"/>
                    </a:cubicBezTo>
                    <a:cubicBezTo>
                      <a:pt x="0" y="21981"/>
                      <a:pt x="95" y="22128"/>
                      <a:pt x="202" y="22128"/>
                    </a:cubicBezTo>
                    <a:cubicBezTo>
                      <a:pt x="233" y="22128"/>
                      <a:pt x="266" y="22116"/>
                      <a:pt x="295" y="22086"/>
                    </a:cubicBezTo>
                    <a:cubicBezTo>
                      <a:pt x="1538" y="20805"/>
                      <a:pt x="2653" y="19402"/>
                      <a:pt x="3637" y="17915"/>
                    </a:cubicBezTo>
                    <a:cubicBezTo>
                      <a:pt x="3669" y="17866"/>
                      <a:pt x="3699" y="17816"/>
                      <a:pt x="3733" y="17766"/>
                    </a:cubicBezTo>
                    <a:cubicBezTo>
                      <a:pt x="3769" y="17775"/>
                      <a:pt x="3807" y="17778"/>
                      <a:pt x="3847" y="17778"/>
                    </a:cubicBezTo>
                    <a:cubicBezTo>
                      <a:pt x="3896" y="17778"/>
                      <a:pt x="3947" y="17773"/>
                      <a:pt x="3999" y="17765"/>
                    </a:cubicBezTo>
                    <a:cubicBezTo>
                      <a:pt x="4284" y="17720"/>
                      <a:pt x="4571" y="17664"/>
                      <a:pt x="4855" y="17613"/>
                    </a:cubicBezTo>
                    <a:cubicBezTo>
                      <a:pt x="5439" y="17510"/>
                      <a:pt x="6026" y="17404"/>
                      <a:pt x="6609" y="17302"/>
                    </a:cubicBezTo>
                    <a:cubicBezTo>
                      <a:pt x="6783" y="17273"/>
                      <a:pt x="6732" y="17022"/>
                      <a:pt x="6576" y="17022"/>
                    </a:cubicBezTo>
                    <a:cubicBezTo>
                      <a:pt x="6567" y="17022"/>
                      <a:pt x="6557" y="17023"/>
                      <a:pt x="6547" y="17025"/>
                    </a:cubicBezTo>
                    <a:lnTo>
                      <a:pt x="5015" y="17296"/>
                    </a:lnTo>
                    <a:cubicBezTo>
                      <a:pt x="4775" y="17338"/>
                      <a:pt x="4536" y="17381"/>
                      <a:pt x="4296" y="17423"/>
                    </a:cubicBezTo>
                    <a:cubicBezTo>
                      <a:pt x="4180" y="17444"/>
                      <a:pt x="4053" y="17483"/>
                      <a:pt x="3935" y="17487"/>
                    </a:cubicBezTo>
                    <a:cubicBezTo>
                      <a:pt x="3932" y="17487"/>
                      <a:pt x="3930" y="17488"/>
                      <a:pt x="3927" y="17488"/>
                    </a:cubicBezTo>
                    <a:cubicBezTo>
                      <a:pt x="3923" y="17488"/>
                      <a:pt x="3918" y="17487"/>
                      <a:pt x="3914" y="17487"/>
                    </a:cubicBezTo>
                    <a:cubicBezTo>
                      <a:pt x="4319" y="16850"/>
                      <a:pt x="4703" y="16200"/>
                      <a:pt x="5065" y="15537"/>
                    </a:cubicBezTo>
                    <a:cubicBezTo>
                      <a:pt x="5114" y="15537"/>
                      <a:pt x="5166" y="15525"/>
                      <a:pt x="5218" y="15508"/>
                    </a:cubicBezTo>
                    <a:cubicBezTo>
                      <a:pt x="5400" y="15453"/>
                      <a:pt x="5584" y="15388"/>
                      <a:pt x="5767" y="15324"/>
                    </a:cubicBezTo>
                    <a:cubicBezTo>
                      <a:pt x="7237" y="14813"/>
                      <a:pt x="8672" y="14201"/>
                      <a:pt x="10060" y="13493"/>
                    </a:cubicBezTo>
                    <a:cubicBezTo>
                      <a:pt x="10201" y="13422"/>
                      <a:pt x="10121" y="13225"/>
                      <a:pt x="9992" y="13225"/>
                    </a:cubicBezTo>
                    <a:cubicBezTo>
                      <a:pt x="9971" y="13225"/>
                      <a:pt x="9949" y="13230"/>
                      <a:pt x="9927" y="13241"/>
                    </a:cubicBezTo>
                    <a:cubicBezTo>
                      <a:pt x="9105" y="13661"/>
                      <a:pt x="8270" y="14047"/>
                      <a:pt x="7417" y="14398"/>
                    </a:cubicBezTo>
                    <a:cubicBezTo>
                      <a:pt x="6962" y="14584"/>
                      <a:pt x="6501" y="14761"/>
                      <a:pt x="6037" y="14928"/>
                    </a:cubicBezTo>
                    <a:cubicBezTo>
                      <a:pt x="5840" y="14997"/>
                      <a:pt x="5645" y="15065"/>
                      <a:pt x="5448" y="15133"/>
                    </a:cubicBezTo>
                    <a:cubicBezTo>
                      <a:pt x="5419" y="15143"/>
                      <a:pt x="5319" y="15188"/>
                      <a:pt x="5234" y="15220"/>
                    </a:cubicBezTo>
                    <a:cubicBezTo>
                      <a:pt x="5755" y="14243"/>
                      <a:pt x="6230" y="13241"/>
                      <a:pt x="6663" y="12222"/>
                    </a:cubicBezTo>
                    <a:cubicBezTo>
                      <a:pt x="6688" y="12265"/>
                      <a:pt x="6733" y="12285"/>
                      <a:pt x="6780" y="12285"/>
                    </a:cubicBezTo>
                    <a:cubicBezTo>
                      <a:pt x="6802" y="12285"/>
                      <a:pt x="6825" y="12281"/>
                      <a:pt x="6847" y="12271"/>
                    </a:cubicBezTo>
                    <a:cubicBezTo>
                      <a:pt x="7795" y="11859"/>
                      <a:pt x="8744" y="11445"/>
                      <a:pt x="9693" y="11031"/>
                    </a:cubicBezTo>
                    <a:cubicBezTo>
                      <a:pt x="9841" y="10967"/>
                      <a:pt x="9755" y="10766"/>
                      <a:pt x="9619" y="10766"/>
                    </a:cubicBezTo>
                    <a:cubicBezTo>
                      <a:pt x="9600" y="10766"/>
                      <a:pt x="9580" y="10770"/>
                      <a:pt x="9559" y="10779"/>
                    </a:cubicBezTo>
                    <a:cubicBezTo>
                      <a:pt x="8655" y="11171"/>
                      <a:pt x="7751" y="11566"/>
                      <a:pt x="6848" y="11960"/>
                    </a:cubicBezTo>
                    <a:cubicBezTo>
                      <a:pt x="6834" y="11931"/>
                      <a:pt x="6822" y="11901"/>
                      <a:pt x="6807" y="11872"/>
                    </a:cubicBezTo>
                    <a:cubicBezTo>
                      <a:pt x="7151" y="11039"/>
                      <a:pt x="7469" y="10194"/>
                      <a:pt x="7760" y="9343"/>
                    </a:cubicBezTo>
                    <a:cubicBezTo>
                      <a:pt x="7801" y="9224"/>
                      <a:pt x="7837" y="9105"/>
                      <a:pt x="7876" y="8986"/>
                    </a:cubicBezTo>
                    <a:cubicBezTo>
                      <a:pt x="7883" y="8985"/>
                      <a:pt x="7889" y="8985"/>
                      <a:pt x="7896" y="8982"/>
                    </a:cubicBezTo>
                    <a:cubicBezTo>
                      <a:pt x="8928" y="8383"/>
                      <a:pt x="9907" y="7697"/>
                      <a:pt x="10825" y="6934"/>
                    </a:cubicBezTo>
                    <a:cubicBezTo>
                      <a:pt x="10936" y="6840"/>
                      <a:pt x="10837" y="6690"/>
                      <a:pt x="10721" y="6690"/>
                    </a:cubicBezTo>
                    <a:cubicBezTo>
                      <a:pt x="10690" y="6690"/>
                      <a:pt x="10659" y="6701"/>
                      <a:pt x="10629" y="6725"/>
                    </a:cubicBezTo>
                    <a:cubicBezTo>
                      <a:pt x="9806" y="7411"/>
                      <a:pt x="8930" y="8028"/>
                      <a:pt x="8010" y="8580"/>
                    </a:cubicBezTo>
                    <a:cubicBezTo>
                      <a:pt x="8455" y="7202"/>
                      <a:pt x="8837" y="5802"/>
                      <a:pt x="9171" y="4393"/>
                    </a:cubicBezTo>
                    <a:cubicBezTo>
                      <a:pt x="9601" y="4271"/>
                      <a:pt x="9946" y="3952"/>
                      <a:pt x="10291" y="3681"/>
                    </a:cubicBezTo>
                    <a:cubicBezTo>
                      <a:pt x="10720" y="3344"/>
                      <a:pt x="11153" y="3005"/>
                      <a:pt x="11585" y="2666"/>
                    </a:cubicBezTo>
                    <a:cubicBezTo>
                      <a:pt x="11700" y="2575"/>
                      <a:pt x="11597" y="2426"/>
                      <a:pt x="11479" y="2426"/>
                    </a:cubicBezTo>
                    <a:cubicBezTo>
                      <a:pt x="11449" y="2426"/>
                      <a:pt x="11418" y="2435"/>
                      <a:pt x="11389" y="2458"/>
                    </a:cubicBezTo>
                    <a:cubicBezTo>
                      <a:pt x="10988" y="2772"/>
                      <a:pt x="10589" y="3086"/>
                      <a:pt x="10189" y="3399"/>
                    </a:cubicBezTo>
                    <a:cubicBezTo>
                      <a:pt x="9900" y="3627"/>
                      <a:pt x="9599" y="3915"/>
                      <a:pt x="9250" y="4063"/>
                    </a:cubicBezTo>
                    <a:cubicBezTo>
                      <a:pt x="9546" y="2776"/>
                      <a:pt x="9807" y="1480"/>
                      <a:pt x="10037" y="182"/>
                    </a:cubicBezTo>
                    <a:cubicBezTo>
                      <a:pt x="10057" y="74"/>
                      <a:pt x="9964" y="1"/>
                      <a:pt x="98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3" name="Google Shape;903;p19"/>
            <p:cNvSpPr/>
            <p:nvPr/>
          </p:nvSpPr>
          <p:spPr>
            <a:xfrm rot="10800000" flipH="1">
              <a:off x="305817" y="1423780"/>
              <a:ext cx="246783" cy="310826"/>
            </a:xfrm>
            <a:custGeom>
              <a:avLst/>
              <a:gdLst/>
              <a:ahLst/>
              <a:cxnLst/>
              <a:rect l="l" t="t" r="r" b="b"/>
              <a:pathLst>
                <a:path w="5229" h="6586" extrusionOk="0">
                  <a:moveTo>
                    <a:pt x="4099" y="0"/>
                  </a:moveTo>
                  <a:cubicBezTo>
                    <a:pt x="4001" y="0"/>
                    <a:pt x="3902" y="21"/>
                    <a:pt x="3811" y="57"/>
                  </a:cubicBezTo>
                  <a:cubicBezTo>
                    <a:pt x="3562" y="154"/>
                    <a:pt x="3381" y="374"/>
                    <a:pt x="3236" y="600"/>
                  </a:cubicBezTo>
                  <a:cubicBezTo>
                    <a:pt x="2856" y="1192"/>
                    <a:pt x="2652" y="1896"/>
                    <a:pt x="2656" y="2598"/>
                  </a:cubicBezTo>
                  <a:cubicBezTo>
                    <a:pt x="2639" y="2174"/>
                    <a:pt x="2569" y="1751"/>
                    <a:pt x="2447" y="1344"/>
                  </a:cubicBezTo>
                  <a:cubicBezTo>
                    <a:pt x="2398" y="1182"/>
                    <a:pt x="2324" y="1006"/>
                    <a:pt x="2165" y="949"/>
                  </a:cubicBezTo>
                  <a:cubicBezTo>
                    <a:pt x="2134" y="938"/>
                    <a:pt x="2103" y="934"/>
                    <a:pt x="2072" y="934"/>
                  </a:cubicBezTo>
                  <a:cubicBezTo>
                    <a:pt x="1910" y="934"/>
                    <a:pt x="1753" y="1069"/>
                    <a:pt x="1674" y="1221"/>
                  </a:cubicBezTo>
                  <a:cubicBezTo>
                    <a:pt x="1564" y="1433"/>
                    <a:pt x="1543" y="1674"/>
                    <a:pt x="1530" y="1912"/>
                  </a:cubicBezTo>
                  <a:cubicBezTo>
                    <a:pt x="1502" y="2447"/>
                    <a:pt x="1517" y="2983"/>
                    <a:pt x="1534" y="3519"/>
                  </a:cubicBezTo>
                  <a:cubicBezTo>
                    <a:pt x="1493" y="3149"/>
                    <a:pt x="1386" y="2788"/>
                    <a:pt x="1220" y="2455"/>
                  </a:cubicBezTo>
                  <a:cubicBezTo>
                    <a:pt x="1152" y="2319"/>
                    <a:pt x="1071" y="2185"/>
                    <a:pt x="949" y="2094"/>
                  </a:cubicBezTo>
                  <a:cubicBezTo>
                    <a:pt x="871" y="2036"/>
                    <a:pt x="772" y="2000"/>
                    <a:pt x="675" y="2000"/>
                  </a:cubicBezTo>
                  <a:cubicBezTo>
                    <a:pt x="623" y="2000"/>
                    <a:pt x="570" y="2011"/>
                    <a:pt x="522" y="2035"/>
                  </a:cubicBezTo>
                  <a:cubicBezTo>
                    <a:pt x="421" y="2085"/>
                    <a:pt x="354" y="2187"/>
                    <a:pt x="311" y="2290"/>
                  </a:cubicBezTo>
                  <a:cubicBezTo>
                    <a:pt x="1" y="3019"/>
                    <a:pt x="451" y="3685"/>
                    <a:pt x="691" y="4351"/>
                  </a:cubicBezTo>
                  <a:cubicBezTo>
                    <a:pt x="952" y="5075"/>
                    <a:pt x="1187" y="5822"/>
                    <a:pt x="1320" y="6577"/>
                  </a:cubicBezTo>
                  <a:cubicBezTo>
                    <a:pt x="1321" y="6583"/>
                    <a:pt x="1328" y="6586"/>
                    <a:pt x="1340" y="6586"/>
                  </a:cubicBezTo>
                  <a:cubicBezTo>
                    <a:pt x="1472" y="6586"/>
                    <a:pt x="2223" y="6274"/>
                    <a:pt x="2999" y="5933"/>
                  </a:cubicBezTo>
                  <a:cubicBezTo>
                    <a:pt x="3831" y="5566"/>
                    <a:pt x="4693" y="5166"/>
                    <a:pt x="4843" y="5081"/>
                  </a:cubicBezTo>
                  <a:cubicBezTo>
                    <a:pt x="5034" y="4971"/>
                    <a:pt x="5228" y="4791"/>
                    <a:pt x="5207" y="4570"/>
                  </a:cubicBezTo>
                  <a:cubicBezTo>
                    <a:pt x="5198" y="4480"/>
                    <a:pt x="5150" y="4396"/>
                    <a:pt x="5092" y="4328"/>
                  </a:cubicBezTo>
                  <a:cubicBezTo>
                    <a:pt x="4914" y="4116"/>
                    <a:pt x="4626" y="4020"/>
                    <a:pt x="4350" y="4015"/>
                  </a:cubicBezTo>
                  <a:cubicBezTo>
                    <a:pt x="4339" y="4015"/>
                    <a:pt x="4329" y="4015"/>
                    <a:pt x="4318" y="4015"/>
                  </a:cubicBezTo>
                  <a:cubicBezTo>
                    <a:pt x="4050" y="4015"/>
                    <a:pt x="3789" y="4084"/>
                    <a:pt x="3532" y="4154"/>
                  </a:cubicBezTo>
                  <a:cubicBezTo>
                    <a:pt x="3952" y="3959"/>
                    <a:pt x="4353" y="3729"/>
                    <a:pt x="4735" y="3467"/>
                  </a:cubicBezTo>
                  <a:cubicBezTo>
                    <a:pt x="4846" y="3388"/>
                    <a:pt x="4961" y="3307"/>
                    <a:pt x="5033" y="3191"/>
                  </a:cubicBezTo>
                  <a:cubicBezTo>
                    <a:pt x="5107" y="3076"/>
                    <a:pt x="5131" y="2919"/>
                    <a:pt x="5060" y="2803"/>
                  </a:cubicBezTo>
                  <a:cubicBezTo>
                    <a:pt x="4989" y="2690"/>
                    <a:pt x="4861" y="2651"/>
                    <a:pt x="4723" y="2651"/>
                  </a:cubicBezTo>
                  <a:cubicBezTo>
                    <a:pt x="4628" y="2651"/>
                    <a:pt x="4527" y="2669"/>
                    <a:pt x="4438" y="2695"/>
                  </a:cubicBezTo>
                  <a:cubicBezTo>
                    <a:pt x="4091" y="2795"/>
                    <a:pt x="3753" y="2940"/>
                    <a:pt x="3441" y="3122"/>
                  </a:cubicBezTo>
                  <a:cubicBezTo>
                    <a:pt x="3930" y="2563"/>
                    <a:pt x="4321" y="1897"/>
                    <a:pt x="4494" y="1172"/>
                  </a:cubicBezTo>
                  <a:cubicBezTo>
                    <a:pt x="4555" y="913"/>
                    <a:pt x="4677" y="493"/>
                    <a:pt x="4541" y="247"/>
                  </a:cubicBezTo>
                  <a:cubicBezTo>
                    <a:pt x="4445" y="70"/>
                    <a:pt x="4276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4" name="Google Shape;904;p19"/>
            <p:cNvGrpSpPr/>
            <p:nvPr/>
          </p:nvGrpSpPr>
          <p:grpSpPr>
            <a:xfrm rot="10800000" flipH="1">
              <a:off x="8154573" y="-5"/>
              <a:ext cx="785089" cy="1218292"/>
              <a:chOff x="1238225" y="2907350"/>
              <a:chExt cx="415875" cy="645350"/>
            </a:xfrm>
          </p:grpSpPr>
          <p:sp>
            <p:nvSpPr>
              <p:cNvPr id="905" name="Google Shape;905;p19"/>
              <p:cNvSpPr/>
              <p:nvPr/>
            </p:nvSpPr>
            <p:spPr>
              <a:xfrm>
                <a:off x="1353625" y="2907350"/>
                <a:ext cx="69250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017" extrusionOk="0">
                    <a:moveTo>
                      <a:pt x="345" y="0"/>
                    </a:moveTo>
                    <a:lnTo>
                      <a:pt x="345" y="0"/>
                    </a:lnTo>
                    <a:cubicBezTo>
                      <a:pt x="1" y="1173"/>
                      <a:pt x="96" y="2454"/>
                      <a:pt x="523" y="3600"/>
                    </a:cubicBezTo>
                    <a:cubicBezTo>
                      <a:pt x="769" y="4262"/>
                      <a:pt x="1124" y="4882"/>
                      <a:pt x="1550" y="5443"/>
                    </a:cubicBezTo>
                    <a:cubicBezTo>
                      <a:pt x="1762" y="5728"/>
                      <a:pt x="2022" y="5972"/>
                      <a:pt x="2242" y="6250"/>
                    </a:cubicBezTo>
                    <a:cubicBezTo>
                      <a:pt x="2433" y="6486"/>
                      <a:pt x="2538" y="6769"/>
                      <a:pt x="2725" y="7017"/>
                    </a:cubicBezTo>
                    <a:cubicBezTo>
                      <a:pt x="2731" y="6087"/>
                      <a:pt x="2770" y="5268"/>
                      <a:pt x="2609" y="4344"/>
                    </a:cubicBezTo>
                    <a:cubicBezTo>
                      <a:pt x="2250" y="2741"/>
                      <a:pt x="1289" y="1346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9"/>
              <p:cNvSpPr/>
              <p:nvPr/>
            </p:nvSpPr>
            <p:spPr>
              <a:xfrm>
                <a:off x="1430525" y="3005700"/>
                <a:ext cx="44725" cy="1604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6" extrusionOk="0">
                    <a:moveTo>
                      <a:pt x="1450" y="1"/>
                    </a:moveTo>
                    <a:cubicBezTo>
                      <a:pt x="1479" y="117"/>
                      <a:pt x="699" y="1101"/>
                      <a:pt x="606" y="1292"/>
                    </a:cubicBezTo>
                    <a:cubicBezTo>
                      <a:pt x="367" y="1797"/>
                      <a:pt x="199" y="2337"/>
                      <a:pt x="105" y="2889"/>
                    </a:cubicBezTo>
                    <a:cubicBezTo>
                      <a:pt x="1" y="3510"/>
                      <a:pt x="15" y="4141"/>
                      <a:pt x="85" y="4765"/>
                    </a:cubicBezTo>
                    <a:cubicBezTo>
                      <a:pt x="154" y="5367"/>
                      <a:pt x="392" y="5849"/>
                      <a:pt x="599" y="6415"/>
                    </a:cubicBezTo>
                    <a:cubicBezTo>
                      <a:pt x="561" y="5621"/>
                      <a:pt x="887" y="4863"/>
                      <a:pt x="1169" y="4121"/>
                    </a:cubicBezTo>
                    <a:cubicBezTo>
                      <a:pt x="1181" y="4090"/>
                      <a:pt x="1192" y="4057"/>
                      <a:pt x="1204" y="4027"/>
                    </a:cubicBezTo>
                    <a:cubicBezTo>
                      <a:pt x="1687" y="2714"/>
                      <a:pt x="1789" y="1360"/>
                      <a:pt x="1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1332125" y="3036325"/>
                <a:ext cx="11795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535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1" y="1557"/>
                      <a:pt x="1421" y="3019"/>
                      <a:pt x="2882" y="3705"/>
                    </a:cubicBezTo>
                    <a:cubicBezTo>
                      <a:pt x="3704" y="4090"/>
                      <a:pt x="4302" y="4510"/>
                      <a:pt x="4717" y="5358"/>
                    </a:cubicBezTo>
                    <a:cubicBezTo>
                      <a:pt x="4284" y="4178"/>
                      <a:pt x="3482" y="3019"/>
                      <a:pt x="2531" y="2188"/>
                    </a:cubicBezTo>
                    <a:cubicBezTo>
                      <a:pt x="1689" y="1450"/>
                      <a:pt x="612" y="94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1362975" y="3123300"/>
                <a:ext cx="13537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6" extrusionOk="0">
                    <a:moveTo>
                      <a:pt x="0" y="0"/>
                    </a:moveTo>
                    <a:cubicBezTo>
                      <a:pt x="36" y="378"/>
                      <a:pt x="284" y="828"/>
                      <a:pt x="429" y="1180"/>
                    </a:cubicBezTo>
                    <a:cubicBezTo>
                      <a:pt x="601" y="1595"/>
                      <a:pt x="688" y="2059"/>
                      <a:pt x="960" y="2429"/>
                    </a:cubicBezTo>
                    <a:cubicBezTo>
                      <a:pt x="1265" y="2848"/>
                      <a:pt x="1758" y="3078"/>
                      <a:pt x="2211" y="3325"/>
                    </a:cubicBezTo>
                    <a:cubicBezTo>
                      <a:pt x="3397" y="3977"/>
                      <a:pt x="4641" y="4795"/>
                      <a:pt x="5264" y="6052"/>
                    </a:cubicBezTo>
                    <a:lnTo>
                      <a:pt x="5264" y="6052"/>
                    </a:lnTo>
                    <a:cubicBezTo>
                      <a:pt x="4136" y="3573"/>
                      <a:pt x="2240" y="1538"/>
                      <a:pt x="0" y="0"/>
                    </a:cubicBezTo>
                    <a:close/>
                    <a:moveTo>
                      <a:pt x="5264" y="6052"/>
                    </a:moveTo>
                    <a:cubicBezTo>
                      <a:pt x="5316" y="6165"/>
                      <a:pt x="5366" y="6280"/>
                      <a:pt x="5414" y="6396"/>
                    </a:cubicBezTo>
                    <a:cubicBezTo>
                      <a:pt x="5369" y="6278"/>
                      <a:pt x="5319" y="6163"/>
                      <a:pt x="5264" y="6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1449650" y="321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1489900" y="3131150"/>
                <a:ext cx="4007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551" extrusionOk="0">
                    <a:moveTo>
                      <a:pt x="915" y="0"/>
                    </a:moveTo>
                    <a:cubicBezTo>
                      <a:pt x="915" y="1"/>
                      <a:pt x="915" y="1"/>
                      <a:pt x="915" y="1"/>
                    </a:cubicBezTo>
                    <a:lnTo>
                      <a:pt x="915" y="1"/>
                    </a:lnTo>
                    <a:cubicBezTo>
                      <a:pt x="915" y="1"/>
                      <a:pt x="915" y="1"/>
                      <a:pt x="915" y="0"/>
                    </a:cubicBezTo>
                    <a:close/>
                    <a:moveTo>
                      <a:pt x="915" y="1"/>
                    </a:moveTo>
                    <a:lnTo>
                      <a:pt x="915" y="1"/>
                    </a:lnTo>
                    <a:cubicBezTo>
                      <a:pt x="1013" y="200"/>
                      <a:pt x="479" y="1295"/>
                      <a:pt x="408" y="1542"/>
                    </a:cubicBezTo>
                    <a:cubicBezTo>
                      <a:pt x="264" y="2043"/>
                      <a:pt x="142" y="2547"/>
                      <a:pt x="98" y="3064"/>
                    </a:cubicBezTo>
                    <a:cubicBezTo>
                      <a:pt x="0" y="4240"/>
                      <a:pt x="110" y="5422"/>
                      <a:pt x="463" y="6551"/>
                    </a:cubicBezTo>
                    <a:cubicBezTo>
                      <a:pt x="421" y="6392"/>
                      <a:pt x="714" y="5904"/>
                      <a:pt x="777" y="5742"/>
                    </a:cubicBezTo>
                    <a:cubicBezTo>
                      <a:pt x="880" y="5478"/>
                      <a:pt x="1010" y="5210"/>
                      <a:pt x="1067" y="4931"/>
                    </a:cubicBezTo>
                    <a:cubicBezTo>
                      <a:pt x="1165" y="4450"/>
                      <a:pt x="1293" y="3971"/>
                      <a:pt x="1384" y="3486"/>
                    </a:cubicBezTo>
                    <a:cubicBezTo>
                      <a:pt x="1603" y="2315"/>
                      <a:pt x="1451" y="1069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1302300" y="3147175"/>
                <a:ext cx="906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2" y="755"/>
                      <a:pt x="237" y="1552"/>
                      <a:pt x="516" y="2282"/>
                    </a:cubicBezTo>
                    <a:cubicBezTo>
                      <a:pt x="758" y="2912"/>
                      <a:pt x="1187" y="3465"/>
                      <a:pt x="1725" y="3873"/>
                    </a:cubicBezTo>
                    <a:cubicBezTo>
                      <a:pt x="1997" y="4077"/>
                      <a:pt x="2220" y="4142"/>
                      <a:pt x="2531" y="4235"/>
                    </a:cubicBezTo>
                    <a:cubicBezTo>
                      <a:pt x="2929" y="4352"/>
                      <a:pt x="3265" y="4585"/>
                      <a:pt x="3626" y="4779"/>
                    </a:cubicBezTo>
                    <a:cubicBezTo>
                      <a:pt x="2641" y="3045"/>
                      <a:pt x="1087" y="166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1413575" y="3064425"/>
                <a:ext cx="127775" cy="48827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9531" extrusionOk="0">
                    <a:moveTo>
                      <a:pt x="147" y="1"/>
                    </a:moveTo>
                    <a:cubicBezTo>
                      <a:pt x="78" y="1"/>
                      <a:pt x="0" y="67"/>
                      <a:pt x="23" y="158"/>
                    </a:cubicBezTo>
                    <a:cubicBezTo>
                      <a:pt x="346" y="1459"/>
                      <a:pt x="672" y="2769"/>
                      <a:pt x="1230" y="3992"/>
                    </a:cubicBezTo>
                    <a:cubicBezTo>
                      <a:pt x="1519" y="4619"/>
                      <a:pt x="1865" y="5219"/>
                      <a:pt x="2166" y="5840"/>
                    </a:cubicBezTo>
                    <a:cubicBezTo>
                      <a:pt x="2454" y="6435"/>
                      <a:pt x="2697" y="7053"/>
                      <a:pt x="2913" y="7678"/>
                    </a:cubicBezTo>
                    <a:cubicBezTo>
                      <a:pt x="3354" y="8961"/>
                      <a:pt x="3770" y="10278"/>
                      <a:pt x="3851" y="11639"/>
                    </a:cubicBezTo>
                    <a:cubicBezTo>
                      <a:pt x="3930" y="12968"/>
                      <a:pt x="3796" y="14295"/>
                      <a:pt x="3842" y="15624"/>
                    </a:cubicBezTo>
                    <a:cubicBezTo>
                      <a:pt x="3887" y="16966"/>
                      <a:pt x="4118" y="18340"/>
                      <a:pt x="4865" y="19482"/>
                    </a:cubicBezTo>
                    <a:cubicBezTo>
                      <a:pt x="4888" y="19517"/>
                      <a:pt x="4919" y="19531"/>
                      <a:pt x="4950" y="19531"/>
                    </a:cubicBezTo>
                    <a:cubicBezTo>
                      <a:pt x="5030" y="19531"/>
                      <a:pt x="5111" y="19436"/>
                      <a:pt x="5052" y="19346"/>
                    </a:cubicBezTo>
                    <a:cubicBezTo>
                      <a:pt x="3626" y="17167"/>
                      <a:pt x="4179" y="14408"/>
                      <a:pt x="4097" y="11965"/>
                    </a:cubicBezTo>
                    <a:cubicBezTo>
                      <a:pt x="4072" y="11283"/>
                      <a:pt x="4000" y="10604"/>
                      <a:pt x="3835" y="9942"/>
                    </a:cubicBezTo>
                    <a:cubicBezTo>
                      <a:pt x="3671" y="9292"/>
                      <a:pt x="3474" y="8648"/>
                      <a:pt x="3267" y="8011"/>
                    </a:cubicBezTo>
                    <a:cubicBezTo>
                      <a:pt x="3063" y="7381"/>
                      <a:pt x="2834" y="6759"/>
                      <a:pt x="2565" y="6155"/>
                    </a:cubicBezTo>
                    <a:cubicBezTo>
                      <a:pt x="2292" y="5541"/>
                      <a:pt x="1962" y="4957"/>
                      <a:pt x="1660" y="4356"/>
                    </a:cubicBezTo>
                    <a:cubicBezTo>
                      <a:pt x="980" y="3001"/>
                      <a:pt x="602" y="1540"/>
                      <a:pt x="239" y="77"/>
                    </a:cubicBezTo>
                    <a:cubicBezTo>
                      <a:pt x="225" y="23"/>
                      <a:pt x="18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1510125" y="3119175"/>
                <a:ext cx="101400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10379" extrusionOk="0">
                    <a:moveTo>
                      <a:pt x="3925" y="1"/>
                    </a:moveTo>
                    <a:cubicBezTo>
                      <a:pt x="3875" y="1"/>
                      <a:pt x="3824" y="28"/>
                      <a:pt x="3810" y="90"/>
                    </a:cubicBezTo>
                    <a:cubicBezTo>
                      <a:pt x="3467" y="1536"/>
                      <a:pt x="3305" y="3014"/>
                      <a:pt x="2993" y="4466"/>
                    </a:cubicBezTo>
                    <a:cubicBezTo>
                      <a:pt x="2687" y="5885"/>
                      <a:pt x="2238" y="7331"/>
                      <a:pt x="1358" y="8505"/>
                    </a:cubicBezTo>
                    <a:cubicBezTo>
                      <a:pt x="925" y="9083"/>
                      <a:pt x="433" y="9611"/>
                      <a:pt x="52" y="10223"/>
                    </a:cubicBezTo>
                    <a:cubicBezTo>
                      <a:pt x="1" y="10308"/>
                      <a:pt x="78" y="10379"/>
                      <a:pt x="158" y="10379"/>
                    </a:cubicBezTo>
                    <a:cubicBezTo>
                      <a:pt x="197" y="10379"/>
                      <a:pt x="237" y="10361"/>
                      <a:pt x="262" y="10320"/>
                    </a:cubicBezTo>
                    <a:cubicBezTo>
                      <a:pt x="604" y="9770"/>
                      <a:pt x="1045" y="9290"/>
                      <a:pt x="1439" y="8779"/>
                    </a:cubicBezTo>
                    <a:cubicBezTo>
                      <a:pt x="1645" y="8512"/>
                      <a:pt x="1837" y="8237"/>
                      <a:pt x="2008" y="7948"/>
                    </a:cubicBezTo>
                    <a:cubicBezTo>
                      <a:pt x="2195" y="7631"/>
                      <a:pt x="2343" y="7290"/>
                      <a:pt x="2482" y="6952"/>
                    </a:cubicBezTo>
                    <a:cubicBezTo>
                      <a:pt x="3058" y="5561"/>
                      <a:pt x="3323" y="4075"/>
                      <a:pt x="3569" y="2599"/>
                    </a:cubicBezTo>
                    <a:cubicBezTo>
                      <a:pt x="3706" y="1774"/>
                      <a:pt x="3844" y="947"/>
                      <a:pt x="4036" y="130"/>
                    </a:cubicBezTo>
                    <a:cubicBezTo>
                      <a:pt x="4056" y="48"/>
                      <a:pt x="3991" y="1"/>
                      <a:pt x="39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9"/>
              <p:cNvSpPr/>
              <p:nvPr/>
            </p:nvSpPr>
            <p:spPr>
              <a:xfrm>
                <a:off x="1361375" y="3232250"/>
                <a:ext cx="1533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7972" extrusionOk="0">
                    <a:moveTo>
                      <a:pt x="150" y="1"/>
                    </a:moveTo>
                    <a:cubicBezTo>
                      <a:pt x="74" y="1"/>
                      <a:pt x="1" y="64"/>
                      <a:pt x="45" y="149"/>
                    </a:cubicBezTo>
                    <a:cubicBezTo>
                      <a:pt x="332" y="684"/>
                      <a:pt x="692" y="1172"/>
                      <a:pt x="1124" y="1599"/>
                    </a:cubicBezTo>
                    <a:cubicBezTo>
                      <a:pt x="1594" y="2064"/>
                      <a:pt x="2156" y="2411"/>
                      <a:pt x="2668" y="2827"/>
                    </a:cubicBezTo>
                    <a:cubicBezTo>
                      <a:pt x="3177" y="3242"/>
                      <a:pt x="3628" y="3721"/>
                      <a:pt x="4060" y="4214"/>
                    </a:cubicBezTo>
                    <a:cubicBezTo>
                      <a:pt x="4491" y="4702"/>
                      <a:pt x="4963" y="5191"/>
                      <a:pt x="5267" y="5773"/>
                    </a:cubicBezTo>
                    <a:cubicBezTo>
                      <a:pt x="5607" y="6427"/>
                      <a:pt x="5749" y="7160"/>
                      <a:pt x="5887" y="7878"/>
                    </a:cubicBezTo>
                    <a:cubicBezTo>
                      <a:pt x="5900" y="7941"/>
                      <a:pt x="5955" y="7971"/>
                      <a:pt x="6008" y="7971"/>
                    </a:cubicBezTo>
                    <a:cubicBezTo>
                      <a:pt x="6071" y="7971"/>
                      <a:pt x="6131" y="7929"/>
                      <a:pt x="6115" y="7850"/>
                    </a:cubicBezTo>
                    <a:cubicBezTo>
                      <a:pt x="5995" y="7216"/>
                      <a:pt x="5869" y="6572"/>
                      <a:pt x="5616" y="5974"/>
                    </a:cubicBezTo>
                    <a:cubicBezTo>
                      <a:pt x="5358" y="5363"/>
                      <a:pt x="4938" y="4868"/>
                      <a:pt x="4507" y="4373"/>
                    </a:cubicBezTo>
                    <a:cubicBezTo>
                      <a:pt x="4080" y="3881"/>
                      <a:pt x="3647" y="3390"/>
                      <a:pt x="3166" y="2950"/>
                    </a:cubicBezTo>
                    <a:cubicBezTo>
                      <a:pt x="2666" y="2492"/>
                      <a:pt x="2088" y="2138"/>
                      <a:pt x="1574" y="1698"/>
                    </a:cubicBezTo>
                    <a:cubicBezTo>
                      <a:pt x="1040" y="1240"/>
                      <a:pt x="593" y="684"/>
                      <a:pt x="260" y="66"/>
                    </a:cubicBezTo>
                    <a:cubicBezTo>
                      <a:pt x="235" y="20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9"/>
              <p:cNvSpPr/>
              <p:nvPr/>
            </p:nvSpPr>
            <p:spPr>
              <a:xfrm>
                <a:off x="1352800" y="3288800"/>
                <a:ext cx="112975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59" extrusionOk="0">
                    <a:moveTo>
                      <a:pt x="0" y="0"/>
                    </a:moveTo>
                    <a:cubicBezTo>
                      <a:pt x="255" y="290"/>
                      <a:pt x="513" y="579"/>
                      <a:pt x="768" y="872"/>
                    </a:cubicBezTo>
                    <a:cubicBezTo>
                      <a:pt x="1083" y="1229"/>
                      <a:pt x="1425" y="1603"/>
                      <a:pt x="1884" y="1733"/>
                    </a:cubicBezTo>
                    <a:cubicBezTo>
                      <a:pt x="2066" y="1784"/>
                      <a:pt x="2254" y="1793"/>
                      <a:pt x="2442" y="1793"/>
                    </a:cubicBezTo>
                    <a:cubicBezTo>
                      <a:pt x="2459" y="1793"/>
                      <a:pt x="2475" y="1793"/>
                      <a:pt x="2492" y="1792"/>
                    </a:cubicBezTo>
                    <a:cubicBezTo>
                      <a:pt x="2807" y="1788"/>
                      <a:pt x="3132" y="1698"/>
                      <a:pt x="3436" y="1697"/>
                    </a:cubicBezTo>
                    <a:cubicBezTo>
                      <a:pt x="3438" y="1697"/>
                      <a:pt x="3441" y="1697"/>
                      <a:pt x="3444" y="1697"/>
                    </a:cubicBezTo>
                    <a:cubicBezTo>
                      <a:pt x="3791" y="1697"/>
                      <a:pt x="4185" y="1871"/>
                      <a:pt x="4518" y="1959"/>
                    </a:cubicBezTo>
                    <a:lnTo>
                      <a:pt x="4518" y="1959"/>
                    </a:lnTo>
                    <a:cubicBezTo>
                      <a:pt x="4187" y="1871"/>
                      <a:pt x="3889" y="1202"/>
                      <a:pt x="3618" y="990"/>
                    </a:cubicBezTo>
                    <a:cubicBezTo>
                      <a:pt x="3379" y="804"/>
                      <a:pt x="3069" y="746"/>
                      <a:pt x="2789" y="642"/>
                    </a:cubicBezTo>
                    <a:cubicBezTo>
                      <a:pt x="1884" y="296"/>
                      <a:pt x="969" y="57"/>
                      <a:pt x="0" y="0"/>
                    </a:cubicBezTo>
                    <a:close/>
                    <a:moveTo>
                      <a:pt x="4518" y="1959"/>
                    </a:moveTo>
                    <a:lnTo>
                      <a:pt x="4518" y="1959"/>
                    </a:lnTo>
                    <a:cubicBezTo>
                      <a:pt x="4518" y="1959"/>
                      <a:pt x="4518" y="1959"/>
                      <a:pt x="4518" y="1959"/>
                    </a:cubicBezTo>
                    <a:cubicBezTo>
                      <a:pt x="4518" y="1959"/>
                      <a:pt x="4518" y="1959"/>
                      <a:pt x="4518" y="19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9"/>
              <p:cNvSpPr/>
              <p:nvPr/>
            </p:nvSpPr>
            <p:spPr>
              <a:xfrm>
                <a:off x="1429200" y="3238125"/>
                <a:ext cx="5695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48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" y="50"/>
                      <a:pt x="6" y="506"/>
                      <a:pt x="13" y="601"/>
                    </a:cubicBezTo>
                    <a:cubicBezTo>
                      <a:pt x="32" y="843"/>
                      <a:pt x="54" y="1067"/>
                      <a:pt x="135" y="1296"/>
                    </a:cubicBezTo>
                    <a:cubicBezTo>
                      <a:pt x="304" y="1770"/>
                      <a:pt x="634" y="2171"/>
                      <a:pt x="927" y="2570"/>
                    </a:cubicBezTo>
                    <a:cubicBezTo>
                      <a:pt x="1455" y="3291"/>
                      <a:pt x="1908" y="4067"/>
                      <a:pt x="2272" y="4883"/>
                    </a:cubicBezTo>
                    <a:cubicBezTo>
                      <a:pt x="2104" y="4506"/>
                      <a:pt x="2277" y="3850"/>
                      <a:pt x="2207" y="3436"/>
                    </a:cubicBezTo>
                    <a:cubicBezTo>
                      <a:pt x="2127" y="2958"/>
                      <a:pt x="1824" y="2479"/>
                      <a:pt x="1577" y="2066"/>
                    </a:cubicBezTo>
                    <a:cubicBezTo>
                      <a:pt x="1129" y="1324"/>
                      <a:pt x="601" y="62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9"/>
              <p:cNvSpPr/>
              <p:nvPr/>
            </p:nvSpPr>
            <p:spPr>
              <a:xfrm>
                <a:off x="1583225" y="30323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1473" y="0"/>
                    </a:moveTo>
                    <a:lnTo>
                      <a:pt x="1473" y="0"/>
                    </a:lnTo>
                    <a:cubicBezTo>
                      <a:pt x="1121" y="461"/>
                      <a:pt x="765" y="928"/>
                      <a:pt x="556" y="1470"/>
                    </a:cubicBezTo>
                    <a:cubicBezTo>
                      <a:pt x="1" y="2907"/>
                      <a:pt x="656" y="4185"/>
                      <a:pt x="758" y="5608"/>
                    </a:cubicBezTo>
                    <a:cubicBezTo>
                      <a:pt x="917" y="4669"/>
                      <a:pt x="1302" y="3816"/>
                      <a:pt x="1473" y="2883"/>
                    </a:cubicBezTo>
                    <a:cubicBezTo>
                      <a:pt x="1561" y="2396"/>
                      <a:pt x="1604" y="1901"/>
                      <a:pt x="1603" y="1404"/>
                    </a:cubicBezTo>
                    <a:cubicBezTo>
                      <a:pt x="1603" y="1180"/>
                      <a:pt x="1370" y="135"/>
                      <a:pt x="1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9"/>
              <p:cNvSpPr/>
              <p:nvPr/>
            </p:nvSpPr>
            <p:spPr>
              <a:xfrm>
                <a:off x="1544650" y="3105625"/>
                <a:ext cx="42325" cy="1436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5747" extrusionOk="0">
                    <a:moveTo>
                      <a:pt x="355" y="1"/>
                    </a:moveTo>
                    <a:cubicBezTo>
                      <a:pt x="422" y="189"/>
                      <a:pt x="257" y="421"/>
                      <a:pt x="203" y="583"/>
                    </a:cubicBezTo>
                    <a:cubicBezTo>
                      <a:pt x="125" y="826"/>
                      <a:pt x="92" y="1079"/>
                      <a:pt x="65" y="1337"/>
                    </a:cubicBezTo>
                    <a:cubicBezTo>
                      <a:pt x="5" y="1910"/>
                      <a:pt x="0" y="2491"/>
                      <a:pt x="105" y="3061"/>
                    </a:cubicBezTo>
                    <a:cubicBezTo>
                      <a:pt x="194" y="3566"/>
                      <a:pt x="372" y="4200"/>
                      <a:pt x="731" y="4584"/>
                    </a:cubicBezTo>
                    <a:cubicBezTo>
                      <a:pt x="1099" y="4978"/>
                      <a:pt x="1383" y="5215"/>
                      <a:pt x="1610" y="5746"/>
                    </a:cubicBezTo>
                    <a:cubicBezTo>
                      <a:pt x="1693" y="3776"/>
                      <a:pt x="1019" y="1860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9"/>
              <p:cNvSpPr/>
              <p:nvPr/>
            </p:nvSpPr>
            <p:spPr>
              <a:xfrm>
                <a:off x="1568250" y="3184175"/>
                <a:ext cx="8585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510" extrusionOk="0">
                    <a:moveTo>
                      <a:pt x="3434" y="0"/>
                    </a:moveTo>
                    <a:lnTo>
                      <a:pt x="3434" y="0"/>
                    </a:lnTo>
                    <a:cubicBezTo>
                      <a:pt x="2979" y="178"/>
                      <a:pt x="2618" y="527"/>
                      <a:pt x="2269" y="870"/>
                    </a:cubicBezTo>
                    <a:cubicBezTo>
                      <a:pt x="1210" y="1910"/>
                      <a:pt x="432" y="3089"/>
                      <a:pt x="0" y="4510"/>
                    </a:cubicBezTo>
                    <a:cubicBezTo>
                      <a:pt x="16" y="4459"/>
                      <a:pt x="282" y="4352"/>
                      <a:pt x="335" y="4320"/>
                    </a:cubicBezTo>
                    <a:cubicBezTo>
                      <a:pt x="453" y="4245"/>
                      <a:pt x="575" y="4169"/>
                      <a:pt x="689" y="4088"/>
                    </a:cubicBezTo>
                    <a:cubicBezTo>
                      <a:pt x="863" y="3964"/>
                      <a:pt x="961" y="3796"/>
                      <a:pt x="1116" y="3654"/>
                    </a:cubicBezTo>
                    <a:cubicBezTo>
                      <a:pt x="1477" y="3320"/>
                      <a:pt x="1821" y="2984"/>
                      <a:pt x="2125" y="2597"/>
                    </a:cubicBezTo>
                    <a:cubicBezTo>
                      <a:pt x="2726" y="1828"/>
                      <a:pt x="3179" y="943"/>
                      <a:pt x="3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9"/>
              <p:cNvSpPr/>
              <p:nvPr/>
            </p:nvSpPr>
            <p:spPr>
              <a:xfrm>
                <a:off x="1238225" y="3280175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4" y="1"/>
                    </a:moveTo>
                    <a:cubicBezTo>
                      <a:pt x="395" y="1"/>
                      <a:pt x="267" y="55"/>
                      <a:pt x="162" y="154"/>
                    </a:cubicBezTo>
                    <a:cubicBezTo>
                      <a:pt x="61" y="255"/>
                      <a:pt x="3" y="389"/>
                      <a:pt x="2" y="532"/>
                    </a:cubicBezTo>
                    <a:cubicBezTo>
                      <a:pt x="0" y="829"/>
                      <a:pt x="239" y="1072"/>
                      <a:pt x="536" y="1073"/>
                    </a:cubicBezTo>
                    <a:cubicBezTo>
                      <a:pt x="538" y="1073"/>
                      <a:pt x="540" y="1073"/>
                      <a:pt x="541" y="1073"/>
                    </a:cubicBezTo>
                    <a:cubicBezTo>
                      <a:pt x="677" y="1073"/>
                      <a:pt x="805" y="1023"/>
                      <a:pt x="905" y="930"/>
                    </a:cubicBezTo>
                    <a:cubicBezTo>
                      <a:pt x="908" y="927"/>
                      <a:pt x="914" y="923"/>
                      <a:pt x="918" y="917"/>
                    </a:cubicBezTo>
                    <a:cubicBezTo>
                      <a:pt x="1019" y="816"/>
                      <a:pt x="1077" y="683"/>
                      <a:pt x="1079" y="539"/>
                    </a:cubicBezTo>
                    <a:cubicBezTo>
                      <a:pt x="1080" y="396"/>
                      <a:pt x="1024" y="261"/>
                      <a:pt x="922" y="157"/>
                    </a:cubicBezTo>
                    <a:cubicBezTo>
                      <a:pt x="822" y="59"/>
                      <a:pt x="688" y="2"/>
                      <a:pt x="544" y="1"/>
                    </a:cubicBezTo>
                    <a:cubicBezTo>
                      <a:pt x="541" y="1"/>
                      <a:pt x="537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9"/>
              <p:cNvSpPr/>
              <p:nvPr/>
            </p:nvSpPr>
            <p:spPr>
              <a:xfrm>
                <a:off x="1281975" y="3243200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9" y="0"/>
                    </a:moveTo>
                    <a:cubicBezTo>
                      <a:pt x="398" y="0"/>
                      <a:pt x="265" y="55"/>
                      <a:pt x="162" y="155"/>
                    </a:cubicBezTo>
                    <a:cubicBezTo>
                      <a:pt x="61" y="256"/>
                      <a:pt x="3" y="390"/>
                      <a:pt x="2" y="533"/>
                    </a:cubicBezTo>
                    <a:cubicBezTo>
                      <a:pt x="0" y="830"/>
                      <a:pt x="239" y="1071"/>
                      <a:pt x="536" y="1073"/>
                    </a:cubicBezTo>
                    <a:cubicBezTo>
                      <a:pt x="540" y="1073"/>
                      <a:pt x="543" y="1073"/>
                      <a:pt x="547" y="1073"/>
                    </a:cubicBezTo>
                    <a:cubicBezTo>
                      <a:pt x="681" y="1073"/>
                      <a:pt x="807" y="1023"/>
                      <a:pt x="905" y="931"/>
                    </a:cubicBezTo>
                    <a:cubicBezTo>
                      <a:pt x="908" y="927"/>
                      <a:pt x="914" y="924"/>
                      <a:pt x="917" y="918"/>
                    </a:cubicBezTo>
                    <a:cubicBezTo>
                      <a:pt x="1018" y="817"/>
                      <a:pt x="1076" y="683"/>
                      <a:pt x="1079" y="540"/>
                    </a:cubicBezTo>
                    <a:cubicBezTo>
                      <a:pt x="1080" y="397"/>
                      <a:pt x="1024" y="261"/>
                      <a:pt x="922" y="158"/>
                    </a:cubicBezTo>
                    <a:cubicBezTo>
                      <a:pt x="823" y="58"/>
                      <a:pt x="688" y="3"/>
                      <a:pt x="545" y="0"/>
                    </a:cubicBezTo>
                    <a:cubicBezTo>
                      <a:pt x="543" y="0"/>
                      <a:pt x="541" y="0"/>
                      <a:pt x="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9"/>
              <p:cNvSpPr/>
              <p:nvPr/>
            </p:nvSpPr>
            <p:spPr>
              <a:xfrm>
                <a:off x="1290700" y="3298675"/>
                <a:ext cx="269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075" extrusionOk="0">
                    <a:moveTo>
                      <a:pt x="545" y="0"/>
                    </a:moveTo>
                    <a:cubicBezTo>
                      <a:pt x="398" y="0"/>
                      <a:pt x="268" y="57"/>
                      <a:pt x="161" y="155"/>
                    </a:cubicBezTo>
                    <a:cubicBezTo>
                      <a:pt x="60" y="257"/>
                      <a:pt x="2" y="391"/>
                      <a:pt x="2" y="533"/>
                    </a:cubicBezTo>
                    <a:cubicBezTo>
                      <a:pt x="0" y="830"/>
                      <a:pt x="239" y="1073"/>
                      <a:pt x="536" y="1075"/>
                    </a:cubicBezTo>
                    <a:cubicBezTo>
                      <a:pt x="538" y="1075"/>
                      <a:pt x="540" y="1075"/>
                      <a:pt x="542" y="1075"/>
                    </a:cubicBezTo>
                    <a:cubicBezTo>
                      <a:pt x="677" y="1075"/>
                      <a:pt x="805" y="1024"/>
                      <a:pt x="905" y="931"/>
                    </a:cubicBezTo>
                    <a:cubicBezTo>
                      <a:pt x="908" y="928"/>
                      <a:pt x="914" y="925"/>
                      <a:pt x="917" y="920"/>
                    </a:cubicBezTo>
                    <a:cubicBezTo>
                      <a:pt x="1018" y="818"/>
                      <a:pt x="1076" y="684"/>
                      <a:pt x="1076" y="542"/>
                    </a:cubicBezTo>
                    <a:cubicBezTo>
                      <a:pt x="1079" y="399"/>
                      <a:pt x="1022" y="262"/>
                      <a:pt x="922" y="160"/>
                    </a:cubicBezTo>
                    <a:cubicBezTo>
                      <a:pt x="821" y="58"/>
                      <a:pt x="688" y="0"/>
                      <a:pt x="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19"/>
            <p:cNvGrpSpPr/>
            <p:nvPr/>
          </p:nvGrpSpPr>
          <p:grpSpPr>
            <a:xfrm rot="10800000" flipH="1">
              <a:off x="997621" y="3959661"/>
              <a:ext cx="664222" cy="1218245"/>
              <a:chOff x="2229225" y="1230375"/>
              <a:chExt cx="351850" cy="645325"/>
            </a:xfrm>
          </p:grpSpPr>
          <p:sp>
            <p:nvSpPr>
              <p:cNvPr id="924" name="Google Shape;924;p19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9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9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9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9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9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9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9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9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9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9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9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9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9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9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9" name="Google Shape;939;p19"/>
            <p:cNvGrpSpPr/>
            <p:nvPr/>
          </p:nvGrpSpPr>
          <p:grpSpPr>
            <a:xfrm rot="10800000" flipH="1">
              <a:off x="7987267" y="4029083"/>
              <a:ext cx="632838" cy="1148821"/>
              <a:chOff x="1981825" y="1045200"/>
              <a:chExt cx="335225" cy="608550"/>
            </a:xfrm>
          </p:grpSpPr>
          <p:sp>
            <p:nvSpPr>
              <p:cNvPr id="940" name="Google Shape;940;p19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9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19"/>
            <p:cNvSpPr/>
            <p:nvPr/>
          </p:nvSpPr>
          <p:spPr>
            <a:xfrm rot="10800000" flipH="1">
              <a:off x="8625734" y="3840175"/>
              <a:ext cx="238146" cy="269200"/>
            </a:xfrm>
            <a:custGeom>
              <a:avLst/>
              <a:gdLst/>
              <a:ahLst/>
              <a:cxnLst/>
              <a:rect l="l" t="t" r="r" b="b"/>
              <a:pathLst>
                <a:path w="5046" h="5704" extrusionOk="0">
                  <a:moveTo>
                    <a:pt x="239" y="0"/>
                  </a:moveTo>
                  <a:cubicBezTo>
                    <a:pt x="176" y="0"/>
                    <a:pt x="114" y="877"/>
                    <a:pt x="68" y="1791"/>
                  </a:cubicBezTo>
                  <a:cubicBezTo>
                    <a:pt x="25" y="2700"/>
                    <a:pt x="0" y="3649"/>
                    <a:pt x="7" y="3815"/>
                  </a:cubicBezTo>
                  <a:cubicBezTo>
                    <a:pt x="22" y="4035"/>
                    <a:pt x="96" y="4291"/>
                    <a:pt x="303" y="4368"/>
                  </a:cubicBezTo>
                  <a:cubicBezTo>
                    <a:pt x="346" y="4385"/>
                    <a:pt x="392" y="4392"/>
                    <a:pt x="438" y="4392"/>
                  </a:cubicBezTo>
                  <a:cubicBezTo>
                    <a:pt x="482" y="4392"/>
                    <a:pt x="527" y="4386"/>
                    <a:pt x="571" y="4375"/>
                  </a:cubicBezTo>
                  <a:cubicBezTo>
                    <a:pt x="840" y="4310"/>
                    <a:pt x="1053" y="4096"/>
                    <a:pt x="1182" y="3850"/>
                  </a:cubicBezTo>
                  <a:cubicBezTo>
                    <a:pt x="1310" y="3605"/>
                    <a:pt x="1368" y="3329"/>
                    <a:pt x="1422" y="3057"/>
                  </a:cubicBezTo>
                  <a:lnTo>
                    <a:pt x="1422" y="3057"/>
                  </a:lnTo>
                  <a:cubicBezTo>
                    <a:pt x="1410" y="3518"/>
                    <a:pt x="1436" y="3982"/>
                    <a:pt x="1500" y="4439"/>
                  </a:cubicBezTo>
                  <a:cubicBezTo>
                    <a:pt x="1519" y="4575"/>
                    <a:pt x="1542" y="4713"/>
                    <a:pt x="1613" y="4830"/>
                  </a:cubicBezTo>
                  <a:cubicBezTo>
                    <a:pt x="1678" y="4940"/>
                    <a:pt x="1795" y="5028"/>
                    <a:pt x="1922" y="5028"/>
                  </a:cubicBezTo>
                  <a:cubicBezTo>
                    <a:pt x="1930" y="5028"/>
                    <a:pt x="1939" y="5028"/>
                    <a:pt x="1947" y="5027"/>
                  </a:cubicBezTo>
                  <a:cubicBezTo>
                    <a:pt x="2173" y="5008"/>
                    <a:pt x="2280" y="4742"/>
                    <a:pt x="2322" y="4519"/>
                  </a:cubicBezTo>
                  <a:cubicBezTo>
                    <a:pt x="2389" y="4163"/>
                    <a:pt x="2409" y="3796"/>
                    <a:pt x="2385" y="3434"/>
                  </a:cubicBezTo>
                  <a:lnTo>
                    <a:pt x="2385" y="3434"/>
                  </a:lnTo>
                  <a:cubicBezTo>
                    <a:pt x="2667" y="4122"/>
                    <a:pt x="3090" y="4769"/>
                    <a:pt x="3661" y="5248"/>
                  </a:cubicBezTo>
                  <a:cubicBezTo>
                    <a:pt x="3861" y="5415"/>
                    <a:pt x="4175" y="5703"/>
                    <a:pt x="4452" y="5703"/>
                  </a:cubicBezTo>
                  <a:cubicBezTo>
                    <a:pt x="4457" y="5703"/>
                    <a:pt x="4462" y="5703"/>
                    <a:pt x="4466" y="5703"/>
                  </a:cubicBezTo>
                  <a:cubicBezTo>
                    <a:pt x="4777" y="5691"/>
                    <a:pt x="4938" y="5408"/>
                    <a:pt x="4961" y="5134"/>
                  </a:cubicBezTo>
                  <a:cubicBezTo>
                    <a:pt x="4983" y="4866"/>
                    <a:pt x="4870" y="4606"/>
                    <a:pt x="4733" y="4375"/>
                  </a:cubicBezTo>
                  <a:cubicBezTo>
                    <a:pt x="4372" y="3773"/>
                    <a:pt x="3832" y="3278"/>
                    <a:pt x="3202" y="2967"/>
                  </a:cubicBezTo>
                  <a:lnTo>
                    <a:pt x="3202" y="2967"/>
                  </a:lnTo>
                  <a:cubicBezTo>
                    <a:pt x="3590" y="3142"/>
                    <a:pt x="4002" y="3268"/>
                    <a:pt x="4418" y="3340"/>
                  </a:cubicBezTo>
                  <a:cubicBezTo>
                    <a:pt x="4482" y="3351"/>
                    <a:pt x="4550" y="3360"/>
                    <a:pt x="4616" y="3360"/>
                  </a:cubicBezTo>
                  <a:cubicBezTo>
                    <a:pt x="4722" y="3360"/>
                    <a:pt x="4824" y="3337"/>
                    <a:pt x="4899" y="3265"/>
                  </a:cubicBezTo>
                  <a:cubicBezTo>
                    <a:pt x="5045" y="3123"/>
                    <a:pt x="4995" y="2870"/>
                    <a:pt x="4874" y="2706"/>
                  </a:cubicBezTo>
                  <a:cubicBezTo>
                    <a:pt x="4735" y="2514"/>
                    <a:pt x="4527" y="2383"/>
                    <a:pt x="4321" y="2268"/>
                  </a:cubicBezTo>
                  <a:cubicBezTo>
                    <a:pt x="3854" y="2006"/>
                    <a:pt x="3367" y="1780"/>
                    <a:pt x="2881" y="1555"/>
                  </a:cubicBezTo>
                  <a:lnTo>
                    <a:pt x="2881" y="1555"/>
                  </a:lnTo>
                  <a:cubicBezTo>
                    <a:pt x="3226" y="1684"/>
                    <a:pt x="3593" y="1751"/>
                    <a:pt x="3962" y="1751"/>
                  </a:cubicBezTo>
                  <a:cubicBezTo>
                    <a:pt x="3966" y="1751"/>
                    <a:pt x="3970" y="1751"/>
                    <a:pt x="3974" y="1751"/>
                  </a:cubicBezTo>
                  <a:cubicBezTo>
                    <a:pt x="4126" y="1748"/>
                    <a:pt x="4281" y="1736"/>
                    <a:pt x="4417" y="1667"/>
                  </a:cubicBezTo>
                  <a:cubicBezTo>
                    <a:pt x="4553" y="1599"/>
                    <a:pt x="4663" y="1463"/>
                    <a:pt x="4662" y="1311"/>
                  </a:cubicBezTo>
                  <a:cubicBezTo>
                    <a:pt x="4662" y="1198"/>
                    <a:pt x="4599" y="1094"/>
                    <a:pt x="4527" y="1008"/>
                  </a:cubicBezTo>
                  <a:cubicBezTo>
                    <a:pt x="4016" y="406"/>
                    <a:pt x="3217" y="515"/>
                    <a:pt x="2513" y="431"/>
                  </a:cubicBezTo>
                  <a:cubicBezTo>
                    <a:pt x="1748" y="342"/>
                    <a:pt x="976" y="218"/>
                    <a:pt x="241" y="1"/>
                  </a:cubicBezTo>
                  <a:cubicBezTo>
                    <a:pt x="240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0"/>
          <p:cNvSpPr txBox="1">
            <a:spLocks noGrp="1"/>
          </p:cNvSpPr>
          <p:nvPr>
            <p:ph type="subTitle" idx="1"/>
          </p:nvPr>
        </p:nvSpPr>
        <p:spPr>
          <a:xfrm rot="210">
            <a:off x="3514800" y="3402638"/>
            <a:ext cx="49092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0"/>
          <p:cNvSpPr txBox="1">
            <a:spLocks noGrp="1"/>
          </p:cNvSpPr>
          <p:nvPr>
            <p:ph type="title"/>
          </p:nvPr>
        </p:nvSpPr>
        <p:spPr>
          <a:xfrm>
            <a:off x="1484800" y="1045025"/>
            <a:ext cx="6939300" cy="23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46" name="Google Shape;946;p20"/>
          <p:cNvGrpSpPr/>
          <p:nvPr/>
        </p:nvGrpSpPr>
        <p:grpSpPr>
          <a:xfrm>
            <a:off x="-306654" y="-115930"/>
            <a:ext cx="9497598" cy="5581928"/>
            <a:chOff x="-306654" y="-115930"/>
            <a:chExt cx="9497598" cy="5581928"/>
          </a:xfrm>
        </p:grpSpPr>
        <p:sp>
          <p:nvSpPr>
            <p:cNvPr id="947" name="Google Shape;947;p20"/>
            <p:cNvSpPr/>
            <p:nvPr/>
          </p:nvSpPr>
          <p:spPr>
            <a:xfrm>
              <a:off x="4670494" y="-1"/>
              <a:ext cx="4511035" cy="1251938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1" y="3761911"/>
              <a:ext cx="4060315" cy="1381575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9" name="Google Shape;949;p20"/>
            <p:cNvGrpSpPr/>
            <p:nvPr/>
          </p:nvGrpSpPr>
          <p:grpSpPr>
            <a:xfrm rot="-10196315">
              <a:off x="2203416" y="4620417"/>
              <a:ext cx="210916" cy="196002"/>
              <a:chOff x="2294687" y="652640"/>
              <a:chExt cx="210920" cy="196006"/>
            </a:xfrm>
          </p:grpSpPr>
          <p:sp>
            <p:nvSpPr>
              <p:cNvPr id="950" name="Google Shape;950;p20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0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0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3" name="Google Shape;953;p20"/>
            <p:cNvSpPr/>
            <p:nvPr/>
          </p:nvSpPr>
          <p:spPr>
            <a:xfrm>
              <a:off x="1415144" y="3714120"/>
              <a:ext cx="243904" cy="326117"/>
            </a:xfrm>
            <a:custGeom>
              <a:avLst/>
              <a:gdLst/>
              <a:ahLst/>
              <a:cxnLst/>
              <a:rect l="l" t="t" r="r" b="b"/>
              <a:pathLst>
                <a:path w="5168" h="6910" extrusionOk="0">
                  <a:moveTo>
                    <a:pt x="1000" y="1"/>
                  </a:moveTo>
                  <a:cubicBezTo>
                    <a:pt x="990" y="1"/>
                    <a:pt x="980" y="3"/>
                    <a:pt x="971" y="9"/>
                  </a:cubicBezTo>
                  <a:cubicBezTo>
                    <a:pt x="930" y="34"/>
                    <a:pt x="937" y="96"/>
                    <a:pt x="952" y="142"/>
                  </a:cubicBezTo>
                  <a:cubicBezTo>
                    <a:pt x="1063" y="525"/>
                    <a:pt x="1191" y="902"/>
                    <a:pt x="1325" y="1277"/>
                  </a:cubicBezTo>
                  <a:cubicBezTo>
                    <a:pt x="1461" y="1648"/>
                    <a:pt x="1648" y="2008"/>
                    <a:pt x="1770" y="2383"/>
                  </a:cubicBezTo>
                  <a:cubicBezTo>
                    <a:pt x="1699" y="2392"/>
                    <a:pt x="1248" y="2524"/>
                    <a:pt x="1088" y="2524"/>
                  </a:cubicBezTo>
                  <a:cubicBezTo>
                    <a:pt x="1057" y="2524"/>
                    <a:pt x="1038" y="2519"/>
                    <a:pt x="1033" y="2508"/>
                  </a:cubicBezTo>
                  <a:cubicBezTo>
                    <a:pt x="969" y="2357"/>
                    <a:pt x="822" y="2253"/>
                    <a:pt x="654" y="2253"/>
                  </a:cubicBezTo>
                  <a:cubicBezTo>
                    <a:pt x="638" y="2253"/>
                    <a:pt x="622" y="2254"/>
                    <a:pt x="606" y="2256"/>
                  </a:cubicBezTo>
                  <a:cubicBezTo>
                    <a:pt x="380" y="2283"/>
                    <a:pt x="218" y="2488"/>
                    <a:pt x="245" y="2712"/>
                  </a:cubicBezTo>
                  <a:cubicBezTo>
                    <a:pt x="247" y="2724"/>
                    <a:pt x="251" y="2732"/>
                    <a:pt x="251" y="2745"/>
                  </a:cubicBezTo>
                  <a:cubicBezTo>
                    <a:pt x="251" y="2748"/>
                    <a:pt x="253" y="2752"/>
                    <a:pt x="253" y="2755"/>
                  </a:cubicBezTo>
                  <a:cubicBezTo>
                    <a:pt x="253" y="2757"/>
                    <a:pt x="254" y="2760"/>
                    <a:pt x="254" y="2761"/>
                  </a:cubicBezTo>
                  <a:cubicBezTo>
                    <a:pt x="300" y="2945"/>
                    <a:pt x="464" y="3075"/>
                    <a:pt x="654" y="3075"/>
                  </a:cubicBezTo>
                  <a:cubicBezTo>
                    <a:pt x="669" y="3075"/>
                    <a:pt x="684" y="3074"/>
                    <a:pt x="700" y="3072"/>
                  </a:cubicBezTo>
                  <a:cubicBezTo>
                    <a:pt x="916" y="3046"/>
                    <a:pt x="1069" y="2861"/>
                    <a:pt x="1062" y="2647"/>
                  </a:cubicBezTo>
                  <a:cubicBezTo>
                    <a:pt x="1324" y="2603"/>
                    <a:pt x="1590" y="2576"/>
                    <a:pt x="1857" y="2566"/>
                  </a:cubicBezTo>
                  <a:cubicBezTo>
                    <a:pt x="2061" y="2842"/>
                    <a:pt x="2191" y="3210"/>
                    <a:pt x="2260" y="3709"/>
                  </a:cubicBezTo>
                  <a:cubicBezTo>
                    <a:pt x="2233" y="3715"/>
                    <a:pt x="2205" y="3717"/>
                    <a:pt x="2176" y="3717"/>
                  </a:cubicBezTo>
                  <a:cubicBezTo>
                    <a:pt x="2124" y="3717"/>
                    <a:pt x="2071" y="3710"/>
                    <a:pt x="2019" y="3701"/>
                  </a:cubicBezTo>
                  <a:cubicBezTo>
                    <a:pt x="1929" y="3683"/>
                    <a:pt x="1839" y="3666"/>
                    <a:pt x="1749" y="3650"/>
                  </a:cubicBezTo>
                  <a:cubicBezTo>
                    <a:pt x="1541" y="3608"/>
                    <a:pt x="1328" y="3566"/>
                    <a:pt x="1111" y="3549"/>
                  </a:cubicBezTo>
                  <a:cubicBezTo>
                    <a:pt x="1053" y="3543"/>
                    <a:pt x="997" y="3541"/>
                    <a:pt x="942" y="3541"/>
                  </a:cubicBezTo>
                  <a:cubicBezTo>
                    <a:pt x="895" y="3541"/>
                    <a:pt x="849" y="3542"/>
                    <a:pt x="804" y="3546"/>
                  </a:cubicBezTo>
                  <a:cubicBezTo>
                    <a:pt x="737" y="3407"/>
                    <a:pt x="594" y="3316"/>
                    <a:pt x="436" y="3316"/>
                  </a:cubicBezTo>
                  <a:cubicBezTo>
                    <a:pt x="420" y="3316"/>
                    <a:pt x="405" y="3317"/>
                    <a:pt x="389" y="3319"/>
                  </a:cubicBezTo>
                  <a:cubicBezTo>
                    <a:pt x="163" y="3346"/>
                    <a:pt x="1" y="3550"/>
                    <a:pt x="28" y="3775"/>
                  </a:cubicBezTo>
                  <a:cubicBezTo>
                    <a:pt x="54" y="3984"/>
                    <a:pt x="232" y="4138"/>
                    <a:pt x="437" y="4138"/>
                  </a:cubicBezTo>
                  <a:cubicBezTo>
                    <a:pt x="452" y="4138"/>
                    <a:pt x="468" y="4137"/>
                    <a:pt x="484" y="4135"/>
                  </a:cubicBezTo>
                  <a:cubicBezTo>
                    <a:pt x="707" y="4109"/>
                    <a:pt x="866" y="3908"/>
                    <a:pt x="845" y="3688"/>
                  </a:cubicBezTo>
                  <a:cubicBezTo>
                    <a:pt x="880" y="3686"/>
                    <a:pt x="916" y="3685"/>
                    <a:pt x="953" y="3685"/>
                  </a:cubicBezTo>
                  <a:cubicBezTo>
                    <a:pt x="1001" y="3685"/>
                    <a:pt x="1050" y="3686"/>
                    <a:pt x="1099" y="3691"/>
                  </a:cubicBezTo>
                  <a:cubicBezTo>
                    <a:pt x="1308" y="3708"/>
                    <a:pt x="1518" y="3748"/>
                    <a:pt x="1721" y="3789"/>
                  </a:cubicBezTo>
                  <a:cubicBezTo>
                    <a:pt x="1810" y="3806"/>
                    <a:pt x="1901" y="3825"/>
                    <a:pt x="1991" y="3841"/>
                  </a:cubicBezTo>
                  <a:cubicBezTo>
                    <a:pt x="2054" y="3853"/>
                    <a:pt x="2119" y="3862"/>
                    <a:pt x="2183" y="3862"/>
                  </a:cubicBezTo>
                  <a:cubicBezTo>
                    <a:pt x="2188" y="3862"/>
                    <a:pt x="2193" y="3861"/>
                    <a:pt x="2198" y="3861"/>
                  </a:cubicBezTo>
                  <a:lnTo>
                    <a:pt x="2198" y="3861"/>
                  </a:lnTo>
                  <a:cubicBezTo>
                    <a:pt x="2075" y="4132"/>
                    <a:pt x="1907" y="4388"/>
                    <a:pt x="1741" y="4634"/>
                  </a:cubicBezTo>
                  <a:cubicBezTo>
                    <a:pt x="1637" y="4786"/>
                    <a:pt x="1532" y="4943"/>
                    <a:pt x="1438" y="5105"/>
                  </a:cubicBezTo>
                  <a:cubicBezTo>
                    <a:pt x="1230" y="5457"/>
                    <a:pt x="1113" y="5795"/>
                    <a:pt x="1085" y="6107"/>
                  </a:cubicBezTo>
                  <a:cubicBezTo>
                    <a:pt x="881" y="6152"/>
                    <a:pt x="739" y="6343"/>
                    <a:pt x="764" y="6555"/>
                  </a:cubicBezTo>
                  <a:cubicBezTo>
                    <a:pt x="791" y="6756"/>
                    <a:pt x="969" y="6910"/>
                    <a:pt x="1175" y="6910"/>
                  </a:cubicBezTo>
                  <a:cubicBezTo>
                    <a:pt x="1191" y="6910"/>
                    <a:pt x="1206" y="6909"/>
                    <a:pt x="1223" y="6907"/>
                  </a:cubicBezTo>
                  <a:cubicBezTo>
                    <a:pt x="1448" y="6880"/>
                    <a:pt x="1611" y="6676"/>
                    <a:pt x="1583" y="6451"/>
                  </a:cubicBezTo>
                  <a:cubicBezTo>
                    <a:pt x="1561" y="6260"/>
                    <a:pt x="1412" y="6120"/>
                    <a:pt x="1234" y="6092"/>
                  </a:cubicBezTo>
                  <a:cubicBezTo>
                    <a:pt x="1267" y="5749"/>
                    <a:pt x="1418" y="5419"/>
                    <a:pt x="1566" y="5167"/>
                  </a:cubicBezTo>
                  <a:cubicBezTo>
                    <a:pt x="1657" y="5011"/>
                    <a:pt x="1763" y="4854"/>
                    <a:pt x="1864" y="4704"/>
                  </a:cubicBezTo>
                  <a:cubicBezTo>
                    <a:pt x="2016" y="4478"/>
                    <a:pt x="2169" y="4246"/>
                    <a:pt x="2292" y="3997"/>
                  </a:cubicBezTo>
                  <a:cubicBezTo>
                    <a:pt x="2300" y="4077"/>
                    <a:pt x="2308" y="4154"/>
                    <a:pt x="2316" y="4233"/>
                  </a:cubicBezTo>
                  <a:cubicBezTo>
                    <a:pt x="2343" y="4543"/>
                    <a:pt x="2371" y="4863"/>
                    <a:pt x="2443" y="5173"/>
                  </a:cubicBezTo>
                  <a:cubicBezTo>
                    <a:pt x="2527" y="5532"/>
                    <a:pt x="2676" y="5837"/>
                    <a:pt x="2871" y="6070"/>
                  </a:cubicBezTo>
                  <a:cubicBezTo>
                    <a:pt x="2809" y="6152"/>
                    <a:pt x="2777" y="6257"/>
                    <a:pt x="2790" y="6367"/>
                  </a:cubicBezTo>
                  <a:cubicBezTo>
                    <a:pt x="2814" y="6576"/>
                    <a:pt x="2992" y="6731"/>
                    <a:pt x="3197" y="6731"/>
                  </a:cubicBezTo>
                  <a:cubicBezTo>
                    <a:pt x="3213" y="6731"/>
                    <a:pt x="3230" y="6730"/>
                    <a:pt x="3246" y="6728"/>
                  </a:cubicBezTo>
                  <a:cubicBezTo>
                    <a:pt x="3472" y="6700"/>
                    <a:pt x="3633" y="6496"/>
                    <a:pt x="3605" y="6272"/>
                  </a:cubicBezTo>
                  <a:cubicBezTo>
                    <a:pt x="3581" y="6063"/>
                    <a:pt x="3403" y="5908"/>
                    <a:pt x="3199" y="5908"/>
                  </a:cubicBezTo>
                  <a:cubicBezTo>
                    <a:pt x="3183" y="5908"/>
                    <a:pt x="3166" y="5909"/>
                    <a:pt x="3149" y="5911"/>
                  </a:cubicBezTo>
                  <a:cubicBezTo>
                    <a:pt x="3087" y="5918"/>
                    <a:pt x="3029" y="5942"/>
                    <a:pt x="2979" y="5975"/>
                  </a:cubicBezTo>
                  <a:cubicBezTo>
                    <a:pt x="2799" y="5759"/>
                    <a:pt x="2663" y="5477"/>
                    <a:pt x="2583" y="5143"/>
                  </a:cubicBezTo>
                  <a:cubicBezTo>
                    <a:pt x="2534" y="4936"/>
                    <a:pt x="2508" y="4724"/>
                    <a:pt x="2486" y="4513"/>
                  </a:cubicBezTo>
                  <a:lnTo>
                    <a:pt x="2486" y="4513"/>
                  </a:lnTo>
                  <a:cubicBezTo>
                    <a:pt x="2884" y="4665"/>
                    <a:pt x="3219" y="4957"/>
                    <a:pt x="3516" y="5251"/>
                  </a:cubicBezTo>
                  <a:cubicBezTo>
                    <a:pt x="3504" y="5297"/>
                    <a:pt x="3500" y="5347"/>
                    <a:pt x="3504" y="5397"/>
                  </a:cubicBezTo>
                  <a:cubicBezTo>
                    <a:pt x="3529" y="5606"/>
                    <a:pt x="3708" y="5761"/>
                    <a:pt x="3911" y="5761"/>
                  </a:cubicBezTo>
                  <a:cubicBezTo>
                    <a:pt x="3927" y="5761"/>
                    <a:pt x="3943" y="5760"/>
                    <a:pt x="3960" y="5758"/>
                  </a:cubicBezTo>
                  <a:cubicBezTo>
                    <a:pt x="4187" y="5730"/>
                    <a:pt x="4348" y="5526"/>
                    <a:pt x="4320" y="5302"/>
                  </a:cubicBezTo>
                  <a:cubicBezTo>
                    <a:pt x="4295" y="5093"/>
                    <a:pt x="4118" y="4938"/>
                    <a:pt x="3914" y="4938"/>
                  </a:cubicBezTo>
                  <a:cubicBezTo>
                    <a:pt x="3898" y="4938"/>
                    <a:pt x="3881" y="4939"/>
                    <a:pt x="3864" y="4941"/>
                  </a:cubicBezTo>
                  <a:cubicBezTo>
                    <a:pt x="3746" y="4956"/>
                    <a:pt x="3644" y="5021"/>
                    <a:pt x="3579" y="5114"/>
                  </a:cubicBezTo>
                  <a:cubicBezTo>
                    <a:pt x="3264" y="4805"/>
                    <a:pt x="2909" y="4500"/>
                    <a:pt x="2472" y="4354"/>
                  </a:cubicBezTo>
                  <a:cubicBezTo>
                    <a:pt x="2468" y="4312"/>
                    <a:pt x="2465" y="4268"/>
                    <a:pt x="2460" y="4226"/>
                  </a:cubicBezTo>
                  <a:cubicBezTo>
                    <a:pt x="2449" y="4070"/>
                    <a:pt x="2434" y="3912"/>
                    <a:pt x="2415" y="3756"/>
                  </a:cubicBezTo>
                  <a:cubicBezTo>
                    <a:pt x="2359" y="3298"/>
                    <a:pt x="2255" y="2941"/>
                    <a:pt x="2093" y="2655"/>
                  </a:cubicBezTo>
                  <a:lnTo>
                    <a:pt x="2093" y="2655"/>
                  </a:lnTo>
                  <a:cubicBezTo>
                    <a:pt x="2148" y="2696"/>
                    <a:pt x="2201" y="2735"/>
                    <a:pt x="2255" y="2774"/>
                  </a:cubicBezTo>
                  <a:cubicBezTo>
                    <a:pt x="2924" y="3263"/>
                    <a:pt x="3613" y="3767"/>
                    <a:pt x="4335" y="4187"/>
                  </a:cubicBezTo>
                  <a:cubicBezTo>
                    <a:pt x="4323" y="4233"/>
                    <a:pt x="4319" y="4284"/>
                    <a:pt x="4325" y="4335"/>
                  </a:cubicBezTo>
                  <a:cubicBezTo>
                    <a:pt x="4350" y="4545"/>
                    <a:pt x="4527" y="4698"/>
                    <a:pt x="4731" y="4698"/>
                  </a:cubicBezTo>
                  <a:cubicBezTo>
                    <a:pt x="4747" y="4698"/>
                    <a:pt x="4764" y="4697"/>
                    <a:pt x="4781" y="4695"/>
                  </a:cubicBezTo>
                  <a:cubicBezTo>
                    <a:pt x="5007" y="4668"/>
                    <a:pt x="5167" y="4464"/>
                    <a:pt x="5140" y="4239"/>
                  </a:cubicBezTo>
                  <a:cubicBezTo>
                    <a:pt x="5116" y="4029"/>
                    <a:pt x="4937" y="3876"/>
                    <a:pt x="4733" y="3876"/>
                  </a:cubicBezTo>
                  <a:cubicBezTo>
                    <a:pt x="4717" y="3876"/>
                    <a:pt x="4701" y="3877"/>
                    <a:pt x="4685" y="3879"/>
                  </a:cubicBezTo>
                  <a:cubicBezTo>
                    <a:pt x="4561" y="3893"/>
                    <a:pt x="4461" y="3961"/>
                    <a:pt x="4396" y="4057"/>
                  </a:cubicBezTo>
                  <a:cubicBezTo>
                    <a:pt x="3914" y="3777"/>
                    <a:pt x="3455" y="3463"/>
                    <a:pt x="3002" y="3140"/>
                  </a:cubicBezTo>
                  <a:cubicBezTo>
                    <a:pt x="2779" y="2981"/>
                    <a:pt x="2565" y="2789"/>
                    <a:pt x="2327" y="2651"/>
                  </a:cubicBezTo>
                  <a:cubicBezTo>
                    <a:pt x="2124" y="2532"/>
                    <a:pt x="2032" y="2398"/>
                    <a:pt x="1943" y="2176"/>
                  </a:cubicBezTo>
                  <a:cubicBezTo>
                    <a:pt x="1664" y="1487"/>
                    <a:pt x="1386" y="795"/>
                    <a:pt x="1105" y="106"/>
                  </a:cubicBezTo>
                  <a:cubicBezTo>
                    <a:pt x="1086" y="57"/>
                    <a:pt x="1045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 rot="-10196156">
              <a:off x="7990652" y="299504"/>
              <a:ext cx="187180" cy="272322"/>
            </a:xfrm>
            <a:custGeom>
              <a:avLst/>
              <a:gdLst/>
              <a:ahLst/>
              <a:cxnLst/>
              <a:rect l="l" t="t" r="r" b="b"/>
              <a:pathLst>
                <a:path w="3966" h="5770" extrusionOk="0">
                  <a:moveTo>
                    <a:pt x="200" y="0"/>
                  </a:moveTo>
                  <a:cubicBezTo>
                    <a:pt x="193" y="0"/>
                    <a:pt x="186" y="2"/>
                    <a:pt x="180" y="6"/>
                  </a:cubicBezTo>
                  <a:cubicBezTo>
                    <a:pt x="90" y="62"/>
                    <a:pt x="285" y="265"/>
                    <a:pt x="314" y="305"/>
                  </a:cubicBezTo>
                  <a:cubicBezTo>
                    <a:pt x="420" y="457"/>
                    <a:pt x="528" y="609"/>
                    <a:pt x="634" y="763"/>
                  </a:cubicBezTo>
                  <a:cubicBezTo>
                    <a:pt x="770" y="961"/>
                    <a:pt x="818" y="1229"/>
                    <a:pt x="782" y="1465"/>
                  </a:cubicBezTo>
                  <a:cubicBezTo>
                    <a:pt x="753" y="1653"/>
                    <a:pt x="673" y="1828"/>
                    <a:pt x="589" y="2012"/>
                  </a:cubicBezTo>
                  <a:cubicBezTo>
                    <a:pt x="556" y="2084"/>
                    <a:pt x="524" y="2157"/>
                    <a:pt x="492" y="2232"/>
                  </a:cubicBezTo>
                  <a:cubicBezTo>
                    <a:pt x="463" y="2236"/>
                    <a:pt x="433" y="2244"/>
                    <a:pt x="404" y="2255"/>
                  </a:cubicBezTo>
                  <a:cubicBezTo>
                    <a:pt x="194" y="2341"/>
                    <a:pt x="91" y="2581"/>
                    <a:pt x="177" y="2791"/>
                  </a:cubicBezTo>
                  <a:cubicBezTo>
                    <a:pt x="241" y="2951"/>
                    <a:pt x="396" y="3048"/>
                    <a:pt x="559" y="3048"/>
                  </a:cubicBezTo>
                  <a:cubicBezTo>
                    <a:pt x="610" y="3048"/>
                    <a:pt x="662" y="3039"/>
                    <a:pt x="712" y="3018"/>
                  </a:cubicBezTo>
                  <a:cubicBezTo>
                    <a:pt x="922" y="2934"/>
                    <a:pt x="1025" y="2692"/>
                    <a:pt x="940" y="2482"/>
                  </a:cubicBezTo>
                  <a:cubicBezTo>
                    <a:pt x="887" y="2352"/>
                    <a:pt x="775" y="2264"/>
                    <a:pt x="647" y="2235"/>
                  </a:cubicBezTo>
                  <a:cubicBezTo>
                    <a:pt x="670" y="2181"/>
                    <a:pt x="693" y="2126"/>
                    <a:pt x="720" y="2073"/>
                  </a:cubicBezTo>
                  <a:cubicBezTo>
                    <a:pt x="803" y="1887"/>
                    <a:pt x="893" y="1696"/>
                    <a:pt x="924" y="1486"/>
                  </a:cubicBezTo>
                  <a:cubicBezTo>
                    <a:pt x="932" y="1431"/>
                    <a:pt x="934" y="1378"/>
                    <a:pt x="934" y="1323"/>
                  </a:cubicBezTo>
                  <a:cubicBezTo>
                    <a:pt x="1110" y="1720"/>
                    <a:pt x="1223" y="2135"/>
                    <a:pt x="1330" y="2540"/>
                  </a:cubicBezTo>
                  <a:cubicBezTo>
                    <a:pt x="1329" y="2552"/>
                    <a:pt x="1329" y="2561"/>
                    <a:pt x="1330" y="2572"/>
                  </a:cubicBezTo>
                  <a:cubicBezTo>
                    <a:pt x="1381" y="2760"/>
                    <a:pt x="1307" y="2953"/>
                    <a:pt x="1236" y="3083"/>
                  </a:cubicBezTo>
                  <a:cubicBezTo>
                    <a:pt x="1180" y="3185"/>
                    <a:pt x="1113" y="3279"/>
                    <a:pt x="1041" y="3377"/>
                  </a:cubicBezTo>
                  <a:cubicBezTo>
                    <a:pt x="996" y="3438"/>
                    <a:pt x="951" y="3500"/>
                    <a:pt x="909" y="3565"/>
                  </a:cubicBezTo>
                  <a:cubicBezTo>
                    <a:pt x="705" y="3877"/>
                    <a:pt x="579" y="4238"/>
                    <a:pt x="543" y="4609"/>
                  </a:cubicBezTo>
                  <a:cubicBezTo>
                    <a:pt x="517" y="4604"/>
                    <a:pt x="491" y="4601"/>
                    <a:pt x="465" y="4601"/>
                  </a:cubicBezTo>
                  <a:cubicBezTo>
                    <a:pt x="415" y="4601"/>
                    <a:pt x="364" y="4611"/>
                    <a:pt x="314" y="4631"/>
                  </a:cubicBezTo>
                  <a:cubicBezTo>
                    <a:pt x="104" y="4716"/>
                    <a:pt x="0" y="4956"/>
                    <a:pt x="85" y="5166"/>
                  </a:cubicBezTo>
                  <a:cubicBezTo>
                    <a:pt x="153" y="5330"/>
                    <a:pt x="308" y="5428"/>
                    <a:pt x="471" y="5428"/>
                  </a:cubicBezTo>
                  <a:cubicBezTo>
                    <a:pt x="523" y="5428"/>
                    <a:pt x="575" y="5419"/>
                    <a:pt x="625" y="5398"/>
                  </a:cubicBezTo>
                  <a:cubicBezTo>
                    <a:pt x="835" y="5314"/>
                    <a:pt x="938" y="5072"/>
                    <a:pt x="853" y="4862"/>
                  </a:cubicBezTo>
                  <a:cubicBezTo>
                    <a:pt x="818" y="4778"/>
                    <a:pt x="759" y="4713"/>
                    <a:pt x="688" y="4667"/>
                  </a:cubicBezTo>
                  <a:cubicBezTo>
                    <a:pt x="709" y="4385"/>
                    <a:pt x="788" y="4107"/>
                    <a:pt x="916" y="3853"/>
                  </a:cubicBezTo>
                  <a:cubicBezTo>
                    <a:pt x="1173" y="4021"/>
                    <a:pt x="1351" y="4260"/>
                    <a:pt x="1508" y="4644"/>
                  </a:cubicBezTo>
                  <a:cubicBezTo>
                    <a:pt x="1511" y="4652"/>
                    <a:pt x="1513" y="4658"/>
                    <a:pt x="1516" y="4663"/>
                  </a:cubicBezTo>
                  <a:cubicBezTo>
                    <a:pt x="1503" y="4666"/>
                    <a:pt x="1488" y="4667"/>
                    <a:pt x="1475" y="4673"/>
                  </a:cubicBezTo>
                  <a:cubicBezTo>
                    <a:pt x="1265" y="4758"/>
                    <a:pt x="1162" y="4998"/>
                    <a:pt x="1248" y="5208"/>
                  </a:cubicBezTo>
                  <a:cubicBezTo>
                    <a:pt x="1312" y="5368"/>
                    <a:pt x="1467" y="5466"/>
                    <a:pt x="1630" y="5466"/>
                  </a:cubicBezTo>
                  <a:cubicBezTo>
                    <a:pt x="1681" y="5466"/>
                    <a:pt x="1733" y="5456"/>
                    <a:pt x="1784" y="5436"/>
                  </a:cubicBezTo>
                  <a:cubicBezTo>
                    <a:pt x="1993" y="5352"/>
                    <a:pt x="2096" y="5110"/>
                    <a:pt x="2011" y="4900"/>
                  </a:cubicBezTo>
                  <a:cubicBezTo>
                    <a:pt x="1950" y="4751"/>
                    <a:pt x="1810" y="4657"/>
                    <a:pt x="1658" y="4645"/>
                  </a:cubicBezTo>
                  <a:cubicBezTo>
                    <a:pt x="1655" y="4622"/>
                    <a:pt x="1646" y="4600"/>
                    <a:pt x="1640" y="4587"/>
                  </a:cubicBezTo>
                  <a:cubicBezTo>
                    <a:pt x="1526" y="4309"/>
                    <a:pt x="1346" y="3961"/>
                    <a:pt x="983" y="3725"/>
                  </a:cubicBezTo>
                  <a:cubicBezTo>
                    <a:pt x="999" y="3700"/>
                    <a:pt x="1013" y="3672"/>
                    <a:pt x="1031" y="3646"/>
                  </a:cubicBezTo>
                  <a:cubicBezTo>
                    <a:pt x="1070" y="3586"/>
                    <a:pt x="1115" y="3526"/>
                    <a:pt x="1158" y="3465"/>
                  </a:cubicBezTo>
                  <a:cubicBezTo>
                    <a:pt x="1231" y="3368"/>
                    <a:pt x="1303" y="3267"/>
                    <a:pt x="1365" y="3157"/>
                  </a:cubicBezTo>
                  <a:cubicBezTo>
                    <a:pt x="1394" y="3104"/>
                    <a:pt x="1423" y="3041"/>
                    <a:pt x="1446" y="2973"/>
                  </a:cubicBezTo>
                  <a:cubicBezTo>
                    <a:pt x="1474" y="3073"/>
                    <a:pt x="1503" y="3174"/>
                    <a:pt x="1533" y="3274"/>
                  </a:cubicBezTo>
                  <a:cubicBezTo>
                    <a:pt x="1533" y="3284"/>
                    <a:pt x="1537" y="3297"/>
                    <a:pt x="1545" y="3306"/>
                  </a:cubicBezTo>
                  <a:cubicBezTo>
                    <a:pt x="1620" y="3548"/>
                    <a:pt x="1707" y="3785"/>
                    <a:pt x="1817" y="4018"/>
                  </a:cubicBezTo>
                  <a:cubicBezTo>
                    <a:pt x="1982" y="4362"/>
                    <a:pt x="2266" y="4809"/>
                    <a:pt x="2719" y="5133"/>
                  </a:cubicBezTo>
                  <a:cubicBezTo>
                    <a:pt x="2646" y="5242"/>
                    <a:pt x="2628" y="5382"/>
                    <a:pt x="2681" y="5512"/>
                  </a:cubicBezTo>
                  <a:cubicBezTo>
                    <a:pt x="2745" y="5672"/>
                    <a:pt x="2900" y="5770"/>
                    <a:pt x="3063" y="5770"/>
                  </a:cubicBezTo>
                  <a:cubicBezTo>
                    <a:pt x="3114" y="5770"/>
                    <a:pt x="3166" y="5760"/>
                    <a:pt x="3217" y="5740"/>
                  </a:cubicBezTo>
                  <a:cubicBezTo>
                    <a:pt x="3427" y="5656"/>
                    <a:pt x="3529" y="5414"/>
                    <a:pt x="3444" y="5205"/>
                  </a:cubicBezTo>
                  <a:cubicBezTo>
                    <a:pt x="3379" y="5045"/>
                    <a:pt x="3224" y="4947"/>
                    <a:pt x="3061" y="4947"/>
                  </a:cubicBezTo>
                  <a:cubicBezTo>
                    <a:pt x="3010" y="4947"/>
                    <a:pt x="2958" y="4956"/>
                    <a:pt x="2908" y="4977"/>
                  </a:cubicBezTo>
                  <a:cubicBezTo>
                    <a:pt x="2876" y="4990"/>
                    <a:pt x="2848" y="5007"/>
                    <a:pt x="2820" y="5027"/>
                  </a:cubicBezTo>
                  <a:cubicBezTo>
                    <a:pt x="2381" y="4721"/>
                    <a:pt x="2106" y="4288"/>
                    <a:pt x="1947" y="3955"/>
                  </a:cubicBezTo>
                  <a:cubicBezTo>
                    <a:pt x="1870" y="3790"/>
                    <a:pt x="1802" y="3622"/>
                    <a:pt x="1744" y="3451"/>
                  </a:cubicBezTo>
                  <a:lnTo>
                    <a:pt x="1744" y="3451"/>
                  </a:lnTo>
                  <a:cubicBezTo>
                    <a:pt x="1921" y="3552"/>
                    <a:pt x="2116" y="3616"/>
                    <a:pt x="2306" y="3677"/>
                  </a:cubicBezTo>
                  <a:cubicBezTo>
                    <a:pt x="2399" y="3709"/>
                    <a:pt x="2490" y="3738"/>
                    <a:pt x="2581" y="3771"/>
                  </a:cubicBezTo>
                  <a:cubicBezTo>
                    <a:pt x="2775" y="3846"/>
                    <a:pt x="2958" y="3942"/>
                    <a:pt x="3130" y="4056"/>
                  </a:cubicBezTo>
                  <a:cubicBezTo>
                    <a:pt x="3081" y="4157"/>
                    <a:pt x="3072" y="4276"/>
                    <a:pt x="3117" y="4389"/>
                  </a:cubicBezTo>
                  <a:cubicBezTo>
                    <a:pt x="3182" y="4549"/>
                    <a:pt x="3336" y="4646"/>
                    <a:pt x="3499" y="4646"/>
                  </a:cubicBezTo>
                  <a:cubicBezTo>
                    <a:pt x="3550" y="4646"/>
                    <a:pt x="3602" y="4637"/>
                    <a:pt x="3652" y="4616"/>
                  </a:cubicBezTo>
                  <a:cubicBezTo>
                    <a:pt x="3862" y="4531"/>
                    <a:pt x="3965" y="4291"/>
                    <a:pt x="3880" y="4081"/>
                  </a:cubicBezTo>
                  <a:cubicBezTo>
                    <a:pt x="3816" y="3921"/>
                    <a:pt x="3661" y="3823"/>
                    <a:pt x="3498" y="3823"/>
                  </a:cubicBezTo>
                  <a:cubicBezTo>
                    <a:pt x="3446" y="3823"/>
                    <a:pt x="3394" y="3833"/>
                    <a:pt x="3344" y="3853"/>
                  </a:cubicBezTo>
                  <a:cubicBezTo>
                    <a:pt x="3293" y="3872"/>
                    <a:pt x="3250" y="3904"/>
                    <a:pt x="3212" y="3940"/>
                  </a:cubicBezTo>
                  <a:cubicBezTo>
                    <a:pt x="3031" y="3819"/>
                    <a:pt x="2837" y="3716"/>
                    <a:pt x="2632" y="3638"/>
                  </a:cubicBezTo>
                  <a:cubicBezTo>
                    <a:pt x="2539" y="3603"/>
                    <a:pt x="2444" y="3573"/>
                    <a:pt x="2350" y="3541"/>
                  </a:cubicBezTo>
                  <a:cubicBezTo>
                    <a:pt x="2099" y="3458"/>
                    <a:pt x="1863" y="3381"/>
                    <a:pt x="1671" y="3227"/>
                  </a:cubicBezTo>
                  <a:cubicBezTo>
                    <a:pt x="1604" y="3009"/>
                    <a:pt x="1546" y="2791"/>
                    <a:pt x="1490" y="2575"/>
                  </a:cubicBezTo>
                  <a:cubicBezTo>
                    <a:pt x="1429" y="2341"/>
                    <a:pt x="1365" y="2103"/>
                    <a:pt x="1291" y="1866"/>
                  </a:cubicBezTo>
                  <a:lnTo>
                    <a:pt x="1291" y="1866"/>
                  </a:lnTo>
                  <a:cubicBezTo>
                    <a:pt x="1561" y="2042"/>
                    <a:pt x="2009" y="2281"/>
                    <a:pt x="2548" y="2371"/>
                  </a:cubicBezTo>
                  <a:cubicBezTo>
                    <a:pt x="2551" y="2416"/>
                    <a:pt x="2559" y="2462"/>
                    <a:pt x="2575" y="2506"/>
                  </a:cubicBezTo>
                  <a:cubicBezTo>
                    <a:pt x="2640" y="2665"/>
                    <a:pt x="2795" y="2763"/>
                    <a:pt x="2958" y="2763"/>
                  </a:cubicBezTo>
                  <a:cubicBezTo>
                    <a:pt x="3009" y="2763"/>
                    <a:pt x="3061" y="2753"/>
                    <a:pt x="3111" y="2733"/>
                  </a:cubicBezTo>
                  <a:cubicBezTo>
                    <a:pt x="3321" y="2648"/>
                    <a:pt x="3424" y="2407"/>
                    <a:pt x="3340" y="2197"/>
                  </a:cubicBezTo>
                  <a:cubicBezTo>
                    <a:pt x="3275" y="2038"/>
                    <a:pt x="3120" y="1940"/>
                    <a:pt x="2957" y="1940"/>
                  </a:cubicBezTo>
                  <a:cubicBezTo>
                    <a:pt x="2906" y="1940"/>
                    <a:pt x="2854" y="1950"/>
                    <a:pt x="2804" y="1970"/>
                  </a:cubicBezTo>
                  <a:cubicBezTo>
                    <a:pt x="2685" y="2016"/>
                    <a:pt x="2604" y="2112"/>
                    <a:pt x="2568" y="2225"/>
                  </a:cubicBezTo>
                  <a:cubicBezTo>
                    <a:pt x="1931" y="2116"/>
                    <a:pt x="1426" y="1793"/>
                    <a:pt x="1216" y="1638"/>
                  </a:cubicBezTo>
                  <a:cubicBezTo>
                    <a:pt x="1151" y="1452"/>
                    <a:pt x="1076" y="1268"/>
                    <a:pt x="984" y="1088"/>
                  </a:cubicBezTo>
                  <a:cubicBezTo>
                    <a:pt x="882" y="881"/>
                    <a:pt x="767" y="683"/>
                    <a:pt x="643" y="489"/>
                  </a:cubicBezTo>
                  <a:cubicBezTo>
                    <a:pt x="585" y="401"/>
                    <a:pt x="527" y="307"/>
                    <a:pt x="459" y="227"/>
                  </a:cubicBezTo>
                  <a:cubicBezTo>
                    <a:pt x="389" y="149"/>
                    <a:pt x="339" y="69"/>
                    <a:pt x="245" y="16"/>
                  </a:cubicBezTo>
                  <a:cubicBezTo>
                    <a:pt x="231" y="8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5" name="Google Shape;955;p20"/>
            <p:cNvGrpSpPr/>
            <p:nvPr/>
          </p:nvGrpSpPr>
          <p:grpSpPr>
            <a:xfrm rot="-10196156">
              <a:off x="446484" y="3977506"/>
              <a:ext cx="812624" cy="1251974"/>
              <a:chOff x="1411275" y="1061050"/>
              <a:chExt cx="430450" cy="663175"/>
            </a:xfrm>
          </p:grpSpPr>
          <p:sp>
            <p:nvSpPr>
              <p:cNvPr id="956" name="Google Shape;956;p20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0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0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0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0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0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2" name="Google Shape;962;p20"/>
            <p:cNvSpPr/>
            <p:nvPr/>
          </p:nvSpPr>
          <p:spPr>
            <a:xfrm>
              <a:off x="476183" y="2"/>
              <a:ext cx="539250" cy="1004357"/>
            </a:xfrm>
            <a:custGeom>
              <a:avLst/>
              <a:gdLst/>
              <a:ahLst/>
              <a:cxnLst/>
              <a:rect l="l" t="t" r="r" b="b"/>
              <a:pathLst>
                <a:path w="11426" h="21281" extrusionOk="0">
                  <a:moveTo>
                    <a:pt x="6547" y="3862"/>
                  </a:moveTo>
                  <a:lnTo>
                    <a:pt x="6547" y="3862"/>
                  </a:lnTo>
                  <a:cubicBezTo>
                    <a:pt x="6580" y="4331"/>
                    <a:pt x="6214" y="4751"/>
                    <a:pt x="6047" y="4917"/>
                  </a:cubicBezTo>
                  <a:cubicBezTo>
                    <a:pt x="5684" y="5281"/>
                    <a:pt x="5222" y="5554"/>
                    <a:pt x="4714" y="5706"/>
                  </a:cubicBezTo>
                  <a:cubicBezTo>
                    <a:pt x="4262" y="5842"/>
                    <a:pt x="3853" y="5905"/>
                    <a:pt x="3455" y="5905"/>
                  </a:cubicBezTo>
                  <a:cubicBezTo>
                    <a:pt x="3416" y="5905"/>
                    <a:pt x="3378" y="5904"/>
                    <a:pt x="3340" y="5903"/>
                  </a:cubicBezTo>
                  <a:cubicBezTo>
                    <a:pt x="4040" y="5727"/>
                    <a:pt x="4649" y="5314"/>
                    <a:pt x="5240" y="4912"/>
                  </a:cubicBezTo>
                  <a:cubicBezTo>
                    <a:pt x="5547" y="4702"/>
                    <a:pt x="5865" y="4483"/>
                    <a:pt x="6192" y="4304"/>
                  </a:cubicBezTo>
                  <a:cubicBezTo>
                    <a:pt x="6228" y="4285"/>
                    <a:pt x="6241" y="4238"/>
                    <a:pt x="6221" y="4202"/>
                  </a:cubicBezTo>
                  <a:cubicBezTo>
                    <a:pt x="6208" y="4178"/>
                    <a:pt x="6182" y="4164"/>
                    <a:pt x="6156" y="4164"/>
                  </a:cubicBezTo>
                  <a:cubicBezTo>
                    <a:pt x="6150" y="4164"/>
                    <a:pt x="6143" y="4164"/>
                    <a:pt x="6137" y="4166"/>
                  </a:cubicBezTo>
                  <a:cubicBezTo>
                    <a:pt x="6131" y="4169"/>
                    <a:pt x="6126" y="4170"/>
                    <a:pt x="6120" y="4173"/>
                  </a:cubicBezTo>
                  <a:cubicBezTo>
                    <a:pt x="5787" y="4357"/>
                    <a:pt x="5466" y="4577"/>
                    <a:pt x="5154" y="4789"/>
                  </a:cubicBezTo>
                  <a:cubicBezTo>
                    <a:pt x="4577" y="5184"/>
                    <a:pt x="3977" y="5589"/>
                    <a:pt x="3303" y="5759"/>
                  </a:cubicBezTo>
                  <a:cubicBezTo>
                    <a:pt x="3487" y="5533"/>
                    <a:pt x="3704" y="5301"/>
                    <a:pt x="3977" y="5103"/>
                  </a:cubicBezTo>
                  <a:cubicBezTo>
                    <a:pt x="4384" y="4807"/>
                    <a:pt x="4823" y="4548"/>
                    <a:pt x="5280" y="4335"/>
                  </a:cubicBezTo>
                  <a:cubicBezTo>
                    <a:pt x="5398" y="4279"/>
                    <a:pt x="6259" y="3953"/>
                    <a:pt x="6547" y="3862"/>
                  </a:cubicBezTo>
                  <a:close/>
                  <a:moveTo>
                    <a:pt x="1334" y="6753"/>
                  </a:moveTo>
                  <a:cubicBezTo>
                    <a:pt x="1516" y="6753"/>
                    <a:pt x="1698" y="6760"/>
                    <a:pt x="1878" y="6778"/>
                  </a:cubicBezTo>
                  <a:cubicBezTo>
                    <a:pt x="2243" y="6814"/>
                    <a:pt x="2515" y="6886"/>
                    <a:pt x="2738" y="7008"/>
                  </a:cubicBezTo>
                  <a:cubicBezTo>
                    <a:pt x="3007" y="7154"/>
                    <a:pt x="3225" y="7387"/>
                    <a:pt x="3435" y="7617"/>
                  </a:cubicBezTo>
                  <a:cubicBezTo>
                    <a:pt x="3404" y="7618"/>
                    <a:pt x="3373" y="7618"/>
                    <a:pt x="3342" y="7618"/>
                  </a:cubicBezTo>
                  <a:cubicBezTo>
                    <a:pt x="2703" y="7618"/>
                    <a:pt x="2066" y="7475"/>
                    <a:pt x="1486" y="7197"/>
                  </a:cubicBezTo>
                  <a:cubicBezTo>
                    <a:pt x="1475" y="7193"/>
                    <a:pt x="1463" y="7190"/>
                    <a:pt x="1451" y="7190"/>
                  </a:cubicBezTo>
                  <a:cubicBezTo>
                    <a:pt x="1445" y="7190"/>
                    <a:pt x="1439" y="7191"/>
                    <a:pt x="1434" y="7192"/>
                  </a:cubicBezTo>
                  <a:cubicBezTo>
                    <a:pt x="1414" y="7197"/>
                    <a:pt x="1396" y="7212"/>
                    <a:pt x="1386" y="7232"/>
                  </a:cubicBezTo>
                  <a:cubicBezTo>
                    <a:pt x="1369" y="7270"/>
                    <a:pt x="1385" y="7313"/>
                    <a:pt x="1421" y="7332"/>
                  </a:cubicBezTo>
                  <a:cubicBezTo>
                    <a:pt x="2022" y="7619"/>
                    <a:pt x="2682" y="7766"/>
                    <a:pt x="3346" y="7766"/>
                  </a:cubicBezTo>
                  <a:cubicBezTo>
                    <a:pt x="3239" y="7876"/>
                    <a:pt x="3135" y="7988"/>
                    <a:pt x="3035" y="8102"/>
                  </a:cubicBezTo>
                  <a:cubicBezTo>
                    <a:pt x="2999" y="8102"/>
                    <a:pt x="2963" y="8124"/>
                    <a:pt x="2947" y="8160"/>
                  </a:cubicBezTo>
                  <a:cubicBezTo>
                    <a:pt x="2942" y="8162"/>
                    <a:pt x="2931" y="8170"/>
                    <a:pt x="2895" y="8176"/>
                  </a:cubicBezTo>
                  <a:cubicBezTo>
                    <a:pt x="2849" y="8183"/>
                    <a:pt x="2803" y="8187"/>
                    <a:pt x="2757" y="8187"/>
                  </a:cubicBezTo>
                  <a:cubicBezTo>
                    <a:pt x="2480" y="8187"/>
                    <a:pt x="2204" y="8066"/>
                    <a:pt x="1964" y="7943"/>
                  </a:cubicBezTo>
                  <a:cubicBezTo>
                    <a:pt x="1372" y="7639"/>
                    <a:pt x="826" y="7257"/>
                    <a:pt x="339" y="6804"/>
                  </a:cubicBezTo>
                  <a:cubicBezTo>
                    <a:pt x="668" y="6777"/>
                    <a:pt x="1002" y="6753"/>
                    <a:pt x="1334" y="6753"/>
                  </a:cubicBezTo>
                  <a:close/>
                  <a:moveTo>
                    <a:pt x="4135" y="7691"/>
                  </a:moveTo>
                  <a:lnTo>
                    <a:pt x="4135" y="7691"/>
                  </a:lnTo>
                  <a:cubicBezTo>
                    <a:pt x="4364" y="7739"/>
                    <a:pt x="4582" y="7748"/>
                    <a:pt x="4810" y="7755"/>
                  </a:cubicBezTo>
                  <a:cubicBezTo>
                    <a:pt x="4915" y="7759"/>
                    <a:pt x="5025" y="7762"/>
                    <a:pt x="5140" y="7769"/>
                  </a:cubicBezTo>
                  <a:cubicBezTo>
                    <a:pt x="5618" y="7800"/>
                    <a:pt x="6094" y="7898"/>
                    <a:pt x="6554" y="8063"/>
                  </a:cubicBezTo>
                  <a:cubicBezTo>
                    <a:pt x="7015" y="8225"/>
                    <a:pt x="7444" y="8450"/>
                    <a:pt x="7840" y="8726"/>
                  </a:cubicBezTo>
                  <a:cubicBezTo>
                    <a:pt x="8031" y="8862"/>
                    <a:pt x="8216" y="9013"/>
                    <a:pt x="8385" y="9172"/>
                  </a:cubicBezTo>
                  <a:cubicBezTo>
                    <a:pt x="8404" y="9189"/>
                    <a:pt x="8462" y="9259"/>
                    <a:pt x="8516" y="9324"/>
                  </a:cubicBezTo>
                  <a:cubicBezTo>
                    <a:pt x="8587" y="9409"/>
                    <a:pt x="8643" y="9476"/>
                    <a:pt x="8689" y="9530"/>
                  </a:cubicBezTo>
                  <a:cubicBezTo>
                    <a:pt x="8595" y="9531"/>
                    <a:pt x="8499" y="9532"/>
                    <a:pt x="8402" y="9532"/>
                  </a:cubicBezTo>
                  <a:cubicBezTo>
                    <a:pt x="7665" y="9532"/>
                    <a:pt x="6869" y="9485"/>
                    <a:pt x="6126" y="9265"/>
                  </a:cubicBezTo>
                  <a:cubicBezTo>
                    <a:pt x="5626" y="9116"/>
                    <a:pt x="5182" y="8897"/>
                    <a:pt x="4803" y="8609"/>
                  </a:cubicBezTo>
                  <a:cubicBezTo>
                    <a:pt x="4541" y="8413"/>
                    <a:pt x="4331" y="8143"/>
                    <a:pt x="4132" y="7868"/>
                  </a:cubicBezTo>
                  <a:lnTo>
                    <a:pt x="4132" y="7868"/>
                  </a:lnTo>
                  <a:cubicBezTo>
                    <a:pt x="4986" y="8372"/>
                    <a:pt x="5942" y="8723"/>
                    <a:pt x="6919" y="8885"/>
                  </a:cubicBezTo>
                  <a:cubicBezTo>
                    <a:pt x="6923" y="8886"/>
                    <a:pt x="6928" y="8887"/>
                    <a:pt x="6932" y="8887"/>
                  </a:cubicBezTo>
                  <a:cubicBezTo>
                    <a:pt x="6967" y="8887"/>
                    <a:pt x="6999" y="8862"/>
                    <a:pt x="7006" y="8825"/>
                  </a:cubicBezTo>
                  <a:cubicBezTo>
                    <a:pt x="7013" y="8783"/>
                    <a:pt x="6986" y="8745"/>
                    <a:pt x="6944" y="8738"/>
                  </a:cubicBezTo>
                  <a:cubicBezTo>
                    <a:pt x="5956" y="8573"/>
                    <a:pt x="4994" y="8212"/>
                    <a:pt x="4135" y="7691"/>
                  </a:cubicBezTo>
                  <a:close/>
                  <a:moveTo>
                    <a:pt x="6581" y="10431"/>
                  </a:moveTo>
                  <a:cubicBezTo>
                    <a:pt x="7316" y="10431"/>
                    <a:pt x="8014" y="10804"/>
                    <a:pt x="8723" y="11220"/>
                  </a:cubicBezTo>
                  <a:cubicBezTo>
                    <a:pt x="9150" y="11472"/>
                    <a:pt x="9578" y="11750"/>
                    <a:pt x="9774" y="12151"/>
                  </a:cubicBezTo>
                  <a:cubicBezTo>
                    <a:pt x="9303" y="12004"/>
                    <a:pt x="8810" y="11944"/>
                    <a:pt x="8329" y="11888"/>
                  </a:cubicBezTo>
                  <a:cubicBezTo>
                    <a:pt x="8067" y="11857"/>
                    <a:pt x="7798" y="11824"/>
                    <a:pt x="7536" y="11778"/>
                  </a:cubicBezTo>
                  <a:cubicBezTo>
                    <a:pt x="6871" y="11656"/>
                    <a:pt x="6365" y="11446"/>
                    <a:pt x="5987" y="11135"/>
                  </a:cubicBezTo>
                  <a:cubicBezTo>
                    <a:pt x="5887" y="11054"/>
                    <a:pt x="5806" y="10956"/>
                    <a:pt x="5726" y="10853"/>
                  </a:cubicBezTo>
                  <a:lnTo>
                    <a:pt x="5726" y="10853"/>
                  </a:lnTo>
                  <a:cubicBezTo>
                    <a:pt x="5878" y="10915"/>
                    <a:pt x="6043" y="10954"/>
                    <a:pt x="6207" y="10983"/>
                  </a:cubicBezTo>
                  <a:cubicBezTo>
                    <a:pt x="6407" y="11019"/>
                    <a:pt x="6608" y="11048"/>
                    <a:pt x="6808" y="11077"/>
                  </a:cubicBezTo>
                  <a:cubicBezTo>
                    <a:pt x="7471" y="11173"/>
                    <a:pt x="8157" y="11273"/>
                    <a:pt x="8731" y="11606"/>
                  </a:cubicBezTo>
                  <a:cubicBezTo>
                    <a:pt x="8743" y="11612"/>
                    <a:pt x="8756" y="11615"/>
                    <a:pt x="8769" y="11615"/>
                  </a:cubicBezTo>
                  <a:cubicBezTo>
                    <a:pt x="8795" y="11615"/>
                    <a:pt x="8819" y="11602"/>
                    <a:pt x="8833" y="11578"/>
                  </a:cubicBezTo>
                  <a:cubicBezTo>
                    <a:pt x="8853" y="11542"/>
                    <a:pt x="8841" y="11497"/>
                    <a:pt x="8805" y="11477"/>
                  </a:cubicBezTo>
                  <a:cubicBezTo>
                    <a:pt x="8204" y="11129"/>
                    <a:pt x="7507" y="11028"/>
                    <a:pt x="6829" y="10931"/>
                  </a:cubicBezTo>
                  <a:cubicBezTo>
                    <a:pt x="6631" y="10902"/>
                    <a:pt x="6430" y="10873"/>
                    <a:pt x="6233" y="10838"/>
                  </a:cubicBezTo>
                  <a:cubicBezTo>
                    <a:pt x="5990" y="10795"/>
                    <a:pt x="5720" y="10731"/>
                    <a:pt x="5522" y="10565"/>
                  </a:cubicBezTo>
                  <a:cubicBezTo>
                    <a:pt x="5586" y="10555"/>
                    <a:pt x="5649" y="10546"/>
                    <a:pt x="5715" y="10534"/>
                  </a:cubicBezTo>
                  <a:cubicBezTo>
                    <a:pt x="5940" y="10497"/>
                    <a:pt x="6175" y="10459"/>
                    <a:pt x="6404" y="10439"/>
                  </a:cubicBezTo>
                  <a:cubicBezTo>
                    <a:pt x="6463" y="10434"/>
                    <a:pt x="6522" y="10431"/>
                    <a:pt x="6581" y="10431"/>
                  </a:cubicBezTo>
                  <a:close/>
                  <a:moveTo>
                    <a:pt x="3455" y="7943"/>
                  </a:moveTo>
                  <a:lnTo>
                    <a:pt x="3455" y="7943"/>
                  </a:lnTo>
                  <a:cubicBezTo>
                    <a:pt x="3167" y="8846"/>
                    <a:pt x="2948" y="9774"/>
                    <a:pt x="2809" y="10709"/>
                  </a:cubicBezTo>
                  <a:cubicBezTo>
                    <a:pt x="2803" y="10751"/>
                    <a:pt x="2831" y="10789"/>
                    <a:pt x="2873" y="10795"/>
                  </a:cubicBezTo>
                  <a:cubicBezTo>
                    <a:pt x="2876" y="10795"/>
                    <a:pt x="2880" y="10796"/>
                    <a:pt x="2884" y="10796"/>
                  </a:cubicBezTo>
                  <a:cubicBezTo>
                    <a:pt x="2920" y="10796"/>
                    <a:pt x="2953" y="10769"/>
                    <a:pt x="2957" y="10731"/>
                  </a:cubicBezTo>
                  <a:cubicBezTo>
                    <a:pt x="3097" y="9797"/>
                    <a:pt x="3316" y="8872"/>
                    <a:pt x="3604" y="7972"/>
                  </a:cubicBezTo>
                  <a:cubicBezTo>
                    <a:pt x="3605" y="7986"/>
                    <a:pt x="3608" y="8001"/>
                    <a:pt x="3611" y="8014"/>
                  </a:cubicBezTo>
                  <a:cubicBezTo>
                    <a:pt x="3721" y="8655"/>
                    <a:pt x="3825" y="9265"/>
                    <a:pt x="3691" y="9889"/>
                  </a:cubicBezTo>
                  <a:cubicBezTo>
                    <a:pt x="3556" y="10504"/>
                    <a:pt x="3293" y="11081"/>
                    <a:pt x="3034" y="11620"/>
                  </a:cubicBezTo>
                  <a:cubicBezTo>
                    <a:pt x="2896" y="11904"/>
                    <a:pt x="2744" y="12190"/>
                    <a:pt x="2505" y="12345"/>
                  </a:cubicBezTo>
                  <a:cubicBezTo>
                    <a:pt x="2214" y="11438"/>
                    <a:pt x="2135" y="10660"/>
                    <a:pt x="2258" y="9973"/>
                  </a:cubicBezTo>
                  <a:cubicBezTo>
                    <a:pt x="2410" y="9120"/>
                    <a:pt x="2897" y="8526"/>
                    <a:pt x="3455" y="7943"/>
                  </a:cubicBezTo>
                  <a:close/>
                  <a:moveTo>
                    <a:pt x="5273" y="10854"/>
                  </a:moveTo>
                  <a:lnTo>
                    <a:pt x="5273" y="10854"/>
                  </a:lnTo>
                  <a:cubicBezTo>
                    <a:pt x="5212" y="11028"/>
                    <a:pt x="5157" y="11206"/>
                    <a:pt x="5108" y="11375"/>
                  </a:cubicBezTo>
                  <a:cubicBezTo>
                    <a:pt x="5021" y="11672"/>
                    <a:pt x="4931" y="11982"/>
                    <a:pt x="4795" y="12270"/>
                  </a:cubicBezTo>
                  <a:lnTo>
                    <a:pt x="4708" y="12451"/>
                  </a:lnTo>
                  <a:cubicBezTo>
                    <a:pt x="4512" y="12858"/>
                    <a:pt x="4307" y="13279"/>
                    <a:pt x="4287" y="13748"/>
                  </a:cubicBezTo>
                  <a:cubicBezTo>
                    <a:pt x="4286" y="13790"/>
                    <a:pt x="4318" y="13825"/>
                    <a:pt x="4360" y="13826"/>
                  </a:cubicBezTo>
                  <a:cubicBezTo>
                    <a:pt x="4360" y="13826"/>
                    <a:pt x="4361" y="13826"/>
                    <a:pt x="4362" y="13826"/>
                  </a:cubicBezTo>
                  <a:cubicBezTo>
                    <a:pt x="4403" y="13826"/>
                    <a:pt x="4435" y="13795"/>
                    <a:pt x="4438" y="13754"/>
                  </a:cubicBezTo>
                  <a:cubicBezTo>
                    <a:pt x="4455" y="13315"/>
                    <a:pt x="4652" y="12908"/>
                    <a:pt x="4845" y="12515"/>
                  </a:cubicBezTo>
                  <a:lnTo>
                    <a:pt x="4931" y="12334"/>
                  </a:lnTo>
                  <a:cubicBezTo>
                    <a:pt x="5072" y="12034"/>
                    <a:pt x="5164" y="11721"/>
                    <a:pt x="5253" y="11417"/>
                  </a:cubicBezTo>
                  <a:cubicBezTo>
                    <a:pt x="5301" y="11258"/>
                    <a:pt x="5350" y="11097"/>
                    <a:pt x="5405" y="10937"/>
                  </a:cubicBezTo>
                  <a:cubicBezTo>
                    <a:pt x="5415" y="10996"/>
                    <a:pt x="5422" y="11067"/>
                    <a:pt x="5425" y="11119"/>
                  </a:cubicBezTo>
                  <a:lnTo>
                    <a:pt x="5432" y="11194"/>
                  </a:lnTo>
                  <a:cubicBezTo>
                    <a:pt x="5493" y="11813"/>
                    <a:pt x="5405" y="12438"/>
                    <a:pt x="5179" y="13008"/>
                  </a:cubicBezTo>
                  <a:cubicBezTo>
                    <a:pt x="5025" y="13398"/>
                    <a:pt x="4805" y="13767"/>
                    <a:pt x="4593" y="14123"/>
                  </a:cubicBezTo>
                  <a:lnTo>
                    <a:pt x="3877" y="15323"/>
                  </a:lnTo>
                  <a:cubicBezTo>
                    <a:pt x="3846" y="14848"/>
                    <a:pt x="3833" y="14369"/>
                    <a:pt x="3841" y="13894"/>
                  </a:cubicBezTo>
                  <a:cubicBezTo>
                    <a:pt x="3849" y="13451"/>
                    <a:pt x="3876" y="13084"/>
                    <a:pt x="3982" y="12733"/>
                  </a:cubicBezTo>
                  <a:cubicBezTo>
                    <a:pt x="4119" y="12273"/>
                    <a:pt x="4394" y="11863"/>
                    <a:pt x="4616" y="11555"/>
                  </a:cubicBezTo>
                  <a:cubicBezTo>
                    <a:pt x="4781" y="11325"/>
                    <a:pt x="4969" y="11084"/>
                    <a:pt x="5206" y="10902"/>
                  </a:cubicBezTo>
                  <a:cubicBezTo>
                    <a:pt x="5234" y="10882"/>
                    <a:pt x="5253" y="10867"/>
                    <a:pt x="5273" y="10854"/>
                  </a:cubicBezTo>
                  <a:close/>
                  <a:moveTo>
                    <a:pt x="7756" y="13648"/>
                  </a:moveTo>
                  <a:lnTo>
                    <a:pt x="7756" y="13648"/>
                  </a:lnTo>
                  <a:cubicBezTo>
                    <a:pt x="7780" y="13658"/>
                    <a:pt x="7799" y="13667"/>
                    <a:pt x="7817" y="13676"/>
                  </a:cubicBezTo>
                  <a:cubicBezTo>
                    <a:pt x="8115" y="13819"/>
                    <a:pt x="8427" y="13916"/>
                    <a:pt x="8731" y="14010"/>
                  </a:cubicBezTo>
                  <a:cubicBezTo>
                    <a:pt x="9312" y="14190"/>
                    <a:pt x="9861" y="14357"/>
                    <a:pt x="10296" y="14828"/>
                  </a:cubicBezTo>
                  <a:cubicBezTo>
                    <a:pt x="10516" y="15065"/>
                    <a:pt x="10673" y="15346"/>
                    <a:pt x="10838" y="15643"/>
                  </a:cubicBezTo>
                  <a:cubicBezTo>
                    <a:pt x="10900" y="15747"/>
                    <a:pt x="10959" y="15854"/>
                    <a:pt x="11023" y="15961"/>
                  </a:cubicBezTo>
                  <a:cubicBezTo>
                    <a:pt x="10845" y="15898"/>
                    <a:pt x="10665" y="15856"/>
                    <a:pt x="10626" y="15849"/>
                  </a:cubicBezTo>
                  <a:cubicBezTo>
                    <a:pt x="10512" y="15827"/>
                    <a:pt x="10401" y="15812"/>
                    <a:pt x="10289" y="15796"/>
                  </a:cubicBezTo>
                  <a:cubicBezTo>
                    <a:pt x="10034" y="15760"/>
                    <a:pt x="9793" y="15726"/>
                    <a:pt x="9548" y="15630"/>
                  </a:cubicBezTo>
                  <a:cubicBezTo>
                    <a:pt x="9310" y="15536"/>
                    <a:pt x="9093" y="15403"/>
                    <a:pt x="8881" y="15217"/>
                  </a:cubicBezTo>
                  <a:cubicBezTo>
                    <a:pt x="8617" y="14990"/>
                    <a:pt x="8400" y="14721"/>
                    <a:pt x="8144" y="14395"/>
                  </a:cubicBezTo>
                  <a:cubicBezTo>
                    <a:pt x="8092" y="14329"/>
                    <a:pt x="8042" y="14260"/>
                    <a:pt x="7992" y="14194"/>
                  </a:cubicBezTo>
                  <a:cubicBezTo>
                    <a:pt x="7935" y="14090"/>
                    <a:pt x="7876" y="13987"/>
                    <a:pt x="7811" y="13883"/>
                  </a:cubicBezTo>
                  <a:lnTo>
                    <a:pt x="7811" y="13883"/>
                  </a:lnTo>
                  <a:cubicBezTo>
                    <a:pt x="7969" y="13994"/>
                    <a:pt x="8136" y="14090"/>
                    <a:pt x="8304" y="14187"/>
                  </a:cubicBezTo>
                  <a:lnTo>
                    <a:pt x="8377" y="14227"/>
                  </a:lnTo>
                  <a:cubicBezTo>
                    <a:pt x="8976" y="14570"/>
                    <a:pt x="9554" y="14957"/>
                    <a:pt x="10097" y="15381"/>
                  </a:cubicBezTo>
                  <a:cubicBezTo>
                    <a:pt x="10110" y="15391"/>
                    <a:pt x="10126" y="15396"/>
                    <a:pt x="10142" y="15396"/>
                  </a:cubicBezTo>
                  <a:cubicBezTo>
                    <a:pt x="10164" y="15396"/>
                    <a:pt x="10186" y="15387"/>
                    <a:pt x="10201" y="15368"/>
                  </a:cubicBezTo>
                  <a:cubicBezTo>
                    <a:pt x="10227" y="15335"/>
                    <a:pt x="10221" y="15288"/>
                    <a:pt x="10188" y="15262"/>
                  </a:cubicBezTo>
                  <a:cubicBezTo>
                    <a:pt x="9641" y="14835"/>
                    <a:pt x="9056" y="14443"/>
                    <a:pt x="8451" y="14097"/>
                  </a:cubicBezTo>
                  <a:lnTo>
                    <a:pt x="8377" y="14056"/>
                  </a:lnTo>
                  <a:cubicBezTo>
                    <a:pt x="8161" y="13933"/>
                    <a:pt x="7941" y="13807"/>
                    <a:pt x="7756" y="13648"/>
                  </a:cubicBezTo>
                  <a:close/>
                  <a:moveTo>
                    <a:pt x="7081" y="13466"/>
                  </a:moveTo>
                  <a:cubicBezTo>
                    <a:pt x="7177" y="13800"/>
                    <a:pt x="7268" y="14142"/>
                    <a:pt x="7304" y="14488"/>
                  </a:cubicBezTo>
                  <a:cubicBezTo>
                    <a:pt x="7368" y="15076"/>
                    <a:pt x="7343" y="15589"/>
                    <a:pt x="7233" y="16060"/>
                  </a:cubicBezTo>
                  <a:cubicBezTo>
                    <a:pt x="7167" y="16342"/>
                    <a:pt x="7065" y="16624"/>
                    <a:pt x="6965" y="16897"/>
                  </a:cubicBezTo>
                  <a:cubicBezTo>
                    <a:pt x="6864" y="17175"/>
                    <a:pt x="6758" y="17461"/>
                    <a:pt x="6690" y="17757"/>
                  </a:cubicBezTo>
                  <a:cubicBezTo>
                    <a:pt x="6467" y="17196"/>
                    <a:pt x="6256" y="16585"/>
                    <a:pt x="6241" y="15969"/>
                  </a:cubicBezTo>
                  <a:cubicBezTo>
                    <a:pt x="6228" y="15465"/>
                    <a:pt x="6346" y="14941"/>
                    <a:pt x="6577" y="14450"/>
                  </a:cubicBezTo>
                  <a:cubicBezTo>
                    <a:pt x="6629" y="14346"/>
                    <a:pt x="6683" y="14242"/>
                    <a:pt x="6735" y="14140"/>
                  </a:cubicBezTo>
                  <a:cubicBezTo>
                    <a:pt x="6806" y="14006"/>
                    <a:pt x="6873" y="13871"/>
                    <a:pt x="6935" y="13734"/>
                  </a:cubicBezTo>
                  <a:lnTo>
                    <a:pt x="6935" y="13734"/>
                  </a:lnTo>
                  <a:cubicBezTo>
                    <a:pt x="6933" y="14287"/>
                    <a:pt x="6871" y="14767"/>
                    <a:pt x="6742" y="15243"/>
                  </a:cubicBezTo>
                  <a:cubicBezTo>
                    <a:pt x="6602" y="15760"/>
                    <a:pt x="6480" y="16307"/>
                    <a:pt x="6654" y="16807"/>
                  </a:cubicBezTo>
                  <a:cubicBezTo>
                    <a:pt x="6665" y="16837"/>
                    <a:pt x="6694" y="16856"/>
                    <a:pt x="6724" y="16856"/>
                  </a:cubicBezTo>
                  <a:cubicBezTo>
                    <a:pt x="6733" y="16856"/>
                    <a:pt x="6741" y="16855"/>
                    <a:pt x="6750" y="16852"/>
                  </a:cubicBezTo>
                  <a:cubicBezTo>
                    <a:pt x="6790" y="16839"/>
                    <a:pt x="6810" y="16795"/>
                    <a:pt x="6796" y="16756"/>
                  </a:cubicBezTo>
                  <a:cubicBezTo>
                    <a:pt x="6635" y="16296"/>
                    <a:pt x="6748" y="15795"/>
                    <a:pt x="6887" y="15281"/>
                  </a:cubicBezTo>
                  <a:cubicBezTo>
                    <a:pt x="7042" y="14718"/>
                    <a:pt x="7101" y="14150"/>
                    <a:pt x="7081" y="13466"/>
                  </a:cubicBezTo>
                  <a:close/>
                  <a:moveTo>
                    <a:pt x="8928" y="16232"/>
                  </a:moveTo>
                  <a:cubicBezTo>
                    <a:pt x="8940" y="16247"/>
                    <a:pt x="8953" y="16263"/>
                    <a:pt x="8963" y="16277"/>
                  </a:cubicBezTo>
                  <a:cubicBezTo>
                    <a:pt x="9033" y="16365"/>
                    <a:pt x="9101" y="16451"/>
                    <a:pt x="9164" y="16541"/>
                  </a:cubicBezTo>
                  <a:cubicBezTo>
                    <a:pt x="9678" y="17244"/>
                    <a:pt x="9913" y="18085"/>
                    <a:pt x="9901" y="19185"/>
                  </a:cubicBezTo>
                  <a:cubicBezTo>
                    <a:pt x="9897" y="19455"/>
                    <a:pt x="9874" y="19733"/>
                    <a:pt x="9850" y="19999"/>
                  </a:cubicBezTo>
                  <a:cubicBezTo>
                    <a:pt x="9824" y="20278"/>
                    <a:pt x="9798" y="20565"/>
                    <a:pt x="9797" y="20852"/>
                  </a:cubicBezTo>
                  <a:lnTo>
                    <a:pt x="9795" y="20850"/>
                  </a:lnTo>
                  <a:cubicBezTo>
                    <a:pt x="9762" y="20814"/>
                    <a:pt x="9733" y="20784"/>
                    <a:pt x="9720" y="20762"/>
                  </a:cubicBezTo>
                  <a:cubicBezTo>
                    <a:pt x="9601" y="20598"/>
                    <a:pt x="9503" y="20451"/>
                    <a:pt x="9413" y="20307"/>
                  </a:cubicBezTo>
                  <a:cubicBezTo>
                    <a:pt x="9202" y="19967"/>
                    <a:pt x="9044" y="19654"/>
                    <a:pt x="8933" y="19346"/>
                  </a:cubicBezTo>
                  <a:cubicBezTo>
                    <a:pt x="8853" y="19132"/>
                    <a:pt x="8811" y="18909"/>
                    <a:pt x="8801" y="18666"/>
                  </a:cubicBezTo>
                  <a:cubicBezTo>
                    <a:pt x="8789" y="18424"/>
                    <a:pt x="8817" y="18175"/>
                    <a:pt x="8844" y="17933"/>
                  </a:cubicBezTo>
                  <a:cubicBezTo>
                    <a:pt x="8868" y="17728"/>
                    <a:pt x="8889" y="17518"/>
                    <a:pt x="8891" y="17309"/>
                  </a:cubicBezTo>
                  <a:cubicBezTo>
                    <a:pt x="8892" y="16934"/>
                    <a:pt x="8831" y="16583"/>
                    <a:pt x="8768" y="16239"/>
                  </a:cubicBezTo>
                  <a:lnTo>
                    <a:pt x="8768" y="16239"/>
                  </a:lnTo>
                  <a:cubicBezTo>
                    <a:pt x="9014" y="16788"/>
                    <a:pt x="9189" y="17324"/>
                    <a:pt x="9282" y="17836"/>
                  </a:cubicBezTo>
                  <a:cubicBezTo>
                    <a:pt x="9324" y="18071"/>
                    <a:pt x="9315" y="18317"/>
                    <a:pt x="9305" y="18557"/>
                  </a:cubicBezTo>
                  <a:cubicBezTo>
                    <a:pt x="9290" y="18941"/>
                    <a:pt x="9274" y="19337"/>
                    <a:pt x="9462" y="19720"/>
                  </a:cubicBezTo>
                  <a:cubicBezTo>
                    <a:pt x="9476" y="19747"/>
                    <a:pt x="9503" y="19762"/>
                    <a:pt x="9530" y="19762"/>
                  </a:cubicBezTo>
                  <a:cubicBezTo>
                    <a:pt x="9541" y="19762"/>
                    <a:pt x="9552" y="19759"/>
                    <a:pt x="9562" y="19754"/>
                  </a:cubicBezTo>
                  <a:cubicBezTo>
                    <a:pt x="9600" y="19735"/>
                    <a:pt x="9614" y="19691"/>
                    <a:pt x="9597" y="19654"/>
                  </a:cubicBezTo>
                  <a:cubicBezTo>
                    <a:pt x="9425" y="19307"/>
                    <a:pt x="9439" y="18945"/>
                    <a:pt x="9454" y="18563"/>
                  </a:cubicBezTo>
                  <a:cubicBezTo>
                    <a:pt x="9462" y="18317"/>
                    <a:pt x="9474" y="18061"/>
                    <a:pt x="9428" y="17810"/>
                  </a:cubicBezTo>
                  <a:cubicBezTo>
                    <a:pt x="9338" y="17303"/>
                    <a:pt x="9167" y="16774"/>
                    <a:pt x="8928" y="16232"/>
                  </a:cubicBezTo>
                  <a:close/>
                  <a:moveTo>
                    <a:pt x="2356" y="0"/>
                  </a:moveTo>
                  <a:cubicBezTo>
                    <a:pt x="2348" y="0"/>
                    <a:pt x="2340" y="1"/>
                    <a:pt x="2333" y="3"/>
                  </a:cubicBezTo>
                  <a:cubicBezTo>
                    <a:pt x="2295" y="14"/>
                    <a:pt x="2266" y="45"/>
                    <a:pt x="2260" y="87"/>
                  </a:cubicBezTo>
                  <a:cubicBezTo>
                    <a:pt x="1893" y="2690"/>
                    <a:pt x="2475" y="5130"/>
                    <a:pt x="3505" y="7403"/>
                  </a:cubicBezTo>
                  <a:cubicBezTo>
                    <a:pt x="3311" y="7196"/>
                    <a:pt x="3097" y="6979"/>
                    <a:pt x="2831" y="6831"/>
                  </a:cubicBezTo>
                  <a:cubicBezTo>
                    <a:pt x="2585" y="6697"/>
                    <a:pt x="2288" y="6617"/>
                    <a:pt x="1896" y="6578"/>
                  </a:cubicBezTo>
                  <a:cubicBezTo>
                    <a:pt x="1706" y="6560"/>
                    <a:pt x="1515" y="6552"/>
                    <a:pt x="1325" y="6552"/>
                  </a:cubicBezTo>
                  <a:cubicBezTo>
                    <a:pt x="913" y="6552"/>
                    <a:pt x="501" y="6587"/>
                    <a:pt x="98" y="6623"/>
                  </a:cubicBezTo>
                  <a:cubicBezTo>
                    <a:pt x="93" y="6623"/>
                    <a:pt x="86" y="6624"/>
                    <a:pt x="80" y="6626"/>
                  </a:cubicBezTo>
                  <a:cubicBezTo>
                    <a:pt x="50" y="6634"/>
                    <a:pt x="24" y="6656"/>
                    <a:pt x="14" y="6688"/>
                  </a:cubicBezTo>
                  <a:cubicBezTo>
                    <a:pt x="1" y="6724"/>
                    <a:pt x="9" y="6765"/>
                    <a:pt x="37" y="6792"/>
                  </a:cubicBezTo>
                  <a:cubicBezTo>
                    <a:pt x="578" y="7326"/>
                    <a:pt x="1194" y="7771"/>
                    <a:pt x="1870" y="8118"/>
                  </a:cubicBezTo>
                  <a:cubicBezTo>
                    <a:pt x="2131" y="8254"/>
                    <a:pt x="2435" y="8384"/>
                    <a:pt x="2750" y="8384"/>
                  </a:cubicBezTo>
                  <a:cubicBezTo>
                    <a:pt x="2765" y="8384"/>
                    <a:pt x="2780" y="8384"/>
                    <a:pt x="2795" y="8383"/>
                  </a:cubicBezTo>
                  <a:lnTo>
                    <a:pt x="2795" y="8383"/>
                  </a:lnTo>
                  <a:cubicBezTo>
                    <a:pt x="2446" y="8822"/>
                    <a:pt x="2168" y="9311"/>
                    <a:pt x="2056" y="9936"/>
                  </a:cubicBezTo>
                  <a:cubicBezTo>
                    <a:pt x="1922" y="10686"/>
                    <a:pt x="2016" y="11532"/>
                    <a:pt x="2347" y="12519"/>
                  </a:cubicBezTo>
                  <a:cubicBezTo>
                    <a:pt x="2356" y="12546"/>
                    <a:pt x="2376" y="12568"/>
                    <a:pt x="2402" y="12578"/>
                  </a:cubicBezTo>
                  <a:cubicBezTo>
                    <a:pt x="2415" y="12584"/>
                    <a:pt x="2428" y="12587"/>
                    <a:pt x="2442" y="12587"/>
                  </a:cubicBezTo>
                  <a:cubicBezTo>
                    <a:pt x="2456" y="12587"/>
                    <a:pt x="2470" y="12584"/>
                    <a:pt x="2483" y="12578"/>
                  </a:cubicBezTo>
                  <a:cubicBezTo>
                    <a:pt x="2841" y="12418"/>
                    <a:pt x="3039" y="12060"/>
                    <a:pt x="3209" y="11705"/>
                  </a:cubicBezTo>
                  <a:cubicBezTo>
                    <a:pt x="3474" y="11155"/>
                    <a:pt x="3743" y="10565"/>
                    <a:pt x="3880" y="9929"/>
                  </a:cubicBezTo>
                  <a:cubicBezTo>
                    <a:pt x="4018" y="9292"/>
                    <a:pt x="3918" y="8661"/>
                    <a:pt x="3814" y="8052"/>
                  </a:cubicBezTo>
                  <a:lnTo>
                    <a:pt x="3814" y="8052"/>
                  </a:lnTo>
                  <a:cubicBezTo>
                    <a:pt x="4252" y="8936"/>
                    <a:pt x="4755" y="9796"/>
                    <a:pt x="5290" y="10627"/>
                  </a:cubicBezTo>
                  <a:cubicBezTo>
                    <a:pt x="5212" y="10649"/>
                    <a:pt x="5138" y="10699"/>
                    <a:pt x="5080" y="10744"/>
                  </a:cubicBezTo>
                  <a:cubicBezTo>
                    <a:pt x="4824" y="10943"/>
                    <a:pt x="4624" y="11194"/>
                    <a:pt x="4448" y="11438"/>
                  </a:cubicBezTo>
                  <a:cubicBezTo>
                    <a:pt x="4215" y="11758"/>
                    <a:pt x="3930" y="12187"/>
                    <a:pt x="3782" y="12677"/>
                  </a:cubicBezTo>
                  <a:cubicBezTo>
                    <a:pt x="3672" y="13049"/>
                    <a:pt x="3643" y="13434"/>
                    <a:pt x="3636" y="13893"/>
                  </a:cubicBezTo>
                  <a:cubicBezTo>
                    <a:pt x="3626" y="14478"/>
                    <a:pt x="3647" y="15068"/>
                    <a:pt x="3698" y="15653"/>
                  </a:cubicBezTo>
                  <a:cubicBezTo>
                    <a:pt x="3701" y="15697"/>
                    <a:pt x="3731" y="15733"/>
                    <a:pt x="3775" y="15743"/>
                  </a:cubicBezTo>
                  <a:cubicBezTo>
                    <a:pt x="3782" y="15744"/>
                    <a:pt x="3788" y="15745"/>
                    <a:pt x="3795" y="15745"/>
                  </a:cubicBezTo>
                  <a:cubicBezTo>
                    <a:pt x="3830" y="15745"/>
                    <a:pt x="3864" y="15727"/>
                    <a:pt x="3883" y="15697"/>
                  </a:cubicBezTo>
                  <a:lnTo>
                    <a:pt x="4759" y="14227"/>
                  </a:lnTo>
                  <a:cubicBezTo>
                    <a:pt x="4976" y="13864"/>
                    <a:pt x="5199" y="13487"/>
                    <a:pt x="5360" y="13084"/>
                  </a:cubicBezTo>
                  <a:cubicBezTo>
                    <a:pt x="5597" y="12486"/>
                    <a:pt x="5690" y="11827"/>
                    <a:pt x="5626" y="11178"/>
                  </a:cubicBezTo>
                  <a:lnTo>
                    <a:pt x="5623" y="11134"/>
                  </a:lnTo>
                  <a:lnTo>
                    <a:pt x="5623" y="11134"/>
                  </a:lnTo>
                  <a:cubicBezTo>
                    <a:pt x="6047" y="11772"/>
                    <a:pt x="6489" y="12394"/>
                    <a:pt x="6933" y="13001"/>
                  </a:cubicBezTo>
                  <a:cubicBezTo>
                    <a:pt x="6891" y="13398"/>
                    <a:pt x="6731" y="13716"/>
                    <a:pt x="6557" y="14051"/>
                  </a:cubicBezTo>
                  <a:cubicBezTo>
                    <a:pt x="6504" y="14153"/>
                    <a:pt x="6450" y="14259"/>
                    <a:pt x="6398" y="14368"/>
                  </a:cubicBezTo>
                  <a:cubicBezTo>
                    <a:pt x="6152" y="14884"/>
                    <a:pt x="6029" y="15440"/>
                    <a:pt x="6040" y="15976"/>
                  </a:cubicBezTo>
                  <a:cubicBezTo>
                    <a:pt x="6059" y="16748"/>
                    <a:pt x="6365" y="17496"/>
                    <a:pt x="6634" y="18155"/>
                  </a:cubicBezTo>
                  <a:cubicBezTo>
                    <a:pt x="6649" y="18193"/>
                    <a:pt x="6688" y="18216"/>
                    <a:pt x="6727" y="18216"/>
                  </a:cubicBezTo>
                  <a:cubicBezTo>
                    <a:pt x="6731" y="18216"/>
                    <a:pt x="6735" y="18216"/>
                    <a:pt x="6739" y="18215"/>
                  </a:cubicBezTo>
                  <a:cubicBezTo>
                    <a:pt x="6783" y="18211"/>
                    <a:pt x="6819" y="18175"/>
                    <a:pt x="6825" y="18129"/>
                  </a:cubicBezTo>
                  <a:cubicBezTo>
                    <a:pt x="6871" y="17733"/>
                    <a:pt x="7013" y="17344"/>
                    <a:pt x="7151" y="16968"/>
                  </a:cubicBezTo>
                  <a:cubicBezTo>
                    <a:pt x="7252" y="16691"/>
                    <a:pt x="7356" y="16403"/>
                    <a:pt x="7426" y="16108"/>
                  </a:cubicBezTo>
                  <a:cubicBezTo>
                    <a:pt x="7541" y="15615"/>
                    <a:pt x="7565" y="15078"/>
                    <a:pt x="7499" y="14469"/>
                  </a:cubicBezTo>
                  <a:cubicBezTo>
                    <a:pt x="7466" y="14166"/>
                    <a:pt x="7397" y="13870"/>
                    <a:pt x="7317" y="13579"/>
                  </a:cubicBezTo>
                  <a:lnTo>
                    <a:pt x="7317" y="13579"/>
                  </a:lnTo>
                  <a:cubicBezTo>
                    <a:pt x="7478" y="13828"/>
                    <a:pt x="7647" y="14072"/>
                    <a:pt x="7827" y="14310"/>
                  </a:cubicBezTo>
                  <a:cubicBezTo>
                    <a:pt x="7995" y="14618"/>
                    <a:pt x="8132" y="14926"/>
                    <a:pt x="8273" y="15243"/>
                  </a:cubicBezTo>
                  <a:cubicBezTo>
                    <a:pt x="8338" y="15390"/>
                    <a:pt x="8404" y="15542"/>
                    <a:pt x="8475" y="15695"/>
                  </a:cubicBezTo>
                  <a:cubicBezTo>
                    <a:pt x="8500" y="15873"/>
                    <a:pt x="8529" y="16048"/>
                    <a:pt x="8559" y="16218"/>
                  </a:cubicBezTo>
                  <a:cubicBezTo>
                    <a:pt x="8629" y="16585"/>
                    <a:pt x="8692" y="16931"/>
                    <a:pt x="8689" y="17308"/>
                  </a:cubicBezTo>
                  <a:cubicBezTo>
                    <a:pt x="8688" y="17506"/>
                    <a:pt x="8666" y="17712"/>
                    <a:pt x="8645" y="17910"/>
                  </a:cubicBezTo>
                  <a:cubicBezTo>
                    <a:pt x="8617" y="18158"/>
                    <a:pt x="8591" y="18415"/>
                    <a:pt x="8601" y="18671"/>
                  </a:cubicBezTo>
                  <a:cubicBezTo>
                    <a:pt x="8613" y="18935"/>
                    <a:pt x="8659" y="19177"/>
                    <a:pt x="8744" y="19413"/>
                  </a:cubicBezTo>
                  <a:cubicBezTo>
                    <a:pt x="8860" y="19733"/>
                    <a:pt x="9025" y="20058"/>
                    <a:pt x="9244" y="20409"/>
                  </a:cubicBezTo>
                  <a:cubicBezTo>
                    <a:pt x="9334" y="20553"/>
                    <a:pt x="9438" y="20705"/>
                    <a:pt x="9557" y="20875"/>
                  </a:cubicBezTo>
                  <a:cubicBezTo>
                    <a:pt x="9575" y="20899"/>
                    <a:pt x="9609" y="20937"/>
                    <a:pt x="9648" y="20980"/>
                  </a:cubicBezTo>
                  <a:cubicBezTo>
                    <a:pt x="9696" y="21035"/>
                    <a:pt x="9800" y="21150"/>
                    <a:pt x="9808" y="21189"/>
                  </a:cubicBezTo>
                  <a:cubicBezTo>
                    <a:pt x="9811" y="21242"/>
                    <a:pt x="9856" y="21280"/>
                    <a:pt x="9910" y="21280"/>
                  </a:cubicBezTo>
                  <a:cubicBezTo>
                    <a:pt x="9912" y="21280"/>
                    <a:pt x="9914" y="21280"/>
                    <a:pt x="9916" y="21280"/>
                  </a:cubicBezTo>
                  <a:cubicBezTo>
                    <a:pt x="9971" y="21274"/>
                    <a:pt x="10011" y="21225"/>
                    <a:pt x="10007" y="21172"/>
                  </a:cubicBezTo>
                  <a:cubicBezTo>
                    <a:pt x="9981" y="20788"/>
                    <a:pt x="10014" y="20393"/>
                    <a:pt x="10049" y="20013"/>
                  </a:cubicBezTo>
                  <a:cubicBezTo>
                    <a:pt x="10072" y="19741"/>
                    <a:pt x="10098" y="19463"/>
                    <a:pt x="10101" y="19184"/>
                  </a:cubicBezTo>
                  <a:cubicBezTo>
                    <a:pt x="10114" y="18037"/>
                    <a:pt x="9868" y="17159"/>
                    <a:pt x="9325" y="16417"/>
                  </a:cubicBezTo>
                  <a:cubicBezTo>
                    <a:pt x="9258" y="16326"/>
                    <a:pt x="9189" y="16238"/>
                    <a:pt x="9119" y="16150"/>
                  </a:cubicBezTo>
                  <a:cubicBezTo>
                    <a:pt x="8924" y="15904"/>
                    <a:pt x="8740" y="15672"/>
                    <a:pt x="8634" y="15395"/>
                  </a:cubicBezTo>
                  <a:cubicBezTo>
                    <a:pt x="8619" y="15357"/>
                    <a:pt x="8581" y="15332"/>
                    <a:pt x="8542" y="15332"/>
                  </a:cubicBezTo>
                  <a:cubicBezTo>
                    <a:pt x="8538" y="15332"/>
                    <a:pt x="8534" y="15333"/>
                    <a:pt x="8530" y="15333"/>
                  </a:cubicBezTo>
                  <a:cubicBezTo>
                    <a:pt x="8506" y="15275"/>
                    <a:pt x="8478" y="15217"/>
                    <a:pt x="8453" y="15161"/>
                  </a:cubicBezTo>
                  <a:cubicBezTo>
                    <a:pt x="8429" y="15106"/>
                    <a:pt x="8404" y="15051"/>
                    <a:pt x="8381" y="14997"/>
                  </a:cubicBezTo>
                  <a:lnTo>
                    <a:pt x="8381" y="14997"/>
                  </a:lnTo>
                  <a:cubicBezTo>
                    <a:pt x="8498" y="15129"/>
                    <a:pt x="8617" y="15252"/>
                    <a:pt x="8747" y="15366"/>
                  </a:cubicBezTo>
                  <a:cubicBezTo>
                    <a:pt x="8978" y="15565"/>
                    <a:pt x="9215" y="15711"/>
                    <a:pt x="9474" y="15812"/>
                  </a:cubicBezTo>
                  <a:cubicBezTo>
                    <a:pt x="9739" y="15918"/>
                    <a:pt x="10004" y="15956"/>
                    <a:pt x="10260" y="15992"/>
                  </a:cubicBezTo>
                  <a:cubicBezTo>
                    <a:pt x="10369" y="16006"/>
                    <a:pt x="10477" y="16022"/>
                    <a:pt x="10589" y="16043"/>
                  </a:cubicBezTo>
                  <a:cubicBezTo>
                    <a:pt x="10773" y="16077"/>
                    <a:pt x="11178" y="16215"/>
                    <a:pt x="11230" y="16280"/>
                  </a:cubicBezTo>
                  <a:cubicBezTo>
                    <a:pt x="11250" y="16306"/>
                    <a:pt x="11281" y="16320"/>
                    <a:pt x="11313" y="16320"/>
                  </a:cubicBezTo>
                  <a:cubicBezTo>
                    <a:pt x="11333" y="16320"/>
                    <a:pt x="11353" y="16314"/>
                    <a:pt x="11370" y="16302"/>
                  </a:cubicBezTo>
                  <a:cubicBezTo>
                    <a:pt x="11415" y="16271"/>
                    <a:pt x="11425" y="16210"/>
                    <a:pt x="11397" y="16167"/>
                  </a:cubicBezTo>
                  <a:cubicBezTo>
                    <a:pt x="11395" y="16166"/>
                    <a:pt x="11395" y="16164"/>
                    <a:pt x="11394" y="16164"/>
                  </a:cubicBezTo>
                  <a:cubicBezTo>
                    <a:pt x="11250" y="15972"/>
                    <a:pt x="11132" y="15754"/>
                    <a:pt x="11013" y="15545"/>
                  </a:cubicBezTo>
                  <a:cubicBezTo>
                    <a:pt x="10849" y="15251"/>
                    <a:pt x="10680" y="14947"/>
                    <a:pt x="10444" y="14690"/>
                  </a:cubicBezTo>
                  <a:cubicBezTo>
                    <a:pt x="9971" y="14181"/>
                    <a:pt x="9370" y="13996"/>
                    <a:pt x="8789" y="13818"/>
                  </a:cubicBezTo>
                  <a:cubicBezTo>
                    <a:pt x="8493" y="13725"/>
                    <a:pt x="8187" y="13631"/>
                    <a:pt x="7900" y="13493"/>
                  </a:cubicBezTo>
                  <a:cubicBezTo>
                    <a:pt x="7863" y="13474"/>
                    <a:pt x="7809" y="13453"/>
                    <a:pt x="7747" y="13428"/>
                  </a:cubicBezTo>
                  <a:cubicBezTo>
                    <a:pt x="7637" y="13385"/>
                    <a:pt x="7447" y="13308"/>
                    <a:pt x="7358" y="13241"/>
                  </a:cubicBezTo>
                  <a:cubicBezTo>
                    <a:pt x="7284" y="13140"/>
                    <a:pt x="7210" y="13040"/>
                    <a:pt x="7136" y="12939"/>
                  </a:cubicBezTo>
                  <a:cubicBezTo>
                    <a:pt x="7136" y="12937"/>
                    <a:pt x="7133" y="12934"/>
                    <a:pt x="7133" y="12932"/>
                  </a:cubicBezTo>
                  <a:cubicBezTo>
                    <a:pt x="7126" y="12907"/>
                    <a:pt x="7110" y="12887"/>
                    <a:pt x="7087" y="12872"/>
                  </a:cubicBezTo>
                  <a:cubicBezTo>
                    <a:pt x="6747" y="12408"/>
                    <a:pt x="6407" y="11931"/>
                    <a:pt x="6075" y="11445"/>
                  </a:cubicBezTo>
                  <a:lnTo>
                    <a:pt x="6075" y="11445"/>
                  </a:lnTo>
                  <a:cubicBezTo>
                    <a:pt x="6450" y="11692"/>
                    <a:pt x="6919" y="11865"/>
                    <a:pt x="7501" y="11967"/>
                  </a:cubicBezTo>
                  <a:cubicBezTo>
                    <a:pt x="7769" y="12015"/>
                    <a:pt x="8042" y="12047"/>
                    <a:pt x="8306" y="12079"/>
                  </a:cubicBezTo>
                  <a:cubicBezTo>
                    <a:pt x="8844" y="12143"/>
                    <a:pt x="9402" y="12209"/>
                    <a:pt x="9908" y="12403"/>
                  </a:cubicBezTo>
                  <a:cubicBezTo>
                    <a:pt x="9920" y="12408"/>
                    <a:pt x="9932" y="12410"/>
                    <a:pt x="9944" y="12410"/>
                  </a:cubicBezTo>
                  <a:cubicBezTo>
                    <a:pt x="9968" y="12410"/>
                    <a:pt x="9992" y="12401"/>
                    <a:pt x="10011" y="12384"/>
                  </a:cubicBezTo>
                  <a:cubicBezTo>
                    <a:pt x="10039" y="12358"/>
                    <a:pt x="10050" y="12321"/>
                    <a:pt x="10040" y="12284"/>
                  </a:cubicBezTo>
                  <a:cubicBezTo>
                    <a:pt x="9881" y="11705"/>
                    <a:pt x="9352" y="11354"/>
                    <a:pt x="8824" y="11042"/>
                  </a:cubicBezTo>
                  <a:cubicBezTo>
                    <a:pt x="8091" y="10612"/>
                    <a:pt x="7367" y="10226"/>
                    <a:pt x="6584" y="10226"/>
                  </a:cubicBezTo>
                  <a:cubicBezTo>
                    <a:pt x="6518" y="10226"/>
                    <a:pt x="6453" y="10229"/>
                    <a:pt x="6386" y="10235"/>
                  </a:cubicBezTo>
                  <a:cubicBezTo>
                    <a:pt x="6149" y="10253"/>
                    <a:pt x="5910" y="10294"/>
                    <a:pt x="5681" y="10332"/>
                  </a:cubicBezTo>
                  <a:cubicBezTo>
                    <a:pt x="5577" y="10348"/>
                    <a:pt x="5474" y="10366"/>
                    <a:pt x="5371" y="10381"/>
                  </a:cubicBezTo>
                  <a:cubicBezTo>
                    <a:pt x="4907" y="9650"/>
                    <a:pt x="4468" y="8900"/>
                    <a:pt x="4077" y="8130"/>
                  </a:cubicBezTo>
                  <a:lnTo>
                    <a:pt x="4077" y="8130"/>
                  </a:lnTo>
                  <a:cubicBezTo>
                    <a:pt x="4255" y="8364"/>
                    <a:pt x="4445" y="8589"/>
                    <a:pt x="4678" y="8767"/>
                  </a:cubicBezTo>
                  <a:cubicBezTo>
                    <a:pt x="5076" y="9066"/>
                    <a:pt x="5544" y="9298"/>
                    <a:pt x="6065" y="9453"/>
                  </a:cubicBezTo>
                  <a:cubicBezTo>
                    <a:pt x="6838" y="9682"/>
                    <a:pt x="7658" y="9728"/>
                    <a:pt x="8414" y="9728"/>
                  </a:cubicBezTo>
                  <a:cubicBezTo>
                    <a:pt x="8593" y="9728"/>
                    <a:pt x="8769" y="9725"/>
                    <a:pt x="8940" y="9722"/>
                  </a:cubicBezTo>
                  <a:cubicBezTo>
                    <a:pt x="8993" y="9721"/>
                    <a:pt x="9040" y="9674"/>
                    <a:pt x="9037" y="9621"/>
                  </a:cubicBezTo>
                  <a:cubicBezTo>
                    <a:pt x="9037" y="9576"/>
                    <a:pt x="9005" y="9537"/>
                    <a:pt x="8963" y="9527"/>
                  </a:cubicBezTo>
                  <a:cubicBezTo>
                    <a:pt x="8909" y="9489"/>
                    <a:pt x="8746" y="9291"/>
                    <a:pt x="8666" y="9195"/>
                  </a:cubicBezTo>
                  <a:cubicBezTo>
                    <a:pt x="8591" y="9103"/>
                    <a:pt x="8545" y="9049"/>
                    <a:pt x="8519" y="9023"/>
                  </a:cubicBezTo>
                  <a:cubicBezTo>
                    <a:pt x="8341" y="8859"/>
                    <a:pt x="8151" y="8703"/>
                    <a:pt x="7951" y="8563"/>
                  </a:cubicBezTo>
                  <a:cubicBezTo>
                    <a:pt x="7543" y="8275"/>
                    <a:pt x="7094" y="8041"/>
                    <a:pt x="6618" y="7872"/>
                  </a:cubicBezTo>
                  <a:cubicBezTo>
                    <a:pt x="6140" y="7703"/>
                    <a:pt x="5647" y="7601"/>
                    <a:pt x="5149" y="7568"/>
                  </a:cubicBezTo>
                  <a:cubicBezTo>
                    <a:pt x="5031" y="7561"/>
                    <a:pt x="4921" y="7558"/>
                    <a:pt x="4813" y="7554"/>
                  </a:cubicBezTo>
                  <a:cubicBezTo>
                    <a:pt x="4438" y="7543"/>
                    <a:pt x="4113" y="7532"/>
                    <a:pt x="3741" y="7351"/>
                  </a:cubicBezTo>
                  <a:cubicBezTo>
                    <a:pt x="3728" y="7344"/>
                    <a:pt x="3714" y="7342"/>
                    <a:pt x="3699" y="7342"/>
                  </a:cubicBezTo>
                  <a:cubicBezTo>
                    <a:pt x="3513" y="6931"/>
                    <a:pt x="3340" y="6516"/>
                    <a:pt x="3187" y="6096"/>
                  </a:cubicBezTo>
                  <a:lnTo>
                    <a:pt x="3187" y="6096"/>
                  </a:lnTo>
                  <a:cubicBezTo>
                    <a:pt x="3276" y="6102"/>
                    <a:pt x="3366" y="6105"/>
                    <a:pt x="3456" y="6105"/>
                  </a:cubicBezTo>
                  <a:cubicBezTo>
                    <a:pt x="3874" y="6105"/>
                    <a:pt x="4300" y="6038"/>
                    <a:pt x="4769" y="5896"/>
                  </a:cubicBezTo>
                  <a:cubicBezTo>
                    <a:pt x="5308" y="5735"/>
                    <a:pt x="5799" y="5444"/>
                    <a:pt x="6188" y="5056"/>
                  </a:cubicBezTo>
                  <a:cubicBezTo>
                    <a:pt x="6437" y="4807"/>
                    <a:pt x="6841" y="4302"/>
                    <a:pt x="6728" y="3722"/>
                  </a:cubicBezTo>
                  <a:cubicBezTo>
                    <a:pt x="6724" y="3691"/>
                    <a:pt x="6702" y="3664"/>
                    <a:pt x="6674" y="3651"/>
                  </a:cubicBezTo>
                  <a:cubicBezTo>
                    <a:pt x="6669" y="3648"/>
                    <a:pt x="6660" y="3647"/>
                    <a:pt x="6649" y="3647"/>
                  </a:cubicBezTo>
                  <a:cubicBezTo>
                    <a:pt x="6615" y="3647"/>
                    <a:pt x="6557" y="3658"/>
                    <a:pt x="6486" y="3678"/>
                  </a:cubicBezTo>
                  <a:cubicBezTo>
                    <a:pt x="6084" y="3788"/>
                    <a:pt x="5205" y="4150"/>
                    <a:pt x="5193" y="4155"/>
                  </a:cubicBezTo>
                  <a:cubicBezTo>
                    <a:pt x="4726" y="4373"/>
                    <a:pt x="4277" y="4639"/>
                    <a:pt x="3859" y="4941"/>
                  </a:cubicBezTo>
                  <a:cubicBezTo>
                    <a:pt x="3521" y="5185"/>
                    <a:pt x="3268" y="5473"/>
                    <a:pt x="3061" y="5740"/>
                  </a:cubicBezTo>
                  <a:cubicBezTo>
                    <a:pt x="2457" y="3956"/>
                    <a:pt x="2181" y="2080"/>
                    <a:pt x="2457" y="113"/>
                  </a:cubicBezTo>
                  <a:cubicBezTo>
                    <a:pt x="2465" y="59"/>
                    <a:pt x="2427" y="8"/>
                    <a:pt x="2373" y="1"/>
                  </a:cubicBezTo>
                  <a:cubicBezTo>
                    <a:pt x="2367" y="1"/>
                    <a:pt x="2362" y="0"/>
                    <a:pt x="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3" name="Google Shape;963;p20"/>
            <p:cNvGrpSpPr/>
            <p:nvPr/>
          </p:nvGrpSpPr>
          <p:grpSpPr>
            <a:xfrm rot="-7672435">
              <a:off x="45955" y="3049903"/>
              <a:ext cx="664240" cy="1218277"/>
              <a:chOff x="2229225" y="1230375"/>
              <a:chExt cx="351850" cy="645325"/>
            </a:xfrm>
          </p:grpSpPr>
          <p:sp>
            <p:nvSpPr>
              <p:cNvPr id="964" name="Google Shape;964;p20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0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0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0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0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0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0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0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0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0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0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0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0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9" name="Google Shape;979;p20"/>
            <p:cNvGrpSpPr/>
            <p:nvPr/>
          </p:nvGrpSpPr>
          <p:grpSpPr>
            <a:xfrm rot="-775569">
              <a:off x="1118283" y="-76717"/>
              <a:ext cx="460680" cy="971812"/>
              <a:chOff x="1118425" y="996600"/>
              <a:chExt cx="244025" cy="514775"/>
            </a:xfrm>
          </p:grpSpPr>
          <p:sp>
            <p:nvSpPr>
              <p:cNvPr id="980" name="Google Shape;980;p20"/>
              <p:cNvSpPr/>
              <p:nvPr/>
            </p:nvSpPr>
            <p:spPr>
              <a:xfrm>
                <a:off x="1118425" y="1061350"/>
                <a:ext cx="244025" cy="450025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18001" extrusionOk="0">
                    <a:moveTo>
                      <a:pt x="5856" y="0"/>
                    </a:moveTo>
                    <a:cubicBezTo>
                      <a:pt x="5707" y="0"/>
                      <a:pt x="5541" y="52"/>
                      <a:pt x="5348" y="168"/>
                    </a:cubicBezTo>
                    <a:cubicBezTo>
                      <a:pt x="3967" y="999"/>
                      <a:pt x="2758" y="2108"/>
                      <a:pt x="1832" y="3431"/>
                    </a:cubicBezTo>
                    <a:cubicBezTo>
                      <a:pt x="1849" y="3407"/>
                      <a:pt x="1891" y="3397"/>
                      <a:pt x="1950" y="3397"/>
                    </a:cubicBezTo>
                    <a:cubicBezTo>
                      <a:pt x="2218" y="3397"/>
                      <a:pt x="2823" y="3609"/>
                      <a:pt x="2928" y="3651"/>
                    </a:cubicBezTo>
                    <a:cubicBezTo>
                      <a:pt x="3153" y="3744"/>
                      <a:pt x="3447" y="4026"/>
                      <a:pt x="3200" y="4207"/>
                    </a:cubicBezTo>
                    <a:cubicBezTo>
                      <a:pt x="3068" y="4304"/>
                      <a:pt x="2800" y="4333"/>
                      <a:pt x="2550" y="4333"/>
                    </a:cubicBezTo>
                    <a:cubicBezTo>
                      <a:pt x="2370" y="4333"/>
                      <a:pt x="2198" y="4318"/>
                      <a:pt x="2092" y="4303"/>
                    </a:cubicBezTo>
                    <a:cubicBezTo>
                      <a:pt x="1903" y="4276"/>
                      <a:pt x="1703" y="4245"/>
                      <a:pt x="1511" y="4245"/>
                    </a:cubicBezTo>
                    <a:cubicBezTo>
                      <a:pt x="1186" y="4245"/>
                      <a:pt x="884" y="4333"/>
                      <a:pt x="701" y="4676"/>
                    </a:cubicBezTo>
                    <a:cubicBezTo>
                      <a:pt x="390" y="5257"/>
                      <a:pt x="235" y="6024"/>
                      <a:pt x="96" y="6662"/>
                    </a:cubicBezTo>
                    <a:cubicBezTo>
                      <a:pt x="0" y="7101"/>
                      <a:pt x="0" y="7570"/>
                      <a:pt x="73" y="8006"/>
                    </a:cubicBezTo>
                    <a:cubicBezTo>
                      <a:pt x="109" y="8239"/>
                      <a:pt x="206" y="8724"/>
                      <a:pt x="445" y="8825"/>
                    </a:cubicBezTo>
                    <a:cubicBezTo>
                      <a:pt x="488" y="8844"/>
                      <a:pt x="533" y="8851"/>
                      <a:pt x="579" y="8851"/>
                    </a:cubicBezTo>
                    <a:cubicBezTo>
                      <a:pt x="651" y="8851"/>
                      <a:pt x="726" y="8833"/>
                      <a:pt x="797" y="8812"/>
                    </a:cubicBezTo>
                    <a:cubicBezTo>
                      <a:pt x="1251" y="8686"/>
                      <a:pt x="1702" y="8484"/>
                      <a:pt x="2168" y="8484"/>
                    </a:cubicBezTo>
                    <a:cubicBezTo>
                      <a:pt x="2220" y="8484"/>
                      <a:pt x="2272" y="8487"/>
                      <a:pt x="2324" y="8492"/>
                    </a:cubicBezTo>
                    <a:cubicBezTo>
                      <a:pt x="2428" y="8504"/>
                      <a:pt x="2548" y="8536"/>
                      <a:pt x="2595" y="8631"/>
                    </a:cubicBezTo>
                    <a:cubicBezTo>
                      <a:pt x="2619" y="8680"/>
                      <a:pt x="2619" y="8740"/>
                      <a:pt x="2606" y="8793"/>
                    </a:cubicBezTo>
                    <a:cubicBezTo>
                      <a:pt x="2569" y="8945"/>
                      <a:pt x="2434" y="9050"/>
                      <a:pt x="2302" y="9134"/>
                    </a:cubicBezTo>
                    <a:cubicBezTo>
                      <a:pt x="1769" y="9467"/>
                      <a:pt x="1102" y="9666"/>
                      <a:pt x="484" y="9758"/>
                    </a:cubicBezTo>
                    <a:cubicBezTo>
                      <a:pt x="346" y="9778"/>
                      <a:pt x="190" y="9797"/>
                      <a:pt x="105" y="9908"/>
                    </a:cubicBezTo>
                    <a:cubicBezTo>
                      <a:pt x="38" y="9995"/>
                      <a:pt x="35" y="10112"/>
                      <a:pt x="32" y="10221"/>
                    </a:cubicBezTo>
                    <a:cubicBezTo>
                      <a:pt x="28" y="10881"/>
                      <a:pt x="60" y="11541"/>
                      <a:pt x="131" y="12197"/>
                    </a:cubicBezTo>
                    <a:cubicBezTo>
                      <a:pt x="141" y="12289"/>
                      <a:pt x="158" y="12392"/>
                      <a:pt x="232" y="12449"/>
                    </a:cubicBezTo>
                    <a:cubicBezTo>
                      <a:pt x="275" y="12482"/>
                      <a:pt x="331" y="12491"/>
                      <a:pt x="387" y="12491"/>
                    </a:cubicBezTo>
                    <a:cubicBezTo>
                      <a:pt x="404" y="12491"/>
                      <a:pt x="421" y="12491"/>
                      <a:pt x="438" y="12489"/>
                    </a:cubicBezTo>
                    <a:cubicBezTo>
                      <a:pt x="980" y="12453"/>
                      <a:pt x="1551" y="12152"/>
                      <a:pt x="2078" y="12010"/>
                    </a:cubicBezTo>
                    <a:cubicBezTo>
                      <a:pt x="2124" y="11998"/>
                      <a:pt x="2165" y="11992"/>
                      <a:pt x="2201" y="11992"/>
                    </a:cubicBezTo>
                    <a:cubicBezTo>
                      <a:pt x="2368" y="11992"/>
                      <a:pt x="2428" y="12115"/>
                      <a:pt x="2312" y="12304"/>
                    </a:cubicBezTo>
                    <a:cubicBezTo>
                      <a:pt x="2208" y="12479"/>
                      <a:pt x="2058" y="12495"/>
                      <a:pt x="1885" y="12544"/>
                    </a:cubicBezTo>
                    <a:cubicBezTo>
                      <a:pt x="1393" y="12682"/>
                      <a:pt x="944" y="12974"/>
                      <a:pt x="493" y="13213"/>
                    </a:cubicBezTo>
                    <a:cubicBezTo>
                      <a:pt x="420" y="13252"/>
                      <a:pt x="344" y="13296"/>
                      <a:pt x="312" y="13369"/>
                    </a:cubicBezTo>
                    <a:cubicBezTo>
                      <a:pt x="281" y="13437"/>
                      <a:pt x="297" y="13517"/>
                      <a:pt x="313" y="13589"/>
                    </a:cubicBezTo>
                    <a:cubicBezTo>
                      <a:pt x="608" y="14885"/>
                      <a:pt x="1147" y="16085"/>
                      <a:pt x="1710" y="17279"/>
                    </a:cubicBezTo>
                    <a:cubicBezTo>
                      <a:pt x="1816" y="17502"/>
                      <a:pt x="1933" y="17932"/>
                      <a:pt x="2214" y="17993"/>
                    </a:cubicBezTo>
                    <a:cubicBezTo>
                      <a:pt x="2238" y="17998"/>
                      <a:pt x="2264" y="18001"/>
                      <a:pt x="2290" y="18001"/>
                    </a:cubicBezTo>
                    <a:cubicBezTo>
                      <a:pt x="2573" y="18001"/>
                      <a:pt x="2969" y="17730"/>
                      <a:pt x="3191" y="17621"/>
                    </a:cubicBezTo>
                    <a:cubicBezTo>
                      <a:pt x="3557" y="17446"/>
                      <a:pt x="3918" y="17255"/>
                      <a:pt x="4267" y="17045"/>
                    </a:cubicBezTo>
                    <a:cubicBezTo>
                      <a:pt x="4697" y="16786"/>
                      <a:pt x="5118" y="16485"/>
                      <a:pt x="5374" y="16058"/>
                    </a:cubicBezTo>
                    <a:cubicBezTo>
                      <a:pt x="5988" y="15037"/>
                      <a:pt x="5174" y="14035"/>
                      <a:pt x="5200" y="12977"/>
                    </a:cubicBezTo>
                    <a:cubicBezTo>
                      <a:pt x="5203" y="12897"/>
                      <a:pt x="5213" y="12813"/>
                      <a:pt x="5266" y="12756"/>
                    </a:cubicBezTo>
                    <a:cubicBezTo>
                      <a:pt x="5307" y="12710"/>
                      <a:pt x="5365" y="12690"/>
                      <a:pt x="5426" y="12690"/>
                    </a:cubicBezTo>
                    <a:cubicBezTo>
                      <a:pt x="5490" y="12690"/>
                      <a:pt x="5555" y="12712"/>
                      <a:pt x="5606" y="12750"/>
                    </a:cubicBezTo>
                    <a:cubicBezTo>
                      <a:pt x="5706" y="12825"/>
                      <a:pt x="5762" y="12942"/>
                      <a:pt x="5816" y="13054"/>
                    </a:cubicBezTo>
                    <a:cubicBezTo>
                      <a:pt x="5988" y="13416"/>
                      <a:pt x="6160" y="13781"/>
                      <a:pt x="6332" y="14142"/>
                    </a:cubicBezTo>
                    <a:cubicBezTo>
                      <a:pt x="6393" y="14270"/>
                      <a:pt x="6458" y="14404"/>
                      <a:pt x="6573" y="14491"/>
                    </a:cubicBezTo>
                    <a:cubicBezTo>
                      <a:pt x="6634" y="14538"/>
                      <a:pt x="6713" y="14565"/>
                      <a:pt x="6789" y="14565"/>
                    </a:cubicBezTo>
                    <a:cubicBezTo>
                      <a:pt x="6855" y="14565"/>
                      <a:pt x="6918" y="14545"/>
                      <a:pt x="6965" y="14499"/>
                    </a:cubicBezTo>
                    <a:cubicBezTo>
                      <a:pt x="7001" y="14462"/>
                      <a:pt x="7024" y="14415"/>
                      <a:pt x="7046" y="14368"/>
                    </a:cubicBezTo>
                    <a:cubicBezTo>
                      <a:pt x="7233" y="13980"/>
                      <a:pt x="7420" y="13595"/>
                      <a:pt x="7606" y="13210"/>
                    </a:cubicBezTo>
                    <a:cubicBezTo>
                      <a:pt x="7955" y="12486"/>
                      <a:pt x="8308" y="11755"/>
                      <a:pt x="8494" y="10974"/>
                    </a:cubicBezTo>
                    <a:cubicBezTo>
                      <a:pt x="8543" y="10764"/>
                      <a:pt x="8581" y="10546"/>
                      <a:pt x="8542" y="10335"/>
                    </a:cubicBezTo>
                    <a:cubicBezTo>
                      <a:pt x="8424" y="9717"/>
                      <a:pt x="7709" y="9381"/>
                      <a:pt x="7499" y="8788"/>
                    </a:cubicBezTo>
                    <a:cubicBezTo>
                      <a:pt x="7472" y="8711"/>
                      <a:pt x="7454" y="8624"/>
                      <a:pt x="7491" y="8552"/>
                    </a:cubicBezTo>
                    <a:cubicBezTo>
                      <a:pt x="7528" y="8475"/>
                      <a:pt x="7616" y="8437"/>
                      <a:pt x="7703" y="8437"/>
                    </a:cubicBezTo>
                    <a:cubicBezTo>
                      <a:pt x="7717" y="8437"/>
                      <a:pt x="7731" y="8438"/>
                      <a:pt x="7745" y="8440"/>
                    </a:cubicBezTo>
                    <a:cubicBezTo>
                      <a:pt x="7842" y="8456"/>
                      <a:pt x="7929" y="8513"/>
                      <a:pt x="8012" y="8569"/>
                    </a:cubicBezTo>
                    <a:cubicBezTo>
                      <a:pt x="8255" y="8738"/>
                      <a:pt x="8487" y="8927"/>
                      <a:pt x="8704" y="9131"/>
                    </a:cubicBezTo>
                    <a:cubicBezTo>
                      <a:pt x="8804" y="9225"/>
                      <a:pt x="8912" y="9329"/>
                      <a:pt x="9048" y="9333"/>
                    </a:cubicBezTo>
                    <a:cubicBezTo>
                      <a:pt x="9051" y="9333"/>
                      <a:pt x="9054" y="9334"/>
                      <a:pt x="9056" y="9334"/>
                    </a:cubicBezTo>
                    <a:cubicBezTo>
                      <a:pt x="9761" y="9334"/>
                      <a:pt x="8836" y="4957"/>
                      <a:pt x="8686" y="4462"/>
                    </a:cubicBezTo>
                    <a:cubicBezTo>
                      <a:pt x="8436" y="3640"/>
                      <a:pt x="8117" y="2836"/>
                      <a:pt x="7738" y="2063"/>
                    </a:cubicBezTo>
                    <a:cubicBezTo>
                      <a:pt x="7444" y="1465"/>
                      <a:pt x="7039" y="952"/>
                      <a:pt x="6602" y="456"/>
                    </a:cubicBezTo>
                    <a:cubicBezTo>
                      <a:pt x="6357" y="180"/>
                      <a:pt x="6134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0"/>
              <p:cNvSpPr/>
              <p:nvPr/>
            </p:nvSpPr>
            <p:spPr>
              <a:xfrm>
                <a:off x="1167350" y="996600"/>
                <a:ext cx="1633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18872" extrusionOk="0">
                    <a:moveTo>
                      <a:pt x="3429" y="1"/>
                    </a:moveTo>
                    <a:cubicBezTo>
                      <a:pt x="3363" y="1"/>
                      <a:pt x="3292" y="55"/>
                      <a:pt x="3311" y="140"/>
                    </a:cubicBezTo>
                    <a:cubicBezTo>
                      <a:pt x="3615" y="1547"/>
                      <a:pt x="3770" y="2977"/>
                      <a:pt x="3804" y="4413"/>
                    </a:cubicBezTo>
                    <a:cubicBezTo>
                      <a:pt x="3640" y="4468"/>
                      <a:pt x="3482" y="4584"/>
                      <a:pt x="3340" y="4674"/>
                    </a:cubicBezTo>
                    <a:cubicBezTo>
                      <a:pt x="3164" y="4782"/>
                      <a:pt x="2994" y="4895"/>
                      <a:pt x="2826" y="5015"/>
                    </a:cubicBezTo>
                    <a:cubicBezTo>
                      <a:pt x="2483" y="5260"/>
                      <a:pt x="2158" y="5528"/>
                      <a:pt x="1849" y="5813"/>
                    </a:cubicBezTo>
                    <a:cubicBezTo>
                      <a:pt x="1767" y="5890"/>
                      <a:pt x="1844" y="6003"/>
                      <a:pt x="1933" y="6003"/>
                    </a:cubicBezTo>
                    <a:cubicBezTo>
                      <a:pt x="1959" y="6003"/>
                      <a:pt x="1985" y="5994"/>
                      <a:pt x="2009" y="5972"/>
                    </a:cubicBezTo>
                    <a:cubicBezTo>
                      <a:pt x="2540" y="5478"/>
                      <a:pt x="3126" y="5043"/>
                      <a:pt x="3760" y="4685"/>
                    </a:cubicBezTo>
                    <a:cubicBezTo>
                      <a:pt x="3776" y="4676"/>
                      <a:pt x="3792" y="4668"/>
                      <a:pt x="3808" y="4661"/>
                    </a:cubicBezTo>
                    <a:lnTo>
                      <a:pt x="3808" y="4661"/>
                    </a:lnTo>
                    <a:cubicBezTo>
                      <a:pt x="3815" y="5263"/>
                      <a:pt x="3801" y="5865"/>
                      <a:pt x="3767" y="6469"/>
                    </a:cubicBezTo>
                    <a:cubicBezTo>
                      <a:pt x="3720" y="6501"/>
                      <a:pt x="3678" y="6542"/>
                      <a:pt x="3639" y="6580"/>
                    </a:cubicBezTo>
                    <a:cubicBezTo>
                      <a:pt x="3516" y="6694"/>
                      <a:pt x="3394" y="6810"/>
                      <a:pt x="3272" y="6926"/>
                    </a:cubicBezTo>
                    <a:cubicBezTo>
                      <a:pt x="2813" y="7363"/>
                      <a:pt x="2363" y="7811"/>
                      <a:pt x="1922" y="8267"/>
                    </a:cubicBezTo>
                    <a:cubicBezTo>
                      <a:pt x="1419" y="8782"/>
                      <a:pt x="931" y="9307"/>
                      <a:pt x="452" y="9843"/>
                    </a:cubicBezTo>
                    <a:cubicBezTo>
                      <a:pt x="378" y="9925"/>
                      <a:pt x="453" y="10038"/>
                      <a:pt x="537" y="10038"/>
                    </a:cubicBezTo>
                    <a:cubicBezTo>
                      <a:pt x="562" y="10038"/>
                      <a:pt x="589" y="10027"/>
                      <a:pt x="612" y="10002"/>
                    </a:cubicBezTo>
                    <a:cubicBezTo>
                      <a:pt x="1600" y="8896"/>
                      <a:pt x="2638" y="7831"/>
                      <a:pt x="3720" y="6813"/>
                    </a:cubicBezTo>
                    <a:cubicBezTo>
                      <a:pt x="3727" y="6806"/>
                      <a:pt x="3738" y="6796"/>
                      <a:pt x="3747" y="6784"/>
                    </a:cubicBezTo>
                    <a:lnTo>
                      <a:pt x="3747" y="6784"/>
                    </a:lnTo>
                    <a:cubicBezTo>
                      <a:pt x="3728" y="7052"/>
                      <a:pt x="3707" y="7318"/>
                      <a:pt x="3682" y="7586"/>
                    </a:cubicBezTo>
                    <a:cubicBezTo>
                      <a:pt x="3618" y="8225"/>
                      <a:pt x="3533" y="8862"/>
                      <a:pt x="3430" y="9496"/>
                    </a:cubicBezTo>
                    <a:cubicBezTo>
                      <a:pt x="2660" y="10004"/>
                      <a:pt x="1936" y="10580"/>
                      <a:pt x="1267" y="11218"/>
                    </a:cubicBezTo>
                    <a:cubicBezTo>
                      <a:pt x="1186" y="11296"/>
                      <a:pt x="1264" y="11409"/>
                      <a:pt x="1352" y="11409"/>
                    </a:cubicBezTo>
                    <a:cubicBezTo>
                      <a:pt x="1377" y="11409"/>
                      <a:pt x="1403" y="11400"/>
                      <a:pt x="1427" y="11378"/>
                    </a:cubicBezTo>
                    <a:cubicBezTo>
                      <a:pt x="2032" y="10799"/>
                      <a:pt x="2683" y="10272"/>
                      <a:pt x="3377" y="9803"/>
                    </a:cubicBezTo>
                    <a:lnTo>
                      <a:pt x="3377" y="9803"/>
                    </a:lnTo>
                    <a:cubicBezTo>
                      <a:pt x="3243" y="10563"/>
                      <a:pt x="3087" y="11320"/>
                      <a:pt x="2903" y="12071"/>
                    </a:cubicBezTo>
                    <a:cubicBezTo>
                      <a:pt x="2221" y="12705"/>
                      <a:pt x="1612" y="13412"/>
                      <a:pt x="1079" y="14177"/>
                    </a:cubicBezTo>
                    <a:cubicBezTo>
                      <a:pt x="1022" y="14260"/>
                      <a:pt x="1099" y="14340"/>
                      <a:pt x="1179" y="14340"/>
                    </a:cubicBezTo>
                    <a:cubicBezTo>
                      <a:pt x="1214" y="14340"/>
                      <a:pt x="1249" y="14325"/>
                      <a:pt x="1273" y="14289"/>
                    </a:cubicBezTo>
                    <a:cubicBezTo>
                      <a:pt x="1723" y="13639"/>
                      <a:pt x="2236" y="13035"/>
                      <a:pt x="2799" y="12479"/>
                    </a:cubicBezTo>
                    <a:lnTo>
                      <a:pt x="2799" y="12479"/>
                    </a:lnTo>
                    <a:cubicBezTo>
                      <a:pt x="2598" y="13265"/>
                      <a:pt x="2375" y="14044"/>
                      <a:pt x="2129" y="14817"/>
                    </a:cubicBezTo>
                    <a:cubicBezTo>
                      <a:pt x="2049" y="15071"/>
                      <a:pt x="1965" y="15322"/>
                      <a:pt x="1880" y="15574"/>
                    </a:cubicBezTo>
                    <a:cubicBezTo>
                      <a:pt x="1275" y="15959"/>
                      <a:pt x="684" y="16363"/>
                      <a:pt x="102" y="16785"/>
                    </a:cubicBezTo>
                    <a:cubicBezTo>
                      <a:pt x="0" y="16855"/>
                      <a:pt x="60" y="17001"/>
                      <a:pt x="150" y="17001"/>
                    </a:cubicBezTo>
                    <a:cubicBezTo>
                      <a:pt x="169" y="17001"/>
                      <a:pt x="189" y="16995"/>
                      <a:pt x="209" y="16980"/>
                    </a:cubicBezTo>
                    <a:cubicBezTo>
                      <a:pt x="714" y="16612"/>
                      <a:pt x="1231" y="16262"/>
                      <a:pt x="1757" y="15919"/>
                    </a:cubicBezTo>
                    <a:lnTo>
                      <a:pt x="1757" y="15919"/>
                    </a:lnTo>
                    <a:cubicBezTo>
                      <a:pt x="1429" y="16867"/>
                      <a:pt x="1076" y="17807"/>
                      <a:pt x="703" y="18737"/>
                    </a:cubicBezTo>
                    <a:cubicBezTo>
                      <a:pt x="670" y="18818"/>
                      <a:pt x="737" y="18872"/>
                      <a:pt x="807" y="18872"/>
                    </a:cubicBezTo>
                    <a:cubicBezTo>
                      <a:pt x="852" y="18872"/>
                      <a:pt x="899" y="18849"/>
                      <a:pt x="920" y="18797"/>
                    </a:cubicBezTo>
                    <a:cubicBezTo>
                      <a:pt x="1308" y="17833"/>
                      <a:pt x="1673" y="16857"/>
                      <a:pt x="2010" y="15873"/>
                    </a:cubicBezTo>
                    <a:cubicBezTo>
                      <a:pt x="2182" y="16117"/>
                      <a:pt x="2263" y="16436"/>
                      <a:pt x="2360" y="16708"/>
                    </a:cubicBezTo>
                    <a:cubicBezTo>
                      <a:pt x="2498" y="17084"/>
                      <a:pt x="2634" y="17461"/>
                      <a:pt x="2771" y="17837"/>
                    </a:cubicBezTo>
                    <a:cubicBezTo>
                      <a:pt x="2791" y="17891"/>
                      <a:pt x="2837" y="17914"/>
                      <a:pt x="2883" y="17914"/>
                    </a:cubicBezTo>
                    <a:cubicBezTo>
                      <a:pt x="2951" y="17914"/>
                      <a:pt x="3018" y="17861"/>
                      <a:pt x="2989" y="17779"/>
                    </a:cubicBezTo>
                    <a:cubicBezTo>
                      <a:pt x="2841" y="17374"/>
                      <a:pt x="2693" y="16967"/>
                      <a:pt x="2546" y="16562"/>
                    </a:cubicBezTo>
                    <a:cubicBezTo>
                      <a:pt x="2427" y="16237"/>
                      <a:pt x="2330" y="15880"/>
                      <a:pt x="2094" y="15619"/>
                    </a:cubicBezTo>
                    <a:cubicBezTo>
                      <a:pt x="2459" y="14536"/>
                      <a:pt x="2784" y="13442"/>
                      <a:pt x="3061" y="12333"/>
                    </a:cubicBezTo>
                    <a:cubicBezTo>
                      <a:pt x="3446" y="13084"/>
                      <a:pt x="3775" y="13862"/>
                      <a:pt x="4040" y="14664"/>
                    </a:cubicBezTo>
                    <a:cubicBezTo>
                      <a:pt x="4058" y="14718"/>
                      <a:pt x="4103" y="14742"/>
                      <a:pt x="4148" y="14742"/>
                    </a:cubicBezTo>
                    <a:cubicBezTo>
                      <a:pt x="4216" y="14742"/>
                      <a:pt x="4284" y="14688"/>
                      <a:pt x="4257" y="14606"/>
                    </a:cubicBezTo>
                    <a:cubicBezTo>
                      <a:pt x="3960" y="13714"/>
                      <a:pt x="3591" y="12847"/>
                      <a:pt x="3151" y="12015"/>
                    </a:cubicBezTo>
                    <a:cubicBezTo>
                      <a:pt x="3148" y="12009"/>
                      <a:pt x="3143" y="12007"/>
                      <a:pt x="3141" y="12002"/>
                    </a:cubicBezTo>
                    <a:cubicBezTo>
                      <a:pt x="3164" y="11906"/>
                      <a:pt x="3187" y="11812"/>
                      <a:pt x="3212" y="11716"/>
                    </a:cubicBezTo>
                    <a:cubicBezTo>
                      <a:pt x="3372" y="11024"/>
                      <a:pt x="3510" y="10328"/>
                      <a:pt x="3627" y="9626"/>
                    </a:cubicBezTo>
                    <a:cubicBezTo>
                      <a:pt x="3649" y="9611"/>
                      <a:pt x="3670" y="9597"/>
                      <a:pt x="3692" y="9584"/>
                    </a:cubicBezTo>
                    <a:cubicBezTo>
                      <a:pt x="4132" y="10225"/>
                      <a:pt x="4572" y="10864"/>
                      <a:pt x="5014" y="11504"/>
                    </a:cubicBezTo>
                    <a:cubicBezTo>
                      <a:pt x="5038" y="11539"/>
                      <a:pt x="5073" y="11554"/>
                      <a:pt x="5108" y="11554"/>
                    </a:cubicBezTo>
                    <a:cubicBezTo>
                      <a:pt x="5187" y="11554"/>
                      <a:pt x="5265" y="11475"/>
                      <a:pt x="5206" y="11392"/>
                    </a:cubicBezTo>
                    <a:cubicBezTo>
                      <a:pt x="4746" y="10720"/>
                      <a:pt x="4283" y="10047"/>
                      <a:pt x="3821" y="9376"/>
                    </a:cubicBezTo>
                    <a:cubicBezTo>
                      <a:pt x="3799" y="9343"/>
                      <a:pt x="3761" y="9321"/>
                      <a:pt x="3722" y="9321"/>
                    </a:cubicBezTo>
                    <a:cubicBezTo>
                      <a:pt x="3706" y="9321"/>
                      <a:pt x="3691" y="9325"/>
                      <a:pt x="3676" y="9332"/>
                    </a:cubicBezTo>
                    <a:cubicBezTo>
                      <a:pt x="3812" y="8471"/>
                      <a:pt x="3911" y="7602"/>
                      <a:pt x="3969" y="6734"/>
                    </a:cubicBezTo>
                    <a:cubicBezTo>
                      <a:pt x="4012" y="6790"/>
                      <a:pt x="4061" y="6862"/>
                      <a:pt x="4076" y="6881"/>
                    </a:cubicBezTo>
                    <a:cubicBezTo>
                      <a:pt x="4181" y="7007"/>
                      <a:pt x="4283" y="7135"/>
                      <a:pt x="4386" y="7262"/>
                    </a:cubicBezTo>
                    <a:cubicBezTo>
                      <a:pt x="4626" y="7566"/>
                      <a:pt x="4859" y="7877"/>
                      <a:pt x="5088" y="8193"/>
                    </a:cubicBezTo>
                    <a:cubicBezTo>
                      <a:pt x="5512" y="8782"/>
                      <a:pt x="5911" y="9389"/>
                      <a:pt x="6285" y="10011"/>
                    </a:cubicBezTo>
                    <a:cubicBezTo>
                      <a:pt x="6308" y="10049"/>
                      <a:pt x="6342" y="10065"/>
                      <a:pt x="6377" y="10065"/>
                    </a:cubicBezTo>
                    <a:cubicBezTo>
                      <a:pt x="6455" y="10065"/>
                      <a:pt x="6532" y="9985"/>
                      <a:pt x="6479" y="9900"/>
                    </a:cubicBezTo>
                    <a:cubicBezTo>
                      <a:pt x="5846" y="8847"/>
                      <a:pt x="5141" y="7840"/>
                      <a:pt x="4370" y="6886"/>
                    </a:cubicBezTo>
                    <a:cubicBezTo>
                      <a:pt x="4273" y="6768"/>
                      <a:pt x="4179" y="6650"/>
                      <a:pt x="4080" y="6534"/>
                    </a:cubicBezTo>
                    <a:cubicBezTo>
                      <a:pt x="4051" y="6501"/>
                      <a:pt x="4022" y="6470"/>
                      <a:pt x="3989" y="6450"/>
                    </a:cubicBezTo>
                    <a:cubicBezTo>
                      <a:pt x="4024" y="5856"/>
                      <a:pt x="4038" y="5263"/>
                      <a:pt x="4031" y="4668"/>
                    </a:cubicBezTo>
                    <a:lnTo>
                      <a:pt x="4031" y="4668"/>
                    </a:lnTo>
                    <a:cubicBezTo>
                      <a:pt x="4037" y="4671"/>
                      <a:pt x="4040" y="4674"/>
                      <a:pt x="4045" y="4676"/>
                    </a:cubicBezTo>
                    <a:cubicBezTo>
                      <a:pt x="4124" y="4727"/>
                      <a:pt x="4190" y="4807"/>
                      <a:pt x="4260" y="4869"/>
                    </a:cubicBezTo>
                    <a:lnTo>
                      <a:pt x="4688" y="5254"/>
                    </a:lnTo>
                    <a:cubicBezTo>
                      <a:pt x="4992" y="5528"/>
                      <a:pt x="5295" y="5800"/>
                      <a:pt x="5599" y="6072"/>
                    </a:cubicBezTo>
                    <a:cubicBezTo>
                      <a:pt x="5622" y="6093"/>
                      <a:pt x="5647" y="6102"/>
                      <a:pt x="5672" y="6102"/>
                    </a:cubicBezTo>
                    <a:cubicBezTo>
                      <a:pt x="5761" y="6102"/>
                      <a:pt x="5841" y="5989"/>
                      <a:pt x="5758" y="5913"/>
                    </a:cubicBezTo>
                    <a:cubicBezTo>
                      <a:pt x="5410" y="5600"/>
                      <a:pt x="5060" y="5286"/>
                      <a:pt x="4713" y="4973"/>
                    </a:cubicBezTo>
                    <a:cubicBezTo>
                      <a:pt x="4543" y="4821"/>
                      <a:pt x="4377" y="4663"/>
                      <a:pt x="4205" y="4516"/>
                    </a:cubicBezTo>
                    <a:cubicBezTo>
                      <a:pt x="4147" y="4467"/>
                      <a:pt x="4089" y="4425"/>
                      <a:pt x="4028" y="4403"/>
                    </a:cubicBezTo>
                    <a:cubicBezTo>
                      <a:pt x="4025" y="4357"/>
                      <a:pt x="4025" y="4312"/>
                      <a:pt x="4025" y="4264"/>
                    </a:cubicBezTo>
                    <a:cubicBezTo>
                      <a:pt x="3986" y="2858"/>
                      <a:pt x="3825" y="1457"/>
                      <a:pt x="3529" y="82"/>
                    </a:cubicBezTo>
                    <a:cubicBezTo>
                      <a:pt x="3516" y="25"/>
                      <a:pt x="3473" y="1"/>
                      <a:pt x="3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20"/>
            <p:cNvGrpSpPr/>
            <p:nvPr/>
          </p:nvGrpSpPr>
          <p:grpSpPr>
            <a:xfrm rot="-10196156">
              <a:off x="1412497" y="4270692"/>
              <a:ext cx="632854" cy="1148850"/>
              <a:chOff x="1981825" y="1045200"/>
              <a:chExt cx="335225" cy="608550"/>
            </a:xfrm>
          </p:grpSpPr>
          <p:sp>
            <p:nvSpPr>
              <p:cNvPr id="983" name="Google Shape;983;p20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5" name="Google Shape;985;p20"/>
            <p:cNvGrpSpPr/>
            <p:nvPr/>
          </p:nvGrpSpPr>
          <p:grpSpPr>
            <a:xfrm rot="1584049">
              <a:off x="8375315" y="15249"/>
              <a:ext cx="614333" cy="1049515"/>
              <a:chOff x="916650" y="1440625"/>
              <a:chExt cx="325425" cy="555950"/>
            </a:xfrm>
          </p:grpSpPr>
          <p:sp>
            <p:nvSpPr>
              <p:cNvPr id="986" name="Google Shape;986;p20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8" name="Google Shape;988;p20"/>
            <p:cNvSpPr/>
            <p:nvPr/>
          </p:nvSpPr>
          <p:spPr>
            <a:xfrm rot="-10196156">
              <a:off x="1696421" y="625137"/>
              <a:ext cx="215875" cy="185953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4"/>
          <p:cNvSpPr/>
          <p:nvPr/>
        </p:nvSpPr>
        <p:spPr>
          <a:xfrm flipH="1">
            <a:off x="6389264" y="4611001"/>
            <a:ext cx="2754736" cy="532480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4"/>
          <p:cNvSpPr/>
          <p:nvPr/>
        </p:nvSpPr>
        <p:spPr>
          <a:xfrm rot="10800000" flipH="1">
            <a:off x="0" y="-9"/>
            <a:ext cx="4060315" cy="656265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4"/>
          <p:cNvSpPr/>
          <p:nvPr/>
        </p:nvSpPr>
        <p:spPr>
          <a:xfrm>
            <a:off x="8719704" y="4169929"/>
            <a:ext cx="231586" cy="333999"/>
          </a:xfrm>
          <a:custGeom>
            <a:avLst/>
            <a:gdLst/>
            <a:ahLst/>
            <a:cxnLst/>
            <a:rect l="l" t="t" r="r" b="b"/>
            <a:pathLst>
              <a:path w="4907" h="7077" extrusionOk="0">
                <a:moveTo>
                  <a:pt x="2406" y="0"/>
                </a:moveTo>
                <a:cubicBezTo>
                  <a:pt x="2200" y="0"/>
                  <a:pt x="2022" y="154"/>
                  <a:pt x="1997" y="362"/>
                </a:cubicBezTo>
                <a:cubicBezTo>
                  <a:pt x="1969" y="588"/>
                  <a:pt x="2130" y="792"/>
                  <a:pt x="2356" y="820"/>
                </a:cubicBezTo>
                <a:cubicBezTo>
                  <a:pt x="2372" y="821"/>
                  <a:pt x="2387" y="822"/>
                  <a:pt x="2403" y="822"/>
                </a:cubicBezTo>
                <a:cubicBezTo>
                  <a:pt x="2449" y="822"/>
                  <a:pt x="2495" y="815"/>
                  <a:pt x="2538" y="799"/>
                </a:cubicBezTo>
                <a:cubicBezTo>
                  <a:pt x="2661" y="1051"/>
                  <a:pt x="2726" y="1360"/>
                  <a:pt x="2725" y="1703"/>
                </a:cubicBezTo>
                <a:cubicBezTo>
                  <a:pt x="2725" y="1914"/>
                  <a:pt x="2700" y="2128"/>
                  <a:pt x="2670" y="2338"/>
                </a:cubicBezTo>
                <a:cubicBezTo>
                  <a:pt x="2320" y="2098"/>
                  <a:pt x="2063" y="1733"/>
                  <a:pt x="1845" y="1377"/>
                </a:cubicBezTo>
                <a:cubicBezTo>
                  <a:pt x="1867" y="1334"/>
                  <a:pt x="1882" y="1289"/>
                  <a:pt x="1890" y="1238"/>
                </a:cubicBezTo>
                <a:cubicBezTo>
                  <a:pt x="1917" y="1012"/>
                  <a:pt x="1757" y="807"/>
                  <a:pt x="1532" y="781"/>
                </a:cubicBezTo>
                <a:cubicBezTo>
                  <a:pt x="1515" y="779"/>
                  <a:pt x="1498" y="778"/>
                  <a:pt x="1482" y="778"/>
                </a:cubicBezTo>
                <a:cubicBezTo>
                  <a:pt x="1276" y="778"/>
                  <a:pt x="1099" y="931"/>
                  <a:pt x="1073" y="1138"/>
                </a:cubicBezTo>
                <a:cubicBezTo>
                  <a:pt x="1047" y="1364"/>
                  <a:pt x="1208" y="1570"/>
                  <a:pt x="1432" y="1596"/>
                </a:cubicBezTo>
                <a:cubicBezTo>
                  <a:pt x="1449" y="1598"/>
                  <a:pt x="1465" y="1599"/>
                  <a:pt x="1482" y="1599"/>
                </a:cubicBezTo>
                <a:cubicBezTo>
                  <a:pt x="1583" y="1599"/>
                  <a:pt x="1677" y="1561"/>
                  <a:pt x="1751" y="1497"/>
                </a:cubicBezTo>
                <a:cubicBezTo>
                  <a:pt x="1984" y="1871"/>
                  <a:pt x="2257" y="2251"/>
                  <a:pt x="2648" y="2497"/>
                </a:cubicBezTo>
                <a:cubicBezTo>
                  <a:pt x="2641" y="2539"/>
                  <a:pt x="2635" y="2580"/>
                  <a:pt x="2628" y="2622"/>
                </a:cubicBezTo>
                <a:cubicBezTo>
                  <a:pt x="2605" y="2778"/>
                  <a:pt x="2582" y="2933"/>
                  <a:pt x="2561" y="3091"/>
                </a:cubicBezTo>
                <a:cubicBezTo>
                  <a:pt x="2508" y="3550"/>
                  <a:pt x="2525" y="3922"/>
                  <a:pt x="2616" y="4236"/>
                </a:cubicBezTo>
                <a:cubicBezTo>
                  <a:pt x="2573" y="4185"/>
                  <a:pt x="2530" y="4133"/>
                  <a:pt x="2488" y="4083"/>
                </a:cubicBezTo>
                <a:cubicBezTo>
                  <a:pt x="1953" y="3449"/>
                  <a:pt x="1402" y="2796"/>
                  <a:pt x="800" y="2218"/>
                </a:cubicBezTo>
                <a:cubicBezTo>
                  <a:pt x="823" y="2175"/>
                  <a:pt x="839" y="2128"/>
                  <a:pt x="844" y="2078"/>
                </a:cubicBezTo>
                <a:cubicBezTo>
                  <a:pt x="872" y="1852"/>
                  <a:pt x="710" y="1646"/>
                  <a:pt x="485" y="1620"/>
                </a:cubicBezTo>
                <a:cubicBezTo>
                  <a:pt x="469" y="1618"/>
                  <a:pt x="452" y="1617"/>
                  <a:pt x="435" y="1617"/>
                </a:cubicBezTo>
                <a:cubicBezTo>
                  <a:pt x="230" y="1617"/>
                  <a:pt x="53" y="1770"/>
                  <a:pt x="28" y="1978"/>
                </a:cubicBezTo>
                <a:cubicBezTo>
                  <a:pt x="1" y="2204"/>
                  <a:pt x="161" y="2409"/>
                  <a:pt x="386" y="2435"/>
                </a:cubicBezTo>
                <a:cubicBezTo>
                  <a:pt x="402" y="2437"/>
                  <a:pt x="419" y="2438"/>
                  <a:pt x="435" y="2438"/>
                </a:cubicBezTo>
                <a:cubicBezTo>
                  <a:pt x="540" y="2438"/>
                  <a:pt x="635" y="2399"/>
                  <a:pt x="710" y="2332"/>
                </a:cubicBezTo>
                <a:cubicBezTo>
                  <a:pt x="1112" y="2718"/>
                  <a:pt x="1484" y="3130"/>
                  <a:pt x="1846" y="3550"/>
                </a:cubicBezTo>
                <a:cubicBezTo>
                  <a:pt x="2026" y="3757"/>
                  <a:pt x="2191" y="3996"/>
                  <a:pt x="2386" y="4185"/>
                </a:cubicBezTo>
                <a:cubicBezTo>
                  <a:pt x="2556" y="4349"/>
                  <a:pt x="2612" y="4502"/>
                  <a:pt x="2647" y="4737"/>
                </a:cubicBezTo>
                <a:cubicBezTo>
                  <a:pt x="2755" y="5474"/>
                  <a:pt x="2864" y="6211"/>
                  <a:pt x="2970" y="6948"/>
                </a:cubicBezTo>
                <a:cubicBezTo>
                  <a:pt x="2979" y="7005"/>
                  <a:pt x="3010" y="7076"/>
                  <a:pt x="3061" y="7076"/>
                </a:cubicBezTo>
                <a:cubicBezTo>
                  <a:pt x="3066" y="7076"/>
                  <a:pt x="3072" y="7075"/>
                  <a:pt x="3078" y="7073"/>
                </a:cubicBezTo>
                <a:cubicBezTo>
                  <a:pt x="3126" y="7059"/>
                  <a:pt x="3133" y="6998"/>
                  <a:pt x="3129" y="6949"/>
                </a:cubicBezTo>
                <a:cubicBezTo>
                  <a:pt x="3110" y="6551"/>
                  <a:pt x="3077" y="6154"/>
                  <a:pt x="3032" y="5759"/>
                </a:cubicBezTo>
                <a:cubicBezTo>
                  <a:pt x="2987" y="5365"/>
                  <a:pt x="2893" y="4971"/>
                  <a:pt x="2863" y="4581"/>
                </a:cubicBezTo>
                <a:lnTo>
                  <a:pt x="2863" y="4581"/>
                </a:lnTo>
                <a:cubicBezTo>
                  <a:pt x="2874" y="4582"/>
                  <a:pt x="2896" y="4582"/>
                  <a:pt x="2926" y="4582"/>
                </a:cubicBezTo>
                <a:cubicBezTo>
                  <a:pt x="2986" y="4582"/>
                  <a:pt x="3076" y="4581"/>
                  <a:pt x="3172" y="4581"/>
                </a:cubicBezTo>
                <a:cubicBezTo>
                  <a:pt x="3374" y="4581"/>
                  <a:pt x="3600" y="4588"/>
                  <a:pt x="3607" y="4633"/>
                </a:cubicBezTo>
                <a:cubicBezTo>
                  <a:pt x="3634" y="4809"/>
                  <a:pt x="3776" y="4954"/>
                  <a:pt x="3963" y="4979"/>
                </a:cubicBezTo>
                <a:cubicBezTo>
                  <a:pt x="3979" y="4981"/>
                  <a:pt x="3995" y="4981"/>
                  <a:pt x="4011" y="4981"/>
                </a:cubicBezTo>
                <a:cubicBezTo>
                  <a:pt x="4217" y="4981"/>
                  <a:pt x="4395" y="4828"/>
                  <a:pt x="4420" y="4620"/>
                </a:cubicBezTo>
                <a:cubicBezTo>
                  <a:pt x="4422" y="4610"/>
                  <a:pt x="4420" y="4599"/>
                  <a:pt x="4422" y="4586"/>
                </a:cubicBezTo>
                <a:lnTo>
                  <a:pt x="4422" y="4575"/>
                </a:lnTo>
                <a:cubicBezTo>
                  <a:pt x="4422" y="4573"/>
                  <a:pt x="4420" y="4570"/>
                  <a:pt x="4420" y="4569"/>
                </a:cubicBezTo>
                <a:cubicBezTo>
                  <a:pt x="4420" y="4365"/>
                  <a:pt x="4268" y="4187"/>
                  <a:pt x="4060" y="4162"/>
                </a:cubicBezTo>
                <a:cubicBezTo>
                  <a:pt x="4043" y="4160"/>
                  <a:pt x="4026" y="4159"/>
                  <a:pt x="4010" y="4159"/>
                </a:cubicBezTo>
                <a:cubicBezTo>
                  <a:pt x="3815" y="4159"/>
                  <a:pt x="3648" y="4297"/>
                  <a:pt x="3609" y="4489"/>
                </a:cubicBezTo>
                <a:cubicBezTo>
                  <a:pt x="3343" y="4469"/>
                  <a:pt x="3080" y="4433"/>
                  <a:pt x="2816" y="4381"/>
                </a:cubicBezTo>
                <a:cubicBezTo>
                  <a:pt x="2683" y="4062"/>
                  <a:pt x="2645" y="3676"/>
                  <a:pt x="2696" y="3176"/>
                </a:cubicBezTo>
                <a:lnTo>
                  <a:pt x="2696" y="3176"/>
                </a:lnTo>
                <a:cubicBezTo>
                  <a:pt x="2771" y="3179"/>
                  <a:pt x="2851" y="3208"/>
                  <a:pt x="2928" y="3243"/>
                </a:cubicBezTo>
                <a:cubicBezTo>
                  <a:pt x="3010" y="3279"/>
                  <a:pt x="3094" y="3317"/>
                  <a:pt x="3177" y="3357"/>
                </a:cubicBezTo>
                <a:cubicBezTo>
                  <a:pt x="3369" y="3446"/>
                  <a:pt x="3568" y="3538"/>
                  <a:pt x="3775" y="3605"/>
                </a:cubicBezTo>
                <a:cubicBezTo>
                  <a:pt x="3876" y="3637"/>
                  <a:pt x="3974" y="3663"/>
                  <a:pt x="4071" y="3679"/>
                </a:cubicBezTo>
                <a:cubicBezTo>
                  <a:pt x="4107" y="3844"/>
                  <a:pt x="4242" y="3977"/>
                  <a:pt x="4422" y="3999"/>
                </a:cubicBezTo>
                <a:cubicBezTo>
                  <a:pt x="4439" y="4001"/>
                  <a:pt x="4455" y="4002"/>
                  <a:pt x="4472" y="4002"/>
                </a:cubicBezTo>
                <a:cubicBezTo>
                  <a:pt x="4677" y="4002"/>
                  <a:pt x="4855" y="3849"/>
                  <a:pt x="4879" y="3641"/>
                </a:cubicBezTo>
                <a:cubicBezTo>
                  <a:pt x="4907" y="3415"/>
                  <a:pt x="4746" y="3210"/>
                  <a:pt x="4522" y="3184"/>
                </a:cubicBezTo>
                <a:cubicBezTo>
                  <a:pt x="4504" y="3182"/>
                  <a:pt x="4487" y="3180"/>
                  <a:pt x="4470" y="3180"/>
                </a:cubicBezTo>
                <a:cubicBezTo>
                  <a:pt x="4268" y="3180"/>
                  <a:pt x="4095" y="3328"/>
                  <a:pt x="4065" y="3533"/>
                </a:cubicBezTo>
                <a:cubicBezTo>
                  <a:pt x="3986" y="3517"/>
                  <a:pt x="3905" y="3496"/>
                  <a:pt x="3819" y="3469"/>
                </a:cubicBezTo>
                <a:cubicBezTo>
                  <a:pt x="3620" y="3404"/>
                  <a:pt x="3427" y="3314"/>
                  <a:pt x="3239" y="3227"/>
                </a:cubicBezTo>
                <a:cubicBezTo>
                  <a:pt x="3155" y="3188"/>
                  <a:pt x="3070" y="3149"/>
                  <a:pt x="2987" y="3113"/>
                </a:cubicBezTo>
                <a:cubicBezTo>
                  <a:pt x="2923" y="3085"/>
                  <a:pt x="2858" y="3061"/>
                  <a:pt x="2792" y="3046"/>
                </a:cubicBezTo>
                <a:cubicBezTo>
                  <a:pt x="2975" y="2810"/>
                  <a:pt x="3198" y="2602"/>
                  <a:pt x="3417" y="2402"/>
                </a:cubicBezTo>
                <a:cubicBezTo>
                  <a:pt x="3553" y="2279"/>
                  <a:pt x="3692" y="2150"/>
                  <a:pt x="3822" y="2015"/>
                </a:cubicBezTo>
                <a:cubicBezTo>
                  <a:pt x="4107" y="1722"/>
                  <a:pt x="4303" y="1420"/>
                  <a:pt x="4401" y="1124"/>
                </a:cubicBezTo>
                <a:cubicBezTo>
                  <a:pt x="4405" y="1124"/>
                  <a:pt x="4409" y="1124"/>
                  <a:pt x="4413" y="1124"/>
                </a:cubicBezTo>
                <a:cubicBezTo>
                  <a:pt x="4618" y="1124"/>
                  <a:pt x="4796" y="972"/>
                  <a:pt x="4820" y="763"/>
                </a:cubicBezTo>
                <a:cubicBezTo>
                  <a:pt x="4847" y="542"/>
                  <a:pt x="4687" y="336"/>
                  <a:pt x="4462" y="310"/>
                </a:cubicBezTo>
                <a:cubicBezTo>
                  <a:pt x="4445" y="308"/>
                  <a:pt x="4428" y="307"/>
                  <a:pt x="4412" y="307"/>
                </a:cubicBezTo>
                <a:cubicBezTo>
                  <a:pt x="4205" y="307"/>
                  <a:pt x="4029" y="460"/>
                  <a:pt x="4003" y="668"/>
                </a:cubicBezTo>
                <a:cubicBezTo>
                  <a:pt x="3980" y="856"/>
                  <a:pt x="4090" y="1030"/>
                  <a:pt x="4259" y="1099"/>
                </a:cubicBezTo>
                <a:cubicBezTo>
                  <a:pt x="4145" y="1425"/>
                  <a:pt x="3921" y="1710"/>
                  <a:pt x="3720" y="1918"/>
                </a:cubicBezTo>
                <a:cubicBezTo>
                  <a:pt x="3594" y="2049"/>
                  <a:pt x="3456" y="2176"/>
                  <a:pt x="3321" y="2296"/>
                </a:cubicBezTo>
                <a:cubicBezTo>
                  <a:pt x="3120" y="2480"/>
                  <a:pt x="2916" y="2670"/>
                  <a:pt x="2739" y="2883"/>
                </a:cubicBezTo>
                <a:cubicBezTo>
                  <a:pt x="2750" y="2804"/>
                  <a:pt x="2761" y="2725"/>
                  <a:pt x="2771" y="2648"/>
                </a:cubicBezTo>
                <a:cubicBezTo>
                  <a:pt x="2819" y="2340"/>
                  <a:pt x="2867" y="2023"/>
                  <a:pt x="2870" y="1704"/>
                </a:cubicBezTo>
                <a:cubicBezTo>
                  <a:pt x="2871" y="1335"/>
                  <a:pt x="2799" y="1005"/>
                  <a:pt x="2664" y="731"/>
                </a:cubicBezTo>
                <a:cubicBezTo>
                  <a:pt x="2744" y="666"/>
                  <a:pt x="2800" y="572"/>
                  <a:pt x="2813" y="462"/>
                </a:cubicBezTo>
                <a:cubicBezTo>
                  <a:pt x="2841" y="235"/>
                  <a:pt x="2679" y="31"/>
                  <a:pt x="2454" y="3"/>
                </a:cubicBezTo>
                <a:cubicBezTo>
                  <a:pt x="2438" y="1"/>
                  <a:pt x="2422" y="0"/>
                  <a:pt x="24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4"/>
          <p:cNvSpPr/>
          <p:nvPr/>
        </p:nvSpPr>
        <p:spPr>
          <a:xfrm>
            <a:off x="1147057" y="4743461"/>
            <a:ext cx="189582" cy="295535"/>
          </a:xfrm>
          <a:custGeom>
            <a:avLst/>
            <a:gdLst/>
            <a:ahLst/>
            <a:cxnLst/>
            <a:rect l="l" t="t" r="r" b="b"/>
            <a:pathLst>
              <a:path w="4017" h="6262" extrusionOk="0">
                <a:moveTo>
                  <a:pt x="1112" y="1"/>
                </a:moveTo>
                <a:cubicBezTo>
                  <a:pt x="1090" y="1"/>
                  <a:pt x="1067" y="2"/>
                  <a:pt x="1045" y="6"/>
                </a:cubicBezTo>
                <a:cubicBezTo>
                  <a:pt x="820" y="42"/>
                  <a:pt x="670" y="255"/>
                  <a:pt x="706" y="479"/>
                </a:cubicBezTo>
                <a:cubicBezTo>
                  <a:pt x="741" y="681"/>
                  <a:pt x="916" y="823"/>
                  <a:pt x="1114" y="823"/>
                </a:cubicBezTo>
                <a:cubicBezTo>
                  <a:pt x="1136" y="823"/>
                  <a:pt x="1158" y="822"/>
                  <a:pt x="1181" y="818"/>
                </a:cubicBezTo>
                <a:cubicBezTo>
                  <a:pt x="1216" y="812"/>
                  <a:pt x="1247" y="802"/>
                  <a:pt x="1278" y="788"/>
                </a:cubicBezTo>
                <a:cubicBezTo>
                  <a:pt x="1638" y="1181"/>
                  <a:pt x="1813" y="1665"/>
                  <a:pt x="1897" y="2023"/>
                </a:cubicBezTo>
                <a:cubicBezTo>
                  <a:pt x="1939" y="2201"/>
                  <a:pt x="1965" y="2380"/>
                  <a:pt x="1987" y="2558"/>
                </a:cubicBezTo>
                <a:cubicBezTo>
                  <a:pt x="1838" y="2424"/>
                  <a:pt x="1660" y="2318"/>
                  <a:pt x="1488" y="2217"/>
                </a:cubicBezTo>
                <a:cubicBezTo>
                  <a:pt x="1405" y="2167"/>
                  <a:pt x="1320" y="2117"/>
                  <a:pt x="1240" y="2065"/>
                </a:cubicBezTo>
                <a:cubicBezTo>
                  <a:pt x="1066" y="1950"/>
                  <a:pt x="909" y="1817"/>
                  <a:pt x="767" y="1668"/>
                </a:cubicBezTo>
                <a:cubicBezTo>
                  <a:pt x="835" y="1580"/>
                  <a:pt x="870" y="1467"/>
                  <a:pt x="849" y="1347"/>
                </a:cubicBezTo>
                <a:cubicBezTo>
                  <a:pt x="815" y="1145"/>
                  <a:pt x="641" y="1002"/>
                  <a:pt x="443" y="1002"/>
                </a:cubicBezTo>
                <a:cubicBezTo>
                  <a:pt x="421" y="1002"/>
                  <a:pt x="398" y="1004"/>
                  <a:pt x="376" y="1008"/>
                </a:cubicBezTo>
                <a:cubicBezTo>
                  <a:pt x="152" y="1047"/>
                  <a:pt x="1" y="1258"/>
                  <a:pt x="37" y="1483"/>
                </a:cubicBezTo>
                <a:cubicBezTo>
                  <a:pt x="71" y="1684"/>
                  <a:pt x="245" y="1825"/>
                  <a:pt x="443" y="1825"/>
                </a:cubicBezTo>
                <a:cubicBezTo>
                  <a:pt x="466" y="1825"/>
                  <a:pt x="488" y="1824"/>
                  <a:pt x="511" y="1820"/>
                </a:cubicBezTo>
                <a:cubicBezTo>
                  <a:pt x="566" y="1811"/>
                  <a:pt x="615" y="1791"/>
                  <a:pt x="658" y="1765"/>
                </a:cubicBezTo>
                <a:cubicBezTo>
                  <a:pt x="810" y="1921"/>
                  <a:pt x="974" y="2063"/>
                  <a:pt x="1159" y="2185"/>
                </a:cubicBezTo>
                <a:cubicBezTo>
                  <a:pt x="1242" y="2238"/>
                  <a:pt x="1327" y="2289"/>
                  <a:pt x="1414" y="2340"/>
                </a:cubicBezTo>
                <a:cubicBezTo>
                  <a:pt x="1640" y="2474"/>
                  <a:pt x="1854" y="2600"/>
                  <a:pt x="2009" y="2793"/>
                </a:cubicBezTo>
                <a:cubicBezTo>
                  <a:pt x="2028" y="3019"/>
                  <a:pt x="2036" y="3244"/>
                  <a:pt x="2045" y="3467"/>
                </a:cubicBezTo>
                <a:cubicBezTo>
                  <a:pt x="2055" y="3709"/>
                  <a:pt x="2065" y="3955"/>
                  <a:pt x="2087" y="4201"/>
                </a:cubicBezTo>
                <a:cubicBezTo>
                  <a:pt x="1861" y="3973"/>
                  <a:pt x="1476" y="3642"/>
                  <a:pt x="969" y="3438"/>
                </a:cubicBezTo>
                <a:cubicBezTo>
                  <a:pt x="977" y="3393"/>
                  <a:pt x="978" y="3349"/>
                  <a:pt x="971" y="3301"/>
                </a:cubicBezTo>
                <a:cubicBezTo>
                  <a:pt x="937" y="3099"/>
                  <a:pt x="761" y="2957"/>
                  <a:pt x="564" y="2957"/>
                </a:cubicBezTo>
                <a:cubicBezTo>
                  <a:pt x="542" y="2957"/>
                  <a:pt x="520" y="2958"/>
                  <a:pt x="498" y="2962"/>
                </a:cubicBezTo>
                <a:cubicBezTo>
                  <a:pt x="273" y="3001"/>
                  <a:pt x="123" y="3213"/>
                  <a:pt x="159" y="3437"/>
                </a:cubicBezTo>
                <a:cubicBezTo>
                  <a:pt x="193" y="3639"/>
                  <a:pt x="367" y="3780"/>
                  <a:pt x="565" y="3780"/>
                </a:cubicBezTo>
                <a:cubicBezTo>
                  <a:pt x="587" y="3780"/>
                  <a:pt x="610" y="3778"/>
                  <a:pt x="632" y="3774"/>
                </a:cubicBezTo>
                <a:cubicBezTo>
                  <a:pt x="757" y="3752"/>
                  <a:pt x="859" y="3677"/>
                  <a:pt x="919" y="3576"/>
                </a:cubicBezTo>
                <a:cubicBezTo>
                  <a:pt x="1518" y="3818"/>
                  <a:pt x="1941" y="4243"/>
                  <a:pt x="2113" y="4440"/>
                </a:cubicBezTo>
                <a:cubicBezTo>
                  <a:pt x="2136" y="4636"/>
                  <a:pt x="2171" y="4834"/>
                  <a:pt x="2219" y="5029"/>
                </a:cubicBezTo>
                <a:cubicBezTo>
                  <a:pt x="2275" y="5251"/>
                  <a:pt x="2343" y="5472"/>
                  <a:pt x="2424" y="5688"/>
                </a:cubicBezTo>
                <a:cubicBezTo>
                  <a:pt x="2462" y="5786"/>
                  <a:pt x="2498" y="5891"/>
                  <a:pt x="2549" y="5985"/>
                </a:cubicBezTo>
                <a:cubicBezTo>
                  <a:pt x="2598" y="6076"/>
                  <a:pt x="2633" y="6163"/>
                  <a:pt x="2711" y="6235"/>
                </a:cubicBezTo>
                <a:cubicBezTo>
                  <a:pt x="2725" y="6249"/>
                  <a:pt x="2743" y="6262"/>
                  <a:pt x="2761" y="6262"/>
                </a:cubicBezTo>
                <a:cubicBezTo>
                  <a:pt x="2765" y="6262"/>
                  <a:pt x="2769" y="6261"/>
                  <a:pt x="2773" y="6260"/>
                </a:cubicBezTo>
                <a:cubicBezTo>
                  <a:pt x="2873" y="6224"/>
                  <a:pt x="2725" y="5985"/>
                  <a:pt x="2707" y="5938"/>
                </a:cubicBezTo>
                <a:cubicBezTo>
                  <a:pt x="2636" y="5768"/>
                  <a:pt x="2562" y="5597"/>
                  <a:pt x="2492" y="5423"/>
                </a:cubicBezTo>
                <a:cubicBezTo>
                  <a:pt x="2404" y="5200"/>
                  <a:pt x="2413" y="4928"/>
                  <a:pt x="2500" y="4705"/>
                </a:cubicBezTo>
                <a:cubicBezTo>
                  <a:pt x="2569" y="4527"/>
                  <a:pt x="2685" y="4374"/>
                  <a:pt x="2808" y="4213"/>
                </a:cubicBezTo>
                <a:cubicBezTo>
                  <a:pt x="2854" y="4149"/>
                  <a:pt x="2903" y="4085"/>
                  <a:pt x="2948" y="4019"/>
                </a:cubicBezTo>
                <a:cubicBezTo>
                  <a:pt x="2957" y="4019"/>
                  <a:pt x="2965" y="4019"/>
                  <a:pt x="2973" y="4019"/>
                </a:cubicBezTo>
                <a:cubicBezTo>
                  <a:pt x="2996" y="4019"/>
                  <a:pt x="3019" y="4018"/>
                  <a:pt x="3041" y="4016"/>
                </a:cubicBezTo>
                <a:cubicBezTo>
                  <a:pt x="3265" y="3977"/>
                  <a:pt x="3416" y="3766"/>
                  <a:pt x="3380" y="3541"/>
                </a:cubicBezTo>
                <a:cubicBezTo>
                  <a:pt x="3347" y="3339"/>
                  <a:pt x="3171" y="3198"/>
                  <a:pt x="2972" y="3198"/>
                </a:cubicBezTo>
                <a:cubicBezTo>
                  <a:pt x="2950" y="3198"/>
                  <a:pt x="2928" y="3200"/>
                  <a:pt x="2905" y="3204"/>
                </a:cubicBezTo>
                <a:cubicBezTo>
                  <a:pt x="2681" y="3241"/>
                  <a:pt x="2530" y="3453"/>
                  <a:pt x="2566" y="3677"/>
                </a:cubicBezTo>
                <a:cubicBezTo>
                  <a:pt x="2591" y="3816"/>
                  <a:pt x="2681" y="3928"/>
                  <a:pt x="2801" y="3981"/>
                </a:cubicBezTo>
                <a:cubicBezTo>
                  <a:pt x="2766" y="4029"/>
                  <a:pt x="2731" y="4077"/>
                  <a:pt x="2694" y="4125"/>
                </a:cubicBezTo>
                <a:cubicBezTo>
                  <a:pt x="2571" y="4287"/>
                  <a:pt x="2443" y="4455"/>
                  <a:pt x="2366" y="4651"/>
                </a:cubicBezTo>
                <a:cubicBezTo>
                  <a:pt x="2346" y="4702"/>
                  <a:pt x="2332" y="4754"/>
                  <a:pt x="2319" y="4806"/>
                </a:cubicBezTo>
                <a:cubicBezTo>
                  <a:pt x="2232" y="4384"/>
                  <a:pt x="2212" y="3952"/>
                  <a:pt x="2196" y="3531"/>
                </a:cubicBezTo>
                <a:cubicBezTo>
                  <a:pt x="2200" y="3522"/>
                  <a:pt x="2203" y="3511"/>
                  <a:pt x="2201" y="3501"/>
                </a:cubicBezTo>
                <a:cubicBezTo>
                  <a:pt x="2193" y="3307"/>
                  <a:pt x="2306" y="3133"/>
                  <a:pt x="2404" y="3020"/>
                </a:cubicBezTo>
                <a:cubicBezTo>
                  <a:pt x="2479" y="2933"/>
                  <a:pt x="2566" y="2858"/>
                  <a:pt x="2659" y="2777"/>
                </a:cubicBezTo>
                <a:cubicBezTo>
                  <a:pt x="2717" y="2726"/>
                  <a:pt x="2773" y="2675"/>
                  <a:pt x="2830" y="2622"/>
                </a:cubicBezTo>
                <a:cubicBezTo>
                  <a:pt x="3095" y="2361"/>
                  <a:pt x="3296" y="2036"/>
                  <a:pt x="3412" y="1681"/>
                </a:cubicBezTo>
                <a:cubicBezTo>
                  <a:pt x="3461" y="1703"/>
                  <a:pt x="3515" y="1715"/>
                  <a:pt x="3570" y="1715"/>
                </a:cubicBezTo>
                <a:cubicBezTo>
                  <a:pt x="3594" y="1715"/>
                  <a:pt x="3618" y="1713"/>
                  <a:pt x="3642" y="1708"/>
                </a:cubicBezTo>
                <a:cubicBezTo>
                  <a:pt x="3866" y="1671"/>
                  <a:pt x="4017" y="1459"/>
                  <a:pt x="3981" y="1235"/>
                </a:cubicBezTo>
                <a:cubicBezTo>
                  <a:pt x="3942" y="1042"/>
                  <a:pt x="3767" y="899"/>
                  <a:pt x="3570" y="899"/>
                </a:cubicBezTo>
                <a:cubicBezTo>
                  <a:pt x="3547" y="899"/>
                  <a:pt x="3524" y="901"/>
                  <a:pt x="3501" y="905"/>
                </a:cubicBezTo>
                <a:cubicBezTo>
                  <a:pt x="3277" y="943"/>
                  <a:pt x="3126" y="1155"/>
                  <a:pt x="3163" y="1378"/>
                </a:cubicBezTo>
                <a:cubicBezTo>
                  <a:pt x="3177" y="1470"/>
                  <a:pt x="3222" y="1545"/>
                  <a:pt x="3281" y="1606"/>
                </a:cubicBezTo>
                <a:cubicBezTo>
                  <a:pt x="3199" y="1876"/>
                  <a:pt x="3063" y="2133"/>
                  <a:pt x="2882" y="2351"/>
                </a:cubicBezTo>
                <a:cubicBezTo>
                  <a:pt x="2669" y="2130"/>
                  <a:pt x="2544" y="1860"/>
                  <a:pt x="2475" y="1449"/>
                </a:cubicBezTo>
                <a:cubicBezTo>
                  <a:pt x="2472" y="1441"/>
                  <a:pt x="2472" y="1435"/>
                  <a:pt x="2472" y="1429"/>
                </a:cubicBezTo>
                <a:cubicBezTo>
                  <a:pt x="2488" y="1428"/>
                  <a:pt x="2500" y="1429"/>
                  <a:pt x="2514" y="1426"/>
                </a:cubicBezTo>
                <a:cubicBezTo>
                  <a:pt x="2738" y="1388"/>
                  <a:pt x="2889" y="1176"/>
                  <a:pt x="2853" y="951"/>
                </a:cubicBezTo>
                <a:cubicBezTo>
                  <a:pt x="2819" y="750"/>
                  <a:pt x="2643" y="609"/>
                  <a:pt x="2446" y="609"/>
                </a:cubicBezTo>
                <a:cubicBezTo>
                  <a:pt x="2424" y="609"/>
                  <a:pt x="2402" y="610"/>
                  <a:pt x="2379" y="614"/>
                </a:cubicBezTo>
                <a:cubicBezTo>
                  <a:pt x="2155" y="652"/>
                  <a:pt x="2005" y="863"/>
                  <a:pt x="2041" y="1087"/>
                </a:cubicBezTo>
                <a:cubicBezTo>
                  <a:pt x="2068" y="1247"/>
                  <a:pt x="2183" y="1368"/>
                  <a:pt x="2330" y="1412"/>
                </a:cubicBezTo>
                <a:cubicBezTo>
                  <a:pt x="2327" y="1436"/>
                  <a:pt x="2332" y="1458"/>
                  <a:pt x="2333" y="1471"/>
                </a:cubicBezTo>
                <a:cubicBezTo>
                  <a:pt x="2384" y="1768"/>
                  <a:pt x="2484" y="2146"/>
                  <a:pt x="2788" y="2455"/>
                </a:cubicBezTo>
                <a:cubicBezTo>
                  <a:pt x="2766" y="2477"/>
                  <a:pt x="2746" y="2500"/>
                  <a:pt x="2724" y="2522"/>
                </a:cubicBezTo>
                <a:cubicBezTo>
                  <a:pt x="2672" y="2576"/>
                  <a:pt x="2615" y="2623"/>
                  <a:pt x="2560" y="2673"/>
                </a:cubicBezTo>
                <a:cubicBezTo>
                  <a:pt x="2469" y="2752"/>
                  <a:pt x="2375" y="2836"/>
                  <a:pt x="2291" y="2930"/>
                </a:cubicBezTo>
                <a:cubicBezTo>
                  <a:pt x="2252" y="2975"/>
                  <a:pt x="2210" y="3029"/>
                  <a:pt x="2172" y="3091"/>
                </a:cubicBezTo>
                <a:cubicBezTo>
                  <a:pt x="2167" y="2988"/>
                  <a:pt x="2159" y="2882"/>
                  <a:pt x="2152" y="2778"/>
                </a:cubicBezTo>
                <a:cubicBezTo>
                  <a:pt x="2154" y="2767"/>
                  <a:pt x="2154" y="2754"/>
                  <a:pt x="2151" y="2743"/>
                </a:cubicBezTo>
                <a:cubicBezTo>
                  <a:pt x="2129" y="2492"/>
                  <a:pt x="2096" y="2240"/>
                  <a:pt x="2038" y="1991"/>
                </a:cubicBezTo>
                <a:cubicBezTo>
                  <a:pt x="1951" y="1620"/>
                  <a:pt x="1770" y="1121"/>
                  <a:pt x="1399" y="708"/>
                </a:cubicBezTo>
                <a:cubicBezTo>
                  <a:pt x="1493" y="617"/>
                  <a:pt x="1543" y="484"/>
                  <a:pt x="1520" y="343"/>
                </a:cubicBezTo>
                <a:cubicBezTo>
                  <a:pt x="1484" y="142"/>
                  <a:pt x="1310" y="1"/>
                  <a:pt x="1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4"/>
          <p:cNvSpPr/>
          <p:nvPr/>
        </p:nvSpPr>
        <p:spPr>
          <a:xfrm>
            <a:off x="265730" y="3820405"/>
            <a:ext cx="246783" cy="310826"/>
          </a:xfrm>
          <a:custGeom>
            <a:avLst/>
            <a:gdLst/>
            <a:ahLst/>
            <a:cxnLst/>
            <a:rect l="l" t="t" r="r" b="b"/>
            <a:pathLst>
              <a:path w="5229" h="6586" extrusionOk="0">
                <a:moveTo>
                  <a:pt x="4099" y="0"/>
                </a:moveTo>
                <a:cubicBezTo>
                  <a:pt x="4001" y="0"/>
                  <a:pt x="3902" y="21"/>
                  <a:pt x="3811" y="57"/>
                </a:cubicBezTo>
                <a:cubicBezTo>
                  <a:pt x="3562" y="154"/>
                  <a:pt x="3381" y="374"/>
                  <a:pt x="3236" y="600"/>
                </a:cubicBezTo>
                <a:cubicBezTo>
                  <a:pt x="2856" y="1192"/>
                  <a:pt x="2652" y="1896"/>
                  <a:pt x="2656" y="2598"/>
                </a:cubicBezTo>
                <a:cubicBezTo>
                  <a:pt x="2639" y="2174"/>
                  <a:pt x="2569" y="1751"/>
                  <a:pt x="2447" y="1344"/>
                </a:cubicBezTo>
                <a:cubicBezTo>
                  <a:pt x="2398" y="1182"/>
                  <a:pt x="2324" y="1006"/>
                  <a:pt x="2165" y="949"/>
                </a:cubicBezTo>
                <a:cubicBezTo>
                  <a:pt x="2134" y="938"/>
                  <a:pt x="2103" y="934"/>
                  <a:pt x="2072" y="934"/>
                </a:cubicBezTo>
                <a:cubicBezTo>
                  <a:pt x="1910" y="934"/>
                  <a:pt x="1753" y="1069"/>
                  <a:pt x="1674" y="1221"/>
                </a:cubicBezTo>
                <a:cubicBezTo>
                  <a:pt x="1564" y="1433"/>
                  <a:pt x="1543" y="1674"/>
                  <a:pt x="1530" y="1912"/>
                </a:cubicBezTo>
                <a:cubicBezTo>
                  <a:pt x="1502" y="2447"/>
                  <a:pt x="1517" y="2983"/>
                  <a:pt x="1534" y="3519"/>
                </a:cubicBezTo>
                <a:cubicBezTo>
                  <a:pt x="1493" y="3149"/>
                  <a:pt x="1386" y="2788"/>
                  <a:pt x="1220" y="2455"/>
                </a:cubicBezTo>
                <a:cubicBezTo>
                  <a:pt x="1152" y="2319"/>
                  <a:pt x="1071" y="2185"/>
                  <a:pt x="949" y="2094"/>
                </a:cubicBezTo>
                <a:cubicBezTo>
                  <a:pt x="871" y="2036"/>
                  <a:pt x="772" y="2000"/>
                  <a:pt x="675" y="2000"/>
                </a:cubicBezTo>
                <a:cubicBezTo>
                  <a:pt x="623" y="2000"/>
                  <a:pt x="570" y="2011"/>
                  <a:pt x="522" y="2035"/>
                </a:cubicBezTo>
                <a:cubicBezTo>
                  <a:pt x="421" y="2085"/>
                  <a:pt x="354" y="2187"/>
                  <a:pt x="311" y="2290"/>
                </a:cubicBezTo>
                <a:cubicBezTo>
                  <a:pt x="1" y="3019"/>
                  <a:pt x="451" y="3685"/>
                  <a:pt x="691" y="4351"/>
                </a:cubicBezTo>
                <a:cubicBezTo>
                  <a:pt x="952" y="5075"/>
                  <a:pt x="1187" y="5822"/>
                  <a:pt x="1320" y="6577"/>
                </a:cubicBezTo>
                <a:cubicBezTo>
                  <a:pt x="1321" y="6583"/>
                  <a:pt x="1328" y="6586"/>
                  <a:pt x="1340" y="6586"/>
                </a:cubicBezTo>
                <a:cubicBezTo>
                  <a:pt x="1472" y="6586"/>
                  <a:pt x="2223" y="6274"/>
                  <a:pt x="2999" y="5933"/>
                </a:cubicBezTo>
                <a:cubicBezTo>
                  <a:pt x="3831" y="5566"/>
                  <a:pt x="4693" y="5166"/>
                  <a:pt x="4843" y="5081"/>
                </a:cubicBezTo>
                <a:cubicBezTo>
                  <a:pt x="5034" y="4971"/>
                  <a:pt x="5228" y="4791"/>
                  <a:pt x="5207" y="4570"/>
                </a:cubicBezTo>
                <a:cubicBezTo>
                  <a:pt x="5198" y="4480"/>
                  <a:pt x="5150" y="4396"/>
                  <a:pt x="5092" y="4328"/>
                </a:cubicBezTo>
                <a:cubicBezTo>
                  <a:pt x="4914" y="4116"/>
                  <a:pt x="4626" y="4020"/>
                  <a:pt x="4350" y="4015"/>
                </a:cubicBezTo>
                <a:cubicBezTo>
                  <a:pt x="4339" y="4015"/>
                  <a:pt x="4329" y="4015"/>
                  <a:pt x="4318" y="4015"/>
                </a:cubicBezTo>
                <a:cubicBezTo>
                  <a:pt x="4050" y="4015"/>
                  <a:pt x="3789" y="4084"/>
                  <a:pt x="3532" y="4154"/>
                </a:cubicBezTo>
                <a:cubicBezTo>
                  <a:pt x="3952" y="3959"/>
                  <a:pt x="4353" y="3729"/>
                  <a:pt x="4735" y="3467"/>
                </a:cubicBezTo>
                <a:cubicBezTo>
                  <a:pt x="4846" y="3388"/>
                  <a:pt x="4961" y="3307"/>
                  <a:pt x="5033" y="3191"/>
                </a:cubicBezTo>
                <a:cubicBezTo>
                  <a:pt x="5107" y="3076"/>
                  <a:pt x="5131" y="2919"/>
                  <a:pt x="5060" y="2803"/>
                </a:cubicBezTo>
                <a:cubicBezTo>
                  <a:pt x="4989" y="2690"/>
                  <a:pt x="4861" y="2651"/>
                  <a:pt x="4723" y="2651"/>
                </a:cubicBezTo>
                <a:cubicBezTo>
                  <a:pt x="4628" y="2651"/>
                  <a:pt x="4527" y="2669"/>
                  <a:pt x="4438" y="2695"/>
                </a:cubicBezTo>
                <a:cubicBezTo>
                  <a:pt x="4091" y="2795"/>
                  <a:pt x="3753" y="2940"/>
                  <a:pt x="3441" y="3122"/>
                </a:cubicBezTo>
                <a:cubicBezTo>
                  <a:pt x="3930" y="2563"/>
                  <a:pt x="4321" y="1897"/>
                  <a:pt x="4494" y="1172"/>
                </a:cubicBezTo>
                <a:cubicBezTo>
                  <a:pt x="4555" y="913"/>
                  <a:pt x="4677" y="493"/>
                  <a:pt x="4541" y="247"/>
                </a:cubicBezTo>
                <a:cubicBezTo>
                  <a:pt x="4445" y="70"/>
                  <a:pt x="4276" y="0"/>
                  <a:pt x="40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4"/>
          <p:cNvSpPr/>
          <p:nvPr/>
        </p:nvSpPr>
        <p:spPr>
          <a:xfrm>
            <a:off x="8471643" y="4603506"/>
            <a:ext cx="248057" cy="249614"/>
          </a:xfrm>
          <a:custGeom>
            <a:avLst/>
            <a:gdLst/>
            <a:ahLst/>
            <a:cxnLst/>
            <a:rect l="l" t="t" r="r" b="b"/>
            <a:pathLst>
              <a:path w="5256" h="5289" extrusionOk="0">
                <a:moveTo>
                  <a:pt x="647" y="1"/>
                </a:moveTo>
                <a:cubicBezTo>
                  <a:pt x="376" y="1"/>
                  <a:pt x="86" y="129"/>
                  <a:pt x="41" y="432"/>
                </a:cubicBezTo>
                <a:cubicBezTo>
                  <a:pt x="0" y="710"/>
                  <a:pt x="258" y="1062"/>
                  <a:pt x="406" y="1282"/>
                </a:cubicBezTo>
                <a:cubicBezTo>
                  <a:pt x="820" y="1903"/>
                  <a:pt x="1416" y="2393"/>
                  <a:pt x="2067" y="2747"/>
                </a:cubicBezTo>
                <a:cubicBezTo>
                  <a:pt x="1815" y="2702"/>
                  <a:pt x="1558" y="2679"/>
                  <a:pt x="1300" y="2679"/>
                </a:cubicBezTo>
                <a:cubicBezTo>
                  <a:pt x="1195" y="2679"/>
                  <a:pt x="1090" y="2683"/>
                  <a:pt x="985" y="2691"/>
                </a:cubicBezTo>
                <a:cubicBezTo>
                  <a:pt x="757" y="2707"/>
                  <a:pt x="484" y="2785"/>
                  <a:pt x="437" y="3009"/>
                </a:cubicBezTo>
                <a:cubicBezTo>
                  <a:pt x="411" y="3142"/>
                  <a:pt x="488" y="3280"/>
                  <a:pt x="597" y="3364"/>
                </a:cubicBezTo>
                <a:cubicBezTo>
                  <a:pt x="705" y="3446"/>
                  <a:pt x="841" y="3486"/>
                  <a:pt x="973" y="3517"/>
                </a:cubicBezTo>
                <a:cubicBezTo>
                  <a:pt x="1422" y="3632"/>
                  <a:pt x="1881" y="3707"/>
                  <a:pt x="2340" y="3746"/>
                </a:cubicBezTo>
                <a:cubicBezTo>
                  <a:pt x="2063" y="3771"/>
                  <a:pt x="1782" y="3797"/>
                  <a:pt x="1526" y="3900"/>
                </a:cubicBezTo>
                <a:cubicBezTo>
                  <a:pt x="1267" y="4001"/>
                  <a:pt x="1029" y="4189"/>
                  <a:pt x="935" y="4451"/>
                </a:cubicBezTo>
                <a:cubicBezTo>
                  <a:pt x="905" y="4537"/>
                  <a:pt x="890" y="4631"/>
                  <a:pt x="912" y="4719"/>
                </a:cubicBezTo>
                <a:cubicBezTo>
                  <a:pt x="966" y="4935"/>
                  <a:pt x="1212" y="5034"/>
                  <a:pt x="1429" y="5072"/>
                </a:cubicBezTo>
                <a:cubicBezTo>
                  <a:pt x="1594" y="5097"/>
                  <a:pt x="2541" y="5175"/>
                  <a:pt x="3448" y="5230"/>
                </a:cubicBezTo>
                <a:cubicBezTo>
                  <a:pt x="4013" y="5263"/>
                  <a:pt x="4563" y="5289"/>
                  <a:pt x="4903" y="5289"/>
                </a:cubicBezTo>
                <a:cubicBezTo>
                  <a:pt x="5121" y="5289"/>
                  <a:pt x="5253" y="5279"/>
                  <a:pt x="5248" y="5253"/>
                </a:cubicBezTo>
                <a:cubicBezTo>
                  <a:pt x="5112" y="4499"/>
                  <a:pt x="5073" y="3717"/>
                  <a:pt x="5067" y="2947"/>
                </a:cubicBezTo>
                <a:cubicBezTo>
                  <a:pt x="5061" y="2241"/>
                  <a:pt x="5255" y="1459"/>
                  <a:pt x="4712" y="883"/>
                </a:cubicBezTo>
                <a:cubicBezTo>
                  <a:pt x="4634" y="802"/>
                  <a:pt x="4539" y="729"/>
                  <a:pt x="4426" y="716"/>
                </a:cubicBezTo>
                <a:cubicBezTo>
                  <a:pt x="4414" y="715"/>
                  <a:pt x="4401" y="714"/>
                  <a:pt x="4390" y="714"/>
                </a:cubicBezTo>
                <a:cubicBezTo>
                  <a:pt x="4252" y="714"/>
                  <a:pt x="4122" y="803"/>
                  <a:pt x="4046" y="919"/>
                </a:cubicBezTo>
                <a:cubicBezTo>
                  <a:pt x="3962" y="1046"/>
                  <a:pt x="3932" y="1200"/>
                  <a:pt x="3916" y="1350"/>
                </a:cubicBezTo>
                <a:cubicBezTo>
                  <a:pt x="3874" y="1719"/>
                  <a:pt x="3900" y="2097"/>
                  <a:pt x="3991" y="2458"/>
                </a:cubicBezTo>
                <a:cubicBezTo>
                  <a:pt x="3822" y="1948"/>
                  <a:pt x="3650" y="1440"/>
                  <a:pt x="3440" y="948"/>
                </a:cubicBezTo>
                <a:cubicBezTo>
                  <a:pt x="3346" y="731"/>
                  <a:pt x="3240" y="511"/>
                  <a:pt x="3065" y="351"/>
                </a:cubicBezTo>
                <a:cubicBezTo>
                  <a:pt x="2967" y="264"/>
                  <a:pt x="2832" y="200"/>
                  <a:pt x="2706" y="200"/>
                </a:cubicBezTo>
                <a:cubicBezTo>
                  <a:pt x="2635" y="200"/>
                  <a:pt x="2568" y="220"/>
                  <a:pt x="2512" y="266"/>
                </a:cubicBezTo>
                <a:cubicBezTo>
                  <a:pt x="2382" y="373"/>
                  <a:pt x="2374" y="566"/>
                  <a:pt x="2384" y="735"/>
                </a:cubicBezTo>
                <a:cubicBezTo>
                  <a:pt x="2412" y="1158"/>
                  <a:pt x="2493" y="1579"/>
                  <a:pt x="2625" y="1983"/>
                </a:cubicBezTo>
                <a:cubicBezTo>
                  <a:pt x="2384" y="1323"/>
                  <a:pt x="1950" y="735"/>
                  <a:pt x="1390" y="311"/>
                </a:cubicBezTo>
                <a:cubicBezTo>
                  <a:pt x="1176" y="150"/>
                  <a:pt x="930" y="7"/>
                  <a:pt x="660" y="1"/>
                </a:cubicBezTo>
                <a:cubicBezTo>
                  <a:pt x="656" y="1"/>
                  <a:pt x="651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9" name="Google Shape;1119;p24"/>
          <p:cNvGrpSpPr/>
          <p:nvPr/>
        </p:nvGrpSpPr>
        <p:grpSpPr>
          <a:xfrm>
            <a:off x="7780719" y="4743445"/>
            <a:ext cx="161218" cy="147201"/>
            <a:chOff x="2599225" y="2912400"/>
            <a:chExt cx="85400" cy="77975"/>
          </a:xfrm>
        </p:grpSpPr>
        <p:sp>
          <p:nvSpPr>
            <p:cNvPr id="1120" name="Google Shape;1120;p24"/>
            <p:cNvSpPr/>
            <p:nvPr/>
          </p:nvSpPr>
          <p:spPr>
            <a:xfrm>
              <a:off x="2599225" y="2912400"/>
              <a:ext cx="28575" cy="26900"/>
            </a:xfrm>
            <a:custGeom>
              <a:avLst/>
              <a:gdLst/>
              <a:ahLst/>
              <a:cxnLst/>
              <a:rect l="l" t="t" r="r" b="b"/>
              <a:pathLst>
                <a:path w="1143" h="1076" extrusionOk="0">
                  <a:moveTo>
                    <a:pt x="596" y="0"/>
                  </a:moveTo>
                  <a:cubicBezTo>
                    <a:pt x="462" y="0"/>
                    <a:pt x="335" y="50"/>
                    <a:pt x="236" y="141"/>
                  </a:cubicBezTo>
                  <a:cubicBezTo>
                    <a:pt x="16" y="340"/>
                    <a:pt x="0" y="680"/>
                    <a:pt x="200" y="898"/>
                  </a:cubicBezTo>
                  <a:cubicBezTo>
                    <a:pt x="291" y="1000"/>
                    <a:pt x="417" y="1062"/>
                    <a:pt x="555" y="1072"/>
                  </a:cubicBezTo>
                  <a:cubicBezTo>
                    <a:pt x="559" y="1072"/>
                    <a:pt x="565" y="1072"/>
                    <a:pt x="572" y="1075"/>
                  </a:cubicBezTo>
                  <a:cubicBezTo>
                    <a:pt x="581" y="1075"/>
                    <a:pt x="590" y="1076"/>
                    <a:pt x="599" y="1076"/>
                  </a:cubicBezTo>
                  <a:cubicBezTo>
                    <a:pt x="732" y="1076"/>
                    <a:pt x="860" y="1025"/>
                    <a:pt x="960" y="935"/>
                  </a:cubicBezTo>
                  <a:cubicBezTo>
                    <a:pt x="1066" y="839"/>
                    <a:pt x="1128" y="707"/>
                    <a:pt x="1135" y="562"/>
                  </a:cubicBezTo>
                  <a:cubicBezTo>
                    <a:pt x="1142" y="419"/>
                    <a:pt x="1093" y="283"/>
                    <a:pt x="996" y="177"/>
                  </a:cubicBezTo>
                  <a:cubicBezTo>
                    <a:pt x="899" y="70"/>
                    <a:pt x="769" y="11"/>
                    <a:pt x="623" y="1"/>
                  </a:cubicBezTo>
                  <a:cubicBezTo>
                    <a:pt x="614" y="0"/>
                    <a:pt x="6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2656075" y="2919450"/>
              <a:ext cx="28550" cy="26950"/>
            </a:xfrm>
            <a:custGeom>
              <a:avLst/>
              <a:gdLst/>
              <a:ahLst/>
              <a:cxnLst/>
              <a:rect l="l" t="t" r="r" b="b"/>
              <a:pathLst>
                <a:path w="1142" h="1078" extrusionOk="0">
                  <a:moveTo>
                    <a:pt x="596" y="0"/>
                  </a:moveTo>
                  <a:cubicBezTo>
                    <a:pt x="464" y="0"/>
                    <a:pt x="335" y="51"/>
                    <a:pt x="236" y="142"/>
                  </a:cubicBezTo>
                  <a:cubicBezTo>
                    <a:pt x="16" y="340"/>
                    <a:pt x="0" y="680"/>
                    <a:pt x="200" y="902"/>
                  </a:cubicBezTo>
                  <a:cubicBezTo>
                    <a:pt x="293" y="1003"/>
                    <a:pt x="417" y="1064"/>
                    <a:pt x="555" y="1075"/>
                  </a:cubicBezTo>
                  <a:cubicBezTo>
                    <a:pt x="561" y="1075"/>
                    <a:pt x="565" y="1075"/>
                    <a:pt x="572" y="1077"/>
                  </a:cubicBezTo>
                  <a:cubicBezTo>
                    <a:pt x="581" y="1077"/>
                    <a:pt x="590" y="1077"/>
                    <a:pt x="599" y="1077"/>
                  </a:cubicBezTo>
                  <a:cubicBezTo>
                    <a:pt x="733" y="1077"/>
                    <a:pt x="860" y="1027"/>
                    <a:pt x="960" y="938"/>
                  </a:cubicBezTo>
                  <a:cubicBezTo>
                    <a:pt x="1066" y="841"/>
                    <a:pt x="1128" y="709"/>
                    <a:pt x="1135" y="564"/>
                  </a:cubicBezTo>
                  <a:cubicBezTo>
                    <a:pt x="1141" y="421"/>
                    <a:pt x="1092" y="283"/>
                    <a:pt x="996" y="178"/>
                  </a:cubicBezTo>
                  <a:cubicBezTo>
                    <a:pt x="901" y="71"/>
                    <a:pt x="771" y="8"/>
                    <a:pt x="623" y="1"/>
                  </a:cubicBezTo>
                  <a:cubicBezTo>
                    <a:pt x="614" y="1"/>
                    <a:pt x="6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2621150" y="2963450"/>
              <a:ext cx="28575" cy="26925"/>
            </a:xfrm>
            <a:custGeom>
              <a:avLst/>
              <a:gdLst/>
              <a:ahLst/>
              <a:cxnLst/>
              <a:rect l="l" t="t" r="r" b="b"/>
              <a:pathLst>
                <a:path w="1143" h="1077" extrusionOk="0">
                  <a:moveTo>
                    <a:pt x="600" y="1"/>
                  </a:moveTo>
                  <a:cubicBezTo>
                    <a:pt x="467" y="1"/>
                    <a:pt x="338" y="50"/>
                    <a:pt x="236" y="142"/>
                  </a:cubicBezTo>
                  <a:cubicBezTo>
                    <a:pt x="18" y="340"/>
                    <a:pt x="0" y="680"/>
                    <a:pt x="200" y="899"/>
                  </a:cubicBezTo>
                  <a:cubicBezTo>
                    <a:pt x="293" y="1000"/>
                    <a:pt x="417" y="1063"/>
                    <a:pt x="555" y="1073"/>
                  </a:cubicBezTo>
                  <a:cubicBezTo>
                    <a:pt x="561" y="1073"/>
                    <a:pt x="565" y="1073"/>
                    <a:pt x="572" y="1076"/>
                  </a:cubicBezTo>
                  <a:cubicBezTo>
                    <a:pt x="581" y="1076"/>
                    <a:pt x="590" y="1076"/>
                    <a:pt x="599" y="1076"/>
                  </a:cubicBezTo>
                  <a:cubicBezTo>
                    <a:pt x="733" y="1076"/>
                    <a:pt x="860" y="1026"/>
                    <a:pt x="960" y="937"/>
                  </a:cubicBezTo>
                  <a:cubicBezTo>
                    <a:pt x="1067" y="840"/>
                    <a:pt x="1128" y="708"/>
                    <a:pt x="1135" y="563"/>
                  </a:cubicBezTo>
                  <a:cubicBezTo>
                    <a:pt x="1143" y="420"/>
                    <a:pt x="1092" y="282"/>
                    <a:pt x="996" y="177"/>
                  </a:cubicBezTo>
                  <a:cubicBezTo>
                    <a:pt x="901" y="71"/>
                    <a:pt x="771" y="13"/>
                    <a:pt x="623" y="1"/>
                  </a:cubicBezTo>
                  <a:cubicBezTo>
                    <a:pt x="615" y="1"/>
                    <a:pt x="608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24"/>
          <p:cNvGrpSpPr/>
          <p:nvPr/>
        </p:nvGrpSpPr>
        <p:grpSpPr>
          <a:xfrm>
            <a:off x="8573439" y="173735"/>
            <a:ext cx="194354" cy="219935"/>
            <a:chOff x="3673389" y="240285"/>
            <a:chExt cx="194354" cy="219935"/>
          </a:xfrm>
        </p:grpSpPr>
        <p:sp>
          <p:nvSpPr>
            <p:cNvPr id="1124" name="Google Shape;1124;p24"/>
            <p:cNvSpPr/>
            <p:nvPr/>
          </p:nvSpPr>
          <p:spPr>
            <a:xfrm>
              <a:off x="3774390" y="240285"/>
              <a:ext cx="52386" cy="50735"/>
            </a:xfrm>
            <a:custGeom>
              <a:avLst/>
              <a:gdLst/>
              <a:ahLst/>
              <a:cxnLst/>
              <a:rect l="l" t="t" r="r" b="b"/>
              <a:pathLst>
                <a:path w="1110" h="1075" extrusionOk="0">
                  <a:moveTo>
                    <a:pt x="553" y="0"/>
                  </a:moveTo>
                  <a:cubicBezTo>
                    <a:pt x="333" y="0"/>
                    <a:pt x="125" y="138"/>
                    <a:pt x="47" y="357"/>
                  </a:cubicBezTo>
                  <a:cubicBezTo>
                    <a:pt x="0" y="488"/>
                    <a:pt x="6" y="627"/>
                    <a:pt x="60" y="753"/>
                  </a:cubicBezTo>
                  <a:cubicBezTo>
                    <a:pt x="61" y="757"/>
                    <a:pt x="65" y="763"/>
                    <a:pt x="67" y="768"/>
                  </a:cubicBezTo>
                  <a:cubicBezTo>
                    <a:pt x="129" y="899"/>
                    <a:pt x="238" y="996"/>
                    <a:pt x="372" y="1044"/>
                  </a:cubicBezTo>
                  <a:cubicBezTo>
                    <a:pt x="431" y="1065"/>
                    <a:pt x="490" y="1075"/>
                    <a:pt x="550" y="1075"/>
                  </a:cubicBezTo>
                  <a:cubicBezTo>
                    <a:pt x="630" y="1075"/>
                    <a:pt x="709" y="1057"/>
                    <a:pt x="783" y="1022"/>
                  </a:cubicBezTo>
                  <a:cubicBezTo>
                    <a:pt x="914" y="960"/>
                    <a:pt x="1012" y="851"/>
                    <a:pt x="1060" y="718"/>
                  </a:cubicBezTo>
                  <a:cubicBezTo>
                    <a:pt x="1109" y="582"/>
                    <a:pt x="1100" y="441"/>
                    <a:pt x="1038" y="307"/>
                  </a:cubicBezTo>
                  <a:cubicBezTo>
                    <a:pt x="977" y="176"/>
                    <a:pt x="869" y="79"/>
                    <a:pt x="733" y="32"/>
                  </a:cubicBezTo>
                  <a:cubicBezTo>
                    <a:pt x="673" y="10"/>
                    <a:pt x="613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15356" y="409438"/>
              <a:ext cx="52386" cy="50782"/>
            </a:xfrm>
            <a:custGeom>
              <a:avLst/>
              <a:gdLst/>
              <a:ahLst/>
              <a:cxnLst/>
              <a:rect l="l" t="t" r="r" b="b"/>
              <a:pathLst>
                <a:path w="1110" h="1076" extrusionOk="0">
                  <a:moveTo>
                    <a:pt x="554" y="1"/>
                  </a:moveTo>
                  <a:cubicBezTo>
                    <a:pt x="333" y="1"/>
                    <a:pt x="125" y="139"/>
                    <a:pt x="47" y="358"/>
                  </a:cubicBezTo>
                  <a:cubicBezTo>
                    <a:pt x="1" y="488"/>
                    <a:pt x="7" y="628"/>
                    <a:pt x="60" y="753"/>
                  </a:cubicBezTo>
                  <a:cubicBezTo>
                    <a:pt x="62" y="757"/>
                    <a:pt x="66" y="763"/>
                    <a:pt x="67" y="769"/>
                  </a:cubicBezTo>
                  <a:cubicBezTo>
                    <a:pt x="130" y="899"/>
                    <a:pt x="238" y="998"/>
                    <a:pt x="373" y="1044"/>
                  </a:cubicBezTo>
                  <a:cubicBezTo>
                    <a:pt x="432" y="1065"/>
                    <a:pt x="492" y="1076"/>
                    <a:pt x="552" y="1076"/>
                  </a:cubicBezTo>
                  <a:cubicBezTo>
                    <a:pt x="631" y="1076"/>
                    <a:pt x="710" y="1058"/>
                    <a:pt x="784" y="1022"/>
                  </a:cubicBezTo>
                  <a:cubicBezTo>
                    <a:pt x="916" y="963"/>
                    <a:pt x="1014" y="854"/>
                    <a:pt x="1061" y="718"/>
                  </a:cubicBezTo>
                  <a:cubicBezTo>
                    <a:pt x="1110" y="582"/>
                    <a:pt x="1102" y="440"/>
                    <a:pt x="1039" y="307"/>
                  </a:cubicBezTo>
                  <a:cubicBezTo>
                    <a:pt x="978" y="177"/>
                    <a:pt x="869" y="80"/>
                    <a:pt x="733" y="32"/>
                  </a:cubicBezTo>
                  <a:cubicBezTo>
                    <a:pt x="674" y="11"/>
                    <a:pt x="614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3673389" y="331139"/>
              <a:ext cx="52339" cy="50782"/>
            </a:xfrm>
            <a:custGeom>
              <a:avLst/>
              <a:gdLst/>
              <a:ahLst/>
              <a:cxnLst/>
              <a:rect l="l" t="t" r="r" b="b"/>
              <a:pathLst>
                <a:path w="1109" h="1076" extrusionOk="0">
                  <a:moveTo>
                    <a:pt x="554" y="1"/>
                  </a:moveTo>
                  <a:cubicBezTo>
                    <a:pt x="334" y="1"/>
                    <a:pt x="127" y="138"/>
                    <a:pt x="48" y="358"/>
                  </a:cubicBezTo>
                  <a:cubicBezTo>
                    <a:pt x="1" y="488"/>
                    <a:pt x="6" y="627"/>
                    <a:pt x="61" y="751"/>
                  </a:cubicBezTo>
                  <a:cubicBezTo>
                    <a:pt x="63" y="757"/>
                    <a:pt x="66" y="763"/>
                    <a:pt x="69" y="769"/>
                  </a:cubicBezTo>
                  <a:cubicBezTo>
                    <a:pt x="129" y="899"/>
                    <a:pt x="238" y="996"/>
                    <a:pt x="374" y="1044"/>
                  </a:cubicBezTo>
                  <a:cubicBezTo>
                    <a:pt x="432" y="1065"/>
                    <a:pt x="492" y="1075"/>
                    <a:pt x="552" y="1075"/>
                  </a:cubicBezTo>
                  <a:cubicBezTo>
                    <a:pt x="631" y="1075"/>
                    <a:pt x="711" y="1057"/>
                    <a:pt x="785" y="1022"/>
                  </a:cubicBezTo>
                  <a:cubicBezTo>
                    <a:pt x="916" y="960"/>
                    <a:pt x="1013" y="851"/>
                    <a:pt x="1060" y="715"/>
                  </a:cubicBezTo>
                  <a:cubicBezTo>
                    <a:pt x="1108" y="584"/>
                    <a:pt x="1099" y="442"/>
                    <a:pt x="1040" y="307"/>
                  </a:cubicBezTo>
                  <a:cubicBezTo>
                    <a:pt x="978" y="177"/>
                    <a:pt x="869" y="80"/>
                    <a:pt x="735" y="32"/>
                  </a:cubicBezTo>
                  <a:cubicBezTo>
                    <a:pt x="675" y="11"/>
                    <a:pt x="614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24"/>
          <p:cNvGrpSpPr/>
          <p:nvPr/>
        </p:nvGrpSpPr>
        <p:grpSpPr>
          <a:xfrm rot="10800000" flipH="1">
            <a:off x="7727173" y="-43795"/>
            <a:ext cx="785089" cy="1218292"/>
            <a:chOff x="1238225" y="2907350"/>
            <a:chExt cx="415875" cy="645350"/>
          </a:xfrm>
        </p:grpSpPr>
        <p:sp>
          <p:nvSpPr>
            <p:cNvPr id="1128" name="Google Shape;1128;p24"/>
            <p:cNvSpPr/>
            <p:nvPr/>
          </p:nvSpPr>
          <p:spPr>
            <a:xfrm>
              <a:off x="1353625" y="2907350"/>
              <a:ext cx="69250" cy="175425"/>
            </a:xfrm>
            <a:custGeom>
              <a:avLst/>
              <a:gdLst/>
              <a:ahLst/>
              <a:cxnLst/>
              <a:rect l="l" t="t" r="r" b="b"/>
              <a:pathLst>
                <a:path w="2770" h="7017" extrusionOk="0">
                  <a:moveTo>
                    <a:pt x="345" y="0"/>
                  </a:moveTo>
                  <a:lnTo>
                    <a:pt x="345" y="0"/>
                  </a:lnTo>
                  <a:cubicBezTo>
                    <a:pt x="1" y="1173"/>
                    <a:pt x="96" y="2454"/>
                    <a:pt x="523" y="3600"/>
                  </a:cubicBezTo>
                  <a:cubicBezTo>
                    <a:pt x="769" y="4262"/>
                    <a:pt x="1124" y="4882"/>
                    <a:pt x="1550" y="5443"/>
                  </a:cubicBezTo>
                  <a:cubicBezTo>
                    <a:pt x="1762" y="5728"/>
                    <a:pt x="2022" y="5972"/>
                    <a:pt x="2242" y="6250"/>
                  </a:cubicBezTo>
                  <a:cubicBezTo>
                    <a:pt x="2433" y="6486"/>
                    <a:pt x="2538" y="6769"/>
                    <a:pt x="2725" y="7017"/>
                  </a:cubicBezTo>
                  <a:cubicBezTo>
                    <a:pt x="2731" y="6087"/>
                    <a:pt x="2770" y="5268"/>
                    <a:pt x="2609" y="4344"/>
                  </a:cubicBezTo>
                  <a:cubicBezTo>
                    <a:pt x="2250" y="2741"/>
                    <a:pt x="1289" y="1346"/>
                    <a:pt x="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1430525" y="3005700"/>
              <a:ext cx="44725" cy="160400"/>
            </a:xfrm>
            <a:custGeom>
              <a:avLst/>
              <a:gdLst/>
              <a:ahLst/>
              <a:cxnLst/>
              <a:rect l="l" t="t" r="r" b="b"/>
              <a:pathLst>
                <a:path w="1789" h="6416" extrusionOk="0">
                  <a:moveTo>
                    <a:pt x="1450" y="1"/>
                  </a:moveTo>
                  <a:cubicBezTo>
                    <a:pt x="1479" y="117"/>
                    <a:pt x="699" y="1101"/>
                    <a:pt x="606" y="1292"/>
                  </a:cubicBezTo>
                  <a:cubicBezTo>
                    <a:pt x="367" y="1797"/>
                    <a:pt x="199" y="2337"/>
                    <a:pt x="105" y="2889"/>
                  </a:cubicBezTo>
                  <a:cubicBezTo>
                    <a:pt x="1" y="3510"/>
                    <a:pt x="15" y="4141"/>
                    <a:pt x="85" y="4765"/>
                  </a:cubicBezTo>
                  <a:cubicBezTo>
                    <a:pt x="154" y="5367"/>
                    <a:pt x="392" y="5849"/>
                    <a:pt x="599" y="6415"/>
                  </a:cubicBezTo>
                  <a:cubicBezTo>
                    <a:pt x="561" y="5621"/>
                    <a:pt x="887" y="4863"/>
                    <a:pt x="1169" y="4121"/>
                  </a:cubicBezTo>
                  <a:cubicBezTo>
                    <a:pt x="1181" y="4090"/>
                    <a:pt x="1192" y="4057"/>
                    <a:pt x="1204" y="4027"/>
                  </a:cubicBezTo>
                  <a:cubicBezTo>
                    <a:pt x="1687" y="2714"/>
                    <a:pt x="1789" y="1360"/>
                    <a:pt x="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1332125" y="3036325"/>
              <a:ext cx="117950" cy="133975"/>
            </a:xfrm>
            <a:custGeom>
              <a:avLst/>
              <a:gdLst/>
              <a:ahLst/>
              <a:cxnLst/>
              <a:rect l="l" t="t" r="r" b="b"/>
              <a:pathLst>
                <a:path w="4718" h="5359" extrusionOk="0">
                  <a:moveTo>
                    <a:pt x="1" y="1"/>
                  </a:moveTo>
                  <a:lnTo>
                    <a:pt x="1" y="1"/>
                  </a:lnTo>
                  <a:cubicBezTo>
                    <a:pt x="431" y="1557"/>
                    <a:pt x="1421" y="3019"/>
                    <a:pt x="2882" y="3705"/>
                  </a:cubicBezTo>
                  <a:cubicBezTo>
                    <a:pt x="3704" y="4090"/>
                    <a:pt x="4302" y="4510"/>
                    <a:pt x="4717" y="5358"/>
                  </a:cubicBezTo>
                  <a:cubicBezTo>
                    <a:pt x="4284" y="4178"/>
                    <a:pt x="3482" y="3019"/>
                    <a:pt x="2531" y="2188"/>
                  </a:cubicBezTo>
                  <a:cubicBezTo>
                    <a:pt x="1689" y="1450"/>
                    <a:pt x="612" y="94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1362975" y="3123300"/>
              <a:ext cx="135375" cy="159900"/>
            </a:xfrm>
            <a:custGeom>
              <a:avLst/>
              <a:gdLst/>
              <a:ahLst/>
              <a:cxnLst/>
              <a:rect l="l" t="t" r="r" b="b"/>
              <a:pathLst>
                <a:path w="5415" h="6396" extrusionOk="0">
                  <a:moveTo>
                    <a:pt x="0" y="0"/>
                  </a:moveTo>
                  <a:cubicBezTo>
                    <a:pt x="36" y="378"/>
                    <a:pt x="284" y="828"/>
                    <a:pt x="429" y="1180"/>
                  </a:cubicBezTo>
                  <a:cubicBezTo>
                    <a:pt x="601" y="1595"/>
                    <a:pt x="688" y="2059"/>
                    <a:pt x="960" y="2429"/>
                  </a:cubicBezTo>
                  <a:cubicBezTo>
                    <a:pt x="1265" y="2848"/>
                    <a:pt x="1758" y="3078"/>
                    <a:pt x="2211" y="3325"/>
                  </a:cubicBezTo>
                  <a:cubicBezTo>
                    <a:pt x="3397" y="3977"/>
                    <a:pt x="4641" y="4795"/>
                    <a:pt x="5264" y="6052"/>
                  </a:cubicBezTo>
                  <a:lnTo>
                    <a:pt x="5264" y="6052"/>
                  </a:lnTo>
                  <a:cubicBezTo>
                    <a:pt x="4136" y="3573"/>
                    <a:pt x="2240" y="1538"/>
                    <a:pt x="0" y="0"/>
                  </a:cubicBezTo>
                  <a:close/>
                  <a:moveTo>
                    <a:pt x="5264" y="6052"/>
                  </a:moveTo>
                  <a:cubicBezTo>
                    <a:pt x="5316" y="6165"/>
                    <a:pt x="5366" y="6280"/>
                    <a:pt x="5414" y="6396"/>
                  </a:cubicBezTo>
                  <a:cubicBezTo>
                    <a:pt x="5369" y="6278"/>
                    <a:pt x="5319" y="6163"/>
                    <a:pt x="5264" y="60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1449650" y="321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1489900" y="3131150"/>
              <a:ext cx="40075" cy="163775"/>
            </a:xfrm>
            <a:custGeom>
              <a:avLst/>
              <a:gdLst/>
              <a:ahLst/>
              <a:cxnLst/>
              <a:rect l="l" t="t" r="r" b="b"/>
              <a:pathLst>
                <a:path w="1603" h="6551" extrusionOk="0">
                  <a:moveTo>
                    <a:pt x="915" y="0"/>
                  </a:moveTo>
                  <a:cubicBezTo>
                    <a:pt x="915" y="1"/>
                    <a:pt x="915" y="1"/>
                    <a:pt x="915" y="1"/>
                  </a:cubicBezTo>
                  <a:lnTo>
                    <a:pt x="915" y="1"/>
                  </a:lnTo>
                  <a:cubicBezTo>
                    <a:pt x="915" y="1"/>
                    <a:pt x="915" y="1"/>
                    <a:pt x="915" y="0"/>
                  </a:cubicBezTo>
                  <a:close/>
                  <a:moveTo>
                    <a:pt x="915" y="1"/>
                  </a:moveTo>
                  <a:lnTo>
                    <a:pt x="915" y="1"/>
                  </a:lnTo>
                  <a:cubicBezTo>
                    <a:pt x="1013" y="200"/>
                    <a:pt x="479" y="1295"/>
                    <a:pt x="408" y="1542"/>
                  </a:cubicBezTo>
                  <a:cubicBezTo>
                    <a:pt x="264" y="2043"/>
                    <a:pt x="142" y="2547"/>
                    <a:pt x="98" y="3064"/>
                  </a:cubicBezTo>
                  <a:cubicBezTo>
                    <a:pt x="0" y="4240"/>
                    <a:pt x="110" y="5422"/>
                    <a:pt x="463" y="6551"/>
                  </a:cubicBezTo>
                  <a:cubicBezTo>
                    <a:pt x="421" y="6392"/>
                    <a:pt x="714" y="5904"/>
                    <a:pt x="777" y="5742"/>
                  </a:cubicBezTo>
                  <a:cubicBezTo>
                    <a:pt x="880" y="5478"/>
                    <a:pt x="1010" y="5210"/>
                    <a:pt x="1067" y="4931"/>
                  </a:cubicBezTo>
                  <a:cubicBezTo>
                    <a:pt x="1165" y="4450"/>
                    <a:pt x="1293" y="3971"/>
                    <a:pt x="1384" y="3486"/>
                  </a:cubicBezTo>
                  <a:cubicBezTo>
                    <a:pt x="1603" y="2315"/>
                    <a:pt x="1451" y="1069"/>
                    <a:pt x="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1302300" y="3147175"/>
              <a:ext cx="90650" cy="119500"/>
            </a:xfrm>
            <a:custGeom>
              <a:avLst/>
              <a:gdLst/>
              <a:ahLst/>
              <a:cxnLst/>
              <a:rect l="l" t="t" r="r" b="b"/>
              <a:pathLst>
                <a:path w="3626" h="4780" extrusionOk="0">
                  <a:moveTo>
                    <a:pt x="1" y="1"/>
                  </a:moveTo>
                  <a:lnTo>
                    <a:pt x="1" y="1"/>
                  </a:lnTo>
                  <a:cubicBezTo>
                    <a:pt x="202" y="755"/>
                    <a:pt x="237" y="1552"/>
                    <a:pt x="516" y="2282"/>
                  </a:cubicBezTo>
                  <a:cubicBezTo>
                    <a:pt x="758" y="2912"/>
                    <a:pt x="1187" y="3465"/>
                    <a:pt x="1725" y="3873"/>
                  </a:cubicBezTo>
                  <a:cubicBezTo>
                    <a:pt x="1997" y="4077"/>
                    <a:pt x="2220" y="4142"/>
                    <a:pt x="2531" y="4235"/>
                  </a:cubicBezTo>
                  <a:cubicBezTo>
                    <a:pt x="2929" y="4352"/>
                    <a:pt x="3265" y="4585"/>
                    <a:pt x="3626" y="4779"/>
                  </a:cubicBezTo>
                  <a:cubicBezTo>
                    <a:pt x="2641" y="3045"/>
                    <a:pt x="1087" y="166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1413575" y="3064425"/>
              <a:ext cx="127775" cy="488275"/>
            </a:xfrm>
            <a:custGeom>
              <a:avLst/>
              <a:gdLst/>
              <a:ahLst/>
              <a:cxnLst/>
              <a:rect l="l" t="t" r="r" b="b"/>
              <a:pathLst>
                <a:path w="5111" h="19531" extrusionOk="0">
                  <a:moveTo>
                    <a:pt x="147" y="1"/>
                  </a:moveTo>
                  <a:cubicBezTo>
                    <a:pt x="78" y="1"/>
                    <a:pt x="0" y="67"/>
                    <a:pt x="23" y="158"/>
                  </a:cubicBezTo>
                  <a:cubicBezTo>
                    <a:pt x="346" y="1459"/>
                    <a:pt x="672" y="2769"/>
                    <a:pt x="1230" y="3992"/>
                  </a:cubicBezTo>
                  <a:cubicBezTo>
                    <a:pt x="1519" y="4619"/>
                    <a:pt x="1865" y="5219"/>
                    <a:pt x="2166" y="5840"/>
                  </a:cubicBezTo>
                  <a:cubicBezTo>
                    <a:pt x="2454" y="6435"/>
                    <a:pt x="2697" y="7053"/>
                    <a:pt x="2913" y="7678"/>
                  </a:cubicBezTo>
                  <a:cubicBezTo>
                    <a:pt x="3354" y="8961"/>
                    <a:pt x="3770" y="10278"/>
                    <a:pt x="3851" y="11639"/>
                  </a:cubicBezTo>
                  <a:cubicBezTo>
                    <a:pt x="3930" y="12968"/>
                    <a:pt x="3796" y="14295"/>
                    <a:pt x="3842" y="15624"/>
                  </a:cubicBezTo>
                  <a:cubicBezTo>
                    <a:pt x="3887" y="16966"/>
                    <a:pt x="4118" y="18340"/>
                    <a:pt x="4865" y="19482"/>
                  </a:cubicBezTo>
                  <a:cubicBezTo>
                    <a:pt x="4888" y="19517"/>
                    <a:pt x="4919" y="19531"/>
                    <a:pt x="4950" y="19531"/>
                  </a:cubicBezTo>
                  <a:cubicBezTo>
                    <a:pt x="5030" y="19531"/>
                    <a:pt x="5111" y="19436"/>
                    <a:pt x="5052" y="19346"/>
                  </a:cubicBezTo>
                  <a:cubicBezTo>
                    <a:pt x="3626" y="17167"/>
                    <a:pt x="4179" y="14408"/>
                    <a:pt x="4097" y="11965"/>
                  </a:cubicBezTo>
                  <a:cubicBezTo>
                    <a:pt x="4072" y="11283"/>
                    <a:pt x="4000" y="10604"/>
                    <a:pt x="3835" y="9942"/>
                  </a:cubicBezTo>
                  <a:cubicBezTo>
                    <a:pt x="3671" y="9292"/>
                    <a:pt x="3474" y="8648"/>
                    <a:pt x="3267" y="8011"/>
                  </a:cubicBezTo>
                  <a:cubicBezTo>
                    <a:pt x="3063" y="7381"/>
                    <a:pt x="2834" y="6759"/>
                    <a:pt x="2565" y="6155"/>
                  </a:cubicBezTo>
                  <a:cubicBezTo>
                    <a:pt x="2292" y="5541"/>
                    <a:pt x="1962" y="4957"/>
                    <a:pt x="1660" y="4356"/>
                  </a:cubicBezTo>
                  <a:cubicBezTo>
                    <a:pt x="980" y="3001"/>
                    <a:pt x="602" y="1540"/>
                    <a:pt x="239" y="77"/>
                  </a:cubicBezTo>
                  <a:cubicBezTo>
                    <a:pt x="225" y="23"/>
                    <a:pt x="188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1510125" y="3119175"/>
              <a:ext cx="101400" cy="259475"/>
            </a:xfrm>
            <a:custGeom>
              <a:avLst/>
              <a:gdLst/>
              <a:ahLst/>
              <a:cxnLst/>
              <a:rect l="l" t="t" r="r" b="b"/>
              <a:pathLst>
                <a:path w="4056" h="10379" extrusionOk="0">
                  <a:moveTo>
                    <a:pt x="3925" y="1"/>
                  </a:moveTo>
                  <a:cubicBezTo>
                    <a:pt x="3875" y="1"/>
                    <a:pt x="3824" y="28"/>
                    <a:pt x="3810" y="90"/>
                  </a:cubicBezTo>
                  <a:cubicBezTo>
                    <a:pt x="3467" y="1536"/>
                    <a:pt x="3305" y="3014"/>
                    <a:pt x="2993" y="4466"/>
                  </a:cubicBezTo>
                  <a:cubicBezTo>
                    <a:pt x="2687" y="5885"/>
                    <a:pt x="2238" y="7331"/>
                    <a:pt x="1358" y="8505"/>
                  </a:cubicBezTo>
                  <a:cubicBezTo>
                    <a:pt x="925" y="9083"/>
                    <a:pt x="433" y="9611"/>
                    <a:pt x="52" y="10223"/>
                  </a:cubicBezTo>
                  <a:cubicBezTo>
                    <a:pt x="1" y="10308"/>
                    <a:pt x="78" y="10379"/>
                    <a:pt x="158" y="10379"/>
                  </a:cubicBezTo>
                  <a:cubicBezTo>
                    <a:pt x="197" y="10379"/>
                    <a:pt x="237" y="10361"/>
                    <a:pt x="262" y="10320"/>
                  </a:cubicBezTo>
                  <a:cubicBezTo>
                    <a:pt x="604" y="9770"/>
                    <a:pt x="1045" y="9290"/>
                    <a:pt x="1439" y="8779"/>
                  </a:cubicBezTo>
                  <a:cubicBezTo>
                    <a:pt x="1645" y="8512"/>
                    <a:pt x="1837" y="8237"/>
                    <a:pt x="2008" y="7948"/>
                  </a:cubicBezTo>
                  <a:cubicBezTo>
                    <a:pt x="2195" y="7631"/>
                    <a:pt x="2343" y="7290"/>
                    <a:pt x="2482" y="6952"/>
                  </a:cubicBezTo>
                  <a:cubicBezTo>
                    <a:pt x="3058" y="5561"/>
                    <a:pt x="3323" y="4075"/>
                    <a:pt x="3569" y="2599"/>
                  </a:cubicBezTo>
                  <a:cubicBezTo>
                    <a:pt x="3706" y="1774"/>
                    <a:pt x="3844" y="947"/>
                    <a:pt x="4036" y="130"/>
                  </a:cubicBezTo>
                  <a:cubicBezTo>
                    <a:pt x="4056" y="48"/>
                    <a:pt x="3991" y="1"/>
                    <a:pt x="39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1361375" y="3232250"/>
              <a:ext cx="153300" cy="199300"/>
            </a:xfrm>
            <a:custGeom>
              <a:avLst/>
              <a:gdLst/>
              <a:ahLst/>
              <a:cxnLst/>
              <a:rect l="l" t="t" r="r" b="b"/>
              <a:pathLst>
                <a:path w="6132" h="7972" extrusionOk="0">
                  <a:moveTo>
                    <a:pt x="150" y="1"/>
                  </a:moveTo>
                  <a:cubicBezTo>
                    <a:pt x="74" y="1"/>
                    <a:pt x="1" y="64"/>
                    <a:pt x="45" y="149"/>
                  </a:cubicBezTo>
                  <a:cubicBezTo>
                    <a:pt x="332" y="684"/>
                    <a:pt x="692" y="1172"/>
                    <a:pt x="1124" y="1599"/>
                  </a:cubicBezTo>
                  <a:cubicBezTo>
                    <a:pt x="1594" y="2064"/>
                    <a:pt x="2156" y="2411"/>
                    <a:pt x="2668" y="2827"/>
                  </a:cubicBezTo>
                  <a:cubicBezTo>
                    <a:pt x="3177" y="3242"/>
                    <a:pt x="3628" y="3721"/>
                    <a:pt x="4060" y="4214"/>
                  </a:cubicBezTo>
                  <a:cubicBezTo>
                    <a:pt x="4491" y="4702"/>
                    <a:pt x="4963" y="5191"/>
                    <a:pt x="5267" y="5773"/>
                  </a:cubicBezTo>
                  <a:cubicBezTo>
                    <a:pt x="5607" y="6427"/>
                    <a:pt x="5749" y="7160"/>
                    <a:pt x="5887" y="7878"/>
                  </a:cubicBezTo>
                  <a:cubicBezTo>
                    <a:pt x="5900" y="7941"/>
                    <a:pt x="5955" y="7971"/>
                    <a:pt x="6008" y="7971"/>
                  </a:cubicBezTo>
                  <a:cubicBezTo>
                    <a:pt x="6071" y="7971"/>
                    <a:pt x="6131" y="7929"/>
                    <a:pt x="6115" y="7850"/>
                  </a:cubicBezTo>
                  <a:cubicBezTo>
                    <a:pt x="5995" y="7216"/>
                    <a:pt x="5869" y="6572"/>
                    <a:pt x="5616" y="5974"/>
                  </a:cubicBezTo>
                  <a:cubicBezTo>
                    <a:pt x="5358" y="5363"/>
                    <a:pt x="4938" y="4868"/>
                    <a:pt x="4507" y="4373"/>
                  </a:cubicBezTo>
                  <a:cubicBezTo>
                    <a:pt x="4080" y="3881"/>
                    <a:pt x="3647" y="3390"/>
                    <a:pt x="3166" y="2950"/>
                  </a:cubicBezTo>
                  <a:cubicBezTo>
                    <a:pt x="2666" y="2492"/>
                    <a:pt x="2088" y="2138"/>
                    <a:pt x="1574" y="1698"/>
                  </a:cubicBezTo>
                  <a:cubicBezTo>
                    <a:pt x="1040" y="1240"/>
                    <a:pt x="593" y="684"/>
                    <a:pt x="260" y="66"/>
                  </a:cubicBezTo>
                  <a:cubicBezTo>
                    <a:pt x="235" y="20"/>
                    <a:pt x="192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1352800" y="3288800"/>
              <a:ext cx="112975" cy="48975"/>
            </a:xfrm>
            <a:custGeom>
              <a:avLst/>
              <a:gdLst/>
              <a:ahLst/>
              <a:cxnLst/>
              <a:rect l="l" t="t" r="r" b="b"/>
              <a:pathLst>
                <a:path w="4519" h="1959" extrusionOk="0">
                  <a:moveTo>
                    <a:pt x="0" y="0"/>
                  </a:moveTo>
                  <a:cubicBezTo>
                    <a:pt x="255" y="290"/>
                    <a:pt x="513" y="579"/>
                    <a:pt x="768" y="872"/>
                  </a:cubicBezTo>
                  <a:cubicBezTo>
                    <a:pt x="1083" y="1229"/>
                    <a:pt x="1425" y="1603"/>
                    <a:pt x="1884" y="1733"/>
                  </a:cubicBezTo>
                  <a:cubicBezTo>
                    <a:pt x="2066" y="1784"/>
                    <a:pt x="2254" y="1793"/>
                    <a:pt x="2442" y="1793"/>
                  </a:cubicBezTo>
                  <a:cubicBezTo>
                    <a:pt x="2459" y="1793"/>
                    <a:pt x="2475" y="1793"/>
                    <a:pt x="2492" y="1792"/>
                  </a:cubicBezTo>
                  <a:cubicBezTo>
                    <a:pt x="2807" y="1788"/>
                    <a:pt x="3132" y="1698"/>
                    <a:pt x="3436" y="1697"/>
                  </a:cubicBezTo>
                  <a:cubicBezTo>
                    <a:pt x="3438" y="1697"/>
                    <a:pt x="3441" y="1697"/>
                    <a:pt x="3444" y="1697"/>
                  </a:cubicBezTo>
                  <a:cubicBezTo>
                    <a:pt x="3791" y="1697"/>
                    <a:pt x="4185" y="1871"/>
                    <a:pt x="4518" y="1959"/>
                  </a:cubicBezTo>
                  <a:lnTo>
                    <a:pt x="4518" y="1959"/>
                  </a:lnTo>
                  <a:cubicBezTo>
                    <a:pt x="4187" y="1871"/>
                    <a:pt x="3889" y="1202"/>
                    <a:pt x="3618" y="990"/>
                  </a:cubicBezTo>
                  <a:cubicBezTo>
                    <a:pt x="3379" y="804"/>
                    <a:pt x="3069" y="746"/>
                    <a:pt x="2789" y="642"/>
                  </a:cubicBezTo>
                  <a:cubicBezTo>
                    <a:pt x="1884" y="296"/>
                    <a:pt x="969" y="57"/>
                    <a:pt x="0" y="0"/>
                  </a:cubicBezTo>
                  <a:close/>
                  <a:moveTo>
                    <a:pt x="4518" y="1959"/>
                  </a:moveTo>
                  <a:lnTo>
                    <a:pt x="4518" y="1959"/>
                  </a:lnTo>
                  <a:cubicBezTo>
                    <a:pt x="4518" y="1959"/>
                    <a:pt x="4518" y="1959"/>
                    <a:pt x="4518" y="1959"/>
                  </a:cubicBezTo>
                  <a:cubicBezTo>
                    <a:pt x="4518" y="1959"/>
                    <a:pt x="4518" y="1959"/>
                    <a:pt x="4518" y="19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1429200" y="3238125"/>
              <a:ext cx="56950" cy="122100"/>
            </a:xfrm>
            <a:custGeom>
              <a:avLst/>
              <a:gdLst/>
              <a:ahLst/>
              <a:cxnLst/>
              <a:rect l="l" t="t" r="r" b="b"/>
              <a:pathLst>
                <a:path w="2278" h="4884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50"/>
                    <a:pt x="6" y="506"/>
                    <a:pt x="13" y="601"/>
                  </a:cubicBezTo>
                  <a:cubicBezTo>
                    <a:pt x="32" y="843"/>
                    <a:pt x="54" y="1067"/>
                    <a:pt x="135" y="1296"/>
                  </a:cubicBezTo>
                  <a:cubicBezTo>
                    <a:pt x="304" y="1770"/>
                    <a:pt x="634" y="2171"/>
                    <a:pt x="927" y="2570"/>
                  </a:cubicBezTo>
                  <a:cubicBezTo>
                    <a:pt x="1455" y="3291"/>
                    <a:pt x="1908" y="4067"/>
                    <a:pt x="2272" y="4883"/>
                  </a:cubicBezTo>
                  <a:cubicBezTo>
                    <a:pt x="2104" y="4506"/>
                    <a:pt x="2277" y="3850"/>
                    <a:pt x="2207" y="3436"/>
                  </a:cubicBezTo>
                  <a:cubicBezTo>
                    <a:pt x="2127" y="2958"/>
                    <a:pt x="1824" y="2479"/>
                    <a:pt x="1577" y="2066"/>
                  </a:cubicBezTo>
                  <a:cubicBezTo>
                    <a:pt x="1129" y="1324"/>
                    <a:pt x="601" y="62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1583225" y="3032350"/>
              <a:ext cx="40125" cy="140225"/>
            </a:xfrm>
            <a:custGeom>
              <a:avLst/>
              <a:gdLst/>
              <a:ahLst/>
              <a:cxnLst/>
              <a:rect l="l" t="t" r="r" b="b"/>
              <a:pathLst>
                <a:path w="1605" h="5609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121" y="461"/>
                    <a:pt x="765" y="928"/>
                    <a:pt x="556" y="1470"/>
                  </a:cubicBezTo>
                  <a:cubicBezTo>
                    <a:pt x="1" y="2907"/>
                    <a:pt x="656" y="4185"/>
                    <a:pt x="758" y="5608"/>
                  </a:cubicBezTo>
                  <a:cubicBezTo>
                    <a:pt x="917" y="4669"/>
                    <a:pt x="1302" y="3816"/>
                    <a:pt x="1473" y="2883"/>
                  </a:cubicBezTo>
                  <a:cubicBezTo>
                    <a:pt x="1561" y="2396"/>
                    <a:pt x="1604" y="1901"/>
                    <a:pt x="1603" y="1404"/>
                  </a:cubicBezTo>
                  <a:cubicBezTo>
                    <a:pt x="1603" y="1180"/>
                    <a:pt x="1370" y="135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1544650" y="3105625"/>
              <a:ext cx="42325" cy="143675"/>
            </a:xfrm>
            <a:custGeom>
              <a:avLst/>
              <a:gdLst/>
              <a:ahLst/>
              <a:cxnLst/>
              <a:rect l="l" t="t" r="r" b="b"/>
              <a:pathLst>
                <a:path w="1693" h="5747" extrusionOk="0">
                  <a:moveTo>
                    <a:pt x="355" y="1"/>
                  </a:moveTo>
                  <a:cubicBezTo>
                    <a:pt x="422" y="189"/>
                    <a:pt x="257" y="421"/>
                    <a:pt x="203" y="583"/>
                  </a:cubicBezTo>
                  <a:cubicBezTo>
                    <a:pt x="125" y="826"/>
                    <a:pt x="92" y="1079"/>
                    <a:pt x="65" y="1337"/>
                  </a:cubicBezTo>
                  <a:cubicBezTo>
                    <a:pt x="5" y="1910"/>
                    <a:pt x="0" y="2491"/>
                    <a:pt x="105" y="3061"/>
                  </a:cubicBezTo>
                  <a:cubicBezTo>
                    <a:pt x="194" y="3566"/>
                    <a:pt x="372" y="4200"/>
                    <a:pt x="731" y="4584"/>
                  </a:cubicBezTo>
                  <a:cubicBezTo>
                    <a:pt x="1099" y="4978"/>
                    <a:pt x="1383" y="5215"/>
                    <a:pt x="1610" y="5746"/>
                  </a:cubicBezTo>
                  <a:cubicBezTo>
                    <a:pt x="1693" y="3776"/>
                    <a:pt x="1019" y="1860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1568250" y="3184175"/>
              <a:ext cx="85850" cy="112750"/>
            </a:xfrm>
            <a:custGeom>
              <a:avLst/>
              <a:gdLst/>
              <a:ahLst/>
              <a:cxnLst/>
              <a:rect l="l" t="t" r="r" b="b"/>
              <a:pathLst>
                <a:path w="3434" h="4510" extrusionOk="0">
                  <a:moveTo>
                    <a:pt x="3434" y="0"/>
                  </a:moveTo>
                  <a:lnTo>
                    <a:pt x="3434" y="0"/>
                  </a:lnTo>
                  <a:cubicBezTo>
                    <a:pt x="2979" y="178"/>
                    <a:pt x="2618" y="527"/>
                    <a:pt x="2269" y="870"/>
                  </a:cubicBezTo>
                  <a:cubicBezTo>
                    <a:pt x="1210" y="1910"/>
                    <a:pt x="432" y="3089"/>
                    <a:pt x="0" y="4510"/>
                  </a:cubicBezTo>
                  <a:cubicBezTo>
                    <a:pt x="16" y="4459"/>
                    <a:pt x="282" y="4352"/>
                    <a:pt x="335" y="4320"/>
                  </a:cubicBezTo>
                  <a:cubicBezTo>
                    <a:pt x="453" y="4245"/>
                    <a:pt x="575" y="4169"/>
                    <a:pt x="689" y="4088"/>
                  </a:cubicBezTo>
                  <a:cubicBezTo>
                    <a:pt x="863" y="3964"/>
                    <a:pt x="961" y="3796"/>
                    <a:pt x="1116" y="3654"/>
                  </a:cubicBezTo>
                  <a:cubicBezTo>
                    <a:pt x="1477" y="3320"/>
                    <a:pt x="1821" y="2984"/>
                    <a:pt x="2125" y="2597"/>
                  </a:cubicBezTo>
                  <a:cubicBezTo>
                    <a:pt x="2726" y="1828"/>
                    <a:pt x="3179" y="943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1238225" y="3280175"/>
              <a:ext cx="27025" cy="26850"/>
            </a:xfrm>
            <a:custGeom>
              <a:avLst/>
              <a:gdLst/>
              <a:ahLst/>
              <a:cxnLst/>
              <a:rect l="l" t="t" r="r" b="b"/>
              <a:pathLst>
                <a:path w="1081" h="1074" extrusionOk="0">
                  <a:moveTo>
                    <a:pt x="534" y="1"/>
                  </a:moveTo>
                  <a:cubicBezTo>
                    <a:pt x="395" y="1"/>
                    <a:pt x="267" y="55"/>
                    <a:pt x="162" y="154"/>
                  </a:cubicBezTo>
                  <a:cubicBezTo>
                    <a:pt x="61" y="255"/>
                    <a:pt x="3" y="389"/>
                    <a:pt x="2" y="532"/>
                  </a:cubicBezTo>
                  <a:cubicBezTo>
                    <a:pt x="0" y="829"/>
                    <a:pt x="239" y="1072"/>
                    <a:pt x="536" y="1073"/>
                  </a:cubicBezTo>
                  <a:cubicBezTo>
                    <a:pt x="538" y="1073"/>
                    <a:pt x="540" y="1073"/>
                    <a:pt x="541" y="1073"/>
                  </a:cubicBezTo>
                  <a:cubicBezTo>
                    <a:pt x="677" y="1073"/>
                    <a:pt x="805" y="1023"/>
                    <a:pt x="905" y="930"/>
                  </a:cubicBezTo>
                  <a:cubicBezTo>
                    <a:pt x="908" y="927"/>
                    <a:pt x="914" y="923"/>
                    <a:pt x="918" y="917"/>
                  </a:cubicBezTo>
                  <a:cubicBezTo>
                    <a:pt x="1019" y="816"/>
                    <a:pt x="1077" y="683"/>
                    <a:pt x="1079" y="539"/>
                  </a:cubicBezTo>
                  <a:cubicBezTo>
                    <a:pt x="1080" y="396"/>
                    <a:pt x="1024" y="261"/>
                    <a:pt x="922" y="157"/>
                  </a:cubicBezTo>
                  <a:cubicBezTo>
                    <a:pt x="822" y="59"/>
                    <a:pt x="688" y="2"/>
                    <a:pt x="544" y="1"/>
                  </a:cubicBezTo>
                  <a:cubicBezTo>
                    <a:pt x="541" y="1"/>
                    <a:pt x="537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1281975" y="3243200"/>
              <a:ext cx="27025" cy="26850"/>
            </a:xfrm>
            <a:custGeom>
              <a:avLst/>
              <a:gdLst/>
              <a:ahLst/>
              <a:cxnLst/>
              <a:rect l="l" t="t" r="r" b="b"/>
              <a:pathLst>
                <a:path w="1081" h="1074" extrusionOk="0">
                  <a:moveTo>
                    <a:pt x="539" y="0"/>
                  </a:moveTo>
                  <a:cubicBezTo>
                    <a:pt x="398" y="0"/>
                    <a:pt x="265" y="55"/>
                    <a:pt x="162" y="155"/>
                  </a:cubicBezTo>
                  <a:cubicBezTo>
                    <a:pt x="61" y="256"/>
                    <a:pt x="3" y="390"/>
                    <a:pt x="2" y="533"/>
                  </a:cubicBezTo>
                  <a:cubicBezTo>
                    <a:pt x="0" y="830"/>
                    <a:pt x="239" y="1071"/>
                    <a:pt x="536" y="1073"/>
                  </a:cubicBezTo>
                  <a:cubicBezTo>
                    <a:pt x="540" y="1073"/>
                    <a:pt x="543" y="1073"/>
                    <a:pt x="547" y="1073"/>
                  </a:cubicBezTo>
                  <a:cubicBezTo>
                    <a:pt x="681" y="1073"/>
                    <a:pt x="807" y="1023"/>
                    <a:pt x="905" y="931"/>
                  </a:cubicBezTo>
                  <a:cubicBezTo>
                    <a:pt x="908" y="927"/>
                    <a:pt x="914" y="924"/>
                    <a:pt x="917" y="918"/>
                  </a:cubicBezTo>
                  <a:cubicBezTo>
                    <a:pt x="1018" y="817"/>
                    <a:pt x="1076" y="683"/>
                    <a:pt x="1079" y="540"/>
                  </a:cubicBezTo>
                  <a:cubicBezTo>
                    <a:pt x="1080" y="397"/>
                    <a:pt x="1024" y="261"/>
                    <a:pt x="922" y="158"/>
                  </a:cubicBezTo>
                  <a:cubicBezTo>
                    <a:pt x="823" y="58"/>
                    <a:pt x="688" y="3"/>
                    <a:pt x="545" y="0"/>
                  </a:cubicBezTo>
                  <a:cubicBezTo>
                    <a:pt x="543" y="0"/>
                    <a:pt x="541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1290700" y="3298675"/>
              <a:ext cx="26975" cy="26875"/>
            </a:xfrm>
            <a:custGeom>
              <a:avLst/>
              <a:gdLst/>
              <a:ahLst/>
              <a:cxnLst/>
              <a:rect l="l" t="t" r="r" b="b"/>
              <a:pathLst>
                <a:path w="1079" h="1075" extrusionOk="0">
                  <a:moveTo>
                    <a:pt x="545" y="0"/>
                  </a:moveTo>
                  <a:cubicBezTo>
                    <a:pt x="398" y="0"/>
                    <a:pt x="268" y="57"/>
                    <a:pt x="161" y="155"/>
                  </a:cubicBezTo>
                  <a:cubicBezTo>
                    <a:pt x="60" y="257"/>
                    <a:pt x="2" y="391"/>
                    <a:pt x="2" y="533"/>
                  </a:cubicBezTo>
                  <a:cubicBezTo>
                    <a:pt x="0" y="830"/>
                    <a:pt x="239" y="1073"/>
                    <a:pt x="536" y="1075"/>
                  </a:cubicBezTo>
                  <a:cubicBezTo>
                    <a:pt x="538" y="1075"/>
                    <a:pt x="540" y="1075"/>
                    <a:pt x="542" y="1075"/>
                  </a:cubicBezTo>
                  <a:cubicBezTo>
                    <a:pt x="677" y="1075"/>
                    <a:pt x="805" y="1024"/>
                    <a:pt x="905" y="931"/>
                  </a:cubicBezTo>
                  <a:cubicBezTo>
                    <a:pt x="908" y="928"/>
                    <a:pt x="914" y="925"/>
                    <a:pt x="917" y="920"/>
                  </a:cubicBezTo>
                  <a:cubicBezTo>
                    <a:pt x="1018" y="818"/>
                    <a:pt x="1076" y="684"/>
                    <a:pt x="1076" y="542"/>
                  </a:cubicBezTo>
                  <a:cubicBezTo>
                    <a:pt x="1079" y="399"/>
                    <a:pt x="1022" y="262"/>
                    <a:pt x="922" y="160"/>
                  </a:cubicBezTo>
                  <a:cubicBezTo>
                    <a:pt x="821" y="58"/>
                    <a:pt x="688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24"/>
          <p:cNvGrpSpPr/>
          <p:nvPr/>
        </p:nvGrpSpPr>
        <p:grpSpPr>
          <a:xfrm rot="-9319734" flipH="1">
            <a:off x="8473874" y="512815"/>
            <a:ext cx="860913" cy="1326246"/>
            <a:chOff x="6143129" y="4365294"/>
            <a:chExt cx="860931" cy="1326274"/>
          </a:xfrm>
        </p:grpSpPr>
        <p:grpSp>
          <p:nvGrpSpPr>
            <p:cNvPr id="1147" name="Google Shape;1147;p24"/>
            <p:cNvGrpSpPr/>
            <p:nvPr/>
          </p:nvGrpSpPr>
          <p:grpSpPr>
            <a:xfrm>
              <a:off x="6143129" y="4365294"/>
              <a:ext cx="860931" cy="1326274"/>
              <a:chOff x="2488625" y="2827850"/>
              <a:chExt cx="456050" cy="702550"/>
            </a:xfrm>
          </p:grpSpPr>
          <p:sp>
            <p:nvSpPr>
              <p:cNvPr id="1148" name="Google Shape;1148;p24"/>
              <p:cNvSpPr/>
              <p:nvPr/>
            </p:nvSpPr>
            <p:spPr>
              <a:xfrm>
                <a:off x="2488625" y="2904950"/>
                <a:ext cx="199400" cy="572200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22888" extrusionOk="0">
                    <a:moveTo>
                      <a:pt x="2293" y="1"/>
                    </a:moveTo>
                    <a:cubicBezTo>
                      <a:pt x="2157" y="1"/>
                      <a:pt x="2019" y="29"/>
                      <a:pt x="1889" y="70"/>
                    </a:cubicBezTo>
                    <a:cubicBezTo>
                      <a:pt x="1113" y="318"/>
                      <a:pt x="546" y="1034"/>
                      <a:pt x="327" y="1819"/>
                    </a:cubicBezTo>
                    <a:cubicBezTo>
                      <a:pt x="0" y="2997"/>
                      <a:pt x="110" y="4048"/>
                      <a:pt x="442" y="5047"/>
                    </a:cubicBezTo>
                    <a:cubicBezTo>
                      <a:pt x="834" y="6231"/>
                      <a:pt x="1458" y="6721"/>
                      <a:pt x="2160" y="7635"/>
                    </a:cubicBezTo>
                    <a:cubicBezTo>
                      <a:pt x="2945" y="8657"/>
                      <a:pt x="3360" y="10102"/>
                      <a:pt x="3489" y="11365"/>
                    </a:cubicBezTo>
                    <a:cubicBezTo>
                      <a:pt x="3629" y="12753"/>
                      <a:pt x="3422" y="14163"/>
                      <a:pt x="3599" y="15548"/>
                    </a:cubicBezTo>
                    <a:cubicBezTo>
                      <a:pt x="3958" y="18355"/>
                      <a:pt x="5825" y="20702"/>
                      <a:pt x="7621" y="22888"/>
                    </a:cubicBezTo>
                    <a:cubicBezTo>
                      <a:pt x="7086" y="20629"/>
                      <a:pt x="6177" y="17736"/>
                      <a:pt x="6985" y="15474"/>
                    </a:cubicBezTo>
                    <a:cubicBezTo>
                      <a:pt x="7975" y="12701"/>
                      <a:pt x="6477" y="9889"/>
                      <a:pt x="4870" y="7714"/>
                    </a:cubicBezTo>
                    <a:cubicBezTo>
                      <a:pt x="3285" y="5564"/>
                      <a:pt x="4677" y="2557"/>
                      <a:pt x="3094" y="473"/>
                    </a:cubicBezTo>
                    <a:cubicBezTo>
                      <a:pt x="2955" y="289"/>
                      <a:pt x="2783" y="116"/>
                      <a:pt x="2562" y="43"/>
                    </a:cubicBezTo>
                    <a:cubicBezTo>
                      <a:pt x="2475" y="13"/>
                      <a:pt x="2384" y="1"/>
                      <a:pt x="2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4"/>
              <p:cNvSpPr/>
              <p:nvPr/>
            </p:nvSpPr>
            <p:spPr>
              <a:xfrm>
                <a:off x="2596975" y="2827850"/>
                <a:ext cx="256500" cy="702550"/>
              </a:xfrm>
              <a:custGeom>
                <a:avLst/>
                <a:gdLst/>
                <a:ahLst/>
                <a:cxnLst/>
                <a:rect l="l" t="t" r="r" b="b"/>
                <a:pathLst>
                  <a:path w="10260" h="28102" extrusionOk="0">
                    <a:moveTo>
                      <a:pt x="7786" y="0"/>
                    </a:moveTo>
                    <a:cubicBezTo>
                      <a:pt x="7253" y="0"/>
                      <a:pt x="6703" y="200"/>
                      <a:pt x="6288" y="543"/>
                    </a:cubicBezTo>
                    <a:cubicBezTo>
                      <a:pt x="5569" y="1133"/>
                      <a:pt x="5197" y="2057"/>
                      <a:pt x="5032" y="2972"/>
                    </a:cubicBezTo>
                    <a:cubicBezTo>
                      <a:pt x="4867" y="3889"/>
                      <a:pt x="4880" y="4828"/>
                      <a:pt x="4782" y="5754"/>
                    </a:cubicBezTo>
                    <a:cubicBezTo>
                      <a:pt x="4521" y="8208"/>
                      <a:pt x="3326" y="10136"/>
                      <a:pt x="2212" y="12264"/>
                    </a:cubicBezTo>
                    <a:cubicBezTo>
                      <a:pt x="1059" y="14472"/>
                      <a:pt x="0" y="18068"/>
                      <a:pt x="930" y="20520"/>
                    </a:cubicBezTo>
                    <a:cubicBezTo>
                      <a:pt x="1383" y="21710"/>
                      <a:pt x="1767" y="22909"/>
                      <a:pt x="2188" y="24120"/>
                    </a:cubicBezTo>
                    <a:cubicBezTo>
                      <a:pt x="2435" y="24835"/>
                      <a:pt x="2716" y="25537"/>
                      <a:pt x="3029" y="26225"/>
                    </a:cubicBezTo>
                    <a:cubicBezTo>
                      <a:pt x="3279" y="26774"/>
                      <a:pt x="3883" y="27522"/>
                      <a:pt x="3979" y="28101"/>
                    </a:cubicBezTo>
                    <a:cubicBezTo>
                      <a:pt x="3311" y="24028"/>
                      <a:pt x="3201" y="19601"/>
                      <a:pt x="5306" y="16050"/>
                    </a:cubicBezTo>
                    <a:cubicBezTo>
                      <a:pt x="6078" y="14745"/>
                      <a:pt x="7118" y="13618"/>
                      <a:pt x="7909" y="12325"/>
                    </a:cubicBezTo>
                    <a:cubicBezTo>
                      <a:pt x="9064" y="10436"/>
                      <a:pt x="9630" y="8258"/>
                      <a:pt x="9891" y="6074"/>
                    </a:cubicBezTo>
                    <a:cubicBezTo>
                      <a:pt x="10027" y="4949"/>
                      <a:pt x="10260" y="3468"/>
                      <a:pt x="9989" y="2210"/>
                    </a:cubicBezTo>
                    <a:cubicBezTo>
                      <a:pt x="9831" y="1472"/>
                      <a:pt x="9498" y="812"/>
                      <a:pt x="8870" y="343"/>
                    </a:cubicBezTo>
                    <a:cubicBezTo>
                      <a:pt x="8556" y="107"/>
                      <a:pt x="8175" y="0"/>
                      <a:pt x="7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4"/>
              <p:cNvSpPr/>
              <p:nvPr/>
            </p:nvSpPr>
            <p:spPr>
              <a:xfrm>
                <a:off x="2672325" y="3053725"/>
                <a:ext cx="272350" cy="461275"/>
              </a:xfrm>
              <a:custGeom>
                <a:avLst/>
                <a:gdLst/>
                <a:ahLst/>
                <a:cxnLst/>
                <a:rect l="l" t="t" r="r" b="b"/>
                <a:pathLst>
                  <a:path w="10894" h="18451" extrusionOk="0">
                    <a:moveTo>
                      <a:pt x="8915" y="1"/>
                    </a:moveTo>
                    <a:cubicBezTo>
                      <a:pt x="8533" y="1"/>
                      <a:pt x="8168" y="248"/>
                      <a:pt x="7939" y="564"/>
                    </a:cubicBezTo>
                    <a:cubicBezTo>
                      <a:pt x="7680" y="919"/>
                      <a:pt x="7557" y="1349"/>
                      <a:pt x="7417" y="1764"/>
                    </a:cubicBezTo>
                    <a:cubicBezTo>
                      <a:pt x="6819" y="3527"/>
                      <a:pt x="5853" y="5163"/>
                      <a:pt x="4598" y="6538"/>
                    </a:cubicBezTo>
                    <a:cubicBezTo>
                      <a:pt x="3837" y="7374"/>
                      <a:pt x="2969" y="8113"/>
                      <a:pt x="2259" y="8991"/>
                    </a:cubicBezTo>
                    <a:cubicBezTo>
                      <a:pt x="187" y="11547"/>
                      <a:pt x="0" y="15307"/>
                      <a:pt x="514" y="18451"/>
                    </a:cubicBezTo>
                    <a:cubicBezTo>
                      <a:pt x="352" y="17456"/>
                      <a:pt x="1066" y="15832"/>
                      <a:pt x="1402" y="14907"/>
                    </a:cubicBezTo>
                    <a:cubicBezTo>
                      <a:pt x="1816" y="13759"/>
                      <a:pt x="2021" y="12882"/>
                      <a:pt x="2977" y="12058"/>
                    </a:cubicBezTo>
                    <a:cubicBezTo>
                      <a:pt x="3979" y="11195"/>
                      <a:pt x="5163" y="10571"/>
                      <a:pt x="6215" y="9771"/>
                    </a:cubicBezTo>
                    <a:cubicBezTo>
                      <a:pt x="7674" y="8665"/>
                      <a:pt x="8879" y="7223"/>
                      <a:pt x="9705" y="5589"/>
                    </a:cubicBezTo>
                    <a:cubicBezTo>
                      <a:pt x="10487" y="4044"/>
                      <a:pt x="10894" y="2077"/>
                      <a:pt x="9914" y="649"/>
                    </a:cubicBezTo>
                    <a:cubicBezTo>
                      <a:pt x="9707" y="348"/>
                      <a:pt x="9419" y="70"/>
                      <a:pt x="9057" y="12"/>
                    </a:cubicBezTo>
                    <a:cubicBezTo>
                      <a:pt x="9010" y="5"/>
                      <a:pt x="8962" y="1"/>
                      <a:pt x="8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4"/>
              <p:cNvSpPr/>
              <p:nvPr/>
            </p:nvSpPr>
            <p:spPr>
              <a:xfrm>
                <a:off x="2639525" y="2857600"/>
                <a:ext cx="168175" cy="646625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25865" extrusionOk="0">
                    <a:moveTo>
                      <a:pt x="6609" y="1"/>
                    </a:moveTo>
                    <a:cubicBezTo>
                      <a:pt x="6580" y="1"/>
                      <a:pt x="6551" y="13"/>
                      <a:pt x="6531" y="36"/>
                    </a:cubicBezTo>
                    <a:cubicBezTo>
                      <a:pt x="5469" y="1236"/>
                      <a:pt x="5005" y="2763"/>
                      <a:pt x="4665" y="4234"/>
                    </a:cubicBezTo>
                    <a:cubicBezTo>
                      <a:pt x="4497" y="4965"/>
                      <a:pt x="4423" y="5722"/>
                      <a:pt x="4351" y="6453"/>
                    </a:cubicBezTo>
                    <a:cubicBezTo>
                      <a:pt x="4316" y="6805"/>
                      <a:pt x="4280" y="7171"/>
                      <a:pt x="4235" y="7527"/>
                    </a:cubicBezTo>
                    <a:cubicBezTo>
                      <a:pt x="4074" y="8780"/>
                      <a:pt x="3705" y="9971"/>
                      <a:pt x="3165" y="10971"/>
                    </a:cubicBezTo>
                    <a:cubicBezTo>
                      <a:pt x="2880" y="11501"/>
                      <a:pt x="2511" y="11992"/>
                      <a:pt x="2152" y="12467"/>
                    </a:cubicBezTo>
                    <a:cubicBezTo>
                      <a:pt x="1725" y="13031"/>
                      <a:pt x="1285" y="13613"/>
                      <a:pt x="972" y="14279"/>
                    </a:cubicBezTo>
                    <a:cubicBezTo>
                      <a:pt x="218" y="15883"/>
                      <a:pt x="1" y="17878"/>
                      <a:pt x="341" y="20052"/>
                    </a:cubicBezTo>
                    <a:cubicBezTo>
                      <a:pt x="424" y="20581"/>
                      <a:pt x="561" y="21102"/>
                      <a:pt x="694" y="21606"/>
                    </a:cubicBezTo>
                    <a:cubicBezTo>
                      <a:pt x="804" y="22030"/>
                      <a:pt x="919" y="22467"/>
                      <a:pt x="1000" y="22901"/>
                    </a:cubicBezTo>
                    <a:cubicBezTo>
                      <a:pt x="1175" y="23845"/>
                      <a:pt x="1405" y="24847"/>
                      <a:pt x="1904" y="25808"/>
                    </a:cubicBezTo>
                    <a:cubicBezTo>
                      <a:pt x="1922" y="25844"/>
                      <a:pt x="1958" y="25865"/>
                      <a:pt x="1997" y="25865"/>
                    </a:cubicBezTo>
                    <a:cubicBezTo>
                      <a:pt x="2013" y="25865"/>
                      <a:pt x="2029" y="25860"/>
                      <a:pt x="2043" y="25853"/>
                    </a:cubicBezTo>
                    <a:cubicBezTo>
                      <a:pt x="2096" y="25825"/>
                      <a:pt x="2116" y="25763"/>
                      <a:pt x="2088" y="25713"/>
                    </a:cubicBezTo>
                    <a:cubicBezTo>
                      <a:pt x="1603" y="24776"/>
                      <a:pt x="1378" y="23790"/>
                      <a:pt x="1205" y="22865"/>
                    </a:cubicBezTo>
                    <a:cubicBezTo>
                      <a:pt x="1124" y="22424"/>
                      <a:pt x="1008" y="21982"/>
                      <a:pt x="897" y="21555"/>
                    </a:cubicBezTo>
                    <a:cubicBezTo>
                      <a:pt x="767" y="21056"/>
                      <a:pt x="631" y="20539"/>
                      <a:pt x="549" y="20020"/>
                    </a:cubicBezTo>
                    <a:cubicBezTo>
                      <a:pt x="214" y="17890"/>
                      <a:pt x="426" y="15935"/>
                      <a:pt x="1162" y="14370"/>
                    </a:cubicBezTo>
                    <a:cubicBezTo>
                      <a:pt x="1464" y="13723"/>
                      <a:pt x="1899" y="13149"/>
                      <a:pt x="2318" y="12593"/>
                    </a:cubicBezTo>
                    <a:cubicBezTo>
                      <a:pt x="2680" y="12112"/>
                      <a:pt x="3055" y="11614"/>
                      <a:pt x="3348" y="11071"/>
                    </a:cubicBezTo>
                    <a:cubicBezTo>
                      <a:pt x="3898" y="10048"/>
                      <a:pt x="4277" y="8832"/>
                      <a:pt x="4441" y="7555"/>
                    </a:cubicBezTo>
                    <a:cubicBezTo>
                      <a:pt x="4489" y="7194"/>
                      <a:pt x="4525" y="6830"/>
                      <a:pt x="4559" y="6475"/>
                    </a:cubicBezTo>
                    <a:cubicBezTo>
                      <a:pt x="4632" y="5748"/>
                      <a:pt x="4704" y="5000"/>
                      <a:pt x="4871" y="4283"/>
                    </a:cubicBezTo>
                    <a:cubicBezTo>
                      <a:pt x="5205" y="2837"/>
                      <a:pt x="5657" y="1340"/>
                      <a:pt x="6689" y="175"/>
                    </a:cubicBezTo>
                    <a:cubicBezTo>
                      <a:pt x="6727" y="131"/>
                      <a:pt x="6722" y="65"/>
                      <a:pt x="6680" y="27"/>
                    </a:cubicBezTo>
                    <a:cubicBezTo>
                      <a:pt x="6660" y="10"/>
                      <a:pt x="6635" y="1"/>
                      <a:pt x="6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4"/>
              <p:cNvSpPr/>
              <p:nvPr/>
            </p:nvSpPr>
            <p:spPr>
              <a:xfrm>
                <a:off x="2675000" y="3092300"/>
                <a:ext cx="231475" cy="411675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16467" extrusionOk="0">
                    <a:moveTo>
                      <a:pt x="9146" y="1"/>
                    </a:moveTo>
                    <a:cubicBezTo>
                      <a:pt x="9097" y="1"/>
                      <a:pt x="9053" y="37"/>
                      <a:pt x="9042" y="86"/>
                    </a:cubicBezTo>
                    <a:cubicBezTo>
                      <a:pt x="8660" y="2181"/>
                      <a:pt x="7674" y="4175"/>
                      <a:pt x="6264" y="5702"/>
                    </a:cubicBezTo>
                    <a:cubicBezTo>
                      <a:pt x="5654" y="6366"/>
                      <a:pt x="4940" y="6968"/>
                      <a:pt x="4252" y="7552"/>
                    </a:cubicBezTo>
                    <a:cubicBezTo>
                      <a:pt x="3078" y="8546"/>
                      <a:pt x="1864" y="9574"/>
                      <a:pt x="1104" y="10941"/>
                    </a:cubicBezTo>
                    <a:cubicBezTo>
                      <a:pt x="261" y="12455"/>
                      <a:pt x="1" y="14388"/>
                      <a:pt x="370" y="16382"/>
                    </a:cubicBezTo>
                    <a:cubicBezTo>
                      <a:pt x="378" y="16433"/>
                      <a:pt x="423" y="16466"/>
                      <a:pt x="472" y="16466"/>
                    </a:cubicBezTo>
                    <a:cubicBezTo>
                      <a:pt x="478" y="16466"/>
                      <a:pt x="485" y="16466"/>
                      <a:pt x="491" y="16464"/>
                    </a:cubicBezTo>
                    <a:cubicBezTo>
                      <a:pt x="546" y="16455"/>
                      <a:pt x="585" y="16398"/>
                      <a:pt x="574" y="16342"/>
                    </a:cubicBezTo>
                    <a:cubicBezTo>
                      <a:pt x="213" y="14395"/>
                      <a:pt x="465" y="12513"/>
                      <a:pt x="1285" y="11042"/>
                    </a:cubicBezTo>
                    <a:cubicBezTo>
                      <a:pt x="2027" y="9709"/>
                      <a:pt x="3227" y="8693"/>
                      <a:pt x="4387" y="7711"/>
                    </a:cubicBezTo>
                    <a:cubicBezTo>
                      <a:pt x="5080" y="7125"/>
                      <a:pt x="5797" y="6517"/>
                      <a:pt x="6419" y="5844"/>
                    </a:cubicBezTo>
                    <a:cubicBezTo>
                      <a:pt x="7855" y="4287"/>
                      <a:pt x="8860" y="2255"/>
                      <a:pt x="9249" y="123"/>
                    </a:cubicBezTo>
                    <a:cubicBezTo>
                      <a:pt x="9258" y="68"/>
                      <a:pt x="9221" y="13"/>
                      <a:pt x="9164" y="2"/>
                    </a:cubicBezTo>
                    <a:cubicBezTo>
                      <a:pt x="9158" y="1"/>
                      <a:pt x="9152" y="1"/>
                      <a:pt x="9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3" name="Google Shape;1153;p24"/>
            <p:cNvSpPr/>
            <p:nvPr/>
          </p:nvSpPr>
          <p:spPr>
            <a:xfrm>
              <a:off x="6234152" y="4604873"/>
              <a:ext cx="243762" cy="879054"/>
            </a:xfrm>
            <a:custGeom>
              <a:avLst/>
              <a:gdLst/>
              <a:ahLst/>
              <a:cxnLst/>
              <a:rect l="l" t="t" r="r" b="b"/>
              <a:pathLst>
                <a:path w="5165" h="18626" extrusionOk="0">
                  <a:moveTo>
                    <a:pt x="158" y="1"/>
                  </a:moveTo>
                  <a:cubicBezTo>
                    <a:pt x="105" y="1"/>
                    <a:pt x="63" y="45"/>
                    <a:pt x="60" y="99"/>
                  </a:cubicBezTo>
                  <a:cubicBezTo>
                    <a:pt x="1" y="1124"/>
                    <a:pt x="77" y="2010"/>
                    <a:pt x="297" y="2816"/>
                  </a:cubicBezTo>
                  <a:cubicBezTo>
                    <a:pt x="580" y="3848"/>
                    <a:pt x="1115" y="4795"/>
                    <a:pt x="1632" y="5711"/>
                  </a:cubicBezTo>
                  <a:cubicBezTo>
                    <a:pt x="2137" y="6603"/>
                    <a:pt x="2660" y="7525"/>
                    <a:pt x="2936" y="8520"/>
                  </a:cubicBezTo>
                  <a:cubicBezTo>
                    <a:pt x="3232" y="9573"/>
                    <a:pt x="3249" y="10700"/>
                    <a:pt x="3265" y="11788"/>
                  </a:cubicBezTo>
                  <a:cubicBezTo>
                    <a:pt x="3278" y="12648"/>
                    <a:pt x="3290" y="13539"/>
                    <a:pt x="3439" y="14400"/>
                  </a:cubicBezTo>
                  <a:cubicBezTo>
                    <a:pt x="3692" y="15875"/>
                    <a:pt x="4332" y="17243"/>
                    <a:pt x="4951" y="18566"/>
                  </a:cubicBezTo>
                  <a:cubicBezTo>
                    <a:pt x="4967" y="18604"/>
                    <a:pt x="5005" y="18626"/>
                    <a:pt x="5046" y="18626"/>
                  </a:cubicBezTo>
                  <a:cubicBezTo>
                    <a:pt x="5060" y="18626"/>
                    <a:pt x="5075" y="18621"/>
                    <a:pt x="5089" y="18617"/>
                  </a:cubicBezTo>
                  <a:cubicBezTo>
                    <a:pt x="5141" y="18591"/>
                    <a:pt x="5164" y="18530"/>
                    <a:pt x="5140" y="18476"/>
                  </a:cubicBezTo>
                  <a:cubicBezTo>
                    <a:pt x="4526" y="17166"/>
                    <a:pt x="3892" y="15811"/>
                    <a:pt x="3643" y="14364"/>
                  </a:cubicBezTo>
                  <a:cubicBezTo>
                    <a:pt x="3498" y="13518"/>
                    <a:pt x="3485" y="12638"/>
                    <a:pt x="3472" y="11785"/>
                  </a:cubicBezTo>
                  <a:cubicBezTo>
                    <a:pt x="3456" y="10684"/>
                    <a:pt x="3440" y="9543"/>
                    <a:pt x="3138" y="8462"/>
                  </a:cubicBezTo>
                  <a:cubicBezTo>
                    <a:pt x="2854" y="7444"/>
                    <a:pt x="2325" y="6509"/>
                    <a:pt x="1813" y="5605"/>
                  </a:cubicBezTo>
                  <a:cubicBezTo>
                    <a:pt x="1301" y="4702"/>
                    <a:pt x="772" y="3767"/>
                    <a:pt x="497" y="2759"/>
                  </a:cubicBezTo>
                  <a:cubicBezTo>
                    <a:pt x="286" y="1978"/>
                    <a:pt x="210" y="1111"/>
                    <a:pt x="268" y="112"/>
                  </a:cubicBezTo>
                  <a:cubicBezTo>
                    <a:pt x="271" y="54"/>
                    <a:pt x="228" y="5"/>
                    <a:pt x="170" y="2"/>
                  </a:cubicBezTo>
                  <a:cubicBezTo>
                    <a:pt x="166" y="1"/>
                    <a:pt x="162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" name="Google Shape;1154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155" name="Google Shape;1155;p24"/>
          <p:cNvGrpSpPr/>
          <p:nvPr/>
        </p:nvGrpSpPr>
        <p:grpSpPr>
          <a:xfrm flipH="1">
            <a:off x="121920" y="4169914"/>
            <a:ext cx="694946" cy="977031"/>
            <a:chOff x="2087075" y="2900650"/>
            <a:chExt cx="368125" cy="517550"/>
          </a:xfrm>
        </p:grpSpPr>
        <p:sp>
          <p:nvSpPr>
            <p:cNvPr id="1156" name="Google Shape;1156;p24"/>
            <p:cNvSpPr/>
            <p:nvPr/>
          </p:nvSpPr>
          <p:spPr>
            <a:xfrm>
              <a:off x="2143575" y="2900650"/>
              <a:ext cx="198300" cy="364250"/>
            </a:xfrm>
            <a:custGeom>
              <a:avLst/>
              <a:gdLst/>
              <a:ahLst/>
              <a:cxnLst/>
              <a:rect l="l" t="t" r="r" b="b"/>
              <a:pathLst>
                <a:path w="7932" h="14570" extrusionOk="0">
                  <a:moveTo>
                    <a:pt x="1258" y="0"/>
                  </a:moveTo>
                  <a:cubicBezTo>
                    <a:pt x="1392" y="258"/>
                    <a:pt x="1098" y="1205"/>
                    <a:pt x="1057" y="1506"/>
                  </a:cubicBezTo>
                  <a:cubicBezTo>
                    <a:pt x="976" y="2120"/>
                    <a:pt x="892" y="2733"/>
                    <a:pt x="811" y="3346"/>
                  </a:cubicBezTo>
                  <a:cubicBezTo>
                    <a:pt x="668" y="4405"/>
                    <a:pt x="458" y="5433"/>
                    <a:pt x="275" y="6470"/>
                  </a:cubicBezTo>
                  <a:cubicBezTo>
                    <a:pt x="0" y="8038"/>
                    <a:pt x="718" y="9681"/>
                    <a:pt x="1736" y="10897"/>
                  </a:cubicBezTo>
                  <a:cubicBezTo>
                    <a:pt x="1918" y="11115"/>
                    <a:pt x="2112" y="11319"/>
                    <a:pt x="2314" y="11506"/>
                  </a:cubicBezTo>
                  <a:cubicBezTo>
                    <a:pt x="3822" y="12938"/>
                    <a:pt x="5789" y="13767"/>
                    <a:pt x="7709" y="14569"/>
                  </a:cubicBezTo>
                  <a:cubicBezTo>
                    <a:pt x="7650" y="11936"/>
                    <a:pt x="7932" y="8373"/>
                    <a:pt x="6589" y="6056"/>
                  </a:cubicBezTo>
                  <a:cubicBezTo>
                    <a:pt x="5209" y="3674"/>
                    <a:pt x="2525" y="2421"/>
                    <a:pt x="1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2188675" y="2962150"/>
              <a:ext cx="252300" cy="456050"/>
            </a:xfrm>
            <a:custGeom>
              <a:avLst/>
              <a:gdLst/>
              <a:ahLst/>
              <a:cxnLst/>
              <a:rect l="l" t="t" r="r" b="b"/>
              <a:pathLst>
                <a:path w="10092" h="18242" extrusionOk="0">
                  <a:moveTo>
                    <a:pt x="111" y="0"/>
                  </a:moveTo>
                  <a:cubicBezTo>
                    <a:pt x="59" y="0"/>
                    <a:pt x="0" y="58"/>
                    <a:pt x="25" y="124"/>
                  </a:cubicBezTo>
                  <a:cubicBezTo>
                    <a:pt x="297" y="851"/>
                    <a:pt x="517" y="1594"/>
                    <a:pt x="701" y="2346"/>
                  </a:cubicBezTo>
                  <a:cubicBezTo>
                    <a:pt x="882" y="3078"/>
                    <a:pt x="1002" y="3829"/>
                    <a:pt x="1205" y="4554"/>
                  </a:cubicBezTo>
                  <a:cubicBezTo>
                    <a:pt x="1387" y="5210"/>
                    <a:pt x="1684" y="5825"/>
                    <a:pt x="2021" y="6413"/>
                  </a:cubicBezTo>
                  <a:cubicBezTo>
                    <a:pt x="2257" y="6823"/>
                    <a:pt x="2509" y="7221"/>
                    <a:pt x="2752" y="7623"/>
                  </a:cubicBezTo>
                  <a:cubicBezTo>
                    <a:pt x="2874" y="7824"/>
                    <a:pt x="2998" y="8026"/>
                    <a:pt x="3136" y="8217"/>
                  </a:cubicBezTo>
                  <a:cubicBezTo>
                    <a:pt x="4625" y="10322"/>
                    <a:pt x="6468" y="12153"/>
                    <a:pt x="7940" y="14271"/>
                  </a:cubicBezTo>
                  <a:cubicBezTo>
                    <a:pt x="8779" y="15474"/>
                    <a:pt x="9486" y="16772"/>
                    <a:pt x="9911" y="18181"/>
                  </a:cubicBezTo>
                  <a:cubicBezTo>
                    <a:pt x="9924" y="18223"/>
                    <a:pt x="9960" y="18242"/>
                    <a:pt x="9996" y="18242"/>
                  </a:cubicBezTo>
                  <a:cubicBezTo>
                    <a:pt x="10045" y="18242"/>
                    <a:pt x="10092" y="18206"/>
                    <a:pt x="10074" y="18146"/>
                  </a:cubicBezTo>
                  <a:cubicBezTo>
                    <a:pt x="9314" y="15631"/>
                    <a:pt x="7693" y="13543"/>
                    <a:pt x="6030" y="11559"/>
                  </a:cubicBezTo>
                  <a:cubicBezTo>
                    <a:pt x="5188" y="10555"/>
                    <a:pt x="4330" y="9563"/>
                    <a:pt x="3551" y="8509"/>
                  </a:cubicBezTo>
                  <a:cubicBezTo>
                    <a:pt x="3288" y="8154"/>
                    <a:pt x="3046" y="7782"/>
                    <a:pt x="2816" y="7406"/>
                  </a:cubicBezTo>
                  <a:cubicBezTo>
                    <a:pt x="2332" y="6616"/>
                    <a:pt x="1818" y="5818"/>
                    <a:pt x="1500" y="4936"/>
                  </a:cubicBezTo>
                  <a:cubicBezTo>
                    <a:pt x="1358" y="4543"/>
                    <a:pt x="1274" y="4134"/>
                    <a:pt x="1186" y="3725"/>
                  </a:cubicBezTo>
                  <a:cubicBezTo>
                    <a:pt x="1097" y="3312"/>
                    <a:pt x="1006" y="2899"/>
                    <a:pt x="906" y="2488"/>
                  </a:cubicBezTo>
                  <a:cubicBezTo>
                    <a:pt x="708" y="1662"/>
                    <a:pt x="471" y="844"/>
                    <a:pt x="171" y="45"/>
                  </a:cubicBezTo>
                  <a:cubicBezTo>
                    <a:pt x="159" y="13"/>
                    <a:pt x="136" y="0"/>
                    <a:pt x="111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2248400" y="3121800"/>
              <a:ext cx="79675" cy="114700"/>
            </a:xfrm>
            <a:custGeom>
              <a:avLst/>
              <a:gdLst/>
              <a:ahLst/>
              <a:cxnLst/>
              <a:rect l="l" t="t" r="r" b="b"/>
              <a:pathLst>
                <a:path w="3187" h="4588" extrusionOk="0">
                  <a:moveTo>
                    <a:pt x="2250" y="1"/>
                  </a:moveTo>
                  <a:cubicBezTo>
                    <a:pt x="2203" y="1"/>
                    <a:pt x="2150" y="39"/>
                    <a:pt x="2155" y="99"/>
                  </a:cubicBezTo>
                  <a:cubicBezTo>
                    <a:pt x="2285" y="1539"/>
                    <a:pt x="2553" y="2964"/>
                    <a:pt x="2959" y="4352"/>
                  </a:cubicBezTo>
                  <a:lnTo>
                    <a:pt x="2959" y="4352"/>
                  </a:lnTo>
                  <a:cubicBezTo>
                    <a:pt x="2019" y="3927"/>
                    <a:pt x="1079" y="3500"/>
                    <a:pt x="137" y="3076"/>
                  </a:cubicBezTo>
                  <a:cubicBezTo>
                    <a:pt x="125" y="3070"/>
                    <a:pt x="113" y="3067"/>
                    <a:pt x="103" y="3067"/>
                  </a:cubicBezTo>
                  <a:cubicBezTo>
                    <a:pt x="28" y="3067"/>
                    <a:pt x="0" y="3194"/>
                    <a:pt x="84" y="3233"/>
                  </a:cubicBezTo>
                  <a:cubicBezTo>
                    <a:pt x="1077" y="3682"/>
                    <a:pt x="2070" y="4132"/>
                    <a:pt x="3064" y="4581"/>
                  </a:cubicBezTo>
                  <a:cubicBezTo>
                    <a:pt x="3073" y="4585"/>
                    <a:pt x="3082" y="4587"/>
                    <a:pt x="3091" y="4587"/>
                  </a:cubicBezTo>
                  <a:cubicBezTo>
                    <a:pt x="3139" y="4587"/>
                    <a:pt x="3186" y="4533"/>
                    <a:pt x="3173" y="4486"/>
                  </a:cubicBezTo>
                  <a:cubicBezTo>
                    <a:pt x="2739" y="3045"/>
                    <a:pt x="2451" y="1563"/>
                    <a:pt x="2319" y="65"/>
                  </a:cubicBezTo>
                  <a:cubicBezTo>
                    <a:pt x="2315" y="20"/>
                    <a:pt x="2284" y="1"/>
                    <a:pt x="2250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2202925" y="3055775"/>
              <a:ext cx="77200" cy="120775"/>
            </a:xfrm>
            <a:custGeom>
              <a:avLst/>
              <a:gdLst/>
              <a:ahLst/>
              <a:cxnLst/>
              <a:rect l="l" t="t" r="r" b="b"/>
              <a:pathLst>
                <a:path w="3088" h="4831" extrusionOk="0">
                  <a:moveTo>
                    <a:pt x="2469" y="0"/>
                  </a:moveTo>
                  <a:cubicBezTo>
                    <a:pt x="2430" y="0"/>
                    <a:pt x="2390" y="25"/>
                    <a:pt x="2388" y="77"/>
                  </a:cubicBezTo>
                  <a:cubicBezTo>
                    <a:pt x="2309" y="1605"/>
                    <a:pt x="2472" y="3141"/>
                    <a:pt x="2869" y="4618"/>
                  </a:cubicBezTo>
                  <a:lnTo>
                    <a:pt x="2869" y="4618"/>
                  </a:lnTo>
                  <a:cubicBezTo>
                    <a:pt x="1881" y="4256"/>
                    <a:pt x="963" y="3721"/>
                    <a:pt x="158" y="3041"/>
                  </a:cubicBezTo>
                  <a:cubicBezTo>
                    <a:pt x="142" y="3027"/>
                    <a:pt x="125" y="3021"/>
                    <a:pt x="110" y="3021"/>
                  </a:cubicBezTo>
                  <a:cubicBezTo>
                    <a:pt x="46" y="3021"/>
                    <a:pt x="0" y="3123"/>
                    <a:pt x="66" y="3179"/>
                  </a:cubicBezTo>
                  <a:cubicBezTo>
                    <a:pt x="921" y="3903"/>
                    <a:pt x="1906" y="4462"/>
                    <a:pt x="2965" y="4826"/>
                  </a:cubicBezTo>
                  <a:cubicBezTo>
                    <a:pt x="2974" y="4829"/>
                    <a:pt x="2982" y="4831"/>
                    <a:pt x="2991" y="4831"/>
                  </a:cubicBezTo>
                  <a:cubicBezTo>
                    <a:pt x="3041" y="4831"/>
                    <a:pt x="3087" y="4784"/>
                    <a:pt x="3074" y="4731"/>
                  </a:cubicBezTo>
                  <a:cubicBezTo>
                    <a:pt x="2650" y="3222"/>
                    <a:pt x="2473" y="1652"/>
                    <a:pt x="2554" y="85"/>
                  </a:cubicBezTo>
                  <a:cubicBezTo>
                    <a:pt x="2557" y="30"/>
                    <a:pt x="2513" y="0"/>
                    <a:pt x="2469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2173200" y="2999650"/>
              <a:ext cx="68425" cy="98750"/>
            </a:xfrm>
            <a:custGeom>
              <a:avLst/>
              <a:gdLst/>
              <a:ahLst/>
              <a:cxnLst/>
              <a:rect l="l" t="t" r="r" b="b"/>
              <a:pathLst>
                <a:path w="2737" h="3950" extrusionOk="0">
                  <a:moveTo>
                    <a:pt x="2631" y="1"/>
                  </a:moveTo>
                  <a:cubicBezTo>
                    <a:pt x="2601" y="1"/>
                    <a:pt x="2573" y="18"/>
                    <a:pt x="2565" y="58"/>
                  </a:cubicBezTo>
                  <a:cubicBezTo>
                    <a:pt x="2328" y="1272"/>
                    <a:pt x="2203" y="2505"/>
                    <a:pt x="2201" y="3744"/>
                  </a:cubicBezTo>
                  <a:lnTo>
                    <a:pt x="2201" y="3744"/>
                  </a:lnTo>
                  <a:cubicBezTo>
                    <a:pt x="1775" y="3586"/>
                    <a:pt x="1322" y="3430"/>
                    <a:pt x="993" y="3109"/>
                  </a:cubicBezTo>
                  <a:cubicBezTo>
                    <a:pt x="605" y="2731"/>
                    <a:pt x="327" y="2248"/>
                    <a:pt x="182" y="1727"/>
                  </a:cubicBezTo>
                  <a:cubicBezTo>
                    <a:pt x="169" y="1682"/>
                    <a:pt x="133" y="1663"/>
                    <a:pt x="97" y="1663"/>
                  </a:cubicBezTo>
                  <a:cubicBezTo>
                    <a:pt x="48" y="1663"/>
                    <a:pt x="0" y="1700"/>
                    <a:pt x="17" y="1761"/>
                  </a:cubicBezTo>
                  <a:cubicBezTo>
                    <a:pt x="169" y="2309"/>
                    <a:pt x="458" y="2822"/>
                    <a:pt x="867" y="3221"/>
                  </a:cubicBezTo>
                  <a:cubicBezTo>
                    <a:pt x="1249" y="3593"/>
                    <a:pt x="1771" y="3761"/>
                    <a:pt x="2259" y="3944"/>
                  </a:cubicBezTo>
                  <a:cubicBezTo>
                    <a:pt x="2269" y="3948"/>
                    <a:pt x="2279" y="3950"/>
                    <a:pt x="2288" y="3950"/>
                  </a:cubicBezTo>
                  <a:cubicBezTo>
                    <a:pt x="2330" y="3950"/>
                    <a:pt x="2368" y="3916"/>
                    <a:pt x="2368" y="3869"/>
                  </a:cubicBezTo>
                  <a:cubicBezTo>
                    <a:pt x="2364" y="2608"/>
                    <a:pt x="2481" y="1349"/>
                    <a:pt x="2724" y="111"/>
                  </a:cubicBezTo>
                  <a:cubicBezTo>
                    <a:pt x="2737" y="46"/>
                    <a:pt x="2681" y="1"/>
                    <a:pt x="2631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2087075" y="3242600"/>
              <a:ext cx="288825" cy="119000"/>
            </a:xfrm>
            <a:custGeom>
              <a:avLst/>
              <a:gdLst/>
              <a:ahLst/>
              <a:cxnLst/>
              <a:rect l="l" t="t" r="r" b="b"/>
              <a:pathLst>
                <a:path w="11553" h="4760" extrusionOk="0">
                  <a:moveTo>
                    <a:pt x="6518" y="1"/>
                  </a:moveTo>
                  <a:cubicBezTo>
                    <a:pt x="6296" y="1"/>
                    <a:pt x="6083" y="9"/>
                    <a:pt x="5885" y="23"/>
                  </a:cubicBezTo>
                  <a:cubicBezTo>
                    <a:pt x="3786" y="168"/>
                    <a:pt x="1841" y="1142"/>
                    <a:pt x="1" y="2159"/>
                  </a:cubicBezTo>
                  <a:cubicBezTo>
                    <a:pt x="1531" y="3612"/>
                    <a:pt x="3917" y="4759"/>
                    <a:pt x="6127" y="4759"/>
                  </a:cubicBezTo>
                  <a:cubicBezTo>
                    <a:pt x="6402" y="4759"/>
                    <a:pt x="6674" y="4742"/>
                    <a:pt x="6942" y="4704"/>
                  </a:cubicBezTo>
                  <a:cubicBezTo>
                    <a:pt x="7783" y="4587"/>
                    <a:pt x="8579" y="4277"/>
                    <a:pt x="9364" y="3968"/>
                  </a:cubicBezTo>
                  <a:cubicBezTo>
                    <a:pt x="10083" y="3685"/>
                    <a:pt x="10797" y="3352"/>
                    <a:pt x="11553" y="3213"/>
                  </a:cubicBezTo>
                  <a:lnTo>
                    <a:pt x="11553" y="3213"/>
                  </a:lnTo>
                  <a:cubicBezTo>
                    <a:pt x="11550" y="3214"/>
                    <a:pt x="11547" y="3214"/>
                    <a:pt x="11544" y="3214"/>
                  </a:cubicBezTo>
                  <a:cubicBezTo>
                    <a:pt x="11412" y="3214"/>
                    <a:pt x="11129" y="2734"/>
                    <a:pt x="11065" y="2644"/>
                  </a:cubicBezTo>
                  <a:cubicBezTo>
                    <a:pt x="10888" y="2406"/>
                    <a:pt x="10722" y="2157"/>
                    <a:pt x="10535" y="1924"/>
                  </a:cubicBezTo>
                  <a:cubicBezTo>
                    <a:pt x="10170" y="1460"/>
                    <a:pt x="9759" y="1027"/>
                    <a:pt x="9283" y="674"/>
                  </a:cubicBezTo>
                  <a:cubicBezTo>
                    <a:pt x="8578" y="153"/>
                    <a:pt x="7471" y="1"/>
                    <a:pt x="6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2156625" y="3284100"/>
              <a:ext cx="248700" cy="53975"/>
            </a:xfrm>
            <a:custGeom>
              <a:avLst/>
              <a:gdLst/>
              <a:ahLst/>
              <a:cxnLst/>
              <a:rect l="l" t="t" r="r" b="b"/>
              <a:pathLst>
                <a:path w="9948" h="2159" extrusionOk="0">
                  <a:moveTo>
                    <a:pt x="2890" y="0"/>
                  </a:moveTo>
                  <a:cubicBezTo>
                    <a:pt x="2735" y="0"/>
                    <a:pt x="2579" y="2"/>
                    <a:pt x="2424" y="6"/>
                  </a:cubicBezTo>
                  <a:cubicBezTo>
                    <a:pt x="1698" y="21"/>
                    <a:pt x="973" y="66"/>
                    <a:pt x="247" y="66"/>
                  </a:cubicBezTo>
                  <a:cubicBezTo>
                    <a:pt x="204" y="66"/>
                    <a:pt x="162" y="66"/>
                    <a:pt x="120" y="65"/>
                  </a:cubicBezTo>
                  <a:cubicBezTo>
                    <a:pt x="13" y="65"/>
                    <a:pt x="1" y="232"/>
                    <a:pt x="110" y="232"/>
                  </a:cubicBezTo>
                  <a:cubicBezTo>
                    <a:pt x="157" y="232"/>
                    <a:pt x="204" y="232"/>
                    <a:pt x="251" y="232"/>
                  </a:cubicBezTo>
                  <a:cubicBezTo>
                    <a:pt x="1122" y="232"/>
                    <a:pt x="1997" y="166"/>
                    <a:pt x="2869" y="166"/>
                  </a:cubicBezTo>
                  <a:cubicBezTo>
                    <a:pt x="3281" y="166"/>
                    <a:pt x="3693" y="180"/>
                    <a:pt x="4104" y="224"/>
                  </a:cubicBezTo>
                  <a:cubicBezTo>
                    <a:pt x="4745" y="294"/>
                    <a:pt x="5386" y="433"/>
                    <a:pt x="6009" y="596"/>
                  </a:cubicBezTo>
                  <a:cubicBezTo>
                    <a:pt x="6630" y="760"/>
                    <a:pt x="7239" y="969"/>
                    <a:pt x="7836" y="1213"/>
                  </a:cubicBezTo>
                  <a:cubicBezTo>
                    <a:pt x="8501" y="1487"/>
                    <a:pt x="9147" y="1802"/>
                    <a:pt x="9778" y="2147"/>
                  </a:cubicBezTo>
                  <a:cubicBezTo>
                    <a:pt x="9793" y="2155"/>
                    <a:pt x="9807" y="2158"/>
                    <a:pt x="9821" y="2158"/>
                  </a:cubicBezTo>
                  <a:cubicBezTo>
                    <a:pt x="9896" y="2158"/>
                    <a:pt x="9948" y="2052"/>
                    <a:pt x="9870" y="2009"/>
                  </a:cubicBezTo>
                  <a:cubicBezTo>
                    <a:pt x="8748" y="1396"/>
                    <a:pt x="7572" y="872"/>
                    <a:pt x="6342" y="517"/>
                  </a:cubicBezTo>
                  <a:cubicBezTo>
                    <a:pt x="5710" y="336"/>
                    <a:pt x="5058" y="191"/>
                    <a:pt x="4406" y="97"/>
                  </a:cubicBezTo>
                  <a:cubicBezTo>
                    <a:pt x="3904" y="23"/>
                    <a:pt x="3397" y="0"/>
                    <a:pt x="2890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2156250" y="3267850"/>
              <a:ext cx="67325" cy="54475"/>
            </a:xfrm>
            <a:custGeom>
              <a:avLst/>
              <a:gdLst/>
              <a:ahLst/>
              <a:cxnLst/>
              <a:rect l="l" t="t" r="r" b="b"/>
              <a:pathLst>
                <a:path w="2693" h="2179" extrusionOk="0">
                  <a:moveTo>
                    <a:pt x="590" y="1"/>
                  </a:moveTo>
                  <a:cubicBezTo>
                    <a:pt x="499" y="1"/>
                    <a:pt x="460" y="141"/>
                    <a:pt x="557" y="162"/>
                  </a:cubicBezTo>
                  <a:cubicBezTo>
                    <a:pt x="1173" y="295"/>
                    <a:pt x="1778" y="476"/>
                    <a:pt x="2367" y="702"/>
                  </a:cubicBezTo>
                  <a:lnTo>
                    <a:pt x="2367" y="702"/>
                  </a:lnTo>
                  <a:cubicBezTo>
                    <a:pt x="1559" y="1073"/>
                    <a:pt x="793" y="1520"/>
                    <a:pt x="71" y="2038"/>
                  </a:cubicBezTo>
                  <a:cubicBezTo>
                    <a:pt x="1" y="2089"/>
                    <a:pt x="60" y="2178"/>
                    <a:pt x="131" y="2178"/>
                  </a:cubicBezTo>
                  <a:cubicBezTo>
                    <a:pt x="148" y="2178"/>
                    <a:pt x="166" y="2173"/>
                    <a:pt x="182" y="2161"/>
                  </a:cubicBezTo>
                  <a:cubicBezTo>
                    <a:pt x="945" y="1616"/>
                    <a:pt x="1763" y="1149"/>
                    <a:pt x="2622" y="770"/>
                  </a:cubicBezTo>
                  <a:cubicBezTo>
                    <a:pt x="2693" y="740"/>
                    <a:pt x="2671" y="641"/>
                    <a:pt x="2610" y="617"/>
                  </a:cubicBezTo>
                  <a:cubicBezTo>
                    <a:pt x="1962" y="356"/>
                    <a:pt x="1294" y="151"/>
                    <a:pt x="609" y="3"/>
                  </a:cubicBezTo>
                  <a:cubicBezTo>
                    <a:pt x="603" y="2"/>
                    <a:pt x="596" y="1"/>
                    <a:pt x="590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2211450" y="3257125"/>
              <a:ext cx="67000" cy="72950"/>
            </a:xfrm>
            <a:custGeom>
              <a:avLst/>
              <a:gdLst/>
              <a:ahLst/>
              <a:cxnLst/>
              <a:rect l="l" t="t" r="r" b="b"/>
              <a:pathLst>
                <a:path w="2680" h="2918" extrusionOk="0">
                  <a:moveTo>
                    <a:pt x="874" y="0"/>
                  </a:moveTo>
                  <a:cubicBezTo>
                    <a:pt x="799" y="0"/>
                    <a:pt x="768" y="129"/>
                    <a:pt x="854" y="167"/>
                  </a:cubicBezTo>
                  <a:cubicBezTo>
                    <a:pt x="1446" y="431"/>
                    <a:pt x="1977" y="806"/>
                    <a:pt x="2425" y="1274"/>
                  </a:cubicBezTo>
                  <a:lnTo>
                    <a:pt x="2425" y="1274"/>
                  </a:lnTo>
                  <a:cubicBezTo>
                    <a:pt x="1540" y="1602"/>
                    <a:pt x="733" y="2110"/>
                    <a:pt x="59" y="2773"/>
                  </a:cubicBezTo>
                  <a:cubicBezTo>
                    <a:pt x="0" y="2829"/>
                    <a:pt x="56" y="2917"/>
                    <a:pt x="120" y="2917"/>
                  </a:cubicBezTo>
                  <a:cubicBezTo>
                    <a:pt x="138" y="2917"/>
                    <a:pt x="156" y="2910"/>
                    <a:pt x="173" y="2894"/>
                  </a:cubicBezTo>
                  <a:cubicBezTo>
                    <a:pt x="858" y="2221"/>
                    <a:pt x="1683" y="1704"/>
                    <a:pt x="2589" y="1389"/>
                  </a:cubicBezTo>
                  <a:cubicBezTo>
                    <a:pt x="2647" y="1369"/>
                    <a:pt x="2679" y="1302"/>
                    <a:pt x="2633" y="1251"/>
                  </a:cubicBezTo>
                  <a:cubicBezTo>
                    <a:pt x="2149" y="721"/>
                    <a:pt x="1562" y="299"/>
                    <a:pt x="906" y="8"/>
                  </a:cubicBezTo>
                  <a:cubicBezTo>
                    <a:pt x="894" y="3"/>
                    <a:pt x="884" y="0"/>
                    <a:pt x="874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2248775" y="3254575"/>
              <a:ext cx="95075" cy="89575"/>
            </a:xfrm>
            <a:custGeom>
              <a:avLst/>
              <a:gdLst/>
              <a:ahLst/>
              <a:cxnLst/>
              <a:rect l="l" t="t" r="r" b="b"/>
              <a:pathLst>
                <a:path w="3803" h="3583" extrusionOk="0">
                  <a:moveTo>
                    <a:pt x="1111" y="1"/>
                  </a:moveTo>
                  <a:cubicBezTo>
                    <a:pt x="1030" y="1"/>
                    <a:pt x="996" y="131"/>
                    <a:pt x="1083" y="163"/>
                  </a:cubicBezTo>
                  <a:cubicBezTo>
                    <a:pt x="1521" y="324"/>
                    <a:pt x="1949" y="508"/>
                    <a:pt x="2284" y="834"/>
                  </a:cubicBezTo>
                  <a:cubicBezTo>
                    <a:pt x="2711" y="1252"/>
                    <a:pt x="3137" y="1691"/>
                    <a:pt x="3515" y="2160"/>
                  </a:cubicBezTo>
                  <a:lnTo>
                    <a:pt x="3515" y="2160"/>
                  </a:lnTo>
                  <a:cubicBezTo>
                    <a:pt x="3459" y="2156"/>
                    <a:pt x="3402" y="2154"/>
                    <a:pt x="3345" y="2154"/>
                  </a:cubicBezTo>
                  <a:cubicBezTo>
                    <a:pt x="2831" y="2154"/>
                    <a:pt x="2319" y="2312"/>
                    <a:pt x="1833" y="2462"/>
                  </a:cubicBezTo>
                  <a:cubicBezTo>
                    <a:pt x="1182" y="2665"/>
                    <a:pt x="581" y="2988"/>
                    <a:pt x="64" y="3438"/>
                  </a:cubicBezTo>
                  <a:cubicBezTo>
                    <a:pt x="0" y="3494"/>
                    <a:pt x="57" y="3583"/>
                    <a:pt x="123" y="3583"/>
                  </a:cubicBezTo>
                  <a:cubicBezTo>
                    <a:pt x="141" y="3583"/>
                    <a:pt x="160" y="3576"/>
                    <a:pt x="177" y="3561"/>
                  </a:cubicBezTo>
                  <a:cubicBezTo>
                    <a:pt x="682" y="3119"/>
                    <a:pt x="1270" y="2810"/>
                    <a:pt x="1909" y="2613"/>
                  </a:cubicBezTo>
                  <a:cubicBezTo>
                    <a:pt x="2371" y="2470"/>
                    <a:pt x="2858" y="2322"/>
                    <a:pt x="3347" y="2322"/>
                  </a:cubicBezTo>
                  <a:cubicBezTo>
                    <a:pt x="3464" y="2322"/>
                    <a:pt x="3581" y="2330"/>
                    <a:pt x="3698" y="2349"/>
                  </a:cubicBezTo>
                  <a:cubicBezTo>
                    <a:pt x="3702" y="2350"/>
                    <a:pt x="3706" y="2350"/>
                    <a:pt x="3710" y="2350"/>
                  </a:cubicBezTo>
                  <a:cubicBezTo>
                    <a:pt x="3780" y="2350"/>
                    <a:pt x="3803" y="2257"/>
                    <a:pt x="3765" y="2209"/>
                  </a:cubicBezTo>
                  <a:cubicBezTo>
                    <a:pt x="3388" y="1720"/>
                    <a:pt x="2958" y="1246"/>
                    <a:pt x="2509" y="823"/>
                  </a:cubicBezTo>
                  <a:cubicBezTo>
                    <a:pt x="2117" y="454"/>
                    <a:pt x="1649" y="175"/>
                    <a:pt x="1140" y="6"/>
                  </a:cubicBezTo>
                  <a:cubicBezTo>
                    <a:pt x="1130" y="2"/>
                    <a:pt x="1120" y="1"/>
                    <a:pt x="1111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2338050" y="3193600"/>
              <a:ext cx="51100" cy="46800"/>
            </a:xfrm>
            <a:custGeom>
              <a:avLst/>
              <a:gdLst/>
              <a:ahLst/>
              <a:cxnLst/>
              <a:rect l="l" t="t" r="r" b="b"/>
              <a:pathLst>
                <a:path w="2044" h="1872" extrusionOk="0">
                  <a:moveTo>
                    <a:pt x="1023" y="1"/>
                  </a:moveTo>
                  <a:cubicBezTo>
                    <a:pt x="958" y="1"/>
                    <a:pt x="893" y="7"/>
                    <a:pt x="828" y="21"/>
                  </a:cubicBezTo>
                  <a:cubicBezTo>
                    <a:pt x="322" y="130"/>
                    <a:pt x="1" y="626"/>
                    <a:pt x="107" y="1130"/>
                  </a:cubicBezTo>
                  <a:cubicBezTo>
                    <a:pt x="201" y="1570"/>
                    <a:pt x="590" y="1872"/>
                    <a:pt x="1022" y="1872"/>
                  </a:cubicBezTo>
                  <a:cubicBezTo>
                    <a:pt x="1086" y="1872"/>
                    <a:pt x="1152" y="1865"/>
                    <a:pt x="1217" y="1851"/>
                  </a:cubicBezTo>
                  <a:cubicBezTo>
                    <a:pt x="1722" y="1742"/>
                    <a:pt x="2044" y="1246"/>
                    <a:pt x="1936" y="742"/>
                  </a:cubicBezTo>
                  <a:cubicBezTo>
                    <a:pt x="1844" y="302"/>
                    <a:pt x="1455" y="1"/>
                    <a:pt x="1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2316175" y="3260150"/>
              <a:ext cx="51075" cy="46800"/>
            </a:xfrm>
            <a:custGeom>
              <a:avLst/>
              <a:gdLst/>
              <a:ahLst/>
              <a:cxnLst/>
              <a:rect l="l" t="t" r="r" b="b"/>
              <a:pathLst>
                <a:path w="2043" h="1872" extrusionOk="0">
                  <a:moveTo>
                    <a:pt x="1023" y="0"/>
                  </a:moveTo>
                  <a:cubicBezTo>
                    <a:pt x="958" y="0"/>
                    <a:pt x="893" y="7"/>
                    <a:pt x="827" y="21"/>
                  </a:cubicBezTo>
                  <a:cubicBezTo>
                    <a:pt x="322" y="130"/>
                    <a:pt x="0" y="625"/>
                    <a:pt x="106" y="1130"/>
                  </a:cubicBezTo>
                  <a:cubicBezTo>
                    <a:pt x="200" y="1571"/>
                    <a:pt x="590" y="1871"/>
                    <a:pt x="1023" y="1871"/>
                  </a:cubicBezTo>
                  <a:cubicBezTo>
                    <a:pt x="1087" y="1871"/>
                    <a:pt x="1151" y="1865"/>
                    <a:pt x="1216" y="1851"/>
                  </a:cubicBezTo>
                  <a:cubicBezTo>
                    <a:pt x="1721" y="1743"/>
                    <a:pt x="2043" y="1246"/>
                    <a:pt x="1936" y="741"/>
                  </a:cubicBezTo>
                  <a:cubicBezTo>
                    <a:pt x="1844" y="303"/>
                    <a:pt x="1455" y="0"/>
                    <a:pt x="1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2404100" y="3217525"/>
              <a:ext cx="51100" cy="46800"/>
            </a:xfrm>
            <a:custGeom>
              <a:avLst/>
              <a:gdLst/>
              <a:ahLst/>
              <a:cxnLst/>
              <a:rect l="l" t="t" r="r" b="b"/>
              <a:pathLst>
                <a:path w="2044" h="1872" extrusionOk="0">
                  <a:moveTo>
                    <a:pt x="1024" y="0"/>
                  </a:moveTo>
                  <a:cubicBezTo>
                    <a:pt x="959" y="0"/>
                    <a:pt x="893" y="7"/>
                    <a:pt x="828" y="21"/>
                  </a:cubicBezTo>
                  <a:cubicBezTo>
                    <a:pt x="322" y="130"/>
                    <a:pt x="1" y="626"/>
                    <a:pt x="107" y="1131"/>
                  </a:cubicBezTo>
                  <a:cubicBezTo>
                    <a:pt x="201" y="1570"/>
                    <a:pt x="590" y="1871"/>
                    <a:pt x="1022" y="1871"/>
                  </a:cubicBezTo>
                  <a:cubicBezTo>
                    <a:pt x="1086" y="1871"/>
                    <a:pt x="1152" y="1865"/>
                    <a:pt x="1217" y="1851"/>
                  </a:cubicBezTo>
                  <a:cubicBezTo>
                    <a:pt x="1722" y="1742"/>
                    <a:pt x="2044" y="1246"/>
                    <a:pt x="1936" y="742"/>
                  </a:cubicBezTo>
                  <a:cubicBezTo>
                    <a:pt x="1845" y="303"/>
                    <a:pt x="1456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2383150" y="3293150"/>
              <a:ext cx="51100" cy="46800"/>
            </a:xfrm>
            <a:custGeom>
              <a:avLst/>
              <a:gdLst/>
              <a:ahLst/>
              <a:cxnLst/>
              <a:rect l="l" t="t" r="r" b="b"/>
              <a:pathLst>
                <a:path w="2044" h="1872" extrusionOk="0">
                  <a:moveTo>
                    <a:pt x="1024" y="1"/>
                  </a:moveTo>
                  <a:cubicBezTo>
                    <a:pt x="959" y="1"/>
                    <a:pt x="893" y="8"/>
                    <a:pt x="827" y="22"/>
                  </a:cubicBezTo>
                  <a:cubicBezTo>
                    <a:pt x="322" y="130"/>
                    <a:pt x="1" y="627"/>
                    <a:pt x="108" y="1132"/>
                  </a:cubicBezTo>
                  <a:cubicBezTo>
                    <a:pt x="202" y="1571"/>
                    <a:pt x="590" y="1872"/>
                    <a:pt x="1022" y="1872"/>
                  </a:cubicBezTo>
                  <a:cubicBezTo>
                    <a:pt x="1086" y="1872"/>
                    <a:pt x="1151" y="1865"/>
                    <a:pt x="1217" y="1851"/>
                  </a:cubicBezTo>
                  <a:cubicBezTo>
                    <a:pt x="1722" y="1743"/>
                    <a:pt x="2043" y="1248"/>
                    <a:pt x="1938" y="743"/>
                  </a:cubicBezTo>
                  <a:cubicBezTo>
                    <a:pt x="1845" y="303"/>
                    <a:pt x="1456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25"/>
          <p:cNvSpPr txBox="1">
            <a:spLocks noGrp="1"/>
          </p:cNvSpPr>
          <p:nvPr>
            <p:ph type="title"/>
          </p:nvPr>
        </p:nvSpPr>
        <p:spPr>
          <a:xfrm>
            <a:off x="1582350" y="1693850"/>
            <a:ext cx="3492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2" name="Google Shape;1172;p25"/>
          <p:cNvSpPr txBox="1">
            <a:spLocks noGrp="1"/>
          </p:cNvSpPr>
          <p:nvPr>
            <p:ph type="subTitle" idx="1"/>
          </p:nvPr>
        </p:nvSpPr>
        <p:spPr>
          <a:xfrm>
            <a:off x="1582350" y="2028955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3" name="Google Shape;1173;p25"/>
          <p:cNvSpPr txBox="1">
            <a:spLocks noGrp="1"/>
          </p:cNvSpPr>
          <p:nvPr>
            <p:ph type="title" idx="2"/>
          </p:nvPr>
        </p:nvSpPr>
        <p:spPr>
          <a:xfrm>
            <a:off x="1582350" y="3665693"/>
            <a:ext cx="3492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4" name="Google Shape;1174;p25"/>
          <p:cNvSpPr txBox="1">
            <a:spLocks noGrp="1"/>
          </p:cNvSpPr>
          <p:nvPr>
            <p:ph type="subTitle" idx="3"/>
          </p:nvPr>
        </p:nvSpPr>
        <p:spPr>
          <a:xfrm>
            <a:off x="1582350" y="4000798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5" name="Google Shape;1175;p25"/>
          <p:cNvSpPr txBox="1">
            <a:spLocks noGrp="1"/>
          </p:cNvSpPr>
          <p:nvPr>
            <p:ph type="title" idx="4"/>
          </p:nvPr>
        </p:nvSpPr>
        <p:spPr>
          <a:xfrm>
            <a:off x="1582350" y="2679778"/>
            <a:ext cx="3492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6" name="Google Shape;1176;p25"/>
          <p:cNvSpPr txBox="1">
            <a:spLocks noGrp="1"/>
          </p:cNvSpPr>
          <p:nvPr>
            <p:ph type="subTitle" idx="5"/>
          </p:nvPr>
        </p:nvSpPr>
        <p:spPr>
          <a:xfrm>
            <a:off x="1582350" y="3014883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25"/>
          <p:cNvSpPr txBox="1">
            <a:spLocks noGrp="1"/>
          </p:cNvSpPr>
          <p:nvPr>
            <p:ph type="subTitle" idx="6"/>
          </p:nvPr>
        </p:nvSpPr>
        <p:spPr>
          <a:xfrm>
            <a:off x="720000" y="1224925"/>
            <a:ext cx="47940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8" name="Google Shape;1178;p25"/>
          <p:cNvGrpSpPr/>
          <p:nvPr/>
        </p:nvGrpSpPr>
        <p:grpSpPr>
          <a:xfrm>
            <a:off x="-211150" y="3"/>
            <a:ext cx="9355158" cy="5585611"/>
            <a:chOff x="-211150" y="3"/>
            <a:chExt cx="9355158" cy="5585611"/>
          </a:xfrm>
        </p:grpSpPr>
        <p:sp>
          <p:nvSpPr>
            <p:cNvPr id="1179" name="Google Shape;1179;p25"/>
            <p:cNvSpPr/>
            <p:nvPr/>
          </p:nvSpPr>
          <p:spPr>
            <a:xfrm rot="10800000">
              <a:off x="5083692" y="3"/>
              <a:ext cx="4060315" cy="1381575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5"/>
            <p:cNvSpPr/>
            <p:nvPr/>
          </p:nvSpPr>
          <p:spPr>
            <a:xfrm flipH="1">
              <a:off x="144843" y="4464292"/>
              <a:ext cx="419564" cy="428908"/>
            </a:xfrm>
            <a:custGeom>
              <a:avLst/>
              <a:gdLst/>
              <a:ahLst/>
              <a:cxnLst/>
              <a:rect l="l" t="t" r="r" b="b"/>
              <a:pathLst>
                <a:path w="8890" h="9088" extrusionOk="0">
                  <a:moveTo>
                    <a:pt x="2228" y="1"/>
                  </a:moveTo>
                  <a:cubicBezTo>
                    <a:pt x="2185" y="1"/>
                    <a:pt x="2142" y="7"/>
                    <a:pt x="2100" y="21"/>
                  </a:cubicBezTo>
                  <a:cubicBezTo>
                    <a:pt x="1883" y="92"/>
                    <a:pt x="1764" y="324"/>
                    <a:pt x="1835" y="541"/>
                  </a:cubicBezTo>
                  <a:cubicBezTo>
                    <a:pt x="1879" y="674"/>
                    <a:pt x="1984" y="771"/>
                    <a:pt x="2109" y="807"/>
                  </a:cubicBezTo>
                  <a:cubicBezTo>
                    <a:pt x="1971" y="1346"/>
                    <a:pt x="2042" y="1871"/>
                    <a:pt x="2138" y="2241"/>
                  </a:cubicBezTo>
                  <a:cubicBezTo>
                    <a:pt x="2203" y="2488"/>
                    <a:pt x="2290" y="2727"/>
                    <a:pt x="2387" y="2960"/>
                  </a:cubicBezTo>
                  <a:cubicBezTo>
                    <a:pt x="2390" y="2973"/>
                    <a:pt x="2394" y="2983"/>
                    <a:pt x="2401" y="2993"/>
                  </a:cubicBezTo>
                  <a:cubicBezTo>
                    <a:pt x="2443" y="3089"/>
                    <a:pt x="2485" y="3184"/>
                    <a:pt x="2529" y="3279"/>
                  </a:cubicBezTo>
                  <a:cubicBezTo>
                    <a:pt x="2466" y="3241"/>
                    <a:pt x="2404" y="3212"/>
                    <a:pt x="2348" y="3190"/>
                  </a:cubicBezTo>
                  <a:cubicBezTo>
                    <a:pt x="2230" y="3145"/>
                    <a:pt x="2109" y="3113"/>
                    <a:pt x="1991" y="3087"/>
                  </a:cubicBezTo>
                  <a:cubicBezTo>
                    <a:pt x="1919" y="3069"/>
                    <a:pt x="1847" y="3053"/>
                    <a:pt x="1776" y="3031"/>
                  </a:cubicBezTo>
                  <a:cubicBezTo>
                    <a:pt x="1747" y="3022"/>
                    <a:pt x="1718" y="3011"/>
                    <a:pt x="1689" y="3002"/>
                  </a:cubicBezTo>
                  <a:cubicBezTo>
                    <a:pt x="1815" y="2588"/>
                    <a:pt x="1727" y="2206"/>
                    <a:pt x="1634" y="1918"/>
                  </a:cubicBezTo>
                  <a:cubicBezTo>
                    <a:pt x="1631" y="1905"/>
                    <a:pt x="1624" y="1883"/>
                    <a:pt x="1611" y="1864"/>
                  </a:cubicBezTo>
                  <a:cubicBezTo>
                    <a:pt x="1719" y="1757"/>
                    <a:pt x="1767" y="1596"/>
                    <a:pt x="1716" y="1441"/>
                  </a:cubicBezTo>
                  <a:cubicBezTo>
                    <a:pt x="1659" y="1269"/>
                    <a:pt x="1498" y="1158"/>
                    <a:pt x="1324" y="1158"/>
                  </a:cubicBezTo>
                  <a:cubicBezTo>
                    <a:pt x="1282" y="1158"/>
                    <a:pt x="1239" y="1164"/>
                    <a:pt x="1197" y="1178"/>
                  </a:cubicBezTo>
                  <a:cubicBezTo>
                    <a:pt x="981" y="1249"/>
                    <a:pt x="862" y="1481"/>
                    <a:pt x="932" y="1698"/>
                  </a:cubicBezTo>
                  <a:cubicBezTo>
                    <a:pt x="989" y="1870"/>
                    <a:pt x="1150" y="1982"/>
                    <a:pt x="1324" y="1982"/>
                  </a:cubicBezTo>
                  <a:cubicBezTo>
                    <a:pt x="1366" y="1982"/>
                    <a:pt x="1409" y="1975"/>
                    <a:pt x="1452" y="1961"/>
                  </a:cubicBezTo>
                  <a:cubicBezTo>
                    <a:pt x="1465" y="1958"/>
                    <a:pt x="1478" y="1951"/>
                    <a:pt x="1489" y="1945"/>
                  </a:cubicBezTo>
                  <a:cubicBezTo>
                    <a:pt x="1492" y="1948"/>
                    <a:pt x="1493" y="1954"/>
                    <a:pt x="1496" y="1963"/>
                  </a:cubicBezTo>
                  <a:cubicBezTo>
                    <a:pt x="1624" y="2359"/>
                    <a:pt x="1641" y="2656"/>
                    <a:pt x="1553" y="2950"/>
                  </a:cubicBezTo>
                  <a:cubicBezTo>
                    <a:pt x="1292" y="2838"/>
                    <a:pt x="1053" y="2676"/>
                    <a:pt x="852" y="2474"/>
                  </a:cubicBezTo>
                  <a:cubicBezTo>
                    <a:pt x="880" y="2394"/>
                    <a:pt x="881" y="2306"/>
                    <a:pt x="855" y="2219"/>
                  </a:cubicBezTo>
                  <a:cubicBezTo>
                    <a:pt x="798" y="2045"/>
                    <a:pt x="637" y="1934"/>
                    <a:pt x="463" y="1934"/>
                  </a:cubicBezTo>
                  <a:cubicBezTo>
                    <a:pt x="421" y="1934"/>
                    <a:pt x="378" y="1940"/>
                    <a:pt x="335" y="1954"/>
                  </a:cubicBezTo>
                  <a:cubicBezTo>
                    <a:pt x="120" y="2025"/>
                    <a:pt x="1" y="2256"/>
                    <a:pt x="70" y="2474"/>
                  </a:cubicBezTo>
                  <a:cubicBezTo>
                    <a:pt x="127" y="2647"/>
                    <a:pt x="288" y="2758"/>
                    <a:pt x="462" y="2758"/>
                  </a:cubicBezTo>
                  <a:cubicBezTo>
                    <a:pt x="504" y="2758"/>
                    <a:pt x="548" y="2751"/>
                    <a:pt x="590" y="2737"/>
                  </a:cubicBezTo>
                  <a:cubicBezTo>
                    <a:pt x="668" y="2712"/>
                    <a:pt x="732" y="2665"/>
                    <a:pt x="780" y="2607"/>
                  </a:cubicBezTo>
                  <a:cubicBezTo>
                    <a:pt x="1046" y="2867"/>
                    <a:pt x="1376" y="3063"/>
                    <a:pt x="1732" y="3170"/>
                  </a:cubicBezTo>
                  <a:cubicBezTo>
                    <a:pt x="1805" y="3192"/>
                    <a:pt x="1880" y="3210"/>
                    <a:pt x="1955" y="3228"/>
                  </a:cubicBezTo>
                  <a:cubicBezTo>
                    <a:pt x="2074" y="3257"/>
                    <a:pt x="2184" y="3284"/>
                    <a:pt x="2293" y="3326"/>
                  </a:cubicBezTo>
                  <a:cubicBezTo>
                    <a:pt x="2430" y="3380"/>
                    <a:pt x="2614" y="3480"/>
                    <a:pt x="2695" y="3656"/>
                  </a:cubicBezTo>
                  <a:cubicBezTo>
                    <a:pt x="2701" y="3666"/>
                    <a:pt x="2705" y="3675"/>
                    <a:pt x="2715" y="3681"/>
                  </a:cubicBezTo>
                  <a:cubicBezTo>
                    <a:pt x="2896" y="4060"/>
                    <a:pt x="3077" y="4451"/>
                    <a:pt x="3197" y="4868"/>
                  </a:cubicBezTo>
                  <a:cubicBezTo>
                    <a:pt x="3161" y="4826"/>
                    <a:pt x="3125" y="4785"/>
                    <a:pt x="3084" y="4752"/>
                  </a:cubicBezTo>
                  <a:cubicBezTo>
                    <a:pt x="2925" y="4612"/>
                    <a:pt x="2734" y="4523"/>
                    <a:pt x="2550" y="4437"/>
                  </a:cubicBezTo>
                  <a:cubicBezTo>
                    <a:pt x="2495" y="4412"/>
                    <a:pt x="2442" y="4386"/>
                    <a:pt x="2390" y="4358"/>
                  </a:cubicBezTo>
                  <a:cubicBezTo>
                    <a:pt x="2469" y="4256"/>
                    <a:pt x="2498" y="4115"/>
                    <a:pt x="2455" y="3981"/>
                  </a:cubicBezTo>
                  <a:cubicBezTo>
                    <a:pt x="2398" y="3807"/>
                    <a:pt x="2237" y="3697"/>
                    <a:pt x="2063" y="3697"/>
                  </a:cubicBezTo>
                  <a:cubicBezTo>
                    <a:pt x="2021" y="3697"/>
                    <a:pt x="1978" y="3703"/>
                    <a:pt x="1935" y="3717"/>
                  </a:cubicBezTo>
                  <a:cubicBezTo>
                    <a:pt x="1719" y="3787"/>
                    <a:pt x="1601" y="4018"/>
                    <a:pt x="1670" y="4235"/>
                  </a:cubicBezTo>
                  <a:cubicBezTo>
                    <a:pt x="1727" y="4409"/>
                    <a:pt x="1888" y="4521"/>
                    <a:pt x="2062" y="4521"/>
                  </a:cubicBezTo>
                  <a:cubicBezTo>
                    <a:pt x="2105" y="4521"/>
                    <a:pt x="2147" y="4514"/>
                    <a:pt x="2190" y="4500"/>
                  </a:cubicBezTo>
                  <a:cubicBezTo>
                    <a:pt x="2219" y="4492"/>
                    <a:pt x="2248" y="4477"/>
                    <a:pt x="2274" y="4463"/>
                  </a:cubicBezTo>
                  <a:cubicBezTo>
                    <a:pt x="2343" y="4500"/>
                    <a:pt x="2416" y="4535"/>
                    <a:pt x="2488" y="4568"/>
                  </a:cubicBezTo>
                  <a:cubicBezTo>
                    <a:pt x="2672" y="4655"/>
                    <a:pt x="2846" y="4738"/>
                    <a:pt x="2990" y="4862"/>
                  </a:cubicBezTo>
                  <a:cubicBezTo>
                    <a:pt x="3196" y="5042"/>
                    <a:pt x="3325" y="5311"/>
                    <a:pt x="3338" y="5585"/>
                  </a:cubicBezTo>
                  <a:cubicBezTo>
                    <a:pt x="3338" y="5602"/>
                    <a:pt x="3346" y="5616"/>
                    <a:pt x="3355" y="5628"/>
                  </a:cubicBezTo>
                  <a:cubicBezTo>
                    <a:pt x="3468" y="6404"/>
                    <a:pt x="3413" y="7105"/>
                    <a:pt x="3183" y="7708"/>
                  </a:cubicBezTo>
                  <a:cubicBezTo>
                    <a:pt x="3176" y="7729"/>
                    <a:pt x="3179" y="7752"/>
                    <a:pt x="3189" y="7768"/>
                  </a:cubicBezTo>
                  <a:cubicBezTo>
                    <a:pt x="3095" y="8173"/>
                    <a:pt x="3028" y="8588"/>
                    <a:pt x="3005" y="9011"/>
                  </a:cubicBezTo>
                  <a:cubicBezTo>
                    <a:pt x="3002" y="9052"/>
                    <a:pt x="3034" y="9085"/>
                    <a:pt x="3073" y="9088"/>
                  </a:cubicBezTo>
                  <a:cubicBezTo>
                    <a:pt x="3082" y="9088"/>
                    <a:pt x="3092" y="9088"/>
                    <a:pt x="3100" y="9084"/>
                  </a:cubicBezTo>
                  <a:cubicBezTo>
                    <a:pt x="3128" y="9075"/>
                    <a:pt x="3150" y="9049"/>
                    <a:pt x="3150" y="9018"/>
                  </a:cubicBezTo>
                  <a:cubicBezTo>
                    <a:pt x="3226" y="7647"/>
                    <a:pt x="3747" y="6369"/>
                    <a:pt x="4311" y="5136"/>
                  </a:cubicBezTo>
                  <a:cubicBezTo>
                    <a:pt x="4373" y="5376"/>
                    <a:pt x="4447" y="5614"/>
                    <a:pt x="4535" y="5845"/>
                  </a:cubicBezTo>
                  <a:cubicBezTo>
                    <a:pt x="4387" y="5944"/>
                    <a:pt x="4315" y="6135"/>
                    <a:pt x="4373" y="6311"/>
                  </a:cubicBezTo>
                  <a:cubicBezTo>
                    <a:pt x="4429" y="6485"/>
                    <a:pt x="4590" y="6596"/>
                    <a:pt x="4765" y="6596"/>
                  </a:cubicBezTo>
                  <a:cubicBezTo>
                    <a:pt x="4806" y="6596"/>
                    <a:pt x="4849" y="6590"/>
                    <a:pt x="4891" y="6576"/>
                  </a:cubicBezTo>
                  <a:cubicBezTo>
                    <a:pt x="4901" y="6572"/>
                    <a:pt x="4910" y="6566"/>
                    <a:pt x="4919" y="6563"/>
                  </a:cubicBezTo>
                  <a:lnTo>
                    <a:pt x="4923" y="6563"/>
                  </a:lnTo>
                  <a:cubicBezTo>
                    <a:pt x="4926" y="6562"/>
                    <a:pt x="4930" y="6562"/>
                    <a:pt x="4933" y="6559"/>
                  </a:cubicBezTo>
                  <a:cubicBezTo>
                    <a:pt x="4935" y="6559"/>
                    <a:pt x="4936" y="6557"/>
                    <a:pt x="4936" y="6556"/>
                  </a:cubicBezTo>
                  <a:cubicBezTo>
                    <a:pt x="5121" y="6469"/>
                    <a:pt x="5218" y="6258"/>
                    <a:pt x="5153" y="6058"/>
                  </a:cubicBezTo>
                  <a:cubicBezTo>
                    <a:pt x="5097" y="5885"/>
                    <a:pt x="4938" y="5777"/>
                    <a:pt x="4765" y="5777"/>
                  </a:cubicBezTo>
                  <a:cubicBezTo>
                    <a:pt x="4732" y="5777"/>
                    <a:pt x="4698" y="5781"/>
                    <a:pt x="4665" y="5789"/>
                  </a:cubicBezTo>
                  <a:cubicBezTo>
                    <a:pt x="4571" y="5538"/>
                    <a:pt x="4492" y="5283"/>
                    <a:pt x="4428" y="5024"/>
                  </a:cubicBezTo>
                  <a:cubicBezTo>
                    <a:pt x="4659" y="4770"/>
                    <a:pt x="4995" y="4571"/>
                    <a:pt x="5469" y="4405"/>
                  </a:cubicBezTo>
                  <a:cubicBezTo>
                    <a:pt x="5498" y="4474"/>
                    <a:pt x="5505" y="4558"/>
                    <a:pt x="5506" y="4641"/>
                  </a:cubicBezTo>
                  <a:cubicBezTo>
                    <a:pt x="5508" y="4732"/>
                    <a:pt x="5508" y="4825"/>
                    <a:pt x="5508" y="4914"/>
                  </a:cubicBezTo>
                  <a:cubicBezTo>
                    <a:pt x="5508" y="5126"/>
                    <a:pt x="5511" y="5346"/>
                    <a:pt x="5535" y="5560"/>
                  </a:cubicBezTo>
                  <a:cubicBezTo>
                    <a:pt x="5548" y="5667"/>
                    <a:pt x="5569" y="5767"/>
                    <a:pt x="5593" y="5861"/>
                  </a:cubicBezTo>
                  <a:cubicBezTo>
                    <a:pt x="5460" y="5964"/>
                    <a:pt x="5396" y="6143"/>
                    <a:pt x="5453" y="6313"/>
                  </a:cubicBezTo>
                  <a:cubicBezTo>
                    <a:pt x="5509" y="6486"/>
                    <a:pt x="5670" y="6598"/>
                    <a:pt x="5844" y="6598"/>
                  </a:cubicBezTo>
                  <a:cubicBezTo>
                    <a:pt x="5886" y="6598"/>
                    <a:pt x="5929" y="6592"/>
                    <a:pt x="5971" y="6578"/>
                  </a:cubicBezTo>
                  <a:cubicBezTo>
                    <a:pt x="6187" y="6507"/>
                    <a:pt x="6307" y="6275"/>
                    <a:pt x="6236" y="6058"/>
                  </a:cubicBezTo>
                  <a:cubicBezTo>
                    <a:pt x="6179" y="5884"/>
                    <a:pt x="6017" y="5775"/>
                    <a:pt x="5842" y="5775"/>
                  </a:cubicBezTo>
                  <a:cubicBezTo>
                    <a:pt x="5804" y="5775"/>
                    <a:pt x="5764" y="5780"/>
                    <a:pt x="5725" y="5792"/>
                  </a:cubicBezTo>
                  <a:cubicBezTo>
                    <a:pt x="5706" y="5713"/>
                    <a:pt x="5689" y="5631"/>
                    <a:pt x="5679" y="5543"/>
                  </a:cubicBezTo>
                  <a:cubicBezTo>
                    <a:pt x="5653" y="5336"/>
                    <a:pt x="5653" y="5121"/>
                    <a:pt x="5651" y="4914"/>
                  </a:cubicBezTo>
                  <a:cubicBezTo>
                    <a:pt x="5651" y="4822"/>
                    <a:pt x="5651" y="4730"/>
                    <a:pt x="5650" y="4638"/>
                  </a:cubicBezTo>
                  <a:cubicBezTo>
                    <a:pt x="5648" y="4568"/>
                    <a:pt x="5642" y="4500"/>
                    <a:pt x="5628" y="4431"/>
                  </a:cubicBezTo>
                  <a:lnTo>
                    <a:pt x="5628" y="4431"/>
                  </a:lnTo>
                  <a:cubicBezTo>
                    <a:pt x="5919" y="4499"/>
                    <a:pt x="6201" y="4612"/>
                    <a:pt x="6476" y="4726"/>
                  </a:cubicBezTo>
                  <a:cubicBezTo>
                    <a:pt x="6644" y="4797"/>
                    <a:pt x="6821" y="4869"/>
                    <a:pt x="6997" y="4932"/>
                  </a:cubicBezTo>
                  <a:cubicBezTo>
                    <a:pt x="7305" y="5037"/>
                    <a:pt x="7592" y="5090"/>
                    <a:pt x="7853" y="5090"/>
                  </a:cubicBezTo>
                  <a:cubicBezTo>
                    <a:pt x="7921" y="5090"/>
                    <a:pt x="7987" y="5087"/>
                    <a:pt x="8051" y="5079"/>
                  </a:cubicBezTo>
                  <a:cubicBezTo>
                    <a:pt x="8117" y="5232"/>
                    <a:pt x="8266" y="5326"/>
                    <a:pt x="8426" y="5326"/>
                  </a:cubicBezTo>
                  <a:cubicBezTo>
                    <a:pt x="8468" y="5326"/>
                    <a:pt x="8511" y="5319"/>
                    <a:pt x="8554" y="5305"/>
                  </a:cubicBezTo>
                  <a:cubicBezTo>
                    <a:pt x="8769" y="5236"/>
                    <a:pt x="8889" y="5004"/>
                    <a:pt x="8819" y="4787"/>
                  </a:cubicBezTo>
                  <a:cubicBezTo>
                    <a:pt x="8763" y="4612"/>
                    <a:pt x="8601" y="4501"/>
                    <a:pt x="8428" y="4501"/>
                  </a:cubicBezTo>
                  <a:cubicBezTo>
                    <a:pt x="8386" y="4501"/>
                    <a:pt x="8343" y="4508"/>
                    <a:pt x="8300" y="4522"/>
                  </a:cubicBezTo>
                  <a:cubicBezTo>
                    <a:pt x="8119" y="4581"/>
                    <a:pt x="8009" y="4754"/>
                    <a:pt x="8018" y="4936"/>
                  </a:cubicBezTo>
                  <a:cubicBezTo>
                    <a:pt x="7963" y="4942"/>
                    <a:pt x="7907" y="4944"/>
                    <a:pt x="7852" y="4944"/>
                  </a:cubicBezTo>
                  <a:cubicBezTo>
                    <a:pt x="7563" y="4944"/>
                    <a:pt x="7277" y="4874"/>
                    <a:pt x="7047" y="4793"/>
                  </a:cubicBezTo>
                  <a:cubicBezTo>
                    <a:pt x="6874" y="4733"/>
                    <a:pt x="6701" y="4664"/>
                    <a:pt x="6534" y="4593"/>
                  </a:cubicBezTo>
                  <a:cubicBezTo>
                    <a:pt x="6282" y="4487"/>
                    <a:pt x="6026" y="4383"/>
                    <a:pt x="5757" y="4312"/>
                  </a:cubicBezTo>
                  <a:cubicBezTo>
                    <a:pt x="5832" y="4289"/>
                    <a:pt x="5909" y="4264"/>
                    <a:pt x="5984" y="4243"/>
                  </a:cubicBezTo>
                  <a:cubicBezTo>
                    <a:pt x="6282" y="4156"/>
                    <a:pt x="6591" y="4066"/>
                    <a:pt x="6880" y="3934"/>
                  </a:cubicBezTo>
                  <a:cubicBezTo>
                    <a:pt x="7215" y="3778"/>
                    <a:pt x="7485" y="3574"/>
                    <a:pt x="7675" y="3336"/>
                  </a:cubicBezTo>
                  <a:cubicBezTo>
                    <a:pt x="7731" y="3363"/>
                    <a:pt x="7792" y="3378"/>
                    <a:pt x="7856" y="3378"/>
                  </a:cubicBezTo>
                  <a:cubicBezTo>
                    <a:pt x="7897" y="3378"/>
                    <a:pt x="7940" y="3372"/>
                    <a:pt x="7982" y="3358"/>
                  </a:cubicBezTo>
                  <a:cubicBezTo>
                    <a:pt x="8198" y="3287"/>
                    <a:pt x="8318" y="3056"/>
                    <a:pt x="8247" y="2838"/>
                  </a:cubicBezTo>
                  <a:cubicBezTo>
                    <a:pt x="8190" y="2666"/>
                    <a:pt x="8029" y="2555"/>
                    <a:pt x="7855" y="2555"/>
                  </a:cubicBezTo>
                  <a:cubicBezTo>
                    <a:pt x="7812" y="2555"/>
                    <a:pt x="7769" y="2561"/>
                    <a:pt x="7727" y="2575"/>
                  </a:cubicBezTo>
                  <a:cubicBezTo>
                    <a:pt x="7511" y="2646"/>
                    <a:pt x="7393" y="2878"/>
                    <a:pt x="7464" y="3095"/>
                  </a:cubicBezTo>
                  <a:cubicBezTo>
                    <a:pt x="7482" y="3155"/>
                    <a:pt x="7517" y="3208"/>
                    <a:pt x="7559" y="3251"/>
                  </a:cubicBezTo>
                  <a:cubicBezTo>
                    <a:pt x="7384" y="3468"/>
                    <a:pt x="7132" y="3659"/>
                    <a:pt x="6821" y="3804"/>
                  </a:cubicBezTo>
                  <a:cubicBezTo>
                    <a:pt x="6628" y="3892"/>
                    <a:pt x="6426" y="3960"/>
                    <a:pt x="6221" y="4024"/>
                  </a:cubicBezTo>
                  <a:cubicBezTo>
                    <a:pt x="6291" y="3603"/>
                    <a:pt x="6512" y="3219"/>
                    <a:pt x="6743" y="2870"/>
                  </a:cubicBezTo>
                  <a:cubicBezTo>
                    <a:pt x="6748" y="2870"/>
                    <a:pt x="6752" y="2870"/>
                    <a:pt x="6757" y="2870"/>
                  </a:cubicBezTo>
                  <a:cubicBezTo>
                    <a:pt x="6802" y="2870"/>
                    <a:pt x="6846" y="2864"/>
                    <a:pt x="6889" y="2851"/>
                  </a:cubicBezTo>
                  <a:cubicBezTo>
                    <a:pt x="7105" y="2781"/>
                    <a:pt x="7225" y="2549"/>
                    <a:pt x="7154" y="2332"/>
                  </a:cubicBezTo>
                  <a:cubicBezTo>
                    <a:pt x="7097" y="2159"/>
                    <a:pt x="6936" y="2048"/>
                    <a:pt x="6762" y="2048"/>
                  </a:cubicBezTo>
                  <a:cubicBezTo>
                    <a:pt x="6719" y="2048"/>
                    <a:pt x="6676" y="2054"/>
                    <a:pt x="6634" y="2068"/>
                  </a:cubicBezTo>
                  <a:cubicBezTo>
                    <a:pt x="6417" y="2139"/>
                    <a:pt x="6300" y="2371"/>
                    <a:pt x="6371" y="2588"/>
                  </a:cubicBezTo>
                  <a:cubicBezTo>
                    <a:pt x="6408" y="2704"/>
                    <a:pt x="6491" y="2788"/>
                    <a:pt x="6595" y="2834"/>
                  </a:cubicBezTo>
                  <a:cubicBezTo>
                    <a:pt x="6353" y="3203"/>
                    <a:pt x="6126" y="3611"/>
                    <a:pt x="6068" y="4069"/>
                  </a:cubicBezTo>
                  <a:cubicBezTo>
                    <a:pt x="6028" y="4082"/>
                    <a:pt x="5987" y="4094"/>
                    <a:pt x="5946" y="4105"/>
                  </a:cubicBezTo>
                  <a:cubicBezTo>
                    <a:pt x="5794" y="4149"/>
                    <a:pt x="5644" y="4195"/>
                    <a:pt x="5495" y="4243"/>
                  </a:cubicBezTo>
                  <a:cubicBezTo>
                    <a:pt x="5056" y="4390"/>
                    <a:pt x="4728" y="4561"/>
                    <a:pt x="4479" y="4777"/>
                  </a:cubicBezTo>
                  <a:cubicBezTo>
                    <a:pt x="4507" y="4716"/>
                    <a:pt x="4535" y="4655"/>
                    <a:pt x="4564" y="4594"/>
                  </a:cubicBezTo>
                  <a:cubicBezTo>
                    <a:pt x="4911" y="3842"/>
                    <a:pt x="5270" y="3067"/>
                    <a:pt x="5538" y="2277"/>
                  </a:cubicBezTo>
                  <a:cubicBezTo>
                    <a:pt x="5543" y="2277"/>
                    <a:pt x="5548" y="2277"/>
                    <a:pt x="5552" y="2277"/>
                  </a:cubicBezTo>
                  <a:cubicBezTo>
                    <a:pt x="5596" y="2277"/>
                    <a:pt x="5642" y="2271"/>
                    <a:pt x="5686" y="2258"/>
                  </a:cubicBezTo>
                  <a:cubicBezTo>
                    <a:pt x="5902" y="2187"/>
                    <a:pt x="6020" y="1955"/>
                    <a:pt x="5951" y="1738"/>
                  </a:cubicBezTo>
                  <a:cubicBezTo>
                    <a:pt x="5894" y="1566"/>
                    <a:pt x="5733" y="1454"/>
                    <a:pt x="5559" y="1454"/>
                  </a:cubicBezTo>
                  <a:cubicBezTo>
                    <a:pt x="5516" y="1454"/>
                    <a:pt x="5473" y="1461"/>
                    <a:pt x="5431" y="1475"/>
                  </a:cubicBezTo>
                  <a:cubicBezTo>
                    <a:pt x="5215" y="1546"/>
                    <a:pt x="5097" y="1777"/>
                    <a:pt x="5166" y="1994"/>
                  </a:cubicBezTo>
                  <a:cubicBezTo>
                    <a:pt x="5205" y="2112"/>
                    <a:pt x="5292" y="2199"/>
                    <a:pt x="5396" y="2243"/>
                  </a:cubicBezTo>
                  <a:cubicBezTo>
                    <a:pt x="5133" y="3024"/>
                    <a:pt x="4778" y="3791"/>
                    <a:pt x="4432" y="4535"/>
                  </a:cubicBezTo>
                  <a:cubicBezTo>
                    <a:pt x="4124" y="5201"/>
                    <a:pt x="3811" y="5877"/>
                    <a:pt x="3556" y="6576"/>
                  </a:cubicBezTo>
                  <a:cubicBezTo>
                    <a:pt x="3578" y="6093"/>
                    <a:pt x="3526" y="5573"/>
                    <a:pt x="3391" y="5017"/>
                  </a:cubicBezTo>
                  <a:cubicBezTo>
                    <a:pt x="3345" y="4822"/>
                    <a:pt x="3283" y="4632"/>
                    <a:pt x="3215" y="4448"/>
                  </a:cubicBezTo>
                  <a:cubicBezTo>
                    <a:pt x="3276" y="4192"/>
                    <a:pt x="3454" y="3620"/>
                    <a:pt x="3871" y="3128"/>
                  </a:cubicBezTo>
                  <a:cubicBezTo>
                    <a:pt x="3936" y="3169"/>
                    <a:pt x="4012" y="3192"/>
                    <a:pt x="4090" y="3192"/>
                  </a:cubicBezTo>
                  <a:cubicBezTo>
                    <a:pt x="4131" y="3192"/>
                    <a:pt x="4173" y="3185"/>
                    <a:pt x="4215" y="3171"/>
                  </a:cubicBezTo>
                  <a:cubicBezTo>
                    <a:pt x="4431" y="3102"/>
                    <a:pt x="4549" y="2870"/>
                    <a:pt x="4479" y="2653"/>
                  </a:cubicBezTo>
                  <a:cubicBezTo>
                    <a:pt x="4423" y="2480"/>
                    <a:pt x="4262" y="2368"/>
                    <a:pt x="4088" y="2368"/>
                  </a:cubicBezTo>
                  <a:cubicBezTo>
                    <a:pt x="4046" y="2368"/>
                    <a:pt x="4003" y="2374"/>
                    <a:pt x="3960" y="2388"/>
                  </a:cubicBezTo>
                  <a:cubicBezTo>
                    <a:pt x="3745" y="2459"/>
                    <a:pt x="3624" y="2691"/>
                    <a:pt x="3695" y="2908"/>
                  </a:cubicBezTo>
                  <a:cubicBezTo>
                    <a:pt x="3710" y="2953"/>
                    <a:pt x="3733" y="2993"/>
                    <a:pt x="3760" y="3030"/>
                  </a:cubicBezTo>
                  <a:cubicBezTo>
                    <a:pt x="3406" y="3445"/>
                    <a:pt x="3218" y="3917"/>
                    <a:pt x="3124" y="4225"/>
                  </a:cubicBezTo>
                  <a:cubicBezTo>
                    <a:pt x="3028" y="3995"/>
                    <a:pt x="2922" y="3772"/>
                    <a:pt x="2818" y="3554"/>
                  </a:cubicBezTo>
                  <a:cubicBezTo>
                    <a:pt x="2723" y="3352"/>
                    <a:pt x="2626" y="3148"/>
                    <a:pt x="2537" y="2938"/>
                  </a:cubicBezTo>
                  <a:cubicBezTo>
                    <a:pt x="2586" y="2698"/>
                    <a:pt x="2715" y="2487"/>
                    <a:pt x="2854" y="2262"/>
                  </a:cubicBezTo>
                  <a:cubicBezTo>
                    <a:pt x="2906" y="2177"/>
                    <a:pt x="2959" y="2091"/>
                    <a:pt x="3008" y="2006"/>
                  </a:cubicBezTo>
                  <a:cubicBezTo>
                    <a:pt x="3115" y="1815"/>
                    <a:pt x="3196" y="1612"/>
                    <a:pt x="3258" y="1402"/>
                  </a:cubicBezTo>
                  <a:cubicBezTo>
                    <a:pt x="3268" y="1403"/>
                    <a:pt x="3277" y="1403"/>
                    <a:pt x="3287" y="1403"/>
                  </a:cubicBezTo>
                  <a:cubicBezTo>
                    <a:pt x="3329" y="1403"/>
                    <a:pt x="3372" y="1398"/>
                    <a:pt x="3413" y="1384"/>
                  </a:cubicBezTo>
                  <a:cubicBezTo>
                    <a:pt x="3629" y="1314"/>
                    <a:pt x="3747" y="1082"/>
                    <a:pt x="3678" y="865"/>
                  </a:cubicBezTo>
                  <a:cubicBezTo>
                    <a:pt x="3621" y="692"/>
                    <a:pt x="3460" y="580"/>
                    <a:pt x="3286" y="580"/>
                  </a:cubicBezTo>
                  <a:cubicBezTo>
                    <a:pt x="3244" y="580"/>
                    <a:pt x="3201" y="587"/>
                    <a:pt x="3158" y="600"/>
                  </a:cubicBezTo>
                  <a:cubicBezTo>
                    <a:pt x="2941" y="671"/>
                    <a:pt x="2824" y="903"/>
                    <a:pt x="2893" y="1120"/>
                  </a:cubicBezTo>
                  <a:cubicBezTo>
                    <a:pt x="2932" y="1234"/>
                    <a:pt x="3015" y="1321"/>
                    <a:pt x="3116" y="1366"/>
                  </a:cubicBezTo>
                  <a:cubicBezTo>
                    <a:pt x="3058" y="1563"/>
                    <a:pt x="2980" y="1756"/>
                    <a:pt x="2882" y="1937"/>
                  </a:cubicBezTo>
                  <a:cubicBezTo>
                    <a:pt x="2834" y="2021"/>
                    <a:pt x="2783" y="2103"/>
                    <a:pt x="2731" y="2186"/>
                  </a:cubicBezTo>
                  <a:cubicBezTo>
                    <a:pt x="2624" y="2356"/>
                    <a:pt x="2517" y="2532"/>
                    <a:pt x="2447" y="2721"/>
                  </a:cubicBezTo>
                  <a:cubicBezTo>
                    <a:pt x="2382" y="2553"/>
                    <a:pt x="2324" y="2381"/>
                    <a:pt x="2278" y="2206"/>
                  </a:cubicBezTo>
                  <a:cubicBezTo>
                    <a:pt x="2187" y="1850"/>
                    <a:pt x="2117" y="1340"/>
                    <a:pt x="2253" y="823"/>
                  </a:cubicBezTo>
                  <a:cubicBezTo>
                    <a:pt x="2288" y="822"/>
                    <a:pt x="2320" y="816"/>
                    <a:pt x="2355" y="804"/>
                  </a:cubicBezTo>
                  <a:cubicBezTo>
                    <a:pt x="2571" y="735"/>
                    <a:pt x="2689" y="503"/>
                    <a:pt x="2618" y="286"/>
                  </a:cubicBezTo>
                  <a:cubicBezTo>
                    <a:pt x="2562" y="113"/>
                    <a:pt x="2401" y="1"/>
                    <a:pt x="2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1" name="Google Shape;1181;p25"/>
            <p:cNvGrpSpPr/>
            <p:nvPr/>
          </p:nvGrpSpPr>
          <p:grpSpPr>
            <a:xfrm flipH="1">
              <a:off x="8547664" y="4603488"/>
              <a:ext cx="542608" cy="982126"/>
              <a:chOff x="1630300" y="2895025"/>
              <a:chExt cx="480950" cy="870525"/>
            </a:xfrm>
          </p:grpSpPr>
          <p:sp>
            <p:nvSpPr>
              <p:cNvPr id="1182" name="Google Shape;1182;p25"/>
              <p:cNvSpPr/>
              <p:nvPr/>
            </p:nvSpPr>
            <p:spPr>
              <a:xfrm>
                <a:off x="1630300" y="2895025"/>
                <a:ext cx="480950" cy="710575"/>
              </a:xfrm>
              <a:custGeom>
                <a:avLst/>
                <a:gdLst/>
                <a:ahLst/>
                <a:cxnLst/>
                <a:rect l="l" t="t" r="r" b="b"/>
                <a:pathLst>
                  <a:path w="19238" h="28423" extrusionOk="0">
                    <a:moveTo>
                      <a:pt x="15689" y="0"/>
                    </a:moveTo>
                    <a:cubicBezTo>
                      <a:pt x="15057" y="0"/>
                      <a:pt x="14403" y="330"/>
                      <a:pt x="13877" y="720"/>
                    </a:cubicBezTo>
                    <a:cubicBezTo>
                      <a:pt x="12032" y="2084"/>
                      <a:pt x="10822" y="4271"/>
                      <a:pt x="10643" y="6559"/>
                    </a:cubicBezTo>
                    <a:cubicBezTo>
                      <a:pt x="10131" y="5334"/>
                      <a:pt x="8999" y="4187"/>
                      <a:pt x="7594" y="4141"/>
                    </a:cubicBezTo>
                    <a:cubicBezTo>
                      <a:pt x="7575" y="4141"/>
                      <a:pt x="7557" y="4140"/>
                      <a:pt x="7538" y="4140"/>
                    </a:cubicBezTo>
                    <a:cubicBezTo>
                      <a:pt x="6279" y="4140"/>
                      <a:pt x="5140" y="5444"/>
                      <a:pt x="4826" y="6557"/>
                    </a:cubicBezTo>
                    <a:cubicBezTo>
                      <a:pt x="4406" y="8047"/>
                      <a:pt x="4881" y="9657"/>
                      <a:pt x="5647" y="11003"/>
                    </a:cubicBezTo>
                    <a:cubicBezTo>
                      <a:pt x="5405" y="10747"/>
                      <a:pt x="5156" y="10480"/>
                      <a:pt x="4830" y="10343"/>
                    </a:cubicBezTo>
                    <a:cubicBezTo>
                      <a:pt x="4705" y="10290"/>
                      <a:pt x="4567" y="10262"/>
                      <a:pt x="4430" y="10262"/>
                    </a:cubicBezTo>
                    <a:cubicBezTo>
                      <a:pt x="4210" y="10262"/>
                      <a:pt x="3995" y="10335"/>
                      <a:pt x="3853" y="10501"/>
                    </a:cubicBezTo>
                    <a:cubicBezTo>
                      <a:pt x="3694" y="10684"/>
                      <a:pt x="3658" y="10944"/>
                      <a:pt x="3639" y="11187"/>
                    </a:cubicBezTo>
                    <a:cubicBezTo>
                      <a:pt x="3552" y="12357"/>
                      <a:pt x="3883" y="13551"/>
                      <a:pt x="4076" y="14705"/>
                    </a:cubicBezTo>
                    <a:cubicBezTo>
                      <a:pt x="3862" y="14086"/>
                      <a:pt x="3317" y="13594"/>
                      <a:pt x="2682" y="13442"/>
                    </a:cubicBezTo>
                    <a:cubicBezTo>
                      <a:pt x="2538" y="13408"/>
                      <a:pt x="2391" y="13391"/>
                      <a:pt x="2244" y="13391"/>
                    </a:cubicBezTo>
                    <a:cubicBezTo>
                      <a:pt x="1739" y="13391"/>
                      <a:pt x="1234" y="13587"/>
                      <a:pt x="869" y="13939"/>
                    </a:cubicBezTo>
                    <a:cubicBezTo>
                      <a:pt x="1" y="14777"/>
                      <a:pt x="85" y="16186"/>
                      <a:pt x="382" y="17357"/>
                    </a:cubicBezTo>
                    <a:cubicBezTo>
                      <a:pt x="877" y="19308"/>
                      <a:pt x="1764" y="21122"/>
                      <a:pt x="2701" y="22892"/>
                    </a:cubicBezTo>
                    <a:cubicBezTo>
                      <a:pt x="3616" y="24622"/>
                      <a:pt x="4942" y="26413"/>
                      <a:pt x="5039" y="28422"/>
                    </a:cubicBezTo>
                    <a:cubicBezTo>
                      <a:pt x="7365" y="26746"/>
                      <a:pt x="10181" y="26070"/>
                      <a:pt x="12983" y="25335"/>
                    </a:cubicBezTo>
                    <a:cubicBezTo>
                      <a:pt x="14212" y="25013"/>
                      <a:pt x="15756" y="24806"/>
                      <a:pt x="16782" y="24016"/>
                    </a:cubicBezTo>
                    <a:cubicBezTo>
                      <a:pt x="17665" y="23337"/>
                      <a:pt x="18904" y="21610"/>
                      <a:pt x="17045" y="21238"/>
                    </a:cubicBezTo>
                    <a:cubicBezTo>
                      <a:pt x="16909" y="21211"/>
                      <a:pt x="16772" y="21200"/>
                      <a:pt x="16634" y="21200"/>
                    </a:cubicBezTo>
                    <a:cubicBezTo>
                      <a:pt x="16310" y="21200"/>
                      <a:pt x="15983" y="21261"/>
                      <a:pt x="15663" y="21323"/>
                    </a:cubicBezTo>
                    <a:cubicBezTo>
                      <a:pt x="16543" y="20665"/>
                      <a:pt x="17721" y="19217"/>
                      <a:pt x="17693" y="18031"/>
                    </a:cubicBezTo>
                    <a:cubicBezTo>
                      <a:pt x="17679" y="17497"/>
                      <a:pt x="17369" y="17310"/>
                      <a:pt x="16956" y="17310"/>
                    </a:cubicBezTo>
                    <a:cubicBezTo>
                      <a:pt x="16296" y="17310"/>
                      <a:pt x="15373" y="17788"/>
                      <a:pt x="14983" y="18088"/>
                    </a:cubicBezTo>
                    <a:cubicBezTo>
                      <a:pt x="16210" y="17145"/>
                      <a:pt x="17151" y="15837"/>
                      <a:pt x="17656" y="14375"/>
                    </a:cubicBezTo>
                    <a:cubicBezTo>
                      <a:pt x="17733" y="14150"/>
                      <a:pt x="17803" y="13908"/>
                      <a:pt x="17745" y="13678"/>
                    </a:cubicBezTo>
                    <a:cubicBezTo>
                      <a:pt x="17651" y="13299"/>
                      <a:pt x="17234" y="13081"/>
                      <a:pt x="16840" y="13081"/>
                    </a:cubicBezTo>
                    <a:cubicBezTo>
                      <a:pt x="16816" y="13081"/>
                      <a:pt x="16792" y="13082"/>
                      <a:pt x="16767" y="13083"/>
                    </a:cubicBezTo>
                    <a:cubicBezTo>
                      <a:pt x="16353" y="13112"/>
                      <a:pt x="15980" y="13331"/>
                      <a:pt x="15624" y="13542"/>
                    </a:cubicBezTo>
                    <a:cubicBezTo>
                      <a:pt x="17077" y="12248"/>
                      <a:pt x="18602" y="10839"/>
                      <a:pt x="19088" y="8955"/>
                    </a:cubicBezTo>
                    <a:cubicBezTo>
                      <a:pt x="19186" y="8569"/>
                      <a:pt x="19237" y="8155"/>
                      <a:pt x="19098" y="7782"/>
                    </a:cubicBezTo>
                    <a:cubicBezTo>
                      <a:pt x="18944" y="7370"/>
                      <a:pt x="18616" y="7217"/>
                      <a:pt x="18228" y="7217"/>
                    </a:cubicBezTo>
                    <a:cubicBezTo>
                      <a:pt x="17513" y="7217"/>
                      <a:pt x="16595" y="7736"/>
                      <a:pt x="16194" y="8108"/>
                    </a:cubicBezTo>
                    <a:cubicBezTo>
                      <a:pt x="17374" y="6414"/>
                      <a:pt x="17879" y="4264"/>
                      <a:pt x="17575" y="2223"/>
                    </a:cubicBezTo>
                    <a:cubicBezTo>
                      <a:pt x="17449" y="1391"/>
                      <a:pt x="17116" y="483"/>
                      <a:pt x="16348" y="137"/>
                    </a:cubicBezTo>
                    <a:cubicBezTo>
                      <a:pt x="16135" y="42"/>
                      <a:pt x="15914" y="0"/>
                      <a:pt x="15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5"/>
              <p:cNvSpPr/>
              <p:nvPr/>
            </p:nvSpPr>
            <p:spPr>
              <a:xfrm>
                <a:off x="1674950" y="2976400"/>
                <a:ext cx="401400" cy="7891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31566" extrusionOk="0">
                    <a:moveTo>
                      <a:pt x="11729" y="1"/>
                    </a:moveTo>
                    <a:cubicBezTo>
                      <a:pt x="11677" y="1"/>
                      <a:pt x="11627" y="27"/>
                      <a:pt x="11603" y="90"/>
                    </a:cubicBezTo>
                    <a:cubicBezTo>
                      <a:pt x="10782" y="2243"/>
                      <a:pt x="10242" y="4494"/>
                      <a:pt x="10000" y="6782"/>
                    </a:cubicBezTo>
                    <a:cubicBezTo>
                      <a:pt x="9311" y="8243"/>
                      <a:pt x="8638" y="9710"/>
                      <a:pt x="7991" y="11190"/>
                    </a:cubicBezTo>
                    <a:cubicBezTo>
                      <a:pt x="7824" y="10100"/>
                      <a:pt x="7612" y="9019"/>
                      <a:pt x="7347" y="7948"/>
                    </a:cubicBezTo>
                    <a:cubicBezTo>
                      <a:pt x="7321" y="6965"/>
                      <a:pt x="7496" y="5986"/>
                      <a:pt x="7861" y="5073"/>
                    </a:cubicBezTo>
                    <a:cubicBezTo>
                      <a:pt x="7906" y="4959"/>
                      <a:pt x="7808" y="4872"/>
                      <a:pt x="7715" y="4872"/>
                    </a:cubicBezTo>
                    <a:cubicBezTo>
                      <a:pt x="7663" y="4872"/>
                      <a:pt x="7613" y="4898"/>
                      <a:pt x="7588" y="4960"/>
                    </a:cubicBezTo>
                    <a:cubicBezTo>
                      <a:pt x="7329" y="5605"/>
                      <a:pt x="7164" y="6282"/>
                      <a:pt x="7092" y="6969"/>
                    </a:cubicBezTo>
                    <a:cubicBezTo>
                      <a:pt x="6720" y="5610"/>
                      <a:pt x="6268" y="4272"/>
                      <a:pt x="5743" y="2966"/>
                    </a:cubicBezTo>
                    <a:cubicBezTo>
                      <a:pt x="5718" y="2905"/>
                      <a:pt x="5669" y="2879"/>
                      <a:pt x="5619" y="2879"/>
                    </a:cubicBezTo>
                    <a:cubicBezTo>
                      <a:pt x="5525" y="2879"/>
                      <a:pt x="5427" y="2969"/>
                      <a:pt x="5472" y="3084"/>
                    </a:cubicBezTo>
                    <a:cubicBezTo>
                      <a:pt x="6116" y="4682"/>
                      <a:pt x="6643" y="6325"/>
                      <a:pt x="7056" y="7994"/>
                    </a:cubicBezTo>
                    <a:cubicBezTo>
                      <a:pt x="7057" y="8027"/>
                      <a:pt x="7056" y="8059"/>
                      <a:pt x="7057" y="8094"/>
                    </a:cubicBezTo>
                    <a:cubicBezTo>
                      <a:pt x="7060" y="8139"/>
                      <a:pt x="7079" y="8172"/>
                      <a:pt x="7106" y="8192"/>
                    </a:cubicBezTo>
                    <a:cubicBezTo>
                      <a:pt x="7300" y="8996"/>
                      <a:pt x="7462" y="9807"/>
                      <a:pt x="7600" y="10620"/>
                    </a:cubicBezTo>
                    <a:cubicBezTo>
                      <a:pt x="6941" y="9293"/>
                      <a:pt x="5925" y="8163"/>
                      <a:pt x="4928" y="7073"/>
                    </a:cubicBezTo>
                    <a:cubicBezTo>
                      <a:pt x="4896" y="7038"/>
                      <a:pt x="4857" y="7023"/>
                      <a:pt x="4819" y="7023"/>
                    </a:cubicBezTo>
                    <a:cubicBezTo>
                      <a:pt x="4706" y="7023"/>
                      <a:pt x="4600" y="7151"/>
                      <a:pt x="4696" y="7254"/>
                    </a:cubicBezTo>
                    <a:cubicBezTo>
                      <a:pt x="5898" y="8566"/>
                      <a:pt x="7132" y="9931"/>
                      <a:pt x="7711" y="11648"/>
                    </a:cubicBezTo>
                    <a:cubicBezTo>
                      <a:pt x="7722" y="11681"/>
                      <a:pt x="7742" y="11700"/>
                      <a:pt x="7762" y="11715"/>
                    </a:cubicBezTo>
                    <a:cubicBezTo>
                      <a:pt x="7581" y="12134"/>
                      <a:pt x="7402" y="12554"/>
                      <a:pt x="7226" y="12977"/>
                    </a:cubicBezTo>
                    <a:cubicBezTo>
                      <a:pt x="6216" y="15399"/>
                      <a:pt x="5297" y="17866"/>
                      <a:pt x="4524" y="20376"/>
                    </a:cubicBezTo>
                    <a:cubicBezTo>
                      <a:pt x="4372" y="19614"/>
                      <a:pt x="4153" y="18873"/>
                      <a:pt x="3891" y="18146"/>
                    </a:cubicBezTo>
                    <a:cubicBezTo>
                      <a:pt x="3622" y="16655"/>
                      <a:pt x="3590" y="15137"/>
                      <a:pt x="3800" y="13637"/>
                    </a:cubicBezTo>
                    <a:cubicBezTo>
                      <a:pt x="3815" y="13534"/>
                      <a:pt x="3735" y="13477"/>
                      <a:pt x="3654" y="13477"/>
                    </a:cubicBezTo>
                    <a:cubicBezTo>
                      <a:pt x="3588" y="13477"/>
                      <a:pt x="3521" y="13517"/>
                      <a:pt x="3509" y="13602"/>
                    </a:cubicBezTo>
                    <a:cubicBezTo>
                      <a:pt x="3350" y="14731"/>
                      <a:pt x="3328" y="15874"/>
                      <a:pt x="3437" y="17006"/>
                    </a:cubicBezTo>
                    <a:cubicBezTo>
                      <a:pt x="2834" y="15613"/>
                      <a:pt x="2092" y="14272"/>
                      <a:pt x="1346" y="12958"/>
                    </a:cubicBezTo>
                    <a:cubicBezTo>
                      <a:pt x="1315" y="12903"/>
                      <a:pt x="1263" y="12880"/>
                      <a:pt x="1212" y="12880"/>
                    </a:cubicBezTo>
                    <a:cubicBezTo>
                      <a:pt x="1112" y="12880"/>
                      <a:pt x="1015" y="12967"/>
                      <a:pt x="1077" y="13075"/>
                    </a:cubicBezTo>
                    <a:cubicBezTo>
                      <a:pt x="1765" y="14288"/>
                      <a:pt x="2454" y="15526"/>
                      <a:pt x="3030" y="16809"/>
                    </a:cubicBezTo>
                    <a:cubicBezTo>
                      <a:pt x="2177" y="16072"/>
                      <a:pt x="1271" y="15403"/>
                      <a:pt x="311" y="14812"/>
                    </a:cubicBezTo>
                    <a:cubicBezTo>
                      <a:pt x="284" y="14796"/>
                      <a:pt x="257" y="14789"/>
                      <a:pt x="231" y="14789"/>
                    </a:cubicBezTo>
                    <a:cubicBezTo>
                      <a:pt x="101" y="14789"/>
                      <a:pt x="1" y="14965"/>
                      <a:pt x="134" y="15048"/>
                    </a:cubicBezTo>
                    <a:cubicBezTo>
                      <a:pt x="1262" y="15742"/>
                      <a:pt x="2322" y="16539"/>
                      <a:pt x="3299" y="17433"/>
                    </a:cubicBezTo>
                    <a:cubicBezTo>
                      <a:pt x="3299" y="17433"/>
                      <a:pt x="3300" y="17433"/>
                      <a:pt x="3300" y="17436"/>
                    </a:cubicBezTo>
                    <a:cubicBezTo>
                      <a:pt x="3777" y="18582"/>
                      <a:pt x="4147" y="19769"/>
                      <a:pt x="4338" y="21005"/>
                    </a:cubicBezTo>
                    <a:cubicBezTo>
                      <a:pt x="3991" y="22178"/>
                      <a:pt x="3672" y="23359"/>
                      <a:pt x="3397" y="24552"/>
                    </a:cubicBezTo>
                    <a:cubicBezTo>
                      <a:pt x="2879" y="26809"/>
                      <a:pt x="2510" y="29098"/>
                      <a:pt x="2323" y="31405"/>
                    </a:cubicBezTo>
                    <a:cubicBezTo>
                      <a:pt x="2315" y="31508"/>
                      <a:pt x="2399" y="31565"/>
                      <a:pt x="2479" y="31565"/>
                    </a:cubicBezTo>
                    <a:cubicBezTo>
                      <a:pt x="2545" y="31565"/>
                      <a:pt x="2609" y="31525"/>
                      <a:pt x="2616" y="31439"/>
                    </a:cubicBezTo>
                    <a:cubicBezTo>
                      <a:pt x="2899" y="27911"/>
                      <a:pt x="3619" y="24436"/>
                      <a:pt x="4625" y="21047"/>
                    </a:cubicBezTo>
                    <a:cubicBezTo>
                      <a:pt x="4625" y="21045"/>
                      <a:pt x="4628" y="21045"/>
                      <a:pt x="4628" y="21043"/>
                    </a:cubicBezTo>
                    <a:cubicBezTo>
                      <a:pt x="4899" y="20345"/>
                      <a:pt x="5404" y="19759"/>
                      <a:pt x="5898" y="19206"/>
                    </a:cubicBezTo>
                    <a:cubicBezTo>
                      <a:pt x="6416" y="18627"/>
                      <a:pt x="6954" y="18068"/>
                      <a:pt x="7513" y="17531"/>
                    </a:cubicBezTo>
                    <a:cubicBezTo>
                      <a:pt x="7564" y="17482"/>
                      <a:pt x="7617" y="17437"/>
                      <a:pt x="7668" y="17389"/>
                    </a:cubicBezTo>
                    <a:cubicBezTo>
                      <a:pt x="7784" y="17425"/>
                      <a:pt x="7868" y="17522"/>
                      <a:pt x="7968" y="17588"/>
                    </a:cubicBezTo>
                    <a:cubicBezTo>
                      <a:pt x="8068" y="17653"/>
                      <a:pt x="8176" y="17703"/>
                      <a:pt x="8279" y="17763"/>
                    </a:cubicBezTo>
                    <a:cubicBezTo>
                      <a:pt x="8519" y="17902"/>
                      <a:pt x="8757" y="18046"/>
                      <a:pt x="8993" y="18193"/>
                    </a:cubicBezTo>
                    <a:cubicBezTo>
                      <a:pt x="9472" y="18492"/>
                      <a:pt x="9944" y="18801"/>
                      <a:pt x="10407" y="19125"/>
                    </a:cubicBezTo>
                    <a:cubicBezTo>
                      <a:pt x="10435" y="19145"/>
                      <a:pt x="10464" y="19153"/>
                      <a:pt x="10491" y="19153"/>
                    </a:cubicBezTo>
                    <a:cubicBezTo>
                      <a:pt x="10616" y="19153"/>
                      <a:pt x="10712" y="18979"/>
                      <a:pt x="10585" y="18890"/>
                    </a:cubicBezTo>
                    <a:cubicBezTo>
                      <a:pt x="10088" y="18546"/>
                      <a:pt x="9586" y="18214"/>
                      <a:pt x="9072" y="17899"/>
                    </a:cubicBezTo>
                    <a:cubicBezTo>
                      <a:pt x="8828" y="17748"/>
                      <a:pt x="8581" y="17596"/>
                      <a:pt x="8330" y="17457"/>
                    </a:cubicBezTo>
                    <a:cubicBezTo>
                      <a:pt x="8243" y="17410"/>
                      <a:pt x="8163" y="17352"/>
                      <a:pt x="8081" y="17294"/>
                    </a:cubicBezTo>
                    <a:cubicBezTo>
                      <a:pt x="8267" y="17273"/>
                      <a:pt x="8452" y="17263"/>
                      <a:pt x="8638" y="17263"/>
                    </a:cubicBezTo>
                    <a:cubicBezTo>
                      <a:pt x="9785" y="17263"/>
                      <a:pt x="10924" y="17616"/>
                      <a:pt x="12070" y="17686"/>
                    </a:cubicBezTo>
                    <a:cubicBezTo>
                      <a:pt x="12074" y="17686"/>
                      <a:pt x="12078" y="17686"/>
                      <a:pt x="12081" y="17686"/>
                    </a:cubicBezTo>
                    <a:cubicBezTo>
                      <a:pt x="12260" y="17686"/>
                      <a:pt x="12291" y="17406"/>
                      <a:pt x="12105" y="17395"/>
                    </a:cubicBezTo>
                    <a:cubicBezTo>
                      <a:pt x="10938" y="17325"/>
                      <a:pt x="9784" y="16971"/>
                      <a:pt x="8619" y="16971"/>
                    </a:cubicBezTo>
                    <a:cubicBezTo>
                      <a:pt x="8443" y="16971"/>
                      <a:pt x="8268" y="16979"/>
                      <a:pt x="8092" y="16997"/>
                    </a:cubicBezTo>
                    <a:cubicBezTo>
                      <a:pt x="9039" y="16136"/>
                      <a:pt x="10038" y="15332"/>
                      <a:pt x="11087" y="14600"/>
                    </a:cubicBezTo>
                    <a:cubicBezTo>
                      <a:pt x="11826" y="14084"/>
                      <a:pt x="12590" y="13601"/>
                      <a:pt x="13372" y="13153"/>
                    </a:cubicBezTo>
                    <a:cubicBezTo>
                      <a:pt x="13510" y="13074"/>
                      <a:pt x="13446" y="12865"/>
                      <a:pt x="13321" y="12865"/>
                    </a:cubicBezTo>
                    <a:cubicBezTo>
                      <a:pt x="13300" y="12865"/>
                      <a:pt x="13277" y="12871"/>
                      <a:pt x="13253" y="12884"/>
                    </a:cubicBezTo>
                    <a:cubicBezTo>
                      <a:pt x="10478" y="14472"/>
                      <a:pt x="7966" y="16487"/>
                      <a:pt x="5818" y="18856"/>
                    </a:cubicBezTo>
                    <a:cubicBezTo>
                      <a:pt x="5541" y="19161"/>
                      <a:pt x="5259" y="19474"/>
                      <a:pt x="5006" y="19810"/>
                    </a:cubicBezTo>
                    <a:cubicBezTo>
                      <a:pt x="5043" y="19691"/>
                      <a:pt x="5080" y="19574"/>
                      <a:pt x="5117" y="19458"/>
                    </a:cubicBezTo>
                    <a:cubicBezTo>
                      <a:pt x="5795" y="17373"/>
                      <a:pt x="6572" y="15325"/>
                      <a:pt x="7410" y="13300"/>
                    </a:cubicBezTo>
                    <a:cubicBezTo>
                      <a:pt x="7432" y="13291"/>
                      <a:pt x="7452" y="13278"/>
                      <a:pt x="7470" y="13256"/>
                    </a:cubicBezTo>
                    <a:cubicBezTo>
                      <a:pt x="7989" y="12624"/>
                      <a:pt x="8541" y="12017"/>
                      <a:pt x="9119" y="11437"/>
                    </a:cubicBezTo>
                    <a:cubicBezTo>
                      <a:pt x="9126" y="11437"/>
                      <a:pt x="9134" y="11438"/>
                      <a:pt x="9142" y="11438"/>
                    </a:cubicBezTo>
                    <a:cubicBezTo>
                      <a:pt x="9161" y="11438"/>
                      <a:pt x="9182" y="11435"/>
                      <a:pt x="9204" y="11424"/>
                    </a:cubicBezTo>
                    <a:cubicBezTo>
                      <a:pt x="9764" y="11131"/>
                      <a:pt x="10398" y="11112"/>
                      <a:pt x="11016" y="11099"/>
                    </a:cubicBezTo>
                    <a:cubicBezTo>
                      <a:pt x="11755" y="11083"/>
                      <a:pt x="12494" y="11070"/>
                      <a:pt x="13233" y="11054"/>
                    </a:cubicBezTo>
                    <a:cubicBezTo>
                      <a:pt x="13420" y="11052"/>
                      <a:pt x="13377" y="10763"/>
                      <a:pt x="13193" y="10763"/>
                    </a:cubicBezTo>
                    <a:cubicBezTo>
                      <a:pt x="13192" y="10763"/>
                      <a:pt x="13191" y="10763"/>
                      <a:pt x="13189" y="10763"/>
                    </a:cubicBezTo>
                    <a:cubicBezTo>
                      <a:pt x="12428" y="10778"/>
                      <a:pt x="11668" y="10792"/>
                      <a:pt x="10906" y="10808"/>
                    </a:cubicBezTo>
                    <a:cubicBezTo>
                      <a:pt x="10468" y="10817"/>
                      <a:pt x="10023" y="10842"/>
                      <a:pt x="9602" y="10954"/>
                    </a:cubicBezTo>
                    <a:cubicBezTo>
                      <a:pt x="10879" y="9736"/>
                      <a:pt x="12280" y="8646"/>
                      <a:pt x="13781" y="7712"/>
                    </a:cubicBezTo>
                    <a:cubicBezTo>
                      <a:pt x="14469" y="7283"/>
                      <a:pt x="15178" y="6892"/>
                      <a:pt x="15904" y="6531"/>
                    </a:cubicBezTo>
                    <a:cubicBezTo>
                      <a:pt x="16055" y="6459"/>
                      <a:pt x="15989" y="6246"/>
                      <a:pt x="15857" y="6246"/>
                    </a:cubicBezTo>
                    <a:cubicBezTo>
                      <a:pt x="15837" y="6246"/>
                      <a:pt x="15815" y="6251"/>
                      <a:pt x="15792" y="6263"/>
                    </a:cubicBezTo>
                    <a:cubicBezTo>
                      <a:pt x="13224" y="7538"/>
                      <a:pt x="10875" y="9235"/>
                      <a:pt x="8859" y="11276"/>
                    </a:cubicBezTo>
                    <a:cubicBezTo>
                      <a:pt x="8483" y="11657"/>
                      <a:pt x="8120" y="12052"/>
                      <a:pt x="7766" y="12457"/>
                    </a:cubicBezTo>
                    <a:cubicBezTo>
                      <a:pt x="8396" y="10973"/>
                      <a:pt x="9055" y="9504"/>
                      <a:pt x="9734" y="8043"/>
                    </a:cubicBezTo>
                    <a:cubicBezTo>
                      <a:pt x="10394" y="6623"/>
                      <a:pt x="11073" y="5210"/>
                      <a:pt x="11759" y="3800"/>
                    </a:cubicBezTo>
                    <a:cubicBezTo>
                      <a:pt x="11765" y="3801"/>
                      <a:pt x="11771" y="3802"/>
                      <a:pt x="11778" y="3802"/>
                    </a:cubicBezTo>
                    <a:cubicBezTo>
                      <a:pt x="11807" y="3802"/>
                      <a:pt x="11836" y="3791"/>
                      <a:pt x="11863" y="3766"/>
                    </a:cubicBezTo>
                    <a:cubicBezTo>
                      <a:pt x="12930" y="2812"/>
                      <a:pt x="13868" y="1726"/>
                      <a:pt x="14654" y="530"/>
                    </a:cubicBezTo>
                    <a:cubicBezTo>
                      <a:pt x="14729" y="416"/>
                      <a:pt x="14627" y="291"/>
                      <a:pt x="14525" y="291"/>
                    </a:cubicBezTo>
                    <a:cubicBezTo>
                      <a:pt x="14487" y="291"/>
                      <a:pt x="14448" y="309"/>
                      <a:pt x="14418" y="353"/>
                    </a:cubicBezTo>
                    <a:cubicBezTo>
                      <a:pt x="13742" y="1386"/>
                      <a:pt x="12949" y="2338"/>
                      <a:pt x="12056" y="3191"/>
                    </a:cubicBezTo>
                    <a:cubicBezTo>
                      <a:pt x="12280" y="2730"/>
                      <a:pt x="12505" y="2273"/>
                      <a:pt x="12729" y="1816"/>
                    </a:cubicBezTo>
                    <a:cubicBezTo>
                      <a:pt x="12783" y="1705"/>
                      <a:pt x="12686" y="1619"/>
                      <a:pt x="12589" y="1619"/>
                    </a:cubicBezTo>
                    <a:cubicBezTo>
                      <a:pt x="12537" y="1619"/>
                      <a:pt x="12485" y="1644"/>
                      <a:pt x="12455" y="1703"/>
                    </a:cubicBezTo>
                    <a:cubicBezTo>
                      <a:pt x="11766" y="3111"/>
                      <a:pt x="11077" y="4520"/>
                      <a:pt x="10401" y="5936"/>
                    </a:cubicBezTo>
                    <a:cubicBezTo>
                      <a:pt x="10676" y="3975"/>
                      <a:pt x="11168" y="2054"/>
                      <a:pt x="11876" y="203"/>
                    </a:cubicBezTo>
                    <a:cubicBezTo>
                      <a:pt x="11919" y="88"/>
                      <a:pt x="11822" y="1"/>
                      <a:pt x="117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4" name="Google Shape;1184;p25"/>
            <p:cNvGrpSpPr/>
            <p:nvPr/>
          </p:nvGrpSpPr>
          <p:grpSpPr>
            <a:xfrm rot="10800000">
              <a:off x="8293622" y="9"/>
              <a:ext cx="632791" cy="1148868"/>
              <a:chOff x="965300" y="2855200"/>
              <a:chExt cx="335200" cy="608575"/>
            </a:xfrm>
          </p:grpSpPr>
          <p:sp>
            <p:nvSpPr>
              <p:cNvPr id="1185" name="Google Shape;1185;p25"/>
              <p:cNvSpPr/>
              <p:nvPr/>
            </p:nvSpPr>
            <p:spPr>
              <a:xfrm>
                <a:off x="965300" y="2855200"/>
                <a:ext cx="335200" cy="5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8" h="21980" extrusionOk="0">
                    <a:moveTo>
                      <a:pt x="435" y="15461"/>
                    </a:moveTo>
                    <a:lnTo>
                      <a:pt x="435" y="15461"/>
                    </a:lnTo>
                    <a:cubicBezTo>
                      <a:pt x="435" y="15461"/>
                      <a:pt x="435" y="15461"/>
                      <a:pt x="435" y="15461"/>
                    </a:cubicBezTo>
                    <a:lnTo>
                      <a:pt x="435" y="15461"/>
                    </a:lnTo>
                    <a:cubicBezTo>
                      <a:pt x="435" y="15461"/>
                      <a:pt x="435" y="15461"/>
                      <a:pt x="435" y="15461"/>
                    </a:cubicBezTo>
                    <a:close/>
                    <a:moveTo>
                      <a:pt x="10473" y="0"/>
                    </a:moveTo>
                    <a:cubicBezTo>
                      <a:pt x="10163" y="0"/>
                      <a:pt x="9821" y="308"/>
                      <a:pt x="9594" y="456"/>
                    </a:cubicBezTo>
                    <a:cubicBezTo>
                      <a:pt x="8185" y="1367"/>
                      <a:pt x="6800" y="2296"/>
                      <a:pt x="5614" y="3495"/>
                    </a:cubicBezTo>
                    <a:cubicBezTo>
                      <a:pt x="5548" y="3561"/>
                      <a:pt x="5478" y="3635"/>
                      <a:pt x="5465" y="3729"/>
                    </a:cubicBezTo>
                    <a:cubicBezTo>
                      <a:pt x="5448" y="3831"/>
                      <a:pt x="5503" y="3930"/>
                      <a:pt x="5555" y="4019"/>
                    </a:cubicBezTo>
                    <a:cubicBezTo>
                      <a:pt x="5881" y="4580"/>
                      <a:pt x="6169" y="5197"/>
                      <a:pt x="6606" y="5675"/>
                    </a:cubicBezTo>
                    <a:cubicBezTo>
                      <a:pt x="6758" y="5841"/>
                      <a:pt x="6909" y="5960"/>
                      <a:pt x="6904" y="6221"/>
                    </a:cubicBezTo>
                    <a:cubicBezTo>
                      <a:pt x="6902" y="6423"/>
                      <a:pt x="6825" y="6527"/>
                      <a:pt x="6714" y="6527"/>
                    </a:cubicBezTo>
                    <a:cubicBezTo>
                      <a:pt x="6639" y="6527"/>
                      <a:pt x="6548" y="6478"/>
                      <a:pt x="6454" y="6378"/>
                    </a:cubicBezTo>
                    <a:cubicBezTo>
                      <a:pt x="5982" y="5872"/>
                      <a:pt x="5570" y="5167"/>
                      <a:pt x="5011" y="4761"/>
                    </a:cubicBezTo>
                    <a:cubicBezTo>
                      <a:pt x="4941" y="4710"/>
                      <a:pt x="4861" y="4667"/>
                      <a:pt x="4778" y="4667"/>
                    </a:cubicBezTo>
                    <a:cubicBezTo>
                      <a:pt x="4771" y="4667"/>
                      <a:pt x="4765" y="4667"/>
                      <a:pt x="4759" y="4667"/>
                    </a:cubicBezTo>
                    <a:cubicBezTo>
                      <a:pt x="4642" y="4677"/>
                      <a:pt x="4555" y="4777"/>
                      <a:pt x="4482" y="4870"/>
                    </a:cubicBezTo>
                    <a:cubicBezTo>
                      <a:pt x="3966" y="5529"/>
                      <a:pt x="3486" y="6218"/>
                      <a:pt x="3051" y="6933"/>
                    </a:cubicBezTo>
                    <a:cubicBezTo>
                      <a:pt x="2978" y="7050"/>
                      <a:pt x="2906" y="7180"/>
                      <a:pt x="2920" y="7318"/>
                    </a:cubicBezTo>
                    <a:cubicBezTo>
                      <a:pt x="2938" y="7493"/>
                      <a:pt x="3093" y="7620"/>
                      <a:pt x="3226" y="7733"/>
                    </a:cubicBezTo>
                    <a:cubicBezTo>
                      <a:pt x="3831" y="8246"/>
                      <a:pt x="4417" y="8912"/>
                      <a:pt x="4766" y="9627"/>
                    </a:cubicBezTo>
                    <a:cubicBezTo>
                      <a:pt x="4853" y="9805"/>
                      <a:pt x="4925" y="10009"/>
                      <a:pt x="4866" y="10197"/>
                    </a:cubicBezTo>
                    <a:cubicBezTo>
                      <a:pt x="4844" y="10264"/>
                      <a:pt x="4804" y="10328"/>
                      <a:pt x="4746" y="10364"/>
                    </a:cubicBezTo>
                    <a:cubicBezTo>
                      <a:pt x="4704" y="10390"/>
                      <a:pt x="4658" y="10400"/>
                      <a:pt x="4609" y="10400"/>
                    </a:cubicBezTo>
                    <a:cubicBezTo>
                      <a:pt x="4526" y="10400"/>
                      <a:pt x="4438" y="10369"/>
                      <a:pt x="4361" y="10330"/>
                    </a:cubicBezTo>
                    <a:cubicBezTo>
                      <a:pt x="3764" y="10039"/>
                      <a:pt x="3379" y="9452"/>
                      <a:pt x="2932" y="8961"/>
                    </a:cubicBezTo>
                    <a:cubicBezTo>
                      <a:pt x="2831" y="8849"/>
                      <a:pt x="2712" y="8735"/>
                      <a:pt x="2561" y="8713"/>
                    </a:cubicBezTo>
                    <a:cubicBezTo>
                      <a:pt x="2544" y="8711"/>
                      <a:pt x="2527" y="8710"/>
                      <a:pt x="2510" y="8710"/>
                    </a:cubicBezTo>
                    <a:cubicBezTo>
                      <a:pt x="2192" y="8710"/>
                      <a:pt x="1796" y="9131"/>
                      <a:pt x="1610" y="9346"/>
                    </a:cubicBezTo>
                    <a:cubicBezTo>
                      <a:pt x="1235" y="9776"/>
                      <a:pt x="921" y="10280"/>
                      <a:pt x="732" y="10814"/>
                    </a:cubicBezTo>
                    <a:cubicBezTo>
                      <a:pt x="454" y="11596"/>
                      <a:pt x="105" y="12526"/>
                      <a:pt x="51" y="13362"/>
                    </a:cubicBezTo>
                    <a:cubicBezTo>
                      <a:pt x="0" y="14144"/>
                      <a:pt x="697" y="14434"/>
                      <a:pt x="1300" y="14698"/>
                    </a:cubicBezTo>
                    <a:cubicBezTo>
                      <a:pt x="1600" y="14828"/>
                      <a:pt x="2298" y="15212"/>
                      <a:pt x="2430" y="15542"/>
                    </a:cubicBezTo>
                    <a:cubicBezTo>
                      <a:pt x="2552" y="15847"/>
                      <a:pt x="2212" y="15971"/>
                      <a:pt x="1919" y="15971"/>
                    </a:cubicBezTo>
                    <a:cubicBezTo>
                      <a:pt x="1864" y="15971"/>
                      <a:pt x="1812" y="15967"/>
                      <a:pt x="1764" y="15959"/>
                    </a:cubicBezTo>
                    <a:cubicBezTo>
                      <a:pt x="1589" y="15930"/>
                      <a:pt x="447" y="15671"/>
                      <a:pt x="435" y="15461"/>
                    </a:cubicBezTo>
                    <a:lnTo>
                      <a:pt x="435" y="15461"/>
                    </a:lnTo>
                    <a:cubicBezTo>
                      <a:pt x="545" y="17508"/>
                      <a:pt x="1102" y="19514"/>
                      <a:pt x="2034" y="21332"/>
                    </a:cubicBezTo>
                    <a:cubicBezTo>
                      <a:pt x="2279" y="21813"/>
                      <a:pt x="2569" y="21980"/>
                      <a:pt x="2937" y="21980"/>
                    </a:cubicBezTo>
                    <a:cubicBezTo>
                      <a:pt x="3128" y="21980"/>
                      <a:pt x="3341" y="21934"/>
                      <a:pt x="3579" y="21864"/>
                    </a:cubicBezTo>
                    <a:cubicBezTo>
                      <a:pt x="4384" y="21622"/>
                      <a:pt x="5164" y="21340"/>
                      <a:pt x="5882" y="20895"/>
                    </a:cubicBezTo>
                    <a:cubicBezTo>
                      <a:pt x="6812" y="20318"/>
                      <a:pt x="7695" y="19666"/>
                      <a:pt x="8515" y="18947"/>
                    </a:cubicBezTo>
                    <a:cubicBezTo>
                      <a:pt x="9009" y="18512"/>
                      <a:pt x="12970" y="14388"/>
                      <a:pt x="12174" y="13941"/>
                    </a:cubicBezTo>
                    <a:cubicBezTo>
                      <a:pt x="12107" y="13903"/>
                      <a:pt x="12033" y="13889"/>
                      <a:pt x="11956" y="13889"/>
                    </a:cubicBezTo>
                    <a:cubicBezTo>
                      <a:pt x="11861" y="13889"/>
                      <a:pt x="11763" y="13909"/>
                      <a:pt x="11670" y="13928"/>
                    </a:cubicBezTo>
                    <a:cubicBezTo>
                      <a:pt x="11298" y="14005"/>
                      <a:pt x="10921" y="14051"/>
                      <a:pt x="10544" y="14070"/>
                    </a:cubicBezTo>
                    <a:cubicBezTo>
                      <a:pt x="10507" y="14072"/>
                      <a:pt x="10470" y="14073"/>
                      <a:pt x="10434" y="14073"/>
                    </a:cubicBezTo>
                    <a:cubicBezTo>
                      <a:pt x="10343" y="14073"/>
                      <a:pt x="10254" y="14064"/>
                      <a:pt x="10172" y="14028"/>
                    </a:cubicBezTo>
                    <a:cubicBezTo>
                      <a:pt x="10056" y="13977"/>
                      <a:pt x="9957" y="13861"/>
                      <a:pt x="9972" y="13737"/>
                    </a:cubicBezTo>
                    <a:cubicBezTo>
                      <a:pt x="9983" y="13635"/>
                      <a:pt x="10059" y="13554"/>
                      <a:pt x="10138" y="13489"/>
                    </a:cubicBezTo>
                    <a:cubicBezTo>
                      <a:pt x="10762" y="12990"/>
                      <a:pt x="11758" y="13107"/>
                      <a:pt x="12300" y="12521"/>
                    </a:cubicBezTo>
                    <a:cubicBezTo>
                      <a:pt x="12483" y="12319"/>
                      <a:pt x="12591" y="12059"/>
                      <a:pt x="12676" y="11800"/>
                    </a:cubicBezTo>
                    <a:cubicBezTo>
                      <a:pt x="13000" y="10833"/>
                      <a:pt x="13110" y="9808"/>
                      <a:pt x="13219" y="8793"/>
                    </a:cubicBezTo>
                    <a:lnTo>
                      <a:pt x="13393" y="7170"/>
                    </a:lnTo>
                    <a:cubicBezTo>
                      <a:pt x="13400" y="7105"/>
                      <a:pt x="13407" y="7037"/>
                      <a:pt x="13391" y="6975"/>
                    </a:cubicBezTo>
                    <a:cubicBezTo>
                      <a:pt x="13352" y="6812"/>
                      <a:pt x="13173" y="6717"/>
                      <a:pt x="13003" y="6717"/>
                    </a:cubicBezTo>
                    <a:cubicBezTo>
                      <a:pt x="12989" y="6717"/>
                      <a:pt x="12975" y="6717"/>
                      <a:pt x="12961" y="6719"/>
                    </a:cubicBezTo>
                    <a:cubicBezTo>
                      <a:pt x="12780" y="6736"/>
                      <a:pt x="12621" y="6837"/>
                      <a:pt x="12468" y="6934"/>
                    </a:cubicBezTo>
                    <a:cubicBezTo>
                      <a:pt x="12039" y="7209"/>
                      <a:pt x="11611" y="7484"/>
                      <a:pt x="11181" y="7761"/>
                    </a:cubicBezTo>
                    <a:cubicBezTo>
                      <a:pt x="11047" y="7846"/>
                      <a:pt x="10908" y="7935"/>
                      <a:pt x="10751" y="7948"/>
                    </a:cubicBezTo>
                    <a:cubicBezTo>
                      <a:pt x="10741" y="7948"/>
                      <a:pt x="10731" y="7949"/>
                      <a:pt x="10721" y="7949"/>
                    </a:cubicBezTo>
                    <a:cubicBezTo>
                      <a:pt x="10571" y="7949"/>
                      <a:pt x="10415" y="7858"/>
                      <a:pt x="10389" y="7713"/>
                    </a:cubicBezTo>
                    <a:cubicBezTo>
                      <a:pt x="10373" y="7615"/>
                      <a:pt x="10416" y="7516"/>
                      <a:pt x="10467" y="7432"/>
                    </a:cubicBezTo>
                    <a:cubicBezTo>
                      <a:pt x="11149" y="6274"/>
                      <a:pt x="12698" y="5740"/>
                      <a:pt x="12721" y="4229"/>
                    </a:cubicBezTo>
                    <a:cubicBezTo>
                      <a:pt x="12732" y="3596"/>
                      <a:pt x="12476" y="2989"/>
                      <a:pt x="12191" y="2425"/>
                    </a:cubicBezTo>
                    <a:cubicBezTo>
                      <a:pt x="11955" y="1963"/>
                      <a:pt x="11695" y="1517"/>
                      <a:pt x="11418" y="1080"/>
                    </a:cubicBezTo>
                    <a:cubicBezTo>
                      <a:pt x="11234" y="790"/>
                      <a:pt x="10961" y="151"/>
                      <a:pt x="10615" y="25"/>
                    </a:cubicBezTo>
                    <a:cubicBezTo>
                      <a:pt x="10568" y="8"/>
                      <a:pt x="10521" y="0"/>
                      <a:pt x="104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5"/>
              <p:cNvSpPr/>
              <p:nvPr/>
            </p:nvSpPr>
            <p:spPr>
              <a:xfrm>
                <a:off x="967575" y="2910550"/>
                <a:ext cx="292525" cy="553225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22129" extrusionOk="0">
                    <a:moveTo>
                      <a:pt x="9880" y="1"/>
                    </a:moveTo>
                    <a:cubicBezTo>
                      <a:pt x="9827" y="1"/>
                      <a:pt x="9777" y="31"/>
                      <a:pt x="9764" y="102"/>
                    </a:cubicBezTo>
                    <a:cubicBezTo>
                      <a:pt x="9541" y="1356"/>
                      <a:pt x="9293" y="2605"/>
                      <a:pt x="9009" y="3844"/>
                    </a:cubicBezTo>
                    <a:cubicBezTo>
                      <a:pt x="8672" y="3126"/>
                      <a:pt x="8352" y="2401"/>
                      <a:pt x="8054" y="1666"/>
                    </a:cubicBezTo>
                    <a:cubicBezTo>
                      <a:pt x="8031" y="1610"/>
                      <a:pt x="7989" y="1588"/>
                      <a:pt x="7946" y="1588"/>
                    </a:cubicBezTo>
                    <a:cubicBezTo>
                      <a:pt x="7855" y="1588"/>
                      <a:pt x="7757" y="1685"/>
                      <a:pt x="7803" y="1797"/>
                    </a:cubicBezTo>
                    <a:cubicBezTo>
                      <a:pt x="8145" y="2641"/>
                      <a:pt x="8513" y="3474"/>
                      <a:pt x="8905" y="4295"/>
                    </a:cubicBezTo>
                    <a:cubicBezTo>
                      <a:pt x="8828" y="4622"/>
                      <a:pt x="8750" y="4950"/>
                      <a:pt x="8666" y="5276"/>
                    </a:cubicBezTo>
                    <a:cubicBezTo>
                      <a:pt x="8413" y="6272"/>
                      <a:pt x="8131" y="7262"/>
                      <a:pt x="7819" y="8244"/>
                    </a:cubicBezTo>
                    <a:cubicBezTo>
                      <a:pt x="7586" y="7268"/>
                      <a:pt x="7440" y="6272"/>
                      <a:pt x="7391" y="5270"/>
                    </a:cubicBezTo>
                    <a:cubicBezTo>
                      <a:pt x="7386" y="5177"/>
                      <a:pt x="7310" y="5129"/>
                      <a:pt x="7237" y="5129"/>
                    </a:cubicBezTo>
                    <a:cubicBezTo>
                      <a:pt x="7168" y="5129"/>
                      <a:pt x="7103" y="5172"/>
                      <a:pt x="7107" y="5262"/>
                    </a:cubicBezTo>
                    <a:cubicBezTo>
                      <a:pt x="7165" y="6442"/>
                      <a:pt x="7347" y="7611"/>
                      <a:pt x="7657" y="8753"/>
                    </a:cubicBezTo>
                    <a:cubicBezTo>
                      <a:pt x="7352" y="9684"/>
                      <a:pt x="7013" y="10605"/>
                      <a:pt x="6645" y="11513"/>
                    </a:cubicBezTo>
                    <a:cubicBezTo>
                      <a:pt x="6215" y="10543"/>
                      <a:pt x="5865" y="9539"/>
                      <a:pt x="5603" y="8509"/>
                    </a:cubicBezTo>
                    <a:cubicBezTo>
                      <a:pt x="5585" y="8435"/>
                      <a:pt x="5527" y="8403"/>
                      <a:pt x="5468" y="8403"/>
                    </a:cubicBezTo>
                    <a:cubicBezTo>
                      <a:pt x="5385" y="8403"/>
                      <a:pt x="5300" y="8469"/>
                      <a:pt x="5327" y="8572"/>
                    </a:cubicBezTo>
                    <a:cubicBezTo>
                      <a:pt x="5618" y="9709"/>
                      <a:pt x="6011" y="10815"/>
                      <a:pt x="6501" y="11879"/>
                    </a:cubicBezTo>
                    <a:cubicBezTo>
                      <a:pt x="6188" y="12632"/>
                      <a:pt x="5853" y="13373"/>
                      <a:pt x="5492" y="14104"/>
                    </a:cubicBezTo>
                    <a:cubicBezTo>
                      <a:pt x="5340" y="14408"/>
                      <a:pt x="5183" y="14710"/>
                      <a:pt x="5024" y="15012"/>
                    </a:cubicBezTo>
                    <a:cubicBezTo>
                      <a:pt x="5021" y="14993"/>
                      <a:pt x="5017" y="14975"/>
                      <a:pt x="5014" y="14962"/>
                    </a:cubicBezTo>
                    <a:cubicBezTo>
                      <a:pt x="4532" y="13141"/>
                      <a:pt x="4131" y="11300"/>
                      <a:pt x="3805" y="9442"/>
                    </a:cubicBezTo>
                    <a:cubicBezTo>
                      <a:pt x="3793" y="9367"/>
                      <a:pt x="3738" y="9334"/>
                      <a:pt x="3680" y="9334"/>
                    </a:cubicBezTo>
                    <a:cubicBezTo>
                      <a:pt x="3598" y="9334"/>
                      <a:pt x="3510" y="9401"/>
                      <a:pt x="3529" y="9506"/>
                    </a:cubicBezTo>
                    <a:cubicBezTo>
                      <a:pt x="3685" y="10404"/>
                      <a:pt x="3862" y="11300"/>
                      <a:pt x="4054" y="12190"/>
                    </a:cubicBezTo>
                    <a:cubicBezTo>
                      <a:pt x="4226" y="12978"/>
                      <a:pt x="4412" y="13761"/>
                      <a:pt x="4611" y="14541"/>
                    </a:cubicBezTo>
                    <a:cubicBezTo>
                      <a:pt x="4665" y="14747"/>
                      <a:pt x="4719" y="14951"/>
                      <a:pt x="4774" y="15158"/>
                    </a:cubicBezTo>
                    <a:cubicBezTo>
                      <a:pt x="4791" y="15224"/>
                      <a:pt x="4807" y="15298"/>
                      <a:pt x="4836" y="15363"/>
                    </a:cubicBezTo>
                    <a:cubicBezTo>
                      <a:pt x="4470" y="16035"/>
                      <a:pt x="4080" y="16695"/>
                      <a:pt x="3668" y="17339"/>
                    </a:cubicBezTo>
                    <a:cubicBezTo>
                      <a:pt x="3656" y="17322"/>
                      <a:pt x="3644" y="17303"/>
                      <a:pt x="3633" y="17281"/>
                    </a:cubicBezTo>
                    <a:cubicBezTo>
                      <a:pt x="3190" y="16474"/>
                      <a:pt x="2850" y="15612"/>
                      <a:pt x="2609" y="14722"/>
                    </a:cubicBezTo>
                    <a:cubicBezTo>
                      <a:pt x="2590" y="14648"/>
                      <a:pt x="2531" y="14616"/>
                      <a:pt x="2472" y="14616"/>
                    </a:cubicBezTo>
                    <a:cubicBezTo>
                      <a:pt x="2388" y="14616"/>
                      <a:pt x="2304" y="14681"/>
                      <a:pt x="2331" y="14784"/>
                    </a:cubicBezTo>
                    <a:cubicBezTo>
                      <a:pt x="2472" y="15301"/>
                      <a:pt x="2643" y="15808"/>
                      <a:pt x="2848" y="16301"/>
                    </a:cubicBezTo>
                    <a:cubicBezTo>
                      <a:pt x="2947" y="16542"/>
                      <a:pt x="3055" y="16779"/>
                      <a:pt x="3171" y="17012"/>
                    </a:cubicBezTo>
                    <a:cubicBezTo>
                      <a:pt x="3265" y="17206"/>
                      <a:pt x="3358" y="17436"/>
                      <a:pt x="3495" y="17606"/>
                    </a:cubicBezTo>
                    <a:cubicBezTo>
                      <a:pt x="2498" y="19132"/>
                      <a:pt x="1369" y="20568"/>
                      <a:pt x="99" y="21878"/>
                    </a:cubicBezTo>
                    <a:cubicBezTo>
                      <a:pt x="0" y="21981"/>
                      <a:pt x="95" y="22128"/>
                      <a:pt x="202" y="22128"/>
                    </a:cubicBezTo>
                    <a:cubicBezTo>
                      <a:pt x="233" y="22128"/>
                      <a:pt x="266" y="22116"/>
                      <a:pt x="295" y="22086"/>
                    </a:cubicBezTo>
                    <a:cubicBezTo>
                      <a:pt x="1538" y="20805"/>
                      <a:pt x="2653" y="19402"/>
                      <a:pt x="3637" y="17915"/>
                    </a:cubicBezTo>
                    <a:cubicBezTo>
                      <a:pt x="3669" y="17866"/>
                      <a:pt x="3699" y="17816"/>
                      <a:pt x="3733" y="17766"/>
                    </a:cubicBezTo>
                    <a:cubicBezTo>
                      <a:pt x="3769" y="17775"/>
                      <a:pt x="3807" y="17778"/>
                      <a:pt x="3847" y="17778"/>
                    </a:cubicBezTo>
                    <a:cubicBezTo>
                      <a:pt x="3896" y="17778"/>
                      <a:pt x="3947" y="17773"/>
                      <a:pt x="3999" y="17765"/>
                    </a:cubicBezTo>
                    <a:cubicBezTo>
                      <a:pt x="4284" y="17720"/>
                      <a:pt x="4571" y="17664"/>
                      <a:pt x="4855" y="17613"/>
                    </a:cubicBezTo>
                    <a:cubicBezTo>
                      <a:pt x="5439" y="17510"/>
                      <a:pt x="6026" y="17404"/>
                      <a:pt x="6609" y="17302"/>
                    </a:cubicBezTo>
                    <a:cubicBezTo>
                      <a:pt x="6783" y="17273"/>
                      <a:pt x="6732" y="17022"/>
                      <a:pt x="6576" y="17022"/>
                    </a:cubicBezTo>
                    <a:cubicBezTo>
                      <a:pt x="6567" y="17022"/>
                      <a:pt x="6557" y="17023"/>
                      <a:pt x="6547" y="17025"/>
                    </a:cubicBezTo>
                    <a:lnTo>
                      <a:pt x="5015" y="17296"/>
                    </a:lnTo>
                    <a:cubicBezTo>
                      <a:pt x="4775" y="17338"/>
                      <a:pt x="4536" y="17381"/>
                      <a:pt x="4296" y="17423"/>
                    </a:cubicBezTo>
                    <a:cubicBezTo>
                      <a:pt x="4180" y="17444"/>
                      <a:pt x="4053" y="17483"/>
                      <a:pt x="3935" y="17487"/>
                    </a:cubicBezTo>
                    <a:cubicBezTo>
                      <a:pt x="3932" y="17487"/>
                      <a:pt x="3930" y="17488"/>
                      <a:pt x="3927" y="17488"/>
                    </a:cubicBezTo>
                    <a:cubicBezTo>
                      <a:pt x="3923" y="17488"/>
                      <a:pt x="3918" y="17487"/>
                      <a:pt x="3914" y="17487"/>
                    </a:cubicBezTo>
                    <a:cubicBezTo>
                      <a:pt x="4319" y="16850"/>
                      <a:pt x="4703" y="16200"/>
                      <a:pt x="5065" y="15537"/>
                    </a:cubicBezTo>
                    <a:cubicBezTo>
                      <a:pt x="5114" y="15537"/>
                      <a:pt x="5166" y="15525"/>
                      <a:pt x="5218" y="15508"/>
                    </a:cubicBezTo>
                    <a:cubicBezTo>
                      <a:pt x="5400" y="15453"/>
                      <a:pt x="5584" y="15388"/>
                      <a:pt x="5767" y="15324"/>
                    </a:cubicBezTo>
                    <a:cubicBezTo>
                      <a:pt x="7237" y="14813"/>
                      <a:pt x="8672" y="14201"/>
                      <a:pt x="10060" y="13493"/>
                    </a:cubicBezTo>
                    <a:cubicBezTo>
                      <a:pt x="10201" y="13422"/>
                      <a:pt x="10121" y="13225"/>
                      <a:pt x="9992" y="13225"/>
                    </a:cubicBezTo>
                    <a:cubicBezTo>
                      <a:pt x="9971" y="13225"/>
                      <a:pt x="9949" y="13230"/>
                      <a:pt x="9927" y="13241"/>
                    </a:cubicBezTo>
                    <a:cubicBezTo>
                      <a:pt x="9105" y="13661"/>
                      <a:pt x="8270" y="14047"/>
                      <a:pt x="7417" y="14398"/>
                    </a:cubicBezTo>
                    <a:cubicBezTo>
                      <a:pt x="6962" y="14584"/>
                      <a:pt x="6501" y="14761"/>
                      <a:pt x="6037" y="14928"/>
                    </a:cubicBezTo>
                    <a:cubicBezTo>
                      <a:pt x="5840" y="14997"/>
                      <a:pt x="5645" y="15065"/>
                      <a:pt x="5448" y="15133"/>
                    </a:cubicBezTo>
                    <a:cubicBezTo>
                      <a:pt x="5419" y="15143"/>
                      <a:pt x="5319" y="15188"/>
                      <a:pt x="5234" y="15220"/>
                    </a:cubicBezTo>
                    <a:cubicBezTo>
                      <a:pt x="5755" y="14243"/>
                      <a:pt x="6230" y="13241"/>
                      <a:pt x="6663" y="12222"/>
                    </a:cubicBezTo>
                    <a:cubicBezTo>
                      <a:pt x="6688" y="12265"/>
                      <a:pt x="6733" y="12285"/>
                      <a:pt x="6780" y="12285"/>
                    </a:cubicBezTo>
                    <a:cubicBezTo>
                      <a:pt x="6802" y="12285"/>
                      <a:pt x="6825" y="12281"/>
                      <a:pt x="6847" y="12271"/>
                    </a:cubicBezTo>
                    <a:cubicBezTo>
                      <a:pt x="7795" y="11859"/>
                      <a:pt x="8744" y="11445"/>
                      <a:pt x="9693" y="11031"/>
                    </a:cubicBezTo>
                    <a:cubicBezTo>
                      <a:pt x="9841" y="10967"/>
                      <a:pt x="9755" y="10766"/>
                      <a:pt x="9619" y="10766"/>
                    </a:cubicBezTo>
                    <a:cubicBezTo>
                      <a:pt x="9600" y="10766"/>
                      <a:pt x="9580" y="10770"/>
                      <a:pt x="9559" y="10779"/>
                    </a:cubicBezTo>
                    <a:cubicBezTo>
                      <a:pt x="8655" y="11171"/>
                      <a:pt x="7751" y="11566"/>
                      <a:pt x="6848" y="11960"/>
                    </a:cubicBezTo>
                    <a:cubicBezTo>
                      <a:pt x="6834" y="11931"/>
                      <a:pt x="6822" y="11901"/>
                      <a:pt x="6807" y="11872"/>
                    </a:cubicBezTo>
                    <a:cubicBezTo>
                      <a:pt x="7151" y="11039"/>
                      <a:pt x="7469" y="10194"/>
                      <a:pt x="7760" y="9343"/>
                    </a:cubicBezTo>
                    <a:cubicBezTo>
                      <a:pt x="7801" y="9224"/>
                      <a:pt x="7837" y="9105"/>
                      <a:pt x="7876" y="8986"/>
                    </a:cubicBezTo>
                    <a:cubicBezTo>
                      <a:pt x="7883" y="8985"/>
                      <a:pt x="7889" y="8985"/>
                      <a:pt x="7896" y="8982"/>
                    </a:cubicBezTo>
                    <a:cubicBezTo>
                      <a:pt x="8928" y="8383"/>
                      <a:pt x="9907" y="7697"/>
                      <a:pt x="10825" y="6934"/>
                    </a:cubicBezTo>
                    <a:cubicBezTo>
                      <a:pt x="10936" y="6840"/>
                      <a:pt x="10837" y="6690"/>
                      <a:pt x="10721" y="6690"/>
                    </a:cubicBezTo>
                    <a:cubicBezTo>
                      <a:pt x="10690" y="6690"/>
                      <a:pt x="10659" y="6701"/>
                      <a:pt x="10629" y="6725"/>
                    </a:cubicBezTo>
                    <a:cubicBezTo>
                      <a:pt x="9806" y="7411"/>
                      <a:pt x="8930" y="8028"/>
                      <a:pt x="8010" y="8580"/>
                    </a:cubicBezTo>
                    <a:cubicBezTo>
                      <a:pt x="8455" y="7202"/>
                      <a:pt x="8837" y="5802"/>
                      <a:pt x="9171" y="4393"/>
                    </a:cubicBezTo>
                    <a:cubicBezTo>
                      <a:pt x="9601" y="4271"/>
                      <a:pt x="9946" y="3952"/>
                      <a:pt x="10291" y="3681"/>
                    </a:cubicBezTo>
                    <a:cubicBezTo>
                      <a:pt x="10720" y="3344"/>
                      <a:pt x="11153" y="3005"/>
                      <a:pt x="11585" y="2666"/>
                    </a:cubicBezTo>
                    <a:cubicBezTo>
                      <a:pt x="11700" y="2575"/>
                      <a:pt x="11597" y="2426"/>
                      <a:pt x="11479" y="2426"/>
                    </a:cubicBezTo>
                    <a:cubicBezTo>
                      <a:pt x="11449" y="2426"/>
                      <a:pt x="11418" y="2435"/>
                      <a:pt x="11389" y="2458"/>
                    </a:cubicBezTo>
                    <a:cubicBezTo>
                      <a:pt x="10988" y="2772"/>
                      <a:pt x="10589" y="3086"/>
                      <a:pt x="10189" y="3399"/>
                    </a:cubicBezTo>
                    <a:cubicBezTo>
                      <a:pt x="9900" y="3627"/>
                      <a:pt x="9599" y="3915"/>
                      <a:pt x="9250" y="4063"/>
                    </a:cubicBezTo>
                    <a:cubicBezTo>
                      <a:pt x="9546" y="2776"/>
                      <a:pt x="9807" y="1480"/>
                      <a:pt x="10037" y="182"/>
                    </a:cubicBezTo>
                    <a:cubicBezTo>
                      <a:pt x="10057" y="74"/>
                      <a:pt x="9964" y="1"/>
                      <a:pt x="98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7" name="Google Shape;1187;p25"/>
            <p:cNvSpPr/>
            <p:nvPr/>
          </p:nvSpPr>
          <p:spPr>
            <a:xfrm rot="10800000">
              <a:off x="7597957" y="4070"/>
              <a:ext cx="590976" cy="952065"/>
            </a:xfrm>
            <a:custGeom>
              <a:avLst/>
              <a:gdLst/>
              <a:ahLst/>
              <a:cxnLst/>
              <a:rect l="l" t="t" r="r" b="b"/>
              <a:pathLst>
                <a:path w="12522" h="20173" extrusionOk="0">
                  <a:moveTo>
                    <a:pt x="11487" y="413"/>
                  </a:moveTo>
                  <a:lnTo>
                    <a:pt x="11487" y="413"/>
                  </a:lnTo>
                  <a:cubicBezTo>
                    <a:pt x="11452" y="699"/>
                    <a:pt x="11442" y="986"/>
                    <a:pt x="11432" y="1267"/>
                  </a:cubicBezTo>
                  <a:cubicBezTo>
                    <a:pt x="11423" y="1535"/>
                    <a:pt x="11413" y="1811"/>
                    <a:pt x="11381" y="2079"/>
                  </a:cubicBezTo>
                  <a:cubicBezTo>
                    <a:pt x="11256" y="3175"/>
                    <a:pt x="10921" y="3980"/>
                    <a:pt x="10321" y="4612"/>
                  </a:cubicBezTo>
                  <a:cubicBezTo>
                    <a:pt x="10244" y="4692"/>
                    <a:pt x="10168" y="4770"/>
                    <a:pt x="10088" y="4848"/>
                  </a:cubicBezTo>
                  <a:cubicBezTo>
                    <a:pt x="10075" y="4861"/>
                    <a:pt x="10061" y="4876"/>
                    <a:pt x="10048" y="4890"/>
                  </a:cubicBezTo>
                  <a:cubicBezTo>
                    <a:pt x="10353" y="4381"/>
                    <a:pt x="10588" y="3877"/>
                    <a:pt x="10740" y="3386"/>
                  </a:cubicBezTo>
                  <a:cubicBezTo>
                    <a:pt x="10815" y="3141"/>
                    <a:pt x="10837" y="2888"/>
                    <a:pt x="10858" y="2642"/>
                  </a:cubicBezTo>
                  <a:cubicBezTo>
                    <a:pt x="10892" y="2263"/>
                    <a:pt x="10922" y="1902"/>
                    <a:pt x="11135" y="1578"/>
                  </a:cubicBezTo>
                  <a:cubicBezTo>
                    <a:pt x="11159" y="1543"/>
                    <a:pt x="11148" y="1497"/>
                    <a:pt x="11113" y="1475"/>
                  </a:cubicBezTo>
                  <a:cubicBezTo>
                    <a:pt x="11101" y="1467"/>
                    <a:pt x="11087" y="1463"/>
                    <a:pt x="11073" y="1463"/>
                  </a:cubicBezTo>
                  <a:cubicBezTo>
                    <a:pt x="11049" y="1463"/>
                    <a:pt x="11024" y="1475"/>
                    <a:pt x="11010" y="1497"/>
                  </a:cubicBezTo>
                  <a:cubicBezTo>
                    <a:pt x="10777" y="1852"/>
                    <a:pt x="10742" y="2248"/>
                    <a:pt x="10708" y="2629"/>
                  </a:cubicBezTo>
                  <a:cubicBezTo>
                    <a:pt x="10689" y="2868"/>
                    <a:pt x="10666" y="3114"/>
                    <a:pt x="10596" y="3343"/>
                  </a:cubicBezTo>
                  <a:cubicBezTo>
                    <a:pt x="10441" y="3838"/>
                    <a:pt x="10201" y="4347"/>
                    <a:pt x="9888" y="4861"/>
                  </a:cubicBezTo>
                  <a:cubicBezTo>
                    <a:pt x="9993" y="4528"/>
                    <a:pt x="10100" y="4185"/>
                    <a:pt x="10143" y="3815"/>
                  </a:cubicBezTo>
                  <a:cubicBezTo>
                    <a:pt x="10169" y="3609"/>
                    <a:pt x="10172" y="3398"/>
                    <a:pt x="10176" y="3192"/>
                  </a:cubicBezTo>
                  <a:cubicBezTo>
                    <a:pt x="10179" y="2950"/>
                    <a:pt x="10185" y="2700"/>
                    <a:pt x="10226" y="2460"/>
                  </a:cubicBezTo>
                  <a:cubicBezTo>
                    <a:pt x="10265" y="2221"/>
                    <a:pt x="10336" y="2005"/>
                    <a:pt x="10440" y="1801"/>
                  </a:cubicBezTo>
                  <a:cubicBezTo>
                    <a:pt x="10589" y="1511"/>
                    <a:pt x="10784" y="1219"/>
                    <a:pt x="11038" y="906"/>
                  </a:cubicBezTo>
                  <a:cubicBezTo>
                    <a:pt x="11142" y="776"/>
                    <a:pt x="11261" y="643"/>
                    <a:pt x="11398" y="494"/>
                  </a:cubicBezTo>
                  <a:cubicBezTo>
                    <a:pt x="11416" y="475"/>
                    <a:pt x="11449" y="447"/>
                    <a:pt x="11485" y="414"/>
                  </a:cubicBezTo>
                  <a:cubicBezTo>
                    <a:pt x="11486" y="414"/>
                    <a:pt x="11486" y="413"/>
                    <a:pt x="11487" y="413"/>
                  </a:cubicBezTo>
                  <a:close/>
                  <a:moveTo>
                    <a:pt x="12089" y="5419"/>
                  </a:moveTo>
                  <a:lnTo>
                    <a:pt x="12089" y="5419"/>
                  </a:lnTo>
                  <a:cubicBezTo>
                    <a:pt x="12015" y="5516"/>
                    <a:pt x="11943" y="5615"/>
                    <a:pt x="11870" y="5714"/>
                  </a:cubicBezTo>
                  <a:cubicBezTo>
                    <a:pt x="11669" y="5986"/>
                    <a:pt x="11479" y="6247"/>
                    <a:pt x="11232" y="6455"/>
                  </a:cubicBezTo>
                  <a:cubicBezTo>
                    <a:pt x="10741" y="6868"/>
                    <a:pt x="10175" y="6968"/>
                    <a:pt x="9576" y="7072"/>
                  </a:cubicBezTo>
                  <a:cubicBezTo>
                    <a:pt x="9263" y="7127"/>
                    <a:pt x="8939" y="7185"/>
                    <a:pt x="8626" y="7289"/>
                  </a:cubicBezTo>
                  <a:cubicBezTo>
                    <a:pt x="8607" y="7295"/>
                    <a:pt x="8585" y="7302"/>
                    <a:pt x="8562" y="7308"/>
                  </a:cubicBezTo>
                  <a:cubicBezTo>
                    <a:pt x="8765" y="7173"/>
                    <a:pt x="8998" y="7076"/>
                    <a:pt x="9228" y="6982"/>
                  </a:cubicBezTo>
                  <a:lnTo>
                    <a:pt x="9306" y="6949"/>
                  </a:lnTo>
                  <a:cubicBezTo>
                    <a:pt x="9948" y="6681"/>
                    <a:pt x="10576" y="6367"/>
                    <a:pt x="11174" y="6011"/>
                  </a:cubicBezTo>
                  <a:cubicBezTo>
                    <a:pt x="11210" y="5989"/>
                    <a:pt x="11220" y="5943"/>
                    <a:pt x="11198" y="5906"/>
                  </a:cubicBezTo>
                  <a:cubicBezTo>
                    <a:pt x="11184" y="5883"/>
                    <a:pt x="11161" y="5870"/>
                    <a:pt x="11136" y="5870"/>
                  </a:cubicBezTo>
                  <a:cubicBezTo>
                    <a:pt x="11122" y="5870"/>
                    <a:pt x="11108" y="5874"/>
                    <a:pt x="11096" y="5882"/>
                  </a:cubicBezTo>
                  <a:cubicBezTo>
                    <a:pt x="10504" y="6235"/>
                    <a:pt x="9883" y="6548"/>
                    <a:pt x="9246" y="6811"/>
                  </a:cubicBezTo>
                  <a:lnTo>
                    <a:pt x="9169" y="6844"/>
                  </a:lnTo>
                  <a:cubicBezTo>
                    <a:pt x="8991" y="6918"/>
                    <a:pt x="8810" y="6992"/>
                    <a:pt x="8642" y="7085"/>
                  </a:cubicBezTo>
                  <a:cubicBezTo>
                    <a:pt x="8720" y="6989"/>
                    <a:pt x="8792" y="6894"/>
                    <a:pt x="8861" y="6800"/>
                  </a:cubicBezTo>
                  <a:cubicBezTo>
                    <a:pt x="8920" y="6737"/>
                    <a:pt x="8976" y="6677"/>
                    <a:pt x="9039" y="6616"/>
                  </a:cubicBezTo>
                  <a:cubicBezTo>
                    <a:pt x="9332" y="6325"/>
                    <a:pt x="9583" y="6086"/>
                    <a:pt x="9872" y="5892"/>
                  </a:cubicBezTo>
                  <a:cubicBezTo>
                    <a:pt x="10105" y="5736"/>
                    <a:pt x="10339" y="5628"/>
                    <a:pt x="10585" y="5565"/>
                  </a:cubicBezTo>
                  <a:cubicBezTo>
                    <a:pt x="10838" y="5500"/>
                    <a:pt x="11083" y="5497"/>
                    <a:pt x="11342" y="5492"/>
                  </a:cubicBezTo>
                  <a:cubicBezTo>
                    <a:pt x="11453" y="5491"/>
                    <a:pt x="11566" y="5490"/>
                    <a:pt x="11682" y="5481"/>
                  </a:cubicBezTo>
                  <a:cubicBezTo>
                    <a:pt x="11721" y="5479"/>
                    <a:pt x="11905" y="5458"/>
                    <a:pt x="12089" y="5419"/>
                  </a:cubicBezTo>
                  <a:close/>
                  <a:moveTo>
                    <a:pt x="8015" y="3097"/>
                  </a:moveTo>
                  <a:cubicBezTo>
                    <a:pt x="8047" y="3399"/>
                    <a:pt x="8115" y="3694"/>
                    <a:pt x="8180" y="3984"/>
                  </a:cubicBezTo>
                  <a:cubicBezTo>
                    <a:pt x="8245" y="4266"/>
                    <a:pt x="8310" y="4557"/>
                    <a:pt x="8341" y="4847"/>
                  </a:cubicBezTo>
                  <a:cubicBezTo>
                    <a:pt x="8391" y="5326"/>
                    <a:pt x="8351" y="5840"/>
                    <a:pt x="8215" y="6416"/>
                  </a:cubicBezTo>
                  <a:cubicBezTo>
                    <a:pt x="8135" y="6752"/>
                    <a:pt x="8004" y="7082"/>
                    <a:pt x="7866" y="7402"/>
                  </a:cubicBezTo>
                  <a:cubicBezTo>
                    <a:pt x="7970" y="6724"/>
                    <a:pt x="7979" y="6155"/>
                    <a:pt x="7898" y="5576"/>
                  </a:cubicBezTo>
                  <a:cubicBezTo>
                    <a:pt x="7824" y="5048"/>
                    <a:pt x="7773" y="4537"/>
                    <a:pt x="7990" y="4101"/>
                  </a:cubicBezTo>
                  <a:cubicBezTo>
                    <a:pt x="8008" y="4065"/>
                    <a:pt x="7993" y="4020"/>
                    <a:pt x="7956" y="4001"/>
                  </a:cubicBezTo>
                  <a:cubicBezTo>
                    <a:pt x="7945" y="3996"/>
                    <a:pt x="7935" y="3994"/>
                    <a:pt x="7924" y="3994"/>
                  </a:cubicBezTo>
                  <a:cubicBezTo>
                    <a:pt x="7896" y="3994"/>
                    <a:pt x="7869" y="4009"/>
                    <a:pt x="7856" y="4036"/>
                  </a:cubicBezTo>
                  <a:cubicBezTo>
                    <a:pt x="7621" y="4509"/>
                    <a:pt x="7675" y="5067"/>
                    <a:pt x="7752" y="5598"/>
                  </a:cubicBezTo>
                  <a:cubicBezTo>
                    <a:pt x="7820" y="6084"/>
                    <a:pt x="7823" y="6568"/>
                    <a:pt x="7755" y="7118"/>
                  </a:cubicBezTo>
                  <a:cubicBezTo>
                    <a:pt x="7711" y="6975"/>
                    <a:pt x="7660" y="6833"/>
                    <a:pt x="7608" y="6688"/>
                  </a:cubicBezTo>
                  <a:cubicBezTo>
                    <a:pt x="7571" y="6584"/>
                    <a:pt x="7530" y="6475"/>
                    <a:pt x="7494" y="6362"/>
                  </a:cubicBezTo>
                  <a:cubicBezTo>
                    <a:pt x="7325" y="5849"/>
                    <a:pt x="7274" y="5313"/>
                    <a:pt x="7348" y="4816"/>
                  </a:cubicBezTo>
                  <a:cubicBezTo>
                    <a:pt x="7439" y="4205"/>
                    <a:pt x="7724" y="3625"/>
                    <a:pt x="8015" y="3097"/>
                  </a:cubicBezTo>
                  <a:close/>
                  <a:moveTo>
                    <a:pt x="4920" y="5161"/>
                  </a:moveTo>
                  <a:lnTo>
                    <a:pt x="5479" y="6441"/>
                  </a:lnTo>
                  <a:cubicBezTo>
                    <a:pt x="5645" y="6820"/>
                    <a:pt x="5818" y="7214"/>
                    <a:pt x="5922" y="7620"/>
                  </a:cubicBezTo>
                  <a:cubicBezTo>
                    <a:pt x="6074" y="8214"/>
                    <a:pt x="6082" y="8845"/>
                    <a:pt x="5948" y="9450"/>
                  </a:cubicBezTo>
                  <a:lnTo>
                    <a:pt x="5930" y="9524"/>
                  </a:lnTo>
                  <a:cubicBezTo>
                    <a:pt x="5920" y="9575"/>
                    <a:pt x="5906" y="9646"/>
                    <a:pt x="5887" y="9704"/>
                  </a:cubicBezTo>
                  <a:cubicBezTo>
                    <a:pt x="5854" y="9537"/>
                    <a:pt x="5825" y="9371"/>
                    <a:pt x="5797" y="9206"/>
                  </a:cubicBezTo>
                  <a:cubicBezTo>
                    <a:pt x="5747" y="8894"/>
                    <a:pt x="5696" y="8570"/>
                    <a:pt x="5593" y="8257"/>
                  </a:cubicBezTo>
                  <a:lnTo>
                    <a:pt x="5529" y="8066"/>
                  </a:lnTo>
                  <a:cubicBezTo>
                    <a:pt x="5388" y="7651"/>
                    <a:pt x="5243" y="7222"/>
                    <a:pt x="5279" y="6784"/>
                  </a:cubicBezTo>
                  <a:cubicBezTo>
                    <a:pt x="5283" y="6743"/>
                    <a:pt x="5253" y="6707"/>
                    <a:pt x="5211" y="6703"/>
                  </a:cubicBezTo>
                  <a:cubicBezTo>
                    <a:pt x="5209" y="6703"/>
                    <a:pt x="5207" y="6702"/>
                    <a:pt x="5205" y="6702"/>
                  </a:cubicBezTo>
                  <a:cubicBezTo>
                    <a:pt x="5166" y="6702"/>
                    <a:pt x="5133" y="6732"/>
                    <a:pt x="5130" y="6772"/>
                  </a:cubicBezTo>
                  <a:cubicBezTo>
                    <a:pt x="5091" y="7240"/>
                    <a:pt x="5241" y="7684"/>
                    <a:pt x="5386" y="8113"/>
                  </a:cubicBezTo>
                  <a:lnTo>
                    <a:pt x="5450" y="8302"/>
                  </a:lnTo>
                  <a:cubicBezTo>
                    <a:pt x="5550" y="8605"/>
                    <a:pt x="5600" y="8922"/>
                    <a:pt x="5648" y="9227"/>
                  </a:cubicBezTo>
                  <a:cubicBezTo>
                    <a:pt x="5677" y="9405"/>
                    <a:pt x="5709" y="9586"/>
                    <a:pt x="5748" y="9767"/>
                  </a:cubicBezTo>
                  <a:cubicBezTo>
                    <a:pt x="5731" y="9753"/>
                    <a:pt x="5712" y="9735"/>
                    <a:pt x="5689" y="9712"/>
                  </a:cubicBezTo>
                  <a:cubicBezTo>
                    <a:pt x="5479" y="9504"/>
                    <a:pt x="5321" y="9243"/>
                    <a:pt x="5184" y="8991"/>
                  </a:cubicBezTo>
                  <a:cubicBezTo>
                    <a:pt x="5000" y="8660"/>
                    <a:pt x="4778" y="8217"/>
                    <a:pt x="4699" y="7743"/>
                  </a:cubicBezTo>
                  <a:cubicBezTo>
                    <a:pt x="4639" y="7382"/>
                    <a:pt x="4657" y="7014"/>
                    <a:pt x="4706" y="6572"/>
                  </a:cubicBezTo>
                  <a:cubicBezTo>
                    <a:pt x="4756" y="6102"/>
                    <a:pt x="4829" y="5628"/>
                    <a:pt x="4920" y="5161"/>
                  </a:cubicBezTo>
                  <a:close/>
                  <a:moveTo>
                    <a:pt x="10381" y="9045"/>
                  </a:moveTo>
                  <a:cubicBezTo>
                    <a:pt x="10136" y="9418"/>
                    <a:pt x="9677" y="9641"/>
                    <a:pt x="9221" y="9838"/>
                  </a:cubicBezTo>
                  <a:cubicBezTo>
                    <a:pt x="8563" y="10122"/>
                    <a:pt x="7919" y="10373"/>
                    <a:pt x="7283" y="10373"/>
                  </a:cubicBezTo>
                  <a:cubicBezTo>
                    <a:pt x="7129" y="10373"/>
                    <a:pt x="6976" y="10358"/>
                    <a:pt x="6824" y="10326"/>
                  </a:cubicBezTo>
                  <a:cubicBezTo>
                    <a:pt x="6596" y="10278"/>
                    <a:pt x="6371" y="10210"/>
                    <a:pt x="6152" y="10145"/>
                  </a:cubicBezTo>
                  <a:cubicBezTo>
                    <a:pt x="6088" y="10126"/>
                    <a:pt x="6027" y="10106"/>
                    <a:pt x="5964" y="10089"/>
                  </a:cubicBezTo>
                  <a:cubicBezTo>
                    <a:pt x="6181" y="9947"/>
                    <a:pt x="6456" y="9918"/>
                    <a:pt x="6702" y="9906"/>
                  </a:cubicBezTo>
                  <a:cubicBezTo>
                    <a:pt x="6900" y="9895"/>
                    <a:pt x="7103" y="9892"/>
                    <a:pt x="7304" y="9887"/>
                  </a:cubicBezTo>
                  <a:cubicBezTo>
                    <a:pt x="7988" y="9874"/>
                    <a:pt x="8694" y="9860"/>
                    <a:pt x="9332" y="9591"/>
                  </a:cubicBezTo>
                  <a:cubicBezTo>
                    <a:pt x="9370" y="9575"/>
                    <a:pt x="9389" y="9531"/>
                    <a:pt x="9373" y="9494"/>
                  </a:cubicBezTo>
                  <a:cubicBezTo>
                    <a:pt x="9360" y="9464"/>
                    <a:pt x="9333" y="9447"/>
                    <a:pt x="9304" y="9447"/>
                  </a:cubicBezTo>
                  <a:cubicBezTo>
                    <a:pt x="9294" y="9447"/>
                    <a:pt x="9284" y="9449"/>
                    <a:pt x="9275" y="9453"/>
                  </a:cubicBezTo>
                  <a:cubicBezTo>
                    <a:pt x="8661" y="9714"/>
                    <a:pt x="7970" y="9727"/>
                    <a:pt x="7300" y="9740"/>
                  </a:cubicBezTo>
                  <a:cubicBezTo>
                    <a:pt x="7097" y="9743"/>
                    <a:pt x="6893" y="9747"/>
                    <a:pt x="6693" y="9757"/>
                  </a:cubicBezTo>
                  <a:cubicBezTo>
                    <a:pt x="6527" y="9766"/>
                    <a:pt x="6358" y="9785"/>
                    <a:pt x="6198" y="9827"/>
                  </a:cubicBezTo>
                  <a:cubicBezTo>
                    <a:pt x="6291" y="9734"/>
                    <a:pt x="6385" y="9649"/>
                    <a:pt x="6494" y="9581"/>
                  </a:cubicBezTo>
                  <a:cubicBezTo>
                    <a:pt x="6908" y="9317"/>
                    <a:pt x="7439" y="9172"/>
                    <a:pt x="8114" y="9139"/>
                  </a:cubicBezTo>
                  <a:cubicBezTo>
                    <a:pt x="8313" y="9129"/>
                    <a:pt x="8516" y="9127"/>
                    <a:pt x="8716" y="9127"/>
                  </a:cubicBezTo>
                  <a:cubicBezTo>
                    <a:pt x="8783" y="9127"/>
                    <a:pt x="8849" y="9127"/>
                    <a:pt x="8916" y="9127"/>
                  </a:cubicBezTo>
                  <a:cubicBezTo>
                    <a:pt x="9008" y="9128"/>
                    <a:pt x="9102" y="9129"/>
                    <a:pt x="9196" y="9129"/>
                  </a:cubicBezTo>
                  <a:cubicBezTo>
                    <a:pt x="9589" y="9129"/>
                    <a:pt x="9989" y="9116"/>
                    <a:pt x="10381" y="9045"/>
                  </a:cubicBezTo>
                  <a:close/>
                  <a:moveTo>
                    <a:pt x="3187" y="7948"/>
                  </a:moveTo>
                  <a:cubicBezTo>
                    <a:pt x="3407" y="8131"/>
                    <a:pt x="3523" y="8434"/>
                    <a:pt x="3622" y="8734"/>
                  </a:cubicBezTo>
                  <a:cubicBezTo>
                    <a:pt x="3813" y="9300"/>
                    <a:pt x="4002" y="9906"/>
                    <a:pt x="4059" y="10533"/>
                  </a:cubicBezTo>
                  <a:cubicBezTo>
                    <a:pt x="4114" y="11169"/>
                    <a:pt x="3936" y="11759"/>
                    <a:pt x="3747" y="12383"/>
                  </a:cubicBezTo>
                  <a:cubicBezTo>
                    <a:pt x="3743" y="12398"/>
                    <a:pt x="3737" y="12411"/>
                    <a:pt x="3734" y="12425"/>
                  </a:cubicBezTo>
                  <a:cubicBezTo>
                    <a:pt x="3562" y="11496"/>
                    <a:pt x="3459" y="10550"/>
                    <a:pt x="3438" y="9607"/>
                  </a:cubicBezTo>
                  <a:cubicBezTo>
                    <a:pt x="3438" y="9567"/>
                    <a:pt x="3404" y="9534"/>
                    <a:pt x="3364" y="9534"/>
                  </a:cubicBezTo>
                  <a:cubicBezTo>
                    <a:pt x="3363" y="9534"/>
                    <a:pt x="3362" y="9534"/>
                    <a:pt x="3361" y="9534"/>
                  </a:cubicBezTo>
                  <a:cubicBezTo>
                    <a:pt x="3319" y="9537"/>
                    <a:pt x="3287" y="9569"/>
                    <a:pt x="3289" y="9611"/>
                  </a:cubicBezTo>
                  <a:cubicBezTo>
                    <a:pt x="3310" y="10558"/>
                    <a:pt x="3414" y="11506"/>
                    <a:pt x="3585" y="12437"/>
                  </a:cubicBezTo>
                  <a:cubicBezTo>
                    <a:pt x="3105" y="11787"/>
                    <a:pt x="2694" y="11137"/>
                    <a:pt x="2647" y="10270"/>
                  </a:cubicBezTo>
                  <a:cubicBezTo>
                    <a:pt x="2608" y="9573"/>
                    <a:pt x="2786" y="8813"/>
                    <a:pt x="3187" y="7948"/>
                  </a:cubicBezTo>
                  <a:close/>
                  <a:moveTo>
                    <a:pt x="7380" y="11380"/>
                  </a:moveTo>
                  <a:cubicBezTo>
                    <a:pt x="7929" y="11380"/>
                    <a:pt x="8471" y="11440"/>
                    <a:pt x="8975" y="11509"/>
                  </a:cubicBezTo>
                  <a:cubicBezTo>
                    <a:pt x="8923" y="11557"/>
                    <a:pt x="8858" y="11616"/>
                    <a:pt x="8778" y="11693"/>
                  </a:cubicBezTo>
                  <a:cubicBezTo>
                    <a:pt x="8716" y="11752"/>
                    <a:pt x="8651" y="11811"/>
                    <a:pt x="8629" y="11827"/>
                  </a:cubicBezTo>
                  <a:cubicBezTo>
                    <a:pt x="8441" y="11965"/>
                    <a:pt x="8239" y="12091"/>
                    <a:pt x="8032" y="12201"/>
                  </a:cubicBezTo>
                  <a:cubicBezTo>
                    <a:pt x="7607" y="12427"/>
                    <a:pt x="7151" y="12595"/>
                    <a:pt x="6675" y="12700"/>
                  </a:cubicBezTo>
                  <a:cubicBezTo>
                    <a:pt x="6299" y="12782"/>
                    <a:pt x="5919" y="12824"/>
                    <a:pt x="5541" y="12824"/>
                  </a:cubicBezTo>
                  <a:cubicBezTo>
                    <a:pt x="5439" y="12824"/>
                    <a:pt x="5336" y="12821"/>
                    <a:pt x="5234" y="12815"/>
                  </a:cubicBezTo>
                  <a:cubicBezTo>
                    <a:pt x="5118" y="12807"/>
                    <a:pt x="5010" y="12797"/>
                    <a:pt x="4906" y="12787"/>
                  </a:cubicBezTo>
                  <a:cubicBezTo>
                    <a:pt x="4744" y="12772"/>
                    <a:pt x="4586" y="12758"/>
                    <a:pt x="4426" y="12758"/>
                  </a:cubicBezTo>
                  <a:cubicBezTo>
                    <a:pt x="4361" y="12758"/>
                    <a:pt x="4295" y="12760"/>
                    <a:pt x="4228" y="12765"/>
                  </a:cubicBezTo>
                  <a:cubicBezTo>
                    <a:pt x="5143" y="12356"/>
                    <a:pt x="6145" y="12117"/>
                    <a:pt x="7145" y="12078"/>
                  </a:cubicBezTo>
                  <a:cubicBezTo>
                    <a:pt x="7187" y="12076"/>
                    <a:pt x="7219" y="12042"/>
                    <a:pt x="7217" y="12000"/>
                  </a:cubicBezTo>
                  <a:cubicBezTo>
                    <a:pt x="7216" y="11958"/>
                    <a:pt x="7183" y="11927"/>
                    <a:pt x="7142" y="11927"/>
                  </a:cubicBezTo>
                  <a:cubicBezTo>
                    <a:pt x="7141" y="11927"/>
                    <a:pt x="7140" y="11927"/>
                    <a:pt x="7139" y="11927"/>
                  </a:cubicBezTo>
                  <a:cubicBezTo>
                    <a:pt x="6151" y="11968"/>
                    <a:pt x="5159" y="12196"/>
                    <a:pt x="4248" y="12592"/>
                  </a:cubicBezTo>
                  <a:cubicBezTo>
                    <a:pt x="4480" y="12346"/>
                    <a:pt x="4722" y="12102"/>
                    <a:pt x="5004" y="11940"/>
                  </a:cubicBezTo>
                  <a:cubicBezTo>
                    <a:pt x="5415" y="11703"/>
                    <a:pt x="5886" y="11541"/>
                    <a:pt x="6398" y="11455"/>
                  </a:cubicBezTo>
                  <a:cubicBezTo>
                    <a:pt x="6723" y="11402"/>
                    <a:pt x="7053" y="11380"/>
                    <a:pt x="7380" y="11380"/>
                  </a:cubicBezTo>
                  <a:close/>
                  <a:moveTo>
                    <a:pt x="2791" y="12098"/>
                  </a:moveTo>
                  <a:cubicBezTo>
                    <a:pt x="2881" y="12098"/>
                    <a:pt x="2970" y="12109"/>
                    <a:pt x="3057" y="12134"/>
                  </a:cubicBezTo>
                  <a:cubicBezTo>
                    <a:pt x="3092" y="12143"/>
                    <a:pt x="3105" y="12153"/>
                    <a:pt x="3106" y="12156"/>
                  </a:cubicBezTo>
                  <a:cubicBezTo>
                    <a:pt x="3119" y="12194"/>
                    <a:pt x="3150" y="12217"/>
                    <a:pt x="3187" y="12224"/>
                  </a:cubicBezTo>
                  <a:cubicBezTo>
                    <a:pt x="3273" y="12348"/>
                    <a:pt x="3364" y="12471"/>
                    <a:pt x="3455" y="12597"/>
                  </a:cubicBezTo>
                  <a:cubicBezTo>
                    <a:pt x="3267" y="12574"/>
                    <a:pt x="3079" y="12562"/>
                    <a:pt x="2890" y="12562"/>
                  </a:cubicBezTo>
                  <a:cubicBezTo>
                    <a:pt x="2416" y="12562"/>
                    <a:pt x="1943" y="12637"/>
                    <a:pt x="1492" y="12787"/>
                  </a:cubicBezTo>
                  <a:cubicBezTo>
                    <a:pt x="1453" y="12800"/>
                    <a:pt x="1433" y="12844"/>
                    <a:pt x="1446" y="12881"/>
                  </a:cubicBezTo>
                  <a:cubicBezTo>
                    <a:pt x="1453" y="12903"/>
                    <a:pt x="1469" y="12919"/>
                    <a:pt x="1489" y="12926"/>
                  </a:cubicBezTo>
                  <a:cubicBezTo>
                    <a:pt x="1498" y="12930"/>
                    <a:pt x="1506" y="12932"/>
                    <a:pt x="1516" y="12932"/>
                  </a:cubicBezTo>
                  <a:cubicBezTo>
                    <a:pt x="1524" y="12932"/>
                    <a:pt x="1532" y="12930"/>
                    <a:pt x="1541" y="12927"/>
                  </a:cubicBezTo>
                  <a:cubicBezTo>
                    <a:pt x="1981" y="12782"/>
                    <a:pt x="2441" y="12709"/>
                    <a:pt x="2902" y="12709"/>
                  </a:cubicBezTo>
                  <a:cubicBezTo>
                    <a:pt x="3110" y="12709"/>
                    <a:pt x="3319" y="12724"/>
                    <a:pt x="3526" y="12754"/>
                  </a:cubicBezTo>
                  <a:cubicBezTo>
                    <a:pt x="3289" y="12956"/>
                    <a:pt x="3045" y="13159"/>
                    <a:pt x="2759" y="13273"/>
                  </a:cubicBezTo>
                  <a:cubicBezTo>
                    <a:pt x="2548" y="13357"/>
                    <a:pt x="2300" y="13397"/>
                    <a:pt x="1987" y="13397"/>
                  </a:cubicBezTo>
                  <a:cubicBezTo>
                    <a:pt x="1951" y="13397"/>
                    <a:pt x="1915" y="13396"/>
                    <a:pt x="1877" y="13395"/>
                  </a:cubicBezTo>
                  <a:cubicBezTo>
                    <a:pt x="1366" y="13381"/>
                    <a:pt x="852" y="13282"/>
                    <a:pt x="353" y="13178"/>
                  </a:cubicBezTo>
                  <a:cubicBezTo>
                    <a:pt x="891" y="12789"/>
                    <a:pt x="1479" y="12477"/>
                    <a:pt x="2106" y="12249"/>
                  </a:cubicBezTo>
                  <a:cubicBezTo>
                    <a:pt x="2320" y="12170"/>
                    <a:pt x="2558" y="12098"/>
                    <a:pt x="2791" y="12098"/>
                  </a:cubicBezTo>
                  <a:close/>
                  <a:moveTo>
                    <a:pt x="3219" y="14442"/>
                  </a:moveTo>
                  <a:cubicBezTo>
                    <a:pt x="3653" y="14484"/>
                    <a:pt x="4083" y="14599"/>
                    <a:pt x="4558" y="14809"/>
                  </a:cubicBezTo>
                  <a:cubicBezTo>
                    <a:pt x="5043" y="15024"/>
                    <a:pt x="5466" y="15352"/>
                    <a:pt x="5784" y="15758"/>
                  </a:cubicBezTo>
                  <a:cubicBezTo>
                    <a:pt x="5929" y="15944"/>
                    <a:pt x="6239" y="16406"/>
                    <a:pt x="6148" y="16865"/>
                  </a:cubicBezTo>
                  <a:cubicBezTo>
                    <a:pt x="5875" y="16739"/>
                    <a:pt x="5060" y="16308"/>
                    <a:pt x="4950" y="16240"/>
                  </a:cubicBezTo>
                  <a:cubicBezTo>
                    <a:pt x="4523" y="15970"/>
                    <a:pt x="4119" y="15658"/>
                    <a:pt x="3752" y="15316"/>
                  </a:cubicBezTo>
                  <a:cubicBezTo>
                    <a:pt x="3506" y="15087"/>
                    <a:pt x="3317" y="14828"/>
                    <a:pt x="3164" y="14582"/>
                  </a:cubicBezTo>
                  <a:lnTo>
                    <a:pt x="3164" y="14582"/>
                  </a:lnTo>
                  <a:cubicBezTo>
                    <a:pt x="3813" y="14835"/>
                    <a:pt x="4355" y="15310"/>
                    <a:pt x="4880" y="15774"/>
                  </a:cubicBezTo>
                  <a:cubicBezTo>
                    <a:pt x="5162" y="16024"/>
                    <a:pt x="5453" y="16280"/>
                    <a:pt x="5761" y="16505"/>
                  </a:cubicBezTo>
                  <a:cubicBezTo>
                    <a:pt x="5767" y="16509"/>
                    <a:pt x="5771" y="16512"/>
                    <a:pt x="5777" y="16515"/>
                  </a:cubicBezTo>
                  <a:cubicBezTo>
                    <a:pt x="5786" y="16518"/>
                    <a:pt x="5795" y="16520"/>
                    <a:pt x="5805" y="16520"/>
                  </a:cubicBezTo>
                  <a:cubicBezTo>
                    <a:pt x="5828" y="16520"/>
                    <a:pt x="5852" y="16509"/>
                    <a:pt x="5865" y="16489"/>
                  </a:cubicBezTo>
                  <a:cubicBezTo>
                    <a:pt x="5890" y="16457"/>
                    <a:pt x="5883" y="16409"/>
                    <a:pt x="5849" y="16384"/>
                  </a:cubicBezTo>
                  <a:cubicBezTo>
                    <a:pt x="5547" y="16164"/>
                    <a:pt x="5257" y="15910"/>
                    <a:pt x="4979" y="15662"/>
                  </a:cubicBezTo>
                  <a:cubicBezTo>
                    <a:pt x="4445" y="15190"/>
                    <a:pt x="3892" y="14705"/>
                    <a:pt x="3219" y="14442"/>
                  </a:cubicBezTo>
                  <a:close/>
                  <a:moveTo>
                    <a:pt x="11630" y="1"/>
                  </a:moveTo>
                  <a:cubicBezTo>
                    <a:pt x="11584" y="1"/>
                    <a:pt x="11543" y="33"/>
                    <a:pt x="11533" y="78"/>
                  </a:cubicBezTo>
                  <a:cubicBezTo>
                    <a:pt x="11518" y="116"/>
                    <a:pt x="11403" y="216"/>
                    <a:pt x="11348" y="265"/>
                  </a:cubicBezTo>
                  <a:cubicBezTo>
                    <a:pt x="11304" y="303"/>
                    <a:pt x="11265" y="336"/>
                    <a:pt x="11243" y="359"/>
                  </a:cubicBezTo>
                  <a:cubicBezTo>
                    <a:pt x="11104" y="510"/>
                    <a:pt x="10983" y="649"/>
                    <a:pt x="10877" y="780"/>
                  </a:cubicBezTo>
                  <a:cubicBezTo>
                    <a:pt x="10617" y="1103"/>
                    <a:pt x="10414" y="1407"/>
                    <a:pt x="10257" y="1708"/>
                  </a:cubicBezTo>
                  <a:cubicBezTo>
                    <a:pt x="10143" y="1931"/>
                    <a:pt x="10066" y="2167"/>
                    <a:pt x="10023" y="2425"/>
                  </a:cubicBezTo>
                  <a:cubicBezTo>
                    <a:pt x="9978" y="2678"/>
                    <a:pt x="9975" y="2937"/>
                    <a:pt x="9972" y="3188"/>
                  </a:cubicBezTo>
                  <a:cubicBezTo>
                    <a:pt x="9968" y="3386"/>
                    <a:pt x="9965" y="3593"/>
                    <a:pt x="9940" y="3790"/>
                  </a:cubicBezTo>
                  <a:cubicBezTo>
                    <a:pt x="9896" y="4162"/>
                    <a:pt x="9788" y="4498"/>
                    <a:pt x="9677" y="4854"/>
                  </a:cubicBezTo>
                  <a:cubicBezTo>
                    <a:pt x="9625" y="5019"/>
                    <a:pt x="9574" y="5188"/>
                    <a:pt x="9526" y="5362"/>
                  </a:cubicBezTo>
                  <a:cubicBezTo>
                    <a:pt x="9438" y="5505"/>
                    <a:pt x="9351" y="5646"/>
                    <a:pt x="9270" y="5786"/>
                  </a:cubicBezTo>
                  <a:cubicBezTo>
                    <a:pt x="9091" y="6083"/>
                    <a:pt x="8917" y="6370"/>
                    <a:pt x="8713" y="6656"/>
                  </a:cubicBezTo>
                  <a:cubicBezTo>
                    <a:pt x="8506" y="6869"/>
                    <a:pt x="8305" y="7091"/>
                    <a:pt x="8115" y="7318"/>
                  </a:cubicBezTo>
                  <a:cubicBezTo>
                    <a:pt x="8231" y="7040"/>
                    <a:pt x="8338" y="6753"/>
                    <a:pt x="8409" y="6459"/>
                  </a:cubicBezTo>
                  <a:cubicBezTo>
                    <a:pt x="8549" y="5862"/>
                    <a:pt x="8591" y="5326"/>
                    <a:pt x="8539" y="4824"/>
                  </a:cubicBezTo>
                  <a:cubicBezTo>
                    <a:pt x="8506" y="4522"/>
                    <a:pt x="8439" y="4224"/>
                    <a:pt x="8373" y="3936"/>
                  </a:cubicBezTo>
                  <a:cubicBezTo>
                    <a:pt x="8283" y="3547"/>
                    <a:pt x="8192" y="3144"/>
                    <a:pt x="8193" y="2743"/>
                  </a:cubicBezTo>
                  <a:cubicBezTo>
                    <a:pt x="8193" y="2698"/>
                    <a:pt x="8163" y="2656"/>
                    <a:pt x="8119" y="2646"/>
                  </a:cubicBezTo>
                  <a:cubicBezTo>
                    <a:pt x="8111" y="2644"/>
                    <a:pt x="8102" y="2643"/>
                    <a:pt x="8093" y="2643"/>
                  </a:cubicBezTo>
                  <a:cubicBezTo>
                    <a:pt x="8058" y="2643"/>
                    <a:pt x="8024" y="2661"/>
                    <a:pt x="8006" y="2693"/>
                  </a:cubicBezTo>
                  <a:cubicBezTo>
                    <a:pt x="7658" y="3314"/>
                    <a:pt x="7261" y="4016"/>
                    <a:pt x="7147" y="4782"/>
                  </a:cubicBezTo>
                  <a:cubicBezTo>
                    <a:pt x="7067" y="5310"/>
                    <a:pt x="7122" y="5877"/>
                    <a:pt x="7301" y="6420"/>
                  </a:cubicBezTo>
                  <a:cubicBezTo>
                    <a:pt x="7339" y="6535"/>
                    <a:pt x="7378" y="6648"/>
                    <a:pt x="7419" y="6756"/>
                  </a:cubicBezTo>
                  <a:cubicBezTo>
                    <a:pt x="7549" y="7111"/>
                    <a:pt x="7671" y="7447"/>
                    <a:pt x="7660" y="7845"/>
                  </a:cubicBezTo>
                  <a:cubicBezTo>
                    <a:pt x="7145" y="8392"/>
                    <a:pt x="6631" y="8954"/>
                    <a:pt x="6129" y="9536"/>
                  </a:cubicBezTo>
                  <a:lnTo>
                    <a:pt x="6138" y="9489"/>
                  </a:lnTo>
                  <a:cubicBezTo>
                    <a:pt x="6281" y="8855"/>
                    <a:pt x="6271" y="8189"/>
                    <a:pt x="6110" y="7567"/>
                  </a:cubicBezTo>
                  <a:cubicBezTo>
                    <a:pt x="6001" y="7144"/>
                    <a:pt x="5826" y="6745"/>
                    <a:pt x="5655" y="6355"/>
                  </a:cubicBezTo>
                  <a:lnTo>
                    <a:pt x="4971" y="4790"/>
                  </a:lnTo>
                  <a:cubicBezTo>
                    <a:pt x="4953" y="4754"/>
                    <a:pt x="4919" y="4730"/>
                    <a:pt x="4879" y="4730"/>
                  </a:cubicBezTo>
                  <a:cubicBezTo>
                    <a:pt x="4876" y="4730"/>
                    <a:pt x="4873" y="4731"/>
                    <a:pt x="4869" y="4731"/>
                  </a:cubicBezTo>
                  <a:cubicBezTo>
                    <a:pt x="4826" y="4734"/>
                    <a:pt x="4791" y="4767"/>
                    <a:pt x="4783" y="4809"/>
                  </a:cubicBezTo>
                  <a:cubicBezTo>
                    <a:pt x="4659" y="5381"/>
                    <a:pt x="4565" y="5964"/>
                    <a:pt x="4502" y="6548"/>
                  </a:cubicBezTo>
                  <a:cubicBezTo>
                    <a:pt x="4452" y="7005"/>
                    <a:pt x="4432" y="7387"/>
                    <a:pt x="4496" y="7772"/>
                  </a:cubicBezTo>
                  <a:cubicBezTo>
                    <a:pt x="4580" y="8276"/>
                    <a:pt x="4811" y="8739"/>
                    <a:pt x="5003" y="9084"/>
                  </a:cubicBezTo>
                  <a:cubicBezTo>
                    <a:pt x="5147" y="9347"/>
                    <a:pt x="5314" y="9623"/>
                    <a:pt x="5544" y="9851"/>
                  </a:cubicBezTo>
                  <a:cubicBezTo>
                    <a:pt x="5595" y="9902"/>
                    <a:pt x="5663" y="9964"/>
                    <a:pt x="5738" y="9995"/>
                  </a:cubicBezTo>
                  <a:cubicBezTo>
                    <a:pt x="5104" y="10753"/>
                    <a:pt x="4497" y="11544"/>
                    <a:pt x="3953" y="12367"/>
                  </a:cubicBezTo>
                  <a:cubicBezTo>
                    <a:pt x="4133" y="11774"/>
                    <a:pt x="4309" y="11160"/>
                    <a:pt x="4251" y="10510"/>
                  </a:cubicBezTo>
                  <a:cubicBezTo>
                    <a:pt x="4193" y="9861"/>
                    <a:pt x="4001" y="9243"/>
                    <a:pt x="3805" y="8664"/>
                  </a:cubicBezTo>
                  <a:cubicBezTo>
                    <a:pt x="3679" y="8292"/>
                    <a:pt x="3530" y="7911"/>
                    <a:pt x="3193" y="7707"/>
                  </a:cubicBezTo>
                  <a:cubicBezTo>
                    <a:pt x="3178" y="7698"/>
                    <a:pt x="3160" y="7693"/>
                    <a:pt x="3142" y="7693"/>
                  </a:cubicBezTo>
                  <a:cubicBezTo>
                    <a:pt x="3133" y="7693"/>
                    <a:pt x="3123" y="7695"/>
                    <a:pt x="3113" y="7697"/>
                  </a:cubicBezTo>
                  <a:cubicBezTo>
                    <a:pt x="3086" y="7704"/>
                    <a:pt x="3064" y="7723"/>
                    <a:pt x="3053" y="7749"/>
                  </a:cubicBezTo>
                  <a:cubicBezTo>
                    <a:pt x="2599" y="8690"/>
                    <a:pt x="2401" y="9517"/>
                    <a:pt x="2440" y="10275"/>
                  </a:cubicBezTo>
                  <a:cubicBezTo>
                    <a:pt x="2475" y="10911"/>
                    <a:pt x="2688" y="11429"/>
                    <a:pt x="2980" y="11910"/>
                  </a:cubicBezTo>
                  <a:cubicBezTo>
                    <a:pt x="2916" y="11899"/>
                    <a:pt x="2851" y="11895"/>
                    <a:pt x="2787" y="11895"/>
                  </a:cubicBezTo>
                  <a:cubicBezTo>
                    <a:pt x="2523" y="11895"/>
                    <a:pt x="2262" y="11974"/>
                    <a:pt x="2029" y="12057"/>
                  </a:cubicBezTo>
                  <a:cubicBezTo>
                    <a:pt x="1317" y="12318"/>
                    <a:pt x="649" y="12684"/>
                    <a:pt x="46" y="13145"/>
                  </a:cubicBezTo>
                  <a:cubicBezTo>
                    <a:pt x="15" y="13169"/>
                    <a:pt x="1" y="13208"/>
                    <a:pt x="10" y="13246"/>
                  </a:cubicBezTo>
                  <a:cubicBezTo>
                    <a:pt x="17" y="13279"/>
                    <a:pt x="39" y="13304"/>
                    <a:pt x="70" y="13317"/>
                  </a:cubicBezTo>
                  <a:lnTo>
                    <a:pt x="86" y="13323"/>
                  </a:lnTo>
                  <a:cubicBezTo>
                    <a:pt x="664" y="13446"/>
                    <a:pt x="1259" y="13572"/>
                    <a:pt x="1863" y="13589"/>
                  </a:cubicBezTo>
                  <a:cubicBezTo>
                    <a:pt x="1900" y="13590"/>
                    <a:pt x="1936" y="13590"/>
                    <a:pt x="1972" y="13590"/>
                  </a:cubicBezTo>
                  <a:cubicBezTo>
                    <a:pt x="2315" y="13590"/>
                    <a:pt x="2586" y="13546"/>
                    <a:pt x="2824" y="13453"/>
                  </a:cubicBezTo>
                  <a:cubicBezTo>
                    <a:pt x="3105" y="13343"/>
                    <a:pt x="3346" y="13152"/>
                    <a:pt x="3564" y="12969"/>
                  </a:cubicBezTo>
                  <a:lnTo>
                    <a:pt x="3564" y="12969"/>
                  </a:lnTo>
                  <a:cubicBezTo>
                    <a:pt x="2259" y="15096"/>
                    <a:pt x="1381" y="17447"/>
                    <a:pt x="1420" y="20076"/>
                  </a:cubicBezTo>
                  <a:cubicBezTo>
                    <a:pt x="1420" y="20118"/>
                    <a:pt x="1446" y="20151"/>
                    <a:pt x="1482" y="20166"/>
                  </a:cubicBezTo>
                  <a:cubicBezTo>
                    <a:pt x="1493" y="20171"/>
                    <a:pt x="1506" y="20173"/>
                    <a:pt x="1521" y="20173"/>
                  </a:cubicBezTo>
                  <a:cubicBezTo>
                    <a:pt x="1576" y="20173"/>
                    <a:pt x="1621" y="20128"/>
                    <a:pt x="1619" y="20072"/>
                  </a:cubicBezTo>
                  <a:cubicBezTo>
                    <a:pt x="1588" y="18085"/>
                    <a:pt x="2094" y="16257"/>
                    <a:pt x="2916" y="14563"/>
                  </a:cubicBezTo>
                  <a:cubicBezTo>
                    <a:pt x="3090" y="14853"/>
                    <a:pt x="3303" y="15170"/>
                    <a:pt x="3607" y="15454"/>
                  </a:cubicBezTo>
                  <a:cubicBezTo>
                    <a:pt x="3983" y="15805"/>
                    <a:pt x="4396" y="16124"/>
                    <a:pt x="4835" y="16400"/>
                  </a:cubicBezTo>
                  <a:cubicBezTo>
                    <a:pt x="4843" y="16406"/>
                    <a:pt x="5673" y="16877"/>
                    <a:pt x="6058" y="17034"/>
                  </a:cubicBezTo>
                  <a:cubicBezTo>
                    <a:pt x="6138" y="17067"/>
                    <a:pt x="6199" y="17087"/>
                    <a:pt x="6230" y="17087"/>
                  </a:cubicBezTo>
                  <a:cubicBezTo>
                    <a:pt x="6234" y="17087"/>
                    <a:pt x="6238" y="17086"/>
                    <a:pt x="6242" y="17085"/>
                  </a:cubicBezTo>
                  <a:cubicBezTo>
                    <a:pt x="6271" y="17074"/>
                    <a:pt x="6295" y="17050"/>
                    <a:pt x="6304" y="17021"/>
                  </a:cubicBezTo>
                  <a:cubicBezTo>
                    <a:pt x="6488" y="16460"/>
                    <a:pt x="6151" y="15908"/>
                    <a:pt x="5933" y="15630"/>
                  </a:cubicBezTo>
                  <a:cubicBezTo>
                    <a:pt x="5595" y="15197"/>
                    <a:pt x="5144" y="14848"/>
                    <a:pt x="4631" y="14620"/>
                  </a:cubicBezTo>
                  <a:cubicBezTo>
                    <a:pt x="4085" y="14379"/>
                    <a:pt x="3590" y="14255"/>
                    <a:pt x="3084" y="14226"/>
                  </a:cubicBezTo>
                  <a:cubicBezTo>
                    <a:pt x="3289" y="13828"/>
                    <a:pt x="3511" y="13434"/>
                    <a:pt x="3747" y="13051"/>
                  </a:cubicBezTo>
                  <a:cubicBezTo>
                    <a:pt x="3753" y="13052"/>
                    <a:pt x="3759" y="13052"/>
                    <a:pt x="3765" y="13052"/>
                  </a:cubicBezTo>
                  <a:cubicBezTo>
                    <a:pt x="3774" y="13052"/>
                    <a:pt x="3782" y="13051"/>
                    <a:pt x="3791" y="13048"/>
                  </a:cubicBezTo>
                  <a:cubicBezTo>
                    <a:pt x="4010" y="12972"/>
                    <a:pt x="4208" y="12949"/>
                    <a:pt x="4404" y="12949"/>
                  </a:cubicBezTo>
                  <a:cubicBezTo>
                    <a:pt x="4559" y="12949"/>
                    <a:pt x="4714" y="12963"/>
                    <a:pt x="4878" y="12978"/>
                  </a:cubicBezTo>
                  <a:cubicBezTo>
                    <a:pt x="4985" y="12990"/>
                    <a:pt x="5097" y="12998"/>
                    <a:pt x="5212" y="13006"/>
                  </a:cubicBezTo>
                  <a:cubicBezTo>
                    <a:pt x="5321" y="13012"/>
                    <a:pt x="5430" y="13016"/>
                    <a:pt x="5539" y="13016"/>
                  </a:cubicBezTo>
                  <a:cubicBezTo>
                    <a:pt x="5929" y="13016"/>
                    <a:pt x="6321" y="12973"/>
                    <a:pt x="6709" y="12887"/>
                  </a:cubicBezTo>
                  <a:cubicBezTo>
                    <a:pt x="7203" y="12778"/>
                    <a:pt x="7675" y="12605"/>
                    <a:pt x="8116" y="12369"/>
                  </a:cubicBezTo>
                  <a:cubicBezTo>
                    <a:pt x="8332" y="12253"/>
                    <a:pt x="8542" y="12123"/>
                    <a:pt x="8737" y="11982"/>
                  </a:cubicBezTo>
                  <a:cubicBezTo>
                    <a:pt x="8768" y="11960"/>
                    <a:pt x="8819" y="11913"/>
                    <a:pt x="8905" y="11830"/>
                  </a:cubicBezTo>
                  <a:cubicBezTo>
                    <a:pt x="8997" y="11745"/>
                    <a:pt x="9183" y="11570"/>
                    <a:pt x="9241" y="11536"/>
                  </a:cubicBezTo>
                  <a:cubicBezTo>
                    <a:pt x="9285" y="11531"/>
                    <a:pt x="9321" y="11497"/>
                    <a:pt x="9328" y="11451"/>
                  </a:cubicBezTo>
                  <a:cubicBezTo>
                    <a:pt x="9335" y="11397"/>
                    <a:pt x="9296" y="11347"/>
                    <a:pt x="9243" y="11339"/>
                  </a:cubicBezTo>
                  <a:cubicBezTo>
                    <a:pt x="8664" y="11255"/>
                    <a:pt x="8025" y="11173"/>
                    <a:pt x="7375" y="11173"/>
                  </a:cubicBezTo>
                  <a:cubicBezTo>
                    <a:pt x="7036" y="11173"/>
                    <a:pt x="6694" y="11195"/>
                    <a:pt x="6356" y="11251"/>
                  </a:cubicBezTo>
                  <a:cubicBezTo>
                    <a:pt x="5819" y="11339"/>
                    <a:pt x="5327" y="11509"/>
                    <a:pt x="4894" y="11759"/>
                  </a:cubicBezTo>
                  <a:cubicBezTo>
                    <a:pt x="4641" y="11905"/>
                    <a:pt x="4423" y="12105"/>
                    <a:pt x="4219" y="12317"/>
                  </a:cubicBezTo>
                  <a:cubicBezTo>
                    <a:pt x="4703" y="11600"/>
                    <a:pt x="5231" y="10911"/>
                    <a:pt x="5783" y="10242"/>
                  </a:cubicBezTo>
                  <a:cubicBezTo>
                    <a:pt x="5884" y="10271"/>
                    <a:pt x="5984" y="10300"/>
                    <a:pt x="6082" y="10329"/>
                  </a:cubicBezTo>
                  <a:cubicBezTo>
                    <a:pt x="6305" y="10397"/>
                    <a:pt x="6537" y="10465"/>
                    <a:pt x="6770" y="10514"/>
                  </a:cubicBezTo>
                  <a:cubicBezTo>
                    <a:pt x="6939" y="10550"/>
                    <a:pt x="7107" y="10566"/>
                    <a:pt x="7274" y="10566"/>
                  </a:cubicBezTo>
                  <a:cubicBezTo>
                    <a:pt x="7946" y="10566"/>
                    <a:pt x="8611" y="10307"/>
                    <a:pt x="9289" y="10015"/>
                  </a:cubicBezTo>
                  <a:cubicBezTo>
                    <a:pt x="9852" y="9772"/>
                    <a:pt x="10421" y="9489"/>
                    <a:pt x="10650" y="8935"/>
                  </a:cubicBezTo>
                  <a:cubicBezTo>
                    <a:pt x="10664" y="8900"/>
                    <a:pt x="10657" y="8860"/>
                    <a:pt x="10634" y="8831"/>
                  </a:cubicBezTo>
                  <a:cubicBezTo>
                    <a:pt x="10616" y="8808"/>
                    <a:pt x="10587" y="8796"/>
                    <a:pt x="10558" y="8796"/>
                  </a:cubicBezTo>
                  <a:cubicBezTo>
                    <a:pt x="10550" y="8796"/>
                    <a:pt x="10542" y="8797"/>
                    <a:pt x="10534" y="8799"/>
                  </a:cubicBezTo>
                  <a:cubicBezTo>
                    <a:pt x="10075" y="8911"/>
                    <a:pt x="9588" y="8922"/>
                    <a:pt x="9112" y="8922"/>
                  </a:cubicBezTo>
                  <a:cubicBezTo>
                    <a:pt x="9043" y="8922"/>
                    <a:pt x="8974" y="8922"/>
                    <a:pt x="8905" y="8922"/>
                  </a:cubicBezTo>
                  <a:cubicBezTo>
                    <a:pt x="8809" y="8921"/>
                    <a:pt x="8710" y="8921"/>
                    <a:pt x="8611" y="8921"/>
                  </a:cubicBezTo>
                  <a:cubicBezTo>
                    <a:pt x="8439" y="8921"/>
                    <a:pt x="8264" y="8923"/>
                    <a:pt x="8093" y="8932"/>
                  </a:cubicBezTo>
                  <a:cubicBezTo>
                    <a:pt x="7501" y="8964"/>
                    <a:pt x="7016" y="9075"/>
                    <a:pt x="6614" y="9275"/>
                  </a:cubicBezTo>
                  <a:cubicBezTo>
                    <a:pt x="7002" y="8835"/>
                    <a:pt x="7398" y="8404"/>
                    <a:pt x="7795" y="7984"/>
                  </a:cubicBezTo>
                  <a:cubicBezTo>
                    <a:pt x="7818" y="7974"/>
                    <a:pt x="7838" y="7958"/>
                    <a:pt x="7847" y="7932"/>
                  </a:cubicBezTo>
                  <a:cubicBezTo>
                    <a:pt x="7849" y="7930"/>
                    <a:pt x="7849" y="7926"/>
                    <a:pt x="7852" y="7924"/>
                  </a:cubicBezTo>
                  <a:cubicBezTo>
                    <a:pt x="7938" y="7832"/>
                    <a:pt x="8022" y="7742"/>
                    <a:pt x="8109" y="7651"/>
                  </a:cubicBezTo>
                  <a:cubicBezTo>
                    <a:pt x="8206" y="7597"/>
                    <a:pt x="8403" y="7545"/>
                    <a:pt x="8519" y="7516"/>
                  </a:cubicBezTo>
                  <a:cubicBezTo>
                    <a:pt x="8584" y="7499"/>
                    <a:pt x="8640" y="7483"/>
                    <a:pt x="8680" y="7470"/>
                  </a:cubicBezTo>
                  <a:cubicBezTo>
                    <a:pt x="8981" y="7369"/>
                    <a:pt x="9295" y="7315"/>
                    <a:pt x="9600" y="7260"/>
                  </a:cubicBezTo>
                  <a:cubicBezTo>
                    <a:pt x="10200" y="7156"/>
                    <a:pt x="10816" y="7047"/>
                    <a:pt x="11350" y="6598"/>
                  </a:cubicBezTo>
                  <a:cubicBezTo>
                    <a:pt x="11617" y="6375"/>
                    <a:pt x="11822" y="6093"/>
                    <a:pt x="12022" y="5822"/>
                  </a:cubicBezTo>
                  <a:cubicBezTo>
                    <a:pt x="12163" y="5628"/>
                    <a:pt x="12310" y="5429"/>
                    <a:pt x="12477" y="5255"/>
                  </a:cubicBezTo>
                  <a:lnTo>
                    <a:pt x="12480" y="5252"/>
                  </a:lnTo>
                  <a:cubicBezTo>
                    <a:pt x="12522" y="5222"/>
                    <a:pt x="12520" y="5159"/>
                    <a:pt x="12480" y="5123"/>
                  </a:cubicBezTo>
                  <a:cubicBezTo>
                    <a:pt x="12461" y="5105"/>
                    <a:pt x="12436" y="5096"/>
                    <a:pt x="12412" y="5096"/>
                  </a:cubicBezTo>
                  <a:cubicBezTo>
                    <a:pt x="12385" y="5096"/>
                    <a:pt x="12359" y="5107"/>
                    <a:pt x="12339" y="5128"/>
                  </a:cubicBezTo>
                  <a:cubicBezTo>
                    <a:pt x="12278" y="5186"/>
                    <a:pt x="11859" y="5272"/>
                    <a:pt x="11670" y="5282"/>
                  </a:cubicBezTo>
                  <a:cubicBezTo>
                    <a:pt x="11559" y="5290"/>
                    <a:pt x="11449" y="5290"/>
                    <a:pt x="11340" y="5291"/>
                  </a:cubicBezTo>
                  <a:cubicBezTo>
                    <a:pt x="11081" y="5296"/>
                    <a:pt x="10813" y="5298"/>
                    <a:pt x="10537" y="5371"/>
                  </a:cubicBezTo>
                  <a:cubicBezTo>
                    <a:pt x="10269" y="5440"/>
                    <a:pt x="10016" y="5556"/>
                    <a:pt x="9762" y="5725"/>
                  </a:cubicBezTo>
                  <a:cubicBezTo>
                    <a:pt x="9618" y="5822"/>
                    <a:pt x="9483" y="5928"/>
                    <a:pt x="9351" y="6047"/>
                  </a:cubicBezTo>
                  <a:cubicBezTo>
                    <a:pt x="9382" y="5996"/>
                    <a:pt x="9412" y="5943"/>
                    <a:pt x="9444" y="5892"/>
                  </a:cubicBezTo>
                  <a:cubicBezTo>
                    <a:pt x="9474" y="5840"/>
                    <a:pt x="9508" y="5786"/>
                    <a:pt x="9541" y="5731"/>
                  </a:cubicBezTo>
                  <a:cubicBezTo>
                    <a:pt x="9549" y="5733"/>
                    <a:pt x="9557" y="5734"/>
                    <a:pt x="9565" y="5734"/>
                  </a:cubicBezTo>
                  <a:cubicBezTo>
                    <a:pt x="9600" y="5734"/>
                    <a:pt x="9633" y="5715"/>
                    <a:pt x="9651" y="5682"/>
                  </a:cubicBezTo>
                  <a:cubicBezTo>
                    <a:pt x="9791" y="5421"/>
                    <a:pt x="10003" y="5214"/>
                    <a:pt x="10226" y="4994"/>
                  </a:cubicBezTo>
                  <a:cubicBezTo>
                    <a:pt x="10305" y="4915"/>
                    <a:pt x="10386" y="4835"/>
                    <a:pt x="10462" y="4754"/>
                  </a:cubicBezTo>
                  <a:cubicBezTo>
                    <a:pt x="11091" y="4087"/>
                    <a:pt x="11445" y="3246"/>
                    <a:pt x="11575" y="2105"/>
                  </a:cubicBezTo>
                  <a:cubicBezTo>
                    <a:pt x="11605" y="1828"/>
                    <a:pt x="11617" y="1548"/>
                    <a:pt x="11626" y="1277"/>
                  </a:cubicBezTo>
                  <a:cubicBezTo>
                    <a:pt x="11640" y="895"/>
                    <a:pt x="11653" y="500"/>
                    <a:pt x="11728" y="122"/>
                  </a:cubicBezTo>
                  <a:cubicBezTo>
                    <a:pt x="11740" y="68"/>
                    <a:pt x="11705" y="15"/>
                    <a:pt x="11652" y="3"/>
                  </a:cubicBezTo>
                  <a:cubicBezTo>
                    <a:pt x="11644" y="1"/>
                    <a:pt x="11637" y="1"/>
                    <a:pt x="11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 flipH="1">
              <a:off x="885584" y="76024"/>
              <a:ext cx="246783" cy="310826"/>
            </a:xfrm>
            <a:custGeom>
              <a:avLst/>
              <a:gdLst/>
              <a:ahLst/>
              <a:cxnLst/>
              <a:rect l="l" t="t" r="r" b="b"/>
              <a:pathLst>
                <a:path w="5229" h="6586" extrusionOk="0">
                  <a:moveTo>
                    <a:pt x="4099" y="0"/>
                  </a:moveTo>
                  <a:cubicBezTo>
                    <a:pt x="4001" y="0"/>
                    <a:pt x="3902" y="21"/>
                    <a:pt x="3811" y="57"/>
                  </a:cubicBezTo>
                  <a:cubicBezTo>
                    <a:pt x="3562" y="154"/>
                    <a:pt x="3381" y="374"/>
                    <a:pt x="3236" y="600"/>
                  </a:cubicBezTo>
                  <a:cubicBezTo>
                    <a:pt x="2856" y="1192"/>
                    <a:pt x="2652" y="1896"/>
                    <a:pt x="2656" y="2598"/>
                  </a:cubicBezTo>
                  <a:cubicBezTo>
                    <a:pt x="2639" y="2174"/>
                    <a:pt x="2569" y="1751"/>
                    <a:pt x="2447" y="1344"/>
                  </a:cubicBezTo>
                  <a:cubicBezTo>
                    <a:pt x="2398" y="1182"/>
                    <a:pt x="2324" y="1006"/>
                    <a:pt x="2165" y="949"/>
                  </a:cubicBezTo>
                  <a:cubicBezTo>
                    <a:pt x="2134" y="938"/>
                    <a:pt x="2103" y="934"/>
                    <a:pt x="2072" y="934"/>
                  </a:cubicBezTo>
                  <a:cubicBezTo>
                    <a:pt x="1910" y="934"/>
                    <a:pt x="1753" y="1069"/>
                    <a:pt x="1674" y="1221"/>
                  </a:cubicBezTo>
                  <a:cubicBezTo>
                    <a:pt x="1564" y="1433"/>
                    <a:pt x="1543" y="1674"/>
                    <a:pt x="1530" y="1912"/>
                  </a:cubicBezTo>
                  <a:cubicBezTo>
                    <a:pt x="1502" y="2447"/>
                    <a:pt x="1517" y="2983"/>
                    <a:pt x="1534" y="3519"/>
                  </a:cubicBezTo>
                  <a:cubicBezTo>
                    <a:pt x="1493" y="3149"/>
                    <a:pt x="1386" y="2788"/>
                    <a:pt x="1220" y="2455"/>
                  </a:cubicBezTo>
                  <a:cubicBezTo>
                    <a:pt x="1152" y="2319"/>
                    <a:pt x="1071" y="2185"/>
                    <a:pt x="949" y="2094"/>
                  </a:cubicBezTo>
                  <a:cubicBezTo>
                    <a:pt x="871" y="2036"/>
                    <a:pt x="772" y="2000"/>
                    <a:pt x="675" y="2000"/>
                  </a:cubicBezTo>
                  <a:cubicBezTo>
                    <a:pt x="623" y="2000"/>
                    <a:pt x="570" y="2011"/>
                    <a:pt x="522" y="2035"/>
                  </a:cubicBezTo>
                  <a:cubicBezTo>
                    <a:pt x="421" y="2085"/>
                    <a:pt x="354" y="2187"/>
                    <a:pt x="311" y="2290"/>
                  </a:cubicBezTo>
                  <a:cubicBezTo>
                    <a:pt x="1" y="3019"/>
                    <a:pt x="451" y="3685"/>
                    <a:pt x="691" y="4351"/>
                  </a:cubicBezTo>
                  <a:cubicBezTo>
                    <a:pt x="952" y="5075"/>
                    <a:pt x="1187" y="5822"/>
                    <a:pt x="1320" y="6577"/>
                  </a:cubicBezTo>
                  <a:cubicBezTo>
                    <a:pt x="1321" y="6583"/>
                    <a:pt x="1328" y="6586"/>
                    <a:pt x="1340" y="6586"/>
                  </a:cubicBezTo>
                  <a:cubicBezTo>
                    <a:pt x="1472" y="6586"/>
                    <a:pt x="2223" y="6274"/>
                    <a:pt x="2999" y="5933"/>
                  </a:cubicBezTo>
                  <a:cubicBezTo>
                    <a:pt x="3831" y="5566"/>
                    <a:pt x="4693" y="5166"/>
                    <a:pt x="4843" y="5081"/>
                  </a:cubicBezTo>
                  <a:cubicBezTo>
                    <a:pt x="5034" y="4971"/>
                    <a:pt x="5228" y="4791"/>
                    <a:pt x="5207" y="4570"/>
                  </a:cubicBezTo>
                  <a:cubicBezTo>
                    <a:pt x="5198" y="4480"/>
                    <a:pt x="5150" y="4396"/>
                    <a:pt x="5092" y="4328"/>
                  </a:cubicBezTo>
                  <a:cubicBezTo>
                    <a:pt x="4914" y="4116"/>
                    <a:pt x="4626" y="4020"/>
                    <a:pt x="4350" y="4015"/>
                  </a:cubicBezTo>
                  <a:cubicBezTo>
                    <a:pt x="4339" y="4015"/>
                    <a:pt x="4329" y="4015"/>
                    <a:pt x="4318" y="4015"/>
                  </a:cubicBezTo>
                  <a:cubicBezTo>
                    <a:pt x="4050" y="4015"/>
                    <a:pt x="3789" y="4084"/>
                    <a:pt x="3532" y="4154"/>
                  </a:cubicBezTo>
                  <a:cubicBezTo>
                    <a:pt x="3952" y="3959"/>
                    <a:pt x="4353" y="3729"/>
                    <a:pt x="4735" y="3467"/>
                  </a:cubicBezTo>
                  <a:cubicBezTo>
                    <a:pt x="4846" y="3388"/>
                    <a:pt x="4961" y="3307"/>
                    <a:pt x="5033" y="3191"/>
                  </a:cubicBezTo>
                  <a:cubicBezTo>
                    <a:pt x="5107" y="3076"/>
                    <a:pt x="5131" y="2919"/>
                    <a:pt x="5060" y="2803"/>
                  </a:cubicBezTo>
                  <a:cubicBezTo>
                    <a:pt x="4989" y="2690"/>
                    <a:pt x="4861" y="2651"/>
                    <a:pt x="4723" y="2651"/>
                  </a:cubicBezTo>
                  <a:cubicBezTo>
                    <a:pt x="4628" y="2651"/>
                    <a:pt x="4527" y="2669"/>
                    <a:pt x="4438" y="2695"/>
                  </a:cubicBezTo>
                  <a:cubicBezTo>
                    <a:pt x="4091" y="2795"/>
                    <a:pt x="3753" y="2940"/>
                    <a:pt x="3441" y="3122"/>
                  </a:cubicBezTo>
                  <a:cubicBezTo>
                    <a:pt x="3930" y="2563"/>
                    <a:pt x="4321" y="1897"/>
                    <a:pt x="4494" y="1172"/>
                  </a:cubicBezTo>
                  <a:cubicBezTo>
                    <a:pt x="4555" y="913"/>
                    <a:pt x="4677" y="493"/>
                    <a:pt x="4541" y="247"/>
                  </a:cubicBezTo>
                  <a:cubicBezTo>
                    <a:pt x="4445" y="70"/>
                    <a:pt x="4276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25"/>
            <p:cNvGrpSpPr/>
            <p:nvPr/>
          </p:nvGrpSpPr>
          <p:grpSpPr>
            <a:xfrm rot="1866213" flipH="1">
              <a:off x="-6349" y="167388"/>
              <a:ext cx="622621" cy="966176"/>
              <a:chOff x="1238225" y="2907350"/>
              <a:chExt cx="415875" cy="645350"/>
            </a:xfrm>
          </p:grpSpPr>
          <p:sp>
            <p:nvSpPr>
              <p:cNvPr id="1190" name="Google Shape;1190;p25"/>
              <p:cNvSpPr/>
              <p:nvPr/>
            </p:nvSpPr>
            <p:spPr>
              <a:xfrm>
                <a:off x="1353625" y="2907350"/>
                <a:ext cx="69250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017" extrusionOk="0">
                    <a:moveTo>
                      <a:pt x="345" y="0"/>
                    </a:moveTo>
                    <a:lnTo>
                      <a:pt x="345" y="0"/>
                    </a:lnTo>
                    <a:cubicBezTo>
                      <a:pt x="1" y="1173"/>
                      <a:pt x="96" y="2454"/>
                      <a:pt x="523" y="3600"/>
                    </a:cubicBezTo>
                    <a:cubicBezTo>
                      <a:pt x="769" y="4262"/>
                      <a:pt x="1124" y="4882"/>
                      <a:pt x="1550" y="5443"/>
                    </a:cubicBezTo>
                    <a:cubicBezTo>
                      <a:pt x="1762" y="5728"/>
                      <a:pt x="2022" y="5972"/>
                      <a:pt x="2242" y="6250"/>
                    </a:cubicBezTo>
                    <a:cubicBezTo>
                      <a:pt x="2433" y="6486"/>
                      <a:pt x="2538" y="6769"/>
                      <a:pt x="2725" y="7017"/>
                    </a:cubicBezTo>
                    <a:cubicBezTo>
                      <a:pt x="2731" y="6087"/>
                      <a:pt x="2770" y="5268"/>
                      <a:pt x="2609" y="4344"/>
                    </a:cubicBezTo>
                    <a:cubicBezTo>
                      <a:pt x="2250" y="2741"/>
                      <a:pt x="1289" y="1346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5"/>
              <p:cNvSpPr/>
              <p:nvPr/>
            </p:nvSpPr>
            <p:spPr>
              <a:xfrm>
                <a:off x="1430525" y="3005700"/>
                <a:ext cx="44725" cy="1604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6" extrusionOk="0">
                    <a:moveTo>
                      <a:pt x="1450" y="1"/>
                    </a:moveTo>
                    <a:cubicBezTo>
                      <a:pt x="1479" y="117"/>
                      <a:pt x="699" y="1101"/>
                      <a:pt x="606" y="1292"/>
                    </a:cubicBezTo>
                    <a:cubicBezTo>
                      <a:pt x="367" y="1797"/>
                      <a:pt x="199" y="2337"/>
                      <a:pt x="105" y="2889"/>
                    </a:cubicBezTo>
                    <a:cubicBezTo>
                      <a:pt x="1" y="3510"/>
                      <a:pt x="15" y="4141"/>
                      <a:pt x="85" y="4765"/>
                    </a:cubicBezTo>
                    <a:cubicBezTo>
                      <a:pt x="154" y="5367"/>
                      <a:pt x="392" y="5849"/>
                      <a:pt x="599" y="6415"/>
                    </a:cubicBezTo>
                    <a:cubicBezTo>
                      <a:pt x="561" y="5621"/>
                      <a:pt x="887" y="4863"/>
                      <a:pt x="1169" y="4121"/>
                    </a:cubicBezTo>
                    <a:cubicBezTo>
                      <a:pt x="1181" y="4090"/>
                      <a:pt x="1192" y="4057"/>
                      <a:pt x="1204" y="4027"/>
                    </a:cubicBezTo>
                    <a:cubicBezTo>
                      <a:pt x="1687" y="2714"/>
                      <a:pt x="1789" y="1360"/>
                      <a:pt x="1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5"/>
              <p:cNvSpPr/>
              <p:nvPr/>
            </p:nvSpPr>
            <p:spPr>
              <a:xfrm>
                <a:off x="1332125" y="3036325"/>
                <a:ext cx="11795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535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1" y="1557"/>
                      <a:pt x="1421" y="3019"/>
                      <a:pt x="2882" y="3705"/>
                    </a:cubicBezTo>
                    <a:cubicBezTo>
                      <a:pt x="3704" y="4090"/>
                      <a:pt x="4302" y="4510"/>
                      <a:pt x="4717" y="5358"/>
                    </a:cubicBezTo>
                    <a:cubicBezTo>
                      <a:pt x="4284" y="4178"/>
                      <a:pt x="3482" y="3019"/>
                      <a:pt x="2531" y="2188"/>
                    </a:cubicBezTo>
                    <a:cubicBezTo>
                      <a:pt x="1689" y="1450"/>
                      <a:pt x="612" y="94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5"/>
              <p:cNvSpPr/>
              <p:nvPr/>
            </p:nvSpPr>
            <p:spPr>
              <a:xfrm>
                <a:off x="1362975" y="3123300"/>
                <a:ext cx="13537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6" extrusionOk="0">
                    <a:moveTo>
                      <a:pt x="0" y="0"/>
                    </a:moveTo>
                    <a:cubicBezTo>
                      <a:pt x="36" y="378"/>
                      <a:pt x="284" y="828"/>
                      <a:pt x="429" y="1180"/>
                    </a:cubicBezTo>
                    <a:cubicBezTo>
                      <a:pt x="601" y="1595"/>
                      <a:pt x="688" y="2059"/>
                      <a:pt x="960" y="2429"/>
                    </a:cubicBezTo>
                    <a:cubicBezTo>
                      <a:pt x="1265" y="2848"/>
                      <a:pt x="1758" y="3078"/>
                      <a:pt x="2211" y="3325"/>
                    </a:cubicBezTo>
                    <a:cubicBezTo>
                      <a:pt x="3397" y="3977"/>
                      <a:pt x="4641" y="4795"/>
                      <a:pt x="5264" y="6052"/>
                    </a:cubicBezTo>
                    <a:lnTo>
                      <a:pt x="5264" y="6052"/>
                    </a:lnTo>
                    <a:cubicBezTo>
                      <a:pt x="4136" y="3573"/>
                      <a:pt x="2240" y="1538"/>
                      <a:pt x="0" y="0"/>
                    </a:cubicBezTo>
                    <a:close/>
                    <a:moveTo>
                      <a:pt x="5264" y="6052"/>
                    </a:moveTo>
                    <a:cubicBezTo>
                      <a:pt x="5316" y="6165"/>
                      <a:pt x="5366" y="6280"/>
                      <a:pt x="5414" y="6396"/>
                    </a:cubicBezTo>
                    <a:cubicBezTo>
                      <a:pt x="5369" y="6278"/>
                      <a:pt x="5319" y="6163"/>
                      <a:pt x="5264" y="6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5"/>
              <p:cNvSpPr/>
              <p:nvPr/>
            </p:nvSpPr>
            <p:spPr>
              <a:xfrm>
                <a:off x="1449650" y="321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5"/>
              <p:cNvSpPr/>
              <p:nvPr/>
            </p:nvSpPr>
            <p:spPr>
              <a:xfrm>
                <a:off x="1489900" y="3131150"/>
                <a:ext cx="4007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551" extrusionOk="0">
                    <a:moveTo>
                      <a:pt x="915" y="0"/>
                    </a:moveTo>
                    <a:cubicBezTo>
                      <a:pt x="915" y="1"/>
                      <a:pt x="915" y="1"/>
                      <a:pt x="915" y="1"/>
                    </a:cubicBezTo>
                    <a:lnTo>
                      <a:pt x="915" y="1"/>
                    </a:lnTo>
                    <a:cubicBezTo>
                      <a:pt x="915" y="1"/>
                      <a:pt x="915" y="1"/>
                      <a:pt x="915" y="0"/>
                    </a:cubicBezTo>
                    <a:close/>
                    <a:moveTo>
                      <a:pt x="915" y="1"/>
                    </a:moveTo>
                    <a:lnTo>
                      <a:pt x="915" y="1"/>
                    </a:lnTo>
                    <a:cubicBezTo>
                      <a:pt x="1013" y="200"/>
                      <a:pt x="479" y="1295"/>
                      <a:pt x="408" y="1542"/>
                    </a:cubicBezTo>
                    <a:cubicBezTo>
                      <a:pt x="264" y="2043"/>
                      <a:pt x="142" y="2547"/>
                      <a:pt x="98" y="3064"/>
                    </a:cubicBezTo>
                    <a:cubicBezTo>
                      <a:pt x="0" y="4240"/>
                      <a:pt x="110" y="5422"/>
                      <a:pt x="463" y="6551"/>
                    </a:cubicBezTo>
                    <a:cubicBezTo>
                      <a:pt x="421" y="6392"/>
                      <a:pt x="714" y="5904"/>
                      <a:pt x="777" y="5742"/>
                    </a:cubicBezTo>
                    <a:cubicBezTo>
                      <a:pt x="880" y="5478"/>
                      <a:pt x="1010" y="5210"/>
                      <a:pt x="1067" y="4931"/>
                    </a:cubicBezTo>
                    <a:cubicBezTo>
                      <a:pt x="1165" y="4450"/>
                      <a:pt x="1293" y="3971"/>
                      <a:pt x="1384" y="3486"/>
                    </a:cubicBezTo>
                    <a:cubicBezTo>
                      <a:pt x="1603" y="2315"/>
                      <a:pt x="1451" y="1069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5"/>
              <p:cNvSpPr/>
              <p:nvPr/>
            </p:nvSpPr>
            <p:spPr>
              <a:xfrm>
                <a:off x="1302300" y="3147175"/>
                <a:ext cx="906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2" y="755"/>
                      <a:pt x="237" y="1552"/>
                      <a:pt x="516" y="2282"/>
                    </a:cubicBezTo>
                    <a:cubicBezTo>
                      <a:pt x="758" y="2912"/>
                      <a:pt x="1187" y="3465"/>
                      <a:pt x="1725" y="3873"/>
                    </a:cubicBezTo>
                    <a:cubicBezTo>
                      <a:pt x="1997" y="4077"/>
                      <a:pt x="2220" y="4142"/>
                      <a:pt x="2531" y="4235"/>
                    </a:cubicBezTo>
                    <a:cubicBezTo>
                      <a:pt x="2929" y="4352"/>
                      <a:pt x="3265" y="4585"/>
                      <a:pt x="3626" y="4779"/>
                    </a:cubicBezTo>
                    <a:cubicBezTo>
                      <a:pt x="2641" y="3045"/>
                      <a:pt x="1087" y="166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5"/>
              <p:cNvSpPr/>
              <p:nvPr/>
            </p:nvSpPr>
            <p:spPr>
              <a:xfrm>
                <a:off x="1413575" y="3064425"/>
                <a:ext cx="127775" cy="48827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9531" extrusionOk="0">
                    <a:moveTo>
                      <a:pt x="147" y="1"/>
                    </a:moveTo>
                    <a:cubicBezTo>
                      <a:pt x="78" y="1"/>
                      <a:pt x="0" y="67"/>
                      <a:pt x="23" y="158"/>
                    </a:cubicBezTo>
                    <a:cubicBezTo>
                      <a:pt x="346" y="1459"/>
                      <a:pt x="672" y="2769"/>
                      <a:pt x="1230" y="3992"/>
                    </a:cubicBezTo>
                    <a:cubicBezTo>
                      <a:pt x="1519" y="4619"/>
                      <a:pt x="1865" y="5219"/>
                      <a:pt x="2166" y="5840"/>
                    </a:cubicBezTo>
                    <a:cubicBezTo>
                      <a:pt x="2454" y="6435"/>
                      <a:pt x="2697" y="7053"/>
                      <a:pt x="2913" y="7678"/>
                    </a:cubicBezTo>
                    <a:cubicBezTo>
                      <a:pt x="3354" y="8961"/>
                      <a:pt x="3770" y="10278"/>
                      <a:pt x="3851" y="11639"/>
                    </a:cubicBezTo>
                    <a:cubicBezTo>
                      <a:pt x="3930" y="12968"/>
                      <a:pt x="3796" y="14295"/>
                      <a:pt x="3842" y="15624"/>
                    </a:cubicBezTo>
                    <a:cubicBezTo>
                      <a:pt x="3887" y="16966"/>
                      <a:pt x="4118" y="18340"/>
                      <a:pt x="4865" y="19482"/>
                    </a:cubicBezTo>
                    <a:cubicBezTo>
                      <a:pt x="4888" y="19517"/>
                      <a:pt x="4919" y="19531"/>
                      <a:pt x="4950" y="19531"/>
                    </a:cubicBezTo>
                    <a:cubicBezTo>
                      <a:pt x="5030" y="19531"/>
                      <a:pt x="5111" y="19436"/>
                      <a:pt x="5052" y="19346"/>
                    </a:cubicBezTo>
                    <a:cubicBezTo>
                      <a:pt x="3626" y="17167"/>
                      <a:pt x="4179" y="14408"/>
                      <a:pt x="4097" y="11965"/>
                    </a:cubicBezTo>
                    <a:cubicBezTo>
                      <a:pt x="4072" y="11283"/>
                      <a:pt x="4000" y="10604"/>
                      <a:pt x="3835" y="9942"/>
                    </a:cubicBezTo>
                    <a:cubicBezTo>
                      <a:pt x="3671" y="9292"/>
                      <a:pt x="3474" y="8648"/>
                      <a:pt x="3267" y="8011"/>
                    </a:cubicBezTo>
                    <a:cubicBezTo>
                      <a:pt x="3063" y="7381"/>
                      <a:pt x="2834" y="6759"/>
                      <a:pt x="2565" y="6155"/>
                    </a:cubicBezTo>
                    <a:cubicBezTo>
                      <a:pt x="2292" y="5541"/>
                      <a:pt x="1962" y="4957"/>
                      <a:pt x="1660" y="4356"/>
                    </a:cubicBezTo>
                    <a:cubicBezTo>
                      <a:pt x="980" y="3001"/>
                      <a:pt x="602" y="1540"/>
                      <a:pt x="239" y="77"/>
                    </a:cubicBezTo>
                    <a:cubicBezTo>
                      <a:pt x="225" y="23"/>
                      <a:pt x="18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5"/>
              <p:cNvSpPr/>
              <p:nvPr/>
            </p:nvSpPr>
            <p:spPr>
              <a:xfrm>
                <a:off x="1510125" y="3119175"/>
                <a:ext cx="101400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10379" extrusionOk="0">
                    <a:moveTo>
                      <a:pt x="3925" y="1"/>
                    </a:moveTo>
                    <a:cubicBezTo>
                      <a:pt x="3875" y="1"/>
                      <a:pt x="3824" y="28"/>
                      <a:pt x="3810" y="90"/>
                    </a:cubicBezTo>
                    <a:cubicBezTo>
                      <a:pt x="3467" y="1536"/>
                      <a:pt x="3305" y="3014"/>
                      <a:pt x="2993" y="4466"/>
                    </a:cubicBezTo>
                    <a:cubicBezTo>
                      <a:pt x="2687" y="5885"/>
                      <a:pt x="2238" y="7331"/>
                      <a:pt x="1358" y="8505"/>
                    </a:cubicBezTo>
                    <a:cubicBezTo>
                      <a:pt x="925" y="9083"/>
                      <a:pt x="433" y="9611"/>
                      <a:pt x="52" y="10223"/>
                    </a:cubicBezTo>
                    <a:cubicBezTo>
                      <a:pt x="1" y="10308"/>
                      <a:pt x="78" y="10379"/>
                      <a:pt x="158" y="10379"/>
                    </a:cubicBezTo>
                    <a:cubicBezTo>
                      <a:pt x="197" y="10379"/>
                      <a:pt x="237" y="10361"/>
                      <a:pt x="262" y="10320"/>
                    </a:cubicBezTo>
                    <a:cubicBezTo>
                      <a:pt x="604" y="9770"/>
                      <a:pt x="1045" y="9290"/>
                      <a:pt x="1439" y="8779"/>
                    </a:cubicBezTo>
                    <a:cubicBezTo>
                      <a:pt x="1645" y="8512"/>
                      <a:pt x="1837" y="8237"/>
                      <a:pt x="2008" y="7948"/>
                    </a:cubicBezTo>
                    <a:cubicBezTo>
                      <a:pt x="2195" y="7631"/>
                      <a:pt x="2343" y="7290"/>
                      <a:pt x="2482" y="6952"/>
                    </a:cubicBezTo>
                    <a:cubicBezTo>
                      <a:pt x="3058" y="5561"/>
                      <a:pt x="3323" y="4075"/>
                      <a:pt x="3569" y="2599"/>
                    </a:cubicBezTo>
                    <a:cubicBezTo>
                      <a:pt x="3706" y="1774"/>
                      <a:pt x="3844" y="947"/>
                      <a:pt x="4036" y="130"/>
                    </a:cubicBezTo>
                    <a:cubicBezTo>
                      <a:pt x="4056" y="48"/>
                      <a:pt x="3991" y="1"/>
                      <a:pt x="39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5"/>
              <p:cNvSpPr/>
              <p:nvPr/>
            </p:nvSpPr>
            <p:spPr>
              <a:xfrm>
                <a:off x="1361375" y="3232250"/>
                <a:ext cx="1533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7972" extrusionOk="0">
                    <a:moveTo>
                      <a:pt x="150" y="1"/>
                    </a:moveTo>
                    <a:cubicBezTo>
                      <a:pt x="74" y="1"/>
                      <a:pt x="1" y="64"/>
                      <a:pt x="45" y="149"/>
                    </a:cubicBezTo>
                    <a:cubicBezTo>
                      <a:pt x="332" y="684"/>
                      <a:pt x="692" y="1172"/>
                      <a:pt x="1124" y="1599"/>
                    </a:cubicBezTo>
                    <a:cubicBezTo>
                      <a:pt x="1594" y="2064"/>
                      <a:pt x="2156" y="2411"/>
                      <a:pt x="2668" y="2827"/>
                    </a:cubicBezTo>
                    <a:cubicBezTo>
                      <a:pt x="3177" y="3242"/>
                      <a:pt x="3628" y="3721"/>
                      <a:pt x="4060" y="4214"/>
                    </a:cubicBezTo>
                    <a:cubicBezTo>
                      <a:pt x="4491" y="4702"/>
                      <a:pt x="4963" y="5191"/>
                      <a:pt x="5267" y="5773"/>
                    </a:cubicBezTo>
                    <a:cubicBezTo>
                      <a:pt x="5607" y="6427"/>
                      <a:pt x="5749" y="7160"/>
                      <a:pt x="5887" y="7878"/>
                    </a:cubicBezTo>
                    <a:cubicBezTo>
                      <a:pt x="5900" y="7941"/>
                      <a:pt x="5955" y="7971"/>
                      <a:pt x="6008" y="7971"/>
                    </a:cubicBezTo>
                    <a:cubicBezTo>
                      <a:pt x="6071" y="7971"/>
                      <a:pt x="6131" y="7929"/>
                      <a:pt x="6115" y="7850"/>
                    </a:cubicBezTo>
                    <a:cubicBezTo>
                      <a:pt x="5995" y="7216"/>
                      <a:pt x="5869" y="6572"/>
                      <a:pt x="5616" y="5974"/>
                    </a:cubicBezTo>
                    <a:cubicBezTo>
                      <a:pt x="5358" y="5363"/>
                      <a:pt x="4938" y="4868"/>
                      <a:pt x="4507" y="4373"/>
                    </a:cubicBezTo>
                    <a:cubicBezTo>
                      <a:pt x="4080" y="3881"/>
                      <a:pt x="3647" y="3390"/>
                      <a:pt x="3166" y="2950"/>
                    </a:cubicBezTo>
                    <a:cubicBezTo>
                      <a:pt x="2666" y="2492"/>
                      <a:pt x="2088" y="2138"/>
                      <a:pt x="1574" y="1698"/>
                    </a:cubicBezTo>
                    <a:cubicBezTo>
                      <a:pt x="1040" y="1240"/>
                      <a:pt x="593" y="684"/>
                      <a:pt x="260" y="66"/>
                    </a:cubicBezTo>
                    <a:cubicBezTo>
                      <a:pt x="235" y="20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5"/>
              <p:cNvSpPr/>
              <p:nvPr/>
            </p:nvSpPr>
            <p:spPr>
              <a:xfrm>
                <a:off x="1352800" y="3288800"/>
                <a:ext cx="112975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59" extrusionOk="0">
                    <a:moveTo>
                      <a:pt x="0" y="0"/>
                    </a:moveTo>
                    <a:cubicBezTo>
                      <a:pt x="255" y="290"/>
                      <a:pt x="513" y="579"/>
                      <a:pt x="768" y="872"/>
                    </a:cubicBezTo>
                    <a:cubicBezTo>
                      <a:pt x="1083" y="1229"/>
                      <a:pt x="1425" y="1603"/>
                      <a:pt x="1884" y="1733"/>
                    </a:cubicBezTo>
                    <a:cubicBezTo>
                      <a:pt x="2066" y="1784"/>
                      <a:pt x="2254" y="1793"/>
                      <a:pt x="2442" y="1793"/>
                    </a:cubicBezTo>
                    <a:cubicBezTo>
                      <a:pt x="2459" y="1793"/>
                      <a:pt x="2475" y="1793"/>
                      <a:pt x="2492" y="1792"/>
                    </a:cubicBezTo>
                    <a:cubicBezTo>
                      <a:pt x="2807" y="1788"/>
                      <a:pt x="3132" y="1698"/>
                      <a:pt x="3436" y="1697"/>
                    </a:cubicBezTo>
                    <a:cubicBezTo>
                      <a:pt x="3438" y="1697"/>
                      <a:pt x="3441" y="1697"/>
                      <a:pt x="3444" y="1697"/>
                    </a:cubicBezTo>
                    <a:cubicBezTo>
                      <a:pt x="3791" y="1697"/>
                      <a:pt x="4185" y="1871"/>
                      <a:pt x="4518" y="1959"/>
                    </a:cubicBezTo>
                    <a:lnTo>
                      <a:pt x="4518" y="1959"/>
                    </a:lnTo>
                    <a:cubicBezTo>
                      <a:pt x="4187" y="1871"/>
                      <a:pt x="3889" y="1202"/>
                      <a:pt x="3618" y="990"/>
                    </a:cubicBezTo>
                    <a:cubicBezTo>
                      <a:pt x="3379" y="804"/>
                      <a:pt x="3069" y="746"/>
                      <a:pt x="2789" y="642"/>
                    </a:cubicBezTo>
                    <a:cubicBezTo>
                      <a:pt x="1884" y="296"/>
                      <a:pt x="969" y="57"/>
                      <a:pt x="0" y="0"/>
                    </a:cubicBezTo>
                    <a:close/>
                    <a:moveTo>
                      <a:pt x="4518" y="1959"/>
                    </a:moveTo>
                    <a:lnTo>
                      <a:pt x="4518" y="1959"/>
                    </a:lnTo>
                    <a:cubicBezTo>
                      <a:pt x="4518" y="1959"/>
                      <a:pt x="4518" y="1959"/>
                      <a:pt x="4518" y="1959"/>
                    </a:cubicBezTo>
                    <a:cubicBezTo>
                      <a:pt x="4518" y="1959"/>
                      <a:pt x="4518" y="1959"/>
                      <a:pt x="4518" y="19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5"/>
              <p:cNvSpPr/>
              <p:nvPr/>
            </p:nvSpPr>
            <p:spPr>
              <a:xfrm>
                <a:off x="1429200" y="3238125"/>
                <a:ext cx="5695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48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" y="50"/>
                      <a:pt x="6" y="506"/>
                      <a:pt x="13" y="601"/>
                    </a:cubicBezTo>
                    <a:cubicBezTo>
                      <a:pt x="32" y="843"/>
                      <a:pt x="54" y="1067"/>
                      <a:pt x="135" y="1296"/>
                    </a:cubicBezTo>
                    <a:cubicBezTo>
                      <a:pt x="304" y="1770"/>
                      <a:pt x="634" y="2171"/>
                      <a:pt x="927" y="2570"/>
                    </a:cubicBezTo>
                    <a:cubicBezTo>
                      <a:pt x="1455" y="3291"/>
                      <a:pt x="1908" y="4067"/>
                      <a:pt x="2272" y="4883"/>
                    </a:cubicBezTo>
                    <a:cubicBezTo>
                      <a:pt x="2104" y="4506"/>
                      <a:pt x="2277" y="3850"/>
                      <a:pt x="2207" y="3436"/>
                    </a:cubicBezTo>
                    <a:cubicBezTo>
                      <a:pt x="2127" y="2958"/>
                      <a:pt x="1824" y="2479"/>
                      <a:pt x="1577" y="2066"/>
                    </a:cubicBezTo>
                    <a:cubicBezTo>
                      <a:pt x="1129" y="1324"/>
                      <a:pt x="601" y="62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5"/>
              <p:cNvSpPr/>
              <p:nvPr/>
            </p:nvSpPr>
            <p:spPr>
              <a:xfrm>
                <a:off x="1583225" y="30323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1473" y="0"/>
                    </a:moveTo>
                    <a:lnTo>
                      <a:pt x="1473" y="0"/>
                    </a:lnTo>
                    <a:cubicBezTo>
                      <a:pt x="1121" y="461"/>
                      <a:pt x="765" y="928"/>
                      <a:pt x="556" y="1470"/>
                    </a:cubicBezTo>
                    <a:cubicBezTo>
                      <a:pt x="1" y="2907"/>
                      <a:pt x="656" y="4185"/>
                      <a:pt x="758" y="5608"/>
                    </a:cubicBezTo>
                    <a:cubicBezTo>
                      <a:pt x="917" y="4669"/>
                      <a:pt x="1302" y="3816"/>
                      <a:pt x="1473" y="2883"/>
                    </a:cubicBezTo>
                    <a:cubicBezTo>
                      <a:pt x="1561" y="2396"/>
                      <a:pt x="1604" y="1901"/>
                      <a:pt x="1603" y="1404"/>
                    </a:cubicBezTo>
                    <a:cubicBezTo>
                      <a:pt x="1603" y="1180"/>
                      <a:pt x="1370" y="135"/>
                      <a:pt x="1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5"/>
              <p:cNvSpPr/>
              <p:nvPr/>
            </p:nvSpPr>
            <p:spPr>
              <a:xfrm>
                <a:off x="1544650" y="3105625"/>
                <a:ext cx="42325" cy="1436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5747" extrusionOk="0">
                    <a:moveTo>
                      <a:pt x="355" y="1"/>
                    </a:moveTo>
                    <a:cubicBezTo>
                      <a:pt x="422" y="189"/>
                      <a:pt x="257" y="421"/>
                      <a:pt x="203" y="583"/>
                    </a:cubicBezTo>
                    <a:cubicBezTo>
                      <a:pt x="125" y="826"/>
                      <a:pt x="92" y="1079"/>
                      <a:pt x="65" y="1337"/>
                    </a:cubicBezTo>
                    <a:cubicBezTo>
                      <a:pt x="5" y="1910"/>
                      <a:pt x="0" y="2491"/>
                      <a:pt x="105" y="3061"/>
                    </a:cubicBezTo>
                    <a:cubicBezTo>
                      <a:pt x="194" y="3566"/>
                      <a:pt x="372" y="4200"/>
                      <a:pt x="731" y="4584"/>
                    </a:cubicBezTo>
                    <a:cubicBezTo>
                      <a:pt x="1099" y="4978"/>
                      <a:pt x="1383" y="5215"/>
                      <a:pt x="1610" y="5746"/>
                    </a:cubicBezTo>
                    <a:cubicBezTo>
                      <a:pt x="1693" y="3776"/>
                      <a:pt x="1019" y="1860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5"/>
              <p:cNvSpPr/>
              <p:nvPr/>
            </p:nvSpPr>
            <p:spPr>
              <a:xfrm>
                <a:off x="1568250" y="3184175"/>
                <a:ext cx="8585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510" extrusionOk="0">
                    <a:moveTo>
                      <a:pt x="3434" y="0"/>
                    </a:moveTo>
                    <a:lnTo>
                      <a:pt x="3434" y="0"/>
                    </a:lnTo>
                    <a:cubicBezTo>
                      <a:pt x="2979" y="178"/>
                      <a:pt x="2618" y="527"/>
                      <a:pt x="2269" y="870"/>
                    </a:cubicBezTo>
                    <a:cubicBezTo>
                      <a:pt x="1210" y="1910"/>
                      <a:pt x="432" y="3089"/>
                      <a:pt x="0" y="4510"/>
                    </a:cubicBezTo>
                    <a:cubicBezTo>
                      <a:pt x="16" y="4459"/>
                      <a:pt x="282" y="4352"/>
                      <a:pt x="335" y="4320"/>
                    </a:cubicBezTo>
                    <a:cubicBezTo>
                      <a:pt x="453" y="4245"/>
                      <a:pt x="575" y="4169"/>
                      <a:pt x="689" y="4088"/>
                    </a:cubicBezTo>
                    <a:cubicBezTo>
                      <a:pt x="863" y="3964"/>
                      <a:pt x="961" y="3796"/>
                      <a:pt x="1116" y="3654"/>
                    </a:cubicBezTo>
                    <a:cubicBezTo>
                      <a:pt x="1477" y="3320"/>
                      <a:pt x="1821" y="2984"/>
                      <a:pt x="2125" y="2597"/>
                    </a:cubicBezTo>
                    <a:cubicBezTo>
                      <a:pt x="2726" y="1828"/>
                      <a:pt x="3179" y="943"/>
                      <a:pt x="3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5"/>
              <p:cNvSpPr/>
              <p:nvPr/>
            </p:nvSpPr>
            <p:spPr>
              <a:xfrm>
                <a:off x="1238225" y="3280175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4" y="1"/>
                    </a:moveTo>
                    <a:cubicBezTo>
                      <a:pt x="395" y="1"/>
                      <a:pt x="267" y="55"/>
                      <a:pt x="162" y="154"/>
                    </a:cubicBezTo>
                    <a:cubicBezTo>
                      <a:pt x="61" y="255"/>
                      <a:pt x="3" y="389"/>
                      <a:pt x="2" y="532"/>
                    </a:cubicBezTo>
                    <a:cubicBezTo>
                      <a:pt x="0" y="829"/>
                      <a:pt x="239" y="1072"/>
                      <a:pt x="536" y="1073"/>
                    </a:cubicBezTo>
                    <a:cubicBezTo>
                      <a:pt x="538" y="1073"/>
                      <a:pt x="540" y="1073"/>
                      <a:pt x="541" y="1073"/>
                    </a:cubicBezTo>
                    <a:cubicBezTo>
                      <a:pt x="677" y="1073"/>
                      <a:pt x="805" y="1023"/>
                      <a:pt x="905" y="930"/>
                    </a:cubicBezTo>
                    <a:cubicBezTo>
                      <a:pt x="908" y="927"/>
                      <a:pt x="914" y="923"/>
                      <a:pt x="918" y="917"/>
                    </a:cubicBezTo>
                    <a:cubicBezTo>
                      <a:pt x="1019" y="816"/>
                      <a:pt x="1077" y="683"/>
                      <a:pt x="1079" y="539"/>
                    </a:cubicBezTo>
                    <a:cubicBezTo>
                      <a:pt x="1080" y="396"/>
                      <a:pt x="1024" y="261"/>
                      <a:pt x="922" y="157"/>
                    </a:cubicBezTo>
                    <a:cubicBezTo>
                      <a:pt x="822" y="59"/>
                      <a:pt x="688" y="2"/>
                      <a:pt x="544" y="1"/>
                    </a:cubicBezTo>
                    <a:cubicBezTo>
                      <a:pt x="541" y="1"/>
                      <a:pt x="537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5"/>
              <p:cNvSpPr/>
              <p:nvPr/>
            </p:nvSpPr>
            <p:spPr>
              <a:xfrm>
                <a:off x="1281975" y="3243200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9" y="0"/>
                    </a:moveTo>
                    <a:cubicBezTo>
                      <a:pt x="398" y="0"/>
                      <a:pt x="265" y="55"/>
                      <a:pt x="162" y="155"/>
                    </a:cubicBezTo>
                    <a:cubicBezTo>
                      <a:pt x="61" y="256"/>
                      <a:pt x="3" y="390"/>
                      <a:pt x="2" y="533"/>
                    </a:cubicBezTo>
                    <a:cubicBezTo>
                      <a:pt x="0" y="830"/>
                      <a:pt x="239" y="1071"/>
                      <a:pt x="536" y="1073"/>
                    </a:cubicBezTo>
                    <a:cubicBezTo>
                      <a:pt x="540" y="1073"/>
                      <a:pt x="543" y="1073"/>
                      <a:pt x="547" y="1073"/>
                    </a:cubicBezTo>
                    <a:cubicBezTo>
                      <a:pt x="681" y="1073"/>
                      <a:pt x="807" y="1023"/>
                      <a:pt x="905" y="931"/>
                    </a:cubicBezTo>
                    <a:cubicBezTo>
                      <a:pt x="908" y="927"/>
                      <a:pt x="914" y="924"/>
                      <a:pt x="917" y="918"/>
                    </a:cubicBezTo>
                    <a:cubicBezTo>
                      <a:pt x="1018" y="817"/>
                      <a:pt x="1076" y="683"/>
                      <a:pt x="1079" y="540"/>
                    </a:cubicBezTo>
                    <a:cubicBezTo>
                      <a:pt x="1080" y="397"/>
                      <a:pt x="1024" y="261"/>
                      <a:pt x="922" y="158"/>
                    </a:cubicBezTo>
                    <a:cubicBezTo>
                      <a:pt x="823" y="58"/>
                      <a:pt x="688" y="3"/>
                      <a:pt x="545" y="0"/>
                    </a:cubicBezTo>
                    <a:cubicBezTo>
                      <a:pt x="543" y="0"/>
                      <a:pt x="541" y="0"/>
                      <a:pt x="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>
                <a:off x="1290700" y="3298675"/>
                <a:ext cx="269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075" extrusionOk="0">
                    <a:moveTo>
                      <a:pt x="545" y="0"/>
                    </a:moveTo>
                    <a:cubicBezTo>
                      <a:pt x="398" y="0"/>
                      <a:pt x="268" y="57"/>
                      <a:pt x="161" y="155"/>
                    </a:cubicBezTo>
                    <a:cubicBezTo>
                      <a:pt x="60" y="257"/>
                      <a:pt x="2" y="391"/>
                      <a:pt x="2" y="533"/>
                    </a:cubicBezTo>
                    <a:cubicBezTo>
                      <a:pt x="0" y="830"/>
                      <a:pt x="239" y="1073"/>
                      <a:pt x="536" y="1075"/>
                    </a:cubicBezTo>
                    <a:cubicBezTo>
                      <a:pt x="538" y="1075"/>
                      <a:pt x="540" y="1075"/>
                      <a:pt x="542" y="1075"/>
                    </a:cubicBezTo>
                    <a:cubicBezTo>
                      <a:pt x="677" y="1075"/>
                      <a:pt x="805" y="1024"/>
                      <a:pt x="905" y="931"/>
                    </a:cubicBezTo>
                    <a:cubicBezTo>
                      <a:pt x="908" y="928"/>
                      <a:pt x="914" y="925"/>
                      <a:pt x="917" y="920"/>
                    </a:cubicBezTo>
                    <a:cubicBezTo>
                      <a:pt x="1018" y="818"/>
                      <a:pt x="1076" y="684"/>
                      <a:pt x="1076" y="542"/>
                    </a:cubicBezTo>
                    <a:cubicBezTo>
                      <a:pt x="1079" y="399"/>
                      <a:pt x="1022" y="262"/>
                      <a:pt x="922" y="160"/>
                    </a:cubicBezTo>
                    <a:cubicBezTo>
                      <a:pt x="821" y="58"/>
                      <a:pt x="688" y="0"/>
                      <a:pt x="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8" name="Google Shape;1208;p25"/>
          <p:cNvSpPr txBox="1">
            <a:spLocks noGrp="1"/>
          </p:cNvSpPr>
          <p:nvPr>
            <p:ph type="title" idx="7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2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6"/>
          <p:cNvSpPr txBox="1">
            <a:spLocks noGrp="1"/>
          </p:cNvSpPr>
          <p:nvPr>
            <p:ph type="title"/>
          </p:nvPr>
        </p:nvSpPr>
        <p:spPr>
          <a:xfrm>
            <a:off x="3747149" y="1693850"/>
            <a:ext cx="3492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1" name="Google Shape;1211;p26"/>
          <p:cNvSpPr txBox="1">
            <a:spLocks noGrp="1"/>
          </p:cNvSpPr>
          <p:nvPr>
            <p:ph type="subTitle" idx="1"/>
          </p:nvPr>
        </p:nvSpPr>
        <p:spPr>
          <a:xfrm>
            <a:off x="3747149" y="2028955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2" name="Google Shape;1212;p26"/>
          <p:cNvSpPr txBox="1">
            <a:spLocks noGrp="1"/>
          </p:cNvSpPr>
          <p:nvPr>
            <p:ph type="title" idx="2"/>
          </p:nvPr>
        </p:nvSpPr>
        <p:spPr>
          <a:xfrm>
            <a:off x="3747149" y="3665693"/>
            <a:ext cx="3492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3" name="Google Shape;1213;p26"/>
          <p:cNvSpPr txBox="1">
            <a:spLocks noGrp="1"/>
          </p:cNvSpPr>
          <p:nvPr>
            <p:ph type="subTitle" idx="3"/>
          </p:nvPr>
        </p:nvSpPr>
        <p:spPr>
          <a:xfrm>
            <a:off x="3747149" y="4000798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4" name="Google Shape;1214;p26"/>
          <p:cNvSpPr txBox="1">
            <a:spLocks noGrp="1"/>
          </p:cNvSpPr>
          <p:nvPr>
            <p:ph type="title" idx="4"/>
          </p:nvPr>
        </p:nvSpPr>
        <p:spPr>
          <a:xfrm>
            <a:off x="3747149" y="2679778"/>
            <a:ext cx="3492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5" name="Google Shape;1215;p26"/>
          <p:cNvSpPr txBox="1">
            <a:spLocks noGrp="1"/>
          </p:cNvSpPr>
          <p:nvPr>
            <p:ph type="subTitle" idx="5"/>
          </p:nvPr>
        </p:nvSpPr>
        <p:spPr>
          <a:xfrm>
            <a:off x="3747149" y="3014883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26"/>
          <p:cNvSpPr txBox="1">
            <a:spLocks noGrp="1"/>
          </p:cNvSpPr>
          <p:nvPr>
            <p:ph type="subTitle" idx="6"/>
          </p:nvPr>
        </p:nvSpPr>
        <p:spPr>
          <a:xfrm>
            <a:off x="720000" y="1224925"/>
            <a:ext cx="47940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7" name="Google Shape;1217;p26"/>
          <p:cNvGrpSpPr/>
          <p:nvPr/>
        </p:nvGrpSpPr>
        <p:grpSpPr>
          <a:xfrm>
            <a:off x="74" y="-49141"/>
            <a:ext cx="9183359" cy="5262026"/>
            <a:chOff x="74" y="-49141"/>
            <a:chExt cx="9183359" cy="5262026"/>
          </a:xfrm>
        </p:grpSpPr>
        <p:sp>
          <p:nvSpPr>
            <p:cNvPr id="1218" name="Google Shape;1218;p26"/>
            <p:cNvSpPr/>
            <p:nvPr/>
          </p:nvSpPr>
          <p:spPr>
            <a:xfrm rot="10800000">
              <a:off x="74" y="4504877"/>
              <a:ext cx="4180676" cy="638623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26"/>
            <p:cNvGrpSpPr/>
            <p:nvPr/>
          </p:nvGrpSpPr>
          <p:grpSpPr>
            <a:xfrm rot="9852381">
              <a:off x="8382307" y="652345"/>
              <a:ext cx="689696" cy="914481"/>
              <a:chOff x="2564125" y="1136725"/>
              <a:chExt cx="365350" cy="484425"/>
            </a:xfrm>
          </p:grpSpPr>
          <p:sp>
            <p:nvSpPr>
              <p:cNvPr id="1220" name="Google Shape;1220;p26"/>
              <p:cNvSpPr/>
              <p:nvPr/>
            </p:nvSpPr>
            <p:spPr>
              <a:xfrm>
                <a:off x="2823525" y="1482000"/>
                <a:ext cx="45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908" extrusionOk="0">
                    <a:moveTo>
                      <a:pt x="390" y="1"/>
                    </a:moveTo>
                    <a:cubicBezTo>
                      <a:pt x="325" y="1"/>
                      <a:pt x="268" y="48"/>
                      <a:pt x="261" y="128"/>
                    </a:cubicBezTo>
                    <a:cubicBezTo>
                      <a:pt x="171" y="1037"/>
                      <a:pt x="1" y="1971"/>
                      <a:pt x="378" y="2839"/>
                    </a:cubicBezTo>
                    <a:cubicBezTo>
                      <a:pt x="399" y="2887"/>
                      <a:pt x="436" y="2907"/>
                      <a:pt x="474" y="2907"/>
                    </a:cubicBezTo>
                    <a:cubicBezTo>
                      <a:pt x="558" y="2907"/>
                      <a:pt x="650" y="2812"/>
                      <a:pt x="604" y="2706"/>
                    </a:cubicBezTo>
                    <a:cubicBezTo>
                      <a:pt x="285" y="1973"/>
                      <a:pt x="407" y="1156"/>
                      <a:pt x="496" y="381"/>
                    </a:cubicBezTo>
                    <a:lnTo>
                      <a:pt x="496" y="381"/>
                    </a:lnTo>
                    <a:cubicBezTo>
                      <a:pt x="891" y="715"/>
                      <a:pt x="1252" y="1086"/>
                      <a:pt x="1576" y="1491"/>
                    </a:cubicBezTo>
                    <a:cubicBezTo>
                      <a:pt x="1601" y="1524"/>
                      <a:pt x="1631" y="1537"/>
                      <a:pt x="1660" y="1537"/>
                    </a:cubicBezTo>
                    <a:cubicBezTo>
                      <a:pt x="1752" y="1537"/>
                      <a:pt x="1837" y="1406"/>
                      <a:pt x="1760" y="1308"/>
                    </a:cubicBezTo>
                    <a:cubicBezTo>
                      <a:pt x="1383" y="836"/>
                      <a:pt x="956" y="410"/>
                      <a:pt x="483" y="35"/>
                    </a:cubicBezTo>
                    <a:cubicBezTo>
                      <a:pt x="453" y="12"/>
                      <a:pt x="421" y="1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6"/>
              <p:cNvSpPr/>
              <p:nvPr/>
            </p:nvSpPr>
            <p:spPr>
              <a:xfrm>
                <a:off x="2685450" y="1277450"/>
                <a:ext cx="20987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13748" extrusionOk="0">
                    <a:moveTo>
                      <a:pt x="1" y="0"/>
                    </a:moveTo>
                    <a:cubicBezTo>
                      <a:pt x="356" y="2610"/>
                      <a:pt x="479" y="6182"/>
                      <a:pt x="2074" y="8333"/>
                    </a:cubicBezTo>
                    <a:cubicBezTo>
                      <a:pt x="3716" y="10543"/>
                      <a:pt x="6524" y="11486"/>
                      <a:pt x="8054" y="13747"/>
                    </a:cubicBezTo>
                    <a:cubicBezTo>
                      <a:pt x="7892" y="13508"/>
                      <a:pt x="8079" y="12534"/>
                      <a:pt x="8083" y="12230"/>
                    </a:cubicBezTo>
                    <a:cubicBezTo>
                      <a:pt x="8096" y="11612"/>
                      <a:pt x="8108" y="10994"/>
                      <a:pt x="8119" y="10374"/>
                    </a:cubicBezTo>
                    <a:cubicBezTo>
                      <a:pt x="8141" y="9307"/>
                      <a:pt x="8235" y="8261"/>
                      <a:pt x="8299" y="7211"/>
                    </a:cubicBezTo>
                    <a:cubicBezTo>
                      <a:pt x="8394" y="5623"/>
                      <a:pt x="7497" y="4072"/>
                      <a:pt x="6349" y="2980"/>
                    </a:cubicBezTo>
                    <a:cubicBezTo>
                      <a:pt x="6142" y="2784"/>
                      <a:pt x="5926" y="2600"/>
                      <a:pt x="5707" y="2434"/>
                    </a:cubicBezTo>
                    <a:cubicBezTo>
                      <a:pt x="4047" y="1182"/>
                      <a:pt x="1999" y="57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6"/>
              <p:cNvSpPr/>
              <p:nvPr/>
            </p:nvSpPr>
            <p:spPr>
              <a:xfrm>
                <a:off x="2564125" y="1136725"/>
                <a:ext cx="302075" cy="4252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010" extrusionOk="0">
                    <a:moveTo>
                      <a:pt x="105" y="0"/>
                    </a:moveTo>
                    <a:cubicBezTo>
                      <a:pt x="52" y="0"/>
                      <a:pt x="0" y="44"/>
                      <a:pt x="27" y="105"/>
                    </a:cubicBezTo>
                    <a:cubicBezTo>
                      <a:pt x="1065" y="2517"/>
                      <a:pt x="2914" y="4410"/>
                      <a:pt x="4789" y="6194"/>
                    </a:cubicBezTo>
                    <a:cubicBezTo>
                      <a:pt x="5738" y="7097"/>
                      <a:pt x="6703" y="7986"/>
                      <a:pt x="7597" y="8944"/>
                    </a:cubicBezTo>
                    <a:cubicBezTo>
                      <a:pt x="7897" y="9269"/>
                      <a:pt x="8179" y="9609"/>
                      <a:pt x="8451" y="9956"/>
                    </a:cubicBezTo>
                    <a:cubicBezTo>
                      <a:pt x="9020" y="10687"/>
                      <a:pt x="9621" y="11421"/>
                      <a:pt x="10036" y="12261"/>
                    </a:cubicBezTo>
                    <a:cubicBezTo>
                      <a:pt x="10222" y="12637"/>
                      <a:pt x="10351" y="13033"/>
                      <a:pt x="10485" y="13431"/>
                    </a:cubicBezTo>
                    <a:cubicBezTo>
                      <a:pt x="10618" y="13830"/>
                      <a:pt x="10756" y="14230"/>
                      <a:pt x="10901" y="14626"/>
                    </a:cubicBezTo>
                    <a:cubicBezTo>
                      <a:pt x="11192" y="15427"/>
                      <a:pt x="11520" y="16212"/>
                      <a:pt x="11907" y="16970"/>
                    </a:cubicBezTo>
                    <a:cubicBezTo>
                      <a:pt x="11922" y="16998"/>
                      <a:pt x="11944" y="17010"/>
                      <a:pt x="11968" y="17010"/>
                    </a:cubicBezTo>
                    <a:cubicBezTo>
                      <a:pt x="12023" y="17010"/>
                      <a:pt x="12082" y="16944"/>
                      <a:pt x="12049" y="16877"/>
                    </a:cubicBezTo>
                    <a:cubicBezTo>
                      <a:pt x="11695" y="16188"/>
                      <a:pt x="11393" y="15473"/>
                      <a:pt x="11124" y="14747"/>
                    </a:cubicBezTo>
                    <a:cubicBezTo>
                      <a:pt x="10860" y="14040"/>
                      <a:pt x="10659" y="13308"/>
                      <a:pt x="10374" y="12608"/>
                    </a:cubicBezTo>
                    <a:cubicBezTo>
                      <a:pt x="10118" y="11977"/>
                      <a:pt x="9754" y="11400"/>
                      <a:pt x="9352" y="10854"/>
                    </a:cubicBezTo>
                    <a:cubicBezTo>
                      <a:pt x="9074" y="10473"/>
                      <a:pt x="8777" y="10107"/>
                      <a:pt x="8489" y="9733"/>
                    </a:cubicBezTo>
                    <a:cubicBezTo>
                      <a:pt x="8344" y="9547"/>
                      <a:pt x="8198" y="9363"/>
                      <a:pt x="8042" y="9188"/>
                    </a:cubicBezTo>
                    <a:cubicBezTo>
                      <a:pt x="6325" y="7264"/>
                      <a:pt x="4286" y="5652"/>
                      <a:pt x="2584" y="3714"/>
                    </a:cubicBezTo>
                    <a:cubicBezTo>
                      <a:pt x="1616" y="2615"/>
                      <a:pt x="766" y="1404"/>
                      <a:pt x="184" y="53"/>
                    </a:cubicBezTo>
                    <a:cubicBezTo>
                      <a:pt x="169" y="16"/>
                      <a:pt x="137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6"/>
              <p:cNvSpPr/>
              <p:nvPr/>
            </p:nvSpPr>
            <p:spPr>
              <a:xfrm>
                <a:off x="2696950" y="1304550"/>
                <a:ext cx="830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4466" extrusionOk="0">
                    <a:moveTo>
                      <a:pt x="99" y="1"/>
                    </a:moveTo>
                    <a:cubicBezTo>
                      <a:pt x="47" y="1"/>
                      <a:pt x="1" y="63"/>
                      <a:pt x="21" y="112"/>
                    </a:cubicBezTo>
                    <a:cubicBezTo>
                      <a:pt x="616" y="1495"/>
                      <a:pt x="1070" y="2933"/>
                      <a:pt x="1369" y="4409"/>
                    </a:cubicBezTo>
                    <a:cubicBezTo>
                      <a:pt x="1378" y="4448"/>
                      <a:pt x="1405" y="4465"/>
                      <a:pt x="1436" y="4465"/>
                    </a:cubicBezTo>
                    <a:cubicBezTo>
                      <a:pt x="1485" y="4465"/>
                      <a:pt x="1541" y="4420"/>
                      <a:pt x="1527" y="4357"/>
                    </a:cubicBezTo>
                    <a:cubicBezTo>
                      <a:pt x="1236" y="2939"/>
                      <a:pt x="809" y="1555"/>
                      <a:pt x="248" y="222"/>
                    </a:cubicBezTo>
                    <a:lnTo>
                      <a:pt x="248" y="222"/>
                    </a:lnTo>
                    <a:cubicBezTo>
                      <a:pt x="1231" y="538"/>
                      <a:pt x="2213" y="854"/>
                      <a:pt x="3195" y="1172"/>
                    </a:cubicBezTo>
                    <a:cubicBezTo>
                      <a:pt x="3204" y="1174"/>
                      <a:pt x="3212" y="1176"/>
                      <a:pt x="3220" y="1176"/>
                    </a:cubicBezTo>
                    <a:cubicBezTo>
                      <a:pt x="3304" y="1176"/>
                      <a:pt x="3322" y="1036"/>
                      <a:pt x="3229" y="1007"/>
                    </a:cubicBezTo>
                    <a:cubicBezTo>
                      <a:pt x="2193" y="672"/>
                      <a:pt x="1155" y="339"/>
                      <a:pt x="117" y="3"/>
                    </a:cubicBezTo>
                    <a:cubicBezTo>
                      <a:pt x="111" y="2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6"/>
              <p:cNvSpPr/>
              <p:nvPr/>
            </p:nvSpPr>
            <p:spPr>
              <a:xfrm>
                <a:off x="2751300" y="1358625"/>
                <a:ext cx="815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743" extrusionOk="0">
                    <a:moveTo>
                      <a:pt x="103" y="0"/>
                    </a:moveTo>
                    <a:cubicBezTo>
                      <a:pt x="49" y="0"/>
                      <a:pt x="1" y="56"/>
                      <a:pt x="23" y="110"/>
                    </a:cubicBezTo>
                    <a:cubicBezTo>
                      <a:pt x="614" y="1564"/>
                      <a:pt x="967" y="3101"/>
                      <a:pt x="1063" y="4666"/>
                    </a:cubicBezTo>
                    <a:cubicBezTo>
                      <a:pt x="1066" y="4717"/>
                      <a:pt x="1106" y="4742"/>
                      <a:pt x="1146" y="4742"/>
                    </a:cubicBezTo>
                    <a:cubicBezTo>
                      <a:pt x="1190" y="4742"/>
                      <a:pt x="1233" y="4713"/>
                      <a:pt x="1229" y="4657"/>
                    </a:cubicBezTo>
                    <a:cubicBezTo>
                      <a:pt x="1135" y="3130"/>
                      <a:pt x="800" y="1624"/>
                      <a:pt x="238" y="200"/>
                    </a:cubicBezTo>
                    <a:lnTo>
                      <a:pt x="238" y="200"/>
                    </a:lnTo>
                    <a:cubicBezTo>
                      <a:pt x="1261" y="448"/>
                      <a:pt x="2234" y="876"/>
                      <a:pt x="3111" y="1462"/>
                    </a:cubicBezTo>
                    <a:cubicBezTo>
                      <a:pt x="3126" y="1472"/>
                      <a:pt x="3140" y="1477"/>
                      <a:pt x="3153" y="1477"/>
                    </a:cubicBezTo>
                    <a:cubicBezTo>
                      <a:pt x="3221" y="1477"/>
                      <a:pt x="3260" y="1363"/>
                      <a:pt x="3186" y="1313"/>
                    </a:cubicBezTo>
                    <a:cubicBezTo>
                      <a:pt x="2254" y="691"/>
                      <a:pt x="1213" y="246"/>
                      <a:pt x="119" y="2"/>
                    </a:cubicBezTo>
                    <a:cubicBezTo>
                      <a:pt x="113" y="1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6"/>
              <p:cNvSpPr/>
              <p:nvPr/>
            </p:nvSpPr>
            <p:spPr>
              <a:xfrm>
                <a:off x="2807525" y="1431050"/>
                <a:ext cx="651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964" extrusionOk="0">
                    <a:moveTo>
                      <a:pt x="86" y="0"/>
                    </a:moveTo>
                    <a:cubicBezTo>
                      <a:pt x="38" y="0"/>
                      <a:pt x="0" y="42"/>
                      <a:pt x="7" y="90"/>
                    </a:cubicBezTo>
                    <a:cubicBezTo>
                      <a:pt x="153" y="1342"/>
                      <a:pt x="179" y="2607"/>
                      <a:pt x="78" y="3865"/>
                    </a:cubicBezTo>
                    <a:cubicBezTo>
                      <a:pt x="72" y="3926"/>
                      <a:pt x="126" y="3964"/>
                      <a:pt x="173" y="3964"/>
                    </a:cubicBezTo>
                    <a:cubicBezTo>
                      <a:pt x="206" y="3964"/>
                      <a:pt x="237" y="3944"/>
                      <a:pt x="240" y="3900"/>
                    </a:cubicBezTo>
                    <a:cubicBezTo>
                      <a:pt x="338" y="2666"/>
                      <a:pt x="323" y="1425"/>
                      <a:pt x="186" y="196"/>
                    </a:cubicBezTo>
                    <a:lnTo>
                      <a:pt x="186" y="196"/>
                    </a:lnTo>
                    <a:cubicBezTo>
                      <a:pt x="629" y="306"/>
                      <a:pt x="1096" y="409"/>
                      <a:pt x="1461" y="693"/>
                    </a:cubicBezTo>
                    <a:cubicBezTo>
                      <a:pt x="1889" y="1024"/>
                      <a:pt x="2221" y="1472"/>
                      <a:pt x="2423" y="1975"/>
                    </a:cubicBezTo>
                    <a:cubicBezTo>
                      <a:pt x="2437" y="2010"/>
                      <a:pt x="2468" y="2025"/>
                      <a:pt x="2499" y="2025"/>
                    </a:cubicBezTo>
                    <a:cubicBezTo>
                      <a:pt x="2552" y="2025"/>
                      <a:pt x="2606" y="1981"/>
                      <a:pt x="2580" y="1918"/>
                    </a:cubicBezTo>
                    <a:cubicBezTo>
                      <a:pt x="2368" y="1390"/>
                      <a:pt x="2023" y="914"/>
                      <a:pt x="1570" y="565"/>
                    </a:cubicBezTo>
                    <a:cubicBezTo>
                      <a:pt x="1150" y="239"/>
                      <a:pt x="609" y="132"/>
                      <a:pt x="106" y="3"/>
                    </a:cubicBezTo>
                    <a:cubicBezTo>
                      <a:pt x="99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6"/>
              <p:cNvSpPr/>
              <p:nvPr/>
            </p:nvSpPr>
            <p:spPr>
              <a:xfrm>
                <a:off x="2639525" y="1169525"/>
                <a:ext cx="28995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4868" extrusionOk="0">
                    <a:moveTo>
                      <a:pt x="5990" y="0"/>
                    </a:moveTo>
                    <a:cubicBezTo>
                      <a:pt x="5450" y="0"/>
                      <a:pt x="4919" y="60"/>
                      <a:pt x="4415" y="190"/>
                    </a:cubicBezTo>
                    <a:cubicBezTo>
                      <a:pt x="3591" y="401"/>
                      <a:pt x="2837" y="800"/>
                      <a:pt x="2088" y="1195"/>
                    </a:cubicBezTo>
                    <a:cubicBezTo>
                      <a:pt x="1406" y="1557"/>
                      <a:pt x="735" y="1966"/>
                      <a:pt x="1" y="2191"/>
                    </a:cubicBezTo>
                    <a:cubicBezTo>
                      <a:pt x="6" y="2189"/>
                      <a:pt x="11" y="2189"/>
                      <a:pt x="16" y="2189"/>
                    </a:cubicBezTo>
                    <a:cubicBezTo>
                      <a:pt x="151" y="2189"/>
                      <a:pt x="476" y="2621"/>
                      <a:pt x="549" y="2700"/>
                    </a:cubicBezTo>
                    <a:cubicBezTo>
                      <a:pt x="752" y="2919"/>
                      <a:pt x="948" y="3146"/>
                      <a:pt x="1157" y="3359"/>
                    </a:cubicBezTo>
                    <a:cubicBezTo>
                      <a:pt x="1572" y="3776"/>
                      <a:pt x="2029" y="4162"/>
                      <a:pt x="2541" y="4456"/>
                    </a:cubicBezTo>
                    <a:cubicBezTo>
                      <a:pt x="3069" y="4762"/>
                      <a:pt x="3769" y="4867"/>
                      <a:pt x="4466" y="4867"/>
                    </a:cubicBezTo>
                    <a:cubicBezTo>
                      <a:pt x="5005" y="4867"/>
                      <a:pt x="5541" y="4804"/>
                      <a:pt x="5993" y="4721"/>
                    </a:cubicBezTo>
                    <a:cubicBezTo>
                      <a:pt x="8063" y="4340"/>
                      <a:pt x="9882" y="3156"/>
                      <a:pt x="11598" y="1934"/>
                    </a:cubicBezTo>
                    <a:cubicBezTo>
                      <a:pt x="10108" y="812"/>
                      <a:pt x="7980" y="0"/>
                      <a:pt x="5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6"/>
              <p:cNvSpPr/>
              <p:nvPr/>
            </p:nvSpPr>
            <p:spPr>
              <a:xfrm>
                <a:off x="2608725" y="1212175"/>
                <a:ext cx="2524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1444" extrusionOk="0">
                    <a:moveTo>
                      <a:pt x="130" y="1"/>
                    </a:moveTo>
                    <a:cubicBezTo>
                      <a:pt x="51" y="1"/>
                      <a:pt x="1" y="122"/>
                      <a:pt x="89" y="158"/>
                    </a:cubicBezTo>
                    <a:cubicBezTo>
                      <a:pt x="1272" y="638"/>
                      <a:pt x="2498" y="1030"/>
                      <a:pt x="3760" y="1242"/>
                    </a:cubicBezTo>
                    <a:cubicBezTo>
                      <a:pt x="4410" y="1350"/>
                      <a:pt x="5075" y="1421"/>
                      <a:pt x="5731" y="1440"/>
                    </a:cubicBezTo>
                    <a:cubicBezTo>
                      <a:pt x="5813" y="1443"/>
                      <a:pt x="5895" y="1444"/>
                      <a:pt x="5978" y="1444"/>
                    </a:cubicBezTo>
                    <a:cubicBezTo>
                      <a:pt x="6558" y="1444"/>
                      <a:pt x="7135" y="1384"/>
                      <a:pt x="7711" y="1307"/>
                    </a:cubicBezTo>
                    <a:cubicBezTo>
                      <a:pt x="8472" y="1203"/>
                      <a:pt x="9231" y="1068"/>
                      <a:pt x="9994" y="986"/>
                    </a:cubicBezTo>
                    <a:cubicBezTo>
                      <a:pt x="10098" y="976"/>
                      <a:pt x="10093" y="819"/>
                      <a:pt x="9994" y="819"/>
                    </a:cubicBezTo>
                    <a:cubicBezTo>
                      <a:pt x="9992" y="819"/>
                      <a:pt x="9988" y="819"/>
                      <a:pt x="9985" y="819"/>
                    </a:cubicBezTo>
                    <a:cubicBezTo>
                      <a:pt x="8662" y="960"/>
                      <a:pt x="7352" y="1271"/>
                      <a:pt x="6017" y="1278"/>
                    </a:cubicBezTo>
                    <a:cubicBezTo>
                      <a:pt x="6003" y="1278"/>
                      <a:pt x="5990" y="1278"/>
                      <a:pt x="5976" y="1278"/>
                    </a:cubicBezTo>
                    <a:cubicBezTo>
                      <a:pt x="5345" y="1278"/>
                      <a:pt x="4704" y="1214"/>
                      <a:pt x="4080" y="1123"/>
                    </a:cubicBezTo>
                    <a:cubicBezTo>
                      <a:pt x="3445" y="1032"/>
                      <a:pt x="2815" y="891"/>
                      <a:pt x="2197" y="716"/>
                    </a:cubicBezTo>
                    <a:cubicBezTo>
                      <a:pt x="1504" y="521"/>
                      <a:pt x="827" y="279"/>
                      <a:pt x="162" y="7"/>
                    </a:cubicBezTo>
                    <a:cubicBezTo>
                      <a:pt x="151" y="3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6"/>
              <p:cNvSpPr/>
              <p:nvPr/>
            </p:nvSpPr>
            <p:spPr>
              <a:xfrm>
                <a:off x="2795000" y="1200475"/>
                <a:ext cx="630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215" extrusionOk="0">
                    <a:moveTo>
                      <a:pt x="2391" y="0"/>
                    </a:moveTo>
                    <a:cubicBezTo>
                      <a:pt x="2371" y="0"/>
                      <a:pt x="2351" y="7"/>
                      <a:pt x="2333" y="23"/>
                    </a:cubicBezTo>
                    <a:cubicBezTo>
                      <a:pt x="1637" y="653"/>
                      <a:pt x="877" y="1206"/>
                      <a:pt x="67" y="1681"/>
                    </a:cubicBezTo>
                    <a:cubicBezTo>
                      <a:pt x="1" y="1719"/>
                      <a:pt x="34" y="1814"/>
                      <a:pt x="96" y="1830"/>
                    </a:cubicBezTo>
                    <a:cubicBezTo>
                      <a:pt x="770" y="2017"/>
                      <a:pt x="1457" y="2146"/>
                      <a:pt x="2152" y="2214"/>
                    </a:cubicBezTo>
                    <a:cubicBezTo>
                      <a:pt x="2156" y="2214"/>
                      <a:pt x="2160" y="2214"/>
                      <a:pt x="2164" y="2214"/>
                    </a:cubicBezTo>
                    <a:cubicBezTo>
                      <a:pt x="2262" y="2214"/>
                      <a:pt x="2290" y="2064"/>
                      <a:pt x="2187" y="2053"/>
                    </a:cubicBezTo>
                    <a:cubicBezTo>
                      <a:pt x="1559" y="1990"/>
                      <a:pt x="937" y="1879"/>
                      <a:pt x="326" y="1721"/>
                    </a:cubicBezTo>
                    <a:lnTo>
                      <a:pt x="326" y="1721"/>
                    </a:lnTo>
                    <a:cubicBezTo>
                      <a:pt x="1087" y="1262"/>
                      <a:pt x="1799" y="729"/>
                      <a:pt x="2459" y="133"/>
                    </a:cubicBezTo>
                    <a:cubicBezTo>
                      <a:pt x="2520" y="78"/>
                      <a:pt x="2459" y="0"/>
                      <a:pt x="2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6"/>
              <p:cNvSpPr/>
              <p:nvPr/>
            </p:nvSpPr>
            <p:spPr>
              <a:xfrm>
                <a:off x="2740025" y="1199000"/>
                <a:ext cx="622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988" extrusionOk="0">
                    <a:moveTo>
                      <a:pt x="2373" y="1"/>
                    </a:moveTo>
                    <a:cubicBezTo>
                      <a:pt x="2353" y="1"/>
                      <a:pt x="2332" y="10"/>
                      <a:pt x="2314" y="32"/>
                    </a:cubicBezTo>
                    <a:cubicBezTo>
                      <a:pt x="1712" y="777"/>
                      <a:pt x="949" y="1385"/>
                      <a:pt x="83" y="1801"/>
                    </a:cubicBezTo>
                    <a:cubicBezTo>
                      <a:pt x="28" y="1828"/>
                      <a:pt x="1" y="1898"/>
                      <a:pt x="54" y="1943"/>
                    </a:cubicBezTo>
                    <a:cubicBezTo>
                      <a:pt x="594" y="2414"/>
                      <a:pt x="1224" y="2768"/>
                      <a:pt x="1909" y="2983"/>
                    </a:cubicBezTo>
                    <a:cubicBezTo>
                      <a:pt x="1918" y="2986"/>
                      <a:pt x="1926" y="2987"/>
                      <a:pt x="1934" y="2987"/>
                    </a:cubicBezTo>
                    <a:cubicBezTo>
                      <a:pt x="2016" y="2987"/>
                      <a:pt x="2036" y="2848"/>
                      <a:pt x="1942" y="2820"/>
                    </a:cubicBezTo>
                    <a:cubicBezTo>
                      <a:pt x="1326" y="2624"/>
                      <a:pt x="754" y="2310"/>
                      <a:pt x="257" y="1897"/>
                    </a:cubicBezTo>
                    <a:lnTo>
                      <a:pt x="257" y="1897"/>
                    </a:lnTo>
                    <a:cubicBezTo>
                      <a:pt x="1101" y="1472"/>
                      <a:pt x="1844" y="876"/>
                      <a:pt x="2437" y="142"/>
                    </a:cubicBezTo>
                    <a:cubicBezTo>
                      <a:pt x="2490" y="78"/>
                      <a:pt x="2434" y="1"/>
                      <a:pt x="23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6"/>
              <p:cNvSpPr/>
              <p:nvPr/>
            </p:nvSpPr>
            <p:spPr>
              <a:xfrm>
                <a:off x="2672675" y="1189225"/>
                <a:ext cx="90950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671" extrusionOk="0">
                    <a:moveTo>
                      <a:pt x="3516" y="0"/>
                    </a:moveTo>
                    <a:cubicBezTo>
                      <a:pt x="3496" y="0"/>
                      <a:pt x="3475" y="8"/>
                      <a:pt x="3458" y="27"/>
                    </a:cubicBezTo>
                    <a:cubicBezTo>
                      <a:pt x="3005" y="524"/>
                      <a:pt x="2456" y="899"/>
                      <a:pt x="1844" y="1167"/>
                    </a:cubicBezTo>
                    <a:cubicBezTo>
                      <a:pt x="1325" y="1393"/>
                      <a:pt x="776" y="1631"/>
                      <a:pt x="201" y="1631"/>
                    </a:cubicBezTo>
                    <a:cubicBezTo>
                      <a:pt x="166" y="1631"/>
                      <a:pt x="130" y="1630"/>
                      <a:pt x="95" y="1629"/>
                    </a:cubicBezTo>
                    <a:cubicBezTo>
                      <a:pt x="94" y="1628"/>
                      <a:pt x="93" y="1628"/>
                      <a:pt x="92" y="1628"/>
                    </a:cubicBezTo>
                    <a:cubicBezTo>
                      <a:pt x="15" y="1628"/>
                      <a:pt x="0" y="1729"/>
                      <a:pt x="44" y="1776"/>
                    </a:cubicBezTo>
                    <a:cubicBezTo>
                      <a:pt x="473" y="2219"/>
                      <a:pt x="955" y="2640"/>
                      <a:pt x="1449" y="3011"/>
                    </a:cubicBezTo>
                    <a:cubicBezTo>
                      <a:pt x="1880" y="3334"/>
                      <a:pt x="2375" y="3558"/>
                      <a:pt x="2902" y="3668"/>
                    </a:cubicBezTo>
                    <a:cubicBezTo>
                      <a:pt x="2909" y="3670"/>
                      <a:pt x="2915" y="3670"/>
                      <a:pt x="2921" y="3670"/>
                    </a:cubicBezTo>
                    <a:cubicBezTo>
                      <a:pt x="3010" y="3670"/>
                      <a:pt x="3034" y="3529"/>
                      <a:pt x="2940" y="3506"/>
                    </a:cubicBezTo>
                    <a:cubicBezTo>
                      <a:pt x="2488" y="3395"/>
                      <a:pt x="2041" y="3260"/>
                      <a:pt x="1673" y="2975"/>
                    </a:cubicBezTo>
                    <a:cubicBezTo>
                      <a:pt x="1200" y="2610"/>
                      <a:pt x="729" y="2222"/>
                      <a:pt x="301" y="1798"/>
                    </a:cubicBezTo>
                    <a:lnTo>
                      <a:pt x="301" y="1798"/>
                    </a:lnTo>
                    <a:cubicBezTo>
                      <a:pt x="872" y="1774"/>
                      <a:pt x="1420" y="1535"/>
                      <a:pt x="1935" y="1307"/>
                    </a:cubicBezTo>
                    <a:cubicBezTo>
                      <a:pt x="2560" y="1032"/>
                      <a:pt x="3121" y="643"/>
                      <a:pt x="3582" y="137"/>
                    </a:cubicBezTo>
                    <a:cubicBezTo>
                      <a:pt x="3637" y="78"/>
                      <a:pt x="3579" y="0"/>
                      <a:pt x="35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6"/>
              <p:cNvSpPr/>
              <p:nvPr/>
            </p:nvSpPr>
            <p:spPr>
              <a:xfrm>
                <a:off x="2637400" y="130480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3" y="1"/>
                    </a:moveTo>
                    <a:cubicBezTo>
                      <a:pt x="954" y="1"/>
                      <a:pt x="854" y="17"/>
                      <a:pt x="755" y="50"/>
                    </a:cubicBezTo>
                    <a:cubicBezTo>
                      <a:pt x="265" y="215"/>
                      <a:pt x="0" y="743"/>
                      <a:pt x="165" y="1234"/>
                    </a:cubicBezTo>
                    <a:cubicBezTo>
                      <a:pt x="295" y="1624"/>
                      <a:pt x="661" y="1872"/>
                      <a:pt x="1052" y="1872"/>
                    </a:cubicBezTo>
                    <a:cubicBezTo>
                      <a:pt x="1150" y="1872"/>
                      <a:pt x="1250" y="1856"/>
                      <a:pt x="1348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6"/>
              <p:cNvSpPr/>
              <p:nvPr/>
            </p:nvSpPr>
            <p:spPr>
              <a:xfrm>
                <a:off x="2651625" y="1236175"/>
                <a:ext cx="52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873" extrusionOk="0">
                    <a:moveTo>
                      <a:pt x="1053" y="1"/>
                    </a:moveTo>
                    <a:cubicBezTo>
                      <a:pt x="955" y="1"/>
                      <a:pt x="854" y="17"/>
                      <a:pt x="755" y="50"/>
                    </a:cubicBezTo>
                    <a:cubicBezTo>
                      <a:pt x="264" y="215"/>
                      <a:pt x="0" y="744"/>
                      <a:pt x="164" y="1233"/>
                    </a:cubicBezTo>
                    <a:cubicBezTo>
                      <a:pt x="296" y="1625"/>
                      <a:pt x="660" y="1873"/>
                      <a:pt x="1051" y="1873"/>
                    </a:cubicBezTo>
                    <a:cubicBezTo>
                      <a:pt x="1149" y="1873"/>
                      <a:pt x="1249" y="1857"/>
                      <a:pt x="1348" y="1824"/>
                    </a:cubicBezTo>
                    <a:cubicBezTo>
                      <a:pt x="1839" y="1659"/>
                      <a:pt x="2102" y="1130"/>
                      <a:pt x="1937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6"/>
              <p:cNvSpPr/>
              <p:nvPr/>
            </p:nvSpPr>
            <p:spPr>
              <a:xfrm>
                <a:off x="2569025" y="1288475"/>
                <a:ext cx="5262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873" extrusionOk="0">
                    <a:moveTo>
                      <a:pt x="1054" y="1"/>
                    </a:moveTo>
                    <a:cubicBezTo>
                      <a:pt x="955" y="1"/>
                      <a:pt x="855" y="17"/>
                      <a:pt x="756" y="50"/>
                    </a:cubicBezTo>
                    <a:cubicBezTo>
                      <a:pt x="266" y="215"/>
                      <a:pt x="1" y="743"/>
                      <a:pt x="166" y="1233"/>
                    </a:cubicBezTo>
                    <a:cubicBezTo>
                      <a:pt x="298" y="1625"/>
                      <a:pt x="662" y="1872"/>
                      <a:pt x="1053" y="1872"/>
                    </a:cubicBezTo>
                    <a:cubicBezTo>
                      <a:pt x="1151" y="1872"/>
                      <a:pt x="1251" y="1857"/>
                      <a:pt x="1350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9"/>
                      <a:pt x="1444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6"/>
              <p:cNvSpPr/>
              <p:nvPr/>
            </p:nvSpPr>
            <p:spPr>
              <a:xfrm>
                <a:off x="2581300" y="121095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2" y="0"/>
                    </a:moveTo>
                    <a:cubicBezTo>
                      <a:pt x="954" y="0"/>
                      <a:pt x="853" y="16"/>
                      <a:pt x="755" y="49"/>
                    </a:cubicBezTo>
                    <a:cubicBezTo>
                      <a:pt x="265" y="214"/>
                      <a:pt x="1" y="742"/>
                      <a:pt x="166" y="1233"/>
                    </a:cubicBezTo>
                    <a:cubicBezTo>
                      <a:pt x="297" y="1624"/>
                      <a:pt x="662" y="1871"/>
                      <a:pt x="1051" y="1871"/>
                    </a:cubicBezTo>
                    <a:cubicBezTo>
                      <a:pt x="1150" y="1871"/>
                      <a:pt x="1250" y="1855"/>
                      <a:pt x="1348" y="1822"/>
                    </a:cubicBezTo>
                    <a:cubicBezTo>
                      <a:pt x="1839" y="1657"/>
                      <a:pt x="2104" y="1129"/>
                      <a:pt x="1939" y="639"/>
                    </a:cubicBezTo>
                    <a:cubicBezTo>
                      <a:pt x="1807" y="247"/>
                      <a:pt x="1443" y="0"/>
                      <a:pt x="10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5" name="Google Shape;1235;p26"/>
            <p:cNvGrpSpPr/>
            <p:nvPr/>
          </p:nvGrpSpPr>
          <p:grpSpPr>
            <a:xfrm rot="10800000">
              <a:off x="8804012" y="3906893"/>
              <a:ext cx="210920" cy="196006"/>
              <a:chOff x="2294687" y="652640"/>
              <a:chExt cx="210920" cy="196006"/>
            </a:xfrm>
          </p:grpSpPr>
          <p:sp>
            <p:nvSpPr>
              <p:cNvPr id="1236" name="Google Shape;1236;p26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6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6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9" name="Google Shape;1239;p26"/>
            <p:cNvSpPr/>
            <p:nvPr/>
          </p:nvSpPr>
          <p:spPr>
            <a:xfrm rot="10800000">
              <a:off x="8197198" y="4760406"/>
              <a:ext cx="187175" cy="272315"/>
            </a:xfrm>
            <a:custGeom>
              <a:avLst/>
              <a:gdLst/>
              <a:ahLst/>
              <a:cxnLst/>
              <a:rect l="l" t="t" r="r" b="b"/>
              <a:pathLst>
                <a:path w="3966" h="5770" extrusionOk="0">
                  <a:moveTo>
                    <a:pt x="200" y="0"/>
                  </a:moveTo>
                  <a:cubicBezTo>
                    <a:pt x="193" y="0"/>
                    <a:pt x="186" y="2"/>
                    <a:pt x="180" y="6"/>
                  </a:cubicBezTo>
                  <a:cubicBezTo>
                    <a:pt x="90" y="62"/>
                    <a:pt x="285" y="265"/>
                    <a:pt x="314" y="305"/>
                  </a:cubicBezTo>
                  <a:cubicBezTo>
                    <a:pt x="420" y="457"/>
                    <a:pt x="528" y="609"/>
                    <a:pt x="634" y="763"/>
                  </a:cubicBezTo>
                  <a:cubicBezTo>
                    <a:pt x="770" y="961"/>
                    <a:pt x="818" y="1229"/>
                    <a:pt x="782" y="1465"/>
                  </a:cubicBezTo>
                  <a:cubicBezTo>
                    <a:pt x="753" y="1653"/>
                    <a:pt x="673" y="1828"/>
                    <a:pt x="589" y="2012"/>
                  </a:cubicBezTo>
                  <a:cubicBezTo>
                    <a:pt x="556" y="2084"/>
                    <a:pt x="524" y="2157"/>
                    <a:pt x="492" y="2232"/>
                  </a:cubicBezTo>
                  <a:cubicBezTo>
                    <a:pt x="463" y="2236"/>
                    <a:pt x="433" y="2244"/>
                    <a:pt x="404" y="2255"/>
                  </a:cubicBezTo>
                  <a:cubicBezTo>
                    <a:pt x="194" y="2341"/>
                    <a:pt x="91" y="2581"/>
                    <a:pt x="177" y="2791"/>
                  </a:cubicBezTo>
                  <a:cubicBezTo>
                    <a:pt x="241" y="2951"/>
                    <a:pt x="396" y="3048"/>
                    <a:pt x="559" y="3048"/>
                  </a:cubicBezTo>
                  <a:cubicBezTo>
                    <a:pt x="610" y="3048"/>
                    <a:pt x="662" y="3039"/>
                    <a:pt x="712" y="3018"/>
                  </a:cubicBezTo>
                  <a:cubicBezTo>
                    <a:pt x="922" y="2934"/>
                    <a:pt x="1025" y="2692"/>
                    <a:pt x="940" y="2482"/>
                  </a:cubicBezTo>
                  <a:cubicBezTo>
                    <a:pt x="887" y="2352"/>
                    <a:pt x="775" y="2264"/>
                    <a:pt x="647" y="2235"/>
                  </a:cubicBezTo>
                  <a:cubicBezTo>
                    <a:pt x="670" y="2181"/>
                    <a:pt x="693" y="2126"/>
                    <a:pt x="720" y="2073"/>
                  </a:cubicBezTo>
                  <a:cubicBezTo>
                    <a:pt x="803" y="1887"/>
                    <a:pt x="893" y="1696"/>
                    <a:pt x="924" y="1486"/>
                  </a:cubicBezTo>
                  <a:cubicBezTo>
                    <a:pt x="932" y="1431"/>
                    <a:pt x="934" y="1378"/>
                    <a:pt x="934" y="1323"/>
                  </a:cubicBezTo>
                  <a:cubicBezTo>
                    <a:pt x="1110" y="1720"/>
                    <a:pt x="1223" y="2135"/>
                    <a:pt x="1330" y="2540"/>
                  </a:cubicBezTo>
                  <a:cubicBezTo>
                    <a:pt x="1329" y="2552"/>
                    <a:pt x="1329" y="2561"/>
                    <a:pt x="1330" y="2572"/>
                  </a:cubicBezTo>
                  <a:cubicBezTo>
                    <a:pt x="1381" y="2760"/>
                    <a:pt x="1307" y="2953"/>
                    <a:pt x="1236" y="3083"/>
                  </a:cubicBezTo>
                  <a:cubicBezTo>
                    <a:pt x="1180" y="3185"/>
                    <a:pt x="1113" y="3279"/>
                    <a:pt x="1041" y="3377"/>
                  </a:cubicBezTo>
                  <a:cubicBezTo>
                    <a:pt x="996" y="3438"/>
                    <a:pt x="951" y="3500"/>
                    <a:pt x="909" y="3565"/>
                  </a:cubicBezTo>
                  <a:cubicBezTo>
                    <a:pt x="705" y="3877"/>
                    <a:pt x="579" y="4238"/>
                    <a:pt x="543" y="4609"/>
                  </a:cubicBezTo>
                  <a:cubicBezTo>
                    <a:pt x="517" y="4604"/>
                    <a:pt x="491" y="4601"/>
                    <a:pt x="465" y="4601"/>
                  </a:cubicBezTo>
                  <a:cubicBezTo>
                    <a:pt x="415" y="4601"/>
                    <a:pt x="364" y="4611"/>
                    <a:pt x="314" y="4631"/>
                  </a:cubicBezTo>
                  <a:cubicBezTo>
                    <a:pt x="104" y="4716"/>
                    <a:pt x="0" y="4956"/>
                    <a:pt x="85" y="5166"/>
                  </a:cubicBezTo>
                  <a:cubicBezTo>
                    <a:pt x="153" y="5330"/>
                    <a:pt x="308" y="5428"/>
                    <a:pt x="471" y="5428"/>
                  </a:cubicBezTo>
                  <a:cubicBezTo>
                    <a:pt x="523" y="5428"/>
                    <a:pt x="575" y="5419"/>
                    <a:pt x="625" y="5398"/>
                  </a:cubicBezTo>
                  <a:cubicBezTo>
                    <a:pt x="835" y="5314"/>
                    <a:pt x="938" y="5072"/>
                    <a:pt x="853" y="4862"/>
                  </a:cubicBezTo>
                  <a:cubicBezTo>
                    <a:pt x="818" y="4778"/>
                    <a:pt x="759" y="4713"/>
                    <a:pt x="688" y="4667"/>
                  </a:cubicBezTo>
                  <a:cubicBezTo>
                    <a:pt x="709" y="4385"/>
                    <a:pt x="788" y="4107"/>
                    <a:pt x="916" y="3853"/>
                  </a:cubicBezTo>
                  <a:cubicBezTo>
                    <a:pt x="1173" y="4021"/>
                    <a:pt x="1351" y="4260"/>
                    <a:pt x="1508" y="4644"/>
                  </a:cubicBezTo>
                  <a:cubicBezTo>
                    <a:pt x="1511" y="4652"/>
                    <a:pt x="1513" y="4658"/>
                    <a:pt x="1516" y="4663"/>
                  </a:cubicBezTo>
                  <a:cubicBezTo>
                    <a:pt x="1503" y="4666"/>
                    <a:pt x="1488" y="4667"/>
                    <a:pt x="1475" y="4673"/>
                  </a:cubicBezTo>
                  <a:cubicBezTo>
                    <a:pt x="1265" y="4758"/>
                    <a:pt x="1162" y="4998"/>
                    <a:pt x="1248" y="5208"/>
                  </a:cubicBezTo>
                  <a:cubicBezTo>
                    <a:pt x="1312" y="5368"/>
                    <a:pt x="1467" y="5466"/>
                    <a:pt x="1630" y="5466"/>
                  </a:cubicBezTo>
                  <a:cubicBezTo>
                    <a:pt x="1681" y="5466"/>
                    <a:pt x="1733" y="5456"/>
                    <a:pt x="1784" y="5436"/>
                  </a:cubicBezTo>
                  <a:cubicBezTo>
                    <a:pt x="1993" y="5352"/>
                    <a:pt x="2096" y="5110"/>
                    <a:pt x="2011" y="4900"/>
                  </a:cubicBezTo>
                  <a:cubicBezTo>
                    <a:pt x="1950" y="4751"/>
                    <a:pt x="1810" y="4657"/>
                    <a:pt x="1658" y="4645"/>
                  </a:cubicBezTo>
                  <a:cubicBezTo>
                    <a:pt x="1655" y="4622"/>
                    <a:pt x="1646" y="4600"/>
                    <a:pt x="1640" y="4587"/>
                  </a:cubicBezTo>
                  <a:cubicBezTo>
                    <a:pt x="1526" y="4309"/>
                    <a:pt x="1346" y="3961"/>
                    <a:pt x="983" y="3725"/>
                  </a:cubicBezTo>
                  <a:cubicBezTo>
                    <a:pt x="999" y="3700"/>
                    <a:pt x="1013" y="3672"/>
                    <a:pt x="1031" y="3646"/>
                  </a:cubicBezTo>
                  <a:cubicBezTo>
                    <a:pt x="1070" y="3586"/>
                    <a:pt x="1115" y="3526"/>
                    <a:pt x="1158" y="3465"/>
                  </a:cubicBezTo>
                  <a:cubicBezTo>
                    <a:pt x="1231" y="3368"/>
                    <a:pt x="1303" y="3267"/>
                    <a:pt x="1365" y="3157"/>
                  </a:cubicBezTo>
                  <a:cubicBezTo>
                    <a:pt x="1394" y="3104"/>
                    <a:pt x="1423" y="3041"/>
                    <a:pt x="1446" y="2973"/>
                  </a:cubicBezTo>
                  <a:cubicBezTo>
                    <a:pt x="1474" y="3073"/>
                    <a:pt x="1503" y="3174"/>
                    <a:pt x="1533" y="3274"/>
                  </a:cubicBezTo>
                  <a:cubicBezTo>
                    <a:pt x="1533" y="3284"/>
                    <a:pt x="1537" y="3297"/>
                    <a:pt x="1545" y="3306"/>
                  </a:cubicBezTo>
                  <a:cubicBezTo>
                    <a:pt x="1620" y="3548"/>
                    <a:pt x="1707" y="3785"/>
                    <a:pt x="1817" y="4018"/>
                  </a:cubicBezTo>
                  <a:cubicBezTo>
                    <a:pt x="1982" y="4362"/>
                    <a:pt x="2266" y="4809"/>
                    <a:pt x="2719" y="5133"/>
                  </a:cubicBezTo>
                  <a:cubicBezTo>
                    <a:pt x="2646" y="5242"/>
                    <a:pt x="2628" y="5382"/>
                    <a:pt x="2681" y="5512"/>
                  </a:cubicBezTo>
                  <a:cubicBezTo>
                    <a:pt x="2745" y="5672"/>
                    <a:pt x="2900" y="5770"/>
                    <a:pt x="3063" y="5770"/>
                  </a:cubicBezTo>
                  <a:cubicBezTo>
                    <a:pt x="3114" y="5770"/>
                    <a:pt x="3166" y="5760"/>
                    <a:pt x="3217" y="5740"/>
                  </a:cubicBezTo>
                  <a:cubicBezTo>
                    <a:pt x="3427" y="5656"/>
                    <a:pt x="3529" y="5414"/>
                    <a:pt x="3444" y="5205"/>
                  </a:cubicBezTo>
                  <a:cubicBezTo>
                    <a:pt x="3379" y="5045"/>
                    <a:pt x="3224" y="4947"/>
                    <a:pt x="3061" y="4947"/>
                  </a:cubicBezTo>
                  <a:cubicBezTo>
                    <a:pt x="3010" y="4947"/>
                    <a:pt x="2958" y="4956"/>
                    <a:pt x="2908" y="4977"/>
                  </a:cubicBezTo>
                  <a:cubicBezTo>
                    <a:pt x="2876" y="4990"/>
                    <a:pt x="2848" y="5007"/>
                    <a:pt x="2820" y="5027"/>
                  </a:cubicBezTo>
                  <a:cubicBezTo>
                    <a:pt x="2381" y="4721"/>
                    <a:pt x="2106" y="4288"/>
                    <a:pt x="1947" y="3955"/>
                  </a:cubicBezTo>
                  <a:cubicBezTo>
                    <a:pt x="1870" y="3790"/>
                    <a:pt x="1802" y="3622"/>
                    <a:pt x="1744" y="3451"/>
                  </a:cubicBezTo>
                  <a:lnTo>
                    <a:pt x="1744" y="3451"/>
                  </a:lnTo>
                  <a:cubicBezTo>
                    <a:pt x="1921" y="3552"/>
                    <a:pt x="2116" y="3616"/>
                    <a:pt x="2306" y="3677"/>
                  </a:cubicBezTo>
                  <a:cubicBezTo>
                    <a:pt x="2399" y="3709"/>
                    <a:pt x="2490" y="3738"/>
                    <a:pt x="2581" y="3771"/>
                  </a:cubicBezTo>
                  <a:cubicBezTo>
                    <a:pt x="2775" y="3846"/>
                    <a:pt x="2958" y="3942"/>
                    <a:pt x="3130" y="4056"/>
                  </a:cubicBezTo>
                  <a:cubicBezTo>
                    <a:pt x="3081" y="4157"/>
                    <a:pt x="3072" y="4276"/>
                    <a:pt x="3117" y="4389"/>
                  </a:cubicBezTo>
                  <a:cubicBezTo>
                    <a:pt x="3182" y="4549"/>
                    <a:pt x="3336" y="4646"/>
                    <a:pt x="3499" y="4646"/>
                  </a:cubicBezTo>
                  <a:cubicBezTo>
                    <a:pt x="3550" y="4646"/>
                    <a:pt x="3602" y="4637"/>
                    <a:pt x="3652" y="4616"/>
                  </a:cubicBezTo>
                  <a:cubicBezTo>
                    <a:pt x="3862" y="4531"/>
                    <a:pt x="3965" y="4291"/>
                    <a:pt x="3880" y="4081"/>
                  </a:cubicBezTo>
                  <a:cubicBezTo>
                    <a:pt x="3816" y="3921"/>
                    <a:pt x="3661" y="3823"/>
                    <a:pt x="3498" y="3823"/>
                  </a:cubicBezTo>
                  <a:cubicBezTo>
                    <a:pt x="3446" y="3823"/>
                    <a:pt x="3394" y="3833"/>
                    <a:pt x="3344" y="3853"/>
                  </a:cubicBezTo>
                  <a:cubicBezTo>
                    <a:pt x="3293" y="3872"/>
                    <a:pt x="3250" y="3904"/>
                    <a:pt x="3212" y="3940"/>
                  </a:cubicBezTo>
                  <a:cubicBezTo>
                    <a:pt x="3031" y="3819"/>
                    <a:pt x="2837" y="3716"/>
                    <a:pt x="2632" y="3638"/>
                  </a:cubicBezTo>
                  <a:cubicBezTo>
                    <a:pt x="2539" y="3603"/>
                    <a:pt x="2444" y="3573"/>
                    <a:pt x="2350" y="3541"/>
                  </a:cubicBezTo>
                  <a:cubicBezTo>
                    <a:pt x="2099" y="3458"/>
                    <a:pt x="1863" y="3381"/>
                    <a:pt x="1671" y="3227"/>
                  </a:cubicBezTo>
                  <a:cubicBezTo>
                    <a:pt x="1604" y="3009"/>
                    <a:pt x="1546" y="2791"/>
                    <a:pt x="1490" y="2575"/>
                  </a:cubicBezTo>
                  <a:cubicBezTo>
                    <a:pt x="1429" y="2341"/>
                    <a:pt x="1365" y="2103"/>
                    <a:pt x="1291" y="1866"/>
                  </a:cubicBezTo>
                  <a:lnTo>
                    <a:pt x="1291" y="1866"/>
                  </a:lnTo>
                  <a:cubicBezTo>
                    <a:pt x="1561" y="2042"/>
                    <a:pt x="2009" y="2281"/>
                    <a:pt x="2548" y="2371"/>
                  </a:cubicBezTo>
                  <a:cubicBezTo>
                    <a:pt x="2551" y="2416"/>
                    <a:pt x="2559" y="2462"/>
                    <a:pt x="2575" y="2506"/>
                  </a:cubicBezTo>
                  <a:cubicBezTo>
                    <a:pt x="2640" y="2665"/>
                    <a:pt x="2795" y="2763"/>
                    <a:pt x="2958" y="2763"/>
                  </a:cubicBezTo>
                  <a:cubicBezTo>
                    <a:pt x="3009" y="2763"/>
                    <a:pt x="3061" y="2753"/>
                    <a:pt x="3111" y="2733"/>
                  </a:cubicBezTo>
                  <a:cubicBezTo>
                    <a:pt x="3321" y="2648"/>
                    <a:pt x="3424" y="2407"/>
                    <a:pt x="3340" y="2197"/>
                  </a:cubicBezTo>
                  <a:cubicBezTo>
                    <a:pt x="3275" y="2038"/>
                    <a:pt x="3120" y="1940"/>
                    <a:pt x="2957" y="1940"/>
                  </a:cubicBezTo>
                  <a:cubicBezTo>
                    <a:pt x="2906" y="1940"/>
                    <a:pt x="2854" y="1950"/>
                    <a:pt x="2804" y="1970"/>
                  </a:cubicBezTo>
                  <a:cubicBezTo>
                    <a:pt x="2685" y="2016"/>
                    <a:pt x="2604" y="2112"/>
                    <a:pt x="2568" y="2225"/>
                  </a:cubicBezTo>
                  <a:cubicBezTo>
                    <a:pt x="1931" y="2116"/>
                    <a:pt x="1426" y="1793"/>
                    <a:pt x="1216" y="1638"/>
                  </a:cubicBezTo>
                  <a:cubicBezTo>
                    <a:pt x="1151" y="1452"/>
                    <a:pt x="1076" y="1268"/>
                    <a:pt x="984" y="1088"/>
                  </a:cubicBezTo>
                  <a:cubicBezTo>
                    <a:pt x="882" y="881"/>
                    <a:pt x="767" y="683"/>
                    <a:pt x="643" y="489"/>
                  </a:cubicBezTo>
                  <a:cubicBezTo>
                    <a:pt x="585" y="401"/>
                    <a:pt x="527" y="307"/>
                    <a:pt x="459" y="227"/>
                  </a:cubicBezTo>
                  <a:cubicBezTo>
                    <a:pt x="389" y="149"/>
                    <a:pt x="339" y="69"/>
                    <a:pt x="245" y="16"/>
                  </a:cubicBezTo>
                  <a:cubicBezTo>
                    <a:pt x="231" y="8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0" name="Google Shape;1240;p26"/>
            <p:cNvGrpSpPr/>
            <p:nvPr/>
          </p:nvGrpSpPr>
          <p:grpSpPr>
            <a:xfrm rot="10800000">
              <a:off x="24178" y="4298363"/>
              <a:ext cx="593591" cy="914518"/>
              <a:chOff x="1411275" y="1061050"/>
              <a:chExt cx="430450" cy="663175"/>
            </a:xfrm>
          </p:grpSpPr>
          <p:sp>
            <p:nvSpPr>
              <p:cNvPr id="1241" name="Google Shape;1241;p26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6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6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6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6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6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7" name="Google Shape;1247;p26"/>
            <p:cNvGrpSpPr/>
            <p:nvPr/>
          </p:nvGrpSpPr>
          <p:grpSpPr>
            <a:xfrm rot="10800000">
              <a:off x="8614153" y="4241090"/>
              <a:ext cx="529851" cy="971795"/>
              <a:chOff x="2229225" y="1230375"/>
              <a:chExt cx="351850" cy="645325"/>
            </a:xfrm>
          </p:grpSpPr>
          <p:sp>
            <p:nvSpPr>
              <p:cNvPr id="1248" name="Google Shape;1248;p26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6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6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6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6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6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6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6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6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6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6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6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6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6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6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3" name="Google Shape;1263;p26"/>
            <p:cNvGrpSpPr/>
            <p:nvPr/>
          </p:nvGrpSpPr>
          <p:grpSpPr>
            <a:xfrm rot="-5199081">
              <a:off x="268338" y="-222563"/>
              <a:ext cx="487814" cy="885553"/>
              <a:chOff x="1981825" y="1045200"/>
              <a:chExt cx="335225" cy="608550"/>
            </a:xfrm>
          </p:grpSpPr>
          <p:sp>
            <p:nvSpPr>
              <p:cNvPr id="1264" name="Google Shape;1264;p26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6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6" name="Google Shape;1266;p26"/>
            <p:cNvSpPr/>
            <p:nvPr/>
          </p:nvSpPr>
          <p:spPr>
            <a:xfrm rot="5090741" flipH="1">
              <a:off x="8452006" y="-117525"/>
              <a:ext cx="351987" cy="1064833"/>
            </a:xfrm>
            <a:custGeom>
              <a:avLst/>
              <a:gdLst/>
              <a:ahLst/>
              <a:cxnLst/>
              <a:rect l="l" t="t" r="r" b="b"/>
              <a:pathLst>
                <a:path w="7458" h="22562" extrusionOk="0">
                  <a:moveTo>
                    <a:pt x="1533" y="5138"/>
                  </a:moveTo>
                  <a:cubicBezTo>
                    <a:pt x="1552" y="5138"/>
                    <a:pt x="1567" y="5139"/>
                    <a:pt x="1577" y="5139"/>
                  </a:cubicBezTo>
                  <a:cubicBezTo>
                    <a:pt x="2082" y="5159"/>
                    <a:pt x="2586" y="5227"/>
                    <a:pt x="3075" y="5342"/>
                  </a:cubicBezTo>
                  <a:cubicBezTo>
                    <a:pt x="3404" y="5417"/>
                    <a:pt x="3694" y="5547"/>
                    <a:pt x="3951" y="5685"/>
                  </a:cubicBezTo>
                  <a:cubicBezTo>
                    <a:pt x="3786" y="5710"/>
                    <a:pt x="3619" y="5721"/>
                    <a:pt x="3451" y="5721"/>
                  </a:cubicBezTo>
                  <a:cubicBezTo>
                    <a:pt x="2924" y="5721"/>
                    <a:pt x="2390" y="5613"/>
                    <a:pt x="1870" y="5507"/>
                  </a:cubicBezTo>
                  <a:cubicBezTo>
                    <a:pt x="1500" y="5430"/>
                    <a:pt x="1120" y="5352"/>
                    <a:pt x="740" y="5313"/>
                  </a:cubicBezTo>
                  <a:lnTo>
                    <a:pt x="723" y="5313"/>
                  </a:lnTo>
                  <a:cubicBezTo>
                    <a:pt x="690" y="5316"/>
                    <a:pt x="661" y="5343"/>
                    <a:pt x="658" y="5379"/>
                  </a:cubicBezTo>
                  <a:cubicBezTo>
                    <a:pt x="653" y="5421"/>
                    <a:pt x="682" y="5458"/>
                    <a:pt x="724" y="5461"/>
                  </a:cubicBezTo>
                  <a:cubicBezTo>
                    <a:pt x="1095" y="5501"/>
                    <a:pt x="1474" y="5579"/>
                    <a:pt x="1839" y="5653"/>
                  </a:cubicBezTo>
                  <a:cubicBezTo>
                    <a:pt x="2367" y="5761"/>
                    <a:pt x="2908" y="5870"/>
                    <a:pt x="3449" y="5870"/>
                  </a:cubicBezTo>
                  <a:cubicBezTo>
                    <a:pt x="3624" y="5870"/>
                    <a:pt x="3799" y="5859"/>
                    <a:pt x="3973" y="5833"/>
                  </a:cubicBezTo>
                  <a:lnTo>
                    <a:pt x="3973" y="5833"/>
                  </a:lnTo>
                  <a:cubicBezTo>
                    <a:pt x="3576" y="6014"/>
                    <a:pt x="3143" y="6126"/>
                    <a:pt x="2630" y="6181"/>
                  </a:cubicBezTo>
                  <a:cubicBezTo>
                    <a:pt x="2513" y="6194"/>
                    <a:pt x="2396" y="6201"/>
                    <a:pt x="2279" y="6201"/>
                  </a:cubicBezTo>
                  <a:cubicBezTo>
                    <a:pt x="1870" y="6201"/>
                    <a:pt x="1465" y="6122"/>
                    <a:pt x="1094" y="5972"/>
                  </a:cubicBezTo>
                  <a:cubicBezTo>
                    <a:pt x="875" y="5883"/>
                    <a:pt x="377" y="5637"/>
                    <a:pt x="225" y="5193"/>
                  </a:cubicBezTo>
                  <a:cubicBezTo>
                    <a:pt x="503" y="5169"/>
                    <a:pt x="1308" y="5138"/>
                    <a:pt x="1533" y="5138"/>
                  </a:cubicBezTo>
                  <a:close/>
                  <a:moveTo>
                    <a:pt x="7088" y="5500"/>
                  </a:moveTo>
                  <a:cubicBezTo>
                    <a:pt x="6816" y="6105"/>
                    <a:pt x="6461" y="6668"/>
                    <a:pt x="6031" y="7177"/>
                  </a:cubicBezTo>
                  <a:cubicBezTo>
                    <a:pt x="5829" y="7419"/>
                    <a:pt x="5580" y="7675"/>
                    <a:pt x="5264" y="7754"/>
                  </a:cubicBezTo>
                  <a:cubicBezTo>
                    <a:pt x="5244" y="7759"/>
                    <a:pt x="5230" y="7760"/>
                    <a:pt x="5221" y="7760"/>
                  </a:cubicBezTo>
                  <a:cubicBezTo>
                    <a:pt x="5216" y="7760"/>
                    <a:pt x="5213" y="7760"/>
                    <a:pt x="5211" y="7759"/>
                  </a:cubicBezTo>
                  <a:cubicBezTo>
                    <a:pt x="5192" y="7742"/>
                    <a:pt x="5168" y="7733"/>
                    <a:pt x="5145" y="7733"/>
                  </a:cubicBezTo>
                  <a:cubicBezTo>
                    <a:pt x="5132" y="7733"/>
                    <a:pt x="5120" y="7735"/>
                    <a:pt x="5108" y="7741"/>
                  </a:cubicBezTo>
                  <a:cubicBezTo>
                    <a:pt x="4970" y="7675"/>
                    <a:pt x="4830" y="7612"/>
                    <a:pt x="4690" y="7551"/>
                  </a:cubicBezTo>
                  <a:cubicBezTo>
                    <a:pt x="5303" y="7293"/>
                    <a:pt x="5853" y="6902"/>
                    <a:pt x="6296" y="6406"/>
                  </a:cubicBezTo>
                  <a:cubicBezTo>
                    <a:pt x="6324" y="6374"/>
                    <a:pt x="6321" y="6328"/>
                    <a:pt x="6291" y="6300"/>
                  </a:cubicBezTo>
                  <a:cubicBezTo>
                    <a:pt x="6278" y="6288"/>
                    <a:pt x="6261" y="6282"/>
                    <a:pt x="6244" y="6282"/>
                  </a:cubicBezTo>
                  <a:cubicBezTo>
                    <a:pt x="6240" y="6282"/>
                    <a:pt x="6235" y="6282"/>
                    <a:pt x="6231" y="6283"/>
                  </a:cubicBezTo>
                  <a:cubicBezTo>
                    <a:pt x="6215" y="6284"/>
                    <a:pt x="6197" y="6293"/>
                    <a:pt x="6186" y="6306"/>
                  </a:cubicBezTo>
                  <a:cubicBezTo>
                    <a:pt x="5738" y="6808"/>
                    <a:pt x="5176" y="7199"/>
                    <a:pt x="4552" y="7445"/>
                  </a:cubicBezTo>
                  <a:cubicBezTo>
                    <a:pt x="4655" y="7157"/>
                    <a:pt x="4763" y="6857"/>
                    <a:pt x="4956" y="6617"/>
                  </a:cubicBezTo>
                  <a:cubicBezTo>
                    <a:pt x="5112" y="6420"/>
                    <a:pt x="5335" y="6247"/>
                    <a:pt x="5659" y="6073"/>
                  </a:cubicBezTo>
                  <a:cubicBezTo>
                    <a:pt x="6110" y="5830"/>
                    <a:pt x="6603" y="5659"/>
                    <a:pt x="7088" y="5500"/>
                  </a:cubicBezTo>
                  <a:close/>
                  <a:moveTo>
                    <a:pt x="3931" y="7790"/>
                  </a:moveTo>
                  <a:lnTo>
                    <a:pt x="3931" y="7790"/>
                  </a:lnTo>
                  <a:cubicBezTo>
                    <a:pt x="3342" y="8602"/>
                    <a:pt x="2592" y="9307"/>
                    <a:pt x="1745" y="9843"/>
                  </a:cubicBezTo>
                  <a:cubicBezTo>
                    <a:pt x="1710" y="9864"/>
                    <a:pt x="1700" y="9911"/>
                    <a:pt x="1722" y="9945"/>
                  </a:cubicBezTo>
                  <a:cubicBezTo>
                    <a:pt x="1736" y="9968"/>
                    <a:pt x="1760" y="9980"/>
                    <a:pt x="1785" y="9980"/>
                  </a:cubicBezTo>
                  <a:cubicBezTo>
                    <a:pt x="1798" y="9980"/>
                    <a:pt x="1812" y="9976"/>
                    <a:pt x="1825" y="9968"/>
                  </a:cubicBezTo>
                  <a:cubicBezTo>
                    <a:pt x="2663" y="9440"/>
                    <a:pt x="3408" y="8747"/>
                    <a:pt x="3999" y="7950"/>
                  </a:cubicBezTo>
                  <a:lnTo>
                    <a:pt x="3999" y="7950"/>
                  </a:lnTo>
                  <a:cubicBezTo>
                    <a:pt x="3928" y="8281"/>
                    <a:pt x="3838" y="8612"/>
                    <a:pt x="3675" y="8894"/>
                  </a:cubicBezTo>
                  <a:cubicBezTo>
                    <a:pt x="3436" y="9304"/>
                    <a:pt x="3112" y="9679"/>
                    <a:pt x="2708" y="10009"/>
                  </a:cubicBezTo>
                  <a:cubicBezTo>
                    <a:pt x="2027" y="10563"/>
                    <a:pt x="1201" y="10940"/>
                    <a:pt x="446" y="11247"/>
                  </a:cubicBezTo>
                  <a:cubicBezTo>
                    <a:pt x="467" y="11179"/>
                    <a:pt x="494" y="11095"/>
                    <a:pt x="526" y="10989"/>
                  </a:cubicBezTo>
                  <a:cubicBezTo>
                    <a:pt x="551" y="10908"/>
                    <a:pt x="577" y="10823"/>
                    <a:pt x="587" y="10798"/>
                  </a:cubicBezTo>
                  <a:cubicBezTo>
                    <a:pt x="681" y="10585"/>
                    <a:pt x="794" y="10375"/>
                    <a:pt x="918" y="10177"/>
                  </a:cubicBezTo>
                  <a:cubicBezTo>
                    <a:pt x="1173" y="9767"/>
                    <a:pt x="1486" y="9395"/>
                    <a:pt x="1845" y="9068"/>
                  </a:cubicBezTo>
                  <a:cubicBezTo>
                    <a:pt x="2207" y="8738"/>
                    <a:pt x="2606" y="8463"/>
                    <a:pt x="3035" y="8250"/>
                  </a:cubicBezTo>
                  <a:cubicBezTo>
                    <a:pt x="3139" y="8199"/>
                    <a:pt x="3238" y="8153"/>
                    <a:pt x="3335" y="8108"/>
                  </a:cubicBezTo>
                  <a:cubicBezTo>
                    <a:pt x="3540" y="8014"/>
                    <a:pt x="3740" y="7920"/>
                    <a:pt x="3931" y="7790"/>
                  </a:cubicBezTo>
                  <a:close/>
                  <a:moveTo>
                    <a:pt x="4661" y="7755"/>
                  </a:moveTo>
                  <a:lnTo>
                    <a:pt x="4661" y="7755"/>
                  </a:lnTo>
                  <a:cubicBezTo>
                    <a:pt x="5397" y="8079"/>
                    <a:pt x="6078" y="8435"/>
                    <a:pt x="6551" y="9165"/>
                  </a:cubicBezTo>
                  <a:cubicBezTo>
                    <a:pt x="6932" y="9750"/>
                    <a:pt x="7158" y="10498"/>
                    <a:pt x="7240" y="11446"/>
                  </a:cubicBezTo>
                  <a:cubicBezTo>
                    <a:pt x="6961" y="11396"/>
                    <a:pt x="6709" y="11192"/>
                    <a:pt x="6472" y="10983"/>
                  </a:cubicBezTo>
                  <a:cubicBezTo>
                    <a:pt x="6024" y="10588"/>
                    <a:pt x="5557" y="10157"/>
                    <a:pt x="5196" y="9641"/>
                  </a:cubicBezTo>
                  <a:cubicBezTo>
                    <a:pt x="4830" y="9119"/>
                    <a:pt x="4691" y="8518"/>
                    <a:pt x="4545" y="7882"/>
                  </a:cubicBezTo>
                  <a:cubicBezTo>
                    <a:pt x="4540" y="7868"/>
                    <a:pt x="4538" y="7855"/>
                    <a:pt x="4536" y="7840"/>
                  </a:cubicBezTo>
                  <a:lnTo>
                    <a:pt x="4536" y="7840"/>
                  </a:lnTo>
                  <a:cubicBezTo>
                    <a:pt x="5148" y="8558"/>
                    <a:pt x="5710" y="9329"/>
                    <a:pt x="6198" y="10135"/>
                  </a:cubicBezTo>
                  <a:cubicBezTo>
                    <a:pt x="6212" y="10159"/>
                    <a:pt x="6237" y="10171"/>
                    <a:pt x="6263" y="10171"/>
                  </a:cubicBezTo>
                  <a:cubicBezTo>
                    <a:pt x="6276" y="10171"/>
                    <a:pt x="6290" y="10168"/>
                    <a:pt x="6302" y="10161"/>
                  </a:cubicBezTo>
                  <a:cubicBezTo>
                    <a:pt x="6335" y="10139"/>
                    <a:pt x="6349" y="10093"/>
                    <a:pt x="6327" y="10057"/>
                  </a:cubicBezTo>
                  <a:cubicBezTo>
                    <a:pt x="5836" y="9249"/>
                    <a:pt x="5274" y="8477"/>
                    <a:pt x="4661" y="7755"/>
                  </a:cubicBezTo>
                  <a:close/>
                  <a:moveTo>
                    <a:pt x="3766" y="10975"/>
                  </a:moveTo>
                  <a:cubicBezTo>
                    <a:pt x="3649" y="11205"/>
                    <a:pt x="3424" y="11367"/>
                    <a:pt x="3216" y="11501"/>
                  </a:cubicBezTo>
                  <a:cubicBezTo>
                    <a:pt x="3048" y="11610"/>
                    <a:pt x="2876" y="11713"/>
                    <a:pt x="2702" y="11817"/>
                  </a:cubicBezTo>
                  <a:cubicBezTo>
                    <a:pt x="2116" y="12170"/>
                    <a:pt x="1509" y="12534"/>
                    <a:pt x="1092" y="13088"/>
                  </a:cubicBezTo>
                  <a:cubicBezTo>
                    <a:pt x="1066" y="13120"/>
                    <a:pt x="1073" y="13168"/>
                    <a:pt x="1107" y="13192"/>
                  </a:cubicBezTo>
                  <a:cubicBezTo>
                    <a:pt x="1120" y="13203"/>
                    <a:pt x="1135" y="13208"/>
                    <a:pt x="1151" y="13208"/>
                  </a:cubicBezTo>
                  <a:cubicBezTo>
                    <a:pt x="1174" y="13208"/>
                    <a:pt x="1196" y="13198"/>
                    <a:pt x="1211" y="13178"/>
                  </a:cubicBezTo>
                  <a:cubicBezTo>
                    <a:pt x="1613" y="12648"/>
                    <a:pt x="2207" y="12292"/>
                    <a:pt x="2780" y="11946"/>
                  </a:cubicBezTo>
                  <a:cubicBezTo>
                    <a:pt x="2954" y="11842"/>
                    <a:pt x="3129" y="11736"/>
                    <a:pt x="3298" y="11627"/>
                  </a:cubicBezTo>
                  <a:cubicBezTo>
                    <a:pt x="3437" y="11538"/>
                    <a:pt x="3575" y="11438"/>
                    <a:pt x="3691" y="11322"/>
                  </a:cubicBezTo>
                  <a:lnTo>
                    <a:pt x="3691" y="11322"/>
                  </a:lnTo>
                  <a:cubicBezTo>
                    <a:pt x="3657" y="11448"/>
                    <a:pt x="3618" y="11570"/>
                    <a:pt x="3557" y="11682"/>
                  </a:cubicBezTo>
                  <a:cubicBezTo>
                    <a:pt x="3332" y="12115"/>
                    <a:pt x="2945" y="12503"/>
                    <a:pt x="2376" y="12871"/>
                  </a:cubicBezTo>
                  <a:cubicBezTo>
                    <a:pt x="2155" y="13016"/>
                    <a:pt x="1917" y="13150"/>
                    <a:pt x="1687" y="13281"/>
                  </a:cubicBezTo>
                  <a:cubicBezTo>
                    <a:pt x="1267" y="13520"/>
                    <a:pt x="833" y="13764"/>
                    <a:pt x="458" y="14084"/>
                  </a:cubicBezTo>
                  <a:cubicBezTo>
                    <a:pt x="484" y="13638"/>
                    <a:pt x="772" y="13216"/>
                    <a:pt x="1069" y="12817"/>
                  </a:cubicBezTo>
                  <a:cubicBezTo>
                    <a:pt x="1600" y="12105"/>
                    <a:pt x="2140" y="11446"/>
                    <a:pt x="2903" y="11199"/>
                  </a:cubicBezTo>
                  <a:cubicBezTo>
                    <a:pt x="3122" y="11128"/>
                    <a:pt x="3353" y="11073"/>
                    <a:pt x="3576" y="11019"/>
                  </a:cubicBezTo>
                  <a:cubicBezTo>
                    <a:pt x="3640" y="11005"/>
                    <a:pt x="3704" y="10989"/>
                    <a:pt x="3766" y="10975"/>
                  </a:cubicBezTo>
                  <a:close/>
                  <a:moveTo>
                    <a:pt x="4103" y="11150"/>
                  </a:moveTo>
                  <a:lnTo>
                    <a:pt x="4103" y="11150"/>
                  </a:lnTo>
                  <a:cubicBezTo>
                    <a:pt x="4125" y="11154"/>
                    <a:pt x="4150" y="11160"/>
                    <a:pt x="4183" y="11167"/>
                  </a:cubicBezTo>
                  <a:cubicBezTo>
                    <a:pt x="4478" y="11241"/>
                    <a:pt x="4743" y="11389"/>
                    <a:pt x="4988" y="11536"/>
                  </a:cubicBezTo>
                  <a:cubicBezTo>
                    <a:pt x="5313" y="11733"/>
                    <a:pt x="5726" y="12007"/>
                    <a:pt x="6030" y="12376"/>
                  </a:cubicBezTo>
                  <a:cubicBezTo>
                    <a:pt x="6263" y="12660"/>
                    <a:pt x="6430" y="12987"/>
                    <a:pt x="6608" y="13394"/>
                  </a:cubicBezTo>
                  <a:cubicBezTo>
                    <a:pt x="6799" y="13828"/>
                    <a:pt x="6972" y="14274"/>
                    <a:pt x="7126" y="14724"/>
                  </a:cubicBezTo>
                  <a:lnTo>
                    <a:pt x="6003" y="13896"/>
                  </a:lnTo>
                  <a:cubicBezTo>
                    <a:pt x="5668" y="13650"/>
                    <a:pt x="5325" y="13394"/>
                    <a:pt x="5030" y="13094"/>
                  </a:cubicBezTo>
                  <a:cubicBezTo>
                    <a:pt x="4601" y="12655"/>
                    <a:pt x="4278" y="12112"/>
                    <a:pt x="4095" y="11522"/>
                  </a:cubicBezTo>
                  <a:lnTo>
                    <a:pt x="4070" y="11449"/>
                  </a:lnTo>
                  <a:cubicBezTo>
                    <a:pt x="4054" y="11399"/>
                    <a:pt x="4032" y="11331"/>
                    <a:pt x="4018" y="11273"/>
                  </a:cubicBezTo>
                  <a:lnTo>
                    <a:pt x="4018" y="11273"/>
                  </a:lnTo>
                  <a:cubicBezTo>
                    <a:pt x="4129" y="11400"/>
                    <a:pt x="4241" y="11530"/>
                    <a:pt x="4344" y="11659"/>
                  </a:cubicBezTo>
                  <a:cubicBezTo>
                    <a:pt x="4542" y="11905"/>
                    <a:pt x="4749" y="12159"/>
                    <a:pt x="4995" y="12379"/>
                  </a:cubicBezTo>
                  <a:lnTo>
                    <a:pt x="5146" y="12513"/>
                  </a:lnTo>
                  <a:cubicBezTo>
                    <a:pt x="5474" y="12803"/>
                    <a:pt x="5813" y="13101"/>
                    <a:pt x="6000" y="13499"/>
                  </a:cubicBezTo>
                  <a:cubicBezTo>
                    <a:pt x="6012" y="13527"/>
                    <a:pt x="6039" y="13542"/>
                    <a:pt x="6067" y="13542"/>
                  </a:cubicBezTo>
                  <a:cubicBezTo>
                    <a:pt x="6077" y="13542"/>
                    <a:pt x="6088" y="13540"/>
                    <a:pt x="6098" y="13535"/>
                  </a:cubicBezTo>
                  <a:cubicBezTo>
                    <a:pt x="6137" y="13517"/>
                    <a:pt x="6153" y="13473"/>
                    <a:pt x="6134" y="13436"/>
                  </a:cubicBezTo>
                  <a:cubicBezTo>
                    <a:pt x="5934" y="13010"/>
                    <a:pt x="5583" y="12702"/>
                    <a:pt x="5243" y="12402"/>
                  </a:cubicBezTo>
                  <a:lnTo>
                    <a:pt x="5092" y="12270"/>
                  </a:lnTo>
                  <a:cubicBezTo>
                    <a:pt x="4856" y="12057"/>
                    <a:pt x="4653" y="11808"/>
                    <a:pt x="4458" y="11568"/>
                  </a:cubicBezTo>
                  <a:cubicBezTo>
                    <a:pt x="4345" y="11429"/>
                    <a:pt x="4228" y="11287"/>
                    <a:pt x="4103" y="11150"/>
                  </a:cubicBezTo>
                  <a:close/>
                  <a:moveTo>
                    <a:pt x="3455" y="14253"/>
                  </a:moveTo>
                  <a:lnTo>
                    <a:pt x="3455" y="14253"/>
                  </a:lnTo>
                  <a:cubicBezTo>
                    <a:pt x="3704" y="14892"/>
                    <a:pt x="3979" y="15391"/>
                    <a:pt x="4336" y="15852"/>
                  </a:cubicBezTo>
                  <a:cubicBezTo>
                    <a:pt x="4663" y="16271"/>
                    <a:pt x="4963" y="16688"/>
                    <a:pt x="4994" y="17176"/>
                  </a:cubicBezTo>
                  <a:cubicBezTo>
                    <a:pt x="4995" y="17215"/>
                    <a:pt x="5028" y="17246"/>
                    <a:pt x="5068" y="17246"/>
                  </a:cubicBezTo>
                  <a:cubicBezTo>
                    <a:pt x="5070" y="17246"/>
                    <a:pt x="5071" y="17246"/>
                    <a:pt x="5073" y="17246"/>
                  </a:cubicBezTo>
                  <a:cubicBezTo>
                    <a:pt x="5112" y="17243"/>
                    <a:pt x="5146" y="17208"/>
                    <a:pt x="5144" y="17166"/>
                  </a:cubicBezTo>
                  <a:cubicBezTo>
                    <a:pt x="5111" y="16638"/>
                    <a:pt x="4785" y="16182"/>
                    <a:pt x="4456" y="15760"/>
                  </a:cubicBezTo>
                  <a:cubicBezTo>
                    <a:pt x="4154" y="15374"/>
                    <a:pt x="3911" y="14956"/>
                    <a:pt x="3694" y="14445"/>
                  </a:cubicBezTo>
                  <a:lnTo>
                    <a:pt x="3694" y="14445"/>
                  </a:lnTo>
                  <a:cubicBezTo>
                    <a:pt x="3802" y="14549"/>
                    <a:pt x="3916" y="14644"/>
                    <a:pt x="4034" y="14744"/>
                  </a:cubicBezTo>
                  <a:cubicBezTo>
                    <a:pt x="4121" y="14815"/>
                    <a:pt x="4210" y="14889"/>
                    <a:pt x="4297" y="14969"/>
                  </a:cubicBezTo>
                  <a:cubicBezTo>
                    <a:pt x="4700" y="15331"/>
                    <a:pt x="5011" y="15768"/>
                    <a:pt x="5196" y="16237"/>
                  </a:cubicBezTo>
                  <a:cubicBezTo>
                    <a:pt x="5422" y="16810"/>
                    <a:pt x="5464" y="17457"/>
                    <a:pt x="5474" y="18059"/>
                  </a:cubicBezTo>
                  <a:cubicBezTo>
                    <a:pt x="5298" y="17813"/>
                    <a:pt x="5091" y="17590"/>
                    <a:pt x="4888" y="17373"/>
                  </a:cubicBezTo>
                  <a:cubicBezTo>
                    <a:pt x="4691" y="17162"/>
                    <a:pt x="4488" y="16940"/>
                    <a:pt x="4319" y="16706"/>
                  </a:cubicBezTo>
                  <a:cubicBezTo>
                    <a:pt x="4034" y="16315"/>
                    <a:pt x="3814" y="15849"/>
                    <a:pt x="3646" y="15281"/>
                  </a:cubicBezTo>
                  <a:cubicBezTo>
                    <a:pt x="3546" y="14950"/>
                    <a:pt x="3497" y="14599"/>
                    <a:pt x="3455" y="14253"/>
                  </a:cubicBezTo>
                  <a:close/>
                  <a:moveTo>
                    <a:pt x="2902" y="14682"/>
                  </a:moveTo>
                  <a:lnTo>
                    <a:pt x="2902" y="14682"/>
                  </a:lnTo>
                  <a:cubicBezTo>
                    <a:pt x="2792" y="14899"/>
                    <a:pt x="2637" y="15100"/>
                    <a:pt x="2488" y="15297"/>
                  </a:cubicBezTo>
                  <a:lnTo>
                    <a:pt x="2434" y="15365"/>
                  </a:lnTo>
                  <a:cubicBezTo>
                    <a:pt x="2011" y="15917"/>
                    <a:pt x="1623" y="16505"/>
                    <a:pt x="1283" y="17111"/>
                  </a:cubicBezTo>
                  <a:cubicBezTo>
                    <a:pt x="1264" y="17147"/>
                    <a:pt x="1276" y="17192"/>
                    <a:pt x="1312" y="17212"/>
                  </a:cubicBezTo>
                  <a:cubicBezTo>
                    <a:pt x="1324" y="17219"/>
                    <a:pt x="1336" y="17222"/>
                    <a:pt x="1349" y="17222"/>
                  </a:cubicBezTo>
                  <a:cubicBezTo>
                    <a:pt x="1375" y="17222"/>
                    <a:pt x="1401" y="17208"/>
                    <a:pt x="1413" y="17183"/>
                  </a:cubicBezTo>
                  <a:cubicBezTo>
                    <a:pt x="1751" y="16583"/>
                    <a:pt x="2134" y="16002"/>
                    <a:pt x="2553" y="15455"/>
                  </a:cubicBezTo>
                  <a:lnTo>
                    <a:pt x="2603" y="15388"/>
                  </a:lnTo>
                  <a:cubicBezTo>
                    <a:pt x="2721" y="15236"/>
                    <a:pt x="2839" y="15083"/>
                    <a:pt x="2939" y="14918"/>
                  </a:cubicBezTo>
                  <a:lnTo>
                    <a:pt x="2939" y="14918"/>
                  </a:lnTo>
                  <a:cubicBezTo>
                    <a:pt x="2919" y="15040"/>
                    <a:pt x="2905" y="15158"/>
                    <a:pt x="2893" y="15275"/>
                  </a:cubicBezTo>
                  <a:cubicBezTo>
                    <a:pt x="2873" y="15358"/>
                    <a:pt x="2852" y="15441"/>
                    <a:pt x="2831" y="15522"/>
                  </a:cubicBezTo>
                  <a:cubicBezTo>
                    <a:pt x="2721" y="15923"/>
                    <a:pt x="2622" y="16253"/>
                    <a:pt x="2469" y="16564"/>
                  </a:cubicBezTo>
                  <a:cubicBezTo>
                    <a:pt x="2344" y="16816"/>
                    <a:pt x="2195" y="17026"/>
                    <a:pt x="2013" y="17204"/>
                  </a:cubicBezTo>
                  <a:cubicBezTo>
                    <a:pt x="1825" y="17386"/>
                    <a:pt x="1615" y="17511"/>
                    <a:pt x="1395" y="17642"/>
                  </a:cubicBezTo>
                  <a:cubicBezTo>
                    <a:pt x="1298" y="17700"/>
                    <a:pt x="1201" y="17758"/>
                    <a:pt x="1105" y="17822"/>
                  </a:cubicBezTo>
                  <a:cubicBezTo>
                    <a:pt x="1072" y="17844"/>
                    <a:pt x="924" y="17952"/>
                    <a:pt x="784" y="18080"/>
                  </a:cubicBezTo>
                  <a:cubicBezTo>
                    <a:pt x="803" y="17958"/>
                    <a:pt x="816" y="17835"/>
                    <a:pt x="830" y="17713"/>
                  </a:cubicBezTo>
                  <a:cubicBezTo>
                    <a:pt x="868" y="17375"/>
                    <a:pt x="902" y="17056"/>
                    <a:pt x="1014" y="16752"/>
                  </a:cubicBezTo>
                  <a:cubicBezTo>
                    <a:pt x="1235" y="16150"/>
                    <a:pt x="1674" y="15781"/>
                    <a:pt x="2142" y="15391"/>
                  </a:cubicBezTo>
                  <a:cubicBezTo>
                    <a:pt x="2386" y="15187"/>
                    <a:pt x="2637" y="14977"/>
                    <a:pt x="2857" y="14730"/>
                  </a:cubicBezTo>
                  <a:cubicBezTo>
                    <a:pt x="2868" y="14715"/>
                    <a:pt x="2883" y="14699"/>
                    <a:pt x="2902" y="14682"/>
                  </a:cubicBezTo>
                  <a:close/>
                  <a:moveTo>
                    <a:pt x="2973" y="17461"/>
                  </a:moveTo>
                  <a:lnTo>
                    <a:pt x="2973" y="17461"/>
                  </a:lnTo>
                  <a:cubicBezTo>
                    <a:pt x="3046" y="17802"/>
                    <a:pt x="3126" y="18153"/>
                    <a:pt x="3272" y="18496"/>
                  </a:cubicBezTo>
                  <a:cubicBezTo>
                    <a:pt x="3353" y="18689"/>
                    <a:pt x="3455" y="18873"/>
                    <a:pt x="3555" y="19052"/>
                  </a:cubicBezTo>
                  <a:cubicBezTo>
                    <a:pt x="3672" y="19264"/>
                    <a:pt x="3793" y="19484"/>
                    <a:pt x="3879" y="19711"/>
                  </a:cubicBezTo>
                  <a:cubicBezTo>
                    <a:pt x="3964" y="19940"/>
                    <a:pt x="4009" y="20160"/>
                    <a:pt x="4019" y="20390"/>
                  </a:cubicBezTo>
                  <a:cubicBezTo>
                    <a:pt x="4037" y="20716"/>
                    <a:pt x="4012" y="21066"/>
                    <a:pt x="3947" y="21461"/>
                  </a:cubicBezTo>
                  <a:cubicBezTo>
                    <a:pt x="3921" y="21626"/>
                    <a:pt x="3886" y="21801"/>
                    <a:pt x="3843" y="21998"/>
                  </a:cubicBezTo>
                  <a:cubicBezTo>
                    <a:pt x="3837" y="22024"/>
                    <a:pt x="3822" y="22065"/>
                    <a:pt x="3806" y="22111"/>
                  </a:cubicBezTo>
                  <a:cubicBezTo>
                    <a:pt x="3806" y="22113"/>
                    <a:pt x="3806" y="22113"/>
                    <a:pt x="3805" y="22114"/>
                  </a:cubicBezTo>
                  <a:cubicBezTo>
                    <a:pt x="3692" y="21851"/>
                    <a:pt x="3556" y="21594"/>
                    <a:pt x="3426" y="21347"/>
                  </a:cubicBezTo>
                  <a:cubicBezTo>
                    <a:pt x="3301" y="21109"/>
                    <a:pt x="3171" y="20866"/>
                    <a:pt x="3064" y="20617"/>
                  </a:cubicBezTo>
                  <a:cubicBezTo>
                    <a:pt x="2627" y="19607"/>
                    <a:pt x="2518" y="18741"/>
                    <a:pt x="2721" y="17893"/>
                  </a:cubicBezTo>
                  <a:cubicBezTo>
                    <a:pt x="2745" y="17786"/>
                    <a:pt x="2774" y="17679"/>
                    <a:pt x="2806" y="17573"/>
                  </a:cubicBezTo>
                  <a:cubicBezTo>
                    <a:pt x="2810" y="17554"/>
                    <a:pt x="2815" y="17534"/>
                    <a:pt x="2821" y="17516"/>
                  </a:cubicBezTo>
                  <a:lnTo>
                    <a:pt x="2821" y="17516"/>
                  </a:lnTo>
                  <a:cubicBezTo>
                    <a:pt x="2809" y="18110"/>
                    <a:pt x="2858" y="18663"/>
                    <a:pt x="2970" y="19165"/>
                  </a:cubicBezTo>
                  <a:cubicBezTo>
                    <a:pt x="3026" y="19414"/>
                    <a:pt x="3133" y="19646"/>
                    <a:pt x="3238" y="19869"/>
                  </a:cubicBezTo>
                  <a:cubicBezTo>
                    <a:pt x="3400" y="20215"/>
                    <a:pt x="3552" y="20542"/>
                    <a:pt x="3527" y="20929"/>
                  </a:cubicBezTo>
                  <a:cubicBezTo>
                    <a:pt x="3526" y="20971"/>
                    <a:pt x="3556" y="21005"/>
                    <a:pt x="3598" y="21008"/>
                  </a:cubicBezTo>
                  <a:cubicBezTo>
                    <a:pt x="3600" y="21008"/>
                    <a:pt x="3603" y="21009"/>
                    <a:pt x="3605" y="21009"/>
                  </a:cubicBezTo>
                  <a:cubicBezTo>
                    <a:pt x="3643" y="21009"/>
                    <a:pt x="3675" y="20977"/>
                    <a:pt x="3678" y="20939"/>
                  </a:cubicBezTo>
                  <a:cubicBezTo>
                    <a:pt x="3704" y="20513"/>
                    <a:pt x="3537" y="20153"/>
                    <a:pt x="3374" y="19805"/>
                  </a:cubicBezTo>
                  <a:cubicBezTo>
                    <a:pt x="3272" y="19588"/>
                    <a:pt x="3169" y="19364"/>
                    <a:pt x="3117" y="19132"/>
                  </a:cubicBezTo>
                  <a:cubicBezTo>
                    <a:pt x="3004" y="18625"/>
                    <a:pt x="2958" y="18065"/>
                    <a:pt x="2973" y="17461"/>
                  </a:cubicBezTo>
                  <a:close/>
                  <a:moveTo>
                    <a:pt x="2635" y="0"/>
                  </a:moveTo>
                  <a:cubicBezTo>
                    <a:pt x="2630" y="0"/>
                    <a:pt x="2625" y="1"/>
                    <a:pt x="2619" y="1"/>
                  </a:cubicBezTo>
                  <a:cubicBezTo>
                    <a:pt x="2606" y="3"/>
                    <a:pt x="2593" y="7"/>
                    <a:pt x="2582" y="14"/>
                  </a:cubicBezTo>
                  <a:cubicBezTo>
                    <a:pt x="2534" y="43"/>
                    <a:pt x="2518" y="103"/>
                    <a:pt x="2547" y="149"/>
                  </a:cubicBezTo>
                  <a:cubicBezTo>
                    <a:pt x="3563" y="1856"/>
                    <a:pt x="4037" y="3693"/>
                    <a:pt x="4170" y="5569"/>
                  </a:cubicBezTo>
                  <a:cubicBezTo>
                    <a:pt x="3874" y="5404"/>
                    <a:pt x="3531" y="5236"/>
                    <a:pt x="3126" y="5142"/>
                  </a:cubicBezTo>
                  <a:cubicBezTo>
                    <a:pt x="2625" y="5025"/>
                    <a:pt x="2107" y="4955"/>
                    <a:pt x="1590" y="4934"/>
                  </a:cubicBezTo>
                  <a:cubicBezTo>
                    <a:pt x="1579" y="4934"/>
                    <a:pt x="627" y="4939"/>
                    <a:pt x="215" y="4996"/>
                  </a:cubicBezTo>
                  <a:cubicBezTo>
                    <a:pt x="115" y="5009"/>
                    <a:pt x="45" y="5025"/>
                    <a:pt x="30" y="5045"/>
                  </a:cubicBezTo>
                  <a:cubicBezTo>
                    <a:pt x="9" y="5068"/>
                    <a:pt x="1" y="5100"/>
                    <a:pt x="8" y="5132"/>
                  </a:cubicBezTo>
                  <a:cubicBezTo>
                    <a:pt x="129" y="5711"/>
                    <a:pt x="695" y="6019"/>
                    <a:pt x="1023" y="6154"/>
                  </a:cubicBezTo>
                  <a:cubicBezTo>
                    <a:pt x="1421" y="6315"/>
                    <a:pt x="1854" y="6398"/>
                    <a:pt x="2291" y="6398"/>
                  </a:cubicBezTo>
                  <a:cubicBezTo>
                    <a:pt x="2412" y="6398"/>
                    <a:pt x="2534" y="6391"/>
                    <a:pt x="2656" y="6378"/>
                  </a:cubicBezTo>
                  <a:cubicBezTo>
                    <a:pt x="3249" y="6315"/>
                    <a:pt x="3740" y="6176"/>
                    <a:pt x="4192" y="5950"/>
                  </a:cubicBezTo>
                  <a:cubicBezTo>
                    <a:pt x="4213" y="6399"/>
                    <a:pt x="4215" y="6847"/>
                    <a:pt x="4203" y="7298"/>
                  </a:cubicBezTo>
                  <a:cubicBezTo>
                    <a:pt x="4190" y="7303"/>
                    <a:pt x="4177" y="7311"/>
                    <a:pt x="4167" y="7322"/>
                  </a:cubicBezTo>
                  <a:cubicBezTo>
                    <a:pt x="3893" y="7633"/>
                    <a:pt x="3598" y="7768"/>
                    <a:pt x="3256" y="7926"/>
                  </a:cubicBezTo>
                  <a:cubicBezTo>
                    <a:pt x="3158" y="7971"/>
                    <a:pt x="3057" y="8016"/>
                    <a:pt x="2952" y="8068"/>
                  </a:cubicBezTo>
                  <a:cubicBezTo>
                    <a:pt x="2506" y="8289"/>
                    <a:pt x="2091" y="8574"/>
                    <a:pt x="1715" y="8917"/>
                  </a:cubicBezTo>
                  <a:cubicBezTo>
                    <a:pt x="1341" y="9258"/>
                    <a:pt x="1018" y="9644"/>
                    <a:pt x="752" y="10068"/>
                  </a:cubicBezTo>
                  <a:cubicBezTo>
                    <a:pt x="622" y="10275"/>
                    <a:pt x="506" y="10492"/>
                    <a:pt x="407" y="10714"/>
                  </a:cubicBezTo>
                  <a:cubicBezTo>
                    <a:pt x="393" y="10749"/>
                    <a:pt x="371" y="10815"/>
                    <a:pt x="338" y="10930"/>
                  </a:cubicBezTo>
                  <a:cubicBezTo>
                    <a:pt x="302" y="11048"/>
                    <a:pt x="229" y="11293"/>
                    <a:pt x="193" y="11351"/>
                  </a:cubicBezTo>
                  <a:cubicBezTo>
                    <a:pt x="158" y="11378"/>
                    <a:pt x="144" y="11425"/>
                    <a:pt x="160" y="11467"/>
                  </a:cubicBezTo>
                  <a:cubicBezTo>
                    <a:pt x="176" y="11506"/>
                    <a:pt x="214" y="11529"/>
                    <a:pt x="255" y="11529"/>
                  </a:cubicBezTo>
                  <a:cubicBezTo>
                    <a:pt x="267" y="11529"/>
                    <a:pt x="279" y="11527"/>
                    <a:pt x="290" y="11523"/>
                  </a:cubicBezTo>
                  <a:cubicBezTo>
                    <a:pt x="1117" y="11195"/>
                    <a:pt x="2063" y="10792"/>
                    <a:pt x="2837" y="10160"/>
                  </a:cubicBezTo>
                  <a:cubicBezTo>
                    <a:pt x="3258" y="9816"/>
                    <a:pt x="3598" y="9421"/>
                    <a:pt x="3850" y="8991"/>
                  </a:cubicBezTo>
                  <a:cubicBezTo>
                    <a:pt x="3996" y="8738"/>
                    <a:pt x="4084" y="8457"/>
                    <a:pt x="4157" y="8172"/>
                  </a:cubicBezTo>
                  <a:lnTo>
                    <a:pt x="4157" y="8172"/>
                  </a:lnTo>
                  <a:cubicBezTo>
                    <a:pt x="4096" y="9033"/>
                    <a:pt x="3982" y="9896"/>
                    <a:pt x="3835" y="10749"/>
                  </a:cubicBezTo>
                  <a:cubicBezTo>
                    <a:pt x="3734" y="10773"/>
                    <a:pt x="3633" y="10799"/>
                    <a:pt x="3531" y="10823"/>
                  </a:cubicBezTo>
                  <a:cubicBezTo>
                    <a:pt x="3304" y="10876"/>
                    <a:pt x="3070" y="10931"/>
                    <a:pt x="2844" y="11005"/>
                  </a:cubicBezTo>
                  <a:cubicBezTo>
                    <a:pt x="2023" y="11271"/>
                    <a:pt x="1461" y="11955"/>
                    <a:pt x="908" y="12693"/>
                  </a:cubicBezTo>
                  <a:cubicBezTo>
                    <a:pt x="542" y="13184"/>
                    <a:pt x="190" y="13712"/>
                    <a:pt x="268" y="14310"/>
                  </a:cubicBezTo>
                  <a:cubicBezTo>
                    <a:pt x="274" y="14348"/>
                    <a:pt x="299" y="14378"/>
                    <a:pt x="334" y="14391"/>
                  </a:cubicBezTo>
                  <a:cubicBezTo>
                    <a:pt x="344" y="14395"/>
                    <a:pt x="355" y="14397"/>
                    <a:pt x="366" y="14397"/>
                  </a:cubicBezTo>
                  <a:cubicBezTo>
                    <a:pt x="391" y="14397"/>
                    <a:pt x="416" y="14387"/>
                    <a:pt x="435" y="14369"/>
                  </a:cubicBezTo>
                  <a:cubicBezTo>
                    <a:pt x="827" y="13994"/>
                    <a:pt x="1314" y="13718"/>
                    <a:pt x="1784" y="13450"/>
                  </a:cubicBezTo>
                  <a:cubicBezTo>
                    <a:pt x="2016" y="13318"/>
                    <a:pt x="2257" y="13182"/>
                    <a:pt x="2485" y="13036"/>
                  </a:cubicBezTo>
                  <a:cubicBezTo>
                    <a:pt x="2983" y="12715"/>
                    <a:pt x="3348" y="12373"/>
                    <a:pt x="3598" y="12001"/>
                  </a:cubicBezTo>
                  <a:lnTo>
                    <a:pt x="3598" y="12001"/>
                  </a:lnTo>
                  <a:cubicBezTo>
                    <a:pt x="3481" y="12576"/>
                    <a:pt x="3352" y="13146"/>
                    <a:pt x="3217" y="13706"/>
                  </a:cubicBezTo>
                  <a:cubicBezTo>
                    <a:pt x="3203" y="13727"/>
                    <a:pt x="3194" y="13753"/>
                    <a:pt x="3198" y="13779"/>
                  </a:cubicBezTo>
                  <a:lnTo>
                    <a:pt x="3198" y="13786"/>
                  </a:lnTo>
                  <a:cubicBezTo>
                    <a:pt x="3169" y="13909"/>
                    <a:pt x="3141" y="14031"/>
                    <a:pt x="3109" y="14152"/>
                  </a:cubicBezTo>
                  <a:cubicBezTo>
                    <a:pt x="3054" y="14248"/>
                    <a:pt x="2909" y="14391"/>
                    <a:pt x="2823" y="14473"/>
                  </a:cubicBezTo>
                  <a:cubicBezTo>
                    <a:pt x="2776" y="14521"/>
                    <a:pt x="2732" y="14563"/>
                    <a:pt x="2706" y="14594"/>
                  </a:cubicBezTo>
                  <a:cubicBezTo>
                    <a:pt x="2496" y="14831"/>
                    <a:pt x="2250" y="15037"/>
                    <a:pt x="2011" y="15236"/>
                  </a:cubicBezTo>
                  <a:cubicBezTo>
                    <a:pt x="1544" y="15624"/>
                    <a:pt x="1063" y="16028"/>
                    <a:pt x="826" y="16681"/>
                  </a:cubicBezTo>
                  <a:cubicBezTo>
                    <a:pt x="706" y="17007"/>
                    <a:pt x="668" y="17354"/>
                    <a:pt x="630" y="17690"/>
                  </a:cubicBezTo>
                  <a:cubicBezTo>
                    <a:pt x="603" y="17929"/>
                    <a:pt x="575" y="18175"/>
                    <a:pt x="520" y="18407"/>
                  </a:cubicBezTo>
                  <a:cubicBezTo>
                    <a:pt x="520" y="18408"/>
                    <a:pt x="520" y="18410"/>
                    <a:pt x="517" y="18410"/>
                  </a:cubicBezTo>
                  <a:cubicBezTo>
                    <a:pt x="509" y="18466"/>
                    <a:pt x="542" y="18517"/>
                    <a:pt x="594" y="18530"/>
                  </a:cubicBezTo>
                  <a:cubicBezTo>
                    <a:pt x="602" y="18532"/>
                    <a:pt x="610" y="18533"/>
                    <a:pt x="618" y="18533"/>
                  </a:cubicBezTo>
                  <a:cubicBezTo>
                    <a:pt x="664" y="18533"/>
                    <a:pt x="703" y="18502"/>
                    <a:pt x="716" y="18456"/>
                  </a:cubicBezTo>
                  <a:cubicBezTo>
                    <a:pt x="739" y="18373"/>
                    <a:pt x="1059" y="18091"/>
                    <a:pt x="1217" y="17988"/>
                  </a:cubicBezTo>
                  <a:cubicBezTo>
                    <a:pt x="1311" y="17928"/>
                    <a:pt x="1405" y="17871"/>
                    <a:pt x="1499" y="17815"/>
                  </a:cubicBezTo>
                  <a:cubicBezTo>
                    <a:pt x="1722" y="17683"/>
                    <a:pt x="1951" y="17545"/>
                    <a:pt x="2156" y="17346"/>
                  </a:cubicBezTo>
                  <a:cubicBezTo>
                    <a:pt x="2354" y="17153"/>
                    <a:pt x="2517" y="16926"/>
                    <a:pt x="2651" y="16654"/>
                  </a:cubicBezTo>
                  <a:cubicBezTo>
                    <a:pt x="2729" y="16497"/>
                    <a:pt x="2792" y="16338"/>
                    <a:pt x="2850" y="16170"/>
                  </a:cubicBezTo>
                  <a:lnTo>
                    <a:pt x="2850" y="16170"/>
                  </a:lnTo>
                  <a:cubicBezTo>
                    <a:pt x="2847" y="16229"/>
                    <a:pt x="2847" y="16289"/>
                    <a:pt x="2845" y="16351"/>
                  </a:cubicBezTo>
                  <a:cubicBezTo>
                    <a:pt x="2844" y="16412"/>
                    <a:pt x="2842" y="16477"/>
                    <a:pt x="2842" y="16539"/>
                  </a:cubicBezTo>
                  <a:cubicBezTo>
                    <a:pt x="2800" y="16552"/>
                    <a:pt x="2770" y="16591"/>
                    <a:pt x="2771" y="16636"/>
                  </a:cubicBezTo>
                  <a:cubicBezTo>
                    <a:pt x="2780" y="16932"/>
                    <a:pt x="2700" y="17218"/>
                    <a:pt x="2618" y="17519"/>
                  </a:cubicBezTo>
                  <a:cubicBezTo>
                    <a:pt x="2586" y="17628"/>
                    <a:pt x="2557" y="17736"/>
                    <a:pt x="2531" y="17848"/>
                  </a:cubicBezTo>
                  <a:cubicBezTo>
                    <a:pt x="2318" y="18740"/>
                    <a:pt x="2431" y="19646"/>
                    <a:pt x="2887" y="20697"/>
                  </a:cubicBezTo>
                  <a:cubicBezTo>
                    <a:pt x="2997" y="20953"/>
                    <a:pt x="3128" y="21201"/>
                    <a:pt x="3256" y="21441"/>
                  </a:cubicBezTo>
                  <a:cubicBezTo>
                    <a:pt x="3436" y="21780"/>
                    <a:pt x="3620" y="22127"/>
                    <a:pt x="3743" y="22492"/>
                  </a:cubicBezTo>
                  <a:cubicBezTo>
                    <a:pt x="3758" y="22534"/>
                    <a:pt x="3795" y="22561"/>
                    <a:pt x="3837" y="22561"/>
                  </a:cubicBezTo>
                  <a:cubicBezTo>
                    <a:pt x="3848" y="22561"/>
                    <a:pt x="3859" y="22560"/>
                    <a:pt x="3870" y="22556"/>
                  </a:cubicBezTo>
                  <a:cubicBezTo>
                    <a:pt x="3922" y="22538"/>
                    <a:pt x="3951" y="22483"/>
                    <a:pt x="3932" y="22431"/>
                  </a:cubicBezTo>
                  <a:cubicBezTo>
                    <a:pt x="3925" y="22391"/>
                    <a:pt x="3976" y="22246"/>
                    <a:pt x="4002" y="22178"/>
                  </a:cubicBezTo>
                  <a:cubicBezTo>
                    <a:pt x="4022" y="22123"/>
                    <a:pt x="4038" y="22075"/>
                    <a:pt x="4045" y="22043"/>
                  </a:cubicBezTo>
                  <a:cubicBezTo>
                    <a:pt x="4090" y="21843"/>
                    <a:pt x="4126" y="21664"/>
                    <a:pt x="4154" y="21493"/>
                  </a:cubicBezTo>
                  <a:cubicBezTo>
                    <a:pt x="4219" y="21085"/>
                    <a:pt x="4244" y="20720"/>
                    <a:pt x="4228" y="20380"/>
                  </a:cubicBezTo>
                  <a:cubicBezTo>
                    <a:pt x="4215" y="20131"/>
                    <a:pt x="4167" y="19888"/>
                    <a:pt x="4074" y="19643"/>
                  </a:cubicBezTo>
                  <a:cubicBezTo>
                    <a:pt x="3983" y="19401"/>
                    <a:pt x="3859" y="19175"/>
                    <a:pt x="3740" y="18957"/>
                  </a:cubicBezTo>
                  <a:cubicBezTo>
                    <a:pt x="3643" y="18783"/>
                    <a:pt x="3542" y="18602"/>
                    <a:pt x="3465" y="18418"/>
                  </a:cubicBezTo>
                  <a:cubicBezTo>
                    <a:pt x="3317" y="18074"/>
                    <a:pt x="3242" y="17729"/>
                    <a:pt x="3162" y="17364"/>
                  </a:cubicBezTo>
                  <a:cubicBezTo>
                    <a:pt x="3126" y="17194"/>
                    <a:pt x="3084" y="17021"/>
                    <a:pt x="3039" y="16848"/>
                  </a:cubicBezTo>
                  <a:cubicBezTo>
                    <a:pt x="3045" y="16680"/>
                    <a:pt x="3048" y="16513"/>
                    <a:pt x="3052" y="16353"/>
                  </a:cubicBezTo>
                  <a:cubicBezTo>
                    <a:pt x="3057" y="16005"/>
                    <a:pt x="3064" y="15671"/>
                    <a:pt x="3100" y="15319"/>
                  </a:cubicBezTo>
                  <a:cubicBezTo>
                    <a:pt x="3172" y="15031"/>
                    <a:pt x="3236" y="14740"/>
                    <a:pt x="3287" y="14447"/>
                  </a:cubicBezTo>
                  <a:cubicBezTo>
                    <a:pt x="3327" y="14746"/>
                    <a:pt x="3375" y="15048"/>
                    <a:pt x="3462" y="15339"/>
                  </a:cubicBezTo>
                  <a:cubicBezTo>
                    <a:pt x="3639" y="15927"/>
                    <a:pt x="3867" y="16412"/>
                    <a:pt x="4164" y="16823"/>
                  </a:cubicBezTo>
                  <a:cubicBezTo>
                    <a:pt x="4342" y="17068"/>
                    <a:pt x="4551" y="17292"/>
                    <a:pt x="4750" y="17509"/>
                  </a:cubicBezTo>
                  <a:cubicBezTo>
                    <a:pt x="5022" y="17802"/>
                    <a:pt x="5303" y="18106"/>
                    <a:pt x="5500" y="18453"/>
                  </a:cubicBezTo>
                  <a:cubicBezTo>
                    <a:pt x="5518" y="18486"/>
                    <a:pt x="5553" y="18504"/>
                    <a:pt x="5587" y="18504"/>
                  </a:cubicBezTo>
                  <a:cubicBezTo>
                    <a:pt x="5595" y="18504"/>
                    <a:pt x="5604" y="18503"/>
                    <a:pt x="5612" y="18501"/>
                  </a:cubicBezTo>
                  <a:cubicBezTo>
                    <a:pt x="5655" y="18488"/>
                    <a:pt x="5687" y="18447"/>
                    <a:pt x="5687" y="18402"/>
                  </a:cubicBezTo>
                  <a:cubicBezTo>
                    <a:pt x="5681" y="17692"/>
                    <a:pt x="5674" y="16884"/>
                    <a:pt x="5390" y="16164"/>
                  </a:cubicBezTo>
                  <a:cubicBezTo>
                    <a:pt x="5195" y="15666"/>
                    <a:pt x="4865" y="15202"/>
                    <a:pt x="4438" y="14819"/>
                  </a:cubicBezTo>
                  <a:cubicBezTo>
                    <a:pt x="4348" y="14738"/>
                    <a:pt x="4257" y="14665"/>
                    <a:pt x="4168" y="14589"/>
                  </a:cubicBezTo>
                  <a:cubicBezTo>
                    <a:pt x="3879" y="14348"/>
                    <a:pt x="3605" y="14116"/>
                    <a:pt x="3416" y="13767"/>
                  </a:cubicBezTo>
                  <a:cubicBezTo>
                    <a:pt x="3589" y="13036"/>
                    <a:pt x="3756" y="12292"/>
                    <a:pt x="3901" y="11538"/>
                  </a:cubicBezTo>
                  <a:lnTo>
                    <a:pt x="3915" y="11581"/>
                  </a:lnTo>
                  <a:cubicBezTo>
                    <a:pt x="4109" y="12204"/>
                    <a:pt x="4449" y="12775"/>
                    <a:pt x="4898" y="13234"/>
                  </a:cubicBezTo>
                  <a:cubicBezTo>
                    <a:pt x="5202" y="13546"/>
                    <a:pt x="5554" y="13806"/>
                    <a:pt x="5894" y="14057"/>
                  </a:cubicBezTo>
                  <a:lnTo>
                    <a:pt x="7269" y="15071"/>
                  </a:lnTo>
                  <a:cubicBezTo>
                    <a:pt x="7287" y="15084"/>
                    <a:pt x="7308" y="15090"/>
                    <a:pt x="7329" y="15090"/>
                  </a:cubicBezTo>
                  <a:cubicBezTo>
                    <a:pt x="7350" y="15090"/>
                    <a:pt x="7371" y="15084"/>
                    <a:pt x="7388" y="15071"/>
                  </a:cubicBezTo>
                  <a:cubicBezTo>
                    <a:pt x="7421" y="15045"/>
                    <a:pt x="7439" y="15000"/>
                    <a:pt x="7424" y="14958"/>
                  </a:cubicBezTo>
                  <a:cubicBezTo>
                    <a:pt x="7245" y="14401"/>
                    <a:pt x="7035" y="13848"/>
                    <a:pt x="6799" y="13312"/>
                  </a:cubicBezTo>
                  <a:cubicBezTo>
                    <a:pt x="6615" y="12893"/>
                    <a:pt x="6441" y="12551"/>
                    <a:pt x="6194" y="12248"/>
                  </a:cubicBezTo>
                  <a:cubicBezTo>
                    <a:pt x="5869" y="11853"/>
                    <a:pt x="5438" y="11568"/>
                    <a:pt x="5101" y="11364"/>
                  </a:cubicBezTo>
                  <a:cubicBezTo>
                    <a:pt x="4843" y="11208"/>
                    <a:pt x="4561" y="11053"/>
                    <a:pt x="4249" y="10969"/>
                  </a:cubicBezTo>
                  <a:cubicBezTo>
                    <a:pt x="4192" y="10955"/>
                    <a:pt x="4122" y="10939"/>
                    <a:pt x="4056" y="10939"/>
                  </a:cubicBezTo>
                  <a:cubicBezTo>
                    <a:pt x="4040" y="10939"/>
                    <a:pt x="4025" y="10939"/>
                    <a:pt x="4011" y="10941"/>
                  </a:cubicBezTo>
                  <a:cubicBezTo>
                    <a:pt x="4183" y="9968"/>
                    <a:pt x="4313" y="8983"/>
                    <a:pt x="4374" y="7995"/>
                  </a:cubicBezTo>
                  <a:cubicBezTo>
                    <a:pt x="4514" y="8600"/>
                    <a:pt x="4668" y="9219"/>
                    <a:pt x="5040" y="9754"/>
                  </a:cubicBezTo>
                  <a:cubicBezTo>
                    <a:pt x="5413" y="10288"/>
                    <a:pt x="5891" y="10728"/>
                    <a:pt x="6347" y="11132"/>
                  </a:cubicBezTo>
                  <a:cubicBezTo>
                    <a:pt x="6642" y="11393"/>
                    <a:pt x="6962" y="11648"/>
                    <a:pt x="7355" y="11656"/>
                  </a:cubicBezTo>
                  <a:cubicBezTo>
                    <a:pt x="7382" y="11656"/>
                    <a:pt x="7410" y="11646"/>
                    <a:pt x="7428" y="11626"/>
                  </a:cubicBezTo>
                  <a:cubicBezTo>
                    <a:pt x="7449" y="11606"/>
                    <a:pt x="7457" y="11577"/>
                    <a:pt x="7456" y="11549"/>
                  </a:cubicBezTo>
                  <a:cubicBezTo>
                    <a:pt x="7378" y="10510"/>
                    <a:pt x="7139" y="9693"/>
                    <a:pt x="6725" y="9055"/>
                  </a:cubicBezTo>
                  <a:cubicBezTo>
                    <a:pt x="6377" y="8521"/>
                    <a:pt x="5934" y="8179"/>
                    <a:pt x="5442" y="7907"/>
                  </a:cubicBezTo>
                  <a:cubicBezTo>
                    <a:pt x="5752" y="7790"/>
                    <a:pt x="5994" y="7539"/>
                    <a:pt x="6191" y="7305"/>
                  </a:cubicBezTo>
                  <a:cubicBezTo>
                    <a:pt x="6680" y="6724"/>
                    <a:pt x="7077" y="6074"/>
                    <a:pt x="7368" y="5372"/>
                  </a:cubicBezTo>
                  <a:cubicBezTo>
                    <a:pt x="7382" y="5336"/>
                    <a:pt x="7375" y="5294"/>
                    <a:pt x="7349" y="5265"/>
                  </a:cubicBezTo>
                  <a:cubicBezTo>
                    <a:pt x="7331" y="5246"/>
                    <a:pt x="7305" y="5233"/>
                    <a:pt x="7278" y="5233"/>
                  </a:cubicBezTo>
                  <a:cubicBezTo>
                    <a:pt x="7273" y="5233"/>
                    <a:pt x="7267" y="5234"/>
                    <a:pt x="7262" y="5235"/>
                  </a:cubicBezTo>
                  <a:cubicBezTo>
                    <a:pt x="7258" y="5235"/>
                    <a:pt x="7250" y="5236"/>
                    <a:pt x="7245" y="5238"/>
                  </a:cubicBezTo>
                  <a:cubicBezTo>
                    <a:pt x="6683" y="5419"/>
                    <a:pt x="6102" y="5607"/>
                    <a:pt x="5571" y="5893"/>
                  </a:cubicBezTo>
                  <a:cubicBezTo>
                    <a:pt x="5224" y="6080"/>
                    <a:pt x="4980" y="6270"/>
                    <a:pt x="4805" y="6490"/>
                  </a:cubicBezTo>
                  <a:cubicBezTo>
                    <a:pt x="4617" y="6727"/>
                    <a:pt x="4501" y="7011"/>
                    <a:pt x="4406" y="7277"/>
                  </a:cubicBezTo>
                  <a:cubicBezTo>
                    <a:pt x="4475" y="4784"/>
                    <a:pt x="4066" y="2306"/>
                    <a:pt x="2719" y="48"/>
                  </a:cubicBezTo>
                  <a:cubicBezTo>
                    <a:pt x="2700" y="16"/>
                    <a:pt x="2669" y="0"/>
                    <a:pt x="2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 rot="10800000">
              <a:off x="7927765" y="750354"/>
              <a:ext cx="238146" cy="269200"/>
            </a:xfrm>
            <a:custGeom>
              <a:avLst/>
              <a:gdLst/>
              <a:ahLst/>
              <a:cxnLst/>
              <a:rect l="l" t="t" r="r" b="b"/>
              <a:pathLst>
                <a:path w="5046" h="5704" extrusionOk="0">
                  <a:moveTo>
                    <a:pt x="239" y="0"/>
                  </a:moveTo>
                  <a:cubicBezTo>
                    <a:pt x="176" y="0"/>
                    <a:pt x="114" y="877"/>
                    <a:pt x="68" y="1791"/>
                  </a:cubicBezTo>
                  <a:cubicBezTo>
                    <a:pt x="25" y="2700"/>
                    <a:pt x="0" y="3649"/>
                    <a:pt x="7" y="3815"/>
                  </a:cubicBezTo>
                  <a:cubicBezTo>
                    <a:pt x="22" y="4035"/>
                    <a:pt x="96" y="4291"/>
                    <a:pt x="303" y="4368"/>
                  </a:cubicBezTo>
                  <a:cubicBezTo>
                    <a:pt x="346" y="4385"/>
                    <a:pt x="392" y="4392"/>
                    <a:pt x="438" y="4392"/>
                  </a:cubicBezTo>
                  <a:cubicBezTo>
                    <a:pt x="482" y="4392"/>
                    <a:pt x="527" y="4386"/>
                    <a:pt x="571" y="4375"/>
                  </a:cubicBezTo>
                  <a:cubicBezTo>
                    <a:pt x="840" y="4310"/>
                    <a:pt x="1053" y="4096"/>
                    <a:pt x="1182" y="3850"/>
                  </a:cubicBezTo>
                  <a:cubicBezTo>
                    <a:pt x="1310" y="3605"/>
                    <a:pt x="1368" y="3329"/>
                    <a:pt x="1422" y="3057"/>
                  </a:cubicBezTo>
                  <a:lnTo>
                    <a:pt x="1422" y="3057"/>
                  </a:lnTo>
                  <a:cubicBezTo>
                    <a:pt x="1410" y="3518"/>
                    <a:pt x="1436" y="3982"/>
                    <a:pt x="1500" y="4439"/>
                  </a:cubicBezTo>
                  <a:cubicBezTo>
                    <a:pt x="1519" y="4575"/>
                    <a:pt x="1542" y="4713"/>
                    <a:pt x="1613" y="4830"/>
                  </a:cubicBezTo>
                  <a:cubicBezTo>
                    <a:pt x="1678" y="4940"/>
                    <a:pt x="1795" y="5028"/>
                    <a:pt x="1922" y="5028"/>
                  </a:cubicBezTo>
                  <a:cubicBezTo>
                    <a:pt x="1930" y="5028"/>
                    <a:pt x="1939" y="5028"/>
                    <a:pt x="1947" y="5027"/>
                  </a:cubicBezTo>
                  <a:cubicBezTo>
                    <a:pt x="2173" y="5008"/>
                    <a:pt x="2280" y="4742"/>
                    <a:pt x="2322" y="4519"/>
                  </a:cubicBezTo>
                  <a:cubicBezTo>
                    <a:pt x="2389" y="4163"/>
                    <a:pt x="2409" y="3796"/>
                    <a:pt x="2385" y="3434"/>
                  </a:cubicBezTo>
                  <a:lnTo>
                    <a:pt x="2385" y="3434"/>
                  </a:lnTo>
                  <a:cubicBezTo>
                    <a:pt x="2667" y="4122"/>
                    <a:pt x="3090" y="4769"/>
                    <a:pt x="3661" y="5248"/>
                  </a:cubicBezTo>
                  <a:cubicBezTo>
                    <a:pt x="3861" y="5415"/>
                    <a:pt x="4175" y="5703"/>
                    <a:pt x="4452" y="5703"/>
                  </a:cubicBezTo>
                  <a:cubicBezTo>
                    <a:pt x="4457" y="5703"/>
                    <a:pt x="4462" y="5703"/>
                    <a:pt x="4466" y="5703"/>
                  </a:cubicBezTo>
                  <a:cubicBezTo>
                    <a:pt x="4777" y="5691"/>
                    <a:pt x="4938" y="5408"/>
                    <a:pt x="4961" y="5134"/>
                  </a:cubicBezTo>
                  <a:cubicBezTo>
                    <a:pt x="4983" y="4866"/>
                    <a:pt x="4870" y="4606"/>
                    <a:pt x="4733" y="4375"/>
                  </a:cubicBezTo>
                  <a:cubicBezTo>
                    <a:pt x="4372" y="3773"/>
                    <a:pt x="3832" y="3278"/>
                    <a:pt x="3202" y="2967"/>
                  </a:cubicBezTo>
                  <a:lnTo>
                    <a:pt x="3202" y="2967"/>
                  </a:lnTo>
                  <a:cubicBezTo>
                    <a:pt x="3590" y="3142"/>
                    <a:pt x="4002" y="3268"/>
                    <a:pt x="4418" y="3340"/>
                  </a:cubicBezTo>
                  <a:cubicBezTo>
                    <a:pt x="4482" y="3351"/>
                    <a:pt x="4550" y="3360"/>
                    <a:pt x="4616" y="3360"/>
                  </a:cubicBezTo>
                  <a:cubicBezTo>
                    <a:pt x="4722" y="3360"/>
                    <a:pt x="4824" y="3337"/>
                    <a:pt x="4899" y="3265"/>
                  </a:cubicBezTo>
                  <a:cubicBezTo>
                    <a:pt x="5045" y="3123"/>
                    <a:pt x="4995" y="2870"/>
                    <a:pt x="4874" y="2706"/>
                  </a:cubicBezTo>
                  <a:cubicBezTo>
                    <a:pt x="4735" y="2514"/>
                    <a:pt x="4527" y="2383"/>
                    <a:pt x="4321" y="2268"/>
                  </a:cubicBezTo>
                  <a:cubicBezTo>
                    <a:pt x="3854" y="2006"/>
                    <a:pt x="3367" y="1780"/>
                    <a:pt x="2881" y="1555"/>
                  </a:cubicBezTo>
                  <a:lnTo>
                    <a:pt x="2881" y="1555"/>
                  </a:lnTo>
                  <a:cubicBezTo>
                    <a:pt x="3226" y="1684"/>
                    <a:pt x="3593" y="1751"/>
                    <a:pt x="3962" y="1751"/>
                  </a:cubicBezTo>
                  <a:cubicBezTo>
                    <a:pt x="3966" y="1751"/>
                    <a:pt x="3970" y="1751"/>
                    <a:pt x="3974" y="1751"/>
                  </a:cubicBezTo>
                  <a:cubicBezTo>
                    <a:pt x="4126" y="1748"/>
                    <a:pt x="4281" y="1736"/>
                    <a:pt x="4417" y="1667"/>
                  </a:cubicBezTo>
                  <a:cubicBezTo>
                    <a:pt x="4553" y="1599"/>
                    <a:pt x="4663" y="1463"/>
                    <a:pt x="4662" y="1311"/>
                  </a:cubicBezTo>
                  <a:cubicBezTo>
                    <a:pt x="4662" y="1198"/>
                    <a:pt x="4599" y="1094"/>
                    <a:pt x="4527" y="1008"/>
                  </a:cubicBezTo>
                  <a:cubicBezTo>
                    <a:pt x="4016" y="406"/>
                    <a:pt x="3217" y="515"/>
                    <a:pt x="2513" y="431"/>
                  </a:cubicBezTo>
                  <a:cubicBezTo>
                    <a:pt x="1748" y="342"/>
                    <a:pt x="976" y="218"/>
                    <a:pt x="241" y="1"/>
                  </a:cubicBezTo>
                  <a:cubicBezTo>
                    <a:pt x="240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 rot="10800000">
              <a:off x="213040" y="575756"/>
              <a:ext cx="215870" cy="185948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26"/>
          <p:cNvSpPr txBox="1">
            <a:spLocks noGrp="1"/>
          </p:cNvSpPr>
          <p:nvPr>
            <p:ph type="title" idx="7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32"/>
          <p:cNvGrpSpPr/>
          <p:nvPr/>
        </p:nvGrpSpPr>
        <p:grpSpPr>
          <a:xfrm>
            <a:off x="37" y="-12"/>
            <a:ext cx="9143960" cy="5882133"/>
            <a:chOff x="37" y="-12"/>
            <a:chExt cx="9143960" cy="5882133"/>
          </a:xfrm>
        </p:grpSpPr>
        <p:sp>
          <p:nvSpPr>
            <p:cNvPr id="1519" name="Google Shape;1519;p32"/>
            <p:cNvSpPr/>
            <p:nvPr/>
          </p:nvSpPr>
          <p:spPr>
            <a:xfrm flipH="1">
              <a:off x="37" y="0"/>
              <a:ext cx="5293487" cy="1469090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 flipH="1">
              <a:off x="2624469" y="2925168"/>
              <a:ext cx="6519529" cy="2218329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1" name="Google Shape;1521;p32"/>
            <p:cNvGrpSpPr/>
            <p:nvPr/>
          </p:nvGrpSpPr>
          <p:grpSpPr>
            <a:xfrm flipH="1">
              <a:off x="1057972" y="4238745"/>
              <a:ext cx="907937" cy="1643377"/>
              <a:chOff x="1630300" y="2895025"/>
              <a:chExt cx="480950" cy="870525"/>
            </a:xfrm>
          </p:grpSpPr>
          <p:sp>
            <p:nvSpPr>
              <p:cNvPr id="1522" name="Google Shape;1522;p32"/>
              <p:cNvSpPr/>
              <p:nvPr/>
            </p:nvSpPr>
            <p:spPr>
              <a:xfrm>
                <a:off x="1630300" y="2895025"/>
                <a:ext cx="480950" cy="710575"/>
              </a:xfrm>
              <a:custGeom>
                <a:avLst/>
                <a:gdLst/>
                <a:ahLst/>
                <a:cxnLst/>
                <a:rect l="l" t="t" r="r" b="b"/>
                <a:pathLst>
                  <a:path w="19238" h="28423" extrusionOk="0">
                    <a:moveTo>
                      <a:pt x="15689" y="0"/>
                    </a:moveTo>
                    <a:cubicBezTo>
                      <a:pt x="15057" y="0"/>
                      <a:pt x="14403" y="330"/>
                      <a:pt x="13877" y="720"/>
                    </a:cubicBezTo>
                    <a:cubicBezTo>
                      <a:pt x="12032" y="2084"/>
                      <a:pt x="10822" y="4271"/>
                      <a:pt x="10643" y="6559"/>
                    </a:cubicBezTo>
                    <a:cubicBezTo>
                      <a:pt x="10131" y="5334"/>
                      <a:pt x="8999" y="4187"/>
                      <a:pt x="7594" y="4141"/>
                    </a:cubicBezTo>
                    <a:cubicBezTo>
                      <a:pt x="7575" y="4141"/>
                      <a:pt x="7557" y="4140"/>
                      <a:pt x="7538" y="4140"/>
                    </a:cubicBezTo>
                    <a:cubicBezTo>
                      <a:pt x="6279" y="4140"/>
                      <a:pt x="5140" y="5444"/>
                      <a:pt x="4826" y="6557"/>
                    </a:cubicBezTo>
                    <a:cubicBezTo>
                      <a:pt x="4406" y="8047"/>
                      <a:pt x="4881" y="9657"/>
                      <a:pt x="5647" y="11003"/>
                    </a:cubicBezTo>
                    <a:cubicBezTo>
                      <a:pt x="5405" y="10747"/>
                      <a:pt x="5156" y="10480"/>
                      <a:pt x="4830" y="10343"/>
                    </a:cubicBezTo>
                    <a:cubicBezTo>
                      <a:pt x="4705" y="10290"/>
                      <a:pt x="4567" y="10262"/>
                      <a:pt x="4430" y="10262"/>
                    </a:cubicBezTo>
                    <a:cubicBezTo>
                      <a:pt x="4210" y="10262"/>
                      <a:pt x="3995" y="10335"/>
                      <a:pt x="3853" y="10501"/>
                    </a:cubicBezTo>
                    <a:cubicBezTo>
                      <a:pt x="3694" y="10684"/>
                      <a:pt x="3658" y="10944"/>
                      <a:pt x="3639" y="11187"/>
                    </a:cubicBezTo>
                    <a:cubicBezTo>
                      <a:pt x="3552" y="12357"/>
                      <a:pt x="3883" y="13551"/>
                      <a:pt x="4076" y="14705"/>
                    </a:cubicBezTo>
                    <a:cubicBezTo>
                      <a:pt x="3862" y="14086"/>
                      <a:pt x="3317" y="13594"/>
                      <a:pt x="2682" y="13442"/>
                    </a:cubicBezTo>
                    <a:cubicBezTo>
                      <a:pt x="2538" y="13408"/>
                      <a:pt x="2391" y="13391"/>
                      <a:pt x="2244" y="13391"/>
                    </a:cubicBezTo>
                    <a:cubicBezTo>
                      <a:pt x="1739" y="13391"/>
                      <a:pt x="1234" y="13587"/>
                      <a:pt x="869" y="13939"/>
                    </a:cubicBezTo>
                    <a:cubicBezTo>
                      <a:pt x="1" y="14777"/>
                      <a:pt x="85" y="16186"/>
                      <a:pt x="382" y="17357"/>
                    </a:cubicBezTo>
                    <a:cubicBezTo>
                      <a:pt x="877" y="19308"/>
                      <a:pt x="1764" y="21122"/>
                      <a:pt x="2701" y="22892"/>
                    </a:cubicBezTo>
                    <a:cubicBezTo>
                      <a:pt x="3616" y="24622"/>
                      <a:pt x="4942" y="26413"/>
                      <a:pt x="5039" y="28422"/>
                    </a:cubicBezTo>
                    <a:cubicBezTo>
                      <a:pt x="7365" y="26746"/>
                      <a:pt x="10181" y="26070"/>
                      <a:pt x="12983" y="25335"/>
                    </a:cubicBezTo>
                    <a:cubicBezTo>
                      <a:pt x="14212" y="25013"/>
                      <a:pt x="15756" y="24806"/>
                      <a:pt x="16782" y="24016"/>
                    </a:cubicBezTo>
                    <a:cubicBezTo>
                      <a:pt x="17665" y="23337"/>
                      <a:pt x="18904" y="21610"/>
                      <a:pt x="17045" y="21238"/>
                    </a:cubicBezTo>
                    <a:cubicBezTo>
                      <a:pt x="16909" y="21211"/>
                      <a:pt x="16772" y="21200"/>
                      <a:pt x="16634" y="21200"/>
                    </a:cubicBezTo>
                    <a:cubicBezTo>
                      <a:pt x="16310" y="21200"/>
                      <a:pt x="15983" y="21261"/>
                      <a:pt x="15663" y="21323"/>
                    </a:cubicBezTo>
                    <a:cubicBezTo>
                      <a:pt x="16543" y="20665"/>
                      <a:pt x="17721" y="19217"/>
                      <a:pt x="17693" y="18031"/>
                    </a:cubicBezTo>
                    <a:cubicBezTo>
                      <a:pt x="17679" y="17497"/>
                      <a:pt x="17369" y="17310"/>
                      <a:pt x="16956" y="17310"/>
                    </a:cubicBezTo>
                    <a:cubicBezTo>
                      <a:pt x="16296" y="17310"/>
                      <a:pt x="15373" y="17788"/>
                      <a:pt x="14983" y="18088"/>
                    </a:cubicBezTo>
                    <a:cubicBezTo>
                      <a:pt x="16210" y="17145"/>
                      <a:pt x="17151" y="15837"/>
                      <a:pt x="17656" y="14375"/>
                    </a:cubicBezTo>
                    <a:cubicBezTo>
                      <a:pt x="17733" y="14150"/>
                      <a:pt x="17803" y="13908"/>
                      <a:pt x="17745" y="13678"/>
                    </a:cubicBezTo>
                    <a:cubicBezTo>
                      <a:pt x="17651" y="13299"/>
                      <a:pt x="17234" y="13081"/>
                      <a:pt x="16840" y="13081"/>
                    </a:cubicBezTo>
                    <a:cubicBezTo>
                      <a:pt x="16816" y="13081"/>
                      <a:pt x="16792" y="13082"/>
                      <a:pt x="16767" y="13083"/>
                    </a:cubicBezTo>
                    <a:cubicBezTo>
                      <a:pt x="16353" y="13112"/>
                      <a:pt x="15980" y="13331"/>
                      <a:pt x="15624" y="13542"/>
                    </a:cubicBezTo>
                    <a:cubicBezTo>
                      <a:pt x="17077" y="12248"/>
                      <a:pt x="18602" y="10839"/>
                      <a:pt x="19088" y="8955"/>
                    </a:cubicBezTo>
                    <a:cubicBezTo>
                      <a:pt x="19186" y="8569"/>
                      <a:pt x="19237" y="8155"/>
                      <a:pt x="19098" y="7782"/>
                    </a:cubicBezTo>
                    <a:cubicBezTo>
                      <a:pt x="18944" y="7370"/>
                      <a:pt x="18616" y="7217"/>
                      <a:pt x="18228" y="7217"/>
                    </a:cubicBezTo>
                    <a:cubicBezTo>
                      <a:pt x="17513" y="7217"/>
                      <a:pt x="16595" y="7736"/>
                      <a:pt x="16194" y="8108"/>
                    </a:cubicBezTo>
                    <a:cubicBezTo>
                      <a:pt x="17374" y="6414"/>
                      <a:pt x="17879" y="4264"/>
                      <a:pt x="17575" y="2223"/>
                    </a:cubicBezTo>
                    <a:cubicBezTo>
                      <a:pt x="17449" y="1391"/>
                      <a:pt x="17116" y="483"/>
                      <a:pt x="16348" y="137"/>
                    </a:cubicBezTo>
                    <a:cubicBezTo>
                      <a:pt x="16135" y="42"/>
                      <a:pt x="15914" y="0"/>
                      <a:pt x="15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1674950" y="2976400"/>
                <a:ext cx="401400" cy="7891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31566" extrusionOk="0">
                    <a:moveTo>
                      <a:pt x="11729" y="1"/>
                    </a:moveTo>
                    <a:cubicBezTo>
                      <a:pt x="11677" y="1"/>
                      <a:pt x="11627" y="27"/>
                      <a:pt x="11603" y="90"/>
                    </a:cubicBezTo>
                    <a:cubicBezTo>
                      <a:pt x="10782" y="2243"/>
                      <a:pt x="10242" y="4494"/>
                      <a:pt x="10000" y="6782"/>
                    </a:cubicBezTo>
                    <a:cubicBezTo>
                      <a:pt x="9311" y="8243"/>
                      <a:pt x="8638" y="9710"/>
                      <a:pt x="7991" y="11190"/>
                    </a:cubicBezTo>
                    <a:cubicBezTo>
                      <a:pt x="7824" y="10100"/>
                      <a:pt x="7612" y="9019"/>
                      <a:pt x="7347" y="7948"/>
                    </a:cubicBezTo>
                    <a:cubicBezTo>
                      <a:pt x="7321" y="6965"/>
                      <a:pt x="7496" y="5986"/>
                      <a:pt x="7861" y="5073"/>
                    </a:cubicBezTo>
                    <a:cubicBezTo>
                      <a:pt x="7906" y="4959"/>
                      <a:pt x="7808" y="4872"/>
                      <a:pt x="7715" y="4872"/>
                    </a:cubicBezTo>
                    <a:cubicBezTo>
                      <a:pt x="7663" y="4872"/>
                      <a:pt x="7613" y="4898"/>
                      <a:pt x="7588" y="4960"/>
                    </a:cubicBezTo>
                    <a:cubicBezTo>
                      <a:pt x="7329" y="5605"/>
                      <a:pt x="7164" y="6282"/>
                      <a:pt x="7092" y="6969"/>
                    </a:cubicBezTo>
                    <a:cubicBezTo>
                      <a:pt x="6720" y="5610"/>
                      <a:pt x="6268" y="4272"/>
                      <a:pt x="5743" y="2966"/>
                    </a:cubicBezTo>
                    <a:cubicBezTo>
                      <a:pt x="5718" y="2905"/>
                      <a:pt x="5669" y="2879"/>
                      <a:pt x="5619" y="2879"/>
                    </a:cubicBezTo>
                    <a:cubicBezTo>
                      <a:pt x="5525" y="2879"/>
                      <a:pt x="5427" y="2969"/>
                      <a:pt x="5472" y="3084"/>
                    </a:cubicBezTo>
                    <a:cubicBezTo>
                      <a:pt x="6116" y="4682"/>
                      <a:pt x="6643" y="6325"/>
                      <a:pt x="7056" y="7994"/>
                    </a:cubicBezTo>
                    <a:cubicBezTo>
                      <a:pt x="7057" y="8027"/>
                      <a:pt x="7056" y="8059"/>
                      <a:pt x="7057" y="8094"/>
                    </a:cubicBezTo>
                    <a:cubicBezTo>
                      <a:pt x="7060" y="8139"/>
                      <a:pt x="7079" y="8172"/>
                      <a:pt x="7106" y="8192"/>
                    </a:cubicBezTo>
                    <a:cubicBezTo>
                      <a:pt x="7300" y="8996"/>
                      <a:pt x="7462" y="9807"/>
                      <a:pt x="7600" y="10620"/>
                    </a:cubicBezTo>
                    <a:cubicBezTo>
                      <a:pt x="6941" y="9293"/>
                      <a:pt x="5925" y="8163"/>
                      <a:pt x="4928" y="7073"/>
                    </a:cubicBezTo>
                    <a:cubicBezTo>
                      <a:pt x="4896" y="7038"/>
                      <a:pt x="4857" y="7023"/>
                      <a:pt x="4819" y="7023"/>
                    </a:cubicBezTo>
                    <a:cubicBezTo>
                      <a:pt x="4706" y="7023"/>
                      <a:pt x="4600" y="7151"/>
                      <a:pt x="4696" y="7254"/>
                    </a:cubicBezTo>
                    <a:cubicBezTo>
                      <a:pt x="5898" y="8566"/>
                      <a:pt x="7132" y="9931"/>
                      <a:pt x="7711" y="11648"/>
                    </a:cubicBezTo>
                    <a:cubicBezTo>
                      <a:pt x="7722" y="11681"/>
                      <a:pt x="7742" y="11700"/>
                      <a:pt x="7762" y="11715"/>
                    </a:cubicBezTo>
                    <a:cubicBezTo>
                      <a:pt x="7581" y="12134"/>
                      <a:pt x="7402" y="12554"/>
                      <a:pt x="7226" y="12977"/>
                    </a:cubicBezTo>
                    <a:cubicBezTo>
                      <a:pt x="6216" y="15399"/>
                      <a:pt x="5297" y="17866"/>
                      <a:pt x="4524" y="20376"/>
                    </a:cubicBezTo>
                    <a:cubicBezTo>
                      <a:pt x="4372" y="19614"/>
                      <a:pt x="4153" y="18873"/>
                      <a:pt x="3891" y="18146"/>
                    </a:cubicBezTo>
                    <a:cubicBezTo>
                      <a:pt x="3622" y="16655"/>
                      <a:pt x="3590" y="15137"/>
                      <a:pt x="3800" y="13637"/>
                    </a:cubicBezTo>
                    <a:cubicBezTo>
                      <a:pt x="3815" y="13534"/>
                      <a:pt x="3735" y="13477"/>
                      <a:pt x="3654" y="13477"/>
                    </a:cubicBezTo>
                    <a:cubicBezTo>
                      <a:pt x="3588" y="13477"/>
                      <a:pt x="3521" y="13517"/>
                      <a:pt x="3509" y="13602"/>
                    </a:cubicBezTo>
                    <a:cubicBezTo>
                      <a:pt x="3350" y="14731"/>
                      <a:pt x="3328" y="15874"/>
                      <a:pt x="3437" y="17006"/>
                    </a:cubicBezTo>
                    <a:cubicBezTo>
                      <a:pt x="2834" y="15613"/>
                      <a:pt x="2092" y="14272"/>
                      <a:pt x="1346" y="12958"/>
                    </a:cubicBezTo>
                    <a:cubicBezTo>
                      <a:pt x="1315" y="12903"/>
                      <a:pt x="1263" y="12880"/>
                      <a:pt x="1212" y="12880"/>
                    </a:cubicBezTo>
                    <a:cubicBezTo>
                      <a:pt x="1112" y="12880"/>
                      <a:pt x="1015" y="12967"/>
                      <a:pt x="1077" y="13075"/>
                    </a:cubicBezTo>
                    <a:cubicBezTo>
                      <a:pt x="1765" y="14288"/>
                      <a:pt x="2454" y="15526"/>
                      <a:pt x="3030" y="16809"/>
                    </a:cubicBezTo>
                    <a:cubicBezTo>
                      <a:pt x="2177" y="16072"/>
                      <a:pt x="1271" y="15403"/>
                      <a:pt x="311" y="14812"/>
                    </a:cubicBezTo>
                    <a:cubicBezTo>
                      <a:pt x="284" y="14796"/>
                      <a:pt x="257" y="14789"/>
                      <a:pt x="231" y="14789"/>
                    </a:cubicBezTo>
                    <a:cubicBezTo>
                      <a:pt x="101" y="14789"/>
                      <a:pt x="1" y="14965"/>
                      <a:pt x="134" y="15048"/>
                    </a:cubicBezTo>
                    <a:cubicBezTo>
                      <a:pt x="1262" y="15742"/>
                      <a:pt x="2322" y="16539"/>
                      <a:pt x="3299" y="17433"/>
                    </a:cubicBezTo>
                    <a:cubicBezTo>
                      <a:pt x="3299" y="17433"/>
                      <a:pt x="3300" y="17433"/>
                      <a:pt x="3300" y="17436"/>
                    </a:cubicBezTo>
                    <a:cubicBezTo>
                      <a:pt x="3777" y="18582"/>
                      <a:pt x="4147" y="19769"/>
                      <a:pt x="4338" y="21005"/>
                    </a:cubicBezTo>
                    <a:cubicBezTo>
                      <a:pt x="3991" y="22178"/>
                      <a:pt x="3672" y="23359"/>
                      <a:pt x="3397" y="24552"/>
                    </a:cubicBezTo>
                    <a:cubicBezTo>
                      <a:pt x="2879" y="26809"/>
                      <a:pt x="2510" y="29098"/>
                      <a:pt x="2323" y="31405"/>
                    </a:cubicBezTo>
                    <a:cubicBezTo>
                      <a:pt x="2315" y="31508"/>
                      <a:pt x="2399" y="31565"/>
                      <a:pt x="2479" y="31565"/>
                    </a:cubicBezTo>
                    <a:cubicBezTo>
                      <a:pt x="2545" y="31565"/>
                      <a:pt x="2609" y="31525"/>
                      <a:pt x="2616" y="31439"/>
                    </a:cubicBezTo>
                    <a:cubicBezTo>
                      <a:pt x="2899" y="27911"/>
                      <a:pt x="3619" y="24436"/>
                      <a:pt x="4625" y="21047"/>
                    </a:cubicBezTo>
                    <a:cubicBezTo>
                      <a:pt x="4625" y="21045"/>
                      <a:pt x="4628" y="21045"/>
                      <a:pt x="4628" y="21043"/>
                    </a:cubicBezTo>
                    <a:cubicBezTo>
                      <a:pt x="4899" y="20345"/>
                      <a:pt x="5404" y="19759"/>
                      <a:pt x="5898" y="19206"/>
                    </a:cubicBezTo>
                    <a:cubicBezTo>
                      <a:pt x="6416" y="18627"/>
                      <a:pt x="6954" y="18068"/>
                      <a:pt x="7513" y="17531"/>
                    </a:cubicBezTo>
                    <a:cubicBezTo>
                      <a:pt x="7564" y="17482"/>
                      <a:pt x="7617" y="17437"/>
                      <a:pt x="7668" y="17389"/>
                    </a:cubicBezTo>
                    <a:cubicBezTo>
                      <a:pt x="7784" y="17425"/>
                      <a:pt x="7868" y="17522"/>
                      <a:pt x="7968" y="17588"/>
                    </a:cubicBezTo>
                    <a:cubicBezTo>
                      <a:pt x="8068" y="17653"/>
                      <a:pt x="8176" y="17703"/>
                      <a:pt x="8279" y="17763"/>
                    </a:cubicBezTo>
                    <a:cubicBezTo>
                      <a:pt x="8519" y="17902"/>
                      <a:pt x="8757" y="18046"/>
                      <a:pt x="8993" y="18193"/>
                    </a:cubicBezTo>
                    <a:cubicBezTo>
                      <a:pt x="9472" y="18492"/>
                      <a:pt x="9944" y="18801"/>
                      <a:pt x="10407" y="19125"/>
                    </a:cubicBezTo>
                    <a:cubicBezTo>
                      <a:pt x="10435" y="19145"/>
                      <a:pt x="10464" y="19153"/>
                      <a:pt x="10491" y="19153"/>
                    </a:cubicBezTo>
                    <a:cubicBezTo>
                      <a:pt x="10616" y="19153"/>
                      <a:pt x="10712" y="18979"/>
                      <a:pt x="10585" y="18890"/>
                    </a:cubicBezTo>
                    <a:cubicBezTo>
                      <a:pt x="10088" y="18546"/>
                      <a:pt x="9586" y="18214"/>
                      <a:pt x="9072" y="17899"/>
                    </a:cubicBezTo>
                    <a:cubicBezTo>
                      <a:pt x="8828" y="17748"/>
                      <a:pt x="8581" y="17596"/>
                      <a:pt x="8330" y="17457"/>
                    </a:cubicBezTo>
                    <a:cubicBezTo>
                      <a:pt x="8243" y="17410"/>
                      <a:pt x="8163" y="17352"/>
                      <a:pt x="8081" y="17294"/>
                    </a:cubicBezTo>
                    <a:cubicBezTo>
                      <a:pt x="8267" y="17273"/>
                      <a:pt x="8452" y="17263"/>
                      <a:pt x="8638" y="17263"/>
                    </a:cubicBezTo>
                    <a:cubicBezTo>
                      <a:pt x="9785" y="17263"/>
                      <a:pt x="10924" y="17616"/>
                      <a:pt x="12070" y="17686"/>
                    </a:cubicBezTo>
                    <a:cubicBezTo>
                      <a:pt x="12074" y="17686"/>
                      <a:pt x="12078" y="17686"/>
                      <a:pt x="12081" y="17686"/>
                    </a:cubicBezTo>
                    <a:cubicBezTo>
                      <a:pt x="12260" y="17686"/>
                      <a:pt x="12291" y="17406"/>
                      <a:pt x="12105" y="17395"/>
                    </a:cubicBezTo>
                    <a:cubicBezTo>
                      <a:pt x="10938" y="17325"/>
                      <a:pt x="9784" y="16971"/>
                      <a:pt x="8619" y="16971"/>
                    </a:cubicBezTo>
                    <a:cubicBezTo>
                      <a:pt x="8443" y="16971"/>
                      <a:pt x="8268" y="16979"/>
                      <a:pt x="8092" y="16997"/>
                    </a:cubicBezTo>
                    <a:cubicBezTo>
                      <a:pt x="9039" y="16136"/>
                      <a:pt x="10038" y="15332"/>
                      <a:pt x="11087" y="14600"/>
                    </a:cubicBezTo>
                    <a:cubicBezTo>
                      <a:pt x="11826" y="14084"/>
                      <a:pt x="12590" y="13601"/>
                      <a:pt x="13372" y="13153"/>
                    </a:cubicBezTo>
                    <a:cubicBezTo>
                      <a:pt x="13510" y="13074"/>
                      <a:pt x="13446" y="12865"/>
                      <a:pt x="13321" y="12865"/>
                    </a:cubicBezTo>
                    <a:cubicBezTo>
                      <a:pt x="13300" y="12865"/>
                      <a:pt x="13277" y="12871"/>
                      <a:pt x="13253" y="12884"/>
                    </a:cubicBezTo>
                    <a:cubicBezTo>
                      <a:pt x="10478" y="14472"/>
                      <a:pt x="7966" y="16487"/>
                      <a:pt x="5818" y="18856"/>
                    </a:cubicBezTo>
                    <a:cubicBezTo>
                      <a:pt x="5541" y="19161"/>
                      <a:pt x="5259" y="19474"/>
                      <a:pt x="5006" y="19810"/>
                    </a:cubicBezTo>
                    <a:cubicBezTo>
                      <a:pt x="5043" y="19691"/>
                      <a:pt x="5080" y="19574"/>
                      <a:pt x="5117" y="19458"/>
                    </a:cubicBezTo>
                    <a:cubicBezTo>
                      <a:pt x="5795" y="17373"/>
                      <a:pt x="6572" y="15325"/>
                      <a:pt x="7410" y="13300"/>
                    </a:cubicBezTo>
                    <a:cubicBezTo>
                      <a:pt x="7432" y="13291"/>
                      <a:pt x="7452" y="13278"/>
                      <a:pt x="7470" y="13256"/>
                    </a:cubicBezTo>
                    <a:cubicBezTo>
                      <a:pt x="7989" y="12624"/>
                      <a:pt x="8541" y="12017"/>
                      <a:pt x="9119" y="11437"/>
                    </a:cubicBezTo>
                    <a:cubicBezTo>
                      <a:pt x="9126" y="11437"/>
                      <a:pt x="9134" y="11438"/>
                      <a:pt x="9142" y="11438"/>
                    </a:cubicBezTo>
                    <a:cubicBezTo>
                      <a:pt x="9161" y="11438"/>
                      <a:pt x="9182" y="11435"/>
                      <a:pt x="9204" y="11424"/>
                    </a:cubicBezTo>
                    <a:cubicBezTo>
                      <a:pt x="9764" y="11131"/>
                      <a:pt x="10398" y="11112"/>
                      <a:pt x="11016" y="11099"/>
                    </a:cubicBezTo>
                    <a:cubicBezTo>
                      <a:pt x="11755" y="11083"/>
                      <a:pt x="12494" y="11070"/>
                      <a:pt x="13233" y="11054"/>
                    </a:cubicBezTo>
                    <a:cubicBezTo>
                      <a:pt x="13420" y="11052"/>
                      <a:pt x="13377" y="10763"/>
                      <a:pt x="13193" y="10763"/>
                    </a:cubicBezTo>
                    <a:cubicBezTo>
                      <a:pt x="13192" y="10763"/>
                      <a:pt x="13191" y="10763"/>
                      <a:pt x="13189" y="10763"/>
                    </a:cubicBezTo>
                    <a:cubicBezTo>
                      <a:pt x="12428" y="10778"/>
                      <a:pt x="11668" y="10792"/>
                      <a:pt x="10906" y="10808"/>
                    </a:cubicBezTo>
                    <a:cubicBezTo>
                      <a:pt x="10468" y="10817"/>
                      <a:pt x="10023" y="10842"/>
                      <a:pt x="9602" y="10954"/>
                    </a:cubicBezTo>
                    <a:cubicBezTo>
                      <a:pt x="10879" y="9736"/>
                      <a:pt x="12280" y="8646"/>
                      <a:pt x="13781" y="7712"/>
                    </a:cubicBezTo>
                    <a:cubicBezTo>
                      <a:pt x="14469" y="7283"/>
                      <a:pt x="15178" y="6892"/>
                      <a:pt x="15904" y="6531"/>
                    </a:cubicBezTo>
                    <a:cubicBezTo>
                      <a:pt x="16055" y="6459"/>
                      <a:pt x="15989" y="6246"/>
                      <a:pt x="15857" y="6246"/>
                    </a:cubicBezTo>
                    <a:cubicBezTo>
                      <a:pt x="15837" y="6246"/>
                      <a:pt x="15815" y="6251"/>
                      <a:pt x="15792" y="6263"/>
                    </a:cubicBezTo>
                    <a:cubicBezTo>
                      <a:pt x="13224" y="7538"/>
                      <a:pt x="10875" y="9235"/>
                      <a:pt x="8859" y="11276"/>
                    </a:cubicBezTo>
                    <a:cubicBezTo>
                      <a:pt x="8483" y="11657"/>
                      <a:pt x="8120" y="12052"/>
                      <a:pt x="7766" y="12457"/>
                    </a:cubicBezTo>
                    <a:cubicBezTo>
                      <a:pt x="8396" y="10973"/>
                      <a:pt x="9055" y="9504"/>
                      <a:pt x="9734" y="8043"/>
                    </a:cubicBezTo>
                    <a:cubicBezTo>
                      <a:pt x="10394" y="6623"/>
                      <a:pt x="11073" y="5210"/>
                      <a:pt x="11759" y="3800"/>
                    </a:cubicBezTo>
                    <a:cubicBezTo>
                      <a:pt x="11765" y="3801"/>
                      <a:pt x="11771" y="3802"/>
                      <a:pt x="11778" y="3802"/>
                    </a:cubicBezTo>
                    <a:cubicBezTo>
                      <a:pt x="11807" y="3802"/>
                      <a:pt x="11836" y="3791"/>
                      <a:pt x="11863" y="3766"/>
                    </a:cubicBezTo>
                    <a:cubicBezTo>
                      <a:pt x="12930" y="2812"/>
                      <a:pt x="13868" y="1726"/>
                      <a:pt x="14654" y="530"/>
                    </a:cubicBezTo>
                    <a:cubicBezTo>
                      <a:pt x="14729" y="416"/>
                      <a:pt x="14627" y="291"/>
                      <a:pt x="14525" y="291"/>
                    </a:cubicBezTo>
                    <a:cubicBezTo>
                      <a:pt x="14487" y="291"/>
                      <a:pt x="14448" y="309"/>
                      <a:pt x="14418" y="353"/>
                    </a:cubicBezTo>
                    <a:cubicBezTo>
                      <a:pt x="13742" y="1386"/>
                      <a:pt x="12949" y="2338"/>
                      <a:pt x="12056" y="3191"/>
                    </a:cubicBezTo>
                    <a:cubicBezTo>
                      <a:pt x="12280" y="2730"/>
                      <a:pt x="12505" y="2273"/>
                      <a:pt x="12729" y="1816"/>
                    </a:cubicBezTo>
                    <a:cubicBezTo>
                      <a:pt x="12783" y="1705"/>
                      <a:pt x="12686" y="1619"/>
                      <a:pt x="12589" y="1619"/>
                    </a:cubicBezTo>
                    <a:cubicBezTo>
                      <a:pt x="12537" y="1619"/>
                      <a:pt x="12485" y="1644"/>
                      <a:pt x="12455" y="1703"/>
                    </a:cubicBezTo>
                    <a:cubicBezTo>
                      <a:pt x="11766" y="3111"/>
                      <a:pt x="11077" y="4520"/>
                      <a:pt x="10401" y="5936"/>
                    </a:cubicBezTo>
                    <a:cubicBezTo>
                      <a:pt x="10676" y="3975"/>
                      <a:pt x="11168" y="2054"/>
                      <a:pt x="11876" y="203"/>
                    </a:cubicBezTo>
                    <a:cubicBezTo>
                      <a:pt x="11919" y="88"/>
                      <a:pt x="11822" y="1"/>
                      <a:pt x="117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4" name="Google Shape;1524;p32"/>
            <p:cNvGrpSpPr/>
            <p:nvPr/>
          </p:nvGrpSpPr>
          <p:grpSpPr>
            <a:xfrm flipH="1">
              <a:off x="7272665" y="-12"/>
              <a:ext cx="689708" cy="914498"/>
              <a:chOff x="2564125" y="1136725"/>
              <a:chExt cx="365350" cy="484425"/>
            </a:xfrm>
          </p:grpSpPr>
          <p:sp>
            <p:nvSpPr>
              <p:cNvPr id="1525" name="Google Shape;1525;p32"/>
              <p:cNvSpPr/>
              <p:nvPr/>
            </p:nvSpPr>
            <p:spPr>
              <a:xfrm>
                <a:off x="2823525" y="1482000"/>
                <a:ext cx="45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908" extrusionOk="0">
                    <a:moveTo>
                      <a:pt x="390" y="1"/>
                    </a:moveTo>
                    <a:cubicBezTo>
                      <a:pt x="325" y="1"/>
                      <a:pt x="268" y="48"/>
                      <a:pt x="261" y="128"/>
                    </a:cubicBezTo>
                    <a:cubicBezTo>
                      <a:pt x="171" y="1037"/>
                      <a:pt x="1" y="1971"/>
                      <a:pt x="378" y="2839"/>
                    </a:cubicBezTo>
                    <a:cubicBezTo>
                      <a:pt x="399" y="2887"/>
                      <a:pt x="436" y="2907"/>
                      <a:pt x="474" y="2907"/>
                    </a:cubicBezTo>
                    <a:cubicBezTo>
                      <a:pt x="558" y="2907"/>
                      <a:pt x="650" y="2812"/>
                      <a:pt x="604" y="2706"/>
                    </a:cubicBezTo>
                    <a:cubicBezTo>
                      <a:pt x="285" y="1973"/>
                      <a:pt x="407" y="1156"/>
                      <a:pt x="496" y="381"/>
                    </a:cubicBezTo>
                    <a:lnTo>
                      <a:pt x="496" y="381"/>
                    </a:lnTo>
                    <a:cubicBezTo>
                      <a:pt x="891" y="715"/>
                      <a:pt x="1252" y="1086"/>
                      <a:pt x="1576" y="1491"/>
                    </a:cubicBezTo>
                    <a:cubicBezTo>
                      <a:pt x="1601" y="1524"/>
                      <a:pt x="1631" y="1537"/>
                      <a:pt x="1660" y="1537"/>
                    </a:cubicBezTo>
                    <a:cubicBezTo>
                      <a:pt x="1752" y="1537"/>
                      <a:pt x="1837" y="1406"/>
                      <a:pt x="1760" y="1308"/>
                    </a:cubicBezTo>
                    <a:cubicBezTo>
                      <a:pt x="1383" y="836"/>
                      <a:pt x="956" y="410"/>
                      <a:pt x="483" y="35"/>
                    </a:cubicBezTo>
                    <a:cubicBezTo>
                      <a:pt x="453" y="12"/>
                      <a:pt x="421" y="1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2685450" y="1277450"/>
                <a:ext cx="20987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13748" extrusionOk="0">
                    <a:moveTo>
                      <a:pt x="1" y="0"/>
                    </a:moveTo>
                    <a:cubicBezTo>
                      <a:pt x="356" y="2610"/>
                      <a:pt x="479" y="6182"/>
                      <a:pt x="2074" y="8333"/>
                    </a:cubicBezTo>
                    <a:cubicBezTo>
                      <a:pt x="3716" y="10543"/>
                      <a:pt x="6524" y="11486"/>
                      <a:pt x="8054" y="13747"/>
                    </a:cubicBezTo>
                    <a:cubicBezTo>
                      <a:pt x="7892" y="13508"/>
                      <a:pt x="8079" y="12534"/>
                      <a:pt x="8083" y="12230"/>
                    </a:cubicBezTo>
                    <a:cubicBezTo>
                      <a:pt x="8096" y="11612"/>
                      <a:pt x="8108" y="10994"/>
                      <a:pt x="8119" y="10374"/>
                    </a:cubicBezTo>
                    <a:cubicBezTo>
                      <a:pt x="8141" y="9307"/>
                      <a:pt x="8235" y="8261"/>
                      <a:pt x="8299" y="7211"/>
                    </a:cubicBezTo>
                    <a:cubicBezTo>
                      <a:pt x="8394" y="5623"/>
                      <a:pt x="7497" y="4072"/>
                      <a:pt x="6349" y="2980"/>
                    </a:cubicBezTo>
                    <a:cubicBezTo>
                      <a:pt x="6142" y="2784"/>
                      <a:pt x="5926" y="2600"/>
                      <a:pt x="5707" y="2434"/>
                    </a:cubicBezTo>
                    <a:cubicBezTo>
                      <a:pt x="4047" y="1182"/>
                      <a:pt x="1999" y="57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2564125" y="1136725"/>
                <a:ext cx="302075" cy="4252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010" extrusionOk="0">
                    <a:moveTo>
                      <a:pt x="105" y="0"/>
                    </a:moveTo>
                    <a:cubicBezTo>
                      <a:pt x="52" y="0"/>
                      <a:pt x="0" y="44"/>
                      <a:pt x="27" y="105"/>
                    </a:cubicBezTo>
                    <a:cubicBezTo>
                      <a:pt x="1065" y="2517"/>
                      <a:pt x="2914" y="4410"/>
                      <a:pt x="4789" y="6194"/>
                    </a:cubicBezTo>
                    <a:cubicBezTo>
                      <a:pt x="5738" y="7097"/>
                      <a:pt x="6703" y="7986"/>
                      <a:pt x="7597" y="8944"/>
                    </a:cubicBezTo>
                    <a:cubicBezTo>
                      <a:pt x="7897" y="9269"/>
                      <a:pt x="8179" y="9609"/>
                      <a:pt x="8451" y="9956"/>
                    </a:cubicBezTo>
                    <a:cubicBezTo>
                      <a:pt x="9020" y="10687"/>
                      <a:pt x="9621" y="11421"/>
                      <a:pt x="10036" y="12261"/>
                    </a:cubicBezTo>
                    <a:cubicBezTo>
                      <a:pt x="10222" y="12637"/>
                      <a:pt x="10351" y="13033"/>
                      <a:pt x="10485" y="13431"/>
                    </a:cubicBezTo>
                    <a:cubicBezTo>
                      <a:pt x="10618" y="13830"/>
                      <a:pt x="10756" y="14230"/>
                      <a:pt x="10901" y="14626"/>
                    </a:cubicBezTo>
                    <a:cubicBezTo>
                      <a:pt x="11192" y="15427"/>
                      <a:pt x="11520" y="16212"/>
                      <a:pt x="11907" y="16970"/>
                    </a:cubicBezTo>
                    <a:cubicBezTo>
                      <a:pt x="11922" y="16998"/>
                      <a:pt x="11944" y="17010"/>
                      <a:pt x="11968" y="17010"/>
                    </a:cubicBezTo>
                    <a:cubicBezTo>
                      <a:pt x="12023" y="17010"/>
                      <a:pt x="12082" y="16944"/>
                      <a:pt x="12049" y="16877"/>
                    </a:cubicBezTo>
                    <a:cubicBezTo>
                      <a:pt x="11695" y="16188"/>
                      <a:pt x="11393" y="15473"/>
                      <a:pt x="11124" y="14747"/>
                    </a:cubicBezTo>
                    <a:cubicBezTo>
                      <a:pt x="10860" y="14040"/>
                      <a:pt x="10659" y="13308"/>
                      <a:pt x="10374" y="12608"/>
                    </a:cubicBezTo>
                    <a:cubicBezTo>
                      <a:pt x="10118" y="11977"/>
                      <a:pt x="9754" y="11400"/>
                      <a:pt x="9352" y="10854"/>
                    </a:cubicBezTo>
                    <a:cubicBezTo>
                      <a:pt x="9074" y="10473"/>
                      <a:pt x="8777" y="10107"/>
                      <a:pt x="8489" y="9733"/>
                    </a:cubicBezTo>
                    <a:cubicBezTo>
                      <a:pt x="8344" y="9547"/>
                      <a:pt x="8198" y="9363"/>
                      <a:pt x="8042" y="9188"/>
                    </a:cubicBezTo>
                    <a:cubicBezTo>
                      <a:pt x="6325" y="7264"/>
                      <a:pt x="4286" y="5652"/>
                      <a:pt x="2584" y="3714"/>
                    </a:cubicBezTo>
                    <a:cubicBezTo>
                      <a:pt x="1616" y="2615"/>
                      <a:pt x="766" y="1404"/>
                      <a:pt x="184" y="53"/>
                    </a:cubicBezTo>
                    <a:cubicBezTo>
                      <a:pt x="169" y="16"/>
                      <a:pt x="137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2696950" y="1304550"/>
                <a:ext cx="830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4466" extrusionOk="0">
                    <a:moveTo>
                      <a:pt x="99" y="1"/>
                    </a:moveTo>
                    <a:cubicBezTo>
                      <a:pt x="47" y="1"/>
                      <a:pt x="1" y="63"/>
                      <a:pt x="21" y="112"/>
                    </a:cubicBezTo>
                    <a:cubicBezTo>
                      <a:pt x="616" y="1495"/>
                      <a:pt x="1070" y="2933"/>
                      <a:pt x="1369" y="4409"/>
                    </a:cubicBezTo>
                    <a:cubicBezTo>
                      <a:pt x="1378" y="4448"/>
                      <a:pt x="1405" y="4465"/>
                      <a:pt x="1436" y="4465"/>
                    </a:cubicBezTo>
                    <a:cubicBezTo>
                      <a:pt x="1485" y="4465"/>
                      <a:pt x="1541" y="4420"/>
                      <a:pt x="1527" y="4357"/>
                    </a:cubicBezTo>
                    <a:cubicBezTo>
                      <a:pt x="1236" y="2939"/>
                      <a:pt x="809" y="1555"/>
                      <a:pt x="248" y="222"/>
                    </a:cubicBezTo>
                    <a:lnTo>
                      <a:pt x="248" y="222"/>
                    </a:lnTo>
                    <a:cubicBezTo>
                      <a:pt x="1231" y="538"/>
                      <a:pt x="2213" y="854"/>
                      <a:pt x="3195" y="1172"/>
                    </a:cubicBezTo>
                    <a:cubicBezTo>
                      <a:pt x="3204" y="1174"/>
                      <a:pt x="3212" y="1176"/>
                      <a:pt x="3220" y="1176"/>
                    </a:cubicBezTo>
                    <a:cubicBezTo>
                      <a:pt x="3304" y="1176"/>
                      <a:pt x="3322" y="1036"/>
                      <a:pt x="3229" y="1007"/>
                    </a:cubicBezTo>
                    <a:cubicBezTo>
                      <a:pt x="2193" y="672"/>
                      <a:pt x="1155" y="339"/>
                      <a:pt x="117" y="3"/>
                    </a:cubicBezTo>
                    <a:cubicBezTo>
                      <a:pt x="111" y="2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2751300" y="1358625"/>
                <a:ext cx="815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743" extrusionOk="0">
                    <a:moveTo>
                      <a:pt x="103" y="0"/>
                    </a:moveTo>
                    <a:cubicBezTo>
                      <a:pt x="49" y="0"/>
                      <a:pt x="1" y="56"/>
                      <a:pt x="23" y="110"/>
                    </a:cubicBezTo>
                    <a:cubicBezTo>
                      <a:pt x="614" y="1564"/>
                      <a:pt x="967" y="3101"/>
                      <a:pt x="1063" y="4666"/>
                    </a:cubicBezTo>
                    <a:cubicBezTo>
                      <a:pt x="1066" y="4717"/>
                      <a:pt x="1106" y="4742"/>
                      <a:pt x="1146" y="4742"/>
                    </a:cubicBezTo>
                    <a:cubicBezTo>
                      <a:pt x="1190" y="4742"/>
                      <a:pt x="1233" y="4713"/>
                      <a:pt x="1229" y="4657"/>
                    </a:cubicBezTo>
                    <a:cubicBezTo>
                      <a:pt x="1135" y="3130"/>
                      <a:pt x="800" y="1624"/>
                      <a:pt x="238" y="200"/>
                    </a:cubicBezTo>
                    <a:lnTo>
                      <a:pt x="238" y="200"/>
                    </a:lnTo>
                    <a:cubicBezTo>
                      <a:pt x="1261" y="448"/>
                      <a:pt x="2234" y="876"/>
                      <a:pt x="3111" y="1462"/>
                    </a:cubicBezTo>
                    <a:cubicBezTo>
                      <a:pt x="3126" y="1472"/>
                      <a:pt x="3140" y="1477"/>
                      <a:pt x="3153" y="1477"/>
                    </a:cubicBezTo>
                    <a:cubicBezTo>
                      <a:pt x="3221" y="1477"/>
                      <a:pt x="3260" y="1363"/>
                      <a:pt x="3186" y="1313"/>
                    </a:cubicBezTo>
                    <a:cubicBezTo>
                      <a:pt x="2254" y="691"/>
                      <a:pt x="1213" y="246"/>
                      <a:pt x="119" y="2"/>
                    </a:cubicBezTo>
                    <a:cubicBezTo>
                      <a:pt x="113" y="1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2807525" y="1431050"/>
                <a:ext cx="651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964" extrusionOk="0">
                    <a:moveTo>
                      <a:pt x="86" y="0"/>
                    </a:moveTo>
                    <a:cubicBezTo>
                      <a:pt x="38" y="0"/>
                      <a:pt x="0" y="42"/>
                      <a:pt x="7" y="90"/>
                    </a:cubicBezTo>
                    <a:cubicBezTo>
                      <a:pt x="153" y="1342"/>
                      <a:pt x="179" y="2607"/>
                      <a:pt x="78" y="3865"/>
                    </a:cubicBezTo>
                    <a:cubicBezTo>
                      <a:pt x="72" y="3926"/>
                      <a:pt x="126" y="3964"/>
                      <a:pt x="173" y="3964"/>
                    </a:cubicBezTo>
                    <a:cubicBezTo>
                      <a:pt x="206" y="3964"/>
                      <a:pt x="237" y="3944"/>
                      <a:pt x="240" y="3900"/>
                    </a:cubicBezTo>
                    <a:cubicBezTo>
                      <a:pt x="338" y="2666"/>
                      <a:pt x="323" y="1425"/>
                      <a:pt x="186" y="196"/>
                    </a:cubicBezTo>
                    <a:lnTo>
                      <a:pt x="186" y="196"/>
                    </a:lnTo>
                    <a:cubicBezTo>
                      <a:pt x="629" y="306"/>
                      <a:pt x="1096" y="409"/>
                      <a:pt x="1461" y="693"/>
                    </a:cubicBezTo>
                    <a:cubicBezTo>
                      <a:pt x="1889" y="1024"/>
                      <a:pt x="2221" y="1472"/>
                      <a:pt x="2423" y="1975"/>
                    </a:cubicBezTo>
                    <a:cubicBezTo>
                      <a:pt x="2437" y="2010"/>
                      <a:pt x="2468" y="2025"/>
                      <a:pt x="2499" y="2025"/>
                    </a:cubicBezTo>
                    <a:cubicBezTo>
                      <a:pt x="2552" y="2025"/>
                      <a:pt x="2606" y="1981"/>
                      <a:pt x="2580" y="1918"/>
                    </a:cubicBezTo>
                    <a:cubicBezTo>
                      <a:pt x="2368" y="1390"/>
                      <a:pt x="2023" y="914"/>
                      <a:pt x="1570" y="565"/>
                    </a:cubicBezTo>
                    <a:cubicBezTo>
                      <a:pt x="1150" y="239"/>
                      <a:pt x="609" y="132"/>
                      <a:pt x="106" y="3"/>
                    </a:cubicBezTo>
                    <a:cubicBezTo>
                      <a:pt x="99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2639525" y="1169525"/>
                <a:ext cx="28995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4868" extrusionOk="0">
                    <a:moveTo>
                      <a:pt x="5990" y="0"/>
                    </a:moveTo>
                    <a:cubicBezTo>
                      <a:pt x="5450" y="0"/>
                      <a:pt x="4919" y="60"/>
                      <a:pt x="4415" y="190"/>
                    </a:cubicBezTo>
                    <a:cubicBezTo>
                      <a:pt x="3591" y="401"/>
                      <a:pt x="2837" y="800"/>
                      <a:pt x="2088" y="1195"/>
                    </a:cubicBezTo>
                    <a:cubicBezTo>
                      <a:pt x="1406" y="1557"/>
                      <a:pt x="735" y="1966"/>
                      <a:pt x="1" y="2191"/>
                    </a:cubicBezTo>
                    <a:cubicBezTo>
                      <a:pt x="6" y="2189"/>
                      <a:pt x="11" y="2189"/>
                      <a:pt x="16" y="2189"/>
                    </a:cubicBezTo>
                    <a:cubicBezTo>
                      <a:pt x="151" y="2189"/>
                      <a:pt x="476" y="2621"/>
                      <a:pt x="549" y="2700"/>
                    </a:cubicBezTo>
                    <a:cubicBezTo>
                      <a:pt x="752" y="2919"/>
                      <a:pt x="948" y="3146"/>
                      <a:pt x="1157" y="3359"/>
                    </a:cubicBezTo>
                    <a:cubicBezTo>
                      <a:pt x="1572" y="3776"/>
                      <a:pt x="2029" y="4162"/>
                      <a:pt x="2541" y="4456"/>
                    </a:cubicBezTo>
                    <a:cubicBezTo>
                      <a:pt x="3069" y="4762"/>
                      <a:pt x="3769" y="4867"/>
                      <a:pt x="4466" y="4867"/>
                    </a:cubicBezTo>
                    <a:cubicBezTo>
                      <a:pt x="5005" y="4867"/>
                      <a:pt x="5541" y="4804"/>
                      <a:pt x="5993" y="4721"/>
                    </a:cubicBezTo>
                    <a:cubicBezTo>
                      <a:pt x="8063" y="4340"/>
                      <a:pt x="9882" y="3156"/>
                      <a:pt x="11598" y="1934"/>
                    </a:cubicBezTo>
                    <a:cubicBezTo>
                      <a:pt x="10108" y="812"/>
                      <a:pt x="7980" y="0"/>
                      <a:pt x="5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2608725" y="1212175"/>
                <a:ext cx="2524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1444" extrusionOk="0">
                    <a:moveTo>
                      <a:pt x="130" y="1"/>
                    </a:moveTo>
                    <a:cubicBezTo>
                      <a:pt x="51" y="1"/>
                      <a:pt x="1" y="122"/>
                      <a:pt x="89" y="158"/>
                    </a:cubicBezTo>
                    <a:cubicBezTo>
                      <a:pt x="1272" y="638"/>
                      <a:pt x="2498" y="1030"/>
                      <a:pt x="3760" y="1242"/>
                    </a:cubicBezTo>
                    <a:cubicBezTo>
                      <a:pt x="4410" y="1350"/>
                      <a:pt x="5075" y="1421"/>
                      <a:pt x="5731" y="1440"/>
                    </a:cubicBezTo>
                    <a:cubicBezTo>
                      <a:pt x="5813" y="1443"/>
                      <a:pt x="5895" y="1444"/>
                      <a:pt x="5978" y="1444"/>
                    </a:cubicBezTo>
                    <a:cubicBezTo>
                      <a:pt x="6558" y="1444"/>
                      <a:pt x="7135" y="1384"/>
                      <a:pt x="7711" y="1307"/>
                    </a:cubicBezTo>
                    <a:cubicBezTo>
                      <a:pt x="8472" y="1203"/>
                      <a:pt x="9231" y="1068"/>
                      <a:pt x="9994" y="986"/>
                    </a:cubicBezTo>
                    <a:cubicBezTo>
                      <a:pt x="10098" y="976"/>
                      <a:pt x="10093" y="819"/>
                      <a:pt x="9994" y="819"/>
                    </a:cubicBezTo>
                    <a:cubicBezTo>
                      <a:pt x="9992" y="819"/>
                      <a:pt x="9988" y="819"/>
                      <a:pt x="9985" y="819"/>
                    </a:cubicBezTo>
                    <a:cubicBezTo>
                      <a:pt x="8662" y="960"/>
                      <a:pt x="7352" y="1271"/>
                      <a:pt x="6017" y="1278"/>
                    </a:cubicBezTo>
                    <a:cubicBezTo>
                      <a:pt x="6003" y="1278"/>
                      <a:pt x="5990" y="1278"/>
                      <a:pt x="5976" y="1278"/>
                    </a:cubicBezTo>
                    <a:cubicBezTo>
                      <a:pt x="5345" y="1278"/>
                      <a:pt x="4704" y="1214"/>
                      <a:pt x="4080" y="1123"/>
                    </a:cubicBezTo>
                    <a:cubicBezTo>
                      <a:pt x="3445" y="1032"/>
                      <a:pt x="2815" y="891"/>
                      <a:pt x="2197" y="716"/>
                    </a:cubicBezTo>
                    <a:cubicBezTo>
                      <a:pt x="1504" y="521"/>
                      <a:pt x="827" y="279"/>
                      <a:pt x="162" y="7"/>
                    </a:cubicBezTo>
                    <a:cubicBezTo>
                      <a:pt x="151" y="3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2795000" y="1200475"/>
                <a:ext cx="630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215" extrusionOk="0">
                    <a:moveTo>
                      <a:pt x="2391" y="0"/>
                    </a:moveTo>
                    <a:cubicBezTo>
                      <a:pt x="2371" y="0"/>
                      <a:pt x="2351" y="7"/>
                      <a:pt x="2333" y="23"/>
                    </a:cubicBezTo>
                    <a:cubicBezTo>
                      <a:pt x="1637" y="653"/>
                      <a:pt x="877" y="1206"/>
                      <a:pt x="67" y="1681"/>
                    </a:cubicBezTo>
                    <a:cubicBezTo>
                      <a:pt x="1" y="1719"/>
                      <a:pt x="34" y="1814"/>
                      <a:pt x="96" y="1830"/>
                    </a:cubicBezTo>
                    <a:cubicBezTo>
                      <a:pt x="770" y="2017"/>
                      <a:pt x="1457" y="2146"/>
                      <a:pt x="2152" y="2214"/>
                    </a:cubicBezTo>
                    <a:cubicBezTo>
                      <a:pt x="2156" y="2214"/>
                      <a:pt x="2160" y="2214"/>
                      <a:pt x="2164" y="2214"/>
                    </a:cubicBezTo>
                    <a:cubicBezTo>
                      <a:pt x="2262" y="2214"/>
                      <a:pt x="2290" y="2064"/>
                      <a:pt x="2187" y="2053"/>
                    </a:cubicBezTo>
                    <a:cubicBezTo>
                      <a:pt x="1559" y="1990"/>
                      <a:pt x="937" y="1879"/>
                      <a:pt x="326" y="1721"/>
                    </a:cubicBezTo>
                    <a:lnTo>
                      <a:pt x="326" y="1721"/>
                    </a:lnTo>
                    <a:cubicBezTo>
                      <a:pt x="1087" y="1262"/>
                      <a:pt x="1799" y="729"/>
                      <a:pt x="2459" y="133"/>
                    </a:cubicBezTo>
                    <a:cubicBezTo>
                      <a:pt x="2520" y="78"/>
                      <a:pt x="2459" y="0"/>
                      <a:pt x="2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2740025" y="1199000"/>
                <a:ext cx="622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988" extrusionOk="0">
                    <a:moveTo>
                      <a:pt x="2373" y="1"/>
                    </a:moveTo>
                    <a:cubicBezTo>
                      <a:pt x="2353" y="1"/>
                      <a:pt x="2332" y="10"/>
                      <a:pt x="2314" y="32"/>
                    </a:cubicBezTo>
                    <a:cubicBezTo>
                      <a:pt x="1712" y="777"/>
                      <a:pt x="949" y="1385"/>
                      <a:pt x="83" y="1801"/>
                    </a:cubicBezTo>
                    <a:cubicBezTo>
                      <a:pt x="28" y="1828"/>
                      <a:pt x="1" y="1898"/>
                      <a:pt x="54" y="1943"/>
                    </a:cubicBezTo>
                    <a:cubicBezTo>
                      <a:pt x="594" y="2414"/>
                      <a:pt x="1224" y="2768"/>
                      <a:pt x="1909" y="2983"/>
                    </a:cubicBezTo>
                    <a:cubicBezTo>
                      <a:pt x="1918" y="2986"/>
                      <a:pt x="1926" y="2987"/>
                      <a:pt x="1934" y="2987"/>
                    </a:cubicBezTo>
                    <a:cubicBezTo>
                      <a:pt x="2016" y="2987"/>
                      <a:pt x="2036" y="2848"/>
                      <a:pt x="1942" y="2820"/>
                    </a:cubicBezTo>
                    <a:cubicBezTo>
                      <a:pt x="1326" y="2624"/>
                      <a:pt x="754" y="2310"/>
                      <a:pt x="257" y="1897"/>
                    </a:cubicBezTo>
                    <a:lnTo>
                      <a:pt x="257" y="1897"/>
                    </a:lnTo>
                    <a:cubicBezTo>
                      <a:pt x="1101" y="1472"/>
                      <a:pt x="1844" y="876"/>
                      <a:pt x="2437" y="142"/>
                    </a:cubicBezTo>
                    <a:cubicBezTo>
                      <a:pt x="2490" y="78"/>
                      <a:pt x="2434" y="1"/>
                      <a:pt x="23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2672675" y="1189225"/>
                <a:ext cx="90950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671" extrusionOk="0">
                    <a:moveTo>
                      <a:pt x="3516" y="0"/>
                    </a:moveTo>
                    <a:cubicBezTo>
                      <a:pt x="3496" y="0"/>
                      <a:pt x="3475" y="8"/>
                      <a:pt x="3458" y="27"/>
                    </a:cubicBezTo>
                    <a:cubicBezTo>
                      <a:pt x="3005" y="524"/>
                      <a:pt x="2456" y="899"/>
                      <a:pt x="1844" y="1167"/>
                    </a:cubicBezTo>
                    <a:cubicBezTo>
                      <a:pt x="1325" y="1393"/>
                      <a:pt x="776" y="1631"/>
                      <a:pt x="201" y="1631"/>
                    </a:cubicBezTo>
                    <a:cubicBezTo>
                      <a:pt x="166" y="1631"/>
                      <a:pt x="130" y="1630"/>
                      <a:pt x="95" y="1629"/>
                    </a:cubicBezTo>
                    <a:cubicBezTo>
                      <a:pt x="94" y="1628"/>
                      <a:pt x="93" y="1628"/>
                      <a:pt x="92" y="1628"/>
                    </a:cubicBezTo>
                    <a:cubicBezTo>
                      <a:pt x="15" y="1628"/>
                      <a:pt x="0" y="1729"/>
                      <a:pt x="44" y="1776"/>
                    </a:cubicBezTo>
                    <a:cubicBezTo>
                      <a:pt x="473" y="2219"/>
                      <a:pt x="955" y="2640"/>
                      <a:pt x="1449" y="3011"/>
                    </a:cubicBezTo>
                    <a:cubicBezTo>
                      <a:pt x="1880" y="3334"/>
                      <a:pt x="2375" y="3558"/>
                      <a:pt x="2902" y="3668"/>
                    </a:cubicBezTo>
                    <a:cubicBezTo>
                      <a:pt x="2909" y="3670"/>
                      <a:pt x="2915" y="3670"/>
                      <a:pt x="2921" y="3670"/>
                    </a:cubicBezTo>
                    <a:cubicBezTo>
                      <a:pt x="3010" y="3670"/>
                      <a:pt x="3034" y="3529"/>
                      <a:pt x="2940" y="3506"/>
                    </a:cubicBezTo>
                    <a:cubicBezTo>
                      <a:pt x="2488" y="3395"/>
                      <a:pt x="2041" y="3260"/>
                      <a:pt x="1673" y="2975"/>
                    </a:cubicBezTo>
                    <a:cubicBezTo>
                      <a:pt x="1200" y="2610"/>
                      <a:pt x="729" y="2222"/>
                      <a:pt x="301" y="1798"/>
                    </a:cubicBezTo>
                    <a:lnTo>
                      <a:pt x="301" y="1798"/>
                    </a:lnTo>
                    <a:cubicBezTo>
                      <a:pt x="872" y="1774"/>
                      <a:pt x="1420" y="1535"/>
                      <a:pt x="1935" y="1307"/>
                    </a:cubicBezTo>
                    <a:cubicBezTo>
                      <a:pt x="2560" y="1032"/>
                      <a:pt x="3121" y="643"/>
                      <a:pt x="3582" y="137"/>
                    </a:cubicBezTo>
                    <a:cubicBezTo>
                      <a:pt x="3637" y="78"/>
                      <a:pt x="3579" y="0"/>
                      <a:pt x="35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2637400" y="130480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3" y="1"/>
                    </a:moveTo>
                    <a:cubicBezTo>
                      <a:pt x="954" y="1"/>
                      <a:pt x="854" y="17"/>
                      <a:pt x="755" y="50"/>
                    </a:cubicBezTo>
                    <a:cubicBezTo>
                      <a:pt x="265" y="215"/>
                      <a:pt x="0" y="743"/>
                      <a:pt x="165" y="1234"/>
                    </a:cubicBezTo>
                    <a:cubicBezTo>
                      <a:pt x="295" y="1624"/>
                      <a:pt x="661" y="1872"/>
                      <a:pt x="1052" y="1872"/>
                    </a:cubicBezTo>
                    <a:cubicBezTo>
                      <a:pt x="1150" y="1872"/>
                      <a:pt x="1250" y="1856"/>
                      <a:pt x="1348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2651625" y="1236175"/>
                <a:ext cx="52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873" extrusionOk="0">
                    <a:moveTo>
                      <a:pt x="1053" y="1"/>
                    </a:moveTo>
                    <a:cubicBezTo>
                      <a:pt x="955" y="1"/>
                      <a:pt x="854" y="17"/>
                      <a:pt x="755" y="50"/>
                    </a:cubicBezTo>
                    <a:cubicBezTo>
                      <a:pt x="264" y="215"/>
                      <a:pt x="0" y="744"/>
                      <a:pt x="164" y="1233"/>
                    </a:cubicBezTo>
                    <a:cubicBezTo>
                      <a:pt x="296" y="1625"/>
                      <a:pt x="660" y="1873"/>
                      <a:pt x="1051" y="1873"/>
                    </a:cubicBezTo>
                    <a:cubicBezTo>
                      <a:pt x="1149" y="1873"/>
                      <a:pt x="1249" y="1857"/>
                      <a:pt x="1348" y="1824"/>
                    </a:cubicBezTo>
                    <a:cubicBezTo>
                      <a:pt x="1839" y="1659"/>
                      <a:pt x="2102" y="1130"/>
                      <a:pt x="1937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2569025" y="1288475"/>
                <a:ext cx="5262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873" extrusionOk="0">
                    <a:moveTo>
                      <a:pt x="1054" y="1"/>
                    </a:moveTo>
                    <a:cubicBezTo>
                      <a:pt x="955" y="1"/>
                      <a:pt x="855" y="17"/>
                      <a:pt x="756" y="50"/>
                    </a:cubicBezTo>
                    <a:cubicBezTo>
                      <a:pt x="266" y="215"/>
                      <a:pt x="1" y="743"/>
                      <a:pt x="166" y="1233"/>
                    </a:cubicBezTo>
                    <a:cubicBezTo>
                      <a:pt x="298" y="1625"/>
                      <a:pt x="662" y="1872"/>
                      <a:pt x="1053" y="1872"/>
                    </a:cubicBezTo>
                    <a:cubicBezTo>
                      <a:pt x="1151" y="1872"/>
                      <a:pt x="1251" y="1857"/>
                      <a:pt x="1350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9"/>
                      <a:pt x="1444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2581300" y="121095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2" y="0"/>
                    </a:moveTo>
                    <a:cubicBezTo>
                      <a:pt x="954" y="0"/>
                      <a:pt x="853" y="16"/>
                      <a:pt x="755" y="49"/>
                    </a:cubicBezTo>
                    <a:cubicBezTo>
                      <a:pt x="265" y="214"/>
                      <a:pt x="1" y="742"/>
                      <a:pt x="166" y="1233"/>
                    </a:cubicBezTo>
                    <a:cubicBezTo>
                      <a:pt x="297" y="1624"/>
                      <a:pt x="662" y="1871"/>
                      <a:pt x="1051" y="1871"/>
                    </a:cubicBezTo>
                    <a:cubicBezTo>
                      <a:pt x="1150" y="1871"/>
                      <a:pt x="1250" y="1855"/>
                      <a:pt x="1348" y="1822"/>
                    </a:cubicBezTo>
                    <a:cubicBezTo>
                      <a:pt x="1839" y="1657"/>
                      <a:pt x="2104" y="1129"/>
                      <a:pt x="1939" y="639"/>
                    </a:cubicBezTo>
                    <a:cubicBezTo>
                      <a:pt x="1807" y="247"/>
                      <a:pt x="1443" y="0"/>
                      <a:pt x="10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0" name="Google Shape;1540;p32"/>
            <p:cNvGrpSpPr/>
            <p:nvPr/>
          </p:nvGrpSpPr>
          <p:grpSpPr>
            <a:xfrm flipH="1">
              <a:off x="8619467" y="4636933"/>
              <a:ext cx="161218" cy="147201"/>
              <a:chOff x="2599225" y="2912400"/>
              <a:chExt cx="85400" cy="77975"/>
            </a:xfrm>
          </p:grpSpPr>
          <p:sp>
            <p:nvSpPr>
              <p:cNvPr id="1541" name="Google Shape;1541;p32"/>
              <p:cNvSpPr/>
              <p:nvPr/>
            </p:nvSpPr>
            <p:spPr>
              <a:xfrm>
                <a:off x="2599225" y="2912400"/>
                <a:ext cx="285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6" extrusionOk="0">
                    <a:moveTo>
                      <a:pt x="596" y="0"/>
                    </a:moveTo>
                    <a:cubicBezTo>
                      <a:pt x="462" y="0"/>
                      <a:pt x="335" y="50"/>
                      <a:pt x="236" y="141"/>
                    </a:cubicBezTo>
                    <a:cubicBezTo>
                      <a:pt x="16" y="340"/>
                      <a:pt x="0" y="680"/>
                      <a:pt x="200" y="898"/>
                    </a:cubicBezTo>
                    <a:cubicBezTo>
                      <a:pt x="291" y="1000"/>
                      <a:pt x="417" y="1062"/>
                      <a:pt x="555" y="1072"/>
                    </a:cubicBezTo>
                    <a:cubicBezTo>
                      <a:pt x="559" y="1072"/>
                      <a:pt x="565" y="1072"/>
                      <a:pt x="572" y="1075"/>
                    </a:cubicBezTo>
                    <a:cubicBezTo>
                      <a:pt x="581" y="1075"/>
                      <a:pt x="590" y="1076"/>
                      <a:pt x="599" y="1076"/>
                    </a:cubicBezTo>
                    <a:cubicBezTo>
                      <a:pt x="732" y="1076"/>
                      <a:pt x="860" y="1025"/>
                      <a:pt x="960" y="935"/>
                    </a:cubicBezTo>
                    <a:cubicBezTo>
                      <a:pt x="1066" y="839"/>
                      <a:pt x="1128" y="707"/>
                      <a:pt x="1135" y="562"/>
                    </a:cubicBezTo>
                    <a:cubicBezTo>
                      <a:pt x="1142" y="419"/>
                      <a:pt x="1093" y="283"/>
                      <a:pt x="996" y="177"/>
                    </a:cubicBezTo>
                    <a:cubicBezTo>
                      <a:pt x="899" y="70"/>
                      <a:pt x="769" y="11"/>
                      <a:pt x="623" y="1"/>
                    </a:cubicBezTo>
                    <a:cubicBezTo>
                      <a:pt x="614" y="0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2656075" y="2919450"/>
                <a:ext cx="285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78" extrusionOk="0">
                    <a:moveTo>
                      <a:pt x="596" y="0"/>
                    </a:moveTo>
                    <a:cubicBezTo>
                      <a:pt x="464" y="0"/>
                      <a:pt x="335" y="51"/>
                      <a:pt x="236" y="142"/>
                    </a:cubicBezTo>
                    <a:cubicBezTo>
                      <a:pt x="16" y="340"/>
                      <a:pt x="0" y="680"/>
                      <a:pt x="200" y="902"/>
                    </a:cubicBezTo>
                    <a:cubicBezTo>
                      <a:pt x="293" y="1003"/>
                      <a:pt x="417" y="1064"/>
                      <a:pt x="555" y="1075"/>
                    </a:cubicBezTo>
                    <a:cubicBezTo>
                      <a:pt x="561" y="1075"/>
                      <a:pt x="565" y="1075"/>
                      <a:pt x="572" y="1077"/>
                    </a:cubicBezTo>
                    <a:cubicBezTo>
                      <a:pt x="581" y="1077"/>
                      <a:pt x="590" y="1077"/>
                      <a:pt x="599" y="1077"/>
                    </a:cubicBezTo>
                    <a:cubicBezTo>
                      <a:pt x="733" y="1077"/>
                      <a:pt x="860" y="1027"/>
                      <a:pt x="960" y="938"/>
                    </a:cubicBezTo>
                    <a:cubicBezTo>
                      <a:pt x="1066" y="841"/>
                      <a:pt x="1128" y="709"/>
                      <a:pt x="1135" y="564"/>
                    </a:cubicBezTo>
                    <a:cubicBezTo>
                      <a:pt x="1141" y="421"/>
                      <a:pt x="1092" y="283"/>
                      <a:pt x="996" y="178"/>
                    </a:cubicBezTo>
                    <a:cubicBezTo>
                      <a:pt x="901" y="71"/>
                      <a:pt x="771" y="8"/>
                      <a:pt x="623" y="1"/>
                    </a:cubicBezTo>
                    <a:cubicBezTo>
                      <a:pt x="614" y="1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2621150" y="2963450"/>
                <a:ext cx="28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7" extrusionOk="0">
                    <a:moveTo>
                      <a:pt x="600" y="1"/>
                    </a:moveTo>
                    <a:cubicBezTo>
                      <a:pt x="467" y="1"/>
                      <a:pt x="338" y="50"/>
                      <a:pt x="236" y="142"/>
                    </a:cubicBezTo>
                    <a:cubicBezTo>
                      <a:pt x="18" y="340"/>
                      <a:pt x="0" y="680"/>
                      <a:pt x="200" y="899"/>
                    </a:cubicBezTo>
                    <a:cubicBezTo>
                      <a:pt x="293" y="1000"/>
                      <a:pt x="417" y="1063"/>
                      <a:pt x="555" y="1073"/>
                    </a:cubicBezTo>
                    <a:cubicBezTo>
                      <a:pt x="561" y="1073"/>
                      <a:pt x="565" y="1073"/>
                      <a:pt x="572" y="1076"/>
                    </a:cubicBezTo>
                    <a:cubicBezTo>
                      <a:pt x="581" y="1076"/>
                      <a:pt x="590" y="1076"/>
                      <a:pt x="599" y="1076"/>
                    </a:cubicBezTo>
                    <a:cubicBezTo>
                      <a:pt x="733" y="1076"/>
                      <a:pt x="860" y="1026"/>
                      <a:pt x="960" y="937"/>
                    </a:cubicBezTo>
                    <a:cubicBezTo>
                      <a:pt x="1067" y="840"/>
                      <a:pt x="1128" y="708"/>
                      <a:pt x="1135" y="563"/>
                    </a:cubicBezTo>
                    <a:cubicBezTo>
                      <a:pt x="1143" y="420"/>
                      <a:pt x="1092" y="282"/>
                      <a:pt x="996" y="177"/>
                    </a:cubicBezTo>
                    <a:cubicBezTo>
                      <a:pt x="901" y="71"/>
                      <a:pt x="771" y="13"/>
                      <a:pt x="623" y="1"/>
                    </a:cubicBezTo>
                    <a:cubicBezTo>
                      <a:pt x="615" y="1"/>
                      <a:pt x="608" y="1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32"/>
            <p:cNvGrpSpPr/>
            <p:nvPr/>
          </p:nvGrpSpPr>
          <p:grpSpPr>
            <a:xfrm flipH="1">
              <a:off x="8116462" y="-7"/>
              <a:ext cx="664222" cy="1218245"/>
              <a:chOff x="2229225" y="1230375"/>
              <a:chExt cx="351850" cy="645325"/>
            </a:xfrm>
          </p:grpSpPr>
          <p:sp>
            <p:nvSpPr>
              <p:cNvPr id="1545" name="Google Shape;1545;p32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2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2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2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2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32"/>
            <p:cNvGrpSpPr/>
            <p:nvPr/>
          </p:nvGrpSpPr>
          <p:grpSpPr>
            <a:xfrm flipH="1">
              <a:off x="291916" y="3"/>
              <a:ext cx="735581" cy="1331135"/>
              <a:chOff x="3073150" y="952325"/>
              <a:chExt cx="389650" cy="705125"/>
            </a:xfrm>
          </p:grpSpPr>
          <p:sp>
            <p:nvSpPr>
              <p:cNvPr id="1561" name="Google Shape;1561;p32"/>
              <p:cNvSpPr/>
              <p:nvPr/>
            </p:nvSpPr>
            <p:spPr>
              <a:xfrm>
                <a:off x="3073150" y="1081800"/>
                <a:ext cx="389650" cy="57565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23026" extrusionOk="0">
                    <a:moveTo>
                      <a:pt x="11507" y="0"/>
                    </a:moveTo>
                    <a:cubicBezTo>
                      <a:pt x="9621" y="1357"/>
                      <a:pt x="7340" y="1905"/>
                      <a:pt x="5071" y="2500"/>
                    </a:cubicBezTo>
                    <a:cubicBezTo>
                      <a:pt x="4077" y="2761"/>
                      <a:pt x="2824" y="2930"/>
                      <a:pt x="1983" y="3570"/>
                    </a:cubicBezTo>
                    <a:cubicBezTo>
                      <a:pt x="1268" y="4120"/>
                      <a:pt x="265" y="5520"/>
                      <a:pt x="1770" y="5821"/>
                    </a:cubicBezTo>
                    <a:cubicBezTo>
                      <a:pt x="1880" y="5843"/>
                      <a:pt x="1991" y="5852"/>
                      <a:pt x="2102" y="5852"/>
                    </a:cubicBezTo>
                    <a:cubicBezTo>
                      <a:pt x="2365" y="5852"/>
                      <a:pt x="2630" y="5802"/>
                      <a:pt x="2890" y="5752"/>
                    </a:cubicBezTo>
                    <a:lnTo>
                      <a:pt x="2890" y="5752"/>
                    </a:lnTo>
                    <a:cubicBezTo>
                      <a:pt x="2179" y="6285"/>
                      <a:pt x="1223" y="7457"/>
                      <a:pt x="1246" y="8418"/>
                    </a:cubicBezTo>
                    <a:cubicBezTo>
                      <a:pt x="1258" y="8852"/>
                      <a:pt x="1509" y="9003"/>
                      <a:pt x="1844" y="9003"/>
                    </a:cubicBezTo>
                    <a:cubicBezTo>
                      <a:pt x="2379" y="9003"/>
                      <a:pt x="3126" y="8616"/>
                      <a:pt x="3442" y="8372"/>
                    </a:cubicBezTo>
                    <a:lnTo>
                      <a:pt x="3442" y="8372"/>
                    </a:lnTo>
                    <a:cubicBezTo>
                      <a:pt x="2451" y="9137"/>
                      <a:pt x="1686" y="10195"/>
                      <a:pt x="1278" y="11380"/>
                    </a:cubicBezTo>
                    <a:cubicBezTo>
                      <a:pt x="1216" y="11563"/>
                      <a:pt x="1160" y="11758"/>
                      <a:pt x="1207" y="11945"/>
                    </a:cubicBezTo>
                    <a:cubicBezTo>
                      <a:pt x="1283" y="12251"/>
                      <a:pt x="1620" y="12428"/>
                      <a:pt x="1938" y="12428"/>
                    </a:cubicBezTo>
                    <a:cubicBezTo>
                      <a:pt x="1958" y="12428"/>
                      <a:pt x="1979" y="12427"/>
                      <a:pt x="1999" y="12425"/>
                    </a:cubicBezTo>
                    <a:cubicBezTo>
                      <a:pt x="2337" y="12401"/>
                      <a:pt x="2639" y="12226"/>
                      <a:pt x="2926" y="12053"/>
                    </a:cubicBezTo>
                    <a:lnTo>
                      <a:pt x="2926" y="12053"/>
                    </a:lnTo>
                    <a:cubicBezTo>
                      <a:pt x="1750" y="13103"/>
                      <a:pt x="514" y="14242"/>
                      <a:pt x="122" y="15769"/>
                    </a:cubicBezTo>
                    <a:cubicBezTo>
                      <a:pt x="41" y="16081"/>
                      <a:pt x="0" y="16418"/>
                      <a:pt x="113" y="16721"/>
                    </a:cubicBezTo>
                    <a:cubicBezTo>
                      <a:pt x="238" y="17055"/>
                      <a:pt x="505" y="17180"/>
                      <a:pt x="820" y="17180"/>
                    </a:cubicBezTo>
                    <a:cubicBezTo>
                      <a:pt x="1400" y="17180"/>
                      <a:pt x="2142" y="16759"/>
                      <a:pt x="2467" y="16457"/>
                    </a:cubicBezTo>
                    <a:lnTo>
                      <a:pt x="2467" y="16457"/>
                    </a:lnTo>
                    <a:cubicBezTo>
                      <a:pt x="1511" y="17829"/>
                      <a:pt x="1102" y="19570"/>
                      <a:pt x="1348" y="21224"/>
                    </a:cubicBezTo>
                    <a:cubicBezTo>
                      <a:pt x="1449" y="21899"/>
                      <a:pt x="1720" y="22636"/>
                      <a:pt x="2342" y="22914"/>
                    </a:cubicBezTo>
                    <a:cubicBezTo>
                      <a:pt x="2515" y="22991"/>
                      <a:pt x="2695" y="23025"/>
                      <a:pt x="2877" y="23025"/>
                    </a:cubicBezTo>
                    <a:cubicBezTo>
                      <a:pt x="3389" y="23025"/>
                      <a:pt x="3918" y="22759"/>
                      <a:pt x="4344" y="22442"/>
                    </a:cubicBezTo>
                    <a:cubicBezTo>
                      <a:pt x="5840" y="21337"/>
                      <a:pt x="6820" y="19565"/>
                      <a:pt x="6965" y="17712"/>
                    </a:cubicBezTo>
                    <a:cubicBezTo>
                      <a:pt x="7380" y="18704"/>
                      <a:pt x="8296" y="19633"/>
                      <a:pt x="9436" y="19669"/>
                    </a:cubicBezTo>
                    <a:cubicBezTo>
                      <a:pt x="9452" y="19670"/>
                      <a:pt x="9469" y="19670"/>
                      <a:pt x="9485" y="19670"/>
                    </a:cubicBezTo>
                    <a:cubicBezTo>
                      <a:pt x="10503" y="19670"/>
                      <a:pt x="11423" y="18616"/>
                      <a:pt x="11677" y="17714"/>
                    </a:cubicBezTo>
                    <a:cubicBezTo>
                      <a:pt x="12017" y="16506"/>
                      <a:pt x="11632" y="15201"/>
                      <a:pt x="11014" y="14110"/>
                    </a:cubicBezTo>
                    <a:lnTo>
                      <a:pt x="11014" y="14110"/>
                    </a:lnTo>
                    <a:cubicBezTo>
                      <a:pt x="11206" y="14320"/>
                      <a:pt x="11409" y="14536"/>
                      <a:pt x="11674" y="14646"/>
                    </a:cubicBezTo>
                    <a:cubicBezTo>
                      <a:pt x="11774" y="14689"/>
                      <a:pt x="11887" y="14712"/>
                      <a:pt x="11998" y="14712"/>
                    </a:cubicBezTo>
                    <a:cubicBezTo>
                      <a:pt x="12175" y="14712"/>
                      <a:pt x="12349" y="14652"/>
                      <a:pt x="12464" y="14519"/>
                    </a:cubicBezTo>
                    <a:cubicBezTo>
                      <a:pt x="12592" y="14368"/>
                      <a:pt x="12622" y="14160"/>
                      <a:pt x="12636" y="13963"/>
                    </a:cubicBezTo>
                    <a:cubicBezTo>
                      <a:pt x="12707" y="13015"/>
                      <a:pt x="12440" y="12048"/>
                      <a:pt x="12283" y="11114"/>
                    </a:cubicBezTo>
                    <a:lnTo>
                      <a:pt x="12283" y="11114"/>
                    </a:lnTo>
                    <a:cubicBezTo>
                      <a:pt x="12457" y="11616"/>
                      <a:pt x="12897" y="12014"/>
                      <a:pt x="13412" y="12137"/>
                    </a:cubicBezTo>
                    <a:cubicBezTo>
                      <a:pt x="13529" y="12165"/>
                      <a:pt x="13648" y="12179"/>
                      <a:pt x="13767" y="12179"/>
                    </a:cubicBezTo>
                    <a:cubicBezTo>
                      <a:pt x="14176" y="12179"/>
                      <a:pt x="14586" y="12020"/>
                      <a:pt x="14882" y="11735"/>
                    </a:cubicBezTo>
                    <a:cubicBezTo>
                      <a:pt x="15585" y="11055"/>
                      <a:pt x="15516" y="9912"/>
                      <a:pt x="15277" y="8964"/>
                    </a:cubicBezTo>
                    <a:cubicBezTo>
                      <a:pt x="14879" y="7385"/>
                      <a:pt x="14158" y="5914"/>
                      <a:pt x="13399" y="4481"/>
                    </a:cubicBezTo>
                    <a:cubicBezTo>
                      <a:pt x="12660" y="3079"/>
                      <a:pt x="11585" y="1627"/>
                      <a:pt x="11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2"/>
              <p:cNvSpPr/>
              <p:nvPr/>
            </p:nvSpPr>
            <p:spPr>
              <a:xfrm>
                <a:off x="3101550" y="952325"/>
                <a:ext cx="325225" cy="639250"/>
              </a:xfrm>
              <a:custGeom>
                <a:avLst/>
                <a:gdLst/>
                <a:ahLst/>
                <a:cxnLst/>
                <a:rect l="l" t="t" r="r" b="b"/>
                <a:pathLst>
                  <a:path w="13009" h="25570" extrusionOk="0">
                    <a:moveTo>
                      <a:pt x="11000" y="0"/>
                    </a:moveTo>
                    <a:cubicBezTo>
                      <a:pt x="10946" y="0"/>
                      <a:pt x="10894" y="32"/>
                      <a:pt x="10888" y="101"/>
                    </a:cubicBezTo>
                    <a:cubicBezTo>
                      <a:pt x="10658" y="2960"/>
                      <a:pt x="10076" y="5774"/>
                      <a:pt x="9260" y="8521"/>
                    </a:cubicBezTo>
                    <a:cubicBezTo>
                      <a:pt x="9260" y="8523"/>
                      <a:pt x="9258" y="8523"/>
                      <a:pt x="9258" y="8525"/>
                    </a:cubicBezTo>
                    <a:cubicBezTo>
                      <a:pt x="9037" y="9089"/>
                      <a:pt x="8630" y="9566"/>
                      <a:pt x="8229" y="10012"/>
                    </a:cubicBezTo>
                    <a:cubicBezTo>
                      <a:pt x="7809" y="10481"/>
                      <a:pt x="7372" y="10935"/>
                      <a:pt x="6919" y="11369"/>
                    </a:cubicBezTo>
                    <a:cubicBezTo>
                      <a:pt x="6878" y="11410"/>
                      <a:pt x="6835" y="11446"/>
                      <a:pt x="6793" y="11484"/>
                    </a:cubicBezTo>
                    <a:cubicBezTo>
                      <a:pt x="6699" y="11455"/>
                      <a:pt x="6631" y="11377"/>
                      <a:pt x="6550" y="11325"/>
                    </a:cubicBezTo>
                    <a:cubicBezTo>
                      <a:pt x="6467" y="11271"/>
                      <a:pt x="6380" y="11230"/>
                      <a:pt x="6298" y="11181"/>
                    </a:cubicBezTo>
                    <a:cubicBezTo>
                      <a:pt x="6104" y="11068"/>
                      <a:pt x="5910" y="10951"/>
                      <a:pt x="5720" y="10834"/>
                    </a:cubicBezTo>
                    <a:cubicBezTo>
                      <a:pt x="5331" y="10594"/>
                      <a:pt x="4950" y="10340"/>
                      <a:pt x="4574" y="10080"/>
                    </a:cubicBezTo>
                    <a:cubicBezTo>
                      <a:pt x="4551" y="10064"/>
                      <a:pt x="4527" y="10057"/>
                      <a:pt x="4505" y="10057"/>
                    </a:cubicBezTo>
                    <a:cubicBezTo>
                      <a:pt x="4404" y="10057"/>
                      <a:pt x="4327" y="10198"/>
                      <a:pt x="4429" y="10269"/>
                    </a:cubicBezTo>
                    <a:cubicBezTo>
                      <a:pt x="4830" y="10547"/>
                      <a:pt x="5237" y="10815"/>
                      <a:pt x="5653" y="11073"/>
                    </a:cubicBezTo>
                    <a:cubicBezTo>
                      <a:pt x="5852" y="11194"/>
                      <a:pt x="6050" y="11317"/>
                      <a:pt x="6254" y="11430"/>
                    </a:cubicBezTo>
                    <a:cubicBezTo>
                      <a:pt x="6325" y="11469"/>
                      <a:pt x="6390" y="11516"/>
                      <a:pt x="6457" y="11563"/>
                    </a:cubicBezTo>
                    <a:cubicBezTo>
                      <a:pt x="6306" y="11581"/>
                      <a:pt x="6156" y="11588"/>
                      <a:pt x="6005" y="11588"/>
                    </a:cubicBezTo>
                    <a:cubicBezTo>
                      <a:pt x="5076" y="11588"/>
                      <a:pt x="4153" y="11302"/>
                      <a:pt x="3224" y="11245"/>
                    </a:cubicBezTo>
                    <a:cubicBezTo>
                      <a:pt x="3221" y="11245"/>
                      <a:pt x="3218" y="11245"/>
                      <a:pt x="3215" y="11245"/>
                    </a:cubicBezTo>
                    <a:cubicBezTo>
                      <a:pt x="3071" y="11245"/>
                      <a:pt x="3045" y="11472"/>
                      <a:pt x="3195" y="11481"/>
                    </a:cubicBezTo>
                    <a:cubicBezTo>
                      <a:pt x="4139" y="11540"/>
                      <a:pt x="5076" y="11825"/>
                      <a:pt x="6020" y="11825"/>
                    </a:cubicBezTo>
                    <a:cubicBezTo>
                      <a:pt x="6161" y="11825"/>
                      <a:pt x="6303" y="11818"/>
                      <a:pt x="6445" y="11804"/>
                    </a:cubicBezTo>
                    <a:lnTo>
                      <a:pt x="6445" y="11804"/>
                    </a:lnTo>
                    <a:cubicBezTo>
                      <a:pt x="5678" y="12500"/>
                      <a:pt x="4870" y="13151"/>
                      <a:pt x="4019" y="13745"/>
                    </a:cubicBezTo>
                    <a:cubicBezTo>
                      <a:pt x="3420" y="14163"/>
                      <a:pt x="2803" y="14554"/>
                      <a:pt x="2168" y="14918"/>
                    </a:cubicBezTo>
                    <a:cubicBezTo>
                      <a:pt x="2055" y="14983"/>
                      <a:pt x="2107" y="15152"/>
                      <a:pt x="2207" y="15152"/>
                    </a:cubicBezTo>
                    <a:cubicBezTo>
                      <a:pt x="2224" y="15152"/>
                      <a:pt x="2242" y="15147"/>
                      <a:pt x="2262" y="15136"/>
                    </a:cubicBezTo>
                    <a:cubicBezTo>
                      <a:pt x="4511" y="13851"/>
                      <a:pt x="6545" y="12218"/>
                      <a:pt x="8287" y="10298"/>
                    </a:cubicBezTo>
                    <a:cubicBezTo>
                      <a:pt x="8511" y="10051"/>
                      <a:pt x="8738" y="9797"/>
                      <a:pt x="8943" y="9525"/>
                    </a:cubicBezTo>
                    <a:lnTo>
                      <a:pt x="8943" y="9525"/>
                    </a:lnTo>
                    <a:cubicBezTo>
                      <a:pt x="8912" y="9619"/>
                      <a:pt x="8883" y="9715"/>
                      <a:pt x="8853" y="9809"/>
                    </a:cubicBezTo>
                    <a:cubicBezTo>
                      <a:pt x="8304" y="11498"/>
                      <a:pt x="7674" y="13157"/>
                      <a:pt x="6994" y="14799"/>
                    </a:cubicBezTo>
                    <a:cubicBezTo>
                      <a:pt x="6977" y="14806"/>
                      <a:pt x="6959" y="14816"/>
                      <a:pt x="6945" y="14832"/>
                    </a:cubicBezTo>
                    <a:cubicBezTo>
                      <a:pt x="6525" y="15348"/>
                      <a:pt x="6076" y="15837"/>
                      <a:pt x="5610" y="16307"/>
                    </a:cubicBezTo>
                    <a:cubicBezTo>
                      <a:pt x="5603" y="16306"/>
                      <a:pt x="5597" y="16306"/>
                      <a:pt x="5590" y="16306"/>
                    </a:cubicBezTo>
                    <a:cubicBezTo>
                      <a:pt x="5574" y="16306"/>
                      <a:pt x="5559" y="16309"/>
                      <a:pt x="5541" y="16319"/>
                    </a:cubicBezTo>
                    <a:cubicBezTo>
                      <a:pt x="5087" y="16555"/>
                      <a:pt x="4575" y="16571"/>
                      <a:pt x="4074" y="16581"/>
                    </a:cubicBezTo>
                    <a:cubicBezTo>
                      <a:pt x="3475" y="16594"/>
                      <a:pt x="2875" y="16604"/>
                      <a:pt x="2276" y="16617"/>
                    </a:cubicBezTo>
                    <a:cubicBezTo>
                      <a:pt x="2125" y="16620"/>
                      <a:pt x="2160" y="16852"/>
                      <a:pt x="2308" y="16852"/>
                    </a:cubicBezTo>
                    <a:cubicBezTo>
                      <a:pt x="2310" y="16852"/>
                      <a:pt x="2311" y="16852"/>
                      <a:pt x="2312" y="16852"/>
                    </a:cubicBezTo>
                    <a:cubicBezTo>
                      <a:pt x="2930" y="16840"/>
                      <a:pt x="3546" y="16828"/>
                      <a:pt x="4162" y="16814"/>
                    </a:cubicBezTo>
                    <a:cubicBezTo>
                      <a:pt x="4517" y="16807"/>
                      <a:pt x="4878" y="16788"/>
                      <a:pt x="5219" y="16695"/>
                    </a:cubicBezTo>
                    <a:lnTo>
                      <a:pt x="5219" y="16695"/>
                    </a:lnTo>
                    <a:cubicBezTo>
                      <a:pt x="4184" y="17683"/>
                      <a:pt x="3049" y="18564"/>
                      <a:pt x="1833" y="19321"/>
                    </a:cubicBezTo>
                    <a:cubicBezTo>
                      <a:pt x="1276" y="19669"/>
                      <a:pt x="701" y="19984"/>
                      <a:pt x="112" y="20278"/>
                    </a:cubicBezTo>
                    <a:cubicBezTo>
                      <a:pt x="0" y="20335"/>
                      <a:pt x="54" y="20507"/>
                      <a:pt x="162" y="20507"/>
                    </a:cubicBezTo>
                    <a:cubicBezTo>
                      <a:pt x="178" y="20507"/>
                      <a:pt x="196" y="20503"/>
                      <a:pt x="215" y="20494"/>
                    </a:cubicBezTo>
                    <a:cubicBezTo>
                      <a:pt x="2295" y="19460"/>
                      <a:pt x="4199" y="18085"/>
                      <a:pt x="5829" y="16433"/>
                    </a:cubicBezTo>
                    <a:cubicBezTo>
                      <a:pt x="6136" y="16123"/>
                      <a:pt x="6428" y="15804"/>
                      <a:pt x="6715" y="15475"/>
                    </a:cubicBezTo>
                    <a:lnTo>
                      <a:pt x="6715" y="15475"/>
                    </a:lnTo>
                    <a:cubicBezTo>
                      <a:pt x="6204" y="16676"/>
                      <a:pt x="5669" y="17868"/>
                      <a:pt x="5122" y="19051"/>
                    </a:cubicBezTo>
                    <a:cubicBezTo>
                      <a:pt x="4585" y="20201"/>
                      <a:pt x="4036" y="21348"/>
                      <a:pt x="3482" y="22489"/>
                    </a:cubicBezTo>
                    <a:cubicBezTo>
                      <a:pt x="3478" y="22488"/>
                      <a:pt x="3474" y="22488"/>
                      <a:pt x="3471" y="22488"/>
                    </a:cubicBezTo>
                    <a:cubicBezTo>
                      <a:pt x="3446" y="22488"/>
                      <a:pt x="3420" y="22496"/>
                      <a:pt x="3397" y="22518"/>
                    </a:cubicBezTo>
                    <a:cubicBezTo>
                      <a:pt x="2534" y="23291"/>
                      <a:pt x="1772" y="24169"/>
                      <a:pt x="1137" y="25139"/>
                    </a:cubicBezTo>
                    <a:cubicBezTo>
                      <a:pt x="1076" y="25233"/>
                      <a:pt x="1159" y="25334"/>
                      <a:pt x="1241" y="25334"/>
                    </a:cubicBezTo>
                    <a:cubicBezTo>
                      <a:pt x="1272" y="25334"/>
                      <a:pt x="1303" y="25320"/>
                      <a:pt x="1326" y="25284"/>
                    </a:cubicBezTo>
                    <a:cubicBezTo>
                      <a:pt x="1875" y="24447"/>
                      <a:pt x="2518" y="23676"/>
                      <a:pt x="3242" y="22987"/>
                    </a:cubicBezTo>
                    <a:lnTo>
                      <a:pt x="3242" y="22987"/>
                    </a:lnTo>
                    <a:cubicBezTo>
                      <a:pt x="3061" y="23357"/>
                      <a:pt x="2878" y="23731"/>
                      <a:pt x="2697" y="24101"/>
                    </a:cubicBezTo>
                    <a:cubicBezTo>
                      <a:pt x="2653" y="24191"/>
                      <a:pt x="2731" y="24260"/>
                      <a:pt x="2809" y="24260"/>
                    </a:cubicBezTo>
                    <a:cubicBezTo>
                      <a:pt x="2852" y="24260"/>
                      <a:pt x="2894" y="24239"/>
                      <a:pt x="2917" y="24191"/>
                    </a:cubicBezTo>
                    <a:cubicBezTo>
                      <a:pt x="3476" y="23052"/>
                      <a:pt x="4034" y="21910"/>
                      <a:pt x="4581" y="20763"/>
                    </a:cubicBezTo>
                    <a:lnTo>
                      <a:pt x="4581" y="20763"/>
                    </a:lnTo>
                    <a:cubicBezTo>
                      <a:pt x="4358" y="22350"/>
                      <a:pt x="3958" y="23907"/>
                      <a:pt x="3386" y="25406"/>
                    </a:cubicBezTo>
                    <a:cubicBezTo>
                      <a:pt x="3351" y="25498"/>
                      <a:pt x="3431" y="25569"/>
                      <a:pt x="3506" y="25569"/>
                    </a:cubicBezTo>
                    <a:cubicBezTo>
                      <a:pt x="3547" y="25569"/>
                      <a:pt x="3588" y="25548"/>
                      <a:pt x="3606" y="25497"/>
                    </a:cubicBezTo>
                    <a:cubicBezTo>
                      <a:pt x="4272" y="23754"/>
                      <a:pt x="4708" y="21930"/>
                      <a:pt x="4906" y="20076"/>
                    </a:cubicBezTo>
                    <a:cubicBezTo>
                      <a:pt x="5465" y="18891"/>
                      <a:pt x="6010" y="17703"/>
                      <a:pt x="6532" y="16503"/>
                    </a:cubicBezTo>
                    <a:cubicBezTo>
                      <a:pt x="6667" y="17386"/>
                      <a:pt x="6841" y="18262"/>
                      <a:pt x="7053" y="19129"/>
                    </a:cubicBezTo>
                    <a:cubicBezTo>
                      <a:pt x="7075" y="19925"/>
                      <a:pt x="6933" y="20717"/>
                      <a:pt x="6638" y="21458"/>
                    </a:cubicBezTo>
                    <a:cubicBezTo>
                      <a:pt x="6601" y="21550"/>
                      <a:pt x="6678" y="21620"/>
                      <a:pt x="6754" y="21620"/>
                    </a:cubicBezTo>
                    <a:cubicBezTo>
                      <a:pt x="6796" y="21620"/>
                      <a:pt x="6837" y="21599"/>
                      <a:pt x="6858" y="21548"/>
                    </a:cubicBezTo>
                    <a:cubicBezTo>
                      <a:pt x="7068" y="21025"/>
                      <a:pt x="7202" y="20477"/>
                      <a:pt x="7260" y="19921"/>
                    </a:cubicBezTo>
                    <a:cubicBezTo>
                      <a:pt x="7563" y="21021"/>
                      <a:pt x="7926" y="22105"/>
                      <a:pt x="8353" y="23163"/>
                    </a:cubicBezTo>
                    <a:cubicBezTo>
                      <a:pt x="8374" y="23213"/>
                      <a:pt x="8413" y="23234"/>
                      <a:pt x="8454" y="23234"/>
                    </a:cubicBezTo>
                    <a:cubicBezTo>
                      <a:pt x="8530" y="23234"/>
                      <a:pt x="8610" y="23162"/>
                      <a:pt x="8572" y="23069"/>
                    </a:cubicBezTo>
                    <a:cubicBezTo>
                      <a:pt x="8051" y="21774"/>
                      <a:pt x="7624" y="20445"/>
                      <a:pt x="7291" y="19091"/>
                    </a:cubicBezTo>
                    <a:cubicBezTo>
                      <a:pt x="7291" y="19064"/>
                      <a:pt x="7291" y="19036"/>
                      <a:pt x="7289" y="19012"/>
                    </a:cubicBezTo>
                    <a:cubicBezTo>
                      <a:pt x="7288" y="18972"/>
                      <a:pt x="7273" y="18948"/>
                      <a:pt x="7249" y="18932"/>
                    </a:cubicBezTo>
                    <a:cubicBezTo>
                      <a:pt x="7094" y="18280"/>
                      <a:pt x="6962" y="17625"/>
                      <a:pt x="6849" y="16965"/>
                    </a:cubicBezTo>
                    <a:lnTo>
                      <a:pt x="6849" y="16965"/>
                    </a:lnTo>
                    <a:cubicBezTo>
                      <a:pt x="7383" y="18042"/>
                      <a:pt x="8207" y="18955"/>
                      <a:pt x="9015" y="19837"/>
                    </a:cubicBezTo>
                    <a:cubicBezTo>
                      <a:pt x="9041" y="19865"/>
                      <a:pt x="9073" y="19877"/>
                      <a:pt x="9104" y="19877"/>
                    </a:cubicBezTo>
                    <a:cubicBezTo>
                      <a:pt x="9195" y="19877"/>
                      <a:pt x="9281" y="19773"/>
                      <a:pt x="9203" y="19689"/>
                    </a:cubicBezTo>
                    <a:cubicBezTo>
                      <a:pt x="8230" y="18625"/>
                      <a:pt x="7230" y="17522"/>
                      <a:pt x="6761" y="16131"/>
                    </a:cubicBezTo>
                    <a:cubicBezTo>
                      <a:pt x="6752" y="16105"/>
                      <a:pt x="6738" y="16089"/>
                      <a:pt x="6719" y="16076"/>
                    </a:cubicBezTo>
                    <a:cubicBezTo>
                      <a:pt x="6865" y="15736"/>
                      <a:pt x="7010" y="15395"/>
                      <a:pt x="7153" y="15054"/>
                    </a:cubicBezTo>
                    <a:cubicBezTo>
                      <a:pt x="7971" y="13091"/>
                      <a:pt x="8717" y="11093"/>
                      <a:pt x="9344" y="9060"/>
                    </a:cubicBezTo>
                    <a:cubicBezTo>
                      <a:pt x="9467" y="9677"/>
                      <a:pt x="9643" y="10278"/>
                      <a:pt x="9857" y="10866"/>
                    </a:cubicBezTo>
                    <a:cubicBezTo>
                      <a:pt x="10076" y="12073"/>
                      <a:pt x="10099" y="13304"/>
                      <a:pt x="9930" y="14520"/>
                    </a:cubicBezTo>
                    <a:cubicBezTo>
                      <a:pt x="9918" y="14603"/>
                      <a:pt x="9983" y="14649"/>
                      <a:pt x="10048" y="14649"/>
                    </a:cubicBezTo>
                    <a:cubicBezTo>
                      <a:pt x="10102" y="14649"/>
                      <a:pt x="10156" y="14617"/>
                      <a:pt x="10166" y="14548"/>
                    </a:cubicBezTo>
                    <a:cubicBezTo>
                      <a:pt x="10295" y="13635"/>
                      <a:pt x="10313" y="12709"/>
                      <a:pt x="10224" y="11792"/>
                    </a:cubicBezTo>
                    <a:lnTo>
                      <a:pt x="10224" y="11792"/>
                    </a:lnTo>
                    <a:cubicBezTo>
                      <a:pt x="10713" y="12921"/>
                      <a:pt x="11314" y="14007"/>
                      <a:pt x="11916" y="15071"/>
                    </a:cubicBezTo>
                    <a:cubicBezTo>
                      <a:pt x="11941" y="15117"/>
                      <a:pt x="11984" y="15135"/>
                      <a:pt x="12025" y="15135"/>
                    </a:cubicBezTo>
                    <a:cubicBezTo>
                      <a:pt x="12106" y="15135"/>
                      <a:pt x="12185" y="15065"/>
                      <a:pt x="12135" y="14977"/>
                    </a:cubicBezTo>
                    <a:cubicBezTo>
                      <a:pt x="11577" y="13995"/>
                      <a:pt x="11020" y="12992"/>
                      <a:pt x="10554" y="11954"/>
                    </a:cubicBezTo>
                    <a:lnTo>
                      <a:pt x="10554" y="11954"/>
                    </a:lnTo>
                    <a:cubicBezTo>
                      <a:pt x="11244" y="12549"/>
                      <a:pt x="11978" y="13092"/>
                      <a:pt x="12756" y="13571"/>
                    </a:cubicBezTo>
                    <a:cubicBezTo>
                      <a:pt x="12777" y="13585"/>
                      <a:pt x="12800" y="13590"/>
                      <a:pt x="12821" y="13590"/>
                    </a:cubicBezTo>
                    <a:cubicBezTo>
                      <a:pt x="12927" y="13590"/>
                      <a:pt x="13009" y="13448"/>
                      <a:pt x="12900" y="13382"/>
                    </a:cubicBezTo>
                    <a:cubicBezTo>
                      <a:pt x="11987" y="12820"/>
                      <a:pt x="11128" y="12173"/>
                      <a:pt x="10337" y="11449"/>
                    </a:cubicBezTo>
                    <a:cubicBezTo>
                      <a:pt x="10337" y="11449"/>
                      <a:pt x="10335" y="11449"/>
                      <a:pt x="10335" y="11448"/>
                    </a:cubicBezTo>
                    <a:cubicBezTo>
                      <a:pt x="9949" y="10517"/>
                      <a:pt x="9649" y="9556"/>
                      <a:pt x="9496" y="8555"/>
                    </a:cubicBezTo>
                    <a:cubicBezTo>
                      <a:pt x="9778" y="7606"/>
                      <a:pt x="10034" y="6649"/>
                      <a:pt x="10257" y="5682"/>
                    </a:cubicBezTo>
                    <a:cubicBezTo>
                      <a:pt x="10677" y="3855"/>
                      <a:pt x="10975" y="1999"/>
                      <a:pt x="11126" y="130"/>
                    </a:cubicBezTo>
                    <a:cubicBezTo>
                      <a:pt x="11133" y="47"/>
                      <a:pt x="11065" y="0"/>
                      <a:pt x="1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3" name="Google Shape;1563;p32"/>
            <p:cNvSpPr/>
            <p:nvPr/>
          </p:nvSpPr>
          <p:spPr>
            <a:xfrm flipH="1">
              <a:off x="8074725" y="4683086"/>
              <a:ext cx="238146" cy="269200"/>
            </a:xfrm>
            <a:custGeom>
              <a:avLst/>
              <a:gdLst/>
              <a:ahLst/>
              <a:cxnLst/>
              <a:rect l="l" t="t" r="r" b="b"/>
              <a:pathLst>
                <a:path w="5046" h="5704" extrusionOk="0">
                  <a:moveTo>
                    <a:pt x="239" y="0"/>
                  </a:moveTo>
                  <a:cubicBezTo>
                    <a:pt x="176" y="0"/>
                    <a:pt x="114" y="877"/>
                    <a:pt x="68" y="1791"/>
                  </a:cubicBezTo>
                  <a:cubicBezTo>
                    <a:pt x="25" y="2700"/>
                    <a:pt x="0" y="3649"/>
                    <a:pt x="7" y="3815"/>
                  </a:cubicBezTo>
                  <a:cubicBezTo>
                    <a:pt x="22" y="4035"/>
                    <a:pt x="96" y="4291"/>
                    <a:pt x="303" y="4368"/>
                  </a:cubicBezTo>
                  <a:cubicBezTo>
                    <a:pt x="346" y="4385"/>
                    <a:pt x="392" y="4392"/>
                    <a:pt x="438" y="4392"/>
                  </a:cubicBezTo>
                  <a:cubicBezTo>
                    <a:pt x="482" y="4392"/>
                    <a:pt x="527" y="4386"/>
                    <a:pt x="571" y="4375"/>
                  </a:cubicBezTo>
                  <a:cubicBezTo>
                    <a:pt x="840" y="4310"/>
                    <a:pt x="1053" y="4096"/>
                    <a:pt x="1182" y="3850"/>
                  </a:cubicBezTo>
                  <a:cubicBezTo>
                    <a:pt x="1310" y="3605"/>
                    <a:pt x="1368" y="3329"/>
                    <a:pt x="1422" y="3057"/>
                  </a:cubicBezTo>
                  <a:lnTo>
                    <a:pt x="1422" y="3057"/>
                  </a:lnTo>
                  <a:cubicBezTo>
                    <a:pt x="1410" y="3518"/>
                    <a:pt x="1436" y="3982"/>
                    <a:pt x="1500" y="4439"/>
                  </a:cubicBezTo>
                  <a:cubicBezTo>
                    <a:pt x="1519" y="4575"/>
                    <a:pt x="1542" y="4713"/>
                    <a:pt x="1613" y="4830"/>
                  </a:cubicBezTo>
                  <a:cubicBezTo>
                    <a:pt x="1678" y="4940"/>
                    <a:pt x="1795" y="5028"/>
                    <a:pt x="1922" y="5028"/>
                  </a:cubicBezTo>
                  <a:cubicBezTo>
                    <a:pt x="1930" y="5028"/>
                    <a:pt x="1939" y="5028"/>
                    <a:pt x="1947" y="5027"/>
                  </a:cubicBezTo>
                  <a:cubicBezTo>
                    <a:pt x="2173" y="5008"/>
                    <a:pt x="2280" y="4742"/>
                    <a:pt x="2322" y="4519"/>
                  </a:cubicBezTo>
                  <a:cubicBezTo>
                    <a:pt x="2389" y="4163"/>
                    <a:pt x="2409" y="3796"/>
                    <a:pt x="2385" y="3434"/>
                  </a:cubicBezTo>
                  <a:lnTo>
                    <a:pt x="2385" y="3434"/>
                  </a:lnTo>
                  <a:cubicBezTo>
                    <a:pt x="2667" y="4122"/>
                    <a:pt x="3090" y="4769"/>
                    <a:pt x="3661" y="5248"/>
                  </a:cubicBezTo>
                  <a:cubicBezTo>
                    <a:pt x="3861" y="5415"/>
                    <a:pt x="4175" y="5703"/>
                    <a:pt x="4452" y="5703"/>
                  </a:cubicBezTo>
                  <a:cubicBezTo>
                    <a:pt x="4457" y="5703"/>
                    <a:pt x="4462" y="5703"/>
                    <a:pt x="4466" y="5703"/>
                  </a:cubicBezTo>
                  <a:cubicBezTo>
                    <a:pt x="4777" y="5691"/>
                    <a:pt x="4938" y="5408"/>
                    <a:pt x="4961" y="5134"/>
                  </a:cubicBezTo>
                  <a:cubicBezTo>
                    <a:pt x="4983" y="4866"/>
                    <a:pt x="4870" y="4606"/>
                    <a:pt x="4733" y="4375"/>
                  </a:cubicBezTo>
                  <a:cubicBezTo>
                    <a:pt x="4372" y="3773"/>
                    <a:pt x="3832" y="3278"/>
                    <a:pt x="3202" y="2967"/>
                  </a:cubicBezTo>
                  <a:lnTo>
                    <a:pt x="3202" y="2967"/>
                  </a:lnTo>
                  <a:cubicBezTo>
                    <a:pt x="3590" y="3142"/>
                    <a:pt x="4002" y="3268"/>
                    <a:pt x="4418" y="3340"/>
                  </a:cubicBezTo>
                  <a:cubicBezTo>
                    <a:pt x="4482" y="3351"/>
                    <a:pt x="4550" y="3360"/>
                    <a:pt x="4616" y="3360"/>
                  </a:cubicBezTo>
                  <a:cubicBezTo>
                    <a:pt x="4722" y="3360"/>
                    <a:pt x="4824" y="3337"/>
                    <a:pt x="4899" y="3265"/>
                  </a:cubicBezTo>
                  <a:cubicBezTo>
                    <a:pt x="5045" y="3123"/>
                    <a:pt x="4995" y="2870"/>
                    <a:pt x="4874" y="2706"/>
                  </a:cubicBezTo>
                  <a:cubicBezTo>
                    <a:pt x="4735" y="2514"/>
                    <a:pt x="4527" y="2383"/>
                    <a:pt x="4321" y="2268"/>
                  </a:cubicBezTo>
                  <a:cubicBezTo>
                    <a:pt x="3854" y="2006"/>
                    <a:pt x="3367" y="1780"/>
                    <a:pt x="2881" y="1555"/>
                  </a:cubicBezTo>
                  <a:lnTo>
                    <a:pt x="2881" y="1555"/>
                  </a:lnTo>
                  <a:cubicBezTo>
                    <a:pt x="3226" y="1684"/>
                    <a:pt x="3593" y="1751"/>
                    <a:pt x="3962" y="1751"/>
                  </a:cubicBezTo>
                  <a:cubicBezTo>
                    <a:pt x="3966" y="1751"/>
                    <a:pt x="3970" y="1751"/>
                    <a:pt x="3974" y="1751"/>
                  </a:cubicBezTo>
                  <a:cubicBezTo>
                    <a:pt x="4126" y="1748"/>
                    <a:pt x="4281" y="1736"/>
                    <a:pt x="4417" y="1667"/>
                  </a:cubicBezTo>
                  <a:cubicBezTo>
                    <a:pt x="4553" y="1599"/>
                    <a:pt x="4663" y="1463"/>
                    <a:pt x="4662" y="1311"/>
                  </a:cubicBezTo>
                  <a:cubicBezTo>
                    <a:pt x="4662" y="1198"/>
                    <a:pt x="4599" y="1094"/>
                    <a:pt x="4527" y="1008"/>
                  </a:cubicBezTo>
                  <a:cubicBezTo>
                    <a:pt x="4016" y="406"/>
                    <a:pt x="3217" y="515"/>
                    <a:pt x="2513" y="431"/>
                  </a:cubicBezTo>
                  <a:cubicBezTo>
                    <a:pt x="1748" y="342"/>
                    <a:pt x="976" y="218"/>
                    <a:pt x="241" y="1"/>
                  </a:cubicBezTo>
                  <a:cubicBezTo>
                    <a:pt x="240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4" name="Google Shape;1564;p32"/>
            <p:cNvGrpSpPr/>
            <p:nvPr/>
          </p:nvGrpSpPr>
          <p:grpSpPr>
            <a:xfrm flipH="1">
              <a:off x="113145" y="3940357"/>
              <a:ext cx="860931" cy="1326274"/>
              <a:chOff x="6143129" y="4365294"/>
              <a:chExt cx="860931" cy="1326274"/>
            </a:xfrm>
          </p:grpSpPr>
          <p:grpSp>
            <p:nvGrpSpPr>
              <p:cNvPr id="1565" name="Google Shape;1565;p32"/>
              <p:cNvGrpSpPr/>
              <p:nvPr/>
            </p:nvGrpSpPr>
            <p:grpSpPr>
              <a:xfrm>
                <a:off x="6143129" y="4365294"/>
                <a:ext cx="860931" cy="1326274"/>
                <a:chOff x="2488625" y="2827850"/>
                <a:chExt cx="456050" cy="702550"/>
              </a:xfrm>
            </p:grpSpPr>
            <p:sp>
              <p:nvSpPr>
                <p:cNvPr id="1566" name="Google Shape;1566;p32"/>
                <p:cNvSpPr/>
                <p:nvPr/>
              </p:nvSpPr>
              <p:spPr>
                <a:xfrm>
                  <a:off x="2488625" y="2904950"/>
                  <a:ext cx="199400" cy="5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6" h="22888" extrusionOk="0">
                      <a:moveTo>
                        <a:pt x="2293" y="1"/>
                      </a:moveTo>
                      <a:cubicBezTo>
                        <a:pt x="2157" y="1"/>
                        <a:pt x="2019" y="29"/>
                        <a:pt x="1889" y="70"/>
                      </a:cubicBezTo>
                      <a:cubicBezTo>
                        <a:pt x="1113" y="318"/>
                        <a:pt x="546" y="1034"/>
                        <a:pt x="327" y="1819"/>
                      </a:cubicBezTo>
                      <a:cubicBezTo>
                        <a:pt x="0" y="2997"/>
                        <a:pt x="110" y="4048"/>
                        <a:pt x="442" y="5047"/>
                      </a:cubicBezTo>
                      <a:cubicBezTo>
                        <a:pt x="834" y="6231"/>
                        <a:pt x="1458" y="6721"/>
                        <a:pt x="2160" y="7635"/>
                      </a:cubicBezTo>
                      <a:cubicBezTo>
                        <a:pt x="2945" y="8657"/>
                        <a:pt x="3360" y="10102"/>
                        <a:pt x="3489" y="11365"/>
                      </a:cubicBezTo>
                      <a:cubicBezTo>
                        <a:pt x="3629" y="12753"/>
                        <a:pt x="3422" y="14163"/>
                        <a:pt x="3599" y="15548"/>
                      </a:cubicBezTo>
                      <a:cubicBezTo>
                        <a:pt x="3958" y="18355"/>
                        <a:pt x="5825" y="20702"/>
                        <a:pt x="7621" y="22888"/>
                      </a:cubicBezTo>
                      <a:cubicBezTo>
                        <a:pt x="7086" y="20629"/>
                        <a:pt x="6177" y="17736"/>
                        <a:pt x="6985" y="15474"/>
                      </a:cubicBezTo>
                      <a:cubicBezTo>
                        <a:pt x="7975" y="12701"/>
                        <a:pt x="6477" y="9889"/>
                        <a:pt x="4870" y="7714"/>
                      </a:cubicBezTo>
                      <a:cubicBezTo>
                        <a:pt x="3285" y="5564"/>
                        <a:pt x="4677" y="2557"/>
                        <a:pt x="3094" y="473"/>
                      </a:cubicBezTo>
                      <a:cubicBezTo>
                        <a:pt x="2955" y="289"/>
                        <a:pt x="2783" y="116"/>
                        <a:pt x="2562" y="43"/>
                      </a:cubicBezTo>
                      <a:cubicBezTo>
                        <a:pt x="2475" y="13"/>
                        <a:pt x="2384" y="1"/>
                        <a:pt x="2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32"/>
                <p:cNvSpPr/>
                <p:nvPr/>
              </p:nvSpPr>
              <p:spPr>
                <a:xfrm>
                  <a:off x="2596975" y="2827850"/>
                  <a:ext cx="256500" cy="7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0" h="28102" extrusionOk="0">
                      <a:moveTo>
                        <a:pt x="7786" y="0"/>
                      </a:moveTo>
                      <a:cubicBezTo>
                        <a:pt x="7253" y="0"/>
                        <a:pt x="6703" y="200"/>
                        <a:pt x="6288" y="543"/>
                      </a:cubicBezTo>
                      <a:cubicBezTo>
                        <a:pt x="5569" y="1133"/>
                        <a:pt x="5197" y="2057"/>
                        <a:pt x="5032" y="2972"/>
                      </a:cubicBezTo>
                      <a:cubicBezTo>
                        <a:pt x="4867" y="3889"/>
                        <a:pt x="4880" y="4828"/>
                        <a:pt x="4782" y="5754"/>
                      </a:cubicBezTo>
                      <a:cubicBezTo>
                        <a:pt x="4521" y="8208"/>
                        <a:pt x="3326" y="10136"/>
                        <a:pt x="2212" y="12264"/>
                      </a:cubicBezTo>
                      <a:cubicBezTo>
                        <a:pt x="1059" y="14472"/>
                        <a:pt x="0" y="18068"/>
                        <a:pt x="930" y="20520"/>
                      </a:cubicBezTo>
                      <a:cubicBezTo>
                        <a:pt x="1383" y="21710"/>
                        <a:pt x="1767" y="22909"/>
                        <a:pt x="2188" y="24120"/>
                      </a:cubicBezTo>
                      <a:cubicBezTo>
                        <a:pt x="2435" y="24835"/>
                        <a:pt x="2716" y="25537"/>
                        <a:pt x="3029" y="26225"/>
                      </a:cubicBezTo>
                      <a:cubicBezTo>
                        <a:pt x="3279" y="26774"/>
                        <a:pt x="3883" y="27522"/>
                        <a:pt x="3979" y="28101"/>
                      </a:cubicBezTo>
                      <a:cubicBezTo>
                        <a:pt x="3311" y="24028"/>
                        <a:pt x="3201" y="19601"/>
                        <a:pt x="5306" y="16050"/>
                      </a:cubicBezTo>
                      <a:cubicBezTo>
                        <a:pt x="6078" y="14745"/>
                        <a:pt x="7118" y="13618"/>
                        <a:pt x="7909" y="12325"/>
                      </a:cubicBezTo>
                      <a:cubicBezTo>
                        <a:pt x="9064" y="10436"/>
                        <a:pt x="9630" y="8258"/>
                        <a:pt x="9891" y="6074"/>
                      </a:cubicBezTo>
                      <a:cubicBezTo>
                        <a:pt x="10027" y="4949"/>
                        <a:pt x="10260" y="3468"/>
                        <a:pt x="9989" y="2210"/>
                      </a:cubicBezTo>
                      <a:cubicBezTo>
                        <a:pt x="9831" y="1472"/>
                        <a:pt x="9498" y="812"/>
                        <a:pt x="8870" y="343"/>
                      </a:cubicBezTo>
                      <a:cubicBezTo>
                        <a:pt x="8556" y="107"/>
                        <a:pt x="8175" y="0"/>
                        <a:pt x="77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32"/>
                <p:cNvSpPr/>
                <p:nvPr/>
              </p:nvSpPr>
              <p:spPr>
                <a:xfrm>
                  <a:off x="2672325" y="3053725"/>
                  <a:ext cx="272350" cy="4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4" h="18451" extrusionOk="0">
                      <a:moveTo>
                        <a:pt x="8915" y="1"/>
                      </a:moveTo>
                      <a:cubicBezTo>
                        <a:pt x="8533" y="1"/>
                        <a:pt x="8168" y="248"/>
                        <a:pt x="7939" y="564"/>
                      </a:cubicBezTo>
                      <a:cubicBezTo>
                        <a:pt x="7680" y="919"/>
                        <a:pt x="7557" y="1349"/>
                        <a:pt x="7417" y="1764"/>
                      </a:cubicBezTo>
                      <a:cubicBezTo>
                        <a:pt x="6819" y="3527"/>
                        <a:pt x="5853" y="5163"/>
                        <a:pt x="4598" y="6538"/>
                      </a:cubicBezTo>
                      <a:cubicBezTo>
                        <a:pt x="3837" y="7374"/>
                        <a:pt x="2969" y="8113"/>
                        <a:pt x="2259" y="8991"/>
                      </a:cubicBezTo>
                      <a:cubicBezTo>
                        <a:pt x="187" y="11547"/>
                        <a:pt x="0" y="15307"/>
                        <a:pt x="514" y="18451"/>
                      </a:cubicBezTo>
                      <a:cubicBezTo>
                        <a:pt x="352" y="17456"/>
                        <a:pt x="1066" y="15832"/>
                        <a:pt x="1402" y="14907"/>
                      </a:cubicBezTo>
                      <a:cubicBezTo>
                        <a:pt x="1816" y="13759"/>
                        <a:pt x="2021" y="12882"/>
                        <a:pt x="2977" y="12058"/>
                      </a:cubicBezTo>
                      <a:cubicBezTo>
                        <a:pt x="3979" y="11195"/>
                        <a:pt x="5163" y="10571"/>
                        <a:pt x="6215" y="9771"/>
                      </a:cubicBezTo>
                      <a:cubicBezTo>
                        <a:pt x="7674" y="8665"/>
                        <a:pt x="8879" y="7223"/>
                        <a:pt x="9705" y="5589"/>
                      </a:cubicBezTo>
                      <a:cubicBezTo>
                        <a:pt x="10487" y="4044"/>
                        <a:pt x="10894" y="2077"/>
                        <a:pt x="9914" y="649"/>
                      </a:cubicBezTo>
                      <a:cubicBezTo>
                        <a:pt x="9707" y="348"/>
                        <a:pt x="9419" y="70"/>
                        <a:pt x="9057" y="12"/>
                      </a:cubicBezTo>
                      <a:cubicBezTo>
                        <a:pt x="9010" y="5"/>
                        <a:pt x="8962" y="1"/>
                        <a:pt x="8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32"/>
                <p:cNvSpPr/>
                <p:nvPr/>
              </p:nvSpPr>
              <p:spPr>
                <a:xfrm>
                  <a:off x="2639525" y="2857600"/>
                  <a:ext cx="168175" cy="64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7" h="25865" extrusionOk="0">
                      <a:moveTo>
                        <a:pt x="6609" y="1"/>
                      </a:moveTo>
                      <a:cubicBezTo>
                        <a:pt x="6580" y="1"/>
                        <a:pt x="6551" y="13"/>
                        <a:pt x="6531" y="36"/>
                      </a:cubicBezTo>
                      <a:cubicBezTo>
                        <a:pt x="5469" y="1236"/>
                        <a:pt x="5005" y="2763"/>
                        <a:pt x="4665" y="4234"/>
                      </a:cubicBezTo>
                      <a:cubicBezTo>
                        <a:pt x="4497" y="4965"/>
                        <a:pt x="4423" y="5722"/>
                        <a:pt x="4351" y="6453"/>
                      </a:cubicBezTo>
                      <a:cubicBezTo>
                        <a:pt x="4316" y="6805"/>
                        <a:pt x="4280" y="7171"/>
                        <a:pt x="4235" y="7527"/>
                      </a:cubicBezTo>
                      <a:cubicBezTo>
                        <a:pt x="4074" y="8780"/>
                        <a:pt x="3705" y="9971"/>
                        <a:pt x="3165" y="10971"/>
                      </a:cubicBezTo>
                      <a:cubicBezTo>
                        <a:pt x="2880" y="11501"/>
                        <a:pt x="2511" y="11992"/>
                        <a:pt x="2152" y="12467"/>
                      </a:cubicBezTo>
                      <a:cubicBezTo>
                        <a:pt x="1725" y="13031"/>
                        <a:pt x="1285" y="13613"/>
                        <a:pt x="972" y="14279"/>
                      </a:cubicBezTo>
                      <a:cubicBezTo>
                        <a:pt x="218" y="15883"/>
                        <a:pt x="1" y="17878"/>
                        <a:pt x="341" y="20052"/>
                      </a:cubicBezTo>
                      <a:cubicBezTo>
                        <a:pt x="424" y="20581"/>
                        <a:pt x="561" y="21102"/>
                        <a:pt x="694" y="21606"/>
                      </a:cubicBezTo>
                      <a:cubicBezTo>
                        <a:pt x="804" y="22030"/>
                        <a:pt x="919" y="22467"/>
                        <a:pt x="1000" y="22901"/>
                      </a:cubicBezTo>
                      <a:cubicBezTo>
                        <a:pt x="1175" y="23845"/>
                        <a:pt x="1405" y="24847"/>
                        <a:pt x="1904" y="25808"/>
                      </a:cubicBezTo>
                      <a:cubicBezTo>
                        <a:pt x="1922" y="25844"/>
                        <a:pt x="1958" y="25865"/>
                        <a:pt x="1997" y="25865"/>
                      </a:cubicBezTo>
                      <a:cubicBezTo>
                        <a:pt x="2013" y="25865"/>
                        <a:pt x="2029" y="25860"/>
                        <a:pt x="2043" y="25853"/>
                      </a:cubicBezTo>
                      <a:cubicBezTo>
                        <a:pt x="2096" y="25825"/>
                        <a:pt x="2116" y="25763"/>
                        <a:pt x="2088" y="25713"/>
                      </a:cubicBezTo>
                      <a:cubicBezTo>
                        <a:pt x="1603" y="24776"/>
                        <a:pt x="1378" y="23790"/>
                        <a:pt x="1205" y="22865"/>
                      </a:cubicBezTo>
                      <a:cubicBezTo>
                        <a:pt x="1124" y="22424"/>
                        <a:pt x="1008" y="21982"/>
                        <a:pt x="897" y="21555"/>
                      </a:cubicBezTo>
                      <a:cubicBezTo>
                        <a:pt x="767" y="21056"/>
                        <a:pt x="631" y="20539"/>
                        <a:pt x="549" y="20020"/>
                      </a:cubicBezTo>
                      <a:cubicBezTo>
                        <a:pt x="214" y="17890"/>
                        <a:pt x="426" y="15935"/>
                        <a:pt x="1162" y="14370"/>
                      </a:cubicBezTo>
                      <a:cubicBezTo>
                        <a:pt x="1464" y="13723"/>
                        <a:pt x="1899" y="13149"/>
                        <a:pt x="2318" y="12593"/>
                      </a:cubicBezTo>
                      <a:cubicBezTo>
                        <a:pt x="2680" y="12112"/>
                        <a:pt x="3055" y="11614"/>
                        <a:pt x="3348" y="11071"/>
                      </a:cubicBezTo>
                      <a:cubicBezTo>
                        <a:pt x="3898" y="10048"/>
                        <a:pt x="4277" y="8832"/>
                        <a:pt x="4441" y="7555"/>
                      </a:cubicBezTo>
                      <a:cubicBezTo>
                        <a:pt x="4489" y="7194"/>
                        <a:pt x="4525" y="6830"/>
                        <a:pt x="4559" y="6475"/>
                      </a:cubicBezTo>
                      <a:cubicBezTo>
                        <a:pt x="4632" y="5748"/>
                        <a:pt x="4704" y="5000"/>
                        <a:pt x="4871" y="4283"/>
                      </a:cubicBezTo>
                      <a:cubicBezTo>
                        <a:pt x="5205" y="2837"/>
                        <a:pt x="5657" y="1340"/>
                        <a:pt x="6689" y="175"/>
                      </a:cubicBezTo>
                      <a:cubicBezTo>
                        <a:pt x="6727" y="131"/>
                        <a:pt x="6722" y="65"/>
                        <a:pt x="6680" y="27"/>
                      </a:cubicBezTo>
                      <a:cubicBezTo>
                        <a:pt x="6660" y="10"/>
                        <a:pt x="6635" y="1"/>
                        <a:pt x="6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32"/>
                <p:cNvSpPr/>
                <p:nvPr/>
              </p:nvSpPr>
              <p:spPr>
                <a:xfrm>
                  <a:off x="2675000" y="3092300"/>
                  <a:ext cx="231475" cy="4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9" h="16467" extrusionOk="0">
                      <a:moveTo>
                        <a:pt x="9146" y="1"/>
                      </a:moveTo>
                      <a:cubicBezTo>
                        <a:pt x="9097" y="1"/>
                        <a:pt x="9053" y="37"/>
                        <a:pt x="9042" y="86"/>
                      </a:cubicBezTo>
                      <a:cubicBezTo>
                        <a:pt x="8660" y="2181"/>
                        <a:pt x="7674" y="4175"/>
                        <a:pt x="6264" y="5702"/>
                      </a:cubicBezTo>
                      <a:cubicBezTo>
                        <a:pt x="5654" y="6366"/>
                        <a:pt x="4940" y="6968"/>
                        <a:pt x="4252" y="7552"/>
                      </a:cubicBezTo>
                      <a:cubicBezTo>
                        <a:pt x="3078" y="8546"/>
                        <a:pt x="1864" y="9574"/>
                        <a:pt x="1104" y="10941"/>
                      </a:cubicBezTo>
                      <a:cubicBezTo>
                        <a:pt x="261" y="12455"/>
                        <a:pt x="1" y="14388"/>
                        <a:pt x="370" y="16382"/>
                      </a:cubicBezTo>
                      <a:cubicBezTo>
                        <a:pt x="378" y="16433"/>
                        <a:pt x="423" y="16466"/>
                        <a:pt x="472" y="16466"/>
                      </a:cubicBezTo>
                      <a:cubicBezTo>
                        <a:pt x="478" y="16466"/>
                        <a:pt x="485" y="16466"/>
                        <a:pt x="491" y="16464"/>
                      </a:cubicBezTo>
                      <a:cubicBezTo>
                        <a:pt x="546" y="16455"/>
                        <a:pt x="585" y="16398"/>
                        <a:pt x="574" y="16342"/>
                      </a:cubicBezTo>
                      <a:cubicBezTo>
                        <a:pt x="213" y="14395"/>
                        <a:pt x="465" y="12513"/>
                        <a:pt x="1285" y="11042"/>
                      </a:cubicBezTo>
                      <a:cubicBezTo>
                        <a:pt x="2027" y="9709"/>
                        <a:pt x="3227" y="8693"/>
                        <a:pt x="4387" y="7711"/>
                      </a:cubicBezTo>
                      <a:cubicBezTo>
                        <a:pt x="5080" y="7125"/>
                        <a:pt x="5797" y="6517"/>
                        <a:pt x="6419" y="5844"/>
                      </a:cubicBezTo>
                      <a:cubicBezTo>
                        <a:pt x="7855" y="4287"/>
                        <a:pt x="8860" y="2255"/>
                        <a:pt x="9249" y="123"/>
                      </a:cubicBezTo>
                      <a:cubicBezTo>
                        <a:pt x="9258" y="68"/>
                        <a:pt x="9221" y="13"/>
                        <a:pt x="9164" y="2"/>
                      </a:cubicBezTo>
                      <a:cubicBezTo>
                        <a:pt x="9158" y="1"/>
                        <a:pt x="9152" y="1"/>
                        <a:pt x="91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1" name="Google Shape;1571;p32"/>
              <p:cNvSpPr/>
              <p:nvPr/>
            </p:nvSpPr>
            <p:spPr>
              <a:xfrm>
                <a:off x="6234152" y="4604873"/>
                <a:ext cx="243762" cy="879054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18626" extrusionOk="0">
                    <a:moveTo>
                      <a:pt x="158" y="1"/>
                    </a:moveTo>
                    <a:cubicBezTo>
                      <a:pt x="105" y="1"/>
                      <a:pt x="63" y="45"/>
                      <a:pt x="60" y="99"/>
                    </a:cubicBezTo>
                    <a:cubicBezTo>
                      <a:pt x="1" y="1124"/>
                      <a:pt x="77" y="2010"/>
                      <a:pt x="297" y="2816"/>
                    </a:cubicBezTo>
                    <a:cubicBezTo>
                      <a:pt x="580" y="3848"/>
                      <a:pt x="1115" y="4795"/>
                      <a:pt x="1632" y="5711"/>
                    </a:cubicBezTo>
                    <a:cubicBezTo>
                      <a:pt x="2137" y="6603"/>
                      <a:pt x="2660" y="7525"/>
                      <a:pt x="2936" y="8520"/>
                    </a:cubicBezTo>
                    <a:cubicBezTo>
                      <a:pt x="3232" y="9573"/>
                      <a:pt x="3249" y="10700"/>
                      <a:pt x="3265" y="11788"/>
                    </a:cubicBezTo>
                    <a:cubicBezTo>
                      <a:pt x="3278" y="12648"/>
                      <a:pt x="3290" y="13539"/>
                      <a:pt x="3439" y="14400"/>
                    </a:cubicBezTo>
                    <a:cubicBezTo>
                      <a:pt x="3692" y="15875"/>
                      <a:pt x="4332" y="17243"/>
                      <a:pt x="4951" y="18566"/>
                    </a:cubicBezTo>
                    <a:cubicBezTo>
                      <a:pt x="4967" y="18604"/>
                      <a:pt x="5005" y="18626"/>
                      <a:pt x="5046" y="18626"/>
                    </a:cubicBezTo>
                    <a:cubicBezTo>
                      <a:pt x="5060" y="18626"/>
                      <a:pt x="5075" y="18621"/>
                      <a:pt x="5089" y="18617"/>
                    </a:cubicBezTo>
                    <a:cubicBezTo>
                      <a:pt x="5141" y="18591"/>
                      <a:pt x="5164" y="18530"/>
                      <a:pt x="5140" y="18476"/>
                    </a:cubicBezTo>
                    <a:cubicBezTo>
                      <a:pt x="4526" y="17166"/>
                      <a:pt x="3892" y="15811"/>
                      <a:pt x="3643" y="14364"/>
                    </a:cubicBezTo>
                    <a:cubicBezTo>
                      <a:pt x="3498" y="13518"/>
                      <a:pt x="3485" y="12638"/>
                      <a:pt x="3472" y="11785"/>
                    </a:cubicBezTo>
                    <a:cubicBezTo>
                      <a:pt x="3456" y="10684"/>
                      <a:pt x="3440" y="9543"/>
                      <a:pt x="3138" y="8462"/>
                    </a:cubicBezTo>
                    <a:cubicBezTo>
                      <a:pt x="2854" y="7444"/>
                      <a:pt x="2325" y="6509"/>
                      <a:pt x="1813" y="5605"/>
                    </a:cubicBezTo>
                    <a:cubicBezTo>
                      <a:pt x="1301" y="4702"/>
                      <a:pt x="772" y="3767"/>
                      <a:pt x="497" y="2759"/>
                    </a:cubicBezTo>
                    <a:cubicBezTo>
                      <a:pt x="286" y="1978"/>
                      <a:pt x="210" y="1111"/>
                      <a:pt x="268" y="112"/>
                    </a:cubicBezTo>
                    <a:cubicBezTo>
                      <a:pt x="271" y="54"/>
                      <a:pt x="228" y="5"/>
                      <a:pt x="170" y="2"/>
                    </a:cubicBezTo>
                    <a:cubicBezTo>
                      <a:pt x="166" y="1"/>
                      <a:pt x="162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2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5907270" y="0"/>
            <a:ext cx="3274125" cy="908661"/>
          </a:xfrm>
          <a:custGeom>
            <a:avLst/>
            <a:gdLst/>
            <a:ahLst/>
            <a:cxnLst/>
            <a:rect l="l" t="t" r="r" b="b"/>
            <a:pathLst>
              <a:path w="86031" h="23876" extrusionOk="0">
                <a:moveTo>
                  <a:pt x="763" y="1"/>
                </a:moveTo>
                <a:cubicBezTo>
                  <a:pt x="0" y="4481"/>
                  <a:pt x="1517" y="9326"/>
                  <a:pt x="4785" y="12504"/>
                </a:cubicBezTo>
                <a:cubicBezTo>
                  <a:pt x="7881" y="15513"/>
                  <a:pt x="12173" y="16841"/>
                  <a:pt x="16536" y="16841"/>
                </a:cubicBezTo>
                <a:cubicBezTo>
                  <a:pt x="18933" y="16841"/>
                  <a:pt x="21353" y="16439"/>
                  <a:pt x="23607" y="15696"/>
                </a:cubicBezTo>
                <a:cubicBezTo>
                  <a:pt x="27714" y="14341"/>
                  <a:pt x="31452" y="12009"/>
                  <a:pt x="35563" y="10670"/>
                </a:cubicBezTo>
                <a:cubicBezTo>
                  <a:pt x="38192" y="9814"/>
                  <a:pt x="40957" y="9390"/>
                  <a:pt x="43721" y="9390"/>
                </a:cubicBezTo>
                <a:cubicBezTo>
                  <a:pt x="47426" y="9390"/>
                  <a:pt x="51131" y="10152"/>
                  <a:pt x="54515" y="11659"/>
                </a:cubicBezTo>
                <a:cubicBezTo>
                  <a:pt x="59368" y="13823"/>
                  <a:pt x="63446" y="17384"/>
                  <a:pt x="67993" y="20134"/>
                </a:cubicBezTo>
                <a:cubicBezTo>
                  <a:pt x="71458" y="22233"/>
                  <a:pt x="75473" y="23875"/>
                  <a:pt x="79444" y="23875"/>
                </a:cubicBezTo>
                <a:cubicBezTo>
                  <a:pt x="80684" y="23875"/>
                  <a:pt x="81920" y="23715"/>
                  <a:pt x="83134" y="23358"/>
                </a:cubicBezTo>
                <a:cubicBezTo>
                  <a:pt x="84165" y="23054"/>
                  <a:pt x="85177" y="22594"/>
                  <a:pt x="86031" y="21948"/>
                </a:cubicBezTo>
                <a:lnTo>
                  <a:pt x="860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/>
          <p:nvPr/>
        </p:nvSpPr>
        <p:spPr>
          <a:xfrm>
            <a:off x="1" y="3761911"/>
            <a:ext cx="4060315" cy="1381575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33"/>
          <p:cNvSpPr/>
          <p:nvPr/>
        </p:nvSpPr>
        <p:spPr>
          <a:xfrm>
            <a:off x="8509385" y="1089317"/>
            <a:ext cx="472375" cy="1043623"/>
          </a:xfrm>
          <a:custGeom>
            <a:avLst/>
            <a:gdLst/>
            <a:ahLst/>
            <a:cxnLst/>
            <a:rect l="l" t="t" r="r" b="b"/>
            <a:pathLst>
              <a:path w="10009" h="22113" extrusionOk="0">
                <a:moveTo>
                  <a:pt x="2246" y="429"/>
                </a:moveTo>
                <a:cubicBezTo>
                  <a:pt x="2246" y="429"/>
                  <a:pt x="2247" y="430"/>
                  <a:pt x="2247" y="433"/>
                </a:cubicBezTo>
                <a:cubicBezTo>
                  <a:pt x="2275" y="472"/>
                  <a:pt x="2298" y="507"/>
                  <a:pt x="2311" y="532"/>
                </a:cubicBezTo>
                <a:cubicBezTo>
                  <a:pt x="2405" y="710"/>
                  <a:pt x="2482" y="871"/>
                  <a:pt x="2551" y="1024"/>
                </a:cubicBezTo>
                <a:cubicBezTo>
                  <a:pt x="2713" y="1390"/>
                  <a:pt x="2826" y="1723"/>
                  <a:pt x="2894" y="2042"/>
                </a:cubicBezTo>
                <a:cubicBezTo>
                  <a:pt x="2944" y="2266"/>
                  <a:pt x="2955" y="2492"/>
                  <a:pt x="2931" y="2735"/>
                </a:cubicBezTo>
                <a:cubicBezTo>
                  <a:pt x="2907" y="2977"/>
                  <a:pt x="2847" y="3220"/>
                  <a:pt x="2789" y="3455"/>
                </a:cubicBezTo>
                <a:cubicBezTo>
                  <a:pt x="2741" y="3654"/>
                  <a:pt x="2690" y="3859"/>
                  <a:pt x="2660" y="4064"/>
                </a:cubicBezTo>
                <a:cubicBezTo>
                  <a:pt x="2606" y="4436"/>
                  <a:pt x="2618" y="4794"/>
                  <a:pt x="2635" y="5141"/>
                </a:cubicBezTo>
                <a:cubicBezTo>
                  <a:pt x="2466" y="4565"/>
                  <a:pt x="2367" y="4009"/>
                  <a:pt x="2346" y="3491"/>
                </a:cubicBezTo>
                <a:cubicBezTo>
                  <a:pt x="2336" y="3252"/>
                  <a:pt x="2379" y="3010"/>
                  <a:pt x="2421" y="2773"/>
                </a:cubicBezTo>
                <a:cubicBezTo>
                  <a:pt x="2488" y="2395"/>
                  <a:pt x="2559" y="2004"/>
                  <a:pt x="2425" y="1600"/>
                </a:cubicBezTo>
                <a:cubicBezTo>
                  <a:pt x="2415" y="1569"/>
                  <a:pt x="2385" y="1549"/>
                  <a:pt x="2354" y="1549"/>
                </a:cubicBezTo>
                <a:cubicBezTo>
                  <a:pt x="2346" y="1549"/>
                  <a:pt x="2339" y="1550"/>
                  <a:pt x="2331" y="1552"/>
                </a:cubicBezTo>
                <a:cubicBezTo>
                  <a:pt x="2291" y="1565"/>
                  <a:pt x="2270" y="1609"/>
                  <a:pt x="2283" y="1647"/>
                </a:cubicBezTo>
                <a:cubicBezTo>
                  <a:pt x="2405" y="2016"/>
                  <a:pt x="2341" y="2370"/>
                  <a:pt x="2275" y="2747"/>
                </a:cubicBezTo>
                <a:cubicBezTo>
                  <a:pt x="2231" y="2990"/>
                  <a:pt x="2186" y="3242"/>
                  <a:pt x="2197" y="3497"/>
                </a:cubicBezTo>
                <a:cubicBezTo>
                  <a:pt x="2217" y="4011"/>
                  <a:pt x="2312" y="4559"/>
                  <a:pt x="2476" y="5128"/>
                </a:cubicBezTo>
                <a:cubicBezTo>
                  <a:pt x="2466" y="5112"/>
                  <a:pt x="2457" y="5095"/>
                  <a:pt x="2446" y="5077"/>
                </a:cubicBezTo>
                <a:cubicBezTo>
                  <a:pt x="2391" y="4982"/>
                  <a:pt x="2334" y="4888"/>
                  <a:pt x="2282" y="4791"/>
                </a:cubicBezTo>
                <a:cubicBezTo>
                  <a:pt x="1869" y="4021"/>
                  <a:pt x="1751" y="3156"/>
                  <a:pt x="1914" y="2066"/>
                </a:cubicBezTo>
                <a:cubicBezTo>
                  <a:pt x="1953" y="1799"/>
                  <a:pt x="2016" y="1529"/>
                  <a:pt x="2076" y="1269"/>
                </a:cubicBezTo>
                <a:cubicBezTo>
                  <a:pt x="2140" y="995"/>
                  <a:pt x="2205" y="716"/>
                  <a:pt x="2246" y="429"/>
                </a:cubicBezTo>
                <a:close/>
                <a:moveTo>
                  <a:pt x="364" y="5108"/>
                </a:moveTo>
                <a:lnTo>
                  <a:pt x="364" y="5108"/>
                </a:lnTo>
                <a:cubicBezTo>
                  <a:pt x="530" y="5195"/>
                  <a:pt x="703" y="5261"/>
                  <a:pt x="740" y="5274"/>
                </a:cubicBezTo>
                <a:cubicBezTo>
                  <a:pt x="850" y="5310"/>
                  <a:pt x="959" y="5341"/>
                  <a:pt x="1066" y="5371"/>
                </a:cubicBezTo>
                <a:cubicBezTo>
                  <a:pt x="1314" y="5442"/>
                  <a:pt x="1550" y="5509"/>
                  <a:pt x="1777" y="5638"/>
                </a:cubicBezTo>
                <a:cubicBezTo>
                  <a:pt x="1998" y="5762"/>
                  <a:pt x="2197" y="5927"/>
                  <a:pt x="2382" y="6139"/>
                </a:cubicBezTo>
                <a:cubicBezTo>
                  <a:pt x="2609" y="6401"/>
                  <a:pt x="2789" y="6696"/>
                  <a:pt x="2999" y="7053"/>
                </a:cubicBezTo>
                <a:cubicBezTo>
                  <a:pt x="3042" y="7126"/>
                  <a:pt x="3080" y="7203"/>
                  <a:pt x="3122" y="7276"/>
                </a:cubicBezTo>
                <a:cubicBezTo>
                  <a:pt x="3164" y="7388"/>
                  <a:pt x="3209" y="7498"/>
                  <a:pt x="3259" y="7609"/>
                </a:cubicBezTo>
                <a:cubicBezTo>
                  <a:pt x="3120" y="7478"/>
                  <a:pt x="2964" y="7357"/>
                  <a:pt x="2812" y="7240"/>
                </a:cubicBezTo>
                <a:lnTo>
                  <a:pt x="2745" y="7190"/>
                </a:lnTo>
                <a:cubicBezTo>
                  <a:pt x="2201" y="6770"/>
                  <a:pt x="1680" y="6305"/>
                  <a:pt x="1202" y="5811"/>
                </a:cubicBezTo>
                <a:cubicBezTo>
                  <a:pt x="1187" y="5796"/>
                  <a:pt x="1167" y="5788"/>
                  <a:pt x="1148" y="5788"/>
                </a:cubicBezTo>
                <a:cubicBezTo>
                  <a:pt x="1129" y="5788"/>
                  <a:pt x="1111" y="5795"/>
                  <a:pt x="1096" y="5808"/>
                </a:cubicBezTo>
                <a:cubicBezTo>
                  <a:pt x="1067" y="5837"/>
                  <a:pt x="1066" y="5885"/>
                  <a:pt x="1095" y="5914"/>
                </a:cubicBezTo>
                <a:cubicBezTo>
                  <a:pt x="1580" y="6414"/>
                  <a:pt x="2104" y="6883"/>
                  <a:pt x="2654" y="7305"/>
                </a:cubicBezTo>
                <a:lnTo>
                  <a:pt x="2722" y="7356"/>
                </a:lnTo>
                <a:cubicBezTo>
                  <a:pt x="2919" y="7507"/>
                  <a:pt x="3117" y="7661"/>
                  <a:pt x="3281" y="7845"/>
                </a:cubicBezTo>
                <a:cubicBezTo>
                  <a:pt x="3259" y="7832"/>
                  <a:pt x="3239" y="7821"/>
                  <a:pt x="3224" y="7811"/>
                </a:cubicBezTo>
                <a:cubicBezTo>
                  <a:pt x="2949" y="7628"/>
                  <a:pt x="2651" y="7488"/>
                  <a:pt x="2363" y="7355"/>
                </a:cubicBezTo>
                <a:cubicBezTo>
                  <a:pt x="1813" y="7098"/>
                  <a:pt x="1292" y="6855"/>
                  <a:pt x="924" y="6328"/>
                </a:cubicBezTo>
                <a:cubicBezTo>
                  <a:pt x="740" y="6063"/>
                  <a:pt x="622" y="5764"/>
                  <a:pt x="501" y="5448"/>
                </a:cubicBezTo>
                <a:cubicBezTo>
                  <a:pt x="458" y="5335"/>
                  <a:pt x="413" y="5221"/>
                  <a:pt x="364" y="5108"/>
                </a:cubicBezTo>
                <a:close/>
                <a:moveTo>
                  <a:pt x="4904" y="3925"/>
                </a:moveTo>
                <a:cubicBezTo>
                  <a:pt x="5048" y="4510"/>
                  <a:pt x="5173" y="5145"/>
                  <a:pt x="5103" y="5758"/>
                </a:cubicBezTo>
                <a:cubicBezTo>
                  <a:pt x="5046" y="6257"/>
                  <a:pt x="4859" y="6762"/>
                  <a:pt x="4561" y="7216"/>
                </a:cubicBezTo>
                <a:cubicBezTo>
                  <a:pt x="4493" y="7311"/>
                  <a:pt x="4426" y="7405"/>
                  <a:pt x="4361" y="7499"/>
                </a:cubicBezTo>
                <a:cubicBezTo>
                  <a:pt x="4273" y="7624"/>
                  <a:pt x="4187" y="7747"/>
                  <a:pt x="4109" y="7876"/>
                </a:cubicBezTo>
                <a:cubicBezTo>
                  <a:pt x="4187" y="7327"/>
                  <a:pt x="4314" y="6861"/>
                  <a:pt x="4507" y="6408"/>
                </a:cubicBezTo>
                <a:cubicBezTo>
                  <a:pt x="4717" y="5916"/>
                  <a:pt x="4915" y="5392"/>
                  <a:pt x="4811" y="4872"/>
                </a:cubicBezTo>
                <a:cubicBezTo>
                  <a:pt x="4803" y="4838"/>
                  <a:pt x="4773" y="4812"/>
                  <a:pt x="4738" y="4812"/>
                </a:cubicBezTo>
                <a:cubicBezTo>
                  <a:pt x="4733" y="4812"/>
                  <a:pt x="4728" y="4813"/>
                  <a:pt x="4723" y="4814"/>
                </a:cubicBezTo>
                <a:cubicBezTo>
                  <a:pt x="4684" y="4821"/>
                  <a:pt x="4656" y="4862"/>
                  <a:pt x="4665" y="4902"/>
                </a:cubicBezTo>
                <a:cubicBezTo>
                  <a:pt x="4760" y="5380"/>
                  <a:pt x="4579" y="5859"/>
                  <a:pt x="4370" y="6350"/>
                </a:cubicBezTo>
                <a:cubicBezTo>
                  <a:pt x="4141" y="6887"/>
                  <a:pt x="4003" y="7441"/>
                  <a:pt x="3928" y="8122"/>
                </a:cubicBezTo>
                <a:cubicBezTo>
                  <a:pt x="3880" y="7777"/>
                  <a:pt x="3838" y="7425"/>
                  <a:pt x="3847" y="7079"/>
                </a:cubicBezTo>
                <a:cubicBezTo>
                  <a:pt x="3866" y="6487"/>
                  <a:pt x="3960" y="5981"/>
                  <a:pt x="4134" y="5531"/>
                </a:cubicBezTo>
                <a:cubicBezTo>
                  <a:pt x="4238" y="5258"/>
                  <a:pt x="4377" y="4995"/>
                  <a:pt x="4513" y="4740"/>
                </a:cubicBezTo>
                <a:cubicBezTo>
                  <a:pt x="4652" y="4477"/>
                  <a:pt x="4795" y="4209"/>
                  <a:pt x="4904" y="3925"/>
                </a:cubicBezTo>
                <a:close/>
                <a:moveTo>
                  <a:pt x="7355" y="6722"/>
                </a:moveTo>
                <a:cubicBezTo>
                  <a:pt x="7321" y="7195"/>
                  <a:pt x="7268" y="7672"/>
                  <a:pt x="7195" y="8141"/>
                </a:cubicBezTo>
                <a:cubicBezTo>
                  <a:pt x="7126" y="8578"/>
                  <a:pt x="7051" y="8938"/>
                  <a:pt x="6899" y="9273"/>
                </a:cubicBezTo>
                <a:cubicBezTo>
                  <a:pt x="6699" y="9708"/>
                  <a:pt x="6370" y="10080"/>
                  <a:pt x="6107" y="10353"/>
                </a:cubicBezTo>
                <a:cubicBezTo>
                  <a:pt x="5908" y="10558"/>
                  <a:pt x="5690" y="10770"/>
                  <a:pt x="5431" y="10917"/>
                </a:cubicBezTo>
                <a:cubicBezTo>
                  <a:pt x="5402" y="10935"/>
                  <a:pt x="5379" y="10945"/>
                  <a:pt x="5358" y="10953"/>
                </a:cubicBezTo>
                <a:cubicBezTo>
                  <a:pt x="5444" y="10790"/>
                  <a:pt x="5520" y="10623"/>
                  <a:pt x="5593" y="10460"/>
                </a:cubicBezTo>
                <a:cubicBezTo>
                  <a:pt x="5720" y="10177"/>
                  <a:pt x="5852" y="9885"/>
                  <a:pt x="6026" y="9619"/>
                </a:cubicBezTo>
                <a:lnTo>
                  <a:pt x="6136" y="9452"/>
                </a:lnTo>
                <a:cubicBezTo>
                  <a:pt x="6388" y="9076"/>
                  <a:pt x="6648" y="8686"/>
                  <a:pt x="6734" y="8223"/>
                </a:cubicBezTo>
                <a:cubicBezTo>
                  <a:pt x="6741" y="8184"/>
                  <a:pt x="6713" y="8144"/>
                  <a:pt x="6674" y="8136"/>
                </a:cubicBezTo>
                <a:cubicBezTo>
                  <a:pt x="6670" y="8135"/>
                  <a:pt x="6665" y="8135"/>
                  <a:pt x="6661" y="8135"/>
                </a:cubicBezTo>
                <a:cubicBezTo>
                  <a:pt x="6626" y="8135"/>
                  <a:pt x="6594" y="8161"/>
                  <a:pt x="6586" y="8196"/>
                </a:cubicBezTo>
                <a:cubicBezTo>
                  <a:pt x="6509" y="8627"/>
                  <a:pt x="6257" y="9003"/>
                  <a:pt x="6013" y="9368"/>
                </a:cubicBezTo>
                <a:lnTo>
                  <a:pt x="5901" y="9538"/>
                </a:lnTo>
                <a:cubicBezTo>
                  <a:pt x="5720" y="9814"/>
                  <a:pt x="5586" y="10112"/>
                  <a:pt x="5455" y="10400"/>
                </a:cubicBezTo>
                <a:cubicBezTo>
                  <a:pt x="5389" y="10552"/>
                  <a:pt x="5316" y="10704"/>
                  <a:pt x="5238" y="10856"/>
                </a:cubicBezTo>
                <a:cubicBezTo>
                  <a:pt x="5238" y="10794"/>
                  <a:pt x="5241" y="10725"/>
                  <a:pt x="5244" y="10671"/>
                </a:cubicBezTo>
                <a:lnTo>
                  <a:pt x="5247" y="10596"/>
                </a:lnTo>
                <a:cubicBezTo>
                  <a:pt x="5273" y="9976"/>
                  <a:pt x="5447" y="9367"/>
                  <a:pt x="5748" y="8835"/>
                </a:cubicBezTo>
                <a:cubicBezTo>
                  <a:pt x="5953" y="8469"/>
                  <a:pt x="6221" y="8135"/>
                  <a:pt x="6482" y="7811"/>
                </a:cubicBezTo>
                <a:lnTo>
                  <a:pt x="7355" y="6722"/>
                </a:lnTo>
                <a:close/>
                <a:moveTo>
                  <a:pt x="1073" y="9056"/>
                </a:moveTo>
                <a:lnTo>
                  <a:pt x="1073" y="9056"/>
                </a:lnTo>
                <a:cubicBezTo>
                  <a:pt x="1518" y="9267"/>
                  <a:pt x="2000" y="9394"/>
                  <a:pt x="2469" y="9517"/>
                </a:cubicBezTo>
                <a:cubicBezTo>
                  <a:pt x="2724" y="9584"/>
                  <a:pt x="2987" y="9653"/>
                  <a:pt x="3239" y="9734"/>
                </a:cubicBezTo>
                <a:cubicBezTo>
                  <a:pt x="3883" y="9943"/>
                  <a:pt x="4358" y="10219"/>
                  <a:pt x="4688" y="10578"/>
                </a:cubicBezTo>
                <a:cubicBezTo>
                  <a:pt x="4775" y="10673"/>
                  <a:pt x="4844" y="10780"/>
                  <a:pt x="4909" y="10894"/>
                </a:cubicBezTo>
                <a:cubicBezTo>
                  <a:pt x="4766" y="10813"/>
                  <a:pt x="4608" y="10751"/>
                  <a:pt x="4449" y="10699"/>
                </a:cubicBezTo>
                <a:cubicBezTo>
                  <a:pt x="4258" y="10636"/>
                  <a:pt x="4063" y="10578"/>
                  <a:pt x="3867" y="10523"/>
                </a:cubicBezTo>
                <a:cubicBezTo>
                  <a:pt x="3224" y="10337"/>
                  <a:pt x="2559" y="10144"/>
                  <a:pt x="2036" y="9736"/>
                </a:cubicBezTo>
                <a:cubicBezTo>
                  <a:pt x="2022" y="9725"/>
                  <a:pt x="2006" y="9720"/>
                  <a:pt x="1989" y="9720"/>
                </a:cubicBezTo>
                <a:cubicBezTo>
                  <a:pt x="1967" y="9720"/>
                  <a:pt x="1945" y="9730"/>
                  <a:pt x="1930" y="9749"/>
                </a:cubicBezTo>
                <a:cubicBezTo>
                  <a:pt x="1906" y="9781"/>
                  <a:pt x="1911" y="9829"/>
                  <a:pt x="1943" y="9853"/>
                </a:cubicBezTo>
                <a:cubicBezTo>
                  <a:pt x="2490" y="10280"/>
                  <a:pt x="3168" y="10477"/>
                  <a:pt x="3825" y="10668"/>
                </a:cubicBezTo>
                <a:cubicBezTo>
                  <a:pt x="4019" y="10723"/>
                  <a:pt x="4213" y="10780"/>
                  <a:pt x="4403" y="10842"/>
                </a:cubicBezTo>
                <a:cubicBezTo>
                  <a:pt x="4636" y="10917"/>
                  <a:pt x="4896" y="11017"/>
                  <a:pt x="5069" y="11211"/>
                </a:cubicBezTo>
                <a:lnTo>
                  <a:pt x="4873" y="11215"/>
                </a:lnTo>
                <a:cubicBezTo>
                  <a:pt x="4739" y="11219"/>
                  <a:pt x="4602" y="11223"/>
                  <a:pt x="4465" y="11223"/>
                </a:cubicBezTo>
                <a:cubicBezTo>
                  <a:pt x="4369" y="11223"/>
                  <a:pt x="4273" y="11221"/>
                  <a:pt x="4177" y="11215"/>
                </a:cubicBezTo>
                <a:cubicBezTo>
                  <a:pt x="3375" y="11173"/>
                  <a:pt x="2683" y="10675"/>
                  <a:pt x="1987" y="10124"/>
                </a:cubicBezTo>
                <a:cubicBezTo>
                  <a:pt x="1597" y="9816"/>
                  <a:pt x="1212" y="9481"/>
                  <a:pt x="1073" y="9056"/>
                </a:cubicBezTo>
                <a:close/>
                <a:moveTo>
                  <a:pt x="8307" y="9858"/>
                </a:moveTo>
                <a:cubicBezTo>
                  <a:pt x="8471" y="10796"/>
                  <a:pt x="8443" y="11579"/>
                  <a:pt x="8226" y="12240"/>
                </a:cubicBezTo>
                <a:cubicBezTo>
                  <a:pt x="7957" y="13070"/>
                  <a:pt x="7391" y="13588"/>
                  <a:pt x="6758" y="14089"/>
                </a:cubicBezTo>
                <a:cubicBezTo>
                  <a:pt x="7168" y="13233"/>
                  <a:pt x="7511" y="12346"/>
                  <a:pt x="7779" y="11437"/>
                </a:cubicBezTo>
                <a:cubicBezTo>
                  <a:pt x="7790" y="11396"/>
                  <a:pt x="7769" y="11356"/>
                  <a:pt x="7728" y="11344"/>
                </a:cubicBezTo>
                <a:cubicBezTo>
                  <a:pt x="7722" y="11343"/>
                  <a:pt x="7715" y="11342"/>
                  <a:pt x="7709" y="11342"/>
                </a:cubicBezTo>
                <a:cubicBezTo>
                  <a:pt x="7676" y="11342"/>
                  <a:pt x="7645" y="11362"/>
                  <a:pt x="7635" y="11395"/>
                </a:cubicBezTo>
                <a:cubicBezTo>
                  <a:pt x="7370" y="12300"/>
                  <a:pt x="7026" y="13187"/>
                  <a:pt x="6618" y="14038"/>
                </a:cubicBezTo>
                <a:cubicBezTo>
                  <a:pt x="6618" y="14024"/>
                  <a:pt x="6618" y="14009"/>
                  <a:pt x="6615" y="13996"/>
                </a:cubicBezTo>
                <a:cubicBezTo>
                  <a:pt x="6593" y="13345"/>
                  <a:pt x="6574" y="12727"/>
                  <a:pt x="6794" y="12129"/>
                </a:cubicBezTo>
                <a:cubicBezTo>
                  <a:pt x="7011" y="11537"/>
                  <a:pt x="7352" y="11001"/>
                  <a:pt x="7683" y="10503"/>
                </a:cubicBezTo>
                <a:cubicBezTo>
                  <a:pt x="7857" y="10241"/>
                  <a:pt x="8048" y="9979"/>
                  <a:pt x="8307" y="9858"/>
                </a:cubicBezTo>
                <a:close/>
                <a:moveTo>
                  <a:pt x="1793" y="11799"/>
                </a:moveTo>
                <a:cubicBezTo>
                  <a:pt x="2600" y="11900"/>
                  <a:pt x="3497" y="12052"/>
                  <a:pt x="4296" y="12414"/>
                </a:cubicBezTo>
                <a:cubicBezTo>
                  <a:pt x="4771" y="12630"/>
                  <a:pt x="5180" y="12908"/>
                  <a:pt x="5516" y="13245"/>
                </a:cubicBezTo>
                <a:cubicBezTo>
                  <a:pt x="5745" y="13474"/>
                  <a:pt x="5917" y="13772"/>
                  <a:pt x="6076" y="14072"/>
                </a:cubicBezTo>
                <a:cubicBezTo>
                  <a:pt x="5299" y="13453"/>
                  <a:pt x="4401" y="12974"/>
                  <a:pt x="3456" y="12680"/>
                </a:cubicBezTo>
                <a:cubicBezTo>
                  <a:pt x="3448" y="12678"/>
                  <a:pt x="3441" y="12677"/>
                  <a:pt x="3433" y="12677"/>
                </a:cubicBezTo>
                <a:cubicBezTo>
                  <a:pt x="3402" y="12677"/>
                  <a:pt x="3372" y="12697"/>
                  <a:pt x="3362" y="12730"/>
                </a:cubicBezTo>
                <a:cubicBezTo>
                  <a:pt x="3349" y="12769"/>
                  <a:pt x="3371" y="12811"/>
                  <a:pt x="3411" y="12822"/>
                </a:cubicBezTo>
                <a:cubicBezTo>
                  <a:pt x="4367" y="13122"/>
                  <a:pt x="5271" y="13613"/>
                  <a:pt x="6049" y="14245"/>
                </a:cubicBezTo>
                <a:cubicBezTo>
                  <a:pt x="5830" y="14167"/>
                  <a:pt x="5613" y="14129"/>
                  <a:pt x="5390" y="14089"/>
                </a:cubicBezTo>
                <a:cubicBezTo>
                  <a:pt x="5286" y="14072"/>
                  <a:pt x="5179" y="14053"/>
                  <a:pt x="5067" y="14030"/>
                </a:cubicBezTo>
                <a:cubicBezTo>
                  <a:pt x="4598" y="13934"/>
                  <a:pt x="4138" y="13770"/>
                  <a:pt x="3706" y="13545"/>
                </a:cubicBezTo>
                <a:cubicBezTo>
                  <a:pt x="3274" y="13320"/>
                  <a:pt x="2877" y="13039"/>
                  <a:pt x="2524" y="12711"/>
                </a:cubicBezTo>
                <a:cubicBezTo>
                  <a:pt x="2353" y="12550"/>
                  <a:pt x="2191" y="12376"/>
                  <a:pt x="2045" y="12195"/>
                </a:cubicBezTo>
                <a:cubicBezTo>
                  <a:pt x="2029" y="12175"/>
                  <a:pt x="1981" y="12098"/>
                  <a:pt x="1936" y="12026"/>
                </a:cubicBezTo>
                <a:cubicBezTo>
                  <a:pt x="1878" y="11932"/>
                  <a:pt x="1832" y="11858"/>
                  <a:pt x="1793" y="11799"/>
                </a:cubicBezTo>
                <a:close/>
                <a:moveTo>
                  <a:pt x="7356" y="13935"/>
                </a:moveTo>
                <a:cubicBezTo>
                  <a:pt x="7676" y="13935"/>
                  <a:pt x="7980" y="14117"/>
                  <a:pt x="8233" y="14296"/>
                </a:cubicBezTo>
                <a:cubicBezTo>
                  <a:pt x="8778" y="14678"/>
                  <a:pt x="9267" y="15133"/>
                  <a:pt x="9687" y="15648"/>
                </a:cubicBezTo>
                <a:cubicBezTo>
                  <a:pt x="9176" y="15619"/>
                  <a:pt x="8655" y="15581"/>
                  <a:pt x="8158" y="15461"/>
                </a:cubicBezTo>
                <a:cubicBezTo>
                  <a:pt x="7800" y="15376"/>
                  <a:pt x="7540" y="15266"/>
                  <a:pt x="7337" y="15115"/>
                </a:cubicBezTo>
                <a:cubicBezTo>
                  <a:pt x="7091" y="14931"/>
                  <a:pt x="6909" y="14671"/>
                  <a:pt x="6734" y="14415"/>
                </a:cubicBezTo>
                <a:lnTo>
                  <a:pt x="6734" y="14415"/>
                </a:lnTo>
                <a:cubicBezTo>
                  <a:pt x="7401" y="14493"/>
                  <a:pt x="8044" y="14726"/>
                  <a:pt x="8607" y="15099"/>
                </a:cubicBezTo>
                <a:cubicBezTo>
                  <a:pt x="8619" y="15108"/>
                  <a:pt x="8632" y="15112"/>
                  <a:pt x="8645" y="15112"/>
                </a:cubicBezTo>
                <a:cubicBezTo>
                  <a:pt x="8649" y="15112"/>
                  <a:pt x="8653" y="15112"/>
                  <a:pt x="8657" y="15111"/>
                </a:cubicBezTo>
                <a:cubicBezTo>
                  <a:pt x="8676" y="15108"/>
                  <a:pt x="8697" y="15097"/>
                  <a:pt x="8710" y="15078"/>
                </a:cubicBezTo>
                <a:cubicBezTo>
                  <a:pt x="8733" y="15043"/>
                  <a:pt x="8721" y="14997"/>
                  <a:pt x="8688" y="14975"/>
                </a:cubicBezTo>
                <a:cubicBezTo>
                  <a:pt x="8130" y="14607"/>
                  <a:pt x="7499" y="14373"/>
                  <a:pt x="6839" y="14280"/>
                </a:cubicBezTo>
                <a:cubicBezTo>
                  <a:pt x="6961" y="14185"/>
                  <a:pt x="7081" y="14088"/>
                  <a:pt x="7195" y="13991"/>
                </a:cubicBezTo>
                <a:cubicBezTo>
                  <a:pt x="7198" y="13991"/>
                  <a:pt x="7201" y="13991"/>
                  <a:pt x="7204" y="13991"/>
                </a:cubicBezTo>
                <a:cubicBezTo>
                  <a:pt x="7238" y="13991"/>
                  <a:pt x="7271" y="13976"/>
                  <a:pt x="7291" y="13946"/>
                </a:cubicBezTo>
                <a:cubicBezTo>
                  <a:pt x="7294" y="13943"/>
                  <a:pt x="7308" y="13936"/>
                  <a:pt x="7344" y="13936"/>
                </a:cubicBezTo>
                <a:cubicBezTo>
                  <a:pt x="7348" y="13935"/>
                  <a:pt x="7352" y="13935"/>
                  <a:pt x="7356" y="13935"/>
                </a:cubicBezTo>
                <a:close/>
                <a:moveTo>
                  <a:pt x="5944" y="16071"/>
                </a:moveTo>
                <a:cubicBezTo>
                  <a:pt x="6167" y="16071"/>
                  <a:pt x="6381" y="16089"/>
                  <a:pt x="6590" y="16124"/>
                </a:cubicBezTo>
                <a:cubicBezTo>
                  <a:pt x="5874" y="16204"/>
                  <a:pt x="5213" y="16527"/>
                  <a:pt x="4575" y="16845"/>
                </a:cubicBezTo>
                <a:cubicBezTo>
                  <a:pt x="4239" y="17012"/>
                  <a:pt x="3895" y="17184"/>
                  <a:pt x="3547" y="17316"/>
                </a:cubicBezTo>
                <a:cubicBezTo>
                  <a:pt x="3508" y="17330"/>
                  <a:pt x="3489" y="17374"/>
                  <a:pt x="3504" y="17413"/>
                </a:cubicBezTo>
                <a:cubicBezTo>
                  <a:pt x="3514" y="17441"/>
                  <a:pt x="3541" y="17460"/>
                  <a:pt x="3572" y="17460"/>
                </a:cubicBezTo>
                <a:cubicBezTo>
                  <a:pt x="3575" y="17460"/>
                  <a:pt x="3579" y="17460"/>
                  <a:pt x="3583" y="17459"/>
                </a:cubicBezTo>
                <a:cubicBezTo>
                  <a:pt x="3588" y="17459"/>
                  <a:pt x="3594" y="17458"/>
                  <a:pt x="3601" y="17456"/>
                </a:cubicBezTo>
                <a:cubicBezTo>
                  <a:pt x="3955" y="17320"/>
                  <a:pt x="4304" y="17146"/>
                  <a:pt x="4642" y="16980"/>
                </a:cubicBezTo>
                <a:cubicBezTo>
                  <a:pt x="5267" y="16669"/>
                  <a:pt x="5917" y="16350"/>
                  <a:pt x="6609" y="16272"/>
                </a:cubicBezTo>
                <a:lnTo>
                  <a:pt x="6609" y="16272"/>
                </a:lnTo>
                <a:cubicBezTo>
                  <a:pt x="6395" y="16472"/>
                  <a:pt x="6149" y="16670"/>
                  <a:pt x="5850" y="16829"/>
                </a:cubicBezTo>
                <a:cubicBezTo>
                  <a:pt x="5407" y="17065"/>
                  <a:pt x="4937" y="17261"/>
                  <a:pt x="4453" y="17410"/>
                </a:cubicBezTo>
                <a:cubicBezTo>
                  <a:pt x="4329" y="17449"/>
                  <a:pt x="3431" y="17653"/>
                  <a:pt x="3132" y="17705"/>
                </a:cubicBezTo>
                <a:cubicBezTo>
                  <a:pt x="3165" y="17236"/>
                  <a:pt x="3583" y="16871"/>
                  <a:pt x="3772" y="16729"/>
                </a:cubicBezTo>
                <a:cubicBezTo>
                  <a:pt x="4184" y="16421"/>
                  <a:pt x="4678" y="16213"/>
                  <a:pt x="5202" y="16132"/>
                </a:cubicBezTo>
                <a:cubicBezTo>
                  <a:pt x="5464" y="16091"/>
                  <a:pt x="5710" y="16071"/>
                  <a:pt x="5944" y="16071"/>
                </a:cubicBezTo>
                <a:close/>
                <a:moveTo>
                  <a:pt x="2191" y="1"/>
                </a:moveTo>
                <a:cubicBezTo>
                  <a:pt x="2136" y="1"/>
                  <a:pt x="2089" y="41"/>
                  <a:pt x="2087" y="95"/>
                </a:cubicBezTo>
                <a:cubicBezTo>
                  <a:pt x="2061" y="478"/>
                  <a:pt x="1972" y="863"/>
                  <a:pt x="1885" y="1237"/>
                </a:cubicBezTo>
                <a:cubicBezTo>
                  <a:pt x="1825" y="1500"/>
                  <a:pt x="1761" y="1774"/>
                  <a:pt x="1720" y="2049"/>
                </a:cubicBezTo>
                <a:cubicBezTo>
                  <a:pt x="1551" y="3184"/>
                  <a:pt x="1674" y="4089"/>
                  <a:pt x="2108" y="4895"/>
                </a:cubicBezTo>
                <a:cubicBezTo>
                  <a:pt x="2160" y="4995"/>
                  <a:pt x="2218" y="5090"/>
                  <a:pt x="2276" y="5189"/>
                </a:cubicBezTo>
                <a:cubicBezTo>
                  <a:pt x="2435" y="5460"/>
                  <a:pt x="2586" y="5714"/>
                  <a:pt x="2653" y="6002"/>
                </a:cubicBezTo>
                <a:cubicBezTo>
                  <a:pt x="2664" y="6046"/>
                  <a:pt x="2702" y="6076"/>
                  <a:pt x="2747" y="6079"/>
                </a:cubicBezTo>
                <a:cubicBezTo>
                  <a:pt x="2766" y="6139"/>
                  <a:pt x="2783" y="6199"/>
                  <a:pt x="2799" y="6260"/>
                </a:cubicBezTo>
                <a:lnTo>
                  <a:pt x="2848" y="6434"/>
                </a:lnTo>
                <a:cubicBezTo>
                  <a:pt x="2751" y="6285"/>
                  <a:pt x="2650" y="6147"/>
                  <a:pt x="2535" y="6017"/>
                </a:cubicBezTo>
                <a:cubicBezTo>
                  <a:pt x="2334" y="5787"/>
                  <a:pt x="2121" y="5610"/>
                  <a:pt x="1878" y="5474"/>
                </a:cubicBezTo>
                <a:cubicBezTo>
                  <a:pt x="1628" y="5334"/>
                  <a:pt x="1371" y="5261"/>
                  <a:pt x="1124" y="5190"/>
                </a:cubicBezTo>
                <a:cubicBezTo>
                  <a:pt x="1018" y="5160"/>
                  <a:pt x="913" y="5131"/>
                  <a:pt x="805" y="5095"/>
                </a:cubicBezTo>
                <a:cubicBezTo>
                  <a:pt x="626" y="5034"/>
                  <a:pt x="244" y="4843"/>
                  <a:pt x="200" y="4771"/>
                </a:cubicBezTo>
                <a:cubicBezTo>
                  <a:pt x="182" y="4737"/>
                  <a:pt x="148" y="4718"/>
                  <a:pt x="113" y="4718"/>
                </a:cubicBezTo>
                <a:cubicBezTo>
                  <a:pt x="97" y="4718"/>
                  <a:pt x="81" y="4722"/>
                  <a:pt x="66" y="4730"/>
                </a:cubicBezTo>
                <a:cubicBezTo>
                  <a:pt x="18" y="4747"/>
                  <a:pt x="1" y="4804"/>
                  <a:pt x="22" y="4852"/>
                </a:cubicBezTo>
                <a:cubicBezTo>
                  <a:pt x="24" y="4854"/>
                  <a:pt x="24" y="4856"/>
                  <a:pt x="24" y="4857"/>
                </a:cubicBezTo>
                <a:cubicBezTo>
                  <a:pt x="138" y="5067"/>
                  <a:pt x="228" y="5299"/>
                  <a:pt x="315" y="5522"/>
                </a:cubicBezTo>
                <a:cubicBezTo>
                  <a:pt x="436" y="5836"/>
                  <a:pt x="562" y="6160"/>
                  <a:pt x="762" y="6444"/>
                </a:cubicBezTo>
                <a:cubicBezTo>
                  <a:pt x="1160" y="7014"/>
                  <a:pt x="1728" y="7281"/>
                  <a:pt x="2281" y="7537"/>
                </a:cubicBezTo>
                <a:cubicBezTo>
                  <a:pt x="2560" y="7669"/>
                  <a:pt x="2852" y="7805"/>
                  <a:pt x="3116" y="7978"/>
                </a:cubicBezTo>
                <a:cubicBezTo>
                  <a:pt x="3151" y="8002"/>
                  <a:pt x="3203" y="8031"/>
                  <a:pt x="3261" y="8064"/>
                </a:cubicBezTo>
                <a:cubicBezTo>
                  <a:pt x="3366" y="8123"/>
                  <a:pt x="3541" y="8225"/>
                  <a:pt x="3620" y="8301"/>
                </a:cubicBezTo>
                <a:lnTo>
                  <a:pt x="3798" y="8631"/>
                </a:lnTo>
                <a:cubicBezTo>
                  <a:pt x="3798" y="8634"/>
                  <a:pt x="3798" y="8637"/>
                  <a:pt x="3801" y="8639"/>
                </a:cubicBezTo>
                <a:cubicBezTo>
                  <a:pt x="3803" y="8666"/>
                  <a:pt x="3818" y="8688"/>
                  <a:pt x="3838" y="8704"/>
                </a:cubicBezTo>
                <a:cubicBezTo>
                  <a:pt x="4112" y="9213"/>
                  <a:pt x="4381" y="9730"/>
                  <a:pt x="4643" y="10257"/>
                </a:cubicBezTo>
                <a:cubicBezTo>
                  <a:pt x="4307" y="9960"/>
                  <a:pt x="3867" y="9726"/>
                  <a:pt x="3303" y="9542"/>
                </a:cubicBezTo>
                <a:cubicBezTo>
                  <a:pt x="3043" y="9459"/>
                  <a:pt x="2777" y="9388"/>
                  <a:pt x="2521" y="9322"/>
                </a:cubicBezTo>
                <a:cubicBezTo>
                  <a:pt x="1995" y="9184"/>
                  <a:pt x="1455" y="9042"/>
                  <a:pt x="979" y="8780"/>
                </a:cubicBezTo>
                <a:cubicBezTo>
                  <a:pt x="964" y="8773"/>
                  <a:pt x="947" y="8769"/>
                  <a:pt x="931" y="8769"/>
                </a:cubicBezTo>
                <a:cubicBezTo>
                  <a:pt x="911" y="8769"/>
                  <a:pt x="891" y="8774"/>
                  <a:pt x="873" y="8786"/>
                </a:cubicBezTo>
                <a:cubicBezTo>
                  <a:pt x="843" y="8808"/>
                  <a:pt x="827" y="8844"/>
                  <a:pt x="830" y="8882"/>
                </a:cubicBezTo>
                <a:cubicBezTo>
                  <a:pt x="908" y="9477"/>
                  <a:pt x="1384" y="9899"/>
                  <a:pt x="1864" y="10279"/>
                </a:cubicBezTo>
                <a:cubicBezTo>
                  <a:pt x="2586" y="10851"/>
                  <a:pt x="3305" y="11369"/>
                  <a:pt x="4165" y="11415"/>
                </a:cubicBezTo>
                <a:cubicBezTo>
                  <a:pt x="4269" y="11421"/>
                  <a:pt x="4372" y="11423"/>
                  <a:pt x="4475" y="11423"/>
                </a:cubicBezTo>
                <a:cubicBezTo>
                  <a:pt x="4610" y="11423"/>
                  <a:pt x="4745" y="11419"/>
                  <a:pt x="4876" y="11415"/>
                </a:cubicBezTo>
                <a:cubicBezTo>
                  <a:pt x="4982" y="11412"/>
                  <a:pt x="5085" y="11409"/>
                  <a:pt x="5190" y="11409"/>
                </a:cubicBezTo>
                <a:cubicBezTo>
                  <a:pt x="5549" y="12197"/>
                  <a:pt x="5881" y="13000"/>
                  <a:pt x="6162" y="13818"/>
                </a:cubicBezTo>
                <a:cubicBezTo>
                  <a:pt x="6018" y="13562"/>
                  <a:pt x="5861" y="13312"/>
                  <a:pt x="5655" y="13106"/>
                </a:cubicBezTo>
                <a:cubicBezTo>
                  <a:pt x="5302" y="12753"/>
                  <a:pt x="4872" y="12459"/>
                  <a:pt x="4375" y="12235"/>
                </a:cubicBezTo>
                <a:cubicBezTo>
                  <a:pt x="3468" y="11822"/>
                  <a:pt x="2448" y="11676"/>
                  <a:pt x="1565" y="11573"/>
                </a:cubicBezTo>
                <a:cubicBezTo>
                  <a:pt x="1562" y="11573"/>
                  <a:pt x="1558" y="11572"/>
                  <a:pt x="1554" y="11572"/>
                </a:cubicBezTo>
                <a:cubicBezTo>
                  <a:pt x="1504" y="11572"/>
                  <a:pt x="1459" y="11609"/>
                  <a:pt x="1455" y="11660"/>
                </a:cubicBezTo>
                <a:cubicBezTo>
                  <a:pt x="1450" y="11705"/>
                  <a:pt x="1474" y="11747"/>
                  <a:pt x="1516" y="11764"/>
                </a:cubicBezTo>
                <a:cubicBezTo>
                  <a:pt x="1565" y="11810"/>
                  <a:pt x="1699" y="12028"/>
                  <a:pt x="1764" y="12133"/>
                </a:cubicBezTo>
                <a:cubicBezTo>
                  <a:pt x="1827" y="12235"/>
                  <a:pt x="1864" y="12295"/>
                  <a:pt x="1887" y="12324"/>
                </a:cubicBezTo>
                <a:cubicBezTo>
                  <a:pt x="2039" y="12512"/>
                  <a:pt x="2208" y="12691"/>
                  <a:pt x="2385" y="12860"/>
                </a:cubicBezTo>
                <a:cubicBezTo>
                  <a:pt x="2751" y="13202"/>
                  <a:pt x="3164" y="13493"/>
                  <a:pt x="3609" y="13726"/>
                </a:cubicBezTo>
                <a:cubicBezTo>
                  <a:pt x="4061" y="13960"/>
                  <a:pt x="4536" y="14129"/>
                  <a:pt x="5024" y="14229"/>
                </a:cubicBezTo>
                <a:cubicBezTo>
                  <a:pt x="5140" y="14253"/>
                  <a:pt x="5248" y="14271"/>
                  <a:pt x="5354" y="14289"/>
                </a:cubicBezTo>
                <a:cubicBezTo>
                  <a:pt x="5723" y="14352"/>
                  <a:pt x="6044" y="14406"/>
                  <a:pt x="6388" y="14636"/>
                </a:cubicBezTo>
                <a:cubicBezTo>
                  <a:pt x="6401" y="14645"/>
                  <a:pt x="6415" y="14649"/>
                  <a:pt x="6428" y="14651"/>
                </a:cubicBezTo>
                <a:cubicBezTo>
                  <a:pt x="6555" y="15083"/>
                  <a:pt x="6668" y="15518"/>
                  <a:pt x="6762" y="15958"/>
                </a:cubicBezTo>
                <a:cubicBezTo>
                  <a:pt x="6496" y="15902"/>
                  <a:pt x="6226" y="15873"/>
                  <a:pt x="5942" y="15873"/>
                </a:cubicBezTo>
                <a:cubicBezTo>
                  <a:pt x="5696" y="15873"/>
                  <a:pt x="5441" y="15895"/>
                  <a:pt x="5169" y="15938"/>
                </a:cubicBezTo>
                <a:cubicBezTo>
                  <a:pt x="4611" y="16024"/>
                  <a:pt x="4086" y="16243"/>
                  <a:pt x="3649" y="16575"/>
                </a:cubicBezTo>
                <a:cubicBezTo>
                  <a:pt x="3366" y="16787"/>
                  <a:pt x="2897" y="17233"/>
                  <a:pt x="2929" y="17822"/>
                </a:cubicBezTo>
                <a:cubicBezTo>
                  <a:pt x="2932" y="17853"/>
                  <a:pt x="2948" y="17883"/>
                  <a:pt x="2973" y="17901"/>
                </a:cubicBezTo>
                <a:cubicBezTo>
                  <a:pt x="2982" y="17908"/>
                  <a:pt x="3004" y="17911"/>
                  <a:pt x="3036" y="17911"/>
                </a:cubicBezTo>
                <a:cubicBezTo>
                  <a:pt x="3069" y="17911"/>
                  <a:pt x="3112" y="17907"/>
                  <a:pt x="3164" y="17901"/>
                </a:cubicBezTo>
                <a:cubicBezTo>
                  <a:pt x="3576" y="17848"/>
                  <a:pt x="4497" y="17610"/>
                  <a:pt x="4510" y="17605"/>
                </a:cubicBezTo>
                <a:cubicBezTo>
                  <a:pt x="5004" y="17452"/>
                  <a:pt x="5484" y="17253"/>
                  <a:pt x="5940" y="17010"/>
                </a:cubicBezTo>
                <a:cubicBezTo>
                  <a:pt x="6308" y="16815"/>
                  <a:pt x="6597" y="16566"/>
                  <a:pt x="6841" y="16330"/>
                </a:cubicBezTo>
                <a:lnTo>
                  <a:pt x="6841" y="16330"/>
                </a:lnTo>
                <a:cubicBezTo>
                  <a:pt x="7192" y="18177"/>
                  <a:pt x="7207" y="20076"/>
                  <a:pt x="6663" y="21984"/>
                </a:cubicBezTo>
                <a:cubicBezTo>
                  <a:pt x="6648" y="22038"/>
                  <a:pt x="6678" y="22093"/>
                  <a:pt x="6732" y="22107"/>
                </a:cubicBezTo>
                <a:cubicBezTo>
                  <a:pt x="6741" y="22111"/>
                  <a:pt x="6751" y="22112"/>
                  <a:pt x="6761" y="22112"/>
                </a:cubicBezTo>
                <a:cubicBezTo>
                  <a:pt x="6765" y="22112"/>
                  <a:pt x="6768" y="22112"/>
                  <a:pt x="6771" y="22112"/>
                </a:cubicBezTo>
                <a:cubicBezTo>
                  <a:pt x="6809" y="22106"/>
                  <a:pt x="6844" y="22078"/>
                  <a:pt x="6855" y="22039"/>
                </a:cubicBezTo>
                <a:cubicBezTo>
                  <a:pt x="7576" y="19509"/>
                  <a:pt x="7336" y="17012"/>
                  <a:pt x="6628" y="14620"/>
                </a:cubicBezTo>
                <a:lnTo>
                  <a:pt x="6628" y="14620"/>
                </a:lnTo>
                <a:cubicBezTo>
                  <a:pt x="6791" y="14853"/>
                  <a:pt x="6975" y="15098"/>
                  <a:pt x="7218" y="15279"/>
                </a:cubicBezTo>
                <a:cubicBezTo>
                  <a:pt x="7443" y="15447"/>
                  <a:pt x="7727" y="15566"/>
                  <a:pt x="8110" y="15658"/>
                </a:cubicBezTo>
                <a:cubicBezTo>
                  <a:pt x="8698" y="15800"/>
                  <a:pt x="9306" y="15832"/>
                  <a:pt x="9897" y="15862"/>
                </a:cubicBezTo>
                <a:lnTo>
                  <a:pt x="9914" y="15862"/>
                </a:lnTo>
                <a:cubicBezTo>
                  <a:pt x="9947" y="15859"/>
                  <a:pt x="9975" y="15839"/>
                  <a:pt x="9991" y="15810"/>
                </a:cubicBezTo>
                <a:cubicBezTo>
                  <a:pt x="10008" y="15777"/>
                  <a:pt x="10005" y="15735"/>
                  <a:pt x="9982" y="15705"/>
                </a:cubicBezTo>
                <a:cubicBezTo>
                  <a:pt x="9520" y="15101"/>
                  <a:pt x="8970" y="14575"/>
                  <a:pt x="8349" y="14138"/>
                </a:cubicBezTo>
                <a:cubicBezTo>
                  <a:pt x="8097" y="13962"/>
                  <a:pt x="7799" y="13782"/>
                  <a:pt x="7470" y="13750"/>
                </a:cubicBezTo>
                <a:cubicBezTo>
                  <a:pt x="7877" y="13361"/>
                  <a:pt x="8217" y="12918"/>
                  <a:pt x="8416" y="12311"/>
                </a:cubicBezTo>
                <a:cubicBezTo>
                  <a:pt x="8653" y="11587"/>
                  <a:pt x="8675" y="10739"/>
                  <a:pt x="8481" y="9713"/>
                </a:cubicBezTo>
                <a:cubicBezTo>
                  <a:pt x="8476" y="9685"/>
                  <a:pt x="8459" y="9661"/>
                  <a:pt x="8436" y="9646"/>
                </a:cubicBezTo>
                <a:cubicBezTo>
                  <a:pt x="8420" y="9636"/>
                  <a:pt x="8402" y="9631"/>
                  <a:pt x="8383" y="9631"/>
                </a:cubicBezTo>
                <a:cubicBezTo>
                  <a:pt x="8374" y="9631"/>
                  <a:pt x="8365" y="9632"/>
                  <a:pt x="8356" y="9635"/>
                </a:cubicBezTo>
                <a:cubicBezTo>
                  <a:pt x="7978" y="9745"/>
                  <a:pt x="7735" y="10072"/>
                  <a:pt x="7517" y="10400"/>
                </a:cubicBezTo>
                <a:cubicBezTo>
                  <a:pt x="7178" y="10908"/>
                  <a:pt x="6831" y="11456"/>
                  <a:pt x="6606" y="12067"/>
                </a:cubicBezTo>
                <a:cubicBezTo>
                  <a:pt x="6382" y="12679"/>
                  <a:pt x="6395" y="13317"/>
                  <a:pt x="6414" y="13938"/>
                </a:cubicBezTo>
                <a:cubicBezTo>
                  <a:pt x="6099" y="13000"/>
                  <a:pt x="5720" y="12081"/>
                  <a:pt x="5306" y="11184"/>
                </a:cubicBezTo>
                <a:cubicBezTo>
                  <a:pt x="5386" y="11173"/>
                  <a:pt x="5467" y="11133"/>
                  <a:pt x="5528" y="11097"/>
                </a:cubicBezTo>
                <a:cubicBezTo>
                  <a:pt x="5808" y="10936"/>
                  <a:pt x="6040" y="10713"/>
                  <a:pt x="6250" y="10497"/>
                </a:cubicBezTo>
                <a:cubicBezTo>
                  <a:pt x="6525" y="10212"/>
                  <a:pt x="6870" y="9826"/>
                  <a:pt x="7079" y="9361"/>
                </a:cubicBezTo>
                <a:cubicBezTo>
                  <a:pt x="7240" y="9006"/>
                  <a:pt x="7321" y="8631"/>
                  <a:pt x="7392" y="8178"/>
                </a:cubicBezTo>
                <a:cubicBezTo>
                  <a:pt x="7482" y="7601"/>
                  <a:pt x="7543" y="7011"/>
                  <a:pt x="7573" y="6427"/>
                </a:cubicBezTo>
                <a:cubicBezTo>
                  <a:pt x="7575" y="6383"/>
                  <a:pt x="7550" y="6343"/>
                  <a:pt x="7509" y="6328"/>
                </a:cubicBezTo>
                <a:cubicBezTo>
                  <a:pt x="7498" y="6324"/>
                  <a:pt x="7486" y="6321"/>
                  <a:pt x="7475" y="6321"/>
                </a:cubicBezTo>
                <a:cubicBezTo>
                  <a:pt x="7445" y="6321"/>
                  <a:pt x="7415" y="6335"/>
                  <a:pt x="7395" y="6360"/>
                </a:cubicBezTo>
                <a:lnTo>
                  <a:pt x="6327" y="7693"/>
                </a:lnTo>
                <a:cubicBezTo>
                  <a:pt x="6062" y="8022"/>
                  <a:pt x="5788" y="8365"/>
                  <a:pt x="5574" y="8744"/>
                </a:cubicBezTo>
                <a:cubicBezTo>
                  <a:pt x="5257" y="9306"/>
                  <a:pt x="5075" y="9944"/>
                  <a:pt x="5048" y="10596"/>
                </a:cubicBezTo>
                <a:lnTo>
                  <a:pt x="5047" y="10641"/>
                </a:lnTo>
                <a:cubicBezTo>
                  <a:pt x="4713" y="9950"/>
                  <a:pt x="4361" y="9271"/>
                  <a:pt x="4006" y="8611"/>
                </a:cubicBezTo>
                <a:cubicBezTo>
                  <a:pt x="4100" y="8223"/>
                  <a:pt x="4307" y="7931"/>
                  <a:pt x="4524" y="7622"/>
                </a:cubicBezTo>
                <a:cubicBezTo>
                  <a:pt x="4591" y="7528"/>
                  <a:pt x="4658" y="7430"/>
                  <a:pt x="4724" y="7331"/>
                </a:cubicBezTo>
                <a:cubicBezTo>
                  <a:pt x="5040" y="6851"/>
                  <a:pt x="5238" y="6318"/>
                  <a:pt x="5299" y="5787"/>
                </a:cubicBezTo>
                <a:cubicBezTo>
                  <a:pt x="5387" y="5018"/>
                  <a:pt x="5186" y="4236"/>
                  <a:pt x="5011" y="3547"/>
                </a:cubicBezTo>
                <a:cubicBezTo>
                  <a:pt x="4999" y="3504"/>
                  <a:pt x="4960" y="3473"/>
                  <a:pt x="4915" y="3473"/>
                </a:cubicBezTo>
                <a:cubicBezTo>
                  <a:pt x="4914" y="3473"/>
                  <a:pt x="4912" y="3473"/>
                  <a:pt x="4910" y="3473"/>
                </a:cubicBezTo>
                <a:cubicBezTo>
                  <a:pt x="4868" y="3473"/>
                  <a:pt x="4829" y="3506"/>
                  <a:pt x="4818" y="3547"/>
                </a:cubicBezTo>
                <a:cubicBezTo>
                  <a:pt x="4717" y="3934"/>
                  <a:pt x="4524" y="4300"/>
                  <a:pt x="4338" y="4653"/>
                </a:cubicBezTo>
                <a:cubicBezTo>
                  <a:pt x="4200" y="4914"/>
                  <a:pt x="4055" y="5183"/>
                  <a:pt x="3947" y="5465"/>
                </a:cubicBezTo>
                <a:cubicBezTo>
                  <a:pt x="3764" y="5937"/>
                  <a:pt x="3666" y="6466"/>
                  <a:pt x="3649" y="7079"/>
                </a:cubicBezTo>
                <a:cubicBezTo>
                  <a:pt x="3638" y="7383"/>
                  <a:pt x="3667" y="7688"/>
                  <a:pt x="3708" y="7986"/>
                </a:cubicBezTo>
                <a:cubicBezTo>
                  <a:pt x="3583" y="7716"/>
                  <a:pt x="3447" y="7450"/>
                  <a:pt x="3303" y="7192"/>
                </a:cubicBezTo>
                <a:cubicBezTo>
                  <a:pt x="3178" y="6862"/>
                  <a:pt x="3085" y="6538"/>
                  <a:pt x="2990" y="6205"/>
                </a:cubicBezTo>
                <a:cubicBezTo>
                  <a:pt x="2946" y="6050"/>
                  <a:pt x="2899" y="5892"/>
                  <a:pt x="2849" y="5729"/>
                </a:cubicBezTo>
                <a:cubicBezTo>
                  <a:pt x="2849" y="5551"/>
                  <a:pt x="2845" y="5371"/>
                  <a:pt x="2838" y="5199"/>
                </a:cubicBezTo>
                <a:cubicBezTo>
                  <a:pt x="2821" y="4827"/>
                  <a:pt x="2805" y="4474"/>
                  <a:pt x="2860" y="4103"/>
                </a:cubicBezTo>
                <a:cubicBezTo>
                  <a:pt x="2889" y="3905"/>
                  <a:pt x="2936" y="3706"/>
                  <a:pt x="2986" y="3513"/>
                </a:cubicBezTo>
                <a:cubicBezTo>
                  <a:pt x="3048" y="3271"/>
                  <a:pt x="3109" y="3020"/>
                  <a:pt x="3135" y="2764"/>
                </a:cubicBezTo>
                <a:cubicBezTo>
                  <a:pt x="3159" y="2501"/>
                  <a:pt x="3146" y="2255"/>
                  <a:pt x="3094" y="2011"/>
                </a:cubicBezTo>
                <a:cubicBezTo>
                  <a:pt x="3022" y="1678"/>
                  <a:pt x="2906" y="1332"/>
                  <a:pt x="2738" y="955"/>
                </a:cubicBezTo>
                <a:cubicBezTo>
                  <a:pt x="2667" y="797"/>
                  <a:pt x="2587" y="633"/>
                  <a:pt x="2492" y="451"/>
                </a:cubicBezTo>
                <a:cubicBezTo>
                  <a:pt x="2477" y="422"/>
                  <a:pt x="2448" y="380"/>
                  <a:pt x="2415" y="334"/>
                </a:cubicBezTo>
                <a:cubicBezTo>
                  <a:pt x="2375" y="271"/>
                  <a:pt x="2289" y="147"/>
                  <a:pt x="2285" y="105"/>
                </a:cubicBezTo>
                <a:cubicBezTo>
                  <a:pt x="2289" y="51"/>
                  <a:pt x="2247" y="3"/>
                  <a:pt x="2194" y="1"/>
                </a:cubicBezTo>
                <a:cubicBezTo>
                  <a:pt x="2193" y="1"/>
                  <a:pt x="2192" y="1"/>
                  <a:pt x="21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382312" y="4155472"/>
            <a:ext cx="576611" cy="1043585"/>
            <a:chOff x="1630300" y="2895025"/>
            <a:chExt cx="480950" cy="870525"/>
          </a:xfrm>
        </p:grpSpPr>
        <p:sp>
          <p:nvSpPr>
            <p:cNvPr id="1577" name="Google Shape;1577;p33"/>
            <p:cNvSpPr/>
            <p:nvPr/>
          </p:nvSpPr>
          <p:spPr>
            <a:xfrm>
              <a:off x="1630300" y="2895025"/>
              <a:ext cx="480950" cy="710575"/>
            </a:xfrm>
            <a:custGeom>
              <a:avLst/>
              <a:gdLst/>
              <a:ahLst/>
              <a:cxnLst/>
              <a:rect l="l" t="t" r="r" b="b"/>
              <a:pathLst>
                <a:path w="19238" h="28423" extrusionOk="0">
                  <a:moveTo>
                    <a:pt x="15689" y="0"/>
                  </a:moveTo>
                  <a:cubicBezTo>
                    <a:pt x="15057" y="0"/>
                    <a:pt x="14403" y="330"/>
                    <a:pt x="13877" y="720"/>
                  </a:cubicBezTo>
                  <a:cubicBezTo>
                    <a:pt x="12032" y="2084"/>
                    <a:pt x="10822" y="4271"/>
                    <a:pt x="10643" y="6559"/>
                  </a:cubicBezTo>
                  <a:cubicBezTo>
                    <a:pt x="10131" y="5334"/>
                    <a:pt x="8999" y="4187"/>
                    <a:pt x="7594" y="4141"/>
                  </a:cubicBezTo>
                  <a:cubicBezTo>
                    <a:pt x="7575" y="4141"/>
                    <a:pt x="7557" y="4140"/>
                    <a:pt x="7538" y="4140"/>
                  </a:cubicBezTo>
                  <a:cubicBezTo>
                    <a:pt x="6279" y="4140"/>
                    <a:pt x="5140" y="5444"/>
                    <a:pt x="4826" y="6557"/>
                  </a:cubicBezTo>
                  <a:cubicBezTo>
                    <a:pt x="4406" y="8047"/>
                    <a:pt x="4881" y="9657"/>
                    <a:pt x="5647" y="11003"/>
                  </a:cubicBezTo>
                  <a:cubicBezTo>
                    <a:pt x="5405" y="10747"/>
                    <a:pt x="5156" y="10480"/>
                    <a:pt x="4830" y="10343"/>
                  </a:cubicBezTo>
                  <a:cubicBezTo>
                    <a:pt x="4705" y="10290"/>
                    <a:pt x="4567" y="10262"/>
                    <a:pt x="4430" y="10262"/>
                  </a:cubicBezTo>
                  <a:cubicBezTo>
                    <a:pt x="4210" y="10262"/>
                    <a:pt x="3995" y="10335"/>
                    <a:pt x="3853" y="10501"/>
                  </a:cubicBezTo>
                  <a:cubicBezTo>
                    <a:pt x="3694" y="10684"/>
                    <a:pt x="3658" y="10944"/>
                    <a:pt x="3639" y="11187"/>
                  </a:cubicBezTo>
                  <a:cubicBezTo>
                    <a:pt x="3552" y="12357"/>
                    <a:pt x="3883" y="13551"/>
                    <a:pt x="4076" y="14705"/>
                  </a:cubicBezTo>
                  <a:cubicBezTo>
                    <a:pt x="3862" y="14086"/>
                    <a:pt x="3317" y="13594"/>
                    <a:pt x="2682" y="13442"/>
                  </a:cubicBezTo>
                  <a:cubicBezTo>
                    <a:pt x="2538" y="13408"/>
                    <a:pt x="2391" y="13391"/>
                    <a:pt x="2244" y="13391"/>
                  </a:cubicBezTo>
                  <a:cubicBezTo>
                    <a:pt x="1739" y="13391"/>
                    <a:pt x="1234" y="13587"/>
                    <a:pt x="869" y="13939"/>
                  </a:cubicBezTo>
                  <a:cubicBezTo>
                    <a:pt x="1" y="14777"/>
                    <a:pt x="85" y="16186"/>
                    <a:pt x="382" y="17357"/>
                  </a:cubicBezTo>
                  <a:cubicBezTo>
                    <a:pt x="877" y="19308"/>
                    <a:pt x="1764" y="21122"/>
                    <a:pt x="2701" y="22892"/>
                  </a:cubicBezTo>
                  <a:cubicBezTo>
                    <a:pt x="3616" y="24622"/>
                    <a:pt x="4942" y="26413"/>
                    <a:pt x="5039" y="28422"/>
                  </a:cubicBezTo>
                  <a:cubicBezTo>
                    <a:pt x="7365" y="26746"/>
                    <a:pt x="10181" y="26070"/>
                    <a:pt x="12983" y="25335"/>
                  </a:cubicBezTo>
                  <a:cubicBezTo>
                    <a:pt x="14212" y="25013"/>
                    <a:pt x="15756" y="24806"/>
                    <a:pt x="16782" y="24016"/>
                  </a:cubicBezTo>
                  <a:cubicBezTo>
                    <a:pt x="17665" y="23337"/>
                    <a:pt x="18904" y="21610"/>
                    <a:pt x="17045" y="21238"/>
                  </a:cubicBezTo>
                  <a:cubicBezTo>
                    <a:pt x="16909" y="21211"/>
                    <a:pt x="16772" y="21200"/>
                    <a:pt x="16634" y="21200"/>
                  </a:cubicBezTo>
                  <a:cubicBezTo>
                    <a:pt x="16310" y="21200"/>
                    <a:pt x="15983" y="21261"/>
                    <a:pt x="15663" y="21323"/>
                  </a:cubicBezTo>
                  <a:cubicBezTo>
                    <a:pt x="16543" y="20665"/>
                    <a:pt x="17721" y="19217"/>
                    <a:pt x="17693" y="18031"/>
                  </a:cubicBezTo>
                  <a:cubicBezTo>
                    <a:pt x="17679" y="17497"/>
                    <a:pt x="17369" y="17310"/>
                    <a:pt x="16956" y="17310"/>
                  </a:cubicBezTo>
                  <a:cubicBezTo>
                    <a:pt x="16296" y="17310"/>
                    <a:pt x="15373" y="17788"/>
                    <a:pt x="14983" y="18088"/>
                  </a:cubicBezTo>
                  <a:cubicBezTo>
                    <a:pt x="16210" y="17145"/>
                    <a:pt x="17151" y="15837"/>
                    <a:pt x="17656" y="14375"/>
                  </a:cubicBezTo>
                  <a:cubicBezTo>
                    <a:pt x="17733" y="14150"/>
                    <a:pt x="17803" y="13908"/>
                    <a:pt x="17745" y="13678"/>
                  </a:cubicBezTo>
                  <a:cubicBezTo>
                    <a:pt x="17651" y="13299"/>
                    <a:pt x="17234" y="13081"/>
                    <a:pt x="16840" y="13081"/>
                  </a:cubicBezTo>
                  <a:cubicBezTo>
                    <a:pt x="16816" y="13081"/>
                    <a:pt x="16792" y="13082"/>
                    <a:pt x="16767" y="13083"/>
                  </a:cubicBezTo>
                  <a:cubicBezTo>
                    <a:pt x="16353" y="13112"/>
                    <a:pt x="15980" y="13331"/>
                    <a:pt x="15624" y="13542"/>
                  </a:cubicBezTo>
                  <a:cubicBezTo>
                    <a:pt x="17077" y="12248"/>
                    <a:pt x="18602" y="10839"/>
                    <a:pt x="19088" y="8955"/>
                  </a:cubicBezTo>
                  <a:cubicBezTo>
                    <a:pt x="19186" y="8569"/>
                    <a:pt x="19237" y="8155"/>
                    <a:pt x="19098" y="7782"/>
                  </a:cubicBezTo>
                  <a:cubicBezTo>
                    <a:pt x="18944" y="7370"/>
                    <a:pt x="18616" y="7217"/>
                    <a:pt x="18228" y="7217"/>
                  </a:cubicBezTo>
                  <a:cubicBezTo>
                    <a:pt x="17513" y="7217"/>
                    <a:pt x="16595" y="7736"/>
                    <a:pt x="16194" y="8108"/>
                  </a:cubicBezTo>
                  <a:cubicBezTo>
                    <a:pt x="17374" y="6414"/>
                    <a:pt x="17879" y="4264"/>
                    <a:pt x="17575" y="2223"/>
                  </a:cubicBezTo>
                  <a:cubicBezTo>
                    <a:pt x="17449" y="1391"/>
                    <a:pt x="17116" y="483"/>
                    <a:pt x="16348" y="137"/>
                  </a:cubicBezTo>
                  <a:cubicBezTo>
                    <a:pt x="16135" y="42"/>
                    <a:pt x="15914" y="0"/>
                    <a:pt x="15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674950" y="2976400"/>
              <a:ext cx="401400" cy="789150"/>
            </a:xfrm>
            <a:custGeom>
              <a:avLst/>
              <a:gdLst/>
              <a:ahLst/>
              <a:cxnLst/>
              <a:rect l="l" t="t" r="r" b="b"/>
              <a:pathLst>
                <a:path w="16056" h="31566" extrusionOk="0">
                  <a:moveTo>
                    <a:pt x="11729" y="1"/>
                  </a:moveTo>
                  <a:cubicBezTo>
                    <a:pt x="11677" y="1"/>
                    <a:pt x="11627" y="27"/>
                    <a:pt x="11603" y="90"/>
                  </a:cubicBezTo>
                  <a:cubicBezTo>
                    <a:pt x="10782" y="2243"/>
                    <a:pt x="10242" y="4494"/>
                    <a:pt x="10000" y="6782"/>
                  </a:cubicBezTo>
                  <a:cubicBezTo>
                    <a:pt x="9311" y="8243"/>
                    <a:pt x="8638" y="9710"/>
                    <a:pt x="7991" y="11190"/>
                  </a:cubicBezTo>
                  <a:cubicBezTo>
                    <a:pt x="7824" y="10100"/>
                    <a:pt x="7612" y="9019"/>
                    <a:pt x="7347" y="7948"/>
                  </a:cubicBezTo>
                  <a:cubicBezTo>
                    <a:pt x="7321" y="6965"/>
                    <a:pt x="7496" y="5986"/>
                    <a:pt x="7861" y="5073"/>
                  </a:cubicBezTo>
                  <a:cubicBezTo>
                    <a:pt x="7906" y="4959"/>
                    <a:pt x="7808" y="4872"/>
                    <a:pt x="7715" y="4872"/>
                  </a:cubicBezTo>
                  <a:cubicBezTo>
                    <a:pt x="7663" y="4872"/>
                    <a:pt x="7613" y="4898"/>
                    <a:pt x="7588" y="4960"/>
                  </a:cubicBezTo>
                  <a:cubicBezTo>
                    <a:pt x="7329" y="5605"/>
                    <a:pt x="7164" y="6282"/>
                    <a:pt x="7092" y="6969"/>
                  </a:cubicBezTo>
                  <a:cubicBezTo>
                    <a:pt x="6720" y="5610"/>
                    <a:pt x="6268" y="4272"/>
                    <a:pt x="5743" y="2966"/>
                  </a:cubicBezTo>
                  <a:cubicBezTo>
                    <a:pt x="5718" y="2905"/>
                    <a:pt x="5669" y="2879"/>
                    <a:pt x="5619" y="2879"/>
                  </a:cubicBezTo>
                  <a:cubicBezTo>
                    <a:pt x="5525" y="2879"/>
                    <a:pt x="5427" y="2969"/>
                    <a:pt x="5472" y="3084"/>
                  </a:cubicBezTo>
                  <a:cubicBezTo>
                    <a:pt x="6116" y="4682"/>
                    <a:pt x="6643" y="6325"/>
                    <a:pt x="7056" y="7994"/>
                  </a:cubicBezTo>
                  <a:cubicBezTo>
                    <a:pt x="7057" y="8027"/>
                    <a:pt x="7056" y="8059"/>
                    <a:pt x="7057" y="8094"/>
                  </a:cubicBezTo>
                  <a:cubicBezTo>
                    <a:pt x="7060" y="8139"/>
                    <a:pt x="7079" y="8172"/>
                    <a:pt x="7106" y="8192"/>
                  </a:cubicBezTo>
                  <a:cubicBezTo>
                    <a:pt x="7300" y="8996"/>
                    <a:pt x="7462" y="9807"/>
                    <a:pt x="7600" y="10620"/>
                  </a:cubicBezTo>
                  <a:cubicBezTo>
                    <a:pt x="6941" y="9293"/>
                    <a:pt x="5925" y="8163"/>
                    <a:pt x="4928" y="7073"/>
                  </a:cubicBezTo>
                  <a:cubicBezTo>
                    <a:pt x="4896" y="7038"/>
                    <a:pt x="4857" y="7023"/>
                    <a:pt x="4819" y="7023"/>
                  </a:cubicBezTo>
                  <a:cubicBezTo>
                    <a:pt x="4706" y="7023"/>
                    <a:pt x="4600" y="7151"/>
                    <a:pt x="4696" y="7254"/>
                  </a:cubicBezTo>
                  <a:cubicBezTo>
                    <a:pt x="5898" y="8566"/>
                    <a:pt x="7132" y="9931"/>
                    <a:pt x="7711" y="11648"/>
                  </a:cubicBezTo>
                  <a:cubicBezTo>
                    <a:pt x="7722" y="11681"/>
                    <a:pt x="7742" y="11700"/>
                    <a:pt x="7762" y="11715"/>
                  </a:cubicBezTo>
                  <a:cubicBezTo>
                    <a:pt x="7581" y="12134"/>
                    <a:pt x="7402" y="12554"/>
                    <a:pt x="7226" y="12977"/>
                  </a:cubicBezTo>
                  <a:cubicBezTo>
                    <a:pt x="6216" y="15399"/>
                    <a:pt x="5297" y="17866"/>
                    <a:pt x="4524" y="20376"/>
                  </a:cubicBezTo>
                  <a:cubicBezTo>
                    <a:pt x="4372" y="19614"/>
                    <a:pt x="4153" y="18873"/>
                    <a:pt x="3891" y="18146"/>
                  </a:cubicBezTo>
                  <a:cubicBezTo>
                    <a:pt x="3622" y="16655"/>
                    <a:pt x="3590" y="15137"/>
                    <a:pt x="3800" y="13637"/>
                  </a:cubicBezTo>
                  <a:cubicBezTo>
                    <a:pt x="3815" y="13534"/>
                    <a:pt x="3735" y="13477"/>
                    <a:pt x="3654" y="13477"/>
                  </a:cubicBezTo>
                  <a:cubicBezTo>
                    <a:pt x="3588" y="13477"/>
                    <a:pt x="3521" y="13517"/>
                    <a:pt x="3509" y="13602"/>
                  </a:cubicBezTo>
                  <a:cubicBezTo>
                    <a:pt x="3350" y="14731"/>
                    <a:pt x="3328" y="15874"/>
                    <a:pt x="3437" y="17006"/>
                  </a:cubicBezTo>
                  <a:cubicBezTo>
                    <a:pt x="2834" y="15613"/>
                    <a:pt x="2092" y="14272"/>
                    <a:pt x="1346" y="12958"/>
                  </a:cubicBezTo>
                  <a:cubicBezTo>
                    <a:pt x="1315" y="12903"/>
                    <a:pt x="1263" y="12880"/>
                    <a:pt x="1212" y="12880"/>
                  </a:cubicBezTo>
                  <a:cubicBezTo>
                    <a:pt x="1112" y="12880"/>
                    <a:pt x="1015" y="12967"/>
                    <a:pt x="1077" y="13075"/>
                  </a:cubicBezTo>
                  <a:cubicBezTo>
                    <a:pt x="1765" y="14288"/>
                    <a:pt x="2454" y="15526"/>
                    <a:pt x="3030" y="16809"/>
                  </a:cubicBezTo>
                  <a:cubicBezTo>
                    <a:pt x="2177" y="16072"/>
                    <a:pt x="1271" y="15403"/>
                    <a:pt x="311" y="14812"/>
                  </a:cubicBezTo>
                  <a:cubicBezTo>
                    <a:pt x="284" y="14796"/>
                    <a:pt x="257" y="14789"/>
                    <a:pt x="231" y="14789"/>
                  </a:cubicBezTo>
                  <a:cubicBezTo>
                    <a:pt x="101" y="14789"/>
                    <a:pt x="1" y="14965"/>
                    <a:pt x="134" y="15048"/>
                  </a:cubicBezTo>
                  <a:cubicBezTo>
                    <a:pt x="1262" y="15742"/>
                    <a:pt x="2322" y="16539"/>
                    <a:pt x="3299" y="17433"/>
                  </a:cubicBezTo>
                  <a:cubicBezTo>
                    <a:pt x="3299" y="17433"/>
                    <a:pt x="3300" y="17433"/>
                    <a:pt x="3300" y="17436"/>
                  </a:cubicBezTo>
                  <a:cubicBezTo>
                    <a:pt x="3777" y="18582"/>
                    <a:pt x="4147" y="19769"/>
                    <a:pt x="4338" y="21005"/>
                  </a:cubicBezTo>
                  <a:cubicBezTo>
                    <a:pt x="3991" y="22178"/>
                    <a:pt x="3672" y="23359"/>
                    <a:pt x="3397" y="24552"/>
                  </a:cubicBezTo>
                  <a:cubicBezTo>
                    <a:pt x="2879" y="26809"/>
                    <a:pt x="2510" y="29098"/>
                    <a:pt x="2323" y="31405"/>
                  </a:cubicBezTo>
                  <a:cubicBezTo>
                    <a:pt x="2315" y="31508"/>
                    <a:pt x="2399" y="31565"/>
                    <a:pt x="2479" y="31565"/>
                  </a:cubicBezTo>
                  <a:cubicBezTo>
                    <a:pt x="2545" y="31565"/>
                    <a:pt x="2609" y="31525"/>
                    <a:pt x="2616" y="31439"/>
                  </a:cubicBezTo>
                  <a:cubicBezTo>
                    <a:pt x="2899" y="27911"/>
                    <a:pt x="3619" y="24436"/>
                    <a:pt x="4625" y="21047"/>
                  </a:cubicBezTo>
                  <a:cubicBezTo>
                    <a:pt x="4625" y="21045"/>
                    <a:pt x="4628" y="21045"/>
                    <a:pt x="4628" y="21043"/>
                  </a:cubicBezTo>
                  <a:cubicBezTo>
                    <a:pt x="4899" y="20345"/>
                    <a:pt x="5404" y="19759"/>
                    <a:pt x="5898" y="19206"/>
                  </a:cubicBezTo>
                  <a:cubicBezTo>
                    <a:pt x="6416" y="18627"/>
                    <a:pt x="6954" y="18068"/>
                    <a:pt x="7513" y="17531"/>
                  </a:cubicBezTo>
                  <a:cubicBezTo>
                    <a:pt x="7564" y="17482"/>
                    <a:pt x="7617" y="17437"/>
                    <a:pt x="7668" y="17389"/>
                  </a:cubicBezTo>
                  <a:cubicBezTo>
                    <a:pt x="7784" y="17425"/>
                    <a:pt x="7868" y="17522"/>
                    <a:pt x="7968" y="17588"/>
                  </a:cubicBezTo>
                  <a:cubicBezTo>
                    <a:pt x="8068" y="17653"/>
                    <a:pt x="8176" y="17703"/>
                    <a:pt x="8279" y="17763"/>
                  </a:cubicBezTo>
                  <a:cubicBezTo>
                    <a:pt x="8519" y="17902"/>
                    <a:pt x="8757" y="18046"/>
                    <a:pt x="8993" y="18193"/>
                  </a:cubicBezTo>
                  <a:cubicBezTo>
                    <a:pt x="9472" y="18492"/>
                    <a:pt x="9944" y="18801"/>
                    <a:pt x="10407" y="19125"/>
                  </a:cubicBezTo>
                  <a:cubicBezTo>
                    <a:pt x="10435" y="19145"/>
                    <a:pt x="10464" y="19153"/>
                    <a:pt x="10491" y="19153"/>
                  </a:cubicBezTo>
                  <a:cubicBezTo>
                    <a:pt x="10616" y="19153"/>
                    <a:pt x="10712" y="18979"/>
                    <a:pt x="10585" y="18890"/>
                  </a:cubicBezTo>
                  <a:cubicBezTo>
                    <a:pt x="10088" y="18546"/>
                    <a:pt x="9586" y="18214"/>
                    <a:pt x="9072" y="17899"/>
                  </a:cubicBezTo>
                  <a:cubicBezTo>
                    <a:pt x="8828" y="17748"/>
                    <a:pt x="8581" y="17596"/>
                    <a:pt x="8330" y="17457"/>
                  </a:cubicBezTo>
                  <a:cubicBezTo>
                    <a:pt x="8243" y="17410"/>
                    <a:pt x="8163" y="17352"/>
                    <a:pt x="8081" y="17294"/>
                  </a:cubicBezTo>
                  <a:cubicBezTo>
                    <a:pt x="8267" y="17273"/>
                    <a:pt x="8452" y="17263"/>
                    <a:pt x="8638" y="17263"/>
                  </a:cubicBezTo>
                  <a:cubicBezTo>
                    <a:pt x="9785" y="17263"/>
                    <a:pt x="10924" y="17616"/>
                    <a:pt x="12070" y="17686"/>
                  </a:cubicBezTo>
                  <a:cubicBezTo>
                    <a:pt x="12074" y="17686"/>
                    <a:pt x="12078" y="17686"/>
                    <a:pt x="12081" y="17686"/>
                  </a:cubicBezTo>
                  <a:cubicBezTo>
                    <a:pt x="12260" y="17686"/>
                    <a:pt x="12291" y="17406"/>
                    <a:pt x="12105" y="17395"/>
                  </a:cubicBezTo>
                  <a:cubicBezTo>
                    <a:pt x="10938" y="17325"/>
                    <a:pt x="9784" y="16971"/>
                    <a:pt x="8619" y="16971"/>
                  </a:cubicBezTo>
                  <a:cubicBezTo>
                    <a:pt x="8443" y="16971"/>
                    <a:pt x="8268" y="16979"/>
                    <a:pt x="8092" y="16997"/>
                  </a:cubicBezTo>
                  <a:cubicBezTo>
                    <a:pt x="9039" y="16136"/>
                    <a:pt x="10038" y="15332"/>
                    <a:pt x="11087" y="14600"/>
                  </a:cubicBezTo>
                  <a:cubicBezTo>
                    <a:pt x="11826" y="14084"/>
                    <a:pt x="12590" y="13601"/>
                    <a:pt x="13372" y="13153"/>
                  </a:cubicBezTo>
                  <a:cubicBezTo>
                    <a:pt x="13510" y="13074"/>
                    <a:pt x="13446" y="12865"/>
                    <a:pt x="13321" y="12865"/>
                  </a:cubicBezTo>
                  <a:cubicBezTo>
                    <a:pt x="13300" y="12865"/>
                    <a:pt x="13277" y="12871"/>
                    <a:pt x="13253" y="12884"/>
                  </a:cubicBezTo>
                  <a:cubicBezTo>
                    <a:pt x="10478" y="14472"/>
                    <a:pt x="7966" y="16487"/>
                    <a:pt x="5818" y="18856"/>
                  </a:cubicBezTo>
                  <a:cubicBezTo>
                    <a:pt x="5541" y="19161"/>
                    <a:pt x="5259" y="19474"/>
                    <a:pt x="5006" y="19810"/>
                  </a:cubicBezTo>
                  <a:cubicBezTo>
                    <a:pt x="5043" y="19691"/>
                    <a:pt x="5080" y="19574"/>
                    <a:pt x="5117" y="19458"/>
                  </a:cubicBezTo>
                  <a:cubicBezTo>
                    <a:pt x="5795" y="17373"/>
                    <a:pt x="6572" y="15325"/>
                    <a:pt x="7410" y="13300"/>
                  </a:cubicBezTo>
                  <a:cubicBezTo>
                    <a:pt x="7432" y="13291"/>
                    <a:pt x="7452" y="13278"/>
                    <a:pt x="7470" y="13256"/>
                  </a:cubicBezTo>
                  <a:cubicBezTo>
                    <a:pt x="7989" y="12624"/>
                    <a:pt x="8541" y="12017"/>
                    <a:pt x="9119" y="11437"/>
                  </a:cubicBezTo>
                  <a:cubicBezTo>
                    <a:pt x="9126" y="11437"/>
                    <a:pt x="9134" y="11438"/>
                    <a:pt x="9142" y="11438"/>
                  </a:cubicBezTo>
                  <a:cubicBezTo>
                    <a:pt x="9161" y="11438"/>
                    <a:pt x="9182" y="11435"/>
                    <a:pt x="9204" y="11424"/>
                  </a:cubicBezTo>
                  <a:cubicBezTo>
                    <a:pt x="9764" y="11131"/>
                    <a:pt x="10398" y="11112"/>
                    <a:pt x="11016" y="11099"/>
                  </a:cubicBezTo>
                  <a:cubicBezTo>
                    <a:pt x="11755" y="11083"/>
                    <a:pt x="12494" y="11070"/>
                    <a:pt x="13233" y="11054"/>
                  </a:cubicBezTo>
                  <a:cubicBezTo>
                    <a:pt x="13420" y="11052"/>
                    <a:pt x="13377" y="10763"/>
                    <a:pt x="13193" y="10763"/>
                  </a:cubicBezTo>
                  <a:cubicBezTo>
                    <a:pt x="13192" y="10763"/>
                    <a:pt x="13191" y="10763"/>
                    <a:pt x="13189" y="10763"/>
                  </a:cubicBezTo>
                  <a:cubicBezTo>
                    <a:pt x="12428" y="10778"/>
                    <a:pt x="11668" y="10792"/>
                    <a:pt x="10906" y="10808"/>
                  </a:cubicBezTo>
                  <a:cubicBezTo>
                    <a:pt x="10468" y="10817"/>
                    <a:pt x="10023" y="10842"/>
                    <a:pt x="9602" y="10954"/>
                  </a:cubicBezTo>
                  <a:cubicBezTo>
                    <a:pt x="10879" y="9736"/>
                    <a:pt x="12280" y="8646"/>
                    <a:pt x="13781" y="7712"/>
                  </a:cubicBezTo>
                  <a:cubicBezTo>
                    <a:pt x="14469" y="7283"/>
                    <a:pt x="15178" y="6892"/>
                    <a:pt x="15904" y="6531"/>
                  </a:cubicBezTo>
                  <a:cubicBezTo>
                    <a:pt x="16055" y="6459"/>
                    <a:pt x="15989" y="6246"/>
                    <a:pt x="15857" y="6246"/>
                  </a:cubicBezTo>
                  <a:cubicBezTo>
                    <a:pt x="15837" y="6246"/>
                    <a:pt x="15815" y="6251"/>
                    <a:pt x="15792" y="6263"/>
                  </a:cubicBezTo>
                  <a:cubicBezTo>
                    <a:pt x="13224" y="7538"/>
                    <a:pt x="10875" y="9235"/>
                    <a:pt x="8859" y="11276"/>
                  </a:cubicBezTo>
                  <a:cubicBezTo>
                    <a:pt x="8483" y="11657"/>
                    <a:pt x="8120" y="12052"/>
                    <a:pt x="7766" y="12457"/>
                  </a:cubicBezTo>
                  <a:cubicBezTo>
                    <a:pt x="8396" y="10973"/>
                    <a:pt x="9055" y="9504"/>
                    <a:pt x="9734" y="8043"/>
                  </a:cubicBezTo>
                  <a:cubicBezTo>
                    <a:pt x="10394" y="6623"/>
                    <a:pt x="11073" y="5210"/>
                    <a:pt x="11759" y="3800"/>
                  </a:cubicBezTo>
                  <a:cubicBezTo>
                    <a:pt x="11765" y="3801"/>
                    <a:pt x="11771" y="3802"/>
                    <a:pt x="11778" y="3802"/>
                  </a:cubicBezTo>
                  <a:cubicBezTo>
                    <a:pt x="11807" y="3802"/>
                    <a:pt x="11836" y="3791"/>
                    <a:pt x="11863" y="3766"/>
                  </a:cubicBezTo>
                  <a:cubicBezTo>
                    <a:pt x="12930" y="2812"/>
                    <a:pt x="13868" y="1726"/>
                    <a:pt x="14654" y="530"/>
                  </a:cubicBezTo>
                  <a:cubicBezTo>
                    <a:pt x="14729" y="416"/>
                    <a:pt x="14627" y="291"/>
                    <a:pt x="14525" y="291"/>
                  </a:cubicBezTo>
                  <a:cubicBezTo>
                    <a:pt x="14487" y="291"/>
                    <a:pt x="14448" y="309"/>
                    <a:pt x="14418" y="353"/>
                  </a:cubicBezTo>
                  <a:cubicBezTo>
                    <a:pt x="13742" y="1386"/>
                    <a:pt x="12949" y="2338"/>
                    <a:pt x="12056" y="3191"/>
                  </a:cubicBezTo>
                  <a:cubicBezTo>
                    <a:pt x="12280" y="2730"/>
                    <a:pt x="12505" y="2273"/>
                    <a:pt x="12729" y="1816"/>
                  </a:cubicBezTo>
                  <a:cubicBezTo>
                    <a:pt x="12783" y="1705"/>
                    <a:pt x="12686" y="1619"/>
                    <a:pt x="12589" y="1619"/>
                  </a:cubicBezTo>
                  <a:cubicBezTo>
                    <a:pt x="12537" y="1619"/>
                    <a:pt x="12485" y="1644"/>
                    <a:pt x="12455" y="1703"/>
                  </a:cubicBezTo>
                  <a:cubicBezTo>
                    <a:pt x="11766" y="3111"/>
                    <a:pt x="11077" y="4520"/>
                    <a:pt x="10401" y="5936"/>
                  </a:cubicBezTo>
                  <a:cubicBezTo>
                    <a:pt x="10676" y="3975"/>
                    <a:pt x="11168" y="2054"/>
                    <a:pt x="11876" y="203"/>
                  </a:cubicBezTo>
                  <a:cubicBezTo>
                    <a:pt x="11919" y="88"/>
                    <a:pt x="11822" y="1"/>
                    <a:pt x="11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33"/>
          <p:cNvGrpSpPr/>
          <p:nvPr/>
        </p:nvGrpSpPr>
        <p:grpSpPr>
          <a:xfrm>
            <a:off x="8316054" y="4288403"/>
            <a:ext cx="764181" cy="1015212"/>
            <a:chOff x="3483500" y="3037775"/>
            <a:chExt cx="404800" cy="537775"/>
          </a:xfrm>
        </p:grpSpPr>
        <p:sp>
          <p:nvSpPr>
            <p:cNvPr id="1580" name="Google Shape;1580;p33"/>
            <p:cNvSpPr/>
            <p:nvPr/>
          </p:nvSpPr>
          <p:spPr>
            <a:xfrm>
              <a:off x="3483500" y="3037775"/>
              <a:ext cx="404800" cy="537775"/>
            </a:xfrm>
            <a:custGeom>
              <a:avLst/>
              <a:gdLst/>
              <a:ahLst/>
              <a:cxnLst/>
              <a:rect l="l" t="t" r="r" b="b"/>
              <a:pathLst>
                <a:path w="16192" h="21511" extrusionOk="0">
                  <a:moveTo>
                    <a:pt x="6927" y="1"/>
                  </a:moveTo>
                  <a:cubicBezTo>
                    <a:pt x="6915" y="1"/>
                    <a:pt x="6903" y="2"/>
                    <a:pt x="6890" y="3"/>
                  </a:cubicBezTo>
                  <a:cubicBezTo>
                    <a:pt x="6784" y="18"/>
                    <a:pt x="6698" y="95"/>
                    <a:pt x="6624" y="173"/>
                  </a:cubicBezTo>
                  <a:cubicBezTo>
                    <a:pt x="6024" y="808"/>
                    <a:pt x="5909" y="1751"/>
                    <a:pt x="5913" y="2624"/>
                  </a:cubicBezTo>
                  <a:cubicBezTo>
                    <a:pt x="5916" y="3654"/>
                    <a:pt x="6045" y="4685"/>
                    <a:pt x="6292" y="5685"/>
                  </a:cubicBezTo>
                  <a:cubicBezTo>
                    <a:pt x="5167" y="3873"/>
                    <a:pt x="4305" y="1942"/>
                    <a:pt x="2667" y="496"/>
                  </a:cubicBezTo>
                  <a:cubicBezTo>
                    <a:pt x="2400" y="258"/>
                    <a:pt x="2054" y="28"/>
                    <a:pt x="1715" y="28"/>
                  </a:cubicBezTo>
                  <a:cubicBezTo>
                    <a:pt x="1620" y="28"/>
                    <a:pt x="1527" y="46"/>
                    <a:pt x="1435" y="86"/>
                  </a:cubicBezTo>
                  <a:cubicBezTo>
                    <a:pt x="1176" y="199"/>
                    <a:pt x="1016" y="478"/>
                    <a:pt x="975" y="759"/>
                  </a:cubicBezTo>
                  <a:cubicBezTo>
                    <a:pt x="936" y="1041"/>
                    <a:pt x="994" y="1326"/>
                    <a:pt x="1069" y="1600"/>
                  </a:cubicBezTo>
                  <a:cubicBezTo>
                    <a:pt x="1692" y="3844"/>
                    <a:pt x="3319" y="5648"/>
                    <a:pt x="4895" y="7362"/>
                  </a:cubicBezTo>
                  <a:cubicBezTo>
                    <a:pt x="3993" y="6470"/>
                    <a:pt x="2869" y="5804"/>
                    <a:pt x="1651" y="5444"/>
                  </a:cubicBezTo>
                  <a:cubicBezTo>
                    <a:pt x="1447" y="5384"/>
                    <a:pt x="1222" y="5336"/>
                    <a:pt x="1008" y="5336"/>
                  </a:cubicBezTo>
                  <a:cubicBezTo>
                    <a:pt x="775" y="5336"/>
                    <a:pt x="555" y="5392"/>
                    <a:pt x="384" y="5548"/>
                  </a:cubicBezTo>
                  <a:cubicBezTo>
                    <a:pt x="1" y="5898"/>
                    <a:pt x="111" y="6528"/>
                    <a:pt x="324" y="7001"/>
                  </a:cubicBezTo>
                  <a:cubicBezTo>
                    <a:pt x="772" y="7997"/>
                    <a:pt x="1535" y="8828"/>
                    <a:pt x="2398" y="9501"/>
                  </a:cubicBezTo>
                  <a:cubicBezTo>
                    <a:pt x="3258" y="10173"/>
                    <a:pt x="4222" y="10704"/>
                    <a:pt x="5179" y="11228"/>
                  </a:cubicBezTo>
                  <a:cubicBezTo>
                    <a:pt x="4354" y="10945"/>
                    <a:pt x="3511" y="10656"/>
                    <a:pt x="2636" y="10593"/>
                  </a:cubicBezTo>
                  <a:cubicBezTo>
                    <a:pt x="2419" y="10577"/>
                    <a:pt x="2134" y="10541"/>
                    <a:pt x="1851" y="10541"/>
                  </a:cubicBezTo>
                  <a:cubicBezTo>
                    <a:pt x="1443" y="10541"/>
                    <a:pt x="1039" y="10616"/>
                    <a:pt x="849" y="10937"/>
                  </a:cubicBezTo>
                  <a:cubicBezTo>
                    <a:pt x="316" y="11836"/>
                    <a:pt x="1731" y="13026"/>
                    <a:pt x="2368" y="13436"/>
                  </a:cubicBezTo>
                  <a:cubicBezTo>
                    <a:pt x="3058" y="13882"/>
                    <a:pt x="3815" y="14213"/>
                    <a:pt x="4504" y="14642"/>
                  </a:cubicBezTo>
                  <a:cubicBezTo>
                    <a:pt x="4931" y="14905"/>
                    <a:pt x="5402" y="15121"/>
                    <a:pt x="5845" y="15358"/>
                  </a:cubicBezTo>
                  <a:cubicBezTo>
                    <a:pt x="6091" y="15489"/>
                    <a:pt x="6881" y="15745"/>
                    <a:pt x="7010" y="15979"/>
                  </a:cubicBezTo>
                  <a:cubicBezTo>
                    <a:pt x="6675" y="15909"/>
                    <a:pt x="6332" y="15838"/>
                    <a:pt x="5993" y="15838"/>
                  </a:cubicBezTo>
                  <a:cubicBezTo>
                    <a:pt x="5887" y="15838"/>
                    <a:pt x="5782" y="15845"/>
                    <a:pt x="5677" y="15861"/>
                  </a:cubicBezTo>
                  <a:cubicBezTo>
                    <a:pt x="4947" y="15974"/>
                    <a:pt x="5014" y="16671"/>
                    <a:pt x="5317" y="17193"/>
                  </a:cubicBezTo>
                  <a:cubicBezTo>
                    <a:pt x="5605" y="17689"/>
                    <a:pt x="6250" y="17967"/>
                    <a:pt x="6748" y="18197"/>
                  </a:cubicBezTo>
                  <a:cubicBezTo>
                    <a:pt x="9109" y="19283"/>
                    <a:pt x="11517" y="20293"/>
                    <a:pt x="13862" y="21449"/>
                  </a:cubicBezTo>
                  <a:cubicBezTo>
                    <a:pt x="13907" y="21469"/>
                    <a:pt x="13949" y="21491"/>
                    <a:pt x="13991" y="21511"/>
                  </a:cubicBezTo>
                  <a:cubicBezTo>
                    <a:pt x="13992" y="21511"/>
                    <a:pt x="14001" y="21485"/>
                    <a:pt x="14015" y="21438"/>
                  </a:cubicBezTo>
                  <a:cubicBezTo>
                    <a:pt x="14146" y="21027"/>
                    <a:pt x="14733" y="18972"/>
                    <a:pt x="14781" y="18759"/>
                  </a:cubicBezTo>
                  <a:cubicBezTo>
                    <a:pt x="14994" y="17796"/>
                    <a:pt x="15146" y="16819"/>
                    <a:pt x="15236" y="15838"/>
                  </a:cubicBezTo>
                  <a:cubicBezTo>
                    <a:pt x="15340" y="14685"/>
                    <a:pt x="16191" y="11356"/>
                    <a:pt x="14581" y="10894"/>
                  </a:cubicBezTo>
                  <a:cubicBezTo>
                    <a:pt x="14494" y="10868"/>
                    <a:pt x="14405" y="10856"/>
                    <a:pt x="14317" y="10856"/>
                  </a:cubicBezTo>
                  <a:cubicBezTo>
                    <a:pt x="13882" y="10856"/>
                    <a:pt x="13451" y="11146"/>
                    <a:pt x="13205" y="11527"/>
                  </a:cubicBezTo>
                  <a:cubicBezTo>
                    <a:pt x="12908" y="11980"/>
                    <a:pt x="12820" y="12531"/>
                    <a:pt x="12736" y="13065"/>
                  </a:cubicBezTo>
                  <a:cubicBezTo>
                    <a:pt x="12808" y="12589"/>
                    <a:pt x="12605" y="11920"/>
                    <a:pt x="12566" y="11432"/>
                  </a:cubicBezTo>
                  <a:cubicBezTo>
                    <a:pt x="12516" y="10824"/>
                    <a:pt x="12475" y="10215"/>
                    <a:pt x="12430" y="9605"/>
                  </a:cubicBezTo>
                  <a:cubicBezTo>
                    <a:pt x="12339" y="8431"/>
                    <a:pt x="12233" y="7253"/>
                    <a:pt x="11973" y="6102"/>
                  </a:cubicBezTo>
                  <a:cubicBezTo>
                    <a:pt x="11845" y="5532"/>
                    <a:pt x="11680" y="4422"/>
                    <a:pt x="11224" y="3811"/>
                  </a:cubicBezTo>
                  <a:cubicBezTo>
                    <a:pt x="11078" y="3615"/>
                    <a:pt x="10902" y="3470"/>
                    <a:pt x="10686" y="3415"/>
                  </a:cubicBezTo>
                  <a:cubicBezTo>
                    <a:pt x="10613" y="3396"/>
                    <a:pt x="10543" y="3387"/>
                    <a:pt x="10477" y="3387"/>
                  </a:cubicBezTo>
                  <a:cubicBezTo>
                    <a:pt x="9813" y="3387"/>
                    <a:pt x="9492" y="4305"/>
                    <a:pt x="9324" y="4846"/>
                  </a:cubicBezTo>
                  <a:cubicBezTo>
                    <a:pt x="9089" y="5598"/>
                    <a:pt x="9108" y="6263"/>
                    <a:pt x="9147" y="6972"/>
                  </a:cubicBezTo>
                  <a:cubicBezTo>
                    <a:pt x="9067" y="5711"/>
                    <a:pt x="8886" y="4458"/>
                    <a:pt x="8610" y="3223"/>
                  </a:cubicBezTo>
                  <a:cubicBezTo>
                    <a:pt x="8371" y="2149"/>
                    <a:pt x="8037" y="1051"/>
                    <a:pt x="7304" y="231"/>
                  </a:cubicBezTo>
                  <a:cubicBezTo>
                    <a:pt x="7204" y="117"/>
                    <a:pt x="7074" y="1"/>
                    <a:pt x="6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519725" y="3086075"/>
              <a:ext cx="317175" cy="489475"/>
            </a:xfrm>
            <a:custGeom>
              <a:avLst/>
              <a:gdLst/>
              <a:ahLst/>
              <a:cxnLst/>
              <a:rect l="l" t="t" r="r" b="b"/>
              <a:pathLst>
                <a:path w="12687" h="19579" extrusionOk="0">
                  <a:moveTo>
                    <a:pt x="5732" y="0"/>
                  </a:moveTo>
                  <a:cubicBezTo>
                    <a:pt x="5698" y="0"/>
                    <a:pt x="5666" y="26"/>
                    <a:pt x="5661" y="60"/>
                  </a:cubicBezTo>
                  <a:cubicBezTo>
                    <a:pt x="5189" y="3054"/>
                    <a:pt x="6556" y="7769"/>
                    <a:pt x="7136" y="9579"/>
                  </a:cubicBezTo>
                  <a:cubicBezTo>
                    <a:pt x="6983" y="9295"/>
                    <a:pt x="6827" y="9014"/>
                    <a:pt x="6676" y="8732"/>
                  </a:cubicBezTo>
                  <a:cubicBezTo>
                    <a:pt x="5250" y="6070"/>
                    <a:pt x="3490" y="2974"/>
                    <a:pt x="1210" y="178"/>
                  </a:cubicBezTo>
                  <a:cubicBezTo>
                    <a:pt x="1196" y="162"/>
                    <a:pt x="1176" y="153"/>
                    <a:pt x="1155" y="153"/>
                  </a:cubicBezTo>
                  <a:cubicBezTo>
                    <a:pt x="1139" y="153"/>
                    <a:pt x="1122" y="159"/>
                    <a:pt x="1108" y="169"/>
                  </a:cubicBezTo>
                  <a:cubicBezTo>
                    <a:pt x="1079" y="195"/>
                    <a:pt x="1074" y="240"/>
                    <a:pt x="1100" y="270"/>
                  </a:cubicBezTo>
                  <a:cubicBezTo>
                    <a:pt x="3371" y="3056"/>
                    <a:pt x="5130" y="6145"/>
                    <a:pt x="6550" y="8798"/>
                  </a:cubicBezTo>
                  <a:cubicBezTo>
                    <a:pt x="6751" y="9173"/>
                    <a:pt x="6955" y="9544"/>
                    <a:pt x="7161" y="9917"/>
                  </a:cubicBezTo>
                  <a:cubicBezTo>
                    <a:pt x="5050" y="7921"/>
                    <a:pt x="2683" y="6219"/>
                    <a:pt x="115" y="4852"/>
                  </a:cubicBezTo>
                  <a:cubicBezTo>
                    <a:pt x="105" y="4847"/>
                    <a:pt x="94" y="4844"/>
                    <a:pt x="83" y="4844"/>
                  </a:cubicBezTo>
                  <a:cubicBezTo>
                    <a:pt x="58" y="4844"/>
                    <a:pt x="33" y="4857"/>
                    <a:pt x="20" y="4882"/>
                  </a:cubicBezTo>
                  <a:cubicBezTo>
                    <a:pt x="1" y="4917"/>
                    <a:pt x="14" y="4961"/>
                    <a:pt x="49" y="4979"/>
                  </a:cubicBezTo>
                  <a:cubicBezTo>
                    <a:pt x="2743" y="6413"/>
                    <a:pt x="5214" y="8215"/>
                    <a:pt x="7400" y="10340"/>
                  </a:cubicBezTo>
                  <a:cubicBezTo>
                    <a:pt x="7789" y="11033"/>
                    <a:pt x="8184" y="11720"/>
                    <a:pt x="8571" y="12393"/>
                  </a:cubicBezTo>
                  <a:cubicBezTo>
                    <a:pt x="7724" y="11734"/>
                    <a:pt x="6659" y="11359"/>
                    <a:pt x="5547" y="11010"/>
                  </a:cubicBezTo>
                  <a:cubicBezTo>
                    <a:pt x="4208" y="10592"/>
                    <a:pt x="2895" y="10203"/>
                    <a:pt x="1528" y="10079"/>
                  </a:cubicBezTo>
                  <a:cubicBezTo>
                    <a:pt x="1527" y="10079"/>
                    <a:pt x="1526" y="10079"/>
                    <a:pt x="1525" y="10079"/>
                  </a:cubicBezTo>
                  <a:cubicBezTo>
                    <a:pt x="1489" y="10079"/>
                    <a:pt x="1454" y="10107"/>
                    <a:pt x="1450" y="10145"/>
                  </a:cubicBezTo>
                  <a:cubicBezTo>
                    <a:pt x="1449" y="10184"/>
                    <a:pt x="1478" y="10220"/>
                    <a:pt x="1515" y="10223"/>
                  </a:cubicBezTo>
                  <a:cubicBezTo>
                    <a:pt x="2867" y="10344"/>
                    <a:pt x="4172" y="10729"/>
                    <a:pt x="5503" y="11148"/>
                  </a:cubicBezTo>
                  <a:cubicBezTo>
                    <a:pt x="6735" y="11537"/>
                    <a:pt x="7917" y="11953"/>
                    <a:pt x="8782" y="12762"/>
                  </a:cubicBezTo>
                  <a:cubicBezTo>
                    <a:pt x="9634" y="14234"/>
                    <a:pt x="10505" y="15753"/>
                    <a:pt x="11295" y="17293"/>
                  </a:cubicBezTo>
                  <a:cubicBezTo>
                    <a:pt x="9493" y="16071"/>
                    <a:pt x="7414" y="15229"/>
                    <a:pt x="5270" y="14848"/>
                  </a:cubicBezTo>
                  <a:cubicBezTo>
                    <a:pt x="5267" y="14847"/>
                    <a:pt x="5263" y="14847"/>
                    <a:pt x="5259" y="14847"/>
                  </a:cubicBezTo>
                  <a:cubicBezTo>
                    <a:pt x="5223" y="14847"/>
                    <a:pt x="5193" y="14872"/>
                    <a:pt x="5186" y="14907"/>
                  </a:cubicBezTo>
                  <a:cubicBezTo>
                    <a:pt x="5179" y="14946"/>
                    <a:pt x="5207" y="14986"/>
                    <a:pt x="5247" y="14991"/>
                  </a:cubicBezTo>
                  <a:cubicBezTo>
                    <a:pt x="7440" y="15378"/>
                    <a:pt x="9568" y="16257"/>
                    <a:pt x="11395" y="17532"/>
                  </a:cubicBezTo>
                  <a:cubicBezTo>
                    <a:pt x="11403" y="17539"/>
                    <a:pt x="11414" y="17542"/>
                    <a:pt x="11424" y="17542"/>
                  </a:cubicBezTo>
                  <a:cubicBezTo>
                    <a:pt x="11757" y="18196"/>
                    <a:pt x="12089" y="18855"/>
                    <a:pt x="12410" y="19517"/>
                  </a:cubicBezTo>
                  <a:cubicBezTo>
                    <a:pt x="12456" y="19537"/>
                    <a:pt x="12498" y="19559"/>
                    <a:pt x="12539" y="19579"/>
                  </a:cubicBezTo>
                  <a:cubicBezTo>
                    <a:pt x="12540" y="19579"/>
                    <a:pt x="12551" y="19553"/>
                    <a:pt x="12565" y="19506"/>
                  </a:cubicBezTo>
                  <a:cubicBezTo>
                    <a:pt x="12223" y="18804"/>
                    <a:pt x="11872" y="18104"/>
                    <a:pt x="11517" y="17409"/>
                  </a:cubicBezTo>
                  <a:cubicBezTo>
                    <a:pt x="11753" y="15136"/>
                    <a:pt x="12141" y="12860"/>
                    <a:pt x="12676" y="10641"/>
                  </a:cubicBezTo>
                  <a:cubicBezTo>
                    <a:pt x="12687" y="10602"/>
                    <a:pt x="12662" y="10563"/>
                    <a:pt x="12624" y="10554"/>
                  </a:cubicBezTo>
                  <a:cubicBezTo>
                    <a:pt x="12619" y="10553"/>
                    <a:pt x="12613" y="10552"/>
                    <a:pt x="12608" y="10552"/>
                  </a:cubicBezTo>
                  <a:cubicBezTo>
                    <a:pt x="12575" y="10552"/>
                    <a:pt x="12545" y="10574"/>
                    <a:pt x="12537" y="10606"/>
                  </a:cubicBezTo>
                  <a:cubicBezTo>
                    <a:pt x="12018" y="12762"/>
                    <a:pt x="11637" y="14970"/>
                    <a:pt x="11400" y="17176"/>
                  </a:cubicBezTo>
                  <a:cubicBezTo>
                    <a:pt x="10645" y="15709"/>
                    <a:pt x="9820" y="14265"/>
                    <a:pt x="9010" y="12862"/>
                  </a:cubicBezTo>
                  <a:cubicBezTo>
                    <a:pt x="9018" y="12847"/>
                    <a:pt x="9024" y="12834"/>
                    <a:pt x="9024" y="12818"/>
                  </a:cubicBezTo>
                  <a:cubicBezTo>
                    <a:pt x="8953" y="9996"/>
                    <a:pt x="8882" y="7077"/>
                    <a:pt x="9704" y="4324"/>
                  </a:cubicBezTo>
                  <a:cubicBezTo>
                    <a:pt x="9715" y="4287"/>
                    <a:pt x="9694" y="4245"/>
                    <a:pt x="9655" y="4235"/>
                  </a:cubicBezTo>
                  <a:cubicBezTo>
                    <a:pt x="9648" y="4233"/>
                    <a:pt x="9641" y="4232"/>
                    <a:pt x="9634" y="4232"/>
                  </a:cubicBezTo>
                  <a:cubicBezTo>
                    <a:pt x="9604" y="4232"/>
                    <a:pt x="9575" y="4252"/>
                    <a:pt x="9567" y="4285"/>
                  </a:cubicBezTo>
                  <a:cubicBezTo>
                    <a:pt x="8753" y="6999"/>
                    <a:pt x="8807" y="9858"/>
                    <a:pt x="8874" y="12632"/>
                  </a:cubicBezTo>
                  <a:cubicBezTo>
                    <a:pt x="8850" y="12590"/>
                    <a:pt x="8829" y="12552"/>
                    <a:pt x="8807" y="12514"/>
                  </a:cubicBezTo>
                  <a:cubicBezTo>
                    <a:pt x="8377" y="11772"/>
                    <a:pt x="7943" y="11018"/>
                    <a:pt x="7516" y="10256"/>
                  </a:cubicBezTo>
                  <a:cubicBezTo>
                    <a:pt x="7407" y="9954"/>
                    <a:pt x="5233" y="3720"/>
                    <a:pt x="5805" y="84"/>
                  </a:cubicBezTo>
                  <a:cubicBezTo>
                    <a:pt x="5810" y="44"/>
                    <a:pt x="5783" y="7"/>
                    <a:pt x="5742" y="1"/>
                  </a:cubicBezTo>
                  <a:cubicBezTo>
                    <a:pt x="5739" y="0"/>
                    <a:pt x="5736" y="0"/>
                    <a:pt x="5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2" name="Google Shape;1582;p33"/>
          <p:cNvSpPr/>
          <p:nvPr/>
        </p:nvSpPr>
        <p:spPr>
          <a:xfrm>
            <a:off x="1329742" y="4666330"/>
            <a:ext cx="246783" cy="310826"/>
          </a:xfrm>
          <a:custGeom>
            <a:avLst/>
            <a:gdLst/>
            <a:ahLst/>
            <a:cxnLst/>
            <a:rect l="l" t="t" r="r" b="b"/>
            <a:pathLst>
              <a:path w="5229" h="6586" extrusionOk="0">
                <a:moveTo>
                  <a:pt x="4099" y="0"/>
                </a:moveTo>
                <a:cubicBezTo>
                  <a:pt x="4001" y="0"/>
                  <a:pt x="3902" y="21"/>
                  <a:pt x="3811" y="57"/>
                </a:cubicBezTo>
                <a:cubicBezTo>
                  <a:pt x="3562" y="154"/>
                  <a:pt x="3381" y="374"/>
                  <a:pt x="3236" y="600"/>
                </a:cubicBezTo>
                <a:cubicBezTo>
                  <a:pt x="2856" y="1192"/>
                  <a:pt x="2652" y="1896"/>
                  <a:pt x="2656" y="2598"/>
                </a:cubicBezTo>
                <a:cubicBezTo>
                  <a:pt x="2639" y="2174"/>
                  <a:pt x="2569" y="1751"/>
                  <a:pt x="2447" y="1344"/>
                </a:cubicBezTo>
                <a:cubicBezTo>
                  <a:pt x="2398" y="1182"/>
                  <a:pt x="2324" y="1006"/>
                  <a:pt x="2165" y="949"/>
                </a:cubicBezTo>
                <a:cubicBezTo>
                  <a:pt x="2134" y="938"/>
                  <a:pt x="2103" y="934"/>
                  <a:pt x="2072" y="934"/>
                </a:cubicBezTo>
                <a:cubicBezTo>
                  <a:pt x="1910" y="934"/>
                  <a:pt x="1753" y="1069"/>
                  <a:pt x="1674" y="1221"/>
                </a:cubicBezTo>
                <a:cubicBezTo>
                  <a:pt x="1564" y="1433"/>
                  <a:pt x="1543" y="1674"/>
                  <a:pt x="1530" y="1912"/>
                </a:cubicBezTo>
                <a:cubicBezTo>
                  <a:pt x="1502" y="2447"/>
                  <a:pt x="1517" y="2983"/>
                  <a:pt x="1534" y="3519"/>
                </a:cubicBezTo>
                <a:cubicBezTo>
                  <a:pt x="1493" y="3149"/>
                  <a:pt x="1386" y="2788"/>
                  <a:pt x="1220" y="2455"/>
                </a:cubicBezTo>
                <a:cubicBezTo>
                  <a:pt x="1152" y="2319"/>
                  <a:pt x="1071" y="2185"/>
                  <a:pt x="949" y="2094"/>
                </a:cubicBezTo>
                <a:cubicBezTo>
                  <a:pt x="871" y="2036"/>
                  <a:pt x="772" y="2000"/>
                  <a:pt x="675" y="2000"/>
                </a:cubicBezTo>
                <a:cubicBezTo>
                  <a:pt x="623" y="2000"/>
                  <a:pt x="570" y="2011"/>
                  <a:pt x="522" y="2035"/>
                </a:cubicBezTo>
                <a:cubicBezTo>
                  <a:pt x="421" y="2085"/>
                  <a:pt x="354" y="2187"/>
                  <a:pt x="311" y="2290"/>
                </a:cubicBezTo>
                <a:cubicBezTo>
                  <a:pt x="1" y="3019"/>
                  <a:pt x="451" y="3685"/>
                  <a:pt x="691" y="4351"/>
                </a:cubicBezTo>
                <a:cubicBezTo>
                  <a:pt x="952" y="5075"/>
                  <a:pt x="1187" y="5822"/>
                  <a:pt x="1320" y="6577"/>
                </a:cubicBezTo>
                <a:cubicBezTo>
                  <a:pt x="1321" y="6583"/>
                  <a:pt x="1328" y="6586"/>
                  <a:pt x="1340" y="6586"/>
                </a:cubicBezTo>
                <a:cubicBezTo>
                  <a:pt x="1472" y="6586"/>
                  <a:pt x="2223" y="6274"/>
                  <a:pt x="2999" y="5933"/>
                </a:cubicBezTo>
                <a:cubicBezTo>
                  <a:pt x="3831" y="5566"/>
                  <a:pt x="4693" y="5166"/>
                  <a:pt x="4843" y="5081"/>
                </a:cubicBezTo>
                <a:cubicBezTo>
                  <a:pt x="5034" y="4971"/>
                  <a:pt x="5228" y="4791"/>
                  <a:pt x="5207" y="4570"/>
                </a:cubicBezTo>
                <a:cubicBezTo>
                  <a:pt x="5198" y="4480"/>
                  <a:pt x="5150" y="4396"/>
                  <a:pt x="5092" y="4328"/>
                </a:cubicBezTo>
                <a:cubicBezTo>
                  <a:pt x="4914" y="4116"/>
                  <a:pt x="4626" y="4020"/>
                  <a:pt x="4350" y="4015"/>
                </a:cubicBezTo>
                <a:cubicBezTo>
                  <a:pt x="4339" y="4015"/>
                  <a:pt x="4329" y="4015"/>
                  <a:pt x="4318" y="4015"/>
                </a:cubicBezTo>
                <a:cubicBezTo>
                  <a:pt x="4050" y="4015"/>
                  <a:pt x="3789" y="4084"/>
                  <a:pt x="3532" y="4154"/>
                </a:cubicBezTo>
                <a:cubicBezTo>
                  <a:pt x="3952" y="3959"/>
                  <a:pt x="4353" y="3729"/>
                  <a:pt x="4735" y="3467"/>
                </a:cubicBezTo>
                <a:cubicBezTo>
                  <a:pt x="4846" y="3388"/>
                  <a:pt x="4961" y="3307"/>
                  <a:pt x="5033" y="3191"/>
                </a:cubicBezTo>
                <a:cubicBezTo>
                  <a:pt x="5107" y="3076"/>
                  <a:pt x="5131" y="2919"/>
                  <a:pt x="5060" y="2803"/>
                </a:cubicBezTo>
                <a:cubicBezTo>
                  <a:pt x="4989" y="2690"/>
                  <a:pt x="4861" y="2651"/>
                  <a:pt x="4723" y="2651"/>
                </a:cubicBezTo>
                <a:cubicBezTo>
                  <a:pt x="4628" y="2651"/>
                  <a:pt x="4527" y="2669"/>
                  <a:pt x="4438" y="2695"/>
                </a:cubicBezTo>
                <a:cubicBezTo>
                  <a:pt x="4091" y="2795"/>
                  <a:pt x="3753" y="2940"/>
                  <a:pt x="3441" y="3122"/>
                </a:cubicBezTo>
                <a:cubicBezTo>
                  <a:pt x="3930" y="2563"/>
                  <a:pt x="4321" y="1897"/>
                  <a:pt x="4494" y="1172"/>
                </a:cubicBezTo>
                <a:cubicBezTo>
                  <a:pt x="4555" y="913"/>
                  <a:pt x="4677" y="493"/>
                  <a:pt x="4541" y="247"/>
                </a:cubicBezTo>
                <a:cubicBezTo>
                  <a:pt x="4445" y="70"/>
                  <a:pt x="4276" y="0"/>
                  <a:pt x="40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3"/>
          <p:cNvSpPr/>
          <p:nvPr/>
        </p:nvSpPr>
        <p:spPr>
          <a:xfrm>
            <a:off x="8621543" y="3946356"/>
            <a:ext cx="248057" cy="249614"/>
          </a:xfrm>
          <a:custGeom>
            <a:avLst/>
            <a:gdLst/>
            <a:ahLst/>
            <a:cxnLst/>
            <a:rect l="l" t="t" r="r" b="b"/>
            <a:pathLst>
              <a:path w="5256" h="5289" extrusionOk="0">
                <a:moveTo>
                  <a:pt x="647" y="1"/>
                </a:moveTo>
                <a:cubicBezTo>
                  <a:pt x="376" y="1"/>
                  <a:pt x="86" y="129"/>
                  <a:pt x="41" y="432"/>
                </a:cubicBezTo>
                <a:cubicBezTo>
                  <a:pt x="0" y="710"/>
                  <a:pt x="258" y="1062"/>
                  <a:pt x="406" y="1282"/>
                </a:cubicBezTo>
                <a:cubicBezTo>
                  <a:pt x="820" y="1903"/>
                  <a:pt x="1416" y="2393"/>
                  <a:pt x="2067" y="2747"/>
                </a:cubicBezTo>
                <a:cubicBezTo>
                  <a:pt x="1815" y="2702"/>
                  <a:pt x="1558" y="2679"/>
                  <a:pt x="1300" y="2679"/>
                </a:cubicBezTo>
                <a:cubicBezTo>
                  <a:pt x="1195" y="2679"/>
                  <a:pt x="1090" y="2683"/>
                  <a:pt x="985" y="2691"/>
                </a:cubicBezTo>
                <a:cubicBezTo>
                  <a:pt x="757" y="2707"/>
                  <a:pt x="484" y="2785"/>
                  <a:pt x="437" y="3009"/>
                </a:cubicBezTo>
                <a:cubicBezTo>
                  <a:pt x="411" y="3142"/>
                  <a:pt x="488" y="3280"/>
                  <a:pt x="597" y="3364"/>
                </a:cubicBezTo>
                <a:cubicBezTo>
                  <a:pt x="705" y="3446"/>
                  <a:pt x="841" y="3486"/>
                  <a:pt x="973" y="3517"/>
                </a:cubicBezTo>
                <a:cubicBezTo>
                  <a:pt x="1422" y="3632"/>
                  <a:pt x="1881" y="3707"/>
                  <a:pt x="2340" y="3746"/>
                </a:cubicBezTo>
                <a:cubicBezTo>
                  <a:pt x="2063" y="3771"/>
                  <a:pt x="1782" y="3797"/>
                  <a:pt x="1526" y="3900"/>
                </a:cubicBezTo>
                <a:cubicBezTo>
                  <a:pt x="1267" y="4001"/>
                  <a:pt x="1029" y="4189"/>
                  <a:pt x="935" y="4451"/>
                </a:cubicBezTo>
                <a:cubicBezTo>
                  <a:pt x="905" y="4537"/>
                  <a:pt x="890" y="4631"/>
                  <a:pt x="912" y="4719"/>
                </a:cubicBezTo>
                <a:cubicBezTo>
                  <a:pt x="966" y="4935"/>
                  <a:pt x="1212" y="5034"/>
                  <a:pt x="1429" y="5072"/>
                </a:cubicBezTo>
                <a:cubicBezTo>
                  <a:pt x="1594" y="5097"/>
                  <a:pt x="2541" y="5175"/>
                  <a:pt x="3448" y="5230"/>
                </a:cubicBezTo>
                <a:cubicBezTo>
                  <a:pt x="4013" y="5263"/>
                  <a:pt x="4563" y="5289"/>
                  <a:pt x="4903" y="5289"/>
                </a:cubicBezTo>
                <a:cubicBezTo>
                  <a:pt x="5121" y="5289"/>
                  <a:pt x="5253" y="5279"/>
                  <a:pt x="5248" y="5253"/>
                </a:cubicBezTo>
                <a:cubicBezTo>
                  <a:pt x="5112" y="4499"/>
                  <a:pt x="5073" y="3717"/>
                  <a:pt x="5067" y="2947"/>
                </a:cubicBezTo>
                <a:cubicBezTo>
                  <a:pt x="5061" y="2241"/>
                  <a:pt x="5255" y="1459"/>
                  <a:pt x="4712" y="883"/>
                </a:cubicBezTo>
                <a:cubicBezTo>
                  <a:pt x="4634" y="802"/>
                  <a:pt x="4539" y="729"/>
                  <a:pt x="4426" y="716"/>
                </a:cubicBezTo>
                <a:cubicBezTo>
                  <a:pt x="4414" y="715"/>
                  <a:pt x="4401" y="714"/>
                  <a:pt x="4390" y="714"/>
                </a:cubicBezTo>
                <a:cubicBezTo>
                  <a:pt x="4252" y="714"/>
                  <a:pt x="4122" y="803"/>
                  <a:pt x="4046" y="919"/>
                </a:cubicBezTo>
                <a:cubicBezTo>
                  <a:pt x="3962" y="1046"/>
                  <a:pt x="3932" y="1200"/>
                  <a:pt x="3916" y="1350"/>
                </a:cubicBezTo>
                <a:cubicBezTo>
                  <a:pt x="3874" y="1719"/>
                  <a:pt x="3900" y="2097"/>
                  <a:pt x="3991" y="2458"/>
                </a:cubicBezTo>
                <a:cubicBezTo>
                  <a:pt x="3822" y="1948"/>
                  <a:pt x="3650" y="1440"/>
                  <a:pt x="3440" y="948"/>
                </a:cubicBezTo>
                <a:cubicBezTo>
                  <a:pt x="3346" y="731"/>
                  <a:pt x="3240" y="511"/>
                  <a:pt x="3065" y="351"/>
                </a:cubicBezTo>
                <a:cubicBezTo>
                  <a:pt x="2967" y="264"/>
                  <a:pt x="2832" y="200"/>
                  <a:pt x="2706" y="200"/>
                </a:cubicBezTo>
                <a:cubicBezTo>
                  <a:pt x="2635" y="200"/>
                  <a:pt x="2568" y="220"/>
                  <a:pt x="2512" y="266"/>
                </a:cubicBezTo>
                <a:cubicBezTo>
                  <a:pt x="2382" y="373"/>
                  <a:pt x="2374" y="566"/>
                  <a:pt x="2384" y="735"/>
                </a:cubicBezTo>
                <a:cubicBezTo>
                  <a:pt x="2412" y="1158"/>
                  <a:pt x="2493" y="1579"/>
                  <a:pt x="2625" y="1983"/>
                </a:cubicBezTo>
                <a:cubicBezTo>
                  <a:pt x="2384" y="1323"/>
                  <a:pt x="1950" y="735"/>
                  <a:pt x="1390" y="311"/>
                </a:cubicBezTo>
                <a:cubicBezTo>
                  <a:pt x="1176" y="150"/>
                  <a:pt x="930" y="7"/>
                  <a:pt x="660" y="1"/>
                </a:cubicBezTo>
                <a:cubicBezTo>
                  <a:pt x="656" y="1"/>
                  <a:pt x="651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4" name="Google Shape;1584;p33"/>
          <p:cNvGrpSpPr/>
          <p:nvPr/>
        </p:nvGrpSpPr>
        <p:grpSpPr>
          <a:xfrm>
            <a:off x="7742612" y="747590"/>
            <a:ext cx="210920" cy="196006"/>
            <a:chOff x="2294687" y="652640"/>
            <a:chExt cx="210920" cy="196006"/>
          </a:xfrm>
        </p:grpSpPr>
        <p:sp>
          <p:nvSpPr>
            <p:cNvPr id="1585" name="Google Shape;1585;p33"/>
            <p:cNvSpPr/>
            <p:nvPr/>
          </p:nvSpPr>
          <p:spPr>
            <a:xfrm>
              <a:off x="2358638" y="652640"/>
              <a:ext cx="50876" cy="50782"/>
            </a:xfrm>
            <a:custGeom>
              <a:avLst/>
              <a:gdLst/>
              <a:ahLst/>
              <a:cxnLst/>
              <a:rect l="l" t="t" r="r" b="b"/>
              <a:pathLst>
                <a:path w="1078" h="1076" extrusionOk="0">
                  <a:moveTo>
                    <a:pt x="536" y="0"/>
                  </a:moveTo>
                  <a:cubicBezTo>
                    <a:pt x="239" y="2"/>
                    <a:pt x="0" y="245"/>
                    <a:pt x="2" y="540"/>
                  </a:cubicBezTo>
                  <a:cubicBezTo>
                    <a:pt x="2" y="678"/>
                    <a:pt x="54" y="808"/>
                    <a:pt x="148" y="906"/>
                  </a:cubicBezTo>
                  <a:lnTo>
                    <a:pt x="161" y="919"/>
                  </a:lnTo>
                  <a:cubicBezTo>
                    <a:pt x="262" y="1021"/>
                    <a:pt x="398" y="1076"/>
                    <a:pt x="540" y="1076"/>
                  </a:cubicBezTo>
                  <a:cubicBezTo>
                    <a:pt x="683" y="1076"/>
                    <a:pt x="819" y="1018"/>
                    <a:pt x="921" y="917"/>
                  </a:cubicBezTo>
                  <a:cubicBezTo>
                    <a:pt x="1021" y="815"/>
                    <a:pt x="1077" y="679"/>
                    <a:pt x="1074" y="536"/>
                  </a:cubicBezTo>
                  <a:cubicBezTo>
                    <a:pt x="1074" y="392"/>
                    <a:pt x="1019" y="261"/>
                    <a:pt x="915" y="157"/>
                  </a:cubicBezTo>
                  <a:cubicBezTo>
                    <a:pt x="814" y="55"/>
                    <a:pt x="679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454731" y="797818"/>
              <a:ext cx="50876" cy="50829"/>
            </a:xfrm>
            <a:custGeom>
              <a:avLst/>
              <a:gdLst/>
              <a:ahLst/>
              <a:cxnLst/>
              <a:rect l="l" t="t" r="r" b="b"/>
              <a:pathLst>
                <a:path w="1078" h="1077" extrusionOk="0">
                  <a:moveTo>
                    <a:pt x="537" y="0"/>
                  </a:moveTo>
                  <a:cubicBezTo>
                    <a:pt x="240" y="2"/>
                    <a:pt x="1" y="245"/>
                    <a:pt x="1" y="540"/>
                  </a:cubicBezTo>
                  <a:cubicBezTo>
                    <a:pt x="1" y="678"/>
                    <a:pt x="54" y="808"/>
                    <a:pt x="149" y="907"/>
                  </a:cubicBezTo>
                  <a:lnTo>
                    <a:pt x="160" y="920"/>
                  </a:lnTo>
                  <a:cubicBezTo>
                    <a:pt x="261" y="1021"/>
                    <a:pt x="398" y="1076"/>
                    <a:pt x="541" y="1076"/>
                  </a:cubicBezTo>
                  <a:cubicBezTo>
                    <a:pt x="684" y="1076"/>
                    <a:pt x="819" y="1018"/>
                    <a:pt x="920" y="915"/>
                  </a:cubicBezTo>
                  <a:cubicBezTo>
                    <a:pt x="1021" y="815"/>
                    <a:pt x="1078" y="679"/>
                    <a:pt x="1077" y="536"/>
                  </a:cubicBezTo>
                  <a:cubicBezTo>
                    <a:pt x="1077" y="393"/>
                    <a:pt x="1020" y="260"/>
                    <a:pt x="917" y="155"/>
                  </a:cubicBezTo>
                  <a:cubicBezTo>
                    <a:pt x="816" y="55"/>
                    <a:pt x="68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2294687" y="772473"/>
              <a:ext cx="50735" cy="50735"/>
            </a:xfrm>
            <a:custGeom>
              <a:avLst/>
              <a:gdLst/>
              <a:ahLst/>
              <a:cxnLst/>
              <a:rect l="l" t="t" r="r" b="b"/>
              <a:pathLst>
                <a:path w="1075" h="1075" extrusionOk="0">
                  <a:moveTo>
                    <a:pt x="536" y="0"/>
                  </a:moveTo>
                  <a:cubicBezTo>
                    <a:pt x="239" y="2"/>
                    <a:pt x="0" y="245"/>
                    <a:pt x="0" y="539"/>
                  </a:cubicBezTo>
                  <a:cubicBezTo>
                    <a:pt x="0" y="676"/>
                    <a:pt x="52" y="807"/>
                    <a:pt x="146" y="907"/>
                  </a:cubicBezTo>
                  <a:lnTo>
                    <a:pt x="158" y="920"/>
                  </a:lnTo>
                  <a:cubicBezTo>
                    <a:pt x="259" y="1021"/>
                    <a:pt x="395" y="1074"/>
                    <a:pt x="539" y="1074"/>
                  </a:cubicBezTo>
                  <a:cubicBezTo>
                    <a:pt x="682" y="1074"/>
                    <a:pt x="818" y="1017"/>
                    <a:pt x="918" y="915"/>
                  </a:cubicBezTo>
                  <a:cubicBezTo>
                    <a:pt x="1019" y="814"/>
                    <a:pt x="1074" y="679"/>
                    <a:pt x="1074" y="536"/>
                  </a:cubicBezTo>
                  <a:cubicBezTo>
                    <a:pt x="1073" y="391"/>
                    <a:pt x="1016" y="261"/>
                    <a:pt x="915" y="155"/>
                  </a:cubicBezTo>
                  <a:cubicBezTo>
                    <a:pt x="814" y="54"/>
                    <a:pt x="678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8" name="Google Shape;1588;p33"/>
          <p:cNvSpPr/>
          <p:nvPr/>
        </p:nvSpPr>
        <p:spPr>
          <a:xfrm>
            <a:off x="8799744" y="747595"/>
            <a:ext cx="243904" cy="326117"/>
          </a:xfrm>
          <a:custGeom>
            <a:avLst/>
            <a:gdLst/>
            <a:ahLst/>
            <a:cxnLst/>
            <a:rect l="l" t="t" r="r" b="b"/>
            <a:pathLst>
              <a:path w="5168" h="6910" extrusionOk="0">
                <a:moveTo>
                  <a:pt x="1000" y="1"/>
                </a:moveTo>
                <a:cubicBezTo>
                  <a:pt x="990" y="1"/>
                  <a:pt x="980" y="3"/>
                  <a:pt x="971" y="9"/>
                </a:cubicBezTo>
                <a:cubicBezTo>
                  <a:pt x="930" y="34"/>
                  <a:pt x="937" y="96"/>
                  <a:pt x="952" y="142"/>
                </a:cubicBezTo>
                <a:cubicBezTo>
                  <a:pt x="1063" y="525"/>
                  <a:pt x="1191" y="902"/>
                  <a:pt x="1325" y="1277"/>
                </a:cubicBezTo>
                <a:cubicBezTo>
                  <a:pt x="1461" y="1648"/>
                  <a:pt x="1648" y="2008"/>
                  <a:pt x="1770" y="2383"/>
                </a:cubicBezTo>
                <a:cubicBezTo>
                  <a:pt x="1699" y="2392"/>
                  <a:pt x="1248" y="2524"/>
                  <a:pt x="1088" y="2524"/>
                </a:cubicBezTo>
                <a:cubicBezTo>
                  <a:pt x="1057" y="2524"/>
                  <a:pt x="1038" y="2519"/>
                  <a:pt x="1033" y="2508"/>
                </a:cubicBezTo>
                <a:cubicBezTo>
                  <a:pt x="969" y="2357"/>
                  <a:pt x="822" y="2253"/>
                  <a:pt x="654" y="2253"/>
                </a:cubicBezTo>
                <a:cubicBezTo>
                  <a:pt x="638" y="2253"/>
                  <a:pt x="622" y="2254"/>
                  <a:pt x="606" y="2256"/>
                </a:cubicBezTo>
                <a:cubicBezTo>
                  <a:pt x="380" y="2283"/>
                  <a:pt x="218" y="2488"/>
                  <a:pt x="245" y="2712"/>
                </a:cubicBezTo>
                <a:cubicBezTo>
                  <a:pt x="247" y="2724"/>
                  <a:pt x="251" y="2732"/>
                  <a:pt x="251" y="2745"/>
                </a:cubicBezTo>
                <a:cubicBezTo>
                  <a:pt x="251" y="2748"/>
                  <a:pt x="253" y="2752"/>
                  <a:pt x="253" y="2755"/>
                </a:cubicBezTo>
                <a:cubicBezTo>
                  <a:pt x="253" y="2757"/>
                  <a:pt x="254" y="2760"/>
                  <a:pt x="254" y="2761"/>
                </a:cubicBezTo>
                <a:cubicBezTo>
                  <a:pt x="300" y="2945"/>
                  <a:pt x="464" y="3075"/>
                  <a:pt x="654" y="3075"/>
                </a:cubicBezTo>
                <a:cubicBezTo>
                  <a:pt x="669" y="3075"/>
                  <a:pt x="684" y="3074"/>
                  <a:pt x="700" y="3072"/>
                </a:cubicBezTo>
                <a:cubicBezTo>
                  <a:pt x="916" y="3046"/>
                  <a:pt x="1069" y="2861"/>
                  <a:pt x="1062" y="2647"/>
                </a:cubicBezTo>
                <a:cubicBezTo>
                  <a:pt x="1324" y="2603"/>
                  <a:pt x="1590" y="2576"/>
                  <a:pt x="1857" y="2566"/>
                </a:cubicBezTo>
                <a:cubicBezTo>
                  <a:pt x="2061" y="2842"/>
                  <a:pt x="2191" y="3210"/>
                  <a:pt x="2260" y="3709"/>
                </a:cubicBezTo>
                <a:cubicBezTo>
                  <a:pt x="2233" y="3715"/>
                  <a:pt x="2205" y="3717"/>
                  <a:pt x="2176" y="3717"/>
                </a:cubicBezTo>
                <a:cubicBezTo>
                  <a:pt x="2124" y="3717"/>
                  <a:pt x="2071" y="3710"/>
                  <a:pt x="2019" y="3701"/>
                </a:cubicBezTo>
                <a:cubicBezTo>
                  <a:pt x="1929" y="3683"/>
                  <a:pt x="1839" y="3666"/>
                  <a:pt x="1749" y="3650"/>
                </a:cubicBezTo>
                <a:cubicBezTo>
                  <a:pt x="1541" y="3608"/>
                  <a:pt x="1328" y="3566"/>
                  <a:pt x="1111" y="3549"/>
                </a:cubicBezTo>
                <a:cubicBezTo>
                  <a:pt x="1053" y="3543"/>
                  <a:pt x="997" y="3541"/>
                  <a:pt x="942" y="3541"/>
                </a:cubicBezTo>
                <a:cubicBezTo>
                  <a:pt x="895" y="3541"/>
                  <a:pt x="849" y="3542"/>
                  <a:pt x="804" y="3546"/>
                </a:cubicBezTo>
                <a:cubicBezTo>
                  <a:pt x="737" y="3407"/>
                  <a:pt x="594" y="3316"/>
                  <a:pt x="436" y="3316"/>
                </a:cubicBezTo>
                <a:cubicBezTo>
                  <a:pt x="420" y="3316"/>
                  <a:pt x="405" y="3317"/>
                  <a:pt x="389" y="3319"/>
                </a:cubicBezTo>
                <a:cubicBezTo>
                  <a:pt x="163" y="3346"/>
                  <a:pt x="1" y="3550"/>
                  <a:pt x="28" y="3775"/>
                </a:cubicBezTo>
                <a:cubicBezTo>
                  <a:pt x="54" y="3984"/>
                  <a:pt x="232" y="4138"/>
                  <a:pt x="437" y="4138"/>
                </a:cubicBezTo>
                <a:cubicBezTo>
                  <a:pt x="452" y="4138"/>
                  <a:pt x="468" y="4137"/>
                  <a:pt x="484" y="4135"/>
                </a:cubicBezTo>
                <a:cubicBezTo>
                  <a:pt x="707" y="4109"/>
                  <a:pt x="866" y="3908"/>
                  <a:pt x="845" y="3688"/>
                </a:cubicBezTo>
                <a:cubicBezTo>
                  <a:pt x="880" y="3686"/>
                  <a:pt x="916" y="3685"/>
                  <a:pt x="953" y="3685"/>
                </a:cubicBezTo>
                <a:cubicBezTo>
                  <a:pt x="1001" y="3685"/>
                  <a:pt x="1050" y="3686"/>
                  <a:pt x="1099" y="3691"/>
                </a:cubicBezTo>
                <a:cubicBezTo>
                  <a:pt x="1308" y="3708"/>
                  <a:pt x="1518" y="3748"/>
                  <a:pt x="1721" y="3789"/>
                </a:cubicBezTo>
                <a:cubicBezTo>
                  <a:pt x="1810" y="3806"/>
                  <a:pt x="1901" y="3825"/>
                  <a:pt x="1991" y="3841"/>
                </a:cubicBezTo>
                <a:cubicBezTo>
                  <a:pt x="2054" y="3853"/>
                  <a:pt x="2119" y="3862"/>
                  <a:pt x="2183" y="3862"/>
                </a:cubicBezTo>
                <a:cubicBezTo>
                  <a:pt x="2188" y="3862"/>
                  <a:pt x="2193" y="3861"/>
                  <a:pt x="2198" y="3861"/>
                </a:cubicBezTo>
                <a:lnTo>
                  <a:pt x="2198" y="3861"/>
                </a:lnTo>
                <a:cubicBezTo>
                  <a:pt x="2075" y="4132"/>
                  <a:pt x="1907" y="4388"/>
                  <a:pt x="1741" y="4634"/>
                </a:cubicBezTo>
                <a:cubicBezTo>
                  <a:pt x="1637" y="4786"/>
                  <a:pt x="1532" y="4943"/>
                  <a:pt x="1438" y="5105"/>
                </a:cubicBezTo>
                <a:cubicBezTo>
                  <a:pt x="1230" y="5457"/>
                  <a:pt x="1113" y="5795"/>
                  <a:pt x="1085" y="6107"/>
                </a:cubicBezTo>
                <a:cubicBezTo>
                  <a:pt x="881" y="6152"/>
                  <a:pt x="739" y="6343"/>
                  <a:pt x="764" y="6555"/>
                </a:cubicBezTo>
                <a:cubicBezTo>
                  <a:pt x="791" y="6756"/>
                  <a:pt x="969" y="6910"/>
                  <a:pt x="1175" y="6910"/>
                </a:cubicBezTo>
                <a:cubicBezTo>
                  <a:pt x="1191" y="6910"/>
                  <a:pt x="1206" y="6909"/>
                  <a:pt x="1223" y="6907"/>
                </a:cubicBezTo>
                <a:cubicBezTo>
                  <a:pt x="1448" y="6880"/>
                  <a:pt x="1611" y="6676"/>
                  <a:pt x="1583" y="6451"/>
                </a:cubicBezTo>
                <a:cubicBezTo>
                  <a:pt x="1561" y="6260"/>
                  <a:pt x="1412" y="6120"/>
                  <a:pt x="1234" y="6092"/>
                </a:cubicBezTo>
                <a:cubicBezTo>
                  <a:pt x="1267" y="5749"/>
                  <a:pt x="1418" y="5419"/>
                  <a:pt x="1566" y="5167"/>
                </a:cubicBezTo>
                <a:cubicBezTo>
                  <a:pt x="1657" y="5011"/>
                  <a:pt x="1763" y="4854"/>
                  <a:pt x="1864" y="4704"/>
                </a:cubicBezTo>
                <a:cubicBezTo>
                  <a:pt x="2016" y="4478"/>
                  <a:pt x="2169" y="4246"/>
                  <a:pt x="2292" y="3997"/>
                </a:cubicBezTo>
                <a:cubicBezTo>
                  <a:pt x="2300" y="4077"/>
                  <a:pt x="2308" y="4154"/>
                  <a:pt x="2316" y="4233"/>
                </a:cubicBezTo>
                <a:cubicBezTo>
                  <a:pt x="2343" y="4543"/>
                  <a:pt x="2371" y="4863"/>
                  <a:pt x="2443" y="5173"/>
                </a:cubicBezTo>
                <a:cubicBezTo>
                  <a:pt x="2527" y="5532"/>
                  <a:pt x="2676" y="5837"/>
                  <a:pt x="2871" y="6070"/>
                </a:cubicBezTo>
                <a:cubicBezTo>
                  <a:pt x="2809" y="6152"/>
                  <a:pt x="2777" y="6257"/>
                  <a:pt x="2790" y="6367"/>
                </a:cubicBezTo>
                <a:cubicBezTo>
                  <a:pt x="2814" y="6576"/>
                  <a:pt x="2992" y="6731"/>
                  <a:pt x="3197" y="6731"/>
                </a:cubicBezTo>
                <a:cubicBezTo>
                  <a:pt x="3213" y="6731"/>
                  <a:pt x="3230" y="6730"/>
                  <a:pt x="3246" y="6728"/>
                </a:cubicBezTo>
                <a:cubicBezTo>
                  <a:pt x="3472" y="6700"/>
                  <a:pt x="3633" y="6496"/>
                  <a:pt x="3605" y="6272"/>
                </a:cubicBezTo>
                <a:cubicBezTo>
                  <a:pt x="3581" y="6063"/>
                  <a:pt x="3403" y="5908"/>
                  <a:pt x="3199" y="5908"/>
                </a:cubicBezTo>
                <a:cubicBezTo>
                  <a:pt x="3183" y="5908"/>
                  <a:pt x="3166" y="5909"/>
                  <a:pt x="3149" y="5911"/>
                </a:cubicBezTo>
                <a:cubicBezTo>
                  <a:pt x="3087" y="5918"/>
                  <a:pt x="3029" y="5942"/>
                  <a:pt x="2979" y="5975"/>
                </a:cubicBezTo>
                <a:cubicBezTo>
                  <a:pt x="2799" y="5759"/>
                  <a:pt x="2663" y="5477"/>
                  <a:pt x="2583" y="5143"/>
                </a:cubicBezTo>
                <a:cubicBezTo>
                  <a:pt x="2534" y="4936"/>
                  <a:pt x="2508" y="4724"/>
                  <a:pt x="2486" y="4513"/>
                </a:cubicBezTo>
                <a:lnTo>
                  <a:pt x="2486" y="4513"/>
                </a:lnTo>
                <a:cubicBezTo>
                  <a:pt x="2884" y="4665"/>
                  <a:pt x="3219" y="4957"/>
                  <a:pt x="3516" y="5251"/>
                </a:cubicBezTo>
                <a:cubicBezTo>
                  <a:pt x="3504" y="5297"/>
                  <a:pt x="3500" y="5347"/>
                  <a:pt x="3504" y="5397"/>
                </a:cubicBezTo>
                <a:cubicBezTo>
                  <a:pt x="3529" y="5606"/>
                  <a:pt x="3708" y="5761"/>
                  <a:pt x="3911" y="5761"/>
                </a:cubicBezTo>
                <a:cubicBezTo>
                  <a:pt x="3927" y="5761"/>
                  <a:pt x="3943" y="5760"/>
                  <a:pt x="3960" y="5758"/>
                </a:cubicBezTo>
                <a:cubicBezTo>
                  <a:pt x="4187" y="5730"/>
                  <a:pt x="4348" y="5526"/>
                  <a:pt x="4320" y="5302"/>
                </a:cubicBezTo>
                <a:cubicBezTo>
                  <a:pt x="4295" y="5093"/>
                  <a:pt x="4118" y="4938"/>
                  <a:pt x="3914" y="4938"/>
                </a:cubicBezTo>
                <a:cubicBezTo>
                  <a:pt x="3898" y="4938"/>
                  <a:pt x="3881" y="4939"/>
                  <a:pt x="3864" y="4941"/>
                </a:cubicBezTo>
                <a:cubicBezTo>
                  <a:pt x="3746" y="4956"/>
                  <a:pt x="3644" y="5021"/>
                  <a:pt x="3579" y="5114"/>
                </a:cubicBezTo>
                <a:cubicBezTo>
                  <a:pt x="3264" y="4805"/>
                  <a:pt x="2909" y="4500"/>
                  <a:pt x="2472" y="4354"/>
                </a:cubicBezTo>
                <a:cubicBezTo>
                  <a:pt x="2468" y="4312"/>
                  <a:pt x="2465" y="4268"/>
                  <a:pt x="2460" y="4226"/>
                </a:cubicBezTo>
                <a:cubicBezTo>
                  <a:pt x="2449" y="4070"/>
                  <a:pt x="2434" y="3912"/>
                  <a:pt x="2415" y="3756"/>
                </a:cubicBezTo>
                <a:cubicBezTo>
                  <a:pt x="2359" y="3298"/>
                  <a:pt x="2255" y="2941"/>
                  <a:pt x="2093" y="2655"/>
                </a:cubicBezTo>
                <a:lnTo>
                  <a:pt x="2093" y="2655"/>
                </a:lnTo>
                <a:cubicBezTo>
                  <a:pt x="2148" y="2696"/>
                  <a:pt x="2201" y="2735"/>
                  <a:pt x="2255" y="2774"/>
                </a:cubicBezTo>
                <a:cubicBezTo>
                  <a:pt x="2924" y="3263"/>
                  <a:pt x="3613" y="3767"/>
                  <a:pt x="4335" y="4187"/>
                </a:cubicBezTo>
                <a:cubicBezTo>
                  <a:pt x="4323" y="4233"/>
                  <a:pt x="4319" y="4284"/>
                  <a:pt x="4325" y="4335"/>
                </a:cubicBezTo>
                <a:cubicBezTo>
                  <a:pt x="4350" y="4545"/>
                  <a:pt x="4527" y="4698"/>
                  <a:pt x="4731" y="4698"/>
                </a:cubicBezTo>
                <a:cubicBezTo>
                  <a:pt x="4747" y="4698"/>
                  <a:pt x="4764" y="4697"/>
                  <a:pt x="4781" y="4695"/>
                </a:cubicBezTo>
                <a:cubicBezTo>
                  <a:pt x="5007" y="4668"/>
                  <a:pt x="5167" y="4464"/>
                  <a:pt x="5140" y="4239"/>
                </a:cubicBezTo>
                <a:cubicBezTo>
                  <a:pt x="5116" y="4029"/>
                  <a:pt x="4937" y="3876"/>
                  <a:pt x="4733" y="3876"/>
                </a:cubicBezTo>
                <a:cubicBezTo>
                  <a:pt x="4717" y="3876"/>
                  <a:pt x="4701" y="3877"/>
                  <a:pt x="4685" y="3879"/>
                </a:cubicBezTo>
                <a:cubicBezTo>
                  <a:pt x="4561" y="3893"/>
                  <a:pt x="4461" y="3961"/>
                  <a:pt x="4396" y="4057"/>
                </a:cubicBezTo>
                <a:cubicBezTo>
                  <a:pt x="3914" y="3777"/>
                  <a:pt x="3455" y="3463"/>
                  <a:pt x="3002" y="3140"/>
                </a:cubicBezTo>
                <a:cubicBezTo>
                  <a:pt x="2779" y="2981"/>
                  <a:pt x="2565" y="2789"/>
                  <a:pt x="2327" y="2651"/>
                </a:cubicBezTo>
                <a:cubicBezTo>
                  <a:pt x="2124" y="2532"/>
                  <a:pt x="2032" y="2398"/>
                  <a:pt x="1943" y="2176"/>
                </a:cubicBezTo>
                <a:cubicBezTo>
                  <a:pt x="1664" y="1487"/>
                  <a:pt x="1386" y="795"/>
                  <a:pt x="1105" y="106"/>
                </a:cubicBezTo>
                <a:cubicBezTo>
                  <a:pt x="1086" y="57"/>
                  <a:pt x="1045" y="1"/>
                  <a:pt x="10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33"/>
          <p:cNvSpPr/>
          <p:nvPr/>
        </p:nvSpPr>
        <p:spPr>
          <a:xfrm>
            <a:off x="719996" y="817019"/>
            <a:ext cx="187175" cy="272315"/>
          </a:xfrm>
          <a:custGeom>
            <a:avLst/>
            <a:gdLst/>
            <a:ahLst/>
            <a:cxnLst/>
            <a:rect l="l" t="t" r="r" b="b"/>
            <a:pathLst>
              <a:path w="3966" h="5770" extrusionOk="0">
                <a:moveTo>
                  <a:pt x="200" y="0"/>
                </a:moveTo>
                <a:cubicBezTo>
                  <a:pt x="193" y="0"/>
                  <a:pt x="186" y="2"/>
                  <a:pt x="180" y="6"/>
                </a:cubicBezTo>
                <a:cubicBezTo>
                  <a:pt x="90" y="62"/>
                  <a:pt x="285" y="265"/>
                  <a:pt x="314" y="305"/>
                </a:cubicBezTo>
                <a:cubicBezTo>
                  <a:pt x="420" y="457"/>
                  <a:pt x="528" y="609"/>
                  <a:pt x="634" y="763"/>
                </a:cubicBezTo>
                <a:cubicBezTo>
                  <a:pt x="770" y="961"/>
                  <a:pt x="818" y="1229"/>
                  <a:pt x="782" y="1465"/>
                </a:cubicBezTo>
                <a:cubicBezTo>
                  <a:pt x="753" y="1653"/>
                  <a:pt x="673" y="1828"/>
                  <a:pt x="589" y="2012"/>
                </a:cubicBezTo>
                <a:cubicBezTo>
                  <a:pt x="556" y="2084"/>
                  <a:pt x="524" y="2157"/>
                  <a:pt x="492" y="2232"/>
                </a:cubicBezTo>
                <a:cubicBezTo>
                  <a:pt x="463" y="2236"/>
                  <a:pt x="433" y="2244"/>
                  <a:pt x="404" y="2255"/>
                </a:cubicBezTo>
                <a:cubicBezTo>
                  <a:pt x="194" y="2341"/>
                  <a:pt x="91" y="2581"/>
                  <a:pt x="177" y="2791"/>
                </a:cubicBezTo>
                <a:cubicBezTo>
                  <a:pt x="241" y="2951"/>
                  <a:pt x="396" y="3048"/>
                  <a:pt x="559" y="3048"/>
                </a:cubicBezTo>
                <a:cubicBezTo>
                  <a:pt x="610" y="3048"/>
                  <a:pt x="662" y="3039"/>
                  <a:pt x="712" y="3018"/>
                </a:cubicBezTo>
                <a:cubicBezTo>
                  <a:pt x="922" y="2934"/>
                  <a:pt x="1025" y="2692"/>
                  <a:pt x="940" y="2482"/>
                </a:cubicBezTo>
                <a:cubicBezTo>
                  <a:pt x="887" y="2352"/>
                  <a:pt x="775" y="2264"/>
                  <a:pt x="647" y="2235"/>
                </a:cubicBezTo>
                <a:cubicBezTo>
                  <a:pt x="670" y="2181"/>
                  <a:pt x="693" y="2126"/>
                  <a:pt x="720" y="2073"/>
                </a:cubicBezTo>
                <a:cubicBezTo>
                  <a:pt x="803" y="1887"/>
                  <a:pt x="893" y="1696"/>
                  <a:pt x="924" y="1486"/>
                </a:cubicBezTo>
                <a:cubicBezTo>
                  <a:pt x="932" y="1431"/>
                  <a:pt x="934" y="1378"/>
                  <a:pt x="934" y="1323"/>
                </a:cubicBezTo>
                <a:cubicBezTo>
                  <a:pt x="1110" y="1720"/>
                  <a:pt x="1223" y="2135"/>
                  <a:pt x="1330" y="2540"/>
                </a:cubicBezTo>
                <a:cubicBezTo>
                  <a:pt x="1329" y="2552"/>
                  <a:pt x="1329" y="2561"/>
                  <a:pt x="1330" y="2572"/>
                </a:cubicBezTo>
                <a:cubicBezTo>
                  <a:pt x="1381" y="2760"/>
                  <a:pt x="1307" y="2953"/>
                  <a:pt x="1236" y="3083"/>
                </a:cubicBezTo>
                <a:cubicBezTo>
                  <a:pt x="1180" y="3185"/>
                  <a:pt x="1113" y="3279"/>
                  <a:pt x="1041" y="3377"/>
                </a:cubicBezTo>
                <a:cubicBezTo>
                  <a:pt x="996" y="3438"/>
                  <a:pt x="951" y="3500"/>
                  <a:pt x="909" y="3565"/>
                </a:cubicBezTo>
                <a:cubicBezTo>
                  <a:pt x="705" y="3877"/>
                  <a:pt x="579" y="4238"/>
                  <a:pt x="543" y="4609"/>
                </a:cubicBezTo>
                <a:cubicBezTo>
                  <a:pt x="517" y="4604"/>
                  <a:pt x="491" y="4601"/>
                  <a:pt x="465" y="4601"/>
                </a:cubicBezTo>
                <a:cubicBezTo>
                  <a:pt x="415" y="4601"/>
                  <a:pt x="364" y="4611"/>
                  <a:pt x="314" y="4631"/>
                </a:cubicBezTo>
                <a:cubicBezTo>
                  <a:pt x="104" y="4716"/>
                  <a:pt x="0" y="4956"/>
                  <a:pt x="85" y="5166"/>
                </a:cubicBezTo>
                <a:cubicBezTo>
                  <a:pt x="153" y="5330"/>
                  <a:pt x="308" y="5428"/>
                  <a:pt x="471" y="5428"/>
                </a:cubicBezTo>
                <a:cubicBezTo>
                  <a:pt x="523" y="5428"/>
                  <a:pt x="575" y="5419"/>
                  <a:pt x="625" y="5398"/>
                </a:cubicBezTo>
                <a:cubicBezTo>
                  <a:pt x="835" y="5314"/>
                  <a:pt x="938" y="5072"/>
                  <a:pt x="853" y="4862"/>
                </a:cubicBezTo>
                <a:cubicBezTo>
                  <a:pt x="818" y="4778"/>
                  <a:pt x="759" y="4713"/>
                  <a:pt x="688" y="4667"/>
                </a:cubicBezTo>
                <a:cubicBezTo>
                  <a:pt x="709" y="4385"/>
                  <a:pt x="788" y="4107"/>
                  <a:pt x="916" y="3853"/>
                </a:cubicBezTo>
                <a:cubicBezTo>
                  <a:pt x="1173" y="4021"/>
                  <a:pt x="1351" y="4260"/>
                  <a:pt x="1508" y="4644"/>
                </a:cubicBezTo>
                <a:cubicBezTo>
                  <a:pt x="1511" y="4652"/>
                  <a:pt x="1513" y="4658"/>
                  <a:pt x="1516" y="4663"/>
                </a:cubicBezTo>
                <a:cubicBezTo>
                  <a:pt x="1503" y="4666"/>
                  <a:pt x="1488" y="4667"/>
                  <a:pt x="1475" y="4673"/>
                </a:cubicBezTo>
                <a:cubicBezTo>
                  <a:pt x="1265" y="4758"/>
                  <a:pt x="1162" y="4998"/>
                  <a:pt x="1248" y="5208"/>
                </a:cubicBezTo>
                <a:cubicBezTo>
                  <a:pt x="1312" y="5368"/>
                  <a:pt x="1467" y="5466"/>
                  <a:pt x="1630" y="5466"/>
                </a:cubicBezTo>
                <a:cubicBezTo>
                  <a:pt x="1681" y="5466"/>
                  <a:pt x="1733" y="5456"/>
                  <a:pt x="1784" y="5436"/>
                </a:cubicBezTo>
                <a:cubicBezTo>
                  <a:pt x="1993" y="5352"/>
                  <a:pt x="2096" y="5110"/>
                  <a:pt x="2011" y="4900"/>
                </a:cubicBezTo>
                <a:cubicBezTo>
                  <a:pt x="1950" y="4751"/>
                  <a:pt x="1810" y="4657"/>
                  <a:pt x="1658" y="4645"/>
                </a:cubicBezTo>
                <a:cubicBezTo>
                  <a:pt x="1655" y="4622"/>
                  <a:pt x="1646" y="4600"/>
                  <a:pt x="1640" y="4587"/>
                </a:cubicBezTo>
                <a:cubicBezTo>
                  <a:pt x="1526" y="4309"/>
                  <a:pt x="1346" y="3961"/>
                  <a:pt x="983" y="3725"/>
                </a:cubicBezTo>
                <a:cubicBezTo>
                  <a:pt x="999" y="3700"/>
                  <a:pt x="1013" y="3672"/>
                  <a:pt x="1031" y="3646"/>
                </a:cubicBezTo>
                <a:cubicBezTo>
                  <a:pt x="1070" y="3586"/>
                  <a:pt x="1115" y="3526"/>
                  <a:pt x="1158" y="3465"/>
                </a:cubicBezTo>
                <a:cubicBezTo>
                  <a:pt x="1231" y="3368"/>
                  <a:pt x="1303" y="3267"/>
                  <a:pt x="1365" y="3157"/>
                </a:cubicBezTo>
                <a:cubicBezTo>
                  <a:pt x="1394" y="3104"/>
                  <a:pt x="1423" y="3041"/>
                  <a:pt x="1446" y="2973"/>
                </a:cubicBezTo>
                <a:cubicBezTo>
                  <a:pt x="1474" y="3073"/>
                  <a:pt x="1503" y="3174"/>
                  <a:pt x="1533" y="3274"/>
                </a:cubicBezTo>
                <a:cubicBezTo>
                  <a:pt x="1533" y="3284"/>
                  <a:pt x="1537" y="3297"/>
                  <a:pt x="1545" y="3306"/>
                </a:cubicBezTo>
                <a:cubicBezTo>
                  <a:pt x="1620" y="3548"/>
                  <a:pt x="1707" y="3785"/>
                  <a:pt x="1817" y="4018"/>
                </a:cubicBezTo>
                <a:cubicBezTo>
                  <a:pt x="1982" y="4362"/>
                  <a:pt x="2266" y="4809"/>
                  <a:pt x="2719" y="5133"/>
                </a:cubicBezTo>
                <a:cubicBezTo>
                  <a:pt x="2646" y="5242"/>
                  <a:pt x="2628" y="5382"/>
                  <a:pt x="2681" y="5512"/>
                </a:cubicBezTo>
                <a:cubicBezTo>
                  <a:pt x="2745" y="5672"/>
                  <a:pt x="2900" y="5770"/>
                  <a:pt x="3063" y="5770"/>
                </a:cubicBezTo>
                <a:cubicBezTo>
                  <a:pt x="3114" y="5770"/>
                  <a:pt x="3166" y="5760"/>
                  <a:pt x="3217" y="5740"/>
                </a:cubicBezTo>
                <a:cubicBezTo>
                  <a:pt x="3427" y="5656"/>
                  <a:pt x="3529" y="5414"/>
                  <a:pt x="3444" y="5205"/>
                </a:cubicBezTo>
                <a:cubicBezTo>
                  <a:pt x="3379" y="5045"/>
                  <a:pt x="3224" y="4947"/>
                  <a:pt x="3061" y="4947"/>
                </a:cubicBezTo>
                <a:cubicBezTo>
                  <a:pt x="3010" y="4947"/>
                  <a:pt x="2958" y="4956"/>
                  <a:pt x="2908" y="4977"/>
                </a:cubicBezTo>
                <a:cubicBezTo>
                  <a:pt x="2876" y="4990"/>
                  <a:pt x="2848" y="5007"/>
                  <a:pt x="2820" y="5027"/>
                </a:cubicBezTo>
                <a:cubicBezTo>
                  <a:pt x="2381" y="4721"/>
                  <a:pt x="2106" y="4288"/>
                  <a:pt x="1947" y="3955"/>
                </a:cubicBezTo>
                <a:cubicBezTo>
                  <a:pt x="1870" y="3790"/>
                  <a:pt x="1802" y="3622"/>
                  <a:pt x="1744" y="3451"/>
                </a:cubicBezTo>
                <a:lnTo>
                  <a:pt x="1744" y="3451"/>
                </a:lnTo>
                <a:cubicBezTo>
                  <a:pt x="1921" y="3552"/>
                  <a:pt x="2116" y="3616"/>
                  <a:pt x="2306" y="3677"/>
                </a:cubicBezTo>
                <a:cubicBezTo>
                  <a:pt x="2399" y="3709"/>
                  <a:pt x="2490" y="3738"/>
                  <a:pt x="2581" y="3771"/>
                </a:cubicBezTo>
                <a:cubicBezTo>
                  <a:pt x="2775" y="3846"/>
                  <a:pt x="2958" y="3942"/>
                  <a:pt x="3130" y="4056"/>
                </a:cubicBezTo>
                <a:cubicBezTo>
                  <a:pt x="3081" y="4157"/>
                  <a:pt x="3072" y="4276"/>
                  <a:pt x="3117" y="4389"/>
                </a:cubicBezTo>
                <a:cubicBezTo>
                  <a:pt x="3182" y="4549"/>
                  <a:pt x="3336" y="4646"/>
                  <a:pt x="3499" y="4646"/>
                </a:cubicBezTo>
                <a:cubicBezTo>
                  <a:pt x="3550" y="4646"/>
                  <a:pt x="3602" y="4637"/>
                  <a:pt x="3652" y="4616"/>
                </a:cubicBezTo>
                <a:cubicBezTo>
                  <a:pt x="3862" y="4531"/>
                  <a:pt x="3965" y="4291"/>
                  <a:pt x="3880" y="4081"/>
                </a:cubicBezTo>
                <a:cubicBezTo>
                  <a:pt x="3816" y="3921"/>
                  <a:pt x="3661" y="3823"/>
                  <a:pt x="3498" y="3823"/>
                </a:cubicBezTo>
                <a:cubicBezTo>
                  <a:pt x="3446" y="3823"/>
                  <a:pt x="3394" y="3833"/>
                  <a:pt x="3344" y="3853"/>
                </a:cubicBezTo>
                <a:cubicBezTo>
                  <a:pt x="3293" y="3872"/>
                  <a:pt x="3250" y="3904"/>
                  <a:pt x="3212" y="3940"/>
                </a:cubicBezTo>
                <a:cubicBezTo>
                  <a:pt x="3031" y="3819"/>
                  <a:pt x="2837" y="3716"/>
                  <a:pt x="2632" y="3638"/>
                </a:cubicBezTo>
                <a:cubicBezTo>
                  <a:pt x="2539" y="3603"/>
                  <a:pt x="2444" y="3573"/>
                  <a:pt x="2350" y="3541"/>
                </a:cubicBezTo>
                <a:cubicBezTo>
                  <a:pt x="2099" y="3458"/>
                  <a:pt x="1863" y="3381"/>
                  <a:pt x="1671" y="3227"/>
                </a:cubicBezTo>
                <a:cubicBezTo>
                  <a:pt x="1604" y="3009"/>
                  <a:pt x="1546" y="2791"/>
                  <a:pt x="1490" y="2575"/>
                </a:cubicBezTo>
                <a:cubicBezTo>
                  <a:pt x="1429" y="2341"/>
                  <a:pt x="1365" y="2103"/>
                  <a:pt x="1291" y="1866"/>
                </a:cubicBezTo>
                <a:lnTo>
                  <a:pt x="1291" y="1866"/>
                </a:lnTo>
                <a:cubicBezTo>
                  <a:pt x="1561" y="2042"/>
                  <a:pt x="2009" y="2281"/>
                  <a:pt x="2548" y="2371"/>
                </a:cubicBezTo>
                <a:cubicBezTo>
                  <a:pt x="2551" y="2416"/>
                  <a:pt x="2559" y="2462"/>
                  <a:pt x="2575" y="2506"/>
                </a:cubicBezTo>
                <a:cubicBezTo>
                  <a:pt x="2640" y="2665"/>
                  <a:pt x="2795" y="2763"/>
                  <a:pt x="2958" y="2763"/>
                </a:cubicBezTo>
                <a:cubicBezTo>
                  <a:pt x="3009" y="2763"/>
                  <a:pt x="3061" y="2753"/>
                  <a:pt x="3111" y="2733"/>
                </a:cubicBezTo>
                <a:cubicBezTo>
                  <a:pt x="3321" y="2648"/>
                  <a:pt x="3424" y="2407"/>
                  <a:pt x="3340" y="2197"/>
                </a:cubicBezTo>
                <a:cubicBezTo>
                  <a:pt x="3275" y="2038"/>
                  <a:pt x="3120" y="1940"/>
                  <a:pt x="2957" y="1940"/>
                </a:cubicBezTo>
                <a:cubicBezTo>
                  <a:pt x="2906" y="1940"/>
                  <a:pt x="2854" y="1950"/>
                  <a:pt x="2804" y="1970"/>
                </a:cubicBezTo>
                <a:cubicBezTo>
                  <a:pt x="2685" y="2016"/>
                  <a:pt x="2604" y="2112"/>
                  <a:pt x="2568" y="2225"/>
                </a:cubicBezTo>
                <a:cubicBezTo>
                  <a:pt x="1931" y="2116"/>
                  <a:pt x="1426" y="1793"/>
                  <a:pt x="1216" y="1638"/>
                </a:cubicBezTo>
                <a:cubicBezTo>
                  <a:pt x="1151" y="1452"/>
                  <a:pt x="1076" y="1268"/>
                  <a:pt x="984" y="1088"/>
                </a:cubicBezTo>
                <a:cubicBezTo>
                  <a:pt x="882" y="881"/>
                  <a:pt x="767" y="683"/>
                  <a:pt x="643" y="489"/>
                </a:cubicBezTo>
                <a:cubicBezTo>
                  <a:pt x="585" y="401"/>
                  <a:pt x="527" y="307"/>
                  <a:pt x="459" y="227"/>
                </a:cubicBezTo>
                <a:cubicBezTo>
                  <a:pt x="389" y="149"/>
                  <a:pt x="339" y="69"/>
                  <a:pt x="245" y="16"/>
                </a:cubicBezTo>
                <a:cubicBezTo>
                  <a:pt x="231" y="8"/>
                  <a:pt x="215" y="0"/>
                  <a:pt x="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0" name="Google Shape;1590;p33"/>
          <p:cNvGrpSpPr/>
          <p:nvPr/>
        </p:nvGrpSpPr>
        <p:grpSpPr>
          <a:xfrm>
            <a:off x="617165" y="-319252"/>
            <a:ext cx="460670" cy="971792"/>
            <a:chOff x="1118425" y="996600"/>
            <a:chExt cx="244025" cy="514775"/>
          </a:xfrm>
        </p:grpSpPr>
        <p:sp>
          <p:nvSpPr>
            <p:cNvPr id="1591" name="Google Shape;1591;p33"/>
            <p:cNvSpPr/>
            <p:nvPr/>
          </p:nvSpPr>
          <p:spPr>
            <a:xfrm>
              <a:off x="1118425" y="1061350"/>
              <a:ext cx="244025" cy="450025"/>
            </a:xfrm>
            <a:custGeom>
              <a:avLst/>
              <a:gdLst/>
              <a:ahLst/>
              <a:cxnLst/>
              <a:rect l="l" t="t" r="r" b="b"/>
              <a:pathLst>
                <a:path w="9761" h="18001" extrusionOk="0">
                  <a:moveTo>
                    <a:pt x="5856" y="0"/>
                  </a:moveTo>
                  <a:cubicBezTo>
                    <a:pt x="5707" y="0"/>
                    <a:pt x="5541" y="52"/>
                    <a:pt x="5348" y="168"/>
                  </a:cubicBezTo>
                  <a:cubicBezTo>
                    <a:pt x="3967" y="999"/>
                    <a:pt x="2758" y="2108"/>
                    <a:pt x="1832" y="3431"/>
                  </a:cubicBezTo>
                  <a:cubicBezTo>
                    <a:pt x="1849" y="3407"/>
                    <a:pt x="1891" y="3397"/>
                    <a:pt x="1950" y="3397"/>
                  </a:cubicBezTo>
                  <a:cubicBezTo>
                    <a:pt x="2218" y="3397"/>
                    <a:pt x="2823" y="3609"/>
                    <a:pt x="2928" y="3651"/>
                  </a:cubicBezTo>
                  <a:cubicBezTo>
                    <a:pt x="3153" y="3744"/>
                    <a:pt x="3447" y="4026"/>
                    <a:pt x="3200" y="4207"/>
                  </a:cubicBezTo>
                  <a:cubicBezTo>
                    <a:pt x="3068" y="4304"/>
                    <a:pt x="2800" y="4333"/>
                    <a:pt x="2550" y="4333"/>
                  </a:cubicBezTo>
                  <a:cubicBezTo>
                    <a:pt x="2370" y="4333"/>
                    <a:pt x="2198" y="4318"/>
                    <a:pt x="2092" y="4303"/>
                  </a:cubicBezTo>
                  <a:cubicBezTo>
                    <a:pt x="1903" y="4276"/>
                    <a:pt x="1703" y="4245"/>
                    <a:pt x="1511" y="4245"/>
                  </a:cubicBezTo>
                  <a:cubicBezTo>
                    <a:pt x="1186" y="4245"/>
                    <a:pt x="884" y="4333"/>
                    <a:pt x="701" y="4676"/>
                  </a:cubicBezTo>
                  <a:cubicBezTo>
                    <a:pt x="390" y="5257"/>
                    <a:pt x="235" y="6024"/>
                    <a:pt x="96" y="6662"/>
                  </a:cubicBezTo>
                  <a:cubicBezTo>
                    <a:pt x="0" y="7101"/>
                    <a:pt x="0" y="7570"/>
                    <a:pt x="73" y="8006"/>
                  </a:cubicBezTo>
                  <a:cubicBezTo>
                    <a:pt x="109" y="8239"/>
                    <a:pt x="206" y="8724"/>
                    <a:pt x="445" y="8825"/>
                  </a:cubicBezTo>
                  <a:cubicBezTo>
                    <a:pt x="488" y="8844"/>
                    <a:pt x="533" y="8851"/>
                    <a:pt x="579" y="8851"/>
                  </a:cubicBezTo>
                  <a:cubicBezTo>
                    <a:pt x="651" y="8851"/>
                    <a:pt x="726" y="8833"/>
                    <a:pt x="797" y="8812"/>
                  </a:cubicBezTo>
                  <a:cubicBezTo>
                    <a:pt x="1251" y="8686"/>
                    <a:pt x="1702" y="8484"/>
                    <a:pt x="2168" y="8484"/>
                  </a:cubicBezTo>
                  <a:cubicBezTo>
                    <a:pt x="2220" y="8484"/>
                    <a:pt x="2272" y="8487"/>
                    <a:pt x="2324" y="8492"/>
                  </a:cubicBezTo>
                  <a:cubicBezTo>
                    <a:pt x="2428" y="8504"/>
                    <a:pt x="2548" y="8536"/>
                    <a:pt x="2595" y="8631"/>
                  </a:cubicBezTo>
                  <a:cubicBezTo>
                    <a:pt x="2619" y="8680"/>
                    <a:pt x="2619" y="8740"/>
                    <a:pt x="2606" y="8793"/>
                  </a:cubicBezTo>
                  <a:cubicBezTo>
                    <a:pt x="2569" y="8945"/>
                    <a:pt x="2434" y="9050"/>
                    <a:pt x="2302" y="9134"/>
                  </a:cubicBezTo>
                  <a:cubicBezTo>
                    <a:pt x="1769" y="9467"/>
                    <a:pt x="1102" y="9666"/>
                    <a:pt x="484" y="9758"/>
                  </a:cubicBezTo>
                  <a:cubicBezTo>
                    <a:pt x="346" y="9778"/>
                    <a:pt x="190" y="9797"/>
                    <a:pt x="105" y="9908"/>
                  </a:cubicBezTo>
                  <a:cubicBezTo>
                    <a:pt x="38" y="9995"/>
                    <a:pt x="35" y="10112"/>
                    <a:pt x="32" y="10221"/>
                  </a:cubicBezTo>
                  <a:cubicBezTo>
                    <a:pt x="28" y="10881"/>
                    <a:pt x="60" y="11541"/>
                    <a:pt x="131" y="12197"/>
                  </a:cubicBezTo>
                  <a:cubicBezTo>
                    <a:pt x="141" y="12289"/>
                    <a:pt x="158" y="12392"/>
                    <a:pt x="232" y="12449"/>
                  </a:cubicBezTo>
                  <a:cubicBezTo>
                    <a:pt x="275" y="12482"/>
                    <a:pt x="331" y="12491"/>
                    <a:pt x="387" y="12491"/>
                  </a:cubicBezTo>
                  <a:cubicBezTo>
                    <a:pt x="404" y="12491"/>
                    <a:pt x="421" y="12491"/>
                    <a:pt x="438" y="12489"/>
                  </a:cubicBezTo>
                  <a:cubicBezTo>
                    <a:pt x="980" y="12453"/>
                    <a:pt x="1551" y="12152"/>
                    <a:pt x="2078" y="12010"/>
                  </a:cubicBezTo>
                  <a:cubicBezTo>
                    <a:pt x="2124" y="11998"/>
                    <a:pt x="2165" y="11992"/>
                    <a:pt x="2201" y="11992"/>
                  </a:cubicBezTo>
                  <a:cubicBezTo>
                    <a:pt x="2368" y="11992"/>
                    <a:pt x="2428" y="12115"/>
                    <a:pt x="2312" y="12304"/>
                  </a:cubicBezTo>
                  <a:cubicBezTo>
                    <a:pt x="2208" y="12479"/>
                    <a:pt x="2058" y="12495"/>
                    <a:pt x="1885" y="12544"/>
                  </a:cubicBezTo>
                  <a:cubicBezTo>
                    <a:pt x="1393" y="12682"/>
                    <a:pt x="944" y="12974"/>
                    <a:pt x="493" y="13213"/>
                  </a:cubicBezTo>
                  <a:cubicBezTo>
                    <a:pt x="420" y="13252"/>
                    <a:pt x="344" y="13296"/>
                    <a:pt x="312" y="13369"/>
                  </a:cubicBezTo>
                  <a:cubicBezTo>
                    <a:pt x="281" y="13437"/>
                    <a:pt x="297" y="13517"/>
                    <a:pt x="313" y="13589"/>
                  </a:cubicBezTo>
                  <a:cubicBezTo>
                    <a:pt x="608" y="14885"/>
                    <a:pt x="1147" y="16085"/>
                    <a:pt x="1710" y="17279"/>
                  </a:cubicBezTo>
                  <a:cubicBezTo>
                    <a:pt x="1816" y="17502"/>
                    <a:pt x="1933" y="17932"/>
                    <a:pt x="2214" y="17993"/>
                  </a:cubicBezTo>
                  <a:cubicBezTo>
                    <a:pt x="2238" y="17998"/>
                    <a:pt x="2264" y="18001"/>
                    <a:pt x="2290" y="18001"/>
                  </a:cubicBezTo>
                  <a:cubicBezTo>
                    <a:pt x="2573" y="18001"/>
                    <a:pt x="2969" y="17730"/>
                    <a:pt x="3191" y="17621"/>
                  </a:cubicBezTo>
                  <a:cubicBezTo>
                    <a:pt x="3557" y="17446"/>
                    <a:pt x="3918" y="17255"/>
                    <a:pt x="4267" y="17045"/>
                  </a:cubicBezTo>
                  <a:cubicBezTo>
                    <a:pt x="4697" y="16786"/>
                    <a:pt x="5118" y="16485"/>
                    <a:pt x="5374" y="16058"/>
                  </a:cubicBezTo>
                  <a:cubicBezTo>
                    <a:pt x="5988" y="15037"/>
                    <a:pt x="5174" y="14035"/>
                    <a:pt x="5200" y="12977"/>
                  </a:cubicBezTo>
                  <a:cubicBezTo>
                    <a:pt x="5203" y="12897"/>
                    <a:pt x="5213" y="12813"/>
                    <a:pt x="5266" y="12756"/>
                  </a:cubicBezTo>
                  <a:cubicBezTo>
                    <a:pt x="5307" y="12710"/>
                    <a:pt x="5365" y="12690"/>
                    <a:pt x="5426" y="12690"/>
                  </a:cubicBezTo>
                  <a:cubicBezTo>
                    <a:pt x="5490" y="12690"/>
                    <a:pt x="5555" y="12712"/>
                    <a:pt x="5606" y="12750"/>
                  </a:cubicBezTo>
                  <a:cubicBezTo>
                    <a:pt x="5706" y="12825"/>
                    <a:pt x="5762" y="12942"/>
                    <a:pt x="5816" y="13054"/>
                  </a:cubicBezTo>
                  <a:cubicBezTo>
                    <a:pt x="5988" y="13416"/>
                    <a:pt x="6160" y="13781"/>
                    <a:pt x="6332" y="14142"/>
                  </a:cubicBezTo>
                  <a:cubicBezTo>
                    <a:pt x="6393" y="14270"/>
                    <a:pt x="6458" y="14404"/>
                    <a:pt x="6573" y="14491"/>
                  </a:cubicBezTo>
                  <a:cubicBezTo>
                    <a:pt x="6634" y="14538"/>
                    <a:pt x="6713" y="14565"/>
                    <a:pt x="6789" y="14565"/>
                  </a:cubicBezTo>
                  <a:cubicBezTo>
                    <a:pt x="6855" y="14565"/>
                    <a:pt x="6918" y="14545"/>
                    <a:pt x="6965" y="14499"/>
                  </a:cubicBezTo>
                  <a:cubicBezTo>
                    <a:pt x="7001" y="14462"/>
                    <a:pt x="7024" y="14415"/>
                    <a:pt x="7046" y="14368"/>
                  </a:cubicBezTo>
                  <a:cubicBezTo>
                    <a:pt x="7233" y="13980"/>
                    <a:pt x="7420" y="13595"/>
                    <a:pt x="7606" y="13210"/>
                  </a:cubicBezTo>
                  <a:cubicBezTo>
                    <a:pt x="7955" y="12486"/>
                    <a:pt x="8308" y="11755"/>
                    <a:pt x="8494" y="10974"/>
                  </a:cubicBezTo>
                  <a:cubicBezTo>
                    <a:pt x="8543" y="10764"/>
                    <a:pt x="8581" y="10546"/>
                    <a:pt x="8542" y="10335"/>
                  </a:cubicBezTo>
                  <a:cubicBezTo>
                    <a:pt x="8424" y="9717"/>
                    <a:pt x="7709" y="9381"/>
                    <a:pt x="7499" y="8788"/>
                  </a:cubicBezTo>
                  <a:cubicBezTo>
                    <a:pt x="7472" y="8711"/>
                    <a:pt x="7454" y="8624"/>
                    <a:pt x="7491" y="8552"/>
                  </a:cubicBezTo>
                  <a:cubicBezTo>
                    <a:pt x="7528" y="8475"/>
                    <a:pt x="7616" y="8437"/>
                    <a:pt x="7703" y="8437"/>
                  </a:cubicBezTo>
                  <a:cubicBezTo>
                    <a:pt x="7717" y="8437"/>
                    <a:pt x="7731" y="8438"/>
                    <a:pt x="7745" y="8440"/>
                  </a:cubicBezTo>
                  <a:cubicBezTo>
                    <a:pt x="7842" y="8456"/>
                    <a:pt x="7929" y="8513"/>
                    <a:pt x="8012" y="8569"/>
                  </a:cubicBezTo>
                  <a:cubicBezTo>
                    <a:pt x="8255" y="8738"/>
                    <a:pt x="8487" y="8927"/>
                    <a:pt x="8704" y="9131"/>
                  </a:cubicBezTo>
                  <a:cubicBezTo>
                    <a:pt x="8804" y="9225"/>
                    <a:pt x="8912" y="9329"/>
                    <a:pt x="9048" y="9333"/>
                  </a:cubicBezTo>
                  <a:cubicBezTo>
                    <a:pt x="9051" y="9333"/>
                    <a:pt x="9054" y="9334"/>
                    <a:pt x="9056" y="9334"/>
                  </a:cubicBezTo>
                  <a:cubicBezTo>
                    <a:pt x="9761" y="9334"/>
                    <a:pt x="8836" y="4957"/>
                    <a:pt x="8686" y="4462"/>
                  </a:cubicBezTo>
                  <a:cubicBezTo>
                    <a:pt x="8436" y="3640"/>
                    <a:pt x="8117" y="2836"/>
                    <a:pt x="7738" y="2063"/>
                  </a:cubicBezTo>
                  <a:cubicBezTo>
                    <a:pt x="7444" y="1465"/>
                    <a:pt x="7039" y="952"/>
                    <a:pt x="6602" y="456"/>
                  </a:cubicBezTo>
                  <a:cubicBezTo>
                    <a:pt x="6357" y="180"/>
                    <a:pt x="6134" y="0"/>
                    <a:pt x="5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1167350" y="996600"/>
              <a:ext cx="163300" cy="471800"/>
            </a:xfrm>
            <a:custGeom>
              <a:avLst/>
              <a:gdLst/>
              <a:ahLst/>
              <a:cxnLst/>
              <a:rect l="l" t="t" r="r" b="b"/>
              <a:pathLst>
                <a:path w="6532" h="18872" extrusionOk="0">
                  <a:moveTo>
                    <a:pt x="3429" y="1"/>
                  </a:moveTo>
                  <a:cubicBezTo>
                    <a:pt x="3363" y="1"/>
                    <a:pt x="3292" y="55"/>
                    <a:pt x="3311" y="140"/>
                  </a:cubicBezTo>
                  <a:cubicBezTo>
                    <a:pt x="3615" y="1547"/>
                    <a:pt x="3770" y="2977"/>
                    <a:pt x="3804" y="4413"/>
                  </a:cubicBezTo>
                  <a:cubicBezTo>
                    <a:pt x="3640" y="4468"/>
                    <a:pt x="3482" y="4584"/>
                    <a:pt x="3340" y="4674"/>
                  </a:cubicBezTo>
                  <a:cubicBezTo>
                    <a:pt x="3164" y="4782"/>
                    <a:pt x="2994" y="4895"/>
                    <a:pt x="2826" y="5015"/>
                  </a:cubicBezTo>
                  <a:cubicBezTo>
                    <a:pt x="2483" y="5260"/>
                    <a:pt x="2158" y="5528"/>
                    <a:pt x="1849" y="5813"/>
                  </a:cubicBezTo>
                  <a:cubicBezTo>
                    <a:pt x="1767" y="5890"/>
                    <a:pt x="1844" y="6003"/>
                    <a:pt x="1933" y="6003"/>
                  </a:cubicBezTo>
                  <a:cubicBezTo>
                    <a:pt x="1959" y="6003"/>
                    <a:pt x="1985" y="5994"/>
                    <a:pt x="2009" y="5972"/>
                  </a:cubicBezTo>
                  <a:cubicBezTo>
                    <a:pt x="2540" y="5478"/>
                    <a:pt x="3126" y="5043"/>
                    <a:pt x="3760" y="4685"/>
                  </a:cubicBezTo>
                  <a:cubicBezTo>
                    <a:pt x="3776" y="4676"/>
                    <a:pt x="3792" y="4668"/>
                    <a:pt x="3808" y="4661"/>
                  </a:cubicBezTo>
                  <a:lnTo>
                    <a:pt x="3808" y="4661"/>
                  </a:lnTo>
                  <a:cubicBezTo>
                    <a:pt x="3815" y="5263"/>
                    <a:pt x="3801" y="5865"/>
                    <a:pt x="3767" y="6469"/>
                  </a:cubicBezTo>
                  <a:cubicBezTo>
                    <a:pt x="3720" y="6501"/>
                    <a:pt x="3678" y="6542"/>
                    <a:pt x="3639" y="6580"/>
                  </a:cubicBezTo>
                  <a:cubicBezTo>
                    <a:pt x="3516" y="6694"/>
                    <a:pt x="3394" y="6810"/>
                    <a:pt x="3272" y="6926"/>
                  </a:cubicBezTo>
                  <a:cubicBezTo>
                    <a:pt x="2813" y="7363"/>
                    <a:pt x="2363" y="7811"/>
                    <a:pt x="1922" y="8267"/>
                  </a:cubicBezTo>
                  <a:cubicBezTo>
                    <a:pt x="1419" y="8782"/>
                    <a:pt x="931" y="9307"/>
                    <a:pt x="452" y="9843"/>
                  </a:cubicBezTo>
                  <a:cubicBezTo>
                    <a:pt x="378" y="9925"/>
                    <a:pt x="453" y="10038"/>
                    <a:pt x="537" y="10038"/>
                  </a:cubicBezTo>
                  <a:cubicBezTo>
                    <a:pt x="562" y="10038"/>
                    <a:pt x="589" y="10027"/>
                    <a:pt x="612" y="10002"/>
                  </a:cubicBezTo>
                  <a:cubicBezTo>
                    <a:pt x="1600" y="8896"/>
                    <a:pt x="2638" y="7831"/>
                    <a:pt x="3720" y="6813"/>
                  </a:cubicBezTo>
                  <a:cubicBezTo>
                    <a:pt x="3727" y="6806"/>
                    <a:pt x="3738" y="6796"/>
                    <a:pt x="3747" y="6784"/>
                  </a:cubicBezTo>
                  <a:lnTo>
                    <a:pt x="3747" y="6784"/>
                  </a:lnTo>
                  <a:cubicBezTo>
                    <a:pt x="3728" y="7052"/>
                    <a:pt x="3707" y="7318"/>
                    <a:pt x="3682" y="7586"/>
                  </a:cubicBezTo>
                  <a:cubicBezTo>
                    <a:pt x="3618" y="8225"/>
                    <a:pt x="3533" y="8862"/>
                    <a:pt x="3430" y="9496"/>
                  </a:cubicBezTo>
                  <a:cubicBezTo>
                    <a:pt x="2660" y="10004"/>
                    <a:pt x="1936" y="10580"/>
                    <a:pt x="1267" y="11218"/>
                  </a:cubicBezTo>
                  <a:cubicBezTo>
                    <a:pt x="1186" y="11296"/>
                    <a:pt x="1264" y="11409"/>
                    <a:pt x="1352" y="11409"/>
                  </a:cubicBezTo>
                  <a:cubicBezTo>
                    <a:pt x="1377" y="11409"/>
                    <a:pt x="1403" y="11400"/>
                    <a:pt x="1427" y="11378"/>
                  </a:cubicBezTo>
                  <a:cubicBezTo>
                    <a:pt x="2032" y="10799"/>
                    <a:pt x="2683" y="10272"/>
                    <a:pt x="3377" y="9803"/>
                  </a:cubicBezTo>
                  <a:lnTo>
                    <a:pt x="3377" y="9803"/>
                  </a:lnTo>
                  <a:cubicBezTo>
                    <a:pt x="3243" y="10563"/>
                    <a:pt x="3087" y="11320"/>
                    <a:pt x="2903" y="12071"/>
                  </a:cubicBezTo>
                  <a:cubicBezTo>
                    <a:pt x="2221" y="12705"/>
                    <a:pt x="1612" y="13412"/>
                    <a:pt x="1079" y="14177"/>
                  </a:cubicBezTo>
                  <a:cubicBezTo>
                    <a:pt x="1022" y="14260"/>
                    <a:pt x="1099" y="14340"/>
                    <a:pt x="1179" y="14340"/>
                  </a:cubicBezTo>
                  <a:cubicBezTo>
                    <a:pt x="1214" y="14340"/>
                    <a:pt x="1249" y="14325"/>
                    <a:pt x="1273" y="14289"/>
                  </a:cubicBezTo>
                  <a:cubicBezTo>
                    <a:pt x="1723" y="13639"/>
                    <a:pt x="2236" y="13035"/>
                    <a:pt x="2799" y="12479"/>
                  </a:cubicBezTo>
                  <a:lnTo>
                    <a:pt x="2799" y="12479"/>
                  </a:lnTo>
                  <a:cubicBezTo>
                    <a:pt x="2598" y="13265"/>
                    <a:pt x="2375" y="14044"/>
                    <a:pt x="2129" y="14817"/>
                  </a:cubicBezTo>
                  <a:cubicBezTo>
                    <a:pt x="2049" y="15071"/>
                    <a:pt x="1965" y="15322"/>
                    <a:pt x="1880" y="15574"/>
                  </a:cubicBezTo>
                  <a:cubicBezTo>
                    <a:pt x="1275" y="15959"/>
                    <a:pt x="684" y="16363"/>
                    <a:pt x="102" y="16785"/>
                  </a:cubicBezTo>
                  <a:cubicBezTo>
                    <a:pt x="0" y="16855"/>
                    <a:pt x="60" y="17001"/>
                    <a:pt x="150" y="17001"/>
                  </a:cubicBezTo>
                  <a:cubicBezTo>
                    <a:pt x="169" y="17001"/>
                    <a:pt x="189" y="16995"/>
                    <a:pt x="209" y="16980"/>
                  </a:cubicBezTo>
                  <a:cubicBezTo>
                    <a:pt x="714" y="16612"/>
                    <a:pt x="1231" y="16262"/>
                    <a:pt x="1757" y="15919"/>
                  </a:cubicBezTo>
                  <a:lnTo>
                    <a:pt x="1757" y="15919"/>
                  </a:lnTo>
                  <a:cubicBezTo>
                    <a:pt x="1429" y="16867"/>
                    <a:pt x="1076" y="17807"/>
                    <a:pt x="703" y="18737"/>
                  </a:cubicBezTo>
                  <a:cubicBezTo>
                    <a:pt x="670" y="18818"/>
                    <a:pt x="737" y="18872"/>
                    <a:pt x="807" y="18872"/>
                  </a:cubicBezTo>
                  <a:cubicBezTo>
                    <a:pt x="852" y="18872"/>
                    <a:pt x="899" y="18849"/>
                    <a:pt x="920" y="18797"/>
                  </a:cubicBezTo>
                  <a:cubicBezTo>
                    <a:pt x="1308" y="17833"/>
                    <a:pt x="1673" y="16857"/>
                    <a:pt x="2010" y="15873"/>
                  </a:cubicBezTo>
                  <a:cubicBezTo>
                    <a:pt x="2182" y="16117"/>
                    <a:pt x="2263" y="16436"/>
                    <a:pt x="2360" y="16708"/>
                  </a:cubicBezTo>
                  <a:cubicBezTo>
                    <a:pt x="2498" y="17084"/>
                    <a:pt x="2634" y="17461"/>
                    <a:pt x="2771" y="17837"/>
                  </a:cubicBezTo>
                  <a:cubicBezTo>
                    <a:pt x="2791" y="17891"/>
                    <a:pt x="2837" y="17914"/>
                    <a:pt x="2883" y="17914"/>
                  </a:cubicBezTo>
                  <a:cubicBezTo>
                    <a:pt x="2951" y="17914"/>
                    <a:pt x="3018" y="17861"/>
                    <a:pt x="2989" y="17779"/>
                  </a:cubicBezTo>
                  <a:cubicBezTo>
                    <a:pt x="2841" y="17374"/>
                    <a:pt x="2693" y="16967"/>
                    <a:pt x="2546" y="16562"/>
                  </a:cubicBezTo>
                  <a:cubicBezTo>
                    <a:pt x="2427" y="16237"/>
                    <a:pt x="2330" y="15880"/>
                    <a:pt x="2094" y="15619"/>
                  </a:cubicBezTo>
                  <a:cubicBezTo>
                    <a:pt x="2459" y="14536"/>
                    <a:pt x="2784" y="13442"/>
                    <a:pt x="3061" y="12333"/>
                  </a:cubicBezTo>
                  <a:cubicBezTo>
                    <a:pt x="3446" y="13084"/>
                    <a:pt x="3775" y="13862"/>
                    <a:pt x="4040" y="14664"/>
                  </a:cubicBezTo>
                  <a:cubicBezTo>
                    <a:pt x="4058" y="14718"/>
                    <a:pt x="4103" y="14742"/>
                    <a:pt x="4148" y="14742"/>
                  </a:cubicBezTo>
                  <a:cubicBezTo>
                    <a:pt x="4216" y="14742"/>
                    <a:pt x="4284" y="14688"/>
                    <a:pt x="4257" y="14606"/>
                  </a:cubicBezTo>
                  <a:cubicBezTo>
                    <a:pt x="3960" y="13714"/>
                    <a:pt x="3591" y="12847"/>
                    <a:pt x="3151" y="12015"/>
                  </a:cubicBezTo>
                  <a:cubicBezTo>
                    <a:pt x="3148" y="12009"/>
                    <a:pt x="3143" y="12007"/>
                    <a:pt x="3141" y="12002"/>
                  </a:cubicBezTo>
                  <a:cubicBezTo>
                    <a:pt x="3164" y="11906"/>
                    <a:pt x="3187" y="11812"/>
                    <a:pt x="3212" y="11716"/>
                  </a:cubicBezTo>
                  <a:cubicBezTo>
                    <a:pt x="3372" y="11024"/>
                    <a:pt x="3510" y="10328"/>
                    <a:pt x="3627" y="9626"/>
                  </a:cubicBezTo>
                  <a:cubicBezTo>
                    <a:pt x="3649" y="9611"/>
                    <a:pt x="3670" y="9597"/>
                    <a:pt x="3692" y="9584"/>
                  </a:cubicBezTo>
                  <a:cubicBezTo>
                    <a:pt x="4132" y="10225"/>
                    <a:pt x="4572" y="10864"/>
                    <a:pt x="5014" y="11504"/>
                  </a:cubicBezTo>
                  <a:cubicBezTo>
                    <a:pt x="5038" y="11539"/>
                    <a:pt x="5073" y="11554"/>
                    <a:pt x="5108" y="11554"/>
                  </a:cubicBezTo>
                  <a:cubicBezTo>
                    <a:pt x="5187" y="11554"/>
                    <a:pt x="5265" y="11475"/>
                    <a:pt x="5206" y="11392"/>
                  </a:cubicBezTo>
                  <a:cubicBezTo>
                    <a:pt x="4746" y="10720"/>
                    <a:pt x="4283" y="10047"/>
                    <a:pt x="3821" y="9376"/>
                  </a:cubicBezTo>
                  <a:cubicBezTo>
                    <a:pt x="3799" y="9343"/>
                    <a:pt x="3761" y="9321"/>
                    <a:pt x="3722" y="9321"/>
                  </a:cubicBezTo>
                  <a:cubicBezTo>
                    <a:pt x="3706" y="9321"/>
                    <a:pt x="3691" y="9325"/>
                    <a:pt x="3676" y="9332"/>
                  </a:cubicBezTo>
                  <a:cubicBezTo>
                    <a:pt x="3812" y="8471"/>
                    <a:pt x="3911" y="7602"/>
                    <a:pt x="3969" y="6734"/>
                  </a:cubicBezTo>
                  <a:cubicBezTo>
                    <a:pt x="4012" y="6790"/>
                    <a:pt x="4061" y="6862"/>
                    <a:pt x="4076" y="6881"/>
                  </a:cubicBezTo>
                  <a:cubicBezTo>
                    <a:pt x="4181" y="7007"/>
                    <a:pt x="4283" y="7135"/>
                    <a:pt x="4386" y="7262"/>
                  </a:cubicBezTo>
                  <a:cubicBezTo>
                    <a:pt x="4626" y="7566"/>
                    <a:pt x="4859" y="7877"/>
                    <a:pt x="5088" y="8193"/>
                  </a:cubicBezTo>
                  <a:cubicBezTo>
                    <a:pt x="5512" y="8782"/>
                    <a:pt x="5911" y="9389"/>
                    <a:pt x="6285" y="10011"/>
                  </a:cubicBezTo>
                  <a:cubicBezTo>
                    <a:pt x="6308" y="10049"/>
                    <a:pt x="6342" y="10065"/>
                    <a:pt x="6377" y="10065"/>
                  </a:cubicBezTo>
                  <a:cubicBezTo>
                    <a:pt x="6455" y="10065"/>
                    <a:pt x="6532" y="9985"/>
                    <a:pt x="6479" y="9900"/>
                  </a:cubicBezTo>
                  <a:cubicBezTo>
                    <a:pt x="5846" y="8847"/>
                    <a:pt x="5141" y="7840"/>
                    <a:pt x="4370" y="6886"/>
                  </a:cubicBezTo>
                  <a:cubicBezTo>
                    <a:pt x="4273" y="6768"/>
                    <a:pt x="4179" y="6650"/>
                    <a:pt x="4080" y="6534"/>
                  </a:cubicBezTo>
                  <a:cubicBezTo>
                    <a:pt x="4051" y="6501"/>
                    <a:pt x="4022" y="6470"/>
                    <a:pt x="3989" y="6450"/>
                  </a:cubicBezTo>
                  <a:cubicBezTo>
                    <a:pt x="4024" y="5856"/>
                    <a:pt x="4038" y="5263"/>
                    <a:pt x="4031" y="4668"/>
                  </a:cubicBezTo>
                  <a:lnTo>
                    <a:pt x="4031" y="4668"/>
                  </a:lnTo>
                  <a:cubicBezTo>
                    <a:pt x="4037" y="4671"/>
                    <a:pt x="4040" y="4674"/>
                    <a:pt x="4045" y="4676"/>
                  </a:cubicBezTo>
                  <a:cubicBezTo>
                    <a:pt x="4124" y="4727"/>
                    <a:pt x="4190" y="4807"/>
                    <a:pt x="4260" y="4869"/>
                  </a:cubicBezTo>
                  <a:lnTo>
                    <a:pt x="4688" y="5254"/>
                  </a:lnTo>
                  <a:cubicBezTo>
                    <a:pt x="4992" y="5528"/>
                    <a:pt x="5295" y="5800"/>
                    <a:pt x="5599" y="6072"/>
                  </a:cubicBezTo>
                  <a:cubicBezTo>
                    <a:pt x="5622" y="6093"/>
                    <a:pt x="5647" y="6102"/>
                    <a:pt x="5672" y="6102"/>
                  </a:cubicBezTo>
                  <a:cubicBezTo>
                    <a:pt x="5761" y="6102"/>
                    <a:pt x="5841" y="5989"/>
                    <a:pt x="5758" y="5913"/>
                  </a:cubicBezTo>
                  <a:cubicBezTo>
                    <a:pt x="5410" y="5600"/>
                    <a:pt x="5060" y="5286"/>
                    <a:pt x="4713" y="4973"/>
                  </a:cubicBezTo>
                  <a:cubicBezTo>
                    <a:pt x="4543" y="4821"/>
                    <a:pt x="4377" y="4663"/>
                    <a:pt x="4205" y="4516"/>
                  </a:cubicBezTo>
                  <a:cubicBezTo>
                    <a:pt x="4147" y="4467"/>
                    <a:pt x="4089" y="4425"/>
                    <a:pt x="4028" y="4403"/>
                  </a:cubicBezTo>
                  <a:cubicBezTo>
                    <a:pt x="4025" y="4357"/>
                    <a:pt x="4025" y="4312"/>
                    <a:pt x="4025" y="4264"/>
                  </a:cubicBezTo>
                  <a:cubicBezTo>
                    <a:pt x="3986" y="2858"/>
                    <a:pt x="3825" y="1457"/>
                    <a:pt x="3529" y="82"/>
                  </a:cubicBezTo>
                  <a:cubicBezTo>
                    <a:pt x="3516" y="25"/>
                    <a:pt x="3473" y="1"/>
                    <a:pt x="3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33"/>
          <p:cNvGrpSpPr/>
          <p:nvPr/>
        </p:nvGrpSpPr>
        <p:grpSpPr>
          <a:xfrm>
            <a:off x="8203242" y="-152080"/>
            <a:ext cx="632838" cy="1148821"/>
            <a:chOff x="1981825" y="1045200"/>
            <a:chExt cx="335225" cy="608550"/>
          </a:xfrm>
        </p:grpSpPr>
        <p:sp>
          <p:nvSpPr>
            <p:cNvPr id="1594" name="Google Shape;1594;p33"/>
            <p:cNvSpPr/>
            <p:nvPr/>
          </p:nvSpPr>
          <p:spPr>
            <a:xfrm>
              <a:off x="1981825" y="1104225"/>
              <a:ext cx="335225" cy="549525"/>
            </a:xfrm>
            <a:custGeom>
              <a:avLst/>
              <a:gdLst/>
              <a:ahLst/>
              <a:cxnLst/>
              <a:rect l="l" t="t" r="r" b="b"/>
              <a:pathLst>
                <a:path w="13409" h="21981" extrusionOk="0">
                  <a:moveTo>
                    <a:pt x="10473" y="1"/>
                  </a:moveTo>
                  <a:cubicBezTo>
                    <a:pt x="10281" y="1"/>
                    <a:pt x="10067" y="47"/>
                    <a:pt x="9829" y="118"/>
                  </a:cubicBezTo>
                  <a:cubicBezTo>
                    <a:pt x="9024" y="358"/>
                    <a:pt x="8244" y="641"/>
                    <a:pt x="7526" y="1087"/>
                  </a:cubicBezTo>
                  <a:cubicBezTo>
                    <a:pt x="6598" y="1664"/>
                    <a:pt x="5715" y="2316"/>
                    <a:pt x="4892" y="3035"/>
                  </a:cubicBezTo>
                  <a:cubicBezTo>
                    <a:pt x="4399" y="3469"/>
                    <a:pt x="438" y="7594"/>
                    <a:pt x="1234" y="8041"/>
                  </a:cubicBezTo>
                  <a:cubicBezTo>
                    <a:pt x="1301" y="8079"/>
                    <a:pt x="1375" y="8092"/>
                    <a:pt x="1452" y="8092"/>
                  </a:cubicBezTo>
                  <a:cubicBezTo>
                    <a:pt x="1547" y="8092"/>
                    <a:pt x="1645" y="8072"/>
                    <a:pt x="1738" y="8053"/>
                  </a:cubicBezTo>
                  <a:cubicBezTo>
                    <a:pt x="2110" y="7977"/>
                    <a:pt x="2486" y="7930"/>
                    <a:pt x="2864" y="7912"/>
                  </a:cubicBezTo>
                  <a:cubicBezTo>
                    <a:pt x="2900" y="7911"/>
                    <a:pt x="2937" y="7909"/>
                    <a:pt x="2973" y="7909"/>
                  </a:cubicBezTo>
                  <a:cubicBezTo>
                    <a:pt x="3063" y="7909"/>
                    <a:pt x="3154" y="7918"/>
                    <a:pt x="3236" y="7954"/>
                  </a:cubicBezTo>
                  <a:cubicBezTo>
                    <a:pt x="3352" y="8005"/>
                    <a:pt x="3451" y="8121"/>
                    <a:pt x="3436" y="8245"/>
                  </a:cubicBezTo>
                  <a:cubicBezTo>
                    <a:pt x="3425" y="8347"/>
                    <a:pt x="3349" y="8428"/>
                    <a:pt x="3270" y="8493"/>
                  </a:cubicBezTo>
                  <a:cubicBezTo>
                    <a:pt x="2646" y="8992"/>
                    <a:pt x="1650" y="8873"/>
                    <a:pt x="1108" y="9461"/>
                  </a:cubicBezTo>
                  <a:cubicBezTo>
                    <a:pt x="924" y="9662"/>
                    <a:pt x="817" y="9923"/>
                    <a:pt x="732" y="10181"/>
                  </a:cubicBezTo>
                  <a:cubicBezTo>
                    <a:pt x="409" y="11149"/>
                    <a:pt x="298" y="12174"/>
                    <a:pt x="189" y="13189"/>
                  </a:cubicBezTo>
                  <a:lnTo>
                    <a:pt x="15" y="14812"/>
                  </a:lnTo>
                  <a:cubicBezTo>
                    <a:pt x="8" y="14877"/>
                    <a:pt x="1" y="14943"/>
                    <a:pt x="18" y="15007"/>
                  </a:cubicBezTo>
                  <a:cubicBezTo>
                    <a:pt x="55" y="15168"/>
                    <a:pt x="233" y="15264"/>
                    <a:pt x="402" y="15264"/>
                  </a:cubicBezTo>
                  <a:cubicBezTo>
                    <a:pt x="417" y="15264"/>
                    <a:pt x="432" y="15263"/>
                    <a:pt x="447" y="15262"/>
                  </a:cubicBezTo>
                  <a:cubicBezTo>
                    <a:pt x="628" y="15246"/>
                    <a:pt x="787" y="15145"/>
                    <a:pt x="940" y="15048"/>
                  </a:cubicBezTo>
                  <a:cubicBezTo>
                    <a:pt x="1369" y="14773"/>
                    <a:pt x="1799" y="14498"/>
                    <a:pt x="2227" y="14220"/>
                  </a:cubicBezTo>
                  <a:cubicBezTo>
                    <a:pt x="2360" y="14136"/>
                    <a:pt x="2501" y="14046"/>
                    <a:pt x="2657" y="14034"/>
                  </a:cubicBezTo>
                  <a:cubicBezTo>
                    <a:pt x="2667" y="14033"/>
                    <a:pt x="2677" y="14033"/>
                    <a:pt x="2687" y="14033"/>
                  </a:cubicBezTo>
                  <a:cubicBezTo>
                    <a:pt x="2837" y="14033"/>
                    <a:pt x="2995" y="14124"/>
                    <a:pt x="3019" y="14269"/>
                  </a:cubicBezTo>
                  <a:cubicBezTo>
                    <a:pt x="3037" y="14367"/>
                    <a:pt x="2993" y="14464"/>
                    <a:pt x="2942" y="14550"/>
                  </a:cubicBezTo>
                  <a:cubicBezTo>
                    <a:pt x="2259" y="15708"/>
                    <a:pt x="710" y="16242"/>
                    <a:pt x="687" y="17752"/>
                  </a:cubicBezTo>
                  <a:cubicBezTo>
                    <a:pt x="677" y="18386"/>
                    <a:pt x="932" y="18992"/>
                    <a:pt x="1217" y="19557"/>
                  </a:cubicBezTo>
                  <a:cubicBezTo>
                    <a:pt x="1453" y="20017"/>
                    <a:pt x="1713" y="20465"/>
                    <a:pt x="1990" y="20900"/>
                  </a:cubicBezTo>
                  <a:cubicBezTo>
                    <a:pt x="2175" y="21190"/>
                    <a:pt x="2447" y="21831"/>
                    <a:pt x="2793" y="21956"/>
                  </a:cubicBezTo>
                  <a:cubicBezTo>
                    <a:pt x="2840" y="21973"/>
                    <a:pt x="2887" y="21980"/>
                    <a:pt x="2935" y="21980"/>
                  </a:cubicBezTo>
                  <a:cubicBezTo>
                    <a:pt x="3245" y="21980"/>
                    <a:pt x="3587" y="21672"/>
                    <a:pt x="3814" y="21526"/>
                  </a:cubicBezTo>
                  <a:cubicBezTo>
                    <a:pt x="5222" y="20615"/>
                    <a:pt x="6608" y="19684"/>
                    <a:pt x="7793" y="18487"/>
                  </a:cubicBezTo>
                  <a:cubicBezTo>
                    <a:pt x="7860" y="18421"/>
                    <a:pt x="7930" y="18345"/>
                    <a:pt x="7944" y="18251"/>
                  </a:cubicBezTo>
                  <a:cubicBezTo>
                    <a:pt x="7960" y="18150"/>
                    <a:pt x="7905" y="18051"/>
                    <a:pt x="7853" y="17962"/>
                  </a:cubicBezTo>
                  <a:cubicBezTo>
                    <a:pt x="7527" y="17402"/>
                    <a:pt x="7239" y="16785"/>
                    <a:pt x="6802" y="16307"/>
                  </a:cubicBezTo>
                  <a:cubicBezTo>
                    <a:pt x="6650" y="16141"/>
                    <a:pt x="6499" y="16020"/>
                    <a:pt x="6504" y="15760"/>
                  </a:cubicBezTo>
                  <a:cubicBezTo>
                    <a:pt x="6506" y="15558"/>
                    <a:pt x="6583" y="15453"/>
                    <a:pt x="6694" y="15453"/>
                  </a:cubicBezTo>
                  <a:cubicBezTo>
                    <a:pt x="6769" y="15453"/>
                    <a:pt x="6860" y="15502"/>
                    <a:pt x="6954" y="15602"/>
                  </a:cubicBezTo>
                  <a:cubicBezTo>
                    <a:pt x="7426" y="16109"/>
                    <a:pt x="7838" y="16815"/>
                    <a:pt x="8397" y="17221"/>
                  </a:cubicBezTo>
                  <a:cubicBezTo>
                    <a:pt x="8467" y="17270"/>
                    <a:pt x="8548" y="17315"/>
                    <a:pt x="8631" y="17315"/>
                  </a:cubicBezTo>
                  <a:cubicBezTo>
                    <a:pt x="8637" y="17315"/>
                    <a:pt x="8643" y="17315"/>
                    <a:pt x="8649" y="17315"/>
                  </a:cubicBezTo>
                  <a:cubicBezTo>
                    <a:pt x="8766" y="17303"/>
                    <a:pt x="8853" y="17205"/>
                    <a:pt x="8926" y="17112"/>
                  </a:cubicBezTo>
                  <a:cubicBezTo>
                    <a:pt x="9444" y="16453"/>
                    <a:pt x="9922" y="15764"/>
                    <a:pt x="10357" y="15049"/>
                  </a:cubicBezTo>
                  <a:cubicBezTo>
                    <a:pt x="10430" y="14932"/>
                    <a:pt x="10502" y="14802"/>
                    <a:pt x="10488" y="14664"/>
                  </a:cubicBezTo>
                  <a:cubicBezTo>
                    <a:pt x="10470" y="14487"/>
                    <a:pt x="10315" y="14361"/>
                    <a:pt x="10182" y="14247"/>
                  </a:cubicBezTo>
                  <a:cubicBezTo>
                    <a:pt x="9577" y="13735"/>
                    <a:pt x="8991" y="13069"/>
                    <a:pt x="8642" y="12355"/>
                  </a:cubicBezTo>
                  <a:cubicBezTo>
                    <a:pt x="8555" y="12177"/>
                    <a:pt x="8483" y="11973"/>
                    <a:pt x="8542" y="11785"/>
                  </a:cubicBezTo>
                  <a:cubicBezTo>
                    <a:pt x="8564" y="11718"/>
                    <a:pt x="8604" y="11654"/>
                    <a:pt x="8662" y="11618"/>
                  </a:cubicBezTo>
                  <a:cubicBezTo>
                    <a:pt x="8704" y="11592"/>
                    <a:pt x="8751" y="11581"/>
                    <a:pt x="8800" y="11581"/>
                  </a:cubicBezTo>
                  <a:cubicBezTo>
                    <a:pt x="8883" y="11581"/>
                    <a:pt x="8970" y="11613"/>
                    <a:pt x="9047" y="11650"/>
                  </a:cubicBezTo>
                  <a:cubicBezTo>
                    <a:pt x="9645" y="11942"/>
                    <a:pt x="10029" y="12530"/>
                    <a:pt x="10477" y="13021"/>
                  </a:cubicBezTo>
                  <a:cubicBezTo>
                    <a:pt x="10579" y="13132"/>
                    <a:pt x="10696" y="13245"/>
                    <a:pt x="10847" y="13268"/>
                  </a:cubicBezTo>
                  <a:cubicBezTo>
                    <a:pt x="10863" y="13271"/>
                    <a:pt x="10881" y="13272"/>
                    <a:pt x="10898" y="13272"/>
                  </a:cubicBezTo>
                  <a:cubicBezTo>
                    <a:pt x="11216" y="13272"/>
                    <a:pt x="11612" y="12851"/>
                    <a:pt x="11798" y="12634"/>
                  </a:cubicBezTo>
                  <a:cubicBezTo>
                    <a:pt x="12173" y="12206"/>
                    <a:pt x="12487" y="11704"/>
                    <a:pt x="12678" y="11168"/>
                  </a:cubicBezTo>
                  <a:cubicBezTo>
                    <a:pt x="12954" y="10386"/>
                    <a:pt x="13303" y="9455"/>
                    <a:pt x="13358" y="8620"/>
                  </a:cubicBezTo>
                  <a:cubicBezTo>
                    <a:pt x="13409" y="7837"/>
                    <a:pt x="12711" y="7546"/>
                    <a:pt x="12107" y="7284"/>
                  </a:cubicBezTo>
                  <a:cubicBezTo>
                    <a:pt x="11809" y="7154"/>
                    <a:pt x="11110" y="6770"/>
                    <a:pt x="10978" y="6439"/>
                  </a:cubicBezTo>
                  <a:cubicBezTo>
                    <a:pt x="10857" y="6134"/>
                    <a:pt x="11194" y="6010"/>
                    <a:pt x="11487" y="6010"/>
                  </a:cubicBezTo>
                  <a:cubicBezTo>
                    <a:pt x="11542" y="6010"/>
                    <a:pt x="11596" y="6015"/>
                    <a:pt x="11644" y="6023"/>
                  </a:cubicBezTo>
                  <a:cubicBezTo>
                    <a:pt x="11819" y="6052"/>
                    <a:pt x="12963" y="6311"/>
                    <a:pt x="12975" y="6521"/>
                  </a:cubicBezTo>
                  <a:cubicBezTo>
                    <a:pt x="12863" y="4474"/>
                    <a:pt x="12306" y="2468"/>
                    <a:pt x="11375" y="648"/>
                  </a:cubicBezTo>
                  <a:cubicBezTo>
                    <a:pt x="11130" y="168"/>
                    <a:pt x="10839" y="1"/>
                    <a:pt x="10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2022275" y="1045200"/>
              <a:ext cx="292425" cy="553250"/>
            </a:xfrm>
            <a:custGeom>
              <a:avLst/>
              <a:gdLst/>
              <a:ahLst/>
              <a:cxnLst/>
              <a:rect l="l" t="t" r="r" b="b"/>
              <a:pathLst>
                <a:path w="11697" h="22130" extrusionOk="0">
                  <a:moveTo>
                    <a:pt x="11495" y="1"/>
                  </a:moveTo>
                  <a:cubicBezTo>
                    <a:pt x="11464" y="1"/>
                    <a:pt x="11432" y="13"/>
                    <a:pt x="11403" y="43"/>
                  </a:cubicBezTo>
                  <a:cubicBezTo>
                    <a:pt x="10159" y="1324"/>
                    <a:pt x="9045" y="2727"/>
                    <a:pt x="8060" y="4215"/>
                  </a:cubicBezTo>
                  <a:cubicBezTo>
                    <a:pt x="8028" y="4263"/>
                    <a:pt x="7997" y="4313"/>
                    <a:pt x="7965" y="4363"/>
                  </a:cubicBezTo>
                  <a:cubicBezTo>
                    <a:pt x="7930" y="4355"/>
                    <a:pt x="7893" y="4352"/>
                    <a:pt x="7854" y="4352"/>
                  </a:cubicBezTo>
                  <a:cubicBezTo>
                    <a:pt x="7804" y="4352"/>
                    <a:pt x="7752" y="4357"/>
                    <a:pt x="7698" y="4365"/>
                  </a:cubicBezTo>
                  <a:cubicBezTo>
                    <a:pt x="7413" y="4410"/>
                    <a:pt x="7127" y="4467"/>
                    <a:pt x="6843" y="4516"/>
                  </a:cubicBezTo>
                  <a:cubicBezTo>
                    <a:pt x="6258" y="4620"/>
                    <a:pt x="5672" y="4724"/>
                    <a:pt x="5087" y="4829"/>
                  </a:cubicBezTo>
                  <a:cubicBezTo>
                    <a:pt x="4914" y="4857"/>
                    <a:pt x="4965" y="5108"/>
                    <a:pt x="5122" y="5108"/>
                  </a:cubicBezTo>
                  <a:cubicBezTo>
                    <a:pt x="5131" y="5108"/>
                    <a:pt x="5141" y="5107"/>
                    <a:pt x="5151" y="5105"/>
                  </a:cubicBezTo>
                  <a:lnTo>
                    <a:pt x="6682" y="4833"/>
                  </a:lnTo>
                  <a:cubicBezTo>
                    <a:pt x="6922" y="4792"/>
                    <a:pt x="7161" y="4748"/>
                    <a:pt x="7402" y="4707"/>
                  </a:cubicBezTo>
                  <a:cubicBezTo>
                    <a:pt x="7517" y="4687"/>
                    <a:pt x="7645" y="4648"/>
                    <a:pt x="7762" y="4643"/>
                  </a:cubicBezTo>
                  <a:cubicBezTo>
                    <a:pt x="7765" y="4643"/>
                    <a:pt x="7768" y="4643"/>
                    <a:pt x="7770" y="4643"/>
                  </a:cubicBezTo>
                  <a:cubicBezTo>
                    <a:pt x="7775" y="4643"/>
                    <a:pt x="7779" y="4643"/>
                    <a:pt x="7784" y="4643"/>
                  </a:cubicBezTo>
                  <a:cubicBezTo>
                    <a:pt x="7378" y="5280"/>
                    <a:pt x="6995" y="5930"/>
                    <a:pt x="6633" y="6592"/>
                  </a:cubicBezTo>
                  <a:cubicBezTo>
                    <a:pt x="6584" y="6592"/>
                    <a:pt x="6532" y="6605"/>
                    <a:pt x="6479" y="6621"/>
                  </a:cubicBezTo>
                  <a:cubicBezTo>
                    <a:pt x="6296" y="6677"/>
                    <a:pt x="6113" y="6742"/>
                    <a:pt x="5931" y="6806"/>
                  </a:cubicBezTo>
                  <a:cubicBezTo>
                    <a:pt x="4460" y="7316"/>
                    <a:pt x="3024" y="7930"/>
                    <a:pt x="1637" y="8637"/>
                  </a:cubicBezTo>
                  <a:cubicBezTo>
                    <a:pt x="1496" y="8709"/>
                    <a:pt x="1577" y="8906"/>
                    <a:pt x="1706" y="8906"/>
                  </a:cubicBezTo>
                  <a:cubicBezTo>
                    <a:pt x="1726" y="8906"/>
                    <a:pt x="1748" y="8901"/>
                    <a:pt x="1770" y="8889"/>
                  </a:cubicBezTo>
                  <a:cubicBezTo>
                    <a:pt x="2593" y="8469"/>
                    <a:pt x="3428" y="8083"/>
                    <a:pt x="4281" y="7733"/>
                  </a:cubicBezTo>
                  <a:cubicBezTo>
                    <a:pt x="4737" y="7546"/>
                    <a:pt x="5198" y="7369"/>
                    <a:pt x="5662" y="7203"/>
                  </a:cubicBezTo>
                  <a:cubicBezTo>
                    <a:pt x="5858" y="7133"/>
                    <a:pt x="6054" y="7065"/>
                    <a:pt x="6251" y="6997"/>
                  </a:cubicBezTo>
                  <a:cubicBezTo>
                    <a:pt x="6280" y="6987"/>
                    <a:pt x="6380" y="6942"/>
                    <a:pt x="6465" y="6910"/>
                  </a:cubicBezTo>
                  <a:lnTo>
                    <a:pt x="6465" y="6910"/>
                  </a:lnTo>
                  <a:cubicBezTo>
                    <a:pt x="5944" y="7888"/>
                    <a:pt x="5469" y="8889"/>
                    <a:pt x="5036" y="9907"/>
                  </a:cubicBezTo>
                  <a:cubicBezTo>
                    <a:pt x="5011" y="9865"/>
                    <a:pt x="4966" y="9845"/>
                    <a:pt x="4919" y="9845"/>
                  </a:cubicBezTo>
                  <a:cubicBezTo>
                    <a:pt x="4897" y="9845"/>
                    <a:pt x="4874" y="9850"/>
                    <a:pt x="4852" y="9859"/>
                  </a:cubicBezTo>
                  <a:cubicBezTo>
                    <a:pt x="3904" y="10270"/>
                    <a:pt x="2954" y="10686"/>
                    <a:pt x="2006" y="11100"/>
                  </a:cubicBezTo>
                  <a:cubicBezTo>
                    <a:pt x="1858" y="11163"/>
                    <a:pt x="1944" y="11365"/>
                    <a:pt x="2080" y="11365"/>
                  </a:cubicBezTo>
                  <a:cubicBezTo>
                    <a:pt x="2099" y="11365"/>
                    <a:pt x="2119" y="11361"/>
                    <a:pt x="2139" y="11352"/>
                  </a:cubicBezTo>
                  <a:cubicBezTo>
                    <a:pt x="3044" y="10958"/>
                    <a:pt x="3948" y="10564"/>
                    <a:pt x="4851" y="10170"/>
                  </a:cubicBezTo>
                  <a:cubicBezTo>
                    <a:pt x="4865" y="10199"/>
                    <a:pt x="4877" y="10230"/>
                    <a:pt x="4893" y="10259"/>
                  </a:cubicBezTo>
                  <a:cubicBezTo>
                    <a:pt x="4548" y="11091"/>
                    <a:pt x="4230" y="11937"/>
                    <a:pt x="3939" y="12788"/>
                  </a:cubicBezTo>
                  <a:cubicBezTo>
                    <a:pt x="3898" y="12906"/>
                    <a:pt x="3862" y="13025"/>
                    <a:pt x="3823" y="13142"/>
                  </a:cubicBezTo>
                  <a:cubicBezTo>
                    <a:pt x="3816" y="13145"/>
                    <a:pt x="3810" y="13145"/>
                    <a:pt x="3803" y="13148"/>
                  </a:cubicBezTo>
                  <a:cubicBezTo>
                    <a:pt x="2772" y="13748"/>
                    <a:pt x="1792" y="14434"/>
                    <a:pt x="876" y="15197"/>
                  </a:cubicBezTo>
                  <a:cubicBezTo>
                    <a:pt x="763" y="15290"/>
                    <a:pt x="863" y="15440"/>
                    <a:pt x="979" y="15440"/>
                  </a:cubicBezTo>
                  <a:cubicBezTo>
                    <a:pt x="1010" y="15440"/>
                    <a:pt x="1042" y="15429"/>
                    <a:pt x="1071" y="15405"/>
                  </a:cubicBezTo>
                  <a:cubicBezTo>
                    <a:pt x="1893" y="14719"/>
                    <a:pt x="2769" y="14102"/>
                    <a:pt x="3688" y="13551"/>
                  </a:cubicBezTo>
                  <a:lnTo>
                    <a:pt x="3688" y="13551"/>
                  </a:lnTo>
                  <a:cubicBezTo>
                    <a:pt x="3244" y="14929"/>
                    <a:pt x="2862" y="16327"/>
                    <a:pt x="2527" y="17737"/>
                  </a:cubicBezTo>
                  <a:cubicBezTo>
                    <a:pt x="2099" y="17859"/>
                    <a:pt x="1753" y="18179"/>
                    <a:pt x="1408" y="18448"/>
                  </a:cubicBezTo>
                  <a:cubicBezTo>
                    <a:pt x="978" y="18787"/>
                    <a:pt x="546" y="19126"/>
                    <a:pt x="116" y="19464"/>
                  </a:cubicBezTo>
                  <a:cubicBezTo>
                    <a:pt x="0" y="19554"/>
                    <a:pt x="102" y="19704"/>
                    <a:pt x="220" y="19704"/>
                  </a:cubicBezTo>
                  <a:cubicBezTo>
                    <a:pt x="251" y="19704"/>
                    <a:pt x="282" y="19694"/>
                    <a:pt x="311" y="19671"/>
                  </a:cubicBezTo>
                  <a:cubicBezTo>
                    <a:pt x="711" y="19359"/>
                    <a:pt x="1110" y="19044"/>
                    <a:pt x="1510" y="18730"/>
                  </a:cubicBezTo>
                  <a:cubicBezTo>
                    <a:pt x="1799" y="18503"/>
                    <a:pt x="2100" y="18215"/>
                    <a:pt x="2449" y="18067"/>
                  </a:cubicBezTo>
                  <a:lnTo>
                    <a:pt x="2449" y="18067"/>
                  </a:lnTo>
                  <a:cubicBezTo>
                    <a:pt x="2152" y="19353"/>
                    <a:pt x="1892" y="20648"/>
                    <a:pt x="1662" y="21948"/>
                  </a:cubicBezTo>
                  <a:cubicBezTo>
                    <a:pt x="1642" y="22056"/>
                    <a:pt x="1736" y="22129"/>
                    <a:pt x="1820" y="22129"/>
                  </a:cubicBezTo>
                  <a:cubicBezTo>
                    <a:pt x="1873" y="22129"/>
                    <a:pt x="1923" y="22099"/>
                    <a:pt x="1935" y="22028"/>
                  </a:cubicBezTo>
                  <a:cubicBezTo>
                    <a:pt x="2158" y="20774"/>
                    <a:pt x="2406" y="19525"/>
                    <a:pt x="2690" y="18286"/>
                  </a:cubicBezTo>
                  <a:cubicBezTo>
                    <a:pt x="3027" y="19004"/>
                    <a:pt x="3347" y="19729"/>
                    <a:pt x="3645" y="20465"/>
                  </a:cubicBezTo>
                  <a:cubicBezTo>
                    <a:pt x="3668" y="20520"/>
                    <a:pt x="3710" y="20543"/>
                    <a:pt x="3754" y="20543"/>
                  </a:cubicBezTo>
                  <a:cubicBezTo>
                    <a:pt x="3844" y="20543"/>
                    <a:pt x="3942" y="20445"/>
                    <a:pt x="3893" y="20334"/>
                  </a:cubicBezTo>
                  <a:cubicBezTo>
                    <a:pt x="3551" y="19490"/>
                    <a:pt x="3183" y="18658"/>
                    <a:pt x="2791" y="17837"/>
                  </a:cubicBezTo>
                  <a:cubicBezTo>
                    <a:pt x="2869" y="17509"/>
                    <a:pt x="2947" y="17181"/>
                    <a:pt x="3030" y="16856"/>
                  </a:cubicBezTo>
                  <a:cubicBezTo>
                    <a:pt x="3283" y="15860"/>
                    <a:pt x="3565" y="14869"/>
                    <a:pt x="3877" y="13888"/>
                  </a:cubicBezTo>
                  <a:cubicBezTo>
                    <a:pt x="4110" y="14864"/>
                    <a:pt x="4257" y="15858"/>
                    <a:pt x="4305" y="16861"/>
                  </a:cubicBezTo>
                  <a:cubicBezTo>
                    <a:pt x="4310" y="16955"/>
                    <a:pt x="4387" y="17003"/>
                    <a:pt x="4460" y="17003"/>
                  </a:cubicBezTo>
                  <a:cubicBezTo>
                    <a:pt x="4529" y="17003"/>
                    <a:pt x="4595" y="16959"/>
                    <a:pt x="4590" y="16870"/>
                  </a:cubicBezTo>
                  <a:cubicBezTo>
                    <a:pt x="4532" y="15690"/>
                    <a:pt x="4349" y="14519"/>
                    <a:pt x="4040" y="13378"/>
                  </a:cubicBezTo>
                  <a:cubicBezTo>
                    <a:pt x="4346" y="12448"/>
                    <a:pt x="4684" y="11527"/>
                    <a:pt x="5051" y="10618"/>
                  </a:cubicBezTo>
                  <a:cubicBezTo>
                    <a:pt x="5482" y="11588"/>
                    <a:pt x="5831" y="12592"/>
                    <a:pt x="6093" y="13622"/>
                  </a:cubicBezTo>
                  <a:cubicBezTo>
                    <a:pt x="6112" y="13696"/>
                    <a:pt x="6171" y="13728"/>
                    <a:pt x="6229" y="13728"/>
                  </a:cubicBezTo>
                  <a:cubicBezTo>
                    <a:pt x="6313" y="13728"/>
                    <a:pt x="6397" y="13663"/>
                    <a:pt x="6371" y="13559"/>
                  </a:cubicBezTo>
                  <a:cubicBezTo>
                    <a:pt x="6078" y="12423"/>
                    <a:pt x="5686" y="11317"/>
                    <a:pt x="5195" y="10253"/>
                  </a:cubicBezTo>
                  <a:cubicBezTo>
                    <a:pt x="5510" y="9500"/>
                    <a:pt x="5844" y="8758"/>
                    <a:pt x="6206" y="8026"/>
                  </a:cubicBezTo>
                  <a:cubicBezTo>
                    <a:pt x="6358" y="7722"/>
                    <a:pt x="6513" y="7421"/>
                    <a:pt x="6672" y="7120"/>
                  </a:cubicBezTo>
                  <a:cubicBezTo>
                    <a:pt x="6676" y="7139"/>
                    <a:pt x="6679" y="7156"/>
                    <a:pt x="6684" y="7169"/>
                  </a:cubicBezTo>
                  <a:cubicBezTo>
                    <a:pt x="7164" y="8989"/>
                    <a:pt x="7567" y="10832"/>
                    <a:pt x="7892" y="12688"/>
                  </a:cubicBezTo>
                  <a:cubicBezTo>
                    <a:pt x="7905" y="12764"/>
                    <a:pt x="7960" y="12797"/>
                    <a:pt x="8018" y="12797"/>
                  </a:cubicBezTo>
                  <a:cubicBezTo>
                    <a:pt x="8099" y="12797"/>
                    <a:pt x="8187" y="12731"/>
                    <a:pt x="8169" y="12626"/>
                  </a:cubicBezTo>
                  <a:cubicBezTo>
                    <a:pt x="8011" y="11728"/>
                    <a:pt x="7836" y="10832"/>
                    <a:pt x="7642" y="9942"/>
                  </a:cubicBezTo>
                  <a:cubicBezTo>
                    <a:pt x="7471" y="9154"/>
                    <a:pt x="7286" y="8371"/>
                    <a:pt x="7085" y="7591"/>
                  </a:cubicBezTo>
                  <a:cubicBezTo>
                    <a:pt x="7032" y="7385"/>
                    <a:pt x="6979" y="7181"/>
                    <a:pt x="6924" y="6974"/>
                  </a:cubicBezTo>
                  <a:cubicBezTo>
                    <a:pt x="6907" y="6907"/>
                    <a:pt x="6889" y="6832"/>
                    <a:pt x="6860" y="6767"/>
                  </a:cubicBezTo>
                  <a:cubicBezTo>
                    <a:pt x="7228" y="6097"/>
                    <a:pt x="7617" y="5435"/>
                    <a:pt x="8030" y="4791"/>
                  </a:cubicBezTo>
                  <a:cubicBezTo>
                    <a:pt x="8040" y="4810"/>
                    <a:pt x="8053" y="4827"/>
                    <a:pt x="8065" y="4849"/>
                  </a:cubicBezTo>
                  <a:cubicBezTo>
                    <a:pt x="8508" y="5658"/>
                    <a:pt x="8848" y="6520"/>
                    <a:pt x="9088" y="7410"/>
                  </a:cubicBezTo>
                  <a:cubicBezTo>
                    <a:pt x="9108" y="7483"/>
                    <a:pt x="9167" y="7516"/>
                    <a:pt x="9226" y="7516"/>
                  </a:cubicBezTo>
                  <a:cubicBezTo>
                    <a:pt x="9309" y="7516"/>
                    <a:pt x="9393" y="7451"/>
                    <a:pt x="9365" y="7346"/>
                  </a:cubicBezTo>
                  <a:cubicBezTo>
                    <a:pt x="9226" y="6831"/>
                    <a:pt x="9053" y="6324"/>
                    <a:pt x="8849" y="5830"/>
                  </a:cubicBezTo>
                  <a:cubicBezTo>
                    <a:pt x="8749" y="5587"/>
                    <a:pt x="8641" y="5351"/>
                    <a:pt x="8525" y="5117"/>
                  </a:cubicBezTo>
                  <a:cubicBezTo>
                    <a:pt x="8431" y="4924"/>
                    <a:pt x="8340" y="4694"/>
                    <a:pt x="8202" y="4523"/>
                  </a:cubicBezTo>
                  <a:cubicBezTo>
                    <a:pt x="9198" y="2999"/>
                    <a:pt x="10327" y="1561"/>
                    <a:pt x="11598" y="251"/>
                  </a:cubicBezTo>
                  <a:cubicBezTo>
                    <a:pt x="11696" y="149"/>
                    <a:pt x="11602" y="1"/>
                    <a:pt x="11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33"/>
          <p:cNvGrpSpPr/>
          <p:nvPr/>
        </p:nvGrpSpPr>
        <p:grpSpPr>
          <a:xfrm>
            <a:off x="-36471" y="250766"/>
            <a:ext cx="614337" cy="1049522"/>
            <a:chOff x="916650" y="1440625"/>
            <a:chExt cx="325425" cy="555950"/>
          </a:xfrm>
        </p:grpSpPr>
        <p:sp>
          <p:nvSpPr>
            <p:cNvPr id="1597" name="Google Shape;1597;p33"/>
            <p:cNvSpPr/>
            <p:nvPr/>
          </p:nvSpPr>
          <p:spPr>
            <a:xfrm>
              <a:off x="916650" y="1440625"/>
              <a:ext cx="325425" cy="555950"/>
            </a:xfrm>
            <a:custGeom>
              <a:avLst/>
              <a:gdLst/>
              <a:ahLst/>
              <a:cxnLst/>
              <a:rect l="l" t="t" r="r" b="b"/>
              <a:pathLst>
                <a:path w="13017" h="22238" extrusionOk="0">
                  <a:moveTo>
                    <a:pt x="2784" y="1"/>
                  </a:moveTo>
                  <a:cubicBezTo>
                    <a:pt x="2784" y="1"/>
                    <a:pt x="2783" y="1"/>
                    <a:pt x="2783" y="1"/>
                  </a:cubicBezTo>
                  <a:cubicBezTo>
                    <a:pt x="2772" y="43"/>
                    <a:pt x="2759" y="83"/>
                    <a:pt x="2744" y="125"/>
                  </a:cubicBezTo>
                  <a:cubicBezTo>
                    <a:pt x="2023" y="2449"/>
                    <a:pt x="1166" y="4720"/>
                    <a:pt x="390" y="7010"/>
                  </a:cubicBezTo>
                  <a:cubicBezTo>
                    <a:pt x="227" y="7494"/>
                    <a:pt x="1" y="8109"/>
                    <a:pt x="153" y="8621"/>
                  </a:cubicBezTo>
                  <a:cubicBezTo>
                    <a:pt x="270" y="9017"/>
                    <a:pt x="533" y="9388"/>
                    <a:pt x="880" y="9388"/>
                  </a:cubicBezTo>
                  <a:cubicBezTo>
                    <a:pt x="1005" y="9388"/>
                    <a:pt x="1140" y="9340"/>
                    <a:pt x="1283" y="9229"/>
                  </a:cubicBezTo>
                  <a:cubicBezTo>
                    <a:pt x="1614" y="8975"/>
                    <a:pt x="1839" y="8608"/>
                    <a:pt x="2058" y="8254"/>
                  </a:cubicBezTo>
                  <a:lnTo>
                    <a:pt x="2058" y="8254"/>
                  </a:lnTo>
                  <a:cubicBezTo>
                    <a:pt x="2135" y="8491"/>
                    <a:pt x="1802" y="9189"/>
                    <a:pt x="1732" y="9438"/>
                  </a:cubicBezTo>
                  <a:cubicBezTo>
                    <a:pt x="1609" y="9890"/>
                    <a:pt x="1454" y="10344"/>
                    <a:pt x="1357" y="10802"/>
                  </a:cubicBezTo>
                  <a:cubicBezTo>
                    <a:pt x="1208" y="11541"/>
                    <a:pt x="945" y="12265"/>
                    <a:pt x="804" y="13016"/>
                  </a:cubicBezTo>
                  <a:cubicBezTo>
                    <a:pt x="674" y="13710"/>
                    <a:pt x="573" y="15425"/>
                    <a:pt x="1519" y="15641"/>
                  </a:cubicBezTo>
                  <a:cubicBezTo>
                    <a:pt x="1565" y="15651"/>
                    <a:pt x="1610" y="15656"/>
                    <a:pt x="1654" y="15656"/>
                  </a:cubicBezTo>
                  <a:cubicBezTo>
                    <a:pt x="2170" y="15656"/>
                    <a:pt x="2608" y="15003"/>
                    <a:pt x="2895" y="14654"/>
                  </a:cubicBezTo>
                  <a:cubicBezTo>
                    <a:pt x="3411" y="14021"/>
                    <a:pt x="3757" y="13268"/>
                    <a:pt x="4093" y="12530"/>
                  </a:cubicBezTo>
                  <a:lnTo>
                    <a:pt x="4093" y="12530"/>
                  </a:lnTo>
                  <a:cubicBezTo>
                    <a:pt x="3836" y="13513"/>
                    <a:pt x="3577" y="14502"/>
                    <a:pt x="3482" y="15514"/>
                  </a:cubicBezTo>
                  <a:cubicBezTo>
                    <a:pt x="3384" y="16527"/>
                    <a:pt x="3459" y="17574"/>
                    <a:pt x="3844" y="18515"/>
                  </a:cubicBezTo>
                  <a:cubicBezTo>
                    <a:pt x="4021" y="18946"/>
                    <a:pt x="4358" y="19406"/>
                    <a:pt x="4817" y="19406"/>
                  </a:cubicBezTo>
                  <a:cubicBezTo>
                    <a:pt x="4833" y="19406"/>
                    <a:pt x="4849" y="19406"/>
                    <a:pt x="4865" y="19405"/>
                  </a:cubicBezTo>
                  <a:cubicBezTo>
                    <a:pt x="5277" y="19376"/>
                    <a:pt x="5558" y="18982"/>
                    <a:pt x="5747" y="18616"/>
                  </a:cubicBezTo>
                  <a:cubicBezTo>
                    <a:pt x="6282" y="17562"/>
                    <a:pt x="6553" y="16376"/>
                    <a:pt x="6525" y="15197"/>
                  </a:cubicBezTo>
                  <a:lnTo>
                    <a:pt x="6525" y="15197"/>
                  </a:lnTo>
                  <a:cubicBezTo>
                    <a:pt x="6674" y="17358"/>
                    <a:pt x="6851" y="19610"/>
                    <a:pt x="7970" y="21468"/>
                  </a:cubicBezTo>
                  <a:cubicBezTo>
                    <a:pt x="8106" y="21694"/>
                    <a:pt x="8261" y="21916"/>
                    <a:pt x="8478" y="22070"/>
                  </a:cubicBezTo>
                  <a:cubicBezTo>
                    <a:pt x="8624" y="22172"/>
                    <a:pt x="8803" y="22238"/>
                    <a:pt x="8979" y="22238"/>
                  </a:cubicBezTo>
                  <a:cubicBezTo>
                    <a:pt x="9064" y="22238"/>
                    <a:pt x="9149" y="22223"/>
                    <a:pt x="9228" y="22189"/>
                  </a:cubicBezTo>
                  <a:cubicBezTo>
                    <a:pt x="9620" y="22025"/>
                    <a:pt x="9725" y="21520"/>
                    <a:pt x="9738" y="21094"/>
                  </a:cubicBezTo>
                  <a:cubicBezTo>
                    <a:pt x="9809" y="19065"/>
                    <a:pt x="9057" y="17245"/>
                    <a:pt x="8552" y="15325"/>
                  </a:cubicBezTo>
                  <a:lnTo>
                    <a:pt x="8552" y="15325"/>
                  </a:lnTo>
                  <a:cubicBezTo>
                    <a:pt x="9070" y="16133"/>
                    <a:pt x="9684" y="16879"/>
                    <a:pt x="10379" y="17540"/>
                  </a:cubicBezTo>
                  <a:cubicBezTo>
                    <a:pt x="10965" y="18102"/>
                    <a:pt x="11678" y="18627"/>
                    <a:pt x="12490" y="18630"/>
                  </a:cubicBezTo>
                  <a:cubicBezTo>
                    <a:pt x="12590" y="18630"/>
                    <a:pt x="12697" y="18619"/>
                    <a:pt x="12775" y="18558"/>
                  </a:cubicBezTo>
                  <a:cubicBezTo>
                    <a:pt x="12894" y="18461"/>
                    <a:pt x="12901" y="18284"/>
                    <a:pt x="12888" y="18132"/>
                  </a:cubicBezTo>
                  <a:cubicBezTo>
                    <a:pt x="12804" y="17112"/>
                    <a:pt x="12275" y="16184"/>
                    <a:pt x="11704" y="15334"/>
                  </a:cubicBezTo>
                  <a:cubicBezTo>
                    <a:pt x="11046" y="14357"/>
                    <a:pt x="10315" y="13435"/>
                    <a:pt x="9515" y="12573"/>
                  </a:cubicBezTo>
                  <a:lnTo>
                    <a:pt x="9515" y="12573"/>
                  </a:lnTo>
                  <a:cubicBezTo>
                    <a:pt x="9969" y="13054"/>
                    <a:pt x="10405" y="13491"/>
                    <a:pt x="11062" y="13814"/>
                  </a:cubicBezTo>
                  <a:cubicBezTo>
                    <a:pt x="11374" y="13967"/>
                    <a:pt x="11839" y="14181"/>
                    <a:pt x="12241" y="14181"/>
                  </a:cubicBezTo>
                  <a:cubicBezTo>
                    <a:pt x="12511" y="14181"/>
                    <a:pt x="12752" y="14085"/>
                    <a:pt x="12901" y="13811"/>
                  </a:cubicBezTo>
                  <a:cubicBezTo>
                    <a:pt x="13001" y="13630"/>
                    <a:pt x="13017" y="13419"/>
                    <a:pt x="12979" y="13194"/>
                  </a:cubicBezTo>
                  <a:cubicBezTo>
                    <a:pt x="12857" y="12495"/>
                    <a:pt x="12213" y="11674"/>
                    <a:pt x="11909" y="11223"/>
                  </a:cubicBezTo>
                  <a:cubicBezTo>
                    <a:pt x="11298" y="10311"/>
                    <a:pt x="10572" y="9484"/>
                    <a:pt x="9836" y="8673"/>
                  </a:cubicBezTo>
                  <a:cubicBezTo>
                    <a:pt x="9454" y="8252"/>
                    <a:pt x="9066" y="7835"/>
                    <a:pt x="8687" y="7413"/>
                  </a:cubicBezTo>
                  <a:cubicBezTo>
                    <a:pt x="8383" y="7074"/>
                    <a:pt x="8060" y="6509"/>
                    <a:pt x="7694" y="6254"/>
                  </a:cubicBezTo>
                  <a:lnTo>
                    <a:pt x="7694" y="6254"/>
                  </a:lnTo>
                  <a:cubicBezTo>
                    <a:pt x="8108" y="6540"/>
                    <a:pt x="8536" y="6834"/>
                    <a:pt x="9033" y="6922"/>
                  </a:cubicBezTo>
                  <a:cubicBezTo>
                    <a:pt x="9116" y="6937"/>
                    <a:pt x="9203" y="6944"/>
                    <a:pt x="9290" y="6944"/>
                  </a:cubicBezTo>
                  <a:cubicBezTo>
                    <a:pt x="9712" y="6944"/>
                    <a:pt x="10145" y="6765"/>
                    <a:pt x="10336" y="6393"/>
                  </a:cubicBezTo>
                  <a:cubicBezTo>
                    <a:pt x="11054" y="5012"/>
                    <a:pt x="8260" y="3456"/>
                    <a:pt x="7413" y="2789"/>
                  </a:cubicBezTo>
                  <a:cubicBezTo>
                    <a:pt x="6692" y="2221"/>
                    <a:pt x="5936" y="1697"/>
                    <a:pt x="5149" y="1227"/>
                  </a:cubicBezTo>
                  <a:cubicBezTo>
                    <a:pt x="4975" y="1123"/>
                    <a:pt x="3210" y="205"/>
                    <a:pt x="2848" y="30"/>
                  </a:cubicBezTo>
                  <a:cubicBezTo>
                    <a:pt x="2812" y="11"/>
                    <a:pt x="2789" y="1"/>
                    <a:pt x="2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946525" y="1440625"/>
              <a:ext cx="262150" cy="503600"/>
            </a:xfrm>
            <a:custGeom>
              <a:avLst/>
              <a:gdLst/>
              <a:ahLst/>
              <a:cxnLst/>
              <a:rect l="l" t="t" r="r" b="b"/>
              <a:pathLst>
                <a:path w="10486" h="20144" extrusionOk="0">
                  <a:moveTo>
                    <a:pt x="1589" y="1"/>
                  </a:moveTo>
                  <a:cubicBezTo>
                    <a:pt x="1589" y="1"/>
                    <a:pt x="1588" y="1"/>
                    <a:pt x="1588" y="1"/>
                  </a:cubicBezTo>
                  <a:cubicBezTo>
                    <a:pt x="1577" y="43"/>
                    <a:pt x="1564" y="83"/>
                    <a:pt x="1549" y="125"/>
                  </a:cubicBezTo>
                  <a:cubicBezTo>
                    <a:pt x="1789" y="766"/>
                    <a:pt x="2022" y="1412"/>
                    <a:pt x="2251" y="2055"/>
                  </a:cubicBezTo>
                  <a:cubicBezTo>
                    <a:pt x="2244" y="2062"/>
                    <a:pt x="2240" y="2071"/>
                    <a:pt x="2238" y="2081"/>
                  </a:cubicBezTo>
                  <a:cubicBezTo>
                    <a:pt x="1931" y="4132"/>
                    <a:pt x="1163" y="6131"/>
                    <a:pt x="22" y="7860"/>
                  </a:cubicBezTo>
                  <a:cubicBezTo>
                    <a:pt x="0" y="7890"/>
                    <a:pt x="9" y="7932"/>
                    <a:pt x="39" y="7954"/>
                  </a:cubicBezTo>
                  <a:cubicBezTo>
                    <a:pt x="51" y="7961"/>
                    <a:pt x="64" y="7964"/>
                    <a:pt x="77" y="7964"/>
                  </a:cubicBezTo>
                  <a:cubicBezTo>
                    <a:pt x="98" y="7964"/>
                    <a:pt x="120" y="7954"/>
                    <a:pt x="133" y="7935"/>
                  </a:cubicBezTo>
                  <a:cubicBezTo>
                    <a:pt x="1248" y="6246"/>
                    <a:pt x="2011" y="4300"/>
                    <a:pt x="2338" y="2302"/>
                  </a:cubicBezTo>
                  <a:cubicBezTo>
                    <a:pt x="2872" y="3822"/>
                    <a:pt x="3340" y="5382"/>
                    <a:pt x="3792" y="6899"/>
                  </a:cubicBezTo>
                  <a:cubicBezTo>
                    <a:pt x="3781" y="8002"/>
                    <a:pt x="3309" y="9064"/>
                    <a:pt x="2783" y="10147"/>
                  </a:cubicBezTo>
                  <a:cubicBezTo>
                    <a:pt x="2215" y="11314"/>
                    <a:pt x="1637" y="12442"/>
                    <a:pt x="856" y="13433"/>
                  </a:cubicBezTo>
                  <a:cubicBezTo>
                    <a:pt x="833" y="13459"/>
                    <a:pt x="840" y="13503"/>
                    <a:pt x="866" y="13527"/>
                  </a:cubicBezTo>
                  <a:cubicBezTo>
                    <a:pt x="878" y="13536"/>
                    <a:pt x="892" y="13540"/>
                    <a:pt x="907" y="13540"/>
                  </a:cubicBezTo>
                  <a:cubicBezTo>
                    <a:pt x="927" y="13540"/>
                    <a:pt x="946" y="13532"/>
                    <a:pt x="960" y="13516"/>
                  </a:cubicBezTo>
                  <a:cubicBezTo>
                    <a:pt x="1752" y="12516"/>
                    <a:pt x="2331" y="11379"/>
                    <a:pt x="2903" y="10207"/>
                  </a:cubicBezTo>
                  <a:cubicBezTo>
                    <a:pt x="3377" y="9232"/>
                    <a:pt x="3807" y="8271"/>
                    <a:pt x="3903" y="7281"/>
                  </a:cubicBezTo>
                  <a:cubicBezTo>
                    <a:pt x="4109" y="7973"/>
                    <a:pt x="4321" y="8678"/>
                    <a:pt x="4540" y="9384"/>
                  </a:cubicBezTo>
                  <a:cubicBezTo>
                    <a:pt x="4578" y="12220"/>
                    <a:pt x="4214" y="15045"/>
                    <a:pt x="3457" y="17781"/>
                  </a:cubicBezTo>
                  <a:cubicBezTo>
                    <a:pt x="3448" y="17815"/>
                    <a:pt x="3469" y="17852"/>
                    <a:pt x="3505" y="17862"/>
                  </a:cubicBezTo>
                  <a:cubicBezTo>
                    <a:pt x="3512" y="17864"/>
                    <a:pt x="3519" y="17865"/>
                    <a:pt x="3525" y="17865"/>
                  </a:cubicBezTo>
                  <a:cubicBezTo>
                    <a:pt x="3555" y="17865"/>
                    <a:pt x="3580" y="17845"/>
                    <a:pt x="3587" y="17817"/>
                  </a:cubicBezTo>
                  <a:cubicBezTo>
                    <a:pt x="4308" y="15210"/>
                    <a:pt x="4672" y="12521"/>
                    <a:pt x="4676" y="9817"/>
                  </a:cubicBezTo>
                  <a:cubicBezTo>
                    <a:pt x="4795" y="10195"/>
                    <a:pt x="4915" y="10570"/>
                    <a:pt x="5039" y="10946"/>
                  </a:cubicBezTo>
                  <a:cubicBezTo>
                    <a:pt x="5924" y="13604"/>
                    <a:pt x="6885" y="16767"/>
                    <a:pt x="7312" y="20085"/>
                  </a:cubicBezTo>
                  <a:cubicBezTo>
                    <a:pt x="7315" y="20119"/>
                    <a:pt x="7345" y="20144"/>
                    <a:pt x="7378" y="20144"/>
                  </a:cubicBezTo>
                  <a:cubicBezTo>
                    <a:pt x="7381" y="20144"/>
                    <a:pt x="7383" y="20143"/>
                    <a:pt x="7386" y="20143"/>
                  </a:cubicBezTo>
                  <a:cubicBezTo>
                    <a:pt x="7422" y="20137"/>
                    <a:pt x="7450" y="20104"/>
                    <a:pt x="7444" y="20068"/>
                  </a:cubicBezTo>
                  <a:cubicBezTo>
                    <a:pt x="7015" y="16738"/>
                    <a:pt x="6051" y="13568"/>
                    <a:pt x="5164" y="10904"/>
                  </a:cubicBezTo>
                  <a:cubicBezTo>
                    <a:pt x="5070" y="10622"/>
                    <a:pt x="4980" y="10338"/>
                    <a:pt x="4887" y="10053"/>
                  </a:cubicBezTo>
                  <a:lnTo>
                    <a:pt x="4887" y="10053"/>
                  </a:lnTo>
                  <a:cubicBezTo>
                    <a:pt x="5737" y="11601"/>
                    <a:pt x="8050" y="15543"/>
                    <a:pt x="10372" y="17138"/>
                  </a:cubicBezTo>
                  <a:cubicBezTo>
                    <a:pt x="10384" y="17146"/>
                    <a:pt x="10397" y="17149"/>
                    <a:pt x="10410" y="17149"/>
                  </a:cubicBezTo>
                  <a:cubicBezTo>
                    <a:pt x="10431" y="17149"/>
                    <a:pt x="10452" y="17140"/>
                    <a:pt x="10464" y="17122"/>
                  </a:cubicBezTo>
                  <a:cubicBezTo>
                    <a:pt x="10485" y="17092"/>
                    <a:pt x="10478" y="17048"/>
                    <a:pt x="10448" y="17028"/>
                  </a:cubicBezTo>
                  <a:cubicBezTo>
                    <a:pt x="7626" y="15088"/>
                    <a:pt x="4809" y="9630"/>
                    <a:pt x="4672" y="9365"/>
                  </a:cubicBezTo>
                  <a:cubicBezTo>
                    <a:pt x="4431" y="8588"/>
                    <a:pt x="4198" y="7812"/>
                    <a:pt x="3971" y="7049"/>
                  </a:cubicBezTo>
                  <a:cubicBezTo>
                    <a:pt x="3959" y="7009"/>
                    <a:pt x="3948" y="6968"/>
                    <a:pt x="3935" y="6929"/>
                  </a:cubicBezTo>
                  <a:lnTo>
                    <a:pt x="3935" y="6929"/>
                  </a:lnTo>
                  <a:cubicBezTo>
                    <a:pt x="5766" y="8750"/>
                    <a:pt x="7665" y="10613"/>
                    <a:pt x="10018" y="11802"/>
                  </a:cubicBezTo>
                  <a:cubicBezTo>
                    <a:pt x="10028" y="11808"/>
                    <a:pt x="10039" y="11810"/>
                    <a:pt x="10049" y="11810"/>
                  </a:cubicBezTo>
                  <a:cubicBezTo>
                    <a:pt x="10073" y="11810"/>
                    <a:pt x="10096" y="11796"/>
                    <a:pt x="10108" y="11773"/>
                  </a:cubicBezTo>
                  <a:cubicBezTo>
                    <a:pt x="10126" y="11740"/>
                    <a:pt x="10109" y="11699"/>
                    <a:pt x="10079" y="11683"/>
                  </a:cubicBezTo>
                  <a:cubicBezTo>
                    <a:pt x="7693" y="10470"/>
                    <a:pt x="5768" y="8555"/>
                    <a:pt x="3904" y="6702"/>
                  </a:cubicBezTo>
                  <a:cubicBezTo>
                    <a:pt x="3894" y="6692"/>
                    <a:pt x="3881" y="6687"/>
                    <a:pt x="3867" y="6683"/>
                  </a:cubicBezTo>
                  <a:cubicBezTo>
                    <a:pt x="3438" y="5240"/>
                    <a:pt x="2991" y="3757"/>
                    <a:pt x="2483" y="2308"/>
                  </a:cubicBezTo>
                  <a:lnTo>
                    <a:pt x="2483" y="2308"/>
                  </a:lnTo>
                  <a:cubicBezTo>
                    <a:pt x="4124" y="3558"/>
                    <a:pt x="5859" y="4714"/>
                    <a:pt x="7649" y="5742"/>
                  </a:cubicBezTo>
                  <a:cubicBezTo>
                    <a:pt x="7660" y="5748"/>
                    <a:pt x="7671" y="5751"/>
                    <a:pt x="7682" y="5751"/>
                  </a:cubicBezTo>
                  <a:cubicBezTo>
                    <a:pt x="7705" y="5751"/>
                    <a:pt x="7728" y="5739"/>
                    <a:pt x="7739" y="5717"/>
                  </a:cubicBezTo>
                  <a:cubicBezTo>
                    <a:pt x="7758" y="5684"/>
                    <a:pt x="7746" y="5645"/>
                    <a:pt x="7715" y="5626"/>
                  </a:cubicBezTo>
                  <a:cubicBezTo>
                    <a:pt x="5873" y="4568"/>
                    <a:pt x="4085" y="3375"/>
                    <a:pt x="2402" y="2079"/>
                  </a:cubicBezTo>
                  <a:cubicBezTo>
                    <a:pt x="2159" y="1396"/>
                    <a:pt x="1911" y="711"/>
                    <a:pt x="1653" y="30"/>
                  </a:cubicBezTo>
                  <a:cubicBezTo>
                    <a:pt x="1617" y="11"/>
                    <a:pt x="1594" y="1"/>
                    <a:pt x="1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9" name="Google Shape;1599;p33"/>
          <p:cNvSpPr/>
          <p:nvPr/>
        </p:nvSpPr>
        <p:spPr>
          <a:xfrm>
            <a:off x="1141146" y="532986"/>
            <a:ext cx="215870" cy="185948"/>
          </a:xfrm>
          <a:custGeom>
            <a:avLst/>
            <a:gdLst/>
            <a:ahLst/>
            <a:cxnLst/>
            <a:rect l="l" t="t" r="r" b="b"/>
            <a:pathLst>
              <a:path w="4574" h="3940" extrusionOk="0">
                <a:moveTo>
                  <a:pt x="1749" y="0"/>
                </a:moveTo>
                <a:cubicBezTo>
                  <a:pt x="1486" y="0"/>
                  <a:pt x="1232" y="53"/>
                  <a:pt x="1002" y="235"/>
                </a:cubicBezTo>
                <a:cubicBezTo>
                  <a:pt x="932" y="291"/>
                  <a:pt x="869" y="364"/>
                  <a:pt x="850" y="452"/>
                </a:cubicBezTo>
                <a:cubicBezTo>
                  <a:pt x="825" y="572"/>
                  <a:pt x="890" y="695"/>
                  <a:pt x="986" y="769"/>
                </a:cubicBezTo>
                <a:cubicBezTo>
                  <a:pt x="1081" y="843"/>
                  <a:pt x="1202" y="879"/>
                  <a:pt x="1320" y="903"/>
                </a:cubicBezTo>
                <a:cubicBezTo>
                  <a:pt x="1481" y="936"/>
                  <a:pt x="1645" y="953"/>
                  <a:pt x="1808" y="953"/>
                </a:cubicBezTo>
                <a:cubicBezTo>
                  <a:pt x="1942" y="953"/>
                  <a:pt x="2075" y="942"/>
                  <a:pt x="2208" y="919"/>
                </a:cubicBezTo>
                <a:lnTo>
                  <a:pt x="2208" y="919"/>
                </a:lnTo>
                <a:cubicBezTo>
                  <a:pt x="1791" y="1021"/>
                  <a:pt x="1375" y="1122"/>
                  <a:pt x="968" y="1255"/>
                </a:cubicBezTo>
                <a:cubicBezTo>
                  <a:pt x="789" y="1316"/>
                  <a:pt x="604" y="1384"/>
                  <a:pt x="466" y="1513"/>
                </a:cubicBezTo>
                <a:cubicBezTo>
                  <a:pt x="347" y="1623"/>
                  <a:pt x="269" y="1813"/>
                  <a:pt x="362" y="1949"/>
                </a:cubicBezTo>
                <a:cubicBezTo>
                  <a:pt x="437" y="2059"/>
                  <a:pt x="592" y="2079"/>
                  <a:pt x="725" y="2083"/>
                </a:cubicBezTo>
                <a:cubicBezTo>
                  <a:pt x="755" y="2084"/>
                  <a:pt x="784" y="2084"/>
                  <a:pt x="813" y="2084"/>
                </a:cubicBezTo>
                <a:cubicBezTo>
                  <a:pt x="1124" y="2084"/>
                  <a:pt x="1434" y="2049"/>
                  <a:pt x="1737" y="1978"/>
                </a:cubicBezTo>
                <a:lnTo>
                  <a:pt x="1737" y="1978"/>
                </a:lnTo>
                <a:cubicBezTo>
                  <a:pt x="1194" y="2124"/>
                  <a:pt x="695" y="2431"/>
                  <a:pt x="320" y="2848"/>
                </a:cubicBezTo>
                <a:cubicBezTo>
                  <a:pt x="177" y="3007"/>
                  <a:pt x="46" y="3194"/>
                  <a:pt x="23" y="3408"/>
                </a:cubicBezTo>
                <a:cubicBezTo>
                  <a:pt x="0" y="3626"/>
                  <a:pt x="83" y="3873"/>
                  <a:pt x="323" y="3930"/>
                </a:cubicBezTo>
                <a:cubicBezTo>
                  <a:pt x="349" y="3937"/>
                  <a:pt x="377" y="3940"/>
                  <a:pt x="406" y="3940"/>
                </a:cubicBezTo>
                <a:cubicBezTo>
                  <a:pt x="613" y="3940"/>
                  <a:pt x="864" y="3788"/>
                  <a:pt x="1026" y="3699"/>
                </a:cubicBezTo>
                <a:cubicBezTo>
                  <a:pt x="1549" y="3411"/>
                  <a:pt x="1979" y="2969"/>
                  <a:pt x="2308" y="2474"/>
                </a:cubicBezTo>
                <a:lnTo>
                  <a:pt x="2308" y="2474"/>
                </a:lnTo>
                <a:cubicBezTo>
                  <a:pt x="2232" y="2754"/>
                  <a:pt x="2192" y="3043"/>
                  <a:pt x="2187" y="3333"/>
                </a:cubicBezTo>
                <a:cubicBezTo>
                  <a:pt x="2186" y="3514"/>
                  <a:pt x="2229" y="3741"/>
                  <a:pt x="2403" y="3792"/>
                </a:cubicBezTo>
                <a:cubicBezTo>
                  <a:pt x="2424" y="3798"/>
                  <a:pt x="2445" y="3800"/>
                  <a:pt x="2466" y="3800"/>
                </a:cubicBezTo>
                <a:cubicBezTo>
                  <a:pt x="2551" y="3800"/>
                  <a:pt x="2636" y="3754"/>
                  <a:pt x="2696" y="3690"/>
                </a:cubicBezTo>
                <a:cubicBezTo>
                  <a:pt x="2771" y="3608"/>
                  <a:pt x="2810" y="3503"/>
                  <a:pt x="2845" y="3401"/>
                </a:cubicBezTo>
                <a:cubicBezTo>
                  <a:pt x="2966" y="3050"/>
                  <a:pt x="3057" y="2691"/>
                  <a:pt x="3120" y="2327"/>
                </a:cubicBezTo>
                <a:cubicBezTo>
                  <a:pt x="3121" y="2549"/>
                  <a:pt x="3121" y="2774"/>
                  <a:pt x="3185" y="2985"/>
                </a:cubicBezTo>
                <a:cubicBezTo>
                  <a:pt x="3249" y="3198"/>
                  <a:pt x="3382" y="3401"/>
                  <a:pt x="3583" y="3492"/>
                </a:cubicBezTo>
                <a:cubicBezTo>
                  <a:pt x="3633" y="3516"/>
                  <a:pt x="3689" y="3532"/>
                  <a:pt x="3745" y="3532"/>
                </a:cubicBezTo>
                <a:cubicBezTo>
                  <a:pt x="3761" y="3532"/>
                  <a:pt x="3778" y="3531"/>
                  <a:pt x="3794" y="3528"/>
                </a:cubicBezTo>
                <a:cubicBezTo>
                  <a:pt x="3969" y="3499"/>
                  <a:pt x="4065" y="3311"/>
                  <a:pt x="4111" y="3140"/>
                </a:cubicBezTo>
                <a:cubicBezTo>
                  <a:pt x="4146" y="3007"/>
                  <a:pt x="4272" y="2260"/>
                  <a:pt x="4379" y="1540"/>
                </a:cubicBezTo>
                <a:cubicBezTo>
                  <a:pt x="4487" y="809"/>
                  <a:pt x="4574" y="109"/>
                  <a:pt x="4523" y="109"/>
                </a:cubicBezTo>
                <a:cubicBezTo>
                  <a:pt x="4523" y="109"/>
                  <a:pt x="4523" y="109"/>
                  <a:pt x="4522" y="109"/>
                </a:cubicBezTo>
                <a:cubicBezTo>
                  <a:pt x="4267" y="132"/>
                  <a:pt x="4010" y="142"/>
                  <a:pt x="3751" y="142"/>
                </a:cubicBezTo>
                <a:cubicBezTo>
                  <a:pt x="3391" y="142"/>
                  <a:pt x="3030" y="123"/>
                  <a:pt x="2672" y="94"/>
                </a:cubicBezTo>
                <a:cubicBezTo>
                  <a:pt x="2369" y="71"/>
                  <a:pt x="2053" y="0"/>
                  <a:pt x="1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0" name="Google Shape;1600;p33"/>
          <p:cNvGrpSpPr/>
          <p:nvPr/>
        </p:nvGrpSpPr>
        <p:grpSpPr>
          <a:xfrm rot="3783035">
            <a:off x="-138844" y="2969019"/>
            <a:ext cx="860924" cy="1326263"/>
            <a:chOff x="6143129" y="4365294"/>
            <a:chExt cx="860931" cy="1326274"/>
          </a:xfrm>
        </p:grpSpPr>
        <p:grpSp>
          <p:nvGrpSpPr>
            <p:cNvPr id="1601" name="Google Shape;1601;p33"/>
            <p:cNvGrpSpPr/>
            <p:nvPr/>
          </p:nvGrpSpPr>
          <p:grpSpPr>
            <a:xfrm>
              <a:off x="6143129" y="4365294"/>
              <a:ext cx="860931" cy="1326274"/>
              <a:chOff x="2488625" y="2827850"/>
              <a:chExt cx="456050" cy="702550"/>
            </a:xfrm>
          </p:grpSpPr>
          <p:sp>
            <p:nvSpPr>
              <p:cNvPr id="1602" name="Google Shape;1602;p33"/>
              <p:cNvSpPr/>
              <p:nvPr/>
            </p:nvSpPr>
            <p:spPr>
              <a:xfrm>
                <a:off x="2488625" y="2904950"/>
                <a:ext cx="199400" cy="572200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22888" extrusionOk="0">
                    <a:moveTo>
                      <a:pt x="2293" y="1"/>
                    </a:moveTo>
                    <a:cubicBezTo>
                      <a:pt x="2157" y="1"/>
                      <a:pt x="2019" y="29"/>
                      <a:pt x="1889" y="70"/>
                    </a:cubicBezTo>
                    <a:cubicBezTo>
                      <a:pt x="1113" y="318"/>
                      <a:pt x="546" y="1034"/>
                      <a:pt x="327" y="1819"/>
                    </a:cubicBezTo>
                    <a:cubicBezTo>
                      <a:pt x="0" y="2997"/>
                      <a:pt x="110" y="4048"/>
                      <a:pt x="442" y="5047"/>
                    </a:cubicBezTo>
                    <a:cubicBezTo>
                      <a:pt x="834" y="6231"/>
                      <a:pt x="1458" y="6721"/>
                      <a:pt x="2160" y="7635"/>
                    </a:cubicBezTo>
                    <a:cubicBezTo>
                      <a:pt x="2945" y="8657"/>
                      <a:pt x="3360" y="10102"/>
                      <a:pt x="3489" y="11365"/>
                    </a:cubicBezTo>
                    <a:cubicBezTo>
                      <a:pt x="3629" y="12753"/>
                      <a:pt x="3422" y="14163"/>
                      <a:pt x="3599" y="15548"/>
                    </a:cubicBezTo>
                    <a:cubicBezTo>
                      <a:pt x="3958" y="18355"/>
                      <a:pt x="5825" y="20702"/>
                      <a:pt x="7621" y="22888"/>
                    </a:cubicBezTo>
                    <a:cubicBezTo>
                      <a:pt x="7086" y="20629"/>
                      <a:pt x="6177" y="17736"/>
                      <a:pt x="6985" y="15474"/>
                    </a:cubicBezTo>
                    <a:cubicBezTo>
                      <a:pt x="7975" y="12701"/>
                      <a:pt x="6477" y="9889"/>
                      <a:pt x="4870" y="7714"/>
                    </a:cubicBezTo>
                    <a:cubicBezTo>
                      <a:pt x="3285" y="5564"/>
                      <a:pt x="4677" y="2557"/>
                      <a:pt x="3094" y="473"/>
                    </a:cubicBezTo>
                    <a:cubicBezTo>
                      <a:pt x="2955" y="289"/>
                      <a:pt x="2783" y="116"/>
                      <a:pt x="2562" y="43"/>
                    </a:cubicBezTo>
                    <a:cubicBezTo>
                      <a:pt x="2475" y="13"/>
                      <a:pt x="2384" y="1"/>
                      <a:pt x="2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>
                <a:off x="2596975" y="2827850"/>
                <a:ext cx="256500" cy="702550"/>
              </a:xfrm>
              <a:custGeom>
                <a:avLst/>
                <a:gdLst/>
                <a:ahLst/>
                <a:cxnLst/>
                <a:rect l="l" t="t" r="r" b="b"/>
                <a:pathLst>
                  <a:path w="10260" h="28102" extrusionOk="0">
                    <a:moveTo>
                      <a:pt x="7786" y="0"/>
                    </a:moveTo>
                    <a:cubicBezTo>
                      <a:pt x="7253" y="0"/>
                      <a:pt x="6703" y="200"/>
                      <a:pt x="6288" y="543"/>
                    </a:cubicBezTo>
                    <a:cubicBezTo>
                      <a:pt x="5569" y="1133"/>
                      <a:pt x="5197" y="2057"/>
                      <a:pt x="5032" y="2972"/>
                    </a:cubicBezTo>
                    <a:cubicBezTo>
                      <a:pt x="4867" y="3889"/>
                      <a:pt x="4880" y="4828"/>
                      <a:pt x="4782" y="5754"/>
                    </a:cubicBezTo>
                    <a:cubicBezTo>
                      <a:pt x="4521" y="8208"/>
                      <a:pt x="3326" y="10136"/>
                      <a:pt x="2212" y="12264"/>
                    </a:cubicBezTo>
                    <a:cubicBezTo>
                      <a:pt x="1059" y="14472"/>
                      <a:pt x="0" y="18068"/>
                      <a:pt x="930" y="20520"/>
                    </a:cubicBezTo>
                    <a:cubicBezTo>
                      <a:pt x="1383" y="21710"/>
                      <a:pt x="1767" y="22909"/>
                      <a:pt x="2188" y="24120"/>
                    </a:cubicBezTo>
                    <a:cubicBezTo>
                      <a:pt x="2435" y="24835"/>
                      <a:pt x="2716" y="25537"/>
                      <a:pt x="3029" y="26225"/>
                    </a:cubicBezTo>
                    <a:cubicBezTo>
                      <a:pt x="3279" y="26774"/>
                      <a:pt x="3883" y="27522"/>
                      <a:pt x="3979" y="28101"/>
                    </a:cubicBezTo>
                    <a:cubicBezTo>
                      <a:pt x="3311" y="24028"/>
                      <a:pt x="3201" y="19601"/>
                      <a:pt x="5306" y="16050"/>
                    </a:cubicBezTo>
                    <a:cubicBezTo>
                      <a:pt x="6078" y="14745"/>
                      <a:pt x="7118" y="13618"/>
                      <a:pt x="7909" y="12325"/>
                    </a:cubicBezTo>
                    <a:cubicBezTo>
                      <a:pt x="9064" y="10436"/>
                      <a:pt x="9630" y="8258"/>
                      <a:pt x="9891" y="6074"/>
                    </a:cubicBezTo>
                    <a:cubicBezTo>
                      <a:pt x="10027" y="4949"/>
                      <a:pt x="10260" y="3468"/>
                      <a:pt x="9989" y="2210"/>
                    </a:cubicBezTo>
                    <a:cubicBezTo>
                      <a:pt x="9831" y="1472"/>
                      <a:pt x="9498" y="812"/>
                      <a:pt x="8870" y="343"/>
                    </a:cubicBezTo>
                    <a:cubicBezTo>
                      <a:pt x="8556" y="107"/>
                      <a:pt x="8175" y="0"/>
                      <a:pt x="7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>
                <a:off x="2672325" y="3053725"/>
                <a:ext cx="272350" cy="461275"/>
              </a:xfrm>
              <a:custGeom>
                <a:avLst/>
                <a:gdLst/>
                <a:ahLst/>
                <a:cxnLst/>
                <a:rect l="l" t="t" r="r" b="b"/>
                <a:pathLst>
                  <a:path w="10894" h="18451" extrusionOk="0">
                    <a:moveTo>
                      <a:pt x="8915" y="1"/>
                    </a:moveTo>
                    <a:cubicBezTo>
                      <a:pt x="8533" y="1"/>
                      <a:pt x="8168" y="248"/>
                      <a:pt x="7939" y="564"/>
                    </a:cubicBezTo>
                    <a:cubicBezTo>
                      <a:pt x="7680" y="919"/>
                      <a:pt x="7557" y="1349"/>
                      <a:pt x="7417" y="1764"/>
                    </a:cubicBezTo>
                    <a:cubicBezTo>
                      <a:pt x="6819" y="3527"/>
                      <a:pt x="5853" y="5163"/>
                      <a:pt x="4598" y="6538"/>
                    </a:cubicBezTo>
                    <a:cubicBezTo>
                      <a:pt x="3837" y="7374"/>
                      <a:pt x="2969" y="8113"/>
                      <a:pt x="2259" y="8991"/>
                    </a:cubicBezTo>
                    <a:cubicBezTo>
                      <a:pt x="187" y="11547"/>
                      <a:pt x="0" y="15307"/>
                      <a:pt x="514" y="18451"/>
                    </a:cubicBezTo>
                    <a:cubicBezTo>
                      <a:pt x="352" y="17456"/>
                      <a:pt x="1066" y="15832"/>
                      <a:pt x="1402" y="14907"/>
                    </a:cubicBezTo>
                    <a:cubicBezTo>
                      <a:pt x="1816" y="13759"/>
                      <a:pt x="2021" y="12882"/>
                      <a:pt x="2977" y="12058"/>
                    </a:cubicBezTo>
                    <a:cubicBezTo>
                      <a:pt x="3979" y="11195"/>
                      <a:pt x="5163" y="10571"/>
                      <a:pt x="6215" y="9771"/>
                    </a:cubicBezTo>
                    <a:cubicBezTo>
                      <a:pt x="7674" y="8665"/>
                      <a:pt x="8879" y="7223"/>
                      <a:pt x="9705" y="5589"/>
                    </a:cubicBezTo>
                    <a:cubicBezTo>
                      <a:pt x="10487" y="4044"/>
                      <a:pt x="10894" y="2077"/>
                      <a:pt x="9914" y="649"/>
                    </a:cubicBezTo>
                    <a:cubicBezTo>
                      <a:pt x="9707" y="348"/>
                      <a:pt x="9419" y="70"/>
                      <a:pt x="9057" y="12"/>
                    </a:cubicBezTo>
                    <a:cubicBezTo>
                      <a:pt x="9010" y="5"/>
                      <a:pt x="8962" y="1"/>
                      <a:pt x="8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>
                <a:off x="2639525" y="2857600"/>
                <a:ext cx="168175" cy="646625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25865" extrusionOk="0">
                    <a:moveTo>
                      <a:pt x="6609" y="1"/>
                    </a:moveTo>
                    <a:cubicBezTo>
                      <a:pt x="6580" y="1"/>
                      <a:pt x="6551" y="13"/>
                      <a:pt x="6531" y="36"/>
                    </a:cubicBezTo>
                    <a:cubicBezTo>
                      <a:pt x="5469" y="1236"/>
                      <a:pt x="5005" y="2763"/>
                      <a:pt x="4665" y="4234"/>
                    </a:cubicBezTo>
                    <a:cubicBezTo>
                      <a:pt x="4497" y="4965"/>
                      <a:pt x="4423" y="5722"/>
                      <a:pt x="4351" y="6453"/>
                    </a:cubicBezTo>
                    <a:cubicBezTo>
                      <a:pt x="4316" y="6805"/>
                      <a:pt x="4280" y="7171"/>
                      <a:pt x="4235" y="7527"/>
                    </a:cubicBezTo>
                    <a:cubicBezTo>
                      <a:pt x="4074" y="8780"/>
                      <a:pt x="3705" y="9971"/>
                      <a:pt x="3165" y="10971"/>
                    </a:cubicBezTo>
                    <a:cubicBezTo>
                      <a:pt x="2880" y="11501"/>
                      <a:pt x="2511" y="11992"/>
                      <a:pt x="2152" y="12467"/>
                    </a:cubicBezTo>
                    <a:cubicBezTo>
                      <a:pt x="1725" y="13031"/>
                      <a:pt x="1285" y="13613"/>
                      <a:pt x="972" y="14279"/>
                    </a:cubicBezTo>
                    <a:cubicBezTo>
                      <a:pt x="218" y="15883"/>
                      <a:pt x="1" y="17878"/>
                      <a:pt x="341" y="20052"/>
                    </a:cubicBezTo>
                    <a:cubicBezTo>
                      <a:pt x="424" y="20581"/>
                      <a:pt x="561" y="21102"/>
                      <a:pt x="694" y="21606"/>
                    </a:cubicBezTo>
                    <a:cubicBezTo>
                      <a:pt x="804" y="22030"/>
                      <a:pt x="919" y="22467"/>
                      <a:pt x="1000" y="22901"/>
                    </a:cubicBezTo>
                    <a:cubicBezTo>
                      <a:pt x="1175" y="23845"/>
                      <a:pt x="1405" y="24847"/>
                      <a:pt x="1904" y="25808"/>
                    </a:cubicBezTo>
                    <a:cubicBezTo>
                      <a:pt x="1922" y="25844"/>
                      <a:pt x="1958" y="25865"/>
                      <a:pt x="1997" y="25865"/>
                    </a:cubicBezTo>
                    <a:cubicBezTo>
                      <a:pt x="2013" y="25865"/>
                      <a:pt x="2029" y="25860"/>
                      <a:pt x="2043" y="25853"/>
                    </a:cubicBezTo>
                    <a:cubicBezTo>
                      <a:pt x="2096" y="25825"/>
                      <a:pt x="2116" y="25763"/>
                      <a:pt x="2088" y="25713"/>
                    </a:cubicBezTo>
                    <a:cubicBezTo>
                      <a:pt x="1603" y="24776"/>
                      <a:pt x="1378" y="23790"/>
                      <a:pt x="1205" y="22865"/>
                    </a:cubicBezTo>
                    <a:cubicBezTo>
                      <a:pt x="1124" y="22424"/>
                      <a:pt x="1008" y="21982"/>
                      <a:pt x="897" y="21555"/>
                    </a:cubicBezTo>
                    <a:cubicBezTo>
                      <a:pt x="767" y="21056"/>
                      <a:pt x="631" y="20539"/>
                      <a:pt x="549" y="20020"/>
                    </a:cubicBezTo>
                    <a:cubicBezTo>
                      <a:pt x="214" y="17890"/>
                      <a:pt x="426" y="15935"/>
                      <a:pt x="1162" y="14370"/>
                    </a:cubicBezTo>
                    <a:cubicBezTo>
                      <a:pt x="1464" y="13723"/>
                      <a:pt x="1899" y="13149"/>
                      <a:pt x="2318" y="12593"/>
                    </a:cubicBezTo>
                    <a:cubicBezTo>
                      <a:pt x="2680" y="12112"/>
                      <a:pt x="3055" y="11614"/>
                      <a:pt x="3348" y="11071"/>
                    </a:cubicBezTo>
                    <a:cubicBezTo>
                      <a:pt x="3898" y="10048"/>
                      <a:pt x="4277" y="8832"/>
                      <a:pt x="4441" y="7555"/>
                    </a:cubicBezTo>
                    <a:cubicBezTo>
                      <a:pt x="4489" y="7194"/>
                      <a:pt x="4525" y="6830"/>
                      <a:pt x="4559" y="6475"/>
                    </a:cubicBezTo>
                    <a:cubicBezTo>
                      <a:pt x="4632" y="5748"/>
                      <a:pt x="4704" y="5000"/>
                      <a:pt x="4871" y="4283"/>
                    </a:cubicBezTo>
                    <a:cubicBezTo>
                      <a:pt x="5205" y="2837"/>
                      <a:pt x="5657" y="1340"/>
                      <a:pt x="6689" y="175"/>
                    </a:cubicBezTo>
                    <a:cubicBezTo>
                      <a:pt x="6727" y="131"/>
                      <a:pt x="6722" y="65"/>
                      <a:pt x="6680" y="27"/>
                    </a:cubicBezTo>
                    <a:cubicBezTo>
                      <a:pt x="6660" y="10"/>
                      <a:pt x="6635" y="1"/>
                      <a:pt x="6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>
                <a:off x="2675000" y="3092300"/>
                <a:ext cx="231475" cy="411675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16467" extrusionOk="0">
                    <a:moveTo>
                      <a:pt x="9146" y="1"/>
                    </a:moveTo>
                    <a:cubicBezTo>
                      <a:pt x="9097" y="1"/>
                      <a:pt x="9053" y="37"/>
                      <a:pt x="9042" y="86"/>
                    </a:cubicBezTo>
                    <a:cubicBezTo>
                      <a:pt x="8660" y="2181"/>
                      <a:pt x="7674" y="4175"/>
                      <a:pt x="6264" y="5702"/>
                    </a:cubicBezTo>
                    <a:cubicBezTo>
                      <a:pt x="5654" y="6366"/>
                      <a:pt x="4940" y="6968"/>
                      <a:pt x="4252" y="7552"/>
                    </a:cubicBezTo>
                    <a:cubicBezTo>
                      <a:pt x="3078" y="8546"/>
                      <a:pt x="1864" y="9574"/>
                      <a:pt x="1104" y="10941"/>
                    </a:cubicBezTo>
                    <a:cubicBezTo>
                      <a:pt x="261" y="12455"/>
                      <a:pt x="1" y="14388"/>
                      <a:pt x="370" y="16382"/>
                    </a:cubicBezTo>
                    <a:cubicBezTo>
                      <a:pt x="378" y="16433"/>
                      <a:pt x="423" y="16466"/>
                      <a:pt x="472" y="16466"/>
                    </a:cubicBezTo>
                    <a:cubicBezTo>
                      <a:pt x="478" y="16466"/>
                      <a:pt x="485" y="16466"/>
                      <a:pt x="491" y="16464"/>
                    </a:cubicBezTo>
                    <a:cubicBezTo>
                      <a:pt x="546" y="16455"/>
                      <a:pt x="585" y="16398"/>
                      <a:pt x="574" y="16342"/>
                    </a:cubicBezTo>
                    <a:cubicBezTo>
                      <a:pt x="213" y="14395"/>
                      <a:pt x="465" y="12513"/>
                      <a:pt x="1285" y="11042"/>
                    </a:cubicBezTo>
                    <a:cubicBezTo>
                      <a:pt x="2027" y="9709"/>
                      <a:pt x="3227" y="8693"/>
                      <a:pt x="4387" y="7711"/>
                    </a:cubicBezTo>
                    <a:cubicBezTo>
                      <a:pt x="5080" y="7125"/>
                      <a:pt x="5797" y="6517"/>
                      <a:pt x="6419" y="5844"/>
                    </a:cubicBezTo>
                    <a:cubicBezTo>
                      <a:pt x="7855" y="4287"/>
                      <a:pt x="8860" y="2255"/>
                      <a:pt x="9249" y="123"/>
                    </a:cubicBezTo>
                    <a:cubicBezTo>
                      <a:pt x="9258" y="68"/>
                      <a:pt x="9221" y="13"/>
                      <a:pt x="9164" y="2"/>
                    </a:cubicBezTo>
                    <a:cubicBezTo>
                      <a:pt x="9158" y="1"/>
                      <a:pt x="9152" y="1"/>
                      <a:pt x="9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7" name="Google Shape;1607;p33"/>
            <p:cNvSpPr/>
            <p:nvPr/>
          </p:nvSpPr>
          <p:spPr>
            <a:xfrm>
              <a:off x="6234152" y="4604873"/>
              <a:ext cx="243762" cy="879054"/>
            </a:xfrm>
            <a:custGeom>
              <a:avLst/>
              <a:gdLst/>
              <a:ahLst/>
              <a:cxnLst/>
              <a:rect l="l" t="t" r="r" b="b"/>
              <a:pathLst>
                <a:path w="5165" h="18626" extrusionOk="0">
                  <a:moveTo>
                    <a:pt x="158" y="1"/>
                  </a:moveTo>
                  <a:cubicBezTo>
                    <a:pt x="105" y="1"/>
                    <a:pt x="63" y="45"/>
                    <a:pt x="60" y="99"/>
                  </a:cubicBezTo>
                  <a:cubicBezTo>
                    <a:pt x="1" y="1124"/>
                    <a:pt x="77" y="2010"/>
                    <a:pt x="297" y="2816"/>
                  </a:cubicBezTo>
                  <a:cubicBezTo>
                    <a:pt x="580" y="3848"/>
                    <a:pt x="1115" y="4795"/>
                    <a:pt x="1632" y="5711"/>
                  </a:cubicBezTo>
                  <a:cubicBezTo>
                    <a:pt x="2137" y="6603"/>
                    <a:pt x="2660" y="7525"/>
                    <a:pt x="2936" y="8520"/>
                  </a:cubicBezTo>
                  <a:cubicBezTo>
                    <a:pt x="3232" y="9573"/>
                    <a:pt x="3249" y="10700"/>
                    <a:pt x="3265" y="11788"/>
                  </a:cubicBezTo>
                  <a:cubicBezTo>
                    <a:pt x="3278" y="12648"/>
                    <a:pt x="3290" y="13539"/>
                    <a:pt x="3439" y="14400"/>
                  </a:cubicBezTo>
                  <a:cubicBezTo>
                    <a:pt x="3692" y="15875"/>
                    <a:pt x="4332" y="17243"/>
                    <a:pt x="4951" y="18566"/>
                  </a:cubicBezTo>
                  <a:cubicBezTo>
                    <a:pt x="4967" y="18604"/>
                    <a:pt x="5005" y="18626"/>
                    <a:pt x="5046" y="18626"/>
                  </a:cubicBezTo>
                  <a:cubicBezTo>
                    <a:pt x="5060" y="18626"/>
                    <a:pt x="5075" y="18621"/>
                    <a:pt x="5089" y="18617"/>
                  </a:cubicBezTo>
                  <a:cubicBezTo>
                    <a:pt x="5141" y="18591"/>
                    <a:pt x="5164" y="18530"/>
                    <a:pt x="5140" y="18476"/>
                  </a:cubicBezTo>
                  <a:cubicBezTo>
                    <a:pt x="4526" y="17166"/>
                    <a:pt x="3892" y="15811"/>
                    <a:pt x="3643" y="14364"/>
                  </a:cubicBezTo>
                  <a:cubicBezTo>
                    <a:pt x="3498" y="13518"/>
                    <a:pt x="3485" y="12638"/>
                    <a:pt x="3472" y="11785"/>
                  </a:cubicBezTo>
                  <a:cubicBezTo>
                    <a:pt x="3456" y="10684"/>
                    <a:pt x="3440" y="9543"/>
                    <a:pt x="3138" y="8462"/>
                  </a:cubicBezTo>
                  <a:cubicBezTo>
                    <a:pt x="2854" y="7444"/>
                    <a:pt x="2325" y="6509"/>
                    <a:pt x="1813" y="5605"/>
                  </a:cubicBezTo>
                  <a:cubicBezTo>
                    <a:pt x="1301" y="4702"/>
                    <a:pt x="772" y="3767"/>
                    <a:pt x="497" y="2759"/>
                  </a:cubicBezTo>
                  <a:cubicBezTo>
                    <a:pt x="286" y="1978"/>
                    <a:pt x="210" y="1111"/>
                    <a:pt x="268" y="112"/>
                  </a:cubicBezTo>
                  <a:cubicBezTo>
                    <a:pt x="271" y="54"/>
                    <a:pt x="228" y="5"/>
                    <a:pt x="170" y="2"/>
                  </a:cubicBezTo>
                  <a:cubicBezTo>
                    <a:pt x="166" y="1"/>
                    <a:pt x="162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title" hasCustomPrompt="1"/>
          </p:nvPr>
        </p:nvSpPr>
        <p:spPr>
          <a:xfrm>
            <a:off x="1823701" y="842775"/>
            <a:ext cx="23007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7" name="Google Shape;87;p3"/>
          <p:cNvSpPr txBox="1">
            <a:spLocks noGrp="1"/>
          </p:cNvSpPr>
          <p:nvPr>
            <p:ph type="subTitle" idx="1"/>
          </p:nvPr>
        </p:nvSpPr>
        <p:spPr>
          <a:xfrm rot="458">
            <a:off x="720001" y="4031775"/>
            <a:ext cx="45081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/>
          </p:nvPr>
        </p:nvSpPr>
        <p:spPr>
          <a:xfrm>
            <a:off x="720001" y="3064950"/>
            <a:ext cx="4508100" cy="10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89" name="Google Shape;89;p3"/>
          <p:cNvGrpSpPr/>
          <p:nvPr/>
        </p:nvGrpSpPr>
        <p:grpSpPr>
          <a:xfrm>
            <a:off x="-26" y="-34405"/>
            <a:ext cx="9144029" cy="5671313"/>
            <a:chOff x="-26" y="-34405"/>
            <a:chExt cx="9144029" cy="5671313"/>
          </a:xfrm>
        </p:grpSpPr>
        <p:sp>
          <p:nvSpPr>
            <p:cNvPr id="90" name="Google Shape;90;p3"/>
            <p:cNvSpPr/>
            <p:nvPr/>
          </p:nvSpPr>
          <p:spPr>
            <a:xfrm rot="5400000">
              <a:off x="-779507" y="779483"/>
              <a:ext cx="2363062" cy="804099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45314" y="4166582"/>
              <a:ext cx="713400" cy="948100"/>
              <a:chOff x="438175" y="2779500"/>
              <a:chExt cx="377900" cy="502225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438175" y="2779500"/>
                <a:ext cx="377900" cy="502200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20088" extrusionOk="0">
                    <a:moveTo>
                      <a:pt x="6470" y="0"/>
                    </a:moveTo>
                    <a:cubicBezTo>
                      <a:pt x="6459" y="0"/>
                      <a:pt x="6447" y="1"/>
                      <a:pt x="6435" y="3"/>
                    </a:cubicBezTo>
                    <a:cubicBezTo>
                      <a:pt x="6335" y="17"/>
                      <a:pt x="6254" y="88"/>
                      <a:pt x="6185" y="160"/>
                    </a:cubicBezTo>
                    <a:cubicBezTo>
                      <a:pt x="5626" y="754"/>
                      <a:pt x="5518" y="1635"/>
                      <a:pt x="5520" y="2449"/>
                    </a:cubicBezTo>
                    <a:cubicBezTo>
                      <a:pt x="5525" y="3412"/>
                      <a:pt x="5643" y="4374"/>
                      <a:pt x="5875" y="5308"/>
                    </a:cubicBezTo>
                    <a:cubicBezTo>
                      <a:pt x="4826" y="3614"/>
                      <a:pt x="4019" y="1814"/>
                      <a:pt x="2492" y="464"/>
                    </a:cubicBezTo>
                    <a:cubicBezTo>
                      <a:pt x="2241" y="242"/>
                      <a:pt x="1918" y="27"/>
                      <a:pt x="1601" y="27"/>
                    </a:cubicBezTo>
                    <a:cubicBezTo>
                      <a:pt x="1513" y="27"/>
                      <a:pt x="1426" y="43"/>
                      <a:pt x="1341" y="81"/>
                    </a:cubicBezTo>
                    <a:cubicBezTo>
                      <a:pt x="1101" y="188"/>
                      <a:pt x="950" y="445"/>
                      <a:pt x="913" y="709"/>
                    </a:cubicBezTo>
                    <a:cubicBezTo>
                      <a:pt x="876" y="972"/>
                      <a:pt x="930" y="1239"/>
                      <a:pt x="1001" y="1494"/>
                    </a:cubicBezTo>
                    <a:cubicBezTo>
                      <a:pt x="1581" y="3590"/>
                      <a:pt x="3100" y="5272"/>
                      <a:pt x="4571" y="6872"/>
                    </a:cubicBezTo>
                    <a:cubicBezTo>
                      <a:pt x="3730" y="6039"/>
                      <a:pt x="2679" y="5418"/>
                      <a:pt x="1542" y="5082"/>
                    </a:cubicBezTo>
                    <a:cubicBezTo>
                      <a:pt x="1351" y="5026"/>
                      <a:pt x="1141" y="4982"/>
                      <a:pt x="941" y="4982"/>
                    </a:cubicBezTo>
                    <a:cubicBezTo>
                      <a:pt x="723" y="4982"/>
                      <a:pt x="517" y="5034"/>
                      <a:pt x="358" y="5179"/>
                    </a:cubicBezTo>
                    <a:cubicBezTo>
                      <a:pt x="1" y="5508"/>
                      <a:pt x="103" y="6096"/>
                      <a:pt x="302" y="6537"/>
                    </a:cubicBezTo>
                    <a:cubicBezTo>
                      <a:pt x="721" y="7469"/>
                      <a:pt x="1434" y="8244"/>
                      <a:pt x="2239" y="8871"/>
                    </a:cubicBezTo>
                    <a:cubicBezTo>
                      <a:pt x="3042" y="9499"/>
                      <a:pt x="3941" y="9993"/>
                      <a:pt x="4836" y="10483"/>
                    </a:cubicBezTo>
                    <a:cubicBezTo>
                      <a:pt x="4066" y="10221"/>
                      <a:pt x="3279" y="9952"/>
                      <a:pt x="2462" y="9891"/>
                    </a:cubicBezTo>
                    <a:cubicBezTo>
                      <a:pt x="2260" y="9876"/>
                      <a:pt x="1993" y="9842"/>
                      <a:pt x="1728" y="9842"/>
                    </a:cubicBezTo>
                    <a:cubicBezTo>
                      <a:pt x="1348" y="9842"/>
                      <a:pt x="971" y="9913"/>
                      <a:pt x="794" y="10213"/>
                    </a:cubicBezTo>
                    <a:cubicBezTo>
                      <a:pt x="299" y="11052"/>
                      <a:pt x="1618" y="12163"/>
                      <a:pt x="2211" y="12545"/>
                    </a:cubicBezTo>
                    <a:cubicBezTo>
                      <a:pt x="2857" y="12960"/>
                      <a:pt x="3565" y="13269"/>
                      <a:pt x="4207" y="13670"/>
                    </a:cubicBezTo>
                    <a:cubicBezTo>
                      <a:pt x="4606" y="13919"/>
                      <a:pt x="5046" y="14117"/>
                      <a:pt x="5460" y="14340"/>
                    </a:cubicBezTo>
                    <a:cubicBezTo>
                      <a:pt x="5690" y="14463"/>
                      <a:pt x="6428" y="14702"/>
                      <a:pt x="6547" y="14920"/>
                    </a:cubicBezTo>
                    <a:cubicBezTo>
                      <a:pt x="6235" y="14856"/>
                      <a:pt x="5917" y="14790"/>
                      <a:pt x="5601" y="14790"/>
                    </a:cubicBezTo>
                    <a:cubicBezTo>
                      <a:pt x="5501" y="14790"/>
                      <a:pt x="5401" y="14797"/>
                      <a:pt x="5302" y="14812"/>
                    </a:cubicBezTo>
                    <a:cubicBezTo>
                      <a:pt x="4620" y="14918"/>
                      <a:pt x="4684" y="15569"/>
                      <a:pt x="4966" y="16055"/>
                    </a:cubicBezTo>
                    <a:cubicBezTo>
                      <a:pt x="5235" y="16519"/>
                      <a:pt x="5837" y="16778"/>
                      <a:pt x="6302" y="16992"/>
                    </a:cubicBezTo>
                    <a:cubicBezTo>
                      <a:pt x="8507" y="18008"/>
                      <a:pt x="10754" y="18951"/>
                      <a:pt x="12942" y="20029"/>
                    </a:cubicBezTo>
                    <a:cubicBezTo>
                      <a:pt x="12983" y="20049"/>
                      <a:pt x="13022" y="20067"/>
                      <a:pt x="13061" y="20087"/>
                    </a:cubicBezTo>
                    <a:cubicBezTo>
                      <a:pt x="13063" y="20086"/>
                      <a:pt x="13071" y="20061"/>
                      <a:pt x="13084" y="20018"/>
                    </a:cubicBezTo>
                    <a:cubicBezTo>
                      <a:pt x="13207" y="19634"/>
                      <a:pt x="13756" y="17716"/>
                      <a:pt x="13799" y="17517"/>
                    </a:cubicBezTo>
                    <a:cubicBezTo>
                      <a:pt x="13999" y="16620"/>
                      <a:pt x="14140" y="15708"/>
                      <a:pt x="14224" y="14792"/>
                    </a:cubicBezTo>
                    <a:cubicBezTo>
                      <a:pt x="14321" y="13717"/>
                      <a:pt x="15115" y="10608"/>
                      <a:pt x="13613" y="10178"/>
                    </a:cubicBezTo>
                    <a:cubicBezTo>
                      <a:pt x="13530" y="10154"/>
                      <a:pt x="13447" y="10143"/>
                      <a:pt x="13364" y="10143"/>
                    </a:cubicBezTo>
                    <a:cubicBezTo>
                      <a:pt x="12957" y="10143"/>
                      <a:pt x="12557" y="10411"/>
                      <a:pt x="12327" y="10760"/>
                    </a:cubicBezTo>
                    <a:cubicBezTo>
                      <a:pt x="12049" y="11181"/>
                      <a:pt x="11967" y="11698"/>
                      <a:pt x="11889" y="12195"/>
                    </a:cubicBezTo>
                    <a:cubicBezTo>
                      <a:pt x="11958" y="11750"/>
                      <a:pt x="11767" y="11126"/>
                      <a:pt x="11731" y="10672"/>
                    </a:cubicBezTo>
                    <a:cubicBezTo>
                      <a:pt x="11684" y="10103"/>
                      <a:pt x="11648" y="9535"/>
                      <a:pt x="11605" y="8965"/>
                    </a:cubicBezTo>
                    <a:cubicBezTo>
                      <a:pt x="11521" y="7869"/>
                      <a:pt x="11420" y="6770"/>
                      <a:pt x="11178" y="5695"/>
                    </a:cubicBezTo>
                    <a:cubicBezTo>
                      <a:pt x="11058" y="5163"/>
                      <a:pt x="10904" y="4127"/>
                      <a:pt x="10479" y="3556"/>
                    </a:cubicBezTo>
                    <a:cubicBezTo>
                      <a:pt x="10341" y="3374"/>
                      <a:pt x="10177" y="3239"/>
                      <a:pt x="9976" y="3187"/>
                    </a:cubicBezTo>
                    <a:cubicBezTo>
                      <a:pt x="9908" y="3169"/>
                      <a:pt x="9843" y="3160"/>
                      <a:pt x="9781" y="3160"/>
                    </a:cubicBezTo>
                    <a:cubicBezTo>
                      <a:pt x="9163" y="3160"/>
                      <a:pt x="8863" y="4018"/>
                      <a:pt x="8705" y="4523"/>
                    </a:cubicBezTo>
                    <a:cubicBezTo>
                      <a:pt x="8488" y="5223"/>
                      <a:pt x="8507" y="5844"/>
                      <a:pt x="8543" y="6507"/>
                    </a:cubicBezTo>
                    <a:cubicBezTo>
                      <a:pt x="8469" y="5328"/>
                      <a:pt x="8300" y="4157"/>
                      <a:pt x="8042" y="3006"/>
                    </a:cubicBezTo>
                    <a:cubicBezTo>
                      <a:pt x="7818" y="2005"/>
                      <a:pt x="7507" y="980"/>
                      <a:pt x="6822" y="212"/>
                    </a:cubicBezTo>
                    <a:cubicBezTo>
                      <a:pt x="6728" y="107"/>
                      <a:pt x="6608" y="0"/>
                      <a:pt x="64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472100" y="2824875"/>
                <a:ext cx="295950" cy="456850"/>
              </a:xfrm>
              <a:custGeom>
                <a:avLst/>
                <a:gdLst/>
                <a:ahLst/>
                <a:cxnLst/>
                <a:rect l="l" t="t" r="r" b="b"/>
                <a:pathLst>
                  <a:path w="11838" h="18274" extrusionOk="0">
                    <a:moveTo>
                      <a:pt x="5347" y="1"/>
                    </a:moveTo>
                    <a:cubicBezTo>
                      <a:pt x="5315" y="1"/>
                      <a:pt x="5288" y="24"/>
                      <a:pt x="5282" y="56"/>
                    </a:cubicBezTo>
                    <a:cubicBezTo>
                      <a:pt x="4842" y="2850"/>
                      <a:pt x="6118" y="7254"/>
                      <a:pt x="6659" y="8942"/>
                    </a:cubicBezTo>
                    <a:cubicBezTo>
                      <a:pt x="6514" y="8677"/>
                      <a:pt x="6371" y="8415"/>
                      <a:pt x="6231" y="8152"/>
                    </a:cubicBezTo>
                    <a:cubicBezTo>
                      <a:pt x="4900" y="5666"/>
                      <a:pt x="3256" y="2777"/>
                      <a:pt x="1128" y="168"/>
                    </a:cubicBezTo>
                    <a:cubicBezTo>
                      <a:pt x="1114" y="152"/>
                      <a:pt x="1095" y="144"/>
                      <a:pt x="1075" y="144"/>
                    </a:cubicBezTo>
                    <a:cubicBezTo>
                      <a:pt x="1061" y="144"/>
                      <a:pt x="1046" y="148"/>
                      <a:pt x="1034" y="158"/>
                    </a:cubicBezTo>
                    <a:cubicBezTo>
                      <a:pt x="1006" y="182"/>
                      <a:pt x="1000" y="226"/>
                      <a:pt x="1025" y="252"/>
                    </a:cubicBezTo>
                    <a:cubicBezTo>
                      <a:pt x="3146" y="2853"/>
                      <a:pt x="4786" y="5737"/>
                      <a:pt x="6113" y="8214"/>
                    </a:cubicBezTo>
                    <a:cubicBezTo>
                      <a:pt x="6302" y="8564"/>
                      <a:pt x="6491" y="8912"/>
                      <a:pt x="6685" y="9259"/>
                    </a:cubicBezTo>
                    <a:cubicBezTo>
                      <a:pt x="4714" y="7394"/>
                      <a:pt x="2503" y="5806"/>
                      <a:pt x="107" y="4530"/>
                    </a:cubicBezTo>
                    <a:cubicBezTo>
                      <a:pt x="97" y="4524"/>
                      <a:pt x="87" y="4522"/>
                      <a:pt x="76" y="4522"/>
                    </a:cubicBezTo>
                    <a:cubicBezTo>
                      <a:pt x="52" y="4522"/>
                      <a:pt x="29" y="4535"/>
                      <a:pt x="16" y="4559"/>
                    </a:cubicBezTo>
                    <a:cubicBezTo>
                      <a:pt x="0" y="4590"/>
                      <a:pt x="12" y="4630"/>
                      <a:pt x="43" y="4648"/>
                    </a:cubicBezTo>
                    <a:cubicBezTo>
                      <a:pt x="2557" y="5984"/>
                      <a:pt x="4866" y="7670"/>
                      <a:pt x="6905" y="9653"/>
                    </a:cubicBezTo>
                    <a:cubicBezTo>
                      <a:pt x="7269" y="10301"/>
                      <a:pt x="7636" y="10940"/>
                      <a:pt x="7998" y="11569"/>
                    </a:cubicBezTo>
                    <a:cubicBezTo>
                      <a:pt x="7209" y="10956"/>
                      <a:pt x="6215" y="10605"/>
                      <a:pt x="5177" y="10280"/>
                    </a:cubicBezTo>
                    <a:cubicBezTo>
                      <a:pt x="3929" y="9889"/>
                      <a:pt x="2701" y="9527"/>
                      <a:pt x="1426" y="9411"/>
                    </a:cubicBezTo>
                    <a:cubicBezTo>
                      <a:pt x="1423" y="9411"/>
                      <a:pt x="1421" y="9411"/>
                      <a:pt x="1418" y="9411"/>
                    </a:cubicBezTo>
                    <a:cubicBezTo>
                      <a:pt x="1385" y="9411"/>
                      <a:pt x="1358" y="9437"/>
                      <a:pt x="1354" y="9470"/>
                    </a:cubicBezTo>
                    <a:cubicBezTo>
                      <a:pt x="1351" y="9507"/>
                      <a:pt x="1377" y="9541"/>
                      <a:pt x="1413" y="9543"/>
                    </a:cubicBezTo>
                    <a:cubicBezTo>
                      <a:pt x="2677" y="9657"/>
                      <a:pt x="3894" y="10015"/>
                      <a:pt x="5138" y="10406"/>
                    </a:cubicBezTo>
                    <a:cubicBezTo>
                      <a:pt x="6290" y="10769"/>
                      <a:pt x="7390" y="11158"/>
                      <a:pt x="8199" y="11913"/>
                    </a:cubicBezTo>
                    <a:cubicBezTo>
                      <a:pt x="8994" y="13286"/>
                      <a:pt x="9806" y="14704"/>
                      <a:pt x="10545" y="16143"/>
                    </a:cubicBezTo>
                    <a:cubicBezTo>
                      <a:pt x="8861" y="15002"/>
                      <a:pt x="6921" y="14214"/>
                      <a:pt x="4921" y="13860"/>
                    </a:cubicBezTo>
                    <a:cubicBezTo>
                      <a:pt x="4916" y="13859"/>
                      <a:pt x="4912" y="13858"/>
                      <a:pt x="4908" y="13858"/>
                    </a:cubicBezTo>
                    <a:cubicBezTo>
                      <a:pt x="4876" y="13858"/>
                      <a:pt x="4849" y="13883"/>
                      <a:pt x="4842" y="13915"/>
                    </a:cubicBezTo>
                    <a:cubicBezTo>
                      <a:pt x="4835" y="13951"/>
                      <a:pt x="4858" y="13987"/>
                      <a:pt x="4897" y="13993"/>
                    </a:cubicBezTo>
                    <a:cubicBezTo>
                      <a:pt x="6946" y="14355"/>
                      <a:pt x="8931" y="15174"/>
                      <a:pt x="10637" y="16364"/>
                    </a:cubicBezTo>
                    <a:cubicBezTo>
                      <a:pt x="10645" y="16370"/>
                      <a:pt x="10653" y="16374"/>
                      <a:pt x="10663" y="16374"/>
                    </a:cubicBezTo>
                    <a:cubicBezTo>
                      <a:pt x="10973" y="16984"/>
                      <a:pt x="11283" y="17599"/>
                      <a:pt x="11583" y="18216"/>
                    </a:cubicBezTo>
                    <a:cubicBezTo>
                      <a:pt x="11625" y="18236"/>
                      <a:pt x="11662" y="18253"/>
                      <a:pt x="11703" y="18273"/>
                    </a:cubicBezTo>
                    <a:cubicBezTo>
                      <a:pt x="11704" y="18272"/>
                      <a:pt x="11713" y="18249"/>
                      <a:pt x="11726" y="18205"/>
                    </a:cubicBezTo>
                    <a:cubicBezTo>
                      <a:pt x="11407" y="17550"/>
                      <a:pt x="11080" y="16895"/>
                      <a:pt x="10749" y="16247"/>
                    </a:cubicBezTo>
                    <a:cubicBezTo>
                      <a:pt x="10967" y="14126"/>
                      <a:pt x="11332" y="11999"/>
                      <a:pt x="11832" y="9929"/>
                    </a:cubicBezTo>
                    <a:cubicBezTo>
                      <a:pt x="11837" y="9892"/>
                      <a:pt x="11819" y="9857"/>
                      <a:pt x="11782" y="9848"/>
                    </a:cubicBezTo>
                    <a:cubicBezTo>
                      <a:pt x="11777" y="9847"/>
                      <a:pt x="11771" y="9846"/>
                      <a:pt x="11766" y="9846"/>
                    </a:cubicBezTo>
                    <a:cubicBezTo>
                      <a:pt x="11735" y="9846"/>
                      <a:pt x="11709" y="9867"/>
                      <a:pt x="11701" y="9897"/>
                    </a:cubicBezTo>
                    <a:cubicBezTo>
                      <a:pt x="11216" y="11910"/>
                      <a:pt x="10860" y="13971"/>
                      <a:pt x="10639" y="16030"/>
                    </a:cubicBezTo>
                    <a:cubicBezTo>
                      <a:pt x="9935" y="14662"/>
                      <a:pt x="9164" y="13314"/>
                      <a:pt x="8408" y="12004"/>
                    </a:cubicBezTo>
                    <a:cubicBezTo>
                      <a:pt x="8415" y="11991"/>
                      <a:pt x="8419" y="11978"/>
                      <a:pt x="8419" y="11963"/>
                    </a:cubicBezTo>
                    <a:cubicBezTo>
                      <a:pt x="8354" y="9329"/>
                      <a:pt x="8288" y="6604"/>
                      <a:pt x="9055" y="4036"/>
                    </a:cubicBezTo>
                    <a:cubicBezTo>
                      <a:pt x="9067" y="4001"/>
                      <a:pt x="9046" y="3964"/>
                      <a:pt x="9010" y="3953"/>
                    </a:cubicBezTo>
                    <a:cubicBezTo>
                      <a:pt x="9003" y="3951"/>
                      <a:pt x="8996" y="3950"/>
                      <a:pt x="8989" y="3950"/>
                    </a:cubicBezTo>
                    <a:cubicBezTo>
                      <a:pt x="8961" y="3950"/>
                      <a:pt x="8935" y="3969"/>
                      <a:pt x="8926" y="3998"/>
                    </a:cubicBezTo>
                    <a:cubicBezTo>
                      <a:pt x="8169" y="6532"/>
                      <a:pt x="8215" y="9201"/>
                      <a:pt x="8279" y="11790"/>
                    </a:cubicBezTo>
                    <a:cubicBezTo>
                      <a:pt x="8259" y="11752"/>
                      <a:pt x="8237" y="11717"/>
                      <a:pt x="8217" y="11681"/>
                    </a:cubicBezTo>
                    <a:cubicBezTo>
                      <a:pt x="7816" y="10989"/>
                      <a:pt x="7410" y="10284"/>
                      <a:pt x="7012" y="9573"/>
                    </a:cubicBezTo>
                    <a:cubicBezTo>
                      <a:pt x="6911" y="9291"/>
                      <a:pt x="4880" y="3471"/>
                      <a:pt x="5414" y="78"/>
                    </a:cubicBezTo>
                    <a:cubicBezTo>
                      <a:pt x="5421" y="42"/>
                      <a:pt x="5397" y="6"/>
                      <a:pt x="5358" y="1"/>
                    </a:cubicBezTo>
                    <a:cubicBezTo>
                      <a:pt x="5354" y="1"/>
                      <a:pt x="5351" y="1"/>
                      <a:pt x="5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3"/>
            <p:cNvSpPr/>
            <p:nvPr/>
          </p:nvSpPr>
          <p:spPr>
            <a:xfrm>
              <a:off x="307232" y="3698824"/>
              <a:ext cx="189582" cy="295535"/>
            </a:xfrm>
            <a:custGeom>
              <a:avLst/>
              <a:gdLst/>
              <a:ahLst/>
              <a:cxnLst/>
              <a:rect l="l" t="t" r="r" b="b"/>
              <a:pathLst>
                <a:path w="4017" h="6262" extrusionOk="0">
                  <a:moveTo>
                    <a:pt x="1112" y="1"/>
                  </a:moveTo>
                  <a:cubicBezTo>
                    <a:pt x="1090" y="1"/>
                    <a:pt x="1067" y="2"/>
                    <a:pt x="1045" y="6"/>
                  </a:cubicBezTo>
                  <a:cubicBezTo>
                    <a:pt x="820" y="42"/>
                    <a:pt x="670" y="255"/>
                    <a:pt x="706" y="479"/>
                  </a:cubicBezTo>
                  <a:cubicBezTo>
                    <a:pt x="741" y="681"/>
                    <a:pt x="916" y="823"/>
                    <a:pt x="1114" y="823"/>
                  </a:cubicBezTo>
                  <a:cubicBezTo>
                    <a:pt x="1136" y="823"/>
                    <a:pt x="1158" y="822"/>
                    <a:pt x="1181" y="818"/>
                  </a:cubicBezTo>
                  <a:cubicBezTo>
                    <a:pt x="1216" y="812"/>
                    <a:pt x="1247" y="802"/>
                    <a:pt x="1278" y="788"/>
                  </a:cubicBezTo>
                  <a:cubicBezTo>
                    <a:pt x="1638" y="1181"/>
                    <a:pt x="1813" y="1665"/>
                    <a:pt x="1897" y="2023"/>
                  </a:cubicBezTo>
                  <a:cubicBezTo>
                    <a:pt x="1939" y="2201"/>
                    <a:pt x="1965" y="2380"/>
                    <a:pt x="1987" y="2558"/>
                  </a:cubicBezTo>
                  <a:cubicBezTo>
                    <a:pt x="1838" y="2424"/>
                    <a:pt x="1660" y="2318"/>
                    <a:pt x="1488" y="2217"/>
                  </a:cubicBezTo>
                  <a:cubicBezTo>
                    <a:pt x="1405" y="2167"/>
                    <a:pt x="1320" y="2117"/>
                    <a:pt x="1240" y="2065"/>
                  </a:cubicBezTo>
                  <a:cubicBezTo>
                    <a:pt x="1066" y="1950"/>
                    <a:pt x="909" y="1817"/>
                    <a:pt x="767" y="1668"/>
                  </a:cubicBezTo>
                  <a:cubicBezTo>
                    <a:pt x="835" y="1580"/>
                    <a:pt x="870" y="1467"/>
                    <a:pt x="849" y="1347"/>
                  </a:cubicBezTo>
                  <a:cubicBezTo>
                    <a:pt x="815" y="1145"/>
                    <a:pt x="641" y="1002"/>
                    <a:pt x="443" y="1002"/>
                  </a:cubicBezTo>
                  <a:cubicBezTo>
                    <a:pt x="421" y="1002"/>
                    <a:pt x="398" y="1004"/>
                    <a:pt x="376" y="1008"/>
                  </a:cubicBezTo>
                  <a:cubicBezTo>
                    <a:pt x="152" y="1047"/>
                    <a:pt x="1" y="1258"/>
                    <a:pt x="37" y="1483"/>
                  </a:cubicBezTo>
                  <a:cubicBezTo>
                    <a:pt x="71" y="1684"/>
                    <a:pt x="245" y="1825"/>
                    <a:pt x="443" y="1825"/>
                  </a:cubicBezTo>
                  <a:cubicBezTo>
                    <a:pt x="466" y="1825"/>
                    <a:pt x="488" y="1824"/>
                    <a:pt x="511" y="1820"/>
                  </a:cubicBezTo>
                  <a:cubicBezTo>
                    <a:pt x="566" y="1811"/>
                    <a:pt x="615" y="1791"/>
                    <a:pt x="658" y="1765"/>
                  </a:cubicBezTo>
                  <a:cubicBezTo>
                    <a:pt x="810" y="1921"/>
                    <a:pt x="974" y="2063"/>
                    <a:pt x="1159" y="2185"/>
                  </a:cubicBezTo>
                  <a:cubicBezTo>
                    <a:pt x="1242" y="2238"/>
                    <a:pt x="1327" y="2289"/>
                    <a:pt x="1414" y="2340"/>
                  </a:cubicBezTo>
                  <a:cubicBezTo>
                    <a:pt x="1640" y="2474"/>
                    <a:pt x="1854" y="2600"/>
                    <a:pt x="2009" y="2793"/>
                  </a:cubicBezTo>
                  <a:cubicBezTo>
                    <a:pt x="2028" y="3019"/>
                    <a:pt x="2036" y="3244"/>
                    <a:pt x="2045" y="3467"/>
                  </a:cubicBezTo>
                  <a:cubicBezTo>
                    <a:pt x="2055" y="3709"/>
                    <a:pt x="2065" y="3955"/>
                    <a:pt x="2087" y="4201"/>
                  </a:cubicBezTo>
                  <a:cubicBezTo>
                    <a:pt x="1861" y="3973"/>
                    <a:pt x="1476" y="3642"/>
                    <a:pt x="969" y="3438"/>
                  </a:cubicBezTo>
                  <a:cubicBezTo>
                    <a:pt x="977" y="3393"/>
                    <a:pt x="978" y="3349"/>
                    <a:pt x="971" y="3301"/>
                  </a:cubicBezTo>
                  <a:cubicBezTo>
                    <a:pt x="937" y="3099"/>
                    <a:pt x="761" y="2957"/>
                    <a:pt x="564" y="2957"/>
                  </a:cubicBezTo>
                  <a:cubicBezTo>
                    <a:pt x="542" y="2957"/>
                    <a:pt x="520" y="2958"/>
                    <a:pt x="498" y="2962"/>
                  </a:cubicBezTo>
                  <a:cubicBezTo>
                    <a:pt x="273" y="3001"/>
                    <a:pt x="123" y="3213"/>
                    <a:pt x="159" y="3437"/>
                  </a:cubicBezTo>
                  <a:cubicBezTo>
                    <a:pt x="193" y="3639"/>
                    <a:pt x="367" y="3780"/>
                    <a:pt x="565" y="3780"/>
                  </a:cubicBezTo>
                  <a:cubicBezTo>
                    <a:pt x="587" y="3780"/>
                    <a:pt x="610" y="3778"/>
                    <a:pt x="632" y="3774"/>
                  </a:cubicBezTo>
                  <a:cubicBezTo>
                    <a:pt x="757" y="3752"/>
                    <a:pt x="859" y="3677"/>
                    <a:pt x="919" y="3576"/>
                  </a:cubicBezTo>
                  <a:cubicBezTo>
                    <a:pt x="1518" y="3818"/>
                    <a:pt x="1941" y="4243"/>
                    <a:pt x="2113" y="4440"/>
                  </a:cubicBezTo>
                  <a:cubicBezTo>
                    <a:pt x="2136" y="4636"/>
                    <a:pt x="2171" y="4834"/>
                    <a:pt x="2219" y="5029"/>
                  </a:cubicBezTo>
                  <a:cubicBezTo>
                    <a:pt x="2275" y="5251"/>
                    <a:pt x="2343" y="5472"/>
                    <a:pt x="2424" y="5688"/>
                  </a:cubicBezTo>
                  <a:cubicBezTo>
                    <a:pt x="2462" y="5786"/>
                    <a:pt x="2498" y="5891"/>
                    <a:pt x="2549" y="5985"/>
                  </a:cubicBezTo>
                  <a:cubicBezTo>
                    <a:pt x="2598" y="6076"/>
                    <a:pt x="2633" y="6163"/>
                    <a:pt x="2711" y="6235"/>
                  </a:cubicBezTo>
                  <a:cubicBezTo>
                    <a:pt x="2725" y="6249"/>
                    <a:pt x="2743" y="6262"/>
                    <a:pt x="2761" y="6262"/>
                  </a:cubicBezTo>
                  <a:cubicBezTo>
                    <a:pt x="2765" y="6262"/>
                    <a:pt x="2769" y="6261"/>
                    <a:pt x="2773" y="6260"/>
                  </a:cubicBezTo>
                  <a:cubicBezTo>
                    <a:pt x="2873" y="6224"/>
                    <a:pt x="2725" y="5985"/>
                    <a:pt x="2707" y="5938"/>
                  </a:cubicBezTo>
                  <a:cubicBezTo>
                    <a:pt x="2636" y="5768"/>
                    <a:pt x="2562" y="5597"/>
                    <a:pt x="2492" y="5423"/>
                  </a:cubicBezTo>
                  <a:cubicBezTo>
                    <a:pt x="2404" y="5200"/>
                    <a:pt x="2413" y="4928"/>
                    <a:pt x="2500" y="4705"/>
                  </a:cubicBezTo>
                  <a:cubicBezTo>
                    <a:pt x="2569" y="4527"/>
                    <a:pt x="2685" y="4374"/>
                    <a:pt x="2808" y="4213"/>
                  </a:cubicBezTo>
                  <a:cubicBezTo>
                    <a:pt x="2854" y="4149"/>
                    <a:pt x="2903" y="4085"/>
                    <a:pt x="2948" y="4019"/>
                  </a:cubicBezTo>
                  <a:cubicBezTo>
                    <a:pt x="2957" y="4019"/>
                    <a:pt x="2965" y="4019"/>
                    <a:pt x="2973" y="4019"/>
                  </a:cubicBezTo>
                  <a:cubicBezTo>
                    <a:pt x="2996" y="4019"/>
                    <a:pt x="3019" y="4018"/>
                    <a:pt x="3041" y="4016"/>
                  </a:cubicBezTo>
                  <a:cubicBezTo>
                    <a:pt x="3265" y="3977"/>
                    <a:pt x="3416" y="3766"/>
                    <a:pt x="3380" y="3541"/>
                  </a:cubicBezTo>
                  <a:cubicBezTo>
                    <a:pt x="3347" y="3339"/>
                    <a:pt x="3171" y="3198"/>
                    <a:pt x="2972" y="3198"/>
                  </a:cubicBezTo>
                  <a:cubicBezTo>
                    <a:pt x="2950" y="3198"/>
                    <a:pt x="2928" y="3200"/>
                    <a:pt x="2905" y="3204"/>
                  </a:cubicBezTo>
                  <a:cubicBezTo>
                    <a:pt x="2681" y="3241"/>
                    <a:pt x="2530" y="3453"/>
                    <a:pt x="2566" y="3677"/>
                  </a:cubicBezTo>
                  <a:cubicBezTo>
                    <a:pt x="2591" y="3816"/>
                    <a:pt x="2681" y="3928"/>
                    <a:pt x="2801" y="3981"/>
                  </a:cubicBezTo>
                  <a:cubicBezTo>
                    <a:pt x="2766" y="4029"/>
                    <a:pt x="2731" y="4077"/>
                    <a:pt x="2694" y="4125"/>
                  </a:cubicBezTo>
                  <a:cubicBezTo>
                    <a:pt x="2571" y="4287"/>
                    <a:pt x="2443" y="4455"/>
                    <a:pt x="2366" y="4651"/>
                  </a:cubicBezTo>
                  <a:cubicBezTo>
                    <a:pt x="2346" y="4702"/>
                    <a:pt x="2332" y="4754"/>
                    <a:pt x="2319" y="4806"/>
                  </a:cubicBezTo>
                  <a:cubicBezTo>
                    <a:pt x="2232" y="4384"/>
                    <a:pt x="2212" y="3952"/>
                    <a:pt x="2196" y="3531"/>
                  </a:cubicBezTo>
                  <a:cubicBezTo>
                    <a:pt x="2200" y="3522"/>
                    <a:pt x="2203" y="3511"/>
                    <a:pt x="2201" y="3501"/>
                  </a:cubicBezTo>
                  <a:cubicBezTo>
                    <a:pt x="2193" y="3307"/>
                    <a:pt x="2306" y="3133"/>
                    <a:pt x="2404" y="3020"/>
                  </a:cubicBezTo>
                  <a:cubicBezTo>
                    <a:pt x="2479" y="2933"/>
                    <a:pt x="2566" y="2858"/>
                    <a:pt x="2659" y="2777"/>
                  </a:cubicBezTo>
                  <a:cubicBezTo>
                    <a:pt x="2717" y="2726"/>
                    <a:pt x="2773" y="2675"/>
                    <a:pt x="2830" y="2622"/>
                  </a:cubicBezTo>
                  <a:cubicBezTo>
                    <a:pt x="3095" y="2361"/>
                    <a:pt x="3296" y="2036"/>
                    <a:pt x="3412" y="1681"/>
                  </a:cubicBezTo>
                  <a:cubicBezTo>
                    <a:pt x="3461" y="1703"/>
                    <a:pt x="3515" y="1715"/>
                    <a:pt x="3570" y="1715"/>
                  </a:cubicBezTo>
                  <a:cubicBezTo>
                    <a:pt x="3594" y="1715"/>
                    <a:pt x="3618" y="1713"/>
                    <a:pt x="3642" y="1708"/>
                  </a:cubicBezTo>
                  <a:cubicBezTo>
                    <a:pt x="3866" y="1671"/>
                    <a:pt x="4017" y="1459"/>
                    <a:pt x="3981" y="1235"/>
                  </a:cubicBezTo>
                  <a:cubicBezTo>
                    <a:pt x="3942" y="1042"/>
                    <a:pt x="3767" y="899"/>
                    <a:pt x="3570" y="899"/>
                  </a:cubicBezTo>
                  <a:cubicBezTo>
                    <a:pt x="3547" y="899"/>
                    <a:pt x="3524" y="901"/>
                    <a:pt x="3501" y="905"/>
                  </a:cubicBezTo>
                  <a:cubicBezTo>
                    <a:pt x="3277" y="943"/>
                    <a:pt x="3126" y="1155"/>
                    <a:pt x="3163" y="1378"/>
                  </a:cubicBezTo>
                  <a:cubicBezTo>
                    <a:pt x="3177" y="1470"/>
                    <a:pt x="3222" y="1545"/>
                    <a:pt x="3281" y="1606"/>
                  </a:cubicBezTo>
                  <a:cubicBezTo>
                    <a:pt x="3199" y="1876"/>
                    <a:pt x="3063" y="2133"/>
                    <a:pt x="2882" y="2351"/>
                  </a:cubicBezTo>
                  <a:cubicBezTo>
                    <a:pt x="2669" y="2130"/>
                    <a:pt x="2544" y="1860"/>
                    <a:pt x="2475" y="1449"/>
                  </a:cubicBezTo>
                  <a:cubicBezTo>
                    <a:pt x="2472" y="1441"/>
                    <a:pt x="2472" y="1435"/>
                    <a:pt x="2472" y="1429"/>
                  </a:cubicBezTo>
                  <a:cubicBezTo>
                    <a:pt x="2488" y="1428"/>
                    <a:pt x="2500" y="1429"/>
                    <a:pt x="2514" y="1426"/>
                  </a:cubicBezTo>
                  <a:cubicBezTo>
                    <a:pt x="2738" y="1388"/>
                    <a:pt x="2889" y="1176"/>
                    <a:pt x="2853" y="951"/>
                  </a:cubicBezTo>
                  <a:cubicBezTo>
                    <a:pt x="2819" y="750"/>
                    <a:pt x="2643" y="609"/>
                    <a:pt x="2446" y="609"/>
                  </a:cubicBezTo>
                  <a:cubicBezTo>
                    <a:pt x="2424" y="609"/>
                    <a:pt x="2402" y="610"/>
                    <a:pt x="2379" y="614"/>
                  </a:cubicBezTo>
                  <a:cubicBezTo>
                    <a:pt x="2155" y="652"/>
                    <a:pt x="2005" y="863"/>
                    <a:pt x="2041" y="1087"/>
                  </a:cubicBezTo>
                  <a:cubicBezTo>
                    <a:pt x="2068" y="1247"/>
                    <a:pt x="2183" y="1368"/>
                    <a:pt x="2330" y="1412"/>
                  </a:cubicBezTo>
                  <a:cubicBezTo>
                    <a:pt x="2327" y="1436"/>
                    <a:pt x="2332" y="1458"/>
                    <a:pt x="2333" y="1471"/>
                  </a:cubicBezTo>
                  <a:cubicBezTo>
                    <a:pt x="2384" y="1768"/>
                    <a:pt x="2484" y="2146"/>
                    <a:pt x="2788" y="2455"/>
                  </a:cubicBezTo>
                  <a:cubicBezTo>
                    <a:pt x="2766" y="2477"/>
                    <a:pt x="2746" y="2500"/>
                    <a:pt x="2724" y="2522"/>
                  </a:cubicBezTo>
                  <a:cubicBezTo>
                    <a:pt x="2672" y="2576"/>
                    <a:pt x="2615" y="2623"/>
                    <a:pt x="2560" y="2673"/>
                  </a:cubicBezTo>
                  <a:cubicBezTo>
                    <a:pt x="2469" y="2752"/>
                    <a:pt x="2375" y="2836"/>
                    <a:pt x="2291" y="2930"/>
                  </a:cubicBezTo>
                  <a:cubicBezTo>
                    <a:pt x="2252" y="2975"/>
                    <a:pt x="2210" y="3029"/>
                    <a:pt x="2172" y="3091"/>
                  </a:cubicBezTo>
                  <a:cubicBezTo>
                    <a:pt x="2167" y="2988"/>
                    <a:pt x="2159" y="2882"/>
                    <a:pt x="2152" y="2778"/>
                  </a:cubicBezTo>
                  <a:cubicBezTo>
                    <a:pt x="2154" y="2767"/>
                    <a:pt x="2154" y="2754"/>
                    <a:pt x="2151" y="2743"/>
                  </a:cubicBezTo>
                  <a:cubicBezTo>
                    <a:pt x="2129" y="2492"/>
                    <a:pt x="2096" y="2240"/>
                    <a:pt x="2038" y="1991"/>
                  </a:cubicBezTo>
                  <a:cubicBezTo>
                    <a:pt x="1951" y="1620"/>
                    <a:pt x="1770" y="1121"/>
                    <a:pt x="1399" y="708"/>
                  </a:cubicBezTo>
                  <a:cubicBezTo>
                    <a:pt x="1493" y="617"/>
                    <a:pt x="1543" y="484"/>
                    <a:pt x="1520" y="343"/>
                  </a:cubicBezTo>
                  <a:cubicBezTo>
                    <a:pt x="1484" y="142"/>
                    <a:pt x="1310" y="1"/>
                    <a:pt x="1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884517" y="152655"/>
              <a:ext cx="246783" cy="310826"/>
            </a:xfrm>
            <a:custGeom>
              <a:avLst/>
              <a:gdLst/>
              <a:ahLst/>
              <a:cxnLst/>
              <a:rect l="l" t="t" r="r" b="b"/>
              <a:pathLst>
                <a:path w="5229" h="6586" extrusionOk="0">
                  <a:moveTo>
                    <a:pt x="4099" y="0"/>
                  </a:moveTo>
                  <a:cubicBezTo>
                    <a:pt x="4001" y="0"/>
                    <a:pt x="3902" y="21"/>
                    <a:pt x="3811" y="57"/>
                  </a:cubicBezTo>
                  <a:cubicBezTo>
                    <a:pt x="3562" y="154"/>
                    <a:pt x="3381" y="374"/>
                    <a:pt x="3236" y="600"/>
                  </a:cubicBezTo>
                  <a:cubicBezTo>
                    <a:pt x="2856" y="1192"/>
                    <a:pt x="2652" y="1896"/>
                    <a:pt x="2656" y="2598"/>
                  </a:cubicBezTo>
                  <a:cubicBezTo>
                    <a:pt x="2639" y="2174"/>
                    <a:pt x="2569" y="1751"/>
                    <a:pt x="2447" y="1344"/>
                  </a:cubicBezTo>
                  <a:cubicBezTo>
                    <a:pt x="2398" y="1182"/>
                    <a:pt x="2324" y="1006"/>
                    <a:pt x="2165" y="949"/>
                  </a:cubicBezTo>
                  <a:cubicBezTo>
                    <a:pt x="2134" y="938"/>
                    <a:pt x="2103" y="934"/>
                    <a:pt x="2072" y="934"/>
                  </a:cubicBezTo>
                  <a:cubicBezTo>
                    <a:pt x="1910" y="934"/>
                    <a:pt x="1753" y="1069"/>
                    <a:pt x="1674" y="1221"/>
                  </a:cubicBezTo>
                  <a:cubicBezTo>
                    <a:pt x="1564" y="1433"/>
                    <a:pt x="1543" y="1674"/>
                    <a:pt x="1530" y="1912"/>
                  </a:cubicBezTo>
                  <a:cubicBezTo>
                    <a:pt x="1502" y="2447"/>
                    <a:pt x="1517" y="2983"/>
                    <a:pt x="1534" y="3519"/>
                  </a:cubicBezTo>
                  <a:cubicBezTo>
                    <a:pt x="1493" y="3149"/>
                    <a:pt x="1386" y="2788"/>
                    <a:pt x="1220" y="2455"/>
                  </a:cubicBezTo>
                  <a:cubicBezTo>
                    <a:pt x="1152" y="2319"/>
                    <a:pt x="1071" y="2185"/>
                    <a:pt x="949" y="2094"/>
                  </a:cubicBezTo>
                  <a:cubicBezTo>
                    <a:pt x="871" y="2036"/>
                    <a:pt x="772" y="2000"/>
                    <a:pt x="675" y="2000"/>
                  </a:cubicBezTo>
                  <a:cubicBezTo>
                    <a:pt x="623" y="2000"/>
                    <a:pt x="570" y="2011"/>
                    <a:pt x="522" y="2035"/>
                  </a:cubicBezTo>
                  <a:cubicBezTo>
                    <a:pt x="421" y="2085"/>
                    <a:pt x="354" y="2187"/>
                    <a:pt x="311" y="2290"/>
                  </a:cubicBezTo>
                  <a:cubicBezTo>
                    <a:pt x="1" y="3019"/>
                    <a:pt x="451" y="3685"/>
                    <a:pt x="691" y="4351"/>
                  </a:cubicBezTo>
                  <a:cubicBezTo>
                    <a:pt x="952" y="5075"/>
                    <a:pt x="1187" y="5822"/>
                    <a:pt x="1320" y="6577"/>
                  </a:cubicBezTo>
                  <a:cubicBezTo>
                    <a:pt x="1321" y="6583"/>
                    <a:pt x="1328" y="6586"/>
                    <a:pt x="1340" y="6586"/>
                  </a:cubicBezTo>
                  <a:cubicBezTo>
                    <a:pt x="1472" y="6586"/>
                    <a:pt x="2223" y="6274"/>
                    <a:pt x="2999" y="5933"/>
                  </a:cubicBezTo>
                  <a:cubicBezTo>
                    <a:pt x="3831" y="5566"/>
                    <a:pt x="4693" y="5166"/>
                    <a:pt x="4843" y="5081"/>
                  </a:cubicBezTo>
                  <a:cubicBezTo>
                    <a:pt x="5034" y="4971"/>
                    <a:pt x="5228" y="4791"/>
                    <a:pt x="5207" y="4570"/>
                  </a:cubicBezTo>
                  <a:cubicBezTo>
                    <a:pt x="5198" y="4480"/>
                    <a:pt x="5150" y="4396"/>
                    <a:pt x="5092" y="4328"/>
                  </a:cubicBezTo>
                  <a:cubicBezTo>
                    <a:pt x="4914" y="4116"/>
                    <a:pt x="4626" y="4020"/>
                    <a:pt x="4350" y="4015"/>
                  </a:cubicBezTo>
                  <a:cubicBezTo>
                    <a:pt x="4339" y="4015"/>
                    <a:pt x="4329" y="4015"/>
                    <a:pt x="4318" y="4015"/>
                  </a:cubicBezTo>
                  <a:cubicBezTo>
                    <a:pt x="4050" y="4015"/>
                    <a:pt x="3789" y="4084"/>
                    <a:pt x="3532" y="4154"/>
                  </a:cubicBezTo>
                  <a:cubicBezTo>
                    <a:pt x="3952" y="3959"/>
                    <a:pt x="4353" y="3729"/>
                    <a:pt x="4735" y="3467"/>
                  </a:cubicBezTo>
                  <a:cubicBezTo>
                    <a:pt x="4846" y="3388"/>
                    <a:pt x="4961" y="3307"/>
                    <a:pt x="5033" y="3191"/>
                  </a:cubicBezTo>
                  <a:cubicBezTo>
                    <a:pt x="5107" y="3076"/>
                    <a:pt x="5131" y="2919"/>
                    <a:pt x="5060" y="2803"/>
                  </a:cubicBezTo>
                  <a:cubicBezTo>
                    <a:pt x="4989" y="2690"/>
                    <a:pt x="4861" y="2651"/>
                    <a:pt x="4723" y="2651"/>
                  </a:cubicBezTo>
                  <a:cubicBezTo>
                    <a:pt x="4628" y="2651"/>
                    <a:pt x="4527" y="2669"/>
                    <a:pt x="4438" y="2695"/>
                  </a:cubicBezTo>
                  <a:cubicBezTo>
                    <a:pt x="4091" y="2795"/>
                    <a:pt x="3753" y="2940"/>
                    <a:pt x="3441" y="3122"/>
                  </a:cubicBezTo>
                  <a:cubicBezTo>
                    <a:pt x="3930" y="2563"/>
                    <a:pt x="4321" y="1897"/>
                    <a:pt x="4494" y="1172"/>
                  </a:cubicBezTo>
                  <a:cubicBezTo>
                    <a:pt x="4555" y="913"/>
                    <a:pt x="4677" y="493"/>
                    <a:pt x="4541" y="247"/>
                  </a:cubicBezTo>
                  <a:cubicBezTo>
                    <a:pt x="4445" y="70"/>
                    <a:pt x="4276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3"/>
            <p:cNvGrpSpPr/>
            <p:nvPr/>
          </p:nvGrpSpPr>
          <p:grpSpPr>
            <a:xfrm>
              <a:off x="7379075" y="-30596"/>
              <a:ext cx="1764928" cy="5667503"/>
              <a:chOff x="7379075" y="-30596"/>
              <a:chExt cx="1764928" cy="5667503"/>
            </a:xfrm>
          </p:grpSpPr>
          <p:sp>
            <p:nvSpPr>
              <p:cNvPr id="97" name="Google Shape;97;p3"/>
              <p:cNvSpPr/>
              <p:nvPr/>
            </p:nvSpPr>
            <p:spPr>
              <a:xfrm rot="5400000">
                <a:off x="7267783" y="3267371"/>
                <a:ext cx="2937313" cy="815127"/>
              </a:xfrm>
              <a:custGeom>
                <a:avLst/>
                <a:gdLst/>
                <a:ahLst/>
                <a:cxnLst/>
                <a:rect l="l" t="t" r="r" b="b"/>
                <a:pathLst>
                  <a:path w="86031" h="23876" extrusionOk="0">
                    <a:moveTo>
                      <a:pt x="763" y="1"/>
                    </a:moveTo>
                    <a:cubicBezTo>
                      <a:pt x="0" y="4481"/>
                      <a:pt x="1517" y="9326"/>
                      <a:pt x="4785" y="12504"/>
                    </a:cubicBezTo>
                    <a:cubicBezTo>
                      <a:pt x="7881" y="15513"/>
                      <a:pt x="12173" y="16841"/>
                      <a:pt x="16536" y="16841"/>
                    </a:cubicBezTo>
                    <a:cubicBezTo>
                      <a:pt x="18933" y="16841"/>
                      <a:pt x="21353" y="16439"/>
                      <a:pt x="23607" y="15696"/>
                    </a:cubicBezTo>
                    <a:cubicBezTo>
                      <a:pt x="27714" y="14341"/>
                      <a:pt x="31452" y="12009"/>
                      <a:pt x="35563" y="10670"/>
                    </a:cubicBezTo>
                    <a:cubicBezTo>
                      <a:pt x="38192" y="9814"/>
                      <a:pt x="40957" y="9390"/>
                      <a:pt x="43721" y="9390"/>
                    </a:cubicBezTo>
                    <a:cubicBezTo>
                      <a:pt x="47426" y="9390"/>
                      <a:pt x="51131" y="10152"/>
                      <a:pt x="54515" y="11659"/>
                    </a:cubicBezTo>
                    <a:cubicBezTo>
                      <a:pt x="59368" y="13823"/>
                      <a:pt x="63446" y="17384"/>
                      <a:pt x="67993" y="20134"/>
                    </a:cubicBezTo>
                    <a:cubicBezTo>
                      <a:pt x="71458" y="22233"/>
                      <a:pt x="75473" y="23875"/>
                      <a:pt x="79444" y="23875"/>
                    </a:cubicBezTo>
                    <a:cubicBezTo>
                      <a:pt x="80684" y="23875"/>
                      <a:pt x="81920" y="23715"/>
                      <a:pt x="83134" y="23358"/>
                    </a:cubicBezTo>
                    <a:cubicBezTo>
                      <a:pt x="84165" y="23054"/>
                      <a:pt x="85177" y="22594"/>
                      <a:pt x="86031" y="21948"/>
                    </a:cubicBezTo>
                    <a:lnTo>
                      <a:pt x="860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379075" y="4684843"/>
                <a:ext cx="590976" cy="952065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20173" extrusionOk="0">
                    <a:moveTo>
                      <a:pt x="11487" y="413"/>
                    </a:moveTo>
                    <a:lnTo>
                      <a:pt x="11487" y="413"/>
                    </a:lnTo>
                    <a:cubicBezTo>
                      <a:pt x="11452" y="699"/>
                      <a:pt x="11442" y="986"/>
                      <a:pt x="11432" y="1267"/>
                    </a:cubicBezTo>
                    <a:cubicBezTo>
                      <a:pt x="11423" y="1535"/>
                      <a:pt x="11413" y="1811"/>
                      <a:pt x="11381" y="2079"/>
                    </a:cubicBezTo>
                    <a:cubicBezTo>
                      <a:pt x="11256" y="3175"/>
                      <a:pt x="10921" y="3980"/>
                      <a:pt x="10321" y="4612"/>
                    </a:cubicBezTo>
                    <a:cubicBezTo>
                      <a:pt x="10244" y="4692"/>
                      <a:pt x="10168" y="4770"/>
                      <a:pt x="10088" y="4848"/>
                    </a:cubicBezTo>
                    <a:cubicBezTo>
                      <a:pt x="10075" y="4861"/>
                      <a:pt x="10061" y="4876"/>
                      <a:pt x="10048" y="4890"/>
                    </a:cubicBezTo>
                    <a:cubicBezTo>
                      <a:pt x="10353" y="4381"/>
                      <a:pt x="10588" y="3877"/>
                      <a:pt x="10740" y="3386"/>
                    </a:cubicBezTo>
                    <a:cubicBezTo>
                      <a:pt x="10815" y="3141"/>
                      <a:pt x="10837" y="2888"/>
                      <a:pt x="10858" y="2642"/>
                    </a:cubicBezTo>
                    <a:cubicBezTo>
                      <a:pt x="10892" y="2263"/>
                      <a:pt x="10922" y="1902"/>
                      <a:pt x="11135" y="1578"/>
                    </a:cubicBezTo>
                    <a:cubicBezTo>
                      <a:pt x="11159" y="1543"/>
                      <a:pt x="11148" y="1497"/>
                      <a:pt x="11113" y="1475"/>
                    </a:cubicBezTo>
                    <a:cubicBezTo>
                      <a:pt x="11101" y="1467"/>
                      <a:pt x="11087" y="1463"/>
                      <a:pt x="11073" y="1463"/>
                    </a:cubicBezTo>
                    <a:cubicBezTo>
                      <a:pt x="11049" y="1463"/>
                      <a:pt x="11024" y="1475"/>
                      <a:pt x="11010" y="1497"/>
                    </a:cubicBezTo>
                    <a:cubicBezTo>
                      <a:pt x="10777" y="1852"/>
                      <a:pt x="10742" y="2248"/>
                      <a:pt x="10708" y="2629"/>
                    </a:cubicBezTo>
                    <a:cubicBezTo>
                      <a:pt x="10689" y="2868"/>
                      <a:pt x="10666" y="3114"/>
                      <a:pt x="10596" y="3343"/>
                    </a:cubicBezTo>
                    <a:cubicBezTo>
                      <a:pt x="10441" y="3838"/>
                      <a:pt x="10201" y="4347"/>
                      <a:pt x="9888" y="4861"/>
                    </a:cubicBezTo>
                    <a:cubicBezTo>
                      <a:pt x="9993" y="4528"/>
                      <a:pt x="10100" y="4185"/>
                      <a:pt x="10143" y="3815"/>
                    </a:cubicBezTo>
                    <a:cubicBezTo>
                      <a:pt x="10169" y="3609"/>
                      <a:pt x="10172" y="3398"/>
                      <a:pt x="10176" y="3192"/>
                    </a:cubicBezTo>
                    <a:cubicBezTo>
                      <a:pt x="10179" y="2950"/>
                      <a:pt x="10185" y="2700"/>
                      <a:pt x="10226" y="2460"/>
                    </a:cubicBezTo>
                    <a:cubicBezTo>
                      <a:pt x="10265" y="2221"/>
                      <a:pt x="10336" y="2005"/>
                      <a:pt x="10440" y="1801"/>
                    </a:cubicBezTo>
                    <a:cubicBezTo>
                      <a:pt x="10589" y="1511"/>
                      <a:pt x="10784" y="1219"/>
                      <a:pt x="11038" y="906"/>
                    </a:cubicBezTo>
                    <a:cubicBezTo>
                      <a:pt x="11142" y="776"/>
                      <a:pt x="11261" y="643"/>
                      <a:pt x="11398" y="494"/>
                    </a:cubicBezTo>
                    <a:cubicBezTo>
                      <a:pt x="11416" y="475"/>
                      <a:pt x="11449" y="447"/>
                      <a:pt x="11485" y="414"/>
                    </a:cubicBezTo>
                    <a:cubicBezTo>
                      <a:pt x="11486" y="414"/>
                      <a:pt x="11486" y="413"/>
                      <a:pt x="11487" y="413"/>
                    </a:cubicBezTo>
                    <a:close/>
                    <a:moveTo>
                      <a:pt x="12089" y="5419"/>
                    </a:moveTo>
                    <a:lnTo>
                      <a:pt x="12089" y="5419"/>
                    </a:lnTo>
                    <a:cubicBezTo>
                      <a:pt x="12015" y="5516"/>
                      <a:pt x="11943" y="5615"/>
                      <a:pt x="11870" y="5714"/>
                    </a:cubicBezTo>
                    <a:cubicBezTo>
                      <a:pt x="11669" y="5986"/>
                      <a:pt x="11479" y="6247"/>
                      <a:pt x="11232" y="6455"/>
                    </a:cubicBezTo>
                    <a:cubicBezTo>
                      <a:pt x="10741" y="6868"/>
                      <a:pt x="10175" y="6968"/>
                      <a:pt x="9576" y="7072"/>
                    </a:cubicBezTo>
                    <a:cubicBezTo>
                      <a:pt x="9263" y="7127"/>
                      <a:pt x="8939" y="7185"/>
                      <a:pt x="8626" y="7289"/>
                    </a:cubicBezTo>
                    <a:cubicBezTo>
                      <a:pt x="8607" y="7295"/>
                      <a:pt x="8585" y="7302"/>
                      <a:pt x="8562" y="7308"/>
                    </a:cubicBezTo>
                    <a:cubicBezTo>
                      <a:pt x="8765" y="7173"/>
                      <a:pt x="8998" y="7076"/>
                      <a:pt x="9228" y="6982"/>
                    </a:cubicBezTo>
                    <a:lnTo>
                      <a:pt x="9306" y="6949"/>
                    </a:lnTo>
                    <a:cubicBezTo>
                      <a:pt x="9948" y="6681"/>
                      <a:pt x="10576" y="6367"/>
                      <a:pt x="11174" y="6011"/>
                    </a:cubicBezTo>
                    <a:cubicBezTo>
                      <a:pt x="11210" y="5989"/>
                      <a:pt x="11220" y="5943"/>
                      <a:pt x="11198" y="5906"/>
                    </a:cubicBezTo>
                    <a:cubicBezTo>
                      <a:pt x="11184" y="5883"/>
                      <a:pt x="11161" y="5870"/>
                      <a:pt x="11136" y="5870"/>
                    </a:cubicBezTo>
                    <a:cubicBezTo>
                      <a:pt x="11122" y="5870"/>
                      <a:pt x="11108" y="5874"/>
                      <a:pt x="11096" y="5882"/>
                    </a:cubicBezTo>
                    <a:cubicBezTo>
                      <a:pt x="10504" y="6235"/>
                      <a:pt x="9883" y="6548"/>
                      <a:pt x="9246" y="6811"/>
                    </a:cubicBezTo>
                    <a:lnTo>
                      <a:pt x="9169" y="6844"/>
                    </a:lnTo>
                    <a:cubicBezTo>
                      <a:pt x="8991" y="6918"/>
                      <a:pt x="8810" y="6992"/>
                      <a:pt x="8642" y="7085"/>
                    </a:cubicBezTo>
                    <a:cubicBezTo>
                      <a:pt x="8720" y="6989"/>
                      <a:pt x="8792" y="6894"/>
                      <a:pt x="8861" y="6800"/>
                    </a:cubicBezTo>
                    <a:cubicBezTo>
                      <a:pt x="8920" y="6737"/>
                      <a:pt x="8976" y="6677"/>
                      <a:pt x="9039" y="6616"/>
                    </a:cubicBezTo>
                    <a:cubicBezTo>
                      <a:pt x="9332" y="6325"/>
                      <a:pt x="9583" y="6086"/>
                      <a:pt x="9872" y="5892"/>
                    </a:cubicBezTo>
                    <a:cubicBezTo>
                      <a:pt x="10105" y="5736"/>
                      <a:pt x="10339" y="5628"/>
                      <a:pt x="10585" y="5565"/>
                    </a:cubicBezTo>
                    <a:cubicBezTo>
                      <a:pt x="10838" y="5500"/>
                      <a:pt x="11083" y="5497"/>
                      <a:pt x="11342" y="5492"/>
                    </a:cubicBezTo>
                    <a:cubicBezTo>
                      <a:pt x="11453" y="5491"/>
                      <a:pt x="11566" y="5490"/>
                      <a:pt x="11682" y="5481"/>
                    </a:cubicBezTo>
                    <a:cubicBezTo>
                      <a:pt x="11721" y="5479"/>
                      <a:pt x="11905" y="5458"/>
                      <a:pt x="12089" y="5419"/>
                    </a:cubicBezTo>
                    <a:close/>
                    <a:moveTo>
                      <a:pt x="8015" y="3097"/>
                    </a:moveTo>
                    <a:cubicBezTo>
                      <a:pt x="8047" y="3399"/>
                      <a:pt x="8115" y="3694"/>
                      <a:pt x="8180" y="3984"/>
                    </a:cubicBezTo>
                    <a:cubicBezTo>
                      <a:pt x="8245" y="4266"/>
                      <a:pt x="8310" y="4557"/>
                      <a:pt x="8341" y="4847"/>
                    </a:cubicBezTo>
                    <a:cubicBezTo>
                      <a:pt x="8391" y="5326"/>
                      <a:pt x="8351" y="5840"/>
                      <a:pt x="8215" y="6416"/>
                    </a:cubicBezTo>
                    <a:cubicBezTo>
                      <a:pt x="8135" y="6752"/>
                      <a:pt x="8004" y="7082"/>
                      <a:pt x="7866" y="7402"/>
                    </a:cubicBezTo>
                    <a:cubicBezTo>
                      <a:pt x="7970" y="6724"/>
                      <a:pt x="7979" y="6155"/>
                      <a:pt x="7898" y="5576"/>
                    </a:cubicBezTo>
                    <a:cubicBezTo>
                      <a:pt x="7824" y="5048"/>
                      <a:pt x="7773" y="4537"/>
                      <a:pt x="7990" y="4101"/>
                    </a:cubicBezTo>
                    <a:cubicBezTo>
                      <a:pt x="8008" y="4065"/>
                      <a:pt x="7993" y="4020"/>
                      <a:pt x="7956" y="4001"/>
                    </a:cubicBezTo>
                    <a:cubicBezTo>
                      <a:pt x="7945" y="3996"/>
                      <a:pt x="7935" y="3994"/>
                      <a:pt x="7924" y="3994"/>
                    </a:cubicBezTo>
                    <a:cubicBezTo>
                      <a:pt x="7896" y="3994"/>
                      <a:pt x="7869" y="4009"/>
                      <a:pt x="7856" y="4036"/>
                    </a:cubicBezTo>
                    <a:cubicBezTo>
                      <a:pt x="7621" y="4509"/>
                      <a:pt x="7675" y="5067"/>
                      <a:pt x="7752" y="5598"/>
                    </a:cubicBezTo>
                    <a:cubicBezTo>
                      <a:pt x="7820" y="6084"/>
                      <a:pt x="7823" y="6568"/>
                      <a:pt x="7755" y="7118"/>
                    </a:cubicBezTo>
                    <a:cubicBezTo>
                      <a:pt x="7711" y="6975"/>
                      <a:pt x="7660" y="6833"/>
                      <a:pt x="7608" y="6688"/>
                    </a:cubicBezTo>
                    <a:cubicBezTo>
                      <a:pt x="7571" y="6584"/>
                      <a:pt x="7530" y="6475"/>
                      <a:pt x="7494" y="6362"/>
                    </a:cubicBezTo>
                    <a:cubicBezTo>
                      <a:pt x="7325" y="5849"/>
                      <a:pt x="7274" y="5313"/>
                      <a:pt x="7348" y="4816"/>
                    </a:cubicBezTo>
                    <a:cubicBezTo>
                      <a:pt x="7439" y="4205"/>
                      <a:pt x="7724" y="3625"/>
                      <a:pt x="8015" y="3097"/>
                    </a:cubicBezTo>
                    <a:close/>
                    <a:moveTo>
                      <a:pt x="4920" y="5161"/>
                    </a:moveTo>
                    <a:lnTo>
                      <a:pt x="5479" y="6441"/>
                    </a:lnTo>
                    <a:cubicBezTo>
                      <a:pt x="5645" y="6820"/>
                      <a:pt x="5818" y="7214"/>
                      <a:pt x="5922" y="7620"/>
                    </a:cubicBezTo>
                    <a:cubicBezTo>
                      <a:pt x="6074" y="8214"/>
                      <a:pt x="6082" y="8845"/>
                      <a:pt x="5948" y="9450"/>
                    </a:cubicBezTo>
                    <a:lnTo>
                      <a:pt x="5930" y="9524"/>
                    </a:lnTo>
                    <a:cubicBezTo>
                      <a:pt x="5920" y="9575"/>
                      <a:pt x="5906" y="9646"/>
                      <a:pt x="5887" y="9704"/>
                    </a:cubicBezTo>
                    <a:cubicBezTo>
                      <a:pt x="5854" y="9537"/>
                      <a:pt x="5825" y="9371"/>
                      <a:pt x="5797" y="9206"/>
                    </a:cubicBezTo>
                    <a:cubicBezTo>
                      <a:pt x="5747" y="8894"/>
                      <a:pt x="5696" y="8570"/>
                      <a:pt x="5593" y="8257"/>
                    </a:cubicBezTo>
                    <a:lnTo>
                      <a:pt x="5529" y="8066"/>
                    </a:lnTo>
                    <a:cubicBezTo>
                      <a:pt x="5388" y="7651"/>
                      <a:pt x="5243" y="7222"/>
                      <a:pt x="5279" y="6784"/>
                    </a:cubicBezTo>
                    <a:cubicBezTo>
                      <a:pt x="5283" y="6743"/>
                      <a:pt x="5253" y="6707"/>
                      <a:pt x="5211" y="6703"/>
                    </a:cubicBezTo>
                    <a:cubicBezTo>
                      <a:pt x="5209" y="6703"/>
                      <a:pt x="5207" y="6702"/>
                      <a:pt x="5205" y="6702"/>
                    </a:cubicBezTo>
                    <a:cubicBezTo>
                      <a:pt x="5166" y="6702"/>
                      <a:pt x="5133" y="6732"/>
                      <a:pt x="5130" y="6772"/>
                    </a:cubicBezTo>
                    <a:cubicBezTo>
                      <a:pt x="5091" y="7240"/>
                      <a:pt x="5241" y="7684"/>
                      <a:pt x="5386" y="8113"/>
                    </a:cubicBezTo>
                    <a:lnTo>
                      <a:pt x="5450" y="8302"/>
                    </a:lnTo>
                    <a:cubicBezTo>
                      <a:pt x="5550" y="8605"/>
                      <a:pt x="5600" y="8922"/>
                      <a:pt x="5648" y="9227"/>
                    </a:cubicBezTo>
                    <a:cubicBezTo>
                      <a:pt x="5677" y="9405"/>
                      <a:pt x="5709" y="9586"/>
                      <a:pt x="5748" y="9767"/>
                    </a:cubicBezTo>
                    <a:cubicBezTo>
                      <a:pt x="5731" y="9753"/>
                      <a:pt x="5712" y="9735"/>
                      <a:pt x="5689" y="9712"/>
                    </a:cubicBezTo>
                    <a:cubicBezTo>
                      <a:pt x="5479" y="9504"/>
                      <a:pt x="5321" y="9243"/>
                      <a:pt x="5184" y="8991"/>
                    </a:cubicBezTo>
                    <a:cubicBezTo>
                      <a:pt x="5000" y="8660"/>
                      <a:pt x="4778" y="8217"/>
                      <a:pt x="4699" y="7743"/>
                    </a:cubicBezTo>
                    <a:cubicBezTo>
                      <a:pt x="4639" y="7382"/>
                      <a:pt x="4657" y="7014"/>
                      <a:pt x="4706" y="6572"/>
                    </a:cubicBezTo>
                    <a:cubicBezTo>
                      <a:pt x="4756" y="6102"/>
                      <a:pt x="4829" y="5628"/>
                      <a:pt x="4920" y="5161"/>
                    </a:cubicBezTo>
                    <a:close/>
                    <a:moveTo>
                      <a:pt x="10381" y="9045"/>
                    </a:moveTo>
                    <a:cubicBezTo>
                      <a:pt x="10136" y="9418"/>
                      <a:pt x="9677" y="9641"/>
                      <a:pt x="9221" y="9838"/>
                    </a:cubicBezTo>
                    <a:cubicBezTo>
                      <a:pt x="8563" y="10122"/>
                      <a:pt x="7919" y="10373"/>
                      <a:pt x="7283" y="10373"/>
                    </a:cubicBezTo>
                    <a:cubicBezTo>
                      <a:pt x="7129" y="10373"/>
                      <a:pt x="6976" y="10358"/>
                      <a:pt x="6824" y="10326"/>
                    </a:cubicBezTo>
                    <a:cubicBezTo>
                      <a:pt x="6596" y="10278"/>
                      <a:pt x="6371" y="10210"/>
                      <a:pt x="6152" y="10145"/>
                    </a:cubicBezTo>
                    <a:cubicBezTo>
                      <a:pt x="6088" y="10126"/>
                      <a:pt x="6027" y="10106"/>
                      <a:pt x="5964" y="10089"/>
                    </a:cubicBezTo>
                    <a:cubicBezTo>
                      <a:pt x="6181" y="9947"/>
                      <a:pt x="6456" y="9918"/>
                      <a:pt x="6702" y="9906"/>
                    </a:cubicBezTo>
                    <a:cubicBezTo>
                      <a:pt x="6900" y="9895"/>
                      <a:pt x="7103" y="9892"/>
                      <a:pt x="7304" y="9887"/>
                    </a:cubicBezTo>
                    <a:cubicBezTo>
                      <a:pt x="7988" y="9874"/>
                      <a:pt x="8694" y="9860"/>
                      <a:pt x="9332" y="9591"/>
                    </a:cubicBezTo>
                    <a:cubicBezTo>
                      <a:pt x="9370" y="9575"/>
                      <a:pt x="9389" y="9531"/>
                      <a:pt x="9373" y="9494"/>
                    </a:cubicBezTo>
                    <a:cubicBezTo>
                      <a:pt x="9360" y="9464"/>
                      <a:pt x="9333" y="9447"/>
                      <a:pt x="9304" y="9447"/>
                    </a:cubicBezTo>
                    <a:cubicBezTo>
                      <a:pt x="9294" y="9447"/>
                      <a:pt x="9284" y="9449"/>
                      <a:pt x="9275" y="9453"/>
                    </a:cubicBezTo>
                    <a:cubicBezTo>
                      <a:pt x="8661" y="9714"/>
                      <a:pt x="7970" y="9727"/>
                      <a:pt x="7300" y="9740"/>
                    </a:cubicBezTo>
                    <a:cubicBezTo>
                      <a:pt x="7097" y="9743"/>
                      <a:pt x="6893" y="9747"/>
                      <a:pt x="6693" y="9757"/>
                    </a:cubicBezTo>
                    <a:cubicBezTo>
                      <a:pt x="6527" y="9766"/>
                      <a:pt x="6358" y="9785"/>
                      <a:pt x="6198" y="9827"/>
                    </a:cubicBezTo>
                    <a:cubicBezTo>
                      <a:pt x="6291" y="9734"/>
                      <a:pt x="6385" y="9649"/>
                      <a:pt x="6494" y="9581"/>
                    </a:cubicBezTo>
                    <a:cubicBezTo>
                      <a:pt x="6908" y="9317"/>
                      <a:pt x="7439" y="9172"/>
                      <a:pt x="8114" y="9139"/>
                    </a:cubicBezTo>
                    <a:cubicBezTo>
                      <a:pt x="8313" y="9129"/>
                      <a:pt x="8516" y="9127"/>
                      <a:pt x="8716" y="9127"/>
                    </a:cubicBezTo>
                    <a:cubicBezTo>
                      <a:pt x="8783" y="9127"/>
                      <a:pt x="8849" y="9127"/>
                      <a:pt x="8916" y="9127"/>
                    </a:cubicBezTo>
                    <a:cubicBezTo>
                      <a:pt x="9008" y="9128"/>
                      <a:pt x="9102" y="9129"/>
                      <a:pt x="9196" y="9129"/>
                    </a:cubicBezTo>
                    <a:cubicBezTo>
                      <a:pt x="9589" y="9129"/>
                      <a:pt x="9989" y="9116"/>
                      <a:pt x="10381" y="9045"/>
                    </a:cubicBezTo>
                    <a:close/>
                    <a:moveTo>
                      <a:pt x="3187" y="7948"/>
                    </a:moveTo>
                    <a:cubicBezTo>
                      <a:pt x="3407" y="8131"/>
                      <a:pt x="3523" y="8434"/>
                      <a:pt x="3622" y="8734"/>
                    </a:cubicBezTo>
                    <a:cubicBezTo>
                      <a:pt x="3813" y="9300"/>
                      <a:pt x="4002" y="9906"/>
                      <a:pt x="4059" y="10533"/>
                    </a:cubicBezTo>
                    <a:cubicBezTo>
                      <a:pt x="4114" y="11169"/>
                      <a:pt x="3936" y="11759"/>
                      <a:pt x="3747" y="12383"/>
                    </a:cubicBezTo>
                    <a:cubicBezTo>
                      <a:pt x="3743" y="12398"/>
                      <a:pt x="3737" y="12411"/>
                      <a:pt x="3734" y="12425"/>
                    </a:cubicBezTo>
                    <a:cubicBezTo>
                      <a:pt x="3562" y="11496"/>
                      <a:pt x="3459" y="10550"/>
                      <a:pt x="3438" y="9607"/>
                    </a:cubicBezTo>
                    <a:cubicBezTo>
                      <a:pt x="3438" y="9567"/>
                      <a:pt x="3404" y="9534"/>
                      <a:pt x="3364" y="9534"/>
                    </a:cubicBezTo>
                    <a:cubicBezTo>
                      <a:pt x="3363" y="9534"/>
                      <a:pt x="3362" y="9534"/>
                      <a:pt x="3361" y="9534"/>
                    </a:cubicBezTo>
                    <a:cubicBezTo>
                      <a:pt x="3319" y="9537"/>
                      <a:pt x="3287" y="9569"/>
                      <a:pt x="3289" y="9611"/>
                    </a:cubicBezTo>
                    <a:cubicBezTo>
                      <a:pt x="3310" y="10558"/>
                      <a:pt x="3414" y="11506"/>
                      <a:pt x="3585" y="12437"/>
                    </a:cubicBezTo>
                    <a:cubicBezTo>
                      <a:pt x="3105" y="11787"/>
                      <a:pt x="2694" y="11137"/>
                      <a:pt x="2647" y="10270"/>
                    </a:cubicBezTo>
                    <a:cubicBezTo>
                      <a:pt x="2608" y="9573"/>
                      <a:pt x="2786" y="8813"/>
                      <a:pt x="3187" y="7948"/>
                    </a:cubicBezTo>
                    <a:close/>
                    <a:moveTo>
                      <a:pt x="7380" y="11380"/>
                    </a:moveTo>
                    <a:cubicBezTo>
                      <a:pt x="7929" y="11380"/>
                      <a:pt x="8471" y="11440"/>
                      <a:pt x="8975" y="11509"/>
                    </a:cubicBezTo>
                    <a:cubicBezTo>
                      <a:pt x="8923" y="11557"/>
                      <a:pt x="8858" y="11616"/>
                      <a:pt x="8778" y="11693"/>
                    </a:cubicBezTo>
                    <a:cubicBezTo>
                      <a:pt x="8716" y="11752"/>
                      <a:pt x="8651" y="11811"/>
                      <a:pt x="8629" y="11827"/>
                    </a:cubicBezTo>
                    <a:cubicBezTo>
                      <a:pt x="8441" y="11965"/>
                      <a:pt x="8239" y="12091"/>
                      <a:pt x="8032" y="12201"/>
                    </a:cubicBezTo>
                    <a:cubicBezTo>
                      <a:pt x="7607" y="12427"/>
                      <a:pt x="7151" y="12595"/>
                      <a:pt x="6675" y="12700"/>
                    </a:cubicBezTo>
                    <a:cubicBezTo>
                      <a:pt x="6299" y="12782"/>
                      <a:pt x="5919" y="12824"/>
                      <a:pt x="5541" y="12824"/>
                    </a:cubicBezTo>
                    <a:cubicBezTo>
                      <a:pt x="5439" y="12824"/>
                      <a:pt x="5336" y="12821"/>
                      <a:pt x="5234" y="12815"/>
                    </a:cubicBezTo>
                    <a:cubicBezTo>
                      <a:pt x="5118" y="12807"/>
                      <a:pt x="5010" y="12797"/>
                      <a:pt x="4906" y="12787"/>
                    </a:cubicBezTo>
                    <a:cubicBezTo>
                      <a:pt x="4744" y="12772"/>
                      <a:pt x="4586" y="12758"/>
                      <a:pt x="4426" y="12758"/>
                    </a:cubicBezTo>
                    <a:cubicBezTo>
                      <a:pt x="4361" y="12758"/>
                      <a:pt x="4295" y="12760"/>
                      <a:pt x="4228" y="12765"/>
                    </a:cubicBezTo>
                    <a:cubicBezTo>
                      <a:pt x="5143" y="12356"/>
                      <a:pt x="6145" y="12117"/>
                      <a:pt x="7145" y="12078"/>
                    </a:cubicBezTo>
                    <a:cubicBezTo>
                      <a:pt x="7187" y="12076"/>
                      <a:pt x="7219" y="12042"/>
                      <a:pt x="7217" y="12000"/>
                    </a:cubicBezTo>
                    <a:cubicBezTo>
                      <a:pt x="7216" y="11958"/>
                      <a:pt x="7183" y="11927"/>
                      <a:pt x="7142" y="11927"/>
                    </a:cubicBezTo>
                    <a:cubicBezTo>
                      <a:pt x="7141" y="11927"/>
                      <a:pt x="7140" y="11927"/>
                      <a:pt x="7139" y="11927"/>
                    </a:cubicBezTo>
                    <a:cubicBezTo>
                      <a:pt x="6151" y="11968"/>
                      <a:pt x="5159" y="12196"/>
                      <a:pt x="4248" y="12592"/>
                    </a:cubicBezTo>
                    <a:cubicBezTo>
                      <a:pt x="4480" y="12346"/>
                      <a:pt x="4722" y="12102"/>
                      <a:pt x="5004" y="11940"/>
                    </a:cubicBezTo>
                    <a:cubicBezTo>
                      <a:pt x="5415" y="11703"/>
                      <a:pt x="5886" y="11541"/>
                      <a:pt x="6398" y="11455"/>
                    </a:cubicBezTo>
                    <a:cubicBezTo>
                      <a:pt x="6723" y="11402"/>
                      <a:pt x="7053" y="11380"/>
                      <a:pt x="7380" y="11380"/>
                    </a:cubicBezTo>
                    <a:close/>
                    <a:moveTo>
                      <a:pt x="2791" y="12098"/>
                    </a:moveTo>
                    <a:cubicBezTo>
                      <a:pt x="2881" y="12098"/>
                      <a:pt x="2970" y="12109"/>
                      <a:pt x="3057" y="12134"/>
                    </a:cubicBezTo>
                    <a:cubicBezTo>
                      <a:pt x="3092" y="12143"/>
                      <a:pt x="3105" y="12153"/>
                      <a:pt x="3106" y="12156"/>
                    </a:cubicBezTo>
                    <a:cubicBezTo>
                      <a:pt x="3119" y="12194"/>
                      <a:pt x="3150" y="12217"/>
                      <a:pt x="3187" y="12224"/>
                    </a:cubicBezTo>
                    <a:cubicBezTo>
                      <a:pt x="3273" y="12348"/>
                      <a:pt x="3364" y="12471"/>
                      <a:pt x="3455" y="12597"/>
                    </a:cubicBezTo>
                    <a:cubicBezTo>
                      <a:pt x="3267" y="12574"/>
                      <a:pt x="3079" y="12562"/>
                      <a:pt x="2890" y="12562"/>
                    </a:cubicBezTo>
                    <a:cubicBezTo>
                      <a:pt x="2416" y="12562"/>
                      <a:pt x="1943" y="12637"/>
                      <a:pt x="1492" y="12787"/>
                    </a:cubicBezTo>
                    <a:cubicBezTo>
                      <a:pt x="1453" y="12800"/>
                      <a:pt x="1433" y="12844"/>
                      <a:pt x="1446" y="12881"/>
                    </a:cubicBezTo>
                    <a:cubicBezTo>
                      <a:pt x="1453" y="12903"/>
                      <a:pt x="1469" y="12919"/>
                      <a:pt x="1489" y="12926"/>
                    </a:cubicBezTo>
                    <a:cubicBezTo>
                      <a:pt x="1498" y="12930"/>
                      <a:pt x="1506" y="12932"/>
                      <a:pt x="1516" y="12932"/>
                    </a:cubicBezTo>
                    <a:cubicBezTo>
                      <a:pt x="1524" y="12932"/>
                      <a:pt x="1532" y="12930"/>
                      <a:pt x="1541" y="12927"/>
                    </a:cubicBezTo>
                    <a:cubicBezTo>
                      <a:pt x="1981" y="12782"/>
                      <a:pt x="2441" y="12709"/>
                      <a:pt x="2902" y="12709"/>
                    </a:cubicBezTo>
                    <a:cubicBezTo>
                      <a:pt x="3110" y="12709"/>
                      <a:pt x="3319" y="12724"/>
                      <a:pt x="3526" y="12754"/>
                    </a:cubicBezTo>
                    <a:cubicBezTo>
                      <a:pt x="3289" y="12956"/>
                      <a:pt x="3045" y="13159"/>
                      <a:pt x="2759" y="13273"/>
                    </a:cubicBezTo>
                    <a:cubicBezTo>
                      <a:pt x="2548" y="13357"/>
                      <a:pt x="2300" y="13397"/>
                      <a:pt x="1987" y="13397"/>
                    </a:cubicBezTo>
                    <a:cubicBezTo>
                      <a:pt x="1951" y="13397"/>
                      <a:pt x="1915" y="13396"/>
                      <a:pt x="1877" y="13395"/>
                    </a:cubicBezTo>
                    <a:cubicBezTo>
                      <a:pt x="1366" y="13381"/>
                      <a:pt x="852" y="13282"/>
                      <a:pt x="353" y="13178"/>
                    </a:cubicBezTo>
                    <a:cubicBezTo>
                      <a:pt x="891" y="12789"/>
                      <a:pt x="1479" y="12477"/>
                      <a:pt x="2106" y="12249"/>
                    </a:cubicBezTo>
                    <a:cubicBezTo>
                      <a:pt x="2320" y="12170"/>
                      <a:pt x="2558" y="12098"/>
                      <a:pt x="2791" y="12098"/>
                    </a:cubicBezTo>
                    <a:close/>
                    <a:moveTo>
                      <a:pt x="3219" y="14442"/>
                    </a:moveTo>
                    <a:cubicBezTo>
                      <a:pt x="3653" y="14484"/>
                      <a:pt x="4083" y="14599"/>
                      <a:pt x="4558" y="14809"/>
                    </a:cubicBezTo>
                    <a:cubicBezTo>
                      <a:pt x="5043" y="15024"/>
                      <a:pt x="5466" y="15352"/>
                      <a:pt x="5784" y="15758"/>
                    </a:cubicBezTo>
                    <a:cubicBezTo>
                      <a:pt x="5929" y="15944"/>
                      <a:pt x="6239" y="16406"/>
                      <a:pt x="6148" y="16865"/>
                    </a:cubicBezTo>
                    <a:cubicBezTo>
                      <a:pt x="5875" y="16739"/>
                      <a:pt x="5060" y="16308"/>
                      <a:pt x="4950" y="16240"/>
                    </a:cubicBezTo>
                    <a:cubicBezTo>
                      <a:pt x="4523" y="15970"/>
                      <a:pt x="4119" y="15658"/>
                      <a:pt x="3752" y="15316"/>
                    </a:cubicBezTo>
                    <a:cubicBezTo>
                      <a:pt x="3506" y="15087"/>
                      <a:pt x="3317" y="14828"/>
                      <a:pt x="3164" y="14582"/>
                    </a:cubicBezTo>
                    <a:lnTo>
                      <a:pt x="3164" y="14582"/>
                    </a:lnTo>
                    <a:cubicBezTo>
                      <a:pt x="3813" y="14835"/>
                      <a:pt x="4355" y="15310"/>
                      <a:pt x="4880" y="15774"/>
                    </a:cubicBezTo>
                    <a:cubicBezTo>
                      <a:pt x="5162" y="16024"/>
                      <a:pt x="5453" y="16280"/>
                      <a:pt x="5761" y="16505"/>
                    </a:cubicBezTo>
                    <a:cubicBezTo>
                      <a:pt x="5767" y="16509"/>
                      <a:pt x="5771" y="16512"/>
                      <a:pt x="5777" y="16515"/>
                    </a:cubicBezTo>
                    <a:cubicBezTo>
                      <a:pt x="5786" y="16518"/>
                      <a:pt x="5795" y="16520"/>
                      <a:pt x="5805" y="16520"/>
                    </a:cubicBezTo>
                    <a:cubicBezTo>
                      <a:pt x="5828" y="16520"/>
                      <a:pt x="5852" y="16509"/>
                      <a:pt x="5865" y="16489"/>
                    </a:cubicBezTo>
                    <a:cubicBezTo>
                      <a:pt x="5890" y="16457"/>
                      <a:pt x="5883" y="16409"/>
                      <a:pt x="5849" y="16384"/>
                    </a:cubicBezTo>
                    <a:cubicBezTo>
                      <a:pt x="5547" y="16164"/>
                      <a:pt x="5257" y="15910"/>
                      <a:pt x="4979" y="15662"/>
                    </a:cubicBezTo>
                    <a:cubicBezTo>
                      <a:pt x="4445" y="15190"/>
                      <a:pt x="3892" y="14705"/>
                      <a:pt x="3219" y="14442"/>
                    </a:cubicBezTo>
                    <a:close/>
                    <a:moveTo>
                      <a:pt x="11630" y="1"/>
                    </a:moveTo>
                    <a:cubicBezTo>
                      <a:pt x="11584" y="1"/>
                      <a:pt x="11543" y="33"/>
                      <a:pt x="11533" y="78"/>
                    </a:cubicBezTo>
                    <a:cubicBezTo>
                      <a:pt x="11518" y="116"/>
                      <a:pt x="11403" y="216"/>
                      <a:pt x="11348" y="265"/>
                    </a:cubicBezTo>
                    <a:cubicBezTo>
                      <a:pt x="11304" y="303"/>
                      <a:pt x="11265" y="336"/>
                      <a:pt x="11243" y="359"/>
                    </a:cubicBezTo>
                    <a:cubicBezTo>
                      <a:pt x="11104" y="510"/>
                      <a:pt x="10983" y="649"/>
                      <a:pt x="10877" y="780"/>
                    </a:cubicBezTo>
                    <a:cubicBezTo>
                      <a:pt x="10617" y="1103"/>
                      <a:pt x="10414" y="1407"/>
                      <a:pt x="10257" y="1708"/>
                    </a:cubicBezTo>
                    <a:cubicBezTo>
                      <a:pt x="10143" y="1931"/>
                      <a:pt x="10066" y="2167"/>
                      <a:pt x="10023" y="2425"/>
                    </a:cubicBezTo>
                    <a:cubicBezTo>
                      <a:pt x="9978" y="2678"/>
                      <a:pt x="9975" y="2937"/>
                      <a:pt x="9972" y="3188"/>
                    </a:cubicBezTo>
                    <a:cubicBezTo>
                      <a:pt x="9968" y="3386"/>
                      <a:pt x="9965" y="3593"/>
                      <a:pt x="9940" y="3790"/>
                    </a:cubicBezTo>
                    <a:cubicBezTo>
                      <a:pt x="9896" y="4162"/>
                      <a:pt x="9788" y="4498"/>
                      <a:pt x="9677" y="4854"/>
                    </a:cubicBezTo>
                    <a:cubicBezTo>
                      <a:pt x="9625" y="5019"/>
                      <a:pt x="9574" y="5188"/>
                      <a:pt x="9526" y="5362"/>
                    </a:cubicBezTo>
                    <a:cubicBezTo>
                      <a:pt x="9438" y="5505"/>
                      <a:pt x="9351" y="5646"/>
                      <a:pt x="9270" y="5786"/>
                    </a:cubicBezTo>
                    <a:cubicBezTo>
                      <a:pt x="9091" y="6083"/>
                      <a:pt x="8917" y="6370"/>
                      <a:pt x="8713" y="6656"/>
                    </a:cubicBezTo>
                    <a:cubicBezTo>
                      <a:pt x="8506" y="6869"/>
                      <a:pt x="8305" y="7091"/>
                      <a:pt x="8115" y="7318"/>
                    </a:cubicBezTo>
                    <a:cubicBezTo>
                      <a:pt x="8231" y="7040"/>
                      <a:pt x="8338" y="6753"/>
                      <a:pt x="8409" y="6459"/>
                    </a:cubicBezTo>
                    <a:cubicBezTo>
                      <a:pt x="8549" y="5862"/>
                      <a:pt x="8591" y="5326"/>
                      <a:pt x="8539" y="4824"/>
                    </a:cubicBezTo>
                    <a:cubicBezTo>
                      <a:pt x="8506" y="4522"/>
                      <a:pt x="8439" y="4224"/>
                      <a:pt x="8373" y="3936"/>
                    </a:cubicBezTo>
                    <a:cubicBezTo>
                      <a:pt x="8283" y="3547"/>
                      <a:pt x="8192" y="3144"/>
                      <a:pt x="8193" y="2743"/>
                    </a:cubicBezTo>
                    <a:cubicBezTo>
                      <a:pt x="8193" y="2698"/>
                      <a:pt x="8163" y="2656"/>
                      <a:pt x="8119" y="2646"/>
                    </a:cubicBezTo>
                    <a:cubicBezTo>
                      <a:pt x="8111" y="2644"/>
                      <a:pt x="8102" y="2643"/>
                      <a:pt x="8093" y="2643"/>
                    </a:cubicBezTo>
                    <a:cubicBezTo>
                      <a:pt x="8058" y="2643"/>
                      <a:pt x="8024" y="2661"/>
                      <a:pt x="8006" y="2693"/>
                    </a:cubicBezTo>
                    <a:cubicBezTo>
                      <a:pt x="7658" y="3314"/>
                      <a:pt x="7261" y="4016"/>
                      <a:pt x="7147" y="4782"/>
                    </a:cubicBezTo>
                    <a:cubicBezTo>
                      <a:pt x="7067" y="5310"/>
                      <a:pt x="7122" y="5877"/>
                      <a:pt x="7301" y="6420"/>
                    </a:cubicBezTo>
                    <a:cubicBezTo>
                      <a:pt x="7339" y="6535"/>
                      <a:pt x="7378" y="6648"/>
                      <a:pt x="7419" y="6756"/>
                    </a:cubicBezTo>
                    <a:cubicBezTo>
                      <a:pt x="7549" y="7111"/>
                      <a:pt x="7671" y="7447"/>
                      <a:pt x="7660" y="7845"/>
                    </a:cubicBezTo>
                    <a:cubicBezTo>
                      <a:pt x="7145" y="8392"/>
                      <a:pt x="6631" y="8954"/>
                      <a:pt x="6129" y="9536"/>
                    </a:cubicBezTo>
                    <a:lnTo>
                      <a:pt x="6138" y="9489"/>
                    </a:lnTo>
                    <a:cubicBezTo>
                      <a:pt x="6281" y="8855"/>
                      <a:pt x="6271" y="8189"/>
                      <a:pt x="6110" y="7567"/>
                    </a:cubicBezTo>
                    <a:cubicBezTo>
                      <a:pt x="6001" y="7144"/>
                      <a:pt x="5826" y="6745"/>
                      <a:pt x="5655" y="6355"/>
                    </a:cubicBezTo>
                    <a:lnTo>
                      <a:pt x="4971" y="4790"/>
                    </a:lnTo>
                    <a:cubicBezTo>
                      <a:pt x="4953" y="4754"/>
                      <a:pt x="4919" y="4730"/>
                      <a:pt x="4879" y="4730"/>
                    </a:cubicBezTo>
                    <a:cubicBezTo>
                      <a:pt x="4876" y="4730"/>
                      <a:pt x="4873" y="4731"/>
                      <a:pt x="4869" y="4731"/>
                    </a:cubicBezTo>
                    <a:cubicBezTo>
                      <a:pt x="4826" y="4734"/>
                      <a:pt x="4791" y="4767"/>
                      <a:pt x="4783" y="4809"/>
                    </a:cubicBezTo>
                    <a:cubicBezTo>
                      <a:pt x="4659" y="5381"/>
                      <a:pt x="4565" y="5964"/>
                      <a:pt x="4502" y="6548"/>
                    </a:cubicBezTo>
                    <a:cubicBezTo>
                      <a:pt x="4452" y="7005"/>
                      <a:pt x="4432" y="7387"/>
                      <a:pt x="4496" y="7772"/>
                    </a:cubicBezTo>
                    <a:cubicBezTo>
                      <a:pt x="4580" y="8276"/>
                      <a:pt x="4811" y="8739"/>
                      <a:pt x="5003" y="9084"/>
                    </a:cubicBezTo>
                    <a:cubicBezTo>
                      <a:pt x="5147" y="9347"/>
                      <a:pt x="5314" y="9623"/>
                      <a:pt x="5544" y="9851"/>
                    </a:cubicBezTo>
                    <a:cubicBezTo>
                      <a:pt x="5595" y="9902"/>
                      <a:pt x="5663" y="9964"/>
                      <a:pt x="5738" y="9995"/>
                    </a:cubicBezTo>
                    <a:cubicBezTo>
                      <a:pt x="5104" y="10753"/>
                      <a:pt x="4497" y="11544"/>
                      <a:pt x="3953" y="12367"/>
                    </a:cubicBezTo>
                    <a:cubicBezTo>
                      <a:pt x="4133" y="11774"/>
                      <a:pt x="4309" y="11160"/>
                      <a:pt x="4251" y="10510"/>
                    </a:cubicBezTo>
                    <a:cubicBezTo>
                      <a:pt x="4193" y="9861"/>
                      <a:pt x="4001" y="9243"/>
                      <a:pt x="3805" y="8664"/>
                    </a:cubicBezTo>
                    <a:cubicBezTo>
                      <a:pt x="3679" y="8292"/>
                      <a:pt x="3530" y="7911"/>
                      <a:pt x="3193" y="7707"/>
                    </a:cubicBezTo>
                    <a:cubicBezTo>
                      <a:pt x="3178" y="7698"/>
                      <a:pt x="3160" y="7693"/>
                      <a:pt x="3142" y="7693"/>
                    </a:cubicBezTo>
                    <a:cubicBezTo>
                      <a:pt x="3133" y="7693"/>
                      <a:pt x="3123" y="7695"/>
                      <a:pt x="3113" y="7697"/>
                    </a:cubicBezTo>
                    <a:cubicBezTo>
                      <a:pt x="3086" y="7704"/>
                      <a:pt x="3064" y="7723"/>
                      <a:pt x="3053" y="7749"/>
                    </a:cubicBezTo>
                    <a:cubicBezTo>
                      <a:pt x="2599" y="8690"/>
                      <a:pt x="2401" y="9517"/>
                      <a:pt x="2440" y="10275"/>
                    </a:cubicBezTo>
                    <a:cubicBezTo>
                      <a:pt x="2475" y="10911"/>
                      <a:pt x="2688" y="11429"/>
                      <a:pt x="2980" y="11910"/>
                    </a:cubicBezTo>
                    <a:cubicBezTo>
                      <a:pt x="2916" y="11899"/>
                      <a:pt x="2851" y="11895"/>
                      <a:pt x="2787" y="11895"/>
                    </a:cubicBezTo>
                    <a:cubicBezTo>
                      <a:pt x="2523" y="11895"/>
                      <a:pt x="2262" y="11974"/>
                      <a:pt x="2029" y="12057"/>
                    </a:cubicBezTo>
                    <a:cubicBezTo>
                      <a:pt x="1317" y="12318"/>
                      <a:pt x="649" y="12684"/>
                      <a:pt x="46" y="13145"/>
                    </a:cubicBezTo>
                    <a:cubicBezTo>
                      <a:pt x="15" y="13169"/>
                      <a:pt x="1" y="13208"/>
                      <a:pt x="10" y="13246"/>
                    </a:cubicBezTo>
                    <a:cubicBezTo>
                      <a:pt x="17" y="13279"/>
                      <a:pt x="39" y="13304"/>
                      <a:pt x="70" y="13317"/>
                    </a:cubicBezTo>
                    <a:lnTo>
                      <a:pt x="86" y="13323"/>
                    </a:lnTo>
                    <a:cubicBezTo>
                      <a:pt x="664" y="13446"/>
                      <a:pt x="1259" y="13572"/>
                      <a:pt x="1863" y="13589"/>
                    </a:cubicBezTo>
                    <a:cubicBezTo>
                      <a:pt x="1900" y="13590"/>
                      <a:pt x="1936" y="13590"/>
                      <a:pt x="1972" y="13590"/>
                    </a:cubicBezTo>
                    <a:cubicBezTo>
                      <a:pt x="2315" y="13590"/>
                      <a:pt x="2586" y="13546"/>
                      <a:pt x="2824" y="13453"/>
                    </a:cubicBezTo>
                    <a:cubicBezTo>
                      <a:pt x="3105" y="13343"/>
                      <a:pt x="3346" y="13152"/>
                      <a:pt x="3564" y="12969"/>
                    </a:cubicBezTo>
                    <a:lnTo>
                      <a:pt x="3564" y="12969"/>
                    </a:lnTo>
                    <a:cubicBezTo>
                      <a:pt x="2259" y="15096"/>
                      <a:pt x="1381" y="17447"/>
                      <a:pt x="1420" y="20076"/>
                    </a:cubicBezTo>
                    <a:cubicBezTo>
                      <a:pt x="1420" y="20118"/>
                      <a:pt x="1446" y="20151"/>
                      <a:pt x="1482" y="20166"/>
                    </a:cubicBezTo>
                    <a:cubicBezTo>
                      <a:pt x="1493" y="20171"/>
                      <a:pt x="1506" y="20173"/>
                      <a:pt x="1521" y="20173"/>
                    </a:cubicBezTo>
                    <a:cubicBezTo>
                      <a:pt x="1576" y="20173"/>
                      <a:pt x="1621" y="20128"/>
                      <a:pt x="1619" y="20072"/>
                    </a:cubicBezTo>
                    <a:cubicBezTo>
                      <a:pt x="1588" y="18085"/>
                      <a:pt x="2094" y="16257"/>
                      <a:pt x="2916" y="14563"/>
                    </a:cubicBezTo>
                    <a:cubicBezTo>
                      <a:pt x="3090" y="14853"/>
                      <a:pt x="3303" y="15170"/>
                      <a:pt x="3607" y="15454"/>
                    </a:cubicBezTo>
                    <a:cubicBezTo>
                      <a:pt x="3983" y="15805"/>
                      <a:pt x="4396" y="16124"/>
                      <a:pt x="4835" y="16400"/>
                    </a:cubicBezTo>
                    <a:cubicBezTo>
                      <a:pt x="4843" y="16406"/>
                      <a:pt x="5673" y="16877"/>
                      <a:pt x="6058" y="17034"/>
                    </a:cubicBezTo>
                    <a:cubicBezTo>
                      <a:pt x="6138" y="17067"/>
                      <a:pt x="6199" y="17087"/>
                      <a:pt x="6230" y="17087"/>
                    </a:cubicBezTo>
                    <a:cubicBezTo>
                      <a:pt x="6234" y="17087"/>
                      <a:pt x="6238" y="17086"/>
                      <a:pt x="6242" y="17085"/>
                    </a:cubicBezTo>
                    <a:cubicBezTo>
                      <a:pt x="6271" y="17074"/>
                      <a:pt x="6295" y="17050"/>
                      <a:pt x="6304" y="17021"/>
                    </a:cubicBezTo>
                    <a:cubicBezTo>
                      <a:pt x="6488" y="16460"/>
                      <a:pt x="6151" y="15908"/>
                      <a:pt x="5933" y="15630"/>
                    </a:cubicBezTo>
                    <a:cubicBezTo>
                      <a:pt x="5595" y="15197"/>
                      <a:pt x="5144" y="14848"/>
                      <a:pt x="4631" y="14620"/>
                    </a:cubicBezTo>
                    <a:cubicBezTo>
                      <a:pt x="4085" y="14379"/>
                      <a:pt x="3590" y="14255"/>
                      <a:pt x="3084" y="14226"/>
                    </a:cubicBezTo>
                    <a:cubicBezTo>
                      <a:pt x="3289" y="13828"/>
                      <a:pt x="3511" y="13434"/>
                      <a:pt x="3747" y="13051"/>
                    </a:cubicBezTo>
                    <a:cubicBezTo>
                      <a:pt x="3753" y="13052"/>
                      <a:pt x="3759" y="13052"/>
                      <a:pt x="3765" y="13052"/>
                    </a:cubicBezTo>
                    <a:cubicBezTo>
                      <a:pt x="3774" y="13052"/>
                      <a:pt x="3782" y="13051"/>
                      <a:pt x="3791" y="13048"/>
                    </a:cubicBezTo>
                    <a:cubicBezTo>
                      <a:pt x="4010" y="12972"/>
                      <a:pt x="4208" y="12949"/>
                      <a:pt x="4404" y="12949"/>
                    </a:cubicBezTo>
                    <a:cubicBezTo>
                      <a:pt x="4559" y="12949"/>
                      <a:pt x="4714" y="12963"/>
                      <a:pt x="4878" y="12978"/>
                    </a:cubicBezTo>
                    <a:cubicBezTo>
                      <a:pt x="4985" y="12990"/>
                      <a:pt x="5097" y="12998"/>
                      <a:pt x="5212" y="13006"/>
                    </a:cubicBezTo>
                    <a:cubicBezTo>
                      <a:pt x="5321" y="13012"/>
                      <a:pt x="5430" y="13016"/>
                      <a:pt x="5539" y="13016"/>
                    </a:cubicBezTo>
                    <a:cubicBezTo>
                      <a:pt x="5929" y="13016"/>
                      <a:pt x="6321" y="12973"/>
                      <a:pt x="6709" y="12887"/>
                    </a:cubicBezTo>
                    <a:cubicBezTo>
                      <a:pt x="7203" y="12778"/>
                      <a:pt x="7675" y="12605"/>
                      <a:pt x="8116" y="12369"/>
                    </a:cubicBezTo>
                    <a:cubicBezTo>
                      <a:pt x="8332" y="12253"/>
                      <a:pt x="8542" y="12123"/>
                      <a:pt x="8737" y="11982"/>
                    </a:cubicBezTo>
                    <a:cubicBezTo>
                      <a:pt x="8768" y="11960"/>
                      <a:pt x="8819" y="11913"/>
                      <a:pt x="8905" y="11830"/>
                    </a:cubicBezTo>
                    <a:cubicBezTo>
                      <a:pt x="8997" y="11745"/>
                      <a:pt x="9183" y="11570"/>
                      <a:pt x="9241" y="11536"/>
                    </a:cubicBezTo>
                    <a:cubicBezTo>
                      <a:pt x="9285" y="11531"/>
                      <a:pt x="9321" y="11497"/>
                      <a:pt x="9328" y="11451"/>
                    </a:cubicBezTo>
                    <a:cubicBezTo>
                      <a:pt x="9335" y="11397"/>
                      <a:pt x="9296" y="11347"/>
                      <a:pt x="9243" y="11339"/>
                    </a:cubicBezTo>
                    <a:cubicBezTo>
                      <a:pt x="8664" y="11255"/>
                      <a:pt x="8025" y="11173"/>
                      <a:pt x="7375" y="11173"/>
                    </a:cubicBezTo>
                    <a:cubicBezTo>
                      <a:pt x="7036" y="11173"/>
                      <a:pt x="6694" y="11195"/>
                      <a:pt x="6356" y="11251"/>
                    </a:cubicBezTo>
                    <a:cubicBezTo>
                      <a:pt x="5819" y="11339"/>
                      <a:pt x="5327" y="11509"/>
                      <a:pt x="4894" y="11759"/>
                    </a:cubicBezTo>
                    <a:cubicBezTo>
                      <a:pt x="4641" y="11905"/>
                      <a:pt x="4423" y="12105"/>
                      <a:pt x="4219" y="12317"/>
                    </a:cubicBezTo>
                    <a:cubicBezTo>
                      <a:pt x="4703" y="11600"/>
                      <a:pt x="5231" y="10911"/>
                      <a:pt x="5783" y="10242"/>
                    </a:cubicBezTo>
                    <a:cubicBezTo>
                      <a:pt x="5884" y="10271"/>
                      <a:pt x="5984" y="10300"/>
                      <a:pt x="6082" y="10329"/>
                    </a:cubicBezTo>
                    <a:cubicBezTo>
                      <a:pt x="6305" y="10397"/>
                      <a:pt x="6537" y="10465"/>
                      <a:pt x="6770" y="10514"/>
                    </a:cubicBezTo>
                    <a:cubicBezTo>
                      <a:pt x="6939" y="10550"/>
                      <a:pt x="7107" y="10566"/>
                      <a:pt x="7274" y="10566"/>
                    </a:cubicBezTo>
                    <a:cubicBezTo>
                      <a:pt x="7946" y="10566"/>
                      <a:pt x="8611" y="10307"/>
                      <a:pt x="9289" y="10015"/>
                    </a:cubicBezTo>
                    <a:cubicBezTo>
                      <a:pt x="9852" y="9772"/>
                      <a:pt x="10421" y="9489"/>
                      <a:pt x="10650" y="8935"/>
                    </a:cubicBezTo>
                    <a:cubicBezTo>
                      <a:pt x="10664" y="8900"/>
                      <a:pt x="10657" y="8860"/>
                      <a:pt x="10634" y="8831"/>
                    </a:cubicBezTo>
                    <a:cubicBezTo>
                      <a:pt x="10616" y="8808"/>
                      <a:pt x="10587" y="8796"/>
                      <a:pt x="10558" y="8796"/>
                    </a:cubicBezTo>
                    <a:cubicBezTo>
                      <a:pt x="10550" y="8796"/>
                      <a:pt x="10542" y="8797"/>
                      <a:pt x="10534" y="8799"/>
                    </a:cubicBezTo>
                    <a:cubicBezTo>
                      <a:pt x="10075" y="8911"/>
                      <a:pt x="9588" y="8922"/>
                      <a:pt x="9112" y="8922"/>
                    </a:cubicBezTo>
                    <a:cubicBezTo>
                      <a:pt x="9043" y="8922"/>
                      <a:pt x="8974" y="8922"/>
                      <a:pt x="8905" y="8922"/>
                    </a:cubicBezTo>
                    <a:cubicBezTo>
                      <a:pt x="8809" y="8921"/>
                      <a:pt x="8710" y="8921"/>
                      <a:pt x="8611" y="8921"/>
                    </a:cubicBezTo>
                    <a:cubicBezTo>
                      <a:pt x="8439" y="8921"/>
                      <a:pt x="8264" y="8923"/>
                      <a:pt x="8093" y="8932"/>
                    </a:cubicBezTo>
                    <a:cubicBezTo>
                      <a:pt x="7501" y="8964"/>
                      <a:pt x="7016" y="9075"/>
                      <a:pt x="6614" y="9275"/>
                    </a:cubicBezTo>
                    <a:cubicBezTo>
                      <a:pt x="7002" y="8835"/>
                      <a:pt x="7398" y="8404"/>
                      <a:pt x="7795" y="7984"/>
                    </a:cubicBezTo>
                    <a:cubicBezTo>
                      <a:pt x="7818" y="7974"/>
                      <a:pt x="7838" y="7958"/>
                      <a:pt x="7847" y="7932"/>
                    </a:cubicBezTo>
                    <a:cubicBezTo>
                      <a:pt x="7849" y="7930"/>
                      <a:pt x="7849" y="7926"/>
                      <a:pt x="7852" y="7924"/>
                    </a:cubicBezTo>
                    <a:cubicBezTo>
                      <a:pt x="7938" y="7832"/>
                      <a:pt x="8022" y="7742"/>
                      <a:pt x="8109" y="7651"/>
                    </a:cubicBezTo>
                    <a:cubicBezTo>
                      <a:pt x="8206" y="7597"/>
                      <a:pt x="8403" y="7545"/>
                      <a:pt x="8519" y="7516"/>
                    </a:cubicBezTo>
                    <a:cubicBezTo>
                      <a:pt x="8584" y="7499"/>
                      <a:pt x="8640" y="7483"/>
                      <a:pt x="8680" y="7470"/>
                    </a:cubicBezTo>
                    <a:cubicBezTo>
                      <a:pt x="8981" y="7369"/>
                      <a:pt x="9295" y="7315"/>
                      <a:pt x="9600" y="7260"/>
                    </a:cubicBezTo>
                    <a:cubicBezTo>
                      <a:pt x="10200" y="7156"/>
                      <a:pt x="10816" y="7047"/>
                      <a:pt x="11350" y="6598"/>
                    </a:cubicBezTo>
                    <a:cubicBezTo>
                      <a:pt x="11617" y="6375"/>
                      <a:pt x="11822" y="6093"/>
                      <a:pt x="12022" y="5822"/>
                    </a:cubicBezTo>
                    <a:cubicBezTo>
                      <a:pt x="12163" y="5628"/>
                      <a:pt x="12310" y="5429"/>
                      <a:pt x="12477" y="5255"/>
                    </a:cubicBezTo>
                    <a:lnTo>
                      <a:pt x="12480" y="5252"/>
                    </a:lnTo>
                    <a:cubicBezTo>
                      <a:pt x="12522" y="5222"/>
                      <a:pt x="12520" y="5159"/>
                      <a:pt x="12480" y="5123"/>
                    </a:cubicBezTo>
                    <a:cubicBezTo>
                      <a:pt x="12461" y="5105"/>
                      <a:pt x="12436" y="5096"/>
                      <a:pt x="12412" y="5096"/>
                    </a:cubicBezTo>
                    <a:cubicBezTo>
                      <a:pt x="12385" y="5096"/>
                      <a:pt x="12359" y="5107"/>
                      <a:pt x="12339" y="5128"/>
                    </a:cubicBezTo>
                    <a:cubicBezTo>
                      <a:pt x="12278" y="5186"/>
                      <a:pt x="11859" y="5272"/>
                      <a:pt x="11670" y="5282"/>
                    </a:cubicBezTo>
                    <a:cubicBezTo>
                      <a:pt x="11559" y="5290"/>
                      <a:pt x="11449" y="5290"/>
                      <a:pt x="11340" y="5291"/>
                    </a:cubicBezTo>
                    <a:cubicBezTo>
                      <a:pt x="11081" y="5296"/>
                      <a:pt x="10813" y="5298"/>
                      <a:pt x="10537" y="5371"/>
                    </a:cubicBezTo>
                    <a:cubicBezTo>
                      <a:pt x="10269" y="5440"/>
                      <a:pt x="10016" y="5556"/>
                      <a:pt x="9762" y="5725"/>
                    </a:cubicBezTo>
                    <a:cubicBezTo>
                      <a:pt x="9618" y="5822"/>
                      <a:pt x="9483" y="5928"/>
                      <a:pt x="9351" y="6047"/>
                    </a:cubicBezTo>
                    <a:cubicBezTo>
                      <a:pt x="9382" y="5996"/>
                      <a:pt x="9412" y="5943"/>
                      <a:pt x="9444" y="5892"/>
                    </a:cubicBezTo>
                    <a:cubicBezTo>
                      <a:pt x="9474" y="5840"/>
                      <a:pt x="9508" y="5786"/>
                      <a:pt x="9541" y="5731"/>
                    </a:cubicBezTo>
                    <a:cubicBezTo>
                      <a:pt x="9549" y="5733"/>
                      <a:pt x="9557" y="5734"/>
                      <a:pt x="9565" y="5734"/>
                    </a:cubicBezTo>
                    <a:cubicBezTo>
                      <a:pt x="9600" y="5734"/>
                      <a:pt x="9633" y="5715"/>
                      <a:pt x="9651" y="5682"/>
                    </a:cubicBezTo>
                    <a:cubicBezTo>
                      <a:pt x="9791" y="5421"/>
                      <a:pt x="10003" y="5214"/>
                      <a:pt x="10226" y="4994"/>
                    </a:cubicBezTo>
                    <a:cubicBezTo>
                      <a:pt x="10305" y="4915"/>
                      <a:pt x="10386" y="4835"/>
                      <a:pt x="10462" y="4754"/>
                    </a:cubicBezTo>
                    <a:cubicBezTo>
                      <a:pt x="11091" y="4087"/>
                      <a:pt x="11445" y="3246"/>
                      <a:pt x="11575" y="2105"/>
                    </a:cubicBezTo>
                    <a:cubicBezTo>
                      <a:pt x="11605" y="1828"/>
                      <a:pt x="11617" y="1548"/>
                      <a:pt x="11626" y="1277"/>
                    </a:cubicBezTo>
                    <a:cubicBezTo>
                      <a:pt x="11640" y="895"/>
                      <a:pt x="11653" y="500"/>
                      <a:pt x="11728" y="122"/>
                    </a:cubicBezTo>
                    <a:cubicBezTo>
                      <a:pt x="11740" y="68"/>
                      <a:pt x="11705" y="15"/>
                      <a:pt x="11652" y="3"/>
                    </a:cubicBezTo>
                    <a:cubicBezTo>
                      <a:pt x="11644" y="1"/>
                      <a:pt x="11637" y="1"/>
                      <a:pt x="116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" name="Google Shape;99;p3"/>
              <p:cNvGrpSpPr/>
              <p:nvPr/>
            </p:nvGrpSpPr>
            <p:grpSpPr>
              <a:xfrm>
                <a:off x="8630987" y="1295690"/>
                <a:ext cx="210920" cy="196006"/>
                <a:chOff x="2294687" y="652640"/>
                <a:chExt cx="210920" cy="196006"/>
              </a:xfrm>
            </p:grpSpPr>
            <p:sp>
              <p:nvSpPr>
                <p:cNvPr id="100" name="Google Shape;100;p3"/>
                <p:cNvSpPr/>
                <p:nvPr/>
              </p:nvSpPr>
              <p:spPr>
                <a:xfrm>
                  <a:off x="2358638" y="652640"/>
                  <a:ext cx="50876" cy="50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76" extrusionOk="0">
                      <a:moveTo>
                        <a:pt x="536" y="0"/>
                      </a:moveTo>
                      <a:cubicBezTo>
                        <a:pt x="239" y="2"/>
                        <a:pt x="0" y="245"/>
                        <a:pt x="2" y="540"/>
                      </a:cubicBezTo>
                      <a:cubicBezTo>
                        <a:pt x="2" y="678"/>
                        <a:pt x="54" y="808"/>
                        <a:pt x="148" y="906"/>
                      </a:cubicBezTo>
                      <a:lnTo>
                        <a:pt x="161" y="919"/>
                      </a:lnTo>
                      <a:cubicBezTo>
                        <a:pt x="262" y="1021"/>
                        <a:pt x="398" y="1076"/>
                        <a:pt x="540" y="1076"/>
                      </a:cubicBezTo>
                      <a:cubicBezTo>
                        <a:pt x="683" y="1076"/>
                        <a:pt x="819" y="1018"/>
                        <a:pt x="921" y="917"/>
                      </a:cubicBezTo>
                      <a:cubicBezTo>
                        <a:pt x="1021" y="815"/>
                        <a:pt x="1077" y="679"/>
                        <a:pt x="1074" y="536"/>
                      </a:cubicBezTo>
                      <a:cubicBezTo>
                        <a:pt x="1074" y="392"/>
                        <a:pt x="1019" y="261"/>
                        <a:pt x="915" y="157"/>
                      </a:cubicBezTo>
                      <a:cubicBezTo>
                        <a:pt x="814" y="55"/>
                        <a:pt x="679" y="0"/>
                        <a:pt x="5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2454731" y="797818"/>
                  <a:ext cx="50876" cy="5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77" extrusionOk="0">
                      <a:moveTo>
                        <a:pt x="537" y="0"/>
                      </a:moveTo>
                      <a:cubicBezTo>
                        <a:pt x="240" y="2"/>
                        <a:pt x="1" y="245"/>
                        <a:pt x="1" y="540"/>
                      </a:cubicBezTo>
                      <a:cubicBezTo>
                        <a:pt x="1" y="678"/>
                        <a:pt x="54" y="808"/>
                        <a:pt x="149" y="907"/>
                      </a:cubicBezTo>
                      <a:lnTo>
                        <a:pt x="160" y="920"/>
                      </a:lnTo>
                      <a:cubicBezTo>
                        <a:pt x="261" y="1021"/>
                        <a:pt x="398" y="1076"/>
                        <a:pt x="541" y="1076"/>
                      </a:cubicBezTo>
                      <a:cubicBezTo>
                        <a:pt x="684" y="1076"/>
                        <a:pt x="819" y="1018"/>
                        <a:pt x="920" y="915"/>
                      </a:cubicBezTo>
                      <a:cubicBezTo>
                        <a:pt x="1021" y="815"/>
                        <a:pt x="1078" y="679"/>
                        <a:pt x="1077" y="536"/>
                      </a:cubicBezTo>
                      <a:cubicBezTo>
                        <a:pt x="1077" y="393"/>
                        <a:pt x="1020" y="260"/>
                        <a:pt x="917" y="155"/>
                      </a:cubicBezTo>
                      <a:cubicBezTo>
                        <a:pt x="816" y="55"/>
                        <a:pt x="680" y="0"/>
                        <a:pt x="5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2294687" y="772473"/>
                  <a:ext cx="50735" cy="50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1075" extrusionOk="0">
                      <a:moveTo>
                        <a:pt x="536" y="0"/>
                      </a:moveTo>
                      <a:cubicBezTo>
                        <a:pt x="239" y="2"/>
                        <a:pt x="0" y="245"/>
                        <a:pt x="0" y="539"/>
                      </a:cubicBezTo>
                      <a:cubicBezTo>
                        <a:pt x="0" y="676"/>
                        <a:pt x="52" y="807"/>
                        <a:pt x="146" y="907"/>
                      </a:cubicBezTo>
                      <a:lnTo>
                        <a:pt x="158" y="920"/>
                      </a:lnTo>
                      <a:cubicBezTo>
                        <a:pt x="259" y="1021"/>
                        <a:pt x="395" y="1074"/>
                        <a:pt x="539" y="1074"/>
                      </a:cubicBezTo>
                      <a:cubicBezTo>
                        <a:pt x="682" y="1074"/>
                        <a:pt x="818" y="1017"/>
                        <a:pt x="918" y="915"/>
                      </a:cubicBezTo>
                      <a:cubicBezTo>
                        <a:pt x="1019" y="814"/>
                        <a:pt x="1074" y="679"/>
                        <a:pt x="1074" y="536"/>
                      </a:cubicBezTo>
                      <a:cubicBezTo>
                        <a:pt x="1073" y="391"/>
                        <a:pt x="1016" y="261"/>
                        <a:pt x="915" y="155"/>
                      </a:cubicBezTo>
                      <a:cubicBezTo>
                        <a:pt x="814" y="54"/>
                        <a:pt x="678" y="0"/>
                        <a:pt x="5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3" name="Google Shape;103;p3"/>
              <p:cNvGrpSpPr/>
              <p:nvPr/>
            </p:nvGrpSpPr>
            <p:grpSpPr>
              <a:xfrm>
                <a:off x="8149348" y="3994349"/>
                <a:ext cx="785089" cy="1218292"/>
                <a:chOff x="1238225" y="2907350"/>
                <a:chExt cx="415875" cy="645350"/>
              </a:xfrm>
            </p:grpSpPr>
            <p:sp>
              <p:nvSpPr>
                <p:cNvPr id="104" name="Google Shape;104;p3"/>
                <p:cNvSpPr/>
                <p:nvPr/>
              </p:nvSpPr>
              <p:spPr>
                <a:xfrm>
                  <a:off x="1353625" y="2907350"/>
                  <a:ext cx="69250" cy="17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7017" extrusionOk="0">
                      <a:moveTo>
                        <a:pt x="345" y="0"/>
                      </a:moveTo>
                      <a:lnTo>
                        <a:pt x="345" y="0"/>
                      </a:lnTo>
                      <a:cubicBezTo>
                        <a:pt x="1" y="1173"/>
                        <a:pt x="96" y="2454"/>
                        <a:pt x="523" y="3600"/>
                      </a:cubicBezTo>
                      <a:cubicBezTo>
                        <a:pt x="769" y="4262"/>
                        <a:pt x="1124" y="4882"/>
                        <a:pt x="1550" y="5443"/>
                      </a:cubicBezTo>
                      <a:cubicBezTo>
                        <a:pt x="1762" y="5728"/>
                        <a:pt x="2022" y="5972"/>
                        <a:pt x="2242" y="6250"/>
                      </a:cubicBezTo>
                      <a:cubicBezTo>
                        <a:pt x="2433" y="6486"/>
                        <a:pt x="2538" y="6769"/>
                        <a:pt x="2725" y="7017"/>
                      </a:cubicBezTo>
                      <a:cubicBezTo>
                        <a:pt x="2731" y="6087"/>
                        <a:pt x="2770" y="5268"/>
                        <a:pt x="2609" y="4344"/>
                      </a:cubicBezTo>
                      <a:cubicBezTo>
                        <a:pt x="2250" y="2741"/>
                        <a:pt x="1289" y="1346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1430525" y="3005700"/>
                  <a:ext cx="44725" cy="16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" h="6416" extrusionOk="0">
                      <a:moveTo>
                        <a:pt x="1450" y="1"/>
                      </a:moveTo>
                      <a:cubicBezTo>
                        <a:pt x="1479" y="117"/>
                        <a:pt x="699" y="1101"/>
                        <a:pt x="606" y="1292"/>
                      </a:cubicBezTo>
                      <a:cubicBezTo>
                        <a:pt x="367" y="1797"/>
                        <a:pt x="199" y="2337"/>
                        <a:pt x="105" y="2889"/>
                      </a:cubicBezTo>
                      <a:cubicBezTo>
                        <a:pt x="1" y="3510"/>
                        <a:pt x="15" y="4141"/>
                        <a:pt x="85" y="4765"/>
                      </a:cubicBezTo>
                      <a:cubicBezTo>
                        <a:pt x="154" y="5367"/>
                        <a:pt x="392" y="5849"/>
                        <a:pt x="599" y="6415"/>
                      </a:cubicBezTo>
                      <a:cubicBezTo>
                        <a:pt x="561" y="5621"/>
                        <a:pt x="887" y="4863"/>
                        <a:pt x="1169" y="4121"/>
                      </a:cubicBezTo>
                      <a:cubicBezTo>
                        <a:pt x="1181" y="4090"/>
                        <a:pt x="1192" y="4057"/>
                        <a:pt x="1204" y="4027"/>
                      </a:cubicBezTo>
                      <a:cubicBezTo>
                        <a:pt x="1687" y="2714"/>
                        <a:pt x="1789" y="1360"/>
                        <a:pt x="14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1332125" y="3036325"/>
                  <a:ext cx="11795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8" h="535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1" y="1557"/>
                        <a:pt x="1421" y="3019"/>
                        <a:pt x="2882" y="3705"/>
                      </a:cubicBezTo>
                      <a:cubicBezTo>
                        <a:pt x="3704" y="4090"/>
                        <a:pt x="4302" y="4510"/>
                        <a:pt x="4717" y="5358"/>
                      </a:cubicBezTo>
                      <a:cubicBezTo>
                        <a:pt x="4284" y="4178"/>
                        <a:pt x="3482" y="3019"/>
                        <a:pt x="2531" y="2188"/>
                      </a:cubicBezTo>
                      <a:cubicBezTo>
                        <a:pt x="1689" y="1450"/>
                        <a:pt x="612" y="94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1362975" y="3123300"/>
                  <a:ext cx="135375" cy="15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5" h="6396" extrusionOk="0">
                      <a:moveTo>
                        <a:pt x="0" y="0"/>
                      </a:moveTo>
                      <a:cubicBezTo>
                        <a:pt x="36" y="378"/>
                        <a:pt x="284" y="828"/>
                        <a:pt x="429" y="1180"/>
                      </a:cubicBezTo>
                      <a:cubicBezTo>
                        <a:pt x="601" y="1595"/>
                        <a:pt x="688" y="2059"/>
                        <a:pt x="960" y="2429"/>
                      </a:cubicBezTo>
                      <a:cubicBezTo>
                        <a:pt x="1265" y="2848"/>
                        <a:pt x="1758" y="3078"/>
                        <a:pt x="2211" y="3325"/>
                      </a:cubicBezTo>
                      <a:cubicBezTo>
                        <a:pt x="3397" y="3977"/>
                        <a:pt x="4641" y="4795"/>
                        <a:pt x="5264" y="6052"/>
                      </a:cubicBezTo>
                      <a:lnTo>
                        <a:pt x="5264" y="6052"/>
                      </a:lnTo>
                      <a:cubicBezTo>
                        <a:pt x="4136" y="3573"/>
                        <a:pt x="2240" y="1538"/>
                        <a:pt x="0" y="0"/>
                      </a:cubicBezTo>
                      <a:close/>
                      <a:moveTo>
                        <a:pt x="5264" y="6052"/>
                      </a:moveTo>
                      <a:cubicBezTo>
                        <a:pt x="5316" y="6165"/>
                        <a:pt x="5366" y="6280"/>
                        <a:pt x="5414" y="6396"/>
                      </a:cubicBezTo>
                      <a:cubicBezTo>
                        <a:pt x="5369" y="6278"/>
                        <a:pt x="5319" y="6163"/>
                        <a:pt x="5264" y="60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1449650" y="32199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1489900" y="3131150"/>
                  <a:ext cx="40075" cy="16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" h="6551" extrusionOk="0">
                      <a:moveTo>
                        <a:pt x="915" y="0"/>
                      </a:moveTo>
                      <a:cubicBezTo>
                        <a:pt x="915" y="1"/>
                        <a:pt x="915" y="1"/>
                        <a:pt x="915" y="1"/>
                      </a:cubicBezTo>
                      <a:lnTo>
                        <a:pt x="915" y="1"/>
                      </a:lnTo>
                      <a:cubicBezTo>
                        <a:pt x="915" y="1"/>
                        <a:pt x="915" y="1"/>
                        <a:pt x="915" y="0"/>
                      </a:cubicBezTo>
                      <a:close/>
                      <a:moveTo>
                        <a:pt x="915" y="1"/>
                      </a:moveTo>
                      <a:lnTo>
                        <a:pt x="915" y="1"/>
                      </a:lnTo>
                      <a:cubicBezTo>
                        <a:pt x="1013" y="200"/>
                        <a:pt x="479" y="1295"/>
                        <a:pt x="408" y="1542"/>
                      </a:cubicBezTo>
                      <a:cubicBezTo>
                        <a:pt x="264" y="2043"/>
                        <a:pt x="142" y="2547"/>
                        <a:pt x="98" y="3064"/>
                      </a:cubicBezTo>
                      <a:cubicBezTo>
                        <a:pt x="0" y="4240"/>
                        <a:pt x="110" y="5422"/>
                        <a:pt x="463" y="6551"/>
                      </a:cubicBezTo>
                      <a:cubicBezTo>
                        <a:pt x="421" y="6392"/>
                        <a:pt x="714" y="5904"/>
                        <a:pt x="777" y="5742"/>
                      </a:cubicBezTo>
                      <a:cubicBezTo>
                        <a:pt x="880" y="5478"/>
                        <a:pt x="1010" y="5210"/>
                        <a:pt x="1067" y="4931"/>
                      </a:cubicBezTo>
                      <a:cubicBezTo>
                        <a:pt x="1165" y="4450"/>
                        <a:pt x="1293" y="3971"/>
                        <a:pt x="1384" y="3486"/>
                      </a:cubicBezTo>
                      <a:cubicBezTo>
                        <a:pt x="1603" y="2315"/>
                        <a:pt x="1451" y="1069"/>
                        <a:pt x="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1302300" y="3147175"/>
                  <a:ext cx="90650" cy="1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6" h="4780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02" y="755"/>
                        <a:pt x="237" y="1552"/>
                        <a:pt x="516" y="2282"/>
                      </a:cubicBezTo>
                      <a:cubicBezTo>
                        <a:pt x="758" y="2912"/>
                        <a:pt x="1187" y="3465"/>
                        <a:pt x="1725" y="3873"/>
                      </a:cubicBezTo>
                      <a:cubicBezTo>
                        <a:pt x="1997" y="4077"/>
                        <a:pt x="2220" y="4142"/>
                        <a:pt x="2531" y="4235"/>
                      </a:cubicBezTo>
                      <a:cubicBezTo>
                        <a:pt x="2929" y="4352"/>
                        <a:pt x="3265" y="4585"/>
                        <a:pt x="3626" y="4779"/>
                      </a:cubicBezTo>
                      <a:cubicBezTo>
                        <a:pt x="2641" y="3045"/>
                        <a:pt x="1087" y="1668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1413575" y="3064425"/>
                  <a:ext cx="127775" cy="4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1" h="19531" extrusionOk="0">
                      <a:moveTo>
                        <a:pt x="147" y="1"/>
                      </a:moveTo>
                      <a:cubicBezTo>
                        <a:pt x="78" y="1"/>
                        <a:pt x="0" y="67"/>
                        <a:pt x="23" y="158"/>
                      </a:cubicBezTo>
                      <a:cubicBezTo>
                        <a:pt x="346" y="1459"/>
                        <a:pt x="672" y="2769"/>
                        <a:pt x="1230" y="3992"/>
                      </a:cubicBezTo>
                      <a:cubicBezTo>
                        <a:pt x="1519" y="4619"/>
                        <a:pt x="1865" y="5219"/>
                        <a:pt x="2166" y="5840"/>
                      </a:cubicBezTo>
                      <a:cubicBezTo>
                        <a:pt x="2454" y="6435"/>
                        <a:pt x="2697" y="7053"/>
                        <a:pt x="2913" y="7678"/>
                      </a:cubicBezTo>
                      <a:cubicBezTo>
                        <a:pt x="3354" y="8961"/>
                        <a:pt x="3770" y="10278"/>
                        <a:pt x="3851" y="11639"/>
                      </a:cubicBezTo>
                      <a:cubicBezTo>
                        <a:pt x="3930" y="12968"/>
                        <a:pt x="3796" y="14295"/>
                        <a:pt x="3842" y="15624"/>
                      </a:cubicBezTo>
                      <a:cubicBezTo>
                        <a:pt x="3887" y="16966"/>
                        <a:pt x="4118" y="18340"/>
                        <a:pt x="4865" y="19482"/>
                      </a:cubicBezTo>
                      <a:cubicBezTo>
                        <a:pt x="4888" y="19517"/>
                        <a:pt x="4919" y="19531"/>
                        <a:pt x="4950" y="19531"/>
                      </a:cubicBezTo>
                      <a:cubicBezTo>
                        <a:pt x="5030" y="19531"/>
                        <a:pt x="5111" y="19436"/>
                        <a:pt x="5052" y="19346"/>
                      </a:cubicBezTo>
                      <a:cubicBezTo>
                        <a:pt x="3626" y="17167"/>
                        <a:pt x="4179" y="14408"/>
                        <a:pt x="4097" y="11965"/>
                      </a:cubicBezTo>
                      <a:cubicBezTo>
                        <a:pt x="4072" y="11283"/>
                        <a:pt x="4000" y="10604"/>
                        <a:pt x="3835" y="9942"/>
                      </a:cubicBezTo>
                      <a:cubicBezTo>
                        <a:pt x="3671" y="9292"/>
                        <a:pt x="3474" y="8648"/>
                        <a:pt x="3267" y="8011"/>
                      </a:cubicBezTo>
                      <a:cubicBezTo>
                        <a:pt x="3063" y="7381"/>
                        <a:pt x="2834" y="6759"/>
                        <a:pt x="2565" y="6155"/>
                      </a:cubicBezTo>
                      <a:cubicBezTo>
                        <a:pt x="2292" y="5541"/>
                        <a:pt x="1962" y="4957"/>
                        <a:pt x="1660" y="4356"/>
                      </a:cubicBezTo>
                      <a:cubicBezTo>
                        <a:pt x="980" y="3001"/>
                        <a:pt x="602" y="1540"/>
                        <a:pt x="239" y="77"/>
                      </a:cubicBezTo>
                      <a:cubicBezTo>
                        <a:pt x="225" y="23"/>
                        <a:pt x="188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1510125" y="3119175"/>
                  <a:ext cx="101400" cy="2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10379" extrusionOk="0">
                      <a:moveTo>
                        <a:pt x="3925" y="1"/>
                      </a:moveTo>
                      <a:cubicBezTo>
                        <a:pt x="3875" y="1"/>
                        <a:pt x="3824" y="28"/>
                        <a:pt x="3810" y="90"/>
                      </a:cubicBezTo>
                      <a:cubicBezTo>
                        <a:pt x="3467" y="1536"/>
                        <a:pt x="3305" y="3014"/>
                        <a:pt x="2993" y="4466"/>
                      </a:cubicBezTo>
                      <a:cubicBezTo>
                        <a:pt x="2687" y="5885"/>
                        <a:pt x="2238" y="7331"/>
                        <a:pt x="1358" y="8505"/>
                      </a:cubicBezTo>
                      <a:cubicBezTo>
                        <a:pt x="925" y="9083"/>
                        <a:pt x="433" y="9611"/>
                        <a:pt x="52" y="10223"/>
                      </a:cubicBezTo>
                      <a:cubicBezTo>
                        <a:pt x="1" y="10308"/>
                        <a:pt x="78" y="10379"/>
                        <a:pt x="158" y="10379"/>
                      </a:cubicBezTo>
                      <a:cubicBezTo>
                        <a:pt x="197" y="10379"/>
                        <a:pt x="237" y="10361"/>
                        <a:pt x="262" y="10320"/>
                      </a:cubicBezTo>
                      <a:cubicBezTo>
                        <a:pt x="604" y="9770"/>
                        <a:pt x="1045" y="9290"/>
                        <a:pt x="1439" y="8779"/>
                      </a:cubicBezTo>
                      <a:cubicBezTo>
                        <a:pt x="1645" y="8512"/>
                        <a:pt x="1837" y="8237"/>
                        <a:pt x="2008" y="7948"/>
                      </a:cubicBezTo>
                      <a:cubicBezTo>
                        <a:pt x="2195" y="7631"/>
                        <a:pt x="2343" y="7290"/>
                        <a:pt x="2482" y="6952"/>
                      </a:cubicBezTo>
                      <a:cubicBezTo>
                        <a:pt x="3058" y="5561"/>
                        <a:pt x="3323" y="4075"/>
                        <a:pt x="3569" y="2599"/>
                      </a:cubicBezTo>
                      <a:cubicBezTo>
                        <a:pt x="3706" y="1774"/>
                        <a:pt x="3844" y="947"/>
                        <a:pt x="4036" y="130"/>
                      </a:cubicBezTo>
                      <a:cubicBezTo>
                        <a:pt x="4056" y="48"/>
                        <a:pt x="3991" y="1"/>
                        <a:pt x="392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1361375" y="3232250"/>
                  <a:ext cx="1533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7972" extrusionOk="0">
                      <a:moveTo>
                        <a:pt x="150" y="1"/>
                      </a:moveTo>
                      <a:cubicBezTo>
                        <a:pt x="74" y="1"/>
                        <a:pt x="1" y="64"/>
                        <a:pt x="45" y="149"/>
                      </a:cubicBezTo>
                      <a:cubicBezTo>
                        <a:pt x="332" y="684"/>
                        <a:pt x="692" y="1172"/>
                        <a:pt x="1124" y="1599"/>
                      </a:cubicBezTo>
                      <a:cubicBezTo>
                        <a:pt x="1594" y="2064"/>
                        <a:pt x="2156" y="2411"/>
                        <a:pt x="2668" y="2827"/>
                      </a:cubicBezTo>
                      <a:cubicBezTo>
                        <a:pt x="3177" y="3242"/>
                        <a:pt x="3628" y="3721"/>
                        <a:pt x="4060" y="4214"/>
                      </a:cubicBezTo>
                      <a:cubicBezTo>
                        <a:pt x="4491" y="4702"/>
                        <a:pt x="4963" y="5191"/>
                        <a:pt x="5267" y="5773"/>
                      </a:cubicBezTo>
                      <a:cubicBezTo>
                        <a:pt x="5607" y="6427"/>
                        <a:pt x="5749" y="7160"/>
                        <a:pt x="5887" y="7878"/>
                      </a:cubicBezTo>
                      <a:cubicBezTo>
                        <a:pt x="5900" y="7941"/>
                        <a:pt x="5955" y="7971"/>
                        <a:pt x="6008" y="7971"/>
                      </a:cubicBezTo>
                      <a:cubicBezTo>
                        <a:pt x="6071" y="7971"/>
                        <a:pt x="6131" y="7929"/>
                        <a:pt x="6115" y="7850"/>
                      </a:cubicBezTo>
                      <a:cubicBezTo>
                        <a:pt x="5995" y="7216"/>
                        <a:pt x="5869" y="6572"/>
                        <a:pt x="5616" y="5974"/>
                      </a:cubicBezTo>
                      <a:cubicBezTo>
                        <a:pt x="5358" y="5363"/>
                        <a:pt x="4938" y="4868"/>
                        <a:pt x="4507" y="4373"/>
                      </a:cubicBezTo>
                      <a:cubicBezTo>
                        <a:pt x="4080" y="3881"/>
                        <a:pt x="3647" y="3390"/>
                        <a:pt x="3166" y="2950"/>
                      </a:cubicBezTo>
                      <a:cubicBezTo>
                        <a:pt x="2666" y="2492"/>
                        <a:pt x="2088" y="2138"/>
                        <a:pt x="1574" y="1698"/>
                      </a:cubicBezTo>
                      <a:cubicBezTo>
                        <a:pt x="1040" y="1240"/>
                        <a:pt x="593" y="684"/>
                        <a:pt x="260" y="66"/>
                      </a:cubicBezTo>
                      <a:cubicBezTo>
                        <a:pt x="235" y="20"/>
                        <a:pt x="192" y="1"/>
                        <a:pt x="1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1352800" y="3288800"/>
                  <a:ext cx="112975" cy="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9" h="1959" extrusionOk="0">
                      <a:moveTo>
                        <a:pt x="0" y="0"/>
                      </a:moveTo>
                      <a:cubicBezTo>
                        <a:pt x="255" y="290"/>
                        <a:pt x="513" y="579"/>
                        <a:pt x="768" y="872"/>
                      </a:cubicBezTo>
                      <a:cubicBezTo>
                        <a:pt x="1083" y="1229"/>
                        <a:pt x="1425" y="1603"/>
                        <a:pt x="1884" y="1733"/>
                      </a:cubicBezTo>
                      <a:cubicBezTo>
                        <a:pt x="2066" y="1784"/>
                        <a:pt x="2254" y="1793"/>
                        <a:pt x="2442" y="1793"/>
                      </a:cubicBezTo>
                      <a:cubicBezTo>
                        <a:pt x="2459" y="1793"/>
                        <a:pt x="2475" y="1793"/>
                        <a:pt x="2492" y="1792"/>
                      </a:cubicBezTo>
                      <a:cubicBezTo>
                        <a:pt x="2807" y="1788"/>
                        <a:pt x="3132" y="1698"/>
                        <a:pt x="3436" y="1697"/>
                      </a:cubicBezTo>
                      <a:cubicBezTo>
                        <a:pt x="3438" y="1697"/>
                        <a:pt x="3441" y="1697"/>
                        <a:pt x="3444" y="1697"/>
                      </a:cubicBezTo>
                      <a:cubicBezTo>
                        <a:pt x="3791" y="1697"/>
                        <a:pt x="4185" y="1871"/>
                        <a:pt x="4518" y="1959"/>
                      </a:cubicBezTo>
                      <a:lnTo>
                        <a:pt x="4518" y="1959"/>
                      </a:lnTo>
                      <a:cubicBezTo>
                        <a:pt x="4187" y="1871"/>
                        <a:pt x="3889" y="1202"/>
                        <a:pt x="3618" y="990"/>
                      </a:cubicBezTo>
                      <a:cubicBezTo>
                        <a:pt x="3379" y="804"/>
                        <a:pt x="3069" y="746"/>
                        <a:pt x="2789" y="642"/>
                      </a:cubicBezTo>
                      <a:cubicBezTo>
                        <a:pt x="1884" y="296"/>
                        <a:pt x="969" y="57"/>
                        <a:pt x="0" y="0"/>
                      </a:cubicBezTo>
                      <a:close/>
                      <a:moveTo>
                        <a:pt x="4518" y="1959"/>
                      </a:moveTo>
                      <a:lnTo>
                        <a:pt x="4518" y="1959"/>
                      </a:lnTo>
                      <a:cubicBezTo>
                        <a:pt x="4518" y="1959"/>
                        <a:pt x="4518" y="1959"/>
                        <a:pt x="4518" y="1959"/>
                      </a:cubicBezTo>
                      <a:cubicBezTo>
                        <a:pt x="4518" y="1959"/>
                        <a:pt x="4518" y="1959"/>
                        <a:pt x="4518" y="195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1429200" y="3238125"/>
                  <a:ext cx="56950" cy="1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488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" y="50"/>
                        <a:pt x="6" y="506"/>
                        <a:pt x="13" y="601"/>
                      </a:cubicBezTo>
                      <a:cubicBezTo>
                        <a:pt x="32" y="843"/>
                        <a:pt x="54" y="1067"/>
                        <a:pt x="135" y="1296"/>
                      </a:cubicBezTo>
                      <a:cubicBezTo>
                        <a:pt x="304" y="1770"/>
                        <a:pt x="634" y="2171"/>
                        <a:pt x="927" y="2570"/>
                      </a:cubicBezTo>
                      <a:cubicBezTo>
                        <a:pt x="1455" y="3291"/>
                        <a:pt x="1908" y="4067"/>
                        <a:pt x="2272" y="4883"/>
                      </a:cubicBezTo>
                      <a:cubicBezTo>
                        <a:pt x="2104" y="4506"/>
                        <a:pt x="2277" y="3850"/>
                        <a:pt x="2207" y="3436"/>
                      </a:cubicBezTo>
                      <a:cubicBezTo>
                        <a:pt x="2127" y="2958"/>
                        <a:pt x="1824" y="2479"/>
                        <a:pt x="1577" y="2066"/>
                      </a:cubicBezTo>
                      <a:cubicBezTo>
                        <a:pt x="1129" y="1324"/>
                        <a:pt x="601" y="62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1583225" y="3032350"/>
                  <a:ext cx="40125" cy="1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5609" extrusionOk="0">
                      <a:moveTo>
                        <a:pt x="1473" y="0"/>
                      </a:moveTo>
                      <a:lnTo>
                        <a:pt x="1473" y="0"/>
                      </a:lnTo>
                      <a:cubicBezTo>
                        <a:pt x="1121" y="461"/>
                        <a:pt x="765" y="928"/>
                        <a:pt x="556" y="1470"/>
                      </a:cubicBezTo>
                      <a:cubicBezTo>
                        <a:pt x="1" y="2907"/>
                        <a:pt x="656" y="4185"/>
                        <a:pt x="758" y="5608"/>
                      </a:cubicBezTo>
                      <a:cubicBezTo>
                        <a:pt x="917" y="4669"/>
                        <a:pt x="1302" y="3816"/>
                        <a:pt x="1473" y="2883"/>
                      </a:cubicBezTo>
                      <a:cubicBezTo>
                        <a:pt x="1561" y="2396"/>
                        <a:pt x="1604" y="1901"/>
                        <a:pt x="1603" y="1404"/>
                      </a:cubicBezTo>
                      <a:cubicBezTo>
                        <a:pt x="1603" y="1180"/>
                        <a:pt x="1370" y="135"/>
                        <a:pt x="14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1544650" y="3105625"/>
                  <a:ext cx="42325" cy="1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" h="5747" extrusionOk="0">
                      <a:moveTo>
                        <a:pt x="355" y="1"/>
                      </a:moveTo>
                      <a:cubicBezTo>
                        <a:pt x="422" y="189"/>
                        <a:pt x="257" y="421"/>
                        <a:pt x="203" y="583"/>
                      </a:cubicBezTo>
                      <a:cubicBezTo>
                        <a:pt x="125" y="826"/>
                        <a:pt x="92" y="1079"/>
                        <a:pt x="65" y="1337"/>
                      </a:cubicBezTo>
                      <a:cubicBezTo>
                        <a:pt x="5" y="1910"/>
                        <a:pt x="0" y="2491"/>
                        <a:pt x="105" y="3061"/>
                      </a:cubicBezTo>
                      <a:cubicBezTo>
                        <a:pt x="194" y="3566"/>
                        <a:pt x="372" y="4200"/>
                        <a:pt x="731" y="4584"/>
                      </a:cubicBezTo>
                      <a:cubicBezTo>
                        <a:pt x="1099" y="4978"/>
                        <a:pt x="1383" y="5215"/>
                        <a:pt x="1610" y="5746"/>
                      </a:cubicBezTo>
                      <a:cubicBezTo>
                        <a:pt x="1693" y="3776"/>
                        <a:pt x="1019" y="1860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1568250" y="3184175"/>
                  <a:ext cx="85850" cy="11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4510" extrusionOk="0">
                      <a:moveTo>
                        <a:pt x="3434" y="0"/>
                      </a:moveTo>
                      <a:lnTo>
                        <a:pt x="3434" y="0"/>
                      </a:lnTo>
                      <a:cubicBezTo>
                        <a:pt x="2979" y="178"/>
                        <a:pt x="2618" y="527"/>
                        <a:pt x="2269" y="870"/>
                      </a:cubicBezTo>
                      <a:cubicBezTo>
                        <a:pt x="1210" y="1910"/>
                        <a:pt x="432" y="3089"/>
                        <a:pt x="0" y="4510"/>
                      </a:cubicBezTo>
                      <a:cubicBezTo>
                        <a:pt x="16" y="4459"/>
                        <a:pt x="282" y="4352"/>
                        <a:pt x="335" y="4320"/>
                      </a:cubicBezTo>
                      <a:cubicBezTo>
                        <a:pt x="453" y="4245"/>
                        <a:pt x="575" y="4169"/>
                        <a:pt x="689" y="4088"/>
                      </a:cubicBezTo>
                      <a:cubicBezTo>
                        <a:pt x="863" y="3964"/>
                        <a:pt x="961" y="3796"/>
                        <a:pt x="1116" y="3654"/>
                      </a:cubicBezTo>
                      <a:cubicBezTo>
                        <a:pt x="1477" y="3320"/>
                        <a:pt x="1821" y="2984"/>
                        <a:pt x="2125" y="2597"/>
                      </a:cubicBezTo>
                      <a:cubicBezTo>
                        <a:pt x="2726" y="1828"/>
                        <a:pt x="3179" y="943"/>
                        <a:pt x="34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1238225" y="3280175"/>
                  <a:ext cx="27025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" h="1074" extrusionOk="0">
                      <a:moveTo>
                        <a:pt x="534" y="1"/>
                      </a:moveTo>
                      <a:cubicBezTo>
                        <a:pt x="395" y="1"/>
                        <a:pt x="267" y="55"/>
                        <a:pt x="162" y="154"/>
                      </a:cubicBezTo>
                      <a:cubicBezTo>
                        <a:pt x="61" y="255"/>
                        <a:pt x="3" y="389"/>
                        <a:pt x="2" y="532"/>
                      </a:cubicBezTo>
                      <a:cubicBezTo>
                        <a:pt x="0" y="829"/>
                        <a:pt x="239" y="1072"/>
                        <a:pt x="536" y="1073"/>
                      </a:cubicBezTo>
                      <a:cubicBezTo>
                        <a:pt x="538" y="1073"/>
                        <a:pt x="540" y="1073"/>
                        <a:pt x="541" y="1073"/>
                      </a:cubicBezTo>
                      <a:cubicBezTo>
                        <a:pt x="677" y="1073"/>
                        <a:pt x="805" y="1023"/>
                        <a:pt x="905" y="930"/>
                      </a:cubicBezTo>
                      <a:cubicBezTo>
                        <a:pt x="908" y="927"/>
                        <a:pt x="914" y="923"/>
                        <a:pt x="918" y="917"/>
                      </a:cubicBezTo>
                      <a:cubicBezTo>
                        <a:pt x="1019" y="816"/>
                        <a:pt x="1077" y="683"/>
                        <a:pt x="1079" y="539"/>
                      </a:cubicBezTo>
                      <a:cubicBezTo>
                        <a:pt x="1080" y="396"/>
                        <a:pt x="1024" y="261"/>
                        <a:pt x="922" y="157"/>
                      </a:cubicBezTo>
                      <a:cubicBezTo>
                        <a:pt x="822" y="59"/>
                        <a:pt x="688" y="2"/>
                        <a:pt x="544" y="1"/>
                      </a:cubicBezTo>
                      <a:cubicBezTo>
                        <a:pt x="541" y="1"/>
                        <a:pt x="537" y="1"/>
                        <a:pt x="5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1281975" y="3243200"/>
                  <a:ext cx="27025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" h="1074" extrusionOk="0">
                      <a:moveTo>
                        <a:pt x="539" y="0"/>
                      </a:moveTo>
                      <a:cubicBezTo>
                        <a:pt x="398" y="0"/>
                        <a:pt x="265" y="55"/>
                        <a:pt x="162" y="155"/>
                      </a:cubicBezTo>
                      <a:cubicBezTo>
                        <a:pt x="61" y="256"/>
                        <a:pt x="3" y="390"/>
                        <a:pt x="2" y="533"/>
                      </a:cubicBezTo>
                      <a:cubicBezTo>
                        <a:pt x="0" y="830"/>
                        <a:pt x="239" y="1071"/>
                        <a:pt x="536" y="1073"/>
                      </a:cubicBezTo>
                      <a:cubicBezTo>
                        <a:pt x="540" y="1073"/>
                        <a:pt x="543" y="1073"/>
                        <a:pt x="547" y="1073"/>
                      </a:cubicBezTo>
                      <a:cubicBezTo>
                        <a:pt x="681" y="1073"/>
                        <a:pt x="807" y="1023"/>
                        <a:pt x="905" y="931"/>
                      </a:cubicBezTo>
                      <a:cubicBezTo>
                        <a:pt x="908" y="927"/>
                        <a:pt x="914" y="924"/>
                        <a:pt x="917" y="918"/>
                      </a:cubicBezTo>
                      <a:cubicBezTo>
                        <a:pt x="1018" y="817"/>
                        <a:pt x="1076" y="683"/>
                        <a:pt x="1079" y="540"/>
                      </a:cubicBezTo>
                      <a:cubicBezTo>
                        <a:pt x="1080" y="397"/>
                        <a:pt x="1024" y="261"/>
                        <a:pt x="922" y="158"/>
                      </a:cubicBezTo>
                      <a:cubicBezTo>
                        <a:pt x="823" y="58"/>
                        <a:pt x="688" y="3"/>
                        <a:pt x="545" y="0"/>
                      </a:cubicBezTo>
                      <a:cubicBezTo>
                        <a:pt x="543" y="0"/>
                        <a:pt x="541" y="0"/>
                        <a:pt x="5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1290700" y="3298675"/>
                  <a:ext cx="26975" cy="2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1075" extrusionOk="0">
                      <a:moveTo>
                        <a:pt x="545" y="0"/>
                      </a:moveTo>
                      <a:cubicBezTo>
                        <a:pt x="398" y="0"/>
                        <a:pt x="268" y="57"/>
                        <a:pt x="161" y="155"/>
                      </a:cubicBezTo>
                      <a:cubicBezTo>
                        <a:pt x="60" y="257"/>
                        <a:pt x="2" y="391"/>
                        <a:pt x="2" y="533"/>
                      </a:cubicBezTo>
                      <a:cubicBezTo>
                        <a:pt x="0" y="830"/>
                        <a:pt x="239" y="1073"/>
                        <a:pt x="536" y="1075"/>
                      </a:cubicBezTo>
                      <a:cubicBezTo>
                        <a:pt x="538" y="1075"/>
                        <a:pt x="540" y="1075"/>
                        <a:pt x="542" y="1075"/>
                      </a:cubicBezTo>
                      <a:cubicBezTo>
                        <a:pt x="677" y="1075"/>
                        <a:pt x="805" y="1024"/>
                        <a:pt x="905" y="931"/>
                      </a:cubicBezTo>
                      <a:cubicBezTo>
                        <a:pt x="908" y="928"/>
                        <a:pt x="914" y="925"/>
                        <a:pt x="917" y="920"/>
                      </a:cubicBezTo>
                      <a:cubicBezTo>
                        <a:pt x="1018" y="818"/>
                        <a:pt x="1076" y="684"/>
                        <a:pt x="1076" y="542"/>
                      </a:cubicBezTo>
                      <a:cubicBezTo>
                        <a:pt x="1079" y="399"/>
                        <a:pt x="1022" y="262"/>
                        <a:pt x="922" y="160"/>
                      </a:cubicBezTo>
                      <a:cubicBezTo>
                        <a:pt x="821" y="58"/>
                        <a:pt x="688" y="0"/>
                        <a:pt x="5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" name="Google Shape;122;p3"/>
              <p:cNvSpPr/>
              <p:nvPr/>
            </p:nvSpPr>
            <p:spPr>
              <a:xfrm>
                <a:off x="7891996" y="267694"/>
                <a:ext cx="187175" cy="272315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5770" extrusionOk="0">
                    <a:moveTo>
                      <a:pt x="200" y="0"/>
                    </a:moveTo>
                    <a:cubicBezTo>
                      <a:pt x="193" y="0"/>
                      <a:pt x="186" y="2"/>
                      <a:pt x="180" y="6"/>
                    </a:cubicBezTo>
                    <a:cubicBezTo>
                      <a:pt x="90" y="62"/>
                      <a:pt x="285" y="265"/>
                      <a:pt x="314" y="305"/>
                    </a:cubicBezTo>
                    <a:cubicBezTo>
                      <a:pt x="420" y="457"/>
                      <a:pt x="528" y="609"/>
                      <a:pt x="634" y="763"/>
                    </a:cubicBezTo>
                    <a:cubicBezTo>
                      <a:pt x="770" y="961"/>
                      <a:pt x="818" y="1229"/>
                      <a:pt x="782" y="1465"/>
                    </a:cubicBezTo>
                    <a:cubicBezTo>
                      <a:pt x="753" y="1653"/>
                      <a:pt x="673" y="1828"/>
                      <a:pt x="589" y="2012"/>
                    </a:cubicBezTo>
                    <a:cubicBezTo>
                      <a:pt x="556" y="2084"/>
                      <a:pt x="524" y="2157"/>
                      <a:pt x="492" y="2232"/>
                    </a:cubicBezTo>
                    <a:cubicBezTo>
                      <a:pt x="463" y="2236"/>
                      <a:pt x="433" y="2244"/>
                      <a:pt x="404" y="2255"/>
                    </a:cubicBezTo>
                    <a:cubicBezTo>
                      <a:pt x="194" y="2341"/>
                      <a:pt x="91" y="2581"/>
                      <a:pt x="177" y="2791"/>
                    </a:cubicBezTo>
                    <a:cubicBezTo>
                      <a:pt x="241" y="2951"/>
                      <a:pt x="396" y="3048"/>
                      <a:pt x="559" y="3048"/>
                    </a:cubicBezTo>
                    <a:cubicBezTo>
                      <a:pt x="610" y="3048"/>
                      <a:pt x="662" y="3039"/>
                      <a:pt x="712" y="3018"/>
                    </a:cubicBezTo>
                    <a:cubicBezTo>
                      <a:pt x="922" y="2934"/>
                      <a:pt x="1025" y="2692"/>
                      <a:pt x="940" y="2482"/>
                    </a:cubicBezTo>
                    <a:cubicBezTo>
                      <a:pt x="887" y="2352"/>
                      <a:pt x="775" y="2264"/>
                      <a:pt x="647" y="2235"/>
                    </a:cubicBezTo>
                    <a:cubicBezTo>
                      <a:pt x="670" y="2181"/>
                      <a:pt x="693" y="2126"/>
                      <a:pt x="720" y="2073"/>
                    </a:cubicBezTo>
                    <a:cubicBezTo>
                      <a:pt x="803" y="1887"/>
                      <a:pt x="893" y="1696"/>
                      <a:pt x="924" y="1486"/>
                    </a:cubicBezTo>
                    <a:cubicBezTo>
                      <a:pt x="932" y="1431"/>
                      <a:pt x="934" y="1378"/>
                      <a:pt x="934" y="1323"/>
                    </a:cubicBezTo>
                    <a:cubicBezTo>
                      <a:pt x="1110" y="1720"/>
                      <a:pt x="1223" y="2135"/>
                      <a:pt x="1330" y="2540"/>
                    </a:cubicBezTo>
                    <a:cubicBezTo>
                      <a:pt x="1329" y="2552"/>
                      <a:pt x="1329" y="2561"/>
                      <a:pt x="1330" y="2572"/>
                    </a:cubicBezTo>
                    <a:cubicBezTo>
                      <a:pt x="1381" y="2760"/>
                      <a:pt x="1307" y="2953"/>
                      <a:pt x="1236" y="3083"/>
                    </a:cubicBezTo>
                    <a:cubicBezTo>
                      <a:pt x="1180" y="3185"/>
                      <a:pt x="1113" y="3279"/>
                      <a:pt x="1041" y="3377"/>
                    </a:cubicBezTo>
                    <a:cubicBezTo>
                      <a:pt x="996" y="3438"/>
                      <a:pt x="951" y="3500"/>
                      <a:pt x="909" y="3565"/>
                    </a:cubicBezTo>
                    <a:cubicBezTo>
                      <a:pt x="705" y="3877"/>
                      <a:pt x="579" y="4238"/>
                      <a:pt x="543" y="4609"/>
                    </a:cubicBezTo>
                    <a:cubicBezTo>
                      <a:pt x="517" y="4604"/>
                      <a:pt x="491" y="4601"/>
                      <a:pt x="465" y="4601"/>
                    </a:cubicBezTo>
                    <a:cubicBezTo>
                      <a:pt x="415" y="4601"/>
                      <a:pt x="364" y="4611"/>
                      <a:pt x="314" y="4631"/>
                    </a:cubicBezTo>
                    <a:cubicBezTo>
                      <a:pt x="104" y="4716"/>
                      <a:pt x="0" y="4956"/>
                      <a:pt x="85" y="5166"/>
                    </a:cubicBezTo>
                    <a:cubicBezTo>
                      <a:pt x="153" y="5330"/>
                      <a:pt x="308" y="5428"/>
                      <a:pt x="471" y="5428"/>
                    </a:cubicBezTo>
                    <a:cubicBezTo>
                      <a:pt x="523" y="5428"/>
                      <a:pt x="575" y="5419"/>
                      <a:pt x="625" y="5398"/>
                    </a:cubicBezTo>
                    <a:cubicBezTo>
                      <a:pt x="835" y="5314"/>
                      <a:pt x="938" y="5072"/>
                      <a:pt x="853" y="4862"/>
                    </a:cubicBezTo>
                    <a:cubicBezTo>
                      <a:pt x="818" y="4778"/>
                      <a:pt x="759" y="4713"/>
                      <a:pt x="688" y="4667"/>
                    </a:cubicBezTo>
                    <a:cubicBezTo>
                      <a:pt x="709" y="4385"/>
                      <a:pt x="788" y="4107"/>
                      <a:pt x="916" y="3853"/>
                    </a:cubicBezTo>
                    <a:cubicBezTo>
                      <a:pt x="1173" y="4021"/>
                      <a:pt x="1351" y="4260"/>
                      <a:pt x="1508" y="4644"/>
                    </a:cubicBezTo>
                    <a:cubicBezTo>
                      <a:pt x="1511" y="4652"/>
                      <a:pt x="1513" y="4658"/>
                      <a:pt x="1516" y="4663"/>
                    </a:cubicBezTo>
                    <a:cubicBezTo>
                      <a:pt x="1503" y="4666"/>
                      <a:pt x="1488" y="4667"/>
                      <a:pt x="1475" y="4673"/>
                    </a:cubicBezTo>
                    <a:cubicBezTo>
                      <a:pt x="1265" y="4758"/>
                      <a:pt x="1162" y="4998"/>
                      <a:pt x="1248" y="5208"/>
                    </a:cubicBezTo>
                    <a:cubicBezTo>
                      <a:pt x="1312" y="5368"/>
                      <a:pt x="1467" y="5466"/>
                      <a:pt x="1630" y="5466"/>
                    </a:cubicBezTo>
                    <a:cubicBezTo>
                      <a:pt x="1681" y="5466"/>
                      <a:pt x="1733" y="5456"/>
                      <a:pt x="1784" y="5436"/>
                    </a:cubicBezTo>
                    <a:cubicBezTo>
                      <a:pt x="1993" y="5352"/>
                      <a:pt x="2096" y="5110"/>
                      <a:pt x="2011" y="4900"/>
                    </a:cubicBezTo>
                    <a:cubicBezTo>
                      <a:pt x="1950" y="4751"/>
                      <a:pt x="1810" y="4657"/>
                      <a:pt x="1658" y="4645"/>
                    </a:cubicBezTo>
                    <a:cubicBezTo>
                      <a:pt x="1655" y="4622"/>
                      <a:pt x="1646" y="4600"/>
                      <a:pt x="1640" y="4587"/>
                    </a:cubicBezTo>
                    <a:cubicBezTo>
                      <a:pt x="1526" y="4309"/>
                      <a:pt x="1346" y="3961"/>
                      <a:pt x="983" y="3725"/>
                    </a:cubicBezTo>
                    <a:cubicBezTo>
                      <a:pt x="999" y="3700"/>
                      <a:pt x="1013" y="3672"/>
                      <a:pt x="1031" y="3646"/>
                    </a:cubicBezTo>
                    <a:cubicBezTo>
                      <a:pt x="1070" y="3586"/>
                      <a:pt x="1115" y="3526"/>
                      <a:pt x="1158" y="3465"/>
                    </a:cubicBezTo>
                    <a:cubicBezTo>
                      <a:pt x="1231" y="3368"/>
                      <a:pt x="1303" y="3267"/>
                      <a:pt x="1365" y="3157"/>
                    </a:cubicBezTo>
                    <a:cubicBezTo>
                      <a:pt x="1394" y="3104"/>
                      <a:pt x="1423" y="3041"/>
                      <a:pt x="1446" y="2973"/>
                    </a:cubicBezTo>
                    <a:cubicBezTo>
                      <a:pt x="1474" y="3073"/>
                      <a:pt x="1503" y="3174"/>
                      <a:pt x="1533" y="3274"/>
                    </a:cubicBezTo>
                    <a:cubicBezTo>
                      <a:pt x="1533" y="3284"/>
                      <a:pt x="1537" y="3297"/>
                      <a:pt x="1545" y="3306"/>
                    </a:cubicBezTo>
                    <a:cubicBezTo>
                      <a:pt x="1620" y="3548"/>
                      <a:pt x="1707" y="3785"/>
                      <a:pt x="1817" y="4018"/>
                    </a:cubicBezTo>
                    <a:cubicBezTo>
                      <a:pt x="1982" y="4362"/>
                      <a:pt x="2266" y="4809"/>
                      <a:pt x="2719" y="5133"/>
                    </a:cubicBezTo>
                    <a:cubicBezTo>
                      <a:pt x="2646" y="5242"/>
                      <a:pt x="2628" y="5382"/>
                      <a:pt x="2681" y="5512"/>
                    </a:cubicBezTo>
                    <a:cubicBezTo>
                      <a:pt x="2745" y="5672"/>
                      <a:pt x="2900" y="5770"/>
                      <a:pt x="3063" y="5770"/>
                    </a:cubicBezTo>
                    <a:cubicBezTo>
                      <a:pt x="3114" y="5770"/>
                      <a:pt x="3166" y="5760"/>
                      <a:pt x="3217" y="5740"/>
                    </a:cubicBezTo>
                    <a:cubicBezTo>
                      <a:pt x="3427" y="5656"/>
                      <a:pt x="3529" y="5414"/>
                      <a:pt x="3444" y="5205"/>
                    </a:cubicBezTo>
                    <a:cubicBezTo>
                      <a:pt x="3379" y="5045"/>
                      <a:pt x="3224" y="4947"/>
                      <a:pt x="3061" y="4947"/>
                    </a:cubicBezTo>
                    <a:cubicBezTo>
                      <a:pt x="3010" y="4947"/>
                      <a:pt x="2958" y="4956"/>
                      <a:pt x="2908" y="4977"/>
                    </a:cubicBezTo>
                    <a:cubicBezTo>
                      <a:pt x="2876" y="4990"/>
                      <a:pt x="2848" y="5007"/>
                      <a:pt x="2820" y="5027"/>
                    </a:cubicBezTo>
                    <a:cubicBezTo>
                      <a:pt x="2381" y="4721"/>
                      <a:pt x="2106" y="4288"/>
                      <a:pt x="1947" y="3955"/>
                    </a:cubicBezTo>
                    <a:cubicBezTo>
                      <a:pt x="1870" y="3790"/>
                      <a:pt x="1802" y="3622"/>
                      <a:pt x="1744" y="3451"/>
                    </a:cubicBezTo>
                    <a:lnTo>
                      <a:pt x="1744" y="3451"/>
                    </a:lnTo>
                    <a:cubicBezTo>
                      <a:pt x="1921" y="3552"/>
                      <a:pt x="2116" y="3616"/>
                      <a:pt x="2306" y="3677"/>
                    </a:cubicBezTo>
                    <a:cubicBezTo>
                      <a:pt x="2399" y="3709"/>
                      <a:pt x="2490" y="3738"/>
                      <a:pt x="2581" y="3771"/>
                    </a:cubicBezTo>
                    <a:cubicBezTo>
                      <a:pt x="2775" y="3846"/>
                      <a:pt x="2958" y="3942"/>
                      <a:pt x="3130" y="4056"/>
                    </a:cubicBezTo>
                    <a:cubicBezTo>
                      <a:pt x="3081" y="4157"/>
                      <a:pt x="3072" y="4276"/>
                      <a:pt x="3117" y="4389"/>
                    </a:cubicBezTo>
                    <a:cubicBezTo>
                      <a:pt x="3182" y="4549"/>
                      <a:pt x="3336" y="4646"/>
                      <a:pt x="3499" y="4646"/>
                    </a:cubicBezTo>
                    <a:cubicBezTo>
                      <a:pt x="3550" y="4646"/>
                      <a:pt x="3602" y="4637"/>
                      <a:pt x="3652" y="4616"/>
                    </a:cubicBezTo>
                    <a:cubicBezTo>
                      <a:pt x="3862" y="4531"/>
                      <a:pt x="3965" y="4291"/>
                      <a:pt x="3880" y="4081"/>
                    </a:cubicBezTo>
                    <a:cubicBezTo>
                      <a:pt x="3816" y="3921"/>
                      <a:pt x="3661" y="3823"/>
                      <a:pt x="3498" y="3823"/>
                    </a:cubicBezTo>
                    <a:cubicBezTo>
                      <a:pt x="3446" y="3823"/>
                      <a:pt x="3394" y="3833"/>
                      <a:pt x="3344" y="3853"/>
                    </a:cubicBezTo>
                    <a:cubicBezTo>
                      <a:pt x="3293" y="3872"/>
                      <a:pt x="3250" y="3904"/>
                      <a:pt x="3212" y="3940"/>
                    </a:cubicBezTo>
                    <a:cubicBezTo>
                      <a:pt x="3031" y="3819"/>
                      <a:pt x="2837" y="3716"/>
                      <a:pt x="2632" y="3638"/>
                    </a:cubicBezTo>
                    <a:cubicBezTo>
                      <a:pt x="2539" y="3603"/>
                      <a:pt x="2444" y="3573"/>
                      <a:pt x="2350" y="3541"/>
                    </a:cubicBezTo>
                    <a:cubicBezTo>
                      <a:pt x="2099" y="3458"/>
                      <a:pt x="1863" y="3381"/>
                      <a:pt x="1671" y="3227"/>
                    </a:cubicBezTo>
                    <a:cubicBezTo>
                      <a:pt x="1604" y="3009"/>
                      <a:pt x="1546" y="2791"/>
                      <a:pt x="1490" y="2575"/>
                    </a:cubicBezTo>
                    <a:cubicBezTo>
                      <a:pt x="1429" y="2341"/>
                      <a:pt x="1365" y="2103"/>
                      <a:pt x="1291" y="1866"/>
                    </a:cubicBezTo>
                    <a:lnTo>
                      <a:pt x="1291" y="1866"/>
                    </a:lnTo>
                    <a:cubicBezTo>
                      <a:pt x="1561" y="2042"/>
                      <a:pt x="2009" y="2281"/>
                      <a:pt x="2548" y="2371"/>
                    </a:cubicBezTo>
                    <a:cubicBezTo>
                      <a:pt x="2551" y="2416"/>
                      <a:pt x="2559" y="2462"/>
                      <a:pt x="2575" y="2506"/>
                    </a:cubicBezTo>
                    <a:cubicBezTo>
                      <a:pt x="2640" y="2665"/>
                      <a:pt x="2795" y="2763"/>
                      <a:pt x="2958" y="2763"/>
                    </a:cubicBezTo>
                    <a:cubicBezTo>
                      <a:pt x="3009" y="2763"/>
                      <a:pt x="3061" y="2753"/>
                      <a:pt x="3111" y="2733"/>
                    </a:cubicBezTo>
                    <a:cubicBezTo>
                      <a:pt x="3321" y="2648"/>
                      <a:pt x="3424" y="2407"/>
                      <a:pt x="3340" y="2197"/>
                    </a:cubicBezTo>
                    <a:cubicBezTo>
                      <a:pt x="3275" y="2038"/>
                      <a:pt x="3120" y="1940"/>
                      <a:pt x="2957" y="1940"/>
                    </a:cubicBezTo>
                    <a:cubicBezTo>
                      <a:pt x="2906" y="1940"/>
                      <a:pt x="2854" y="1950"/>
                      <a:pt x="2804" y="1970"/>
                    </a:cubicBezTo>
                    <a:cubicBezTo>
                      <a:pt x="2685" y="2016"/>
                      <a:pt x="2604" y="2112"/>
                      <a:pt x="2568" y="2225"/>
                    </a:cubicBezTo>
                    <a:cubicBezTo>
                      <a:pt x="1931" y="2116"/>
                      <a:pt x="1426" y="1793"/>
                      <a:pt x="1216" y="1638"/>
                    </a:cubicBezTo>
                    <a:cubicBezTo>
                      <a:pt x="1151" y="1452"/>
                      <a:pt x="1076" y="1268"/>
                      <a:pt x="984" y="1088"/>
                    </a:cubicBezTo>
                    <a:cubicBezTo>
                      <a:pt x="882" y="881"/>
                      <a:pt x="767" y="683"/>
                      <a:pt x="643" y="489"/>
                    </a:cubicBezTo>
                    <a:cubicBezTo>
                      <a:pt x="585" y="401"/>
                      <a:pt x="527" y="307"/>
                      <a:pt x="459" y="227"/>
                    </a:cubicBezTo>
                    <a:cubicBezTo>
                      <a:pt x="389" y="149"/>
                      <a:pt x="339" y="69"/>
                      <a:pt x="245" y="16"/>
                    </a:cubicBezTo>
                    <a:cubicBezTo>
                      <a:pt x="231" y="8"/>
                      <a:pt x="215" y="0"/>
                      <a:pt x="2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3" name="Google Shape;123;p3"/>
              <p:cNvGrpSpPr/>
              <p:nvPr/>
            </p:nvGrpSpPr>
            <p:grpSpPr>
              <a:xfrm>
                <a:off x="8237595" y="-30596"/>
                <a:ext cx="812604" cy="1251942"/>
                <a:chOff x="1411275" y="1061050"/>
                <a:chExt cx="430450" cy="663175"/>
              </a:xfrm>
            </p:grpSpPr>
            <p:sp>
              <p:nvSpPr>
                <p:cNvPr id="124" name="Google Shape;124;p3"/>
                <p:cNvSpPr/>
                <p:nvPr/>
              </p:nvSpPr>
              <p:spPr>
                <a:xfrm>
                  <a:off x="1653500" y="1111300"/>
                  <a:ext cx="188225" cy="5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9" h="21602" extrusionOk="0">
                      <a:moveTo>
                        <a:pt x="335" y="0"/>
                      </a:moveTo>
                      <a:cubicBezTo>
                        <a:pt x="839" y="2131"/>
                        <a:pt x="1696" y="4863"/>
                        <a:pt x="935" y="6998"/>
                      </a:cubicBezTo>
                      <a:cubicBezTo>
                        <a:pt x="1" y="9614"/>
                        <a:pt x="1414" y="12267"/>
                        <a:pt x="2931" y="14323"/>
                      </a:cubicBezTo>
                      <a:cubicBezTo>
                        <a:pt x="4426" y="16351"/>
                        <a:pt x="3112" y="19189"/>
                        <a:pt x="4606" y="21156"/>
                      </a:cubicBezTo>
                      <a:cubicBezTo>
                        <a:pt x="4738" y="21330"/>
                        <a:pt x="4901" y="21492"/>
                        <a:pt x="5107" y="21563"/>
                      </a:cubicBezTo>
                      <a:cubicBezTo>
                        <a:pt x="5189" y="21590"/>
                        <a:pt x="5275" y="21602"/>
                        <a:pt x="5361" y="21602"/>
                      </a:cubicBezTo>
                      <a:cubicBezTo>
                        <a:pt x="5490" y="21602"/>
                        <a:pt x="5620" y="21576"/>
                        <a:pt x="5742" y="21537"/>
                      </a:cubicBezTo>
                      <a:cubicBezTo>
                        <a:pt x="6475" y="21304"/>
                        <a:pt x="7009" y="20628"/>
                        <a:pt x="7216" y="19885"/>
                      </a:cubicBezTo>
                      <a:cubicBezTo>
                        <a:pt x="7529" y="18776"/>
                        <a:pt x="7423" y="17783"/>
                        <a:pt x="7110" y="16839"/>
                      </a:cubicBezTo>
                      <a:cubicBezTo>
                        <a:pt x="6741" y="15722"/>
                        <a:pt x="6149" y="15260"/>
                        <a:pt x="5487" y="14397"/>
                      </a:cubicBezTo>
                      <a:cubicBezTo>
                        <a:pt x="4748" y="13430"/>
                        <a:pt x="4354" y="12068"/>
                        <a:pt x="4234" y="10875"/>
                      </a:cubicBezTo>
                      <a:cubicBezTo>
                        <a:pt x="4099" y="9565"/>
                        <a:pt x="4296" y="8236"/>
                        <a:pt x="4129" y="6927"/>
                      </a:cubicBezTo>
                      <a:cubicBezTo>
                        <a:pt x="3792" y="4278"/>
                        <a:pt x="2030" y="2063"/>
                        <a:pt x="3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3"/>
                <p:cNvSpPr/>
                <p:nvPr/>
              </p:nvSpPr>
              <p:spPr>
                <a:xfrm>
                  <a:off x="1674275" y="1164875"/>
                  <a:ext cx="122250" cy="4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0" h="17592" extrusionOk="0">
                      <a:moveTo>
                        <a:pt x="120" y="1"/>
                      </a:moveTo>
                      <a:cubicBezTo>
                        <a:pt x="105" y="1"/>
                        <a:pt x="90" y="4"/>
                        <a:pt x="76" y="10"/>
                      </a:cubicBezTo>
                      <a:cubicBezTo>
                        <a:pt x="24" y="36"/>
                        <a:pt x="1" y="97"/>
                        <a:pt x="25" y="150"/>
                      </a:cubicBezTo>
                      <a:cubicBezTo>
                        <a:pt x="604" y="1388"/>
                        <a:pt x="1202" y="2666"/>
                        <a:pt x="1437" y="4031"/>
                      </a:cubicBezTo>
                      <a:cubicBezTo>
                        <a:pt x="1574" y="4829"/>
                        <a:pt x="1587" y="5660"/>
                        <a:pt x="1598" y="6465"/>
                      </a:cubicBezTo>
                      <a:cubicBezTo>
                        <a:pt x="1615" y="7506"/>
                        <a:pt x="1629" y="8580"/>
                        <a:pt x="1915" y="9603"/>
                      </a:cubicBezTo>
                      <a:cubicBezTo>
                        <a:pt x="2182" y="10563"/>
                        <a:pt x="2682" y="11445"/>
                        <a:pt x="3165" y="12299"/>
                      </a:cubicBezTo>
                      <a:cubicBezTo>
                        <a:pt x="3649" y="13151"/>
                        <a:pt x="4148" y="14035"/>
                        <a:pt x="4406" y="14984"/>
                      </a:cubicBezTo>
                      <a:cubicBezTo>
                        <a:pt x="4607" y="15722"/>
                        <a:pt x="4678" y="16539"/>
                        <a:pt x="4623" y="17481"/>
                      </a:cubicBezTo>
                      <a:cubicBezTo>
                        <a:pt x="4620" y="17539"/>
                        <a:pt x="4664" y="17588"/>
                        <a:pt x="4722" y="17591"/>
                      </a:cubicBezTo>
                      <a:lnTo>
                        <a:pt x="4727" y="17591"/>
                      </a:lnTo>
                      <a:cubicBezTo>
                        <a:pt x="4781" y="17591"/>
                        <a:pt x="4829" y="17548"/>
                        <a:pt x="4833" y="17494"/>
                      </a:cubicBezTo>
                      <a:cubicBezTo>
                        <a:pt x="4889" y="16530"/>
                        <a:pt x="4816" y="15691"/>
                        <a:pt x="4609" y="14931"/>
                      </a:cubicBezTo>
                      <a:cubicBezTo>
                        <a:pt x="4344" y="13955"/>
                        <a:pt x="3837" y="13060"/>
                        <a:pt x="3348" y="12196"/>
                      </a:cubicBezTo>
                      <a:cubicBezTo>
                        <a:pt x="2870" y="11355"/>
                        <a:pt x="2378" y="10482"/>
                        <a:pt x="2116" y="9547"/>
                      </a:cubicBezTo>
                      <a:cubicBezTo>
                        <a:pt x="1839" y="8551"/>
                        <a:pt x="1822" y="7490"/>
                        <a:pt x="1807" y="6460"/>
                      </a:cubicBezTo>
                      <a:cubicBezTo>
                        <a:pt x="1796" y="5648"/>
                        <a:pt x="1783" y="4809"/>
                        <a:pt x="1644" y="3995"/>
                      </a:cubicBezTo>
                      <a:cubicBezTo>
                        <a:pt x="1405" y="2601"/>
                        <a:pt x="800" y="1310"/>
                        <a:pt x="215" y="60"/>
                      </a:cubicBezTo>
                      <a:cubicBezTo>
                        <a:pt x="197" y="22"/>
                        <a:pt x="159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1497350" y="1061050"/>
                  <a:ext cx="242125" cy="6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5" h="26527" extrusionOk="0">
                      <a:moveTo>
                        <a:pt x="5928" y="1"/>
                      </a:moveTo>
                      <a:cubicBezTo>
                        <a:pt x="6558" y="3844"/>
                        <a:pt x="6662" y="8025"/>
                        <a:pt x="4676" y="11376"/>
                      </a:cubicBezTo>
                      <a:cubicBezTo>
                        <a:pt x="3945" y="12607"/>
                        <a:pt x="2962" y="13671"/>
                        <a:pt x="2217" y="14893"/>
                      </a:cubicBezTo>
                      <a:cubicBezTo>
                        <a:pt x="1128" y="16676"/>
                        <a:pt x="594" y="18730"/>
                        <a:pt x="348" y="20792"/>
                      </a:cubicBezTo>
                      <a:cubicBezTo>
                        <a:pt x="220" y="21853"/>
                        <a:pt x="0" y="23250"/>
                        <a:pt x="255" y="24437"/>
                      </a:cubicBezTo>
                      <a:cubicBezTo>
                        <a:pt x="406" y="25135"/>
                        <a:pt x="718" y="25759"/>
                        <a:pt x="1313" y="26203"/>
                      </a:cubicBezTo>
                      <a:cubicBezTo>
                        <a:pt x="1610" y="26426"/>
                        <a:pt x="1970" y="26527"/>
                        <a:pt x="2338" y="26527"/>
                      </a:cubicBezTo>
                      <a:cubicBezTo>
                        <a:pt x="2841" y="26527"/>
                        <a:pt x="3359" y="26338"/>
                        <a:pt x="3751" y="26015"/>
                      </a:cubicBezTo>
                      <a:cubicBezTo>
                        <a:pt x="4430" y="25456"/>
                        <a:pt x="4780" y="24586"/>
                        <a:pt x="4937" y="23720"/>
                      </a:cubicBezTo>
                      <a:cubicBezTo>
                        <a:pt x="5092" y="22856"/>
                        <a:pt x="5080" y="21969"/>
                        <a:pt x="5171" y="21096"/>
                      </a:cubicBezTo>
                      <a:cubicBezTo>
                        <a:pt x="5417" y="18780"/>
                        <a:pt x="6545" y="16958"/>
                        <a:pt x="7596" y="14951"/>
                      </a:cubicBezTo>
                      <a:cubicBezTo>
                        <a:pt x="8686" y="12866"/>
                        <a:pt x="9685" y="9471"/>
                        <a:pt x="8808" y="7158"/>
                      </a:cubicBezTo>
                      <a:cubicBezTo>
                        <a:pt x="8381" y="6033"/>
                        <a:pt x="8019" y="4901"/>
                        <a:pt x="7621" y="3757"/>
                      </a:cubicBezTo>
                      <a:cubicBezTo>
                        <a:pt x="7385" y="3084"/>
                        <a:pt x="7121" y="2423"/>
                        <a:pt x="6826" y="1773"/>
                      </a:cubicBezTo>
                      <a:cubicBezTo>
                        <a:pt x="6590" y="1256"/>
                        <a:pt x="6018" y="548"/>
                        <a:pt x="59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1411275" y="1075600"/>
                  <a:ext cx="257050" cy="4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2" h="17414" extrusionOk="0">
                      <a:moveTo>
                        <a:pt x="9797" y="1"/>
                      </a:moveTo>
                      <a:lnTo>
                        <a:pt x="9797" y="1"/>
                      </a:lnTo>
                      <a:cubicBezTo>
                        <a:pt x="9948" y="939"/>
                        <a:pt x="9273" y="2472"/>
                        <a:pt x="8959" y="3346"/>
                      </a:cubicBezTo>
                      <a:cubicBezTo>
                        <a:pt x="8568" y="4431"/>
                        <a:pt x="8372" y="5257"/>
                        <a:pt x="7471" y="6035"/>
                      </a:cubicBezTo>
                      <a:cubicBezTo>
                        <a:pt x="6527" y="6850"/>
                        <a:pt x="5411" y="7439"/>
                        <a:pt x="4416" y="8192"/>
                      </a:cubicBezTo>
                      <a:cubicBezTo>
                        <a:pt x="3038" y="9235"/>
                        <a:pt x="1902" y="10596"/>
                        <a:pt x="1121" y="12138"/>
                      </a:cubicBezTo>
                      <a:cubicBezTo>
                        <a:pt x="384" y="13597"/>
                        <a:pt x="1" y="15456"/>
                        <a:pt x="926" y="16802"/>
                      </a:cubicBezTo>
                      <a:cubicBezTo>
                        <a:pt x="1121" y="17086"/>
                        <a:pt x="1395" y="17348"/>
                        <a:pt x="1735" y="17403"/>
                      </a:cubicBezTo>
                      <a:cubicBezTo>
                        <a:pt x="1779" y="17410"/>
                        <a:pt x="1823" y="17414"/>
                        <a:pt x="1867" y="17414"/>
                      </a:cubicBezTo>
                      <a:cubicBezTo>
                        <a:pt x="2227" y="17414"/>
                        <a:pt x="2573" y="17179"/>
                        <a:pt x="2790" y="16882"/>
                      </a:cubicBezTo>
                      <a:cubicBezTo>
                        <a:pt x="3032" y="16549"/>
                        <a:pt x="3149" y="16141"/>
                        <a:pt x="3283" y="15751"/>
                      </a:cubicBezTo>
                      <a:cubicBezTo>
                        <a:pt x="3844" y="14086"/>
                        <a:pt x="4756" y="12540"/>
                        <a:pt x="5940" y="11243"/>
                      </a:cubicBezTo>
                      <a:cubicBezTo>
                        <a:pt x="6660" y="10454"/>
                        <a:pt x="7478" y="9756"/>
                        <a:pt x="8150" y="8928"/>
                      </a:cubicBezTo>
                      <a:cubicBezTo>
                        <a:pt x="10105" y="6517"/>
                        <a:pt x="10282" y="2968"/>
                        <a:pt x="97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1540450" y="1085550"/>
                  <a:ext cx="159075" cy="6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3" h="24426" extrusionOk="0">
                      <a:moveTo>
                        <a:pt x="4471" y="1"/>
                      </a:moveTo>
                      <a:cubicBezTo>
                        <a:pt x="4455" y="1"/>
                        <a:pt x="4438" y="5"/>
                        <a:pt x="4423" y="12"/>
                      </a:cubicBezTo>
                      <a:cubicBezTo>
                        <a:pt x="4371" y="40"/>
                        <a:pt x="4351" y="104"/>
                        <a:pt x="4378" y="154"/>
                      </a:cubicBezTo>
                      <a:cubicBezTo>
                        <a:pt x="4837" y="1037"/>
                        <a:pt x="5051" y="1967"/>
                        <a:pt x="5212" y="2840"/>
                      </a:cubicBezTo>
                      <a:cubicBezTo>
                        <a:pt x="5290" y="3258"/>
                        <a:pt x="5400" y="3674"/>
                        <a:pt x="5504" y="4077"/>
                      </a:cubicBezTo>
                      <a:cubicBezTo>
                        <a:pt x="5627" y="4548"/>
                        <a:pt x="5756" y="5036"/>
                        <a:pt x="5833" y="5525"/>
                      </a:cubicBezTo>
                      <a:cubicBezTo>
                        <a:pt x="6147" y="7536"/>
                        <a:pt x="5949" y="9379"/>
                        <a:pt x="5254" y="10855"/>
                      </a:cubicBezTo>
                      <a:cubicBezTo>
                        <a:pt x="4967" y="11463"/>
                        <a:pt x="4559" y="12006"/>
                        <a:pt x="4162" y="12532"/>
                      </a:cubicBezTo>
                      <a:cubicBezTo>
                        <a:pt x="3821" y="12986"/>
                        <a:pt x="3467" y="13454"/>
                        <a:pt x="3191" y="13968"/>
                      </a:cubicBezTo>
                      <a:cubicBezTo>
                        <a:pt x="2670" y="14935"/>
                        <a:pt x="2312" y="16081"/>
                        <a:pt x="2157" y="17289"/>
                      </a:cubicBezTo>
                      <a:cubicBezTo>
                        <a:pt x="2114" y="17629"/>
                        <a:pt x="2079" y="17975"/>
                        <a:pt x="2047" y="18309"/>
                      </a:cubicBezTo>
                      <a:cubicBezTo>
                        <a:pt x="1981" y="18994"/>
                        <a:pt x="1911" y="19699"/>
                        <a:pt x="1753" y="20376"/>
                      </a:cubicBezTo>
                      <a:cubicBezTo>
                        <a:pt x="1438" y="21739"/>
                        <a:pt x="1012" y="23152"/>
                        <a:pt x="38" y="24250"/>
                      </a:cubicBezTo>
                      <a:cubicBezTo>
                        <a:pt x="0" y="24294"/>
                        <a:pt x="3" y="24360"/>
                        <a:pt x="47" y="24398"/>
                      </a:cubicBezTo>
                      <a:cubicBezTo>
                        <a:pt x="67" y="24417"/>
                        <a:pt x="92" y="24425"/>
                        <a:pt x="116" y="24425"/>
                      </a:cubicBezTo>
                      <a:cubicBezTo>
                        <a:pt x="144" y="24425"/>
                        <a:pt x="173" y="24415"/>
                        <a:pt x="196" y="24389"/>
                      </a:cubicBezTo>
                      <a:cubicBezTo>
                        <a:pt x="1200" y="23257"/>
                        <a:pt x="1636" y="21814"/>
                        <a:pt x="1958" y="20424"/>
                      </a:cubicBezTo>
                      <a:cubicBezTo>
                        <a:pt x="2118" y="19735"/>
                        <a:pt x="2188" y="19023"/>
                        <a:pt x="2254" y="18331"/>
                      </a:cubicBezTo>
                      <a:cubicBezTo>
                        <a:pt x="2288" y="17998"/>
                        <a:pt x="2322" y="17655"/>
                        <a:pt x="2366" y="17318"/>
                      </a:cubicBezTo>
                      <a:cubicBezTo>
                        <a:pt x="2518" y="16136"/>
                        <a:pt x="2867" y="15013"/>
                        <a:pt x="3375" y="14068"/>
                      </a:cubicBezTo>
                      <a:cubicBezTo>
                        <a:pt x="3643" y="13568"/>
                        <a:pt x="3993" y="13105"/>
                        <a:pt x="4330" y="12658"/>
                      </a:cubicBezTo>
                      <a:cubicBezTo>
                        <a:pt x="4733" y="12125"/>
                        <a:pt x="5148" y="11572"/>
                        <a:pt x="5444" y="10945"/>
                      </a:cubicBezTo>
                      <a:cubicBezTo>
                        <a:pt x="6157" y="9429"/>
                        <a:pt x="6363" y="7545"/>
                        <a:pt x="6041" y="5492"/>
                      </a:cubicBezTo>
                      <a:cubicBezTo>
                        <a:pt x="5963" y="4991"/>
                        <a:pt x="5833" y="4499"/>
                        <a:pt x="5708" y="4022"/>
                      </a:cubicBezTo>
                      <a:cubicBezTo>
                        <a:pt x="5603" y="3624"/>
                        <a:pt x="5494" y="3212"/>
                        <a:pt x="5419" y="2802"/>
                      </a:cubicBezTo>
                      <a:cubicBezTo>
                        <a:pt x="5254" y="1913"/>
                        <a:pt x="5035" y="965"/>
                        <a:pt x="4565" y="59"/>
                      </a:cubicBezTo>
                      <a:cubicBezTo>
                        <a:pt x="4546" y="21"/>
                        <a:pt x="4509" y="1"/>
                        <a:pt x="44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1447175" y="1085875"/>
                  <a:ext cx="218800" cy="38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2" h="15553" extrusionOk="0">
                      <a:moveTo>
                        <a:pt x="8301" y="0"/>
                      </a:moveTo>
                      <a:cubicBezTo>
                        <a:pt x="8295" y="0"/>
                        <a:pt x="8288" y="1"/>
                        <a:pt x="8281" y="2"/>
                      </a:cubicBezTo>
                      <a:cubicBezTo>
                        <a:pt x="8225" y="11"/>
                        <a:pt x="8187" y="68"/>
                        <a:pt x="8197" y="123"/>
                      </a:cubicBezTo>
                      <a:cubicBezTo>
                        <a:pt x="8538" y="1960"/>
                        <a:pt x="8299" y="3734"/>
                        <a:pt x="7526" y="5123"/>
                      </a:cubicBezTo>
                      <a:cubicBezTo>
                        <a:pt x="6826" y="6381"/>
                        <a:pt x="5694" y="7339"/>
                        <a:pt x="4600" y="8266"/>
                      </a:cubicBezTo>
                      <a:cubicBezTo>
                        <a:pt x="3946" y="8820"/>
                        <a:pt x="3270" y="9392"/>
                        <a:pt x="2682" y="10029"/>
                      </a:cubicBezTo>
                      <a:cubicBezTo>
                        <a:pt x="1325" y="11498"/>
                        <a:pt x="377" y="13416"/>
                        <a:pt x="10" y="15430"/>
                      </a:cubicBezTo>
                      <a:cubicBezTo>
                        <a:pt x="1" y="15486"/>
                        <a:pt x="38" y="15540"/>
                        <a:pt x="95" y="15551"/>
                      </a:cubicBezTo>
                      <a:cubicBezTo>
                        <a:pt x="99" y="15553"/>
                        <a:pt x="106" y="15553"/>
                        <a:pt x="112" y="15553"/>
                      </a:cubicBezTo>
                      <a:cubicBezTo>
                        <a:pt x="162" y="15553"/>
                        <a:pt x="206" y="15517"/>
                        <a:pt x="214" y="15468"/>
                      </a:cubicBezTo>
                      <a:cubicBezTo>
                        <a:pt x="574" y="13494"/>
                        <a:pt x="1503" y="11612"/>
                        <a:pt x="2834" y="10172"/>
                      </a:cubicBezTo>
                      <a:cubicBezTo>
                        <a:pt x="3413" y="9544"/>
                        <a:pt x="4085" y="8975"/>
                        <a:pt x="4733" y="8425"/>
                      </a:cubicBezTo>
                      <a:cubicBezTo>
                        <a:pt x="5841" y="7485"/>
                        <a:pt x="6989" y="6514"/>
                        <a:pt x="7707" y="5224"/>
                      </a:cubicBezTo>
                      <a:cubicBezTo>
                        <a:pt x="8503" y="3795"/>
                        <a:pt x="8752" y="1968"/>
                        <a:pt x="8401" y="85"/>
                      </a:cubicBezTo>
                      <a:cubicBezTo>
                        <a:pt x="8394" y="35"/>
                        <a:pt x="8349" y="0"/>
                        <a:pt x="83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0" name="Google Shape;130;p3"/>
            <p:cNvGrpSpPr/>
            <p:nvPr/>
          </p:nvGrpSpPr>
          <p:grpSpPr>
            <a:xfrm>
              <a:off x="127429" y="-34405"/>
              <a:ext cx="632838" cy="1148821"/>
              <a:chOff x="1981825" y="1045200"/>
              <a:chExt cx="335225" cy="6085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_2"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9" name="Google Shape;1609;p34"/>
          <p:cNvGrpSpPr/>
          <p:nvPr/>
        </p:nvGrpSpPr>
        <p:grpSpPr>
          <a:xfrm>
            <a:off x="0" y="-86272"/>
            <a:ext cx="9181509" cy="5286193"/>
            <a:chOff x="0" y="-86272"/>
            <a:chExt cx="9181509" cy="5286193"/>
          </a:xfrm>
        </p:grpSpPr>
        <p:sp>
          <p:nvSpPr>
            <p:cNvPr id="1610" name="Google Shape;1610;p34"/>
            <p:cNvSpPr/>
            <p:nvPr/>
          </p:nvSpPr>
          <p:spPr>
            <a:xfrm>
              <a:off x="1740472" y="1"/>
              <a:ext cx="7441036" cy="2065095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4"/>
            <p:cNvSpPr/>
            <p:nvPr/>
          </p:nvSpPr>
          <p:spPr>
            <a:xfrm>
              <a:off x="0" y="3811302"/>
              <a:ext cx="8479944" cy="1332149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2" name="Google Shape;1612;p34"/>
            <p:cNvGrpSpPr/>
            <p:nvPr/>
          </p:nvGrpSpPr>
          <p:grpSpPr>
            <a:xfrm>
              <a:off x="1523087" y="4603490"/>
              <a:ext cx="210920" cy="196006"/>
              <a:chOff x="2294687" y="652640"/>
              <a:chExt cx="210920" cy="196006"/>
            </a:xfrm>
          </p:grpSpPr>
          <p:sp>
            <p:nvSpPr>
              <p:cNvPr id="1613" name="Google Shape;1613;p34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4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4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6" name="Google Shape;1616;p34"/>
            <p:cNvSpPr/>
            <p:nvPr/>
          </p:nvSpPr>
          <p:spPr>
            <a:xfrm>
              <a:off x="8631119" y="451745"/>
              <a:ext cx="243904" cy="326117"/>
            </a:xfrm>
            <a:custGeom>
              <a:avLst/>
              <a:gdLst/>
              <a:ahLst/>
              <a:cxnLst/>
              <a:rect l="l" t="t" r="r" b="b"/>
              <a:pathLst>
                <a:path w="5168" h="6910" extrusionOk="0">
                  <a:moveTo>
                    <a:pt x="1000" y="1"/>
                  </a:moveTo>
                  <a:cubicBezTo>
                    <a:pt x="990" y="1"/>
                    <a:pt x="980" y="3"/>
                    <a:pt x="971" y="9"/>
                  </a:cubicBezTo>
                  <a:cubicBezTo>
                    <a:pt x="930" y="34"/>
                    <a:pt x="937" y="96"/>
                    <a:pt x="952" y="142"/>
                  </a:cubicBezTo>
                  <a:cubicBezTo>
                    <a:pt x="1063" y="525"/>
                    <a:pt x="1191" y="902"/>
                    <a:pt x="1325" y="1277"/>
                  </a:cubicBezTo>
                  <a:cubicBezTo>
                    <a:pt x="1461" y="1648"/>
                    <a:pt x="1648" y="2008"/>
                    <a:pt x="1770" y="2383"/>
                  </a:cubicBezTo>
                  <a:cubicBezTo>
                    <a:pt x="1699" y="2392"/>
                    <a:pt x="1248" y="2524"/>
                    <a:pt x="1088" y="2524"/>
                  </a:cubicBezTo>
                  <a:cubicBezTo>
                    <a:pt x="1057" y="2524"/>
                    <a:pt x="1038" y="2519"/>
                    <a:pt x="1033" y="2508"/>
                  </a:cubicBezTo>
                  <a:cubicBezTo>
                    <a:pt x="969" y="2357"/>
                    <a:pt x="822" y="2253"/>
                    <a:pt x="654" y="2253"/>
                  </a:cubicBezTo>
                  <a:cubicBezTo>
                    <a:pt x="638" y="2253"/>
                    <a:pt x="622" y="2254"/>
                    <a:pt x="606" y="2256"/>
                  </a:cubicBezTo>
                  <a:cubicBezTo>
                    <a:pt x="380" y="2283"/>
                    <a:pt x="218" y="2488"/>
                    <a:pt x="245" y="2712"/>
                  </a:cubicBezTo>
                  <a:cubicBezTo>
                    <a:pt x="247" y="2724"/>
                    <a:pt x="251" y="2732"/>
                    <a:pt x="251" y="2745"/>
                  </a:cubicBezTo>
                  <a:cubicBezTo>
                    <a:pt x="251" y="2748"/>
                    <a:pt x="253" y="2752"/>
                    <a:pt x="253" y="2755"/>
                  </a:cubicBezTo>
                  <a:cubicBezTo>
                    <a:pt x="253" y="2757"/>
                    <a:pt x="254" y="2760"/>
                    <a:pt x="254" y="2761"/>
                  </a:cubicBezTo>
                  <a:cubicBezTo>
                    <a:pt x="300" y="2945"/>
                    <a:pt x="464" y="3075"/>
                    <a:pt x="654" y="3075"/>
                  </a:cubicBezTo>
                  <a:cubicBezTo>
                    <a:pt x="669" y="3075"/>
                    <a:pt x="684" y="3074"/>
                    <a:pt x="700" y="3072"/>
                  </a:cubicBezTo>
                  <a:cubicBezTo>
                    <a:pt x="916" y="3046"/>
                    <a:pt x="1069" y="2861"/>
                    <a:pt x="1062" y="2647"/>
                  </a:cubicBezTo>
                  <a:cubicBezTo>
                    <a:pt x="1324" y="2603"/>
                    <a:pt x="1590" y="2576"/>
                    <a:pt x="1857" y="2566"/>
                  </a:cubicBezTo>
                  <a:cubicBezTo>
                    <a:pt x="2061" y="2842"/>
                    <a:pt x="2191" y="3210"/>
                    <a:pt x="2260" y="3709"/>
                  </a:cubicBezTo>
                  <a:cubicBezTo>
                    <a:pt x="2233" y="3715"/>
                    <a:pt x="2205" y="3717"/>
                    <a:pt x="2176" y="3717"/>
                  </a:cubicBezTo>
                  <a:cubicBezTo>
                    <a:pt x="2124" y="3717"/>
                    <a:pt x="2071" y="3710"/>
                    <a:pt x="2019" y="3701"/>
                  </a:cubicBezTo>
                  <a:cubicBezTo>
                    <a:pt x="1929" y="3683"/>
                    <a:pt x="1839" y="3666"/>
                    <a:pt x="1749" y="3650"/>
                  </a:cubicBezTo>
                  <a:cubicBezTo>
                    <a:pt x="1541" y="3608"/>
                    <a:pt x="1328" y="3566"/>
                    <a:pt x="1111" y="3549"/>
                  </a:cubicBezTo>
                  <a:cubicBezTo>
                    <a:pt x="1053" y="3543"/>
                    <a:pt x="997" y="3541"/>
                    <a:pt x="942" y="3541"/>
                  </a:cubicBezTo>
                  <a:cubicBezTo>
                    <a:pt x="895" y="3541"/>
                    <a:pt x="849" y="3542"/>
                    <a:pt x="804" y="3546"/>
                  </a:cubicBezTo>
                  <a:cubicBezTo>
                    <a:pt x="737" y="3407"/>
                    <a:pt x="594" y="3316"/>
                    <a:pt x="436" y="3316"/>
                  </a:cubicBezTo>
                  <a:cubicBezTo>
                    <a:pt x="420" y="3316"/>
                    <a:pt x="405" y="3317"/>
                    <a:pt x="389" y="3319"/>
                  </a:cubicBezTo>
                  <a:cubicBezTo>
                    <a:pt x="163" y="3346"/>
                    <a:pt x="1" y="3550"/>
                    <a:pt x="28" y="3775"/>
                  </a:cubicBezTo>
                  <a:cubicBezTo>
                    <a:pt x="54" y="3984"/>
                    <a:pt x="232" y="4138"/>
                    <a:pt x="437" y="4138"/>
                  </a:cubicBezTo>
                  <a:cubicBezTo>
                    <a:pt x="452" y="4138"/>
                    <a:pt x="468" y="4137"/>
                    <a:pt x="484" y="4135"/>
                  </a:cubicBezTo>
                  <a:cubicBezTo>
                    <a:pt x="707" y="4109"/>
                    <a:pt x="866" y="3908"/>
                    <a:pt x="845" y="3688"/>
                  </a:cubicBezTo>
                  <a:cubicBezTo>
                    <a:pt x="880" y="3686"/>
                    <a:pt x="916" y="3685"/>
                    <a:pt x="953" y="3685"/>
                  </a:cubicBezTo>
                  <a:cubicBezTo>
                    <a:pt x="1001" y="3685"/>
                    <a:pt x="1050" y="3686"/>
                    <a:pt x="1099" y="3691"/>
                  </a:cubicBezTo>
                  <a:cubicBezTo>
                    <a:pt x="1308" y="3708"/>
                    <a:pt x="1518" y="3748"/>
                    <a:pt x="1721" y="3789"/>
                  </a:cubicBezTo>
                  <a:cubicBezTo>
                    <a:pt x="1810" y="3806"/>
                    <a:pt x="1901" y="3825"/>
                    <a:pt x="1991" y="3841"/>
                  </a:cubicBezTo>
                  <a:cubicBezTo>
                    <a:pt x="2054" y="3853"/>
                    <a:pt x="2119" y="3862"/>
                    <a:pt x="2183" y="3862"/>
                  </a:cubicBezTo>
                  <a:cubicBezTo>
                    <a:pt x="2188" y="3862"/>
                    <a:pt x="2193" y="3861"/>
                    <a:pt x="2198" y="3861"/>
                  </a:cubicBezTo>
                  <a:lnTo>
                    <a:pt x="2198" y="3861"/>
                  </a:lnTo>
                  <a:cubicBezTo>
                    <a:pt x="2075" y="4132"/>
                    <a:pt x="1907" y="4388"/>
                    <a:pt x="1741" y="4634"/>
                  </a:cubicBezTo>
                  <a:cubicBezTo>
                    <a:pt x="1637" y="4786"/>
                    <a:pt x="1532" y="4943"/>
                    <a:pt x="1438" y="5105"/>
                  </a:cubicBezTo>
                  <a:cubicBezTo>
                    <a:pt x="1230" y="5457"/>
                    <a:pt x="1113" y="5795"/>
                    <a:pt x="1085" y="6107"/>
                  </a:cubicBezTo>
                  <a:cubicBezTo>
                    <a:pt x="881" y="6152"/>
                    <a:pt x="739" y="6343"/>
                    <a:pt x="764" y="6555"/>
                  </a:cubicBezTo>
                  <a:cubicBezTo>
                    <a:pt x="791" y="6756"/>
                    <a:pt x="969" y="6910"/>
                    <a:pt x="1175" y="6910"/>
                  </a:cubicBezTo>
                  <a:cubicBezTo>
                    <a:pt x="1191" y="6910"/>
                    <a:pt x="1206" y="6909"/>
                    <a:pt x="1223" y="6907"/>
                  </a:cubicBezTo>
                  <a:cubicBezTo>
                    <a:pt x="1448" y="6880"/>
                    <a:pt x="1611" y="6676"/>
                    <a:pt x="1583" y="6451"/>
                  </a:cubicBezTo>
                  <a:cubicBezTo>
                    <a:pt x="1561" y="6260"/>
                    <a:pt x="1412" y="6120"/>
                    <a:pt x="1234" y="6092"/>
                  </a:cubicBezTo>
                  <a:cubicBezTo>
                    <a:pt x="1267" y="5749"/>
                    <a:pt x="1418" y="5419"/>
                    <a:pt x="1566" y="5167"/>
                  </a:cubicBezTo>
                  <a:cubicBezTo>
                    <a:pt x="1657" y="5011"/>
                    <a:pt x="1763" y="4854"/>
                    <a:pt x="1864" y="4704"/>
                  </a:cubicBezTo>
                  <a:cubicBezTo>
                    <a:pt x="2016" y="4478"/>
                    <a:pt x="2169" y="4246"/>
                    <a:pt x="2292" y="3997"/>
                  </a:cubicBezTo>
                  <a:cubicBezTo>
                    <a:pt x="2300" y="4077"/>
                    <a:pt x="2308" y="4154"/>
                    <a:pt x="2316" y="4233"/>
                  </a:cubicBezTo>
                  <a:cubicBezTo>
                    <a:pt x="2343" y="4543"/>
                    <a:pt x="2371" y="4863"/>
                    <a:pt x="2443" y="5173"/>
                  </a:cubicBezTo>
                  <a:cubicBezTo>
                    <a:pt x="2527" y="5532"/>
                    <a:pt x="2676" y="5837"/>
                    <a:pt x="2871" y="6070"/>
                  </a:cubicBezTo>
                  <a:cubicBezTo>
                    <a:pt x="2809" y="6152"/>
                    <a:pt x="2777" y="6257"/>
                    <a:pt x="2790" y="6367"/>
                  </a:cubicBezTo>
                  <a:cubicBezTo>
                    <a:pt x="2814" y="6576"/>
                    <a:pt x="2992" y="6731"/>
                    <a:pt x="3197" y="6731"/>
                  </a:cubicBezTo>
                  <a:cubicBezTo>
                    <a:pt x="3213" y="6731"/>
                    <a:pt x="3230" y="6730"/>
                    <a:pt x="3246" y="6728"/>
                  </a:cubicBezTo>
                  <a:cubicBezTo>
                    <a:pt x="3472" y="6700"/>
                    <a:pt x="3633" y="6496"/>
                    <a:pt x="3605" y="6272"/>
                  </a:cubicBezTo>
                  <a:cubicBezTo>
                    <a:pt x="3581" y="6063"/>
                    <a:pt x="3403" y="5908"/>
                    <a:pt x="3199" y="5908"/>
                  </a:cubicBezTo>
                  <a:cubicBezTo>
                    <a:pt x="3183" y="5908"/>
                    <a:pt x="3166" y="5909"/>
                    <a:pt x="3149" y="5911"/>
                  </a:cubicBezTo>
                  <a:cubicBezTo>
                    <a:pt x="3087" y="5918"/>
                    <a:pt x="3029" y="5942"/>
                    <a:pt x="2979" y="5975"/>
                  </a:cubicBezTo>
                  <a:cubicBezTo>
                    <a:pt x="2799" y="5759"/>
                    <a:pt x="2663" y="5477"/>
                    <a:pt x="2583" y="5143"/>
                  </a:cubicBezTo>
                  <a:cubicBezTo>
                    <a:pt x="2534" y="4936"/>
                    <a:pt x="2508" y="4724"/>
                    <a:pt x="2486" y="4513"/>
                  </a:cubicBezTo>
                  <a:lnTo>
                    <a:pt x="2486" y="4513"/>
                  </a:lnTo>
                  <a:cubicBezTo>
                    <a:pt x="2884" y="4665"/>
                    <a:pt x="3219" y="4957"/>
                    <a:pt x="3516" y="5251"/>
                  </a:cubicBezTo>
                  <a:cubicBezTo>
                    <a:pt x="3504" y="5297"/>
                    <a:pt x="3500" y="5347"/>
                    <a:pt x="3504" y="5397"/>
                  </a:cubicBezTo>
                  <a:cubicBezTo>
                    <a:pt x="3529" y="5606"/>
                    <a:pt x="3708" y="5761"/>
                    <a:pt x="3911" y="5761"/>
                  </a:cubicBezTo>
                  <a:cubicBezTo>
                    <a:pt x="3927" y="5761"/>
                    <a:pt x="3943" y="5760"/>
                    <a:pt x="3960" y="5758"/>
                  </a:cubicBezTo>
                  <a:cubicBezTo>
                    <a:pt x="4187" y="5730"/>
                    <a:pt x="4348" y="5526"/>
                    <a:pt x="4320" y="5302"/>
                  </a:cubicBezTo>
                  <a:cubicBezTo>
                    <a:pt x="4295" y="5093"/>
                    <a:pt x="4118" y="4938"/>
                    <a:pt x="3914" y="4938"/>
                  </a:cubicBezTo>
                  <a:cubicBezTo>
                    <a:pt x="3898" y="4938"/>
                    <a:pt x="3881" y="4939"/>
                    <a:pt x="3864" y="4941"/>
                  </a:cubicBezTo>
                  <a:cubicBezTo>
                    <a:pt x="3746" y="4956"/>
                    <a:pt x="3644" y="5021"/>
                    <a:pt x="3579" y="5114"/>
                  </a:cubicBezTo>
                  <a:cubicBezTo>
                    <a:pt x="3264" y="4805"/>
                    <a:pt x="2909" y="4500"/>
                    <a:pt x="2472" y="4354"/>
                  </a:cubicBezTo>
                  <a:cubicBezTo>
                    <a:pt x="2468" y="4312"/>
                    <a:pt x="2465" y="4268"/>
                    <a:pt x="2460" y="4226"/>
                  </a:cubicBezTo>
                  <a:cubicBezTo>
                    <a:pt x="2449" y="4070"/>
                    <a:pt x="2434" y="3912"/>
                    <a:pt x="2415" y="3756"/>
                  </a:cubicBezTo>
                  <a:cubicBezTo>
                    <a:pt x="2359" y="3298"/>
                    <a:pt x="2255" y="2941"/>
                    <a:pt x="2093" y="2655"/>
                  </a:cubicBezTo>
                  <a:lnTo>
                    <a:pt x="2093" y="2655"/>
                  </a:lnTo>
                  <a:cubicBezTo>
                    <a:pt x="2148" y="2696"/>
                    <a:pt x="2201" y="2735"/>
                    <a:pt x="2255" y="2774"/>
                  </a:cubicBezTo>
                  <a:cubicBezTo>
                    <a:pt x="2924" y="3263"/>
                    <a:pt x="3613" y="3767"/>
                    <a:pt x="4335" y="4187"/>
                  </a:cubicBezTo>
                  <a:cubicBezTo>
                    <a:pt x="4323" y="4233"/>
                    <a:pt x="4319" y="4284"/>
                    <a:pt x="4325" y="4335"/>
                  </a:cubicBezTo>
                  <a:cubicBezTo>
                    <a:pt x="4350" y="4545"/>
                    <a:pt x="4527" y="4698"/>
                    <a:pt x="4731" y="4698"/>
                  </a:cubicBezTo>
                  <a:cubicBezTo>
                    <a:pt x="4747" y="4698"/>
                    <a:pt x="4764" y="4697"/>
                    <a:pt x="4781" y="4695"/>
                  </a:cubicBezTo>
                  <a:cubicBezTo>
                    <a:pt x="5007" y="4668"/>
                    <a:pt x="5167" y="4464"/>
                    <a:pt x="5140" y="4239"/>
                  </a:cubicBezTo>
                  <a:cubicBezTo>
                    <a:pt x="5116" y="4029"/>
                    <a:pt x="4937" y="3876"/>
                    <a:pt x="4733" y="3876"/>
                  </a:cubicBezTo>
                  <a:cubicBezTo>
                    <a:pt x="4717" y="3876"/>
                    <a:pt x="4701" y="3877"/>
                    <a:pt x="4685" y="3879"/>
                  </a:cubicBezTo>
                  <a:cubicBezTo>
                    <a:pt x="4561" y="3893"/>
                    <a:pt x="4461" y="3961"/>
                    <a:pt x="4396" y="4057"/>
                  </a:cubicBezTo>
                  <a:cubicBezTo>
                    <a:pt x="3914" y="3777"/>
                    <a:pt x="3455" y="3463"/>
                    <a:pt x="3002" y="3140"/>
                  </a:cubicBezTo>
                  <a:cubicBezTo>
                    <a:pt x="2779" y="2981"/>
                    <a:pt x="2565" y="2789"/>
                    <a:pt x="2327" y="2651"/>
                  </a:cubicBezTo>
                  <a:cubicBezTo>
                    <a:pt x="2124" y="2532"/>
                    <a:pt x="2032" y="2398"/>
                    <a:pt x="1943" y="2176"/>
                  </a:cubicBezTo>
                  <a:cubicBezTo>
                    <a:pt x="1664" y="1487"/>
                    <a:pt x="1386" y="795"/>
                    <a:pt x="1105" y="106"/>
                  </a:cubicBezTo>
                  <a:cubicBezTo>
                    <a:pt x="1086" y="57"/>
                    <a:pt x="1045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1335896" y="1059894"/>
              <a:ext cx="187175" cy="272315"/>
            </a:xfrm>
            <a:custGeom>
              <a:avLst/>
              <a:gdLst/>
              <a:ahLst/>
              <a:cxnLst/>
              <a:rect l="l" t="t" r="r" b="b"/>
              <a:pathLst>
                <a:path w="3966" h="5770" extrusionOk="0">
                  <a:moveTo>
                    <a:pt x="200" y="0"/>
                  </a:moveTo>
                  <a:cubicBezTo>
                    <a:pt x="193" y="0"/>
                    <a:pt x="186" y="2"/>
                    <a:pt x="180" y="6"/>
                  </a:cubicBezTo>
                  <a:cubicBezTo>
                    <a:pt x="90" y="62"/>
                    <a:pt x="285" y="265"/>
                    <a:pt x="314" y="305"/>
                  </a:cubicBezTo>
                  <a:cubicBezTo>
                    <a:pt x="420" y="457"/>
                    <a:pt x="528" y="609"/>
                    <a:pt x="634" y="763"/>
                  </a:cubicBezTo>
                  <a:cubicBezTo>
                    <a:pt x="770" y="961"/>
                    <a:pt x="818" y="1229"/>
                    <a:pt x="782" y="1465"/>
                  </a:cubicBezTo>
                  <a:cubicBezTo>
                    <a:pt x="753" y="1653"/>
                    <a:pt x="673" y="1828"/>
                    <a:pt x="589" y="2012"/>
                  </a:cubicBezTo>
                  <a:cubicBezTo>
                    <a:pt x="556" y="2084"/>
                    <a:pt x="524" y="2157"/>
                    <a:pt x="492" y="2232"/>
                  </a:cubicBezTo>
                  <a:cubicBezTo>
                    <a:pt x="463" y="2236"/>
                    <a:pt x="433" y="2244"/>
                    <a:pt x="404" y="2255"/>
                  </a:cubicBezTo>
                  <a:cubicBezTo>
                    <a:pt x="194" y="2341"/>
                    <a:pt x="91" y="2581"/>
                    <a:pt x="177" y="2791"/>
                  </a:cubicBezTo>
                  <a:cubicBezTo>
                    <a:pt x="241" y="2951"/>
                    <a:pt x="396" y="3048"/>
                    <a:pt x="559" y="3048"/>
                  </a:cubicBezTo>
                  <a:cubicBezTo>
                    <a:pt x="610" y="3048"/>
                    <a:pt x="662" y="3039"/>
                    <a:pt x="712" y="3018"/>
                  </a:cubicBezTo>
                  <a:cubicBezTo>
                    <a:pt x="922" y="2934"/>
                    <a:pt x="1025" y="2692"/>
                    <a:pt x="940" y="2482"/>
                  </a:cubicBezTo>
                  <a:cubicBezTo>
                    <a:pt x="887" y="2352"/>
                    <a:pt x="775" y="2264"/>
                    <a:pt x="647" y="2235"/>
                  </a:cubicBezTo>
                  <a:cubicBezTo>
                    <a:pt x="670" y="2181"/>
                    <a:pt x="693" y="2126"/>
                    <a:pt x="720" y="2073"/>
                  </a:cubicBezTo>
                  <a:cubicBezTo>
                    <a:pt x="803" y="1887"/>
                    <a:pt x="893" y="1696"/>
                    <a:pt x="924" y="1486"/>
                  </a:cubicBezTo>
                  <a:cubicBezTo>
                    <a:pt x="932" y="1431"/>
                    <a:pt x="934" y="1378"/>
                    <a:pt x="934" y="1323"/>
                  </a:cubicBezTo>
                  <a:cubicBezTo>
                    <a:pt x="1110" y="1720"/>
                    <a:pt x="1223" y="2135"/>
                    <a:pt x="1330" y="2540"/>
                  </a:cubicBezTo>
                  <a:cubicBezTo>
                    <a:pt x="1329" y="2552"/>
                    <a:pt x="1329" y="2561"/>
                    <a:pt x="1330" y="2572"/>
                  </a:cubicBezTo>
                  <a:cubicBezTo>
                    <a:pt x="1381" y="2760"/>
                    <a:pt x="1307" y="2953"/>
                    <a:pt x="1236" y="3083"/>
                  </a:cubicBezTo>
                  <a:cubicBezTo>
                    <a:pt x="1180" y="3185"/>
                    <a:pt x="1113" y="3279"/>
                    <a:pt x="1041" y="3377"/>
                  </a:cubicBezTo>
                  <a:cubicBezTo>
                    <a:pt x="996" y="3438"/>
                    <a:pt x="951" y="3500"/>
                    <a:pt x="909" y="3565"/>
                  </a:cubicBezTo>
                  <a:cubicBezTo>
                    <a:pt x="705" y="3877"/>
                    <a:pt x="579" y="4238"/>
                    <a:pt x="543" y="4609"/>
                  </a:cubicBezTo>
                  <a:cubicBezTo>
                    <a:pt x="517" y="4604"/>
                    <a:pt x="491" y="4601"/>
                    <a:pt x="465" y="4601"/>
                  </a:cubicBezTo>
                  <a:cubicBezTo>
                    <a:pt x="415" y="4601"/>
                    <a:pt x="364" y="4611"/>
                    <a:pt x="314" y="4631"/>
                  </a:cubicBezTo>
                  <a:cubicBezTo>
                    <a:pt x="104" y="4716"/>
                    <a:pt x="0" y="4956"/>
                    <a:pt x="85" y="5166"/>
                  </a:cubicBezTo>
                  <a:cubicBezTo>
                    <a:pt x="153" y="5330"/>
                    <a:pt x="308" y="5428"/>
                    <a:pt x="471" y="5428"/>
                  </a:cubicBezTo>
                  <a:cubicBezTo>
                    <a:pt x="523" y="5428"/>
                    <a:pt x="575" y="5419"/>
                    <a:pt x="625" y="5398"/>
                  </a:cubicBezTo>
                  <a:cubicBezTo>
                    <a:pt x="835" y="5314"/>
                    <a:pt x="938" y="5072"/>
                    <a:pt x="853" y="4862"/>
                  </a:cubicBezTo>
                  <a:cubicBezTo>
                    <a:pt x="818" y="4778"/>
                    <a:pt x="759" y="4713"/>
                    <a:pt x="688" y="4667"/>
                  </a:cubicBezTo>
                  <a:cubicBezTo>
                    <a:pt x="709" y="4385"/>
                    <a:pt x="788" y="4107"/>
                    <a:pt x="916" y="3853"/>
                  </a:cubicBezTo>
                  <a:cubicBezTo>
                    <a:pt x="1173" y="4021"/>
                    <a:pt x="1351" y="4260"/>
                    <a:pt x="1508" y="4644"/>
                  </a:cubicBezTo>
                  <a:cubicBezTo>
                    <a:pt x="1511" y="4652"/>
                    <a:pt x="1513" y="4658"/>
                    <a:pt x="1516" y="4663"/>
                  </a:cubicBezTo>
                  <a:cubicBezTo>
                    <a:pt x="1503" y="4666"/>
                    <a:pt x="1488" y="4667"/>
                    <a:pt x="1475" y="4673"/>
                  </a:cubicBezTo>
                  <a:cubicBezTo>
                    <a:pt x="1265" y="4758"/>
                    <a:pt x="1162" y="4998"/>
                    <a:pt x="1248" y="5208"/>
                  </a:cubicBezTo>
                  <a:cubicBezTo>
                    <a:pt x="1312" y="5368"/>
                    <a:pt x="1467" y="5466"/>
                    <a:pt x="1630" y="5466"/>
                  </a:cubicBezTo>
                  <a:cubicBezTo>
                    <a:pt x="1681" y="5466"/>
                    <a:pt x="1733" y="5456"/>
                    <a:pt x="1784" y="5436"/>
                  </a:cubicBezTo>
                  <a:cubicBezTo>
                    <a:pt x="1993" y="5352"/>
                    <a:pt x="2096" y="5110"/>
                    <a:pt x="2011" y="4900"/>
                  </a:cubicBezTo>
                  <a:cubicBezTo>
                    <a:pt x="1950" y="4751"/>
                    <a:pt x="1810" y="4657"/>
                    <a:pt x="1658" y="4645"/>
                  </a:cubicBezTo>
                  <a:cubicBezTo>
                    <a:pt x="1655" y="4622"/>
                    <a:pt x="1646" y="4600"/>
                    <a:pt x="1640" y="4587"/>
                  </a:cubicBezTo>
                  <a:cubicBezTo>
                    <a:pt x="1526" y="4309"/>
                    <a:pt x="1346" y="3961"/>
                    <a:pt x="983" y="3725"/>
                  </a:cubicBezTo>
                  <a:cubicBezTo>
                    <a:pt x="999" y="3700"/>
                    <a:pt x="1013" y="3672"/>
                    <a:pt x="1031" y="3646"/>
                  </a:cubicBezTo>
                  <a:cubicBezTo>
                    <a:pt x="1070" y="3586"/>
                    <a:pt x="1115" y="3526"/>
                    <a:pt x="1158" y="3465"/>
                  </a:cubicBezTo>
                  <a:cubicBezTo>
                    <a:pt x="1231" y="3368"/>
                    <a:pt x="1303" y="3267"/>
                    <a:pt x="1365" y="3157"/>
                  </a:cubicBezTo>
                  <a:cubicBezTo>
                    <a:pt x="1394" y="3104"/>
                    <a:pt x="1423" y="3041"/>
                    <a:pt x="1446" y="2973"/>
                  </a:cubicBezTo>
                  <a:cubicBezTo>
                    <a:pt x="1474" y="3073"/>
                    <a:pt x="1503" y="3174"/>
                    <a:pt x="1533" y="3274"/>
                  </a:cubicBezTo>
                  <a:cubicBezTo>
                    <a:pt x="1533" y="3284"/>
                    <a:pt x="1537" y="3297"/>
                    <a:pt x="1545" y="3306"/>
                  </a:cubicBezTo>
                  <a:cubicBezTo>
                    <a:pt x="1620" y="3548"/>
                    <a:pt x="1707" y="3785"/>
                    <a:pt x="1817" y="4018"/>
                  </a:cubicBezTo>
                  <a:cubicBezTo>
                    <a:pt x="1982" y="4362"/>
                    <a:pt x="2266" y="4809"/>
                    <a:pt x="2719" y="5133"/>
                  </a:cubicBezTo>
                  <a:cubicBezTo>
                    <a:pt x="2646" y="5242"/>
                    <a:pt x="2628" y="5382"/>
                    <a:pt x="2681" y="5512"/>
                  </a:cubicBezTo>
                  <a:cubicBezTo>
                    <a:pt x="2745" y="5672"/>
                    <a:pt x="2900" y="5770"/>
                    <a:pt x="3063" y="5770"/>
                  </a:cubicBezTo>
                  <a:cubicBezTo>
                    <a:pt x="3114" y="5770"/>
                    <a:pt x="3166" y="5760"/>
                    <a:pt x="3217" y="5740"/>
                  </a:cubicBezTo>
                  <a:cubicBezTo>
                    <a:pt x="3427" y="5656"/>
                    <a:pt x="3529" y="5414"/>
                    <a:pt x="3444" y="5205"/>
                  </a:cubicBezTo>
                  <a:cubicBezTo>
                    <a:pt x="3379" y="5045"/>
                    <a:pt x="3224" y="4947"/>
                    <a:pt x="3061" y="4947"/>
                  </a:cubicBezTo>
                  <a:cubicBezTo>
                    <a:pt x="3010" y="4947"/>
                    <a:pt x="2958" y="4956"/>
                    <a:pt x="2908" y="4977"/>
                  </a:cubicBezTo>
                  <a:cubicBezTo>
                    <a:pt x="2876" y="4990"/>
                    <a:pt x="2848" y="5007"/>
                    <a:pt x="2820" y="5027"/>
                  </a:cubicBezTo>
                  <a:cubicBezTo>
                    <a:pt x="2381" y="4721"/>
                    <a:pt x="2106" y="4288"/>
                    <a:pt x="1947" y="3955"/>
                  </a:cubicBezTo>
                  <a:cubicBezTo>
                    <a:pt x="1870" y="3790"/>
                    <a:pt x="1802" y="3622"/>
                    <a:pt x="1744" y="3451"/>
                  </a:cubicBezTo>
                  <a:lnTo>
                    <a:pt x="1744" y="3451"/>
                  </a:lnTo>
                  <a:cubicBezTo>
                    <a:pt x="1921" y="3552"/>
                    <a:pt x="2116" y="3616"/>
                    <a:pt x="2306" y="3677"/>
                  </a:cubicBezTo>
                  <a:cubicBezTo>
                    <a:pt x="2399" y="3709"/>
                    <a:pt x="2490" y="3738"/>
                    <a:pt x="2581" y="3771"/>
                  </a:cubicBezTo>
                  <a:cubicBezTo>
                    <a:pt x="2775" y="3846"/>
                    <a:pt x="2958" y="3942"/>
                    <a:pt x="3130" y="4056"/>
                  </a:cubicBezTo>
                  <a:cubicBezTo>
                    <a:pt x="3081" y="4157"/>
                    <a:pt x="3072" y="4276"/>
                    <a:pt x="3117" y="4389"/>
                  </a:cubicBezTo>
                  <a:cubicBezTo>
                    <a:pt x="3182" y="4549"/>
                    <a:pt x="3336" y="4646"/>
                    <a:pt x="3499" y="4646"/>
                  </a:cubicBezTo>
                  <a:cubicBezTo>
                    <a:pt x="3550" y="4646"/>
                    <a:pt x="3602" y="4637"/>
                    <a:pt x="3652" y="4616"/>
                  </a:cubicBezTo>
                  <a:cubicBezTo>
                    <a:pt x="3862" y="4531"/>
                    <a:pt x="3965" y="4291"/>
                    <a:pt x="3880" y="4081"/>
                  </a:cubicBezTo>
                  <a:cubicBezTo>
                    <a:pt x="3816" y="3921"/>
                    <a:pt x="3661" y="3823"/>
                    <a:pt x="3498" y="3823"/>
                  </a:cubicBezTo>
                  <a:cubicBezTo>
                    <a:pt x="3446" y="3823"/>
                    <a:pt x="3394" y="3833"/>
                    <a:pt x="3344" y="3853"/>
                  </a:cubicBezTo>
                  <a:cubicBezTo>
                    <a:pt x="3293" y="3872"/>
                    <a:pt x="3250" y="3904"/>
                    <a:pt x="3212" y="3940"/>
                  </a:cubicBezTo>
                  <a:cubicBezTo>
                    <a:pt x="3031" y="3819"/>
                    <a:pt x="2837" y="3716"/>
                    <a:pt x="2632" y="3638"/>
                  </a:cubicBezTo>
                  <a:cubicBezTo>
                    <a:pt x="2539" y="3603"/>
                    <a:pt x="2444" y="3573"/>
                    <a:pt x="2350" y="3541"/>
                  </a:cubicBezTo>
                  <a:cubicBezTo>
                    <a:pt x="2099" y="3458"/>
                    <a:pt x="1863" y="3381"/>
                    <a:pt x="1671" y="3227"/>
                  </a:cubicBezTo>
                  <a:cubicBezTo>
                    <a:pt x="1604" y="3009"/>
                    <a:pt x="1546" y="2791"/>
                    <a:pt x="1490" y="2575"/>
                  </a:cubicBezTo>
                  <a:cubicBezTo>
                    <a:pt x="1429" y="2341"/>
                    <a:pt x="1365" y="2103"/>
                    <a:pt x="1291" y="1866"/>
                  </a:cubicBezTo>
                  <a:lnTo>
                    <a:pt x="1291" y="1866"/>
                  </a:lnTo>
                  <a:cubicBezTo>
                    <a:pt x="1561" y="2042"/>
                    <a:pt x="2009" y="2281"/>
                    <a:pt x="2548" y="2371"/>
                  </a:cubicBezTo>
                  <a:cubicBezTo>
                    <a:pt x="2551" y="2416"/>
                    <a:pt x="2559" y="2462"/>
                    <a:pt x="2575" y="2506"/>
                  </a:cubicBezTo>
                  <a:cubicBezTo>
                    <a:pt x="2640" y="2665"/>
                    <a:pt x="2795" y="2763"/>
                    <a:pt x="2958" y="2763"/>
                  </a:cubicBezTo>
                  <a:cubicBezTo>
                    <a:pt x="3009" y="2763"/>
                    <a:pt x="3061" y="2753"/>
                    <a:pt x="3111" y="2733"/>
                  </a:cubicBezTo>
                  <a:cubicBezTo>
                    <a:pt x="3321" y="2648"/>
                    <a:pt x="3424" y="2407"/>
                    <a:pt x="3340" y="2197"/>
                  </a:cubicBezTo>
                  <a:cubicBezTo>
                    <a:pt x="3275" y="2038"/>
                    <a:pt x="3120" y="1940"/>
                    <a:pt x="2957" y="1940"/>
                  </a:cubicBezTo>
                  <a:cubicBezTo>
                    <a:pt x="2906" y="1940"/>
                    <a:pt x="2854" y="1950"/>
                    <a:pt x="2804" y="1970"/>
                  </a:cubicBezTo>
                  <a:cubicBezTo>
                    <a:pt x="2685" y="2016"/>
                    <a:pt x="2604" y="2112"/>
                    <a:pt x="2568" y="2225"/>
                  </a:cubicBezTo>
                  <a:cubicBezTo>
                    <a:pt x="1931" y="2116"/>
                    <a:pt x="1426" y="1793"/>
                    <a:pt x="1216" y="1638"/>
                  </a:cubicBezTo>
                  <a:cubicBezTo>
                    <a:pt x="1151" y="1452"/>
                    <a:pt x="1076" y="1268"/>
                    <a:pt x="984" y="1088"/>
                  </a:cubicBezTo>
                  <a:cubicBezTo>
                    <a:pt x="882" y="881"/>
                    <a:pt x="767" y="683"/>
                    <a:pt x="643" y="489"/>
                  </a:cubicBezTo>
                  <a:cubicBezTo>
                    <a:pt x="585" y="401"/>
                    <a:pt x="527" y="307"/>
                    <a:pt x="459" y="227"/>
                  </a:cubicBezTo>
                  <a:cubicBezTo>
                    <a:pt x="389" y="149"/>
                    <a:pt x="339" y="69"/>
                    <a:pt x="245" y="16"/>
                  </a:cubicBezTo>
                  <a:cubicBezTo>
                    <a:pt x="231" y="8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8" name="Google Shape;1618;p34"/>
            <p:cNvGrpSpPr/>
            <p:nvPr/>
          </p:nvGrpSpPr>
          <p:grpSpPr>
            <a:xfrm rot="10800000">
              <a:off x="585270" y="3947979"/>
              <a:ext cx="812604" cy="1251942"/>
              <a:chOff x="1411275" y="1061050"/>
              <a:chExt cx="430450" cy="663175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4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4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4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5" name="Google Shape;1625;p34"/>
            <p:cNvSpPr/>
            <p:nvPr/>
          </p:nvSpPr>
          <p:spPr>
            <a:xfrm>
              <a:off x="1451958" y="2"/>
              <a:ext cx="539250" cy="1004357"/>
            </a:xfrm>
            <a:custGeom>
              <a:avLst/>
              <a:gdLst/>
              <a:ahLst/>
              <a:cxnLst/>
              <a:rect l="l" t="t" r="r" b="b"/>
              <a:pathLst>
                <a:path w="11426" h="21281" extrusionOk="0">
                  <a:moveTo>
                    <a:pt x="6547" y="3862"/>
                  </a:moveTo>
                  <a:lnTo>
                    <a:pt x="6547" y="3862"/>
                  </a:lnTo>
                  <a:cubicBezTo>
                    <a:pt x="6580" y="4331"/>
                    <a:pt x="6214" y="4751"/>
                    <a:pt x="6047" y="4917"/>
                  </a:cubicBezTo>
                  <a:cubicBezTo>
                    <a:pt x="5684" y="5281"/>
                    <a:pt x="5222" y="5554"/>
                    <a:pt x="4714" y="5706"/>
                  </a:cubicBezTo>
                  <a:cubicBezTo>
                    <a:pt x="4262" y="5842"/>
                    <a:pt x="3853" y="5905"/>
                    <a:pt x="3455" y="5905"/>
                  </a:cubicBezTo>
                  <a:cubicBezTo>
                    <a:pt x="3416" y="5905"/>
                    <a:pt x="3378" y="5904"/>
                    <a:pt x="3340" y="5903"/>
                  </a:cubicBezTo>
                  <a:cubicBezTo>
                    <a:pt x="4040" y="5727"/>
                    <a:pt x="4649" y="5314"/>
                    <a:pt x="5240" y="4912"/>
                  </a:cubicBezTo>
                  <a:cubicBezTo>
                    <a:pt x="5547" y="4702"/>
                    <a:pt x="5865" y="4483"/>
                    <a:pt x="6192" y="4304"/>
                  </a:cubicBezTo>
                  <a:cubicBezTo>
                    <a:pt x="6228" y="4285"/>
                    <a:pt x="6241" y="4238"/>
                    <a:pt x="6221" y="4202"/>
                  </a:cubicBezTo>
                  <a:cubicBezTo>
                    <a:pt x="6208" y="4178"/>
                    <a:pt x="6182" y="4164"/>
                    <a:pt x="6156" y="4164"/>
                  </a:cubicBezTo>
                  <a:cubicBezTo>
                    <a:pt x="6150" y="4164"/>
                    <a:pt x="6143" y="4164"/>
                    <a:pt x="6137" y="4166"/>
                  </a:cubicBezTo>
                  <a:cubicBezTo>
                    <a:pt x="6131" y="4169"/>
                    <a:pt x="6126" y="4170"/>
                    <a:pt x="6120" y="4173"/>
                  </a:cubicBezTo>
                  <a:cubicBezTo>
                    <a:pt x="5787" y="4357"/>
                    <a:pt x="5466" y="4577"/>
                    <a:pt x="5154" y="4789"/>
                  </a:cubicBezTo>
                  <a:cubicBezTo>
                    <a:pt x="4577" y="5184"/>
                    <a:pt x="3977" y="5589"/>
                    <a:pt x="3303" y="5759"/>
                  </a:cubicBezTo>
                  <a:cubicBezTo>
                    <a:pt x="3487" y="5533"/>
                    <a:pt x="3704" y="5301"/>
                    <a:pt x="3977" y="5103"/>
                  </a:cubicBezTo>
                  <a:cubicBezTo>
                    <a:pt x="4384" y="4807"/>
                    <a:pt x="4823" y="4548"/>
                    <a:pt x="5280" y="4335"/>
                  </a:cubicBezTo>
                  <a:cubicBezTo>
                    <a:pt x="5398" y="4279"/>
                    <a:pt x="6259" y="3953"/>
                    <a:pt x="6547" y="3862"/>
                  </a:cubicBezTo>
                  <a:close/>
                  <a:moveTo>
                    <a:pt x="1334" y="6753"/>
                  </a:moveTo>
                  <a:cubicBezTo>
                    <a:pt x="1516" y="6753"/>
                    <a:pt x="1698" y="6760"/>
                    <a:pt x="1878" y="6778"/>
                  </a:cubicBezTo>
                  <a:cubicBezTo>
                    <a:pt x="2243" y="6814"/>
                    <a:pt x="2515" y="6886"/>
                    <a:pt x="2738" y="7008"/>
                  </a:cubicBezTo>
                  <a:cubicBezTo>
                    <a:pt x="3007" y="7154"/>
                    <a:pt x="3225" y="7387"/>
                    <a:pt x="3435" y="7617"/>
                  </a:cubicBezTo>
                  <a:cubicBezTo>
                    <a:pt x="3404" y="7618"/>
                    <a:pt x="3373" y="7618"/>
                    <a:pt x="3342" y="7618"/>
                  </a:cubicBezTo>
                  <a:cubicBezTo>
                    <a:pt x="2703" y="7618"/>
                    <a:pt x="2066" y="7475"/>
                    <a:pt x="1486" y="7197"/>
                  </a:cubicBezTo>
                  <a:cubicBezTo>
                    <a:pt x="1475" y="7193"/>
                    <a:pt x="1463" y="7190"/>
                    <a:pt x="1451" y="7190"/>
                  </a:cubicBezTo>
                  <a:cubicBezTo>
                    <a:pt x="1445" y="7190"/>
                    <a:pt x="1439" y="7191"/>
                    <a:pt x="1434" y="7192"/>
                  </a:cubicBezTo>
                  <a:cubicBezTo>
                    <a:pt x="1414" y="7197"/>
                    <a:pt x="1396" y="7212"/>
                    <a:pt x="1386" y="7232"/>
                  </a:cubicBezTo>
                  <a:cubicBezTo>
                    <a:pt x="1369" y="7270"/>
                    <a:pt x="1385" y="7313"/>
                    <a:pt x="1421" y="7332"/>
                  </a:cubicBezTo>
                  <a:cubicBezTo>
                    <a:pt x="2022" y="7619"/>
                    <a:pt x="2682" y="7766"/>
                    <a:pt x="3346" y="7766"/>
                  </a:cubicBezTo>
                  <a:cubicBezTo>
                    <a:pt x="3239" y="7876"/>
                    <a:pt x="3135" y="7988"/>
                    <a:pt x="3035" y="8102"/>
                  </a:cubicBezTo>
                  <a:cubicBezTo>
                    <a:pt x="2999" y="8102"/>
                    <a:pt x="2963" y="8124"/>
                    <a:pt x="2947" y="8160"/>
                  </a:cubicBezTo>
                  <a:cubicBezTo>
                    <a:pt x="2942" y="8162"/>
                    <a:pt x="2931" y="8170"/>
                    <a:pt x="2895" y="8176"/>
                  </a:cubicBezTo>
                  <a:cubicBezTo>
                    <a:pt x="2849" y="8183"/>
                    <a:pt x="2803" y="8187"/>
                    <a:pt x="2757" y="8187"/>
                  </a:cubicBezTo>
                  <a:cubicBezTo>
                    <a:pt x="2480" y="8187"/>
                    <a:pt x="2204" y="8066"/>
                    <a:pt x="1964" y="7943"/>
                  </a:cubicBezTo>
                  <a:cubicBezTo>
                    <a:pt x="1372" y="7639"/>
                    <a:pt x="826" y="7257"/>
                    <a:pt x="339" y="6804"/>
                  </a:cubicBezTo>
                  <a:cubicBezTo>
                    <a:pt x="668" y="6777"/>
                    <a:pt x="1002" y="6753"/>
                    <a:pt x="1334" y="6753"/>
                  </a:cubicBezTo>
                  <a:close/>
                  <a:moveTo>
                    <a:pt x="4135" y="7691"/>
                  </a:moveTo>
                  <a:lnTo>
                    <a:pt x="4135" y="7691"/>
                  </a:lnTo>
                  <a:cubicBezTo>
                    <a:pt x="4364" y="7739"/>
                    <a:pt x="4582" y="7748"/>
                    <a:pt x="4810" y="7755"/>
                  </a:cubicBezTo>
                  <a:cubicBezTo>
                    <a:pt x="4915" y="7759"/>
                    <a:pt x="5025" y="7762"/>
                    <a:pt x="5140" y="7769"/>
                  </a:cubicBezTo>
                  <a:cubicBezTo>
                    <a:pt x="5618" y="7800"/>
                    <a:pt x="6094" y="7898"/>
                    <a:pt x="6554" y="8063"/>
                  </a:cubicBezTo>
                  <a:cubicBezTo>
                    <a:pt x="7015" y="8225"/>
                    <a:pt x="7444" y="8450"/>
                    <a:pt x="7840" y="8726"/>
                  </a:cubicBezTo>
                  <a:cubicBezTo>
                    <a:pt x="8031" y="8862"/>
                    <a:pt x="8216" y="9013"/>
                    <a:pt x="8385" y="9172"/>
                  </a:cubicBezTo>
                  <a:cubicBezTo>
                    <a:pt x="8404" y="9189"/>
                    <a:pt x="8462" y="9259"/>
                    <a:pt x="8516" y="9324"/>
                  </a:cubicBezTo>
                  <a:cubicBezTo>
                    <a:pt x="8587" y="9409"/>
                    <a:pt x="8643" y="9476"/>
                    <a:pt x="8689" y="9530"/>
                  </a:cubicBezTo>
                  <a:cubicBezTo>
                    <a:pt x="8595" y="9531"/>
                    <a:pt x="8499" y="9532"/>
                    <a:pt x="8402" y="9532"/>
                  </a:cubicBezTo>
                  <a:cubicBezTo>
                    <a:pt x="7665" y="9532"/>
                    <a:pt x="6869" y="9485"/>
                    <a:pt x="6126" y="9265"/>
                  </a:cubicBezTo>
                  <a:cubicBezTo>
                    <a:pt x="5626" y="9116"/>
                    <a:pt x="5182" y="8897"/>
                    <a:pt x="4803" y="8609"/>
                  </a:cubicBezTo>
                  <a:cubicBezTo>
                    <a:pt x="4541" y="8413"/>
                    <a:pt x="4331" y="8143"/>
                    <a:pt x="4132" y="7868"/>
                  </a:cubicBezTo>
                  <a:lnTo>
                    <a:pt x="4132" y="7868"/>
                  </a:lnTo>
                  <a:cubicBezTo>
                    <a:pt x="4986" y="8372"/>
                    <a:pt x="5942" y="8723"/>
                    <a:pt x="6919" y="8885"/>
                  </a:cubicBezTo>
                  <a:cubicBezTo>
                    <a:pt x="6923" y="8886"/>
                    <a:pt x="6928" y="8887"/>
                    <a:pt x="6932" y="8887"/>
                  </a:cubicBezTo>
                  <a:cubicBezTo>
                    <a:pt x="6967" y="8887"/>
                    <a:pt x="6999" y="8862"/>
                    <a:pt x="7006" y="8825"/>
                  </a:cubicBezTo>
                  <a:cubicBezTo>
                    <a:pt x="7013" y="8783"/>
                    <a:pt x="6986" y="8745"/>
                    <a:pt x="6944" y="8738"/>
                  </a:cubicBezTo>
                  <a:cubicBezTo>
                    <a:pt x="5956" y="8573"/>
                    <a:pt x="4994" y="8212"/>
                    <a:pt x="4135" y="7691"/>
                  </a:cubicBezTo>
                  <a:close/>
                  <a:moveTo>
                    <a:pt x="6581" y="10431"/>
                  </a:moveTo>
                  <a:cubicBezTo>
                    <a:pt x="7316" y="10431"/>
                    <a:pt x="8014" y="10804"/>
                    <a:pt x="8723" y="11220"/>
                  </a:cubicBezTo>
                  <a:cubicBezTo>
                    <a:pt x="9150" y="11472"/>
                    <a:pt x="9578" y="11750"/>
                    <a:pt x="9774" y="12151"/>
                  </a:cubicBezTo>
                  <a:cubicBezTo>
                    <a:pt x="9303" y="12004"/>
                    <a:pt x="8810" y="11944"/>
                    <a:pt x="8329" y="11888"/>
                  </a:cubicBezTo>
                  <a:cubicBezTo>
                    <a:pt x="8067" y="11857"/>
                    <a:pt x="7798" y="11824"/>
                    <a:pt x="7536" y="11778"/>
                  </a:cubicBezTo>
                  <a:cubicBezTo>
                    <a:pt x="6871" y="11656"/>
                    <a:pt x="6365" y="11446"/>
                    <a:pt x="5987" y="11135"/>
                  </a:cubicBezTo>
                  <a:cubicBezTo>
                    <a:pt x="5887" y="11054"/>
                    <a:pt x="5806" y="10956"/>
                    <a:pt x="5726" y="10853"/>
                  </a:cubicBezTo>
                  <a:lnTo>
                    <a:pt x="5726" y="10853"/>
                  </a:lnTo>
                  <a:cubicBezTo>
                    <a:pt x="5878" y="10915"/>
                    <a:pt x="6043" y="10954"/>
                    <a:pt x="6207" y="10983"/>
                  </a:cubicBezTo>
                  <a:cubicBezTo>
                    <a:pt x="6407" y="11019"/>
                    <a:pt x="6608" y="11048"/>
                    <a:pt x="6808" y="11077"/>
                  </a:cubicBezTo>
                  <a:cubicBezTo>
                    <a:pt x="7471" y="11173"/>
                    <a:pt x="8157" y="11273"/>
                    <a:pt x="8731" y="11606"/>
                  </a:cubicBezTo>
                  <a:cubicBezTo>
                    <a:pt x="8743" y="11612"/>
                    <a:pt x="8756" y="11615"/>
                    <a:pt x="8769" y="11615"/>
                  </a:cubicBezTo>
                  <a:cubicBezTo>
                    <a:pt x="8795" y="11615"/>
                    <a:pt x="8819" y="11602"/>
                    <a:pt x="8833" y="11578"/>
                  </a:cubicBezTo>
                  <a:cubicBezTo>
                    <a:pt x="8853" y="11542"/>
                    <a:pt x="8841" y="11497"/>
                    <a:pt x="8805" y="11477"/>
                  </a:cubicBezTo>
                  <a:cubicBezTo>
                    <a:pt x="8204" y="11129"/>
                    <a:pt x="7507" y="11028"/>
                    <a:pt x="6829" y="10931"/>
                  </a:cubicBezTo>
                  <a:cubicBezTo>
                    <a:pt x="6631" y="10902"/>
                    <a:pt x="6430" y="10873"/>
                    <a:pt x="6233" y="10838"/>
                  </a:cubicBezTo>
                  <a:cubicBezTo>
                    <a:pt x="5990" y="10795"/>
                    <a:pt x="5720" y="10731"/>
                    <a:pt x="5522" y="10565"/>
                  </a:cubicBezTo>
                  <a:cubicBezTo>
                    <a:pt x="5586" y="10555"/>
                    <a:pt x="5649" y="10546"/>
                    <a:pt x="5715" y="10534"/>
                  </a:cubicBezTo>
                  <a:cubicBezTo>
                    <a:pt x="5940" y="10497"/>
                    <a:pt x="6175" y="10459"/>
                    <a:pt x="6404" y="10439"/>
                  </a:cubicBezTo>
                  <a:cubicBezTo>
                    <a:pt x="6463" y="10434"/>
                    <a:pt x="6522" y="10431"/>
                    <a:pt x="6581" y="10431"/>
                  </a:cubicBezTo>
                  <a:close/>
                  <a:moveTo>
                    <a:pt x="3455" y="7943"/>
                  </a:moveTo>
                  <a:lnTo>
                    <a:pt x="3455" y="7943"/>
                  </a:lnTo>
                  <a:cubicBezTo>
                    <a:pt x="3167" y="8846"/>
                    <a:pt x="2948" y="9774"/>
                    <a:pt x="2809" y="10709"/>
                  </a:cubicBezTo>
                  <a:cubicBezTo>
                    <a:pt x="2803" y="10751"/>
                    <a:pt x="2831" y="10789"/>
                    <a:pt x="2873" y="10795"/>
                  </a:cubicBezTo>
                  <a:cubicBezTo>
                    <a:pt x="2876" y="10795"/>
                    <a:pt x="2880" y="10796"/>
                    <a:pt x="2884" y="10796"/>
                  </a:cubicBezTo>
                  <a:cubicBezTo>
                    <a:pt x="2920" y="10796"/>
                    <a:pt x="2953" y="10769"/>
                    <a:pt x="2957" y="10731"/>
                  </a:cubicBezTo>
                  <a:cubicBezTo>
                    <a:pt x="3097" y="9797"/>
                    <a:pt x="3316" y="8872"/>
                    <a:pt x="3604" y="7972"/>
                  </a:cubicBezTo>
                  <a:cubicBezTo>
                    <a:pt x="3605" y="7986"/>
                    <a:pt x="3608" y="8001"/>
                    <a:pt x="3611" y="8014"/>
                  </a:cubicBezTo>
                  <a:cubicBezTo>
                    <a:pt x="3721" y="8655"/>
                    <a:pt x="3825" y="9265"/>
                    <a:pt x="3691" y="9889"/>
                  </a:cubicBezTo>
                  <a:cubicBezTo>
                    <a:pt x="3556" y="10504"/>
                    <a:pt x="3293" y="11081"/>
                    <a:pt x="3034" y="11620"/>
                  </a:cubicBezTo>
                  <a:cubicBezTo>
                    <a:pt x="2896" y="11904"/>
                    <a:pt x="2744" y="12190"/>
                    <a:pt x="2505" y="12345"/>
                  </a:cubicBezTo>
                  <a:cubicBezTo>
                    <a:pt x="2214" y="11438"/>
                    <a:pt x="2135" y="10660"/>
                    <a:pt x="2258" y="9973"/>
                  </a:cubicBezTo>
                  <a:cubicBezTo>
                    <a:pt x="2410" y="9120"/>
                    <a:pt x="2897" y="8526"/>
                    <a:pt x="3455" y="7943"/>
                  </a:cubicBezTo>
                  <a:close/>
                  <a:moveTo>
                    <a:pt x="5273" y="10854"/>
                  </a:moveTo>
                  <a:lnTo>
                    <a:pt x="5273" y="10854"/>
                  </a:lnTo>
                  <a:cubicBezTo>
                    <a:pt x="5212" y="11028"/>
                    <a:pt x="5157" y="11206"/>
                    <a:pt x="5108" y="11375"/>
                  </a:cubicBezTo>
                  <a:cubicBezTo>
                    <a:pt x="5021" y="11672"/>
                    <a:pt x="4931" y="11982"/>
                    <a:pt x="4795" y="12270"/>
                  </a:cubicBezTo>
                  <a:lnTo>
                    <a:pt x="4708" y="12451"/>
                  </a:lnTo>
                  <a:cubicBezTo>
                    <a:pt x="4512" y="12858"/>
                    <a:pt x="4307" y="13279"/>
                    <a:pt x="4287" y="13748"/>
                  </a:cubicBezTo>
                  <a:cubicBezTo>
                    <a:pt x="4286" y="13790"/>
                    <a:pt x="4318" y="13825"/>
                    <a:pt x="4360" y="13826"/>
                  </a:cubicBezTo>
                  <a:cubicBezTo>
                    <a:pt x="4360" y="13826"/>
                    <a:pt x="4361" y="13826"/>
                    <a:pt x="4362" y="13826"/>
                  </a:cubicBezTo>
                  <a:cubicBezTo>
                    <a:pt x="4403" y="13826"/>
                    <a:pt x="4435" y="13795"/>
                    <a:pt x="4438" y="13754"/>
                  </a:cubicBezTo>
                  <a:cubicBezTo>
                    <a:pt x="4455" y="13315"/>
                    <a:pt x="4652" y="12908"/>
                    <a:pt x="4845" y="12515"/>
                  </a:cubicBezTo>
                  <a:lnTo>
                    <a:pt x="4931" y="12334"/>
                  </a:lnTo>
                  <a:cubicBezTo>
                    <a:pt x="5072" y="12034"/>
                    <a:pt x="5164" y="11721"/>
                    <a:pt x="5253" y="11417"/>
                  </a:cubicBezTo>
                  <a:cubicBezTo>
                    <a:pt x="5301" y="11258"/>
                    <a:pt x="5350" y="11097"/>
                    <a:pt x="5405" y="10937"/>
                  </a:cubicBezTo>
                  <a:cubicBezTo>
                    <a:pt x="5415" y="10996"/>
                    <a:pt x="5422" y="11067"/>
                    <a:pt x="5425" y="11119"/>
                  </a:cubicBezTo>
                  <a:lnTo>
                    <a:pt x="5432" y="11194"/>
                  </a:lnTo>
                  <a:cubicBezTo>
                    <a:pt x="5493" y="11813"/>
                    <a:pt x="5405" y="12438"/>
                    <a:pt x="5179" y="13008"/>
                  </a:cubicBezTo>
                  <a:cubicBezTo>
                    <a:pt x="5025" y="13398"/>
                    <a:pt x="4805" y="13767"/>
                    <a:pt x="4593" y="14123"/>
                  </a:cubicBezTo>
                  <a:lnTo>
                    <a:pt x="3877" y="15323"/>
                  </a:lnTo>
                  <a:cubicBezTo>
                    <a:pt x="3846" y="14848"/>
                    <a:pt x="3833" y="14369"/>
                    <a:pt x="3841" y="13894"/>
                  </a:cubicBezTo>
                  <a:cubicBezTo>
                    <a:pt x="3849" y="13451"/>
                    <a:pt x="3876" y="13084"/>
                    <a:pt x="3982" y="12733"/>
                  </a:cubicBezTo>
                  <a:cubicBezTo>
                    <a:pt x="4119" y="12273"/>
                    <a:pt x="4394" y="11863"/>
                    <a:pt x="4616" y="11555"/>
                  </a:cubicBezTo>
                  <a:cubicBezTo>
                    <a:pt x="4781" y="11325"/>
                    <a:pt x="4969" y="11084"/>
                    <a:pt x="5206" y="10902"/>
                  </a:cubicBezTo>
                  <a:cubicBezTo>
                    <a:pt x="5234" y="10882"/>
                    <a:pt x="5253" y="10867"/>
                    <a:pt x="5273" y="10854"/>
                  </a:cubicBezTo>
                  <a:close/>
                  <a:moveTo>
                    <a:pt x="7756" y="13648"/>
                  </a:moveTo>
                  <a:lnTo>
                    <a:pt x="7756" y="13648"/>
                  </a:lnTo>
                  <a:cubicBezTo>
                    <a:pt x="7780" y="13658"/>
                    <a:pt x="7799" y="13667"/>
                    <a:pt x="7817" y="13676"/>
                  </a:cubicBezTo>
                  <a:cubicBezTo>
                    <a:pt x="8115" y="13819"/>
                    <a:pt x="8427" y="13916"/>
                    <a:pt x="8731" y="14010"/>
                  </a:cubicBezTo>
                  <a:cubicBezTo>
                    <a:pt x="9312" y="14190"/>
                    <a:pt x="9861" y="14357"/>
                    <a:pt x="10296" y="14828"/>
                  </a:cubicBezTo>
                  <a:cubicBezTo>
                    <a:pt x="10516" y="15065"/>
                    <a:pt x="10673" y="15346"/>
                    <a:pt x="10838" y="15643"/>
                  </a:cubicBezTo>
                  <a:cubicBezTo>
                    <a:pt x="10900" y="15747"/>
                    <a:pt x="10959" y="15854"/>
                    <a:pt x="11023" y="15961"/>
                  </a:cubicBezTo>
                  <a:cubicBezTo>
                    <a:pt x="10845" y="15898"/>
                    <a:pt x="10665" y="15856"/>
                    <a:pt x="10626" y="15849"/>
                  </a:cubicBezTo>
                  <a:cubicBezTo>
                    <a:pt x="10512" y="15827"/>
                    <a:pt x="10401" y="15812"/>
                    <a:pt x="10289" y="15796"/>
                  </a:cubicBezTo>
                  <a:cubicBezTo>
                    <a:pt x="10034" y="15760"/>
                    <a:pt x="9793" y="15726"/>
                    <a:pt x="9548" y="15630"/>
                  </a:cubicBezTo>
                  <a:cubicBezTo>
                    <a:pt x="9310" y="15536"/>
                    <a:pt x="9093" y="15403"/>
                    <a:pt x="8881" y="15217"/>
                  </a:cubicBezTo>
                  <a:cubicBezTo>
                    <a:pt x="8617" y="14990"/>
                    <a:pt x="8400" y="14721"/>
                    <a:pt x="8144" y="14395"/>
                  </a:cubicBezTo>
                  <a:cubicBezTo>
                    <a:pt x="8092" y="14329"/>
                    <a:pt x="8042" y="14260"/>
                    <a:pt x="7992" y="14194"/>
                  </a:cubicBezTo>
                  <a:cubicBezTo>
                    <a:pt x="7935" y="14090"/>
                    <a:pt x="7876" y="13987"/>
                    <a:pt x="7811" y="13883"/>
                  </a:cubicBezTo>
                  <a:lnTo>
                    <a:pt x="7811" y="13883"/>
                  </a:lnTo>
                  <a:cubicBezTo>
                    <a:pt x="7969" y="13994"/>
                    <a:pt x="8136" y="14090"/>
                    <a:pt x="8304" y="14187"/>
                  </a:cubicBezTo>
                  <a:lnTo>
                    <a:pt x="8377" y="14227"/>
                  </a:lnTo>
                  <a:cubicBezTo>
                    <a:pt x="8976" y="14570"/>
                    <a:pt x="9554" y="14957"/>
                    <a:pt x="10097" y="15381"/>
                  </a:cubicBezTo>
                  <a:cubicBezTo>
                    <a:pt x="10110" y="15391"/>
                    <a:pt x="10126" y="15396"/>
                    <a:pt x="10142" y="15396"/>
                  </a:cubicBezTo>
                  <a:cubicBezTo>
                    <a:pt x="10164" y="15396"/>
                    <a:pt x="10186" y="15387"/>
                    <a:pt x="10201" y="15368"/>
                  </a:cubicBezTo>
                  <a:cubicBezTo>
                    <a:pt x="10227" y="15335"/>
                    <a:pt x="10221" y="15288"/>
                    <a:pt x="10188" y="15262"/>
                  </a:cubicBezTo>
                  <a:cubicBezTo>
                    <a:pt x="9641" y="14835"/>
                    <a:pt x="9056" y="14443"/>
                    <a:pt x="8451" y="14097"/>
                  </a:cubicBezTo>
                  <a:lnTo>
                    <a:pt x="8377" y="14056"/>
                  </a:lnTo>
                  <a:cubicBezTo>
                    <a:pt x="8161" y="13933"/>
                    <a:pt x="7941" y="13807"/>
                    <a:pt x="7756" y="13648"/>
                  </a:cubicBezTo>
                  <a:close/>
                  <a:moveTo>
                    <a:pt x="7081" y="13466"/>
                  </a:moveTo>
                  <a:cubicBezTo>
                    <a:pt x="7177" y="13800"/>
                    <a:pt x="7268" y="14142"/>
                    <a:pt x="7304" y="14488"/>
                  </a:cubicBezTo>
                  <a:cubicBezTo>
                    <a:pt x="7368" y="15076"/>
                    <a:pt x="7343" y="15589"/>
                    <a:pt x="7233" y="16060"/>
                  </a:cubicBezTo>
                  <a:cubicBezTo>
                    <a:pt x="7167" y="16342"/>
                    <a:pt x="7065" y="16624"/>
                    <a:pt x="6965" y="16897"/>
                  </a:cubicBezTo>
                  <a:cubicBezTo>
                    <a:pt x="6864" y="17175"/>
                    <a:pt x="6758" y="17461"/>
                    <a:pt x="6690" y="17757"/>
                  </a:cubicBezTo>
                  <a:cubicBezTo>
                    <a:pt x="6467" y="17196"/>
                    <a:pt x="6256" y="16585"/>
                    <a:pt x="6241" y="15969"/>
                  </a:cubicBezTo>
                  <a:cubicBezTo>
                    <a:pt x="6228" y="15465"/>
                    <a:pt x="6346" y="14941"/>
                    <a:pt x="6577" y="14450"/>
                  </a:cubicBezTo>
                  <a:cubicBezTo>
                    <a:pt x="6629" y="14346"/>
                    <a:pt x="6683" y="14242"/>
                    <a:pt x="6735" y="14140"/>
                  </a:cubicBezTo>
                  <a:cubicBezTo>
                    <a:pt x="6806" y="14006"/>
                    <a:pt x="6873" y="13871"/>
                    <a:pt x="6935" y="13734"/>
                  </a:cubicBezTo>
                  <a:lnTo>
                    <a:pt x="6935" y="13734"/>
                  </a:lnTo>
                  <a:cubicBezTo>
                    <a:pt x="6933" y="14287"/>
                    <a:pt x="6871" y="14767"/>
                    <a:pt x="6742" y="15243"/>
                  </a:cubicBezTo>
                  <a:cubicBezTo>
                    <a:pt x="6602" y="15760"/>
                    <a:pt x="6480" y="16307"/>
                    <a:pt x="6654" y="16807"/>
                  </a:cubicBezTo>
                  <a:cubicBezTo>
                    <a:pt x="6665" y="16837"/>
                    <a:pt x="6694" y="16856"/>
                    <a:pt x="6724" y="16856"/>
                  </a:cubicBezTo>
                  <a:cubicBezTo>
                    <a:pt x="6733" y="16856"/>
                    <a:pt x="6741" y="16855"/>
                    <a:pt x="6750" y="16852"/>
                  </a:cubicBezTo>
                  <a:cubicBezTo>
                    <a:pt x="6790" y="16839"/>
                    <a:pt x="6810" y="16795"/>
                    <a:pt x="6796" y="16756"/>
                  </a:cubicBezTo>
                  <a:cubicBezTo>
                    <a:pt x="6635" y="16296"/>
                    <a:pt x="6748" y="15795"/>
                    <a:pt x="6887" y="15281"/>
                  </a:cubicBezTo>
                  <a:cubicBezTo>
                    <a:pt x="7042" y="14718"/>
                    <a:pt x="7101" y="14150"/>
                    <a:pt x="7081" y="13466"/>
                  </a:cubicBezTo>
                  <a:close/>
                  <a:moveTo>
                    <a:pt x="8928" y="16232"/>
                  </a:moveTo>
                  <a:cubicBezTo>
                    <a:pt x="8940" y="16247"/>
                    <a:pt x="8953" y="16263"/>
                    <a:pt x="8963" y="16277"/>
                  </a:cubicBezTo>
                  <a:cubicBezTo>
                    <a:pt x="9033" y="16365"/>
                    <a:pt x="9101" y="16451"/>
                    <a:pt x="9164" y="16541"/>
                  </a:cubicBezTo>
                  <a:cubicBezTo>
                    <a:pt x="9678" y="17244"/>
                    <a:pt x="9913" y="18085"/>
                    <a:pt x="9901" y="19185"/>
                  </a:cubicBezTo>
                  <a:cubicBezTo>
                    <a:pt x="9897" y="19455"/>
                    <a:pt x="9874" y="19733"/>
                    <a:pt x="9850" y="19999"/>
                  </a:cubicBezTo>
                  <a:cubicBezTo>
                    <a:pt x="9824" y="20278"/>
                    <a:pt x="9798" y="20565"/>
                    <a:pt x="9797" y="20852"/>
                  </a:cubicBezTo>
                  <a:lnTo>
                    <a:pt x="9795" y="20850"/>
                  </a:lnTo>
                  <a:cubicBezTo>
                    <a:pt x="9762" y="20814"/>
                    <a:pt x="9733" y="20784"/>
                    <a:pt x="9720" y="20762"/>
                  </a:cubicBezTo>
                  <a:cubicBezTo>
                    <a:pt x="9601" y="20598"/>
                    <a:pt x="9503" y="20451"/>
                    <a:pt x="9413" y="20307"/>
                  </a:cubicBezTo>
                  <a:cubicBezTo>
                    <a:pt x="9202" y="19967"/>
                    <a:pt x="9044" y="19654"/>
                    <a:pt x="8933" y="19346"/>
                  </a:cubicBezTo>
                  <a:cubicBezTo>
                    <a:pt x="8853" y="19132"/>
                    <a:pt x="8811" y="18909"/>
                    <a:pt x="8801" y="18666"/>
                  </a:cubicBezTo>
                  <a:cubicBezTo>
                    <a:pt x="8789" y="18424"/>
                    <a:pt x="8817" y="18175"/>
                    <a:pt x="8844" y="17933"/>
                  </a:cubicBezTo>
                  <a:cubicBezTo>
                    <a:pt x="8868" y="17728"/>
                    <a:pt x="8889" y="17518"/>
                    <a:pt x="8891" y="17309"/>
                  </a:cubicBezTo>
                  <a:cubicBezTo>
                    <a:pt x="8892" y="16934"/>
                    <a:pt x="8831" y="16583"/>
                    <a:pt x="8768" y="16239"/>
                  </a:cubicBezTo>
                  <a:lnTo>
                    <a:pt x="8768" y="16239"/>
                  </a:lnTo>
                  <a:cubicBezTo>
                    <a:pt x="9014" y="16788"/>
                    <a:pt x="9189" y="17324"/>
                    <a:pt x="9282" y="17836"/>
                  </a:cubicBezTo>
                  <a:cubicBezTo>
                    <a:pt x="9324" y="18071"/>
                    <a:pt x="9315" y="18317"/>
                    <a:pt x="9305" y="18557"/>
                  </a:cubicBezTo>
                  <a:cubicBezTo>
                    <a:pt x="9290" y="18941"/>
                    <a:pt x="9274" y="19337"/>
                    <a:pt x="9462" y="19720"/>
                  </a:cubicBezTo>
                  <a:cubicBezTo>
                    <a:pt x="9476" y="19747"/>
                    <a:pt x="9503" y="19762"/>
                    <a:pt x="9530" y="19762"/>
                  </a:cubicBezTo>
                  <a:cubicBezTo>
                    <a:pt x="9541" y="19762"/>
                    <a:pt x="9552" y="19759"/>
                    <a:pt x="9562" y="19754"/>
                  </a:cubicBezTo>
                  <a:cubicBezTo>
                    <a:pt x="9600" y="19735"/>
                    <a:pt x="9614" y="19691"/>
                    <a:pt x="9597" y="19654"/>
                  </a:cubicBezTo>
                  <a:cubicBezTo>
                    <a:pt x="9425" y="19307"/>
                    <a:pt x="9439" y="18945"/>
                    <a:pt x="9454" y="18563"/>
                  </a:cubicBezTo>
                  <a:cubicBezTo>
                    <a:pt x="9462" y="18317"/>
                    <a:pt x="9474" y="18061"/>
                    <a:pt x="9428" y="17810"/>
                  </a:cubicBezTo>
                  <a:cubicBezTo>
                    <a:pt x="9338" y="17303"/>
                    <a:pt x="9167" y="16774"/>
                    <a:pt x="8928" y="16232"/>
                  </a:cubicBezTo>
                  <a:close/>
                  <a:moveTo>
                    <a:pt x="2356" y="0"/>
                  </a:moveTo>
                  <a:cubicBezTo>
                    <a:pt x="2348" y="0"/>
                    <a:pt x="2340" y="1"/>
                    <a:pt x="2333" y="3"/>
                  </a:cubicBezTo>
                  <a:cubicBezTo>
                    <a:pt x="2295" y="14"/>
                    <a:pt x="2266" y="45"/>
                    <a:pt x="2260" y="87"/>
                  </a:cubicBezTo>
                  <a:cubicBezTo>
                    <a:pt x="1893" y="2690"/>
                    <a:pt x="2475" y="5130"/>
                    <a:pt x="3505" y="7403"/>
                  </a:cubicBezTo>
                  <a:cubicBezTo>
                    <a:pt x="3311" y="7196"/>
                    <a:pt x="3097" y="6979"/>
                    <a:pt x="2831" y="6831"/>
                  </a:cubicBezTo>
                  <a:cubicBezTo>
                    <a:pt x="2585" y="6697"/>
                    <a:pt x="2288" y="6617"/>
                    <a:pt x="1896" y="6578"/>
                  </a:cubicBezTo>
                  <a:cubicBezTo>
                    <a:pt x="1706" y="6560"/>
                    <a:pt x="1515" y="6552"/>
                    <a:pt x="1325" y="6552"/>
                  </a:cubicBezTo>
                  <a:cubicBezTo>
                    <a:pt x="913" y="6552"/>
                    <a:pt x="501" y="6587"/>
                    <a:pt x="98" y="6623"/>
                  </a:cubicBezTo>
                  <a:cubicBezTo>
                    <a:pt x="93" y="6623"/>
                    <a:pt x="86" y="6624"/>
                    <a:pt x="80" y="6626"/>
                  </a:cubicBezTo>
                  <a:cubicBezTo>
                    <a:pt x="50" y="6634"/>
                    <a:pt x="24" y="6656"/>
                    <a:pt x="14" y="6688"/>
                  </a:cubicBezTo>
                  <a:cubicBezTo>
                    <a:pt x="1" y="6724"/>
                    <a:pt x="9" y="6765"/>
                    <a:pt x="37" y="6792"/>
                  </a:cubicBezTo>
                  <a:cubicBezTo>
                    <a:pt x="578" y="7326"/>
                    <a:pt x="1194" y="7771"/>
                    <a:pt x="1870" y="8118"/>
                  </a:cubicBezTo>
                  <a:cubicBezTo>
                    <a:pt x="2131" y="8254"/>
                    <a:pt x="2435" y="8384"/>
                    <a:pt x="2750" y="8384"/>
                  </a:cubicBezTo>
                  <a:cubicBezTo>
                    <a:pt x="2765" y="8384"/>
                    <a:pt x="2780" y="8384"/>
                    <a:pt x="2795" y="8383"/>
                  </a:cubicBezTo>
                  <a:lnTo>
                    <a:pt x="2795" y="8383"/>
                  </a:lnTo>
                  <a:cubicBezTo>
                    <a:pt x="2446" y="8822"/>
                    <a:pt x="2168" y="9311"/>
                    <a:pt x="2056" y="9936"/>
                  </a:cubicBezTo>
                  <a:cubicBezTo>
                    <a:pt x="1922" y="10686"/>
                    <a:pt x="2016" y="11532"/>
                    <a:pt x="2347" y="12519"/>
                  </a:cubicBezTo>
                  <a:cubicBezTo>
                    <a:pt x="2356" y="12546"/>
                    <a:pt x="2376" y="12568"/>
                    <a:pt x="2402" y="12578"/>
                  </a:cubicBezTo>
                  <a:cubicBezTo>
                    <a:pt x="2415" y="12584"/>
                    <a:pt x="2428" y="12587"/>
                    <a:pt x="2442" y="12587"/>
                  </a:cubicBezTo>
                  <a:cubicBezTo>
                    <a:pt x="2456" y="12587"/>
                    <a:pt x="2470" y="12584"/>
                    <a:pt x="2483" y="12578"/>
                  </a:cubicBezTo>
                  <a:cubicBezTo>
                    <a:pt x="2841" y="12418"/>
                    <a:pt x="3039" y="12060"/>
                    <a:pt x="3209" y="11705"/>
                  </a:cubicBezTo>
                  <a:cubicBezTo>
                    <a:pt x="3474" y="11155"/>
                    <a:pt x="3743" y="10565"/>
                    <a:pt x="3880" y="9929"/>
                  </a:cubicBezTo>
                  <a:cubicBezTo>
                    <a:pt x="4018" y="9292"/>
                    <a:pt x="3918" y="8661"/>
                    <a:pt x="3814" y="8052"/>
                  </a:cubicBezTo>
                  <a:lnTo>
                    <a:pt x="3814" y="8052"/>
                  </a:lnTo>
                  <a:cubicBezTo>
                    <a:pt x="4252" y="8936"/>
                    <a:pt x="4755" y="9796"/>
                    <a:pt x="5290" y="10627"/>
                  </a:cubicBezTo>
                  <a:cubicBezTo>
                    <a:pt x="5212" y="10649"/>
                    <a:pt x="5138" y="10699"/>
                    <a:pt x="5080" y="10744"/>
                  </a:cubicBezTo>
                  <a:cubicBezTo>
                    <a:pt x="4824" y="10943"/>
                    <a:pt x="4624" y="11194"/>
                    <a:pt x="4448" y="11438"/>
                  </a:cubicBezTo>
                  <a:cubicBezTo>
                    <a:pt x="4215" y="11758"/>
                    <a:pt x="3930" y="12187"/>
                    <a:pt x="3782" y="12677"/>
                  </a:cubicBezTo>
                  <a:cubicBezTo>
                    <a:pt x="3672" y="13049"/>
                    <a:pt x="3643" y="13434"/>
                    <a:pt x="3636" y="13893"/>
                  </a:cubicBezTo>
                  <a:cubicBezTo>
                    <a:pt x="3626" y="14478"/>
                    <a:pt x="3647" y="15068"/>
                    <a:pt x="3698" y="15653"/>
                  </a:cubicBezTo>
                  <a:cubicBezTo>
                    <a:pt x="3701" y="15697"/>
                    <a:pt x="3731" y="15733"/>
                    <a:pt x="3775" y="15743"/>
                  </a:cubicBezTo>
                  <a:cubicBezTo>
                    <a:pt x="3782" y="15744"/>
                    <a:pt x="3788" y="15745"/>
                    <a:pt x="3795" y="15745"/>
                  </a:cubicBezTo>
                  <a:cubicBezTo>
                    <a:pt x="3830" y="15745"/>
                    <a:pt x="3864" y="15727"/>
                    <a:pt x="3883" y="15697"/>
                  </a:cubicBezTo>
                  <a:lnTo>
                    <a:pt x="4759" y="14227"/>
                  </a:lnTo>
                  <a:cubicBezTo>
                    <a:pt x="4976" y="13864"/>
                    <a:pt x="5199" y="13487"/>
                    <a:pt x="5360" y="13084"/>
                  </a:cubicBezTo>
                  <a:cubicBezTo>
                    <a:pt x="5597" y="12486"/>
                    <a:pt x="5690" y="11827"/>
                    <a:pt x="5626" y="11178"/>
                  </a:cubicBezTo>
                  <a:lnTo>
                    <a:pt x="5623" y="11134"/>
                  </a:lnTo>
                  <a:lnTo>
                    <a:pt x="5623" y="11134"/>
                  </a:lnTo>
                  <a:cubicBezTo>
                    <a:pt x="6047" y="11772"/>
                    <a:pt x="6489" y="12394"/>
                    <a:pt x="6933" y="13001"/>
                  </a:cubicBezTo>
                  <a:cubicBezTo>
                    <a:pt x="6891" y="13398"/>
                    <a:pt x="6731" y="13716"/>
                    <a:pt x="6557" y="14051"/>
                  </a:cubicBezTo>
                  <a:cubicBezTo>
                    <a:pt x="6504" y="14153"/>
                    <a:pt x="6450" y="14259"/>
                    <a:pt x="6398" y="14368"/>
                  </a:cubicBezTo>
                  <a:cubicBezTo>
                    <a:pt x="6152" y="14884"/>
                    <a:pt x="6029" y="15440"/>
                    <a:pt x="6040" y="15976"/>
                  </a:cubicBezTo>
                  <a:cubicBezTo>
                    <a:pt x="6059" y="16748"/>
                    <a:pt x="6365" y="17496"/>
                    <a:pt x="6634" y="18155"/>
                  </a:cubicBezTo>
                  <a:cubicBezTo>
                    <a:pt x="6649" y="18193"/>
                    <a:pt x="6688" y="18216"/>
                    <a:pt x="6727" y="18216"/>
                  </a:cubicBezTo>
                  <a:cubicBezTo>
                    <a:pt x="6731" y="18216"/>
                    <a:pt x="6735" y="18216"/>
                    <a:pt x="6739" y="18215"/>
                  </a:cubicBezTo>
                  <a:cubicBezTo>
                    <a:pt x="6783" y="18211"/>
                    <a:pt x="6819" y="18175"/>
                    <a:pt x="6825" y="18129"/>
                  </a:cubicBezTo>
                  <a:cubicBezTo>
                    <a:pt x="6871" y="17733"/>
                    <a:pt x="7013" y="17344"/>
                    <a:pt x="7151" y="16968"/>
                  </a:cubicBezTo>
                  <a:cubicBezTo>
                    <a:pt x="7252" y="16691"/>
                    <a:pt x="7356" y="16403"/>
                    <a:pt x="7426" y="16108"/>
                  </a:cubicBezTo>
                  <a:cubicBezTo>
                    <a:pt x="7541" y="15615"/>
                    <a:pt x="7565" y="15078"/>
                    <a:pt x="7499" y="14469"/>
                  </a:cubicBezTo>
                  <a:cubicBezTo>
                    <a:pt x="7466" y="14166"/>
                    <a:pt x="7397" y="13870"/>
                    <a:pt x="7317" y="13579"/>
                  </a:cubicBezTo>
                  <a:lnTo>
                    <a:pt x="7317" y="13579"/>
                  </a:lnTo>
                  <a:cubicBezTo>
                    <a:pt x="7478" y="13828"/>
                    <a:pt x="7647" y="14072"/>
                    <a:pt x="7827" y="14310"/>
                  </a:cubicBezTo>
                  <a:cubicBezTo>
                    <a:pt x="7995" y="14618"/>
                    <a:pt x="8132" y="14926"/>
                    <a:pt x="8273" y="15243"/>
                  </a:cubicBezTo>
                  <a:cubicBezTo>
                    <a:pt x="8338" y="15390"/>
                    <a:pt x="8404" y="15542"/>
                    <a:pt x="8475" y="15695"/>
                  </a:cubicBezTo>
                  <a:cubicBezTo>
                    <a:pt x="8500" y="15873"/>
                    <a:pt x="8529" y="16048"/>
                    <a:pt x="8559" y="16218"/>
                  </a:cubicBezTo>
                  <a:cubicBezTo>
                    <a:pt x="8629" y="16585"/>
                    <a:pt x="8692" y="16931"/>
                    <a:pt x="8689" y="17308"/>
                  </a:cubicBezTo>
                  <a:cubicBezTo>
                    <a:pt x="8688" y="17506"/>
                    <a:pt x="8666" y="17712"/>
                    <a:pt x="8645" y="17910"/>
                  </a:cubicBezTo>
                  <a:cubicBezTo>
                    <a:pt x="8617" y="18158"/>
                    <a:pt x="8591" y="18415"/>
                    <a:pt x="8601" y="18671"/>
                  </a:cubicBezTo>
                  <a:cubicBezTo>
                    <a:pt x="8613" y="18935"/>
                    <a:pt x="8659" y="19177"/>
                    <a:pt x="8744" y="19413"/>
                  </a:cubicBezTo>
                  <a:cubicBezTo>
                    <a:pt x="8860" y="19733"/>
                    <a:pt x="9025" y="20058"/>
                    <a:pt x="9244" y="20409"/>
                  </a:cubicBezTo>
                  <a:cubicBezTo>
                    <a:pt x="9334" y="20553"/>
                    <a:pt x="9438" y="20705"/>
                    <a:pt x="9557" y="20875"/>
                  </a:cubicBezTo>
                  <a:cubicBezTo>
                    <a:pt x="9575" y="20899"/>
                    <a:pt x="9609" y="20937"/>
                    <a:pt x="9648" y="20980"/>
                  </a:cubicBezTo>
                  <a:cubicBezTo>
                    <a:pt x="9696" y="21035"/>
                    <a:pt x="9800" y="21150"/>
                    <a:pt x="9808" y="21189"/>
                  </a:cubicBezTo>
                  <a:cubicBezTo>
                    <a:pt x="9811" y="21242"/>
                    <a:pt x="9856" y="21280"/>
                    <a:pt x="9910" y="21280"/>
                  </a:cubicBezTo>
                  <a:cubicBezTo>
                    <a:pt x="9912" y="21280"/>
                    <a:pt x="9914" y="21280"/>
                    <a:pt x="9916" y="21280"/>
                  </a:cubicBezTo>
                  <a:cubicBezTo>
                    <a:pt x="9971" y="21274"/>
                    <a:pt x="10011" y="21225"/>
                    <a:pt x="10007" y="21172"/>
                  </a:cubicBezTo>
                  <a:cubicBezTo>
                    <a:pt x="9981" y="20788"/>
                    <a:pt x="10014" y="20393"/>
                    <a:pt x="10049" y="20013"/>
                  </a:cubicBezTo>
                  <a:cubicBezTo>
                    <a:pt x="10072" y="19741"/>
                    <a:pt x="10098" y="19463"/>
                    <a:pt x="10101" y="19184"/>
                  </a:cubicBezTo>
                  <a:cubicBezTo>
                    <a:pt x="10114" y="18037"/>
                    <a:pt x="9868" y="17159"/>
                    <a:pt x="9325" y="16417"/>
                  </a:cubicBezTo>
                  <a:cubicBezTo>
                    <a:pt x="9258" y="16326"/>
                    <a:pt x="9189" y="16238"/>
                    <a:pt x="9119" y="16150"/>
                  </a:cubicBezTo>
                  <a:cubicBezTo>
                    <a:pt x="8924" y="15904"/>
                    <a:pt x="8740" y="15672"/>
                    <a:pt x="8634" y="15395"/>
                  </a:cubicBezTo>
                  <a:cubicBezTo>
                    <a:pt x="8619" y="15357"/>
                    <a:pt x="8581" y="15332"/>
                    <a:pt x="8542" y="15332"/>
                  </a:cubicBezTo>
                  <a:cubicBezTo>
                    <a:pt x="8538" y="15332"/>
                    <a:pt x="8534" y="15333"/>
                    <a:pt x="8530" y="15333"/>
                  </a:cubicBezTo>
                  <a:cubicBezTo>
                    <a:pt x="8506" y="15275"/>
                    <a:pt x="8478" y="15217"/>
                    <a:pt x="8453" y="15161"/>
                  </a:cubicBezTo>
                  <a:cubicBezTo>
                    <a:pt x="8429" y="15106"/>
                    <a:pt x="8404" y="15051"/>
                    <a:pt x="8381" y="14997"/>
                  </a:cubicBezTo>
                  <a:lnTo>
                    <a:pt x="8381" y="14997"/>
                  </a:lnTo>
                  <a:cubicBezTo>
                    <a:pt x="8498" y="15129"/>
                    <a:pt x="8617" y="15252"/>
                    <a:pt x="8747" y="15366"/>
                  </a:cubicBezTo>
                  <a:cubicBezTo>
                    <a:pt x="8978" y="15565"/>
                    <a:pt x="9215" y="15711"/>
                    <a:pt x="9474" y="15812"/>
                  </a:cubicBezTo>
                  <a:cubicBezTo>
                    <a:pt x="9739" y="15918"/>
                    <a:pt x="10004" y="15956"/>
                    <a:pt x="10260" y="15992"/>
                  </a:cubicBezTo>
                  <a:cubicBezTo>
                    <a:pt x="10369" y="16006"/>
                    <a:pt x="10477" y="16022"/>
                    <a:pt x="10589" y="16043"/>
                  </a:cubicBezTo>
                  <a:cubicBezTo>
                    <a:pt x="10773" y="16077"/>
                    <a:pt x="11178" y="16215"/>
                    <a:pt x="11230" y="16280"/>
                  </a:cubicBezTo>
                  <a:cubicBezTo>
                    <a:pt x="11250" y="16306"/>
                    <a:pt x="11281" y="16320"/>
                    <a:pt x="11313" y="16320"/>
                  </a:cubicBezTo>
                  <a:cubicBezTo>
                    <a:pt x="11333" y="16320"/>
                    <a:pt x="11353" y="16314"/>
                    <a:pt x="11370" y="16302"/>
                  </a:cubicBezTo>
                  <a:cubicBezTo>
                    <a:pt x="11415" y="16271"/>
                    <a:pt x="11425" y="16210"/>
                    <a:pt x="11397" y="16167"/>
                  </a:cubicBezTo>
                  <a:cubicBezTo>
                    <a:pt x="11395" y="16166"/>
                    <a:pt x="11395" y="16164"/>
                    <a:pt x="11394" y="16164"/>
                  </a:cubicBezTo>
                  <a:cubicBezTo>
                    <a:pt x="11250" y="15972"/>
                    <a:pt x="11132" y="15754"/>
                    <a:pt x="11013" y="15545"/>
                  </a:cubicBezTo>
                  <a:cubicBezTo>
                    <a:pt x="10849" y="15251"/>
                    <a:pt x="10680" y="14947"/>
                    <a:pt x="10444" y="14690"/>
                  </a:cubicBezTo>
                  <a:cubicBezTo>
                    <a:pt x="9971" y="14181"/>
                    <a:pt x="9370" y="13996"/>
                    <a:pt x="8789" y="13818"/>
                  </a:cubicBezTo>
                  <a:cubicBezTo>
                    <a:pt x="8493" y="13725"/>
                    <a:pt x="8187" y="13631"/>
                    <a:pt x="7900" y="13493"/>
                  </a:cubicBezTo>
                  <a:cubicBezTo>
                    <a:pt x="7863" y="13474"/>
                    <a:pt x="7809" y="13453"/>
                    <a:pt x="7747" y="13428"/>
                  </a:cubicBezTo>
                  <a:cubicBezTo>
                    <a:pt x="7637" y="13385"/>
                    <a:pt x="7447" y="13308"/>
                    <a:pt x="7358" y="13241"/>
                  </a:cubicBezTo>
                  <a:cubicBezTo>
                    <a:pt x="7284" y="13140"/>
                    <a:pt x="7210" y="13040"/>
                    <a:pt x="7136" y="12939"/>
                  </a:cubicBezTo>
                  <a:cubicBezTo>
                    <a:pt x="7136" y="12937"/>
                    <a:pt x="7133" y="12934"/>
                    <a:pt x="7133" y="12932"/>
                  </a:cubicBezTo>
                  <a:cubicBezTo>
                    <a:pt x="7126" y="12907"/>
                    <a:pt x="7110" y="12887"/>
                    <a:pt x="7087" y="12872"/>
                  </a:cubicBezTo>
                  <a:cubicBezTo>
                    <a:pt x="6747" y="12408"/>
                    <a:pt x="6407" y="11931"/>
                    <a:pt x="6075" y="11445"/>
                  </a:cubicBezTo>
                  <a:lnTo>
                    <a:pt x="6075" y="11445"/>
                  </a:lnTo>
                  <a:cubicBezTo>
                    <a:pt x="6450" y="11692"/>
                    <a:pt x="6919" y="11865"/>
                    <a:pt x="7501" y="11967"/>
                  </a:cubicBezTo>
                  <a:cubicBezTo>
                    <a:pt x="7769" y="12015"/>
                    <a:pt x="8042" y="12047"/>
                    <a:pt x="8306" y="12079"/>
                  </a:cubicBezTo>
                  <a:cubicBezTo>
                    <a:pt x="8844" y="12143"/>
                    <a:pt x="9402" y="12209"/>
                    <a:pt x="9908" y="12403"/>
                  </a:cubicBezTo>
                  <a:cubicBezTo>
                    <a:pt x="9920" y="12408"/>
                    <a:pt x="9932" y="12410"/>
                    <a:pt x="9944" y="12410"/>
                  </a:cubicBezTo>
                  <a:cubicBezTo>
                    <a:pt x="9968" y="12410"/>
                    <a:pt x="9992" y="12401"/>
                    <a:pt x="10011" y="12384"/>
                  </a:cubicBezTo>
                  <a:cubicBezTo>
                    <a:pt x="10039" y="12358"/>
                    <a:pt x="10050" y="12321"/>
                    <a:pt x="10040" y="12284"/>
                  </a:cubicBezTo>
                  <a:cubicBezTo>
                    <a:pt x="9881" y="11705"/>
                    <a:pt x="9352" y="11354"/>
                    <a:pt x="8824" y="11042"/>
                  </a:cubicBezTo>
                  <a:cubicBezTo>
                    <a:pt x="8091" y="10612"/>
                    <a:pt x="7367" y="10226"/>
                    <a:pt x="6584" y="10226"/>
                  </a:cubicBezTo>
                  <a:cubicBezTo>
                    <a:pt x="6518" y="10226"/>
                    <a:pt x="6453" y="10229"/>
                    <a:pt x="6386" y="10235"/>
                  </a:cubicBezTo>
                  <a:cubicBezTo>
                    <a:pt x="6149" y="10253"/>
                    <a:pt x="5910" y="10294"/>
                    <a:pt x="5681" y="10332"/>
                  </a:cubicBezTo>
                  <a:cubicBezTo>
                    <a:pt x="5577" y="10348"/>
                    <a:pt x="5474" y="10366"/>
                    <a:pt x="5371" y="10381"/>
                  </a:cubicBezTo>
                  <a:cubicBezTo>
                    <a:pt x="4907" y="9650"/>
                    <a:pt x="4468" y="8900"/>
                    <a:pt x="4077" y="8130"/>
                  </a:cubicBezTo>
                  <a:lnTo>
                    <a:pt x="4077" y="8130"/>
                  </a:lnTo>
                  <a:cubicBezTo>
                    <a:pt x="4255" y="8364"/>
                    <a:pt x="4445" y="8589"/>
                    <a:pt x="4678" y="8767"/>
                  </a:cubicBezTo>
                  <a:cubicBezTo>
                    <a:pt x="5076" y="9066"/>
                    <a:pt x="5544" y="9298"/>
                    <a:pt x="6065" y="9453"/>
                  </a:cubicBezTo>
                  <a:cubicBezTo>
                    <a:pt x="6838" y="9682"/>
                    <a:pt x="7658" y="9728"/>
                    <a:pt x="8414" y="9728"/>
                  </a:cubicBezTo>
                  <a:cubicBezTo>
                    <a:pt x="8593" y="9728"/>
                    <a:pt x="8769" y="9725"/>
                    <a:pt x="8940" y="9722"/>
                  </a:cubicBezTo>
                  <a:cubicBezTo>
                    <a:pt x="8993" y="9721"/>
                    <a:pt x="9040" y="9674"/>
                    <a:pt x="9037" y="9621"/>
                  </a:cubicBezTo>
                  <a:cubicBezTo>
                    <a:pt x="9037" y="9576"/>
                    <a:pt x="9005" y="9537"/>
                    <a:pt x="8963" y="9527"/>
                  </a:cubicBezTo>
                  <a:cubicBezTo>
                    <a:pt x="8909" y="9489"/>
                    <a:pt x="8746" y="9291"/>
                    <a:pt x="8666" y="9195"/>
                  </a:cubicBezTo>
                  <a:cubicBezTo>
                    <a:pt x="8591" y="9103"/>
                    <a:pt x="8545" y="9049"/>
                    <a:pt x="8519" y="9023"/>
                  </a:cubicBezTo>
                  <a:cubicBezTo>
                    <a:pt x="8341" y="8859"/>
                    <a:pt x="8151" y="8703"/>
                    <a:pt x="7951" y="8563"/>
                  </a:cubicBezTo>
                  <a:cubicBezTo>
                    <a:pt x="7543" y="8275"/>
                    <a:pt x="7094" y="8041"/>
                    <a:pt x="6618" y="7872"/>
                  </a:cubicBezTo>
                  <a:cubicBezTo>
                    <a:pt x="6140" y="7703"/>
                    <a:pt x="5647" y="7601"/>
                    <a:pt x="5149" y="7568"/>
                  </a:cubicBezTo>
                  <a:cubicBezTo>
                    <a:pt x="5031" y="7561"/>
                    <a:pt x="4921" y="7558"/>
                    <a:pt x="4813" y="7554"/>
                  </a:cubicBezTo>
                  <a:cubicBezTo>
                    <a:pt x="4438" y="7543"/>
                    <a:pt x="4113" y="7532"/>
                    <a:pt x="3741" y="7351"/>
                  </a:cubicBezTo>
                  <a:cubicBezTo>
                    <a:pt x="3728" y="7344"/>
                    <a:pt x="3714" y="7342"/>
                    <a:pt x="3699" y="7342"/>
                  </a:cubicBezTo>
                  <a:cubicBezTo>
                    <a:pt x="3513" y="6931"/>
                    <a:pt x="3340" y="6516"/>
                    <a:pt x="3187" y="6096"/>
                  </a:cubicBezTo>
                  <a:lnTo>
                    <a:pt x="3187" y="6096"/>
                  </a:lnTo>
                  <a:cubicBezTo>
                    <a:pt x="3276" y="6102"/>
                    <a:pt x="3366" y="6105"/>
                    <a:pt x="3456" y="6105"/>
                  </a:cubicBezTo>
                  <a:cubicBezTo>
                    <a:pt x="3874" y="6105"/>
                    <a:pt x="4300" y="6038"/>
                    <a:pt x="4769" y="5896"/>
                  </a:cubicBezTo>
                  <a:cubicBezTo>
                    <a:pt x="5308" y="5735"/>
                    <a:pt x="5799" y="5444"/>
                    <a:pt x="6188" y="5056"/>
                  </a:cubicBezTo>
                  <a:cubicBezTo>
                    <a:pt x="6437" y="4807"/>
                    <a:pt x="6841" y="4302"/>
                    <a:pt x="6728" y="3722"/>
                  </a:cubicBezTo>
                  <a:cubicBezTo>
                    <a:pt x="6724" y="3691"/>
                    <a:pt x="6702" y="3664"/>
                    <a:pt x="6674" y="3651"/>
                  </a:cubicBezTo>
                  <a:cubicBezTo>
                    <a:pt x="6669" y="3648"/>
                    <a:pt x="6660" y="3647"/>
                    <a:pt x="6649" y="3647"/>
                  </a:cubicBezTo>
                  <a:cubicBezTo>
                    <a:pt x="6615" y="3647"/>
                    <a:pt x="6557" y="3658"/>
                    <a:pt x="6486" y="3678"/>
                  </a:cubicBezTo>
                  <a:cubicBezTo>
                    <a:pt x="6084" y="3788"/>
                    <a:pt x="5205" y="4150"/>
                    <a:pt x="5193" y="4155"/>
                  </a:cubicBezTo>
                  <a:cubicBezTo>
                    <a:pt x="4726" y="4373"/>
                    <a:pt x="4277" y="4639"/>
                    <a:pt x="3859" y="4941"/>
                  </a:cubicBezTo>
                  <a:cubicBezTo>
                    <a:pt x="3521" y="5185"/>
                    <a:pt x="3268" y="5473"/>
                    <a:pt x="3061" y="5740"/>
                  </a:cubicBezTo>
                  <a:cubicBezTo>
                    <a:pt x="2457" y="3956"/>
                    <a:pt x="2181" y="2080"/>
                    <a:pt x="2457" y="113"/>
                  </a:cubicBezTo>
                  <a:cubicBezTo>
                    <a:pt x="2465" y="59"/>
                    <a:pt x="2427" y="8"/>
                    <a:pt x="2373" y="1"/>
                  </a:cubicBezTo>
                  <a:cubicBezTo>
                    <a:pt x="2367" y="1"/>
                    <a:pt x="2362" y="0"/>
                    <a:pt x="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6" name="Google Shape;1626;p34"/>
            <p:cNvGrpSpPr/>
            <p:nvPr/>
          </p:nvGrpSpPr>
          <p:grpSpPr>
            <a:xfrm>
              <a:off x="2356340" y="-47402"/>
              <a:ext cx="460670" cy="971792"/>
              <a:chOff x="1118425" y="996600"/>
              <a:chExt cx="244025" cy="514775"/>
            </a:xfrm>
          </p:grpSpPr>
          <p:sp>
            <p:nvSpPr>
              <p:cNvPr id="1627" name="Google Shape;1627;p34"/>
              <p:cNvSpPr/>
              <p:nvPr/>
            </p:nvSpPr>
            <p:spPr>
              <a:xfrm>
                <a:off x="1118425" y="1061350"/>
                <a:ext cx="244025" cy="450025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18001" extrusionOk="0">
                    <a:moveTo>
                      <a:pt x="5856" y="0"/>
                    </a:moveTo>
                    <a:cubicBezTo>
                      <a:pt x="5707" y="0"/>
                      <a:pt x="5541" y="52"/>
                      <a:pt x="5348" y="168"/>
                    </a:cubicBezTo>
                    <a:cubicBezTo>
                      <a:pt x="3967" y="999"/>
                      <a:pt x="2758" y="2108"/>
                      <a:pt x="1832" y="3431"/>
                    </a:cubicBezTo>
                    <a:cubicBezTo>
                      <a:pt x="1849" y="3407"/>
                      <a:pt x="1891" y="3397"/>
                      <a:pt x="1950" y="3397"/>
                    </a:cubicBezTo>
                    <a:cubicBezTo>
                      <a:pt x="2218" y="3397"/>
                      <a:pt x="2823" y="3609"/>
                      <a:pt x="2928" y="3651"/>
                    </a:cubicBezTo>
                    <a:cubicBezTo>
                      <a:pt x="3153" y="3744"/>
                      <a:pt x="3447" y="4026"/>
                      <a:pt x="3200" y="4207"/>
                    </a:cubicBezTo>
                    <a:cubicBezTo>
                      <a:pt x="3068" y="4304"/>
                      <a:pt x="2800" y="4333"/>
                      <a:pt x="2550" y="4333"/>
                    </a:cubicBezTo>
                    <a:cubicBezTo>
                      <a:pt x="2370" y="4333"/>
                      <a:pt x="2198" y="4318"/>
                      <a:pt x="2092" y="4303"/>
                    </a:cubicBezTo>
                    <a:cubicBezTo>
                      <a:pt x="1903" y="4276"/>
                      <a:pt x="1703" y="4245"/>
                      <a:pt x="1511" y="4245"/>
                    </a:cubicBezTo>
                    <a:cubicBezTo>
                      <a:pt x="1186" y="4245"/>
                      <a:pt x="884" y="4333"/>
                      <a:pt x="701" y="4676"/>
                    </a:cubicBezTo>
                    <a:cubicBezTo>
                      <a:pt x="390" y="5257"/>
                      <a:pt x="235" y="6024"/>
                      <a:pt x="96" y="6662"/>
                    </a:cubicBezTo>
                    <a:cubicBezTo>
                      <a:pt x="0" y="7101"/>
                      <a:pt x="0" y="7570"/>
                      <a:pt x="73" y="8006"/>
                    </a:cubicBezTo>
                    <a:cubicBezTo>
                      <a:pt x="109" y="8239"/>
                      <a:pt x="206" y="8724"/>
                      <a:pt x="445" y="8825"/>
                    </a:cubicBezTo>
                    <a:cubicBezTo>
                      <a:pt x="488" y="8844"/>
                      <a:pt x="533" y="8851"/>
                      <a:pt x="579" y="8851"/>
                    </a:cubicBezTo>
                    <a:cubicBezTo>
                      <a:pt x="651" y="8851"/>
                      <a:pt x="726" y="8833"/>
                      <a:pt x="797" y="8812"/>
                    </a:cubicBezTo>
                    <a:cubicBezTo>
                      <a:pt x="1251" y="8686"/>
                      <a:pt x="1702" y="8484"/>
                      <a:pt x="2168" y="8484"/>
                    </a:cubicBezTo>
                    <a:cubicBezTo>
                      <a:pt x="2220" y="8484"/>
                      <a:pt x="2272" y="8487"/>
                      <a:pt x="2324" y="8492"/>
                    </a:cubicBezTo>
                    <a:cubicBezTo>
                      <a:pt x="2428" y="8504"/>
                      <a:pt x="2548" y="8536"/>
                      <a:pt x="2595" y="8631"/>
                    </a:cubicBezTo>
                    <a:cubicBezTo>
                      <a:pt x="2619" y="8680"/>
                      <a:pt x="2619" y="8740"/>
                      <a:pt x="2606" y="8793"/>
                    </a:cubicBezTo>
                    <a:cubicBezTo>
                      <a:pt x="2569" y="8945"/>
                      <a:pt x="2434" y="9050"/>
                      <a:pt x="2302" y="9134"/>
                    </a:cubicBezTo>
                    <a:cubicBezTo>
                      <a:pt x="1769" y="9467"/>
                      <a:pt x="1102" y="9666"/>
                      <a:pt x="484" y="9758"/>
                    </a:cubicBezTo>
                    <a:cubicBezTo>
                      <a:pt x="346" y="9778"/>
                      <a:pt x="190" y="9797"/>
                      <a:pt x="105" y="9908"/>
                    </a:cubicBezTo>
                    <a:cubicBezTo>
                      <a:pt x="38" y="9995"/>
                      <a:pt x="35" y="10112"/>
                      <a:pt x="32" y="10221"/>
                    </a:cubicBezTo>
                    <a:cubicBezTo>
                      <a:pt x="28" y="10881"/>
                      <a:pt x="60" y="11541"/>
                      <a:pt x="131" y="12197"/>
                    </a:cubicBezTo>
                    <a:cubicBezTo>
                      <a:pt x="141" y="12289"/>
                      <a:pt x="158" y="12392"/>
                      <a:pt x="232" y="12449"/>
                    </a:cubicBezTo>
                    <a:cubicBezTo>
                      <a:pt x="275" y="12482"/>
                      <a:pt x="331" y="12491"/>
                      <a:pt x="387" y="12491"/>
                    </a:cubicBezTo>
                    <a:cubicBezTo>
                      <a:pt x="404" y="12491"/>
                      <a:pt x="421" y="12491"/>
                      <a:pt x="438" y="12489"/>
                    </a:cubicBezTo>
                    <a:cubicBezTo>
                      <a:pt x="980" y="12453"/>
                      <a:pt x="1551" y="12152"/>
                      <a:pt x="2078" y="12010"/>
                    </a:cubicBezTo>
                    <a:cubicBezTo>
                      <a:pt x="2124" y="11998"/>
                      <a:pt x="2165" y="11992"/>
                      <a:pt x="2201" y="11992"/>
                    </a:cubicBezTo>
                    <a:cubicBezTo>
                      <a:pt x="2368" y="11992"/>
                      <a:pt x="2428" y="12115"/>
                      <a:pt x="2312" y="12304"/>
                    </a:cubicBezTo>
                    <a:cubicBezTo>
                      <a:pt x="2208" y="12479"/>
                      <a:pt x="2058" y="12495"/>
                      <a:pt x="1885" y="12544"/>
                    </a:cubicBezTo>
                    <a:cubicBezTo>
                      <a:pt x="1393" y="12682"/>
                      <a:pt x="944" y="12974"/>
                      <a:pt x="493" y="13213"/>
                    </a:cubicBezTo>
                    <a:cubicBezTo>
                      <a:pt x="420" y="13252"/>
                      <a:pt x="344" y="13296"/>
                      <a:pt x="312" y="13369"/>
                    </a:cubicBezTo>
                    <a:cubicBezTo>
                      <a:pt x="281" y="13437"/>
                      <a:pt x="297" y="13517"/>
                      <a:pt x="313" y="13589"/>
                    </a:cubicBezTo>
                    <a:cubicBezTo>
                      <a:pt x="608" y="14885"/>
                      <a:pt x="1147" y="16085"/>
                      <a:pt x="1710" y="17279"/>
                    </a:cubicBezTo>
                    <a:cubicBezTo>
                      <a:pt x="1816" y="17502"/>
                      <a:pt x="1933" y="17932"/>
                      <a:pt x="2214" y="17993"/>
                    </a:cubicBezTo>
                    <a:cubicBezTo>
                      <a:pt x="2238" y="17998"/>
                      <a:pt x="2264" y="18001"/>
                      <a:pt x="2290" y="18001"/>
                    </a:cubicBezTo>
                    <a:cubicBezTo>
                      <a:pt x="2573" y="18001"/>
                      <a:pt x="2969" y="17730"/>
                      <a:pt x="3191" y="17621"/>
                    </a:cubicBezTo>
                    <a:cubicBezTo>
                      <a:pt x="3557" y="17446"/>
                      <a:pt x="3918" y="17255"/>
                      <a:pt x="4267" y="17045"/>
                    </a:cubicBezTo>
                    <a:cubicBezTo>
                      <a:pt x="4697" y="16786"/>
                      <a:pt x="5118" y="16485"/>
                      <a:pt x="5374" y="16058"/>
                    </a:cubicBezTo>
                    <a:cubicBezTo>
                      <a:pt x="5988" y="15037"/>
                      <a:pt x="5174" y="14035"/>
                      <a:pt x="5200" y="12977"/>
                    </a:cubicBezTo>
                    <a:cubicBezTo>
                      <a:pt x="5203" y="12897"/>
                      <a:pt x="5213" y="12813"/>
                      <a:pt x="5266" y="12756"/>
                    </a:cubicBezTo>
                    <a:cubicBezTo>
                      <a:pt x="5307" y="12710"/>
                      <a:pt x="5365" y="12690"/>
                      <a:pt x="5426" y="12690"/>
                    </a:cubicBezTo>
                    <a:cubicBezTo>
                      <a:pt x="5490" y="12690"/>
                      <a:pt x="5555" y="12712"/>
                      <a:pt x="5606" y="12750"/>
                    </a:cubicBezTo>
                    <a:cubicBezTo>
                      <a:pt x="5706" y="12825"/>
                      <a:pt x="5762" y="12942"/>
                      <a:pt x="5816" y="13054"/>
                    </a:cubicBezTo>
                    <a:cubicBezTo>
                      <a:pt x="5988" y="13416"/>
                      <a:pt x="6160" y="13781"/>
                      <a:pt x="6332" y="14142"/>
                    </a:cubicBezTo>
                    <a:cubicBezTo>
                      <a:pt x="6393" y="14270"/>
                      <a:pt x="6458" y="14404"/>
                      <a:pt x="6573" y="14491"/>
                    </a:cubicBezTo>
                    <a:cubicBezTo>
                      <a:pt x="6634" y="14538"/>
                      <a:pt x="6713" y="14565"/>
                      <a:pt x="6789" y="14565"/>
                    </a:cubicBezTo>
                    <a:cubicBezTo>
                      <a:pt x="6855" y="14565"/>
                      <a:pt x="6918" y="14545"/>
                      <a:pt x="6965" y="14499"/>
                    </a:cubicBezTo>
                    <a:cubicBezTo>
                      <a:pt x="7001" y="14462"/>
                      <a:pt x="7024" y="14415"/>
                      <a:pt x="7046" y="14368"/>
                    </a:cubicBezTo>
                    <a:cubicBezTo>
                      <a:pt x="7233" y="13980"/>
                      <a:pt x="7420" y="13595"/>
                      <a:pt x="7606" y="13210"/>
                    </a:cubicBezTo>
                    <a:cubicBezTo>
                      <a:pt x="7955" y="12486"/>
                      <a:pt x="8308" y="11755"/>
                      <a:pt x="8494" y="10974"/>
                    </a:cubicBezTo>
                    <a:cubicBezTo>
                      <a:pt x="8543" y="10764"/>
                      <a:pt x="8581" y="10546"/>
                      <a:pt x="8542" y="10335"/>
                    </a:cubicBezTo>
                    <a:cubicBezTo>
                      <a:pt x="8424" y="9717"/>
                      <a:pt x="7709" y="9381"/>
                      <a:pt x="7499" y="8788"/>
                    </a:cubicBezTo>
                    <a:cubicBezTo>
                      <a:pt x="7472" y="8711"/>
                      <a:pt x="7454" y="8624"/>
                      <a:pt x="7491" y="8552"/>
                    </a:cubicBezTo>
                    <a:cubicBezTo>
                      <a:pt x="7528" y="8475"/>
                      <a:pt x="7616" y="8437"/>
                      <a:pt x="7703" y="8437"/>
                    </a:cubicBezTo>
                    <a:cubicBezTo>
                      <a:pt x="7717" y="8437"/>
                      <a:pt x="7731" y="8438"/>
                      <a:pt x="7745" y="8440"/>
                    </a:cubicBezTo>
                    <a:cubicBezTo>
                      <a:pt x="7842" y="8456"/>
                      <a:pt x="7929" y="8513"/>
                      <a:pt x="8012" y="8569"/>
                    </a:cubicBezTo>
                    <a:cubicBezTo>
                      <a:pt x="8255" y="8738"/>
                      <a:pt x="8487" y="8927"/>
                      <a:pt x="8704" y="9131"/>
                    </a:cubicBezTo>
                    <a:cubicBezTo>
                      <a:pt x="8804" y="9225"/>
                      <a:pt x="8912" y="9329"/>
                      <a:pt x="9048" y="9333"/>
                    </a:cubicBezTo>
                    <a:cubicBezTo>
                      <a:pt x="9051" y="9333"/>
                      <a:pt x="9054" y="9334"/>
                      <a:pt x="9056" y="9334"/>
                    </a:cubicBezTo>
                    <a:cubicBezTo>
                      <a:pt x="9761" y="9334"/>
                      <a:pt x="8836" y="4957"/>
                      <a:pt x="8686" y="4462"/>
                    </a:cubicBezTo>
                    <a:cubicBezTo>
                      <a:pt x="8436" y="3640"/>
                      <a:pt x="8117" y="2836"/>
                      <a:pt x="7738" y="2063"/>
                    </a:cubicBezTo>
                    <a:cubicBezTo>
                      <a:pt x="7444" y="1465"/>
                      <a:pt x="7039" y="952"/>
                      <a:pt x="6602" y="456"/>
                    </a:cubicBezTo>
                    <a:cubicBezTo>
                      <a:pt x="6357" y="180"/>
                      <a:pt x="6134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4"/>
              <p:cNvSpPr/>
              <p:nvPr/>
            </p:nvSpPr>
            <p:spPr>
              <a:xfrm>
                <a:off x="1167350" y="996600"/>
                <a:ext cx="1633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18872" extrusionOk="0">
                    <a:moveTo>
                      <a:pt x="3429" y="1"/>
                    </a:moveTo>
                    <a:cubicBezTo>
                      <a:pt x="3363" y="1"/>
                      <a:pt x="3292" y="55"/>
                      <a:pt x="3311" y="140"/>
                    </a:cubicBezTo>
                    <a:cubicBezTo>
                      <a:pt x="3615" y="1547"/>
                      <a:pt x="3770" y="2977"/>
                      <a:pt x="3804" y="4413"/>
                    </a:cubicBezTo>
                    <a:cubicBezTo>
                      <a:pt x="3640" y="4468"/>
                      <a:pt x="3482" y="4584"/>
                      <a:pt x="3340" y="4674"/>
                    </a:cubicBezTo>
                    <a:cubicBezTo>
                      <a:pt x="3164" y="4782"/>
                      <a:pt x="2994" y="4895"/>
                      <a:pt x="2826" y="5015"/>
                    </a:cubicBezTo>
                    <a:cubicBezTo>
                      <a:pt x="2483" y="5260"/>
                      <a:pt x="2158" y="5528"/>
                      <a:pt x="1849" y="5813"/>
                    </a:cubicBezTo>
                    <a:cubicBezTo>
                      <a:pt x="1767" y="5890"/>
                      <a:pt x="1844" y="6003"/>
                      <a:pt x="1933" y="6003"/>
                    </a:cubicBezTo>
                    <a:cubicBezTo>
                      <a:pt x="1959" y="6003"/>
                      <a:pt x="1985" y="5994"/>
                      <a:pt x="2009" y="5972"/>
                    </a:cubicBezTo>
                    <a:cubicBezTo>
                      <a:pt x="2540" y="5478"/>
                      <a:pt x="3126" y="5043"/>
                      <a:pt x="3760" y="4685"/>
                    </a:cubicBezTo>
                    <a:cubicBezTo>
                      <a:pt x="3776" y="4676"/>
                      <a:pt x="3792" y="4668"/>
                      <a:pt x="3808" y="4661"/>
                    </a:cubicBezTo>
                    <a:lnTo>
                      <a:pt x="3808" y="4661"/>
                    </a:lnTo>
                    <a:cubicBezTo>
                      <a:pt x="3815" y="5263"/>
                      <a:pt x="3801" y="5865"/>
                      <a:pt x="3767" y="6469"/>
                    </a:cubicBezTo>
                    <a:cubicBezTo>
                      <a:pt x="3720" y="6501"/>
                      <a:pt x="3678" y="6542"/>
                      <a:pt x="3639" y="6580"/>
                    </a:cubicBezTo>
                    <a:cubicBezTo>
                      <a:pt x="3516" y="6694"/>
                      <a:pt x="3394" y="6810"/>
                      <a:pt x="3272" y="6926"/>
                    </a:cubicBezTo>
                    <a:cubicBezTo>
                      <a:pt x="2813" y="7363"/>
                      <a:pt x="2363" y="7811"/>
                      <a:pt x="1922" y="8267"/>
                    </a:cubicBezTo>
                    <a:cubicBezTo>
                      <a:pt x="1419" y="8782"/>
                      <a:pt x="931" y="9307"/>
                      <a:pt x="452" y="9843"/>
                    </a:cubicBezTo>
                    <a:cubicBezTo>
                      <a:pt x="378" y="9925"/>
                      <a:pt x="453" y="10038"/>
                      <a:pt x="537" y="10038"/>
                    </a:cubicBezTo>
                    <a:cubicBezTo>
                      <a:pt x="562" y="10038"/>
                      <a:pt x="589" y="10027"/>
                      <a:pt x="612" y="10002"/>
                    </a:cubicBezTo>
                    <a:cubicBezTo>
                      <a:pt x="1600" y="8896"/>
                      <a:pt x="2638" y="7831"/>
                      <a:pt x="3720" y="6813"/>
                    </a:cubicBezTo>
                    <a:cubicBezTo>
                      <a:pt x="3727" y="6806"/>
                      <a:pt x="3738" y="6796"/>
                      <a:pt x="3747" y="6784"/>
                    </a:cubicBezTo>
                    <a:lnTo>
                      <a:pt x="3747" y="6784"/>
                    </a:lnTo>
                    <a:cubicBezTo>
                      <a:pt x="3728" y="7052"/>
                      <a:pt x="3707" y="7318"/>
                      <a:pt x="3682" y="7586"/>
                    </a:cubicBezTo>
                    <a:cubicBezTo>
                      <a:pt x="3618" y="8225"/>
                      <a:pt x="3533" y="8862"/>
                      <a:pt x="3430" y="9496"/>
                    </a:cubicBezTo>
                    <a:cubicBezTo>
                      <a:pt x="2660" y="10004"/>
                      <a:pt x="1936" y="10580"/>
                      <a:pt x="1267" y="11218"/>
                    </a:cubicBezTo>
                    <a:cubicBezTo>
                      <a:pt x="1186" y="11296"/>
                      <a:pt x="1264" y="11409"/>
                      <a:pt x="1352" y="11409"/>
                    </a:cubicBezTo>
                    <a:cubicBezTo>
                      <a:pt x="1377" y="11409"/>
                      <a:pt x="1403" y="11400"/>
                      <a:pt x="1427" y="11378"/>
                    </a:cubicBezTo>
                    <a:cubicBezTo>
                      <a:pt x="2032" y="10799"/>
                      <a:pt x="2683" y="10272"/>
                      <a:pt x="3377" y="9803"/>
                    </a:cubicBezTo>
                    <a:lnTo>
                      <a:pt x="3377" y="9803"/>
                    </a:lnTo>
                    <a:cubicBezTo>
                      <a:pt x="3243" y="10563"/>
                      <a:pt x="3087" y="11320"/>
                      <a:pt x="2903" y="12071"/>
                    </a:cubicBezTo>
                    <a:cubicBezTo>
                      <a:pt x="2221" y="12705"/>
                      <a:pt x="1612" y="13412"/>
                      <a:pt x="1079" y="14177"/>
                    </a:cubicBezTo>
                    <a:cubicBezTo>
                      <a:pt x="1022" y="14260"/>
                      <a:pt x="1099" y="14340"/>
                      <a:pt x="1179" y="14340"/>
                    </a:cubicBezTo>
                    <a:cubicBezTo>
                      <a:pt x="1214" y="14340"/>
                      <a:pt x="1249" y="14325"/>
                      <a:pt x="1273" y="14289"/>
                    </a:cubicBezTo>
                    <a:cubicBezTo>
                      <a:pt x="1723" y="13639"/>
                      <a:pt x="2236" y="13035"/>
                      <a:pt x="2799" y="12479"/>
                    </a:cubicBezTo>
                    <a:lnTo>
                      <a:pt x="2799" y="12479"/>
                    </a:lnTo>
                    <a:cubicBezTo>
                      <a:pt x="2598" y="13265"/>
                      <a:pt x="2375" y="14044"/>
                      <a:pt x="2129" y="14817"/>
                    </a:cubicBezTo>
                    <a:cubicBezTo>
                      <a:pt x="2049" y="15071"/>
                      <a:pt x="1965" y="15322"/>
                      <a:pt x="1880" y="15574"/>
                    </a:cubicBezTo>
                    <a:cubicBezTo>
                      <a:pt x="1275" y="15959"/>
                      <a:pt x="684" y="16363"/>
                      <a:pt x="102" y="16785"/>
                    </a:cubicBezTo>
                    <a:cubicBezTo>
                      <a:pt x="0" y="16855"/>
                      <a:pt x="60" y="17001"/>
                      <a:pt x="150" y="17001"/>
                    </a:cubicBezTo>
                    <a:cubicBezTo>
                      <a:pt x="169" y="17001"/>
                      <a:pt x="189" y="16995"/>
                      <a:pt x="209" y="16980"/>
                    </a:cubicBezTo>
                    <a:cubicBezTo>
                      <a:pt x="714" y="16612"/>
                      <a:pt x="1231" y="16262"/>
                      <a:pt x="1757" y="15919"/>
                    </a:cubicBezTo>
                    <a:lnTo>
                      <a:pt x="1757" y="15919"/>
                    </a:lnTo>
                    <a:cubicBezTo>
                      <a:pt x="1429" y="16867"/>
                      <a:pt x="1076" y="17807"/>
                      <a:pt x="703" y="18737"/>
                    </a:cubicBezTo>
                    <a:cubicBezTo>
                      <a:pt x="670" y="18818"/>
                      <a:pt x="737" y="18872"/>
                      <a:pt x="807" y="18872"/>
                    </a:cubicBezTo>
                    <a:cubicBezTo>
                      <a:pt x="852" y="18872"/>
                      <a:pt x="899" y="18849"/>
                      <a:pt x="920" y="18797"/>
                    </a:cubicBezTo>
                    <a:cubicBezTo>
                      <a:pt x="1308" y="17833"/>
                      <a:pt x="1673" y="16857"/>
                      <a:pt x="2010" y="15873"/>
                    </a:cubicBezTo>
                    <a:cubicBezTo>
                      <a:pt x="2182" y="16117"/>
                      <a:pt x="2263" y="16436"/>
                      <a:pt x="2360" y="16708"/>
                    </a:cubicBezTo>
                    <a:cubicBezTo>
                      <a:pt x="2498" y="17084"/>
                      <a:pt x="2634" y="17461"/>
                      <a:pt x="2771" y="17837"/>
                    </a:cubicBezTo>
                    <a:cubicBezTo>
                      <a:pt x="2791" y="17891"/>
                      <a:pt x="2837" y="17914"/>
                      <a:pt x="2883" y="17914"/>
                    </a:cubicBezTo>
                    <a:cubicBezTo>
                      <a:pt x="2951" y="17914"/>
                      <a:pt x="3018" y="17861"/>
                      <a:pt x="2989" y="17779"/>
                    </a:cubicBezTo>
                    <a:cubicBezTo>
                      <a:pt x="2841" y="17374"/>
                      <a:pt x="2693" y="16967"/>
                      <a:pt x="2546" y="16562"/>
                    </a:cubicBezTo>
                    <a:cubicBezTo>
                      <a:pt x="2427" y="16237"/>
                      <a:pt x="2330" y="15880"/>
                      <a:pt x="2094" y="15619"/>
                    </a:cubicBezTo>
                    <a:cubicBezTo>
                      <a:pt x="2459" y="14536"/>
                      <a:pt x="2784" y="13442"/>
                      <a:pt x="3061" y="12333"/>
                    </a:cubicBezTo>
                    <a:cubicBezTo>
                      <a:pt x="3446" y="13084"/>
                      <a:pt x="3775" y="13862"/>
                      <a:pt x="4040" y="14664"/>
                    </a:cubicBezTo>
                    <a:cubicBezTo>
                      <a:pt x="4058" y="14718"/>
                      <a:pt x="4103" y="14742"/>
                      <a:pt x="4148" y="14742"/>
                    </a:cubicBezTo>
                    <a:cubicBezTo>
                      <a:pt x="4216" y="14742"/>
                      <a:pt x="4284" y="14688"/>
                      <a:pt x="4257" y="14606"/>
                    </a:cubicBezTo>
                    <a:cubicBezTo>
                      <a:pt x="3960" y="13714"/>
                      <a:pt x="3591" y="12847"/>
                      <a:pt x="3151" y="12015"/>
                    </a:cubicBezTo>
                    <a:cubicBezTo>
                      <a:pt x="3148" y="12009"/>
                      <a:pt x="3143" y="12007"/>
                      <a:pt x="3141" y="12002"/>
                    </a:cubicBezTo>
                    <a:cubicBezTo>
                      <a:pt x="3164" y="11906"/>
                      <a:pt x="3187" y="11812"/>
                      <a:pt x="3212" y="11716"/>
                    </a:cubicBezTo>
                    <a:cubicBezTo>
                      <a:pt x="3372" y="11024"/>
                      <a:pt x="3510" y="10328"/>
                      <a:pt x="3627" y="9626"/>
                    </a:cubicBezTo>
                    <a:cubicBezTo>
                      <a:pt x="3649" y="9611"/>
                      <a:pt x="3670" y="9597"/>
                      <a:pt x="3692" y="9584"/>
                    </a:cubicBezTo>
                    <a:cubicBezTo>
                      <a:pt x="4132" y="10225"/>
                      <a:pt x="4572" y="10864"/>
                      <a:pt x="5014" y="11504"/>
                    </a:cubicBezTo>
                    <a:cubicBezTo>
                      <a:pt x="5038" y="11539"/>
                      <a:pt x="5073" y="11554"/>
                      <a:pt x="5108" y="11554"/>
                    </a:cubicBezTo>
                    <a:cubicBezTo>
                      <a:pt x="5187" y="11554"/>
                      <a:pt x="5265" y="11475"/>
                      <a:pt x="5206" y="11392"/>
                    </a:cubicBezTo>
                    <a:cubicBezTo>
                      <a:pt x="4746" y="10720"/>
                      <a:pt x="4283" y="10047"/>
                      <a:pt x="3821" y="9376"/>
                    </a:cubicBezTo>
                    <a:cubicBezTo>
                      <a:pt x="3799" y="9343"/>
                      <a:pt x="3761" y="9321"/>
                      <a:pt x="3722" y="9321"/>
                    </a:cubicBezTo>
                    <a:cubicBezTo>
                      <a:pt x="3706" y="9321"/>
                      <a:pt x="3691" y="9325"/>
                      <a:pt x="3676" y="9332"/>
                    </a:cubicBezTo>
                    <a:cubicBezTo>
                      <a:pt x="3812" y="8471"/>
                      <a:pt x="3911" y="7602"/>
                      <a:pt x="3969" y="6734"/>
                    </a:cubicBezTo>
                    <a:cubicBezTo>
                      <a:pt x="4012" y="6790"/>
                      <a:pt x="4061" y="6862"/>
                      <a:pt x="4076" y="6881"/>
                    </a:cubicBezTo>
                    <a:cubicBezTo>
                      <a:pt x="4181" y="7007"/>
                      <a:pt x="4283" y="7135"/>
                      <a:pt x="4386" y="7262"/>
                    </a:cubicBezTo>
                    <a:cubicBezTo>
                      <a:pt x="4626" y="7566"/>
                      <a:pt x="4859" y="7877"/>
                      <a:pt x="5088" y="8193"/>
                    </a:cubicBezTo>
                    <a:cubicBezTo>
                      <a:pt x="5512" y="8782"/>
                      <a:pt x="5911" y="9389"/>
                      <a:pt x="6285" y="10011"/>
                    </a:cubicBezTo>
                    <a:cubicBezTo>
                      <a:pt x="6308" y="10049"/>
                      <a:pt x="6342" y="10065"/>
                      <a:pt x="6377" y="10065"/>
                    </a:cubicBezTo>
                    <a:cubicBezTo>
                      <a:pt x="6455" y="10065"/>
                      <a:pt x="6532" y="9985"/>
                      <a:pt x="6479" y="9900"/>
                    </a:cubicBezTo>
                    <a:cubicBezTo>
                      <a:pt x="5846" y="8847"/>
                      <a:pt x="5141" y="7840"/>
                      <a:pt x="4370" y="6886"/>
                    </a:cubicBezTo>
                    <a:cubicBezTo>
                      <a:pt x="4273" y="6768"/>
                      <a:pt x="4179" y="6650"/>
                      <a:pt x="4080" y="6534"/>
                    </a:cubicBezTo>
                    <a:cubicBezTo>
                      <a:pt x="4051" y="6501"/>
                      <a:pt x="4022" y="6470"/>
                      <a:pt x="3989" y="6450"/>
                    </a:cubicBezTo>
                    <a:cubicBezTo>
                      <a:pt x="4024" y="5856"/>
                      <a:pt x="4038" y="5263"/>
                      <a:pt x="4031" y="4668"/>
                    </a:cubicBezTo>
                    <a:lnTo>
                      <a:pt x="4031" y="4668"/>
                    </a:lnTo>
                    <a:cubicBezTo>
                      <a:pt x="4037" y="4671"/>
                      <a:pt x="4040" y="4674"/>
                      <a:pt x="4045" y="4676"/>
                    </a:cubicBezTo>
                    <a:cubicBezTo>
                      <a:pt x="4124" y="4727"/>
                      <a:pt x="4190" y="4807"/>
                      <a:pt x="4260" y="4869"/>
                    </a:cubicBezTo>
                    <a:lnTo>
                      <a:pt x="4688" y="5254"/>
                    </a:lnTo>
                    <a:cubicBezTo>
                      <a:pt x="4992" y="5528"/>
                      <a:pt x="5295" y="5800"/>
                      <a:pt x="5599" y="6072"/>
                    </a:cubicBezTo>
                    <a:cubicBezTo>
                      <a:pt x="5622" y="6093"/>
                      <a:pt x="5647" y="6102"/>
                      <a:pt x="5672" y="6102"/>
                    </a:cubicBezTo>
                    <a:cubicBezTo>
                      <a:pt x="5761" y="6102"/>
                      <a:pt x="5841" y="5989"/>
                      <a:pt x="5758" y="5913"/>
                    </a:cubicBezTo>
                    <a:cubicBezTo>
                      <a:pt x="5410" y="5600"/>
                      <a:pt x="5060" y="5286"/>
                      <a:pt x="4713" y="4973"/>
                    </a:cubicBezTo>
                    <a:cubicBezTo>
                      <a:pt x="4543" y="4821"/>
                      <a:pt x="4377" y="4663"/>
                      <a:pt x="4205" y="4516"/>
                    </a:cubicBezTo>
                    <a:cubicBezTo>
                      <a:pt x="4147" y="4467"/>
                      <a:pt x="4089" y="4425"/>
                      <a:pt x="4028" y="4403"/>
                    </a:cubicBezTo>
                    <a:cubicBezTo>
                      <a:pt x="4025" y="4357"/>
                      <a:pt x="4025" y="4312"/>
                      <a:pt x="4025" y="4264"/>
                    </a:cubicBezTo>
                    <a:cubicBezTo>
                      <a:pt x="3986" y="2858"/>
                      <a:pt x="3825" y="1457"/>
                      <a:pt x="3529" y="82"/>
                    </a:cubicBezTo>
                    <a:cubicBezTo>
                      <a:pt x="3516" y="25"/>
                      <a:pt x="3473" y="1"/>
                      <a:pt x="3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9" name="Google Shape;1629;p34"/>
            <p:cNvGrpSpPr/>
            <p:nvPr/>
          </p:nvGrpSpPr>
          <p:grpSpPr>
            <a:xfrm>
              <a:off x="631267" y="-5"/>
              <a:ext cx="632838" cy="1148821"/>
              <a:chOff x="1981825" y="1045200"/>
              <a:chExt cx="335225" cy="608550"/>
            </a:xfrm>
          </p:grpSpPr>
          <p:sp>
            <p:nvSpPr>
              <p:cNvPr id="1630" name="Google Shape;1630;p34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4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2" name="Google Shape;1632;p34"/>
            <p:cNvGrpSpPr/>
            <p:nvPr/>
          </p:nvGrpSpPr>
          <p:grpSpPr>
            <a:xfrm>
              <a:off x="7865604" y="-86272"/>
              <a:ext cx="614337" cy="1049522"/>
              <a:chOff x="916650" y="1440625"/>
              <a:chExt cx="325425" cy="555950"/>
            </a:xfrm>
          </p:grpSpPr>
          <p:sp>
            <p:nvSpPr>
              <p:cNvPr id="1633" name="Google Shape;1633;p34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4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5" name="Google Shape;1635;p34"/>
            <p:cNvSpPr/>
            <p:nvPr/>
          </p:nvSpPr>
          <p:spPr>
            <a:xfrm>
              <a:off x="7498546" y="345523"/>
              <a:ext cx="215870" cy="185948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MAIN_POINT_1_1"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7" name="Google Shape;1637;p35"/>
          <p:cNvGrpSpPr/>
          <p:nvPr/>
        </p:nvGrpSpPr>
        <p:grpSpPr>
          <a:xfrm>
            <a:off x="-306654" y="-115930"/>
            <a:ext cx="9497598" cy="5581928"/>
            <a:chOff x="-306654" y="-115930"/>
            <a:chExt cx="9497598" cy="5581928"/>
          </a:xfrm>
        </p:grpSpPr>
        <p:sp>
          <p:nvSpPr>
            <p:cNvPr id="1638" name="Google Shape;1638;p35"/>
            <p:cNvSpPr/>
            <p:nvPr/>
          </p:nvSpPr>
          <p:spPr>
            <a:xfrm>
              <a:off x="4670494" y="-1"/>
              <a:ext cx="4511035" cy="1251938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1" y="3761911"/>
              <a:ext cx="4060315" cy="1381575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0" name="Google Shape;1640;p35"/>
            <p:cNvGrpSpPr/>
            <p:nvPr/>
          </p:nvGrpSpPr>
          <p:grpSpPr>
            <a:xfrm rot="-10196315">
              <a:off x="2203416" y="4620417"/>
              <a:ext cx="210916" cy="196002"/>
              <a:chOff x="2294687" y="652640"/>
              <a:chExt cx="210920" cy="196006"/>
            </a:xfrm>
          </p:grpSpPr>
          <p:sp>
            <p:nvSpPr>
              <p:cNvPr id="1641" name="Google Shape;1641;p35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4" name="Google Shape;1644;p35"/>
            <p:cNvSpPr/>
            <p:nvPr/>
          </p:nvSpPr>
          <p:spPr>
            <a:xfrm>
              <a:off x="1415144" y="3714120"/>
              <a:ext cx="243904" cy="326117"/>
            </a:xfrm>
            <a:custGeom>
              <a:avLst/>
              <a:gdLst/>
              <a:ahLst/>
              <a:cxnLst/>
              <a:rect l="l" t="t" r="r" b="b"/>
              <a:pathLst>
                <a:path w="5168" h="6910" extrusionOk="0">
                  <a:moveTo>
                    <a:pt x="1000" y="1"/>
                  </a:moveTo>
                  <a:cubicBezTo>
                    <a:pt x="990" y="1"/>
                    <a:pt x="980" y="3"/>
                    <a:pt x="971" y="9"/>
                  </a:cubicBezTo>
                  <a:cubicBezTo>
                    <a:pt x="930" y="34"/>
                    <a:pt x="937" y="96"/>
                    <a:pt x="952" y="142"/>
                  </a:cubicBezTo>
                  <a:cubicBezTo>
                    <a:pt x="1063" y="525"/>
                    <a:pt x="1191" y="902"/>
                    <a:pt x="1325" y="1277"/>
                  </a:cubicBezTo>
                  <a:cubicBezTo>
                    <a:pt x="1461" y="1648"/>
                    <a:pt x="1648" y="2008"/>
                    <a:pt x="1770" y="2383"/>
                  </a:cubicBezTo>
                  <a:cubicBezTo>
                    <a:pt x="1699" y="2392"/>
                    <a:pt x="1248" y="2524"/>
                    <a:pt x="1088" y="2524"/>
                  </a:cubicBezTo>
                  <a:cubicBezTo>
                    <a:pt x="1057" y="2524"/>
                    <a:pt x="1038" y="2519"/>
                    <a:pt x="1033" y="2508"/>
                  </a:cubicBezTo>
                  <a:cubicBezTo>
                    <a:pt x="969" y="2357"/>
                    <a:pt x="822" y="2253"/>
                    <a:pt x="654" y="2253"/>
                  </a:cubicBezTo>
                  <a:cubicBezTo>
                    <a:pt x="638" y="2253"/>
                    <a:pt x="622" y="2254"/>
                    <a:pt x="606" y="2256"/>
                  </a:cubicBezTo>
                  <a:cubicBezTo>
                    <a:pt x="380" y="2283"/>
                    <a:pt x="218" y="2488"/>
                    <a:pt x="245" y="2712"/>
                  </a:cubicBezTo>
                  <a:cubicBezTo>
                    <a:pt x="247" y="2724"/>
                    <a:pt x="251" y="2732"/>
                    <a:pt x="251" y="2745"/>
                  </a:cubicBezTo>
                  <a:cubicBezTo>
                    <a:pt x="251" y="2748"/>
                    <a:pt x="253" y="2752"/>
                    <a:pt x="253" y="2755"/>
                  </a:cubicBezTo>
                  <a:cubicBezTo>
                    <a:pt x="253" y="2757"/>
                    <a:pt x="254" y="2760"/>
                    <a:pt x="254" y="2761"/>
                  </a:cubicBezTo>
                  <a:cubicBezTo>
                    <a:pt x="300" y="2945"/>
                    <a:pt x="464" y="3075"/>
                    <a:pt x="654" y="3075"/>
                  </a:cubicBezTo>
                  <a:cubicBezTo>
                    <a:pt x="669" y="3075"/>
                    <a:pt x="684" y="3074"/>
                    <a:pt x="700" y="3072"/>
                  </a:cubicBezTo>
                  <a:cubicBezTo>
                    <a:pt x="916" y="3046"/>
                    <a:pt x="1069" y="2861"/>
                    <a:pt x="1062" y="2647"/>
                  </a:cubicBezTo>
                  <a:cubicBezTo>
                    <a:pt x="1324" y="2603"/>
                    <a:pt x="1590" y="2576"/>
                    <a:pt x="1857" y="2566"/>
                  </a:cubicBezTo>
                  <a:cubicBezTo>
                    <a:pt x="2061" y="2842"/>
                    <a:pt x="2191" y="3210"/>
                    <a:pt x="2260" y="3709"/>
                  </a:cubicBezTo>
                  <a:cubicBezTo>
                    <a:pt x="2233" y="3715"/>
                    <a:pt x="2205" y="3717"/>
                    <a:pt x="2176" y="3717"/>
                  </a:cubicBezTo>
                  <a:cubicBezTo>
                    <a:pt x="2124" y="3717"/>
                    <a:pt x="2071" y="3710"/>
                    <a:pt x="2019" y="3701"/>
                  </a:cubicBezTo>
                  <a:cubicBezTo>
                    <a:pt x="1929" y="3683"/>
                    <a:pt x="1839" y="3666"/>
                    <a:pt x="1749" y="3650"/>
                  </a:cubicBezTo>
                  <a:cubicBezTo>
                    <a:pt x="1541" y="3608"/>
                    <a:pt x="1328" y="3566"/>
                    <a:pt x="1111" y="3549"/>
                  </a:cubicBezTo>
                  <a:cubicBezTo>
                    <a:pt x="1053" y="3543"/>
                    <a:pt x="997" y="3541"/>
                    <a:pt x="942" y="3541"/>
                  </a:cubicBezTo>
                  <a:cubicBezTo>
                    <a:pt x="895" y="3541"/>
                    <a:pt x="849" y="3542"/>
                    <a:pt x="804" y="3546"/>
                  </a:cubicBezTo>
                  <a:cubicBezTo>
                    <a:pt x="737" y="3407"/>
                    <a:pt x="594" y="3316"/>
                    <a:pt x="436" y="3316"/>
                  </a:cubicBezTo>
                  <a:cubicBezTo>
                    <a:pt x="420" y="3316"/>
                    <a:pt x="405" y="3317"/>
                    <a:pt x="389" y="3319"/>
                  </a:cubicBezTo>
                  <a:cubicBezTo>
                    <a:pt x="163" y="3346"/>
                    <a:pt x="1" y="3550"/>
                    <a:pt x="28" y="3775"/>
                  </a:cubicBezTo>
                  <a:cubicBezTo>
                    <a:pt x="54" y="3984"/>
                    <a:pt x="232" y="4138"/>
                    <a:pt x="437" y="4138"/>
                  </a:cubicBezTo>
                  <a:cubicBezTo>
                    <a:pt x="452" y="4138"/>
                    <a:pt x="468" y="4137"/>
                    <a:pt x="484" y="4135"/>
                  </a:cubicBezTo>
                  <a:cubicBezTo>
                    <a:pt x="707" y="4109"/>
                    <a:pt x="866" y="3908"/>
                    <a:pt x="845" y="3688"/>
                  </a:cubicBezTo>
                  <a:cubicBezTo>
                    <a:pt x="880" y="3686"/>
                    <a:pt x="916" y="3685"/>
                    <a:pt x="953" y="3685"/>
                  </a:cubicBezTo>
                  <a:cubicBezTo>
                    <a:pt x="1001" y="3685"/>
                    <a:pt x="1050" y="3686"/>
                    <a:pt x="1099" y="3691"/>
                  </a:cubicBezTo>
                  <a:cubicBezTo>
                    <a:pt x="1308" y="3708"/>
                    <a:pt x="1518" y="3748"/>
                    <a:pt x="1721" y="3789"/>
                  </a:cubicBezTo>
                  <a:cubicBezTo>
                    <a:pt x="1810" y="3806"/>
                    <a:pt x="1901" y="3825"/>
                    <a:pt x="1991" y="3841"/>
                  </a:cubicBezTo>
                  <a:cubicBezTo>
                    <a:pt x="2054" y="3853"/>
                    <a:pt x="2119" y="3862"/>
                    <a:pt x="2183" y="3862"/>
                  </a:cubicBezTo>
                  <a:cubicBezTo>
                    <a:pt x="2188" y="3862"/>
                    <a:pt x="2193" y="3861"/>
                    <a:pt x="2198" y="3861"/>
                  </a:cubicBezTo>
                  <a:lnTo>
                    <a:pt x="2198" y="3861"/>
                  </a:lnTo>
                  <a:cubicBezTo>
                    <a:pt x="2075" y="4132"/>
                    <a:pt x="1907" y="4388"/>
                    <a:pt x="1741" y="4634"/>
                  </a:cubicBezTo>
                  <a:cubicBezTo>
                    <a:pt x="1637" y="4786"/>
                    <a:pt x="1532" y="4943"/>
                    <a:pt x="1438" y="5105"/>
                  </a:cubicBezTo>
                  <a:cubicBezTo>
                    <a:pt x="1230" y="5457"/>
                    <a:pt x="1113" y="5795"/>
                    <a:pt x="1085" y="6107"/>
                  </a:cubicBezTo>
                  <a:cubicBezTo>
                    <a:pt x="881" y="6152"/>
                    <a:pt x="739" y="6343"/>
                    <a:pt x="764" y="6555"/>
                  </a:cubicBezTo>
                  <a:cubicBezTo>
                    <a:pt x="791" y="6756"/>
                    <a:pt x="969" y="6910"/>
                    <a:pt x="1175" y="6910"/>
                  </a:cubicBezTo>
                  <a:cubicBezTo>
                    <a:pt x="1191" y="6910"/>
                    <a:pt x="1206" y="6909"/>
                    <a:pt x="1223" y="6907"/>
                  </a:cubicBezTo>
                  <a:cubicBezTo>
                    <a:pt x="1448" y="6880"/>
                    <a:pt x="1611" y="6676"/>
                    <a:pt x="1583" y="6451"/>
                  </a:cubicBezTo>
                  <a:cubicBezTo>
                    <a:pt x="1561" y="6260"/>
                    <a:pt x="1412" y="6120"/>
                    <a:pt x="1234" y="6092"/>
                  </a:cubicBezTo>
                  <a:cubicBezTo>
                    <a:pt x="1267" y="5749"/>
                    <a:pt x="1418" y="5419"/>
                    <a:pt x="1566" y="5167"/>
                  </a:cubicBezTo>
                  <a:cubicBezTo>
                    <a:pt x="1657" y="5011"/>
                    <a:pt x="1763" y="4854"/>
                    <a:pt x="1864" y="4704"/>
                  </a:cubicBezTo>
                  <a:cubicBezTo>
                    <a:pt x="2016" y="4478"/>
                    <a:pt x="2169" y="4246"/>
                    <a:pt x="2292" y="3997"/>
                  </a:cubicBezTo>
                  <a:cubicBezTo>
                    <a:pt x="2300" y="4077"/>
                    <a:pt x="2308" y="4154"/>
                    <a:pt x="2316" y="4233"/>
                  </a:cubicBezTo>
                  <a:cubicBezTo>
                    <a:pt x="2343" y="4543"/>
                    <a:pt x="2371" y="4863"/>
                    <a:pt x="2443" y="5173"/>
                  </a:cubicBezTo>
                  <a:cubicBezTo>
                    <a:pt x="2527" y="5532"/>
                    <a:pt x="2676" y="5837"/>
                    <a:pt x="2871" y="6070"/>
                  </a:cubicBezTo>
                  <a:cubicBezTo>
                    <a:pt x="2809" y="6152"/>
                    <a:pt x="2777" y="6257"/>
                    <a:pt x="2790" y="6367"/>
                  </a:cubicBezTo>
                  <a:cubicBezTo>
                    <a:pt x="2814" y="6576"/>
                    <a:pt x="2992" y="6731"/>
                    <a:pt x="3197" y="6731"/>
                  </a:cubicBezTo>
                  <a:cubicBezTo>
                    <a:pt x="3213" y="6731"/>
                    <a:pt x="3230" y="6730"/>
                    <a:pt x="3246" y="6728"/>
                  </a:cubicBezTo>
                  <a:cubicBezTo>
                    <a:pt x="3472" y="6700"/>
                    <a:pt x="3633" y="6496"/>
                    <a:pt x="3605" y="6272"/>
                  </a:cubicBezTo>
                  <a:cubicBezTo>
                    <a:pt x="3581" y="6063"/>
                    <a:pt x="3403" y="5908"/>
                    <a:pt x="3199" y="5908"/>
                  </a:cubicBezTo>
                  <a:cubicBezTo>
                    <a:pt x="3183" y="5908"/>
                    <a:pt x="3166" y="5909"/>
                    <a:pt x="3149" y="5911"/>
                  </a:cubicBezTo>
                  <a:cubicBezTo>
                    <a:pt x="3087" y="5918"/>
                    <a:pt x="3029" y="5942"/>
                    <a:pt x="2979" y="5975"/>
                  </a:cubicBezTo>
                  <a:cubicBezTo>
                    <a:pt x="2799" y="5759"/>
                    <a:pt x="2663" y="5477"/>
                    <a:pt x="2583" y="5143"/>
                  </a:cubicBezTo>
                  <a:cubicBezTo>
                    <a:pt x="2534" y="4936"/>
                    <a:pt x="2508" y="4724"/>
                    <a:pt x="2486" y="4513"/>
                  </a:cubicBezTo>
                  <a:lnTo>
                    <a:pt x="2486" y="4513"/>
                  </a:lnTo>
                  <a:cubicBezTo>
                    <a:pt x="2884" y="4665"/>
                    <a:pt x="3219" y="4957"/>
                    <a:pt x="3516" y="5251"/>
                  </a:cubicBezTo>
                  <a:cubicBezTo>
                    <a:pt x="3504" y="5297"/>
                    <a:pt x="3500" y="5347"/>
                    <a:pt x="3504" y="5397"/>
                  </a:cubicBezTo>
                  <a:cubicBezTo>
                    <a:pt x="3529" y="5606"/>
                    <a:pt x="3708" y="5761"/>
                    <a:pt x="3911" y="5761"/>
                  </a:cubicBezTo>
                  <a:cubicBezTo>
                    <a:pt x="3927" y="5761"/>
                    <a:pt x="3943" y="5760"/>
                    <a:pt x="3960" y="5758"/>
                  </a:cubicBezTo>
                  <a:cubicBezTo>
                    <a:pt x="4187" y="5730"/>
                    <a:pt x="4348" y="5526"/>
                    <a:pt x="4320" y="5302"/>
                  </a:cubicBezTo>
                  <a:cubicBezTo>
                    <a:pt x="4295" y="5093"/>
                    <a:pt x="4118" y="4938"/>
                    <a:pt x="3914" y="4938"/>
                  </a:cubicBezTo>
                  <a:cubicBezTo>
                    <a:pt x="3898" y="4938"/>
                    <a:pt x="3881" y="4939"/>
                    <a:pt x="3864" y="4941"/>
                  </a:cubicBezTo>
                  <a:cubicBezTo>
                    <a:pt x="3746" y="4956"/>
                    <a:pt x="3644" y="5021"/>
                    <a:pt x="3579" y="5114"/>
                  </a:cubicBezTo>
                  <a:cubicBezTo>
                    <a:pt x="3264" y="4805"/>
                    <a:pt x="2909" y="4500"/>
                    <a:pt x="2472" y="4354"/>
                  </a:cubicBezTo>
                  <a:cubicBezTo>
                    <a:pt x="2468" y="4312"/>
                    <a:pt x="2465" y="4268"/>
                    <a:pt x="2460" y="4226"/>
                  </a:cubicBezTo>
                  <a:cubicBezTo>
                    <a:pt x="2449" y="4070"/>
                    <a:pt x="2434" y="3912"/>
                    <a:pt x="2415" y="3756"/>
                  </a:cubicBezTo>
                  <a:cubicBezTo>
                    <a:pt x="2359" y="3298"/>
                    <a:pt x="2255" y="2941"/>
                    <a:pt x="2093" y="2655"/>
                  </a:cubicBezTo>
                  <a:lnTo>
                    <a:pt x="2093" y="2655"/>
                  </a:lnTo>
                  <a:cubicBezTo>
                    <a:pt x="2148" y="2696"/>
                    <a:pt x="2201" y="2735"/>
                    <a:pt x="2255" y="2774"/>
                  </a:cubicBezTo>
                  <a:cubicBezTo>
                    <a:pt x="2924" y="3263"/>
                    <a:pt x="3613" y="3767"/>
                    <a:pt x="4335" y="4187"/>
                  </a:cubicBezTo>
                  <a:cubicBezTo>
                    <a:pt x="4323" y="4233"/>
                    <a:pt x="4319" y="4284"/>
                    <a:pt x="4325" y="4335"/>
                  </a:cubicBezTo>
                  <a:cubicBezTo>
                    <a:pt x="4350" y="4545"/>
                    <a:pt x="4527" y="4698"/>
                    <a:pt x="4731" y="4698"/>
                  </a:cubicBezTo>
                  <a:cubicBezTo>
                    <a:pt x="4747" y="4698"/>
                    <a:pt x="4764" y="4697"/>
                    <a:pt x="4781" y="4695"/>
                  </a:cubicBezTo>
                  <a:cubicBezTo>
                    <a:pt x="5007" y="4668"/>
                    <a:pt x="5167" y="4464"/>
                    <a:pt x="5140" y="4239"/>
                  </a:cubicBezTo>
                  <a:cubicBezTo>
                    <a:pt x="5116" y="4029"/>
                    <a:pt x="4937" y="3876"/>
                    <a:pt x="4733" y="3876"/>
                  </a:cubicBezTo>
                  <a:cubicBezTo>
                    <a:pt x="4717" y="3876"/>
                    <a:pt x="4701" y="3877"/>
                    <a:pt x="4685" y="3879"/>
                  </a:cubicBezTo>
                  <a:cubicBezTo>
                    <a:pt x="4561" y="3893"/>
                    <a:pt x="4461" y="3961"/>
                    <a:pt x="4396" y="4057"/>
                  </a:cubicBezTo>
                  <a:cubicBezTo>
                    <a:pt x="3914" y="3777"/>
                    <a:pt x="3455" y="3463"/>
                    <a:pt x="3002" y="3140"/>
                  </a:cubicBezTo>
                  <a:cubicBezTo>
                    <a:pt x="2779" y="2981"/>
                    <a:pt x="2565" y="2789"/>
                    <a:pt x="2327" y="2651"/>
                  </a:cubicBezTo>
                  <a:cubicBezTo>
                    <a:pt x="2124" y="2532"/>
                    <a:pt x="2032" y="2398"/>
                    <a:pt x="1943" y="2176"/>
                  </a:cubicBezTo>
                  <a:cubicBezTo>
                    <a:pt x="1664" y="1487"/>
                    <a:pt x="1386" y="795"/>
                    <a:pt x="1105" y="106"/>
                  </a:cubicBezTo>
                  <a:cubicBezTo>
                    <a:pt x="1086" y="57"/>
                    <a:pt x="1045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 rot="-10196156">
              <a:off x="7990652" y="299504"/>
              <a:ext cx="187180" cy="272322"/>
            </a:xfrm>
            <a:custGeom>
              <a:avLst/>
              <a:gdLst/>
              <a:ahLst/>
              <a:cxnLst/>
              <a:rect l="l" t="t" r="r" b="b"/>
              <a:pathLst>
                <a:path w="3966" h="5770" extrusionOk="0">
                  <a:moveTo>
                    <a:pt x="200" y="0"/>
                  </a:moveTo>
                  <a:cubicBezTo>
                    <a:pt x="193" y="0"/>
                    <a:pt x="186" y="2"/>
                    <a:pt x="180" y="6"/>
                  </a:cubicBezTo>
                  <a:cubicBezTo>
                    <a:pt x="90" y="62"/>
                    <a:pt x="285" y="265"/>
                    <a:pt x="314" y="305"/>
                  </a:cubicBezTo>
                  <a:cubicBezTo>
                    <a:pt x="420" y="457"/>
                    <a:pt x="528" y="609"/>
                    <a:pt x="634" y="763"/>
                  </a:cubicBezTo>
                  <a:cubicBezTo>
                    <a:pt x="770" y="961"/>
                    <a:pt x="818" y="1229"/>
                    <a:pt x="782" y="1465"/>
                  </a:cubicBezTo>
                  <a:cubicBezTo>
                    <a:pt x="753" y="1653"/>
                    <a:pt x="673" y="1828"/>
                    <a:pt x="589" y="2012"/>
                  </a:cubicBezTo>
                  <a:cubicBezTo>
                    <a:pt x="556" y="2084"/>
                    <a:pt x="524" y="2157"/>
                    <a:pt x="492" y="2232"/>
                  </a:cubicBezTo>
                  <a:cubicBezTo>
                    <a:pt x="463" y="2236"/>
                    <a:pt x="433" y="2244"/>
                    <a:pt x="404" y="2255"/>
                  </a:cubicBezTo>
                  <a:cubicBezTo>
                    <a:pt x="194" y="2341"/>
                    <a:pt x="91" y="2581"/>
                    <a:pt x="177" y="2791"/>
                  </a:cubicBezTo>
                  <a:cubicBezTo>
                    <a:pt x="241" y="2951"/>
                    <a:pt x="396" y="3048"/>
                    <a:pt x="559" y="3048"/>
                  </a:cubicBezTo>
                  <a:cubicBezTo>
                    <a:pt x="610" y="3048"/>
                    <a:pt x="662" y="3039"/>
                    <a:pt x="712" y="3018"/>
                  </a:cubicBezTo>
                  <a:cubicBezTo>
                    <a:pt x="922" y="2934"/>
                    <a:pt x="1025" y="2692"/>
                    <a:pt x="940" y="2482"/>
                  </a:cubicBezTo>
                  <a:cubicBezTo>
                    <a:pt x="887" y="2352"/>
                    <a:pt x="775" y="2264"/>
                    <a:pt x="647" y="2235"/>
                  </a:cubicBezTo>
                  <a:cubicBezTo>
                    <a:pt x="670" y="2181"/>
                    <a:pt x="693" y="2126"/>
                    <a:pt x="720" y="2073"/>
                  </a:cubicBezTo>
                  <a:cubicBezTo>
                    <a:pt x="803" y="1887"/>
                    <a:pt x="893" y="1696"/>
                    <a:pt x="924" y="1486"/>
                  </a:cubicBezTo>
                  <a:cubicBezTo>
                    <a:pt x="932" y="1431"/>
                    <a:pt x="934" y="1378"/>
                    <a:pt x="934" y="1323"/>
                  </a:cubicBezTo>
                  <a:cubicBezTo>
                    <a:pt x="1110" y="1720"/>
                    <a:pt x="1223" y="2135"/>
                    <a:pt x="1330" y="2540"/>
                  </a:cubicBezTo>
                  <a:cubicBezTo>
                    <a:pt x="1329" y="2552"/>
                    <a:pt x="1329" y="2561"/>
                    <a:pt x="1330" y="2572"/>
                  </a:cubicBezTo>
                  <a:cubicBezTo>
                    <a:pt x="1381" y="2760"/>
                    <a:pt x="1307" y="2953"/>
                    <a:pt x="1236" y="3083"/>
                  </a:cubicBezTo>
                  <a:cubicBezTo>
                    <a:pt x="1180" y="3185"/>
                    <a:pt x="1113" y="3279"/>
                    <a:pt x="1041" y="3377"/>
                  </a:cubicBezTo>
                  <a:cubicBezTo>
                    <a:pt x="996" y="3438"/>
                    <a:pt x="951" y="3500"/>
                    <a:pt x="909" y="3565"/>
                  </a:cubicBezTo>
                  <a:cubicBezTo>
                    <a:pt x="705" y="3877"/>
                    <a:pt x="579" y="4238"/>
                    <a:pt x="543" y="4609"/>
                  </a:cubicBezTo>
                  <a:cubicBezTo>
                    <a:pt x="517" y="4604"/>
                    <a:pt x="491" y="4601"/>
                    <a:pt x="465" y="4601"/>
                  </a:cubicBezTo>
                  <a:cubicBezTo>
                    <a:pt x="415" y="4601"/>
                    <a:pt x="364" y="4611"/>
                    <a:pt x="314" y="4631"/>
                  </a:cubicBezTo>
                  <a:cubicBezTo>
                    <a:pt x="104" y="4716"/>
                    <a:pt x="0" y="4956"/>
                    <a:pt x="85" y="5166"/>
                  </a:cubicBezTo>
                  <a:cubicBezTo>
                    <a:pt x="153" y="5330"/>
                    <a:pt x="308" y="5428"/>
                    <a:pt x="471" y="5428"/>
                  </a:cubicBezTo>
                  <a:cubicBezTo>
                    <a:pt x="523" y="5428"/>
                    <a:pt x="575" y="5419"/>
                    <a:pt x="625" y="5398"/>
                  </a:cubicBezTo>
                  <a:cubicBezTo>
                    <a:pt x="835" y="5314"/>
                    <a:pt x="938" y="5072"/>
                    <a:pt x="853" y="4862"/>
                  </a:cubicBezTo>
                  <a:cubicBezTo>
                    <a:pt x="818" y="4778"/>
                    <a:pt x="759" y="4713"/>
                    <a:pt x="688" y="4667"/>
                  </a:cubicBezTo>
                  <a:cubicBezTo>
                    <a:pt x="709" y="4385"/>
                    <a:pt x="788" y="4107"/>
                    <a:pt x="916" y="3853"/>
                  </a:cubicBezTo>
                  <a:cubicBezTo>
                    <a:pt x="1173" y="4021"/>
                    <a:pt x="1351" y="4260"/>
                    <a:pt x="1508" y="4644"/>
                  </a:cubicBezTo>
                  <a:cubicBezTo>
                    <a:pt x="1511" y="4652"/>
                    <a:pt x="1513" y="4658"/>
                    <a:pt x="1516" y="4663"/>
                  </a:cubicBezTo>
                  <a:cubicBezTo>
                    <a:pt x="1503" y="4666"/>
                    <a:pt x="1488" y="4667"/>
                    <a:pt x="1475" y="4673"/>
                  </a:cubicBezTo>
                  <a:cubicBezTo>
                    <a:pt x="1265" y="4758"/>
                    <a:pt x="1162" y="4998"/>
                    <a:pt x="1248" y="5208"/>
                  </a:cubicBezTo>
                  <a:cubicBezTo>
                    <a:pt x="1312" y="5368"/>
                    <a:pt x="1467" y="5466"/>
                    <a:pt x="1630" y="5466"/>
                  </a:cubicBezTo>
                  <a:cubicBezTo>
                    <a:pt x="1681" y="5466"/>
                    <a:pt x="1733" y="5456"/>
                    <a:pt x="1784" y="5436"/>
                  </a:cubicBezTo>
                  <a:cubicBezTo>
                    <a:pt x="1993" y="5352"/>
                    <a:pt x="2096" y="5110"/>
                    <a:pt x="2011" y="4900"/>
                  </a:cubicBezTo>
                  <a:cubicBezTo>
                    <a:pt x="1950" y="4751"/>
                    <a:pt x="1810" y="4657"/>
                    <a:pt x="1658" y="4645"/>
                  </a:cubicBezTo>
                  <a:cubicBezTo>
                    <a:pt x="1655" y="4622"/>
                    <a:pt x="1646" y="4600"/>
                    <a:pt x="1640" y="4587"/>
                  </a:cubicBezTo>
                  <a:cubicBezTo>
                    <a:pt x="1526" y="4309"/>
                    <a:pt x="1346" y="3961"/>
                    <a:pt x="983" y="3725"/>
                  </a:cubicBezTo>
                  <a:cubicBezTo>
                    <a:pt x="999" y="3700"/>
                    <a:pt x="1013" y="3672"/>
                    <a:pt x="1031" y="3646"/>
                  </a:cubicBezTo>
                  <a:cubicBezTo>
                    <a:pt x="1070" y="3586"/>
                    <a:pt x="1115" y="3526"/>
                    <a:pt x="1158" y="3465"/>
                  </a:cubicBezTo>
                  <a:cubicBezTo>
                    <a:pt x="1231" y="3368"/>
                    <a:pt x="1303" y="3267"/>
                    <a:pt x="1365" y="3157"/>
                  </a:cubicBezTo>
                  <a:cubicBezTo>
                    <a:pt x="1394" y="3104"/>
                    <a:pt x="1423" y="3041"/>
                    <a:pt x="1446" y="2973"/>
                  </a:cubicBezTo>
                  <a:cubicBezTo>
                    <a:pt x="1474" y="3073"/>
                    <a:pt x="1503" y="3174"/>
                    <a:pt x="1533" y="3274"/>
                  </a:cubicBezTo>
                  <a:cubicBezTo>
                    <a:pt x="1533" y="3284"/>
                    <a:pt x="1537" y="3297"/>
                    <a:pt x="1545" y="3306"/>
                  </a:cubicBezTo>
                  <a:cubicBezTo>
                    <a:pt x="1620" y="3548"/>
                    <a:pt x="1707" y="3785"/>
                    <a:pt x="1817" y="4018"/>
                  </a:cubicBezTo>
                  <a:cubicBezTo>
                    <a:pt x="1982" y="4362"/>
                    <a:pt x="2266" y="4809"/>
                    <a:pt x="2719" y="5133"/>
                  </a:cubicBezTo>
                  <a:cubicBezTo>
                    <a:pt x="2646" y="5242"/>
                    <a:pt x="2628" y="5382"/>
                    <a:pt x="2681" y="5512"/>
                  </a:cubicBezTo>
                  <a:cubicBezTo>
                    <a:pt x="2745" y="5672"/>
                    <a:pt x="2900" y="5770"/>
                    <a:pt x="3063" y="5770"/>
                  </a:cubicBezTo>
                  <a:cubicBezTo>
                    <a:pt x="3114" y="5770"/>
                    <a:pt x="3166" y="5760"/>
                    <a:pt x="3217" y="5740"/>
                  </a:cubicBezTo>
                  <a:cubicBezTo>
                    <a:pt x="3427" y="5656"/>
                    <a:pt x="3529" y="5414"/>
                    <a:pt x="3444" y="5205"/>
                  </a:cubicBezTo>
                  <a:cubicBezTo>
                    <a:pt x="3379" y="5045"/>
                    <a:pt x="3224" y="4947"/>
                    <a:pt x="3061" y="4947"/>
                  </a:cubicBezTo>
                  <a:cubicBezTo>
                    <a:pt x="3010" y="4947"/>
                    <a:pt x="2958" y="4956"/>
                    <a:pt x="2908" y="4977"/>
                  </a:cubicBezTo>
                  <a:cubicBezTo>
                    <a:pt x="2876" y="4990"/>
                    <a:pt x="2848" y="5007"/>
                    <a:pt x="2820" y="5027"/>
                  </a:cubicBezTo>
                  <a:cubicBezTo>
                    <a:pt x="2381" y="4721"/>
                    <a:pt x="2106" y="4288"/>
                    <a:pt x="1947" y="3955"/>
                  </a:cubicBezTo>
                  <a:cubicBezTo>
                    <a:pt x="1870" y="3790"/>
                    <a:pt x="1802" y="3622"/>
                    <a:pt x="1744" y="3451"/>
                  </a:cubicBezTo>
                  <a:lnTo>
                    <a:pt x="1744" y="3451"/>
                  </a:lnTo>
                  <a:cubicBezTo>
                    <a:pt x="1921" y="3552"/>
                    <a:pt x="2116" y="3616"/>
                    <a:pt x="2306" y="3677"/>
                  </a:cubicBezTo>
                  <a:cubicBezTo>
                    <a:pt x="2399" y="3709"/>
                    <a:pt x="2490" y="3738"/>
                    <a:pt x="2581" y="3771"/>
                  </a:cubicBezTo>
                  <a:cubicBezTo>
                    <a:pt x="2775" y="3846"/>
                    <a:pt x="2958" y="3942"/>
                    <a:pt x="3130" y="4056"/>
                  </a:cubicBezTo>
                  <a:cubicBezTo>
                    <a:pt x="3081" y="4157"/>
                    <a:pt x="3072" y="4276"/>
                    <a:pt x="3117" y="4389"/>
                  </a:cubicBezTo>
                  <a:cubicBezTo>
                    <a:pt x="3182" y="4549"/>
                    <a:pt x="3336" y="4646"/>
                    <a:pt x="3499" y="4646"/>
                  </a:cubicBezTo>
                  <a:cubicBezTo>
                    <a:pt x="3550" y="4646"/>
                    <a:pt x="3602" y="4637"/>
                    <a:pt x="3652" y="4616"/>
                  </a:cubicBezTo>
                  <a:cubicBezTo>
                    <a:pt x="3862" y="4531"/>
                    <a:pt x="3965" y="4291"/>
                    <a:pt x="3880" y="4081"/>
                  </a:cubicBezTo>
                  <a:cubicBezTo>
                    <a:pt x="3816" y="3921"/>
                    <a:pt x="3661" y="3823"/>
                    <a:pt x="3498" y="3823"/>
                  </a:cubicBezTo>
                  <a:cubicBezTo>
                    <a:pt x="3446" y="3823"/>
                    <a:pt x="3394" y="3833"/>
                    <a:pt x="3344" y="3853"/>
                  </a:cubicBezTo>
                  <a:cubicBezTo>
                    <a:pt x="3293" y="3872"/>
                    <a:pt x="3250" y="3904"/>
                    <a:pt x="3212" y="3940"/>
                  </a:cubicBezTo>
                  <a:cubicBezTo>
                    <a:pt x="3031" y="3819"/>
                    <a:pt x="2837" y="3716"/>
                    <a:pt x="2632" y="3638"/>
                  </a:cubicBezTo>
                  <a:cubicBezTo>
                    <a:pt x="2539" y="3603"/>
                    <a:pt x="2444" y="3573"/>
                    <a:pt x="2350" y="3541"/>
                  </a:cubicBezTo>
                  <a:cubicBezTo>
                    <a:pt x="2099" y="3458"/>
                    <a:pt x="1863" y="3381"/>
                    <a:pt x="1671" y="3227"/>
                  </a:cubicBezTo>
                  <a:cubicBezTo>
                    <a:pt x="1604" y="3009"/>
                    <a:pt x="1546" y="2791"/>
                    <a:pt x="1490" y="2575"/>
                  </a:cubicBezTo>
                  <a:cubicBezTo>
                    <a:pt x="1429" y="2341"/>
                    <a:pt x="1365" y="2103"/>
                    <a:pt x="1291" y="1866"/>
                  </a:cubicBezTo>
                  <a:lnTo>
                    <a:pt x="1291" y="1866"/>
                  </a:lnTo>
                  <a:cubicBezTo>
                    <a:pt x="1561" y="2042"/>
                    <a:pt x="2009" y="2281"/>
                    <a:pt x="2548" y="2371"/>
                  </a:cubicBezTo>
                  <a:cubicBezTo>
                    <a:pt x="2551" y="2416"/>
                    <a:pt x="2559" y="2462"/>
                    <a:pt x="2575" y="2506"/>
                  </a:cubicBezTo>
                  <a:cubicBezTo>
                    <a:pt x="2640" y="2665"/>
                    <a:pt x="2795" y="2763"/>
                    <a:pt x="2958" y="2763"/>
                  </a:cubicBezTo>
                  <a:cubicBezTo>
                    <a:pt x="3009" y="2763"/>
                    <a:pt x="3061" y="2753"/>
                    <a:pt x="3111" y="2733"/>
                  </a:cubicBezTo>
                  <a:cubicBezTo>
                    <a:pt x="3321" y="2648"/>
                    <a:pt x="3424" y="2407"/>
                    <a:pt x="3340" y="2197"/>
                  </a:cubicBezTo>
                  <a:cubicBezTo>
                    <a:pt x="3275" y="2038"/>
                    <a:pt x="3120" y="1940"/>
                    <a:pt x="2957" y="1940"/>
                  </a:cubicBezTo>
                  <a:cubicBezTo>
                    <a:pt x="2906" y="1940"/>
                    <a:pt x="2854" y="1950"/>
                    <a:pt x="2804" y="1970"/>
                  </a:cubicBezTo>
                  <a:cubicBezTo>
                    <a:pt x="2685" y="2016"/>
                    <a:pt x="2604" y="2112"/>
                    <a:pt x="2568" y="2225"/>
                  </a:cubicBezTo>
                  <a:cubicBezTo>
                    <a:pt x="1931" y="2116"/>
                    <a:pt x="1426" y="1793"/>
                    <a:pt x="1216" y="1638"/>
                  </a:cubicBezTo>
                  <a:cubicBezTo>
                    <a:pt x="1151" y="1452"/>
                    <a:pt x="1076" y="1268"/>
                    <a:pt x="984" y="1088"/>
                  </a:cubicBezTo>
                  <a:cubicBezTo>
                    <a:pt x="882" y="881"/>
                    <a:pt x="767" y="683"/>
                    <a:pt x="643" y="489"/>
                  </a:cubicBezTo>
                  <a:cubicBezTo>
                    <a:pt x="585" y="401"/>
                    <a:pt x="527" y="307"/>
                    <a:pt x="459" y="227"/>
                  </a:cubicBezTo>
                  <a:cubicBezTo>
                    <a:pt x="389" y="149"/>
                    <a:pt x="339" y="69"/>
                    <a:pt x="245" y="16"/>
                  </a:cubicBezTo>
                  <a:cubicBezTo>
                    <a:pt x="231" y="8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6" name="Google Shape;1646;p35"/>
            <p:cNvGrpSpPr/>
            <p:nvPr/>
          </p:nvGrpSpPr>
          <p:grpSpPr>
            <a:xfrm rot="-10196156">
              <a:off x="446484" y="3977506"/>
              <a:ext cx="812624" cy="1251974"/>
              <a:chOff x="1411275" y="1061050"/>
              <a:chExt cx="430450" cy="663175"/>
            </a:xfrm>
          </p:grpSpPr>
          <p:sp>
            <p:nvSpPr>
              <p:cNvPr id="1647" name="Google Shape;1647;p35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3" name="Google Shape;1653;p35"/>
            <p:cNvSpPr/>
            <p:nvPr/>
          </p:nvSpPr>
          <p:spPr>
            <a:xfrm>
              <a:off x="476183" y="2"/>
              <a:ext cx="539250" cy="1004357"/>
            </a:xfrm>
            <a:custGeom>
              <a:avLst/>
              <a:gdLst/>
              <a:ahLst/>
              <a:cxnLst/>
              <a:rect l="l" t="t" r="r" b="b"/>
              <a:pathLst>
                <a:path w="11426" h="21281" extrusionOk="0">
                  <a:moveTo>
                    <a:pt x="6547" y="3862"/>
                  </a:moveTo>
                  <a:lnTo>
                    <a:pt x="6547" y="3862"/>
                  </a:lnTo>
                  <a:cubicBezTo>
                    <a:pt x="6580" y="4331"/>
                    <a:pt x="6214" y="4751"/>
                    <a:pt x="6047" y="4917"/>
                  </a:cubicBezTo>
                  <a:cubicBezTo>
                    <a:pt x="5684" y="5281"/>
                    <a:pt x="5222" y="5554"/>
                    <a:pt x="4714" y="5706"/>
                  </a:cubicBezTo>
                  <a:cubicBezTo>
                    <a:pt x="4262" y="5842"/>
                    <a:pt x="3853" y="5905"/>
                    <a:pt x="3455" y="5905"/>
                  </a:cubicBezTo>
                  <a:cubicBezTo>
                    <a:pt x="3416" y="5905"/>
                    <a:pt x="3378" y="5904"/>
                    <a:pt x="3340" y="5903"/>
                  </a:cubicBezTo>
                  <a:cubicBezTo>
                    <a:pt x="4040" y="5727"/>
                    <a:pt x="4649" y="5314"/>
                    <a:pt x="5240" y="4912"/>
                  </a:cubicBezTo>
                  <a:cubicBezTo>
                    <a:pt x="5547" y="4702"/>
                    <a:pt x="5865" y="4483"/>
                    <a:pt x="6192" y="4304"/>
                  </a:cubicBezTo>
                  <a:cubicBezTo>
                    <a:pt x="6228" y="4285"/>
                    <a:pt x="6241" y="4238"/>
                    <a:pt x="6221" y="4202"/>
                  </a:cubicBezTo>
                  <a:cubicBezTo>
                    <a:pt x="6208" y="4178"/>
                    <a:pt x="6182" y="4164"/>
                    <a:pt x="6156" y="4164"/>
                  </a:cubicBezTo>
                  <a:cubicBezTo>
                    <a:pt x="6150" y="4164"/>
                    <a:pt x="6143" y="4164"/>
                    <a:pt x="6137" y="4166"/>
                  </a:cubicBezTo>
                  <a:cubicBezTo>
                    <a:pt x="6131" y="4169"/>
                    <a:pt x="6126" y="4170"/>
                    <a:pt x="6120" y="4173"/>
                  </a:cubicBezTo>
                  <a:cubicBezTo>
                    <a:pt x="5787" y="4357"/>
                    <a:pt x="5466" y="4577"/>
                    <a:pt x="5154" y="4789"/>
                  </a:cubicBezTo>
                  <a:cubicBezTo>
                    <a:pt x="4577" y="5184"/>
                    <a:pt x="3977" y="5589"/>
                    <a:pt x="3303" y="5759"/>
                  </a:cubicBezTo>
                  <a:cubicBezTo>
                    <a:pt x="3487" y="5533"/>
                    <a:pt x="3704" y="5301"/>
                    <a:pt x="3977" y="5103"/>
                  </a:cubicBezTo>
                  <a:cubicBezTo>
                    <a:pt x="4384" y="4807"/>
                    <a:pt x="4823" y="4548"/>
                    <a:pt x="5280" y="4335"/>
                  </a:cubicBezTo>
                  <a:cubicBezTo>
                    <a:pt x="5398" y="4279"/>
                    <a:pt x="6259" y="3953"/>
                    <a:pt x="6547" y="3862"/>
                  </a:cubicBezTo>
                  <a:close/>
                  <a:moveTo>
                    <a:pt x="1334" y="6753"/>
                  </a:moveTo>
                  <a:cubicBezTo>
                    <a:pt x="1516" y="6753"/>
                    <a:pt x="1698" y="6760"/>
                    <a:pt x="1878" y="6778"/>
                  </a:cubicBezTo>
                  <a:cubicBezTo>
                    <a:pt x="2243" y="6814"/>
                    <a:pt x="2515" y="6886"/>
                    <a:pt x="2738" y="7008"/>
                  </a:cubicBezTo>
                  <a:cubicBezTo>
                    <a:pt x="3007" y="7154"/>
                    <a:pt x="3225" y="7387"/>
                    <a:pt x="3435" y="7617"/>
                  </a:cubicBezTo>
                  <a:cubicBezTo>
                    <a:pt x="3404" y="7618"/>
                    <a:pt x="3373" y="7618"/>
                    <a:pt x="3342" y="7618"/>
                  </a:cubicBezTo>
                  <a:cubicBezTo>
                    <a:pt x="2703" y="7618"/>
                    <a:pt x="2066" y="7475"/>
                    <a:pt x="1486" y="7197"/>
                  </a:cubicBezTo>
                  <a:cubicBezTo>
                    <a:pt x="1475" y="7193"/>
                    <a:pt x="1463" y="7190"/>
                    <a:pt x="1451" y="7190"/>
                  </a:cubicBezTo>
                  <a:cubicBezTo>
                    <a:pt x="1445" y="7190"/>
                    <a:pt x="1439" y="7191"/>
                    <a:pt x="1434" y="7192"/>
                  </a:cubicBezTo>
                  <a:cubicBezTo>
                    <a:pt x="1414" y="7197"/>
                    <a:pt x="1396" y="7212"/>
                    <a:pt x="1386" y="7232"/>
                  </a:cubicBezTo>
                  <a:cubicBezTo>
                    <a:pt x="1369" y="7270"/>
                    <a:pt x="1385" y="7313"/>
                    <a:pt x="1421" y="7332"/>
                  </a:cubicBezTo>
                  <a:cubicBezTo>
                    <a:pt x="2022" y="7619"/>
                    <a:pt x="2682" y="7766"/>
                    <a:pt x="3346" y="7766"/>
                  </a:cubicBezTo>
                  <a:cubicBezTo>
                    <a:pt x="3239" y="7876"/>
                    <a:pt x="3135" y="7988"/>
                    <a:pt x="3035" y="8102"/>
                  </a:cubicBezTo>
                  <a:cubicBezTo>
                    <a:pt x="2999" y="8102"/>
                    <a:pt x="2963" y="8124"/>
                    <a:pt x="2947" y="8160"/>
                  </a:cubicBezTo>
                  <a:cubicBezTo>
                    <a:pt x="2942" y="8162"/>
                    <a:pt x="2931" y="8170"/>
                    <a:pt x="2895" y="8176"/>
                  </a:cubicBezTo>
                  <a:cubicBezTo>
                    <a:pt x="2849" y="8183"/>
                    <a:pt x="2803" y="8187"/>
                    <a:pt x="2757" y="8187"/>
                  </a:cubicBezTo>
                  <a:cubicBezTo>
                    <a:pt x="2480" y="8187"/>
                    <a:pt x="2204" y="8066"/>
                    <a:pt x="1964" y="7943"/>
                  </a:cubicBezTo>
                  <a:cubicBezTo>
                    <a:pt x="1372" y="7639"/>
                    <a:pt x="826" y="7257"/>
                    <a:pt x="339" y="6804"/>
                  </a:cubicBezTo>
                  <a:cubicBezTo>
                    <a:pt x="668" y="6777"/>
                    <a:pt x="1002" y="6753"/>
                    <a:pt x="1334" y="6753"/>
                  </a:cubicBezTo>
                  <a:close/>
                  <a:moveTo>
                    <a:pt x="4135" y="7691"/>
                  </a:moveTo>
                  <a:lnTo>
                    <a:pt x="4135" y="7691"/>
                  </a:lnTo>
                  <a:cubicBezTo>
                    <a:pt x="4364" y="7739"/>
                    <a:pt x="4582" y="7748"/>
                    <a:pt x="4810" y="7755"/>
                  </a:cubicBezTo>
                  <a:cubicBezTo>
                    <a:pt x="4915" y="7759"/>
                    <a:pt x="5025" y="7762"/>
                    <a:pt x="5140" y="7769"/>
                  </a:cubicBezTo>
                  <a:cubicBezTo>
                    <a:pt x="5618" y="7800"/>
                    <a:pt x="6094" y="7898"/>
                    <a:pt x="6554" y="8063"/>
                  </a:cubicBezTo>
                  <a:cubicBezTo>
                    <a:pt x="7015" y="8225"/>
                    <a:pt x="7444" y="8450"/>
                    <a:pt x="7840" y="8726"/>
                  </a:cubicBezTo>
                  <a:cubicBezTo>
                    <a:pt x="8031" y="8862"/>
                    <a:pt x="8216" y="9013"/>
                    <a:pt x="8385" y="9172"/>
                  </a:cubicBezTo>
                  <a:cubicBezTo>
                    <a:pt x="8404" y="9189"/>
                    <a:pt x="8462" y="9259"/>
                    <a:pt x="8516" y="9324"/>
                  </a:cubicBezTo>
                  <a:cubicBezTo>
                    <a:pt x="8587" y="9409"/>
                    <a:pt x="8643" y="9476"/>
                    <a:pt x="8689" y="9530"/>
                  </a:cubicBezTo>
                  <a:cubicBezTo>
                    <a:pt x="8595" y="9531"/>
                    <a:pt x="8499" y="9532"/>
                    <a:pt x="8402" y="9532"/>
                  </a:cubicBezTo>
                  <a:cubicBezTo>
                    <a:pt x="7665" y="9532"/>
                    <a:pt x="6869" y="9485"/>
                    <a:pt x="6126" y="9265"/>
                  </a:cubicBezTo>
                  <a:cubicBezTo>
                    <a:pt x="5626" y="9116"/>
                    <a:pt x="5182" y="8897"/>
                    <a:pt x="4803" y="8609"/>
                  </a:cubicBezTo>
                  <a:cubicBezTo>
                    <a:pt x="4541" y="8413"/>
                    <a:pt x="4331" y="8143"/>
                    <a:pt x="4132" y="7868"/>
                  </a:cubicBezTo>
                  <a:lnTo>
                    <a:pt x="4132" y="7868"/>
                  </a:lnTo>
                  <a:cubicBezTo>
                    <a:pt x="4986" y="8372"/>
                    <a:pt x="5942" y="8723"/>
                    <a:pt x="6919" y="8885"/>
                  </a:cubicBezTo>
                  <a:cubicBezTo>
                    <a:pt x="6923" y="8886"/>
                    <a:pt x="6928" y="8887"/>
                    <a:pt x="6932" y="8887"/>
                  </a:cubicBezTo>
                  <a:cubicBezTo>
                    <a:pt x="6967" y="8887"/>
                    <a:pt x="6999" y="8862"/>
                    <a:pt x="7006" y="8825"/>
                  </a:cubicBezTo>
                  <a:cubicBezTo>
                    <a:pt x="7013" y="8783"/>
                    <a:pt x="6986" y="8745"/>
                    <a:pt x="6944" y="8738"/>
                  </a:cubicBezTo>
                  <a:cubicBezTo>
                    <a:pt x="5956" y="8573"/>
                    <a:pt x="4994" y="8212"/>
                    <a:pt x="4135" y="7691"/>
                  </a:cubicBezTo>
                  <a:close/>
                  <a:moveTo>
                    <a:pt x="6581" y="10431"/>
                  </a:moveTo>
                  <a:cubicBezTo>
                    <a:pt x="7316" y="10431"/>
                    <a:pt x="8014" y="10804"/>
                    <a:pt x="8723" y="11220"/>
                  </a:cubicBezTo>
                  <a:cubicBezTo>
                    <a:pt x="9150" y="11472"/>
                    <a:pt x="9578" y="11750"/>
                    <a:pt x="9774" y="12151"/>
                  </a:cubicBezTo>
                  <a:cubicBezTo>
                    <a:pt x="9303" y="12004"/>
                    <a:pt x="8810" y="11944"/>
                    <a:pt x="8329" y="11888"/>
                  </a:cubicBezTo>
                  <a:cubicBezTo>
                    <a:pt x="8067" y="11857"/>
                    <a:pt x="7798" y="11824"/>
                    <a:pt x="7536" y="11778"/>
                  </a:cubicBezTo>
                  <a:cubicBezTo>
                    <a:pt x="6871" y="11656"/>
                    <a:pt x="6365" y="11446"/>
                    <a:pt x="5987" y="11135"/>
                  </a:cubicBezTo>
                  <a:cubicBezTo>
                    <a:pt x="5887" y="11054"/>
                    <a:pt x="5806" y="10956"/>
                    <a:pt x="5726" y="10853"/>
                  </a:cubicBezTo>
                  <a:lnTo>
                    <a:pt x="5726" y="10853"/>
                  </a:lnTo>
                  <a:cubicBezTo>
                    <a:pt x="5878" y="10915"/>
                    <a:pt x="6043" y="10954"/>
                    <a:pt x="6207" y="10983"/>
                  </a:cubicBezTo>
                  <a:cubicBezTo>
                    <a:pt x="6407" y="11019"/>
                    <a:pt x="6608" y="11048"/>
                    <a:pt x="6808" y="11077"/>
                  </a:cubicBezTo>
                  <a:cubicBezTo>
                    <a:pt x="7471" y="11173"/>
                    <a:pt x="8157" y="11273"/>
                    <a:pt x="8731" y="11606"/>
                  </a:cubicBezTo>
                  <a:cubicBezTo>
                    <a:pt x="8743" y="11612"/>
                    <a:pt x="8756" y="11615"/>
                    <a:pt x="8769" y="11615"/>
                  </a:cubicBezTo>
                  <a:cubicBezTo>
                    <a:pt x="8795" y="11615"/>
                    <a:pt x="8819" y="11602"/>
                    <a:pt x="8833" y="11578"/>
                  </a:cubicBezTo>
                  <a:cubicBezTo>
                    <a:pt x="8853" y="11542"/>
                    <a:pt x="8841" y="11497"/>
                    <a:pt x="8805" y="11477"/>
                  </a:cubicBezTo>
                  <a:cubicBezTo>
                    <a:pt x="8204" y="11129"/>
                    <a:pt x="7507" y="11028"/>
                    <a:pt x="6829" y="10931"/>
                  </a:cubicBezTo>
                  <a:cubicBezTo>
                    <a:pt x="6631" y="10902"/>
                    <a:pt x="6430" y="10873"/>
                    <a:pt x="6233" y="10838"/>
                  </a:cubicBezTo>
                  <a:cubicBezTo>
                    <a:pt x="5990" y="10795"/>
                    <a:pt x="5720" y="10731"/>
                    <a:pt x="5522" y="10565"/>
                  </a:cubicBezTo>
                  <a:cubicBezTo>
                    <a:pt x="5586" y="10555"/>
                    <a:pt x="5649" y="10546"/>
                    <a:pt x="5715" y="10534"/>
                  </a:cubicBezTo>
                  <a:cubicBezTo>
                    <a:pt x="5940" y="10497"/>
                    <a:pt x="6175" y="10459"/>
                    <a:pt x="6404" y="10439"/>
                  </a:cubicBezTo>
                  <a:cubicBezTo>
                    <a:pt x="6463" y="10434"/>
                    <a:pt x="6522" y="10431"/>
                    <a:pt x="6581" y="10431"/>
                  </a:cubicBezTo>
                  <a:close/>
                  <a:moveTo>
                    <a:pt x="3455" y="7943"/>
                  </a:moveTo>
                  <a:lnTo>
                    <a:pt x="3455" y="7943"/>
                  </a:lnTo>
                  <a:cubicBezTo>
                    <a:pt x="3167" y="8846"/>
                    <a:pt x="2948" y="9774"/>
                    <a:pt x="2809" y="10709"/>
                  </a:cubicBezTo>
                  <a:cubicBezTo>
                    <a:pt x="2803" y="10751"/>
                    <a:pt x="2831" y="10789"/>
                    <a:pt x="2873" y="10795"/>
                  </a:cubicBezTo>
                  <a:cubicBezTo>
                    <a:pt x="2876" y="10795"/>
                    <a:pt x="2880" y="10796"/>
                    <a:pt x="2884" y="10796"/>
                  </a:cubicBezTo>
                  <a:cubicBezTo>
                    <a:pt x="2920" y="10796"/>
                    <a:pt x="2953" y="10769"/>
                    <a:pt x="2957" y="10731"/>
                  </a:cubicBezTo>
                  <a:cubicBezTo>
                    <a:pt x="3097" y="9797"/>
                    <a:pt x="3316" y="8872"/>
                    <a:pt x="3604" y="7972"/>
                  </a:cubicBezTo>
                  <a:cubicBezTo>
                    <a:pt x="3605" y="7986"/>
                    <a:pt x="3608" y="8001"/>
                    <a:pt x="3611" y="8014"/>
                  </a:cubicBezTo>
                  <a:cubicBezTo>
                    <a:pt x="3721" y="8655"/>
                    <a:pt x="3825" y="9265"/>
                    <a:pt x="3691" y="9889"/>
                  </a:cubicBezTo>
                  <a:cubicBezTo>
                    <a:pt x="3556" y="10504"/>
                    <a:pt x="3293" y="11081"/>
                    <a:pt x="3034" y="11620"/>
                  </a:cubicBezTo>
                  <a:cubicBezTo>
                    <a:pt x="2896" y="11904"/>
                    <a:pt x="2744" y="12190"/>
                    <a:pt x="2505" y="12345"/>
                  </a:cubicBezTo>
                  <a:cubicBezTo>
                    <a:pt x="2214" y="11438"/>
                    <a:pt x="2135" y="10660"/>
                    <a:pt x="2258" y="9973"/>
                  </a:cubicBezTo>
                  <a:cubicBezTo>
                    <a:pt x="2410" y="9120"/>
                    <a:pt x="2897" y="8526"/>
                    <a:pt x="3455" y="7943"/>
                  </a:cubicBezTo>
                  <a:close/>
                  <a:moveTo>
                    <a:pt x="5273" y="10854"/>
                  </a:moveTo>
                  <a:lnTo>
                    <a:pt x="5273" y="10854"/>
                  </a:lnTo>
                  <a:cubicBezTo>
                    <a:pt x="5212" y="11028"/>
                    <a:pt x="5157" y="11206"/>
                    <a:pt x="5108" y="11375"/>
                  </a:cubicBezTo>
                  <a:cubicBezTo>
                    <a:pt x="5021" y="11672"/>
                    <a:pt x="4931" y="11982"/>
                    <a:pt x="4795" y="12270"/>
                  </a:cubicBezTo>
                  <a:lnTo>
                    <a:pt x="4708" y="12451"/>
                  </a:lnTo>
                  <a:cubicBezTo>
                    <a:pt x="4512" y="12858"/>
                    <a:pt x="4307" y="13279"/>
                    <a:pt x="4287" y="13748"/>
                  </a:cubicBezTo>
                  <a:cubicBezTo>
                    <a:pt x="4286" y="13790"/>
                    <a:pt x="4318" y="13825"/>
                    <a:pt x="4360" y="13826"/>
                  </a:cubicBezTo>
                  <a:cubicBezTo>
                    <a:pt x="4360" y="13826"/>
                    <a:pt x="4361" y="13826"/>
                    <a:pt x="4362" y="13826"/>
                  </a:cubicBezTo>
                  <a:cubicBezTo>
                    <a:pt x="4403" y="13826"/>
                    <a:pt x="4435" y="13795"/>
                    <a:pt x="4438" y="13754"/>
                  </a:cubicBezTo>
                  <a:cubicBezTo>
                    <a:pt x="4455" y="13315"/>
                    <a:pt x="4652" y="12908"/>
                    <a:pt x="4845" y="12515"/>
                  </a:cubicBezTo>
                  <a:lnTo>
                    <a:pt x="4931" y="12334"/>
                  </a:lnTo>
                  <a:cubicBezTo>
                    <a:pt x="5072" y="12034"/>
                    <a:pt x="5164" y="11721"/>
                    <a:pt x="5253" y="11417"/>
                  </a:cubicBezTo>
                  <a:cubicBezTo>
                    <a:pt x="5301" y="11258"/>
                    <a:pt x="5350" y="11097"/>
                    <a:pt x="5405" y="10937"/>
                  </a:cubicBezTo>
                  <a:cubicBezTo>
                    <a:pt x="5415" y="10996"/>
                    <a:pt x="5422" y="11067"/>
                    <a:pt x="5425" y="11119"/>
                  </a:cubicBezTo>
                  <a:lnTo>
                    <a:pt x="5432" y="11194"/>
                  </a:lnTo>
                  <a:cubicBezTo>
                    <a:pt x="5493" y="11813"/>
                    <a:pt x="5405" y="12438"/>
                    <a:pt x="5179" y="13008"/>
                  </a:cubicBezTo>
                  <a:cubicBezTo>
                    <a:pt x="5025" y="13398"/>
                    <a:pt x="4805" y="13767"/>
                    <a:pt x="4593" y="14123"/>
                  </a:cubicBezTo>
                  <a:lnTo>
                    <a:pt x="3877" y="15323"/>
                  </a:lnTo>
                  <a:cubicBezTo>
                    <a:pt x="3846" y="14848"/>
                    <a:pt x="3833" y="14369"/>
                    <a:pt x="3841" y="13894"/>
                  </a:cubicBezTo>
                  <a:cubicBezTo>
                    <a:pt x="3849" y="13451"/>
                    <a:pt x="3876" y="13084"/>
                    <a:pt x="3982" y="12733"/>
                  </a:cubicBezTo>
                  <a:cubicBezTo>
                    <a:pt x="4119" y="12273"/>
                    <a:pt x="4394" y="11863"/>
                    <a:pt x="4616" y="11555"/>
                  </a:cubicBezTo>
                  <a:cubicBezTo>
                    <a:pt x="4781" y="11325"/>
                    <a:pt x="4969" y="11084"/>
                    <a:pt x="5206" y="10902"/>
                  </a:cubicBezTo>
                  <a:cubicBezTo>
                    <a:pt x="5234" y="10882"/>
                    <a:pt x="5253" y="10867"/>
                    <a:pt x="5273" y="10854"/>
                  </a:cubicBezTo>
                  <a:close/>
                  <a:moveTo>
                    <a:pt x="7756" y="13648"/>
                  </a:moveTo>
                  <a:lnTo>
                    <a:pt x="7756" y="13648"/>
                  </a:lnTo>
                  <a:cubicBezTo>
                    <a:pt x="7780" y="13658"/>
                    <a:pt x="7799" y="13667"/>
                    <a:pt x="7817" y="13676"/>
                  </a:cubicBezTo>
                  <a:cubicBezTo>
                    <a:pt x="8115" y="13819"/>
                    <a:pt x="8427" y="13916"/>
                    <a:pt x="8731" y="14010"/>
                  </a:cubicBezTo>
                  <a:cubicBezTo>
                    <a:pt x="9312" y="14190"/>
                    <a:pt x="9861" y="14357"/>
                    <a:pt x="10296" y="14828"/>
                  </a:cubicBezTo>
                  <a:cubicBezTo>
                    <a:pt x="10516" y="15065"/>
                    <a:pt x="10673" y="15346"/>
                    <a:pt x="10838" y="15643"/>
                  </a:cubicBezTo>
                  <a:cubicBezTo>
                    <a:pt x="10900" y="15747"/>
                    <a:pt x="10959" y="15854"/>
                    <a:pt x="11023" y="15961"/>
                  </a:cubicBezTo>
                  <a:cubicBezTo>
                    <a:pt x="10845" y="15898"/>
                    <a:pt x="10665" y="15856"/>
                    <a:pt x="10626" y="15849"/>
                  </a:cubicBezTo>
                  <a:cubicBezTo>
                    <a:pt x="10512" y="15827"/>
                    <a:pt x="10401" y="15812"/>
                    <a:pt x="10289" y="15796"/>
                  </a:cubicBezTo>
                  <a:cubicBezTo>
                    <a:pt x="10034" y="15760"/>
                    <a:pt x="9793" y="15726"/>
                    <a:pt x="9548" y="15630"/>
                  </a:cubicBezTo>
                  <a:cubicBezTo>
                    <a:pt x="9310" y="15536"/>
                    <a:pt x="9093" y="15403"/>
                    <a:pt x="8881" y="15217"/>
                  </a:cubicBezTo>
                  <a:cubicBezTo>
                    <a:pt x="8617" y="14990"/>
                    <a:pt x="8400" y="14721"/>
                    <a:pt x="8144" y="14395"/>
                  </a:cubicBezTo>
                  <a:cubicBezTo>
                    <a:pt x="8092" y="14329"/>
                    <a:pt x="8042" y="14260"/>
                    <a:pt x="7992" y="14194"/>
                  </a:cubicBezTo>
                  <a:cubicBezTo>
                    <a:pt x="7935" y="14090"/>
                    <a:pt x="7876" y="13987"/>
                    <a:pt x="7811" y="13883"/>
                  </a:cubicBezTo>
                  <a:lnTo>
                    <a:pt x="7811" y="13883"/>
                  </a:lnTo>
                  <a:cubicBezTo>
                    <a:pt x="7969" y="13994"/>
                    <a:pt x="8136" y="14090"/>
                    <a:pt x="8304" y="14187"/>
                  </a:cubicBezTo>
                  <a:lnTo>
                    <a:pt x="8377" y="14227"/>
                  </a:lnTo>
                  <a:cubicBezTo>
                    <a:pt x="8976" y="14570"/>
                    <a:pt x="9554" y="14957"/>
                    <a:pt x="10097" y="15381"/>
                  </a:cubicBezTo>
                  <a:cubicBezTo>
                    <a:pt x="10110" y="15391"/>
                    <a:pt x="10126" y="15396"/>
                    <a:pt x="10142" y="15396"/>
                  </a:cubicBezTo>
                  <a:cubicBezTo>
                    <a:pt x="10164" y="15396"/>
                    <a:pt x="10186" y="15387"/>
                    <a:pt x="10201" y="15368"/>
                  </a:cubicBezTo>
                  <a:cubicBezTo>
                    <a:pt x="10227" y="15335"/>
                    <a:pt x="10221" y="15288"/>
                    <a:pt x="10188" y="15262"/>
                  </a:cubicBezTo>
                  <a:cubicBezTo>
                    <a:pt x="9641" y="14835"/>
                    <a:pt x="9056" y="14443"/>
                    <a:pt x="8451" y="14097"/>
                  </a:cubicBezTo>
                  <a:lnTo>
                    <a:pt x="8377" y="14056"/>
                  </a:lnTo>
                  <a:cubicBezTo>
                    <a:pt x="8161" y="13933"/>
                    <a:pt x="7941" y="13807"/>
                    <a:pt x="7756" y="13648"/>
                  </a:cubicBezTo>
                  <a:close/>
                  <a:moveTo>
                    <a:pt x="7081" y="13466"/>
                  </a:moveTo>
                  <a:cubicBezTo>
                    <a:pt x="7177" y="13800"/>
                    <a:pt x="7268" y="14142"/>
                    <a:pt x="7304" y="14488"/>
                  </a:cubicBezTo>
                  <a:cubicBezTo>
                    <a:pt x="7368" y="15076"/>
                    <a:pt x="7343" y="15589"/>
                    <a:pt x="7233" y="16060"/>
                  </a:cubicBezTo>
                  <a:cubicBezTo>
                    <a:pt x="7167" y="16342"/>
                    <a:pt x="7065" y="16624"/>
                    <a:pt x="6965" y="16897"/>
                  </a:cubicBezTo>
                  <a:cubicBezTo>
                    <a:pt x="6864" y="17175"/>
                    <a:pt x="6758" y="17461"/>
                    <a:pt x="6690" y="17757"/>
                  </a:cubicBezTo>
                  <a:cubicBezTo>
                    <a:pt x="6467" y="17196"/>
                    <a:pt x="6256" y="16585"/>
                    <a:pt x="6241" y="15969"/>
                  </a:cubicBezTo>
                  <a:cubicBezTo>
                    <a:pt x="6228" y="15465"/>
                    <a:pt x="6346" y="14941"/>
                    <a:pt x="6577" y="14450"/>
                  </a:cubicBezTo>
                  <a:cubicBezTo>
                    <a:pt x="6629" y="14346"/>
                    <a:pt x="6683" y="14242"/>
                    <a:pt x="6735" y="14140"/>
                  </a:cubicBezTo>
                  <a:cubicBezTo>
                    <a:pt x="6806" y="14006"/>
                    <a:pt x="6873" y="13871"/>
                    <a:pt x="6935" y="13734"/>
                  </a:cubicBezTo>
                  <a:lnTo>
                    <a:pt x="6935" y="13734"/>
                  </a:lnTo>
                  <a:cubicBezTo>
                    <a:pt x="6933" y="14287"/>
                    <a:pt x="6871" y="14767"/>
                    <a:pt x="6742" y="15243"/>
                  </a:cubicBezTo>
                  <a:cubicBezTo>
                    <a:pt x="6602" y="15760"/>
                    <a:pt x="6480" y="16307"/>
                    <a:pt x="6654" y="16807"/>
                  </a:cubicBezTo>
                  <a:cubicBezTo>
                    <a:pt x="6665" y="16837"/>
                    <a:pt x="6694" y="16856"/>
                    <a:pt x="6724" y="16856"/>
                  </a:cubicBezTo>
                  <a:cubicBezTo>
                    <a:pt x="6733" y="16856"/>
                    <a:pt x="6741" y="16855"/>
                    <a:pt x="6750" y="16852"/>
                  </a:cubicBezTo>
                  <a:cubicBezTo>
                    <a:pt x="6790" y="16839"/>
                    <a:pt x="6810" y="16795"/>
                    <a:pt x="6796" y="16756"/>
                  </a:cubicBezTo>
                  <a:cubicBezTo>
                    <a:pt x="6635" y="16296"/>
                    <a:pt x="6748" y="15795"/>
                    <a:pt x="6887" y="15281"/>
                  </a:cubicBezTo>
                  <a:cubicBezTo>
                    <a:pt x="7042" y="14718"/>
                    <a:pt x="7101" y="14150"/>
                    <a:pt x="7081" y="13466"/>
                  </a:cubicBezTo>
                  <a:close/>
                  <a:moveTo>
                    <a:pt x="8928" y="16232"/>
                  </a:moveTo>
                  <a:cubicBezTo>
                    <a:pt x="8940" y="16247"/>
                    <a:pt x="8953" y="16263"/>
                    <a:pt x="8963" y="16277"/>
                  </a:cubicBezTo>
                  <a:cubicBezTo>
                    <a:pt x="9033" y="16365"/>
                    <a:pt x="9101" y="16451"/>
                    <a:pt x="9164" y="16541"/>
                  </a:cubicBezTo>
                  <a:cubicBezTo>
                    <a:pt x="9678" y="17244"/>
                    <a:pt x="9913" y="18085"/>
                    <a:pt x="9901" y="19185"/>
                  </a:cubicBezTo>
                  <a:cubicBezTo>
                    <a:pt x="9897" y="19455"/>
                    <a:pt x="9874" y="19733"/>
                    <a:pt x="9850" y="19999"/>
                  </a:cubicBezTo>
                  <a:cubicBezTo>
                    <a:pt x="9824" y="20278"/>
                    <a:pt x="9798" y="20565"/>
                    <a:pt x="9797" y="20852"/>
                  </a:cubicBezTo>
                  <a:lnTo>
                    <a:pt x="9795" y="20850"/>
                  </a:lnTo>
                  <a:cubicBezTo>
                    <a:pt x="9762" y="20814"/>
                    <a:pt x="9733" y="20784"/>
                    <a:pt x="9720" y="20762"/>
                  </a:cubicBezTo>
                  <a:cubicBezTo>
                    <a:pt x="9601" y="20598"/>
                    <a:pt x="9503" y="20451"/>
                    <a:pt x="9413" y="20307"/>
                  </a:cubicBezTo>
                  <a:cubicBezTo>
                    <a:pt x="9202" y="19967"/>
                    <a:pt x="9044" y="19654"/>
                    <a:pt x="8933" y="19346"/>
                  </a:cubicBezTo>
                  <a:cubicBezTo>
                    <a:pt x="8853" y="19132"/>
                    <a:pt x="8811" y="18909"/>
                    <a:pt x="8801" y="18666"/>
                  </a:cubicBezTo>
                  <a:cubicBezTo>
                    <a:pt x="8789" y="18424"/>
                    <a:pt x="8817" y="18175"/>
                    <a:pt x="8844" y="17933"/>
                  </a:cubicBezTo>
                  <a:cubicBezTo>
                    <a:pt x="8868" y="17728"/>
                    <a:pt x="8889" y="17518"/>
                    <a:pt x="8891" y="17309"/>
                  </a:cubicBezTo>
                  <a:cubicBezTo>
                    <a:pt x="8892" y="16934"/>
                    <a:pt x="8831" y="16583"/>
                    <a:pt x="8768" y="16239"/>
                  </a:cubicBezTo>
                  <a:lnTo>
                    <a:pt x="8768" y="16239"/>
                  </a:lnTo>
                  <a:cubicBezTo>
                    <a:pt x="9014" y="16788"/>
                    <a:pt x="9189" y="17324"/>
                    <a:pt x="9282" y="17836"/>
                  </a:cubicBezTo>
                  <a:cubicBezTo>
                    <a:pt x="9324" y="18071"/>
                    <a:pt x="9315" y="18317"/>
                    <a:pt x="9305" y="18557"/>
                  </a:cubicBezTo>
                  <a:cubicBezTo>
                    <a:pt x="9290" y="18941"/>
                    <a:pt x="9274" y="19337"/>
                    <a:pt x="9462" y="19720"/>
                  </a:cubicBezTo>
                  <a:cubicBezTo>
                    <a:pt x="9476" y="19747"/>
                    <a:pt x="9503" y="19762"/>
                    <a:pt x="9530" y="19762"/>
                  </a:cubicBezTo>
                  <a:cubicBezTo>
                    <a:pt x="9541" y="19762"/>
                    <a:pt x="9552" y="19759"/>
                    <a:pt x="9562" y="19754"/>
                  </a:cubicBezTo>
                  <a:cubicBezTo>
                    <a:pt x="9600" y="19735"/>
                    <a:pt x="9614" y="19691"/>
                    <a:pt x="9597" y="19654"/>
                  </a:cubicBezTo>
                  <a:cubicBezTo>
                    <a:pt x="9425" y="19307"/>
                    <a:pt x="9439" y="18945"/>
                    <a:pt x="9454" y="18563"/>
                  </a:cubicBezTo>
                  <a:cubicBezTo>
                    <a:pt x="9462" y="18317"/>
                    <a:pt x="9474" y="18061"/>
                    <a:pt x="9428" y="17810"/>
                  </a:cubicBezTo>
                  <a:cubicBezTo>
                    <a:pt x="9338" y="17303"/>
                    <a:pt x="9167" y="16774"/>
                    <a:pt x="8928" y="16232"/>
                  </a:cubicBezTo>
                  <a:close/>
                  <a:moveTo>
                    <a:pt x="2356" y="0"/>
                  </a:moveTo>
                  <a:cubicBezTo>
                    <a:pt x="2348" y="0"/>
                    <a:pt x="2340" y="1"/>
                    <a:pt x="2333" y="3"/>
                  </a:cubicBezTo>
                  <a:cubicBezTo>
                    <a:pt x="2295" y="14"/>
                    <a:pt x="2266" y="45"/>
                    <a:pt x="2260" y="87"/>
                  </a:cubicBezTo>
                  <a:cubicBezTo>
                    <a:pt x="1893" y="2690"/>
                    <a:pt x="2475" y="5130"/>
                    <a:pt x="3505" y="7403"/>
                  </a:cubicBezTo>
                  <a:cubicBezTo>
                    <a:pt x="3311" y="7196"/>
                    <a:pt x="3097" y="6979"/>
                    <a:pt x="2831" y="6831"/>
                  </a:cubicBezTo>
                  <a:cubicBezTo>
                    <a:pt x="2585" y="6697"/>
                    <a:pt x="2288" y="6617"/>
                    <a:pt x="1896" y="6578"/>
                  </a:cubicBezTo>
                  <a:cubicBezTo>
                    <a:pt x="1706" y="6560"/>
                    <a:pt x="1515" y="6552"/>
                    <a:pt x="1325" y="6552"/>
                  </a:cubicBezTo>
                  <a:cubicBezTo>
                    <a:pt x="913" y="6552"/>
                    <a:pt x="501" y="6587"/>
                    <a:pt x="98" y="6623"/>
                  </a:cubicBezTo>
                  <a:cubicBezTo>
                    <a:pt x="93" y="6623"/>
                    <a:pt x="86" y="6624"/>
                    <a:pt x="80" y="6626"/>
                  </a:cubicBezTo>
                  <a:cubicBezTo>
                    <a:pt x="50" y="6634"/>
                    <a:pt x="24" y="6656"/>
                    <a:pt x="14" y="6688"/>
                  </a:cubicBezTo>
                  <a:cubicBezTo>
                    <a:pt x="1" y="6724"/>
                    <a:pt x="9" y="6765"/>
                    <a:pt x="37" y="6792"/>
                  </a:cubicBezTo>
                  <a:cubicBezTo>
                    <a:pt x="578" y="7326"/>
                    <a:pt x="1194" y="7771"/>
                    <a:pt x="1870" y="8118"/>
                  </a:cubicBezTo>
                  <a:cubicBezTo>
                    <a:pt x="2131" y="8254"/>
                    <a:pt x="2435" y="8384"/>
                    <a:pt x="2750" y="8384"/>
                  </a:cubicBezTo>
                  <a:cubicBezTo>
                    <a:pt x="2765" y="8384"/>
                    <a:pt x="2780" y="8384"/>
                    <a:pt x="2795" y="8383"/>
                  </a:cubicBezTo>
                  <a:lnTo>
                    <a:pt x="2795" y="8383"/>
                  </a:lnTo>
                  <a:cubicBezTo>
                    <a:pt x="2446" y="8822"/>
                    <a:pt x="2168" y="9311"/>
                    <a:pt x="2056" y="9936"/>
                  </a:cubicBezTo>
                  <a:cubicBezTo>
                    <a:pt x="1922" y="10686"/>
                    <a:pt x="2016" y="11532"/>
                    <a:pt x="2347" y="12519"/>
                  </a:cubicBezTo>
                  <a:cubicBezTo>
                    <a:pt x="2356" y="12546"/>
                    <a:pt x="2376" y="12568"/>
                    <a:pt x="2402" y="12578"/>
                  </a:cubicBezTo>
                  <a:cubicBezTo>
                    <a:pt x="2415" y="12584"/>
                    <a:pt x="2428" y="12587"/>
                    <a:pt x="2442" y="12587"/>
                  </a:cubicBezTo>
                  <a:cubicBezTo>
                    <a:pt x="2456" y="12587"/>
                    <a:pt x="2470" y="12584"/>
                    <a:pt x="2483" y="12578"/>
                  </a:cubicBezTo>
                  <a:cubicBezTo>
                    <a:pt x="2841" y="12418"/>
                    <a:pt x="3039" y="12060"/>
                    <a:pt x="3209" y="11705"/>
                  </a:cubicBezTo>
                  <a:cubicBezTo>
                    <a:pt x="3474" y="11155"/>
                    <a:pt x="3743" y="10565"/>
                    <a:pt x="3880" y="9929"/>
                  </a:cubicBezTo>
                  <a:cubicBezTo>
                    <a:pt x="4018" y="9292"/>
                    <a:pt x="3918" y="8661"/>
                    <a:pt x="3814" y="8052"/>
                  </a:cubicBezTo>
                  <a:lnTo>
                    <a:pt x="3814" y="8052"/>
                  </a:lnTo>
                  <a:cubicBezTo>
                    <a:pt x="4252" y="8936"/>
                    <a:pt x="4755" y="9796"/>
                    <a:pt x="5290" y="10627"/>
                  </a:cubicBezTo>
                  <a:cubicBezTo>
                    <a:pt x="5212" y="10649"/>
                    <a:pt x="5138" y="10699"/>
                    <a:pt x="5080" y="10744"/>
                  </a:cubicBezTo>
                  <a:cubicBezTo>
                    <a:pt x="4824" y="10943"/>
                    <a:pt x="4624" y="11194"/>
                    <a:pt x="4448" y="11438"/>
                  </a:cubicBezTo>
                  <a:cubicBezTo>
                    <a:pt x="4215" y="11758"/>
                    <a:pt x="3930" y="12187"/>
                    <a:pt x="3782" y="12677"/>
                  </a:cubicBezTo>
                  <a:cubicBezTo>
                    <a:pt x="3672" y="13049"/>
                    <a:pt x="3643" y="13434"/>
                    <a:pt x="3636" y="13893"/>
                  </a:cubicBezTo>
                  <a:cubicBezTo>
                    <a:pt x="3626" y="14478"/>
                    <a:pt x="3647" y="15068"/>
                    <a:pt x="3698" y="15653"/>
                  </a:cubicBezTo>
                  <a:cubicBezTo>
                    <a:pt x="3701" y="15697"/>
                    <a:pt x="3731" y="15733"/>
                    <a:pt x="3775" y="15743"/>
                  </a:cubicBezTo>
                  <a:cubicBezTo>
                    <a:pt x="3782" y="15744"/>
                    <a:pt x="3788" y="15745"/>
                    <a:pt x="3795" y="15745"/>
                  </a:cubicBezTo>
                  <a:cubicBezTo>
                    <a:pt x="3830" y="15745"/>
                    <a:pt x="3864" y="15727"/>
                    <a:pt x="3883" y="15697"/>
                  </a:cubicBezTo>
                  <a:lnTo>
                    <a:pt x="4759" y="14227"/>
                  </a:lnTo>
                  <a:cubicBezTo>
                    <a:pt x="4976" y="13864"/>
                    <a:pt x="5199" y="13487"/>
                    <a:pt x="5360" y="13084"/>
                  </a:cubicBezTo>
                  <a:cubicBezTo>
                    <a:pt x="5597" y="12486"/>
                    <a:pt x="5690" y="11827"/>
                    <a:pt x="5626" y="11178"/>
                  </a:cubicBezTo>
                  <a:lnTo>
                    <a:pt x="5623" y="11134"/>
                  </a:lnTo>
                  <a:lnTo>
                    <a:pt x="5623" y="11134"/>
                  </a:lnTo>
                  <a:cubicBezTo>
                    <a:pt x="6047" y="11772"/>
                    <a:pt x="6489" y="12394"/>
                    <a:pt x="6933" y="13001"/>
                  </a:cubicBezTo>
                  <a:cubicBezTo>
                    <a:pt x="6891" y="13398"/>
                    <a:pt x="6731" y="13716"/>
                    <a:pt x="6557" y="14051"/>
                  </a:cubicBezTo>
                  <a:cubicBezTo>
                    <a:pt x="6504" y="14153"/>
                    <a:pt x="6450" y="14259"/>
                    <a:pt x="6398" y="14368"/>
                  </a:cubicBezTo>
                  <a:cubicBezTo>
                    <a:pt x="6152" y="14884"/>
                    <a:pt x="6029" y="15440"/>
                    <a:pt x="6040" y="15976"/>
                  </a:cubicBezTo>
                  <a:cubicBezTo>
                    <a:pt x="6059" y="16748"/>
                    <a:pt x="6365" y="17496"/>
                    <a:pt x="6634" y="18155"/>
                  </a:cubicBezTo>
                  <a:cubicBezTo>
                    <a:pt x="6649" y="18193"/>
                    <a:pt x="6688" y="18216"/>
                    <a:pt x="6727" y="18216"/>
                  </a:cubicBezTo>
                  <a:cubicBezTo>
                    <a:pt x="6731" y="18216"/>
                    <a:pt x="6735" y="18216"/>
                    <a:pt x="6739" y="18215"/>
                  </a:cubicBezTo>
                  <a:cubicBezTo>
                    <a:pt x="6783" y="18211"/>
                    <a:pt x="6819" y="18175"/>
                    <a:pt x="6825" y="18129"/>
                  </a:cubicBezTo>
                  <a:cubicBezTo>
                    <a:pt x="6871" y="17733"/>
                    <a:pt x="7013" y="17344"/>
                    <a:pt x="7151" y="16968"/>
                  </a:cubicBezTo>
                  <a:cubicBezTo>
                    <a:pt x="7252" y="16691"/>
                    <a:pt x="7356" y="16403"/>
                    <a:pt x="7426" y="16108"/>
                  </a:cubicBezTo>
                  <a:cubicBezTo>
                    <a:pt x="7541" y="15615"/>
                    <a:pt x="7565" y="15078"/>
                    <a:pt x="7499" y="14469"/>
                  </a:cubicBezTo>
                  <a:cubicBezTo>
                    <a:pt x="7466" y="14166"/>
                    <a:pt x="7397" y="13870"/>
                    <a:pt x="7317" y="13579"/>
                  </a:cubicBezTo>
                  <a:lnTo>
                    <a:pt x="7317" y="13579"/>
                  </a:lnTo>
                  <a:cubicBezTo>
                    <a:pt x="7478" y="13828"/>
                    <a:pt x="7647" y="14072"/>
                    <a:pt x="7827" y="14310"/>
                  </a:cubicBezTo>
                  <a:cubicBezTo>
                    <a:pt x="7995" y="14618"/>
                    <a:pt x="8132" y="14926"/>
                    <a:pt x="8273" y="15243"/>
                  </a:cubicBezTo>
                  <a:cubicBezTo>
                    <a:pt x="8338" y="15390"/>
                    <a:pt x="8404" y="15542"/>
                    <a:pt x="8475" y="15695"/>
                  </a:cubicBezTo>
                  <a:cubicBezTo>
                    <a:pt x="8500" y="15873"/>
                    <a:pt x="8529" y="16048"/>
                    <a:pt x="8559" y="16218"/>
                  </a:cubicBezTo>
                  <a:cubicBezTo>
                    <a:pt x="8629" y="16585"/>
                    <a:pt x="8692" y="16931"/>
                    <a:pt x="8689" y="17308"/>
                  </a:cubicBezTo>
                  <a:cubicBezTo>
                    <a:pt x="8688" y="17506"/>
                    <a:pt x="8666" y="17712"/>
                    <a:pt x="8645" y="17910"/>
                  </a:cubicBezTo>
                  <a:cubicBezTo>
                    <a:pt x="8617" y="18158"/>
                    <a:pt x="8591" y="18415"/>
                    <a:pt x="8601" y="18671"/>
                  </a:cubicBezTo>
                  <a:cubicBezTo>
                    <a:pt x="8613" y="18935"/>
                    <a:pt x="8659" y="19177"/>
                    <a:pt x="8744" y="19413"/>
                  </a:cubicBezTo>
                  <a:cubicBezTo>
                    <a:pt x="8860" y="19733"/>
                    <a:pt x="9025" y="20058"/>
                    <a:pt x="9244" y="20409"/>
                  </a:cubicBezTo>
                  <a:cubicBezTo>
                    <a:pt x="9334" y="20553"/>
                    <a:pt x="9438" y="20705"/>
                    <a:pt x="9557" y="20875"/>
                  </a:cubicBezTo>
                  <a:cubicBezTo>
                    <a:pt x="9575" y="20899"/>
                    <a:pt x="9609" y="20937"/>
                    <a:pt x="9648" y="20980"/>
                  </a:cubicBezTo>
                  <a:cubicBezTo>
                    <a:pt x="9696" y="21035"/>
                    <a:pt x="9800" y="21150"/>
                    <a:pt x="9808" y="21189"/>
                  </a:cubicBezTo>
                  <a:cubicBezTo>
                    <a:pt x="9811" y="21242"/>
                    <a:pt x="9856" y="21280"/>
                    <a:pt x="9910" y="21280"/>
                  </a:cubicBezTo>
                  <a:cubicBezTo>
                    <a:pt x="9912" y="21280"/>
                    <a:pt x="9914" y="21280"/>
                    <a:pt x="9916" y="21280"/>
                  </a:cubicBezTo>
                  <a:cubicBezTo>
                    <a:pt x="9971" y="21274"/>
                    <a:pt x="10011" y="21225"/>
                    <a:pt x="10007" y="21172"/>
                  </a:cubicBezTo>
                  <a:cubicBezTo>
                    <a:pt x="9981" y="20788"/>
                    <a:pt x="10014" y="20393"/>
                    <a:pt x="10049" y="20013"/>
                  </a:cubicBezTo>
                  <a:cubicBezTo>
                    <a:pt x="10072" y="19741"/>
                    <a:pt x="10098" y="19463"/>
                    <a:pt x="10101" y="19184"/>
                  </a:cubicBezTo>
                  <a:cubicBezTo>
                    <a:pt x="10114" y="18037"/>
                    <a:pt x="9868" y="17159"/>
                    <a:pt x="9325" y="16417"/>
                  </a:cubicBezTo>
                  <a:cubicBezTo>
                    <a:pt x="9258" y="16326"/>
                    <a:pt x="9189" y="16238"/>
                    <a:pt x="9119" y="16150"/>
                  </a:cubicBezTo>
                  <a:cubicBezTo>
                    <a:pt x="8924" y="15904"/>
                    <a:pt x="8740" y="15672"/>
                    <a:pt x="8634" y="15395"/>
                  </a:cubicBezTo>
                  <a:cubicBezTo>
                    <a:pt x="8619" y="15357"/>
                    <a:pt x="8581" y="15332"/>
                    <a:pt x="8542" y="15332"/>
                  </a:cubicBezTo>
                  <a:cubicBezTo>
                    <a:pt x="8538" y="15332"/>
                    <a:pt x="8534" y="15333"/>
                    <a:pt x="8530" y="15333"/>
                  </a:cubicBezTo>
                  <a:cubicBezTo>
                    <a:pt x="8506" y="15275"/>
                    <a:pt x="8478" y="15217"/>
                    <a:pt x="8453" y="15161"/>
                  </a:cubicBezTo>
                  <a:cubicBezTo>
                    <a:pt x="8429" y="15106"/>
                    <a:pt x="8404" y="15051"/>
                    <a:pt x="8381" y="14997"/>
                  </a:cubicBezTo>
                  <a:lnTo>
                    <a:pt x="8381" y="14997"/>
                  </a:lnTo>
                  <a:cubicBezTo>
                    <a:pt x="8498" y="15129"/>
                    <a:pt x="8617" y="15252"/>
                    <a:pt x="8747" y="15366"/>
                  </a:cubicBezTo>
                  <a:cubicBezTo>
                    <a:pt x="8978" y="15565"/>
                    <a:pt x="9215" y="15711"/>
                    <a:pt x="9474" y="15812"/>
                  </a:cubicBezTo>
                  <a:cubicBezTo>
                    <a:pt x="9739" y="15918"/>
                    <a:pt x="10004" y="15956"/>
                    <a:pt x="10260" y="15992"/>
                  </a:cubicBezTo>
                  <a:cubicBezTo>
                    <a:pt x="10369" y="16006"/>
                    <a:pt x="10477" y="16022"/>
                    <a:pt x="10589" y="16043"/>
                  </a:cubicBezTo>
                  <a:cubicBezTo>
                    <a:pt x="10773" y="16077"/>
                    <a:pt x="11178" y="16215"/>
                    <a:pt x="11230" y="16280"/>
                  </a:cubicBezTo>
                  <a:cubicBezTo>
                    <a:pt x="11250" y="16306"/>
                    <a:pt x="11281" y="16320"/>
                    <a:pt x="11313" y="16320"/>
                  </a:cubicBezTo>
                  <a:cubicBezTo>
                    <a:pt x="11333" y="16320"/>
                    <a:pt x="11353" y="16314"/>
                    <a:pt x="11370" y="16302"/>
                  </a:cubicBezTo>
                  <a:cubicBezTo>
                    <a:pt x="11415" y="16271"/>
                    <a:pt x="11425" y="16210"/>
                    <a:pt x="11397" y="16167"/>
                  </a:cubicBezTo>
                  <a:cubicBezTo>
                    <a:pt x="11395" y="16166"/>
                    <a:pt x="11395" y="16164"/>
                    <a:pt x="11394" y="16164"/>
                  </a:cubicBezTo>
                  <a:cubicBezTo>
                    <a:pt x="11250" y="15972"/>
                    <a:pt x="11132" y="15754"/>
                    <a:pt x="11013" y="15545"/>
                  </a:cubicBezTo>
                  <a:cubicBezTo>
                    <a:pt x="10849" y="15251"/>
                    <a:pt x="10680" y="14947"/>
                    <a:pt x="10444" y="14690"/>
                  </a:cubicBezTo>
                  <a:cubicBezTo>
                    <a:pt x="9971" y="14181"/>
                    <a:pt x="9370" y="13996"/>
                    <a:pt x="8789" y="13818"/>
                  </a:cubicBezTo>
                  <a:cubicBezTo>
                    <a:pt x="8493" y="13725"/>
                    <a:pt x="8187" y="13631"/>
                    <a:pt x="7900" y="13493"/>
                  </a:cubicBezTo>
                  <a:cubicBezTo>
                    <a:pt x="7863" y="13474"/>
                    <a:pt x="7809" y="13453"/>
                    <a:pt x="7747" y="13428"/>
                  </a:cubicBezTo>
                  <a:cubicBezTo>
                    <a:pt x="7637" y="13385"/>
                    <a:pt x="7447" y="13308"/>
                    <a:pt x="7358" y="13241"/>
                  </a:cubicBezTo>
                  <a:cubicBezTo>
                    <a:pt x="7284" y="13140"/>
                    <a:pt x="7210" y="13040"/>
                    <a:pt x="7136" y="12939"/>
                  </a:cubicBezTo>
                  <a:cubicBezTo>
                    <a:pt x="7136" y="12937"/>
                    <a:pt x="7133" y="12934"/>
                    <a:pt x="7133" y="12932"/>
                  </a:cubicBezTo>
                  <a:cubicBezTo>
                    <a:pt x="7126" y="12907"/>
                    <a:pt x="7110" y="12887"/>
                    <a:pt x="7087" y="12872"/>
                  </a:cubicBezTo>
                  <a:cubicBezTo>
                    <a:pt x="6747" y="12408"/>
                    <a:pt x="6407" y="11931"/>
                    <a:pt x="6075" y="11445"/>
                  </a:cubicBezTo>
                  <a:lnTo>
                    <a:pt x="6075" y="11445"/>
                  </a:lnTo>
                  <a:cubicBezTo>
                    <a:pt x="6450" y="11692"/>
                    <a:pt x="6919" y="11865"/>
                    <a:pt x="7501" y="11967"/>
                  </a:cubicBezTo>
                  <a:cubicBezTo>
                    <a:pt x="7769" y="12015"/>
                    <a:pt x="8042" y="12047"/>
                    <a:pt x="8306" y="12079"/>
                  </a:cubicBezTo>
                  <a:cubicBezTo>
                    <a:pt x="8844" y="12143"/>
                    <a:pt x="9402" y="12209"/>
                    <a:pt x="9908" y="12403"/>
                  </a:cubicBezTo>
                  <a:cubicBezTo>
                    <a:pt x="9920" y="12408"/>
                    <a:pt x="9932" y="12410"/>
                    <a:pt x="9944" y="12410"/>
                  </a:cubicBezTo>
                  <a:cubicBezTo>
                    <a:pt x="9968" y="12410"/>
                    <a:pt x="9992" y="12401"/>
                    <a:pt x="10011" y="12384"/>
                  </a:cubicBezTo>
                  <a:cubicBezTo>
                    <a:pt x="10039" y="12358"/>
                    <a:pt x="10050" y="12321"/>
                    <a:pt x="10040" y="12284"/>
                  </a:cubicBezTo>
                  <a:cubicBezTo>
                    <a:pt x="9881" y="11705"/>
                    <a:pt x="9352" y="11354"/>
                    <a:pt x="8824" y="11042"/>
                  </a:cubicBezTo>
                  <a:cubicBezTo>
                    <a:pt x="8091" y="10612"/>
                    <a:pt x="7367" y="10226"/>
                    <a:pt x="6584" y="10226"/>
                  </a:cubicBezTo>
                  <a:cubicBezTo>
                    <a:pt x="6518" y="10226"/>
                    <a:pt x="6453" y="10229"/>
                    <a:pt x="6386" y="10235"/>
                  </a:cubicBezTo>
                  <a:cubicBezTo>
                    <a:pt x="6149" y="10253"/>
                    <a:pt x="5910" y="10294"/>
                    <a:pt x="5681" y="10332"/>
                  </a:cubicBezTo>
                  <a:cubicBezTo>
                    <a:pt x="5577" y="10348"/>
                    <a:pt x="5474" y="10366"/>
                    <a:pt x="5371" y="10381"/>
                  </a:cubicBezTo>
                  <a:cubicBezTo>
                    <a:pt x="4907" y="9650"/>
                    <a:pt x="4468" y="8900"/>
                    <a:pt x="4077" y="8130"/>
                  </a:cubicBezTo>
                  <a:lnTo>
                    <a:pt x="4077" y="8130"/>
                  </a:lnTo>
                  <a:cubicBezTo>
                    <a:pt x="4255" y="8364"/>
                    <a:pt x="4445" y="8589"/>
                    <a:pt x="4678" y="8767"/>
                  </a:cubicBezTo>
                  <a:cubicBezTo>
                    <a:pt x="5076" y="9066"/>
                    <a:pt x="5544" y="9298"/>
                    <a:pt x="6065" y="9453"/>
                  </a:cubicBezTo>
                  <a:cubicBezTo>
                    <a:pt x="6838" y="9682"/>
                    <a:pt x="7658" y="9728"/>
                    <a:pt x="8414" y="9728"/>
                  </a:cubicBezTo>
                  <a:cubicBezTo>
                    <a:pt x="8593" y="9728"/>
                    <a:pt x="8769" y="9725"/>
                    <a:pt x="8940" y="9722"/>
                  </a:cubicBezTo>
                  <a:cubicBezTo>
                    <a:pt x="8993" y="9721"/>
                    <a:pt x="9040" y="9674"/>
                    <a:pt x="9037" y="9621"/>
                  </a:cubicBezTo>
                  <a:cubicBezTo>
                    <a:pt x="9037" y="9576"/>
                    <a:pt x="9005" y="9537"/>
                    <a:pt x="8963" y="9527"/>
                  </a:cubicBezTo>
                  <a:cubicBezTo>
                    <a:pt x="8909" y="9489"/>
                    <a:pt x="8746" y="9291"/>
                    <a:pt x="8666" y="9195"/>
                  </a:cubicBezTo>
                  <a:cubicBezTo>
                    <a:pt x="8591" y="9103"/>
                    <a:pt x="8545" y="9049"/>
                    <a:pt x="8519" y="9023"/>
                  </a:cubicBezTo>
                  <a:cubicBezTo>
                    <a:pt x="8341" y="8859"/>
                    <a:pt x="8151" y="8703"/>
                    <a:pt x="7951" y="8563"/>
                  </a:cubicBezTo>
                  <a:cubicBezTo>
                    <a:pt x="7543" y="8275"/>
                    <a:pt x="7094" y="8041"/>
                    <a:pt x="6618" y="7872"/>
                  </a:cubicBezTo>
                  <a:cubicBezTo>
                    <a:pt x="6140" y="7703"/>
                    <a:pt x="5647" y="7601"/>
                    <a:pt x="5149" y="7568"/>
                  </a:cubicBezTo>
                  <a:cubicBezTo>
                    <a:pt x="5031" y="7561"/>
                    <a:pt x="4921" y="7558"/>
                    <a:pt x="4813" y="7554"/>
                  </a:cubicBezTo>
                  <a:cubicBezTo>
                    <a:pt x="4438" y="7543"/>
                    <a:pt x="4113" y="7532"/>
                    <a:pt x="3741" y="7351"/>
                  </a:cubicBezTo>
                  <a:cubicBezTo>
                    <a:pt x="3728" y="7344"/>
                    <a:pt x="3714" y="7342"/>
                    <a:pt x="3699" y="7342"/>
                  </a:cubicBezTo>
                  <a:cubicBezTo>
                    <a:pt x="3513" y="6931"/>
                    <a:pt x="3340" y="6516"/>
                    <a:pt x="3187" y="6096"/>
                  </a:cubicBezTo>
                  <a:lnTo>
                    <a:pt x="3187" y="6096"/>
                  </a:lnTo>
                  <a:cubicBezTo>
                    <a:pt x="3276" y="6102"/>
                    <a:pt x="3366" y="6105"/>
                    <a:pt x="3456" y="6105"/>
                  </a:cubicBezTo>
                  <a:cubicBezTo>
                    <a:pt x="3874" y="6105"/>
                    <a:pt x="4300" y="6038"/>
                    <a:pt x="4769" y="5896"/>
                  </a:cubicBezTo>
                  <a:cubicBezTo>
                    <a:pt x="5308" y="5735"/>
                    <a:pt x="5799" y="5444"/>
                    <a:pt x="6188" y="5056"/>
                  </a:cubicBezTo>
                  <a:cubicBezTo>
                    <a:pt x="6437" y="4807"/>
                    <a:pt x="6841" y="4302"/>
                    <a:pt x="6728" y="3722"/>
                  </a:cubicBezTo>
                  <a:cubicBezTo>
                    <a:pt x="6724" y="3691"/>
                    <a:pt x="6702" y="3664"/>
                    <a:pt x="6674" y="3651"/>
                  </a:cubicBezTo>
                  <a:cubicBezTo>
                    <a:pt x="6669" y="3648"/>
                    <a:pt x="6660" y="3647"/>
                    <a:pt x="6649" y="3647"/>
                  </a:cubicBezTo>
                  <a:cubicBezTo>
                    <a:pt x="6615" y="3647"/>
                    <a:pt x="6557" y="3658"/>
                    <a:pt x="6486" y="3678"/>
                  </a:cubicBezTo>
                  <a:cubicBezTo>
                    <a:pt x="6084" y="3788"/>
                    <a:pt x="5205" y="4150"/>
                    <a:pt x="5193" y="4155"/>
                  </a:cubicBezTo>
                  <a:cubicBezTo>
                    <a:pt x="4726" y="4373"/>
                    <a:pt x="4277" y="4639"/>
                    <a:pt x="3859" y="4941"/>
                  </a:cubicBezTo>
                  <a:cubicBezTo>
                    <a:pt x="3521" y="5185"/>
                    <a:pt x="3268" y="5473"/>
                    <a:pt x="3061" y="5740"/>
                  </a:cubicBezTo>
                  <a:cubicBezTo>
                    <a:pt x="2457" y="3956"/>
                    <a:pt x="2181" y="2080"/>
                    <a:pt x="2457" y="113"/>
                  </a:cubicBezTo>
                  <a:cubicBezTo>
                    <a:pt x="2465" y="59"/>
                    <a:pt x="2427" y="8"/>
                    <a:pt x="2373" y="1"/>
                  </a:cubicBezTo>
                  <a:cubicBezTo>
                    <a:pt x="2367" y="1"/>
                    <a:pt x="2362" y="0"/>
                    <a:pt x="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4" name="Google Shape;1654;p35"/>
            <p:cNvGrpSpPr/>
            <p:nvPr/>
          </p:nvGrpSpPr>
          <p:grpSpPr>
            <a:xfrm rot="-7672435">
              <a:off x="45955" y="3049903"/>
              <a:ext cx="664240" cy="1218277"/>
              <a:chOff x="2229225" y="1230375"/>
              <a:chExt cx="351850" cy="645325"/>
            </a:xfrm>
          </p:grpSpPr>
          <p:sp>
            <p:nvSpPr>
              <p:cNvPr id="1655" name="Google Shape;1655;p35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0" name="Google Shape;1670;p35"/>
            <p:cNvGrpSpPr/>
            <p:nvPr/>
          </p:nvGrpSpPr>
          <p:grpSpPr>
            <a:xfrm rot="-775569">
              <a:off x="1118283" y="-76717"/>
              <a:ext cx="460680" cy="971812"/>
              <a:chOff x="1118425" y="996600"/>
              <a:chExt cx="244025" cy="514775"/>
            </a:xfrm>
          </p:grpSpPr>
          <p:sp>
            <p:nvSpPr>
              <p:cNvPr id="1671" name="Google Shape;1671;p35"/>
              <p:cNvSpPr/>
              <p:nvPr/>
            </p:nvSpPr>
            <p:spPr>
              <a:xfrm>
                <a:off x="1118425" y="1061350"/>
                <a:ext cx="244025" cy="450025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18001" extrusionOk="0">
                    <a:moveTo>
                      <a:pt x="5856" y="0"/>
                    </a:moveTo>
                    <a:cubicBezTo>
                      <a:pt x="5707" y="0"/>
                      <a:pt x="5541" y="52"/>
                      <a:pt x="5348" y="168"/>
                    </a:cubicBezTo>
                    <a:cubicBezTo>
                      <a:pt x="3967" y="999"/>
                      <a:pt x="2758" y="2108"/>
                      <a:pt x="1832" y="3431"/>
                    </a:cubicBezTo>
                    <a:cubicBezTo>
                      <a:pt x="1849" y="3407"/>
                      <a:pt x="1891" y="3397"/>
                      <a:pt x="1950" y="3397"/>
                    </a:cubicBezTo>
                    <a:cubicBezTo>
                      <a:pt x="2218" y="3397"/>
                      <a:pt x="2823" y="3609"/>
                      <a:pt x="2928" y="3651"/>
                    </a:cubicBezTo>
                    <a:cubicBezTo>
                      <a:pt x="3153" y="3744"/>
                      <a:pt x="3447" y="4026"/>
                      <a:pt x="3200" y="4207"/>
                    </a:cubicBezTo>
                    <a:cubicBezTo>
                      <a:pt x="3068" y="4304"/>
                      <a:pt x="2800" y="4333"/>
                      <a:pt x="2550" y="4333"/>
                    </a:cubicBezTo>
                    <a:cubicBezTo>
                      <a:pt x="2370" y="4333"/>
                      <a:pt x="2198" y="4318"/>
                      <a:pt x="2092" y="4303"/>
                    </a:cubicBezTo>
                    <a:cubicBezTo>
                      <a:pt x="1903" y="4276"/>
                      <a:pt x="1703" y="4245"/>
                      <a:pt x="1511" y="4245"/>
                    </a:cubicBezTo>
                    <a:cubicBezTo>
                      <a:pt x="1186" y="4245"/>
                      <a:pt x="884" y="4333"/>
                      <a:pt x="701" y="4676"/>
                    </a:cubicBezTo>
                    <a:cubicBezTo>
                      <a:pt x="390" y="5257"/>
                      <a:pt x="235" y="6024"/>
                      <a:pt x="96" y="6662"/>
                    </a:cubicBezTo>
                    <a:cubicBezTo>
                      <a:pt x="0" y="7101"/>
                      <a:pt x="0" y="7570"/>
                      <a:pt x="73" y="8006"/>
                    </a:cubicBezTo>
                    <a:cubicBezTo>
                      <a:pt x="109" y="8239"/>
                      <a:pt x="206" y="8724"/>
                      <a:pt x="445" y="8825"/>
                    </a:cubicBezTo>
                    <a:cubicBezTo>
                      <a:pt x="488" y="8844"/>
                      <a:pt x="533" y="8851"/>
                      <a:pt x="579" y="8851"/>
                    </a:cubicBezTo>
                    <a:cubicBezTo>
                      <a:pt x="651" y="8851"/>
                      <a:pt x="726" y="8833"/>
                      <a:pt x="797" y="8812"/>
                    </a:cubicBezTo>
                    <a:cubicBezTo>
                      <a:pt x="1251" y="8686"/>
                      <a:pt x="1702" y="8484"/>
                      <a:pt x="2168" y="8484"/>
                    </a:cubicBezTo>
                    <a:cubicBezTo>
                      <a:pt x="2220" y="8484"/>
                      <a:pt x="2272" y="8487"/>
                      <a:pt x="2324" y="8492"/>
                    </a:cubicBezTo>
                    <a:cubicBezTo>
                      <a:pt x="2428" y="8504"/>
                      <a:pt x="2548" y="8536"/>
                      <a:pt x="2595" y="8631"/>
                    </a:cubicBezTo>
                    <a:cubicBezTo>
                      <a:pt x="2619" y="8680"/>
                      <a:pt x="2619" y="8740"/>
                      <a:pt x="2606" y="8793"/>
                    </a:cubicBezTo>
                    <a:cubicBezTo>
                      <a:pt x="2569" y="8945"/>
                      <a:pt x="2434" y="9050"/>
                      <a:pt x="2302" y="9134"/>
                    </a:cubicBezTo>
                    <a:cubicBezTo>
                      <a:pt x="1769" y="9467"/>
                      <a:pt x="1102" y="9666"/>
                      <a:pt x="484" y="9758"/>
                    </a:cubicBezTo>
                    <a:cubicBezTo>
                      <a:pt x="346" y="9778"/>
                      <a:pt x="190" y="9797"/>
                      <a:pt x="105" y="9908"/>
                    </a:cubicBezTo>
                    <a:cubicBezTo>
                      <a:pt x="38" y="9995"/>
                      <a:pt x="35" y="10112"/>
                      <a:pt x="32" y="10221"/>
                    </a:cubicBezTo>
                    <a:cubicBezTo>
                      <a:pt x="28" y="10881"/>
                      <a:pt x="60" y="11541"/>
                      <a:pt x="131" y="12197"/>
                    </a:cubicBezTo>
                    <a:cubicBezTo>
                      <a:pt x="141" y="12289"/>
                      <a:pt x="158" y="12392"/>
                      <a:pt x="232" y="12449"/>
                    </a:cubicBezTo>
                    <a:cubicBezTo>
                      <a:pt x="275" y="12482"/>
                      <a:pt x="331" y="12491"/>
                      <a:pt x="387" y="12491"/>
                    </a:cubicBezTo>
                    <a:cubicBezTo>
                      <a:pt x="404" y="12491"/>
                      <a:pt x="421" y="12491"/>
                      <a:pt x="438" y="12489"/>
                    </a:cubicBezTo>
                    <a:cubicBezTo>
                      <a:pt x="980" y="12453"/>
                      <a:pt x="1551" y="12152"/>
                      <a:pt x="2078" y="12010"/>
                    </a:cubicBezTo>
                    <a:cubicBezTo>
                      <a:pt x="2124" y="11998"/>
                      <a:pt x="2165" y="11992"/>
                      <a:pt x="2201" y="11992"/>
                    </a:cubicBezTo>
                    <a:cubicBezTo>
                      <a:pt x="2368" y="11992"/>
                      <a:pt x="2428" y="12115"/>
                      <a:pt x="2312" y="12304"/>
                    </a:cubicBezTo>
                    <a:cubicBezTo>
                      <a:pt x="2208" y="12479"/>
                      <a:pt x="2058" y="12495"/>
                      <a:pt x="1885" y="12544"/>
                    </a:cubicBezTo>
                    <a:cubicBezTo>
                      <a:pt x="1393" y="12682"/>
                      <a:pt x="944" y="12974"/>
                      <a:pt x="493" y="13213"/>
                    </a:cubicBezTo>
                    <a:cubicBezTo>
                      <a:pt x="420" y="13252"/>
                      <a:pt x="344" y="13296"/>
                      <a:pt x="312" y="13369"/>
                    </a:cubicBezTo>
                    <a:cubicBezTo>
                      <a:pt x="281" y="13437"/>
                      <a:pt x="297" y="13517"/>
                      <a:pt x="313" y="13589"/>
                    </a:cubicBezTo>
                    <a:cubicBezTo>
                      <a:pt x="608" y="14885"/>
                      <a:pt x="1147" y="16085"/>
                      <a:pt x="1710" y="17279"/>
                    </a:cubicBezTo>
                    <a:cubicBezTo>
                      <a:pt x="1816" y="17502"/>
                      <a:pt x="1933" y="17932"/>
                      <a:pt x="2214" y="17993"/>
                    </a:cubicBezTo>
                    <a:cubicBezTo>
                      <a:pt x="2238" y="17998"/>
                      <a:pt x="2264" y="18001"/>
                      <a:pt x="2290" y="18001"/>
                    </a:cubicBezTo>
                    <a:cubicBezTo>
                      <a:pt x="2573" y="18001"/>
                      <a:pt x="2969" y="17730"/>
                      <a:pt x="3191" y="17621"/>
                    </a:cubicBezTo>
                    <a:cubicBezTo>
                      <a:pt x="3557" y="17446"/>
                      <a:pt x="3918" y="17255"/>
                      <a:pt x="4267" y="17045"/>
                    </a:cubicBezTo>
                    <a:cubicBezTo>
                      <a:pt x="4697" y="16786"/>
                      <a:pt x="5118" y="16485"/>
                      <a:pt x="5374" y="16058"/>
                    </a:cubicBezTo>
                    <a:cubicBezTo>
                      <a:pt x="5988" y="15037"/>
                      <a:pt x="5174" y="14035"/>
                      <a:pt x="5200" y="12977"/>
                    </a:cubicBezTo>
                    <a:cubicBezTo>
                      <a:pt x="5203" y="12897"/>
                      <a:pt x="5213" y="12813"/>
                      <a:pt x="5266" y="12756"/>
                    </a:cubicBezTo>
                    <a:cubicBezTo>
                      <a:pt x="5307" y="12710"/>
                      <a:pt x="5365" y="12690"/>
                      <a:pt x="5426" y="12690"/>
                    </a:cubicBezTo>
                    <a:cubicBezTo>
                      <a:pt x="5490" y="12690"/>
                      <a:pt x="5555" y="12712"/>
                      <a:pt x="5606" y="12750"/>
                    </a:cubicBezTo>
                    <a:cubicBezTo>
                      <a:pt x="5706" y="12825"/>
                      <a:pt x="5762" y="12942"/>
                      <a:pt x="5816" y="13054"/>
                    </a:cubicBezTo>
                    <a:cubicBezTo>
                      <a:pt x="5988" y="13416"/>
                      <a:pt x="6160" y="13781"/>
                      <a:pt x="6332" y="14142"/>
                    </a:cubicBezTo>
                    <a:cubicBezTo>
                      <a:pt x="6393" y="14270"/>
                      <a:pt x="6458" y="14404"/>
                      <a:pt x="6573" y="14491"/>
                    </a:cubicBezTo>
                    <a:cubicBezTo>
                      <a:pt x="6634" y="14538"/>
                      <a:pt x="6713" y="14565"/>
                      <a:pt x="6789" y="14565"/>
                    </a:cubicBezTo>
                    <a:cubicBezTo>
                      <a:pt x="6855" y="14565"/>
                      <a:pt x="6918" y="14545"/>
                      <a:pt x="6965" y="14499"/>
                    </a:cubicBezTo>
                    <a:cubicBezTo>
                      <a:pt x="7001" y="14462"/>
                      <a:pt x="7024" y="14415"/>
                      <a:pt x="7046" y="14368"/>
                    </a:cubicBezTo>
                    <a:cubicBezTo>
                      <a:pt x="7233" y="13980"/>
                      <a:pt x="7420" y="13595"/>
                      <a:pt x="7606" y="13210"/>
                    </a:cubicBezTo>
                    <a:cubicBezTo>
                      <a:pt x="7955" y="12486"/>
                      <a:pt x="8308" y="11755"/>
                      <a:pt x="8494" y="10974"/>
                    </a:cubicBezTo>
                    <a:cubicBezTo>
                      <a:pt x="8543" y="10764"/>
                      <a:pt x="8581" y="10546"/>
                      <a:pt x="8542" y="10335"/>
                    </a:cubicBezTo>
                    <a:cubicBezTo>
                      <a:pt x="8424" y="9717"/>
                      <a:pt x="7709" y="9381"/>
                      <a:pt x="7499" y="8788"/>
                    </a:cubicBezTo>
                    <a:cubicBezTo>
                      <a:pt x="7472" y="8711"/>
                      <a:pt x="7454" y="8624"/>
                      <a:pt x="7491" y="8552"/>
                    </a:cubicBezTo>
                    <a:cubicBezTo>
                      <a:pt x="7528" y="8475"/>
                      <a:pt x="7616" y="8437"/>
                      <a:pt x="7703" y="8437"/>
                    </a:cubicBezTo>
                    <a:cubicBezTo>
                      <a:pt x="7717" y="8437"/>
                      <a:pt x="7731" y="8438"/>
                      <a:pt x="7745" y="8440"/>
                    </a:cubicBezTo>
                    <a:cubicBezTo>
                      <a:pt x="7842" y="8456"/>
                      <a:pt x="7929" y="8513"/>
                      <a:pt x="8012" y="8569"/>
                    </a:cubicBezTo>
                    <a:cubicBezTo>
                      <a:pt x="8255" y="8738"/>
                      <a:pt x="8487" y="8927"/>
                      <a:pt x="8704" y="9131"/>
                    </a:cubicBezTo>
                    <a:cubicBezTo>
                      <a:pt x="8804" y="9225"/>
                      <a:pt x="8912" y="9329"/>
                      <a:pt x="9048" y="9333"/>
                    </a:cubicBezTo>
                    <a:cubicBezTo>
                      <a:pt x="9051" y="9333"/>
                      <a:pt x="9054" y="9334"/>
                      <a:pt x="9056" y="9334"/>
                    </a:cubicBezTo>
                    <a:cubicBezTo>
                      <a:pt x="9761" y="9334"/>
                      <a:pt x="8836" y="4957"/>
                      <a:pt x="8686" y="4462"/>
                    </a:cubicBezTo>
                    <a:cubicBezTo>
                      <a:pt x="8436" y="3640"/>
                      <a:pt x="8117" y="2836"/>
                      <a:pt x="7738" y="2063"/>
                    </a:cubicBezTo>
                    <a:cubicBezTo>
                      <a:pt x="7444" y="1465"/>
                      <a:pt x="7039" y="952"/>
                      <a:pt x="6602" y="456"/>
                    </a:cubicBezTo>
                    <a:cubicBezTo>
                      <a:pt x="6357" y="180"/>
                      <a:pt x="6134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1167350" y="996600"/>
                <a:ext cx="1633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18872" extrusionOk="0">
                    <a:moveTo>
                      <a:pt x="3429" y="1"/>
                    </a:moveTo>
                    <a:cubicBezTo>
                      <a:pt x="3363" y="1"/>
                      <a:pt x="3292" y="55"/>
                      <a:pt x="3311" y="140"/>
                    </a:cubicBezTo>
                    <a:cubicBezTo>
                      <a:pt x="3615" y="1547"/>
                      <a:pt x="3770" y="2977"/>
                      <a:pt x="3804" y="4413"/>
                    </a:cubicBezTo>
                    <a:cubicBezTo>
                      <a:pt x="3640" y="4468"/>
                      <a:pt x="3482" y="4584"/>
                      <a:pt x="3340" y="4674"/>
                    </a:cubicBezTo>
                    <a:cubicBezTo>
                      <a:pt x="3164" y="4782"/>
                      <a:pt x="2994" y="4895"/>
                      <a:pt x="2826" y="5015"/>
                    </a:cubicBezTo>
                    <a:cubicBezTo>
                      <a:pt x="2483" y="5260"/>
                      <a:pt x="2158" y="5528"/>
                      <a:pt x="1849" y="5813"/>
                    </a:cubicBezTo>
                    <a:cubicBezTo>
                      <a:pt x="1767" y="5890"/>
                      <a:pt x="1844" y="6003"/>
                      <a:pt x="1933" y="6003"/>
                    </a:cubicBezTo>
                    <a:cubicBezTo>
                      <a:pt x="1959" y="6003"/>
                      <a:pt x="1985" y="5994"/>
                      <a:pt x="2009" y="5972"/>
                    </a:cubicBezTo>
                    <a:cubicBezTo>
                      <a:pt x="2540" y="5478"/>
                      <a:pt x="3126" y="5043"/>
                      <a:pt x="3760" y="4685"/>
                    </a:cubicBezTo>
                    <a:cubicBezTo>
                      <a:pt x="3776" y="4676"/>
                      <a:pt x="3792" y="4668"/>
                      <a:pt x="3808" y="4661"/>
                    </a:cubicBezTo>
                    <a:lnTo>
                      <a:pt x="3808" y="4661"/>
                    </a:lnTo>
                    <a:cubicBezTo>
                      <a:pt x="3815" y="5263"/>
                      <a:pt x="3801" y="5865"/>
                      <a:pt x="3767" y="6469"/>
                    </a:cubicBezTo>
                    <a:cubicBezTo>
                      <a:pt x="3720" y="6501"/>
                      <a:pt x="3678" y="6542"/>
                      <a:pt x="3639" y="6580"/>
                    </a:cubicBezTo>
                    <a:cubicBezTo>
                      <a:pt x="3516" y="6694"/>
                      <a:pt x="3394" y="6810"/>
                      <a:pt x="3272" y="6926"/>
                    </a:cubicBezTo>
                    <a:cubicBezTo>
                      <a:pt x="2813" y="7363"/>
                      <a:pt x="2363" y="7811"/>
                      <a:pt x="1922" y="8267"/>
                    </a:cubicBezTo>
                    <a:cubicBezTo>
                      <a:pt x="1419" y="8782"/>
                      <a:pt x="931" y="9307"/>
                      <a:pt x="452" y="9843"/>
                    </a:cubicBezTo>
                    <a:cubicBezTo>
                      <a:pt x="378" y="9925"/>
                      <a:pt x="453" y="10038"/>
                      <a:pt x="537" y="10038"/>
                    </a:cubicBezTo>
                    <a:cubicBezTo>
                      <a:pt x="562" y="10038"/>
                      <a:pt x="589" y="10027"/>
                      <a:pt x="612" y="10002"/>
                    </a:cubicBezTo>
                    <a:cubicBezTo>
                      <a:pt x="1600" y="8896"/>
                      <a:pt x="2638" y="7831"/>
                      <a:pt x="3720" y="6813"/>
                    </a:cubicBezTo>
                    <a:cubicBezTo>
                      <a:pt x="3727" y="6806"/>
                      <a:pt x="3738" y="6796"/>
                      <a:pt x="3747" y="6784"/>
                    </a:cubicBezTo>
                    <a:lnTo>
                      <a:pt x="3747" y="6784"/>
                    </a:lnTo>
                    <a:cubicBezTo>
                      <a:pt x="3728" y="7052"/>
                      <a:pt x="3707" y="7318"/>
                      <a:pt x="3682" y="7586"/>
                    </a:cubicBezTo>
                    <a:cubicBezTo>
                      <a:pt x="3618" y="8225"/>
                      <a:pt x="3533" y="8862"/>
                      <a:pt x="3430" y="9496"/>
                    </a:cubicBezTo>
                    <a:cubicBezTo>
                      <a:pt x="2660" y="10004"/>
                      <a:pt x="1936" y="10580"/>
                      <a:pt x="1267" y="11218"/>
                    </a:cubicBezTo>
                    <a:cubicBezTo>
                      <a:pt x="1186" y="11296"/>
                      <a:pt x="1264" y="11409"/>
                      <a:pt x="1352" y="11409"/>
                    </a:cubicBezTo>
                    <a:cubicBezTo>
                      <a:pt x="1377" y="11409"/>
                      <a:pt x="1403" y="11400"/>
                      <a:pt x="1427" y="11378"/>
                    </a:cubicBezTo>
                    <a:cubicBezTo>
                      <a:pt x="2032" y="10799"/>
                      <a:pt x="2683" y="10272"/>
                      <a:pt x="3377" y="9803"/>
                    </a:cubicBezTo>
                    <a:lnTo>
                      <a:pt x="3377" y="9803"/>
                    </a:lnTo>
                    <a:cubicBezTo>
                      <a:pt x="3243" y="10563"/>
                      <a:pt x="3087" y="11320"/>
                      <a:pt x="2903" y="12071"/>
                    </a:cubicBezTo>
                    <a:cubicBezTo>
                      <a:pt x="2221" y="12705"/>
                      <a:pt x="1612" y="13412"/>
                      <a:pt x="1079" y="14177"/>
                    </a:cubicBezTo>
                    <a:cubicBezTo>
                      <a:pt x="1022" y="14260"/>
                      <a:pt x="1099" y="14340"/>
                      <a:pt x="1179" y="14340"/>
                    </a:cubicBezTo>
                    <a:cubicBezTo>
                      <a:pt x="1214" y="14340"/>
                      <a:pt x="1249" y="14325"/>
                      <a:pt x="1273" y="14289"/>
                    </a:cubicBezTo>
                    <a:cubicBezTo>
                      <a:pt x="1723" y="13639"/>
                      <a:pt x="2236" y="13035"/>
                      <a:pt x="2799" y="12479"/>
                    </a:cubicBezTo>
                    <a:lnTo>
                      <a:pt x="2799" y="12479"/>
                    </a:lnTo>
                    <a:cubicBezTo>
                      <a:pt x="2598" y="13265"/>
                      <a:pt x="2375" y="14044"/>
                      <a:pt x="2129" y="14817"/>
                    </a:cubicBezTo>
                    <a:cubicBezTo>
                      <a:pt x="2049" y="15071"/>
                      <a:pt x="1965" y="15322"/>
                      <a:pt x="1880" y="15574"/>
                    </a:cubicBezTo>
                    <a:cubicBezTo>
                      <a:pt x="1275" y="15959"/>
                      <a:pt x="684" y="16363"/>
                      <a:pt x="102" y="16785"/>
                    </a:cubicBezTo>
                    <a:cubicBezTo>
                      <a:pt x="0" y="16855"/>
                      <a:pt x="60" y="17001"/>
                      <a:pt x="150" y="17001"/>
                    </a:cubicBezTo>
                    <a:cubicBezTo>
                      <a:pt x="169" y="17001"/>
                      <a:pt x="189" y="16995"/>
                      <a:pt x="209" y="16980"/>
                    </a:cubicBezTo>
                    <a:cubicBezTo>
                      <a:pt x="714" y="16612"/>
                      <a:pt x="1231" y="16262"/>
                      <a:pt x="1757" y="15919"/>
                    </a:cubicBezTo>
                    <a:lnTo>
                      <a:pt x="1757" y="15919"/>
                    </a:lnTo>
                    <a:cubicBezTo>
                      <a:pt x="1429" y="16867"/>
                      <a:pt x="1076" y="17807"/>
                      <a:pt x="703" y="18737"/>
                    </a:cubicBezTo>
                    <a:cubicBezTo>
                      <a:pt x="670" y="18818"/>
                      <a:pt x="737" y="18872"/>
                      <a:pt x="807" y="18872"/>
                    </a:cubicBezTo>
                    <a:cubicBezTo>
                      <a:pt x="852" y="18872"/>
                      <a:pt x="899" y="18849"/>
                      <a:pt x="920" y="18797"/>
                    </a:cubicBezTo>
                    <a:cubicBezTo>
                      <a:pt x="1308" y="17833"/>
                      <a:pt x="1673" y="16857"/>
                      <a:pt x="2010" y="15873"/>
                    </a:cubicBezTo>
                    <a:cubicBezTo>
                      <a:pt x="2182" y="16117"/>
                      <a:pt x="2263" y="16436"/>
                      <a:pt x="2360" y="16708"/>
                    </a:cubicBezTo>
                    <a:cubicBezTo>
                      <a:pt x="2498" y="17084"/>
                      <a:pt x="2634" y="17461"/>
                      <a:pt x="2771" y="17837"/>
                    </a:cubicBezTo>
                    <a:cubicBezTo>
                      <a:pt x="2791" y="17891"/>
                      <a:pt x="2837" y="17914"/>
                      <a:pt x="2883" y="17914"/>
                    </a:cubicBezTo>
                    <a:cubicBezTo>
                      <a:pt x="2951" y="17914"/>
                      <a:pt x="3018" y="17861"/>
                      <a:pt x="2989" y="17779"/>
                    </a:cubicBezTo>
                    <a:cubicBezTo>
                      <a:pt x="2841" y="17374"/>
                      <a:pt x="2693" y="16967"/>
                      <a:pt x="2546" y="16562"/>
                    </a:cubicBezTo>
                    <a:cubicBezTo>
                      <a:pt x="2427" y="16237"/>
                      <a:pt x="2330" y="15880"/>
                      <a:pt x="2094" y="15619"/>
                    </a:cubicBezTo>
                    <a:cubicBezTo>
                      <a:pt x="2459" y="14536"/>
                      <a:pt x="2784" y="13442"/>
                      <a:pt x="3061" y="12333"/>
                    </a:cubicBezTo>
                    <a:cubicBezTo>
                      <a:pt x="3446" y="13084"/>
                      <a:pt x="3775" y="13862"/>
                      <a:pt x="4040" y="14664"/>
                    </a:cubicBezTo>
                    <a:cubicBezTo>
                      <a:pt x="4058" y="14718"/>
                      <a:pt x="4103" y="14742"/>
                      <a:pt x="4148" y="14742"/>
                    </a:cubicBezTo>
                    <a:cubicBezTo>
                      <a:pt x="4216" y="14742"/>
                      <a:pt x="4284" y="14688"/>
                      <a:pt x="4257" y="14606"/>
                    </a:cubicBezTo>
                    <a:cubicBezTo>
                      <a:pt x="3960" y="13714"/>
                      <a:pt x="3591" y="12847"/>
                      <a:pt x="3151" y="12015"/>
                    </a:cubicBezTo>
                    <a:cubicBezTo>
                      <a:pt x="3148" y="12009"/>
                      <a:pt x="3143" y="12007"/>
                      <a:pt x="3141" y="12002"/>
                    </a:cubicBezTo>
                    <a:cubicBezTo>
                      <a:pt x="3164" y="11906"/>
                      <a:pt x="3187" y="11812"/>
                      <a:pt x="3212" y="11716"/>
                    </a:cubicBezTo>
                    <a:cubicBezTo>
                      <a:pt x="3372" y="11024"/>
                      <a:pt x="3510" y="10328"/>
                      <a:pt x="3627" y="9626"/>
                    </a:cubicBezTo>
                    <a:cubicBezTo>
                      <a:pt x="3649" y="9611"/>
                      <a:pt x="3670" y="9597"/>
                      <a:pt x="3692" y="9584"/>
                    </a:cubicBezTo>
                    <a:cubicBezTo>
                      <a:pt x="4132" y="10225"/>
                      <a:pt x="4572" y="10864"/>
                      <a:pt x="5014" y="11504"/>
                    </a:cubicBezTo>
                    <a:cubicBezTo>
                      <a:pt x="5038" y="11539"/>
                      <a:pt x="5073" y="11554"/>
                      <a:pt x="5108" y="11554"/>
                    </a:cubicBezTo>
                    <a:cubicBezTo>
                      <a:pt x="5187" y="11554"/>
                      <a:pt x="5265" y="11475"/>
                      <a:pt x="5206" y="11392"/>
                    </a:cubicBezTo>
                    <a:cubicBezTo>
                      <a:pt x="4746" y="10720"/>
                      <a:pt x="4283" y="10047"/>
                      <a:pt x="3821" y="9376"/>
                    </a:cubicBezTo>
                    <a:cubicBezTo>
                      <a:pt x="3799" y="9343"/>
                      <a:pt x="3761" y="9321"/>
                      <a:pt x="3722" y="9321"/>
                    </a:cubicBezTo>
                    <a:cubicBezTo>
                      <a:pt x="3706" y="9321"/>
                      <a:pt x="3691" y="9325"/>
                      <a:pt x="3676" y="9332"/>
                    </a:cubicBezTo>
                    <a:cubicBezTo>
                      <a:pt x="3812" y="8471"/>
                      <a:pt x="3911" y="7602"/>
                      <a:pt x="3969" y="6734"/>
                    </a:cubicBezTo>
                    <a:cubicBezTo>
                      <a:pt x="4012" y="6790"/>
                      <a:pt x="4061" y="6862"/>
                      <a:pt x="4076" y="6881"/>
                    </a:cubicBezTo>
                    <a:cubicBezTo>
                      <a:pt x="4181" y="7007"/>
                      <a:pt x="4283" y="7135"/>
                      <a:pt x="4386" y="7262"/>
                    </a:cubicBezTo>
                    <a:cubicBezTo>
                      <a:pt x="4626" y="7566"/>
                      <a:pt x="4859" y="7877"/>
                      <a:pt x="5088" y="8193"/>
                    </a:cubicBezTo>
                    <a:cubicBezTo>
                      <a:pt x="5512" y="8782"/>
                      <a:pt x="5911" y="9389"/>
                      <a:pt x="6285" y="10011"/>
                    </a:cubicBezTo>
                    <a:cubicBezTo>
                      <a:pt x="6308" y="10049"/>
                      <a:pt x="6342" y="10065"/>
                      <a:pt x="6377" y="10065"/>
                    </a:cubicBezTo>
                    <a:cubicBezTo>
                      <a:pt x="6455" y="10065"/>
                      <a:pt x="6532" y="9985"/>
                      <a:pt x="6479" y="9900"/>
                    </a:cubicBezTo>
                    <a:cubicBezTo>
                      <a:pt x="5846" y="8847"/>
                      <a:pt x="5141" y="7840"/>
                      <a:pt x="4370" y="6886"/>
                    </a:cubicBezTo>
                    <a:cubicBezTo>
                      <a:pt x="4273" y="6768"/>
                      <a:pt x="4179" y="6650"/>
                      <a:pt x="4080" y="6534"/>
                    </a:cubicBezTo>
                    <a:cubicBezTo>
                      <a:pt x="4051" y="6501"/>
                      <a:pt x="4022" y="6470"/>
                      <a:pt x="3989" y="6450"/>
                    </a:cubicBezTo>
                    <a:cubicBezTo>
                      <a:pt x="4024" y="5856"/>
                      <a:pt x="4038" y="5263"/>
                      <a:pt x="4031" y="4668"/>
                    </a:cubicBezTo>
                    <a:lnTo>
                      <a:pt x="4031" y="4668"/>
                    </a:lnTo>
                    <a:cubicBezTo>
                      <a:pt x="4037" y="4671"/>
                      <a:pt x="4040" y="4674"/>
                      <a:pt x="4045" y="4676"/>
                    </a:cubicBezTo>
                    <a:cubicBezTo>
                      <a:pt x="4124" y="4727"/>
                      <a:pt x="4190" y="4807"/>
                      <a:pt x="4260" y="4869"/>
                    </a:cubicBezTo>
                    <a:lnTo>
                      <a:pt x="4688" y="5254"/>
                    </a:lnTo>
                    <a:cubicBezTo>
                      <a:pt x="4992" y="5528"/>
                      <a:pt x="5295" y="5800"/>
                      <a:pt x="5599" y="6072"/>
                    </a:cubicBezTo>
                    <a:cubicBezTo>
                      <a:pt x="5622" y="6093"/>
                      <a:pt x="5647" y="6102"/>
                      <a:pt x="5672" y="6102"/>
                    </a:cubicBezTo>
                    <a:cubicBezTo>
                      <a:pt x="5761" y="6102"/>
                      <a:pt x="5841" y="5989"/>
                      <a:pt x="5758" y="5913"/>
                    </a:cubicBezTo>
                    <a:cubicBezTo>
                      <a:pt x="5410" y="5600"/>
                      <a:pt x="5060" y="5286"/>
                      <a:pt x="4713" y="4973"/>
                    </a:cubicBezTo>
                    <a:cubicBezTo>
                      <a:pt x="4543" y="4821"/>
                      <a:pt x="4377" y="4663"/>
                      <a:pt x="4205" y="4516"/>
                    </a:cubicBezTo>
                    <a:cubicBezTo>
                      <a:pt x="4147" y="4467"/>
                      <a:pt x="4089" y="4425"/>
                      <a:pt x="4028" y="4403"/>
                    </a:cubicBezTo>
                    <a:cubicBezTo>
                      <a:pt x="4025" y="4357"/>
                      <a:pt x="4025" y="4312"/>
                      <a:pt x="4025" y="4264"/>
                    </a:cubicBezTo>
                    <a:cubicBezTo>
                      <a:pt x="3986" y="2858"/>
                      <a:pt x="3825" y="1457"/>
                      <a:pt x="3529" y="82"/>
                    </a:cubicBezTo>
                    <a:cubicBezTo>
                      <a:pt x="3516" y="25"/>
                      <a:pt x="3473" y="1"/>
                      <a:pt x="3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3" name="Google Shape;1673;p35"/>
            <p:cNvGrpSpPr/>
            <p:nvPr/>
          </p:nvGrpSpPr>
          <p:grpSpPr>
            <a:xfrm rot="-10196156">
              <a:off x="1412497" y="4270692"/>
              <a:ext cx="632854" cy="1148850"/>
              <a:chOff x="1981825" y="1045200"/>
              <a:chExt cx="335225" cy="608550"/>
            </a:xfrm>
          </p:grpSpPr>
          <p:sp>
            <p:nvSpPr>
              <p:cNvPr id="1674" name="Google Shape;1674;p35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6" name="Google Shape;1676;p35"/>
            <p:cNvGrpSpPr/>
            <p:nvPr/>
          </p:nvGrpSpPr>
          <p:grpSpPr>
            <a:xfrm rot="1584049">
              <a:off x="8375315" y="15249"/>
              <a:ext cx="614333" cy="1049515"/>
              <a:chOff x="916650" y="1440625"/>
              <a:chExt cx="325425" cy="555950"/>
            </a:xfrm>
          </p:grpSpPr>
          <p:sp>
            <p:nvSpPr>
              <p:cNvPr id="1677" name="Google Shape;1677;p35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9" name="Google Shape;1679;p35"/>
            <p:cNvSpPr/>
            <p:nvPr/>
          </p:nvSpPr>
          <p:spPr>
            <a:xfrm rot="-10196156">
              <a:off x="1696421" y="625137"/>
              <a:ext cx="215875" cy="185953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3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1" name="Google Shape;1681;p36"/>
          <p:cNvGrpSpPr/>
          <p:nvPr/>
        </p:nvGrpSpPr>
        <p:grpSpPr>
          <a:xfrm>
            <a:off x="-67555" y="-459321"/>
            <a:ext cx="9219828" cy="6464384"/>
            <a:chOff x="-67555" y="-459321"/>
            <a:chExt cx="9219828" cy="6464384"/>
          </a:xfrm>
        </p:grpSpPr>
        <p:sp>
          <p:nvSpPr>
            <p:cNvPr id="1682" name="Google Shape;1682;p36"/>
            <p:cNvSpPr/>
            <p:nvPr/>
          </p:nvSpPr>
          <p:spPr>
            <a:xfrm rot="5400000">
              <a:off x="6577411" y="2576893"/>
              <a:ext cx="4511035" cy="622149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6"/>
            <p:cNvSpPr/>
            <p:nvPr/>
          </p:nvSpPr>
          <p:spPr>
            <a:xfrm rot="5400000">
              <a:off x="-1547586" y="1524605"/>
              <a:ext cx="4060315" cy="1011104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4" name="Google Shape;1684;p36"/>
            <p:cNvGrpSpPr/>
            <p:nvPr/>
          </p:nvGrpSpPr>
          <p:grpSpPr>
            <a:xfrm rot="10800000" flipH="1">
              <a:off x="-67555" y="4266480"/>
              <a:ext cx="689708" cy="914498"/>
              <a:chOff x="2564125" y="1136725"/>
              <a:chExt cx="365350" cy="484425"/>
            </a:xfrm>
          </p:grpSpPr>
          <p:sp>
            <p:nvSpPr>
              <p:cNvPr id="1685" name="Google Shape;1685;p36"/>
              <p:cNvSpPr/>
              <p:nvPr/>
            </p:nvSpPr>
            <p:spPr>
              <a:xfrm>
                <a:off x="2823525" y="1482000"/>
                <a:ext cx="45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908" extrusionOk="0">
                    <a:moveTo>
                      <a:pt x="390" y="1"/>
                    </a:moveTo>
                    <a:cubicBezTo>
                      <a:pt x="325" y="1"/>
                      <a:pt x="268" y="48"/>
                      <a:pt x="261" y="128"/>
                    </a:cubicBezTo>
                    <a:cubicBezTo>
                      <a:pt x="171" y="1037"/>
                      <a:pt x="1" y="1971"/>
                      <a:pt x="378" y="2839"/>
                    </a:cubicBezTo>
                    <a:cubicBezTo>
                      <a:pt x="399" y="2887"/>
                      <a:pt x="436" y="2907"/>
                      <a:pt x="474" y="2907"/>
                    </a:cubicBezTo>
                    <a:cubicBezTo>
                      <a:pt x="558" y="2907"/>
                      <a:pt x="650" y="2812"/>
                      <a:pt x="604" y="2706"/>
                    </a:cubicBezTo>
                    <a:cubicBezTo>
                      <a:pt x="285" y="1973"/>
                      <a:pt x="407" y="1156"/>
                      <a:pt x="496" y="381"/>
                    </a:cubicBezTo>
                    <a:lnTo>
                      <a:pt x="496" y="381"/>
                    </a:lnTo>
                    <a:cubicBezTo>
                      <a:pt x="891" y="715"/>
                      <a:pt x="1252" y="1086"/>
                      <a:pt x="1576" y="1491"/>
                    </a:cubicBezTo>
                    <a:cubicBezTo>
                      <a:pt x="1601" y="1524"/>
                      <a:pt x="1631" y="1537"/>
                      <a:pt x="1660" y="1537"/>
                    </a:cubicBezTo>
                    <a:cubicBezTo>
                      <a:pt x="1752" y="1537"/>
                      <a:pt x="1837" y="1406"/>
                      <a:pt x="1760" y="1308"/>
                    </a:cubicBezTo>
                    <a:cubicBezTo>
                      <a:pt x="1383" y="836"/>
                      <a:pt x="956" y="410"/>
                      <a:pt x="483" y="35"/>
                    </a:cubicBezTo>
                    <a:cubicBezTo>
                      <a:pt x="453" y="12"/>
                      <a:pt x="421" y="1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6"/>
              <p:cNvSpPr/>
              <p:nvPr/>
            </p:nvSpPr>
            <p:spPr>
              <a:xfrm>
                <a:off x="2685450" y="1277450"/>
                <a:ext cx="20987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13748" extrusionOk="0">
                    <a:moveTo>
                      <a:pt x="1" y="0"/>
                    </a:moveTo>
                    <a:cubicBezTo>
                      <a:pt x="356" y="2610"/>
                      <a:pt x="479" y="6182"/>
                      <a:pt x="2074" y="8333"/>
                    </a:cubicBezTo>
                    <a:cubicBezTo>
                      <a:pt x="3716" y="10543"/>
                      <a:pt x="6524" y="11486"/>
                      <a:pt x="8054" y="13747"/>
                    </a:cubicBezTo>
                    <a:cubicBezTo>
                      <a:pt x="7892" y="13508"/>
                      <a:pt x="8079" y="12534"/>
                      <a:pt x="8083" y="12230"/>
                    </a:cubicBezTo>
                    <a:cubicBezTo>
                      <a:pt x="8096" y="11612"/>
                      <a:pt x="8108" y="10994"/>
                      <a:pt x="8119" y="10374"/>
                    </a:cubicBezTo>
                    <a:cubicBezTo>
                      <a:pt x="8141" y="9307"/>
                      <a:pt x="8235" y="8261"/>
                      <a:pt x="8299" y="7211"/>
                    </a:cubicBezTo>
                    <a:cubicBezTo>
                      <a:pt x="8394" y="5623"/>
                      <a:pt x="7497" y="4072"/>
                      <a:pt x="6349" y="2980"/>
                    </a:cubicBezTo>
                    <a:cubicBezTo>
                      <a:pt x="6142" y="2784"/>
                      <a:pt x="5926" y="2600"/>
                      <a:pt x="5707" y="2434"/>
                    </a:cubicBezTo>
                    <a:cubicBezTo>
                      <a:pt x="4047" y="1182"/>
                      <a:pt x="1999" y="57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6"/>
              <p:cNvSpPr/>
              <p:nvPr/>
            </p:nvSpPr>
            <p:spPr>
              <a:xfrm>
                <a:off x="2564125" y="1136725"/>
                <a:ext cx="302075" cy="4252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010" extrusionOk="0">
                    <a:moveTo>
                      <a:pt x="105" y="0"/>
                    </a:moveTo>
                    <a:cubicBezTo>
                      <a:pt x="52" y="0"/>
                      <a:pt x="0" y="44"/>
                      <a:pt x="27" y="105"/>
                    </a:cubicBezTo>
                    <a:cubicBezTo>
                      <a:pt x="1065" y="2517"/>
                      <a:pt x="2914" y="4410"/>
                      <a:pt x="4789" y="6194"/>
                    </a:cubicBezTo>
                    <a:cubicBezTo>
                      <a:pt x="5738" y="7097"/>
                      <a:pt x="6703" y="7986"/>
                      <a:pt x="7597" y="8944"/>
                    </a:cubicBezTo>
                    <a:cubicBezTo>
                      <a:pt x="7897" y="9269"/>
                      <a:pt x="8179" y="9609"/>
                      <a:pt x="8451" y="9956"/>
                    </a:cubicBezTo>
                    <a:cubicBezTo>
                      <a:pt x="9020" y="10687"/>
                      <a:pt x="9621" y="11421"/>
                      <a:pt x="10036" y="12261"/>
                    </a:cubicBezTo>
                    <a:cubicBezTo>
                      <a:pt x="10222" y="12637"/>
                      <a:pt x="10351" y="13033"/>
                      <a:pt x="10485" y="13431"/>
                    </a:cubicBezTo>
                    <a:cubicBezTo>
                      <a:pt x="10618" y="13830"/>
                      <a:pt x="10756" y="14230"/>
                      <a:pt x="10901" y="14626"/>
                    </a:cubicBezTo>
                    <a:cubicBezTo>
                      <a:pt x="11192" y="15427"/>
                      <a:pt x="11520" y="16212"/>
                      <a:pt x="11907" y="16970"/>
                    </a:cubicBezTo>
                    <a:cubicBezTo>
                      <a:pt x="11922" y="16998"/>
                      <a:pt x="11944" y="17010"/>
                      <a:pt x="11968" y="17010"/>
                    </a:cubicBezTo>
                    <a:cubicBezTo>
                      <a:pt x="12023" y="17010"/>
                      <a:pt x="12082" y="16944"/>
                      <a:pt x="12049" y="16877"/>
                    </a:cubicBezTo>
                    <a:cubicBezTo>
                      <a:pt x="11695" y="16188"/>
                      <a:pt x="11393" y="15473"/>
                      <a:pt x="11124" y="14747"/>
                    </a:cubicBezTo>
                    <a:cubicBezTo>
                      <a:pt x="10860" y="14040"/>
                      <a:pt x="10659" y="13308"/>
                      <a:pt x="10374" y="12608"/>
                    </a:cubicBezTo>
                    <a:cubicBezTo>
                      <a:pt x="10118" y="11977"/>
                      <a:pt x="9754" y="11400"/>
                      <a:pt x="9352" y="10854"/>
                    </a:cubicBezTo>
                    <a:cubicBezTo>
                      <a:pt x="9074" y="10473"/>
                      <a:pt x="8777" y="10107"/>
                      <a:pt x="8489" y="9733"/>
                    </a:cubicBezTo>
                    <a:cubicBezTo>
                      <a:pt x="8344" y="9547"/>
                      <a:pt x="8198" y="9363"/>
                      <a:pt x="8042" y="9188"/>
                    </a:cubicBezTo>
                    <a:cubicBezTo>
                      <a:pt x="6325" y="7264"/>
                      <a:pt x="4286" y="5652"/>
                      <a:pt x="2584" y="3714"/>
                    </a:cubicBezTo>
                    <a:cubicBezTo>
                      <a:pt x="1616" y="2615"/>
                      <a:pt x="766" y="1404"/>
                      <a:pt x="184" y="53"/>
                    </a:cubicBezTo>
                    <a:cubicBezTo>
                      <a:pt x="169" y="16"/>
                      <a:pt x="137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6"/>
              <p:cNvSpPr/>
              <p:nvPr/>
            </p:nvSpPr>
            <p:spPr>
              <a:xfrm>
                <a:off x="2696950" y="1304550"/>
                <a:ext cx="830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4466" extrusionOk="0">
                    <a:moveTo>
                      <a:pt x="99" y="1"/>
                    </a:moveTo>
                    <a:cubicBezTo>
                      <a:pt x="47" y="1"/>
                      <a:pt x="1" y="63"/>
                      <a:pt x="21" y="112"/>
                    </a:cubicBezTo>
                    <a:cubicBezTo>
                      <a:pt x="616" y="1495"/>
                      <a:pt x="1070" y="2933"/>
                      <a:pt x="1369" y="4409"/>
                    </a:cubicBezTo>
                    <a:cubicBezTo>
                      <a:pt x="1378" y="4448"/>
                      <a:pt x="1405" y="4465"/>
                      <a:pt x="1436" y="4465"/>
                    </a:cubicBezTo>
                    <a:cubicBezTo>
                      <a:pt x="1485" y="4465"/>
                      <a:pt x="1541" y="4420"/>
                      <a:pt x="1527" y="4357"/>
                    </a:cubicBezTo>
                    <a:cubicBezTo>
                      <a:pt x="1236" y="2939"/>
                      <a:pt x="809" y="1555"/>
                      <a:pt x="248" y="222"/>
                    </a:cubicBezTo>
                    <a:lnTo>
                      <a:pt x="248" y="222"/>
                    </a:lnTo>
                    <a:cubicBezTo>
                      <a:pt x="1231" y="538"/>
                      <a:pt x="2213" y="854"/>
                      <a:pt x="3195" y="1172"/>
                    </a:cubicBezTo>
                    <a:cubicBezTo>
                      <a:pt x="3204" y="1174"/>
                      <a:pt x="3212" y="1176"/>
                      <a:pt x="3220" y="1176"/>
                    </a:cubicBezTo>
                    <a:cubicBezTo>
                      <a:pt x="3304" y="1176"/>
                      <a:pt x="3322" y="1036"/>
                      <a:pt x="3229" y="1007"/>
                    </a:cubicBezTo>
                    <a:cubicBezTo>
                      <a:pt x="2193" y="672"/>
                      <a:pt x="1155" y="339"/>
                      <a:pt x="117" y="3"/>
                    </a:cubicBezTo>
                    <a:cubicBezTo>
                      <a:pt x="111" y="2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6"/>
              <p:cNvSpPr/>
              <p:nvPr/>
            </p:nvSpPr>
            <p:spPr>
              <a:xfrm>
                <a:off x="2751300" y="1358625"/>
                <a:ext cx="815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743" extrusionOk="0">
                    <a:moveTo>
                      <a:pt x="103" y="0"/>
                    </a:moveTo>
                    <a:cubicBezTo>
                      <a:pt x="49" y="0"/>
                      <a:pt x="1" y="56"/>
                      <a:pt x="23" y="110"/>
                    </a:cubicBezTo>
                    <a:cubicBezTo>
                      <a:pt x="614" y="1564"/>
                      <a:pt x="967" y="3101"/>
                      <a:pt x="1063" y="4666"/>
                    </a:cubicBezTo>
                    <a:cubicBezTo>
                      <a:pt x="1066" y="4717"/>
                      <a:pt x="1106" y="4742"/>
                      <a:pt x="1146" y="4742"/>
                    </a:cubicBezTo>
                    <a:cubicBezTo>
                      <a:pt x="1190" y="4742"/>
                      <a:pt x="1233" y="4713"/>
                      <a:pt x="1229" y="4657"/>
                    </a:cubicBezTo>
                    <a:cubicBezTo>
                      <a:pt x="1135" y="3130"/>
                      <a:pt x="800" y="1624"/>
                      <a:pt x="238" y="200"/>
                    </a:cubicBezTo>
                    <a:lnTo>
                      <a:pt x="238" y="200"/>
                    </a:lnTo>
                    <a:cubicBezTo>
                      <a:pt x="1261" y="448"/>
                      <a:pt x="2234" y="876"/>
                      <a:pt x="3111" y="1462"/>
                    </a:cubicBezTo>
                    <a:cubicBezTo>
                      <a:pt x="3126" y="1472"/>
                      <a:pt x="3140" y="1477"/>
                      <a:pt x="3153" y="1477"/>
                    </a:cubicBezTo>
                    <a:cubicBezTo>
                      <a:pt x="3221" y="1477"/>
                      <a:pt x="3260" y="1363"/>
                      <a:pt x="3186" y="1313"/>
                    </a:cubicBezTo>
                    <a:cubicBezTo>
                      <a:pt x="2254" y="691"/>
                      <a:pt x="1213" y="246"/>
                      <a:pt x="119" y="2"/>
                    </a:cubicBezTo>
                    <a:cubicBezTo>
                      <a:pt x="113" y="1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6"/>
              <p:cNvSpPr/>
              <p:nvPr/>
            </p:nvSpPr>
            <p:spPr>
              <a:xfrm>
                <a:off x="2807525" y="1431050"/>
                <a:ext cx="651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964" extrusionOk="0">
                    <a:moveTo>
                      <a:pt x="86" y="0"/>
                    </a:moveTo>
                    <a:cubicBezTo>
                      <a:pt x="38" y="0"/>
                      <a:pt x="0" y="42"/>
                      <a:pt x="7" y="90"/>
                    </a:cubicBezTo>
                    <a:cubicBezTo>
                      <a:pt x="153" y="1342"/>
                      <a:pt x="179" y="2607"/>
                      <a:pt x="78" y="3865"/>
                    </a:cubicBezTo>
                    <a:cubicBezTo>
                      <a:pt x="72" y="3926"/>
                      <a:pt x="126" y="3964"/>
                      <a:pt x="173" y="3964"/>
                    </a:cubicBezTo>
                    <a:cubicBezTo>
                      <a:pt x="206" y="3964"/>
                      <a:pt x="237" y="3944"/>
                      <a:pt x="240" y="3900"/>
                    </a:cubicBezTo>
                    <a:cubicBezTo>
                      <a:pt x="338" y="2666"/>
                      <a:pt x="323" y="1425"/>
                      <a:pt x="186" y="196"/>
                    </a:cubicBezTo>
                    <a:lnTo>
                      <a:pt x="186" y="196"/>
                    </a:lnTo>
                    <a:cubicBezTo>
                      <a:pt x="629" y="306"/>
                      <a:pt x="1096" y="409"/>
                      <a:pt x="1461" y="693"/>
                    </a:cubicBezTo>
                    <a:cubicBezTo>
                      <a:pt x="1889" y="1024"/>
                      <a:pt x="2221" y="1472"/>
                      <a:pt x="2423" y="1975"/>
                    </a:cubicBezTo>
                    <a:cubicBezTo>
                      <a:pt x="2437" y="2010"/>
                      <a:pt x="2468" y="2025"/>
                      <a:pt x="2499" y="2025"/>
                    </a:cubicBezTo>
                    <a:cubicBezTo>
                      <a:pt x="2552" y="2025"/>
                      <a:pt x="2606" y="1981"/>
                      <a:pt x="2580" y="1918"/>
                    </a:cubicBezTo>
                    <a:cubicBezTo>
                      <a:pt x="2368" y="1390"/>
                      <a:pt x="2023" y="914"/>
                      <a:pt x="1570" y="565"/>
                    </a:cubicBezTo>
                    <a:cubicBezTo>
                      <a:pt x="1150" y="239"/>
                      <a:pt x="609" y="132"/>
                      <a:pt x="106" y="3"/>
                    </a:cubicBezTo>
                    <a:cubicBezTo>
                      <a:pt x="99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6"/>
              <p:cNvSpPr/>
              <p:nvPr/>
            </p:nvSpPr>
            <p:spPr>
              <a:xfrm>
                <a:off x="2639525" y="1169525"/>
                <a:ext cx="28995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4868" extrusionOk="0">
                    <a:moveTo>
                      <a:pt x="5990" y="0"/>
                    </a:moveTo>
                    <a:cubicBezTo>
                      <a:pt x="5450" y="0"/>
                      <a:pt x="4919" y="60"/>
                      <a:pt x="4415" y="190"/>
                    </a:cubicBezTo>
                    <a:cubicBezTo>
                      <a:pt x="3591" y="401"/>
                      <a:pt x="2837" y="800"/>
                      <a:pt x="2088" y="1195"/>
                    </a:cubicBezTo>
                    <a:cubicBezTo>
                      <a:pt x="1406" y="1557"/>
                      <a:pt x="735" y="1966"/>
                      <a:pt x="1" y="2191"/>
                    </a:cubicBezTo>
                    <a:cubicBezTo>
                      <a:pt x="6" y="2189"/>
                      <a:pt x="11" y="2189"/>
                      <a:pt x="16" y="2189"/>
                    </a:cubicBezTo>
                    <a:cubicBezTo>
                      <a:pt x="151" y="2189"/>
                      <a:pt x="476" y="2621"/>
                      <a:pt x="549" y="2700"/>
                    </a:cubicBezTo>
                    <a:cubicBezTo>
                      <a:pt x="752" y="2919"/>
                      <a:pt x="948" y="3146"/>
                      <a:pt x="1157" y="3359"/>
                    </a:cubicBezTo>
                    <a:cubicBezTo>
                      <a:pt x="1572" y="3776"/>
                      <a:pt x="2029" y="4162"/>
                      <a:pt x="2541" y="4456"/>
                    </a:cubicBezTo>
                    <a:cubicBezTo>
                      <a:pt x="3069" y="4762"/>
                      <a:pt x="3769" y="4867"/>
                      <a:pt x="4466" y="4867"/>
                    </a:cubicBezTo>
                    <a:cubicBezTo>
                      <a:pt x="5005" y="4867"/>
                      <a:pt x="5541" y="4804"/>
                      <a:pt x="5993" y="4721"/>
                    </a:cubicBezTo>
                    <a:cubicBezTo>
                      <a:pt x="8063" y="4340"/>
                      <a:pt x="9882" y="3156"/>
                      <a:pt x="11598" y="1934"/>
                    </a:cubicBezTo>
                    <a:cubicBezTo>
                      <a:pt x="10108" y="812"/>
                      <a:pt x="7980" y="0"/>
                      <a:pt x="5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6"/>
              <p:cNvSpPr/>
              <p:nvPr/>
            </p:nvSpPr>
            <p:spPr>
              <a:xfrm>
                <a:off x="2608725" y="1212175"/>
                <a:ext cx="2524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1444" extrusionOk="0">
                    <a:moveTo>
                      <a:pt x="130" y="1"/>
                    </a:moveTo>
                    <a:cubicBezTo>
                      <a:pt x="51" y="1"/>
                      <a:pt x="1" y="122"/>
                      <a:pt x="89" y="158"/>
                    </a:cubicBezTo>
                    <a:cubicBezTo>
                      <a:pt x="1272" y="638"/>
                      <a:pt x="2498" y="1030"/>
                      <a:pt x="3760" y="1242"/>
                    </a:cubicBezTo>
                    <a:cubicBezTo>
                      <a:pt x="4410" y="1350"/>
                      <a:pt x="5075" y="1421"/>
                      <a:pt x="5731" y="1440"/>
                    </a:cubicBezTo>
                    <a:cubicBezTo>
                      <a:pt x="5813" y="1443"/>
                      <a:pt x="5895" y="1444"/>
                      <a:pt x="5978" y="1444"/>
                    </a:cubicBezTo>
                    <a:cubicBezTo>
                      <a:pt x="6558" y="1444"/>
                      <a:pt x="7135" y="1384"/>
                      <a:pt x="7711" y="1307"/>
                    </a:cubicBezTo>
                    <a:cubicBezTo>
                      <a:pt x="8472" y="1203"/>
                      <a:pt x="9231" y="1068"/>
                      <a:pt x="9994" y="986"/>
                    </a:cubicBezTo>
                    <a:cubicBezTo>
                      <a:pt x="10098" y="976"/>
                      <a:pt x="10093" y="819"/>
                      <a:pt x="9994" y="819"/>
                    </a:cubicBezTo>
                    <a:cubicBezTo>
                      <a:pt x="9992" y="819"/>
                      <a:pt x="9988" y="819"/>
                      <a:pt x="9985" y="819"/>
                    </a:cubicBezTo>
                    <a:cubicBezTo>
                      <a:pt x="8662" y="960"/>
                      <a:pt x="7352" y="1271"/>
                      <a:pt x="6017" y="1278"/>
                    </a:cubicBezTo>
                    <a:cubicBezTo>
                      <a:pt x="6003" y="1278"/>
                      <a:pt x="5990" y="1278"/>
                      <a:pt x="5976" y="1278"/>
                    </a:cubicBezTo>
                    <a:cubicBezTo>
                      <a:pt x="5345" y="1278"/>
                      <a:pt x="4704" y="1214"/>
                      <a:pt x="4080" y="1123"/>
                    </a:cubicBezTo>
                    <a:cubicBezTo>
                      <a:pt x="3445" y="1032"/>
                      <a:pt x="2815" y="891"/>
                      <a:pt x="2197" y="716"/>
                    </a:cubicBezTo>
                    <a:cubicBezTo>
                      <a:pt x="1504" y="521"/>
                      <a:pt x="827" y="279"/>
                      <a:pt x="162" y="7"/>
                    </a:cubicBezTo>
                    <a:cubicBezTo>
                      <a:pt x="151" y="3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6"/>
              <p:cNvSpPr/>
              <p:nvPr/>
            </p:nvSpPr>
            <p:spPr>
              <a:xfrm>
                <a:off x="2795000" y="1200475"/>
                <a:ext cx="630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215" extrusionOk="0">
                    <a:moveTo>
                      <a:pt x="2391" y="0"/>
                    </a:moveTo>
                    <a:cubicBezTo>
                      <a:pt x="2371" y="0"/>
                      <a:pt x="2351" y="7"/>
                      <a:pt x="2333" y="23"/>
                    </a:cubicBezTo>
                    <a:cubicBezTo>
                      <a:pt x="1637" y="653"/>
                      <a:pt x="877" y="1206"/>
                      <a:pt x="67" y="1681"/>
                    </a:cubicBezTo>
                    <a:cubicBezTo>
                      <a:pt x="1" y="1719"/>
                      <a:pt x="34" y="1814"/>
                      <a:pt x="96" y="1830"/>
                    </a:cubicBezTo>
                    <a:cubicBezTo>
                      <a:pt x="770" y="2017"/>
                      <a:pt x="1457" y="2146"/>
                      <a:pt x="2152" y="2214"/>
                    </a:cubicBezTo>
                    <a:cubicBezTo>
                      <a:pt x="2156" y="2214"/>
                      <a:pt x="2160" y="2214"/>
                      <a:pt x="2164" y="2214"/>
                    </a:cubicBezTo>
                    <a:cubicBezTo>
                      <a:pt x="2262" y="2214"/>
                      <a:pt x="2290" y="2064"/>
                      <a:pt x="2187" y="2053"/>
                    </a:cubicBezTo>
                    <a:cubicBezTo>
                      <a:pt x="1559" y="1990"/>
                      <a:pt x="937" y="1879"/>
                      <a:pt x="326" y="1721"/>
                    </a:cubicBezTo>
                    <a:lnTo>
                      <a:pt x="326" y="1721"/>
                    </a:lnTo>
                    <a:cubicBezTo>
                      <a:pt x="1087" y="1262"/>
                      <a:pt x="1799" y="729"/>
                      <a:pt x="2459" y="133"/>
                    </a:cubicBezTo>
                    <a:cubicBezTo>
                      <a:pt x="2520" y="78"/>
                      <a:pt x="2459" y="0"/>
                      <a:pt x="2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6"/>
              <p:cNvSpPr/>
              <p:nvPr/>
            </p:nvSpPr>
            <p:spPr>
              <a:xfrm>
                <a:off x="2740025" y="1199000"/>
                <a:ext cx="622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988" extrusionOk="0">
                    <a:moveTo>
                      <a:pt x="2373" y="1"/>
                    </a:moveTo>
                    <a:cubicBezTo>
                      <a:pt x="2353" y="1"/>
                      <a:pt x="2332" y="10"/>
                      <a:pt x="2314" y="32"/>
                    </a:cubicBezTo>
                    <a:cubicBezTo>
                      <a:pt x="1712" y="777"/>
                      <a:pt x="949" y="1385"/>
                      <a:pt x="83" y="1801"/>
                    </a:cubicBezTo>
                    <a:cubicBezTo>
                      <a:pt x="28" y="1828"/>
                      <a:pt x="1" y="1898"/>
                      <a:pt x="54" y="1943"/>
                    </a:cubicBezTo>
                    <a:cubicBezTo>
                      <a:pt x="594" y="2414"/>
                      <a:pt x="1224" y="2768"/>
                      <a:pt x="1909" y="2983"/>
                    </a:cubicBezTo>
                    <a:cubicBezTo>
                      <a:pt x="1918" y="2986"/>
                      <a:pt x="1926" y="2987"/>
                      <a:pt x="1934" y="2987"/>
                    </a:cubicBezTo>
                    <a:cubicBezTo>
                      <a:pt x="2016" y="2987"/>
                      <a:pt x="2036" y="2848"/>
                      <a:pt x="1942" y="2820"/>
                    </a:cubicBezTo>
                    <a:cubicBezTo>
                      <a:pt x="1326" y="2624"/>
                      <a:pt x="754" y="2310"/>
                      <a:pt x="257" y="1897"/>
                    </a:cubicBezTo>
                    <a:lnTo>
                      <a:pt x="257" y="1897"/>
                    </a:lnTo>
                    <a:cubicBezTo>
                      <a:pt x="1101" y="1472"/>
                      <a:pt x="1844" y="876"/>
                      <a:pt x="2437" y="142"/>
                    </a:cubicBezTo>
                    <a:cubicBezTo>
                      <a:pt x="2490" y="78"/>
                      <a:pt x="2434" y="1"/>
                      <a:pt x="23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6"/>
              <p:cNvSpPr/>
              <p:nvPr/>
            </p:nvSpPr>
            <p:spPr>
              <a:xfrm>
                <a:off x="2672675" y="1189225"/>
                <a:ext cx="90950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671" extrusionOk="0">
                    <a:moveTo>
                      <a:pt x="3516" y="0"/>
                    </a:moveTo>
                    <a:cubicBezTo>
                      <a:pt x="3496" y="0"/>
                      <a:pt x="3475" y="8"/>
                      <a:pt x="3458" y="27"/>
                    </a:cubicBezTo>
                    <a:cubicBezTo>
                      <a:pt x="3005" y="524"/>
                      <a:pt x="2456" y="899"/>
                      <a:pt x="1844" y="1167"/>
                    </a:cubicBezTo>
                    <a:cubicBezTo>
                      <a:pt x="1325" y="1393"/>
                      <a:pt x="776" y="1631"/>
                      <a:pt x="201" y="1631"/>
                    </a:cubicBezTo>
                    <a:cubicBezTo>
                      <a:pt x="166" y="1631"/>
                      <a:pt x="130" y="1630"/>
                      <a:pt x="95" y="1629"/>
                    </a:cubicBezTo>
                    <a:cubicBezTo>
                      <a:pt x="94" y="1628"/>
                      <a:pt x="93" y="1628"/>
                      <a:pt x="92" y="1628"/>
                    </a:cubicBezTo>
                    <a:cubicBezTo>
                      <a:pt x="15" y="1628"/>
                      <a:pt x="0" y="1729"/>
                      <a:pt x="44" y="1776"/>
                    </a:cubicBezTo>
                    <a:cubicBezTo>
                      <a:pt x="473" y="2219"/>
                      <a:pt x="955" y="2640"/>
                      <a:pt x="1449" y="3011"/>
                    </a:cubicBezTo>
                    <a:cubicBezTo>
                      <a:pt x="1880" y="3334"/>
                      <a:pt x="2375" y="3558"/>
                      <a:pt x="2902" y="3668"/>
                    </a:cubicBezTo>
                    <a:cubicBezTo>
                      <a:pt x="2909" y="3670"/>
                      <a:pt x="2915" y="3670"/>
                      <a:pt x="2921" y="3670"/>
                    </a:cubicBezTo>
                    <a:cubicBezTo>
                      <a:pt x="3010" y="3670"/>
                      <a:pt x="3034" y="3529"/>
                      <a:pt x="2940" y="3506"/>
                    </a:cubicBezTo>
                    <a:cubicBezTo>
                      <a:pt x="2488" y="3395"/>
                      <a:pt x="2041" y="3260"/>
                      <a:pt x="1673" y="2975"/>
                    </a:cubicBezTo>
                    <a:cubicBezTo>
                      <a:pt x="1200" y="2610"/>
                      <a:pt x="729" y="2222"/>
                      <a:pt x="301" y="1798"/>
                    </a:cubicBezTo>
                    <a:lnTo>
                      <a:pt x="301" y="1798"/>
                    </a:lnTo>
                    <a:cubicBezTo>
                      <a:pt x="872" y="1774"/>
                      <a:pt x="1420" y="1535"/>
                      <a:pt x="1935" y="1307"/>
                    </a:cubicBezTo>
                    <a:cubicBezTo>
                      <a:pt x="2560" y="1032"/>
                      <a:pt x="3121" y="643"/>
                      <a:pt x="3582" y="137"/>
                    </a:cubicBezTo>
                    <a:cubicBezTo>
                      <a:pt x="3637" y="78"/>
                      <a:pt x="3579" y="0"/>
                      <a:pt x="35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6"/>
              <p:cNvSpPr/>
              <p:nvPr/>
            </p:nvSpPr>
            <p:spPr>
              <a:xfrm>
                <a:off x="2637400" y="130480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3" y="1"/>
                    </a:moveTo>
                    <a:cubicBezTo>
                      <a:pt x="954" y="1"/>
                      <a:pt x="854" y="17"/>
                      <a:pt x="755" y="50"/>
                    </a:cubicBezTo>
                    <a:cubicBezTo>
                      <a:pt x="265" y="215"/>
                      <a:pt x="0" y="743"/>
                      <a:pt x="165" y="1234"/>
                    </a:cubicBezTo>
                    <a:cubicBezTo>
                      <a:pt x="295" y="1624"/>
                      <a:pt x="661" y="1872"/>
                      <a:pt x="1052" y="1872"/>
                    </a:cubicBezTo>
                    <a:cubicBezTo>
                      <a:pt x="1150" y="1872"/>
                      <a:pt x="1250" y="1856"/>
                      <a:pt x="1348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6"/>
              <p:cNvSpPr/>
              <p:nvPr/>
            </p:nvSpPr>
            <p:spPr>
              <a:xfrm>
                <a:off x="2651625" y="1236175"/>
                <a:ext cx="52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873" extrusionOk="0">
                    <a:moveTo>
                      <a:pt x="1053" y="1"/>
                    </a:moveTo>
                    <a:cubicBezTo>
                      <a:pt x="955" y="1"/>
                      <a:pt x="854" y="17"/>
                      <a:pt x="755" y="50"/>
                    </a:cubicBezTo>
                    <a:cubicBezTo>
                      <a:pt x="264" y="215"/>
                      <a:pt x="0" y="744"/>
                      <a:pt x="164" y="1233"/>
                    </a:cubicBezTo>
                    <a:cubicBezTo>
                      <a:pt x="296" y="1625"/>
                      <a:pt x="660" y="1873"/>
                      <a:pt x="1051" y="1873"/>
                    </a:cubicBezTo>
                    <a:cubicBezTo>
                      <a:pt x="1149" y="1873"/>
                      <a:pt x="1249" y="1857"/>
                      <a:pt x="1348" y="1824"/>
                    </a:cubicBezTo>
                    <a:cubicBezTo>
                      <a:pt x="1839" y="1659"/>
                      <a:pt x="2102" y="1130"/>
                      <a:pt x="1937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6"/>
              <p:cNvSpPr/>
              <p:nvPr/>
            </p:nvSpPr>
            <p:spPr>
              <a:xfrm>
                <a:off x="2569025" y="1288475"/>
                <a:ext cx="5262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873" extrusionOk="0">
                    <a:moveTo>
                      <a:pt x="1054" y="1"/>
                    </a:moveTo>
                    <a:cubicBezTo>
                      <a:pt x="955" y="1"/>
                      <a:pt x="855" y="17"/>
                      <a:pt x="756" y="50"/>
                    </a:cubicBezTo>
                    <a:cubicBezTo>
                      <a:pt x="266" y="215"/>
                      <a:pt x="1" y="743"/>
                      <a:pt x="166" y="1233"/>
                    </a:cubicBezTo>
                    <a:cubicBezTo>
                      <a:pt x="298" y="1625"/>
                      <a:pt x="662" y="1872"/>
                      <a:pt x="1053" y="1872"/>
                    </a:cubicBezTo>
                    <a:cubicBezTo>
                      <a:pt x="1151" y="1872"/>
                      <a:pt x="1251" y="1857"/>
                      <a:pt x="1350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9"/>
                      <a:pt x="1444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6"/>
              <p:cNvSpPr/>
              <p:nvPr/>
            </p:nvSpPr>
            <p:spPr>
              <a:xfrm>
                <a:off x="2581300" y="121095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2" y="0"/>
                    </a:moveTo>
                    <a:cubicBezTo>
                      <a:pt x="954" y="0"/>
                      <a:pt x="853" y="16"/>
                      <a:pt x="755" y="49"/>
                    </a:cubicBezTo>
                    <a:cubicBezTo>
                      <a:pt x="265" y="214"/>
                      <a:pt x="1" y="742"/>
                      <a:pt x="166" y="1233"/>
                    </a:cubicBezTo>
                    <a:cubicBezTo>
                      <a:pt x="297" y="1624"/>
                      <a:pt x="662" y="1871"/>
                      <a:pt x="1051" y="1871"/>
                    </a:cubicBezTo>
                    <a:cubicBezTo>
                      <a:pt x="1150" y="1871"/>
                      <a:pt x="1250" y="1855"/>
                      <a:pt x="1348" y="1822"/>
                    </a:cubicBezTo>
                    <a:cubicBezTo>
                      <a:pt x="1839" y="1657"/>
                      <a:pt x="2104" y="1129"/>
                      <a:pt x="1939" y="639"/>
                    </a:cubicBezTo>
                    <a:cubicBezTo>
                      <a:pt x="1807" y="247"/>
                      <a:pt x="1443" y="0"/>
                      <a:pt x="10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0" name="Google Shape;1700;p36"/>
            <p:cNvGrpSpPr/>
            <p:nvPr/>
          </p:nvGrpSpPr>
          <p:grpSpPr>
            <a:xfrm>
              <a:off x="1651612" y="4751490"/>
              <a:ext cx="210920" cy="196006"/>
              <a:chOff x="2294687" y="652640"/>
              <a:chExt cx="210920" cy="196006"/>
            </a:xfrm>
          </p:grpSpPr>
          <p:sp>
            <p:nvSpPr>
              <p:cNvPr id="1701" name="Google Shape;1701;p36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6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6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4" name="Google Shape;1704;p36"/>
            <p:cNvSpPr/>
            <p:nvPr/>
          </p:nvSpPr>
          <p:spPr>
            <a:xfrm rot="10800000" flipH="1">
              <a:off x="8772371" y="4315357"/>
              <a:ext cx="187175" cy="272315"/>
            </a:xfrm>
            <a:custGeom>
              <a:avLst/>
              <a:gdLst/>
              <a:ahLst/>
              <a:cxnLst/>
              <a:rect l="l" t="t" r="r" b="b"/>
              <a:pathLst>
                <a:path w="3966" h="5770" extrusionOk="0">
                  <a:moveTo>
                    <a:pt x="200" y="0"/>
                  </a:moveTo>
                  <a:cubicBezTo>
                    <a:pt x="193" y="0"/>
                    <a:pt x="186" y="2"/>
                    <a:pt x="180" y="6"/>
                  </a:cubicBezTo>
                  <a:cubicBezTo>
                    <a:pt x="90" y="62"/>
                    <a:pt x="285" y="265"/>
                    <a:pt x="314" y="305"/>
                  </a:cubicBezTo>
                  <a:cubicBezTo>
                    <a:pt x="420" y="457"/>
                    <a:pt x="528" y="609"/>
                    <a:pt x="634" y="763"/>
                  </a:cubicBezTo>
                  <a:cubicBezTo>
                    <a:pt x="770" y="961"/>
                    <a:pt x="818" y="1229"/>
                    <a:pt x="782" y="1465"/>
                  </a:cubicBezTo>
                  <a:cubicBezTo>
                    <a:pt x="753" y="1653"/>
                    <a:pt x="673" y="1828"/>
                    <a:pt x="589" y="2012"/>
                  </a:cubicBezTo>
                  <a:cubicBezTo>
                    <a:pt x="556" y="2084"/>
                    <a:pt x="524" y="2157"/>
                    <a:pt x="492" y="2232"/>
                  </a:cubicBezTo>
                  <a:cubicBezTo>
                    <a:pt x="463" y="2236"/>
                    <a:pt x="433" y="2244"/>
                    <a:pt x="404" y="2255"/>
                  </a:cubicBezTo>
                  <a:cubicBezTo>
                    <a:pt x="194" y="2341"/>
                    <a:pt x="91" y="2581"/>
                    <a:pt x="177" y="2791"/>
                  </a:cubicBezTo>
                  <a:cubicBezTo>
                    <a:pt x="241" y="2951"/>
                    <a:pt x="396" y="3048"/>
                    <a:pt x="559" y="3048"/>
                  </a:cubicBezTo>
                  <a:cubicBezTo>
                    <a:pt x="610" y="3048"/>
                    <a:pt x="662" y="3039"/>
                    <a:pt x="712" y="3018"/>
                  </a:cubicBezTo>
                  <a:cubicBezTo>
                    <a:pt x="922" y="2934"/>
                    <a:pt x="1025" y="2692"/>
                    <a:pt x="940" y="2482"/>
                  </a:cubicBezTo>
                  <a:cubicBezTo>
                    <a:pt x="887" y="2352"/>
                    <a:pt x="775" y="2264"/>
                    <a:pt x="647" y="2235"/>
                  </a:cubicBezTo>
                  <a:cubicBezTo>
                    <a:pt x="670" y="2181"/>
                    <a:pt x="693" y="2126"/>
                    <a:pt x="720" y="2073"/>
                  </a:cubicBezTo>
                  <a:cubicBezTo>
                    <a:pt x="803" y="1887"/>
                    <a:pt x="893" y="1696"/>
                    <a:pt x="924" y="1486"/>
                  </a:cubicBezTo>
                  <a:cubicBezTo>
                    <a:pt x="932" y="1431"/>
                    <a:pt x="934" y="1378"/>
                    <a:pt x="934" y="1323"/>
                  </a:cubicBezTo>
                  <a:cubicBezTo>
                    <a:pt x="1110" y="1720"/>
                    <a:pt x="1223" y="2135"/>
                    <a:pt x="1330" y="2540"/>
                  </a:cubicBezTo>
                  <a:cubicBezTo>
                    <a:pt x="1329" y="2552"/>
                    <a:pt x="1329" y="2561"/>
                    <a:pt x="1330" y="2572"/>
                  </a:cubicBezTo>
                  <a:cubicBezTo>
                    <a:pt x="1381" y="2760"/>
                    <a:pt x="1307" y="2953"/>
                    <a:pt x="1236" y="3083"/>
                  </a:cubicBezTo>
                  <a:cubicBezTo>
                    <a:pt x="1180" y="3185"/>
                    <a:pt x="1113" y="3279"/>
                    <a:pt x="1041" y="3377"/>
                  </a:cubicBezTo>
                  <a:cubicBezTo>
                    <a:pt x="996" y="3438"/>
                    <a:pt x="951" y="3500"/>
                    <a:pt x="909" y="3565"/>
                  </a:cubicBezTo>
                  <a:cubicBezTo>
                    <a:pt x="705" y="3877"/>
                    <a:pt x="579" y="4238"/>
                    <a:pt x="543" y="4609"/>
                  </a:cubicBezTo>
                  <a:cubicBezTo>
                    <a:pt x="517" y="4604"/>
                    <a:pt x="491" y="4601"/>
                    <a:pt x="465" y="4601"/>
                  </a:cubicBezTo>
                  <a:cubicBezTo>
                    <a:pt x="415" y="4601"/>
                    <a:pt x="364" y="4611"/>
                    <a:pt x="314" y="4631"/>
                  </a:cubicBezTo>
                  <a:cubicBezTo>
                    <a:pt x="104" y="4716"/>
                    <a:pt x="0" y="4956"/>
                    <a:pt x="85" y="5166"/>
                  </a:cubicBezTo>
                  <a:cubicBezTo>
                    <a:pt x="153" y="5330"/>
                    <a:pt x="308" y="5428"/>
                    <a:pt x="471" y="5428"/>
                  </a:cubicBezTo>
                  <a:cubicBezTo>
                    <a:pt x="523" y="5428"/>
                    <a:pt x="575" y="5419"/>
                    <a:pt x="625" y="5398"/>
                  </a:cubicBezTo>
                  <a:cubicBezTo>
                    <a:pt x="835" y="5314"/>
                    <a:pt x="938" y="5072"/>
                    <a:pt x="853" y="4862"/>
                  </a:cubicBezTo>
                  <a:cubicBezTo>
                    <a:pt x="818" y="4778"/>
                    <a:pt x="759" y="4713"/>
                    <a:pt x="688" y="4667"/>
                  </a:cubicBezTo>
                  <a:cubicBezTo>
                    <a:pt x="709" y="4385"/>
                    <a:pt x="788" y="4107"/>
                    <a:pt x="916" y="3853"/>
                  </a:cubicBezTo>
                  <a:cubicBezTo>
                    <a:pt x="1173" y="4021"/>
                    <a:pt x="1351" y="4260"/>
                    <a:pt x="1508" y="4644"/>
                  </a:cubicBezTo>
                  <a:cubicBezTo>
                    <a:pt x="1511" y="4652"/>
                    <a:pt x="1513" y="4658"/>
                    <a:pt x="1516" y="4663"/>
                  </a:cubicBezTo>
                  <a:cubicBezTo>
                    <a:pt x="1503" y="4666"/>
                    <a:pt x="1488" y="4667"/>
                    <a:pt x="1475" y="4673"/>
                  </a:cubicBezTo>
                  <a:cubicBezTo>
                    <a:pt x="1265" y="4758"/>
                    <a:pt x="1162" y="4998"/>
                    <a:pt x="1248" y="5208"/>
                  </a:cubicBezTo>
                  <a:cubicBezTo>
                    <a:pt x="1312" y="5368"/>
                    <a:pt x="1467" y="5466"/>
                    <a:pt x="1630" y="5466"/>
                  </a:cubicBezTo>
                  <a:cubicBezTo>
                    <a:pt x="1681" y="5466"/>
                    <a:pt x="1733" y="5456"/>
                    <a:pt x="1784" y="5436"/>
                  </a:cubicBezTo>
                  <a:cubicBezTo>
                    <a:pt x="1993" y="5352"/>
                    <a:pt x="2096" y="5110"/>
                    <a:pt x="2011" y="4900"/>
                  </a:cubicBezTo>
                  <a:cubicBezTo>
                    <a:pt x="1950" y="4751"/>
                    <a:pt x="1810" y="4657"/>
                    <a:pt x="1658" y="4645"/>
                  </a:cubicBezTo>
                  <a:cubicBezTo>
                    <a:pt x="1655" y="4622"/>
                    <a:pt x="1646" y="4600"/>
                    <a:pt x="1640" y="4587"/>
                  </a:cubicBezTo>
                  <a:cubicBezTo>
                    <a:pt x="1526" y="4309"/>
                    <a:pt x="1346" y="3961"/>
                    <a:pt x="983" y="3725"/>
                  </a:cubicBezTo>
                  <a:cubicBezTo>
                    <a:pt x="999" y="3700"/>
                    <a:pt x="1013" y="3672"/>
                    <a:pt x="1031" y="3646"/>
                  </a:cubicBezTo>
                  <a:cubicBezTo>
                    <a:pt x="1070" y="3586"/>
                    <a:pt x="1115" y="3526"/>
                    <a:pt x="1158" y="3465"/>
                  </a:cubicBezTo>
                  <a:cubicBezTo>
                    <a:pt x="1231" y="3368"/>
                    <a:pt x="1303" y="3267"/>
                    <a:pt x="1365" y="3157"/>
                  </a:cubicBezTo>
                  <a:cubicBezTo>
                    <a:pt x="1394" y="3104"/>
                    <a:pt x="1423" y="3041"/>
                    <a:pt x="1446" y="2973"/>
                  </a:cubicBezTo>
                  <a:cubicBezTo>
                    <a:pt x="1474" y="3073"/>
                    <a:pt x="1503" y="3174"/>
                    <a:pt x="1533" y="3274"/>
                  </a:cubicBezTo>
                  <a:cubicBezTo>
                    <a:pt x="1533" y="3284"/>
                    <a:pt x="1537" y="3297"/>
                    <a:pt x="1545" y="3306"/>
                  </a:cubicBezTo>
                  <a:cubicBezTo>
                    <a:pt x="1620" y="3548"/>
                    <a:pt x="1707" y="3785"/>
                    <a:pt x="1817" y="4018"/>
                  </a:cubicBezTo>
                  <a:cubicBezTo>
                    <a:pt x="1982" y="4362"/>
                    <a:pt x="2266" y="4809"/>
                    <a:pt x="2719" y="5133"/>
                  </a:cubicBezTo>
                  <a:cubicBezTo>
                    <a:pt x="2646" y="5242"/>
                    <a:pt x="2628" y="5382"/>
                    <a:pt x="2681" y="5512"/>
                  </a:cubicBezTo>
                  <a:cubicBezTo>
                    <a:pt x="2745" y="5672"/>
                    <a:pt x="2900" y="5770"/>
                    <a:pt x="3063" y="5770"/>
                  </a:cubicBezTo>
                  <a:cubicBezTo>
                    <a:pt x="3114" y="5770"/>
                    <a:pt x="3166" y="5760"/>
                    <a:pt x="3217" y="5740"/>
                  </a:cubicBezTo>
                  <a:cubicBezTo>
                    <a:pt x="3427" y="5656"/>
                    <a:pt x="3529" y="5414"/>
                    <a:pt x="3444" y="5205"/>
                  </a:cubicBezTo>
                  <a:cubicBezTo>
                    <a:pt x="3379" y="5045"/>
                    <a:pt x="3224" y="4947"/>
                    <a:pt x="3061" y="4947"/>
                  </a:cubicBezTo>
                  <a:cubicBezTo>
                    <a:pt x="3010" y="4947"/>
                    <a:pt x="2958" y="4956"/>
                    <a:pt x="2908" y="4977"/>
                  </a:cubicBezTo>
                  <a:cubicBezTo>
                    <a:pt x="2876" y="4990"/>
                    <a:pt x="2848" y="5007"/>
                    <a:pt x="2820" y="5027"/>
                  </a:cubicBezTo>
                  <a:cubicBezTo>
                    <a:pt x="2381" y="4721"/>
                    <a:pt x="2106" y="4288"/>
                    <a:pt x="1947" y="3955"/>
                  </a:cubicBezTo>
                  <a:cubicBezTo>
                    <a:pt x="1870" y="3790"/>
                    <a:pt x="1802" y="3622"/>
                    <a:pt x="1744" y="3451"/>
                  </a:cubicBezTo>
                  <a:lnTo>
                    <a:pt x="1744" y="3451"/>
                  </a:lnTo>
                  <a:cubicBezTo>
                    <a:pt x="1921" y="3552"/>
                    <a:pt x="2116" y="3616"/>
                    <a:pt x="2306" y="3677"/>
                  </a:cubicBezTo>
                  <a:cubicBezTo>
                    <a:pt x="2399" y="3709"/>
                    <a:pt x="2490" y="3738"/>
                    <a:pt x="2581" y="3771"/>
                  </a:cubicBezTo>
                  <a:cubicBezTo>
                    <a:pt x="2775" y="3846"/>
                    <a:pt x="2958" y="3942"/>
                    <a:pt x="3130" y="4056"/>
                  </a:cubicBezTo>
                  <a:cubicBezTo>
                    <a:pt x="3081" y="4157"/>
                    <a:pt x="3072" y="4276"/>
                    <a:pt x="3117" y="4389"/>
                  </a:cubicBezTo>
                  <a:cubicBezTo>
                    <a:pt x="3182" y="4549"/>
                    <a:pt x="3336" y="4646"/>
                    <a:pt x="3499" y="4646"/>
                  </a:cubicBezTo>
                  <a:cubicBezTo>
                    <a:pt x="3550" y="4646"/>
                    <a:pt x="3602" y="4637"/>
                    <a:pt x="3652" y="4616"/>
                  </a:cubicBezTo>
                  <a:cubicBezTo>
                    <a:pt x="3862" y="4531"/>
                    <a:pt x="3965" y="4291"/>
                    <a:pt x="3880" y="4081"/>
                  </a:cubicBezTo>
                  <a:cubicBezTo>
                    <a:pt x="3816" y="3921"/>
                    <a:pt x="3661" y="3823"/>
                    <a:pt x="3498" y="3823"/>
                  </a:cubicBezTo>
                  <a:cubicBezTo>
                    <a:pt x="3446" y="3823"/>
                    <a:pt x="3394" y="3833"/>
                    <a:pt x="3344" y="3853"/>
                  </a:cubicBezTo>
                  <a:cubicBezTo>
                    <a:pt x="3293" y="3872"/>
                    <a:pt x="3250" y="3904"/>
                    <a:pt x="3212" y="3940"/>
                  </a:cubicBezTo>
                  <a:cubicBezTo>
                    <a:pt x="3031" y="3819"/>
                    <a:pt x="2837" y="3716"/>
                    <a:pt x="2632" y="3638"/>
                  </a:cubicBezTo>
                  <a:cubicBezTo>
                    <a:pt x="2539" y="3603"/>
                    <a:pt x="2444" y="3573"/>
                    <a:pt x="2350" y="3541"/>
                  </a:cubicBezTo>
                  <a:cubicBezTo>
                    <a:pt x="2099" y="3458"/>
                    <a:pt x="1863" y="3381"/>
                    <a:pt x="1671" y="3227"/>
                  </a:cubicBezTo>
                  <a:cubicBezTo>
                    <a:pt x="1604" y="3009"/>
                    <a:pt x="1546" y="2791"/>
                    <a:pt x="1490" y="2575"/>
                  </a:cubicBezTo>
                  <a:cubicBezTo>
                    <a:pt x="1429" y="2341"/>
                    <a:pt x="1365" y="2103"/>
                    <a:pt x="1291" y="1866"/>
                  </a:cubicBezTo>
                  <a:lnTo>
                    <a:pt x="1291" y="1866"/>
                  </a:lnTo>
                  <a:cubicBezTo>
                    <a:pt x="1561" y="2042"/>
                    <a:pt x="2009" y="2281"/>
                    <a:pt x="2548" y="2371"/>
                  </a:cubicBezTo>
                  <a:cubicBezTo>
                    <a:pt x="2551" y="2416"/>
                    <a:pt x="2559" y="2462"/>
                    <a:pt x="2575" y="2506"/>
                  </a:cubicBezTo>
                  <a:cubicBezTo>
                    <a:pt x="2640" y="2665"/>
                    <a:pt x="2795" y="2763"/>
                    <a:pt x="2958" y="2763"/>
                  </a:cubicBezTo>
                  <a:cubicBezTo>
                    <a:pt x="3009" y="2763"/>
                    <a:pt x="3061" y="2753"/>
                    <a:pt x="3111" y="2733"/>
                  </a:cubicBezTo>
                  <a:cubicBezTo>
                    <a:pt x="3321" y="2648"/>
                    <a:pt x="3424" y="2407"/>
                    <a:pt x="3340" y="2197"/>
                  </a:cubicBezTo>
                  <a:cubicBezTo>
                    <a:pt x="3275" y="2038"/>
                    <a:pt x="3120" y="1940"/>
                    <a:pt x="2957" y="1940"/>
                  </a:cubicBezTo>
                  <a:cubicBezTo>
                    <a:pt x="2906" y="1940"/>
                    <a:pt x="2854" y="1950"/>
                    <a:pt x="2804" y="1970"/>
                  </a:cubicBezTo>
                  <a:cubicBezTo>
                    <a:pt x="2685" y="2016"/>
                    <a:pt x="2604" y="2112"/>
                    <a:pt x="2568" y="2225"/>
                  </a:cubicBezTo>
                  <a:cubicBezTo>
                    <a:pt x="1931" y="2116"/>
                    <a:pt x="1426" y="1793"/>
                    <a:pt x="1216" y="1638"/>
                  </a:cubicBezTo>
                  <a:cubicBezTo>
                    <a:pt x="1151" y="1452"/>
                    <a:pt x="1076" y="1268"/>
                    <a:pt x="984" y="1088"/>
                  </a:cubicBezTo>
                  <a:cubicBezTo>
                    <a:pt x="882" y="881"/>
                    <a:pt x="767" y="683"/>
                    <a:pt x="643" y="489"/>
                  </a:cubicBezTo>
                  <a:cubicBezTo>
                    <a:pt x="585" y="401"/>
                    <a:pt x="527" y="307"/>
                    <a:pt x="459" y="227"/>
                  </a:cubicBezTo>
                  <a:cubicBezTo>
                    <a:pt x="389" y="149"/>
                    <a:pt x="339" y="69"/>
                    <a:pt x="245" y="16"/>
                  </a:cubicBezTo>
                  <a:cubicBezTo>
                    <a:pt x="231" y="8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5" name="Google Shape;1705;p36"/>
            <p:cNvGrpSpPr/>
            <p:nvPr/>
          </p:nvGrpSpPr>
          <p:grpSpPr>
            <a:xfrm>
              <a:off x="8339670" y="-459321"/>
              <a:ext cx="812604" cy="1251942"/>
              <a:chOff x="1411275" y="1061050"/>
              <a:chExt cx="430450" cy="663175"/>
            </a:xfrm>
          </p:grpSpPr>
          <p:sp>
            <p:nvSpPr>
              <p:cNvPr id="1706" name="Google Shape;1706;p36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6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6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6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6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6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2" name="Google Shape;1712;p36"/>
            <p:cNvGrpSpPr/>
            <p:nvPr/>
          </p:nvGrpSpPr>
          <p:grpSpPr>
            <a:xfrm rot="10800000" flipH="1">
              <a:off x="767621" y="4673928"/>
              <a:ext cx="664222" cy="1218245"/>
              <a:chOff x="2229225" y="1230375"/>
              <a:chExt cx="351850" cy="645325"/>
            </a:xfrm>
          </p:grpSpPr>
          <p:sp>
            <p:nvSpPr>
              <p:cNvPr id="1713" name="Google Shape;1713;p36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6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6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6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6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6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6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6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6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6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6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6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6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6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6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8" name="Google Shape;1728;p36"/>
            <p:cNvGrpSpPr/>
            <p:nvPr/>
          </p:nvGrpSpPr>
          <p:grpSpPr>
            <a:xfrm rot="10800000" flipH="1">
              <a:off x="8223957" y="4673928"/>
              <a:ext cx="735581" cy="1331135"/>
              <a:chOff x="3073150" y="952325"/>
              <a:chExt cx="389650" cy="705125"/>
            </a:xfrm>
          </p:grpSpPr>
          <p:sp>
            <p:nvSpPr>
              <p:cNvPr id="1729" name="Google Shape;1729;p36"/>
              <p:cNvSpPr/>
              <p:nvPr/>
            </p:nvSpPr>
            <p:spPr>
              <a:xfrm>
                <a:off x="3073150" y="1081800"/>
                <a:ext cx="389650" cy="57565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23026" extrusionOk="0">
                    <a:moveTo>
                      <a:pt x="11507" y="0"/>
                    </a:moveTo>
                    <a:cubicBezTo>
                      <a:pt x="9621" y="1357"/>
                      <a:pt x="7340" y="1905"/>
                      <a:pt x="5071" y="2500"/>
                    </a:cubicBezTo>
                    <a:cubicBezTo>
                      <a:pt x="4077" y="2761"/>
                      <a:pt x="2824" y="2930"/>
                      <a:pt x="1983" y="3570"/>
                    </a:cubicBezTo>
                    <a:cubicBezTo>
                      <a:pt x="1268" y="4120"/>
                      <a:pt x="265" y="5520"/>
                      <a:pt x="1770" y="5821"/>
                    </a:cubicBezTo>
                    <a:cubicBezTo>
                      <a:pt x="1880" y="5843"/>
                      <a:pt x="1991" y="5852"/>
                      <a:pt x="2102" y="5852"/>
                    </a:cubicBezTo>
                    <a:cubicBezTo>
                      <a:pt x="2365" y="5852"/>
                      <a:pt x="2630" y="5802"/>
                      <a:pt x="2890" y="5752"/>
                    </a:cubicBezTo>
                    <a:lnTo>
                      <a:pt x="2890" y="5752"/>
                    </a:lnTo>
                    <a:cubicBezTo>
                      <a:pt x="2179" y="6285"/>
                      <a:pt x="1223" y="7457"/>
                      <a:pt x="1246" y="8418"/>
                    </a:cubicBezTo>
                    <a:cubicBezTo>
                      <a:pt x="1258" y="8852"/>
                      <a:pt x="1509" y="9003"/>
                      <a:pt x="1844" y="9003"/>
                    </a:cubicBezTo>
                    <a:cubicBezTo>
                      <a:pt x="2379" y="9003"/>
                      <a:pt x="3126" y="8616"/>
                      <a:pt x="3442" y="8372"/>
                    </a:cubicBezTo>
                    <a:lnTo>
                      <a:pt x="3442" y="8372"/>
                    </a:lnTo>
                    <a:cubicBezTo>
                      <a:pt x="2451" y="9137"/>
                      <a:pt x="1686" y="10195"/>
                      <a:pt x="1278" y="11380"/>
                    </a:cubicBezTo>
                    <a:cubicBezTo>
                      <a:pt x="1216" y="11563"/>
                      <a:pt x="1160" y="11758"/>
                      <a:pt x="1207" y="11945"/>
                    </a:cubicBezTo>
                    <a:cubicBezTo>
                      <a:pt x="1283" y="12251"/>
                      <a:pt x="1620" y="12428"/>
                      <a:pt x="1938" y="12428"/>
                    </a:cubicBezTo>
                    <a:cubicBezTo>
                      <a:pt x="1958" y="12428"/>
                      <a:pt x="1979" y="12427"/>
                      <a:pt x="1999" y="12425"/>
                    </a:cubicBezTo>
                    <a:cubicBezTo>
                      <a:pt x="2337" y="12401"/>
                      <a:pt x="2639" y="12226"/>
                      <a:pt x="2926" y="12053"/>
                    </a:cubicBezTo>
                    <a:lnTo>
                      <a:pt x="2926" y="12053"/>
                    </a:lnTo>
                    <a:cubicBezTo>
                      <a:pt x="1750" y="13103"/>
                      <a:pt x="514" y="14242"/>
                      <a:pt x="122" y="15769"/>
                    </a:cubicBezTo>
                    <a:cubicBezTo>
                      <a:pt x="41" y="16081"/>
                      <a:pt x="0" y="16418"/>
                      <a:pt x="113" y="16721"/>
                    </a:cubicBezTo>
                    <a:cubicBezTo>
                      <a:pt x="238" y="17055"/>
                      <a:pt x="505" y="17180"/>
                      <a:pt x="820" y="17180"/>
                    </a:cubicBezTo>
                    <a:cubicBezTo>
                      <a:pt x="1400" y="17180"/>
                      <a:pt x="2142" y="16759"/>
                      <a:pt x="2467" y="16457"/>
                    </a:cubicBezTo>
                    <a:lnTo>
                      <a:pt x="2467" y="16457"/>
                    </a:lnTo>
                    <a:cubicBezTo>
                      <a:pt x="1511" y="17829"/>
                      <a:pt x="1102" y="19570"/>
                      <a:pt x="1348" y="21224"/>
                    </a:cubicBezTo>
                    <a:cubicBezTo>
                      <a:pt x="1449" y="21899"/>
                      <a:pt x="1720" y="22636"/>
                      <a:pt x="2342" y="22914"/>
                    </a:cubicBezTo>
                    <a:cubicBezTo>
                      <a:pt x="2515" y="22991"/>
                      <a:pt x="2695" y="23025"/>
                      <a:pt x="2877" y="23025"/>
                    </a:cubicBezTo>
                    <a:cubicBezTo>
                      <a:pt x="3389" y="23025"/>
                      <a:pt x="3918" y="22759"/>
                      <a:pt x="4344" y="22442"/>
                    </a:cubicBezTo>
                    <a:cubicBezTo>
                      <a:pt x="5840" y="21337"/>
                      <a:pt x="6820" y="19565"/>
                      <a:pt x="6965" y="17712"/>
                    </a:cubicBezTo>
                    <a:cubicBezTo>
                      <a:pt x="7380" y="18704"/>
                      <a:pt x="8296" y="19633"/>
                      <a:pt x="9436" y="19669"/>
                    </a:cubicBezTo>
                    <a:cubicBezTo>
                      <a:pt x="9452" y="19670"/>
                      <a:pt x="9469" y="19670"/>
                      <a:pt x="9485" y="19670"/>
                    </a:cubicBezTo>
                    <a:cubicBezTo>
                      <a:pt x="10503" y="19670"/>
                      <a:pt x="11423" y="18616"/>
                      <a:pt x="11677" y="17714"/>
                    </a:cubicBezTo>
                    <a:cubicBezTo>
                      <a:pt x="12017" y="16506"/>
                      <a:pt x="11632" y="15201"/>
                      <a:pt x="11014" y="14110"/>
                    </a:cubicBezTo>
                    <a:lnTo>
                      <a:pt x="11014" y="14110"/>
                    </a:lnTo>
                    <a:cubicBezTo>
                      <a:pt x="11206" y="14320"/>
                      <a:pt x="11409" y="14536"/>
                      <a:pt x="11674" y="14646"/>
                    </a:cubicBezTo>
                    <a:cubicBezTo>
                      <a:pt x="11774" y="14689"/>
                      <a:pt x="11887" y="14712"/>
                      <a:pt x="11998" y="14712"/>
                    </a:cubicBezTo>
                    <a:cubicBezTo>
                      <a:pt x="12175" y="14712"/>
                      <a:pt x="12349" y="14652"/>
                      <a:pt x="12464" y="14519"/>
                    </a:cubicBezTo>
                    <a:cubicBezTo>
                      <a:pt x="12592" y="14368"/>
                      <a:pt x="12622" y="14160"/>
                      <a:pt x="12636" y="13963"/>
                    </a:cubicBezTo>
                    <a:cubicBezTo>
                      <a:pt x="12707" y="13015"/>
                      <a:pt x="12440" y="12048"/>
                      <a:pt x="12283" y="11114"/>
                    </a:cubicBezTo>
                    <a:lnTo>
                      <a:pt x="12283" y="11114"/>
                    </a:lnTo>
                    <a:cubicBezTo>
                      <a:pt x="12457" y="11616"/>
                      <a:pt x="12897" y="12014"/>
                      <a:pt x="13412" y="12137"/>
                    </a:cubicBezTo>
                    <a:cubicBezTo>
                      <a:pt x="13529" y="12165"/>
                      <a:pt x="13648" y="12179"/>
                      <a:pt x="13767" y="12179"/>
                    </a:cubicBezTo>
                    <a:cubicBezTo>
                      <a:pt x="14176" y="12179"/>
                      <a:pt x="14586" y="12020"/>
                      <a:pt x="14882" y="11735"/>
                    </a:cubicBezTo>
                    <a:cubicBezTo>
                      <a:pt x="15585" y="11055"/>
                      <a:pt x="15516" y="9912"/>
                      <a:pt x="15277" y="8964"/>
                    </a:cubicBezTo>
                    <a:cubicBezTo>
                      <a:pt x="14879" y="7385"/>
                      <a:pt x="14158" y="5914"/>
                      <a:pt x="13399" y="4481"/>
                    </a:cubicBezTo>
                    <a:cubicBezTo>
                      <a:pt x="12660" y="3079"/>
                      <a:pt x="11585" y="1627"/>
                      <a:pt x="11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6"/>
              <p:cNvSpPr/>
              <p:nvPr/>
            </p:nvSpPr>
            <p:spPr>
              <a:xfrm>
                <a:off x="3101550" y="952325"/>
                <a:ext cx="325225" cy="639250"/>
              </a:xfrm>
              <a:custGeom>
                <a:avLst/>
                <a:gdLst/>
                <a:ahLst/>
                <a:cxnLst/>
                <a:rect l="l" t="t" r="r" b="b"/>
                <a:pathLst>
                  <a:path w="13009" h="25570" extrusionOk="0">
                    <a:moveTo>
                      <a:pt x="11000" y="0"/>
                    </a:moveTo>
                    <a:cubicBezTo>
                      <a:pt x="10946" y="0"/>
                      <a:pt x="10894" y="32"/>
                      <a:pt x="10888" y="101"/>
                    </a:cubicBezTo>
                    <a:cubicBezTo>
                      <a:pt x="10658" y="2960"/>
                      <a:pt x="10076" y="5774"/>
                      <a:pt x="9260" y="8521"/>
                    </a:cubicBezTo>
                    <a:cubicBezTo>
                      <a:pt x="9260" y="8523"/>
                      <a:pt x="9258" y="8523"/>
                      <a:pt x="9258" y="8525"/>
                    </a:cubicBezTo>
                    <a:cubicBezTo>
                      <a:pt x="9037" y="9089"/>
                      <a:pt x="8630" y="9566"/>
                      <a:pt x="8229" y="10012"/>
                    </a:cubicBezTo>
                    <a:cubicBezTo>
                      <a:pt x="7809" y="10481"/>
                      <a:pt x="7372" y="10935"/>
                      <a:pt x="6919" y="11369"/>
                    </a:cubicBezTo>
                    <a:cubicBezTo>
                      <a:pt x="6878" y="11410"/>
                      <a:pt x="6835" y="11446"/>
                      <a:pt x="6793" y="11484"/>
                    </a:cubicBezTo>
                    <a:cubicBezTo>
                      <a:pt x="6699" y="11455"/>
                      <a:pt x="6631" y="11377"/>
                      <a:pt x="6550" y="11325"/>
                    </a:cubicBezTo>
                    <a:cubicBezTo>
                      <a:pt x="6467" y="11271"/>
                      <a:pt x="6380" y="11230"/>
                      <a:pt x="6298" y="11181"/>
                    </a:cubicBezTo>
                    <a:cubicBezTo>
                      <a:pt x="6104" y="11068"/>
                      <a:pt x="5910" y="10951"/>
                      <a:pt x="5720" y="10834"/>
                    </a:cubicBezTo>
                    <a:cubicBezTo>
                      <a:pt x="5331" y="10594"/>
                      <a:pt x="4950" y="10340"/>
                      <a:pt x="4574" y="10080"/>
                    </a:cubicBezTo>
                    <a:cubicBezTo>
                      <a:pt x="4551" y="10064"/>
                      <a:pt x="4527" y="10057"/>
                      <a:pt x="4505" y="10057"/>
                    </a:cubicBezTo>
                    <a:cubicBezTo>
                      <a:pt x="4404" y="10057"/>
                      <a:pt x="4327" y="10198"/>
                      <a:pt x="4429" y="10269"/>
                    </a:cubicBezTo>
                    <a:cubicBezTo>
                      <a:pt x="4830" y="10547"/>
                      <a:pt x="5237" y="10815"/>
                      <a:pt x="5653" y="11073"/>
                    </a:cubicBezTo>
                    <a:cubicBezTo>
                      <a:pt x="5852" y="11194"/>
                      <a:pt x="6050" y="11317"/>
                      <a:pt x="6254" y="11430"/>
                    </a:cubicBezTo>
                    <a:cubicBezTo>
                      <a:pt x="6325" y="11469"/>
                      <a:pt x="6390" y="11516"/>
                      <a:pt x="6457" y="11563"/>
                    </a:cubicBezTo>
                    <a:cubicBezTo>
                      <a:pt x="6306" y="11581"/>
                      <a:pt x="6156" y="11588"/>
                      <a:pt x="6005" y="11588"/>
                    </a:cubicBezTo>
                    <a:cubicBezTo>
                      <a:pt x="5076" y="11588"/>
                      <a:pt x="4153" y="11302"/>
                      <a:pt x="3224" y="11245"/>
                    </a:cubicBezTo>
                    <a:cubicBezTo>
                      <a:pt x="3221" y="11245"/>
                      <a:pt x="3218" y="11245"/>
                      <a:pt x="3215" y="11245"/>
                    </a:cubicBezTo>
                    <a:cubicBezTo>
                      <a:pt x="3071" y="11245"/>
                      <a:pt x="3045" y="11472"/>
                      <a:pt x="3195" y="11481"/>
                    </a:cubicBezTo>
                    <a:cubicBezTo>
                      <a:pt x="4139" y="11540"/>
                      <a:pt x="5076" y="11825"/>
                      <a:pt x="6020" y="11825"/>
                    </a:cubicBezTo>
                    <a:cubicBezTo>
                      <a:pt x="6161" y="11825"/>
                      <a:pt x="6303" y="11818"/>
                      <a:pt x="6445" y="11804"/>
                    </a:cubicBezTo>
                    <a:lnTo>
                      <a:pt x="6445" y="11804"/>
                    </a:lnTo>
                    <a:cubicBezTo>
                      <a:pt x="5678" y="12500"/>
                      <a:pt x="4870" y="13151"/>
                      <a:pt x="4019" y="13745"/>
                    </a:cubicBezTo>
                    <a:cubicBezTo>
                      <a:pt x="3420" y="14163"/>
                      <a:pt x="2803" y="14554"/>
                      <a:pt x="2168" y="14918"/>
                    </a:cubicBezTo>
                    <a:cubicBezTo>
                      <a:pt x="2055" y="14983"/>
                      <a:pt x="2107" y="15152"/>
                      <a:pt x="2207" y="15152"/>
                    </a:cubicBezTo>
                    <a:cubicBezTo>
                      <a:pt x="2224" y="15152"/>
                      <a:pt x="2242" y="15147"/>
                      <a:pt x="2262" y="15136"/>
                    </a:cubicBezTo>
                    <a:cubicBezTo>
                      <a:pt x="4511" y="13851"/>
                      <a:pt x="6545" y="12218"/>
                      <a:pt x="8287" y="10298"/>
                    </a:cubicBezTo>
                    <a:cubicBezTo>
                      <a:pt x="8511" y="10051"/>
                      <a:pt x="8738" y="9797"/>
                      <a:pt x="8943" y="9525"/>
                    </a:cubicBezTo>
                    <a:lnTo>
                      <a:pt x="8943" y="9525"/>
                    </a:lnTo>
                    <a:cubicBezTo>
                      <a:pt x="8912" y="9619"/>
                      <a:pt x="8883" y="9715"/>
                      <a:pt x="8853" y="9809"/>
                    </a:cubicBezTo>
                    <a:cubicBezTo>
                      <a:pt x="8304" y="11498"/>
                      <a:pt x="7674" y="13157"/>
                      <a:pt x="6994" y="14799"/>
                    </a:cubicBezTo>
                    <a:cubicBezTo>
                      <a:pt x="6977" y="14806"/>
                      <a:pt x="6959" y="14816"/>
                      <a:pt x="6945" y="14832"/>
                    </a:cubicBezTo>
                    <a:cubicBezTo>
                      <a:pt x="6525" y="15348"/>
                      <a:pt x="6076" y="15837"/>
                      <a:pt x="5610" y="16307"/>
                    </a:cubicBezTo>
                    <a:cubicBezTo>
                      <a:pt x="5603" y="16306"/>
                      <a:pt x="5597" y="16306"/>
                      <a:pt x="5590" y="16306"/>
                    </a:cubicBezTo>
                    <a:cubicBezTo>
                      <a:pt x="5574" y="16306"/>
                      <a:pt x="5559" y="16309"/>
                      <a:pt x="5541" y="16319"/>
                    </a:cubicBezTo>
                    <a:cubicBezTo>
                      <a:pt x="5087" y="16555"/>
                      <a:pt x="4575" y="16571"/>
                      <a:pt x="4074" y="16581"/>
                    </a:cubicBezTo>
                    <a:cubicBezTo>
                      <a:pt x="3475" y="16594"/>
                      <a:pt x="2875" y="16604"/>
                      <a:pt x="2276" y="16617"/>
                    </a:cubicBezTo>
                    <a:cubicBezTo>
                      <a:pt x="2125" y="16620"/>
                      <a:pt x="2160" y="16852"/>
                      <a:pt x="2308" y="16852"/>
                    </a:cubicBezTo>
                    <a:cubicBezTo>
                      <a:pt x="2310" y="16852"/>
                      <a:pt x="2311" y="16852"/>
                      <a:pt x="2312" y="16852"/>
                    </a:cubicBezTo>
                    <a:cubicBezTo>
                      <a:pt x="2930" y="16840"/>
                      <a:pt x="3546" y="16828"/>
                      <a:pt x="4162" y="16814"/>
                    </a:cubicBezTo>
                    <a:cubicBezTo>
                      <a:pt x="4517" y="16807"/>
                      <a:pt x="4878" y="16788"/>
                      <a:pt x="5219" y="16695"/>
                    </a:cubicBezTo>
                    <a:lnTo>
                      <a:pt x="5219" y="16695"/>
                    </a:lnTo>
                    <a:cubicBezTo>
                      <a:pt x="4184" y="17683"/>
                      <a:pt x="3049" y="18564"/>
                      <a:pt x="1833" y="19321"/>
                    </a:cubicBezTo>
                    <a:cubicBezTo>
                      <a:pt x="1276" y="19669"/>
                      <a:pt x="701" y="19984"/>
                      <a:pt x="112" y="20278"/>
                    </a:cubicBezTo>
                    <a:cubicBezTo>
                      <a:pt x="0" y="20335"/>
                      <a:pt x="54" y="20507"/>
                      <a:pt x="162" y="20507"/>
                    </a:cubicBezTo>
                    <a:cubicBezTo>
                      <a:pt x="178" y="20507"/>
                      <a:pt x="196" y="20503"/>
                      <a:pt x="215" y="20494"/>
                    </a:cubicBezTo>
                    <a:cubicBezTo>
                      <a:pt x="2295" y="19460"/>
                      <a:pt x="4199" y="18085"/>
                      <a:pt x="5829" y="16433"/>
                    </a:cubicBezTo>
                    <a:cubicBezTo>
                      <a:pt x="6136" y="16123"/>
                      <a:pt x="6428" y="15804"/>
                      <a:pt x="6715" y="15475"/>
                    </a:cubicBezTo>
                    <a:lnTo>
                      <a:pt x="6715" y="15475"/>
                    </a:lnTo>
                    <a:cubicBezTo>
                      <a:pt x="6204" y="16676"/>
                      <a:pt x="5669" y="17868"/>
                      <a:pt x="5122" y="19051"/>
                    </a:cubicBezTo>
                    <a:cubicBezTo>
                      <a:pt x="4585" y="20201"/>
                      <a:pt x="4036" y="21348"/>
                      <a:pt x="3482" y="22489"/>
                    </a:cubicBezTo>
                    <a:cubicBezTo>
                      <a:pt x="3478" y="22488"/>
                      <a:pt x="3474" y="22488"/>
                      <a:pt x="3471" y="22488"/>
                    </a:cubicBezTo>
                    <a:cubicBezTo>
                      <a:pt x="3446" y="22488"/>
                      <a:pt x="3420" y="22496"/>
                      <a:pt x="3397" y="22518"/>
                    </a:cubicBezTo>
                    <a:cubicBezTo>
                      <a:pt x="2534" y="23291"/>
                      <a:pt x="1772" y="24169"/>
                      <a:pt x="1137" y="25139"/>
                    </a:cubicBezTo>
                    <a:cubicBezTo>
                      <a:pt x="1076" y="25233"/>
                      <a:pt x="1159" y="25334"/>
                      <a:pt x="1241" y="25334"/>
                    </a:cubicBezTo>
                    <a:cubicBezTo>
                      <a:pt x="1272" y="25334"/>
                      <a:pt x="1303" y="25320"/>
                      <a:pt x="1326" y="25284"/>
                    </a:cubicBezTo>
                    <a:cubicBezTo>
                      <a:pt x="1875" y="24447"/>
                      <a:pt x="2518" y="23676"/>
                      <a:pt x="3242" y="22987"/>
                    </a:cubicBezTo>
                    <a:lnTo>
                      <a:pt x="3242" y="22987"/>
                    </a:lnTo>
                    <a:cubicBezTo>
                      <a:pt x="3061" y="23357"/>
                      <a:pt x="2878" y="23731"/>
                      <a:pt x="2697" y="24101"/>
                    </a:cubicBezTo>
                    <a:cubicBezTo>
                      <a:pt x="2653" y="24191"/>
                      <a:pt x="2731" y="24260"/>
                      <a:pt x="2809" y="24260"/>
                    </a:cubicBezTo>
                    <a:cubicBezTo>
                      <a:pt x="2852" y="24260"/>
                      <a:pt x="2894" y="24239"/>
                      <a:pt x="2917" y="24191"/>
                    </a:cubicBezTo>
                    <a:cubicBezTo>
                      <a:pt x="3476" y="23052"/>
                      <a:pt x="4034" y="21910"/>
                      <a:pt x="4581" y="20763"/>
                    </a:cubicBezTo>
                    <a:lnTo>
                      <a:pt x="4581" y="20763"/>
                    </a:lnTo>
                    <a:cubicBezTo>
                      <a:pt x="4358" y="22350"/>
                      <a:pt x="3958" y="23907"/>
                      <a:pt x="3386" y="25406"/>
                    </a:cubicBezTo>
                    <a:cubicBezTo>
                      <a:pt x="3351" y="25498"/>
                      <a:pt x="3431" y="25569"/>
                      <a:pt x="3506" y="25569"/>
                    </a:cubicBezTo>
                    <a:cubicBezTo>
                      <a:pt x="3547" y="25569"/>
                      <a:pt x="3588" y="25548"/>
                      <a:pt x="3606" y="25497"/>
                    </a:cubicBezTo>
                    <a:cubicBezTo>
                      <a:pt x="4272" y="23754"/>
                      <a:pt x="4708" y="21930"/>
                      <a:pt x="4906" y="20076"/>
                    </a:cubicBezTo>
                    <a:cubicBezTo>
                      <a:pt x="5465" y="18891"/>
                      <a:pt x="6010" y="17703"/>
                      <a:pt x="6532" y="16503"/>
                    </a:cubicBezTo>
                    <a:cubicBezTo>
                      <a:pt x="6667" y="17386"/>
                      <a:pt x="6841" y="18262"/>
                      <a:pt x="7053" y="19129"/>
                    </a:cubicBezTo>
                    <a:cubicBezTo>
                      <a:pt x="7075" y="19925"/>
                      <a:pt x="6933" y="20717"/>
                      <a:pt x="6638" y="21458"/>
                    </a:cubicBezTo>
                    <a:cubicBezTo>
                      <a:pt x="6601" y="21550"/>
                      <a:pt x="6678" y="21620"/>
                      <a:pt x="6754" y="21620"/>
                    </a:cubicBezTo>
                    <a:cubicBezTo>
                      <a:pt x="6796" y="21620"/>
                      <a:pt x="6837" y="21599"/>
                      <a:pt x="6858" y="21548"/>
                    </a:cubicBezTo>
                    <a:cubicBezTo>
                      <a:pt x="7068" y="21025"/>
                      <a:pt x="7202" y="20477"/>
                      <a:pt x="7260" y="19921"/>
                    </a:cubicBezTo>
                    <a:cubicBezTo>
                      <a:pt x="7563" y="21021"/>
                      <a:pt x="7926" y="22105"/>
                      <a:pt x="8353" y="23163"/>
                    </a:cubicBezTo>
                    <a:cubicBezTo>
                      <a:pt x="8374" y="23213"/>
                      <a:pt x="8413" y="23234"/>
                      <a:pt x="8454" y="23234"/>
                    </a:cubicBezTo>
                    <a:cubicBezTo>
                      <a:pt x="8530" y="23234"/>
                      <a:pt x="8610" y="23162"/>
                      <a:pt x="8572" y="23069"/>
                    </a:cubicBezTo>
                    <a:cubicBezTo>
                      <a:pt x="8051" y="21774"/>
                      <a:pt x="7624" y="20445"/>
                      <a:pt x="7291" y="19091"/>
                    </a:cubicBezTo>
                    <a:cubicBezTo>
                      <a:pt x="7291" y="19064"/>
                      <a:pt x="7291" y="19036"/>
                      <a:pt x="7289" y="19012"/>
                    </a:cubicBezTo>
                    <a:cubicBezTo>
                      <a:pt x="7288" y="18972"/>
                      <a:pt x="7273" y="18948"/>
                      <a:pt x="7249" y="18932"/>
                    </a:cubicBezTo>
                    <a:cubicBezTo>
                      <a:pt x="7094" y="18280"/>
                      <a:pt x="6962" y="17625"/>
                      <a:pt x="6849" y="16965"/>
                    </a:cubicBezTo>
                    <a:lnTo>
                      <a:pt x="6849" y="16965"/>
                    </a:lnTo>
                    <a:cubicBezTo>
                      <a:pt x="7383" y="18042"/>
                      <a:pt x="8207" y="18955"/>
                      <a:pt x="9015" y="19837"/>
                    </a:cubicBezTo>
                    <a:cubicBezTo>
                      <a:pt x="9041" y="19865"/>
                      <a:pt x="9073" y="19877"/>
                      <a:pt x="9104" y="19877"/>
                    </a:cubicBezTo>
                    <a:cubicBezTo>
                      <a:pt x="9195" y="19877"/>
                      <a:pt x="9281" y="19773"/>
                      <a:pt x="9203" y="19689"/>
                    </a:cubicBezTo>
                    <a:cubicBezTo>
                      <a:pt x="8230" y="18625"/>
                      <a:pt x="7230" y="17522"/>
                      <a:pt x="6761" y="16131"/>
                    </a:cubicBezTo>
                    <a:cubicBezTo>
                      <a:pt x="6752" y="16105"/>
                      <a:pt x="6738" y="16089"/>
                      <a:pt x="6719" y="16076"/>
                    </a:cubicBezTo>
                    <a:cubicBezTo>
                      <a:pt x="6865" y="15736"/>
                      <a:pt x="7010" y="15395"/>
                      <a:pt x="7153" y="15054"/>
                    </a:cubicBezTo>
                    <a:cubicBezTo>
                      <a:pt x="7971" y="13091"/>
                      <a:pt x="8717" y="11093"/>
                      <a:pt x="9344" y="9060"/>
                    </a:cubicBezTo>
                    <a:cubicBezTo>
                      <a:pt x="9467" y="9677"/>
                      <a:pt x="9643" y="10278"/>
                      <a:pt x="9857" y="10866"/>
                    </a:cubicBezTo>
                    <a:cubicBezTo>
                      <a:pt x="10076" y="12073"/>
                      <a:pt x="10099" y="13304"/>
                      <a:pt x="9930" y="14520"/>
                    </a:cubicBezTo>
                    <a:cubicBezTo>
                      <a:pt x="9918" y="14603"/>
                      <a:pt x="9983" y="14649"/>
                      <a:pt x="10048" y="14649"/>
                    </a:cubicBezTo>
                    <a:cubicBezTo>
                      <a:pt x="10102" y="14649"/>
                      <a:pt x="10156" y="14617"/>
                      <a:pt x="10166" y="14548"/>
                    </a:cubicBezTo>
                    <a:cubicBezTo>
                      <a:pt x="10295" y="13635"/>
                      <a:pt x="10313" y="12709"/>
                      <a:pt x="10224" y="11792"/>
                    </a:cubicBezTo>
                    <a:lnTo>
                      <a:pt x="10224" y="11792"/>
                    </a:lnTo>
                    <a:cubicBezTo>
                      <a:pt x="10713" y="12921"/>
                      <a:pt x="11314" y="14007"/>
                      <a:pt x="11916" y="15071"/>
                    </a:cubicBezTo>
                    <a:cubicBezTo>
                      <a:pt x="11941" y="15117"/>
                      <a:pt x="11984" y="15135"/>
                      <a:pt x="12025" y="15135"/>
                    </a:cubicBezTo>
                    <a:cubicBezTo>
                      <a:pt x="12106" y="15135"/>
                      <a:pt x="12185" y="15065"/>
                      <a:pt x="12135" y="14977"/>
                    </a:cubicBezTo>
                    <a:cubicBezTo>
                      <a:pt x="11577" y="13995"/>
                      <a:pt x="11020" y="12992"/>
                      <a:pt x="10554" y="11954"/>
                    </a:cubicBezTo>
                    <a:lnTo>
                      <a:pt x="10554" y="11954"/>
                    </a:lnTo>
                    <a:cubicBezTo>
                      <a:pt x="11244" y="12549"/>
                      <a:pt x="11978" y="13092"/>
                      <a:pt x="12756" y="13571"/>
                    </a:cubicBezTo>
                    <a:cubicBezTo>
                      <a:pt x="12777" y="13585"/>
                      <a:pt x="12800" y="13590"/>
                      <a:pt x="12821" y="13590"/>
                    </a:cubicBezTo>
                    <a:cubicBezTo>
                      <a:pt x="12927" y="13590"/>
                      <a:pt x="13009" y="13448"/>
                      <a:pt x="12900" y="13382"/>
                    </a:cubicBezTo>
                    <a:cubicBezTo>
                      <a:pt x="11987" y="12820"/>
                      <a:pt x="11128" y="12173"/>
                      <a:pt x="10337" y="11449"/>
                    </a:cubicBezTo>
                    <a:cubicBezTo>
                      <a:pt x="10337" y="11449"/>
                      <a:pt x="10335" y="11449"/>
                      <a:pt x="10335" y="11448"/>
                    </a:cubicBezTo>
                    <a:cubicBezTo>
                      <a:pt x="9949" y="10517"/>
                      <a:pt x="9649" y="9556"/>
                      <a:pt x="9496" y="8555"/>
                    </a:cubicBezTo>
                    <a:cubicBezTo>
                      <a:pt x="9778" y="7606"/>
                      <a:pt x="10034" y="6649"/>
                      <a:pt x="10257" y="5682"/>
                    </a:cubicBezTo>
                    <a:cubicBezTo>
                      <a:pt x="10677" y="3855"/>
                      <a:pt x="10975" y="1999"/>
                      <a:pt x="11126" y="130"/>
                    </a:cubicBezTo>
                    <a:cubicBezTo>
                      <a:pt x="11133" y="47"/>
                      <a:pt x="11065" y="0"/>
                      <a:pt x="11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1" name="Google Shape;1731;p36"/>
            <p:cNvGrpSpPr/>
            <p:nvPr/>
          </p:nvGrpSpPr>
          <p:grpSpPr>
            <a:xfrm>
              <a:off x="617165" y="-319252"/>
              <a:ext cx="460670" cy="971792"/>
              <a:chOff x="1118425" y="996600"/>
              <a:chExt cx="244025" cy="514775"/>
            </a:xfrm>
          </p:grpSpPr>
          <p:sp>
            <p:nvSpPr>
              <p:cNvPr id="1732" name="Google Shape;1732;p36"/>
              <p:cNvSpPr/>
              <p:nvPr/>
            </p:nvSpPr>
            <p:spPr>
              <a:xfrm>
                <a:off x="1118425" y="1061350"/>
                <a:ext cx="244025" cy="450025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18001" extrusionOk="0">
                    <a:moveTo>
                      <a:pt x="5856" y="0"/>
                    </a:moveTo>
                    <a:cubicBezTo>
                      <a:pt x="5707" y="0"/>
                      <a:pt x="5541" y="52"/>
                      <a:pt x="5348" y="168"/>
                    </a:cubicBezTo>
                    <a:cubicBezTo>
                      <a:pt x="3967" y="999"/>
                      <a:pt x="2758" y="2108"/>
                      <a:pt x="1832" y="3431"/>
                    </a:cubicBezTo>
                    <a:cubicBezTo>
                      <a:pt x="1849" y="3407"/>
                      <a:pt x="1891" y="3397"/>
                      <a:pt x="1950" y="3397"/>
                    </a:cubicBezTo>
                    <a:cubicBezTo>
                      <a:pt x="2218" y="3397"/>
                      <a:pt x="2823" y="3609"/>
                      <a:pt x="2928" y="3651"/>
                    </a:cubicBezTo>
                    <a:cubicBezTo>
                      <a:pt x="3153" y="3744"/>
                      <a:pt x="3447" y="4026"/>
                      <a:pt x="3200" y="4207"/>
                    </a:cubicBezTo>
                    <a:cubicBezTo>
                      <a:pt x="3068" y="4304"/>
                      <a:pt x="2800" y="4333"/>
                      <a:pt x="2550" y="4333"/>
                    </a:cubicBezTo>
                    <a:cubicBezTo>
                      <a:pt x="2370" y="4333"/>
                      <a:pt x="2198" y="4318"/>
                      <a:pt x="2092" y="4303"/>
                    </a:cubicBezTo>
                    <a:cubicBezTo>
                      <a:pt x="1903" y="4276"/>
                      <a:pt x="1703" y="4245"/>
                      <a:pt x="1511" y="4245"/>
                    </a:cubicBezTo>
                    <a:cubicBezTo>
                      <a:pt x="1186" y="4245"/>
                      <a:pt x="884" y="4333"/>
                      <a:pt x="701" y="4676"/>
                    </a:cubicBezTo>
                    <a:cubicBezTo>
                      <a:pt x="390" y="5257"/>
                      <a:pt x="235" y="6024"/>
                      <a:pt x="96" y="6662"/>
                    </a:cubicBezTo>
                    <a:cubicBezTo>
                      <a:pt x="0" y="7101"/>
                      <a:pt x="0" y="7570"/>
                      <a:pt x="73" y="8006"/>
                    </a:cubicBezTo>
                    <a:cubicBezTo>
                      <a:pt x="109" y="8239"/>
                      <a:pt x="206" y="8724"/>
                      <a:pt x="445" y="8825"/>
                    </a:cubicBezTo>
                    <a:cubicBezTo>
                      <a:pt x="488" y="8844"/>
                      <a:pt x="533" y="8851"/>
                      <a:pt x="579" y="8851"/>
                    </a:cubicBezTo>
                    <a:cubicBezTo>
                      <a:pt x="651" y="8851"/>
                      <a:pt x="726" y="8833"/>
                      <a:pt x="797" y="8812"/>
                    </a:cubicBezTo>
                    <a:cubicBezTo>
                      <a:pt x="1251" y="8686"/>
                      <a:pt x="1702" y="8484"/>
                      <a:pt x="2168" y="8484"/>
                    </a:cubicBezTo>
                    <a:cubicBezTo>
                      <a:pt x="2220" y="8484"/>
                      <a:pt x="2272" y="8487"/>
                      <a:pt x="2324" y="8492"/>
                    </a:cubicBezTo>
                    <a:cubicBezTo>
                      <a:pt x="2428" y="8504"/>
                      <a:pt x="2548" y="8536"/>
                      <a:pt x="2595" y="8631"/>
                    </a:cubicBezTo>
                    <a:cubicBezTo>
                      <a:pt x="2619" y="8680"/>
                      <a:pt x="2619" y="8740"/>
                      <a:pt x="2606" y="8793"/>
                    </a:cubicBezTo>
                    <a:cubicBezTo>
                      <a:pt x="2569" y="8945"/>
                      <a:pt x="2434" y="9050"/>
                      <a:pt x="2302" y="9134"/>
                    </a:cubicBezTo>
                    <a:cubicBezTo>
                      <a:pt x="1769" y="9467"/>
                      <a:pt x="1102" y="9666"/>
                      <a:pt x="484" y="9758"/>
                    </a:cubicBezTo>
                    <a:cubicBezTo>
                      <a:pt x="346" y="9778"/>
                      <a:pt x="190" y="9797"/>
                      <a:pt x="105" y="9908"/>
                    </a:cubicBezTo>
                    <a:cubicBezTo>
                      <a:pt x="38" y="9995"/>
                      <a:pt x="35" y="10112"/>
                      <a:pt x="32" y="10221"/>
                    </a:cubicBezTo>
                    <a:cubicBezTo>
                      <a:pt x="28" y="10881"/>
                      <a:pt x="60" y="11541"/>
                      <a:pt x="131" y="12197"/>
                    </a:cubicBezTo>
                    <a:cubicBezTo>
                      <a:pt x="141" y="12289"/>
                      <a:pt x="158" y="12392"/>
                      <a:pt x="232" y="12449"/>
                    </a:cubicBezTo>
                    <a:cubicBezTo>
                      <a:pt x="275" y="12482"/>
                      <a:pt x="331" y="12491"/>
                      <a:pt x="387" y="12491"/>
                    </a:cubicBezTo>
                    <a:cubicBezTo>
                      <a:pt x="404" y="12491"/>
                      <a:pt x="421" y="12491"/>
                      <a:pt x="438" y="12489"/>
                    </a:cubicBezTo>
                    <a:cubicBezTo>
                      <a:pt x="980" y="12453"/>
                      <a:pt x="1551" y="12152"/>
                      <a:pt x="2078" y="12010"/>
                    </a:cubicBezTo>
                    <a:cubicBezTo>
                      <a:pt x="2124" y="11998"/>
                      <a:pt x="2165" y="11992"/>
                      <a:pt x="2201" y="11992"/>
                    </a:cubicBezTo>
                    <a:cubicBezTo>
                      <a:pt x="2368" y="11992"/>
                      <a:pt x="2428" y="12115"/>
                      <a:pt x="2312" y="12304"/>
                    </a:cubicBezTo>
                    <a:cubicBezTo>
                      <a:pt x="2208" y="12479"/>
                      <a:pt x="2058" y="12495"/>
                      <a:pt x="1885" y="12544"/>
                    </a:cubicBezTo>
                    <a:cubicBezTo>
                      <a:pt x="1393" y="12682"/>
                      <a:pt x="944" y="12974"/>
                      <a:pt x="493" y="13213"/>
                    </a:cubicBezTo>
                    <a:cubicBezTo>
                      <a:pt x="420" y="13252"/>
                      <a:pt x="344" y="13296"/>
                      <a:pt x="312" y="13369"/>
                    </a:cubicBezTo>
                    <a:cubicBezTo>
                      <a:pt x="281" y="13437"/>
                      <a:pt x="297" y="13517"/>
                      <a:pt x="313" y="13589"/>
                    </a:cubicBezTo>
                    <a:cubicBezTo>
                      <a:pt x="608" y="14885"/>
                      <a:pt x="1147" y="16085"/>
                      <a:pt x="1710" y="17279"/>
                    </a:cubicBezTo>
                    <a:cubicBezTo>
                      <a:pt x="1816" y="17502"/>
                      <a:pt x="1933" y="17932"/>
                      <a:pt x="2214" y="17993"/>
                    </a:cubicBezTo>
                    <a:cubicBezTo>
                      <a:pt x="2238" y="17998"/>
                      <a:pt x="2264" y="18001"/>
                      <a:pt x="2290" y="18001"/>
                    </a:cubicBezTo>
                    <a:cubicBezTo>
                      <a:pt x="2573" y="18001"/>
                      <a:pt x="2969" y="17730"/>
                      <a:pt x="3191" y="17621"/>
                    </a:cubicBezTo>
                    <a:cubicBezTo>
                      <a:pt x="3557" y="17446"/>
                      <a:pt x="3918" y="17255"/>
                      <a:pt x="4267" y="17045"/>
                    </a:cubicBezTo>
                    <a:cubicBezTo>
                      <a:pt x="4697" y="16786"/>
                      <a:pt x="5118" y="16485"/>
                      <a:pt x="5374" y="16058"/>
                    </a:cubicBezTo>
                    <a:cubicBezTo>
                      <a:pt x="5988" y="15037"/>
                      <a:pt x="5174" y="14035"/>
                      <a:pt x="5200" y="12977"/>
                    </a:cubicBezTo>
                    <a:cubicBezTo>
                      <a:pt x="5203" y="12897"/>
                      <a:pt x="5213" y="12813"/>
                      <a:pt x="5266" y="12756"/>
                    </a:cubicBezTo>
                    <a:cubicBezTo>
                      <a:pt x="5307" y="12710"/>
                      <a:pt x="5365" y="12690"/>
                      <a:pt x="5426" y="12690"/>
                    </a:cubicBezTo>
                    <a:cubicBezTo>
                      <a:pt x="5490" y="12690"/>
                      <a:pt x="5555" y="12712"/>
                      <a:pt x="5606" y="12750"/>
                    </a:cubicBezTo>
                    <a:cubicBezTo>
                      <a:pt x="5706" y="12825"/>
                      <a:pt x="5762" y="12942"/>
                      <a:pt x="5816" y="13054"/>
                    </a:cubicBezTo>
                    <a:cubicBezTo>
                      <a:pt x="5988" y="13416"/>
                      <a:pt x="6160" y="13781"/>
                      <a:pt x="6332" y="14142"/>
                    </a:cubicBezTo>
                    <a:cubicBezTo>
                      <a:pt x="6393" y="14270"/>
                      <a:pt x="6458" y="14404"/>
                      <a:pt x="6573" y="14491"/>
                    </a:cubicBezTo>
                    <a:cubicBezTo>
                      <a:pt x="6634" y="14538"/>
                      <a:pt x="6713" y="14565"/>
                      <a:pt x="6789" y="14565"/>
                    </a:cubicBezTo>
                    <a:cubicBezTo>
                      <a:pt x="6855" y="14565"/>
                      <a:pt x="6918" y="14545"/>
                      <a:pt x="6965" y="14499"/>
                    </a:cubicBezTo>
                    <a:cubicBezTo>
                      <a:pt x="7001" y="14462"/>
                      <a:pt x="7024" y="14415"/>
                      <a:pt x="7046" y="14368"/>
                    </a:cubicBezTo>
                    <a:cubicBezTo>
                      <a:pt x="7233" y="13980"/>
                      <a:pt x="7420" y="13595"/>
                      <a:pt x="7606" y="13210"/>
                    </a:cubicBezTo>
                    <a:cubicBezTo>
                      <a:pt x="7955" y="12486"/>
                      <a:pt x="8308" y="11755"/>
                      <a:pt x="8494" y="10974"/>
                    </a:cubicBezTo>
                    <a:cubicBezTo>
                      <a:pt x="8543" y="10764"/>
                      <a:pt x="8581" y="10546"/>
                      <a:pt x="8542" y="10335"/>
                    </a:cubicBezTo>
                    <a:cubicBezTo>
                      <a:pt x="8424" y="9717"/>
                      <a:pt x="7709" y="9381"/>
                      <a:pt x="7499" y="8788"/>
                    </a:cubicBezTo>
                    <a:cubicBezTo>
                      <a:pt x="7472" y="8711"/>
                      <a:pt x="7454" y="8624"/>
                      <a:pt x="7491" y="8552"/>
                    </a:cubicBezTo>
                    <a:cubicBezTo>
                      <a:pt x="7528" y="8475"/>
                      <a:pt x="7616" y="8437"/>
                      <a:pt x="7703" y="8437"/>
                    </a:cubicBezTo>
                    <a:cubicBezTo>
                      <a:pt x="7717" y="8437"/>
                      <a:pt x="7731" y="8438"/>
                      <a:pt x="7745" y="8440"/>
                    </a:cubicBezTo>
                    <a:cubicBezTo>
                      <a:pt x="7842" y="8456"/>
                      <a:pt x="7929" y="8513"/>
                      <a:pt x="8012" y="8569"/>
                    </a:cubicBezTo>
                    <a:cubicBezTo>
                      <a:pt x="8255" y="8738"/>
                      <a:pt x="8487" y="8927"/>
                      <a:pt x="8704" y="9131"/>
                    </a:cubicBezTo>
                    <a:cubicBezTo>
                      <a:pt x="8804" y="9225"/>
                      <a:pt x="8912" y="9329"/>
                      <a:pt x="9048" y="9333"/>
                    </a:cubicBezTo>
                    <a:cubicBezTo>
                      <a:pt x="9051" y="9333"/>
                      <a:pt x="9054" y="9334"/>
                      <a:pt x="9056" y="9334"/>
                    </a:cubicBezTo>
                    <a:cubicBezTo>
                      <a:pt x="9761" y="9334"/>
                      <a:pt x="8836" y="4957"/>
                      <a:pt x="8686" y="4462"/>
                    </a:cubicBezTo>
                    <a:cubicBezTo>
                      <a:pt x="8436" y="3640"/>
                      <a:pt x="8117" y="2836"/>
                      <a:pt x="7738" y="2063"/>
                    </a:cubicBezTo>
                    <a:cubicBezTo>
                      <a:pt x="7444" y="1465"/>
                      <a:pt x="7039" y="952"/>
                      <a:pt x="6602" y="456"/>
                    </a:cubicBezTo>
                    <a:cubicBezTo>
                      <a:pt x="6357" y="180"/>
                      <a:pt x="6134" y="0"/>
                      <a:pt x="5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6"/>
              <p:cNvSpPr/>
              <p:nvPr/>
            </p:nvSpPr>
            <p:spPr>
              <a:xfrm>
                <a:off x="1167350" y="996600"/>
                <a:ext cx="1633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18872" extrusionOk="0">
                    <a:moveTo>
                      <a:pt x="3429" y="1"/>
                    </a:moveTo>
                    <a:cubicBezTo>
                      <a:pt x="3363" y="1"/>
                      <a:pt x="3292" y="55"/>
                      <a:pt x="3311" y="140"/>
                    </a:cubicBezTo>
                    <a:cubicBezTo>
                      <a:pt x="3615" y="1547"/>
                      <a:pt x="3770" y="2977"/>
                      <a:pt x="3804" y="4413"/>
                    </a:cubicBezTo>
                    <a:cubicBezTo>
                      <a:pt x="3640" y="4468"/>
                      <a:pt x="3482" y="4584"/>
                      <a:pt x="3340" y="4674"/>
                    </a:cubicBezTo>
                    <a:cubicBezTo>
                      <a:pt x="3164" y="4782"/>
                      <a:pt x="2994" y="4895"/>
                      <a:pt x="2826" y="5015"/>
                    </a:cubicBezTo>
                    <a:cubicBezTo>
                      <a:pt x="2483" y="5260"/>
                      <a:pt x="2158" y="5528"/>
                      <a:pt x="1849" y="5813"/>
                    </a:cubicBezTo>
                    <a:cubicBezTo>
                      <a:pt x="1767" y="5890"/>
                      <a:pt x="1844" y="6003"/>
                      <a:pt x="1933" y="6003"/>
                    </a:cubicBezTo>
                    <a:cubicBezTo>
                      <a:pt x="1959" y="6003"/>
                      <a:pt x="1985" y="5994"/>
                      <a:pt x="2009" y="5972"/>
                    </a:cubicBezTo>
                    <a:cubicBezTo>
                      <a:pt x="2540" y="5478"/>
                      <a:pt x="3126" y="5043"/>
                      <a:pt x="3760" y="4685"/>
                    </a:cubicBezTo>
                    <a:cubicBezTo>
                      <a:pt x="3776" y="4676"/>
                      <a:pt x="3792" y="4668"/>
                      <a:pt x="3808" y="4661"/>
                    </a:cubicBezTo>
                    <a:lnTo>
                      <a:pt x="3808" y="4661"/>
                    </a:lnTo>
                    <a:cubicBezTo>
                      <a:pt x="3815" y="5263"/>
                      <a:pt x="3801" y="5865"/>
                      <a:pt x="3767" y="6469"/>
                    </a:cubicBezTo>
                    <a:cubicBezTo>
                      <a:pt x="3720" y="6501"/>
                      <a:pt x="3678" y="6542"/>
                      <a:pt x="3639" y="6580"/>
                    </a:cubicBezTo>
                    <a:cubicBezTo>
                      <a:pt x="3516" y="6694"/>
                      <a:pt x="3394" y="6810"/>
                      <a:pt x="3272" y="6926"/>
                    </a:cubicBezTo>
                    <a:cubicBezTo>
                      <a:pt x="2813" y="7363"/>
                      <a:pt x="2363" y="7811"/>
                      <a:pt x="1922" y="8267"/>
                    </a:cubicBezTo>
                    <a:cubicBezTo>
                      <a:pt x="1419" y="8782"/>
                      <a:pt x="931" y="9307"/>
                      <a:pt x="452" y="9843"/>
                    </a:cubicBezTo>
                    <a:cubicBezTo>
                      <a:pt x="378" y="9925"/>
                      <a:pt x="453" y="10038"/>
                      <a:pt x="537" y="10038"/>
                    </a:cubicBezTo>
                    <a:cubicBezTo>
                      <a:pt x="562" y="10038"/>
                      <a:pt x="589" y="10027"/>
                      <a:pt x="612" y="10002"/>
                    </a:cubicBezTo>
                    <a:cubicBezTo>
                      <a:pt x="1600" y="8896"/>
                      <a:pt x="2638" y="7831"/>
                      <a:pt x="3720" y="6813"/>
                    </a:cubicBezTo>
                    <a:cubicBezTo>
                      <a:pt x="3727" y="6806"/>
                      <a:pt x="3738" y="6796"/>
                      <a:pt x="3747" y="6784"/>
                    </a:cubicBezTo>
                    <a:lnTo>
                      <a:pt x="3747" y="6784"/>
                    </a:lnTo>
                    <a:cubicBezTo>
                      <a:pt x="3728" y="7052"/>
                      <a:pt x="3707" y="7318"/>
                      <a:pt x="3682" y="7586"/>
                    </a:cubicBezTo>
                    <a:cubicBezTo>
                      <a:pt x="3618" y="8225"/>
                      <a:pt x="3533" y="8862"/>
                      <a:pt x="3430" y="9496"/>
                    </a:cubicBezTo>
                    <a:cubicBezTo>
                      <a:pt x="2660" y="10004"/>
                      <a:pt x="1936" y="10580"/>
                      <a:pt x="1267" y="11218"/>
                    </a:cubicBezTo>
                    <a:cubicBezTo>
                      <a:pt x="1186" y="11296"/>
                      <a:pt x="1264" y="11409"/>
                      <a:pt x="1352" y="11409"/>
                    </a:cubicBezTo>
                    <a:cubicBezTo>
                      <a:pt x="1377" y="11409"/>
                      <a:pt x="1403" y="11400"/>
                      <a:pt x="1427" y="11378"/>
                    </a:cubicBezTo>
                    <a:cubicBezTo>
                      <a:pt x="2032" y="10799"/>
                      <a:pt x="2683" y="10272"/>
                      <a:pt x="3377" y="9803"/>
                    </a:cubicBezTo>
                    <a:lnTo>
                      <a:pt x="3377" y="9803"/>
                    </a:lnTo>
                    <a:cubicBezTo>
                      <a:pt x="3243" y="10563"/>
                      <a:pt x="3087" y="11320"/>
                      <a:pt x="2903" y="12071"/>
                    </a:cubicBezTo>
                    <a:cubicBezTo>
                      <a:pt x="2221" y="12705"/>
                      <a:pt x="1612" y="13412"/>
                      <a:pt x="1079" y="14177"/>
                    </a:cubicBezTo>
                    <a:cubicBezTo>
                      <a:pt x="1022" y="14260"/>
                      <a:pt x="1099" y="14340"/>
                      <a:pt x="1179" y="14340"/>
                    </a:cubicBezTo>
                    <a:cubicBezTo>
                      <a:pt x="1214" y="14340"/>
                      <a:pt x="1249" y="14325"/>
                      <a:pt x="1273" y="14289"/>
                    </a:cubicBezTo>
                    <a:cubicBezTo>
                      <a:pt x="1723" y="13639"/>
                      <a:pt x="2236" y="13035"/>
                      <a:pt x="2799" y="12479"/>
                    </a:cubicBezTo>
                    <a:lnTo>
                      <a:pt x="2799" y="12479"/>
                    </a:lnTo>
                    <a:cubicBezTo>
                      <a:pt x="2598" y="13265"/>
                      <a:pt x="2375" y="14044"/>
                      <a:pt x="2129" y="14817"/>
                    </a:cubicBezTo>
                    <a:cubicBezTo>
                      <a:pt x="2049" y="15071"/>
                      <a:pt x="1965" y="15322"/>
                      <a:pt x="1880" y="15574"/>
                    </a:cubicBezTo>
                    <a:cubicBezTo>
                      <a:pt x="1275" y="15959"/>
                      <a:pt x="684" y="16363"/>
                      <a:pt x="102" y="16785"/>
                    </a:cubicBezTo>
                    <a:cubicBezTo>
                      <a:pt x="0" y="16855"/>
                      <a:pt x="60" y="17001"/>
                      <a:pt x="150" y="17001"/>
                    </a:cubicBezTo>
                    <a:cubicBezTo>
                      <a:pt x="169" y="17001"/>
                      <a:pt x="189" y="16995"/>
                      <a:pt x="209" y="16980"/>
                    </a:cubicBezTo>
                    <a:cubicBezTo>
                      <a:pt x="714" y="16612"/>
                      <a:pt x="1231" y="16262"/>
                      <a:pt x="1757" y="15919"/>
                    </a:cubicBezTo>
                    <a:lnTo>
                      <a:pt x="1757" y="15919"/>
                    </a:lnTo>
                    <a:cubicBezTo>
                      <a:pt x="1429" y="16867"/>
                      <a:pt x="1076" y="17807"/>
                      <a:pt x="703" y="18737"/>
                    </a:cubicBezTo>
                    <a:cubicBezTo>
                      <a:pt x="670" y="18818"/>
                      <a:pt x="737" y="18872"/>
                      <a:pt x="807" y="18872"/>
                    </a:cubicBezTo>
                    <a:cubicBezTo>
                      <a:pt x="852" y="18872"/>
                      <a:pt x="899" y="18849"/>
                      <a:pt x="920" y="18797"/>
                    </a:cubicBezTo>
                    <a:cubicBezTo>
                      <a:pt x="1308" y="17833"/>
                      <a:pt x="1673" y="16857"/>
                      <a:pt x="2010" y="15873"/>
                    </a:cubicBezTo>
                    <a:cubicBezTo>
                      <a:pt x="2182" y="16117"/>
                      <a:pt x="2263" y="16436"/>
                      <a:pt x="2360" y="16708"/>
                    </a:cubicBezTo>
                    <a:cubicBezTo>
                      <a:pt x="2498" y="17084"/>
                      <a:pt x="2634" y="17461"/>
                      <a:pt x="2771" y="17837"/>
                    </a:cubicBezTo>
                    <a:cubicBezTo>
                      <a:pt x="2791" y="17891"/>
                      <a:pt x="2837" y="17914"/>
                      <a:pt x="2883" y="17914"/>
                    </a:cubicBezTo>
                    <a:cubicBezTo>
                      <a:pt x="2951" y="17914"/>
                      <a:pt x="3018" y="17861"/>
                      <a:pt x="2989" y="17779"/>
                    </a:cubicBezTo>
                    <a:cubicBezTo>
                      <a:pt x="2841" y="17374"/>
                      <a:pt x="2693" y="16967"/>
                      <a:pt x="2546" y="16562"/>
                    </a:cubicBezTo>
                    <a:cubicBezTo>
                      <a:pt x="2427" y="16237"/>
                      <a:pt x="2330" y="15880"/>
                      <a:pt x="2094" y="15619"/>
                    </a:cubicBezTo>
                    <a:cubicBezTo>
                      <a:pt x="2459" y="14536"/>
                      <a:pt x="2784" y="13442"/>
                      <a:pt x="3061" y="12333"/>
                    </a:cubicBezTo>
                    <a:cubicBezTo>
                      <a:pt x="3446" y="13084"/>
                      <a:pt x="3775" y="13862"/>
                      <a:pt x="4040" y="14664"/>
                    </a:cubicBezTo>
                    <a:cubicBezTo>
                      <a:pt x="4058" y="14718"/>
                      <a:pt x="4103" y="14742"/>
                      <a:pt x="4148" y="14742"/>
                    </a:cubicBezTo>
                    <a:cubicBezTo>
                      <a:pt x="4216" y="14742"/>
                      <a:pt x="4284" y="14688"/>
                      <a:pt x="4257" y="14606"/>
                    </a:cubicBezTo>
                    <a:cubicBezTo>
                      <a:pt x="3960" y="13714"/>
                      <a:pt x="3591" y="12847"/>
                      <a:pt x="3151" y="12015"/>
                    </a:cubicBezTo>
                    <a:cubicBezTo>
                      <a:pt x="3148" y="12009"/>
                      <a:pt x="3143" y="12007"/>
                      <a:pt x="3141" y="12002"/>
                    </a:cubicBezTo>
                    <a:cubicBezTo>
                      <a:pt x="3164" y="11906"/>
                      <a:pt x="3187" y="11812"/>
                      <a:pt x="3212" y="11716"/>
                    </a:cubicBezTo>
                    <a:cubicBezTo>
                      <a:pt x="3372" y="11024"/>
                      <a:pt x="3510" y="10328"/>
                      <a:pt x="3627" y="9626"/>
                    </a:cubicBezTo>
                    <a:cubicBezTo>
                      <a:pt x="3649" y="9611"/>
                      <a:pt x="3670" y="9597"/>
                      <a:pt x="3692" y="9584"/>
                    </a:cubicBezTo>
                    <a:cubicBezTo>
                      <a:pt x="4132" y="10225"/>
                      <a:pt x="4572" y="10864"/>
                      <a:pt x="5014" y="11504"/>
                    </a:cubicBezTo>
                    <a:cubicBezTo>
                      <a:pt x="5038" y="11539"/>
                      <a:pt x="5073" y="11554"/>
                      <a:pt x="5108" y="11554"/>
                    </a:cubicBezTo>
                    <a:cubicBezTo>
                      <a:pt x="5187" y="11554"/>
                      <a:pt x="5265" y="11475"/>
                      <a:pt x="5206" y="11392"/>
                    </a:cubicBezTo>
                    <a:cubicBezTo>
                      <a:pt x="4746" y="10720"/>
                      <a:pt x="4283" y="10047"/>
                      <a:pt x="3821" y="9376"/>
                    </a:cubicBezTo>
                    <a:cubicBezTo>
                      <a:pt x="3799" y="9343"/>
                      <a:pt x="3761" y="9321"/>
                      <a:pt x="3722" y="9321"/>
                    </a:cubicBezTo>
                    <a:cubicBezTo>
                      <a:pt x="3706" y="9321"/>
                      <a:pt x="3691" y="9325"/>
                      <a:pt x="3676" y="9332"/>
                    </a:cubicBezTo>
                    <a:cubicBezTo>
                      <a:pt x="3812" y="8471"/>
                      <a:pt x="3911" y="7602"/>
                      <a:pt x="3969" y="6734"/>
                    </a:cubicBezTo>
                    <a:cubicBezTo>
                      <a:pt x="4012" y="6790"/>
                      <a:pt x="4061" y="6862"/>
                      <a:pt x="4076" y="6881"/>
                    </a:cubicBezTo>
                    <a:cubicBezTo>
                      <a:pt x="4181" y="7007"/>
                      <a:pt x="4283" y="7135"/>
                      <a:pt x="4386" y="7262"/>
                    </a:cubicBezTo>
                    <a:cubicBezTo>
                      <a:pt x="4626" y="7566"/>
                      <a:pt x="4859" y="7877"/>
                      <a:pt x="5088" y="8193"/>
                    </a:cubicBezTo>
                    <a:cubicBezTo>
                      <a:pt x="5512" y="8782"/>
                      <a:pt x="5911" y="9389"/>
                      <a:pt x="6285" y="10011"/>
                    </a:cubicBezTo>
                    <a:cubicBezTo>
                      <a:pt x="6308" y="10049"/>
                      <a:pt x="6342" y="10065"/>
                      <a:pt x="6377" y="10065"/>
                    </a:cubicBezTo>
                    <a:cubicBezTo>
                      <a:pt x="6455" y="10065"/>
                      <a:pt x="6532" y="9985"/>
                      <a:pt x="6479" y="9900"/>
                    </a:cubicBezTo>
                    <a:cubicBezTo>
                      <a:pt x="5846" y="8847"/>
                      <a:pt x="5141" y="7840"/>
                      <a:pt x="4370" y="6886"/>
                    </a:cubicBezTo>
                    <a:cubicBezTo>
                      <a:pt x="4273" y="6768"/>
                      <a:pt x="4179" y="6650"/>
                      <a:pt x="4080" y="6534"/>
                    </a:cubicBezTo>
                    <a:cubicBezTo>
                      <a:pt x="4051" y="6501"/>
                      <a:pt x="4022" y="6470"/>
                      <a:pt x="3989" y="6450"/>
                    </a:cubicBezTo>
                    <a:cubicBezTo>
                      <a:pt x="4024" y="5856"/>
                      <a:pt x="4038" y="5263"/>
                      <a:pt x="4031" y="4668"/>
                    </a:cubicBezTo>
                    <a:lnTo>
                      <a:pt x="4031" y="4668"/>
                    </a:lnTo>
                    <a:cubicBezTo>
                      <a:pt x="4037" y="4671"/>
                      <a:pt x="4040" y="4674"/>
                      <a:pt x="4045" y="4676"/>
                    </a:cubicBezTo>
                    <a:cubicBezTo>
                      <a:pt x="4124" y="4727"/>
                      <a:pt x="4190" y="4807"/>
                      <a:pt x="4260" y="4869"/>
                    </a:cubicBezTo>
                    <a:lnTo>
                      <a:pt x="4688" y="5254"/>
                    </a:lnTo>
                    <a:cubicBezTo>
                      <a:pt x="4992" y="5528"/>
                      <a:pt x="5295" y="5800"/>
                      <a:pt x="5599" y="6072"/>
                    </a:cubicBezTo>
                    <a:cubicBezTo>
                      <a:pt x="5622" y="6093"/>
                      <a:pt x="5647" y="6102"/>
                      <a:pt x="5672" y="6102"/>
                    </a:cubicBezTo>
                    <a:cubicBezTo>
                      <a:pt x="5761" y="6102"/>
                      <a:pt x="5841" y="5989"/>
                      <a:pt x="5758" y="5913"/>
                    </a:cubicBezTo>
                    <a:cubicBezTo>
                      <a:pt x="5410" y="5600"/>
                      <a:pt x="5060" y="5286"/>
                      <a:pt x="4713" y="4973"/>
                    </a:cubicBezTo>
                    <a:cubicBezTo>
                      <a:pt x="4543" y="4821"/>
                      <a:pt x="4377" y="4663"/>
                      <a:pt x="4205" y="4516"/>
                    </a:cubicBezTo>
                    <a:cubicBezTo>
                      <a:pt x="4147" y="4467"/>
                      <a:pt x="4089" y="4425"/>
                      <a:pt x="4028" y="4403"/>
                    </a:cubicBezTo>
                    <a:cubicBezTo>
                      <a:pt x="4025" y="4357"/>
                      <a:pt x="4025" y="4312"/>
                      <a:pt x="4025" y="4264"/>
                    </a:cubicBezTo>
                    <a:cubicBezTo>
                      <a:pt x="3986" y="2858"/>
                      <a:pt x="3825" y="1457"/>
                      <a:pt x="3529" y="82"/>
                    </a:cubicBezTo>
                    <a:cubicBezTo>
                      <a:pt x="3516" y="25"/>
                      <a:pt x="3473" y="1"/>
                      <a:pt x="3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4" name="Google Shape;1734;p36"/>
            <p:cNvGrpSpPr/>
            <p:nvPr/>
          </p:nvGrpSpPr>
          <p:grpSpPr>
            <a:xfrm rot="10800000" flipH="1">
              <a:off x="7481929" y="4708638"/>
              <a:ext cx="632838" cy="1148821"/>
              <a:chOff x="1981825" y="1045200"/>
              <a:chExt cx="335225" cy="608550"/>
            </a:xfrm>
          </p:grpSpPr>
          <p:sp>
            <p:nvSpPr>
              <p:cNvPr id="1735" name="Google Shape;1735;p36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6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7" name="Google Shape;1737;p36"/>
            <p:cNvGrpSpPr/>
            <p:nvPr/>
          </p:nvGrpSpPr>
          <p:grpSpPr>
            <a:xfrm>
              <a:off x="-36471" y="250766"/>
              <a:ext cx="614337" cy="1049522"/>
              <a:chOff x="916650" y="1440625"/>
              <a:chExt cx="325425" cy="555950"/>
            </a:xfrm>
          </p:grpSpPr>
          <p:sp>
            <p:nvSpPr>
              <p:cNvPr id="1738" name="Google Shape;1738;p36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6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0" name="Google Shape;1740;p36"/>
            <p:cNvSpPr/>
            <p:nvPr/>
          </p:nvSpPr>
          <p:spPr>
            <a:xfrm rot="10800000" flipH="1">
              <a:off x="7760134" y="118505"/>
              <a:ext cx="238146" cy="269200"/>
            </a:xfrm>
            <a:custGeom>
              <a:avLst/>
              <a:gdLst/>
              <a:ahLst/>
              <a:cxnLst/>
              <a:rect l="l" t="t" r="r" b="b"/>
              <a:pathLst>
                <a:path w="5046" h="5704" extrusionOk="0">
                  <a:moveTo>
                    <a:pt x="239" y="0"/>
                  </a:moveTo>
                  <a:cubicBezTo>
                    <a:pt x="176" y="0"/>
                    <a:pt x="114" y="877"/>
                    <a:pt x="68" y="1791"/>
                  </a:cubicBezTo>
                  <a:cubicBezTo>
                    <a:pt x="25" y="2700"/>
                    <a:pt x="0" y="3649"/>
                    <a:pt x="7" y="3815"/>
                  </a:cubicBezTo>
                  <a:cubicBezTo>
                    <a:pt x="22" y="4035"/>
                    <a:pt x="96" y="4291"/>
                    <a:pt x="303" y="4368"/>
                  </a:cubicBezTo>
                  <a:cubicBezTo>
                    <a:pt x="346" y="4385"/>
                    <a:pt x="392" y="4392"/>
                    <a:pt x="438" y="4392"/>
                  </a:cubicBezTo>
                  <a:cubicBezTo>
                    <a:pt x="482" y="4392"/>
                    <a:pt x="527" y="4386"/>
                    <a:pt x="571" y="4375"/>
                  </a:cubicBezTo>
                  <a:cubicBezTo>
                    <a:pt x="840" y="4310"/>
                    <a:pt x="1053" y="4096"/>
                    <a:pt x="1182" y="3850"/>
                  </a:cubicBezTo>
                  <a:cubicBezTo>
                    <a:pt x="1310" y="3605"/>
                    <a:pt x="1368" y="3329"/>
                    <a:pt x="1422" y="3057"/>
                  </a:cubicBezTo>
                  <a:lnTo>
                    <a:pt x="1422" y="3057"/>
                  </a:lnTo>
                  <a:cubicBezTo>
                    <a:pt x="1410" y="3518"/>
                    <a:pt x="1436" y="3982"/>
                    <a:pt x="1500" y="4439"/>
                  </a:cubicBezTo>
                  <a:cubicBezTo>
                    <a:pt x="1519" y="4575"/>
                    <a:pt x="1542" y="4713"/>
                    <a:pt x="1613" y="4830"/>
                  </a:cubicBezTo>
                  <a:cubicBezTo>
                    <a:pt x="1678" y="4940"/>
                    <a:pt x="1795" y="5028"/>
                    <a:pt x="1922" y="5028"/>
                  </a:cubicBezTo>
                  <a:cubicBezTo>
                    <a:pt x="1930" y="5028"/>
                    <a:pt x="1939" y="5028"/>
                    <a:pt x="1947" y="5027"/>
                  </a:cubicBezTo>
                  <a:cubicBezTo>
                    <a:pt x="2173" y="5008"/>
                    <a:pt x="2280" y="4742"/>
                    <a:pt x="2322" y="4519"/>
                  </a:cubicBezTo>
                  <a:cubicBezTo>
                    <a:pt x="2389" y="4163"/>
                    <a:pt x="2409" y="3796"/>
                    <a:pt x="2385" y="3434"/>
                  </a:cubicBezTo>
                  <a:lnTo>
                    <a:pt x="2385" y="3434"/>
                  </a:lnTo>
                  <a:cubicBezTo>
                    <a:pt x="2667" y="4122"/>
                    <a:pt x="3090" y="4769"/>
                    <a:pt x="3661" y="5248"/>
                  </a:cubicBezTo>
                  <a:cubicBezTo>
                    <a:pt x="3861" y="5415"/>
                    <a:pt x="4175" y="5703"/>
                    <a:pt x="4452" y="5703"/>
                  </a:cubicBezTo>
                  <a:cubicBezTo>
                    <a:pt x="4457" y="5703"/>
                    <a:pt x="4462" y="5703"/>
                    <a:pt x="4466" y="5703"/>
                  </a:cubicBezTo>
                  <a:cubicBezTo>
                    <a:pt x="4777" y="5691"/>
                    <a:pt x="4938" y="5408"/>
                    <a:pt x="4961" y="5134"/>
                  </a:cubicBezTo>
                  <a:cubicBezTo>
                    <a:pt x="4983" y="4866"/>
                    <a:pt x="4870" y="4606"/>
                    <a:pt x="4733" y="4375"/>
                  </a:cubicBezTo>
                  <a:cubicBezTo>
                    <a:pt x="4372" y="3773"/>
                    <a:pt x="3832" y="3278"/>
                    <a:pt x="3202" y="2967"/>
                  </a:cubicBezTo>
                  <a:lnTo>
                    <a:pt x="3202" y="2967"/>
                  </a:lnTo>
                  <a:cubicBezTo>
                    <a:pt x="3590" y="3142"/>
                    <a:pt x="4002" y="3268"/>
                    <a:pt x="4418" y="3340"/>
                  </a:cubicBezTo>
                  <a:cubicBezTo>
                    <a:pt x="4482" y="3351"/>
                    <a:pt x="4550" y="3360"/>
                    <a:pt x="4616" y="3360"/>
                  </a:cubicBezTo>
                  <a:cubicBezTo>
                    <a:pt x="4722" y="3360"/>
                    <a:pt x="4824" y="3337"/>
                    <a:pt x="4899" y="3265"/>
                  </a:cubicBezTo>
                  <a:cubicBezTo>
                    <a:pt x="5045" y="3123"/>
                    <a:pt x="4995" y="2870"/>
                    <a:pt x="4874" y="2706"/>
                  </a:cubicBezTo>
                  <a:cubicBezTo>
                    <a:pt x="4735" y="2514"/>
                    <a:pt x="4527" y="2383"/>
                    <a:pt x="4321" y="2268"/>
                  </a:cubicBezTo>
                  <a:cubicBezTo>
                    <a:pt x="3854" y="2006"/>
                    <a:pt x="3367" y="1780"/>
                    <a:pt x="2881" y="1555"/>
                  </a:cubicBezTo>
                  <a:lnTo>
                    <a:pt x="2881" y="1555"/>
                  </a:lnTo>
                  <a:cubicBezTo>
                    <a:pt x="3226" y="1684"/>
                    <a:pt x="3593" y="1751"/>
                    <a:pt x="3962" y="1751"/>
                  </a:cubicBezTo>
                  <a:cubicBezTo>
                    <a:pt x="3966" y="1751"/>
                    <a:pt x="3970" y="1751"/>
                    <a:pt x="3974" y="1751"/>
                  </a:cubicBezTo>
                  <a:cubicBezTo>
                    <a:pt x="4126" y="1748"/>
                    <a:pt x="4281" y="1736"/>
                    <a:pt x="4417" y="1667"/>
                  </a:cubicBezTo>
                  <a:cubicBezTo>
                    <a:pt x="4553" y="1599"/>
                    <a:pt x="4663" y="1463"/>
                    <a:pt x="4662" y="1311"/>
                  </a:cubicBezTo>
                  <a:cubicBezTo>
                    <a:pt x="4662" y="1198"/>
                    <a:pt x="4599" y="1094"/>
                    <a:pt x="4527" y="1008"/>
                  </a:cubicBezTo>
                  <a:cubicBezTo>
                    <a:pt x="4016" y="406"/>
                    <a:pt x="3217" y="515"/>
                    <a:pt x="2513" y="431"/>
                  </a:cubicBezTo>
                  <a:cubicBezTo>
                    <a:pt x="1748" y="342"/>
                    <a:pt x="976" y="218"/>
                    <a:pt x="241" y="1"/>
                  </a:cubicBezTo>
                  <a:cubicBezTo>
                    <a:pt x="240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1215971" y="201761"/>
              <a:ext cx="215870" cy="185948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4"/>
          <p:cNvGrpSpPr/>
          <p:nvPr/>
        </p:nvGrpSpPr>
        <p:grpSpPr>
          <a:xfrm>
            <a:off x="0" y="-608830"/>
            <a:ext cx="9144001" cy="5982958"/>
            <a:chOff x="0" y="-608830"/>
            <a:chExt cx="9144001" cy="5982958"/>
          </a:xfrm>
        </p:grpSpPr>
        <p:sp>
          <p:nvSpPr>
            <p:cNvPr id="135" name="Google Shape;135;p4"/>
            <p:cNvSpPr/>
            <p:nvPr/>
          </p:nvSpPr>
          <p:spPr>
            <a:xfrm rot="-5400000">
              <a:off x="-1015613" y="1015744"/>
              <a:ext cx="2811493" cy="780268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5400000">
              <a:off x="6359644" y="2359095"/>
              <a:ext cx="4358976" cy="1209737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flipH="1">
              <a:off x="7696444" y="4330505"/>
              <a:ext cx="472375" cy="1043623"/>
            </a:xfrm>
            <a:custGeom>
              <a:avLst/>
              <a:gdLst/>
              <a:ahLst/>
              <a:cxnLst/>
              <a:rect l="l" t="t" r="r" b="b"/>
              <a:pathLst>
                <a:path w="10009" h="22113" extrusionOk="0">
                  <a:moveTo>
                    <a:pt x="2246" y="429"/>
                  </a:moveTo>
                  <a:cubicBezTo>
                    <a:pt x="2246" y="429"/>
                    <a:pt x="2247" y="430"/>
                    <a:pt x="2247" y="433"/>
                  </a:cubicBezTo>
                  <a:cubicBezTo>
                    <a:pt x="2275" y="472"/>
                    <a:pt x="2298" y="507"/>
                    <a:pt x="2311" y="532"/>
                  </a:cubicBezTo>
                  <a:cubicBezTo>
                    <a:pt x="2405" y="710"/>
                    <a:pt x="2482" y="871"/>
                    <a:pt x="2551" y="1024"/>
                  </a:cubicBezTo>
                  <a:cubicBezTo>
                    <a:pt x="2713" y="1390"/>
                    <a:pt x="2826" y="1723"/>
                    <a:pt x="2894" y="2042"/>
                  </a:cubicBezTo>
                  <a:cubicBezTo>
                    <a:pt x="2944" y="2266"/>
                    <a:pt x="2955" y="2492"/>
                    <a:pt x="2931" y="2735"/>
                  </a:cubicBezTo>
                  <a:cubicBezTo>
                    <a:pt x="2907" y="2977"/>
                    <a:pt x="2847" y="3220"/>
                    <a:pt x="2789" y="3455"/>
                  </a:cubicBezTo>
                  <a:cubicBezTo>
                    <a:pt x="2741" y="3654"/>
                    <a:pt x="2690" y="3859"/>
                    <a:pt x="2660" y="4064"/>
                  </a:cubicBezTo>
                  <a:cubicBezTo>
                    <a:pt x="2606" y="4436"/>
                    <a:pt x="2618" y="4794"/>
                    <a:pt x="2635" y="5141"/>
                  </a:cubicBezTo>
                  <a:cubicBezTo>
                    <a:pt x="2466" y="4565"/>
                    <a:pt x="2367" y="4009"/>
                    <a:pt x="2346" y="3491"/>
                  </a:cubicBezTo>
                  <a:cubicBezTo>
                    <a:pt x="2336" y="3252"/>
                    <a:pt x="2379" y="3010"/>
                    <a:pt x="2421" y="2773"/>
                  </a:cubicBezTo>
                  <a:cubicBezTo>
                    <a:pt x="2488" y="2395"/>
                    <a:pt x="2559" y="2004"/>
                    <a:pt x="2425" y="1600"/>
                  </a:cubicBezTo>
                  <a:cubicBezTo>
                    <a:pt x="2415" y="1569"/>
                    <a:pt x="2385" y="1549"/>
                    <a:pt x="2354" y="1549"/>
                  </a:cubicBezTo>
                  <a:cubicBezTo>
                    <a:pt x="2346" y="1549"/>
                    <a:pt x="2339" y="1550"/>
                    <a:pt x="2331" y="1552"/>
                  </a:cubicBezTo>
                  <a:cubicBezTo>
                    <a:pt x="2291" y="1565"/>
                    <a:pt x="2270" y="1609"/>
                    <a:pt x="2283" y="1647"/>
                  </a:cubicBezTo>
                  <a:cubicBezTo>
                    <a:pt x="2405" y="2016"/>
                    <a:pt x="2341" y="2370"/>
                    <a:pt x="2275" y="2747"/>
                  </a:cubicBezTo>
                  <a:cubicBezTo>
                    <a:pt x="2231" y="2990"/>
                    <a:pt x="2186" y="3242"/>
                    <a:pt x="2197" y="3497"/>
                  </a:cubicBezTo>
                  <a:cubicBezTo>
                    <a:pt x="2217" y="4011"/>
                    <a:pt x="2312" y="4559"/>
                    <a:pt x="2476" y="5128"/>
                  </a:cubicBezTo>
                  <a:cubicBezTo>
                    <a:pt x="2466" y="5112"/>
                    <a:pt x="2457" y="5095"/>
                    <a:pt x="2446" y="5077"/>
                  </a:cubicBezTo>
                  <a:cubicBezTo>
                    <a:pt x="2391" y="4982"/>
                    <a:pt x="2334" y="4888"/>
                    <a:pt x="2282" y="4791"/>
                  </a:cubicBezTo>
                  <a:cubicBezTo>
                    <a:pt x="1869" y="4021"/>
                    <a:pt x="1751" y="3156"/>
                    <a:pt x="1914" y="2066"/>
                  </a:cubicBezTo>
                  <a:cubicBezTo>
                    <a:pt x="1953" y="1799"/>
                    <a:pt x="2016" y="1529"/>
                    <a:pt x="2076" y="1269"/>
                  </a:cubicBezTo>
                  <a:cubicBezTo>
                    <a:pt x="2140" y="995"/>
                    <a:pt x="2205" y="716"/>
                    <a:pt x="2246" y="429"/>
                  </a:cubicBezTo>
                  <a:close/>
                  <a:moveTo>
                    <a:pt x="364" y="5108"/>
                  </a:moveTo>
                  <a:lnTo>
                    <a:pt x="364" y="5108"/>
                  </a:lnTo>
                  <a:cubicBezTo>
                    <a:pt x="530" y="5195"/>
                    <a:pt x="703" y="5261"/>
                    <a:pt x="740" y="5274"/>
                  </a:cubicBezTo>
                  <a:cubicBezTo>
                    <a:pt x="850" y="5310"/>
                    <a:pt x="959" y="5341"/>
                    <a:pt x="1066" y="5371"/>
                  </a:cubicBezTo>
                  <a:cubicBezTo>
                    <a:pt x="1314" y="5442"/>
                    <a:pt x="1550" y="5509"/>
                    <a:pt x="1777" y="5638"/>
                  </a:cubicBezTo>
                  <a:cubicBezTo>
                    <a:pt x="1998" y="5762"/>
                    <a:pt x="2197" y="5927"/>
                    <a:pt x="2382" y="6139"/>
                  </a:cubicBezTo>
                  <a:cubicBezTo>
                    <a:pt x="2609" y="6401"/>
                    <a:pt x="2789" y="6696"/>
                    <a:pt x="2999" y="7053"/>
                  </a:cubicBezTo>
                  <a:cubicBezTo>
                    <a:pt x="3042" y="7126"/>
                    <a:pt x="3080" y="7203"/>
                    <a:pt x="3122" y="7276"/>
                  </a:cubicBezTo>
                  <a:cubicBezTo>
                    <a:pt x="3164" y="7388"/>
                    <a:pt x="3209" y="7498"/>
                    <a:pt x="3259" y="7609"/>
                  </a:cubicBezTo>
                  <a:cubicBezTo>
                    <a:pt x="3120" y="7478"/>
                    <a:pt x="2964" y="7357"/>
                    <a:pt x="2812" y="7240"/>
                  </a:cubicBezTo>
                  <a:lnTo>
                    <a:pt x="2745" y="7190"/>
                  </a:lnTo>
                  <a:cubicBezTo>
                    <a:pt x="2201" y="6770"/>
                    <a:pt x="1680" y="6305"/>
                    <a:pt x="1202" y="5811"/>
                  </a:cubicBezTo>
                  <a:cubicBezTo>
                    <a:pt x="1187" y="5796"/>
                    <a:pt x="1167" y="5788"/>
                    <a:pt x="1148" y="5788"/>
                  </a:cubicBezTo>
                  <a:cubicBezTo>
                    <a:pt x="1129" y="5788"/>
                    <a:pt x="1111" y="5795"/>
                    <a:pt x="1096" y="5808"/>
                  </a:cubicBezTo>
                  <a:cubicBezTo>
                    <a:pt x="1067" y="5837"/>
                    <a:pt x="1066" y="5885"/>
                    <a:pt x="1095" y="5914"/>
                  </a:cubicBezTo>
                  <a:cubicBezTo>
                    <a:pt x="1580" y="6414"/>
                    <a:pt x="2104" y="6883"/>
                    <a:pt x="2654" y="7305"/>
                  </a:cubicBezTo>
                  <a:lnTo>
                    <a:pt x="2722" y="7356"/>
                  </a:lnTo>
                  <a:cubicBezTo>
                    <a:pt x="2919" y="7507"/>
                    <a:pt x="3117" y="7661"/>
                    <a:pt x="3281" y="7845"/>
                  </a:cubicBezTo>
                  <a:cubicBezTo>
                    <a:pt x="3259" y="7832"/>
                    <a:pt x="3239" y="7821"/>
                    <a:pt x="3224" y="7811"/>
                  </a:cubicBezTo>
                  <a:cubicBezTo>
                    <a:pt x="2949" y="7628"/>
                    <a:pt x="2651" y="7488"/>
                    <a:pt x="2363" y="7355"/>
                  </a:cubicBezTo>
                  <a:cubicBezTo>
                    <a:pt x="1813" y="7098"/>
                    <a:pt x="1292" y="6855"/>
                    <a:pt x="924" y="6328"/>
                  </a:cubicBezTo>
                  <a:cubicBezTo>
                    <a:pt x="740" y="6063"/>
                    <a:pt x="622" y="5764"/>
                    <a:pt x="501" y="5448"/>
                  </a:cubicBezTo>
                  <a:cubicBezTo>
                    <a:pt x="458" y="5335"/>
                    <a:pt x="413" y="5221"/>
                    <a:pt x="364" y="5108"/>
                  </a:cubicBezTo>
                  <a:close/>
                  <a:moveTo>
                    <a:pt x="4904" y="3925"/>
                  </a:moveTo>
                  <a:cubicBezTo>
                    <a:pt x="5048" y="4510"/>
                    <a:pt x="5173" y="5145"/>
                    <a:pt x="5103" y="5758"/>
                  </a:cubicBezTo>
                  <a:cubicBezTo>
                    <a:pt x="5046" y="6257"/>
                    <a:pt x="4859" y="6762"/>
                    <a:pt x="4561" y="7216"/>
                  </a:cubicBezTo>
                  <a:cubicBezTo>
                    <a:pt x="4493" y="7311"/>
                    <a:pt x="4426" y="7405"/>
                    <a:pt x="4361" y="7499"/>
                  </a:cubicBezTo>
                  <a:cubicBezTo>
                    <a:pt x="4273" y="7624"/>
                    <a:pt x="4187" y="7747"/>
                    <a:pt x="4109" y="7876"/>
                  </a:cubicBezTo>
                  <a:cubicBezTo>
                    <a:pt x="4187" y="7327"/>
                    <a:pt x="4314" y="6861"/>
                    <a:pt x="4507" y="6408"/>
                  </a:cubicBezTo>
                  <a:cubicBezTo>
                    <a:pt x="4717" y="5916"/>
                    <a:pt x="4915" y="5392"/>
                    <a:pt x="4811" y="4872"/>
                  </a:cubicBezTo>
                  <a:cubicBezTo>
                    <a:pt x="4803" y="4838"/>
                    <a:pt x="4773" y="4812"/>
                    <a:pt x="4738" y="4812"/>
                  </a:cubicBezTo>
                  <a:cubicBezTo>
                    <a:pt x="4733" y="4812"/>
                    <a:pt x="4728" y="4813"/>
                    <a:pt x="4723" y="4814"/>
                  </a:cubicBezTo>
                  <a:cubicBezTo>
                    <a:pt x="4684" y="4821"/>
                    <a:pt x="4656" y="4862"/>
                    <a:pt x="4665" y="4902"/>
                  </a:cubicBezTo>
                  <a:cubicBezTo>
                    <a:pt x="4760" y="5380"/>
                    <a:pt x="4579" y="5859"/>
                    <a:pt x="4370" y="6350"/>
                  </a:cubicBezTo>
                  <a:cubicBezTo>
                    <a:pt x="4141" y="6887"/>
                    <a:pt x="4003" y="7441"/>
                    <a:pt x="3928" y="8122"/>
                  </a:cubicBezTo>
                  <a:cubicBezTo>
                    <a:pt x="3880" y="7777"/>
                    <a:pt x="3838" y="7425"/>
                    <a:pt x="3847" y="7079"/>
                  </a:cubicBezTo>
                  <a:cubicBezTo>
                    <a:pt x="3866" y="6487"/>
                    <a:pt x="3960" y="5981"/>
                    <a:pt x="4134" y="5531"/>
                  </a:cubicBezTo>
                  <a:cubicBezTo>
                    <a:pt x="4238" y="5258"/>
                    <a:pt x="4377" y="4995"/>
                    <a:pt x="4513" y="4740"/>
                  </a:cubicBezTo>
                  <a:cubicBezTo>
                    <a:pt x="4652" y="4477"/>
                    <a:pt x="4795" y="4209"/>
                    <a:pt x="4904" y="3925"/>
                  </a:cubicBezTo>
                  <a:close/>
                  <a:moveTo>
                    <a:pt x="7355" y="6722"/>
                  </a:moveTo>
                  <a:cubicBezTo>
                    <a:pt x="7321" y="7195"/>
                    <a:pt x="7268" y="7672"/>
                    <a:pt x="7195" y="8141"/>
                  </a:cubicBezTo>
                  <a:cubicBezTo>
                    <a:pt x="7126" y="8578"/>
                    <a:pt x="7051" y="8938"/>
                    <a:pt x="6899" y="9273"/>
                  </a:cubicBezTo>
                  <a:cubicBezTo>
                    <a:pt x="6699" y="9708"/>
                    <a:pt x="6370" y="10080"/>
                    <a:pt x="6107" y="10353"/>
                  </a:cubicBezTo>
                  <a:cubicBezTo>
                    <a:pt x="5908" y="10558"/>
                    <a:pt x="5690" y="10770"/>
                    <a:pt x="5431" y="10917"/>
                  </a:cubicBezTo>
                  <a:cubicBezTo>
                    <a:pt x="5402" y="10935"/>
                    <a:pt x="5379" y="10945"/>
                    <a:pt x="5358" y="10953"/>
                  </a:cubicBezTo>
                  <a:cubicBezTo>
                    <a:pt x="5444" y="10790"/>
                    <a:pt x="5520" y="10623"/>
                    <a:pt x="5593" y="10460"/>
                  </a:cubicBezTo>
                  <a:cubicBezTo>
                    <a:pt x="5720" y="10177"/>
                    <a:pt x="5852" y="9885"/>
                    <a:pt x="6026" y="9619"/>
                  </a:cubicBezTo>
                  <a:lnTo>
                    <a:pt x="6136" y="9452"/>
                  </a:lnTo>
                  <a:cubicBezTo>
                    <a:pt x="6388" y="9076"/>
                    <a:pt x="6648" y="8686"/>
                    <a:pt x="6734" y="8223"/>
                  </a:cubicBezTo>
                  <a:cubicBezTo>
                    <a:pt x="6741" y="8184"/>
                    <a:pt x="6713" y="8144"/>
                    <a:pt x="6674" y="8136"/>
                  </a:cubicBezTo>
                  <a:cubicBezTo>
                    <a:pt x="6670" y="8135"/>
                    <a:pt x="6665" y="8135"/>
                    <a:pt x="6661" y="8135"/>
                  </a:cubicBezTo>
                  <a:cubicBezTo>
                    <a:pt x="6626" y="8135"/>
                    <a:pt x="6594" y="8161"/>
                    <a:pt x="6586" y="8196"/>
                  </a:cubicBezTo>
                  <a:cubicBezTo>
                    <a:pt x="6509" y="8627"/>
                    <a:pt x="6257" y="9003"/>
                    <a:pt x="6013" y="9368"/>
                  </a:cubicBezTo>
                  <a:lnTo>
                    <a:pt x="5901" y="9538"/>
                  </a:lnTo>
                  <a:cubicBezTo>
                    <a:pt x="5720" y="9814"/>
                    <a:pt x="5586" y="10112"/>
                    <a:pt x="5455" y="10400"/>
                  </a:cubicBezTo>
                  <a:cubicBezTo>
                    <a:pt x="5389" y="10552"/>
                    <a:pt x="5316" y="10704"/>
                    <a:pt x="5238" y="10856"/>
                  </a:cubicBezTo>
                  <a:cubicBezTo>
                    <a:pt x="5238" y="10794"/>
                    <a:pt x="5241" y="10725"/>
                    <a:pt x="5244" y="10671"/>
                  </a:cubicBezTo>
                  <a:lnTo>
                    <a:pt x="5247" y="10596"/>
                  </a:lnTo>
                  <a:cubicBezTo>
                    <a:pt x="5273" y="9976"/>
                    <a:pt x="5447" y="9367"/>
                    <a:pt x="5748" y="8835"/>
                  </a:cubicBezTo>
                  <a:cubicBezTo>
                    <a:pt x="5953" y="8469"/>
                    <a:pt x="6221" y="8135"/>
                    <a:pt x="6482" y="7811"/>
                  </a:cubicBezTo>
                  <a:lnTo>
                    <a:pt x="7355" y="6722"/>
                  </a:lnTo>
                  <a:close/>
                  <a:moveTo>
                    <a:pt x="1073" y="9056"/>
                  </a:moveTo>
                  <a:lnTo>
                    <a:pt x="1073" y="9056"/>
                  </a:lnTo>
                  <a:cubicBezTo>
                    <a:pt x="1518" y="9267"/>
                    <a:pt x="2000" y="9394"/>
                    <a:pt x="2469" y="9517"/>
                  </a:cubicBezTo>
                  <a:cubicBezTo>
                    <a:pt x="2724" y="9584"/>
                    <a:pt x="2987" y="9653"/>
                    <a:pt x="3239" y="9734"/>
                  </a:cubicBezTo>
                  <a:cubicBezTo>
                    <a:pt x="3883" y="9943"/>
                    <a:pt x="4358" y="10219"/>
                    <a:pt x="4688" y="10578"/>
                  </a:cubicBezTo>
                  <a:cubicBezTo>
                    <a:pt x="4775" y="10673"/>
                    <a:pt x="4844" y="10780"/>
                    <a:pt x="4909" y="10894"/>
                  </a:cubicBezTo>
                  <a:cubicBezTo>
                    <a:pt x="4766" y="10813"/>
                    <a:pt x="4608" y="10751"/>
                    <a:pt x="4449" y="10699"/>
                  </a:cubicBezTo>
                  <a:cubicBezTo>
                    <a:pt x="4258" y="10636"/>
                    <a:pt x="4063" y="10578"/>
                    <a:pt x="3867" y="10523"/>
                  </a:cubicBezTo>
                  <a:cubicBezTo>
                    <a:pt x="3224" y="10337"/>
                    <a:pt x="2559" y="10144"/>
                    <a:pt x="2036" y="9736"/>
                  </a:cubicBezTo>
                  <a:cubicBezTo>
                    <a:pt x="2022" y="9725"/>
                    <a:pt x="2006" y="9720"/>
                    <a:pt x="1989" y="9720"/>
                  </a:cubicBezTo>
                  <a:cubicBezTo>
                    <a:pt x="1967" y="9720"/>
                    <a:pt x="1945" y="9730"/>
                    <a:pt x="1930" y="9749"/>
                  </a:cubicBezTo>
                  <a:cubicBezTo>
                    <a:pt x="1906" y="9781"/>
                    <a:pt x="1911" y="9829"/>
                    <a:pt x="1943" y="9853"/>
                  </a:cubicBezTo>
                  <a:cubicBezTo>
                    <a:pt x="2490" y="10280"/>
                    <a:pt x="3168" y="10477"/>
                    <a:pt x="3825" y="10668"/>
                  </a:cubicBezTo>
                  <a:cubicBezTo>
                    <a:pt x="4019" y="10723"/>
                    <a:pt x="4213" y="10780"/>
                    <a:pt x="4403" y="10842"/>
                  </a:cubicBezTo>
                  <a:cubicBezTo>
                    <a:pt x="4636" y="10917"/>
                    <a:pt x="4896" y="11017"/>
                    <a:pt x="5069" y="11211"/>
                  </a:cubicBezTo>
                  <a:lnTo>
                    <a:pt x="4873" y="11215"/>
                  </a:lnTo>
                  <a:cubicBezTo>
                    <a:pt x="4739" y="11219"/>
                    <a:pt x="4602" y="11223"/>
                    <a:pt x="4465" y="11223"/>
                  </a:cubicBezTo>
                  <a:cubicBezTo>
                    <a:pt x="4369" y="11223"/>
                    <a:pt x="4273" y="11221"/>
                    <a:pt x="4177" y="11215"/>
                  </a:cubicBezTo>
                  <a:cubicBezTo>
                    <a:pt x="3375" y="11173"/>
                    <a:pt x="2683" y="10675"/>
                    <a:pt x="1987" y="10124"/>
                  </a:cubicBezTo>
                  <a:cubicBezTo>
                    <a:pt x="1597" y="9816"/>
                    <a:pt x="1212" y="9481"/>
                    <a:pt x="1073" y="9056"/>
                  </a:cubicBezTo>
                  <a:close/>
                  <a:moveTo>
                    <a:pt x="8307" y="9858"/>
                  </a:moveTo>
                  <a:cubicBezTo>
                    <a:pt x="8471" y="10796"/>
                    <a:pt x="8443" y="11579"/>
                    <a:pt x="8226" y="12240"/>
                  </a:cubicBezTo>
                  <a:cubicBezTo>
                    <a:pt x="7957" y="13070"/>
                    <a:pt x="7391" y="13588"/>
                    <a:pt x="6758" y="14089"/>
                  </a:cubicBezTo>
                  <a:cubicBezTo>
                    <a:pt x="7168" y="13233"/>
                    <a:pt x="7511" y="12346"/>
                    <a:pt x="7779" y="11437"/>
                  </a:cubicBezTo>
                  <a:cubicBezTo>
                    <a:pt x="7790" y="11396"/>
                    <a:pt x="7769" y="11356"/>
                    <a:pt x="7728" y="11344"/>
                  </a:cubicBezTo>
                  <a:cubicBezTo>
                    <a:pt x="7722" y="11343"/>
                    <a:pt x="7715" y="11342"/>
                    <a:pt x="7709" y="11342"/>
                  </a:cubicBezTo>
                  <a:cubicBezTo>
                    <a:pt x="7676" y="11342"/>
                    <a:pt x="7645" y="11362"/>
                    <a:pt x="7635" y="11395"/>
                  </a:cubicBezTo>
                  <a:cubicBezTo>
                    <a:pt x="7370" y="12300"/>
                    <a:pt x="7026" y="13187"/>
                    <a:pt x="6618" y="14038"/>
                  </a:cubicBezTo>
                  <a:cubicBezTo>
                    <a:pt x="6618" y="14024"/>
                    <a:pt x="6618" y="14009"/>
                    <a:pt x="6615" y="13996"/>
                  </a:cubicBezTo>
                  <a:cubicBezTo>
                    <a:pt x="6593" y="13345"/>
                    <a:pt x="6574" y="12727"/>
                    <a:pt x="6794" y="12129"/>
                  </a:cubicBezTo>
                  <a:cubicBezTo>
                    <a:pt x="7011" y="11537"/>
                    <a:pt x="7352" y="11001"/>
                    <a:pt x="7683" y="10503"/>
                  </a:cubicBezTo>
                  <a:cubicBezTo>
                    <a:pt x="7857" y="10241"/>
                    <a:pt x="8048" y="9979"/>
                    <a:pt x="8307" y="9858"/>
                  </a:cubicBezTo>
                  <a:close/>
                  <a:moveTo>
                    <a:pt x="1793" y="11799"/>
                  </a:moveTo>
                  <a:cubicBezTo>
                    <a:pt x="2600" y="11900"/>
                    <a:pt x="3497" y="12052"/>
                    <a:pt x="4296" y="12414"/>
                  </a:cubicBezTo>
                  <a:cubicBezTo>
                    <a:pt x="4771" y="12630"/>
                    <a:pt x="5180" y="12908"/>
                    <a:pt x="5516" y="13245"/>
                  </a:cubicBezTo>
                  <a:cubicBezTo>
                    <a:pt x="5745" y="13474"/>
                    <a:pt x="5917" y="13772"/>
                    <a:pt x="6076" y="14072"/>
                  </a:cubicBezTo>
                  <a:cubicBezTo>
                    <a:pt x="5299" y="13453"/>
                    <a:pt x="4401" y="12974"/>
                    <a:pt x="3456" y="12680"/>
                  </a:cubicBezTo>
                  <a:cubicBezTo>
                    <a:pt x="3448" y="12678"/>
                    <a:pt x="3441" y="12677"/>
                    <a:pt x="3433" y="12677"/>
                  </a:cubicBezTo>
                  <a:cubicBezTo>
                    <a:pt x="3402" y="12677"/>
                    <a:pt x="3372" y="12697"/>
                    <a:pt x="3362" y="12730"/>
                  </a:cubicBezTo>
                  <a:cubicBezTo>
                    <a:pt x="3349" y="12769"/>
                    <a:pt x="3371" y="12811"/>
                    <a:pt x="3411" y="12822"/>
                  </a:cubicBezTo>
                  <a:cubicBezTo>
                    <a:pt x="4367" y="13122"/>
                    <a:pt x="5271" y="13613"/>
                    <a:pt x="6049" y="14245"/>
                  </a:cubicBezTo>
                  <a:cubicBezTo>
                    <a:pt x="5830" y="14167"/>
                    <a:pt x="5613" y="14129"/>
                    <a:pt x="5390" y="14089"/>
                  </a:cubicBezTo>
                  <a:cubicBezTo>
                    <a:pt x="5286" y="14072"/>
                    <a:pt x="5179" y="14053"/>
                    <a:pt x="5067" y="14030"/>
                  </a:cubicBezTo>
                  <a:cubicBezTo>
                    <a:pt x="4598" y="13934"/>
                    <a:pt x="4138" y="13770"/>
                    <a:pt x="3706" y="13545"/>
                  </a:cubicBezTo>
                  <a:cubicBezTo>
                    <a:pt x="3274" y="13320"/>
                    <a:pt x="2877" y="13039"/>
                    <a:pt x="2524" y="12711"/>
                  </a:cubicBezTo>
                  <a:cubicBezTo>
                    <a:pt x="2353" y="12550"/>
                    <a:pt x="2191" y="12376"/>
                    <a:pt x="2045" y="12195"/>
                  </a:cubicBezTo>
                  <a:cubicBezTo>
                    <a:pt x="2029" y="12175"/>
                    <a:pt x="1981" y="12098"/>
                    <a:pt x="1936" y="12026"/>
                  </a:cubicBezTo>
                  <a:cubicBezTo>
                    <a:pt x="1878" y="11932"/>
                    <a:pt x="1832" y="11858"/>
                    <a:pt x="1793" y="11799"/>
                  </a:cubicBezTo>
                  <a:close/>
                  <a:moveTo>
                    <a:pt x="7356" y="13935"/>
                  </a:moveTo>
                  <a:cubicBezTo>
                    <a:pt x="7676" y="13935"/>
                    <a:pt x="7980" y="14117"/>
                    <a:pt x="8233" y="14296"/>
                  </a:cubicBezTo>
                  <a:cubicBezTo>
                    <a:pt x="8778" y="14678"/>
                    <a:pt x="9267" y="15133"/>
                    <a:pt x="9687" y="15648"/>
                  </a:cubicBezTo>
                  <a:cubicBezTo>
                    <a:pt x="9176" y="15619"/>
                    <a:pt x="8655" y="15581"/>
                    <a:pt x="8158" y="15461"/>
                  </a:cubicBezTo>
                  <a:cubicBezTo>
                    <a:pt x="7800" y="15376"/>
                    <a:pt x="7540" y="15266"/>
                    <a:pt x="7337" y="15115"/>
                  </a:cubicBezTo>
                  <a:cubicBezTo>
                    <a:pt x="7091" y="14931"/>
                    <a:pt x="6909" y="14671"/>
                    <a:pt x="6734" y="14415"/>
                  </a:cubicBezTo>
                  <a:lnTo>
                    <a:pt x="6734" y="14415"/>
                  </a:lnTo>
                  <a:cubicBezTo>
                    <a:pt x="7401" y="14493"/>
                    <a:pt x="8044" y="14726"/>
                    <a:pt x="8607" y="15099"/>
                  </a:cubicBezTo>
                  <a:cubicBezTo>
                    <a:pt x="8619" y="15108"/>
                    <a:pt x="8632" y="15112"/>
                    <a:pt x="8645" y="15112"/>
                  </a:cubicBezTo>
                  <a:cubicBezTo>
                    <a:pt x="8649" y="15112"/>
                    <a:pt x="8653" y="15112"/>
                    <a:pt x="8657" y="15111"/>
                  </a:cubicBezTo>
                  <a:cubicBezTo>
                    <a:pt x="8676" y="15108"/>
                    <a:pt x="8697" y="15097"/>
                    <a:pt x="8710" y="15078"/>
                  </a:cubicBezTo>
                  <a:cubicBezTo>
                    <a:pt x="8733" y="15043"/>
                    <a:pt x="8721" y="14997"/>
                    <a:pt x="8688" y="14975"/>
                  </a:cubicBezTo>
                  <a:cubicBezTo>
                    <a:pt x="8130" y="14607"/>
                    <a:pt x="7499" y="14373"/>
                    <a:pt x="6839" y="14280"/>
                  </a:cubicBezTo>
                  <a:cubicBezTo>
                    <a:pt x="6961" y="14185"/>
                    <a:pt x="7081" y="14088"/>
                    <a:pt x="7195" y="13991"/>
                  </a:cubicBezTo>
                  <a:cubicBezTo>
                    <a:pt x="7198" y="13991"/>
                    <a:pt x="7201" y="13991"/>
                    <a:pt x="7204" y="13991"/>
                  </a:cubicBezTo>
                  <a:cubicBezTo>
                    <a:pt x="7238" y="13991"/>
                    <a:pt x="7271" y="13976"/>
                    <a:pt x="7291" y="13946"/>
                  </a:cubicBezTo>
                  <a:cubicBezTo>
                    <a:pt x="7294" y="13943"/>
                    <a:pt x="7308" y="13936"/>
                    <a:pt x="7344" y="13936"/>
                  </a:cubicBezTo>
                  <a:cubicBezTo>
                    <a:pt x="7348" y="13935"/>
                    <a:pt x="7352" y="13935"/>
                    <a:pt x="7356" y="13935"/>
                  </a:cubicBezTo>
                  <a:close/>
                  <a:moveTo>
                    <a:pt x="5944" y="16071"/>
                  </a:moveTo>
                  <a:cubicBezTo>
                    <a:pt x="6167" y="16071"/>
                    <a:pt x="6381" y="16089"/>
                    <a:pt x="6590" y="16124"/>
                  </a:cubicBezTo>
                  <a:cubicBezTo>
                    <a:pt x="5874" y="16204"/>
                    <a:pt x="5213" y="16527"/>
                    <a:pt x="4575" y="16845"/>
                  </a:cubicBezTo>
                  <a:cubicBezTo>
                    <a:pt x="4239" y="17012"/>
                    <a:pt x="3895" y="17184"/>
                    <a:pt x="3547" y="17316"/>
                  </a:cubicBezTo>
                  <a:cubicBezTo>
                    <a:pt x="3508" y="17330"/>
                    <a:pt x="3489" y="17374"/>
                    <a:pt x="3504" y="17413"/>
                  </a:cubicBezTo>
                  <a:cubicBezTo>
                    <a:pt x="3514" y="17441"/>
                    <a:pt x="3541" y="17460"/>
                    <a:pt x="3572" y="17460"/>
                  </a:cubicBezTo>
                  <a:cubicBezTo>
                    <a:pt x="3575" y="17460"/>
                    <a:pt x="3579" y="17460"/>
                    <a:pt x="3583" y="17459"/>
                  </a:cubicBezTo>
                  <a:cubicBezTo>
                    <a:pt x="3588" y="17459"/>
                    <a:pt x="3594" y="17458"/>
                    <a:pt x="3601" y="17456"/>
                  </a:cubicBezTo>
                  <a:cubicBezTo>
                    <a:pt x="3955" y="17320"/>
                    <a:pt x="4304" y="17146"/>
                    <a:pt x="4642" y="16980"/>
                  </a:cubicBezTo>
                  <a:cubicBezTo>
                    <a:pt x="5267" y="16669"/>
                    <a:pt x="5917" y="16350"/>
                    <a:pt x="6609" y="16272"/>
                  </a:cubicBezTo>
                  <a:lnTo>
                    <a:pt x="6609" y="16272"/>
                  </a:lnTo>
                  <a:cubicBezTo>
                    <a:pt x="6395" y="16472"/>
                    <a:pt x="6149" y="16670"/>
                    <a:pt x="5850" y="16829"/>
                  </a:cubicBezTo>
                  <a:cubicBezTo>
                    <a:pt x="5407" y="17065"/>
                    <a:pt x="4937" y="17261"/>
                    <a:pt x="4453" y="17410"/>
                  </a:cubicBezTo>
                  <a:cubicBezTo>
                    <a:pt x="4329" y="17449"/>
                    <a:pt x="3431" y="17653"/>
                    <a:pt x="3132" y="17705"/>
                  </a:cubicBezTo>
                  <a:cubicBezTo>
                    <a:pt x="3165" y="17236"/>
                    <a:pt x="3583" y="16871"/>
                    <a:pt x="3772" y="16729"/>
                  </a:cubicBezTo>
                  <a:cubicBezTo>
                    <a:pt x="4184" y="16421"/>
                    <a:pt x="4678" y="16213"/>
                    <a:pt x="5202" y="16132"/>
                  </a:cubicBezTo>
                  <a:cubicBezTo>
                    <a:pt x="5464" y="16091"/>
                    <a:pt x="5710" y="16071"/>
                    <a:pt x="5944" y="16071"/>
                  </a:cubicBezTo>
                  <a:close/>
                  <a:moveTo>
                    <a:pt x="2191" y="1"/>
                  </a:moveTo>
                  <a:cubicBezTo>
                    <a:pt x="2136" y="1"/>
                    <a:pt x="2089" y="41"/>
                    <a:pt x="2087" y="95"/>
                  </a:cubicBezTo>
                  <a:cubicBezTo>
                    <a:pt x="2061" y="478"/>
                    <a:pt x="1972" y="863"/>
                    <a:pt x="1885" y="1237"/>
                  </a:cubicBezTo>
                  <a:cubicBezTo>
                    <a:pt x="1825" y="1500"/>
                    <a:pt x="1761" y="1774"/>
                    <a:pt x="1720" y="2049"/>
                  </a:cubicBezTo>
                  <a:cubicBezTo>
                    <a:pt x="1551" y="3184"/>
                    <a:pt x="1674" y="4089"/>
                    <a:pt x="2108" y="4895"/>
                  </a:cubicBezTo>
                  <a:cubicBezTo>
                    <a:pt x="2160" y="4995"/>
                    <a:pt x="2218" y="5090"/>
                    <a:pt x="2276" y="5189"/>
                  </a:cubicBezTo>
                  <a:cubicBezTo>
                    <a:pt x="2435" y="5460"/>
                    <a:pt x="2586" y="5714"/>
                    <a:pt x="2653" y="6002"/>
                  </a:cubicBezTo>
                  <a:cubicBezTo>
                    <a:pt x="2664" y="6046"/>
                    <a:pt x="2702" y="6076"/>
                    <a:pt x="2747" y="6079"/>
                  </a:cubicBezTo>
                  <a:cubicBezTo>
                    <a:pt x="2766" y="6139"/>
                    <a:pt x="2783" y="6199"/>
                    <a:pt x="2799" y="6260"/>
                  </a:cubicBezTo>
                  <a:lnTo>
                    <a:pt x="2848" y="6434"/>
                  </a:lnTo>
                  <a:cubicBezTo>
                    <a:pt x="2751" y="6285"/>
                    <a:pt x="2650" y="6147"/>
                    <a:pt x="2535" y="6017"/>
                  </a:cubicBezTo>
                  <a:cubicBezTo>
                    <a:pt x="2334" y="5787"/>
                    <a:pt x="2121" y="5610"/>
                    <a:pt x="1878" y="5474"/>
                  </a:cubicBezTo>
                  <a:cubicBezTo>
                    <a:pt x="1628" y="5334"/>
                    <a:pt x="1371" y="5261"/>
                    <a:pt x="1124" y="5190"/>
                  </a:cubicBezTo>
                  <a:cubicBezTo>
                    <a:pt x="1018" y="5160"/>
                    <a:pt x="913" y="5131"/>
                    <a:pt x="805" y="5095"/>
                  </a:cubicBezTo>
                  <a:cubicBezTo>
                    <a:pt x="626" y="5034"/>
                    <a:pt x="244" y="4843"/>
                    <a:pt x="200" y="4771"/>
                  </a:cubicBezTo>
                  <a:cubicBezTo>
                    <a:pt x="182" y="4737"/>
                    <a:pt x="148" y="4718"/>
                    <a:pt x="113" y="4718"/>
                  </a:cubicBezTo>
                  <a:cubicBezTo>
                    <a:pt x="97" y="4718"/>
                    <a:pt x="81" y="4722"/>
                    <a:pt x="66" y="4730"/>
                  </a:cubicBezTo>
                  <a:cubicBezTo>
                    <a:pt x="18" y="4747"/>
                    <a:pt x="1" y="4804"/>
                    <a:pt x="22" y="4852"/>
                  </a:cubicBezTo>
                  <a:cubicBezTo>
                    <a:pt x="24" y="4854"/>
                    <a:pt x="24" y="4856"/>
                    <a:pt x="24" y="4857"/>
                  </a:cubicBezTo>
                  <a:cubicBezTo>
                    <a:pt x="138" y="5067"/>
                    <a:pt x="228" y="5299"/>
                    <a:pt x="315" y="5522"/>
                  </a:cubicBezTo>
                  <a:cubicBezTo>
                    <a:pt x="436" y="5836"/>
                    <a:pt x="562" y="6160"/>
                    <a:pt x="762" y="6444"/>
                  </a:cubicBezTo>
                  <a:cubicBezTo>
                    <a:pt x="1160" y="7014"/>
                    <a:pt x="1728" y="7281"/>
                    <a:pt x="2281" y="7537"/>
                  </a:cubicBezTo>
                  <a:cubicBezTo>
                    <a:pt x="2560" y="7669"/>
                    <a:pt x="2852" y="7805"/>
                    <a:pt x="3116" y="7978"/>
                  </a:cubicBezTo>
                  <a:cubicBezTo>
                    <a:pt x="3151" y="8002"/>
                    <a:pt x="3203" y="8031"/>
                    <a:pt x="3261" y="8064"/>
                  </a:cubicBezTo>
                  <a:cubicBezTo>
                    <a:pt x="3366" y="8123"/>
                    <a:pt x="3541" y="8225"/>
                    <a:pt x="3620" y="8301"/>
                  </a:cubicBezTo>
                  <a:lnTo>
                    <a:pt x="3798" y="8631"/>
                  </a:lnTo>
                  <a:cubicBezTo>
                    <a:pt x="3798" y="8634"/>
                    <a:pt x="3798" y="8637"/>
                    <a:pt x="3801" y="8639"/>
                  </a:cubicBezTo>
                  <a:cubicBezTo>
                    <a:pt x="3803" y="8666"/>
                    <a:pt x="3818" y="8688"/>
                    <a:pt x="3838" y="8704"/>
                  </a:cubicBezTo>
                  <a:cubicBezTo>
                    <a:pt x="4112" y="9213"/>
                    <a:pt x="4381" y="9730"/>
                    <a:pt x="4643" y="10257"/>
                  </a:cubicBezTo>
                  <a:cubicBezTo>
                    <a:pt x="4307" y="9960"/>
                    <a:pt x="3867" y="9726"/>
                    <a:pt x="3303" y="9542"/>
                  </a:cubicBezTo>
                  <a:cubicBezTo>
                    <a:pt x="3043" y="9459"/>
                    <a:pt x="2777" y="9388"/>
                    <a:pt x="2521" y="9322"/>
                  </a:cubicBezTo>
                  <a:cubicBezTo>
                    <a:pt x="1995" y="9184"/>
                    <a:pt x="1455" y="9042"/>
                    <a:pt x="979" y="8780"/>
                  </a:cubicBezTo>
                  <a:cubicBezTo>
                    <a:pt x="964" y="8773"/>
                    <a:pt x="947" y="8769"/>
                    <a:pt x="931" y="8769"/>
                  </a:cubicBezTo>
                  <a:cubicBezTo>
                    <a:pt x="911" y="8769"/>
                    <a:pt x="891" y="8774"/>
                    <a:pt x="873" y="8786"/>
                  </a:cubicBezTo>
                  <a:cubicBezTo>
                    <a:pt x="843" y="8808"/>
                    <a:pt x="827" y="8844"/>
                    <a:pt x="830" y="8882"/>
                  </a:cubicBezTo>
                  <a:cubicBezTo>
                    <a:pt x="908" y="9477"/>
                    <a:pt x="1384" y="9899"/>
                    <a:pt x="1864" y="10279"/>
                  </a:cubicBezTo>
                  <a:cubicBezTo>
                    <a:pt x="2586" y="10851"/>
                    <a:pt x="3305" y="11369"/>
                    <a:pt x="4165" y="11415"/>
                  </a:cubicBezTo>
                  <a:cubicBezTo>
                    <a:pt x="4269" y="11421"/>
                    <a:pt x="4372" y="11423"/>
                    <a:pt x="4475" y="11423"/>
                  </a:cubicBezTo>
                  <a:cubicBezTo>
                    <a:pt x="4610" y="11423"/>
                    <a:pt x="4745" y="11419"/>
                    <a:pt x="4876" y="11415"/>
                  </a:cubicBezTo>
                  <a:cubicBezTo>
                    <a:pt x="4982" y="11412"/>
                    <a:pt x="5085" y="11409"/>
                    <a:pt x="5190" y="11409"/>
                  </a:cubicBezTo>
                  <a:cubicBezTo>
                    <a:pt x="5549" y="12197"/>
                    <a:pt x="5881" y="13000"/>
                    <a:pt x="6162" y="13818"/>
                  </a:cubicBezTo>
                  <a:cubicBezTo>
                    <a:pt x="6018" y="13562"/>
                    <a:pt x="5861" y="13312"/>
                    <a:pt x="5655" y="13106"/>
                  </a:cubicBezTo>
                  <a:cubicBezTo>
                    <a:pt x="5302" y="12753"/>
                    <a:pt x="4872" y="12459"/>
                    <a:pt x="4375" y="12235"/>
                  </a:cubicBezTo>
                  <a:cubicBezTo>
                    <a:pt x="3468" y="11822"/>
                    <a:pt x="2448" y="11676"/>
                    <a:pt x="1565" y="11573"/>
                  </a:cubicBezTo>
                  <a:cubicBezTo>
                    <a:pt x="1562" y="11573"/>
                    <a:pt x="1558" y="11572"/>
                    <a:pt x="1554" y="11572"/>
                  </a:cubicBezTo>
                  <a:cubicBezTo>
                    <a:pt x="1504" y="11572"/>
                    <a:pt x="1459" y="11609"/>
                    <a:pt x="1455" y="11660"/>
                  </a:cubicBezTo>
                  <a:cubicBezTo>
                    <a:pt x="1450" y="11705"/>
                    <a:pt x="1474" y="11747"/>
                    <a:pt x="1516" y="11764"/>
                  </a:cubicBezTo>
                  <a:cubicBezTo>
                    <a:pt x="1565" y="11810"/>
                    <a:pt x="1699" y="12028"/>
                    <a:pt x="1764" y="12133"/>
                  </a:cubicBezTo>
                  <a:cubicBezTo>
                    <a:pt x="1827" y="12235"/>
                    <a:pt x="1864" y="12295"/>
                    <a:pt x="1887" y="12324"/>
                  </a:cubicBezTo>
                  <a:cubicBezTo>
                    <a:pt x="2039" y="12512"/>
                    <a:pt x="2208" y="12691"/>
                    <a:pt x="2385" y="12860"/>
                  </a:cubicBezTo>
                  <a:cubicBezTo>
                    <a:pt x="2751" y="13202"/>
                    <a:pt x="3164" y="13493"/>
                    <a:pt x="3609" y="13726"/>
                  </a:cubicBezTo>
                  <a:cubicBezTo>
                    <a:pt x="4061" y="13960"/>
                    <a:pt x="4536" y="14129"/>
                    <a:pt x="5024" y="14229"/>
                  </a:cubicBezTo>
                  <a:cubicBezTo>
                    <a:pt x="5140" y="14253"/>
                    <a:pt x="5248" y="14271"/>
                    <a:pt x="5354" y="14289"/>
                  </a:cubicBezTo>
                  <a:cubicBezTo>
                    <a:pt x="5723" y="14352"/>
                    <a:pt x="6044" y="14406"/>
                    <a:pt x="6388" y="14636"/>
                  </a:cubicBezTo>
                  <a:cubicBezTo>
                    <a:pt x="6401" y="14645"/>
                    <a:pt x="6415" y="14649"/>
                    <a:pt x="6428" y="14651"/>
                  </a:cubicBezTo>
                  <a:cubicBezTo>
                    <a:pt x="6555" y="15083"/>
                    <a:pt x="6668" y="15518"/>
                    <a:pt x="6762" y="15958"/>
                  </a:cubicBezTo>
                  <a:cubicBezTo>
                    <a:pt x="6496" y="15902"/>
                    <a:pt x="6226" y="15873"/>
                    <a:pt x="5942" y="15873"/>
                  </a:cubicBezTo>
                  <a:cubicBezTo>
                    <a:pt x="5696" y="15873"/>
                    <a:pt x="5441" y="15895"/>
                    <a:pt x="5169" y="15938"/>
                  </a:cubicBezTo>
                  <a:cubicBezTo>
                    <a:pt x="4611" y="16024"/>
                    <a:pt x="4086" y="16243"/>
                    <a:pt x="3649" y="16575"/>
                  </a:cubicBezTo>
                  <a:cubicBezTo>
                    <a:pt x="3366" y="16787"/>
                    <a:pt x="2897" y="17233"/>
                    <a:pt x="2929" y="17822"/>
                  </a:cubicBezTo>
                  <a:cubicBezTo>
                    <a:pt x="2932" y="17853"/>
                    <a:pt x="2948" y="17883"/>
                    <a:pt x="2973" y="17901"/>
                  </a:cubicBezTo>
                  <a:cubicBezTo>
                    <a:pt x="2982" y="17908"/>
                    <a:pt x="3004" y="17911"/>
                    <a:pt x="3036" y="17911"/>
                  </a:cubicBezTo>
                  <a:cubicBezTo>
                    <a:pt x="3069" y="17911"/>
                    <a:pt x="3112" y="17907"/>
                    <a:pt x="3164" y="17901"/>
                  </a:cubicBezTo>
                  <a:cubicBezTo>
                    <a:pt x="3576" y="17848"/>
                    <a:pt x="4497" y="17610"/>
                    <a:pt x="4510" y="17605"/>
                  </a:cubicBezTo>
                  <a:cubicBezTo>
                    <a:pt x="5004" y="17452"/>
                    <a:pt x="5484" y="17253"/>
                    <a:pt x="5940" y="17010"/>
                  </a:cubicBezTo>
                  <a:cubicBezTo>
                    <a:pt x="6308" y="16815"/>
                    <a:pt x="6597" y="16566"/>
                    <a:pt x="6841" y="16330"/>
                  </a:cubicBezTo>
                  <a:lnTo>
                    <a:pt x="6841" y="16330"/>
                  </a:lnTo>
                  <a:cubicBezTo>
                    <a:pt x="7192" y="18177"/>
                    <a:pt x="7207" y="20076"/>
                    <a:pt x="6663" y="21984"/>
                  </a:cubicBezTo>
                  <a:cubicBezTo>
                    <a:pt x="6648" y="22038"/>
                    <a:pt x="6678" y="22093"/>
                    <a:pt x="6732" y="22107"/>
                  </a:cubicBezTo>
                  <a:cubicBezTo>
                    <a:pt x="6741" y="22111"/>
                    <a:pt x="6751" y="22112"/>
                    <a:pt x="6761" y="22112"/>
                  </a:cubicBezTo>
                  <a:cubicBezTo>
                    <a:pt x="6765" y="22112"/>
                    <a:pt x="6768" y="22112"/>
                    <a:pt x="6771" y="22112"/>
                  </a:cubicBezTo>
                  <a:cubicBezTo>
                    <a:pt x="6809" y="22106"/>
                    <a:pt x="6844" y="22078"/>
                    <a:pt x="6855" y="22039"/>
                  </a:cubicBezTo>
                  <a:cubicBezTo>
                    <a:pt x="7576" y="19509"/>
                    <a:pt x="7336" y="17012"/>
                    <a:pt x="6628" y="14620"/>
                  </a:cubicBezTo>
                  <a:lnTo>
                    <a:pt x="6628" y="14620"/>
                  </a:lnTo>
                  <a:cubicBezTo>
                    <a:pt x="6791" y="14853"/>
                    <a:pt x="6975" y="15098"/>
                    <a:pt x="7218" y="15279"/>
                  </a:cubicBezTo>
                  <a:cubicBezTo>
                    <a:pt x="7443" y="15447"/>
                    <a:pt x="7727" y="15566"/>
                    <a:pt x="8110" y="15658"/>
                  </a:cubicBezTo>
                  <a:cubicBezTo>
                    <a:pt x="8698" y="15800"/>
                    <a:pt x="9306" y="15832"/>
                    <a:pt x="9897" y="15862"/>
                  </a:cubicBezTo>
                  <a:lnTo>
                    <a:pt x="9914" y="15862"/>
                  </a:lnTo>
                  <a:cubicBezTo>
                    <a:pt x="9947" y="15859"/>
                    <a:pt x="9975" y="15839"/>
                    <a:pt x="9991" y="15810"/>
                  </a:cubicBezTo>
                  <a:cubicBezTo>
                    <a:pt x="10008" y="15777"/>
                    <a:pt x="10005" y="15735"/>
                    <a:pt x="9982" y="15705"/>
                  </a:cubicBezTo>
                  <a:cubicBezTo>
                    <a:pt x="9520" y="15101"/>
                    <a:pt x="8970" y="14575"/>
                    <a:pt x="8349" y="14138"/>
                  </a:cubicBezTo>
                  <a:cubicBezTo>
                    <a:pt x="8097" y="13962"/>
                    <a:pt x="7799" y="13782"/>
                    <a:pt x="7470" y="13750"/>
                  </a:cubicBezTo>
                  <a:cubicBezTo>
                    <a:pt x="7877" y="13361"/>
                    <a:pt x="8217" y="12918"/>
                    <a:pt x="8416" y="12311"/>
                  </a:cubicBezTo>
                  <a:cubicBezTo>
                    <a:pt x="8653" y="11587"/>
                    <a:pt x="8675" y="10739"/>
                    <a:pt x="8481" y="9713"/>
                  </a:cubicBezTo>
                  <a:cubicBezTo>
                    <a:pt x="8476" y="9685"/>
                    <a:pt x="8459" y="9661"/>
                    <a:pt x="8436" y="9646"/>
                  </a:cubicBezTo>
                  <a:cubicBezTo>
                    <a:pt x="8420" y="9636"/>
                    <a:pt x="8402" y="9631"/>
                    <a:pt x="8383" y="9631"/>
                  </a:cubicBezTo>
                  <a:cubicBezTo>
                    <a:pt x="8374" y="9631"/>
                    <a:pt x="8365" y="9632"/>
                    <a:pt x="8356" y="9635"/>
                  </a:cubicBezTo>
                  <a:cubicBezTo>
                    <a:pt x="7978" y="9745"/>
                    <a:pt x="7735" y="10072"/>
                    <a:pt x="7517" y="10400"/>
                  </a:cubicBezTo>
                  <a:cubicBezTo>
                    <a:pt x="7178" y="10908"/>
                    <a:pt x="6831" y="11456"/>
                    <a:pt x="6606" y="12067"/>
                  </a:cubicBezTo>
                  <a:cubicBezTo>
                    <a:pt x="6382" y="12679"/>
                    <a:pt x="6395" y="13317"/>
                    <a:pt x="6414" y="13938"/>
                  </a:cubicBezTo>
                  <a:cubicBezTo>
                    <a:pt x="6099" y="13000"/>
                    <a:pt x="5720" y="12081"/>
                    <a:pt x="5306" y="11184"/>
                  </a:cubicBezTo>
                  <a:cubicBezTo>
                    <a:pt x="5386" y="11173"/>
                    <a:pt x="5467" y="11133"/>
                    <a:pt x="5528" y="11097"/>
                  </a:cubicBezTo>
                  <a:cubicBezTo>
                    <a:pt x="5808" y="10936"/>
                    <a:pt x="6040" y="10713"/>
                    <a:pt x="6250" y="10497"/>
                  </a:cubicBezTo>
                  <a:cubicBezTo>
                    <a:pt x="6525" y="10212"/>
                    <a:pt x="6870" y="9826"/>
                    <a:pt x="7079" y="9361"/>
                  </a:cubicBezTo>
                  <a:cubicBezTo>
                    <a:pt x="7240" y="9006"/>
                    <a:pt x="7321" y="8631"/>
                    <a:pt x="7392" y="8178"/>
                  </a:cubicBezTo>
                  <a:cubicBezTo>
                    <a:pt x="7482" y="7601"/>
                    <a:pt x="7543" y="7011"/>
                    <a:pt x="7573" y="6427"/>
                  </a:cubicBezTo>
                  <a:cubicBezTo>
                    <a:pt x="7575" y="6383"/>
                    <a:pt x="7550" y="6343"/>
                    <a:pt x="7509" y="6328"/>
                  </a:cubicBezTo>
                  <a:cubicBezTo>
                    <a:pt x="7498" y="6324"/>
                    <a:pt x="7486" y="6321"/>
                    <a:pt x="7475" y="6321"/>
                  </a:cubicBezTo>
                  <a:cubicBezTo>
                    <a:pt x="7445" y="6321"/>
                    <a:pt x="7415" y="6335"/>
                    <a:pt x="7395" y="6360"/>
                  </a:cubicBezTo>
                  <a:lnTo>
                    <a:pt x="6327" y="7693"/>
                  </a:lnTo>
                  <a:cubicBezTo>
                    <a:pt x="6062" y="8022"/>
                    <a:pt x="5788" y="8365"/>
                    <a:pt x="5574" y="8744"/>
                  </a:cubicBezTo>
                  <a:cubicBezTo>
                    <a:pt x="5257" y="9306"/>
                    <a:pt x="5075" y="9944"/>
                    <a:pt x="5048" y="10596"/>
                  </a:cubicBezTo>
                  <a:lnTo>
                    <a:pt x="5047" y="10641"/>
                  </a:lnTo>
                  <a:cubicBezTo>
                    <a:pt x="4713" y="9950"/>
                    <a:pt x="4361" y="9271"/>
                    <a:pt x="4006" y="8611"/>
                  </a:cubicBezTo>
                  <a:cubicBezTo>
                    <a:pt x="4100" y="8223"/>
                    <a:pt x="4307" y="7931"/>
                    <a:pt x="4524" y="7622"/>
                  </a:cubicBezTo>
                  <a:cubicBezTo>
                    <a:pt x="4591" y="7528"/>
                    <a:pt x="4658" y="7430"/>
                    <a:pt x="4724" y="7331"/>
                  </a:cubicBezTo>
                  <a:cubicBezTo>
                    <a:pt x="5040" y="6851"/>
                    <a:pt x="5238" y="6318"/>
                    <a:pt x="5299" y="5787"/>
                  </a:cubicBezTo>
                  <a:cubicBezTo>
                    <a:pt x="5387" y="5018"/>
                    <a:pt x="5186" y="4236"/>
                    <a:pt x="5011" y="3547"/>
                  </a:cubicBezTo>
                  <a:cubicBezTo>
                    <a:pt x="4999" y="3504"/>
                    <a:pt x="4960" y="3473"/>
                    <a:pt x="4915" y="3473"/>
                  </a:cubicBezTo>
                  <a:cubicBezTo>
                    <a:pt x="4914" y="3473"/>
                    <a:pt x="4912" y="3473"/>
                    <a:pt x="4910" y="3473"/>
                  </a:cubicBezTo>
                  <a:cubicBezTo>
                    <a:pt x="4868" y="3473"/>
                    <a:pt x="4829" y="3506"/>
                    <a:pt x="4818" y="3547"/>
                  </a:cubicBezTo>
                  <a:cubicBezTo>
                    <a:pt x="4717" y="3934"/>
                    <a:pt x="4524" y="4300"/>
                    <a:pt x="4338" y="4653"/>
                  </a:cubicBezTo>
                  <a:cubicBezTo>
                    <a:pt x="4200" y="4914"/>
                    <a:pt x="4055" y="5183"/>
                    <a:pt x="3947" y="5465"/>
                  </a:cubicBezTo>
                  <a:cubicBezTo>
                    <a:pt x="3764" y="5937"/>
                    <a:pt x="3666" y="6466"/>
                    <a:pt x="3649" y="7079"/>
                  </a:cubicBezTo>
                  <a:cubicBezTo>
                    <a:pt x="3638" y="7383"/>
                    <a:pt x="3667" y="7688"/>
                    <a:pt x="3708" y="7986"/>
                  </a:cubicBezTo>
                  <a:cubicBezTo>
                    <a:pt x="3583" y="7716"/>
                    <a:pt x="3447" y="7450"/>
                    <a:pt x="3303" y="7192"/>
                  </a:cubicBezTo>
                  <a:cubicBezTo>
                    <a:pt x="3178" y="6862"/>
                    <a:pt x="3085" y="6538"/>
                    <a:pt x="2990" y="6205"/>
                  </a:cubicBezTo>
                  <a:cubicBezTo>
                    <a:pt x="2946" y="6050"/>
                    <a:pt x="2899" y="5892"/>
                    <a:pt x="2849" y="5729"/>
                  </a:cubicBezTo>
                  <a:cubicBezTo>
                    <a:pt x="2849" y="5551"/>
                    <a:pt x="2845" y="5371"/>
                    <a:pt x="2838" y="5199"/>
                  </a:cubicBezTo>
                  <a:cubicBezTo>
                    <a:pt x="2821" y="4827"/>
                    <a:pt x="2805" y="4474"/>
                    <a:pt x="2860" y="4103"/>
                  </a:cubicBezTo>
                  <a:cubicBezTo>
                    <a:pt x="2889" y="3905"/>
                    <a:pt x="2936" y="3706"/>
                    <a:pt x="2986" y="3513"/>
                  </a:cubicBezTo>
                  <a:cubicBezTo>
                    <a:pt x="3048" y="3271"/>
                    <a:pt x="3109" y="3020"/>
                    <a:pt x="3135" y="2764"/>
                  </a:cubicBezTo>
                  <a:cubicBezTo>
                    <a:pt x="3159" y="2501"/>
                    <a:pt x="3146" y="2255"/>
                    <a:pt x="3094" y="2011"/>
                  </a:cubicBezTo>
                  <a:cubicBezTo>
                    <a:pt x="3022" y="1678"/>
                    <a:pt x="2906" y="1332"/>
                    <a:pt x="2738" y="955"/>
                  </a:cubicBezTo>
                  <a:cubicBezTo>
                    <a:pt x="2667" y="797"/>
                    <a:pt x="2587" y="633"/>
                    <a:pt x="2492" y="451"/>
                  </a:cubicBezTo>
                  <a:cubicBezTo>
                    <a:pt x="2477" y="422"/>
                    <a:pt x="2448" y="380"/>
                    <a:pt x="2415" y="334"/>
                  </a:cubicBezTo>
                  <a:cubicBezTo>
                    <a:pt x="2375" y="271"/>
                    <a:pt x="2289" y="147"/>
                    <a:pt x="2285" y="105"/>
                  </a:cubicBezTo>
                  <a:cubicBezTo>
                    <a:pt x="2289" y="51"/>
                    <a:pt x="2247" y="3"/>
                    <a:pt x="2194" y="1"/>
                  </a:cubicBezTo>
                  <a:cubicBezTo>
                    <a:pt x="2193" y="1"/>
                    <a:pt x="2192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4"/>
            <p:cNvGrpSpPr/>
            <p:nvPr/>
          </p:nvGrpSpPr>
          <p:grpSpPr>
            <a:xfrm flipH="1">
              <a:off x="8374050" y="4283776"/>
              <a:ext cx="694946" cy="977031"/>
              <a:chOff x="2087075" y="2900650"/>
              <a:chExt cx="368125" cy="517550"/>
            </a:xfrm>
          </p:grpSpPr>
          <p:sp>
            <p:nvSpPr>
              <p:cNvPr id="139" name="Google Shape;139;p4"/>
              <p:cNvSpPr/>
              <p:nvPr/>
            </p:nvSpPr>
            <p:spPr>
              <a:xfrm>
                <a:off x="2143575" y="2900650"/>
                <a:ext cx="198300" cy="36425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4570" extrusionOk="0">
                    <a:moveTo>
                      <a:pt x="1258" y="0"/>
                    </a:moveTo>
                    <a:cubicBezTo>
                      <a:pt x="1392" y="258"/>
                      <a:pt x="1098" y="1205"/>
                      <a:pt x="1057" y="1506"/>
                    </a:cubicBezTo>
                    <a:cubicBezTo>
                      <a:pt x="976" y="2120"/>
                      <a:pt x="892" y="2733"/>
                      <a:pt x="811" y="3346"/>
                    </a:cubicBezTo>
                    <a:cubicBezTo>
                      <a:pt x="668" y="4405"/>
                      <a:pt x="458" y="5433"/>
                      <a:pt x="275" y="6470"/>
                    </a:cubicBezTo>
                    <a:cubicBezTo>
                      <a:pt x="0" y="8038"/>
                      <a:pt x="718" y="9681"/>
                      <a:pt x="1736" y="10897"/>
                    </a:cubicBezTo>
                    <a:cubicBezTo>
                      <a:pt x="1918" y="11115"/>
                      <a:pt x="2112" y="11319"/>
                      <a:pt x="2314" y="11506"/>
                    </a:cubicBezTo>
                    <a:cubicBezTo>
                      <a:pt x="3822" y="12938"/>
                      <a:pt x="5789" y="13767"/>
                      <a:pt x="7709" y="14569"/>
                    </a:cubicBezTo>
                    <a:cubicBezTo>
                      <a:pt x="7650" y="11936"/>
                      <a:pt x="7932" y="8373"/>
                      <a:pt x="6589" y="6056"/>
                    </a:cubicBezTo>
                    <a:cubicBezTo>
                      <a:pt x="5209" y="3674"/>
                      <a:pt x="2525" y="2421"/>
                      <a:pt x="1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2188675" y="2962150"/>
                <a:ext cx="252300" cy="4560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18242" extrusionOk="0">
                    <a:moveTo>
                      <a:pt x="111" y="0"/>
                    </a:moveTo>
                    <a:cubicBezTo>
                      <a:pt x="59" y="0"/>
                      <a:pt x="0" y="58"/>
                      <a:pt x="25" y="124"/>
                    </a:cubicBezTo>
                    <a:cubicBezTo>
                      <a:pt x="297" y="851"/>
                      <a:pt x="517" y="1594"/>
                      <a:pt x="701" y="2346"/>
                    </a:cubicBezTo>
                    <a:cubicBezTo>
                      <a:pt x="882" y="3078"/>
                      <a:pt x="1002" y="3829"/>
                      <a:pt x="1205" y="4554"/>
                    </a:cubicBezTo>
                    <a:cubicBezTo>
                      <a:pt x="1387" y="5210"/>
                      <a:pt x="1684" y="5825"/>
                      <a:pt x="2021" y="6413"/>
                    </a:cubicBezTo>
                    <a:cubicBezTo>
                      <a:pt x="2257" y="6823"/>
                      <a:pt x="2509" y="7221"/>
                      <a:pt x="2752" y="7623"/>
                    </a:cubicBezTo>
                    <a:cubicBezTo>
                      <a:pt x="2874" y="7824"/>
                      <a:pt x="2998" y="8026"/>
                      <a:pt x="3136" y="8217"/>
                    </a:cubicBezTo>
                    <a:cubicBezTo>
                      <a:pt x="4625" y="10322"/>
                      <a:pt x="6468" y="12153"/>
                      <a:pt x="7940" y="14271"/>
                    </a:cubicBezTo>
                    <a:cubicBezTo>
                      <a:pt x="8779" y="15474"/>
                      <a:pt x="9486" y="16772"/>
                      <a:pt x="9911" y="18181"/>
                    </a:cubicBezTo>
                    <a:cubicBezTo>
                      <a:pt x="9924" y="18223"/>
                      <a:pt x="9960" y="18242"/>
                      <a:pt x="9996" y="18242"/>
                    </a:cubicBezTo>
                    <a:cubicBezTo>
                      <a:pt x="10045" y="18242"/>
                      <a:pt x="10092" y="18206"/>
                      <a:pt x="10074" y="18146"/>
                    </a:cubicBezTo>
                    <a:cubicBezTo>
                      <a:pt x="9314" y="15631"/>
                      <a:pt x="7693" y="13543"/>
                      <a:pt x="6030" y="11559"/>
                    </a:cubicBezTo>
                    <a:cubicBezTo>
                      <a:pt x="5188" y="10555"/>
                      <a:pt x="4330" y="9563"/>
                      <a:pt x="3551" y="8509"/>
                    </a:cubicBezTo>
                    <a:cubicBezTo>
                      <a:pt x="3288" y="8154"/>
                      <a:pt x="3046" y="7782"/>
                      <a:pt x="2816" y="7406"/>
                    </a:cubicBezTo>
                    <a:cubicBezTo>
                      <a:pt x="2332" y="6616"/>
                      <a:pt x="1818" y="5818"/>
                      <a:pt x="1500" y="4936"/>
                    </a:cubicBezTo>
                    <a:cubicBezTo>
                      <a:pt x="1358" y="4543"/>
                      <a:pt x="1274" y="4134"/>
                      <a:pt x="1186" y="3725"/>
                    </a:cubicBezTo>
                    <a:cubicBezTo>
                      <a:pt x="1097" y="3312"/>
                      <a:pt x="1006" y="2899"/>
                      <a:pt x="906" y="2488"/>
                    </a:cubicBezTo>
                    <a:cubicBezTo>
                      <a:pt x="708" y="1662"/>
                      <a:pt x="471" y="844"/>
                      <a:pt x="171" y="45"/>
                    </a:cubicBezTo>
                    <a:cubicBezTo>
                      <a:pt x="159" y="13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2248400" y="3121800"/>
                <a:ext cx="79675" cy="1147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4588" extrusionOk="0">
                    <a:moveTo>
                      <a:pt x="2250" y="1"/>
                    </a:moveTo>
                    <a:cubicBezTo>
                      <a:pt x="2203" y="1"/>
                      <a:pt x="2150" y="39"/>
                      <a:pt x="2155" y="99"/>
                    </a:cubicBezTo>
                    <a:cubicBezTo>
                      <a:pt x="2285" y="1539"/>
                      <a:pt x="2553" y="2964"/>
                      <a:pt x="2959" y="4352"/>
                    </a:cubicBezTo>
                    <a:lnTo>
                      <a:pt x="2959" y="4352"/>
                    </a:lnTo>
                    <a:cubicBezTo>
                      <a:pt x="2019" y="3927"/>
                      <a:pt x="1079" y="3500"/>
                      <a:pt x="137" y="3076"/>
                    </a:cubicBezTo>
                    <a:cubicBezTo>
                      <a:pt x="125" y="3070"/>
                      <a:pt x="113" y="3067"/>
                      <a:pt x="103" y="3067"/>
                    </a:cubicBezTo>
                    <a:cubicBezTo>
                      <a:pt x="28" y="3067"/>
                      <a:pt x="0" y="3194"/>
                      <a:pt x="84" y="3233"/>
                    </a:cubicBezTo>
                    <a:cubicBezTo>
                      <a:pt x="1077" y="3682"/>
                      <a:pt x="2070" y="4132"/>
                      <a:pt x="3064" y="4581"/>
                    </a:cubicBezTo>
                    <a:cubicBezTo>
                      <a:pt x="3073" y="4585"/>
                      <a:pt x="3082" y="4587"/>
                      <a:pt x="3091" y="4587"/>
                    </a:cubicBezTo>
                    <a:cubicBezTo>
                      <a:pt x="3139" y="4587"/>
                      <a:pt x="3186" y="4533"/>
                      <a:pt x="3173" y="4486"/>
                    </a:cubicBezTo>
                    <a:cubicBezTo>
                      <a:pt x="2739" y="3045"/>
                      <a:pt x="2451" y="1563"/>
                      <a:pt x="2319" y="65"/>
                    </a:cubicBezTo>
                    <a:cubicBezTo>
                      <a:pt x="2315" y="20"/>
                      <a:pt x="2284" y="1"/>
                      <a:pt x="2250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2202925" y="3055775"/>
                <a:ext cx="77200" cy="12077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4831" extrusionOk="0">
                    <a:moveTo>
                      <a:pt x="2469" y="0"/>
                    </a:moveTo>
                    <a:cubicBezTo>
                      <a:pt x="2430" y="0"/>
                      <a:pt x="2390" y="25"/>
                      <a:pt x="2388" y="77"/>
                    </a:cubicBezTo>
                    <a:cubicBezTo>
                      <a:pt x="2309" y="1605"/>
                      <a:pt x="2472" y="3141"/>
                      <a:pt x="2869" y="4618"/>
                    </a:cubicBezTo>
                    <a:lnTo>
                      <a:pt x="2869" y="4618"/>
                    </a:lnTo>
                    <a:cubicBezTo>
                      <a:pt x="1881" y="4256"/>
                      <a:pt x="963" y="3721"/>
                      <a:pt x="158" y="3041"/>
                    </a:cubicBezTo>
                    <a:cubicBezTo>
                      <a:pt x="142" y="3027"/>
                      <a:pt x="125" y="3021"/>
                      <a:pt x="110" y="3021"/>
                    </a:cubicBezTo>
                    <a:cubicBezTo>
                      <a:pt x="46" y="3021"/>
                      <a:pt x="0" y="3123"/>
                      <a:pt x="66" y="3179"/>
                    </a:cubicBezTo>
                    <a:cubicBezTo>
                      <a:pt x="921" y="3903"/>
                      <a:pt x="1906" y="4462"/>
                      <a:pt x="2965" y="4826"/>
                    </a:cubicBezTo>
                    <a:cubicBezTo>
                      <a:pt x="2974" y="4829"/>
                      <a:pt x="2982" y="4831"/>
                      <a:pt x="2991" y="4831"/>
                    </a:cubicBezTo>
                    <a:cubicBezTo>
                      <a:pt x="3041" y="4831"/>
                      <a:pt x="3087" y="4784"/>
                      <a:pt x="3074" y="4731"/>
                    </a:cubicBezTo>
                    <a:cubicBezTo>
                      <a:pt x="2650" y="3222"/>
                      <a:pt x="2473" y="1652"/>
                      <a:pt x="2554" y="85"/>
                    </a:cubicBezTo>
                    <a:cubicBezTo>
                      <a:pt x="2557" y="30"/>
                      <a:pt x="2513" y="0"/>
                      <a:pt x="2469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2173200" y="2999650"/>
                <a:ext cx="68425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950" extrusionOk="0">
                    <a:moveTo>
                      <a:pt x="2631" y="1"/>
                    </a:moveTo>
                    <a:cubicBezTo>
                      <a:pt x="2601" y="1"/>
                      <a:pt x="2573" y="18"/>
                      <a:pt x="2565" y="58"/>
                    </a:cubicBezTo>
                    <a:cubicBezTo>
                      <a:pt x="2328" y="1272"/>
                      <a:pt x="2203" y="2505"/>
                      <a:pt x="2201" y="3744"/>
                    </a:cubicBezTo>
                    <a:lnTo>
                      <a:pt x="2201" y="3744"/>
                    </a:lnTo>
                    <a:cubicBezTo>
                      <a:pt x="1775" y="3586"/>
                      <a:pt x="1322" y="3430"/>
                      <a:pt x="993" y="3109"/>
                    </a:cubicBezTo>
                    <a:cubicBezTo>
                      <a:pt x="605" y="2731"/>
                      <a:pt x="327" y="2248"/>
                      <a:pt x="182" y="1727"/>
                    </a:cubicBezTo>
                    <a:cubicBezTo>
                      <a:pt x="169" y="1682"/>
                      <a:pt x="133" y="1663"/>
                      <a:pt x="97" y="1663"/>
                    </a:cubicBezTo>
                    <a:cubicBezTo>
                      <a:pt x="48" y="1663"/>
                      <a:pt x="0" y="1700"/>
                      <a:pt x="17" y="1761"/>
                    </a:cubicBezTo>
                    <a:cubicBezTo>
                      <a:pt x="169" y="2309"/>
                      <a:pt x="458" y="2822"/>
                      <a:pt x="867" y="3221"/>
                    </a:cubicBezTo>
                    <a:cubicBezTo>
                      <a:pt x="1249" y="3593"/>
                      <a:pt x="1771" y="3761"/>
                      <a:pt x="2259" y="3944"/>
                    </a:cubicBezTo>
                    <a:cubicBezTo>
                      <a:pt x="2269" y="3948"/>
                      <a:pt x="2279" y="3950"/>
                      <a:pt x="2288" y="3950"/>
                    </a:cubicBezTo>
                    <a:cubicBezTo>
                      <a:pt x="2330" y="3950"/>
                      <a:pt x="2368" y="3916"/>
                      <a:pt x="2368" y="3869"/>
                    </a:cubicBezTo>
                    <a:cubicBezTo>
                      <a:pt x="2364" y="2608"/>
                      <a:pt x="2481" y="1349"/>
                      <a:pt x="2724" y="111"/>
                    </a:cubicBezTo>
                    <a:cubicBezTo>
                      <a:pt x="2737" y="46"/>
                      <a:pt x="2681" y="1"/>
                      <a:pt x="2631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2087075" y="3242600"/>
                <a:ext cx="288825" cy="119000"/>
              </a:xfrm>
              <a:custGeom>
                <a:avLst/>
                <a:gdLst/>
                <a:ahLst/>
                <a:cxnLst/>
                <a:rect l="l" t="t" r="r" b="b"/>
                <a:pathLst>
                  <a:path w="11553" h="4760" extrusionOk="0">
                    <a:moveTo>
                      <a:pt x="6518" y="1"/>
                    </a:moveTo>
                    <a:cubicBezTo>
                      <a:pt x="6296" y="1"/>
                      <a:pt x="6083" y="9"/>
                      <a:pt x="5885" y="23"/>
                    </a:cubicBezTo>
                    <a:cubicBezTo>
                      <a:pt x="3786" y="168"/>
                      <a:pt x="1841" y="1142"/>
                      <a:pt x="1" y="2159"/>
                    </a:cubicBezTo>
                    <a:cubicBezTo>
                      <a:pt x="1531" y="3612"/>
                      <a:pt x="3917" y="4759"/>
                      <a:pt x="6127" y="4759"/>
                    </a:cubicBezTo>
                    <a:cubicBezTo>
                      <a:pt x="6402" y="4759"/>
                      <a:pt x="6674" y="4742"/>
                      <a:pt x="6942" y="4704"/>
                    </a:cubicBezTo>
                    <a:cubicBezTo>
                      <a:pt x="7783" y="4587"/>
                      <a:pt x="8579" y="4277"/>
                      <a:pt x="9364" y="3968"/>
                    </a:cubicBezTo>
                    <a:cubicBezTo>
                      <a:pt x="10083" y="3685"/>
                      <a:pt x="10797" y="3352"/>
                      <a:pt x="11553" y="3213"/>
                    </a:cubicBezTo>
                    <a:lnTo>
                      <a:pt x="11553" y="3213"/>
                    </a:lnTo>
                    <a:cubicBezTo>
                      <a:pt x="11550" y="3214"/>
                      <a:pt x="11547" y="3214"/>
                      <a:pt x="11544" y="3214"/>
                    </a:cubicBezTo>
                    <a:cubicBezTo>
                      <a:pt x="11412" y="3214"/>
                      <a:pt x="11129" y="2734"/>
                      <a:pt x="11065" y="2644"/>
                    </a:cubicBezTo>
                    <a:cubicBezTo>
                      <a:pt x="10888" y="2406"/>
                      <a:pt x="10722" y="2157"/>
                      <a:pt x="10535" y="1924"/>
                    </a:cubicBezTo>
                    <a:cubicBezTo>
                      <a:pt x="10170" y="1460"/>
                      <a:pt x="9759" y="1027"/>
                      <a:pt x="9283" y="674"/>
                    </a:cubicBezTo>
                    <a:cubicBezTo>
                      <a:pt x="8578" y="153"/>
                      <a:pt x="7471" y="1"/>
                      <a:pt x="6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2156625" y="3284100"/>
                <a:ext cx="24870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159" extrusionOk="0">
                    <a:moveTo>
                      <a:pt x="2890" y="0"/>
                    </a:moveTo>
                    <a:cubicBezTo>
                      <a:pt x="2735" y="0"/>
                      <a:pt x="2579" y="2"/>
                      <a:pt x="2424" y="6"/>
                    </a:cubicBezTo>
                    <a:cubicBezTo>
                      <a:pt x="1698" y="21"/>
                      <a:pt x="973" y="66"/>
                      <a:pt x="247" y="66"/>
                    </a:cubicBezTo>
                    <a:cubicBezTo>
                      <a:pt x="204" y="66"/>
                      <a:pt x="162" y="66"/>
                      <a:pt x="120" y="65"/>
                    </a:cubicBezTo>
                    <a:cubicBezTo>
                      <a:pt x="13" y="65"/>
                      <a:pt x="1" y="232"/>
                      <a:pt x="110" y="232"/>
                    </a:cubicBezTo>
                    <a:cubicBezTo>
                      <a:pt x="157" y="232"/>
                      <a:pt x="204" y="232"/>
                      <a:pt x="251" y="232"/>
                    </a:cubicBezTo>
                    <a:cubicBezTo>
                      <a:pt x="1122" y="232"/>
                      <a:pt x="1997" y="166"/>
                      <a:pt x="2869" y="166"/>
                    </a:cubicBezTo>
                    <a:cubicBezTo>
                      <a:pt x="3281" y="166"/>
                      <a:pt x="3693" y="180"/>
                      <a:pt x="4104" y="224"/>
                    </a:cubicBezTo>
                    <a:cubicBezTo>
                      <a:pt x="4745" y="294"/>
                      <a:pt x="5386" y="433"/>
                      <a:pt x="6009" y="596"/>
                    </a:cubicBezTo>
                    <a:cubicBezTo>
                      <a:pt x="6630" y="760"/>
                      <a:pt x="7239" y="969"/>
                      <a:pt x="7836" y="1213"/>
                    </a:cubicBezTo>
                    <a:cubicBezTo>
                      <a:pt x="8501" y="1487"/>
                      <a:pt x="9147" y="1802"/>
                      <a:pt x="9778" y="2147"/>
                    </a:cubicBezTo>
                    <a:cubicBezTo>
                      <a:pt x="9793" y="2155"/>
                      <a:pt x="9807" y="2158"/>
                      <a:pt x="9821" y="2158"/>
                    </a:cubicBezTo>
                    <a:cubicBezTo>
                      <a:pt x="9896" y="2158"/>
                      <a:pt x="9948" y="2052"/>
                      <a:pt x="9870" y="2009"/>
                    </a:cubicBezTo>
                    <a:cubicBezTo>
                      <a:pt x="8748" y="1396"/>
                      <a:pt x="7572" y="872"/>
                      <a:pt x="6342" y="517"/>
                    </a:cubicBezTo>
                    <a:cubicBezTo>
                      <a:pt x="5710" y="336"/>
                      <a:pt x="5058" y="191"/>
                      <a:pt x="4406" y="97"/>
                    </a:cubicBezTo>
                    <a:cubicBezTo>
                      <a:pt x="3904" y="23"/>
                      <a:pt x="3397" y="0"/>
                      <a:pt x="2890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2156250" y="3267850"/>
                <a:ext cx="67325" cy="5447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79" extrusionOk="0">
                    <a:moveTo>
                      <a:pt x="590" y="1"/>
                    </a:moveTo>
                    <a:cubicBezTo>
                      <a:pt x="499" y="1"/>
                      <a:pt x="460" y="141"/>
                      <a:pt x="557" y="162"/>
                    </a:cubicBezTo>
                    <a:cubicBezTo>
                      <a:pt x="1173" y="295"/>
                      <a:pt x="1778" y="476"/>
                      <a:pt x="2367" y="702"/>
                    </a:cubicBezTo>
                    <a:lnTo>
                      <a:pt x="2367" y="702"/>
                    </a:lnTo>
                    <a:cubicBezTo>
                      <a:pt x="1559" y="1073"/>
                      <a:pt x="793" y="1520"/>
                      <a:pt x="71" y="2038"/>
                    </a:cubicBezTo>
                    <a:cubicBezTo>
                      <a:pt x="1" y="2089"/>
                      <a:pt x="60" y="2178"/>
                      <a:pt x="131" y="2178"/>
                    </a:cubicBezTo>
                    <a:cubicBezTo>
                      <a:pt x="148" y="2178"/>
                      <a:pt x="166" y="2173"/>
                      <a:pt x="182" y="2161"/>
                    </a:cubicBezTo>
                    <a:cubicBezTo>
                      <a:pt x="945" y="1616"/>
                      <a:pt x="1763" y="1149"/>
                      <a:pt x="2622" y="770"/>
                    </a:cubicBezTo>
                    <a:cubicBezTo>
                      <a:pt x="2693" y="740"/>
                      <a:pt x="2671" y="641"/>
                      <a:pt x="2610" y="617"/>
                    </a:cubicBezTo>
                    <a:cubicBezTo>
                      <a:pt x="1962" y="356"/>
                      <a:pt x="1294" y="151"/>
                      <a:pt x="609" y="3"/>
                    </a:cubicBezTo>
                    <a:cubicBezTo>
                      <a:pt x="603" y="2"/>
                      <a:pt x="596" y="1"/>
                      <a:pt x="590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2211450" y="3257125"/>
                <a:ext cx="6700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918" extrusionOk="0">
                    <a:moveTo>
                      <a:pt x="874" y="0"/>
                    </a:moveTo>
                    <a:cubicBezTo>
                      <a:pt x="799" y="0"/>
                      <a:pt x="768" y="129"/>
                      <a:pt x="854" y="167"/>
                    </a:cubicBezTo>
                    <a:cubicBezTo>
                      <a:pt x="1446" y="431"/>
                      <a:pt x="1977" y="806"/>
                      <a:pt x="2425" y="1274"/>
                    </a:cubicBezTo>
                    <a:lnTo>
                      <a:pt x="2425" y="1274"/>
                    </a:lnTo>
                    <a:cubicBezTo>
                      <a:pt x="1540" y="1602"/>
                      <a:pt x="733" y="2110"/>
                      <a:pt x="59" y="2773"/>
                    </a:cubicBezTo>
                    <a:cubicBezTo>
                      <a:pt x="0" y="2829"/>
                      <a:pt x="56" y="2917"/>
                      <a:pt x="120" y="2917"/>
                    </a:cubicBezTo>
                    <a:cubicBezTo>
                      <a:pt x="138" y="2917"/>
                      <a:pt x="156" y="2910"/>
                      <a:pt x="173" y="2894"/>
                    </a:cubicBezTo>
                    <a:cubicBezTo>
                      <a:pt x="858" y="2221"/>
                      <a:pt x="1683" y="1704"/>
                      <a:pt x="2589" y="1389"/>
                    </a:cubicBezTo>
                    <a:cubicBezTo>
                      <a:pt x="2647" y="1369"/>
                      <a:pt x="2679" y="1302"/>
                      <a:pt x="2633" y="1251"/>
                    </a:cubicBezTo>
                    <a:cubicBezTo>
                      <a:pt x="2149" y="721"/>
                      <a:pt x="1562" y="299"/>
                      <a:pt x="906" y="8"/>
                    </a:cubicBezTo>
                    <a:cubicBezTo>
                      <a:pt x="894" y="3"/>
                      <a:pt x="884" y="0"/>
                      <a:pt x="874" y="0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2248775" y="3254575"/>
                <a:ext cx="95075" cy="895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583" extrusionOk="0">
                    <a:moveTo>
                      <a:pt x="1111" y="1"/>
                    </a:moveTo>
                    <a:cubicBezTo>
                      <a:pt x="1030" y="1"/>
                      <a:pt x="996" y="131"/>
                      <a:pt x="1083" y="163"/>
                    </a:cubicBezTo>
                    <a:cubicBezTo>
                      <a:pt x="1521" y="324"/>
                      <a:pt x="1949" y="508"/>
                      <a:pt x="2284" y="834"/>
                    </a:cubicBezTo>
                    <a:cubicBezTo>
                      <a:pt x="2711" y="1252"/>
                      <a:pt x="3137" y="1691"/>
                      <a:pt x="3515" y="2160"/>
                    </a:cubicBezTo>
                    <a:lnTo>
                      <a:pt x="3515" y="2160"/>
                    </a:lnTo>
                    <a:cubicBezTo>
                      <a:pt x="3459" y="2156"/>
                      <a:pt x="3402" y="2154"/>
                      <a:pt x="3345" y="2154"/>
                    </a:cubicBezTo>
                    <a:cubicBezTo>
                      <a:pt x="2831" y="2154"/>
                      <a:pt x="2319" y="2312"/>
                      <a:pt x="1833" y="2462"/>
                    </a:cubicBezTo>
                    <a:cubicBezTo>
                      <a:pt x="1182" y="2665"/>
                      <a:pt x="581" y="2988"/>
                      <a:pt x="64" y="3438"/>
                    </a:cubicBezTo>
                    <a:cubicBezTo>
                      <a:pt x="0" y="3494"/>
                      <a:pt x="57" y="3583"/>
                      <a:pt x="123" y="3583"/>
                    </a:cubicBezTo>
                    <a:cubicBezTo>
                      <a:pt x="141" y="3583"/>
                      <a:pt x="160" y="3576"/>
                      <a:pt x="177" y="3561"/>
                    </a:cubicBezTo>
                    <a:cubicBezTo>
                      <a:pt x="682" y="3119"/>
                      <a:pt x="1270" y="2810"/>
                      <a:pt x="1909" y="2613"/>
                    </a:cubicBezTo>
                    <a:cubicBezTo>
                      <a:pt x="2371" y="2470"/>
                      <a:pt x="2858" y="2322"/>
                      <a:pt x="3347" y="2322"/>
                    </a:cubicBezTo>
                    <a:cubicBezTo>
                      <a:pt x="3464" y="2322"/>
                      <a:pt x="3581" y="2330"/>
                      <a:pt x="3698" y="2349"/>
                    </a:cubicBezTo>
                    <a:cubicBezTo>
                      <a:pt x="3702" y="2350"/>
                      <a:pt x="3706" y="2350"/>
                      <a:pt x="3710" y="2350"/>
                    </a:cubicBezTo>
                    <a:cubicBezTo>
                      <a:pt x="3780" y="2350"/>
                      <a:pt x="3803" y="2257"/>
                      <a:pt x="3765" y="2209"/>
                    </a:cubicBezTo>
                    <a:cubicBezTo>
                      <a:pt x="3388" y="1720"/>
                      <a:pt x="2958" y="1246"/>
                      <a:pt x="2509" y="823"/>
                    </a:cubicBezTo>
                    <a:cubicBezTo>
                      <a:pt x="2117" y="454"/>
                      <a:pt x="1649" y="175"/>
                      <a:pt x="1140" y="6"/>
                    </a:cubicBezTo>
                    <a:cubicBezTo>
                      <a:pt x="1130" y="2"/>
                      <a:pt x="1120" y="1"/>
                      <a:pt x="1111" y="1"/>
                    </a:cubicBezTo>
                    <a:close/>
                  </a:path>
                </a:pathLst>
              </a:custGeom>
              <a:solidFill>
                <a:srgbClr val="295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338050" y="3193600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3" y="1"/>
                    </a:moveTo>
                    <a:cubicBezTo>
                      <a:pt x="958" y="1"/>
                      <a:pt x="893" y="7"/>
                      <a:pt x="828" y="21"/>
                    </a:cubicBezTo>
                    <a:cubicBezTo>
                      <a:pt x="322" y="130"/>
                      <a:pt x="1" y="626"/>
                      <a:pt x="107" y="1130"/>
                    </a:cubicBezTo>
                    <a:cubicBezTo>
                      <a:pt x="201" y="1570"/>
                      <a:pt x="590" y="1872"/>
                      <a:pt x="1022" y="1872"/>
                    </a:cubicBezTo>
                    <a:cubicBezTo>
                      <a:pt x="1086" y="1872"/>
                      <a:pt x="1152" y="1865"/>
                      <a:pt x="1217" y="1851"/>
                    </a:cubicBezTo>
                    <a:cubicBezTo>
                      <a:pt x="1722" y="1742"/>
                      <a:pt x="2044" y="1246"/>
                      <a:pt x="1936" y="742"/>
                    </a:cubicBezTo>
                    <a:cubicBezTo>
                      <a:pt x="1844" y="302"/>
                      <a:pt x="1455" y="1"/>
                      <a:pt x="1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316175" y="3260150"/>
                <a:ext cx="51075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1872" extrusionOk="0">
                    <a:moveTo>
                      <a:pt x="1023" y="0"/>
                    </a:moveTo>
                    <a:cubicBezTo>
                      <a:pt x="958" y="0"/>
                      <a:pt x="893" y="7"/>
                      <a:pt x="827" y="21"/>
                    </a:cubicBezTo>
                    <a:cubicBezTo>
                      <a:pt x="322" y="130"/>
                      <a:pt x="0" y="625"/>
                      <a:pt x="106" y="1130"/>
                    </a:cubicBezTo>
                    <a:cubicBezTo>
                      <a:pt x="200" y="1571"/>
                      <a:pt x="590" y="1871"/>
                      <a:pt x="1023" y="1871"/>
                    </a:cubicBezTo>
                    <a:cubicBezTo>
                      <a:pt x="1087" y="1871"/>
                      <a:pt x="1151" y="1865"/>
                      <a:pt x="1216" y="1851"/>
                    </a:cubicBezTo>
                    <a:cubicBezTo>
                      <a:pt x="1721" y="1743"/>
                      <a:pt x="2043" y="1246"/>
                      <a:pt x="1936" y="741"/>
                    </a:cubicBezTo>
                    <a:cubicBezTo>
                      <a:pt x="1844" y="303"/>
                      <a:pt x="1455" y="0"/>
                      <a:pt x="10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404100" y="3217525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4" y="0"/>
                    </a:moveTo>
                    <a:cubicBezTo>
                      <a:pt x="959" y="0"/>
                      <a:pt x="893" y="7"/>
                      <a:pt x="828" y="21"/>
                    </a:cubicBezTo>
                    <a:cubicBezTo>
                      <a:pt x="322" y="130"/>
                      <a:pt x="1" y="626"/>
                      <a:pt x="107" y="1131"/>
                    </a:cubicBezTo>
                    <a:cubicBezTo>
                      <a:pt x="201" y="1570"/>
                      <a:pt x="590" y="1871"/>
                      <a:pt x="1022" y="1871"/>
                    </a:cubicBezTo>
                    <a:cubicBezTo>
                      <a:pt x="1086" y="1871"/>
                      <a:pt x="1152" y="1865"/>
                      <a:pt x="1217" y="1851"/>
                    </a:cubicBezTo>
                    <a:cubicBezTo>
                      <a:pt x="1722" y="1742"/>
                      <a:pt x="2044" y="1246"/>
                      <a:pt x="1936" y="742"/>
                    </a:cubicBezTo>
                    <a:cubicBezTo>
                      <a:pt x="1845" y="303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383150" y="3293150"/>
                <a:ext cx="51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72" extrusionOk="0">
                    <a:moveTo>
                      <a:pt x="1024" y="1"/>
                    </a:moveTo>
                    <a:cubicBezTo>
                      <a:pt x="959" y="1"/>
                      <a:pt x="893" y="8"/>
                      <a:pt x="827" y="22"/>
                    </a:cubicBezTo>
                    <a:cubicBezTo>
                      <a:pt x="322" y="130"/>
                      <a:pt x="1" y="627"/>
                      <a:pt x="108" y="1132"/>
                    </a:cubicBezTo>
                    <a:cubicBezTo>
                      <a:pt x="202" y="1571"/>
                      <a:pt x="590" y="1872"/>
                      <a:pt x="1022" y="1872"/>
                    </a:cubicBezTo>
                    <a:cubicBezTo>
                      <a:pt x="1086" y="1872"/>
                      <a:pt x="1151" y="1865"/>
                      <a:pt x="1217" y="1851"/>
                    </a:cubicBezTo>
                    <a:cubicBezTo>
                      <a:pt x="1722" y="1743"/>
                      <a:pt x="2043" y="1248"/>
                      <a:pt x="1938" y="743"/>
                    </a:cubicBezTo>
                    <a:cubicBezTo>
                      <a:pt x="1845" y="303"/>
                      <a:pt x="1456" y="1"/>
                      <a:pt x="1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 flipH="1">
              <a:off x="8423991" y="4216358"/>
              <a:ext cx="161218" cy="147201"/>
              <a:chOff x="2599225" y="2912400"/>
              <a:chExt cx="85400" cy="77975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2599225" y="2912400"/>
                <a:ext cx="285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6" extrusionOk="0">
                    <a:moveTo>
                      <a:pt x="596" y="0"/>
                    </a:moveTo>
                    <a:cubicBezTo>
                      <a:pt x="462" y="0"/>
                      <a:pt x="335" y="50"/>
                      <a:pt x="236" y="141"/>
                    </a:cubicBezTo>
                    <a:cubicBezTo>
                      <a:pt x="16" y="340"/>
                      <a:pt x="0" y="680"/>
                      <a:pt x="200" y="898"/>
                    </a:cubicBezTo>
                    <a:cubicBezTo>
                      <a:pt x="291" y="1000"/>
                      <a:pt x="417" y="1062"/>
                      <a:pt x="555" y="1072"/>
                    </a:cubicBezTo>
                    <a:cubicBezTo>
                      <a:pt x="559" y="1072"/>
                      <a:pt x="565" y="1072"/>
                      <a:pt x="572" y="1075"/>
                    </a:cubicBezTo>
                    <a:cubicBezTo>
                      <a:pt x="581" y="1075"/>
                      <a:pt x="590" y="1076"/>
                      <a:pt x="599" y="1076"/>
                    </a:cubicBezTo>
                    <a:cubicBezTo>
                      <a:pt x="732" y="1076"/>
                      <a:pt x="860" y="1025"/>
                      <a:pt x="960" y="935"/>
                    </a:cubicBezTo>
                    <a:cubicBezTo>
                      <a:pt x="1066" y="839"/>
                      <a:pt x="1128" y="707"/>
                      <a:pt x="1135" y="562"/>
                    </a:cubicBezTo>
                    <a:cubicBezTo>
                      <a:pt x="1142" y="419"/>
                      <a:pt x="1093" y="283"/>
                      <a:pt x="996" y="177"/>
                    </a:cubicBezTo>
                    <a:cubicBezTo>
                      <a:pt x="899" y="70"/>
                      <a:pt x="769" y="11"/>
                      <a:pt x="623" y="1"/>
                    </a:cubicBezTo>
                    <a:cubicBezTo>
                      <a:pt x="614" y="0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656075" y="2919450"/>
                <a:ext cx="285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78" extrusionOk="0">
                    <a:moveTo>
                      <a:pt x="596" y="0"/>
                    </a:moveTo>
                    <a:cubicBezTo>
                      <a:pt x="464" y="0"/>
                      <a:pt x="335" y="51"/>
                      <a:pt x="236" y="142"/>
                    </a:cubicBezTo>
                    <a:cubicBezTo>
                      <a:pt x="16" y="340"/>
                      <a:pt x="0" y="680"/>
                      <a:pt x="200" y="902"/>
                    </a:cubicBezTo>
                    <a:cubicBezTo>
                      <a:pt x="293" y="1003"/>
                      <a:pt x="417" y="1064"/>
                      <a:pt x="555" y="1075"/>
                    </a:cubicBezTo>
                    <a:cubicBezTo>
                      <a:pt x="561" y="1075"/>
                      <a:pt x="565" y="1075"/>
                      <a:pt x="572" y="1077"/>
                    </a:cubicBezTo>
                    <a:cubicBezTo>
                      <a:pt x="581" y="1077"/>
                      <a:pt x="590" y="1077"/>
                      <a:pt x="599" y="1077"/>
                    </a:cubicBezTo>
                    <a:cubicBezTo>
                      <a:pt x="733" y="1077"/>
                      <a:pt x="860" y="1027"/>
                      <a:pt x="960" y="938"/>
                    </a:cubicBezTo>
                    <a:cubicBezTo>
                      <a:pt x="1066" y="841"/>
                      <a:pt x="1128" y="709"/>
                      <a:pt x="1135" y="564"/>
                    </a:cubicBezTo>
                    <a:cubicBezTo>
                      <a:pt x="1141" y="421"/>
                      <a:pt x="1092" y="283"/>
                      <a:pt x="996" y="178"/>
                    </a:cubicBezTo>
                    <a:cubicBezTo>
                      <a:pt x="901" y="71"/>
                      <a:pt x="771" y="8"/>
                      <a:pt x="623" y="1"/>
                    </a:cubicBezTo>
                    <a:cubicBezTo>
                      <a:pt x="614" y="1"/>
                      <a:pt x="605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621150" y="2963450"/>
                <a:ext cx="28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7" extrusionOk="0">
                    <a:moveTo>
                      <a:pt x="600" y="1"/>
                    </a:moveTo>
                    <a:cubicBezTo>
                      <a:pt x="467" y="1"/>
                      <a:pt x="338" y="50"/>
                      <a:pt x="236" y="142"/>
                    </a:cubicBezTo>
                    <a:cubicBezTo>
                      <a:pt x="18" y="340"/>
                      <a:pt x="0" y="680"/>
                      <a:pt x="200" y="899"/>
                    </a:cubicBezTo>
                    <a:cubicBezTo>
                      <a:pt x="293" y="1000"/>
                      <a:pt x="417" y="1063"/>
                      <a:pt x="555" y="1073"/>
                    </a:cubicBezTo>
                    <a:cubicBezTo>
                      <a:pt x="561" y="1073"/>
                      <a:pt x="565" y="1073"/>
                      <a:pt x="572" y="1076"/>
                    </a:cubicBezTo>
                    <a:cubicBezTo>
                      <a:pt x="581" y="1076"/>
                      <a:pt x="590" y="1076"/>
                      <a:pt x="599" y="1076"/>
                    </a:cubicBezTo>
                    <a:cubicBezTo>
                      <a:pt x="733" y="1076"/>
                      <a:pt x="860" y="1026"/>
                      <a:pt x="960" y="937"/>
                    </a:cubicBezTo>
                    <a:cubicBezTo>
                      <a:pt x="1067" y="840"/>
                      <a:pt x="1128" y="708"/>
                      <a:pt x="1135" y="563"/>
                    </a:cubicBezTo>
                    <a:cubicBezTo>
                      <a:pt x="1143" y="420"/>
                      <a:pt x="1092" y="282"/>
                      <a:pt x="996" y="177"/>
                    </a:cubicBezTo>
                    <a:cubicBezTo>
                      <a:pt x="901" y="71"/>
                      <a:pt x="771" y="13"/>
                      <a:pt x="623" y="1"/>
                    </a:cubicBezTo>
                    <a:cubicBezTo>
                      <a:pt x="615" y="1"/>
                      <a:pt x="608" y="1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 flipH="1">
              <a:off x="8667972" y="1512065"/>
              <a:ext cx="210920" cy="196006"/>
              <a:chOff x="2294687" y="652640"/>
              <a:chExt cx="210920" cy="196006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 flipH="1">
              <a:off x="7356230" y="-77446"/>
              <a:ext cx="812604" cy="1251942"/>
              <a:chOff x="1411275" y="1061050"/>
              <a:chExt cx="430450" cy="663175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4"/>
            <p:cNvGrpSpPr/>
            <p:nvPr/>
          </p:nvGrpSpPr>
          <p:grpSpPr>
            <a:xfrm flipH="1">
              <a:off x="55785" y="-108394"/>
              <a:ext cx="664222" cy="1218245"/>
              <a:chOff x="2229225" y="1230375"/>
              <a:chExt cx="351850" cy="645325"/>
            </a:xfrm>
          </p:grpSpPr>
          <p:sp>
            <p:nvSpPr>
              <p:cNvPr id="169" name="Google Shape;169;p4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4"/>
            <p:cNvGrpSpPr/>
            <p:nvPr/>
          </p:nvGrpSpPr>
          <p:grpSpPr>
            <a:xfrm flipH="1">
              <a:off x="719999" y="-608830"/>
              <a:ext cx="632838" cy="1148821"/>
              <a:chOff x="1981825" y="1045200"/>
              <a:chExt cx="335225" cy="608550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4"/>
            <p:cNvGrpSpPr/>
            <p:nvPr/>
          </p:nvGrpSpPr>
          <p:grpSpPr>
            <a:xfrm flipH="1">
              <a:off x="8332212" y="-24034"/>
              <a:ext cx="614337" cy="1049522"/>
              <a:chOff x="916650" y="1440625"/>
              <a:chExt cx="325425" cy="555950"/>
            </a:xfrm>
          </p:grpSpPr>
          <p:sp>
            <p:nvSpPr>
              <p:cNvPr id="188" name="Google Shape;188;p4"/>
              <p:cNvSpPr/>
              <p:nvPr/>
            </p:nvSpPr>
            <p:spPr>
              <a:xfrm>
                <a:off x="916650" y="1440625"/>
                <a:ext cx="325425" cy="555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22238" extrusionOk="0">
                    <a:moveTo>
                      <a:pt x="2784" y="1"/>
                    </a:moveTo>
                    <a:cubicBezTo>
                      <a:pt x="2784" y="1"/>
                      <a:pt x="2783" y="1"/>
                      <a:pt x="2783" y="1"/>
                    </a:cubicBezTo>
                    <a:cubicBezTo>
                      <a:pt x="2772" y="43"/>
                      <a:pt x="2759" y="83"/>
                      <a:pt x="2744" y="125"/>
                    </a:cubicBezTo>
                    <a:cubicBezTo>
                      <a:pt x="2023" y="2449"/>
                      <a:pt x="1166" y="4720"/>
                      <a:pt x="390" y="7010"/>
                    </a:cubicBezTo>
                    <a:cubicBezTo>
                      <a:pt x="227" y="7494"/>
                      <a:pt x="1" y="8109"/>
                      <a:pt x="153" y="8621"/>
                    </a:cubicBezTo>
                    <a:cubicBezTo>
                      <a:pt x="270" y="9017"/>
                      <a:pt x="533" y="9388"/>
                      <a:pt x="880" y="9388"/>
                    </a:cubicBezTo>
                    <a:cubicBezTo>
                      <a:pt x="1005" y="9388"/>
                      <a:pt x="1140" y="9340"/>
                      <a:pt x="1283" y="9229"/>
                    </a:cubicBezTo>
                    <a:cubicBezTo>
                      <a:pt x="1614" y="8975"/>
                      <a:pt x="1839" y="8608"/>
                      <a:pt x="2058" y="8254"/>
                    </a:cubicBezTo>
                    <a:lnTo>
                      <a:pt x="2058" y="8254"/>
                    </a:lnTo>
                    <a:cubicBezTo>
                      <a:pt x="2135" y="8491"/>
                      <a:pt x="1802" y="9189"/>
                      <a:pt x="1732" y="9438"/>
                    </a:cubicBezTo>
                    <a:cubicBezTo>
                      <a:pt x="1609" y="9890"/>
                      <a:pt x="1454" y="10344"/>
                      <a:pt x="1357" y="10802"/>
                    </a:cubicBezTo>
                    <a:cubicBezTo>
                      <a:pt x="1208" y="11541"/>
                      <a:pt x="945" y="12265"/>
                      <a:pt x="804" y="13016"/>
                    </a:cubicBezTo>
                    <a:cubicBezTo>
                      <a:pt x="674" y="13710"/>
                      <a:pt x="573" y="15425"/>
                      <a:pt x="1519" y="15641"/>
                    </a:cubicBezTo>
                    <a:cubicBezTo>
                      <a:pt x="1565" y="15651"/>
                      <a:pt x="1610" y="15656"/>
                      <a:pt x="1654" y="15656"/>
                    </a:cubicBezTo>
                    <a:cubicBezTo>
                      <a:pt x="2170" y="15656"/>
                      <a:pt x="2608" y="15003"/>
                      <a:pt x="2895" y="14654"/>
                    </a:cubicBezTo>
                    <a:cubicBezTo>
                      <a:pt x="3411" y="14021"/>
                      <a:pt x="3757" y="13268"/>
                      <a:pt x="4093" y="12530"/>
                    </a:cubicBezTo>
                    <a:lnTo>
                      <a:pt x="4093" y="12530"/>
                    </a:lnTo>
                    <a:cubicBezTo>
                      <a:pt x="3836" y="13513"/>
                      <a:pt x="3577" y="14502"/>
                      <a:pt x="3482" y="15514"/>
                    </a:cubicBezTo>
                    <a:cubicBezTo>
                      <a:pt x="3384" y="16527"/>
                      <a:pt x="3459" y="17574"/>
                      <a:pt x="3844" y="18515"/>
                    </a:cubicBezTo>
                    <a:cubicBezTo>
                      <a:pt x="4021" y="18946"/>
                      <a:pt x="4358" y="19406"/>
                      <a:pt x="4817" y="19406"/>
                    </a:cubicBezTo>
                    <a:cubicBezTo>
                      <a:pt x="4833" y="19406"/>
                      <a:pt x="4849" y="19406"/>
                      <a:pt x="4865" y="19405"/>
                    </a:cubicBezTo>
                    <a:cubicBezTo>
                      <a:pt x="5277" y="19376"/>
                      <a:pt x="5558" y="18982"/>
                      <a:pt x="5747" y="18616"/>
                    </a:cubicBezTo>
                    <a:cubicBezTo>
                      <a:pt x="6282" y="17562"/>
                      <a:pt x="6553" y="16376"/>
                      <a:pt x="6525" y="15197"/>
                    </a:cubicBezTo>
                    <a:lnTo>
                      <a:pt x="6525" y="15197"/>
                    </a:lnTo>
                    <a:cubicBezTo>
                      <a:pt x="6674" y="17358"/>
                      <a:pt x="6851" y="19610"/>
                      <a:pt x="7970" y="21468"/>
                    </a:cubicBezTo>
                    <a:cubicBezTo>
                      <a:pt x="8106" y="21694"/>
                      <a:pt x="8261" y="21916"/>
                      <a:pt x="8478" y="22070"/>
                    </a:cubicBezTo>
                    <a:cubicBezTo>
                      <a:pt x="8624" y="22172"/>
                      <a:pt x="8803" y="22238"/>
                      <a:pt x="8979" y="22238"/>
                    </a:cubicBezTo>
                    <a:cubicBezTo>
                      <a:pt x="9064" y="22238"/>
                      <a:pt x="9149" y="22223"/>
                      <a:pt x="9228" y="22189"/>
                    </a:cubicBezTo>
                    <a:cubicBezTo>
                      <a:pt x="9620" y="22025"/>
                      <a:pt x="9725" y="21520"/>
                      <a:pt x="9738" y="21094"/>
                    </a:cubicBezTo>
                    <a:cubicBezTo>
                      <a:pt x="9809" y="19065"/>
                      <a:pt x="9057" y="17245"/>
                      <a:pt x="8552" y="15325"/>
                    </a:cubicBezTo>
                    <a:lnTo>
                      <a:pt x="8552" y="15325"/>
                    </a:lnTo>
                    <a:cubicBezTo>
                      <a:pt x="9070" y="16133"/>
                      <a:pt x="9684" y="16879"/>
                      <a:pt x="10379" y="17540"/>
                    </a:cubicBezTo>
                    <a:cubicBezTo>
                      <a:pt x="10965" y="18102"/>
                      <a:pt x="11678" y="18627"/>
                      <a:pt x="12490" y="18630"/>
                    </a:cubicBezTo>
                    <a:cubicBezTo>
                      <a:pt x="12590" y="18630"/>
                      <a:pt x="12697" y="18619"/>
                      <a:pt x="12775" y="18558"/>
                    </a:cubicBezTo>
                    <a:cubicBezTo>
                      <a:pt x="12894" y="18461"/>
                      <a:pt x="12901" y="18284"/>
                      <a:pt x="12888" y="18132"/>
                    </a:cubicBezTo>
                    <a:cubicBezTo>
                      <a:pt x="12804" y="17112"/>
                      <a:pt x="12275" y="16184"/>
                      <a:pt x="11704" y="15334"/>
                    </a:cubicBezTo>
                    <a:cubicBezTo>
                      <a:pt x="11046" y="14357"/>
                      <a:pt x="10315" y="13435"/>
                      <a:pt x="9515" y="12573"/>
                    </a:cubicBezTo>
                    <a:lnTo>
                      <a:pt x="9515" y="12573"/>
                    </a:lnTo>
                    <a:cubicBezTo>
                      <a:pt x="9969" y="13054"/>
                      <a:pt x="10405" y="13491"/>
                      <a:pt x="11062" y="13814"/>
                    </a:cubicBezTo>
                    <a:cubicBezTo>
                      <a:pt x="11374" y="13967"/>
                      <a:pt x="11839" y="14181"/>
                      <a:pt x="12241" y="14181"/>
                    </a:cubicBezTo>
                    <a:cubicBezTo>
                      <a:pt x="12511" y="14181"/>
                      <a:pt x="12752" y="14085"/>
                      <a:pt x="12901" y="13811"/>
                    </a:cubicBezTo>
                    <a:cubicBezTo>
                      <a:pt x="13001" y="13630"/>
                      <a:pt x="13017" y="13419"/>
                      <a:pt x="12979" y="13194"/>
                    </a:cubicBezTo>
                    <a:cubicBezTo>
                      <a:pt x="12857" y="12495"/>
                      <a:pt x="12213" y="11674"/>
                      <a:pt x="11909" y="11223"/>
                    </a:cubicBezTo>
                    <a:cubicBezTo>
                      <a:pt x="11298" y="10311"/>
                      <a:pt x="10572" y="9484"/>
                      <a:pt x="9836" y="8673"/>
                    </a:cubicBezTo>
                    <a:cubicBezTo>
                      <a:pt x="9454" y="8252"/>
                      <a:pt x="9066" y="7835"/>
                      <a:pt x="8687" y="7413"/>
                    </a:cubicBezTo>
                    <a:cubicBezTo>
                      <a:pt x="8383" y="7074"/>
                      <a:pt x="8060" y="6509"/>
                      <a:pt x="7694" y="6254"/>
                    </a:cubicBezTo>
                    <a:lnTo>
                      <a:pt x="7694" y="6254"/>
                    </a:lnTo>
                    <a:cubicBezTo>
                      <a:pt x="8108" y="6540"/>
                      <a:pt x="8536" y="6834"/>
                      <a:pt x="9033" y="6922"/>
                    </a:cubicBezTo>
                    <a:cubicBezTo>
                      <a:pt x="9116" y="6937"/>
                      <a:pt x="9203" y="6944"/>
                      <a:pt x="9290" y="6944"/>
                    </a:cubicBezTo>
                    <a:cubicBezTo>
                      <a:pt x="9712" y="6944"/>
                      <a:pt x="10145" y="6765"/>
                      <a:pt x="10336" y="6393"/>
                    </a:cubicBezTo>
                    <a:cubicBezTo>
                      <a:pt x="11054" y="5012"/>
                      <a:pt x="8260" y="3456"/>
                      <a:pt x="7413" y="2789"/>
                    </a:cubicBezTo>
                    <a:cubicBezTo>
                      <a:pt x="6692" y="2221"/>
                      <a:pt x="5936" y="1697"/>
                      <a:pt x="5149" y="1227"/>
                    </a:cubicBezTo>
                    <a:cubicBezTo>
                      <a:pt x="4975" y="1123"/>
                      <a:pt x="3210" y="205"/>
                      <a:pt x="2848" y="30"/>
                    </a:cubicBezTo>
                    <a:cubicBezTo>
                      <a:pt x="2812" y="11"/>
                      <a:pt x="2789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946525" y="1440625"/>
                <a:ext cx="262150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0144" extrusionOk="0">
                    <a:moveTo>
                      <a:pt x="1589" y="1"/>
                    </a:moveTo>
                    <a:cubicBezTo>
                      <a:pt x="1589" y="1"/>
                      <a:pt x="1588" y="1"/>
                      <a:pt x="1588" y="1"/>
                    </a:cubicBezTo>
                    <a:cubicBezTo>
                      <a:pt x="1577" y="43"/>
                      <a:pt x="1564" y="83"/>
                      <a:pt x="1549" y="125"/>
                    </a:cubicBezTo>
                    <a:cubicBezTo>
                      <a:pt x="1789" y="766"/>
                      <a:pt x="2022" y="1412"/>
                      <a:pt x="2251" y="2055"/>
                    </a:cubicBezTo>
                    <a:cubicBezTo>
                      <a:pt x="2244" y="2062"/>
                      <a:pt x="2240" y="2071"/>
                      <a:pt x="2238" y="2081"/>
                    </a:cubicBezTo>
                    <a:cubicBezTo>
                      <a:pt x="1931" y="4132"/>
                      <a:pt x="1163" y="6131"/>
                      <a:pt x="22" y="7860"/>
                    </a:cubicBezTo>
                    <a:cubicBezTo>
                      <a:pt x="0" y="7890"/>
                      <a:pt x="9" y="7932"/>
                      <a:pt x="39" y="7954"/>
                    </a:cubicBezTo>
                    <a:cubicBezTo>
                      <a:pt x="51" y="7961"/>
                      <a:pt x="64" y="7964"/>
                      <a:pt x="77" y="7964"/>
                    </a:cubicBezTo>
                    <a:cubicBezTo>
                      <a:pt x="98" y="7964"/>
                      <a:pt x="120" y="7954"/>
                      <a:pt x="133" y="7935"/>
                    </a:cubicBezTo>
                    <a:cubicBezTo>
                      <a:pt x="1248" y="6246"/>
                      <a:pt x="2011" y="4300"/>
                      <a:pt x="2338" y="2302"/>
                    </a:cubicBezTo>
                    <a:cubicBezTo>
                      <a:pt x="2872" y="3822"/>
                      <a:pt x="3340" y="5382"/>
                      <a:pt x="3792" y="6899"/>
                    </a:cubicBezTo>
                    <a:cubicBezTo>
                      <a:pt x="3781" y="8002"/>
                      <a:pt x="3309" y="9064"/>
                      <a:pt x="2783" y="10147"/>
                    </a:cubicBezTo>
                    <a:cubicBezTo>
                      <a:pt x="2215" y="11314"/>
                      <a:pt x="1637" y="12442"/>
                      <a:pt x="856" y="13433"/>
                    </a:cubicBezTo>
                    <a:cubicBezTo>
                      <a:pt x="833" y="13459"/>
                      <a:pt x="840" y="13503"/>
                      <a:pt x="866" y="13527"/>
                    </a:cubicBezTo>
                    <a:cubicBezTo>
                      <a:pt x="878" y="13536"/>
                      <a:pt x="892" y="13540"/>
                      <a:pt x="907" y="13540"/>
                    </a:cubicBezTo>
                    <a:cubicBezTo>
                      <a:pt x="927" y="13540"/>
                      <a:pt x="946" y="13532"/>
                      <a:pt x="960" y="13516"/>
                    </a:cubicBezTo>
                    <a:cubicBezTo>
                      <a:pt x="1752" y="12516"/>
                      <a:pt x="2331" y="11379"/>
                      <a:pt x="2903" y="10207"/>
                    </a:cubicBezTo>
                    <a:cubicBezTo>
                      <a:pt x="3377" y="9232"/>
                      <a:pt x="3807" y="8271"/>
                      <a:pt x="3903" y="7281"/>
                    </a:cubicBezTo>
                    <a:cubicBezTo>
                      <a:pt x="4109" y="7973"/>
                      <a:pt x="4321" y="8678"/>
                      <a:pt x="4540" y="9384"/>
                    </a:cubicBezTo>
                    <a:cubicBezTo>
                      <a:pt x="4578" y="12220"/>
                      <a:pt x="4214" y="15045"/>
                      <a:pt x="3457" y="17781"/>
                    </a:cubicBezTo>
                    <a:cubicBezTo>
                      <a:pt x="3448" y="17815"/>
                      <a:pt x="3469" y="17852"/>
                      <a:pt x="3505" y="17862"/>
                    </a:cubicBezTo>
                    <a:cubicBezTo>
                      <a:pt x="3512" y="17864"/>
                      <a:pt x="3519" y="17865"/>
                      <a:pt x="3525" y="17865"/>
                    </a:cubicBezTo>
                    <a:cubicBezTo>
                      <a:pt x="3555" y="17865"/>
                      <a:pt x="3580" y="17845"/>
                      <a:pt x="3587" y="17817"/>
                    </a:cubicBezTo>
                    <a:cubicBezTo>
                      <a:pt x="4308" y="15210"/>
                      <a:pt x="4672" y="12521"/>
                      <a:pt x="4676" y="9817"/>
                    </a:cubicBezTo>
                    <a:cubicBezTo>
                      <a:pt x="4795" y="10195"/>
                      <a:pt x="4915" y="10570"/>
                      <a:pt x="5039" y="10946"/>
                    </a:cubicBezTo>
                    <a:cubicBezTo>
                      <a:pt x="5924" y="13604"/>
                      <a:pt x="6885" y="16767"/>
                      <a:pt x="7312" y="20085"/>
                    </a:cubicBezTo>
                    <a:cubicBezTo>
                      <a:pt x="7315" y="20119"/>
                      <a:pt x="7345" y="20144"/>
                      <a:pt x="7378" y="20144"/>
                    </a:cubicBezTo>
                    <a:cubicBezTo>
                      <a:pt x="7381" y="20144"/>
                      <a:pt x="7383" y="20143"/>
                      <a:pt x="7386" y="20143"/>
                    </a:cubicBezTo>
                    <a:cubicBezTo>
                      <a:pt x="7422" y="20137"/>
                      <a:pt x="7450" y="20104"/>
                      <a:pt x="7444" y="20068"/>
                    </a:cubicBezTo>
                    <a:cubicBezTo>
                      <a:pt x="7015" y="16738"/>
                      <a:pt x="6051" y="13568"/>
                      <a:pt x="5164" y="10904"/>
                    </a:cubicBezTo>
                    <a:cubicBezTo>
                      <a:pt x="5070" y="10622"/>
                      <a:pt x="4980" y="10338"/>
                      <a:pt x="4887" y="10053"/>
                    </a:cubicBezTo>
                    <a:lnTo>
                      <a:pt x="4887" y="10053"/>
                    </a:lnTo>
                    <a:cubicBezTo>
                      <a:pt x="5737" y="11601"/>
                      <a:pt x="8050" y="15543"/>
                      <a:pt x="10372" y="17138"/>
                    </a:cubicBezTo>
                    <a:cubicBezTo>
                      <a:pt x="10384" y="17146"/>
                      <a:pt x="10397" y="17149"/>
                      <a:pt x="10410" y="17149"/>
                    </a:cubicBezTo>
                    <a:cubicBezTo>
                      <a:pt x="10431" y="17149"/>
                      <a:pt x="10452" y="17140"/>
                      <a:pt x="10464" y="17122"/>
                    </a:cubicBezTo>
                    <a:cubicBezTo>
                      <a:pt x="10485" y="17092"/>
                      <a:pt x="10478" y="17048"/>
                      <a:pt x="10448" y="17028"/>
                    </a:cubicBezTo>
                    <a:cubicBezTo>
                      <a:pt x="7626" y="15088"/>
                      <a:pt x="4809" y="9630"/>
                      <a:pt x="4672" y="9365"/>
                    </a:cubicBezTo>
                    <a:cubicBezTo>
                      <a:pt x="4431" y="8588"/>
                      <a:pt x="4198" y="7812"/>
                      <a:pt x="3971" y="7049"/>
                    </a:cubicBezTo>
                    <a:cubicBezTo>
                      <a:pt x="3959" y="7009"/>
                      <a:pt x="3948" y="6968"/>
                      <a:pt x="3935" y="6929"/>
                    </a:cubicBezTo>
                    <a:lnTo>
                      <a:pt x="3935" y="6929"/>
                    </a:lnTo>
                    <a:cubicBezTo>
                      <a:pt x="5766" y="8750"/>
                      <a:pt x="7665" y="10613"/>
                      <a:pt x="10018" y="11802"/>
                    </a:cubicBezTo>
                    <a:cubicBezTo>
                      <a:pt x="10028" y="11808"/>
                      <a:pt x="10039" y="11810"/>
                      <a:pt x="10049" y="11810"/>
                    </a:cubicBezTo>
                    <a:cubicBezTo>
                      <a:pt x="10073" y="11810"/>
                      <a:pt x="10096" y="11796"/>
                      <a:pt x="10108" y="11773"/>
                    </a:cubicBezTo>
                    <a:cubicBezTo>
                      <a:pt x="10126" y="11740"/>
                      <a:pt x="10109" y="11699"/>
                      <a:pt x="10079" y="11683"/>
                    </a:cubicBezTo>
                    <a:cubicBezTo>
                      <a:pt x="7693" y="10470"/>
                      <a:pt x="5768" y="8555"/>
                      <a:pt x="3904" y="6702"/>
                    </a:cubicBezTo>
                    <a:cubicBezTo>
                      <a:pt x="3894" y="6692"/>
                      <a:pt x="3881" y="6687"/>
                      <a:pt x="3867" y="6683"/>
                    </a:cubicBezTo>
                    <a:cubicBezTo>
                      <a:pt x="3438" y="5240"/>
                      <a:pt x="2991" y="3757"/>
                      <a:pt x="2483" y="2308"/>
                    </a:cubicBezTo>
                    <a:lnTo>
                      <a:pt x="2483" y="2308"/>
                    </a:lnTo>
                    <a:cubicBezTo>
                      <a:pt x="4124" y="3558"/>
                      <a:pt x="5859" y="4714"/>
                      <a:pt x="7649" y="5742"/>
                    </a:cubicBezTo>
                    <a:cubicBezTo>
                      <a:pt x="7660" y="5748"/>
                      <a:pt x="7671" y="5751"/>
                      <a:pt x="7682" y="5751"/>
                    </a:cubicBezTo>
                    <a:cubicBezTo>
                      <a:pt x="7705" y="5751"/>
                      <a:pt x="7728" y="5739"/>
                      <a:pt x="7739" y="5717"/>
                    </a:cubicBezTo>
                    <a:cubicBezTo>
                      <a:pt x="7758" y="5684"/>
                      <a:pt x="7746" y="5645"/>
                      <a:pt x="7715" y="5626"/>
                    </a:cubicBezTo>
                    <a:cubicBezTo>
                      <a:pt x="5873" y="4568"/>
                      <a:pt x="4085" y="3375"/>
                      <a:pt x="2402" y="2079"/>
                    </a:cubicBezTo>
                    <a:cubicBezTo>
                      <a:pt x="2159" y="1396"/>
                      <a:pt x="1911" y="711"/>
                      <a:pt x="1653" y="30"/>
                    </a:cubicBezTo>
                    <a:cubicBezTo>
                      <a:pt x="1617" y="11"/>
                      <a:pt x="1594" y="1"/>
                      <a:pt x="1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" name="Google Shape;190;p4"/>
            <p:cNvSpPr/>
            <p:nvPr/>
          </p:nvSpPr>
          <p:spPr>
            <a:xfrm flipH="1">
              <a:off x="8033087" y="183211"/>
              <a:ext cx="215870" cy="185948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AutoNum type="arabicPeriod"/>
              <a:defRPr sz="1050"/>
            </a:lvl1pPr>
            <a:lvl2pPr marL="914400" lvl="1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marL="1371600" lvl="2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marL="1828800" lvl="3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marL="2286000" lvl="4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marL="2743200" lvl="5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marL="3200400" lvl="6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marL="3657600" lvl="7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marL="4114800" lvl="8" indent="-2952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"/>
          <p:cNvSpPr/>
          <p:nvPr/>
        </p:nvSpPr>
        <p:spPr>
          <a:xfrm>
            <a:off x="4670500" y="-1"/>
            <a:ext cx="4511035" cy="690613"/>
          </a:xfrm>
          <a:custGeom>
            <a:avLst/>
            <a:gdLst/>
            <a:ahLst/>
            <a:cxnLst/>
            <a:rect l="l" t="t" r="r" b="b"/>
            <a:pathLst>
              <a:path w="86031" h="23876" extrusionOk="0">
                <a:moveTo>
                  <a:pt x="763" y="1"/>
                </a:moveTo>
                <a:cubicBezTo>
                  <a:pt x="0" y="4481"/>
                  <a:pt x="1517" y="9326"/>
                  <a:pt x="4785" y="12504"/>
                </a:cubicBezTo>
                <a:cubicBezTo>
                  <a:pt x="7881" y="15513"/>
                  <a:pt x="12173" y="16841"/>
                  <a:pt x="16536" y="16841"/>
                </a:cubicBezTo>
                <a:cubicBezTo>
                  <a:pt x="18933" y="16841"/>
                  <a:pt x="21353" y="16439"/>
                  <a:pt x="23607" y="15696"/>
                </a:cubicBezTo>
                <a:cubicBezTo>
                  <a:pt x="27714" y="14341"/>
                  <a:pt x="31452" y="12009"/>
                  <a:pt x="35563" y="10670"/>
                </a:cubicBezTo>
                <a:cubicBezTo>
                  <a:pt x="38192" y="9814"/>
                  <a:pt x="40957" y="9390"/>
                  <a:pt x="43721" y="9390"/>
                </a:cubicBezTo>
                <a:cubicBezTo>
                  <a:pt x="47426" y="9390"/>
                  <a:pt x="51131" y="10152"/>
                  <a:pt x="54515" y="11659"/>
                </a:cubicBezTo>
                <a:cubicBezTo>
                  <a:pt x="59368" y="13823"/>
                  <a:pt x="63446" y="17384"/>
                  <a:pt x="67993" y="20134"/>
                </a:cubicBezTo>
                <a:cubicBezTo>
                  <a:pt x="71458" y="22233"/>
                  <a:pt x="75473" y="23875"/>
                  <a:pt x="79444" y="23875"/>
                </a:cubicBezTo>
                <a:cubicBezTo>
                  <a:pt x="80684" y="23875"/>
                  <a:pt x="81920" y="23715"/>
                  <a:pt x="83134" y="23358"/>
                </a:cubicBezTo>
                <a:cubicBezTo>
                  <a:pt x="84165" y="23054"/>
                  <a:pt x="85177" y="22594"/>
                  <a:pt x="86031" y="21948"/>
                </a:cubicBezTo>
                <a:lnTo>
                  <a:pt x="860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0" y="4204154"/>
            <a:ext cx="2760501" cy="939339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6"/>
          <p:cNvGrpSpPr/>
          <p:nvPr/>
        </p:nvGrpSpPr>
        <p:grpSpPr>
          <a:xfrm>
            <a:off x="123864" y="4245757"/>
            <a:ext cx="713400" cy="948100"/>
            <a:chOff x="438175" y="2779500"/>
            <a:chExt cx="377900" cy="502225"/>
          </a:xfrm>
        </p:grpSpPr>
        <p:sp>
          <p:nvSpPr>
            <p:cNvPr id="233" name="Google Shape;233;p6"/>
            <p:cNvSpPr/>
            <p:nvPr/>
          </p:nvSpPr>
          <p:spPr>
            <a:xfrm>
              <a:off x="438175" y="2779500"/>
              <a:ext cx="377900" cy="502200"/>
            </a:xfrm>
            <a:custGeom>
              <a:avLst/>
              <a:gdLst/>
              <a:ahLst/>
              <a:cxnLst/>
              <a:rect l="l" t="t" r="r" b="b"/>
              <a:pathLst>
                <a:path w="15116" h="20088" extrusionOk="0">
                  <a:moveTo>
                    <a:pt x="6470" y="0"/>
                  </a:moveTo>
                  <a:cubicBezTo>
                    <a:pt x="6459" y="0"/>
                    <a:pt x="6447" y="1"/>
                    <a:pt x="6435" y="3"/>
                  </a:cubicBezTo>
                  <a:cubicBezTo>
                    <a:pt x="6335" y="17"/>
                    <a:pt x="6254" y="88"/>
                    <a:pt x="6185" y="160"/>
                  </a:cubicBezTo>
                  <a:cubicBezTo>
                    <a:pt x="5626" y="754"/>
                    <a:pt x="5518" y="1635"/>
                    <a:pt x="5520" y="2449"/>
                  </a:cubicBezTo>
                  <a:cubicBezTo>
                    <a:pt x="5525" y="3412"/>
                    <a:pt x="5643" y="4374"/>
                    <a:pt x="5875" y="5308"/>
                  </a:cubicBezTo>
                  <a:cubicBezTo>
                    <a:pt x="4826" y="3614"/>
                    <a:pt x="4019" y="1814"/>
                    <a:pt x="2492" y="464"/>
                  </a:cubicBezTo>
                  <a:cubicBezTo>
                    <a:pt x="2241" y="242"/>
                    <a:pt x="1918" y="27"/>
                    <a:pt x="1601" y="27"/>
                  </a:cubicBezTo>
                  <a:cubicBezTo>
                    <a:pt x="1513" y="27"/>
                    <a:pt x="1426" y="43"/>
                    <a:pt x="1341" y="81"/>
                  </a:cubicBezTo>
                  <a:cubicBezTo>
                    <a:pt x="1101" y="188"/>
                    <a:pt x="950" y="445"/>
                    <a:pt x="913" y="709"/>
                  </a:cubicBezTo>
                  <a:cubicBezTo>
                    <a:pt x="876" y="972"/>
                    <a:pt x="930" y="1239"/>
                    <a:pt x="1001" y="1494"/>
                  </a:cubicBezTo>
                  <a:cubicBezTo>
                    <a:pt x="1581" y="3590"/>
                    <a:pt x="3100" y="5272"/>
                    <a:pt x="4571" y="6872"/>
                  </a:cubicBezTo>
                  <a:cubicBezTo>
                    <a:pt x="3730" y="6039"/>
                    <a:pt x="2679" y="5418"/>
                    <a:pt x="1542" y="5082"/>
                  </a:cubicBezTo>
                  <a:cubicBezTo>
                    <a:pt x="1351" y="5026"/>
                    <a:pt x="1141" y="4982"/>
                    <a:pt x="941" y="4982"/>
                  </a:cubicBezTo>
                  <a:cubicBezTo>
                    <a:pt x="723" y="4982"/>
                    <a:pt x="517" y="5034"/>
                    <a:pt x="358" y="5179"/>
                  </a:cubicBezTo>
                  <a:cubicBezTo>
                    <a:pt x="1" y="5508"/>
                    <a:pt x="103" y="6096"/>
                    <a:pt x="302" y="6537"/>
                  </a:cubicBezTo>
                  <a:cubicBezTo>
                    <a:pt x="721" y="7469"/>
                    <a:pt x="1434" y="8244"/>
                    <a:pt x="2239" y="8871"/>
                  </a:cubicBezTo>
                  <a:cubicBezTo>
                    <a:pt x="3042" y="9499"/>
                    <a:pt x="3941" y="9993"/>
                    <a:pt x="4836" y="10483"/>
                  </a:cubicBezTo>
                  <a:cubicBezTo>
                    <a:pt x="4066" y="10221"/>
                    <a:pt x="3279" y="9952"/>
                    <a:pt x="2462" y="9891"/>
                  </a:cubicBezTo>
                  <a:cubicBezTo>
                    <a:pt x="2260" y="9876"/>
                    <a:pt x="1993" y="9842"/>
                    <a:pt x="1728" y="9842"/>
                  </a:cubicBezTo>
                  <a:cubicBezTo>
                    <a:pt x="1348" y="9842"/>
                    <a:pt x="971" y="9913"/>
                    <a:pt x="794" y="10213"/>
                  </a:cubicBezTo>
                  <a:cubicBezTo>
                    <a:pt x="299" y="11052"/>
                    <a:pt x="1618" y="12163"/>
                    <a:pt x="2211" y="12545"/>
                  </a:cubicBezTo>
                  <a:cubicBezTo>
                    <a:pt x="2857" y="12960"/>
                    <a:pt x="3565" y="13269"/>
                    <a:pt x="4207" y="13670"/>
                  </a:cubicBezTo>
                  <a:cubicBezTo>
                    <a:pt x="4606" y="13919"/>
                    <a:pt x="5046" y="14117"/>
                    <a:pt x="5460" y="14340"/>
                  </a:cubicBezTo>
                  <a:cubicBezTo>
                    <a:pt x="5690" y="14463"/>
                    <a:pt x="6428" y="14702"/>
                    <a:pt x="6547" y="14920"/>
                  </a:cubicBezTo>
                  <a:cubicBezTo>
                    <a:pt x="6235" y="14856"/>
                    <a:pt x="5917" y="14790"/>
                    <a:pt x="5601" y="14790"/>
                  </a:cubicBezTo>
                  <a:cubicBezTo>
                    <a:pt x="5501" y="14790"/>
                    <a:pt x="5401" y="14797"/>
                    <a:pt x="5302" y="14812"/>
                  </a:cubicBezTo>
                  <a:cubicBezTo>
                    <a:pt x="4620" y="14918"/>
                    <a:pt x="4684" y="15569"/>
                    <a:pt x="4966" y="16055"/>
                  </a:cubicBezTo>
                  <a:cubicBezTo>
                    <a:pt x="5235" y="16519"/>
                    <a:pt x="5837" y="16778"/>
                    <a:pt x="6302" y="16992"/>
                  </a:cubicBezTo>
                  <a:cubicBezTo>
                    <a:pt x="8507" y="18008"/>
                    <a:pt x="10754" y="18951"/>
                    <a:pt x="12942" y="20029"/>
                  </a:cubicBezTo>
                  <a:cubicBezTo>
                    <a:pt x="12983" y="20049"/>
                    <a:pt x="13022" y="20067"/>
                    <a:pt x="13061" y="20087"/>
                  </a:cubicBezTo>
                  <a:cubicBezTo>
                    <a:pt x="13063" y="20086"/>
                    <a:pt x="13071" y="20061"/>
                    <a:pt x="13084" y="20018"/>
                  </a:cubicBezTo>
                  <a:cubicBezTo>
                    <a:pt x="13207" y="19634"/>
                    <a:pt x="13756" y="17716"/>
                    <a:pt x="13799" y="17517"/>
                  </a:cubicBezTo>
                  <a:cubicBezTo>
                    <a:pt x="13999" y="16620"/>
                    <a:pt x="14140" y="15708"/>
                    <a:pt x="14224" y="14792"/>
                  </a:cubicBezTo>
                  <a:cubicBezTo>
                    <a:pt x="14321" y="13717"/>
                    <a:pt x="15115" y="10608"/>
                    <a:pt x="13613" y="10178"/>
                  </a:cubicBezTo>
                  <a:cubicBezTo>
                    <a:pt x="13530" y="10154"/>
                    <a:pt x="13447" y="10143"/>
                    <a:pt x="13364" y="10143"/>
                  </a:cubicBezTo>
                  <a:cubicBezTo>
                    <a:pt x="12957" y="10143"/>
                    <a:pt x="12557" y="10411"/>
                    <a:pt x="12327" y="10760"/>
                  </a:cubicBezTo>
                  <a:cubicBezTo>
                    <a:pt x="12049" y="11181"/>
                    <a:pt x="11967" y="11698"/>
                    <a:pt x="11889" y="12195"/>
                  </a:cubicBezTo>
                  <a:cubicBezTo>
                    <a:pt x="11958" y="11750"/>
                    <a:pt x="11767" y="11126"/>
                    <a:pt x="11731" y="10672"/>
                  </a:cubicBezTo>
                  <a:cubicBezTo>
                    <a:pt x="11684" y="10103"/>
                    <a:pt x="11648" y="9535"/>
                    <a:pt x="11605" y="8965"/>
                  </a:cubicBezTo>
                  <a:cubicBezTo>
                    <a:pt x="11521" y="7869"/>
                    <a:pt x="11420" y="6770"/>
                    <a:pt x="11178" y="5695"/>
                  </a:cubicBezTo>
                  <a:cubicBezTo>
                    <a:pt x="11058" y="5163"/>
                    <a:pt x="10904" y="4127"/>
                    <a:pt x="10479" y="3556"/>
                  </a:cubicBezTo>
                  <a:cubicBezTo>
                    <a:pt x="10341" y="3374"/>
                    <a:pt x="10177" y="3239"/>
                    <a:pt x="9976" y="3187"/>
                  </a:cubicBezTo>
                  <a:cubicBezTo>
                    <a:pt x="9908" y="3169"/>
                    <a:pt x="9843" y="3160"/>
                    <a:pt x="9781" y="3160"/>
                  </a:cubicBezTo>
                  <a:cubicBezTo>
                    <a:pt x="9163" y="3160"/>
                    <a:pt x="8863" y="4018"/>
                    <a:pt x="8705" y="4523"/>
                  </a:cubicBezTo>
                  <a:cubicBezTo>
                    <a:pt x="8488" y="5223"/>
                    <a:pt x="8507" y="5844"/>
                    <a:pt x="8543" y="6507"/>
                  </a:cubicBezTo>
                  <a:cubicBezTo>
                    <a:pt x="8469" y="5328"/>
                    <a:pt x="8300" y="4157"/>
                    <a:pt x="8042" y="3006"/>
                  </a:cubicBezTo>
                  <a:cubicBezTo>
                    <a:pt x="7818" y="2005"/>
                    <a:pt x="7507" y="980"/>
                    <a:pt x="6822" y="212"/>
                  </a:cubicBezTo>
                  <a:cubicBezTo>
                    <a:pt x="6728" y="107"/>
                    <a:pt x="6608" y="0"/>
                    <a:pt x="6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72100" y="2824875"/>
              <a:ext cx="295950" cy="456850"/>
            </a:xfrm>
            <a:custGeom>
              <a:avLst/>
              <a:gdLst/>
              <a:ahLst/>
              <a:cxnLst/>
              <a:rect l="l" t="t" r="r" b="b"/>
              <a:pathLst>
                <a:path w="11838" h="18274" extrusionOk="0">
                  <a:moveTo>
                    <a:pt x="5347" y="1"/>
                  </a:moveTo>
                  <a:cubicBezTo>
                    <a:pt x="5315" y="1"/>
                    <a:pt x="5288" y="24"/>
                    <a:pt x="5282" y="56"/>
                  </a:cubicBezTo>
                  <a:cubicBezTo>
                    <a:pt x="4842" y="2850"/>
                    <a:pt x="6118" y="7254"/>
                    <a:pt x="6659" y="8942"/>
                  </a:cubicBezTo>
                  <a:cubicBezTo>
                    <a:pt x="6514" y="8677"/>
                    <a:pt x="6371" y="8415"/>
                    <a:pt x="6231" y="8152"/>
                  </a:cubicBezTo>
                  <a:cubicBezTo>
                    <a:pt x="4900" y="5666"/>
                    <a:pt x="3256" y="2777"/>
                    <a:pt x="1128" y="168"/>
                  </a:cubicBezTo>
                  <a:cubicBezTo>
                    <a:pt x="1114" y="152"/>
                    <a:pt x="1095" y="144"/>
                    <a:pt x="1075" y="144"/>
                  </a:cubicBezTo>
                  <a:cubicBezTo>
                    <a:pt x="1061" y="144"/>
                    <a:pt x="1046" y="148"/>
                    <a:pt x="1034" y="158"/>
                  </a:cubicBezTo>
                  <a:cubicBezTo>
                    <a:pt x="1006" y="182"/>
                    <a:pt x="1000" y="226"/>
                    <a:pt x="1025" y="252"/>
                  </a:cubicBezTo>
                  <a:cubicBezTo>
                    <a:pt x="3146" y="2853"/>
                    <a:pt x="4786" y="5737"/>
                    <a:pt x="6113" y="8214"/>
                  </a:cubicBezTo>
                  <a:cubicBezTo>
                    <a:pt x="6302" y="8564"/>
                    <a:pt x="6491" y="8912"/>
                    <a:pt x="6685" y="9259"/>
                  </a:cubicBezTo>
                  <a:cubicBezTo>
                    <a:pt x="4714" y="7394"/>
                    <a:pt x="2503" y="5806"/>
                    <a:pt x="107" y="4530"/>
                  </a:cubicBezTo>
                  <a:cubicBezTo>
                    <a:pt x="97" y="4524"/>
                    <a:pt x="87" y="4522"/>
                    <a:pt x="76" y="4522"/>
                  </a:cubicBezTo>
                  <a:cubicBezTo>
                    <a:pt x="52" y="4522"/>
                    <a:pt x="29" y="4535"/>
                    <a:pt x="16" y="4559"/>
                  </a:cubicBezTo>
                  <a:cubicBezTo>
                    <a:pt x="0" y="4590"/>
                    <a:pt x="12" y="4630"/>
                    <a:pt x="43" y="4648"/>
                  </a:cubicBezTo>
                  <a:cubicBezTo>
                    <a:pt x="2557" y="5984"/>
                    <a:pt x="4866" y="7670"/>
                    <a:pt x="6905" y="9653"/>
                  </a:cubicBezTo>
                  <a:cubicBezTo>
                    <a:pt x="7269" y="10301"/>
                    <a:pt x="7636" y="10940"/>
                    <a:pt x="7998" y="11569"/>
                  </a:cubicBezTo>
                  <a:cubicBezTo>
                    <a:pt x="7209" y="10956"/>
                    <a:pt x="6215" y="10605"/>
                    <a:pt x="5177" y="10280"/>
                  </a:cubicBezTo>
                  <a:cubicBezTo>
                    <a:pt x="3929" y="9889"/>
                    <a:pt x="2701" y="9527"/>
                    <a:pt x="1426" y="9411"/>
                  </a:cubicBezTo>
                  <a:cubicBezTo>
                    <a:pt x="1423" y="9411"/>
                    <a:pt x="1421" y="9411"/>
                    <a:pt x="1418" y="9411"/>
                  </a:cubicBezTo>
                  <a:cubicBezTo>
                    <a:pt x="1385" y="9411"/>
                    <a:pt x="1358" y="9437"/>
                    <a:pt x="1354" y="9470"/>
                  </a:cubicBezTo>
                  <a:cubicBezTo>
                    <a:pt x="1351" y="9507"/>
                    <a:pt x="1377" y="9541"/>
                    <a:pt x="1413" y="9543"/>
                  </a:cubicBezTo>
                  <a:cubicBezTo>
                    <a:pt x="2677" y="9657"/>
                    <a:pt x="3894" y="10015"/>
                    <a:pt x="5138" y="10406"/>
                  </a:cubicBezTo>
                  <a:cubicBezTo>
                    <a:pt x="6290" y="10769"/>
                    <a:pt x="7390" y="11158"/>
                    <a:pt x="8199" y="11913"/>
                  </a:cubicBezTo>
                  <a:cubicBezTo>
                    <a:pt x="8994" y="13286"/>
                    <a:pt x="9806" y="14704"/>
                    <a:pt x="10545" y="16143"/>
                  </a:cubicBezTo>
                  <a:cubicBezTo>
                    <a:pt x="8861" y="15002"/>
                    <a:pt x="6921" y="14214"/>
                    <a:pt x="4921" y="13860"/>
                  </a:cubicBezTo>
                  <a:cubicBezTo>
                    <a:pt x="4916" y="13859"/>
                    <a:pt x="4912" y="13858"/>
                    <a:pt x="4908" y="13858"/>
                  </a:cubicBezTo>
                  <a:cubicBezTo>
                    <a:pt x="4876" y="13858"/>
                    <a:pt x="4849" y="13883"/>
                    <a:pt x="4842" y="13915"/>
                  </a:cubicBezTo>
                  <a:cubicBezTo>
                    <a:pt x="4835" y="13951"/>
                    <a:pt x="4858" y="13987"/>
                    <a:pt x="4897" y="13993"/>
                  </a:cubicBezTo>
                  <a:cubicBezTo>
                    <a:pt x="6946" y="14355"/>
                    <a:pt x="8931" y="15174"/>
                    <a:pt x="10637" y="16364"/>
                  </a:cubicBezTo>
                  <a:cubicBezTo>
                    <a:pt x="10645" y="16370"/>
                    <a:pt x="10653" y="16374"/>
                    <a:pt x="10663" y="16374"/>
                  </a:cubicBezTo>
                  <a:cubicBezTo>
                    <a:pt x="10973" y="16984"/>
                    <a:pt x="11283" y="17599"/>
                    <a:pt x="11583" y="18216"/>
                  </a:cubicBezTo>
                  <a:cubicBezTo>
                    <a:pt x="11625" y="18236"/>
                    <a:pt x="11662" y="18253"/>
                    <a:pt x="11703" y="18273"/>
                  </a:cubicBezTo>
                  <a:cubicBezTo>
                    <a:pt x="11704" y="18272"/>
                    <a:pt x="11713" y="18249"/>
                    <a:pt x="11726" y="18205"/>
                  </a:cubicBezTo>
                  <a:cubicBezTo>
                    <a:pt x="11407" y="17550"/>
                    <a:pt x="11080" y="16895"/>
                    <a:pt x="10749" y="16247"/>
                  </a:cubicBezTo>
                  <a:cubicBezTo>
                    <a:pt x="10967" y="14126"/>
                    <a:pt x="11332" y="11999"/>
                    <a:pt x="11832" y="9929"/>
                  </a:cubicBezTo>
                  <a:cubicBezTo>
                    <a:pt x="11837" y="9892"/>
                    <a:pt x="11819" y="9857"/>
                    <a:pt x="11782" y="9848"/>
                  </a:cubicBezTo>
                  <a:cubicBezTo>
                    <a:pt x="11777" y="9847"/>
                    <a:pt x="11771" y="9846"/>
                    <a:pt x="11766" y="9846"/>
                  </a:cubicBezTo>
                  <a:cubicBezTo>
                    <a:pt x="11735" y="9846"/>
                    <a:pt x="11709" y="9867"/>
                    <a:pt x="11701" y="9897"/>
                  </a:cubicBezTo>
                  <a:cubicBezTo>
                    <a:pt x="11216" y="11910"/>
                    <a:pt x="10860" y="13971"/>
                    <a:pt x="10639" y="16030"/>
                  </a:cubicBezTo>
                  <a:cubicBezTo>
                    <a:pt x="9935" y="14662"/>
                    <a:pt x="9164" y="13314"/>
                    <a:pt x="8408" y="12004"/>
                  </a:cubicBezTo>
                  <a:cubicBezTo>
                    <a:pt x="8415" y="11991"/>
                    <a:pt x="8419" y="11978"/>
                    <a:pt x="8419" y="11963"/>
                  </a:cubicBezTo>
                  <a:cubicBezTo>
                    <a:pt x="8354" y="9329"/>
                    <a:pt x="8288" y="6604"/>
                    <a:pt x="9055" y="4036"/>
                  </a:cubicBezTo>
                  <a:cubicBezTo>
                    <a:pt x="9067" y="4001"/>
                    <a:pt x="9046" y="3964"/>
                    <a:pt x="9010" y="3953"/>
                  </a:cubicBezTo>
                  <a:cubicBezTo>
                    <a:pt x="9003" y="3951"/>
                    <a:pt x="8996" y="3950"/>
                    <a:pt x="8989" y="3950"/>
                  </a:cubicBezTo>
                  <a:cubicBezTo>
                    <a:pt x="8961" y="3950"/>
                    <a:pt x="8935" y="3969"/>
                    <a:pt x="8926" y="3998"/>
                  </a:cubicBezTo>
                  <a:cubicBezTo>
                    <a:pt x="8169" y="6532"/>
                    <a:pt x="8215" y="9201"/>
                    <a:pt x="8279" y="11790"/>
                  </a:cubicBezTo>
                  <a:cubicBezTo>
                    <a:pt x="8259" y="11752"/>
                    <a:pt x="8237" y="11717"/>
                    <a:pt x="8217" y="11681"/>
                  </a:cubicBezTo>
                  <a:cubicBezTo>
                    <a:pt x="7816" y="10989"/>
                    <a:pt x="7410" y="10284"/>
                    <a:pt x="7012" y="9573"/>
                  </a:cubicBezTo>
                  <a:cubicBezTo>
                    <a:pt x="6911" y="9291"/>
                    <a:pt x="4880" y="3471"/>
                    <a:pt x="5414" y="78"/>
                  </a:cubicBezTo>
                  <a:cubicBezTo>
                    <a:pt x="5421" y="42"/>
                    <a:pt x="5397" y="6"/>
                    <a:pt x="5358" y="1"/>
                  </a:cubicBezTo>
                  <a:cubicBezTo>
                    <a:pt x="5354" y="1"/>
                    <a:pt x="5351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6"/>
          <p:cNvSpPr/>
          <p:nvPr/>
        </p:nvSpPr>
        <p:spPr>
          <a:xfrm>
            <a:off x="8762032" y="3788499"/>
            <a:ext cx="189582" cy="295535"/>
          </a:xfrm>
          <a:custGeom>
            <a:avLst/>
            <a:gdLst/>
            <a:ahLst/>
            <a:cxnLst/>
            <a:rect l="l" t="t" r="r" b="b"/>
            <a:pathLst>
              <a:path w="4017" h="6262" extrusionOk="0">
                <a:moveTo>
                  <a:pt x="1112" y="1"/>
                </a:moveTo>
                <a:cubicBezTo>
                  <a:pt x="1090" y="1"/>
                  <a:pt x="1067" y="2"/>
                  <a:pt x="1045" y="6"/>
                </a:cubicBezTo>
                <a:cubicBezTo>
                  <a:pt x="820" y="42"/>
                  <a:pt x="670" y="255"/>
                  <a:pt x="706" y="479"/>
                </a:cubicBezTo>
                <a:cubicBezTo>
                  <a:pt x="741" y="681"/>
                  <a:pt x="916" y="823"/>
                  <a:pt x="1114" y="823"/>
                </a:cubicBezTo>
                <a:cubicBezTo>
                  <a:pt x="1136" y="823"/>
                  <a:pt x="1158" y="822"/>
                  <a:pt x="1181" y="818"/>
                </a:cubicBezTo>
                <a:cubicBezTo>
                  <a:pt x="1216" y="812"/>
                  <a:pt x="1247" y="802"/>
                  <a:pt x="1278" y="788"/>
                </a:cubicBezTo>
                <a:cubicBezTo>
                  <a:pt x="1638" y="1181"/>
                  <a:pt x="1813" y="1665"/>
                  <a:pt x="1897" y="2023"/>
                </a:cubicBezTo>
                <a:cubicBezTo>
                  <a:pt x="1939" y="2201"/>
                  <a:pt x="1965" y="2380"/>
                  <a:pt x="1987" y="2558"/>
                </a:cubicBezTo>
                <a:cubicBezTo>
                  <a:pt x="1838" y="2424"/>
                  <a:pt x="1660" y="2318"/>
                  <a:pt x="1488" y="2217"/>
                </a:cubicBezTo>
                <a:cubicBezTo>
                  <a:pt x="1405" y="2167"/>
                  <a:pt x="1320" y="2117"/>
                  <a:pt x="1240" y="2065"/>
                </a:cubicBezTo>
                <a:cubicBezTo>
                  <a:pt x="1066" y="1950"/>
                  <a:pt x="909" y="1817"/>
                  <a:pt x="767" y="1668"/>
                </a:cubicBezTo>
                <a:cubicBezTo>
                  <a:pt x="835" y="1580"/>
                  <a:pt x="870" y="1467"/>
                  <a:pt x="849" y="1347"/>
                </a:cubicBezTo>
                <a:cubicBezTo>
                  <a:pt x="815" y="1145"/>
                  <a:pt x="641" y="1002"/>
                  <a:pt x="443" y="1002"/>
                </a:cubicBezTo>
                <a:cubicBezTo>
                  <a:pt x="421" y="1002"/>
                  <a:pt x="398" y="1004"/>
                  <a:pt x="376" y="1008"/>
                </a:cubicBezTo>
                <a:cubicBezTo>
                  <a:pt x="152" y="1047"/>
                  <a:pt x="1" y="1258"/>
                  <a:pt x="37" y="1483"/>
                </a:cubicBezTo>
                <a:cubicBezTo>
                  <a:pt x="71" y="1684"/>
                  <a:pt x="245" y="1825"/>
                  <a:pt x="443" y="1825"/>
                </a:cubicBezTo>
                <a:cubicBezTo>
                  <a:pt x="466" y="1825"/>
                  <a:pt x="488" y="1824"/>
                  <a:pt x="511" y="1820"/>
                </a:cubicBezTo>
                <a:cubicBezTo>
                  <a:pt x="566" y="1811"/>
                  <a:pt x="615" y="1791"/>
                  <a:pt x="658" y="1765"/>
                </a:cubicBezTo>
                <a:cubicBezTo>
                  <a:pt x="810" y="1921"/>
                  <a:pt x="974" y="2063"/>
                  <a:pt x="1159" y="2185"/>
                </a:cubicBezTo>
                <a:cubicBezTo>
                  <a:pt x="1242" y="2238"/>
                  <a:pt x="1327" y="2289"/>
                  <a:pt x="1414" y="2340"/>
                </a:cubicBezTo>
                <a:cubicBezTo>
                  <a:pt x="1640" y="2474"/>
                  <a:pt x="1854" y="2600"/>
                  <a:pt x="2009" y="2793"/>
                </a:cubicBezTo>
                <a:cubicBezTo>
                  <a:pt x="2028" y="3019"/>
                  <a:pt x="2036" y="3244"/>
                  <a:pt x="2045" y="3467"/>
                </a:cubicBezTo>
                <a:cubicBezTo>
                  <a:pt x="2055" y="3709"/>
                  <a:pt x="2065" y="3955"/>
                  <a:pt x="2087" y="4201"/>
                </a:cubicBezTo>
                <a:cubicBezTo>
                  <a:pt x="1861" y="3973"/>
                  <a:pt x="1476" y="3642"/>
                  <a:pt x="969" y="3438"/>
                </a:cubicBezTo>
                <a:cubicBezTo>
                  <a:pt x="977" y="3393"/>
                  <a:pt x="978" y="3349"/>
                  <a:pt x="971" y="3301"/>
                </a:cubicBezTo>
                <a:cubicBezTo>
                  <a:pt x="937" y="3099"/>
                  <a:pt x="761" y="2957"/>
                  <a:pt x="564" y="2957"/>
                </a:cubicBezTo>
                <a:cubicBezTo>
                  <a:pt x="542" y="2957"/>
                  <a:pt x="520" y="2958"/>
                  <a:pt x="498" y="2962"/>
                </a:cubicBezTo>
                <a:cubicBezTo>
                  <a:pt x="273" y="3001"/>
                  <a:pt x="123" y="3213"/>
                  <a:pt x="159" y="3437"/>
                </a:cubicBezTo>
                <a:cubicBezTo>
                  <a:pt x="193" y="3639"/>
                  <a:pt x="367" y="3780"/>
                  <a:pt x="565" y="3780"/>
                </a:cubicBezTo>
                <a:cubicBezTo>
                  <a:pt x="587" y="3780"/>
                  <a:pt x="610" y="3778"/>
                  <a:pt x="632" y="3774"/>
                </a:cubicBezTo>
                <a:cubicBezTo>
                  <a:pt x="757" y="3752"/>
                  <a:pt x="859" y="3677"/>
                  <a:pt x="919" y="3576"/>
                </a:cubicBezTo>
                <a:cubicBezTo>
                  <a:pt x="1518" y="3818"/>
                  <a:pt x="1941" y="4243"/>
                  <a:pt x="2113" y="4440"/>
                </a:cubicBezTo>
                <a:cubicBezTo>
                  <a:pt x="2136" y="4636"/>
                  <a:pt x="2171" y="4834"/>
                  <a:pt x="2219" y="5029"/>
                </a:cubicBezTo>
                <a:cubicBezTo>
                  <a:pt x="2275" y="5251"/>
                  <a:pt x="2343" y="5472"/>
                  <a:pt x="2424" y="5688"/>
                </a:cubicBezTo>
                <a:cubicBezTo>
                  <a:pt x="2462" y="5786"/>
                  <a:pt x="2498" y="5891"/>
                  <a:pt x="2549" y="5985"/>
                </a:cubicBezTo>
                <a:cubicBezTo>
                  <a:pt x="2598" y="6076"/>
                  <a:pt x="2633" y="6163"/>
                  <a:pt x="2711" y="6235"/>
                </a:cubicBezTo>
                <a:cubicBezTo>
                  <a:pt x="2725" y="6249"/>
                  <a:pt x="2743" y="6262"/>
                  <a:pt x="2761" y="6262"/>
                </a:cubicBezTo>
                <a:cubicBezTo>
                  <a:pt x="2765" y="6262"/>
                  <a:pt x="2769" y="6261"/>
                  <a:pt x="2773" y="6260"/>
                </a:cubicBezTo>
                <a:cubicBezTo>
                  <a:pt x="2873" y="6224"/>
                  <a:pt x="2725" y="5985"/>
                  <a:pt x="2707" y="5938"/>
                </a:cubicBezTo>
                <a:cubicBezTo>
                  <a:pt x="2636" y="5768"/>
                  <a:pt x="2562" y="5597"/>
                  <a:pt x="2492" y="5423"/>
                </a:cubicBezTo>
                <a:cubicBezTo>
                  <a:pt x="2404" y="5200"/>
                  <a:pt x="2413" y="4928"/>
                  <a:pt x="2500" y="4705"/>
                </a:cubicBezTo>
                <a:cubicBezTo>
                  <a:pt x="2569" y="4527"/>
                  <a:pt x="2685" y="4374"/>
                  <a:pt x="2808" y="4213"/>
                </a:cubicBezTo>
                <a:cubicBezTo>
                  <a:pt x="2854" y="4149"/>
                  <a:pt x="2903" y="4085"/>
                  <a:pt x="2948" y="4019"/>
                </a:cubicBezTo>
                <a:cubicBezTo>
                  <a:pt x="2957" y="4019"/>
                  <a:pt x="2965" y="4019"/>
                  <a:pt x="2973" y="4019"/>
                </a:cubicBezTo>
                <a:cubicBezTo>
                  <a:pt x="2996" y="4019"/>
                  <a:pt x="3019" y="4018"/>
                  <a:pt x="3041" y="4016"/>
                </a:cubicBezTo>
                <a:cubicBezTo>
                  <a:pt x="3265" y="3977"/>
                  <a:pt x="3416" y="3766"/>
                  <a:pt x="3380" y="3541"/>
                </a:cubicBezTo>
                <a:cubicBezTo>
                  <a:pt x="3347" y="3339"/>
                  <a:pt x="3171" y="3198"/>
                  <a:pt x="2972" y="3198"/>
                </a:cubicBezTo>
                <a:cubicBezTo>
                  <a:pt x="2950" y="3198"/>
                  <a:pt x="2928" y="3200"/>
                  <a:pt x="2905" y="3204"/>
                </a:cubicBezTo>
                <a:cubicBezTo>
                  <a:pt x="2681" y="3241"/>
                  <a:pt x="2530" y="3453"/>
                  <a:pt x="2566" y="3677"/>
                </a:cubicBezTo>
                <a:cubicBezTo>
                  <a:pt x="2591" y="3816"/>
                  <a:pt x="2681" y="3928"/>
                  <a:pt x="2801" y="3981"/>
                </a:cubicBezTo>
                <a:cubicBezTo>
                  <a:pt x="2766" y="4029"/>
                  <a:pt x="2731" y="4077"/>
                  <a:pt x="2694" y="4125"/>
                </a:cubicBezTo>
                <a:cubicBezTo>
                  <a:pt x="2571" y="4287"/>
                  <a:pt x="2443" y="4455"/>
                  <a:pt x="2366" y="4651"/>
                </a:cubicBezTo>
                <a:cubicBezTo>
                  <a:pt x="2346" y="4702"/>
                  <a:pt x="2332" y="4754"/>
                  <a:pt x="2319" y="4806"/>
                </a:cubicBezTo>
                <a:cubicBezTo>
                  <a:pt x="2232" y="4384"/>
                  <a:pt x="2212" y="3952"/>
                  <a:pt x="2196" y="3531"/>
                </a:cubicBezTo>
                <a:cubicBezTo>
                  <a:pt x="2200" y="3522"/>
                  <a:pt x="2203" y="3511"/>
                  <a:pt x="2201" y="3501"/>
                </a:cubicBezTo>
                <a:cubicBezTo>
                  <a:pt x="2193" y="3307"/>
                  <a:pt x="2306" y="3133"/>
                  <a:pt x="2404" y="3020"/>
                </a:cubicBezTo>
                <a:cubicBezTo>
                  <a:pt x="2479" y="2933"/>
                  <a:pt x="2566" y="2858"/>
                  <a:pt x="2659" y="2777"/>
                </a:cubicBezTo>
                <a:cubicBezTo>
                  <a:pt x="2717" y="2726"/>
                  <a:pt x="2773" y="2675"/>
                  <a:pt x="2830" y="2622"/>
                </a:cubicBezTo>
                <a:cubicBezTo>
                  <a:pt x="3095" y="2361"/>
                  <a:pt x="3296" y="2036"/>
                  <a:pt x="3412" y="1681"/>
                </a:cubicBezTo>
                <a:cubicBezTo>
                  <a:pt x="3461" y="1703"/>
                  <a:pt x="3515" y="1715"/>
                  <a:pt x="3570" y="1715"/>
                </a:cubicBezTo>
                <a:cubicBezTo>
                  <a:pt x="3594" y="1715"/>
                  <a:pt x="3618" y="1713"/>
                  <a:pt x="3642" y="1708"/>
                </a:cubicBezTo>
                <a:cubicBezTo>
                  <a:pt x="3866" y="1671"/>
                  <a:pt x="4017" y="1459"/>
                  <a:pt x="3981" y="1235"/>
                </a:cubicBezTo>
                <a:cubicBezTo>
                  <a:pt x="3942" y="1042"/>
                  <a:pt x="3767" y="899"/>
                  <a:pt x="3570" y="899"/>
                </a:cubicBezTo>
                <a:cubicBezTo>
                  <a:pt x="3547" y="899"/>
                  <a:pt x="3524" y="901"/>
                  <a:pt x="3501" y="905"/>
                </a:cubicBezTo>
                <a:cubicBezTo>
                  <a:pt x="3277" y="943"/>
                  <a:pt x="3126" y="1155"/>
                  <a:pt x="3163" y="1378"/>
                </a:cubicBezTo>
                <a:cubicBezTo>
                  <a:pt x="3177" y="1470"/>
                  <a:pt x="3222" y="1545"/>
                  <a:pt x="3281" y="1606"/>
                </a:cubicBezTo>
                <a:cubicBezTo>
                  <a:pt x="3199" y="1876"/>
                  <a:pt x="3063" y="2133"/>
                  <a:pt x="2882" y="2351"/>
                </a:cubicBezTo>
                <a:cubicBezTo>
                  <a:pt x="2669" y="2130"/>
                  <a:pt x="2544" y="1860"/>
                  <a:pt x="2475" y="1449"/>
                </a:cubicBezTo>
                <a:cubicBezTo>
                  <a:pt x="2472" y="1441"/>
                  <a:pt x="2472" y="1435"/>
                  <a:pt x="2472" y="1429"/>
                </a:cubicBezTo>
                <a:cubicBezTo>
                  <a:pt x="2488" y="1428"/>
                  <a:pt x="2500" y="1429"/>
                  <a:pt x="2514" y="1426"/>
                </a:cubicBezTo>
                <a:cubicBezTo>
                  <a:pt x="2738" y="1388"/>
                  <a:pt x="2889" y="1176"/>
                  <a:pt x="2853" y="951"/>
                </a:cubicBezTo>
                <a:cubicBezTo>
                  <a:pt x="2819" y="750"/>
                  <a:pt x="2643" y="609"/>
                  <a:pt x="2446" y="609"/>
                </a:cubicBezTo>
                <a:cubicBezTo>
                  <a:pt x="2424" y="609"/>
                  <a:pt x="2402" y="610"/>
                  <a:pt x="2379" y="614"/>
                </a:cubicBezTo>
                <a:cubicBezTo>
                  <a:pt x="2155" y="652"/>
                  <a:pt x="2005" y="863"/>
                  <a:pt x="2041" y="1087"/>
                </a:cubicBezTo>
                <a:cubicBezTo>
                  <a:pt x="2068" y="1247"/>
                  <a:pt x="2183" y="1368"/>
                  <a:pt x="2330" y="1412"/>
                </a:cubicBezTo>
                <a:cubicBezTo>
                  <a:pt x="2327" y="1436"/>
                  <a:pt x="2332" y="1458"/>
                  <a:pt x="2333" y="1471"/>
                </a:cubicBezTo>
                <a:cubicBezTo>
                  <a:pt x="2384" y="1768"/>
                  <a:pt x="2484" y="2146"/>
                  <a:pt x="2788" y="2455"/>
                </a:cubicBezTo>
                <a:cubicBezTo>
                  <a:pt x="2766" y="2477"/>
                  <a:pt x="2746" y="2500"/>
                  <a:pt x="2724" y="2522"/>
                </a:cubicBezTo>
                <a:cubicBezTo>
                  <a:pt x="2672" y="2576"/>
                  <a:pt x="2615" y="2623"/>
                  <a:pt x="2560" y="2673"/>
                </a:cubicBezTo>
                <a:cubicBezTo>
                  <a:pt x="2469" y="2752"/>
                  <a:pt x="2375" y="2836"/>
                  <a:pt x="2291" y="2930"/>
                </a:cubicBezTo>
                <a:cubicBezTo>
                  <a:pt x="2252" y="2975"/>
                  <a:pt x="2210" y="3029"/>
                  <a:pt x="2172" y="3091"/>
                </a:cubicBezTo>
                <a:cubicBezTo>
                  <a:pt x="2167" y="2988"/>
                  <a:pt x="2159" y="2882"/>
                  <a:pt x="2152" y="2778"/>
                </a:cubicBezTo>
                <a:cubicBezTo>
                  <a:pt x="2154" y="2767"/>
                  <a:pt x="2154" y="2754"/>
                  <a:pt x="2151" y="2743"/>
                </a:cubicBezTo>
                <a:cubicBezTo>
                  <a:pt x="2129" y="2492"/>
                  <a:pt x="2096" y="2240"/>
                  <a:pt x="2038" y="1991"/>
                </a:cubicBezTo>
                <a:cubicBezTo>
                  <a:pt x="1951" y="1620"/>
                  <a:pt x="1770" y="1121"/>
                  <a:pt x="1399" y="708"/>
                </a:cubicBezTo>
                <a:cubicBezTo>
                  <a:pt x="1493" y="617"/>
                  <a:pt x="1543" y="484"/>
                  <a:pt x="1520" y="343"/>
                </a:cubicBezTo>
                <a:cubicBezTo>
                  <a:pt x="1484" y="142"/>
                  <a:pt x="1310" y="1"/>
                  <a:pt x="1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6"/>
          <p:cNvGrpSpPr/>
          <p:nvPr/>
        </p:nvGrpSpPr>
        <p:grpSpPr>
          <a:xfrm>
            <a:off x="6980152" y="4567441"/>
            <a:ext cx="698676" cy="1264612"/>
            <a:chOff x="1630300" y="2895025"/>
            <a:chExt cx="480950" cy="870525"/>
          </a:xfrm>
        </p:grpSpPr>
        <p:sp>
          <p:nvSpPr>
            <p:cNvPr id="237" name="Google Shape;237;p6"/>
            <p:cNvSpPr/>
            <p:nvPr/>
          </p:nvSpPr>
          <p:spPr>
            <a:xfrm>
              <a:off x="1630300" y="2895025"/>
              <a:ext cx="480950" cy="710575"/>
            </a:xfrm>
            <a:custGeom>
              <a:avLst/>
              <a:gdLst/>
              <a:ahLst/>
              <a:cxnLst/>
              <a:rect l="l" t="t" r="r" b="b"/>
              <a:pathLst>
                <a:path w="19238" h="28423" extrusionOk="0">
                  <a:moveTo>
                    <a:pt x="15689" y="0"/>
                  </a:moveTo>
                  <a:cubicBezTo>
                    <a:pt x="15057" y="0"/>
                    <a:pt x="14403" y="330"/>
                    <a:pt x="13877" y="720"/>
                  </a:cubicBezTo>
                  <a:cubicBezTo>
                    <a:pt x="12032" y="2084"/>
                    <a:pt x="10822" y="4271"/>
                    <a:pt x="10643" y="6559"/>
                  </a:cubicBezTo>
                  <a:cubicBezTo>
                    <a:pt x="10131" y="5334"/>
                    <a:pt x="8999" y="4187"/>
                    <a:pt x="7594" y="4141"/>
                  </a:cubicBezTo>
                  <a:cubicBezTo>
                    <a:pt x="7575" y="4141"/>
                    <a:pt x="7557" y="4140"/>
                    <a:pt x="7538" y="4140"/>
                  </a:cubicBezTo>
                  <a:cubicBezTo>
                    <a:pt x="6279" y="4140"/>
                    <a:pt x="5140" y="5444"/>
                    <a:pt x="4826" y="6557"/>
                  </a:cubicBezTo>
                  <a:cubicBezTo>
                    <a:pt x="4406" y="8047"/>
                    <a:pt x="4881" y="9657"/>
                    <a:pt x="5647" y="11003"/>
                  </a:cubicBezTo>
                  <a:cubicBezTo>
                    <a:pt x="5405" y="10747"/>
                    <a:pt x="5156" y="10480"/>
                    <a:pt x="4830" y="10343"/>
                  </a:cubicBezTo>
                  <a:cubicBezTo>
                    <a:pt x="4705" y="10290"/>
                    <a:pt x="4567" y="10262"/>
                    <a:pt x="4430" y="10262"/>
                  </a:cubicBezTo>
                  <a:cubicBezTo>
                    <a:pt x="4210" y="10262"/>
                    <a:pt x="3995" y="10335"/>
                    <a:pt x="3853" y="10501"/>
                  </a:cubicBezTo>
                  <a:cubicBezTo>
                    <a:pt x="3694" y="10684"/>
                    <a:pt x="3658" y="10944"/>
                    <a:pt x="3639" y="11187"/>
                  </a:cubicBezTo>
                  <a:cubicBezTo>
                    <a:pt x="3552" y="12357"/>
                    <a:pt x="3883" y="13551"/>
                    <a:pt x="4076" y="14705"/>
                  </a:cubicBezTo>
                  <a:cubicBezTo>
                    <a:pt x="3862" y="14086"/>
                    <a:pt x="3317" y="13594"/>
                    <a:pt x="2682" y="13442"/>
                  </a:cubicBezTo>
                  <a:cubicBezTo>
                    <a:pt x="2538" y="13408"/>
                    <a:pt x="2391" y="13391"/>
                    <a:pt x="2244" y="13391"/>
                  </a:cubicBezTo>
                  <a:cubicBezTo>
                    <a:pt x="1739" y="13391"/>
                    <a:pt x="1234" y="13587"/>
                    <a:pt x="869" y="13939"/>
                  </a:cubicBezTo>
                  <a:cubicBezTo>
                    <a:pt x="1" y="14777"/>
                    <a:pt x="85" y="16186"/>
                    <a:pt x="382" y="17357"/>
                  </a:cubicBezTo>
                  <a:cubicBezTo>
                    <a:pt x="877" y="19308"/>
                    <a:pt x="1764" y="21122"/>
                    <a:pt x="2701" y="22892"/>
                  </a:cubicBezTo>
                  <a:cubicBezTo>
                    <a:pt x="3616" y="24622"/>
                    <a:pt x="4942" y="26413"/>
                    <a:pt x="5039" y="28422"/>
                  </a:cubicBezTo>
                  <a:cubicBezTo>
                    <a:pt x="7365" y="26746"/>
                    <a:pt x="10181" y="26070"/>
                    <a:pt x="12983" y="25335"/>
                  </a:cubicBezTo>
                  <a:cubicBezTo>
                    <a:pt x="14212" y="25013"/>
                    <a:pt x="15756" y="24806"/>
                    <a:pt x="16782" y="24016"/>
                  </a:cubicBezTo>
                  <a:cubicBezTo>
                    <a:pt x="17665" y="23337"/>
                    <a:pt x="18904" y="21610"/>
                    <a:pt x="17045" y="21238"/>
                  </a:cubicBezTo>
                  <a:cubicBezTo>
                    <a:pt x="16909" y="21211"/>
                    <a:pt x="16772" y="21200"/>
                    <a:pt x="16634" y="21200"/>
                  </a:cubicBezTo>
                  <a:cubicBezTo>
                    <a:pt x="16310" y="21200"/>
                    <a:pt x="15983" y="21261"/>
                    <a:pt x="15663" y="21323"/>
                  </a:cubicBezTo>
                  <a:cubicBezTo>
                    <a:pt x="16543" y="20665"/>
                    <a:pt x="17721" y="19217"/>
                    <a:pt x="17693" y="18031"/>
                  </a:cubicBezTo>
                  <a:cubicBezTo>
                    <a:pt x="17679" y="17497"/>
                    <a:pt x="17369" y="17310"/>
                    <a:pt x="16956" y="17310"/>
                  </a:cubicBezTo>
                  <a:cubicBezTo>
                    <a:pt x="16296" y="17310"/>
                    <a:pt x="15373" y="17788"/>
                    <a:pt x="14983" y="18088"/>
                  </a:cubicBezTo>
                  <a:cubicBezTo>
                    <a:pt x="16210" y="17145"/>
                    <a:pt x="17151" y="15837"/>
                    <a:pt x="17656" y="14375"/>
                  </a:cubicBezTo>
                  <a:cubicBezTo>
                    <a:pt x="17733" y="14150"/>
                    <a:pt x="17803" y="13908"/>
                    <a:pt x="17745" y="13678"/>
                  </a:cubicBezTo>
                  <a:cubicBezTo>
                    <a:pt x="17651" y="13299"/>
                    <a:pt x="17234" y="13081"/>
                    <a:pt x="16840" y="13081"/>
                  </a:cubicBezTo>
                  <a:cubicBezTo>
                    <a:pt x="16816" y="13081"/>
                    <a:pt x="16792" y="13082"/>
                    <a:pt x="16767" y="13083"/>
                  </a:cubicBezTo>
                  <a:cubicBezTo>
                    <a:pt x="16353" y="13112"/>
                    <a:pt x="15980" y="13331"/>
                    <a:pt x="15624" y="13542"/>
                  </a:cubicBezTo>
                  <a:cubicBezTo>
                    <a:pt x="17077" y="12248"/>
                    <a:pt x="18602" y="10839"/>
                    <a:pt x="19088" y="8955"/>
                  </a:cubicBezTo>
                  <a:cubicBezTo>
                    <a:pt x="19186" y="8569"/>
                    <a:pt x="19237" y="8155"/>
                    <a:pt x="19098" y="7782"/>
                  </a:cubicBezTo>
                  <a:cubicBezTo>
                    <a:pt x="18944" y="7370"/>
                    <a:pt x="18616" y="7217"/>
                    <a:pt x="18228" y="7217"/>
                  </a:cubicBezTo>
                  <a:cubicBezTo>
                    <a:pt x="17513" y="7217"/>
                    <a:pt x="16595" y="7736"/>
                    <a:pt x="16194" y="8108"/>
                  </a:cubicBezTo>
                  <a:cubicBezTo>
                    <a:pt x="17374" y="6414"/>
                    <a:pt x="17879" y="4264"/>
                    <a:pt x="17575" y="2223"/>
                  </a:cubicBezTo>
                  <a:cubicBezTo>
                    <a:pt x="17449" y="1391"/>
                    <a:pt x="17116" y="483"/>
                    <a:pt x="16348" y="137"/>
                  </a:cubicBezTo>
                  <a:cubicBezTo>
                    <a:pt x="16135" y="42"/>
                    <a:pt x="15914" y="0"/>
                    <a:pt x="15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1674950" y="2976400"/>
              <a:ext cx="401400" cy="789150"/>
            </a:xfrm>
            <a:custGeom>
              <a:avLst/>
              <a:gdLst/>
              <a:ahLst/>
              <a:cxnLst/>
              <a:rect l="l" t="t" r="r" b="b"/>
              <a:pathLst>
                <a:path w="16056" h="31566" extrusionOk="0">
                  <a:moveTo>
                    <a:pt x="11729" y="1"/>
                  </a:moveTo>
                  <a:cubicBezTo>
                    <a:pt x="11677" y="1"/>
                    <a:pt x="11627" y="27"/>
                    <a:pt x="11603" y="90"/>
                  </a:cubicBezTo>
                  <a:cubicBezTo>
                    <a:pt x="10782" y="2243"/>
                    <a:pt x="10242" y="4494"/>
                    <a:pt x="10000" y="6782"/>
                  </a:cubicBezTo>
                  <a:cubicBezTo>
                    <a:pt x="9311" y="8243"/>
                    <a:pt x="8638" y="9710"/>
                    <a:pt x="7991" y="11190"/>
                  </a:cubicBezTo>
                  <a:cubicBezTo>
                    <a:pt x="7824" y="10100"/>
                    <a:pt x="7612" y="9019"/>
                    <a:pt x="7347" y="7948"/>
                  </a:cubicBezTo>
                  <a:cubicBezTo>
                    <a:pt x="7321" y="6965"/>
                    <a:pt x="7496" y="5986"/>
                    <a:pt x="7861" y="5073"/>
                  </a:cubicBezTo>
                  <a:cubicBezTo>
                    <a:pt x="7906" y="4959"/>
                    <a:pt x="7808" y="4872"/>
                    <a:pt x="7715" y="4872"/>
                  </a:cubicBezTo>
                  <a:cubicBezTo>
                    <a:pt x="7663" y="4872"/>
                    <a:pt x="7613" y="4898"/>
                    <a:pt x="7588" y="4960"/>
                  </a:cubicBezTo>
                  <a:cubicBezTo>
                    <a:pt x="7329" y="5605"/>
                    <a:pt x="7164" y="6282"/>
                    <a:pt x="7092" y="6969"/>
                  </a:cubicBezTo>
                  <a:cubicBezTo>
                    <a:pt x="6720" y="5610"/>
                    <a:pt x="6268" y="4272"/>
                    <a:pt x="5743" y="2966"/>
                  </a:cubicBezTo>
                  <a:cubicBezTo>
                    <a:pt x="5718" y="2905"/>
                    <a:pt x="5669" y="2879"/>
                    <a:pt x="5619" y="2879"/>
                  </a:cubicBezTo>
                  <a:cubicBezTo>
                    <a:pt x="5525" y="2879"/>
                    <a:pt x="5427" y="2969"/>
                    <a:pt x="5472" y="3084"/>
                  </a:cubicBezTo>
                  <a:cubicBezTo>
                    <a:pt x="6116" y="4682"/>
                    <a:pt x="6643" y="6325"/>
                    <a:pt x="7056" y="7994"/>
                  </a:cubicBezTo>
                  <a:cubicBezTo>
                    <a:pt x="7057" y="8027"/>
                    <a:pt x="7056" y="8059"/>
                    <a:pt x="7057" y="8094"/>
                  </a:cubicBezTo>
                  <a:cubicBezTo>
                    <a:pt x="7060" y="8139"/>
                    <a:pt x="7079" y="8172"/>
                    <a:pt x="7106" y="8192"/>
                  </a:cubicBezTo>
                  <a:cubicBezTo>
                    <a:pt x="7300" y="8996"/>
                    <a:pt x="7462" y="9807"/>
                    <a:pt x="7600" y="10620"/>
                  </a:cubicBezTo>
                  <a:cubicBezTo>
                    <a:pt x="6941" y="9293"/>
                    <a:pt x="5925" y="8163"/>
                    <a:pt x="4928" y="7073"/>
                  </a:cubicBezTo>
                  <a:cubicBezTo>
                    <a:pt x="4896" y="7038"/>
                    <a:pt x="4857" y="7023"/>
                    <a:pt x="4819" y="7023"/>
                  </a:cubicBezTo>
                  <a:cubicBezTo>
                    <a:pt x="4706" y="7023"/>
                    <a:pt x="4600" y="7151"/>
                    <a:pt x="4696" y="7254"/>
                  </a:cubicBezTo>
                  <a:cubicBezTo>
                    <a:pt x="5898" y="8566"/>
                    <a:pt x="7132" y="9931"/>
                    <a:pt x="7711" y="11648"/>
                  </a:cubicBezTo>
                  <a:cubicBezTo>
                    <a:pt x="7722" y="11681"/>
                    <a:pt x="7742" y="11700"/>
                    <a:pt x="7762" y="11715"/>
                  </a:cubicBezTo>
                  <a:cubicBezTo>
                    <a:pt x="7581" y="12134"/>
                    <a:pt x="7402" y="12554"/>
                    <a:pt x="7226" y="12977"/>
                  </a:cubicBezTo>
                  <a:cubicBezTo>
                    <a:pt x="6216" y="15399"/>
                    <a:pt x="5297" y="17866"/>
                    <a:pt x="4524" y="20376"/>
                  </a:cubicBezTo>
                  <a:cubicBezTo>
                    <a:pt x="4372" y="19614"/>
                    <a:pt x="4153" y="18873"/>
                    <a:pt x="3891" y="18146"/>
                  </a:cubicBezTo>
                  <a:cubicBezTo>
                    <a:pt x="3622" y="16655"/>
                    <a:pt x="3590" y="15137"/>
                    <a:pt x="3800" y="13637"/>
                  </a:cubicBezTo>
                  <a:cubicBezTo>
                    <a:pt x="3815" y="13534"/>
                    <a:pt x="3735" y="13477"/>
                    <a:pt x="3654" y="13477"/>
                  </a:cubicBezTo>
                  <a:cubicBezTo>
                    <a:pt x="3588" y="13477"/>
                    <a:pt x="3521" y="13517"/>
                    <a:pt x="3509" y="13602"/>
                  </a:cubicBezTo>
                  <a:cubicBezTo>
                    <a:pt x="3350" y="14731"/>
                    <a:pt x="3328" y="15874"/>
                    <a:pt x="3437" y="17006"/>
                  </a:cubicBezTo>
                  <a:cubicBezTo>
                    <a:pt x="2834" y="15613"/>
                    <a:pt x="2092" y="14272"/>
                    <a:pt x="1346" y="12958"/>
                  </a:cubicBezTo>
                  <a:cubicBezTo>
                    <a:pt x="1315" y="12903"/>
                    <a:pt x="1263" y="12880"/>
                    <a:pt x="1212" y="12880"/>
                  </a:cubicBezTo>
                  <a:cubicBezTo>
                    <a:pt x="1112" y="12880"/>
                    <a:pt x="1015" y="12967"/>
                    <a:pt x="1077" y="13075"/>
                  </a:cubicBezTo>
                  <a:cubicBezTo>
                    <a:pt x="1765" y="14288"/>
                    <a:pt x="2454" y="15526"/>
                    <a:pt x="3030" y="16809"/>
                  </a:cubicBezTo>
                  <a:cubicBezTo>
                    <a:pt x="2177" y="16072"/>
                    <a:pt x="1271" y="15403"/>
                    <a:pt x="311" y="14812"/>
                  </a:cubicBezTo>
                  <a:cubicBezTo>
                    <a:pt x="284" y="14796"/>
                    <a:pt x="257" y="14789"/>
                    <a:pt x="231" y="14789"/>
                  </a:cubicBezTo>
                  <a:cubicBezTo>
                    <a:pt x="101" y="14789"/>
                    <a:pt x="1" y="14965"/>
                    <a:pt x="134" y="15048"/>
                  </a:cubicBezTo>
                  <a:cubicBezTo>
                    <a:pt x="1262" y="15742"/>
                    <a:pt x="2322" y="16539"/>
                    <a:pt x="3299" y="17433"/>
                  </a:cubicBezTo>
                  <a:cubicBezTo>
                    <a:pt x="3299" y="17433"/>
                    <a:pt x="3300" y="17433"/>
                    <a:pt x="3300" y="17436"/>
                  </a:cubicBezTo>
                  <a:cubicBezTo>
                    <a:pt x="3777" y="18582"/>
                    <a:pt x="4147" y="19769"/>
                    <a:pt x="4338" y="21005"/>
                  </a:cubicBezTo>
                  <a:cubicBezTo>
                    <a:pt x="3991" y="22178"/>
                    <a:pt x="3672" y="23359"/>
                    <a:pt x="3397" y="24552"/>
                  </a:cubicBezTo>
                  <a:cubicBezTo>
                    <a:pt x="2879" y="26809"/>
                    <a:pt x="2510" y="29098"/>
                    <a:pt x="2323" y="31405"/>
                  </a:cubicBezTo>
                  <a:cubicBezTo>
                    <a:pt x="2315" y="31508"/>
                    <a:pt x="2399" y="31565"/>
                    <a:pt x="2479" y="31565"/>
                  </a:cubicBezTo>
                  <a:cubicBezTo>
                    <a:pt x="2545" y="31565"/>
                    <a:pt x="2609" y="31525"/>
                    <a:pt x="2616" y="31439"/>
                  </a:cubicBezTo>
                  <a:cubicBezTo>
                    <a:pt x="2899" y="27911"/>
                    <a:pt x="3619" y="24436"/>
                    <a:pt x="4625" y="21047"/>
                  </a:cubicBezTo>
                  <a:cubicBezTo>
                    <a:pt x="4625" y="21045"/>
                    <a:pt x="4628" y="21045"/>
                    <a:pt x="4628" y="21043"/>
                  </a:cubicBezTo>
                  <a:cubicBezTo>
                    <a:pt x="4899" y="20345"/>
                    <a:pt x="5404" y="19759"/>
                    <a:pt x="5898" y="19206"/>
                  </a:cubicBezTo>
                  <a:cubicBezTo>
                    <a:pt x="6416" y="18627"/>
                    <a:pt x="6954" y="18068"/>
                    <a:pt x="7513" y="17531"/>
                  </a:cubicBezTo>
                  <a:cubicBezTo>
                    <a:pt x="7564" y="17482"/>
                    <a:pt x="7617" y="17437"/>
                    <a:pt x="7668" y="17389"/>
                  </a:cubicBezTo>
                  <a:cubicBezTo>
                    <a:pt x="7784" y="17425"/>
                    <a:pt x="7868" y="17522"/>
                    <a:pt x="7968" y="17588"/>
                  </a:cubicBezTo>
                  <a:cubicBezTo>
                    <a:pt x="8068" y="17653"/>
                    <a:pt x="8176" y="17703"/>
                    <a:pt x="8279" y="17763"/>
                  </a:cubicBezTo>
                  <a:cubicBezTo>
                    <a:pt x="8519" y="17902"/>
                    <a:pt x="8757" y="18046"/>
                    <a:pt x="8993" y="18193"/>
                  </a:cubicBezTo>
                  <a:cubicBezTo>
                    <a:pt x="9472" y="18492"/>
                    <a:pt x="9944" y="18801"/>
                    <a:pt x="10407" y="19125"/>
                  </a:cubicBezTo>
                  <a:cubicBezTo>
                    <a:pt x="10435" y="19145"/>
                    <a:pt x="10464" y="19153"/>
                    <a:pt x="10491" y="19153"/>
                  </a:cubicBezTo>
                  <a:cubicBezTo>
                    <a:pt x="10616" y="19153"/>
                    <a:pt x="10712" y="18979"/>
                    <a:pt x="10585" y="18890"/>
                  </a:cubicBezTo>
                  <a:cubicBezTo>
                    <a:pt x="10088" y="18546"/>
                    <a:pt x="9586" y="18214"/>
                    <a:pt x="9072" y="17899"/>
                  </a:cubicBezTo>
                  <a:cubicBezTo>
                    <a:pt x="8828" y="17748"/>
                    <a:pt x="8581" y="17596"/>
                    <a:pt x="8330" y="17457"/>
                  </a:cubicBezTo>
                  <a:cubicBezTo>
                    <a:pt x="8243" y="17410"/>
                    <a:pt x="8163" y="17352"/>
                    <a:pt x="8081" y="17294"/>
                  </a:cubicBezTo>
                  <a:cubicBezTo>
                    <a:pt x="8267" y="17273"/>
                    <a:pt x="8452" y="17263"/>
                    <a:pt x="8638" y="17263"/>
                  </a:cubicBezTo>
                  <a:cubicBezTo>
                    <a:pt x="9785" y="17263"/>
                    <a:pt x="10924" y="17616"/>
                    <a:pt x="12070" y="17686"/>
                  </a:cubicBezTo>
                  <a:cubicBezTo>
                    <a:pt x="12074" y="17686"/>
                    <a:pt x="12078" y="17686"/>
                    <a:pt x="12081" y="17686"/>
                  </a:cubicBezTo>
                  <a:cubicBezTo>
                    <a:pt x="12260" y="17686"/>
                    <a:pt x="12291" y="17406"/>
                    <a:pt x="12105" y="17395"/>
                  </a:cubicBezTo>
                  <a:cubicBezTo>
                    <a:pt x="10938" y="17325"/>
                    <a:pt x="9784" y="16971"/>
                    <a:pt x="8619" y="16971"/>
                  </a:cubicBezTo>
                  <a:cubicBezTo>
                    <a:pt x="8443" y="16971"/>
                    <a:pt x="8268" y="16979"/>
                    <a:pt x="8092" y="16997"/>
                  </a:cubicBezTo>
                  <a:cubicBezTo>
                    <a:pt x="9039" y="16136"/>
                    <a:pt x="10038" y="15332"/>
                    <a:pt x="11087" y="14600"/>
                  </a:cubicBezTo>
                  <a:cubicBezTo>
                    <a:pt x="11826" y="14084"/>
                    <a:pt x="12590" y="13601"/>
                    <a:pt x="13372" y="13153"/>
                  </a:cubicBezTo>
                  <a:cubicBezTo>
                    <a:pt x="13510" y="13074"/>
                    <a:pt x="13446" y="12865"/>
                    <a:pt x="13321" y="12865"/>
                  </a:cubicBezTo>
                  <a:cubicBezTo>
                    <a:pt x="13300" y="12865"/>
                    <a:pt x="13277" y="12871"/>
                    <a:pt x="13253" y="12884"/>
                  </a:cubicBezTo>
                  <a:cubicBezTo>
                    <a:pt x="10478" y="14472"/>
                    <a:pt x="7966" y="16487"/>
                    <a:pt x="5818" y="18856"/>
                  </a:cubicBezTo>
                  <a:cubicBezTo>
                    <a:pt x="5541" y="19161"/>
                    <a:pt x="5259" y="19474"/>
                    <a:pt x="5006" y="19810"/>
                  </a:cubicBezTo>
                  <a:cubicBezTo>
                    <a:pt x="5043" y="19691"/>
                    <a:pt x="5080" y="19574"/>
                    <a:pt x="5117" y="19458"/>
                  </a:cubicBezTo>
                  <a:cubicBezTo>
                    <a:pt x="5795" y="17373"/>
                    <a:pt x="6572" y="15325"/>
                    <a:pt x="7410" y="13300"/>
                  </a:cubicBezTo>
                  <a:cubicBezTo>
                    <a:pt x="7432" y="13291"/>
                    <a:pt x="7452" y="13278"/>
                    <a:pt x="7470" y="13256"/>
                  </a:cubicBezTo>
                  <a:cubicBezTo>
                    <a:pt x="7989" y="12624"/>
                    <a:pt x="8541" y="12017"/>
                    <a:pt x="9119" y="11437"/>
                  </a:cubicBezTo>
                  <a:cubicBezTo>
                    <a:pt x="9126" y="11437"/>
                    <a:pt x="9134" y="11438"/>
                    <a:pt x="9142" y="11438"/>
                  </a:cubicBezTo>
                  <a:cubicBezTo>
                    <a:pt x="9161" y="11438"/>
                    <a:pt x="9182" y="11435"/>
                    <a:pt x="9204" y="11424"/>
                  </a:cubicBezTo>
                  <a:cubicBezTo>
                    <a:pt x="9764" y="11131"/>
                    <a:pt x="10398" y="11112"/>
                    <a:pt x="11016" y="11099"/>
                  </a:cubicBezTo>
                  <a:cubicBezTo>
                    <a:pt x="11755" y="11083"/>
                    <a:pt x="12494" y="11070"/>
                    <a:pt x="13233" y="11054"/>
                  </a:cubicBezTo>
                  <a:cubicBezTo>
                    <a:pt x="13420" y="11052"/>
                    <a:pt x="13377" y="10763"/>
                    <a:pt x="13193" y="10763"/>
                  </a:cubicBezTo>
                  <a:cubicBezTo>
                    <a:pt x="13192" y="10763"/>
                    <a:pt x="13191" y="10763"/>
                    <a:pt x="13189" y="10763"/>
                  </a:cubicBezTo>
                  <a:cubicBezTo>
                    <a:pt x="12428" y="10778"/>
                    <a:pt x="11668" y="10792"/>
                    <a:pt x="10906" y="10808"/>
                  </a:cubicBezTo>
                  <a:cubicBezTo>
                    <a:pt x="10468" y="10817"/>
                    <a:pt x="10023" y="10842"/>
                    <a:pt x="9602" y="10954"/>
                  </a:cubicBezTo>
                  <a:cubicBezTo>
                    <a:pt x="10879" y="9736"/>
                    <a:pt x="12280" y="8646"/>
                    <a:pt x="13781" y="7712"/>
                  </a:cubicBezTo>
                  <a:cubicBezTo>
                    <a:pt x="14469" y="7283"/>
                    <a:pt x="15178" y="6892"/>
                    <a:pt x="15904" y="6531"/>
                  </a:cubicBezTo>
                  <a:cubicBezTo>
                    <a:pt x="16055" y="6459"/>
                    <a:pt x="15989" y="6246"/>
                    <a:pt x="15857" y="6246"/>
                  </a:cubicBezTo>
                  <a:cubicBezTo>
                    <a:pt x="15837" y="6246"/>
                    <a:pt x="15815" y="6251"/>
                    <a:pt x="15792" y="6263"/>
                  </a:cubicBezTo>
                  <a:cubicBezTo>
                    <a:pt x="13224" y="7538"/>
                    <a:pt x="10875" y="9235"/>
                    <a:pt x="8859" y="11276"/>
                  </a:cubicBezTo>
                  <a:cubicBezTo>
                    <a:pt x="8483" y="11657"/>
                    <a:pt x="8120" y="12052"/>
                    <a:pt x="7766" y="12457"/>
                  </a:cubicBezTo>
                  <a:cubicBezTo>
                    <a:pt x="8396" y="10973"/>
                    <a:pt x="9055" y="9504"/>
                    <a:pt x="9734" y="8043"/>
                  </a:cubicBezTo>
                  <a:cubicBezTo>
                    <a:pt x="10394" y="6623"/>
                    <a:pt x="11073" y="5210"/>
                    <a:pt x="11759" y="3800"/>
                  </a:cubicBezTo>
                  <a:cubicBezTo>
                    <a:pt x="11765" y="3801"/>
                    <a:pt x="11771" y="3802"/>
                    <a:pt x="11778" y="3802"/>
                  </a:cubicBezTo>
                  <a:cubicBezTo>
                    <a:pt x="11807" y="3802"/>
                    <a:pt x="11836" y="3791"/>
                    <a:pt x="11863" y="3766"/>
                  </a:cubicBezTo>
                  <a:cubicBezTo>
                    <a:pt x="12930" y="2812"/>
                    <a:pt x="13868" y="1726"/>
                    <a:pt x="14654" y="530"/>
                  </a:cubicBezTo>
                  <a:cubicBezTo>
                    <a:pt x="14729" y="416"/>
                    <a:pt x="14627" y="291"/>
                    <a:pt x="14525" y="291"/>
                  </a:cubicBezTo>
                  <a:cubicBezTo>
                    <a:pt x="14487" y="291"/>
                    <a:pt x="14448" y="309"/>
                    <a:pt x="14418" y="353"/>
                  </a:cubicBezTo>
                  <a:cubicBezTo>
                    <a:pt x="13742" y="1386"/>
                    <a:pt x="12949" y="2338"/>
                    <a:pt x="12056" y="3191"/>
                  </a:cubicBezTo>
                  <a:cubicBezTo>
                    <a:pt x="12280" y="2730"/>
                    <a:pt x="12505" y="2273"/>
                    <a:pt x="12729" y="1816"/>
                  </a:cubicBezTo>
                  <a:cubicBezTo>
                    <a:pt x="12783" y="1705"/>
                    <a:pt x="12686" y="1619"/>
                    <a:pt x="12589" y="1619"/>
                  </a:cubicBezTo>
                  <a:cubicBezTo>
                    <a:pt x="12537" y="1619"/>
                    <a:pt x="12485" y="1644"/>
                    <a:pt x="12455" y="1703"/>
                  </a:cubicBezTo>
                  <a:cubicBezTo>
                    <a:pt x="11766" y="3111"/>
                    <a:pt x="11077" y="4520"/>
                    <a:pt x="10401" y="5936"/>
                  </a:cubicBezTo>
                  <a:cubicBezTo>
                    <a:pt x="10676" y="3975"/>
                    <a:pt x="11168" y="2054"/>
                    <a:pt x="11876" y="203"/>
                  </a:cubicBezTo>
                  <a:cubicBezTo>
                    <a:pt x="11919" y="88"/>
                    <a:pt x="11822" y="1"/>
                    <a:pt x="11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7852540" y="4565036"/>
            <a:ext cx="534775" cy="751845"/>
            <a:chOff x="2087075" y="2900650"/>
            <a:chExt cx="368125" cy="517550"/>
          </a:xfrm>
        </p:grpSpPr>
        <p:sp>
          <p:nvSpPr>
            <p:cNvPr id="240" name="Google Shape;240;p6"/>
            <p:cNvSpPr/>
            <p:nvPr/>
          </p:nvSpPr>
          <p:spPr>
            <a:xfrm>
              <a:off x="2143575" y="2900650"/>
              <a:ext cx="198300" cy="364250"/>
            </a:xfrm>
            <a:custGeom>
              <a:avLst/>
              <a:gdLst/>
              <a:ahLst/>
              <a:cxnLst/>
              <a:rect l="l" t="t" r="r" b="b"/>
              <a:pathLst>
                <a:path w="7932" h="14570" extrusionOk="0">
                  <a:moveTo>
                    <a:pt x="1258" y="0"/>
                  </a:moveTo>
                  <a:cubicBezTo>
                    <a:pt x="1392" y="258"/>
                    <a:pt x="1098" y="1205"/>
                    <a:pt x="1057" y="1506"/>
                  </a:cubicBezTo>
                  <a:cubicBezTo>
                    <a:pt x="976" y="2120"/>
                    <a:pt x="892" y="2733"/>
                    <a:pt x="811" y="3346"/>
                  </a:cubicBezTo>
                  <a:cubicBezTo>
                    <a:pt x="668" y="4405"/>
                    <a:pt x="458" y="5433"/>
                    <a:pt x="275" y="6470"/>
                  </a:cubicBezTo>
                  <a:cubicBezTo>
                    <a:pt x="0" y="8038"/>
                    <a:pt x="718" y="9681"/>
                    <a:pt x="1736" y="10897"/>
                  </a:cubicBezTo>
                  <a:cubicBezTo>
                    <a:pt x="1918" y="11115"/>
                    <a:pt x="2112" y="11319"/>
                    <a:pt x="2314" y="11506"/>
                  </a:cubicBezTo>
                  <a:cubicBezTo>
                    <a:pt x="3822" y="12938"/>
                    <a:pt x="5789" y="13767"/>
                    <a:pt x="7709" y="14569"/>
                  </a:cubicBezTo>
                  <a:cubicBezTo>
                    <a:pt x="7650" y="11936"/>
                    <a:pt x="7932" y="8373"/>
                    <a:pt x="6589" y="6056"/>
                  </a:cubicBezTo>
                  <a:cubicBezTo>
                    <a:pt x="5209" y="3674"/>
                    <a:pt x="2525" y="2421"/>
                    <a:pt x="1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188675" y="2962150"/>
              <a:ext cx="252300" cy="456050"/>
            </a:xfrm>
            <a:custGeom>
              <a:avLst/>
              <a:gdLst/>
              <a:ahLst/>
              <a:cxnLst/>
              <a:rect l="l" t="t" r="r" b="b"/>
              <a:pathLst>
                <a:path w="10092" h="18242" extrusionOk="0">
                  <a:moveTo>
                    <a:pt x="111" y="0"/>
                  </a:moveTo>
                  <a:cubicBezTo>
                    <a:pt x="59" y="0"/>
                    <a:pt x="0" y="58"/>
                    <a:pt x="25" y="124"/>
                  </a:cubicBezTo>
                  <a:cubicBezTo>
                    <a:pt x="297" y="851"/>
                    <a:pt x="517" y="1594"/>
                    <a:pt x="701" y="2346"/>
                  </a:cubicBezTo>
                  <a:cubicBezTo>
                    <a:pt x="882" y="3078"/>
                    <a:pt x="1002" y="3829"/>
                    <a:pt x="1205" y="4554"/>
                  </a:cubicBezTo>
                  <a:cubicBezTo>
                    <a:pt x="1387" y="5210"/>
                    <a:pt x="1684" y="5825"/>
                    <a:pt x="2021" y="6413"/>
                  </a:cubicBezTo>
                  <a:cubicBezTo>
                    <a:pt x="2257" y="6823"/>
                    <a:pt x="2509" y="7221"/>
                    <a:pt x="2752" y="7623"/>
                  </a:cubicBezTo>
                  <a:cubicBezTo>
                    <a:pt x="2874" y="7824"/>
                    <a:pt x="2998" y="8026"/>
                    <a:pt x="3136" y="8217"/>
                  </a:cubicBezTo>
                  <a:cubicBezTo>
                    <a:pt x="4625" y="10322"/>
                    <a:pt x="6468" y="12153"/>
                    <a:pt x="7940" y="14271"/>
                  </a:cubicBezTo>
                  <a:cubicBezTo>
                    <a:pt x="8779" y="15474"/>
                    <a:pt x="9486" y="16772"/>
                    <a:pt x="9911" y="18181"/>
                  </a:cubicBezTo>
                  <a:cubicBezTo>
                    <a:pt x="9924" y="18223"/>
                    <a:pt x="9960" y="18242"/>
                    <a:pt x="9996" y="18242"/>
                  </a:cubicBezTo>
                  <a:cubicBezTo>
                    <a:pt x="10045" y="18242"/>
                    <a:pt x="10092" y="18206"/>
                    <a:pt x="10074" y="18146"/>
                  </a:cubicBezTo>
                  <a:cubicBezTo>
                    <a:pt x="9314" y="15631"/>
                    <a:pt x="7693" y="13543"/>
                    <a:pt x="6030" y="11559"/>
                  </a:cubicBezTo>
                  <a:cubicBezTo>
                    <a:pt x="5188" y="10555"/>
                    <a:pt x="4330" y="9563"/>
                    <a:pt x="3551" y="8509"/>
                  </a:cubicBezTo>
                  <a:cubicBezTo>
                    <a:pt x="3288" y="8154"/>
                    <a:pt x="3046" y="7782"/>
                    <a:pt x="2816" y="7406"/>
                  </a:cubicBezTo>
                  <a:cubicBezTo>
                    <a:pt x="2332" y="6616"/>
                    <a:pt x="1818" y="5818"/>
                    <a:pt x="1500" y="4936"/>
                  </a:cubicBezTo>
                  <a:cubicBezTo>
                    <a:pt x="1358" y="4543"/>
                    <a:pt x="1274" y="4134"/>
                    <a:pt x="1186" y="3725"/>
                  </a:cubicBezTo>
                  <a:cubicBezTo>
                    <a:pt x="1097" y="3312"/>
                    <a:pt x="1006" y="2899"/>
                    <a:pt x="906" y="2488"/>
                  </a:cubicBezTo>
                  <a:cubicBezTo>
                    <a:pt x="708" y="1662"/>
                    <a:pt x="471" y="844"/>
                    <a:pt x="171" y="45"/>
                  </a:cubicBezTo>
                  <a:cubicBezTo>
                    <a:pt x="159" y="13"/>
                    <a:pt x="136" y="0"/>
                    <a:pt x="111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248400" y="3121800"/>
              <a:ext cx="79675" cy="114700"/>
            </a:xfrm>
            <a:custGeom>
              <a:avLst/>
              <a:gdLst/>
              <a:ahLst/>
              <a:cxnLst/>
              <a:rect l="l" t="t" r="r" b="b"/>
              <a:pathLst>
                <a:path w="3187" h="4588" extrusionOk="0">
                  <a:moveTo>
                    <a:pt x="2250" y="1"/>
                  </a:moveTo>
                  <a:cubicBezTo>
                    <a:pt x="2203" y="1"/>
                    <a:pt x="2150" y="39"/>
                    <a:pt x="2155" y="99"/>
                  </a:cubicBezTo>
                  <a:cubicBezTo>
                    <a:pt x="2285" y="1539"/>
                    <a:pt x="2553" y="2964"/>
                    <a:pt x="2959" y="4352"/>
                  </a:cubicBezTo>
                  <a:lnTo>
                    <a:pt x="2959" y="4352"/>
                  </a:lnTo>
                  <a:cubicBezTo>
                    <a:pt x="2019" y="3927"/>
                    <a:pt x="1079" y="3500"/>
                    <a:pt x="137" y="3076"/>
                  </a:cubicBezTo>
                  <a:cubicBezTo>
                    <a:pt x="125" y="3070"/>
                    <a:pt x="113" y="3067"/>
                    <a:pt x="103" y="3067"/>
                  </a:cubicBezTo>
                  <a:cubicBezTo>
                    <a:pt x="28" y="3067"/>
                    <a:pt x="0" y="3194"/>
                    <a:pt x="84" y="3233"/>
                  </a:cubicBezTo>
                  <a:cubicBezTo>
                    <a:pt x="1077" y="3682"/>
                    <a:pt x="2070" y="4132"/>
                    <a:pt x="3064" y="4581"/>
                  </a:cubicBezTo>
                  <a:cubicBezTo>
                    <a:pt x="3073" y="4585"/>
                    <a:pt x="3082" y="4587"/>
                    <a:pt x="3091" y="4587"/>
                  </a:cubicBezTo>
                  <a:cubicBezTo>
                    <a:pt x="3139" y="4587"/>
                    <a:pt x="3186" y="4533"/>
                    <a:pt x="3173" y="4486"/>
                  </a:cubicBezTo>
                  <a:cubicBezTo>
                    <a:pt x="2739" y="3045"/>
                    <a:pt x="2451" y="1563"/>
                    <a:pt x="2319" y="65"/>
                  </a:cubicBezTo>
                  <a:cubicBezTo>
                    <a:pt x="2315" y="20"/>
                    <a:pt x="2284" y="1"/>
                    <a:pt x="2250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202925" y="3055775"/>
              <a:ext cx="77200" cy="120775"/>
            </a:xfrm>
            <a:custGeom>
              <a:avLst/>
              <a:gdLst/>
              <a:ahLst/>
              <a:cxnLst/>
              <a:rect l="l" t="t" r="r" b="b"/>
              <a:pathLst>
                <a:path w="3088" h="4831" extrusionOk="0">
                  <a:moveTo>
                    <a:pt x="2469" y="0"/>
                  </a:moveTo>
                  <a:cubicBezTo>
                    <a:pt x="2430" y="0"/>
                    <a:pt x="2390" y="25"/>
                    <a:pt x="2388" y="77"/>
                  </a:cubicBezTo>
                  <a:cubicBezTo>
                    <a:pt x="2309" y="1605"/>
                    <a:pt x="2472" y="3141"/>
                    <a:pt x="2869" y="4618"/>
                  </a:cubicBezTo>
                  <a:lnTo>
                    <a:pt x="2869" y="4618"/>
                  </a:lnTo>
                  <a:cubicBezTo>
                    <a:pt x="1881" y="4256"/>
                    <a:pt x="963" y="3721"/>
                    <a:pt x="158" y="3041"/>
                  </a:cubicBezTo>
                  <a:cubicBezTo>
                    <a:pt x="142" y="3027"/>
                    <a:pt x="125" y="3021"/>
                    <a:pt x="110" y="3021"/>
                  </a:cubicBezTo>
                  <a:cubicBezTo>
                    <a:pt x="46" y="3021"/>
                    <a:pt x="0" y="3123"/>
                    <a:pt x="66" y="3179"/>
                  </a:cubicBezTo>
                  <a:cubicBezTo>
                    <a:pt x="921" y="3903"/>
                    <a:pt x="1906" y="4462"/>
                    <a:pt x="2965" y="4826"/>
                  </a:cubicBezTo>
                  <a:cubicBezTo>
                    <a:pt x="2974" y="4829"/>
                    <a:pt x="2982" y="4831"/>
                    <a:pt x="2991" y="4831"/>
                  </a:cubicBezTo>
                  <a:cubicBezTo>
                    <a:pt x="3041" y="4831"/>
                    <a:pt x="3087" y="4784"/>
                    <a:pt x="3074" y="4731"/>
                  </a:cubicBezTo>
                  <a:cubicBezTo>
                    <a:pt x="2650" y="3222"/>
                    <a:pt x="2473" y="1652"/>
                    <a:pt x="2554" y="85"/>
                  </a:cubicBezTo>
                  <a:cubicBezTo>
                    <a:pt x="2557" y="30"/>
                    <a:pt x="2513" y="0"/>
                    <a:pt x="2469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173200" y="2999650"/>
              <a:ext cx="68425" cy="98750"/>
            </a:xfrm>
            <a:custGeom>
              <a:avLst/>
              <a:gdLst/>
              <a:ahLst/>
              <a:cxnLst/>
              <a:rect l="l" t="t" r="r" b="b"/>
              <a:pathLst>
                <a:path w="2737" h="3950" extrusionOk="0">
                  <a:moveTo>
                    <a:pt x="2631" y="1"/>
                  </a:moveTo>
                  <a:cubicBezTo>
                    <a:pt x="2601" y="1"/>
                    <a:pt x="2573" y="18"/>
                    <a:pt x="2565" y="58"/>
                  </a:cubicBezTo>
                  <a:cubicBezTo>
                    <a:pt x="2328" y="1272"/>
                    <a:pt x="2203" y="2505"/>
                    <a:pt x="2201" y="3744"/>
                  </a:cubicBezTo>
                  <a:lnTo>
                    <a:pt x="2201" y="3744"/>
                  </a:lnTo>
                  <a:cubicBezTo>
                    <a:pt x="1775" y="3586"/>
                    <a:pt x="1322" y="3430"/>
                    <a:pt x="993" y="3109"/>
                  </a:cubicBezTo>
                  <a:cubicBezTo>
                    <a:pt x="605" y="2731"/>
                    <a:pt x="327" y="2248"/>
                    <a:pt x="182" y="1727"/>
                  </a:cubicBezTo>
                  <a:cubicBezTo>
                    <a:pt x="169" y="1682"/>
                    <a:pt x="133" y="1663"/>
                    <a:pt x="97" y="1663"/>
                  </a:cubicBezTo>
                  <a:cubicBezTo>
                    <a:pt x="48" y="1663"/>
                    <a:pt x="0" y="1700"/>
                    <a:pt x="17" y="1761"/>
                  </a:cubicBezTo>
                  <a:cubicBezTo>
                    <a:pt x="169" y="2309"/>
                    <a:pt x="458" y="2822"/>
                    <a:pt x="867" y="3221"/>
                  </a:cubicBezTo>
                  <a:cubicBezTo>
                    <a:pt x="1249" y="3593"/>
                    <a:pt x="1771" y="3761"/>
                    <a:pt x="2259" y="3944"/>
                  </a:cubicBezTo>
                  <a:cubicBezTo>
                    <a:pt x="2269" y="3948"/>
                    <a:pt x="2279" y="3950"/>
                    <a:pt x="2288" y="3950"/>
                  </a:cubicBezTo>
                  <a:cubicBezTo>
                    <a:pt x="2330" y="3950"/>
                    <a:pt x="2368" y="3916"/>
                    <a:pt x="2368" y="3869"/>
                  </a:cubicBezTo>
                  <a:cubicBezTo>
                    <a:pt x="2364" y="2608"/>
                    <a:pt x="2481" y="1349"/>
                    <a:pt x="2724" y="111"/>
                  </a:cubicBezTo>
                  <a:cubicBezTo>
                    <a:pt x="2737" y="46"/>
                    <a:pt x="2681" y="1"/>
                    <a:pt x="2631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087075" y="3242600"/>
              <a:ext cx="288825" cy="119000"/>
            </a:xfrm>
            <a:custGeom>
              <a:avLst/>
              <a:gdLst/>
              <a:ahLst/>
              <a:cxnLst/>
              <a:rect l="l" t="t" r="r" b="b"/>
              <a:pathLst>
                <a:path w="11553" h="4760" extrusionOk="0">
                  <a:moveTo>
                    <a:pt x="6518" y="1"/>
                  </a:moveTo>
                  <a:cubicBezTo>
                    <a:pt x="6296" y="1"/>
                    <a:pt x="6083" y="9"/>
                    <a:pt x="5885" y="23"/>
                  </a:cubicBezTo>
                  <a:cubicBezTo>
                    <a:pt x="3786" y="168"/>
                    <a:pt x="1841" y="1142"/>
                    <a:pt x="1" y="2159"/>
                  </a:cubicBezTo>
                  <a:cubicBezTo>
                    <a:pt x="1531" y="3612"/>
                    <a:pt x="3917" y="4759"/>
                    <a:pt x="6127" y="4759"/>
                  </a:cubicBezTo>
                  <a:cubicBezTo>
                    <a:pt x="6402" y="4759"/>
                    <a:pt x="6674" y="4742"/>
                    <a:pt x="6942" y="4704"/>
                  </a:cubicBezTo>
                  <a:cubicBezTo>
                    <a:pt x="7783" y="4587"/>
                    <a:pt x="8579" y="4277"/>
                    <a:pt x="9364" y="3968"/>
                  </a:cubicBezTo>
                  <a:cubicBezTo>
                    <a:pt x="10083" y="3685"/>
                    <a:pt x="10797" y="3352"/>
                    <a:pt x="11553" y="3213"/>
                  </a:cubicBezTo>
                  <a:lnTo>
                    <a:pt x="11553" y="3213"/>
                  </a:lnTo>
                  <a:cubicBezTo>
                    <a:pt x="11550" y="3214"/>
                    <a:pt x="11547" y="3214"/>
                    <a:pt x="11544" y="3214"/>
                  </a:cubicBezTo>
                  <a:cubicBezTo>
                    <a:pt x="11412" y="3214"/>
                    <a:pt x="11129" y="2734"/>
                    <a:pt x="11065" y="2644"/>
                  </a:cubicBezTo>
                  <a:cubicBezTo>
                    <a:pt x="10888" y="2406"/>
                    <a:pt x="10722" y="2157"/>
                    <a:pt x="10535" y="1924"/>
                  </a:cubicBezTo>
                  <a:cubicBezTo>
                    <a:pt x="10170" y="1460"/>
                    <a:pt x="9759" y="1027"/>
                    <a:pt x="9283" y="674"/>
                  </a:cubicBezTo>
                  <a:cubicBezTo>
                    <a:pt x="8578" y="153"/>
                    <a:pt x="7471" y="1"/>
                    <a:pt x="6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156625" y="3284100"/>
              <a:ext cx="248700" cy="53975"/>
            </a:xfrm>
            <a:custGeom>
              <a:avLst/>
              <a:gdLst/>
              <a:ahLst/>
              <a:cxnLst/>
              <a:rect l="l" t="t" r="r" b="b"/>
              <a:pathLst>
                <a:path w="9948" h="2159" extrusionOk="0">
                  <a:moveTo>
                    <a:pt x="2890" y="0"/>
                  </a:moveTo>
                  <a:cubicBezTo>
                    <a:pt x="2735" y="0"/>
                    <a:pt x="2579" y="2"/>
                    <a:pt x="2424" y="6"/>
                  </a:cubicBezTo>
                  <a:cubicBezTo>
                    <a:pt x="1698" y="21"/>
                    <a:pt x="973" y="66"/>
                    <a:pt x="247" y="66"/>
                  </a:cubicBezTo>
                  <a:cubicBezTo>
                    <a:pt x="204" y="66"/>
                    <a:pt x="162" y="66"/>
                    <a:pt x="120" y="65"/>
                  </a:cubicBezTo>
                  <a:cubicBezTo>
                    <a:pt x="13" y="65"/>
                    <a:pt x="1" y="232"/>
                    <a:pt x="110" y="232"/>
                  </a:cubicBezTo>
                  <a:cubicBezTo>
                    <a:pt x="157" y="232"/>
                    <a:pt x="204" y="232"/>
                    <a:pt x="251" y="232"/>
                  </a:cubicBezTo>
                  <a:cubicBezTo>
                    <a:pt x="1122" y="232"/>
                    <a:pt x="1997" y="166"/>
                    <a:pt x="2869" y="166"/>
                  </a:cubicBezTo>
                  <a:cubicBezTo>
                    <a:pt x="3281" y="166"/>
                    <a:pt x="3693" y="180"/>
                    <a:pt x="4104" y="224"/>
                  </a:cubicBezTo>
                  <a:cubicBezTo>
                    <a:pt x="4745" y="294"/>
                    <a:pt x="5386" y="433"/>
                    <a:pt x="6009" y="596"/>
                  </a:cubicBezTo>
                  <a:cubicBezTo>
                    <a:pt x="6630" y="760"/>
                    <a:pt x="7239" y="969"/>
                    <a:pt x="7836" y="1213"/>
                  </a:cubicBezTo>
                  <a:cubicBezTo>
                    <a:pt x="8501" y="1487"/>
                    <a:pt x="9147" y="1802"/>
                    <a:pt x="9778" y="2147"/>
                  </a:cubicBezTo>
                  <a:cubicBezTo>
                    <a:pt x="9793" y="2155"/>
                    <a:pt x="9807" y="2158"/>
                    <a:pt x="9821" y="2158"/>
                  </a:cubicBezTo>
                  <a:cubicBezTo>
                    <a:pt x="9896" y="2158"/>
                    <a:pt x="9948" y="2052"/>
                    <a:pt x="9870" y="2009"/>
                  </a:cubicBezTo>
                  <a:cubicBezTo>
                    <a:pt x="8748" y="1396"/>
                    <a:pt x="7572" y="872"/>
                    <a:pt x="6342" y="517"/>
                  </a:cubicBezTo>
                  <a:cubicBezTo>
                    <a:pt x="5710" y="336"/>
                    <a:pt x="5058" y="191"/>
                    <a:pt x="4406" y="97"/>
                  </a:cubicBezTo>
                  <a:cubicBezTo>
                    <a:pt x="3904" y="23"/>
                    <a:pt x="3397" y="0"/>
                    <a:pt x="2890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156250" y="3267850"/>
              <a:ext cx="67325" cy="54475"/>
            </a:xfrm>
            <a:custGeom>
              <a:avLst/>
              <a:gdLst/>
              <a:ahLst/>
              <a:cxnLst/>
              <a:rect l="l" t="t" r="r" b="b"/>
              <a:pathLst>
                <a:path w="2693" h="2179" extrusionOk="0">
                  <a:moveTo>
                    <a:pt x="590" y="1"/>
                  </a:moveTo>
                  <a:cubicBezTo>
                    <a:pt x="499" y="1"/>
                    <a:pt x="460" y="141"/>
                    <a:pt x="557" y="162"/>
                  </a:cubicBezTo>
                  <a:cubicBezTo>
                    <a:pt x="1173" y="295"/>
                    <a:pt x="1778" y="476"/>
                    <a:pt x="2367" y="702"/>
                  </a:cubicBezTo>
                  <a:lnTo>
                    <a:pt x="2367" y="702"/>
                  </a:lnTo>
                  <a:cubicBezTo>
                    <a:pt x="1559" y="1073"/>
                    <a:pt x="793" y="1520"/>
                    <a:pt x="71" y="2038"/>
                  </a:cubicBezTo>
                  <a:cubicBezTo>
                    <a:pt x="1" y="2089"/>
                    <a:pt x="60" y="2178"/>
                    <a:pt x="131" y="2178"/>
                  </a:cubicBezTo>
                  <a:cubicBezTo>
                    <a:pt x="148" y="2178"/>
                    <a:pt x="166" y="2173"/>
                    <a:pt x="182" y="2161"/>
                  </a:cubicBezTo>
                  <a:cubicBezTo>
                    <a:pt x="945" y="1616"/>
                    <a:pt x="1763" y="1149"/>
                    <a:pt x="2622" y="770"/>
                  </a:cubicBezTo>
                  <a:cubicBezTo>
                    <a:pt x="2693" y="740"/>
                    <a:pt x="2671" y="641"/>
                    <a:pt x="2610" y="617"/>
                  </a:cubicBezTo>
                  <a:cubicBezTo>
                    <a:pt x="1962" y="356"/>
                    <a:pt x="1294" y="151"/>
                    <a:pt x="609" y="3"/>
                  </a:cubicBezTo>
                  <a:cubicBezTo>
                    <a:pt x="603" y="2"/>
                    <a:pt x="596" y="1"/>
                    <a:pt x="590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211450" y="3257125"/>
              <a:ext cx="67000" cy="72950"/>
            </a:xfrm>
            <a:custGeom>
              <a:avLst/>
              <a:gdLst/>
              <a:ahLst/>
              <a:cxnLst/>
              <a:rect l="l" t="t" r="r" b="b"/>
              <a:pathLst>
                <a:path w="2680" h="2918" extrusionOk="0">
                  <a:moveTo>
                    <a:pt x="874" y="0"/>
                  </a:moveTo>
                  <a:cubicBezTo>
                    <a:pt x="799" y="0"/>
                    <a:pt x="768" y="129"/>
                    <a:pt x="854" y="167"/>
                  </a:cubicBezTo>
                  <a:cubicBezTo>
                    <a:pt x="1446" y="431"/>
                    <a:pt x="1977" y="806"/>
                    <a:pt x="2425" y="1274"/>
                  </a:cubicBezTo>
                  <a:lnTo>
                    <a:pt x="2425" y="1274"/>
                  </a:lnTo>
                  <a:cubicBezTo>
                    <a:pt x="1540" y="1602"/>
                    <a:pt x="733" y="2110"/>
                    <a:pt x="59" y="2773"/>
                  </a:cubicBezTo>
                  <a:cubicBezTo>
                    <a:pt x="0" y="2829"/>
                    <a:pt x="56" y="2917"/>
                    <a:pt x="120" y="2917"/>
                  </a:cubicBezTo>
                  <a:cubicBezTo>
                    <a:pt x="138" y="2917"/>
                    <a:pt x="156" y="2910"/>
                    <a:pt x="173" y="2894"/>
                  </a:cubicBezTo>
                  <a:cubicBezTo>
                    <a:pt x="858" y="2221"/>
                    <a:pt x="1683" y="1704"/>
                    <a:pt x="2589" y="1389"/>
                  </a:cubicBezTo>
                  <a:cubicBezTo>
                    <a:pt x="2647" y="1369"/>
                    <a:pt x="2679" y="1302"/>
                    <a:pt x="2633" y="1251"/>
                  </a:cubicBezTo>
                  <a:cubicBezTo>
                    <a:pt x="2149" y="721"/>
                    <a:pt x="1562" y="299"/>
                    <a:pt x="906" y="8"/>
                  </a:cubicBezTo>
                  <a:cubicBezTo>
                    <a:pt x="894" y="3"/>
                    <a:pt x="884" y="0"/>
                    <a:pt x="874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248775" y="3254575"/>
              <a:ext cx="95075" cy="89575"/>
            </a:xfrm>
            <a:custGeom>
              <a:avLst/>
              <a:gdLst/>
              <a:ahLst/>
              <a:cxnLst/>
              <a:rect l="l" t="t" r="r" b="b"/>
              <a:pathLst>
                <a:path w="3803" h="3583" extrusionOk="0">
                  <a:moveTo>
                    <a:pt x="1111" y="1"/>
                  </a:moveTo>
                  <a:cubicBezTo>
                    <a:pt x="1030" y="1"/>
                    <a:pt x="996" y="131"/>
                    <a:pt x="1083" y="163"/>
                  </a:cubicBezTo>
                  <a:cubicBezTo>
                    <a:pt x="1521" y="324"/>
                    <a:pt x="1949" y="508"/>
                    <a:pt x="2284" y="834"/>
                  </a:cubicBezTo>
                  <a:cubicBezTo>
                    <a:pt x="2711" y="1252"/>
                    <a:pt x="3137" y="1691"/>
                    <a:pt x="3515" y="2160"/>
                  </a:cubicBezTo>
                  <a:lnTo>
                    <a:pt x="3515" y="2160"/>
                  </a:lnTo>
                  <a:cubicBezTo>
                    <a:pt x="3459" y="2156"/>
                    <a:pt x="3402" y="2154"/>
                    <a:pt x="3345" y="2154"/>
                  </a:cubicBezTo>
                  <a:cubicBezTo>
                    <a:pt x="2831" y="2154"/>
                    <a:pt x="2319" y="2312"/>
                    <a:pt x="1833" y="2462"/>
                  </a:cubicBezTo>
                  <a:cubicBezTo>
                    <a:pt x="1182" y="2665"/>
                    <a:pt x="581" y="2988"/>
                    <a:pt x="64" y="3438"/>
                  </a:cubicBezTo>
                  <a:cubicBezTo>
                    <a:pt x="0" y="3494"/>
                    <a:pt x="57" y="3583"/>
                    <a:pt x="123" y="3583"/>
                  </a:cubicBezTo>
                  <a:cubicBezTo>
                    <a:pt x="141" y="3583"/>
                    <a:pt x="160" y="3576"/>
                    <a:pt x="177" y="3561"/>
                  </a:cubicBezTo>
                  <a:cubicBezTo>
                    <a:pt x="682" y="3119"/>
                    <a:pt x="1270" y="2810"/>
                    <a:pt x="1909" y="2613"/>
                  </a:cubicBezTo>
                  <a:cubicBezTo>
                    <a:pt x="2371" y="2470"/>
                    <a:pt x="2858" y="2322"/>
                    <a:pt x="3347" y="2322"/>
                  </a:cubicBezTo>
                  <a:cubicBezTo>
                    <a:pt x="3464" y="2322"/>
                    <a:pt x="3581" y="2330"/>
                    <a:pt x="3698" y="2349"/>
                  </a:cubicBezTo>
                  <a:cubicBezTo>
                    <a:pt x="3702" y="2350"/>
                    <a:pt x="3706" y="2350"/>
                    <a:pt x="3710" y="2350"/>
                  </a:cubicBezTo>
                  <a:cubicBezTo>
                    <a:pt x="3780" y="2350"/>
                    <a:pt x="3803" y="2257"/>
                    <a:pt x="3765" y="2209"/>
                  </a:cubicBezTo>
                  <a:cubicBezTo>
                    <a:pt x="3388" y="1720"/>
                    <a:pt x="2958" y="1246"/>
                    <a:pt x="2509" y="823"/>
                  </a:cubicBezTo>
                  <a:cubicBezTo>
                    <a:pt x="2117" y="454"/>
                    <a:pt x="1649" y="175"/>
                    <a:pt x="1140" y="6"/>
                  </a:cubicBezTo>
                  <a:cubicBezTo>
                    <a:pt x="1130" y="2"/>
                    <a:pt x="1120" y="1"/>
                    <a:pt x="1111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338050" y="3193600"/>
              <a:ext cx="51100" cy="46800"/>
            </a:xfrm>
            <a:custGeom>
              <a:avLst/>
              <a:gdLst/>
              <a:ahLst/>
              <a:cxnLst/>
              <a:rect l="l" t="t" r="r" b="b"/>
              <a:pathLst>
                <a:path w="2044" h="1872" extrusionOk="0">
                  <a:moveTo>
                    <a:pt x="1023" y="1"/>
                  </a:moveTo>
                  <a:cubicBezTo>
                    <a:pt x="958" y="1"/>
                    <a:pt x="893" y="7"/>
                    <a:pt x="828" y="21"/>
                  </a:cubicBezTo>
                  <a:cubicBezTo>
                    <a:pt x="322" y="130"/>
                    <a:pt x="1" y="626"/>
                    <a:pt x="107" y="1130"/>
                  </a:cubicBezTo>
                  <a:cubicBezTo>
                    <a:pt x="201" y="1570"/>
                    <a:pt x="590" y="1872"/>
                    <a:pt x="1022" y="1872"/>
                  </a:cubicBezTo>
                  <a:cubicBezTo>
                    <a:pt x="1086" y="1872"/>
                    <a:pt x="1152" y="1865"/>
                    <a:pt x="1217" y="1851"/>
                  </a:cubicBezTo>
                  <a:cubicBezTo>
                    <a:pt x="1722" y="1742"/>
                    <a:pt x="2044" y="1246"/>
                    <a:pt x="1936" y="742"/>
                  </a:cubicBezTo>
                  <a:cubicBezTo>
                    <a:pt x="1844" y="302"/>
                    <a:pt x="1455" y="1"/>
                    <a:pt x="1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316175" y="3260150"/>
              <a:ext cx="51075" cy="46800"/>
            </a:xfrm>
            <a:custGeom>
              <a:avLst/>
              <a:gdLst/>
              <a:ahLst/>
              <a:cxnLst/>
              <a:rect l="l" t="t" r="r" b="b"/>
              <a:pathLst>
                <a:path w="2043" h="1872" extrusionOk="0">
                  <a:moveTo>
                    <a:pt x="1023" y="0"/>
                  </a:moveTo>
                  <a:cubicBezTo>
                    <a:pt x="958" y="0"/>
                    <a:pt x="893" y="7"/>
                    <a:pt x="827" y="21"/>
                  </a:cubicBezTo>
                  <a:cubicBezTo>
                    <a:pt x="322" y="130"/>
                    <a:pt x="0" y="625"/>
                    <a:pt x="106" y="1130"/>
                  </a:cubicBezTo>
                  <a:cubicBezTo>
                    <a:pt x="200" y="1571"/>
                    <a:pt x="590" y="1871"/>
                    <a:pt x="1023" y="1871"/>
                  </a:cubicBezTo>
                  <a:cubicBezTo>
                    <a:pt x="1087" y="1871"/>
                    <a:pt x="1151" y="1865"/>
                    <a:pt x="1216" y="1851"/>
                  </a:cubicBezTo>
                  <a:cubicBezTo>
                    <a:pt x="1721" y="1743"/>
                    <a:pt x="2043" y="1246"/>
                    <a:pt x="1936" y="741"/>
                  </a:cubicBezTo>
                  <a:cubicBezTo>
                    <a:pt x="1844" y="303"/>
                    <a:pt x="1455" y="0"/>
                    <a:pt x="1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404100" y="3217525"/>
              <a:ext cx="51100" cy="46800"/>
            </a:xfrm>
            <a:custGeom>
              <a:avLst/>
              <a:gdLst/>
              <a:ahLst/>
              <a:cxnLst/>
              <a:rect l="l" t="t" r="r" b="b"/>
              <a:pathLst>
                <a:path w="2044" h="1872" extrusionOk="0">
                  <a:moveTo>
                    <a:pt x="1024" y="0"/>
                  </a:moveTo>
                  <a:cubicBezTo>
                    <a:pt x="959" y="0"/>
                    <a:pt x="893" y="7"/>
                    <a:pt x="828" y="21"/>
                  </a:cubicBezTo>
                  <a:cubicBezTo>
                    <a:pt x="322" y="130"/>
                    <a:pt x="1" y="626"/>
                    <a:pt x="107" y="1131"/>
                  </a:cubicBezTo>
                  <a:cubicBezTo>
                    <a:pt x="201" y="1570"/>
                    <a:pt x="590" y="1871"/>
                    <a:pt x="1022" y="1871"/>
                  </a:cubicBezTo>
                  <a:cubicBezTo>
                    <a:pt x="1086" y="1871"/>
                    <a:pt x="1152" y="1865"/>
                    <a:pt x="1217" y="1851"/>
                  </a:cubicBezTo>
                  <a:cubicBezTo>
                    <a:pt x="1722" y="1742"/>
                    <a:pt x="2044" y="1246"/>
                    <a:pt x="1936" y="742"/>
                  </a:cubicBezTo>
                  <a:cubicBezTo>
                    <a:pt x="1845" y="303"/>
                    <a:pt x="1456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383150" y="3293150"/>
              <a:ext cx="51100" cy="46800"/>
            </a:xfrm>
            <a:custGeom>
              <a:avLst/>
              <a:gdLst/>
              <a:ahLst/>
              <a:cxnLst/>
              <a:rect l="l" t="t" r="r" b="b"/>
              <a:pathLst>
                <a:path w="2044" h="1872" extrusionOk="0">
                  <a:moveTo>
                    <a:pt x="1024" y="1"/>
                  </a:moveTo>
                  <a:cubicBezTo>
                    <a:pt x="959" y="1"/>
                    <a:pt x="893" y="8"/>
                    <a:pt x="827" y="22"/>
                  </a:cubicBezTo>
                  <a:cubicBezTo>
                    <a:pt x="322" y="130"/>
                    <a:pt x="1" y="627"/>
                    <a:pt x="108" y="1132"/>
                  </a:cubicBezTo>
                  <a:cubicBezTo>
                    <a:pt x="202" y="1571"/>
                    <a:pt x="590" y="1872"/>
                    <a:pt x="1022" y="1872"/>
                  </a:cubicBezTo>
                  <a:cubicBezTo>
                    <a:pt x="1086" y="1872"/>
                    <a:pt x="1151" y="1865"/>
                    <a:pt x="1217" y="1851"/>
                  </a:cubicBezTo>
                  <a:cubicBezTo>
                    <a:pt x="1722" y="1743"/>
                    <a:pt x="2043" y="1248"/>
                    <a:pt x="1938" y="743"/>
                  </a:cubicBezTo>
                  <a:cubicBezTo>
                    <a:pt x="1845" y="303"/>
                    <a:pt x="1456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6"/>
          <p:cNvGrpSpPr/>
          <p:nvPr/>
        </p:nvGrpSpPr>
        <p:grpSpPr>
          <a:xfrm>
            <a:off x="7582882" y="-25537"/>
            <a:ext cx="689708" cy="914498"/>
            <a:chOff x="2564125" y="1136725"/>
            <a:chExt cx="365350" cy="484425"/>
          </a:xfrm>
        </p:grpSpPr>
        <p:sp>
          <p:nvSpPr>
            <p:cNvPr id="255" name="Google Shape;255;p6"/>
            <p:cNvSpPr/>
            <p:nvPr/>
          </p:nvSpPr>
          <p:spPr>
            <a:xfrm>
              <a:off x="2823525" y="1482000"/>
              <a:ext cx="45950" cy="72700"/>
            </a:xfrm>
            <a:custGeom>
              <a:avLst/>
              <a:gdLst/>
              <a:ahLst/>
              <a:cxnLst/>
              <a:rect l="l" t="t" r="r" b="b"/>
              <a:pathLst>
                <a:path w="1838" h="2908" extrusionOk="0">
                  <a:moveTo>
                    <a:pt x="390" y="1"/>
                  </a:moveTo>
                  <a:cubicBezTo>
                    <a:pt x="325" y="1"/>
                    <a:pt x="268" y="48"/>
                    <a:pt x="261" y="128"/>
                  </a:cubicBezTo>
                  <a:cubicBezTo>
                    <a:pt x="171" y="1037"/>
                    <a:pt x="1" y="1971"/>
                    <a:pt x="378" y="2839"/>
                  </a:cubicBezTo>
                  <a:cubicBezTo>
                    <a:pt x="399" y="2887"/>
                    <a:pt x="436" y="2907"/>
                    <a:pt x="474" y="2907"/>
                  </a:cubicBezTo>
                  <a:cubicBezTo>
                    <a:pt x="558" y="2907"/>
                    <a:pt x="650" y="2812"/>
                    <a:pt x="604" y="2706"/>
                  </a:cubicBezTo>
                  <a:cubicBezTo>
                    <a:pt x="285" y="1973"/>
                    <a:pt x="407" y="1156"/>
                    <a:pt x="496" y="381"/>
                  </a:cubicBezTo>
                  <a:lnTo>
                    <a:pt x="496" y="381"/>
                  </a:lnTo>
                  <a:cubicBezTo>
                    <a:pt x="891" y="715"/>
                    <a:pt x="1252" y="1086"/>
                    <a:pt x="1576" y="1491"/>
                  </a:cubicBezTo>
                  <a:cubicBezTo>
                    <a:pt x="1601" y="1524"/>
                    <a:pt x="1631" y="1537"/>
                    <a:pt x="1660" y="1537"/>
                  </a:cubicBezTo>
                  <a:cubicBezTo>
                    <a:pt x="1752" y="1537"/>
                    <a:pt x="1837" y="1406"/>
                    <a:pt x="1760" y="1308"/>
                  </a:cubicBezTo>
                  <a:cubicBezTo>
                    <a:pt x="1383" y="836"/>
                    <a:pt x="956" y="410"/>
                    <a:pt x="483" y="35"/>
                  </a:cubicBezTo>
                  <a:cubicBezTo>
                    <a:pt x="453" y="12"/>
                    <a:pt x="421" y="1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85450" y="1277450"/>
              <a:ext cx="209875" cy="343700"/>
            </a:xfrm>
            <a:custGeom>
              <a:avLst/>
              <a:gdLst/>
              <a:ahLst/>
              <a:cxnLst/>
              <a:rect l="l" t="t" r="r" b="b"/>
              <a:pathLst>
                <a:path w="8395" h="13748" extrusionOk="0">
                  <a:moveTo>
                    <a:pt x="1" y="0"/>
                  </a:moveTo>
                  <a:cubicBezTo>
                    <a:pt x="356" y="2610"/>
                    <a:pt x="479" y="6182"/>
                    <a:pt x="2074" y="8333"/>
                  </a:cubicBezTo>
                  <a:cubicBezTo>
                    <a:pt x="3716" y="10543"/>
                    <a:pt x="6524" y="11486"/>
                    <a:pt x="8054" y="13747"/>
                  </a:cubicBezTo>
                  <a:cubicBezTo>
                    <a:pt x="7892" y="13508"/>
                    <a:pt x="8079" y="12534"/>
                    <a:pt x="8083" y="12230"/>
                  </a:cubicBezTo>
                  <a:cubicBezTo>
                    <a:pt x="8096" y="11612"/>
                    <a:pt x="8108" y="10994"/>
                    <a:pt x="8119" y="10374"/>
                  </a:cubicBezTo>
                  <a:cubicBezTo>
                    <a:pt x="8141" y="9307"/>
                    <a:pt x="8235" y="8261"/>
                    <a:pt x="8299" y="7211"/>
                  </a:cubicBezTo>
                  <a:cubicBezTo>
                    <a:pt x="8394" y="5623"/>
                    <a:pt x="7497" y="4072"/>
                    <a:pt x="6349" y="2980"/>
                  </a:cubicBezTo>
                  <a:cubicBezTo>
                    <a:pt x="6142" y="2784"/>
                    <a:pt x="5926" y="2600"/>
                    <a:pt x="5707" y="2434"/>
                  </a:cubicBezTo>
                  <a:cubicBezTo>
                    <a:pt x="4047" y="1182"/>
                    <a:pt x="1999" y="5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564125" y="1136725"/>
              <a:ext cx="302075" cy="425250"/>
            </a:xfrm>
            <a:custGeom>
              <a:avLst/>
              <a:gdLst/>
              <a:ahLst/>
              <a:cxnLst/>
              <a:rect l="l" t="t" r="r" b="b"/>
              <a:pathLst>
                <a:path w="12083" h="17010" extrusionOk="0">
                  <a:moveTo>
                    <a:pt x="105" y="0"/>
                  </a:moveTo>
                  <a:cubicBezTo>
                    <a:pt x="52" y="0"/>
                    <a:pt x="0" y="44"/>
                    <a:pt x="27" y="105"/>
                  </a:cubicBezTo>
                  <a:cubicBezTo>
                    <a:pt x="1065" y="2517"/>
                    <a:pt x="2914" y="4410"/>
                    <a:pt x="4789" y="6194"/>
                  </a:cubicBezTo>
                  <a:cubicBezTo>
                    <a:pt x="5738" y="7097"/>
                    <a:pt x="6703" y="7986"/>
                    <a:pt x="7597" y="8944"/>
                  </a:cubicBezTo>
                  <a:cubicBezTo>
                    <a:pt x="7897" y="9269"/>
                    <a:pt x="8179" y="9609"/>
                    <a:pt x="8451" y="9956"/>
                  </a:cubicBezTo>
                  <a:cubicBezTo>
                    <a:pt x="9020" y="10687"/>
                    <a:pt x="9621" y="11421"/>
                    <a:pt x="10036" y="12261"/>
                  </a:cubicBezTo>
                  <a:cubicBezTo>
                    <a:pt x="10222" y="12637"/>
                    <a:pt x="10351" y="13033"/>
                    <a:pt x="10485" y="13431"/>
                  </a:cubicBezTo>
                  <a:cubicBezTo>
                    <a:pt x="10618" y="13830"/>
                    <a:pt x="10756" y="14230"/>
                    <a:pt x="10901" y="14626"/>
                  </a:cubicBezTo>
                  <a:cubicBezTo>
                    <a:pt x="11192" y="15427"/>
                    <a:pt x="11520" y="16212"/>
                    <a:pt x="11907" y="16970"/>
                  </a:cubicBezTo>
                  <a:cubicBezTo>
                    <a:pt x="11922" y="16998"/>
                    <a:pt x="11944" y="17010"/>
                    <a:pt x="11968" y="17010"/>
                  </a:cubicBezTo>
                  <a:cubicBezTo>
                    <a:pt x="12023" y="17010"/>
                    <a:pt x="12082" y="16944"/>
                    <a:pt x="12049" y="16877"/>
                  </a:cubicBezTo>
                  <a:cubicBezTo>
                    <a:pt x="11695" y="16188"/>
                    <a:pt x="11393" y="15473"/>
                    <a:pt x="11124" y="14747"/>
                  </a:cubicBezTo>
                  <a:cubicBezTo>
                    <a:pt x="10860" y="14040"/>
                    <a:pt x="10659" y="13308"/>
                    <a:pt x="10374" y="12608"/>
                  </a:cubicBezTo>
                  <a:cubicBezTo>
                    <a:pt x="10118" y="11977"/>
                    <a:pt x="9754" y="11400"/>
                    <a:pt x="9352" y="10854"/>
                  </a:cubicBezTo>
                  <a:cubicBezTo>
                    <a:pt x="9074" y="10473"/>
                    <a:pt x="8777" y="10107"/>
                    <a:pt x="8489" y="9733"/>
                  </a:cubicBezTo>
                  <a:cubicBezTo>
                    <a:pt x="8344" y="9547"/>
                    <a:pt x="8198" y="9363"/>
                    <a:pt x="8042" y="9188"/>
                  </a:cubicBezTo>
                  <a:cubicBezTo>
                    <a:pt x="6325" y="7264"/>
                    <a:pt x="4286" y="5652"/>
                    <a:pt x="2584" y="3714"/>
                  </a:cubicBezTo>
                  <a:cubicBezTo>
                    <a:pt x="1616" y="2615"/>
                    <a:pt x="766" y="1404"/>
                    <a:pt x="184" y="53"/>
                  </a:cubicBezTo>
                  <a:cubicBezTo>
                    <a:pt x="169" y="16"/>
                    <a:pt x="137" y="0"/>
                    <a:pt x="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6950" y="1304550"/>
              <a:ext cx="83050" cy="111650"/>
            </a:xfrm>
            <a:custGeom>
              <a:avLst/>
              <a:gdLst/>
              <a:ahLst/>
              <a:cxnLst/>
              <a:rect l="l" t="t" r="r" b="b"/>
              <a:pathLst>
                <a:path w="3322" h="4466" extrusionOk="0">
                  <a:moveTo>
                    <a:pt x="99" y="1"/>
                  </a:moveTo>
                  <a:cubicBezTo>
                    <a:pt x="47" y="1"/>
                    <a:pt x="1" y="63"/>
                    <a:pt x="21" y="112"/>
                  </a:cubicBezTo>
                  <a:cubicBezTo>
                    <a:pt x="616" y="1495"/>
                    <a:pt x="1070" y="2933"/>
                    <a:pt x="1369" y="4409"/>
                  </a:cubicBezTo>
                  <a:cubicBezTo>
                    <a:pt x="1378" y="4448"/>
                    <a:pt x="1405" y="4465"/>
                    <a:pt x="1436" y="4465"/>
                  </a:cubicBezTo>
                  <a:cubicBezTo>
                    <a:pt x="1485" y="4465"/>
                    <a:pt x="1541" y="4420"/>
                    <a:pt x="1527" y="4357"/>
                  </a:cubicBezTo>
                  <a:cubicBezTo>
                    <a:pt x="1236" y="2939"/>
                    <a:pt x="809" y="1555"/>
                    <a:pt x="248" y="222"/>
                  </a:cubicBezTo>
                  <a:lnTo>
                    <a:pt x="248" y="222"/>
                  </a:lnTo>
                  <a:cubicBezTo>
                    <a:pt x="1231" y="538"/>
                    <a:pt x="2213" y="854"/>
                    <a:pt x="3195" y="1172"/>
                  </a:cubicBezTo>
                  <a:cubicBezTo>
                    <a:pt x="3204" y="1174"/>
                    <a:pt x="3212" y="1176"/>
                    <a:pt x="3220" y="1176"/>
                  </a:cubicBezTo>
                  <a:cubicBezTo>
                    <a:pt x="3304" y="1176"/>
                    <a:pt x="3322" y="1036"/>
                    <a:pt x="3229" y="1007"/>
                  </a:cubicBezTo>
                  <a:cubicBezTo>
                    <a:pt x="2193" y="672"/>
                    <a:pt x="1155" y="339"/>
                    <a:pt x="117" y="3"/>
                  </a:cubicBezTo>
                  <a:cubicBezTo>
                    <a:pt x="111" y="2"/>
                    <a:pt x="105" y="1"/>
                    <a:pt x="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751300" y="1358625"/>
              <a:ext cx="81525" cy="118575"/>
            </a:xfrm>
            <a:custGeom>
              <a:avLst/>
              <a:gdLst/>
              <a:ahLst/>
              <a:cxnLst/>
              <a:rect l="l" t="t" r="r" b="b"/>
              <a:pathLst>
                <a:path w="3261" h="4743" extrusionOk="0">
                  <a:moveTo>
                    <a:pt x="103" y="0"/>
                  </a:moveTo>
                  <a:cubicBezTo>
                    <a:pt x="49" y="0"/>
                    <a:pt x="1" y="56"/>
                    <a:pt x="23" y="110"/>
                  </a:cubicBezTo>
                  <a:cubicBezTo>
                    <a:pt x="614" y="1564"/>
                    <a:pt x="967" y="3101"/>
                    <a:pt x="1063" y="4666"/>
                  </a:cubicBezTo>
                  <a:cubicBezTo>
                    <a:pt x="1066" y="4717"/>
                    <a:pt x="1106" y="4742"/>
                    <a:pt x="1146" y="4742"/>
                  </a:cubicBezTo>
                  <a:cubicBezTo>
                    <a:pt x="1190" y="4742"/>
                    <a:pt x="1233" y="4713"/>
                    <a:pt x="1229" y="4657"/>
                  </a:cubicBezTo>
                  <a:cubicBezTo>
                    <a:pt x="1135" y="3130"/>
                    <a:pt x="800" y="1624"/>
                    <a:pt x="238" y="200"/>
                  </a:cubicBezTo>
                  <a:lnTo>
                    <a:pt x="238" y="200"/>
                  </a:lnTo>
                  <a:cubicBezTo>
                    <a:pt x="1261" y="448"/>
                    <a:pt x="2234" y="876"/>
                    <a:pt x="3111" y="1462"/>
                  </a:cubicBezTo>
                  <a:cubicBezTo>
                    <a:pt x="3126" y="1472"/>
                    <a:pt x="3140" y="1477"/>
                    <a:pt x="3153" y="1477"/>
                  </a:cubicBezTo>
                  <a:cubicBezTo>
                    <a:pt x="3221" y="1477"/>
                    <a:pt x="3260" y="1363"/>
                    <a:pt x="3186" y="1313"/>
                  </a:cubicBezTo>
                  <a:cubicBezTo>
                    <a:pt x="2254" y="691"/>
                    <a:pt x="1213" y="246"/>
                    <a:pt x="119" y="2"/>
                  </a:cubicBezTo>
                  <a:cubicBezTo>
                    <a:pt x="113" y="1"/>
                    <a:pt x="108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807525" y="1431050"/>
              <a:ext cx="65175" cy="99100"/>
            </a:xfrm>
            <a:custGeom>
              <a:avLst/>
              <a:gdLst/>
              <a:ahLst/>
              <a:cxnLst/>
              <a:rect l="l" t="t" r="r" b="b"/>
              <a:pathLst>
                <a:path w="2607" h="3964" extrusionOk="0">
                  <a:moveTo>
                    <a:pt x="86" y="0"/>
                  </a:moveTo>
                  <a:cubicBezTo>
                    <a:pt x="38" y="0"/>
                    <a:pt x="0" y="42"/>
                    <a:pt x="7" y="90"/>
                  </a:cubicBezTo>
                  <a:cubicBezTo>
                    <a:pt x="153" y="1342"/>
                    <a:pt x="179" y="2607"/>
                    <a:pt x="78" y="3865"/>
                  </a:cubicBezTo>
                  <a:cubicBezTo>
                    <a:pt x="72" y="3926"/>
                    <a:pt x="126" y="3964"/>
                    <a:pt x="173" y="3964"/>
                  </a:cubicBezTo>
                  <a:cubicBezTo>
                    <a:pt x="206" y="3964"/>
                    <a:pt x="237" y="3944"/>
                    <a:pt x="240" y="3900"/>
                  </a:cubicBezTo>
                  <a:cubicBezTo>
                    <a:pt x="338" y="2666"/>
                    <a:pt x="323" y="1425"/>
                    <a:pt x="186" y="196"/>
                  </a:cubicBezTo>
                  <a:lnTo>
                    <a:pt x="186" y="196"/>
                  </a:lnTo>
                  <a:cubicBezTo>
                    <a:pt x="629" y="306"/>
                    <a:pt x="1096" y="409"/>
                    <a:pt x="1461" y="693"/>
                  </a:cubicBezTo>
                  <a:cubicBezTo>
                    <a:pt x="1889" y="1024"/>
                    <a:pt x="2221" y="1472"/>
                    <a:pt x="2423" y="1975"/>
                  </a:cubicBezTo>
                  <a:cubicBezTo>
                    <a:pt x="2437" y="2010"/>
                    <a:pt x="2468" y="2025"/>
                    <a:pt x="2499" y="2025"/>
                  </a:cubicBezTo>
                  <a:cubicBezTo>
                    <a:pt x="2552" y="2025"/>
                    <a:pt x="2606" y="1981"/>
                    <a:pt x="2580" y="1918"/>
                  </a:cubicBezTo>
                  <a:cubicBezTo>
                    <a:pt x="2368" y="1390"/>
                    <a:pt x="2023" y="914"/>
                    <a:pt x="1570" y="565"/>
                  </a:cubicBezTo>
                  <a:cubicBezTo>
                    <a:pt x="1150" y="239"/>
                    <a:pt x="609" y="132"/>
                    <a:pt x="106" y="3"/>
                  </a:cubicBezTo>
                  <a:cubicBezTo>
                    <a:pt x="99" y="1"/>
                    <a:pt x="92" y="0"/>
                    <a:pt x="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39525" y="1169525"/>
              <a:ext cx="289950" cy="121700"/>
            </a:xfrm>
            <a:custGeom>
              <a:avLst/>
              <a:gdLst/>
              <a:ahLst/>
              <a:cxnLst/>
              <a:rect l="l" t="t" r="r" b="b"/>
              <a:pathLst>
                <a:path w="11598" h="4868" extrusionOk="0">
                  <a:moveTo>
                    <a:pt x="5990" y="0"/>
                  </a:moveTo>
                  <a:cubicBezTo>
                    <a:pt x="5450" y="0"/>
                    <a:pt x="4919" y="60"/>
                    <a:pt x="4415" y="190"/>
                  </a:cubicBezTo>
                  <a:cubicBezTo>
                    <a:pt x="3591" y="401"/>
                    <a:pt x="2837" y="800"/>
                    <a:pt x="2088" y="1195"/>
                  </a:cubicBezTo>
                  <a:cubicBezTo>
                    <a:pt x="1406" y="1557"/>
                    <a:pt x="735" y="1966"/>
                    <a:pt x="1" y="2191"/>
                  </a:cubicBezTo>
                  <a:cubicBezTo>
                    <a:pt x="6" y="2189"/>
                    <a:pt x="11" y="2189"/>
                    <a:pt x="16" y="2189"/>
                  </a:cubicBezTo>
                  <a:cubicBezTo>
                    <a:pt x="151" y="2189"/>
                    <a:pt x="476" y="2621"/>
                    <a:pt x="549" y="2700"/>
                  </a:cubicBezTo>
                  <a:cubicBezTo>
                    <a:pt x="752" y="2919"/>
                    <a:pt x="948" y="3146"/>
                    <a:pt x="1157" y="3359"/>
                  </a:cubicBezTo>
                  <a:cubicBezTo>
                    <a:pt x="1572" y="3776"/>
                    <a:pt x="2029" y="4162"/>
                    <a:pt x="2541" y="4456"/>
                  </a:cubicBezTo>
                  <a:cubicBezTo>
                    <a:pt x="3069" y="4762"/>
                    <a:pt x="3769" y="4867"/>
                    <a:pt x="4466" y="4867"/>
                  </a:cubicBezTo>
                  <a:cubicBezTo>
                    <a:pt x="5005" y="4867"/>
                    <a:pt x="5541" y="4804"/>
                    <a:pt x="5993" y="4721"/>
                  </a:cubicBezTo>
                  <a:cubicBezTo>
                    <a:pt x="8063" y="4340"/>
                    <a:pt x="9882" y="3156"/>
                    <a:pt x="11598" y="1934"/>
                  </a:cubicBezTo>
                  <a:cubicBezTo>
                    <a:pt x="10108" y="812"/>
                    <a:pt x="7980" y="0"/>
                    <a:pt x="5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608725" y="1212175"/>
              <a:ext cx="252450" cy="36100"/>
            </a:xfrm>
            <a:custGeom>
              <a:avLst/>
              <a:gdLst/>
              <a:ahLst/>
              <a:cxnLst/>
              <a:rect l="l" t="t" r="r" b="b"/>
              <a:pathLst>
                <a:path w="10098" h="1444" extrusionOk="0">
                  <a:moveTo>
                    <a:pt x="130" y="1"/>
                  </a:moveTo>
                  <a:cubicBezTo>
                    <a:pt x="51" y="1"/>
                    <a:pt x="1" y="122"/>
                    <a:pt x="89" y="158"/>
                  </a:cubicBezTo>
                  <a:cubicBezTo>
                    <a:pt x="1272" y="638"/>
                    <a:pt x="2498" y="1030"/>
                    <a:pt x="3760" y="1242"/>
                  </a:cubicBezTo>
                  <a:cubicBezTo>
                    <a:pt x="4410" y="1350"/>
                    <a:pt x="5075" y="1421"/>
                    <a:pt x="5731" y="1440"/>
                  </a:cubicBezTo>
                  <a:cubicBezTo>
                    <a:pt x="5813" y="1443"/>
                    <a:pt x="5895" y="1444"/>
                    <a:pt x="5978" y="1444"/>
                  </a:cubicBezTo>
                  <a:cubicBezTo>
                    <a:pt x="6558" y="1444"/>
                    <a:pt x="7135" y="1384"/>
                    <a:pt x="7711" y="1307"/>
                  </a:cubicBezTo>
                  <a:cubicBezTo>
                    <a:pt x="8472" y="1203"/>
                    <a:pt x="9231" y="1068"/>
                    <a:pt x="9994" y="986"/>
                  </a:cubicBezTo>
                  <a:cubicBezTo>
                    <a:pt x="10098" y="976"/>
                    <a:pt x="10093" y="819"/>
                    <a:pt x="9994" y="819"/>
                  </a:cubicBezTo>
                  <a:cubicBezTo>
                    <a:pt x="9992" y="819"/>
                    <a:pt x="9988" y="819"/>
                    <a:pt x="9985" y="819"/>
                  </a:cubicBezTo>
                  <a:cubicBezTo>
                    <a:pt x="8662" y="960"/>
                    <a:pt x="7352" y="1271"/>
                    <a:pt x="6017" y="1278"/>
                  </a:cubicBezTo>
                  <a:cubicBezTo>
                    <a:pt x="6003" y="1278"/>
                    <a:pt x="5990" y="1278"/>
                    <a:pt x="5976" y="1278"/>
                  </a:cubicBezTo>
                  <a:cubicBezTo>
                    <a:pt x="5345" y="1278"/>
                    <a:pt x="4704" y="1214"/>
                    <a:pt x="4080" y="1123"/>
                  </a:cubicBezTo>
                  <a:cubicBezTo>
                    <a:pt x="3445" y="1032"/>
                    <a:pt x="2815" y="891"/>
                    <a:pt x="2197" y="716"/>
                  </a:cubicBezTo>
                  <a:cubicBezTo>
                    <a:pt x="1504" y="521"/>
                    <a:pt x="827" y="279"/>
                    <a:pt x="162" y="7"/>
                  </a:cubicBezTo>
                  <a:cubicBezTo>
                    <a:pt x="151" y="3"/>
                    <a:pt x="140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5000" y="1200475"/>
              <a:ext cx="63025" cy="55375"/>
            </a:xfrm>
            <a:custGeom>
              <a:avLst/>
              <a:gdLst/>
              <a:ahLst/>
              <a:cxnLst/>
              <a:rect l="l" t="t" r="r" b="b"/>
              <a:pathLst>
                <a:path w="2521" h="2215" extrusionOk="0">
                  <a:moveTo>
                    <a:pt x="2391" y="0"/>
                  </a:moveTo>
                  <a:cubicBezTo>
                    <a:pt x="2371" y="0"/>
                    <a:pt x="2351" y="7"/>
                    <a:pt x="2333" y="23"/>
                  </a:cubicBezTo>
                  <a:cubicBezTo>
                    <a:pt x="1637" y="653"/>
                    <a:pt x="877" y="1206"/>
                    <a:pt x="67" y="1681"/>
                  </a:cubicBezTo>
                  <a:cubicBezTo>
                    <a:pt x="1" y="1719"/>
                    <a:pt x="34" y="1814"/>
                    <a:pt x="96" y="1830"/>
                  </a:cubicBezTo>
                  <a:cubicBezTo>
                    <a:pt x="770" y="2017"/>
                    <a:pt x="1457" y="2146"/>
                    <a:pt x="2152" y="2214"/>
                  </a:cubicBezTo>
                  <a:cubicBezTo>
                    <a:pt x="2156" y="2214"/>
                    <a:pt x="2160" y="2214"/>
                    <a:pt x="2164" y="2214"/>
                  </a:cubicBezTo>
                  <a:cubicBezTo>
                    <a:pt x="2262" y="2214"/>
                    <a:pt x="2290" y="2064"/>
                    <a:pt x="2187" y="2053"/>
                  </a:cubicBezTo>
                  <a:cubicBezTo>
                    <a:pt x="1559" y="1990"/>
                    <a:pt x="937" y="1879"/>
                    <a:pt x="326" y="1721"/>
                  </a:cubicBezTo>
                  <a:lnTo>
                    <a:pt x="326" y="1721"/>
                  </a:lnTo>
                  <a:cubicBezTo>
                    <a:pt x="1087" y="1262"/>
                    <a:pt x="1799" y="729"/>
                    <a:pt x="2459" y="133"/>
                  </a:cubicBezTo>
                  <a:cubicBezTo>
                    <a:pt x="2520" y="78"/>
                    <a:pt x="2459" y="0"/>
                    <a:pt x="2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40025" y="1199000"/>
              <a:ext cx="62275" cy="74700"/>
            </a:xfrm>
            <a:custGeom>
              <a:avLst/>
              <a:gdLst/>
              <a:ahLst/>
              <a:cxnLst/>
              <a:rect l="l" t="t" r="r" b="b"/>
              <a:pathLst>
                <a:path w="2491" h="2988" extrusionOk="0">
                  <a:moveTo>
                    <a:pt x="2373" y="1"/>
                  </a:moveTo>
                  <a:cubicBezTo>
                    <a:pt x="2353" y="1"/>
                    <a:pt x="2332" y="10"/>
                    <a:pt x="2314" y="32"/>
                  </a:cubicBezTo>
                  <a:cubicBezTo>
                    <a:pt x="1712" y="777"/>
                    <a:pt x="949" y="1385"/>
                    <a:pt x="83" y="1801"/>
                  </a:cubicBezTo>
                  <a:cubicBezTo>
                    <a:pt x="28" y="1828"/>
                    <a:pt x="1" y="1898"/>
                    <a:pt x="54" y="1943"/>
                  </a:cubicBezTo>
                  <a:cubicBezTo>
                    <a:pt x="594" y="2414"/>
                    <a:pt x="1224" y="2768"/>
                    <a:pt x="1909" y="2983"/>
                  </a:cubicBezTo>
                  <a:cubicBezTo>
                    <a:pt x="1918" y="2986"/>
                    <a:pt x="1926" y="2987"/>
                    <a:pt x="1934" y="2987"/>
                  </a:cubicBezTo>
                  <a:cubicBezTo>
                    <a:pt x="2016" y="2987"/>
                    <a:pt x="2036" y="2848"/>
                    <a:pt x="1942" y="2820"/>
                  </a:cubicBezTo>
                  <a:cubicBezTo>
                    <a:pt x="1326" y="2624"/>
                    <a:pt x="754" y="2310"/>
                    <a:pt x="257" y="1897"/>
                  </a:cubicBezTo>
                  <a:lnTo>
                    <a:pt x="257" y="1897"/>
                  </a:lnTo>
                  <a:cubicBezTo>
                    <a:pt x="1101" y="1472"/>
                    <a:pt x="1844" y="876"/>
                    <a:pt x="2437" y="142"/>
                  </a:cubicBezTo>
                  <a:cubicBezTo>
                    <a:pt x="2490" y="78"/>
                    <a:pt x="2434" y="1"/>
                    <a:pt x="2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672675" y="1189225"/>
              <a:ext cx="90950" cy="91775"/>
            </a:xfrm>
            <a:custGeom>
              <a:avLst/>
              <a:gdLst/>
              <a:ahLst/>
              <a:cxnLst/>
              <a:rect l="l" t="t" r="r" b="b"/>
              <a:pathLst>
                <a:path w="3638" h="3671" extrusionOk="0">
                  <a:moveTo>
                    <a:pt x="3516" y="0"/>
                  </a:moveTo>
                  <a:cubicBezTo>
                    <a:pt x="3496" y="0"/>
                    <a:pt x="3475" y="8"/>
                    <a:pt x="3458" y="27"/>
                  </a:cubicBezTo>
                  <a:cubicBezTo>
                    <a:pt x="3005" y="524"/>
                    <a:pt x="2456" y="899"/>
                    <a:pt x="1844" y="1167"/>
                  </a:cubicBezTo>
                  <a:cubicBezTo>
                    <a:pt x="1325" y="1393"/>
                    <a:pt x="776" y="1631"/>
                    <a:pt x="201" y="1631"/>
                  </a:cubicBezTo>
                  <a:cubicBezTo>
                    <a:pt x="166" y="1631"/>
                    <a:pt x="130" y="1630"/>
                    <a:pt x="95" y="1629"/>
                  </a:cubicBezTo>
                  <a:cubicBezTo>
                    <a:pt x="94" y="1628"/>
                    <a:pt x="93" y="1628"/>
                    <a:pt x="92" y="1628"/>
                  </a:cubicBezTo>
                  <a:cubicBezTo>
                    <a:pt x="15" y="1628"/>
                    <a:pt x="0" y="1729"/>
                    <a:pt x="44" y="1776"/>
                  </a:cubicBezTo>
                  <a:cubicBezTo>
                    <a:pt x="473" y="2219"/>
                    <a:pt x="955" y="2640"/>
                    <a:pt x="1449" y="3011"/>
                  </a:cubicBezTo>
                  <a:cubicBezTo>
                    <a:pt x="1880" y="3334"/>
                    <a:pt x="2375" y="3558"/>
                    <a:pt x="2902" y="3668"/>
                  </a:cubicBezTo>
                  <a:cubicBezTo>
                    <a:pt x="2909" y="3670"/>
                    <a:pt x="2915" y="3670"/>
                    <a:pt x="2921" y="3670"/>
                  </a:cubicBezTo>
                  <a:cubicBezTo>
                    <a:pt x="3010" y="3670"/>
                    <a:pt x="3034" y="3529"/>
                    <a:pt x="2940" y="3506"/>
                  </a:cubicBezTo>
                  <a:cubicBezTo>
                    <a:pt x="2488" y="3395"/>
                    <a:pt x="2041" y="3260"/>
                    <a:pt x="1673" y="2975"/>
                  </a:cubicBezTo>
                  <a:cubicBezTo>
                    <a:pt x="1200" y="2610"/>
                    <a:pt x="729" y="2222"/>
                    <a:pt x="301" y="1798"/>
                  </a:cubicBezTo>
                  <a:lnTo>
                    <a:pt x="301" y="1798"/>
                  </a:lnTo>
                  <a:cubicBezTo>
                    <a:pt x="872" y="1774"/>
                    <a:pt x="1420" y="1535"/>
                    <a:pt x="1935" y="1307"/>
                  </a:cubicBezTo>
                  <a:cubicBezTo>
                    <a:pt x="2560" y="1032"/>
                    <a:pt x="3121" y="643"/>
                    <a:pt x="3582" y="137"/>
                  </a:cubicBezTo>
                  <a:cubicBezTo>
                    <a:pt x="3637" y="78"/>
                    <a:pt x="3579" y="0"/>
                    <a:pt x="3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637400" y="1304800"/>
              <a:ext cx="52600" cy="46800"/>
            </a:xfrm>
            <a:custGeom>
              <a:avLst/>
              <a:gdLst/>
              <a:ahLst/>
              <a:cxnLst/>
              <a:rect l="l" t="t" r="r" b="b"/>
              <a:pathLst>
                <a:path w="2104" h="1872" extrusionOk="0">
                  <a:moveTo>
                    <a:pt x="1053" y="1"/>
                  </a:moveTo>
                  <a:cubicBezTo>
                    <a:pt x="954" y="1"/>
                    <a:pt x="854" y="17"/>
                    <a:pt x="755" y="50"/>
                  </a:cubicBezTo>
                  <a:cubicBezTo>
                    <a:pt x="265" y="215"/>
                    <a:pt x="0" y="743"/>
                    <a:pt x="165" y="1234"/>
                  </a:cubicBezTo>
                  <a:cubicBezTo>
                    <a:pt x="295" y="1624"/>
                    <a:pt x="661" y="1872"/>
                    <a:pt x="1052" y="1872"/>
                  </a:cubicBezTo>
                  <a:cubicBezTo>
                    <a:pt x="1150" y="1872"/>
                    <a:pt x="1250" y="1856"/>
                    <a:pt x="1348" y="1823"/>
                  </a:cubicBezTo>
                  <a:cubicBezTo>
                    <a:pt x="1839" y="1658"/>
                    <a:pt x="2104" y="1130"/>
                    <a:pt x="1939" y="639"/>
                  </a:cubicBezTo>
                  <a:cubicBezTo>
                    <a:pt x="1807" y="248"/>
                    <a:pt x="1444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651625" y="1236175"/>
              <a:ext cx="52575" cy="46825"/>
            </a:xfrm>
            <a:custGeom>
              <a:avLst/>
              <a:gdLst/>
              <a:ahLst/>
              <a:cxnLst/>
              <a:rect l="l" t="t" r="r" b="b"/>
              <a:pathLst>
                <a:path w="2103" h="1873" extrusionOk="0">
                  <a:moveTo>
                    <a:pt x="1053" y="1"/>
                  </a:moveTo>
                  <a:cubicBezTo>
                    <a:pt x="955" y="1"/>
                    <a:pt x="854" y="17"/>
                    <a:pt x="755" y="50"/>
                  </a:cubicBezTo>
                  <a:cubicBezTo>
                    <a:pt x="264" y="215"/>
                    <a:pt x="0" y="744"/>
                    <a:pt x="164" y="1233"/>
                  </a:cubicBezTo>
                  <a:cubicBezTo>
                    <a:pt x="296" y="1625"/>
                    <a:pt x="660" y="1873"/>
                    <a:pt x="1051" y="1873"/>
                  </a:cubicBezTo>
                  <a:cubicBezTo>
                    <a:pt x="1149" y="1873"/>
                    <a:pt x="1249" y="1857"/>
                    <a:pt x="1348" y="1824"/>
                  </a:cubicBezTo>
                  <a:cubicBezTo>
                    <a:pt x="1839" y="1659"/>
                    <a:pt x="2102" y="1130"/>
                    <a:pt x="1937" y="639"/>
                  </a:cubicBezTo>
                  <a:cubicBezTo>
                    <a:pt x="1807" y="248"/>
                    <a:pt x="1444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569025" y="1288475"/>
              <a:ext cx="52625" cy="46825"/>
            </a:xfrm>
            <a:custGeom>
              <a:avLst/>
              <a:gdLst/>
              <a:ahLst/>
              <a:cxnLst/>
              <a:rect l="l" t="t" r="r" b="b"/>
              <a:pathLst>
                <a:path w="2105" h="1873" extrusionOk="0">
                  <a:moveTo>
                    <a:pt x="1054" y="1"/>
                  </a:moveTo>
                  <a:cubicBezTo>
                    <a:pt x="955" y="1"/>
                    <a:pt x="855" y="17"/>
                    <a:pt x="756" y="50"/>
                  </a:cubicBezTo>
                  <a:cubicBezTo>
                    <a:pt x="266" y="215"/>
                    <a:pt x="1" y="743"/>
                    <a:pt x="166" y="1233"/>
                  </a:cubicBezTo>
                  <a:cubicBezTo>
                    <a:pt x="298" y="1625"/>
                    <a:pt x="662" y="1872"/>
                    <a:pt x="1053" y="1872"/>
                  </a:cubicBezTo>
                  <a:cubicBezTo>
                    <a:pt x="1151" y="1872"/>
                    <a:pt x="1251" y="1857"/>
                    <a:pt x="1350" y="1823"/>
                  </a:cubicBezTo>
                  <a:cubicBezTo>
                    <a:pt x="1839" y="1658"/>
                    <a:pt x="2104" y="1130"/>
                    <a:pt x="1939" y="639"/>
                  </a:cubicBezTo>
                  <a:cubicBezTo>
                    <a:pt x="1807" y="249"/>
                    <a:pt x="1444" y="1"/>
                    <a:pt x="10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581300" y="1210950"/>
              <a:ext cx="52600" cy="46800"/>
            </a:xfrm>
            <a:custGeom>
              <a:avLst/>
              <a:gdLst/>
              <a:ahLst/>
              <a:cxnLst/>
              <a:rect l="l" t="t" r="r" b="b"/>
              <a:pathLst>
                <a:path w="2104" h="1872" extrusionOk="0">
                  <a:moveTo>
                    <a:pt x="1052" y="0"/>
                  </a:moveTo>
                  <a:cubicBezTo>
                    <a:pt x="954" y="0"/>
                    <a:pt x="853" y="16"/>
                    <a:pt x="755" y="49"/>
                  </a:cubicBezTo>
                  <a:cubicBezTo>
                    <a:pt x="265" y="214"/>
                    <a:pt x="1" y="742"/>
                    <a:pt x="166" y="1233"/>
                  </a:cubicBezTo>
                  <a:cubicBezTo>
                    <a:pt x="297" y="1624"/>
                    <a:pt x="662" y="1871"/>
                    <a:pt x="1051" y="1871"/>
                  </a:cubicBezTo>
                  <a:cubicBezTo>
                    <a:pt x="1150" y="1871"/>
                    <a:pt x="1250" y="1855"/>
                    <a:pt x="1348" y="1822"/>
                  </a:cubicBezTo>
                  <a:cubicBezTo>
                    <a:pt x="1839" y="1657"/>
                    <a:pt x="2104" y="1129"/>
                    <a:pt x="1939" y="639"/>
                  </a:cubicBezTo>
                  <a:cubicBezTo>
                    <a:pt x="1807" y="247"/>
                    <a:pt x="1443" y="0"/>
                    <a:pt x="1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1216323" y="4689463"/>
            <a:ext cx="562130" cy="1020580"/>
            <a:chOff x="965300" y="2855200"/>
            <a:chExt cx="335200" cy="608575"/>
          </a:xfrm>
        </p:grpSpPr>
        <p:sp>
          <p:nvSpPr>
            <p:cNvPr id="271" name="Google Shape;271;p6"/>
            <p:cNvSpPr/>
            <p:nvPr/>
          </p:nvSpPr>
          <p:spPr>
            <a:xfrm>
              <a:off x="965300" y="2855200"/>
              <a:ext cx="335200" cy="549500"/>
            </a:xfrm>
            <a:custGeom>
              <a:avLst/>
              <a:gdLst/>
              <a:ahLst/>
              <a:cxnLst/>
              <a:rect l="l" t="t" r="r" b="b"/>
              <a:pathLst>
                <a:path w="13408" h="21980" extrusionOk="0">
                  <a:moveTo>
                    <a:pt x="435" y="15461"/>
                  </a:moveTo>
                  <a:lnTo>
                    <a:pt x="435" y="15461"/>
                  </a:lnTo>
                  <a:cubicBezTo>
                    <a:pt x="435" y="15461"/>
                    <a:pt x="435" y="15461"/>
                    <a:pt x="435" y="15461"/>
                  </a:cubicBezTo>
                  <a:lnTo>
                    <a:pt x="435" y="15461"/>
                  </a:lnTo>
                  <a:cubicBezTo>
                    <a:pt x="435" y="15461"/>
                    <a:pt x="435" y="15461"/>
                    <a:pt x="435" y="15461"/>
                  </a:cubicBezTo>
                  <a:close/>
                  <a:moveTo>
                    <a:pt x="10473" y="0"/>
                  </a:moveTo>
                  <a:cubicBezTo>
                    <a:pt x="10163" y="0"/>
                    <a:pt x="9821" y="308"/>
                    <a:pt x="9594" y="456"/>
                  </a:cubicBezTo>
                  <a:cubicBezTo>
                    <a:pt x="8185" y="1367"/>
                    <a:pt x="6800" y="2296"/>
                    <a:pt x="5614" y="3495"/>
                  </a:cubicBezTo>
                  <a:cubicBezTo>
                    <a:pt x="5548" y="3561"/>
                    <a:pt x="5478" y="3635"/>
                    <a:pt x="5465" y="3729"/>
                  </a:cubicBezTo>
                  <a:cubicBezTo>
                    <a:pt x="5448" y="3831"/>
                    <a:pt x="5503" y="3930"/>
                    <a:pt x="5555" y="4019"/>
                  </a:cubicBezTo>
                  <a:cubicBezTo>
                    <a:pt x="5881" y="4580"/>
                    <a:pt x="6169" y="5197"/>
                    <a:pt x="6606" y="5675"/>
                  </a:cubicBezTo>
                  <a:cubicBezTo>
                    <a:pt x="6758" y="5841"/>
                    <a:pt x="6909" y="5960"/>
                    <a:pt x="6904" y="6221"/>
                  </a:cubicBezTo>
                  <a:cubicBezTo>
                    <a:pt x="6902" y="6423"/>
                    <a:pt x="6825" y="6527"/>
                    <a:pt x="6714" y="6527"/>
                  </a:cubicBezTo>
                  <a:cubicBezTo>
                    <a:pt x="6639" y="6527"/>
                    <a:pt x="6548" y="6478"/>
                    <a:pt x="6454" y="6378"/>
                  </a:cubicBezTo>
                  <a:cubicBezTo>
                    <a:pt x="5982" y="5872"/>
                    <a:pt x="5570" y="5167"/>
                    <a:pt x="5011" y="4761"/>
                  </a:cubicBezTo>
                  <a:cubicBezTo>
                    <a:pt x="4941" y="4710"/>
                    <a:pt x="4861" y="4667"/>
                    <a:pt x="4778" y="4667"/>
                  </a:cubicBezTo>
                  <a:cubicBezTo>
                    <a:pt x="4771" y="4667"/>
                    <a:pt x="4765" y="4667"/>
                    <a:pt x="4759" y="4667"/>
                  </a:cubicBezTo>
                  <a:cubicBezTo>
                    <a:pt x="4642" y="4677"/>
                    <a:pt x="4555" y="4777"/>
                    <a:pt x="4482" y="4870"/>
                  </a:cubicBezTo>
                  <a:cubicBezTo>
                    <a:pt x="3966" y="5529"/>
                    <a:pt x="3486" y="6218"/>
                    <a:pt x="3051" y="6933"/>
                  </a:cubicBezTo>
                  <a:cubicBezTo>
                    <a:pt x="2978" y="7050"/>
                    <a:pt x="2906" y="7180"/>
                    <a:pt x="2920" y="7318"/>
                  </a:cubicBezTo>
                  <a:cubicBezTo>
                    <a:pt x="2938" y="7493"/>
                    <a:pt x="3093" y="7620"/>
                    <a:pt x="3226" y="7733"/>
                  </a:cubicBezTo>
                  <a:cubicBezTo>
                    <a:pt x="3831" y="8246"/>
                    <a:pt x="4417" y="8912"/>
                    <a:pt x="4766" y="9627"/>
                  </a:cubicBezTo>
                  <a:cubicBezTo>
                    <a:pt x="4853" y="9805"/>
                    <a:pt x="4925" y="10009"/>
                    <a:pt x="4866" y="10197"/>
                  </a:cubicBezTo>
                  <a:cubicBezTo>
                    <a:pt x="4844" y="10264"/>
                    <a:pt x="4804" y="10328"/>
                    <a:pt x="4746" y="10364"/>
                  </a:cubicBezTo>
                  <a:cubicBezTo>
                    <a:pt x="4704" y="10390"/>
                    <a:pt x="4658" y="10400"/>
                    <a:pt x="4609" y="10400"/>
                  </a:cubicBezTo>
                  <a:cubicBezTo>
                    <a:pt x="4526" y="10400"/>
                    <a:pt x="4438" y="10369"/>
                    <a:pt x="4361" y="10330"/>
                  </a:cubicBezTo>
                  <a:cubicBezTo>
                    <a:pt x="3764" y="10039"/>
                    <a:pt x="3379" y="9452"/>
                    <a:pt x="2932" y="8961"/>
                  </a:cubicBezTo>
                  <a:cubicBezTo>
                    <a:pt x="2831" y="8849"/>
                    <a:pt x="2712" y="8735"/>
                    <a:pt x="2561" y="8713"/>
                  </a:cubicBezTo>
                  <a:cubicBezTo>
                    <a:pt x="2544" y="8711"/>
                    <a:pt x="2527" y="8710"/>
                    <a:pt x="2510" y="8710"/>
                  </a:cubicBezTo>
                  <a:cubicBezTo>
                    <a:pt x="2192" y="8710"/>
                    <a:pt x="1796" y="9131"/>
                    <a:pt x="1610" y="9346"/>
                  </a:cubicBezTo>
                  <a:cubicBezTo>
                    <a:pt x="1235" y="9776"/>
                    <a:pt x="921" y="10280"/>
                    <a:pt x="732" y="10814"/>
                  </a:cubicBezTo>
                  <a:cubicBezTo>
                    <a:pt x="454" y="11596"/>
                    <a:pt x="105" y="12526"/>
                    <a:pt x="51" y="13362"/>
                  </a:cubicBezTo>
                  <a:cubicBezTo>
                    <a:pt x="0" y="14144"/>
                    <a:pt x="697" y="14434"/>
                    <a:pt x="1300" y="14698"/>
                  </a:cubicBezTo>
                  <a:cubicBezTo>
                    <a:pt x="1600" y="14828"/>
                    <a:pt x="2298" y="15212"/>
                    <a:pt x="2430" y="15542"/>
                  </a:cubicBezTo>
                  <a:cubicBezTo>
                    <a:pt x="2552" y="15847"/>
                    <a:pt x="2212" y="15971"/>
                    <a:pt x="1919" y="15971"/>
                  </a:cubicBezTo>
                  <a:cubicBezTo>
                    <a:pt x="1864" y="15971"/>
                    <a:pt x="1812" y="15967"/>
                    <a:pt x="1764" y="15959"/>
                  </a:cubicBezTo>
                  <a:cubicBezTo>
                    <a:pt x="1589" y="15930"/>
                    <a:pt x="447" y="15671"/>
                    <a:pt x="435" y="15461"/>
                  </a:cubicBezTo>
                  <a:lnTo>
                    <a:pt x="435" y="15461"/>
                  </a:lnTo>
                  <a:cubicBezTo>
                    <a:pt x="545" y="17508"/>
                    <a:pt x="1102" y="19514"/>
                    <a:pt x="2034" y="21332"/>
                  </a:cubicBezTo>
                  <a:cubicBezTo>
                    <a:pt x="2279" y="21813"/>
                    <a:pt x="2569" y="21980"/>
                    <a:pt x="2937" y="21980"/>
                  </a:cubicBezTo>
                  <a:cubicBezTo>
                    <a:pt x="3128" y="21980"/>
                    <a:pt x="3341" y="21934"/>
                    <a:pt x="3579" y="21864"/>
                  </a:cubicBezTo>
                  <a:cubicBezTo>
                    <a:pt x="4384" y="21622"/>
                    <a:pt x="5164" y="21340"/>
                    <a:pt x="5882" y="20895"/>
                  </a:cubicBezTo>
                  <a:cubicBezTo>
                    <a:pt x="6812" y="20318"/>
                    <a:pt x="7695" y="19666"/>
                    <a:pt x="8515" y="18947"/>
                  </a:cubicBezTo>
                  <a:cubicBezTo>
                    <a:pt x="9009" y="18512"/>
                    <a:pt x="12970" y="14388"/>
                    <a:pt x="12174" y="13941"/>
                  </a:cubicBezTo>
                  <a:cubicBezTo>
                    <a:pt x="12107" y="13903"/>
                    <a:pt x="12033" y="13889"/>
                    <a:pt x="11956" y="13889"/>
                  </a:cubicBezTo>
                  <a:cubicBezTo>
                    <a:pt x="11861" y="13889"/>
                    <a:pt x="11763" y="13909"/>
                    <a:pt x="11670" y="13928"/>
                  </a:cubicBezTo>
                  <a:cubicBezTo>
                    <a:pt x="11298" y="14005"/>
                    <a:pt x="10921" y="14051"/>
                    <a:pt x="10544" y="14070"/>
                  </a:cubicBezTo>
                  <a:cubicBezTo>
                    <a:pt x="10507" y="14072"/>
                    <a:pt x="10470" y="14073"/>
                    <a:pt x="10434" y="14073"/>
                  </a:cubicBezTo>
                  <a:cubicBezTo>
                    <a:pt x="10343" y="14073"/>
                    <a:pt x="10254" y="14064"/>
                    <a:pt x="10172" y="14028"/>
                  </a:cubicBezTo>
                  <a:cubicBezTo>
                    <a:pt x="10056" y="13977"/>
                    <a:pt x="9957" y="13861"/>
                    <a:pt x="9972" y="13737"/>
                  </a:cubicBezTo>
                  <a:cubicBezTo>
                    <a:pt x="9983" y="13635"/>
                    <a:pt x="10059" y="13554"/>
                    <a:pt x="10138" y="13489"/>
                  </a:cubicBezTo>
                  <a:cubicBezTo>
                    <a:pt x="10762" y="12990"/>
                    <a:pt x="11758" y="13107"/>
                    <a:pt x="12300" y="12521"/>
                  </a:cubicBezTo>
                  <a:cubicBezTo>
                    <a:pt x="12483" y="12319"/>
                    <a:pt x="12591" y="12059"/>
                    <a:pt x="12676" y="11800"/>
                  </a:cubicBezTo>
                  <a:cubicBezTo>
                    <a:pt x="13000" y="10833"/>
                    <a:pt x="13110" y="9808"/>
                    <a:pt x="13219" y="8793"/>
                  </a:cubicBezTo>
                  <a:lnTo>
                    <a:pt x="13393" y="7170"/>
                  </a:lnTo>
                  <a:cubicBezTo>
                    <a:pt x="13400" y="7105"/>
                    <a:pt x="13407" y="7037"/>
                    <a:pt x="13391" y="6975"/>
                  </a:cubicBezTo>
                  <a:cubicBezTo>
                    <a:pt x="13352" y="6812"/>
                    <a:pt x="13173" y="6717"/>
                    <a:pt x="13003" y="6717"/>
                  </a:cubicBezTo>
                  <a:cubicBezTo>
                    <a:pt x="12989" y="6717"/>
                    <a:pt x="12975" y="6717"/>
                    <a:pt x="12961" y="6719"/>
                  </a:cubicBezTo>
                  <a:cubicBezTo>
                    <a:pt x="12780" y="6736"/>
                    <a:pt x="12621" y="6837"/>
                    <a:pt x="12468" y="6934"/>
                  </a:cubicBezTo>
                  <a:cubicBezTo>
                    <a:pt x="12039" y="7209"/>
                    <a:pt x="11611" y="7484"/>
                    <a:pt x="11181" y="7761"/>
                  </a:cubicBezTo>
                  <a:cubicBezTo>
                    <a:pt x="11047" y="7846"/>
                    <a:pt x="10908" y="7935"/>
                    <a:pt x="10751" y="7948"/>
                  </a:cubicBezTo>
                  <a:cubicBezTo>
                    <a:pt x="10741" y="7948"/>
                    <a:pt x="10731" y="7949"/>
                    <a:pt x="10721" y="7949"/>
                  </a:cubicBezTo>
                  <a:cubicBezTo>
                    <a:pt x="10571" y="7949"/>
                    <a:pt x="10415" y="7858"/>
                    <a:pt x="10389" y="7713"/>
                  </a:cubicBezTo>
                  <a:cubicBezTo>
                    <a:pt x="10373" y="7615"/>
                    <a:pt x="10416" y="7516"/>
                    <a:pt x="10467" y="7432"/>
                  </a:cubicBezTo>
                  <a:cubicBezTo>
                    <a:pt x="11149" y="6274"/>
                    <a:pt x="12698" y="5740"/>
                    <a:pt x="12721" y="4229"/>
                  </a:cubicBezTo>
                  <a:cubicBezTo>
                    <a:pt x="12732" y="3596"/>
                    <a:pt x="12476" y="2989"/>
                    <a:pt x="12191" y="2425"/>
                  </a:cubicBezTo>
                  <a:cubicBezTo>
                    <a:pt x="11955" y="1963"/>
                    <a:pt x="11695" y="1517"/>
                    <a:pt x="11418" y="1080"/>
                  </a:cubicBezTo>
                  <a:cubicBezTo>
                    <a:pt x="11234" y="790"/>
                    <a:pt x="10961" y="151"/>
                    <a:pt x="10615" y="25"/>
                  </a:cubicBezTo>
                  <a:cubicBezTo>
                    <a:pt x="10568" y="8"/>
                    <a:pt x="10521" y="0"/>
                    <a:pt x="10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967575" y="2910550"/>
              <a:ext cx="292525" cy="553225"/>
            </a:xfrm>
            <a:custGeom>
              <a:avLst/>
              <a:gdLst/>
              <a:ahLst/>
              <a:cxnLst/>
              <a:rect l="l" t="t" r="r" b="b"/>
              <a:pathLst>
                <a:path w="11701" h="22129" extrusionOk="0">
                  <a:moveTo>
                    <a:pt x="9880" y="1"/>
                  </a:moveTo>
                  <a:cubicBezTo>
                    <a:pt x="9827" y="1"/>
                    <a:pt x="9777" y="31"/>
                    <a:pt x="9764" y="102"/>
                  </a:cubicBezTo>
                  <a:cubicBezTo>
                    <a:pt x="9541" y="1356"/>
                    <a:pt x="9293" y="2605"/>
                    <a:pt x="9009" y="3844"/>
                  </a:cubicBezTo>
                  <a:cubicBezTo>
                    <a:pt x="8672" y="3126"/>
                    <a:pt x="8352" y="2401"/>
                    <a:pt x="8054" y="1666"/>
                  </a:cubicBezTo>
                  <a:cubicBezTo>
                    <a:pt x="8031" y="1610"/>
                    <a:pt x="7989" y="1588"/>
                    <a:pt x="7946" y="1588"/>
                  </a:cubicBezTo>
                  <a:cubicBezTo>
                    <a:pt x="7855" y="1588"/>
                    <a:pt x="7757" y="1685"/>
                    <a:pt x="7803" y="1797"/>
                  </a:cubicBezTo>
                  <a:cubicBezTo>
                    <a:pt x="8145" y="2641"/>
                    <a:pt x="8513" y="3474"/>
                    <a:pt x="8905" y="4295"/>
                  </a:cubicBezTo>
                  <a:cubicBezTo>
                    <a:pt x="8828" y="4622"/>
                    <a:pt x="8750" y="4950"/>
                    <a:pt x="8666" y="5276"/>
                  </a:cubicBezTo>
                  <a:cubicBezTo>
                    <a:pt x="8413" y="6272"/>
                    <a:pt x="8131" y="7262"/>
                    <a:pt x="7819" y="8244"/>
                  </a:cubicBezTo>
                  <a:cubicBezTo>
                    <a:pt x="7586" y="7268"/>
                    <a:pt x="7440" y="6272"/>
                    <a:pt x="7391" y="5270"/>
                  </a:cubicBezTo>
                  <a:cubicBezTo>
                    <a:pt x="7386" y="5177"/>
                    <a:pt x="7310" y="5129"/>
                    <a:pt x="7237" y="5129"/>
                  </a:cubicBezTo>
                  <a:cubicBezTo>
                    <a:pt x="7168" y="5129"/>
                    <a:pt x="7103" y="5172"/>
                    <a:pt x="7107" y="5262"/>
                  </a:cubicBezTo>
                  <a:cubicBezTo>
                    <a:pt x="7165" y="6442"/>
                    <a:pt x="7347" y="7611"/>
                    <a:pt x="7657" y="8753"/>
                  </a:cubicBezTo>
                  <a:cubicBezTo>
                    <a:pt x="7352" y="9684"/>
                    <a:pt x="7013" y="10605"/>
                    <a:pt x="6645" y="11513"/>
                  </a:cubicBezTo>
                  <a:cubicBezTo>
                    <a:pt x="6215" y="10543"/>
                    <a:pt x="5865" y="9539"/>
                    <a:pt x="5603" y="8509"/>
                  </a:cubicBezTo>
                  <a:cubicBezTo>
                    <a:pt x="5585" y="8435"/>
                    <a:pt x="5527" y="8403"/>
                    <a:pt x="5468" y="8403"/>
                  </a:cubicBezTo>
                  <a:cubicBezTo>
                    <a:pt x="5385" y="8403"/>
                    <a:pt x="5300" y="8469"/>
                    <a:pt x="5327" y="8572"/>
                  </a:cubicBezTo>
                  <a:cubicBezTo>
                    <a:pt x="5618" y="9709"/>
                    <a:pt x="6011" y="10815"/>
                    <a:pt x="6501" y="11879"/>
                  </a:cubicBezTo>
                  <a:cubicBezTo>
                    <a:pt x="6188" y="12632"/>
                    <a:pt x="5853" y="13373"/>
                    <a:pt x="5492" y="14104"/>
                  </a:cubicBezTo>
                  <a:cubicBezTo>
                    <a:pt x="5340" y="14408"/>
                    <a:pt x="5183" y="14710"/>
                    <a:pt x="5024" y="15012"/>
                  </a:cubicBezTo>
                  <a:cubicBezTo>
                    <a:pt x="5021" y="14993"/>
                    <a:pt x="5017" y="14975"/>
                    <a:pt x="5014" y="14962"/>
                  </a:cubicBezTo>
                  <a:cubicBezTo>
                    <a:pt x="4532" y="13141"/>
                    <a:pt x="4131" y="11300"/>
                    <a:pt x="3805" y="9442"/>
                  </a:cubicBezTo>
                  <a:cubicBezTo>
                    <a:pt x="3793" y="9367"/>
                    <a:pt x="3738" y="9334"/>
                    <a:pt x="3680" y="9334"/>
                  </a:cubicBezTo>
                  <a:cubicBezTo>
                    <a:pt x="3598" y="9334"/>
                    <a:pt x="3510" y="9401"/>
                    <a:pt x="3529" y="9506"/>
                  </a:cubicBezTo>
                  <a:cubicBezTo>
                    <a:pt x="3685" y="10404"/>
                    <a:pt x="3862" y="11300"/>
                    <a:pt x="4054" y="12190"/>
                  </a:cubicBezTo>
                  <a:cubicBezTo>
                    <a:pt x="4226" y="12978"/>
                    <a:pt x="4412" y="13761"/>
                    <a:pt x="4611" y="14541"/>
                  </a:cubicBezTo>
                  <a:cubicBezTo>
                    <a:pt x="4665" y="14747"/>
                    <a:pt x="4719" y="14951"/>
                    <a:pt x="4774" y="15158"/>
                  </a:cubicBezTo>
                  <a:cubicBezTo>
                    <a:pt x="4791" y="15224"/>
                    <a:pt x="4807" y="15298"/>
                    <a:pt x="4836" y="15363"/>
                  </a:cubicBezTo>
                  <a:cubicBezTo>
                    <a:pt x="4470" y="16035"/>
                    <a:pt x="4080" y="16695"/>
                    <a:pt x="3668" y="17339"/>
                  </a:cubicBezTo>
                  <a:cubicBezTo>
                    <a:pt x="3656" y="17322"/>
                    <a:pt x="3644" y="17303"/>
                    <a:pt x="3633" y="17281"/>
                  </a:cubicBezTo>
                  <a:cubicBezTo>
                    <a:pt x="3190" y="16474"/>
                    <a:pt x="2850" y="15612"/>
                    <a:pt x="2609" y="14722"/>
                  </a:cubicBezTo>
                  <a:cubicBezTo>
                    <a:pt x="2590" y="14648"/>
                    <a:pt x="2531" y="14616"/>
                    <a:pt x="2472" y="14616"/>
                  </a:cubicBezTo>
                  <a:cubicBezTo>
                    <a:pt x="2388" y="14616"/>
                    <a:pt x="2304" y="14681"/>
                    <a:pt x="2331" y="14784"/>
                  </a:cubicBezTo>
                  <a:cubicBezTo>
                    <a:pt x="2472" y="15301"/>
                    <a:pt x="2643" y="15808"/>
                    <a:pt x="2848" y="16301"/>
                  </a:cubicBezTo>
                  <a:cubicBezTo>
                    <a:pt x="2947" y="16542"/>
                    <a:pt x="3055" y="16779"/>
                    <a:pt x="3171" y="17012"/>
                  </a:cubicBezTo>
                  <a:cubicBezTo>
                    <a:pt x="3265" y="17206"/>
                    <a:pt x="3358" y="17436"/>
                    <a:pt x="3495" y="17606"/>
                  </a:cubicBezTo>
                  <a:cubicBezTo>
                    <a:pt x="2498" y="19132"/>
                    <a:pt x="1369" y="20568"/>
                    <a:pt x="99" y="21878"/>
                  </a:cubicBezTo>
                  <a:cubicBezTo>
                    <a:pt x="0" y="21981"/>
                    <a:pt x="95" y="22128"/>
                    <a:pt x="202" y="22128"/>
                  </a:cubicBezTo>
                  <a:cubicBezTo>
                    <a:pt x="233" y="22128"/>
                    <a:pt x="266" y="22116"/>
                    <a:pt x="295" y="22086"/>
                  </a:cubicBezTo>
                  <a:cubicBezTo>
                    <a:pt x="1538" y="20805"/>
                    <a:pt x="2653" y="19402"/>
                    <a:pt x="3637" y="17915"/>
                  </a:cubicBezTo>
                  <a:cubicBezTo>
                    <a:pt x="3669" y="17866"/>
                    <a:pt x="3699" y="17816"/>
                    <a:pt x="3733" y="17766"/>
                  </a:cubicBezTo>
                  <a:cubicBezTo>
                    <a:pt x="3769" y="17775"/>
                    <a:pt x="3807" y="17778"/>
                    <a:pt x="3847" y="17778"/>
                  </a:cubicBezTo>
                  <a:cubicBezTo>
                    <a:pt x="3896" y="17778"/>
                    <a:pt x="3947" y="17773"/>
                    <a:pt x="3999" y="17765"/>
                  </a:cubicBezTo>
                  <a:cubicBezTo>
                    <a:pt x="4284" y="17720"/>
                    <a:pt x="4571" y="17664"/>
                    <a:pt x="4855" y="17613"/>
                  </a:cubicBezTo>
                  <a:cubicBezTo>
                    <a:pt x="5439" y="17510"/>
                    <a:pt x="6026" y="17404"/>
                    <a:pt x="6609" y="17302"/>
                  </a:cubicBezTo>
                  <a:cubicBezTo>
                    <a:pt x="6783" y="17273"/>
                    <a:pt x="6732" y="17022"/>
                    <a:pt x="6576" y="17022"/>
                  </a:cubicBezTo>
                  <a:cubicBezTo>
                    <a:pt x="6567" y="17022"/>
                    <a:pt x="6557" y="17023"/>
                    <a:pt x="6547" y="17025"/>
                  </a:cubicBezTo>
                  <a:lnTo>
                    <a:pt x="5015" y="17296"/>
                  </a:lnTo>
                  <a:cubicBezTo>
                    <a:pt x="4775" y="17338"/>
                    <a:pt x="4536" y="17381"/>
                    <a:pt x="4296" y="17423"/>
                  </a:cubicBezTo>
                  <a:cubicBezTo>
                    <a:pt x="4180" y="17444"/>
                    <a:pt x="4053" y="17483"/>
                    <a:pt x="3935" y="17487"/>
                  </a:cubicBezTo>
                  <a:cubicBezTo>
                    <a:pt x="3932" y="17487"/>
                    <a:pt x="3930" y="17488"/>
                    <a:pt x="3927" y="17488"/>
                  </a:cubicBezTo>
                  <a:cubicBezTo>
                    <a:pt x="3923" y="17488"/>
                    <a:pt x="3918" y="17487"/>
                    <a:pt x="3914" y="17487"/>
                  </a:cubicBezTo>
                  <a:cubicBezTo>
                    <a:pt x="4319" y="16850"/>
                    <a:pt x="4703" y="16200"/>
                    <a:pt x="5065" y="15537"/>
                  </a:cubicBezTo>
                  <a:cubicBezTo>
                    <a:pt x="5114" y="15537"/>
                    <a:pt x="5166" y="15525"/>
                    <a:pt x="5218" y="15508"/>
                  </a:cubicBezTo>
                  <a:cubicBezTo>
                    <a:pt x="5400" y="15453"/>
                    <a:pt x="5584" y="15388"/>
                    <a:pt x="5767" y="15324"/>
                  </a:cubicBezTo>
                  <a:cubicBezTo>
                    <a:pt x="7237" y="14813"/>
                    <a:pt x="8672" y="14201"/>
                    <a:pt x="10060" y="13493"/>
                  </a:cubicBezTo>
                  <a:cubicBezTo>
                    <a:pt x="10201" y="13422"/>
                    <a:pt x="10121" y="13225"/>
                    <a:pt x="9992" y="13225"/>
                  </a:cubicBezTo>
                  <a:cubicBezTo>
                    <a:pt x="9971" y="13225"/>
                    <a:pt x="9949" y="13230"/>
                    <a:pt x="9927" y="13241"/>
                  </a:cubicBezTo>
                  <a:cubicBezTo>
                    <a:pt x="9105" y="13661"/>
                    <a:pt x="8270" y="14047"/>
                    <a:pt x="7417" y="14398"/>
                  </a:cubicBezTo>
                  <a:cubicBezTo>
                    <a:pt x="6962" y="14584"/>
                    <a:pt x="6501" y="14761"/>
                    <a:pt x="6037" y="14928"/>
                  </a:cubicBezTo>
                  <a:cubicBezTo>
                    <a:pt x="5840" y="14997"/>
                    <a:pt x="5645" y="15065"/>
                    <a:pt x="5448" y="15133"/>
                  </a:cubicBezTo>
                  <a:cubicBezTo>
                    <a:pt x="5419" y="15143"/>
                    <a:pt x="5319" y="15188"/>
                    <a:pt x="5234" y="15220"/>
                  </a:cubicBezTo>
                  <a:cubicBezTo>
                    <a:pt x="5755" y="14243"/>
                    <a:pt x="6230" y="13241"/>
                    <a:pt x="6663" y="12222"/>
                  </a:cubicBezTo>
                  <a:cubicBezTo>
                    <a:pt x="6688" y="12265"/>
                    <a:pt x="6733" y="12285"/>
                    <a:pt x="6780" y="12285"/>
                  </a:cubicBezTo>
                  <a:cubicBezTo>
                    <a:pt x="6802" y="12285"/>
                    <a:pt x="6825" y="12281"/>
                    <a:pt x="6847" y="12271"/>
                  </a:cubicBezTo>
                  <a:cubicBezTo>
                    <a:pt x="7795" y="11859"/>
                    <a:pt x="8744" y="11445"/>
                    <a:pt x="9693" y="11031"/>
                  </a:cubicBezTo>
                  <a:cubicBezTo>
                    <a:pt x="9841" y="10967"/>
                    <a:pt x="9755" y="10766"/>
                    <a:pt x="9619" y="10766"/>
                  </a:cubicBezTo>
                  <a:cubicBezTo>
                    <a:pt x="9600" y="10766"/>
                    <a:pt x="9580" y="10770"/>
                    <a:pt x="9559" y="10779"/>
                  </a:cubicBezTo>
                  <a:cubicBezTo>
                    <a:pt x="8655" y="11171"/>
                    <a:pt x="7751" y="11566"/>
                    <a:pt x="6848" y="11960"/>
                  </a:cubicBezTo>
                  <a:cubicBezTo>
                    <a:pt x="6834" y="11931"/>
                    <a:pt x="6822" y="11901"/>
                    <a:pt x="6807" y="11872"/>
                  </a:cubicBezTo>
                  <a:cubicBezTo>
                    <a:pt x="7151" y="11039"/>
                    <a:pt x="7469" y="10194"/>
                    <a:pt x="7760" y="9343"/>
                  </a:cubicBezTo>
                  <a:cubicBezTo>
                    <a:pt x="7801" y="9224"/>
                    <a:pt x="7837" y="9105"/>
                    <a:pt x="7876" y="8986"/>
                  </a:cubicBezTo>
                  <a:cubicBezTo>
                    <a:pt x="7883" y="8985"/>
                    <a:pt x="7889" y="8985"/>
                    <a:pt x="7896" y="8982"/>
                  </a:cubicBezTo>
                  <a:cubicBezTo>
                    <a:pt x="8928" y="8383"/>
                    <a:pt x="9907" y="7697"/>
                    <a:pt x="10825" y="6934"/>
                  </a:cubicBezTo>
                  <a:cubicBezTo>
                    <a:pt x="10936" y="6840"/>
                    <a:pt x="10837" y="6690"/>
                    <a:pt x="10721" y="6690"/>
                  </a:cubicBezTo>
                  <a:cubicBezTo>
                    <a:pt x="10690" y="6690"/>
                    <a:pt x="10659" y="6701"/>
                    <a:pt x="10629" y="6725"/>
                  </a:cubicBezTo>
                  <a:cubicBezTo>
                    <a:pt x="9806" y="7411"/>
                    <a:pt x="8930" y="8028"/>
                    <a:pt x="8010" y="8580"/>
                  </a:cubicBezTo>
                  <a:cubicBezTo>
                    <a:pt x="8455" y="7202"/>
                    <a:pt x="8837" y="5802"/>
                    <a:pt x="9171" y="4393"/>
                  </a:cubicBezTo>
                  <a:cubicBezTo>
                    <a:pt x="9601" y="4271"/>
                    <a:pt x="9946" y="3952"/>
                    <a:pt x="10291" y="3681"/>
                  </a:cubicBezTo>
                  <a:cubicBezTo>
                    <a:pt x="10720" y="3344"/>
                    <a:pt x="11153" y="3005"/>
                    <a:pt x="11585" y="2666"/>
                  </a:cubicBezTo>
                  <a:cubicBezTo>
                    <a:pt x="11700" y="2575"/>
                    <a:pt x="11597" y="2426"/>
                    <a:pt x="11479" y="2426"/>
                  </a:cubicBezTo>
                  <a:cubicBezTo>
                    <a:pt x="11449" y="2426"/>
                    <a:pt x="11418" y="2435"/>
                    <a:pt x="11389" y="2458"/>
                  </a:cubicBezTo>
                  <a:cubicBezTo>
                    <a:pt x="10988" y="2772"/>
                    <a:pt x="10589" y="3086"/>
                    <a:pt x="10189" y="3399"/>
                  </a:cubicBezTo>
                  <a:cubicBezTo>
                    <a:pt x="9900" y="3627"/>
                    <a:pt x="9599" y="3915"/>
                    <a:pt x="9250" y="4063"/>
                  </a:cubicBezTo>
                  <a:cubicBezTo>
                    <a:pt x="9546" y="2776"/>
                    <a:pt x="9807" y="1480"/>
                    <a:pt x="10037" y="182"/>
                  </a:cubicBezTo>
                  <a:cubicBezTo>
                    <a:pt x="10057" y="74"/>
                    <a:pt x="9964" y="1"/>
                    <a:pt x="98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6"/>
          <p:cNvGrpSpPr/>
          <p:nvPr/>
        </p:nvGrpSpPr>
        <p:grpSpPr>
          <a:xfrm>
            <a:off x="1125344" y="4732995"/>
            <a:ext cx="161218" cy="147201"/>
            <a:chOff x="2599225" y="2912400"/>
            <a:chExt cx="85400" cy="77975"/>
          </a:xfrm>
        </p:grpSpPr>
        <p:sp>
          <p:nvSpPr>
            <p:cNvPr id="274" name="Google Shape;274;p6"/>
            <p:cNvSpPr/>
            <p:nvPr/>
          </p:nvSpPr>
          <p:spPr>
            <a:xfrm>
              <a:off x="2599225" y="2912400"/>
              <a:ext cx="28575" cy="26900"/>
            </a:xfrm>
            <a:custGeom>
              <a:avLst/>
              <a:gdLst/>
              <a:ahLst/>
              <a:cxnLst/>
              <a:rect l="l" t="t" r="r" b="b"/>
              <a:pathLst>
                <a:path w="1143" h="1076" extrusionOk="0">
                  <a:moveTo>
                    <a:pt x="596" y="0"/>
                  </a:moveTo>
                  <a:cubicBezTo>
                    <a:pt x="462" y="0"/>
                    <a:pt x="335" y="50"/>
                    <a:pt x="236" y="141"/>
                  </a:cubicBezTo>
                  <a:cubicBezTo>
                    <a:pt x="16" y="340"/>
                    <a:pt x="0" y="680"/>
                    <a:pt x="200" y="898"/>
                  </a:cubicBezTo>
                  <a:cubicBezTo>
                    <a:pt x="291" y="1000"/>
                    <a:pt x="417" y="1062"/>
                    <a:pt x="555" y="1072"/>
                  </a:cubicBezTo>
                  <a:cubicBezTo>
                    <a:pt x="559" y="1072"/>
                    <a:pt x="565" y="1072"/>
                    <a:pt x="572" y="1075"/>
                  </a:cubicBezTo>
                  <a:cubicBezTo>
                    <a:pt x="581" y="1075"/>
                    <a:pt x="590" y="1076"/>
                    <a:pt x="599" y="1076"/>
                  </a:cubicBezTo>
                  <a:cubicBezTo>
                    <a:pt x="732" y="1076"/>
                    <a:pt x="860" y="1025"/>
                    <a:pt x="960" y="935"/>
                  </a:cubicBezTo>
                  <a:cubicBezTo>
                    <a:pt x="1066" y="839"/>
                    <a:pt x="1128" y="707"/>
                    <a:pt x="1135" y="562"/>
                  </a:cubicBezTo>
                  <a:cubicBezTo>
                    <a:pt x="1142" y="419"/>
                    <a:pt x="1093" y="283"/>
                    <a:pt x="996" y="177"/>
                  </a:cubicBezTo>
                  <a:cubicBezTo>
                    <a:pt x="899" y="70"/>
                    <a:pt x="769" y="11"/>
                    <a:pt x="623" y="1"/>
                  </a:cubicBezTo>
                  <a:cubicBezTo>
                    <a:pt x="614" y="0"/>
                    <a:pt x="6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2656075" y="2919450"/>
              <a:ext cx="28550" cy="26950"/>
            </a:xfrm>
            <a:custGeom>
              <a:avLst/>
              <a:gdLst/>
              <a:ahLst/>
              <a:cxnLst/>
              <a:rect l="l" t="t" r="r" b="b"/>
              <a:pathLst>
                <a:path w="1142" h="1078" extrusionOk="0">
                  <a:moveTo>
                    <a:pt x="596" y="0"/>
                  </a:moveTo>
                  <a:cubicBezTo>
                    <a:pt x="464" y="0"/>
                    <a:pt x="335" y="51"/>
                    <a:pt x="236" y="142"/>
                  </a:cubicBezTo>
                  <a:cubicBezTo>
                    <a:pt x="16" y="340"/>
                    <a:pt x="0" y="680"/>
                    <a:pt x="200" y="902"/>
                  </a:cubicBezTo>
                  <a:cubicBezTo>
                    <a:pt x="293" y="1003"/>
                    <a:pt x="417" y="1064"/>
                    <a:pt x="555" y="1075"/>
                  </a:cubicBezTo>
                  <a:cubicBezTo>
                    <a:pt x="561" y="1075"/>
                    <a:pt x="565" y="1075"/>
                    <a:pt x="572" y="1077"/>
                  </a:cubicBezTo>
                  <a:cubicBezTo>
                    <a:pt x="581" y="1077"/>
                    <a:pt x="590" y="1077"/>
                    <a:pt x="599" y="1077"/>
                  </a:cubicBezTo>
                  <a:cubicBezTo>
                    <a:pt x="733" y="1077"/>
                    <a:pt x="860" y="1027"/>
                    <a:pt x="960" y="938"/>
                  </a:cubicBezTo>
                  <a:cubicBezTo>
                    <a:pt x="1066" y="841"/>
                    <a:pt x="1128" y="709"/>
                    <a:pt x="1135" y="564"/>
                  </a:cubicBezTo>
                  <a:cubicBezTo>
                    <a:pt x="1141" y="421"/>
                    <a:pt x="1092" y="283"/>
                    <a:pt x="996" y="178"/>
                  </a:cubicBezTo>
                  <a:cubicBezTo>
                    <a:pt x="901" y="71"/>
                    <a:pt x="771" y="8"/>
                    <a:pt x="623" y="1"/>
                  </a:cubicBezTo>
                  <a:cubicBezTo>
                    <a:pt x="614" y="1"/>
                    <a:pt x="6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621150" y="2963450"/>
              <a:ext cx="28575" cy="26925"/>
            </a:xfrm>
            <a:custGeom>
              <a:avLst/>
              <a:gdLst/>
              <a:ahLst/>
              <a:cxnLst/>
              <a:rect l="l" t="t" r="r" b="b"/>
              <a:pathLst>
                <a:path w="1143" h="1077" extrusionOk="0">
                  <a:moveTo>
                    <a:pt x="600" y="1"/>
                  </a:moveTo>
                  <a:cubicBezTo>
                    <a:pt x="467" y="1"/>
                    <a:pt x="338" y="50"/>
                    <a:pt x="236" y="142"/>
                  </a:cubicBezTo>
                  <a:cubicBezTo>
                    <a:pt x="18" y="340"/>
                    <a:pt x="0" y="680"/>
                    <a:pt x="200" y="899"/>
                  </a:cubicBezTo>
                  <a:cubicBezTo>
                    <a:pt x="293" y="1000"/>
                    <a:pt x="417" y="1063"/>
                    <a:pt x="555" y="1073"/>
                  </a:cubicBezTo>
                  <a:cubicBezTo>
                    <a:pt x="561" y="1073"/>
                    <a:pt x="565" y="1073"/>
                    <a:pt x="572" y="1076"/>
                  </a:cubicBezTo>
                  <a:cubicBezTo>
                    <a:pt x="581" y="1076"/>
                    <a:pt x="590" y="1076"/>
                    <a:pt x="599" y="1076"/>
                  </a:cubicBezTo>
                  <a:cubicBezTo>
                    <a:pt x="733" y="1076"/>
                    <a:pt x="860" y="1026"/>
                    <a:pt x="960" y="937"/>
                  </a:cubicBezTo>
                  <a:cubicBezTo>
                    <a:pt x="1067" y="840"/>
                    <a:pt x="1128" y="708"/>
                    <a:pt x="1135" y="563"/>
                  </a:cubicBezTo>
                  <a:cubicBezTo>
                    <a:pt x="1143" y="420"/>
                    <a:pt x="1092" y="282"/>
                    <a:pt x="996" y="177"/>
                  </a:cubicBezTo>
                  <a:cubicBezTo>
                    <a:pt x="901" y="71"/>
                    <a:pt x="771" y="13"/>
                    <a:pt x="623" y="1"/>
                  </a:cubicBezTo>
                  <a:cubicBezTo>
                    <a:pt x="615" y="1"/>
                    <a:pt x="608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6"/>
          <p:cNvSpPr/>
          <p:nvPr/>
        </p:nvSpPr>
        <p:spPr>
          <a:xfrm>
            <a:off x="8569590" y="-100692"/>
            <a:ext cx="351980" cy="1064814"/>
          </a:xfrm>
          <a:custGeom>
            <a:avLst/>
            <a:gdLst/>
            <a:ahLst/>
            <a:cxnLst/>
            <a:rect l="l" t="t" r="r" b="b"/>
            <a:pathLst>
              <a:path w="7458" h="22562" extrusionOk="0">
                <a:moveTo>
                  <a:pt x="1533" y="5138"/>
                </a:moveTo>
                <a:cubicBezTo>
                  <a:pt x="1552" y="5138"/>
                  <a:pt x="1567" y="5139"/>
                  <a:pt x="1577" y="5139"/>
                </a:cubicBezTo>
                <a:cubicBezTo>
                  <a:pt x="2082" y="5159"/>
                  <a:pt x="2586" y="5227"/>
                  <a:pt x="3075" y="5342"/>
                </a:cubicBezTo>
                <a:cubicBezTo>
                  <a:pt x="3404" y="5417"/>
                  <a:pt x="3694" y="5547"/>
                  <a:pt x="3951" y="5685"/>
                </a:cubicBezTo>
                <a:cubicBezTo>
                  <a:pt x="3786" y="5710"/>
                  <a:pt x="3619" y="5721"/>
                  <a:pt x="3451" y="5721"/>
                </a:cubicBezTo>
                <a:cubicBezTo>
                  <a:pt x="2924" y="5721"/>
                  <a:pt x="2390" y="5613"/>
                  <a:pt x="1870" y="5507"/>
                </a:cubicBezTo>
                <a:cubicBezTo>
                  <a:pt x="1500" y="5430"/>
                  <a:pt x="1120" y="5352"/>
                  <a:pt x="740" y="5313"/>
                </a:cubicBezTo>
                <a:lnTo>
                  <a:pt x="723" y="5313"/>
                </a:lnTo>
                <a:cubicBezTo>
                  <a:pt x="690" y="5316"/>
                  <a:pt x="661" y="5343"/>
                  <a:pt x="658" y="5379"/>
                </a:cubicBezTo>
                <a:cubicBezTo>
                  <a:pt x="653" y="5421"/>
                  <a:pt x="682" y="5458"/>
                  <a:pt x="724" y="5461"/>
                </a:cubicBezTo>
                <a:cubicBezTo>
                  <a:pt x="1095" y="5501"/>
                  <a:pt x="1474" y="5579"/>
                  <a:pt x="1839" y="5653"/>
                </a:cubicBezTo>
                <a:cubicBezTo>
                  <a:pt x="2367" y="5761"/>
                  <a:pt x="2908" y="5870"/>
                  <a:pt x="3449" y="5870"/>
                </a:cubicBezTo>
                <a:cubicBezTo>
                  <a:pt x="3624" y="5870"/>
                  <a:pt x="3799" y="5859"/>
                  <a:pt x="3973" y="5833"/>
                </a:cubicBezTo>
                <a:lnTo>
                  <a:pt x="3973" y="5833"/>
                </a:lnTo>
                <a:cubicBezTo>
                  <a:pt x="3576" y="6014"/>
                  <a:pt x="3143" y="6126"/>
                  <a:pt x="2630" y="6181"/>
                </a:cubicBezTo>
                <a:cubicBezTo>
                  <a:pt x="2513" y="6194"/>
                  <a:pt x="2396" y="6201"/>
                  <a:pt x="2279" y="6201"/>
                </a:cubicBezTo>
                <a:cubicBezTo>
                  <a:pt x="1870" y="6201"/>
                  <a:pt x="1465" y="6122"/>
                  <a:pt x="1094" y="5972"/>
                </a:cubicBezTo>
                <a:cubicBezTo>
                  <a:pt x="875" y="5883"/>
                  <a:pt x="377" y="5637"/>
                  <a:pt x="225" y="5193"/>
                </a:cubicBezTo>
                <a:cubicBezTo>
                  <a:pt x="503" y="5169"/>
                  <a:pt x="1308" y="5138"/>
                  <a:pt x="1533" y="5138"/>
                </a:cubicBezTo>
                <a:close/>
                <a:moveTo>
                  <a:pt x="7088" y="5500"/>
                </a:moveTo>
                <a:cubicBezTo>
                  <a:pt x="6816" y="6105"/>
                  <a:pt x="6461" y="6668"/>
                  <a:pt x="6031" y="7177"/>
                </a:cubicBezTo>
                <a:cubicBezTo>
                  <a:pt x="5829" y="7419"/>
                  <a:pt x="5580" y="7675"/>
                  <a:pt x="5264" y="7754"/>
                </a:cubicBezTo>
                <a:cubicBezTo>
                  <a:pt x="5244" y="7759"/>
                  <a:pt x="5230" y="7760"/>
                  <a:pt x="5221" y="7760"/>
                </a:cubicBezTo>
                <a:cubicBezTo>
                  <a:pt x="5216" y="7760"/>
                  <a:pt x="5213" y="7760"/>
                  <a:pt x="5211" y="7759"/>
                </a:cubicBezTo>
                <a:cubicBezTo>
                  <a:pt x="5192" y="7742"/>
                  <a:pt x="5168" y="7733"/>
                  <a:pt x="5145" y="7733"/>
                </a:cubicBezTo>
                <a:cubicBezTo>
                  <a:pt x="5132" y="7733"/>
                  <a:pt x="5120" y="7735"/>
                  <a:pt x="5108" y="7741"/>
                </a:cubicBezTo>
                <a:cubicBezTo>
                  <a:pt x="4970" y="7675"/>
                  <a:pt x="4830" y="7612"/>
                  <a:pt x="4690" y="7551"/>
                </a:cubicBezTo>
                <a:cubicBezTo>
                  <a:pt x="5303" y="7293"/>
                  <a:pt x="5853" y="6902"/>
                  <a:pt x="6296" y="6406"/>
                </a:cubicBezTo>
                <a:cubicBezTo>
                  <a:pt x="6324" y="6374"/>
                  <a:pt x="6321" y="6328"/>
                  <a:pt x="6291" y="6300"/>
                </a:cubicBezTo>
                <a:cubicBezTo>
                  <a:pt x="6278" y="6288"/>
                  <a:pt x="6261" y="6282"/>
                  <a:pt x="6244" y="6282"/>
                </a:cubicBezTo>
                <a:cubicBezTo>
                  <a:pt x="6240" y="6282"/>
                  <a:pt x="6235" y="6282"/>
                  <a:pt x="6231" y="6283"/>
                </a:cubicBezTo>
                <a:cubicBezTo>
                  <a:pt x="6215" y="6284"/>
                  <a:pt x="6197" y="6293"/>
                  <a:pt x="6186" y="6306"/>
                </a:cubicBezTo>
                <a:cubicBezTo>
                  <a:pt x="5738" y="6808"/>
                  <a:pt x="5176" y="7199"/>
                  <a:pt x="4552" y="7445"/>
                </a:cubicBezTo>
                <a:cubicBezTo>
                  <a:pt x="4655" y="7157"/>
                  <a:pt x="4763" y="6857"/>
                  <a:pt x="4956" y="6617"/>
                </a:cubicBezTo>
                <a:cubicBezTo>
                  <a:pt x="5112" y="6420"/>
                  <a:pt x="5335" y="6247"/>
                  <a:pt x="5659" y="6073"/>
                </a:cubicBezTo>
                <a:cubicBezTo>
                  <a:pt x="6110" y="5830"/>
                  <a:pt x="6603" y="5659"/>
                  <a:pt x="7088" y="5500"/>
                </a:cubicBezTo>
                <a:close/>
                <a:moveTo>
                  <a:pt x="3931" y="7790"/>
                </a:moveTo>
                <a:lnTo>
                  <a:pt x="3931" y="7790"/>
                </a:lnTo>
                <a:cubicBezTo>
                  <a:pt x="3342" y="8602"/>
                  <a:pt x="2592" y="9307"/>
                  <a:pt x="1745" y="9843"/>
                </a:cubicBezTo>
                <a:cubicBezTo>
                  <a:pt x="1710" y="9864"/>
                  <a:pt x="1700" y="9911"/>
                  <a:pt x="1722" y="9945"/>
                </a:cubicBezTo>
                <a:cubicBezTo>
                  <a:pt x="1736" y="9968"/>
                  <a:pt x="1760" y="9980"/>
                  <a:pt x="1785" y="9980"/>
                </a:cubicBezTo>
                <a:cubicBezTo>
                  <a:pt x="1798" y="9980"/>
                  <a:pt x="1812" y="9976"/>
                  <a:pt x="1825" y="9968"/>
                </a:cubicBezTo>
                <a:cubicBezTo>
                  <a:pt x="2663" y="9440"/>
                  <a:pt x="3408" y="8747"/>
                  <a:pt x="3999" y="7950"/>
                </a:cubicBezTo>
                <a:lnTo>
                  <a:pt x="3999" y="7950"/>
                </a:lnTo>
                <a:cubicBezTo>
                  <a:pt x="3928" y="8281"/>
                  <a:pt x="3838" y="8612"/>
                  <a:pt x="3675" y="8894"/>
                </a:cubicBezTo>
                <a:cubicBezTo>
                  <a:pt x="3436" y="9304"/>
                  <a:pt x="3112" y="9679"/>
                  <a:pt x="2708" y="10009"/>
                </a:cubicBezTo>
                <a:cubicBezTo>
                  <a:pt x="2027" y="10563"/>
                  <a:pt x="1201" y="10940"/>
                  <a:pt x="446" y="11247"/>
                </a:cubicBezTo>
                <a:cubicBezTo>
                  <a:pt x="467" y="11179"/>
                  <a:pt x="494" y="11095"/>
                  <a:pt x="526" y="10989"/>
                </a:cubicBezTo>
                <a:cubicBezTo>
                  <a:pt x="551" y="10908"/>
                  <a:pt x="577" y="10823"/>
                  <a:pt x="587" y="10798"/>
                </a:cubicBezTo>
                <a:cubicBezTo>
                  <a:pt x="681" y="10585"/>
                  <a:pt x="794" y="10375"/>
                  <a:pt x="918" y="10177"/>
                </a:cubicBezTo>
                <a:cubicBezTo>
                  <a:pt x="1173" y="9767"/>
                  <a:pt x="1486" y="9395"/>
                  <a:pt x="1845" y="9068"/>
                </a:cubicBezTo>
                <a:cubicBezTo>
                  <a:pt x="2207" y="8738"/>
                  <a:pt x="2606" y="8463"/>
                  <a:pt x="3035" y="8250"/>
                </a:cubicBezTo>
                <a:cubicBezTo>
                  <a:pt x="3139" y="8199"/>
                  <a:pt x="3238" y="8153"/>
                  <a:pt x="3335" y="8108"/>
                </a:cubicBezTo>
                <a:cubicBezTo>
                  <a:pt x="3540" y="8014"/>
                  <a:pt x="3740" y="7920"/>
                  <a:pt x="3931" y="7790"/>
                </a:cubicBezTo>
                <a:close/>
                <a:moveTo>
                  <a:pt x="4661" y="7755"/>
                </a:moveTo>
                <a:lnTo>
                  <a:pt x="4661" y="7755"/>
                </a:lnTo>
                <a:cubicBezTo>
                  <a:pt x="5397" y="8079"/>
                  <a:pt x="6078" y="8435"/>
                  <a:pt x="6551" y="9165"/>
                </a:cubicBezTo>
                <a:cubicBezTo>
                  <a:pt x="6932" y="9750"/>
                  <a:pt x="7158" y="10498"/>
                  <a:pt x="7240" y="11446"/>
                </a:cubicBezTo>
                <a:cubicBezTo>
                  <a:pt x="6961" y="11396"/>
                  <a:pt x="6709" y="11192"/>
                  <a:pt x="6472" y="10983"/>
                </a:cubicBezTo>
                <a:cubicBezTo>
                  <a:pt x="6024" y="10588"/>
                  <a:pt x="5557" y="10157"/>
                  <a:pt x="5196" y="9641"/>
                </a:cubicBezTo>
                <a:cubicBezTo>
                  <a:pt x="4830" y="9119"/>
                  <a:pt x="4691" y="8518"/>
                  <a:pt x="4545" y="7882"/>
                </a:cubicBezTo>
                <a:cubicBezTo>
                  <a:pt x="4540" y="7868"/>
                  <a:pt x="4538" y="7855"/>
                  <a:pt x="4536" y="7840"/>
                </a:cubicBezTo>
                <a:lnTo>
                  <a:pt x="4536" y="7840"/>
                </a:lnTo>
                <a:cubicBezTo>
                  <a:pt x="5148" y="8558"/>
                  <a:pt x="5710" y="9329"/>
                  <a:pt x="6198" y="10135"/>
                </a:cubicBezTo>
                <a:cubicBezTo>
                  <a:pt x="6212" y="10159"/>
                  <a:pt x="6237" y="10171"/>
                  <a:pt x="6263" y="10171"/>
                </a:cubicBezTo>
                <a:cubicBezTo>
                  <a:pt x="6276" y="10171"/>
                  <a:pt x="6290" y="10168"/>
                  <a:pt x="6302" y="10161"/>
                </a:cubicBezTo>
                <a:cubicBezTo>
                  <a:pt x="6335" y="10139"/>
                  <a:pt x="6349" y="10093"/>
                  <a:pt x="6327" y="10057"/>
                </a:cubicBezTo>
                <a:cubicBezTo>
                  <a:pt x="5836" y="9249"/>
                  <a:pt x="5274" y="8477"/>
                  <a:pt x="4661" y="7755"/>
                </a:cubicBezTo>
                <a:close/>
                <a:moveTo>
                  <a:pt x="3766" y="10975"/>
                </a:moveTo>
                <a:cubicBezTo>
                  <a:pt x="3649" y="11205"/>
                  <a:pt x="3424" y="11367"/>
                  <a:pt x="3216" y="11501"/>
                </a:cubicBezTo>
                <a:cubicBezTo>
                  <a:pt x="3048" y="11610"/>
                  <a:pt x="2876" y="11713"/>
                  <a:pt x="2702" y="11817"/>
                </a:cubicBezTo>
                <a:cubicBezTo>
                  <a:pt x="2116" y="12170"/>
                  <a:pt x="1509" y="12534"/>
                  <a:pt x="1092" y="13088"/>
                </a:cubicBezTo>
                <a:cubicBezTo>
                  <a:pt x="1066" y="13120"/>
                  <a:pt x="1073" y="13168"/>
                  <a:pt x="1107" y="13192"/>
                </a:cubicBezTo>
                <a:cubicBezTo>
                  <a:pt x="1120" y="13203"/>
                  <a:pt x="1135" y="13208"/>
                  <a:pt x="1151" y="13208"/>
                </a:cubicBezTo>
                <a:cubicBezTo>
                  <a:pt x="1174" y="13208"/>
                  <a:pt x="1196" y="13198"/>
                  <a:pt x="1211" y="13178"/>
                </a:cubicBezTo>
                <a:cubicBezTo>
                  <a:pt x="1613" y="12648"/>
                  <a:pt x="2207" y="12292"/>
                  <a:pt x="2780" y="11946"/>
                </a:cubicBezTo>
                <a:cubicBezTo>
                  <a:pt x="2954" y="11842"/>
                  <a:pt x="3129" y="11736"/>
                  <a:pt x="3298" y="11627"/>
                </a:cubicBezTo>
                <a:cubicBezTo>
                  <a:pt x="3437" y="11538"/>
                  <a:pt x="3575" y="11438"/>
                  <a:pt x="3691" y="11322"/>
                </a:cubicBezTo>
                <a:lnTo>
                  <a:pt x="3691" y="11322"/>
                </a:lnTo>
                <a:cubicBezTo>
                  <a:pt x="3657" y="11448"/>
                  <a:pt x="3618" y="11570"/>
                  <a:pt x="3557" y="11682"/>
                </a:cubicBezTo>
                <a:cubicBezTo>
                  <a:pt x="3332" y="12115"/>
                  <a:pt x="2945" y="12503"/>
                  <a:pt x="2376" y="12871"/>
                </a:cubicBezTo>
                <a:cubicBezTo>
                  <a:pt x="2155" y="13016"/>
                  <a:pt x="1917" y="13150"/>
                  <a:pt x="1687" y="13281"/>
                </a:cubicBezTo>
                <a:cubicBezTo>
                  <a:pt x="1267" y="13520"/>
                  <a:pt x="833" y="13764"/>
                  <a:pt x="458" y="14084"/>
                </a:cubicBezTo>
                <a:cubicBezTo>
                  <a:pt x="484" y="13638"/>
                  <a:pt x="772" y="13216"/>
                  <a:pt x="1069" y="12817"/>
                </a:cubicBezTo>
                <a:cubicBezTo>
                  <a:pt x="1600" y="12105"/>
                  <a:pt x="2140" y="11446"/>
                  <a:pt x="2903" y="11199"/>
                </a:cubicBezTo>
                <a:cubicBezTo>
                  <a:pt x="3122" y="11128"/>
                  <a:pt x="3353" y="11073"/>
                  <a:pt x="3576" y="11019"/>
                </a:cubicBezTo>
                <a:cubicBezTo>
                  <a:pt x="3640" y="11005"/>
                  <a:pt x="3704" y="10989"/>
                  <a:pt x="3766" y="10975"/>
                </a:cubicBezTo>
                <a:close/>
                <a:moveTo>
                  <a:pt x="4103" y="11150"/>
                </a:moveTo>
                <a:lnTo>
                  <a:pt x="4103" y="11150"/>
                </a:lnTo>
                <a:cubicBezTo>
                  <a:pt x="4125" y="11154"/>
                  <a:pt x="4150" y="11160"/>
                  <a:pt x="4183" y="11167"/>
                </a:cubicBezTo>
                <a:cubicBezTo>
                  <a:pt x="4478" y="11241"/>
                  <a:pt x="4743" y="11389"/>
                  <a:pt x="4988" y="11536"/>
                </a:cubicBezTo>
                <a:cubicBezTo>
                  <a:pt x="5313" y="11733"/>
                  <a:pt x="5726" y="12007"/>
                  <a:pt x="6030" y="12376"/>
                </a:cubicBezTo>
                <a:cubicBezTo>
                  <a:pt x="6263" y="12660"/>
                  <a:pt x="6430" y="12987"/>
                  <a:pt x="6608" y="13394"/>
                </a:cubicBezTo>
                <a:cubicBezTo>
                  <a:pt x="6799" y="13828"/>
                  <a:pt x="6972" y="14274"/>
                  <a:pt x="7126" y="14724"/>
                </a:cubicBezTo>
                <a:lnTo>
                  <a:pt x="6003" y="13896"/>
                </a:lnTo>
                <a:cubicBezTo>
                  <a:pt x="5668" y="13650"/>
                  <a:pt x="5325" y="13394"/>
                  <a:pt x="5030" y="13094"/>
                </a:cubicBezTo>
                <a:cubicBezTo>
                  <a:pt x="4601" y="12655"/>
                  <a:pt x="4278" y="12112"/>
                  <a:pt x="4095" y="11522"/>
                </a:cubicBezTo>
                <a:lnTo>
                  <a:pt x="4070" y="11449"/>
                </a:lnTo>
                <a:cubicBezTo>
                  <a:pt x="4054" y="11399"/>
                  <a:pt x="4032" y="11331"/>
                  <a:pt x="4018" y="11273"/>
                </a:cubicBezTo>
                <a:lnTo>
                  <a:pt x="4018" y="11273"/>
                </a:lnTo>
                <a:cubicBezTo>
                  <a:pt x="4129" y="11400"/>
                  <a:pt x="4241" y="11530"/>
                  <a:pt x="4344" y="11659"/>
                </a:cubicBezTo>
                <a:cubicBezTo>
                  <a:pt x="4542" y="11905"/>
                  <a:pt x="4749" y="12159"/>
                  <a:pt x="4995" y="12379"/>
                </a:cubicBezTo>
                <a:lnTo>
                  <a:pt x="5146" y="12513"/>
                </a:lnTo>
                <a:cubicBezTo>
                  <a:pt x="5474" y="12803"/>
                  <a:pt x="5813" y="13101"/>
                  <a:pt x="6000" y="13499"/>
                </a:cubicBezTo>
                <a:cubicBezTo>
                  <a:pt x="6012" y="13527"/>
                  <a:pt x="6039" y="13542"/>
                  <a:pt x="6067" y="13542"/>
                </a:cubicBezTo>
                <a:cubicBezTo>
                  <a:pt x="6077" y="13542"/>
                  <a:pt x="6088" y="13540"/>
                  <a:pt x="6098" y="13535"/>
                </a:cubicBezTo>
                <a:cubicBezTo>
                  <a:pt x="6137" y="13517"/>
                  <a:pt x="6153" y="13473"/>
                  <a:pt x="6134" y="13436"/>
                </a:cubicBezTo>
                <a:cubicBezTo>
                  <a:pt x="5934" y="13010"/>
                  <a:pt x="5583" y="12702"/>
                  <a:pt x="5243" y="12402"/>
                </a:cubicBezTo>
                <a:lnTo>
                  <a:pt x="5092" y="12270"/>
                </a:lnTo>
                <a:cubicBezTo>
                  <a:pt x="4856" y="12057"/>
                  <a:pt x="4653" y="11808"/>
                  <a:pt x="4458" y="11568"/>
                </a:cubicBezTo>
                <a:cubicBezTo>
                  <a:pt x="4345" y="11429"/>
                  <a:pt x="4228" y="11287"/>
                  <a:pt x="4103" y="11150"/>
                </a:cubicBezTo>
                <a:close/>
                <a:moveTo>
                  <a:pt x="3455" y="14253"/>
                </a:moveTo>
                <a:lnTo>
                  <a:pt x="3455" y="14253"/>
                </a:lnTo>
                <a:cubicBezTo>
                  <a:pt x="3704" y="14892"/>
                  <a:pt x="3979" y="15391"/>
                  <a:pt x="4336" y="15852"/>
                </a:cubicBezTo>
                <a:cubicBezTo>
                  <a:pt x="4663" y="16271"/>
                  <a:pt x="4963" y="16688"/>
                  <a:pt x="4994" y="17176"/>
                </a:cubicBezTo>
                <a:cubicBezTo>
                  <a:pt x="4995" y="17215"/>
                  <a:pt x="5028" y="17246"/>
                  <a:pt x="5068" y="17246"/>
                </a:cubicBezTo>
                <a:cubicBezTo>
                  <a:pt x="5070" y="17246"/>
                  <a:pt x="5071" y="17246"/>
                  <a:pt x="5073" y="17246"/>
                </a:cubicBezTo>
                <a:cubicBezTo>
                  <a:pt x="5112" y="17243"/>
                  <a:pt x="5146" y="17208"/>
                  <a:pt x="5144" y="17166"/>
                </a:cubicBezTo>
                <a:cubicBezTo>
                  <a:pt x="5111" y="16638"/>
                  <a:pt x="4785" y="16182"/>
                  <a:pt x="4456" y="15760"/>
                </a:cubicBezTo>
                <a:cubicBezTo>
                  <a:pt x="4154" y="15374"/>
                  <a:pt x="3911" y="14956"/>
                  <a:pt x="3694" y="14445"/>
                </a:cubicBezTo>
                <a:lnTo>
                  <a:pt x="3694" y="14445"/>
                </a:lnTo>
                <a:cubicBezTo>
                  <a:pt x="3802" y="14549"/>
                  <a:pt x="3916" y="14644"/>
                  <a:pt x="4034" y="14744"/>
                </a:cubicBezTo>
                <a:cubicBezTo>
                  <a:pt x="4121" y="14815"/>
                  <a:pt x="4210" y="14889"/>
                  <a:pt x="4297" y="14969"/>
                </a:cubicBezTo>
                <a:cubicBezTo>
                  <a:pt x="4700" y="15331"/>
                  <a:pt x="5011" y="15768"/>
                  <a:pt x="5196" y="16237"/>
                </a:cubicBezTo>
                <a:cubicBezTo>
                  <a:pt x="5422" y="16810"/>
                  <a:pt x="5464" y="17457"/>
                  <a:pt x="5474" y="18059"/>
                </a:cubicBezTo>
                <a:cubicBezTo>
                  <a:pt x="5298" y="17813"/>
                  <a:pt x="5091" y="17590"/>
                  <a:pt x="4888" y="17373"/>
                </a:cubicBezTo>
                <a:cubicBezTo>
                  <a:pt x="4691" y="17162"/>
                  <a:pt x="4488" y="16940"/>
                  <a:pt x="4319" y="16706"/>
                </a:cubicBezTo>
                <a:cubicBezTo>
                  <a:pt x="4034" y="16315"/>
                  <a:pt x="3814" y="15849"/>
                  <a:pt x="3646" y="15281"/>
                </a:cubicBezTo>
                <a:cubicBezTo>
                  <a:pt x="3546" y="14950"/>
                  <a:pt x="3497" y="14599"/>
                  <a:pt x="3455" y="14253"/>
                </a:cubicBezTo>
                <a:close/>
                <a:moveTo>
                  <a:pt x="2902" y="14682"/>
                </a:moveTo>
                <a:lnTo>
                  <a:pt x="2902" y="14682"/>
                </a:lnTo>
                <a:cubicBezTo>
                  <a:pt x="2792" y="14899"/>
                  <a:pt x="2637" y="15100"/>
                  <a:pt x="2488" y="15297"/>
                </a:cubicBezTo>
                <a:lnTo>
                  <a:pt x="2434" y="15365"/>
                </a:lnTo>
                <a:cubicBezTo>
                  <a:pt x="2011" y="15917"/>
                  <a:pt x="1623" y="16505"/>
                  <a:pt x="1283" y="17111"/>
                </a:cubicBezTo>
                <a:cubicBezTo>
                  <a:pt x="1264" y="17147"/>
                  <a:pt x="1276" y="17192"/>
                  <a:pt x="1312" y="17212"/>
                </a:cubicBezTo>
                <a:cubicBezTo>
                  <a:pt x="1324" y="17219"/>
                  <a:pt x="1336" y="17222"/>
                  <a:pt x="1349" y="17222"/>
                </a:cubicBezTo>
                <a:cubicBezTo>
                  <a:pt x="1375" y="17222"/>
                  <a:pt x="1401" y="17208"/>
                  <a:pt x="1413" y="17183"/>
                </a:cubicBezTo>
                <a:cubicBezTo>
                  <a:pt x="1751" y="16583"/>
                  <a:pt x="2134" y="16002"/>
                  <a:pt x="2553" y="15455"/>
                </a:cubicBezTo>
                <a:lnTo>
                  <a:pt x="2603" y="15388"/>
                </a:lnTo>
                <a:cubicBezTo>
                  <a:pt x="2721" y="15236"/>
                  <a:pt x="2839" y="15083"/>
                  <a:pt x="2939" y="14918"/>
                </a:cubicBezTo>
                <a:lnTo>
                  <a:pt x="2939" y="14918"/>
                </a:lnTo>
                <a:cubicBezTo>
                  <a:pt x="2919" y="15040"/>
                  <a:pt x="2905" y="15158"/>
                  <a:pt x="2893" y="15275"/>
                </a:cubicBezTo>
                <a:cubicBezTo>
                  <a:pt x="2873" y="15358"/>
                  <a:pt x="2852" y="15441"/>
                  <a:pt x="2831" y="15522"/>
                </a:cubicBezTo>
                <a:cubicBezTo>
                  <a:pt x="2721" y="15923"/>
                  <a:pt x="2622" y="16253"/>
                  <a:pt x="2469" y="16564"/>
                </a:cubicBezTo>
                <a:cubicBezTo>
                  <a:pt x="2344" y="16816"/>
                  <a:pt x="2195" y="17026"/>
                  <a:pt x="2013" y="17204"/>
                </a:cubicBezTo>
                <a:cubicBezTo>
                  <a:pt x="1825" y="17386"/>
                  <a:pt x="1615" y="17511"/>
                  <a:pt x="1395" y="17642"/>
                </a:cubicBezTo>
                <a:cubicBezTo>
                  <a:pt x="1298" y="17700"/>
                  <a:pt x="1201" y="17758"/>
                  <a:pt x="1105" y="17822"/>
                </a:cubicBezTo>
                <a:cubicBezTo>
                  <a:pt x="1072" y="17844"/>
                  <a:pt x="924" y="17952"/>
                  <a:pt x="784" y="18080"/>
                </a:cubicBezTo>
                <a:cubicBezTo>
                  <a:pt x="803" y="17958"/>
                  <a:pt x="816" y="17835"/>
                  <a:pt x="830" y="17713"/>
                </a:cubicBezTo>
                <a:cubicBezTo>
                  <a:pt x="868" y="17375"/>
                  <a:pt x="902" y="17056"/>
                  <a:pt x="1014" y="16752"/>
                </a:cubicBezTo>
                <a:cubicBezTo>
                  <a:pt x="1235" y="16150"/>
                  <a:pt x="1674" y="15781"/>
                  <a:pt x="2142" y="15391"/>
                </a:cubicBezTo>
                <a:cubicBezTo>
                  <a:pt x="2386" y="15187"/>
                  <a:pt x="2637" y="14977"/>
                  <a:pt x="2857" y="14730"/>
                </a:cubicBezTo>
                <a:cubicBezTo>
                  <a:pt x="2868" y="14715"/>
                  <a:pt x="2883" y="14699"/>
                  <a:pt x="2902" y="14682"/>
                </a:cubicBezTo>
                <a:close/>
                <a:moveTo>
                  <a:pt x="2973" y="17461"/>
                </a:moveTo>
                <a:lnTo>
                  <a:pt x="2973" y="17461"/>
                </a:lnTo>
                <a:cubicBezTo>
                  <a:pt x="3046" y="17802"/>
                  <a:pt x="3126" y="18153"/>
                  <a:pt x="3272" y="18496"/>
                </a:cubicBezTo>
                <a:cubicBezTo>
                  <a:pt x="3353" y="18689"/>
                  <a:pt x="3455" y="18873"/>
                  <a:pt x="3555" y="19052"/>
                </a:cubicBezTo>
                <a:cubicBezTo>
                  <a:pt x="3672" y="19264"/>
                  <a:pt x="3793" y="19484"/>
                  <a:pt x="3879" y="19711"/>
                </a:cubicBezTo>
                <a:cubicBezTo>
                  <a:pt x="3964" y="19940"/>
                  <a:pt x="4009" y="20160"/>
                  <a:pt x="4019" y="20390"/>
                </a:cubicBezTo>
                <a:cubicBezTo>
                  <a:pt x="4037" y="20716"/>
                  <a:pt x="4012" y="21066"/>
                  <a:pt x="3947" y="21461"/>
                </a:cubicBezTo>
                <a:cubicBezTo>
                  <a:pt x="3921" y="21626"/>
                  <a:pt x="3886" y="21801"/>
                  <a:pt x="3843" y="21998"/>
                </a:cubicBezTo>
                <a:cubicBezTo>
                  <a:pt x="3837" y="22024"/>
                  <a:pt x="3822" y="22065"/>
                  <a:pt x="3806" y="22111"/>
                </a:cubicBezTo>
                <a:cubicBezTo>
                  <a:pt x="3806" y="22113"/>
                  <a:pt x="3806" y="22113"/>
                  <a:pt x="3805" y="22114"/>
                </a:cubicBezTo>
                <a:cubicBezTo>
                  <a:pt x="3692" y="21851"/>
                  <a:pt x="3556" y="21594"/>
                  <a:pt x="3426" y="21347"/>
                </a:cubicBezTo>
                <a:cubicBezTo>
                  <a:pt x="3301" y="21109"/>
                  <a:pt x="3171" y="20866"/>
                  <a:pt x="3064" y="20617"/>
                </a:cubicBezTo>
                <a:cubicBezTo>
                  <a:pt x="2627" y="19607"/>
                  <a:pt x="2518" y="18741"/>
                  <a:pt x="2721" y="17893"/>
                </a:cubicBezTo>
                <a:cubicBezTo>
                  <a:pt x="2745" y="17786"/>
                  <a:pt x="2774" y="17679"/>
                  <a:pt x="2806" y="17573"/>
                </a:cubicBezTo>
                <a:cubicBezTo>
                  <a:pt x="2810" y="17554"/>
                  <a:pt x="2815" y="17534"/>
                  <a:pt x="2821" y="17516"/>
                </a:cubicBezTo>
                <a:lnTo>
                  <a:pt x="2821" y="17516"/>
                </a:lnTo>
                <a:cubicBezTo>
                  <a:pt x="2809" y="18110"/>
                  <a:pt x="2858" y="18663"/>
                  <a:pt x="2970" y="19165"/>
                </a:cubicBezTo>
                <a:cubicBezTo>
                  <a:pt x="3026" y="19414"/>
                  <a:pt x="3133" y="19646"/>
                  <a:pt x="3238" y="19869"/>
                </a:cubicBezTo>
                <a:cubicBezTo>
                  <a:pt x="3400" y="20215"/>
                  <a:pt x="3552" y="20542"/>
                  <a:pt x="3527" y="20929"/>
                </a:cubicBezTo>
                <a:cubicBezTo>
                  <a:pt x="3526" y="20971"/>
                  <a:pt x="3556" y="21005"/>
                  <a:pt x="3598" y="21008"/>
                </a:cubicBezTo>
                <a:cubicBezTo>
                  <a:pt x="3600" y="21008"/>
                  <a:pt x="3603" y="21009"/>
                  <a:pt x="3605" y="21009"/>
                </a:cubicBezTo>
                <a:cubicBezTo>
                  <a:pt x="3643" y="21009"/>
                  <a:pt x="3675" y="20977"/>
                  <a:pt x="3678" y="20939"/>
                </a:cubicBezTo>
                <a:cubicBezTo>
                  <a:pt x="3704" y="20513"/>
                  <a:pt x="3537" y="20153"/>
                  <a:pt x="3374" y="19805"/>
                </a:cubicBezTo>
                <a:cubicBezTo>
                  <a:pt x="3272" y="19588"/>
                  <a:pt x="3169" y="19364"/>
                  <a:pt x="3117" y="19132"/>
                </a:cubicBezTo>
                <a:cubicBezTo>
                  <a:pt x="3004" y="18625"/>
                  <a:pt x="2958" y="18065"/>
                  <a:pt x="2973" y="17461"/>
                </a:cubicBezTo>
                <a:close/>
                <a:moveTo>
                  <a:pt x="2635" y="0"/>
                </a:moveTo>
                <a:cubicBezTo>
                  <a:pt x="2630" y="0"/>
                  <a:pt x="2625" y="1"/>
                  <a:pt x="2619" y="1"/>
                </a:cubicBezTo>
                <a:cubicBezTo>
                  <a:pt x="2606" y="3"/>
                  <a:pt x="2593" y="7"/>
                  <a:pt x="2582" y="14"/>
                </a:cubicBezTo>
                <a:cubicBezTo>
                  <a:pt x="2534" y="43"/>
                  <a:pt x="2518" y="103"/>
                  <a:pt x="2547" y="149"/>
                </a:cubicBezTo>
                <a:cubicBezTo>
                  <a:pt x="3563" y="1856"/>
                  <a:pt x="4037" y="3693"/>
                  <a:pt x="4170" y="5569"/>
                </a:cubicBezTo>
                <a:cubicBezTo>
                  <a:pt x="3874" y="5404"/>
                  <a:pt x="3531" y="5236"/>
                  <a:pt x="3126" y="5142"/>
                </a:cubicBezTo>
                <a:cubicBezTo>
                  <a:pt x="2625" y="5025"/>
                  <a:pt x="2107" y="4955"/>
                  <a:pt x="1590" y="4934"/>
                </a:cubicBezTo>
                <a:cubicBezTo>
                  <a:pt x="1579" y="4934"/>
                  <a:pt x="627" y="4939"/>
                  <a:pt x="215" y="4996"/>
                </a:cubicBezTo>
                <a:cubicBezTo>
                  <a:pt x="115" y="5009"/>
                  <a:pt x="45" y="5025"/>
                  <a:pt x="30" y="5045"/>
                </a:cubicBezTo>
                <a:cubicBezTo>
                  <a:pt x="9" y="5068"/>
                  <a:pt x="1" y="5100"/>
                  <a:pt x="8" y="5132"/>
                </a:cubicBezTo>
                <a:cubicBezTo>
                  <a:pt x="129" y="5711"/>
                  <a:pt x="695" y="6019"/>
                  <a:pt x="1023" y="6154"/>
                </a:cubicBezTo>
                <a:cubicBezTo>
                  <a:pt x="1421" y="6315"/>
                  <a:pt x="1854" y="6398"/>
                  <a:pt x="2291" y="6398"/>
                </a:cubicBezTo>
                <a:cubicBezTo>
                  <a:pt x="2412" y="6398"/>
                  <a:pt x="2534" y="6391"/>
                  <a:pt x="2656" y="6378"/>
                </a:cubicBezTo>
                <a:cubicBezTo>
                  <a:pt x="3249" y="6315"/>
                  <a:pt x="3740" y="6176"/>
                  <a:pt x="4192" y="5950"/>
                </a:cubicBezTo>
                <a:cubicBezTo>
                  <a:pt x="4213" y="6399"/>
                  <a:pt x="4215" y="6847"/>
                  <a:pt x="4203" y="7298"/>
                </a:cubicBezTo>
                <a:cubicBezTo>
                  <a:pt x="4190" y="7303"/>
                  <a:pt x="4177" y="7311"/>
                  <a:pt x="4167" y="7322"/>
                </a:cubicBezTo>
                <a:cubicBezTo>
                  <a:pt x="3893" y="7633"/>
                  <a:pt x="3598" y="7768"/>
                  <a:pt x="3256" y="7926"/>
                </a:cubicBezTo>
                <a:cubicBezTo>
                  <a:pt x="3158" y="7971"/>
                  <a:pt x="3057" y="8016"/>
                  <a:pt x="2952" y="8068"/>
                </a:cubicBezTo>
                <a:cubicBezTo>
                  <a:pt x="2506" y="8289"/>
                  <a:pt x="2091" y="8574"/>
                  <a:pt x="1715" y="8917"/>
                </a:cubicBezTo>
                <a:cubicBezTo>
                  <a:pt x="1341" y="9258"/>
                  <a:pt x="1018" y="9644"/>
                  <a:pt x="752" y="10068"/>
                </a:cubicBezTo>
                <a:cubicBezTo>
                  <a:pt x="622" y="10275"/>
                  <a:pt x="506" y="10492"/>
                  <a:pt x="407" y="10714"/>
                </a:cubicBezTo>
                <a:cubicBezTo>
                  <a:pt x="393" y="10749"/>
                  <a:pt x="371" y="10815"/>
                  <a:pt x="338" y="10930"/>
                </a:cubicBezTo>
                <a:cubicBezTo>
                  <a:pt x="302" y="11048"/>
                  <a:pt x="229" y="11293"/>
                  <a:pt x="193" y="11351"/>
                </a:cubicBezTo>
                <a:cubicBezTo>
                  <a:pt x="158" y="11378"/>
                  <a:pt x="144" y="11425"/>
                  <a:pt x="160" y="11467"/>
                </a:cubicBezTo>
                <a:cubicBezTo>
                  <a:pt x="176" y="11506"/>
                  <a:pt x="214" y="11529"/>
                  <a:pt x="255" y="11529"/>
                </a:cubicBezTo>
                <a:cubicBezTo>
                  <a:pt x="267" y="11529"/>
                  <a:pt x="279" y="11527"/>
                  <a:pt x="290" y="11523"/>
                </a:cubicBezTo>
                <a:cubicBezTo>
                  <a:pt x="1117" y="11195"/>
                  <a:pt x="2063" y="10792"/>
                  <a:pt x="2837" y="10160"/>
                </a:cubicBezTo>
                <a:cubicBezTo>
                  <a:pt x="3258" y="9816"/>
                  <a:pt x="3598" y="9421"/>
                  <a:pt x="3850" y="8991"/>
                </a:cubicBezTo>
                <a:cubicBezTo>
                  <a:pt x="3996" y="8738"/>
                  <a:pt x="4084" y="8457"/>
                  <a:pt x="4157" y="8172"/>
                </a:cubicBezTo>
                <a:lnTo>
                  <a:pt x="4157" y="8172"/>
                </a:lnTo>
                <a:cubicBezTo>
                  <a:pt x="4096" y="9033"/>
                  <a:pt x="3982" y="9896"/>
                  <a:pt x="3835" y="10749"/>
                </a:cubicBezTo>
                <a:cubicBezTo>
                  <a:pt x="3734" y="10773"/>
                  <a:pt x="3633" y="10799"/>
                  <a:pt x="3531" y="10823"/>
                </a:cubicBezTo>
                <a:cubicBezTo>
                  <a:pt x="3304" y="10876"/>
                  <a:pt x="3070" y="10931"/>
                  <a:pt x="2844" y="11005"/>
                </a:cubicBezTo>
                <a:cubicBezTo>
                  <a:pt x="2023" y="11271"/>
                  <a:pt x="1461" y="11955"/>
                  <a:pt x="908" y="12693"/>
                </a:cubicBezTo>
                <a:cubicBezTo>
                  <a:pt x="542" y="13184"/>
                  <a:pt x="190" y="13712"/>
                  <a:pt x="268" y="14310"/>
                </a:cubicBezTo>
                <a:cubicBezTo>
                  <a:pt x="274" y="14348"/>
                  <a:pt x="299" y="14378"/>
                  <a:pt x="334" y="14391"/>
                </a:cubicBezTo>
                <a:cubicBezTo>
                  <a:pt x="344" y="14395"/>
                  <a:pt x="355" y="14397"/>
                  <a:pt x="366" y="14397"/>
                </a:cubicBezTo>
                <a:cubicBezTo>
                  <a:pt x="391" y="14397"/>
                  <a:pt x="416" y="14387"/>
                  <a:pt x="435" y="14369"/>
                </a:cubicBezTo>
                <a:cubicBezTo>
                  <a:pt x="827" y="13994"/>
                  <a:pt x="1314" y="13718"/>
                  <a:pt x="1784" y="13450"/>
                </a:cubicBezTo>
                <a:cubicBezTo>
                  <a:pt x="2016" y="13318"/>
                  <a:pt x="2257" y="13182"/>
                  <a:pt x="2485" y="13036"/>
                </a:cubicBezTo>
                <a:cubicBezTo>
                  <a:pt x="2983" y="12715"/>
                  <a:pt x="3348" y="12373"/>
                  <a:pt x="3598" y="12001"/>
                </a:cubicBezTo>
                <a:lnTo>
                  <a:pt x="3598" y="12001"/>
                </a:lnTo>
                <a:cubicBezTo>
                  <a:pt x="3481" y="12576"/>
                  <a:pt x="3352" y="13146"/>
                  <a:pt x="3217" y="13706"/>
                </a:cubicBezTo>
                <a:cubicBezTo>
                  <a:pt x="3203" y="13727"/>
                  <a:pt x="3194" y="13753"/>
                  <a:pt x="3198" y="13779"/>
                </a:cubicBezTo>
                <a:lnTo>
                  <a:pt x="3198" y="13786"/>
                </a:lnTo>
                <a:cubicBezTo>
                  <a:pt x="3169" y="13909"/>
                  <a:pt x="3141" y="14031"/>
                  <a:pt x="3109" y="14152"/>
                </a:cubicBezTo>
                <a:cubicBezTo>
                  <a:pt x="3054" y="14248"/>
                  <a:pt x="2909" y="14391"/>
                  <a:pt x="2823" y="14473"/>
                </a:cubicBezTo>
                <a:cubicBezTo>
                  <a:pt x="2776" y="14521"/>
                  <a:pt x="2732" y="14563"/>
                  <a:pt x="2706" y="14594"/>
                </a:cubicBezTo>
                <a:cubicBezTo>
                  <a:pt x="2496" y="14831"/>
                  <a:pt x="2250" y="15037"/>
                  <a:pt x="2011" y="15236"/>
                </a:cubicBezTo>
                <a:cubicBezTo>
                  <a:pt x="1544" y="15624"/>
                  <a:pt x="1063" y="16028"/>
                  <a:pt x="826" y="16681"/>
                </a:cubicBezTo>
                <a:cubicBezTo>
                  <a:pt x="706" y="17007"/>
                  <a:pt x="668" y="17354"/>
                  <a:pt x="630" y="17690"/>
                </a:cubicBezTo>
                <a:cubicBezTo>
                  <a:pt x="603" y="17929"/>
                  <a:pt x="575" y="18175"/>
                  <a:pt x="520" y="18407"/>
                </a:cubicBezTo>
                <a:cubicBezTo>
                  <a:pt x="520" y="18408"/>
                  <a:pt x="520" y="18410"/>
                  <a:pt x="517" y="18410"/>
                </a:cubicBezTo>
                <a:cubicBezTo>
                  <a:pt x="509" y="18466"/>
                  <a:pt x="542" y="18517"/>
                  <a:pt x="594" y="18530"/>
                </a:cubicBezTo>
                <a:cubicBezTo>
                  <a:pt x="602" y="18532"/>
                  <a:pt x="610" y="18533"/>
                  <a:pt x="618" y="18533"/>
                </a:cubicBezTo>
                <a:cubicBezTo>
                  <a:pt x="664" y="18533"/>
                  <a:pt x="703" y="18502"/>
                  <a:pt x="716" y="18456"/>
                </a:cubicBezTo>
                <a:cubicBezTo>
                  <a:pt x="739" y="18373"/>
                  <a:pt x="1059" y="18091"/>
                  <a:pt x="1217" y="17988"/>
                </a:cubicBezTo>
                <a:cubicBezTo>
                  <a:pt x="1311" y="17928"/>
                  <a:pt x="1405" y="17871"/>
                  <a:pt x="1499" y="17815"/>
                </a:cubicBezTo>
                <a:cubicBezTo>
                  <a:pt x="1722" y="17683"/>
                  <a:pt x="1951" y="17545"/>
                  <a:pt x="2156" y="17346"/>
                </a:cubicBezTo>
                <a:cubicBezTo>
                  <a:pt x="2354" y="17153"/>
                  <a:pt x="2517" y="16926"/>
                  <a:pt x="2651" y="16654"/>
                </a:cubicBezTo>
                <a:cubicBezTo>
                  <a:pt x="2729" y="16497"/>
                  <a:pt x="2792" y="16338"/>
                  <a:pt x="2850" y="16170"/>
                </a:cubicBezTo>
                <a:lnTo>
                  <a:pt x="2850" y="16170"/>
                </a:lnTo>
                <a:cubicBezTo>
                  <a:pt x="2847" y="16229"/>
                  <a:pt x="2847" y="16289"/>
                  <a:pt x="2845" y="16351"/>
                </a:cubicBezTo>
                <a:cubicBezTo>
                  <a:pt x="2844" y="16412"/>
                  <a:pt x="2842" y="16477"/>
                  <a:pt x="2842" y="16539"/>
                </a:cubicBezTo>
                <a:cubicBezTo>
                  <a:pt x="2800" y="16552"/>
                  <a:pt x="2770" y="16591"/>
                  <a:pt x="2771" y="16636"/>
                </a:cubicBezTo>
                <a:cubicBezTo>
                  <a:pt x="2780" y="16932"/>
                  <a:pt x="2700" y="17218"/>
                  <a:pt x="2618" y="17519"/>
                </a:cubicBezTo>
                <a:cubicBezTo>
                  <a:pt x="2586" y="17628"/>
                  <a:pt x="2557" y="17736"/>
                  <a:pt x="2531" y="17848"/>
                </a:cubicBezTo>
                <a:cubicBezTo>
                  <a:pt x="2318" y="18740"/>
                  <a:pt x="2431" y="19646"/>
                  <a:pt x="2887" y="20697"/>
                </a:cubicBezTo>
                <a:cubicBezTo>
                  <a:pt x="2997" y="20953"/>
                  <a:pt x="3128" y="21201"/>
                  <a:pt x="3256" y="21441"/>
                </a:cubicBezTo>
                <a:cubicBezTo>
                  <a:pt x="3436" y="21780"/>
                  <a:pt x="3620" y="22127"/>
                  <a:pt x="3743" y="22492"/>
                </a:cubicBezTo>
                <a:cubicBezTo>
                  <a:pt x="3758" y="22534"/>
                  <a:pt x="3795" y="22561"/>
                  <a:pt x="3837" y="22561"/>
                </a:cubicBezTo>
                <a:cubicBezTo>
                  <a:pt x="3848" y="22561"/>
                  <a:pt x="3859" y="22560"/>
                  <a:pt x="3870" y="22556"/>
                </a:cubicBezTo>
                <a:cubicBezTo>
                  <a:pt x="3922" y="22538"/>
                  <a:pt x="3951" y="22483"/>
                  <a:pt x="3932" y="22431"/>
                </a:cubicBezTo>
                <a:cubicBezTo>
                  <a:pt x="3925" y="22391"/>
                  <a:pt x="3976" y="22246"/>
                  <a:pt x="4002" y="22178"/>
                </a:cubicBezTo>
                <a:cubicBezTo>
                  <a:pt x="4022" y="22123"/>
                  <a:pt x="4038" y="22075"/>
                  <a:pt x="4045" y="22043"/>
                </a:cubicBezTo>
                <a:cubicBezTo>
                  <a:pt x="4090" y="21843"/>
                  <a:pt x="4126" y="21664"/>
                  <a:pt x="4154" y="21493"/>
                </a:cubicBezTo>
                <a:cubicBezTo>
                  <a:pt x="4219" y="21085"/>
                  <a:pt x="4244" y="20720"/>
                  <a:pt x="4228" y="20380"/>
                </a:cubicBezTo>
                <a:cubicBezTo>
                  <a:pt x="4215" y="20131"/>
                  <a:pt x="4167" y="19888"/>
                  <a:pt x="4074" y="19643"/>
                </a:cubicBezTo>
                <a:cubicBezTo>
                  <a:pt x="3983" y="19401"/>
                  <a:pt x="3859" y="19175"/>
                  <a:pt x="3740" y="18957"/>
                </a:cubicBezTo>
                <a:cubicBezTo>
                  <a:pt x="3643" y="18783"/>
                  <a:pt x="3542" y="18602"/>
                  <a:pt x="3465" y="18418"/>
                </a:cubicBezTo>
                <a:cubicBezTo>
                  <a:pt x="3317" y="18074"/>
                  <a:pt x="3242" y="17729"/>
                  <a:pt x="3162" y="17364"/>
                </a:cubicBezTo>
                <a:cubicBezTo>
                  <a:pt x="3126" y="17194"/>
                  <a:pt x="3084" y="17021"/>
                  <a:pt x="3039" y="16848"/>
                </a:cubicBezTo>
                <a:cubicBezTo>
                  <a:pt x="3045" y="16680"/>
                  <a:pt x="3048" y="16513"/>
                  <a:pt x="3052" y="16353"/>
                </a:cubicBezTo>
                <a:cubicBezTo>
                  <a:pt x="3057" y="16005"/>
                  <a:pt x="3064" y="15671"/>
                  <a:pt x="3100" y="15319"/>
                </a:cubicBezTo>
                <a:cubicBezTo>
                  <a:pt x="3172" y="15031"/>
                  <a:pt x="3236" y="14740"/>
                  <a:pt x="3287" y="14447"/>
                </a:cubicBezTo>
                <a:cubicBezTo>
                  <a:pt x="3327" y="14746"/>
                  <a:pt x="3375" y="15048"/>
                  <a:pt x="3462" y="15339"/>
                </a:cubicBezTo>
                <a:cubicBezTo>
                  <a:pt x="3639" y="15927"/>
                  <a:pt x="3867" y="16412"/>
                  <a:pt x="4164" y="16823"/>
                </a:cubicBezTo>
                <a:cubicBezTo>
                  <a:pt x="4342" y="17068"/>
                  <a:pt x="4551" y="17292"/>
                  <a:pt x="4750" y="17509"/>
                </a:cubicBezTo>
                <a:cubicBezTo>
                  <a:pt x="5022" y="17802"/>
                  <a:pt x="5303" y="18106"/>
                  <a:pt x="5500" y="18453"/>
                </a:cubicBezTo>
                <a:cubicBezTo>
                  <a:pt x="5518" y="18486"/>
                  <a:pt x="5553" y="18504"/>
                  <a:pt x="5587" y="18504"/>
                </a:cubicBezTo>
                <a:cubicBezTo>
                  <a:pt x="5595" y="18504"/>
                  <a:pt x="5604" y="18503"/>
                  <a:pt x="5612" y="18501"/>
                </a:cubicBezTo>
                <a:cubicBezTo>
                  <a:pt x="5655" y="18488"/>
                  <a:pt x="5687" y="18447"/>
                  <a:pt x="5687" y="18402"/>
                </a:cubicBezTo>
                <a:cubicBezTo>
                  <a:pt x="5681" y="17692"/>
                  <a:pt x="5674" y="16884"/>
                  <a:pt x="5390" y="16164"/>
                </a:cubicBezTo>
                <a:cubicBezTo>
                  <a:pt x="5195" y="15666"/>
                  <a:pt x="4865" y="15202"/>
                  <a:pt x="4438" y="14819"/>
                </a:cubicBezTo>
                <a:cubicBezTo>
                  <a:pt x="4348" y="14738"/>
                  <a:pt x="4257" y="14665"/>
                  <a:pt x="4168" y="14589"/>
                </a:cubicBezTo>
                <a:cubicBezTo>
                  <a:pt x="3879" y="14348"/>
                  <a:pt x="3605" y="14116"/>
                  <a:pt x="3416" y="13767"/>
                </a:cubicBezTo>
                <a:cubicBezTo>
                  <a:pt x="3589" y="13036"/>
                  <a:pt x="3756" y="12292"/>
                  <a:pt x="3901" y="11538"/>
                </a:cubicBezTo>
                <a:lnTo>
                  <a:pt x="3915" y="11581"/>
                </a:lnTo>
                <a:cubicBezTo>
                  <a:pt x="4109" y="12204"/>
                  <a:pt x="4449" y="12775"/>
                  <a:pt x="4898" y="13234"/>
                </a:cubicBezTo>
                <a:cubicBezTo>
                  <a:pt x="5202" y="13546"/>
                  <a:pt x="5554" y="13806"/>
                  <a:pt x="5894" y="14057"/>
                </a:cubicBezTo>
                <a:lnTo>
                  <a:pt x="7269" y="15071"/>
                </a:lnTo>
                <a:cubicBezTo>
                  <a:pt x="7287" y="15084"/>
                  <a:pt x="7308" y="15090"/>
                  <a:pt x="7329" y="15090"/>
                </a:cubicBezTo>
                <a:cubicBezTo>
                  <a:pt x="7350" y="15090"/>
                  <a:pt x="7371" y="15084"/>
                  <a:pt x="7388" y="15071"/>
                </a:cubicBezTo>
                <a:cubicBezTo>
                  <a:pt x="7421" y="15045"/>
                  <a:pt x="7439" y="15000"/>
                  <a:pt x="7424" y="14958"/>
                </a:cubicBezTo>
                <a:cubicBezTo>
                  <a:pt x="7245" y="14401"/>
                  <a:pt x="7035" y="13848"/>
                  <a:pt x="6799" y="13312"/>
                </a:cubicBezTo>
                <a:cubicBezTo>
                  <a:pt x="6615" y="12893"/>
                  <a:pt x="6441" y="12551"/>
                  <a:pt x="6194" y="12248"/>
                </a:cubicBezTo>
                <a:cubicBezTo>
                  <a:pt x="5869" y="11853"/>
                  <a:pt x="5438" y="11568"/>
                  <a:pt x="5101" y="11364"/>
                </a:cubicBezTo>
                <a:cubicBezTo>
                  <a:pt x="4843" y="11208"/>
                  <a:pt x="4561" y="11053"/>
                  <a:pt x="4249" y="10969"/>
                </a:cubicBezTo>
                <a:cubicBezTo>
                  <a:pt x="4192" y="10955"/>
                  <a:pt x="4122" y="10939"/>
                  <a:pt x="4056" y="10939"/>
                </a:cubicBezTo>
                <a:cubicBezTo>
                  <a:pt x="4040" y="10939"/>
                  <a:pt x="4025" y="10939"/>
                  <a:pt x="4011" y="10941"/>
                </a:cubicBezTo>
                <a:cubicBezTo>
                  <a:pt x="4183" y="9968"/>
                  <a:pt x="4313" y="8983"/>
                  <a:pt x="4374" y="7995"/>
                </a:cubicBezTo>
                <a:cubicBezTo>
                  <a:pt x="4514" y="8600"/>
                  <a:pt x="4668" y="9219"/>
                  <a:pt x="5040" y="9754"/>
                </a:cubicBezTo>
                <a:cubicBezTo>
                  <a:pt x="5413" y="10288"/>
                  <a:pt x="5891" y="10728"/>
                  <a:pt x="6347" y="11132"/>
                </a:cubicBezTo>
                <a:cubicBezTo>
                  <a:pt x="6642" y="11393"/>
                  <a:pt x="6962" y="11648"/>
                  <a:pt x="7355" y="11656"/>
                </a:cubicBezTo>
                <a:cubicBezTo>
                  <a:pt x="7382" y="11656"/>
                  <a:pt x="7410" y="11646"/>
                  <a:pt x="7428" y="11626"/>
                </a:cubicBezTo>
                <a:cubicBezTo>
                  <a:pt x="7449" y="11606"/>
                  <a:pt x="7457" y="11577"/>
                  <a:pt x="7456" y="11549"/>
                </a:cubicBezTo>
                <a:cubicBezTo>
                  <a:pt x="7378" y="10510"/>
                  <a:pt x="7139" y="9693"/>
                  <a:pt x="6725" y="9055"/>
                </a:cubicBezTo>
                <a:cubicBezTo>
                  <a:pt x="6377" y="8521"/>
                  <a:pt x="5934" y="8179"/>
                  <a:pt x="5442" y="7907"/>
                </a:cubicBezTo>
                <a:cubicBezTo>
                  <a:pt x="5752" y="7790"/>
                  <a:pt x="5994" y="7539"/>
                  <a:pt x="6191" y="7305"/>
                </a:cubicBezTo>
                <a:cubicBezTo>
                  <a:pt x="6680" y="6724"/>
                  <a:pt x="7077" y="6074"/>
                  <a:pt x="7368" y="5372"/>
                </a:cubicBezTo>
                <a:cubicBezTo>
                  <a:pt x="7382" y="5336"/>
                  <a:pt x="7375" y="5294"/>
                  <a:pt x="7349" y="5265"/>
                </a:cubicBezTo>
                <a:cubicBezTo>
                  <a:pt x="7331" y="5246"/>
                  <a:pt x="7305" y="5233"/>
                  <a:pt x="7278" y="5233"/>
                </a:cubicBezTo>
                <a:cubicBezTo>
                  <a:pt x="7273" y="5233"/>
                  <a:pt x="7267" y="5234"/>
                  <a:pt x="7262" y="5235"/>
                </a:cubicBezTo>
                <a:cubicBezTo>
                  <a:pt x="7258" y="5235"/>
                  <a:pt x="7250" y="5236"/>
                  <a:pt x="7245" y="5238"/>
                </a:cubicBezTo>
                <a:cubicBezTo>
                  <a:pt x="6683" y="5419"/>
                  <a:pt x="6102" y="5607"/>
                  <a:pt x="5571" y="5893"/>
                </a:cubicBezTo>
                <a:cubicBezTo>
                  <a:pt x="5224" y="6080"/>
                  <a:pt x="4980" y="6270"/>
                  <a:pt x="4805" y="6490"/>
                </a:cubicBezTo>
                <a:cubicBezTo>
                  <a:pt x="4617" y="6727"/>
                  <a:pt x="4501" y="7011"/>
                  <a:pt x="4406" y="7277"/>
                </a:cubicBezTo>
                <a:cubicBezTo>
                  <a:pt x="4475" y="4784"/>
                  <a:pt x="4066" y="2306"/>
                  <a:pt x="2719" y="48"/>
                </a:cubicBezTo>
                <a:cubicBezTo>
                  <a:pt x="2700" y="16"/>
                  <a:pt x="2669" y="0"/>
                  <a:pt x="26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6"/>
          <p:cNvSpPr/>
          <p:nvPr/>
        </p:nvSpPr>
        <p:spPr>
          <a:xfrm>
            <a:off x="8331459" y="797486"/>
            <a:ext cx="238146" cy="269200"/>
          </a:xfrm>
          <a:custGeom>
            <a:avLst/>
            <a:gdLst/>
            <a:ahLst/>
            <a:cxnLst/>
            <a:rect l="l" t="t" r="r" b="b"/>
            <a:pathLst>
              <a:path w="5046" h="5704" extrusionOk="0">
                <a:moveTo>
                  <a:pt x="239" y="0"/>
                </a:moveTo>
                <a:cubicBezTo>
                  <a:pt x="176" y="0"/>
                  <a:pt x="114" y="877"/>
                  <a:pt x="68" y="1791"/>
                </a:cubicBezTo>
                <a:cubicBezTo>
                  <a:pt x="25" y="2700"/>
                  <a:pt x="0" y="3649"/>
                  <a:pt x="7" y="3815"/>
                </a:cubicBezTo>
                <a:cubicBezTo>
                  <a:pt x="22" y="4035"/>
                  <a:pt x="96" y="4291"/>
                  <a:pt x="303" y="4368"/>
                </a:cubicBezTo>
                <a:cubicBezTo>
                  <a:pt x="346" y="4385"/>
                  <a:pt x="392" y="4392"/>
                  <a:pt x="438" y="4392"/>
                </a:cubicBezTo>
                <a:cubicBezTo>
                  <a:pt x="482" y="4392"/>
                  <a:pt x="527" y="4386"/>
                  <a:pt x="571" y="4375"/>
                </a:cubicBezTo>
                <a:cubicBezTo>
                  <a:pt x="840" y="4310"/>
                  <a:pt x="1053" y="4096"/>
                  <a:pt x="1182" y="3850"/>
                </a:cubicBezTo>
                <a:cubicBezTo>
                  <a:pt x="1310" y="3605"/>
                  <a:pt x="1368" y="3329"/>
                  <a:pt x="1422" y="3057"/>
                </a:cubicBezTo>
                <a:lnTo>
                  <a:pt x="1422" y="3057"/>
                </a:lnTo>
                <a:cubicBezTo>
                  <a:pt x="1410" y="3518"/>
                  <a:pt x="1436" y="3982"/>
                  <a:pt x="1500" y="4439"/>
                </a:cubicBezTo>
                <a:cubicBezTo>
                  <a:pt x="1519" y="4575"/>
                  <a:pt x="1542" y="4713"/>
                  <a:pt x="1613" y="4830"/>
                </a:cubicBezTo>
                <a:cubicBezTo>
                  <a:pt x="1678" y="4940"/>
                  <a:pt x="1795" y="5028"/>
                  <a:pt x="1922" y="5028"/>
                </a:cubicBezTo>
                <a:cubicBezTo>
                  <a:pt x="1930" y="5028"/>
                  <a:pt x="1939" y="5028"/>
                  <a:pt x="1947" y="5027"/>
                </a:cubicBezTo>
                <a:cubicBezTo>
                  <a:pt x="2173" y="5008"/>
                  <a:pt x="2280" y="4742"/>
                  <a:pt x="2322" y="4519"/>
                </a:cubicBezTo>
                <a:cubicBezTo>
                  <a:pt x="2389" y="4163"/>
                  <a:pt x="2409" y="3796"/>
                  <a:pt x="2385" y="3434"/>
                </a:cubicBezTo>
                <a:lnTo>
                  <a:pt x="2385" y="3434"/>
                </a:lnTo>
                <a:cubicBezTo>
                  <a:pt x="2667" y="4122"/>
                  <a:pt x="3090" y="4769"/>
                  <a:pt x="3661" y="5248"/>
                </a:cubicBezTo>
                <a:cubicBezTo>
                  <a:pt x="3861" y="5415"/>
                  <a:pt x="4175" y="5703"/>
                  <a:pt x="4452" y="5703"/>
                </a:cubicBezTo>
                <a:cubicBezTo>
                  <a:pt x="4457" y="5703"/>
                  <a:pt x="4462" y="5703"/>
                  <a:pt x="4466" y="5703"/>
                </a:cubicBezTo>
                <a:cubicBezTo>
                  <a:pt x="4777" y="5691"/>
                  <a:pt x="4938" y="5408"/>
                  <a:pt x="4961" y="5134"/>
                </a:cubicBezTo>
                <a:cubicBezTo>
                  <a:pt x="4983" y="4866"/>
                  <a:pt x="4870" y="4606"/>
                  <a:pt x="4733" y="4375"/>
                </a:cubicBezTo>
                <a:cubicBezTo>
                  <a:pt x="4372" y="3773"/>
                  <a:pt x="3832" y="3278"/>
                  <a:pt x="3202" y="2967"/>
                </a:cubicBezTo>
                <a:lnTo>
                  <a:pt x="3202" y="2967"/>
                </a:lnTo>
                <a:cubicBezTo>
                  <a:pt x="3590" y="3142"/>
                  <a:pt x="4002" y="3268"/>
                  <a:pt x="4418" y="3340"/>
                </a:cubicBezTo>
                <a:cubicBezTo>
                  <a:pt x="4482" y="3351"/>
                  <a:pt x="4550" y="3360"/>
                  <a:pt x="4616" y="3360"/>
                </a:cubicBezTo>
                <a:cubicBezTo>
                  <a:pt x="4722" y="3360"/>
                  <a:pt x="4824" y="3337"/>
                  <a:pt x="4899" y="3265"/>
                </a:cubicBezTo>
                <a:cubicBezTo>
                  <a:pt x="5045" y="3123"/>
                  <a:pt x="4995" y="2870"/>
                  <a:pt x="4874" y="2706"/>
                </a:cubicBezTo>
                <a:cubicBezTo>
                  <a:pt x="4735" y="2514"/>
                  <a:pt x="4527" y="2383"/>
                  <a:pt x="4321" y="2268"/>
                </a:cubicBezTo>
                <a:cubicBezTo>
                  <a:pt x="3854" y="2006"/>
                  <a:pt x="3367" y="1780"/>
                  <a:pt x="2881" y="1555"/>
                </a:cubicBezTo>
                <a:lnTo>
                  <a:pt x="2881" y="1555"/>
                </a:lnTo>
                <a:cubicBezTo>
                  <a:pt x="3226" y="1684"/>
                  <a:pt x="3593" y="1751"/>
                  <a:pt x="3962" y="1751"/>
                </a:cubicBezTo>
                <a:cubicBezTo>
                  <a:pt x="3966" y="1751"/>
                  <a:pt x="3970" y="1751"/>
                  <a:pt x="3974" y="1751"/>
                </a:cubicBezTo>
                <a:cubicBezTo>
                  <a:pt x="4126" y="1748"/>
                  <a:pt x="4281" y="1736"/>
                  <a:pt x="4417" y="1667"/>
                </a:cubicBezTo>
                <a:cubicBezTo>
                  <a:pt x="4553" y="1599"/>
                  <a:pt x="4663" y="1463"/>
                  <a:pt x="4662" y="1311"/>
                </a:cubicBezTo>
                <a:cubicBezTo>
                  <a:pt x="4662" y="1198"/>
                  <a:pt x="4599" y="1094"/>
                  <a:pt x="4527" y="1008"/>
                </a:cubicBezTo>
                <a:cubicBezTo>
                  <a:pt x="4016" y="406"/>
                  <a:pt x="3217" y="515"/>
                  <a:pt x="2513" y="431"/>
                </a:cubicBezTo>
                <a:cubicBezTo>
                  <a:pt x="1748" y="342"/>
                  <a:pt x="976" y="218"/>
                  <a:pt x="241" y="1"/>
                </a:cubicBezTo>
                <a:cubicBezTo>
                  <a:pt x="240" y="0"/>
                  <a:pt x="239" y="0"/>
                  <a:pt x="2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6"/>
          <p:cNvGrpSpPr/>
          <p:nvPr/>
        </p:nvGrpSpPr>
        <p:grpSpPr>
          <a:xfrm>
            <a:off x="8481522" y="4296300"/>
            <a:ext cx="662487" cy="1020568"/>
            <a:chOff x="6143129" y="4365294"/>
            <a:chExt cx="860931" cy="1326274"/>
          </a:xfrm>
        </p:grpSpPr>
        <p:grpSp>
          <p:nvGrpSpPr>
            <p:cNvPr id="280" name="Google Shape;280;p6"/>
            <p:cNvGrpSpPr/>
            <p:nvPr/>
          </p:nvGrpSpPr>
          <p:grpSpPr>
            <a:xfrm>
              <a:off x="6143129" y="4365294"/>
              <a:ext cx="860931" cy="1326274"/>
              <a:chOff x="2488625" y="2827850"/>
              <a:chExt cx="456050" cy="702550"/>
            </a:xfrm>
          </p:grpSpPr>
          <p:sp>
            <p:nvSpPr>
              <p:cNvPr id="281" name="Google Shape;281;p6"/>
              <p:cNvSpPr/>
              <p:nvPr/>
            </p:nvSpPr>
            <p:spPr>
              <a:xfrm>
                <a:off x="2488625" y="2904950"/>
                <a:ext cx="199400" cy="572200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22888" extrusionOk="0">
                    <a:moveTo>
                      <a:pt x="2293" y="1"/>
                    </a:moveTo>
                    <a:cubicBezTo>
                      <a:pt x="2157" y="1"/>
                      <a:pt x="2019" y="29"/>
                      <a:pt x="1889" y="70"/>
                    </a:cubicBezTo>
                    <a:cubicBezTo>
                      <a:pt x="1113" y="318"/>
                      <a:pt x="546" y="1034"/>
                      <a:pt x="327" y="1819"/>
                    </a:cubicBezTo>
                    <a:cubicBezTo>
                      <a:pt x="0" y="2997"/>
                      <a:pt x="110" y="4048"/>
                      <a:pt x="442" y="5047"/>
                    </a:cubicBezTo>
                    <a:cubicBezTo>
                      <a:pt x="834" y="6231"/>
                      <a:pt x="1458" y="6721"/>
                      <a:pt x="2160" y="7635"/>
                    </a:cubicBezTo>
                    <a:cubicBezTo>
                      <a:pt x="2945" y="8657"/>
                      <a:pt x="3360" y="10102"/>
                      <a:pt x="3489" y="11365"/>
                    </a:cubicBezTo>
                    <a:cubicBezTo>
                      <a:pt x="3629" y="12753"/>
                      <a:pt x="3422" y="14163"/>
                      <a:pt x="3599" y="15548"/>
                    </a:cubicBezTo>
                    <a:cubicBezTo>
                      <a:pt x="3958" y="18355"/>
                      <a:pt x="5825" y="20702"/>
                      <a:pt x="7621" y="22888"/>
                    </a:cubicBezTo>
                    <a:cubicBezTo>
                      <a:pt x="7086" y="20629"/>
                      <a:pt x="6177" y="17736"/>
                      <a:pt x="6985" y="15474"/>
                    </a:cubicBezTo>
                    <a:cubicBezTo>
                      <a:pt x="7975" y="12701"/>
                      <a:pt x="6477" y="9889"/>
                      <a:pt x="4870" y="7714"/>
                    </a:cubicBezTo>
                    <a:cubicBezTo>
                      <a:pt x="3285" y="5564"/>
                      <a:pt x="4677" y="2557"/>
                      <a:pt x="3094" y="473"/>
                    </a:cubicBezTo>
                    <a:cubicBezTo>
                      <a:pt x="2955" y="289"/>
                      <a:pt x="2783" y="116"/>
                      <a:pt x="2562" y="43"/>
                    </a:cubicBezTo>
                    <a:cubicBezTo>
                      <a:pt x="2475" y="13"/>
                      <a:pt x="2384" y="1"/>
                      <a:pt x="2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2596975" y="2827850"/>
                <a:ext cx="256500" cy="702550"/>
              </a:xfrm>
              <a:custGeom>
                <a:avLst/>
                <a:gdLst/>
                <a:ahLst/>
                <a:cxnLst/>
                <a:rect l="l" t="t" r="r" b="b"/>
                <a:pathLst>
                  <a:path w="10260" h="28102" extrusionOk="0">
                    <a:moveTo>
                      <a:pt x="7786" y="0"/>
                    </a:moveTo>
                    <a:cubicBezTo>
                      <a:pt x="7253" y="0"/>
                      <a:pt x="6703" y="200"/>
                      <a:pt x="6288" y="543"/>
                    </a:cubicBezTo>
                    <a:cubicBezTo>
                      <a:pt x="5569" y="1133"/>
                      <a:pt x="5197" y="2057"/>
                      <a:pt x="5032" y="2972"/>
                    </a:cubicBezTo>
                    <a:cubicBezTo>
                      <a:pt x="4867" y="3889"/>
                      <a:pt x="4880" y="4828"/>
                      <a:pt x="4782" y="5754"/>
                    </a:cubicBezTo>
                    <a:cubicBezTo>
                      <a:pt x="4521" y="8208"/>
                      <a:pt x="3326" y="10136"/>
                      <a:pt x="2212" y="12264"/>
                    </a:cubicBezTo>
                    <a:cubicBezTo>
                      <a:pt x="1059" y="14472"/>
                      <a:pt x="0" y="18068"/>
                      <a:pt x="930" y="20520"/>
                    </a:cubicBezTo>
                    <a:cubicBezTo>
                      <a:pt x="1383" y="21710"/>
                      <a:pt x="1767" y="22909"/>
                      <a:pt x="2188" y="24120"/>
                    </a:cubicBezTo>
                    <a:cubicBezTo>
                      <a:pt x="2435" y="24835"/>
                      <a:pt x="2716" y="25537"/>
                      <a:pt x="3029" y="26225"/>
                    </a:cubicBezTo>
                    <a:cubicBezTo>
                      <a:pt x="3279" y="26774"/>
                      <a:pt x="3883" y="27522"/>
                      <a:pt x="3979" y="28101"/>
                    </a:cubicBezTo>
                    <a:cubicBezTo>
                      <a:pt x="3311" y="24028"/>
                      <a:pt x="3201" y="19601"/>
                      <a:pt x="5306" y="16050"/>
                    </a:cubicBezTo>
                    <a:cubicBezTo>
                      <a:pt x="6078" y="14745"/>
                      <a:pt x="7118" y="13618"/>
                      <a:pt x="7909" y="12325"/>
                    </a:cubicBezTo>
                    <a:cubicBezTo>
                      <a:pt x="9064" y="10436"/>
                      <a:pt x="9630" y="8258"/>
                      <a:pt x="9891" y="6074"/>
                    </a:cubicBezTo>
                    <a:cubicBezTo>
                      <a:pt x="10027" y="4949"/>
                      <a:pt x="10260" y="3468"/>
                      <a:pt x="9989" y="2210"/>
                    </a:cubicBezTo>
                    <a:cubicBezTo>
                      <a:pt x="9831" y="1472"/>
                      <a:pt x="9498" y="812"/>
                      <a:pt x="8870" y="343"/>
                    </a:cubicBezTo>
                    <a:cubicBezTo>
                      <a:pt x="8556" y="107"/>
                      <a:pt x="8175" y="0"/>
                      <a:pt x="7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2672325" y="3053725"/>
                <a:ext cx="272350" cy="461275"/>
              </a:xfrm>
              <a:custGeom>
                <a:avLst/>
                <a:gdLst/>
                <a:ahLst/>
                <a:cxnLst/>
                <a:rect l="l" t="t" r="r" b="b"/>
                <a:pathLst>
                  <a:path w="10894" h="18451" extrusionOk="0">
                    <a:moveTo>
                      <a:pt x="8915" y="1"/>
                    </a:moveTo>
                    <a:cubicBezTo>
                      <a:pt x="8533" y="1"/>
                      <a:pt x="8168" y="248"/>
                      <a:pt x="7939" y="564"/>
                    </a:cubicBezTo>
                    <a:cubicBezTo>
                      <a:pt x="7680" y="919"/>
                      <a:pt x="7557" y="1349"/>
                      <a:pt x="7417" y="1764"/>
                    </a:cubicBezTo>
                    <a:cubicBezTo>
                      <a:pt x="6819" y="3527"/>
                      <a:pt x="5853" y="5163"/>
                      <a:pt x="4598" y="6538"/>
                    </a:cubicBezTo>
                    <a:cubicBezTo>
                      <a:pt x="3837" y="7374"/>
                      <a:pt x="2969" y="8113"/>
                      <a:pt x="2259" y="8991"/>
                    </a:cubicBezTo>
                    <a:cubicBezTo>
                      <a:pt x="187" y="11547"/>
                      <a:pt x="0" y="15307"/>
                      <a:pt x="514" y="18451"/>
                    </a:cubicBezTo>
                    <a:cubicBezTo>
                      <a:pt x="352" y="17456"/>
                      <a:pt x="1066" y="15832"/>
                      <a:pt x="1402" y="14907"/>
                    </a:cubicBezTo>
                    <a:cubicBezTo>
                      <a:pt x="1816" y="13759"/>
                      <a:pt x="2021" y="12882"/>
                      <a:pt x="2977" y="12058"/>
                    </a:cubicBezTo>
                    <a:cubicBezTo>
                      <a:pt x="3979" y="11195"/>
                      <a:pt x="5163" y="10571"/>
                      <a:pt x="6215" y="9771"/>
                    </a:cubicBezTo>
                    <a:cubicBezTo>
                      <a:pt x="7674" y="8665"/>
                      <a:pt x="8879" y="7223"/>
                      <a:pt x="9705" y="5589"/>
                    </a:cubicBezTo>
                    <a:cubicBezTo>
                      <a:pt x="10487" y="4044"/>
                      <a:pt x="10894" y="2077"/>
                      <a:pt x="9914" y="649"/>
                    </a:cubicBezTo>
                    <a:cubicBezTo>
                      <a:pt x="9707" y="348"/>
                      <a:pt x="9419" y="70"/>
                      <a:pt x="9057" y="12"/>
                    </a:cubicBezTo>
                    <a:cubicBezTo>
                      <a:pt x="9010" y="5"/>
                      <a:pt x="8962" y="1"/>
                      <a:pt x="8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2639525" y="2857600"/>
                <a:ext cx="168175" cy="646625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25865" extrusionOk="0">
                    <a:moveTo>
                      <a:pt x="6609" y="1"/>
                    </a:moveTo>
                    <a:cubicBezTo>
                      <a:pt x="6580" y="1"/>
                      <a:pt x="6551" y="13"/>
                      <a:pt x="6531" y="36"/>
                    </a:cubicBezTo>
                    <a:cubicBezTo>
                      <a:pt x="5469" y="1236"/>
                      <a:pt x="5005" y="2763"/>
                      <a:pt x="4665" y="4234"/>
                    </a:cubicBezTo>
                    <a:cubicBezTo>
                      <a:pt x="4497" y="4965"/>
                      <a:pt x="4423" y="5722"/>
                      <a:pt x="4351" y="6453"/>
                    </a:cubicBezTo>
                    <a:cubicBezTo>
                      <a:pt x="4316" y="6805"/>
                      <a:pt x="4280" y="7171"/>
                      <a:pt x="4235" y="7527"/>
                    </a:cubicBezTo>
                    <a:cubicBezTo>
                      <a:pt x="4074" y="8780"/>
                      <a:pt x="3705" y="9971"/>
                      <a:pt x="3165" y="10971"/>
                    </a:cubicBezTo>
                    <a:cubicBezTo>
                      <a:pt x="2880" y="11501"/>
                      <a:pt x="2511" y="11992"/>
                      <a:pt x="2152" y="12467"/>
                    </a:cubicBezTo>
                    <a:cubicBezTo>
                      <a:pt x="1725" y="13031"/>
                      <a:pt x="1285" y="13613"/>
                      <a:pt x="972" y="14279"/>
                    </a:cubicBezTo>
                    <a:cubicBezTo>
                      <a:pt x="218" y="15883"/>
                      <a:pt x="1" y="17878"/>
                      <a:pt x="341" y="20052"/>
                    </a:cubicBezTo>
                    <a:cubicBezTo>
                      <a:pt x="424" y="20581"/>
                      <a:pt x="561" y="21102"/>
                      <a:pt x="694" y="21606"/>
                    </a:cubicBezTo>
                    <a:cubicBezTo>
                      <a:pt x="804" y="22030"/>
                      <a:pt x="919" y="22467"/>
                      <a:pt x="1000" y="22901"/>
                    </a:cubicBezTo>
                    <a:cubicBezTo>
                      <a:pt x="1175" y="23845"/>
                      <a:pt x="1405" y="24847"/>
                      <a:pt x="1904" y="25808"/>
                    </a:cubicBezTo>
                    <a:cubicBezTo>
                      <a:pt x="1922" y="25844"/>
                      <a:pt x="1958" y="25865"/>
                      <a:pt x="1997" y="25865"/>
                    </a:cubicBezTo>
                    <a:cubicBezTo>
                      <a:pt x="2013" y="25865"/>
                      <a:pt x="2029" y="25860"/>
                      <a:pt x="2043" y="25853"/>
                    </a:cubicBezTo>
                    <a:cubicBezTo>
                      <a:pt x="2096" y="25825"/>
                      <a:pt x="2116" y="25763"/>
                      <a:pt x="2088" y="25713"/>
                    </a:cubicBezTo>
                    <a:cubicBezTo>
                      <a:pt x="1603" y="24776"/>
                      <a:pt x="1378" y="23790"/>
                      <a:pt x="1205" y="22865"/>
                    </a:cubicBezTo>
                    <a:cubicBezTo>
                      <a:pt x="1124" y="22424"/>
                      <a:pt x="1008" y="21982"/>
                      <a:pt x="897" y="21555"/>
                    </a:cubicBezTo>
                    <a:cubicBezTo>
                      <a:pt x="767" y="21056"/>
                      <a:pt x="631" y="20539"/>
                      <a:pt x="549" y="20020"/>
                    </a:cubicBezTo>
                    <a:cubicBezTo>
                      <a:pt x="214" y="17890"/>
                      <a:pt x="426" y="15935"/>
                      <a:pt x="1162" y="14370"/>
                    </a:cubicBezTo>
                    <a:cubicBezTo>
                      <a:pt x="1464" y="13723"/>
                      <a:pt x="1899" y="13149"/>
                      <a:pt x="2318" y="12593"/>
                    </a:cubicBezTo>
                    <a:cubicBezTo>
                      <a:pt x="2680" y="12112"/>
                      <a:pt x="3055" y="11614"/>
                      <a:pt x="3348" y="11071"/>
                    </a:cubicBezTo>
                    <a:cubicBezTo>
                      <a:pt x="3898" y="10048"/>
                      <a:pt x="4277" y="8832"/>
                      <a:pt x="4441" y="7555"/>
                    </a:cubicBezTo>
                    <a:cubicBezTo>
                      <a:pt x="4489" y="7194"/>
                      <a:pt x="4525" y="6830"/>
                      <a:pt x="4559" y="6475"/>
                    </a:cubicBezTo>
                    <a:cubicBezTo>
                      <a:pt x="4632" y="5748"/>
                      <a:pt x="4704" y="5000"/>
                      <a:pt x="4871" y="4283"/>
                    </a:cubicBezTo>
                    <a:cubicBezTo>
                      <a:pt x="5205" y="2837"/>
                      <a:pt x="5657" y="1340"/>
                      <a:pt x="6689" y="175"/>
                    </a:cubicBezTo>
                    <a:cubicBezTo>
                      <a:pt x="6727" y="131"/>
                      <a:pt x="6722" y="65"/>
                      <a:pt x="6680" y="27"/>
                    </a:cubicBezTo>
                    <a:cubicBezTo>
                      <a:pt x="6660" y="10"/>
                      <a:pt x="6635" y="1"/>
                      <a:pt x="6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2675000" y="3092300"/>
                <a:ext cx="231475" cy="411675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16467" extrusionOk="0">
                    <a:moveTo>
                      <a:pt x="9146" y="1"/>
                    </a:moveTo>
                    <a:cubicBezTo>
                      <a:pt x="9097" y="1"/>
                      <a:pt x="9053" y="37"/>
                      <a:pt x="9042" y="86"/>
                    </a:cubicBezTo>
                    <a:cubicBezTo>
                      <a:pt x="8660" y="2181"/>
                      <a:pt x="7674" y="4175"/>
                      <a:pt x="6264" y="5702"/>
                    </a:cubicBezTo>
                    <a:cubicBezTo>
                      <a:pt x="5654" y="6366"/>
                      <a:pt x="4940" y="6968"/>
                      <a:pt x="4252" y="7552"/>
                    </a:cubicBezTo>
                    <a:cubicBezTo>
                      <a:pt x="3078" y="8546"/>
                      <a:pt x="1864" y="9574"/>
                      <a:pt x="1104" y="10941"/>
                    </a:cubicBezTo>
                    <a:cubicBezTo>
                      <a:pt x="261" y="12455"/>
                      <a:pt x="1" y="14388"/>
                      <a:pt x="370" y="16382"/>
                    </a:cubicBezTo>
                    <a:cubicBezTo>
                      <a:pt x="378" y="16433"/>
                      <a:pt x="423" y="16466"/>
                      <a:pt x="472" y="16466"/>
                    </a:cubicBezTo>
                    <a:cubicBezTo>
                      <a:pt x="478" y="16466"/>
                      <a:pt x="485" y="16466"/>
                      <a:pt x="491" y="16464"/>
                    </a:cubicBezTo>
                    <a:cubicBezTo>
                      <a:pt x="546" y="16455"/>
                      <a:pt x="585" y="16398"/>
                      <a:pt x="574" y="16342"/>
                    </a:cubicBezTo>
                    <a:cubicBezTo>
                      <a:pt x="213" y="14395"/>
                      <a:pt x="465" y="12513"/>
                      <a:pt x="1285" y="11042"/>
                    </a:cubicBezTo>
                    <a:cubicBezTo>
                      <a:pt x="2027" y="9709"/>
                      <a:pt x="3227" y="8693"/>
                      <a:pt x="4387" y="7711"/>
                    </a:cubicBezTo>
                    <a:cubicBezTo>
                      <a:pt x="5080" y="7125"/>
                      <a:pt x="5797" y="6517"/>
                      <a:pt x="6419" y="5844"/>
                    </a:cubicBezTo>
                    <a:cubicBezTo>
                      <a:pt x="7855" y="4287"/>
                      <a:pt x="8860" y="2255"/>
                      <a:pt x="9249" y="123"/>
                    </a:cubicBezTo>
                    <a:cubicBezTo>
                      <a:pt x="9258" y="68"/>
                      <a:pt x="9221" y="13"/>
                      <a:pt x="9164" y="2"/>
                    </a:cubicBezTo>
                    <a:cubicBezTo>
                      <a:pt x="9158" y="1"/>
                      <a:pt x="9152" y="1"/>
                      <a:pt x="9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6"/>
            <p:cNvSpPr/>
            <p:nvPr/>
          </p:nvSpPr>
          <p:spPr>
            <a:xfrm>
              <a:off x="6234152" y="4604873"/>
              <a:ext cx="243762" cy="879054"/>
            </a:xfrm>
            <a:custGeom>
              <a:avLst/>
              <a:gdLst/>
              <a:ahLst/>
              <a:cxnLst/>
              <a:rect l="l" t="t" r="r" b="b"/>
              <a:pathLst>
                <a:path w="5165" h="18626" extrusionOk="0">
                  <a:moveTo>
                    <a:pt x="158" y="1"/>
                  </a:moveTo>
                  <a:cubicBezTo>
                    <a:pt x="105" y="1"/>
                    <a:pt x="63" y="45"/>
                    <a:pt x="60" y="99"/>
                  </a:cubicBezTo>
                  <a:cubicBezTo>
                    <a:pt x="1" y="1124"/>
                    <a:pt x="77" y="2010"/>
                    <a:pt x="297" y="2816"/>
                  </a:cubicBezTo>
                  <a:cubicBezTo>
                    <a:pt x="580" y="3848"/>
                    <a:pt x="1115" y="4795"/>
                    <a:pt x="1632" y="5711"/>
                  </a:cubicBezTo>
                  <a:cubicBezTo>
                    <a:pt x="2137" y="6603"/>
                    <a:pt x="2660" y="7525"/>
                    <a:pt x="2936" y="8520"/>
                  </a:cubicBezTo>
                  <a:cubicBezTo>
                    <a:pt x="3232" y="9573"/>
                    <a:pt x="3249" y="10700"/>
                    <a:pt x="3265" y="11788"/>
                  </a:cubicBezTo>
                  <a:cubicBezTo>
                    <a:pt x="3278" y="12648"/>
                    <a:pt x="3290" y="13539"/>
                    <a:pt x="3439" y="14400"/>
                  </a:cubicBezTo>
                  <a:cubicBezTo>
                    <a:pt x="3692" y="15875"/>
                    <a:pt x="4332" y="17243"/>
                    <a:pt x="4951" y="18566"/>
                  </a:cubicBezTo>
                  <a:cubicBezTo>
                    <a:pt x="4967" y="18604"/>
                    <a:pt x="5005" y="18626"/>
                    <a:pt x="5046" y="18626"/>
                  </a:cubicBezTo>
                  <a:cubicBezTo>
                    <a:pt x="5060" y="18626"/>
                    <a:pt x="5075" y="18621"/>
                    <a:pt x="5089" y="18617"/>
                  </a:cubicBezTo>
                  <a:cubicBezTo>
                    <a:pt x="5141" y="18591"/>
                    <a:pt x="5164" y="18530"/>
                    <a:pt x="5140" y="18476"/>
                  </a:cubicBezTo>
                  <a:cubicBezTo>
                    <a:pt x="4526" y="17166"/>
                    <a:pt x="3892" y="15811"/>
                    <a:pt x="3643" y="14364"/>
                  </a:cubicBezTo>
                  <a:cubicBezTo>
                    <a:pt x="3498" y="13518"/>
                    <a:pt x="3485" y="12638"/>
                    <a:pt x="3472" y="11785"/>
                  </a:cubicBezTo>
                  <a:cubicBezTo>
                    <a:pt x="3456" y="10684"/>
                    <a:pt x="3440" y="9543"/>
                    <a:pt x="3138" y="8462"/>
                  </a:cubicBezTo>
                  <a:cubicBezTo>
                    <a:pt x="2854" y="7444"/>
                    <a:pt x="2325" y="6509"/>
                    <a:pt x="1813" y="5605"/>
                  </a:cubicBezTo>
                  <a:cubicBezTo>
                    <a:pt x="1301" y="4702"/>
                    <a:pt x="772" y="3767"/>
                    <a:pt x="497" y="2759"/>
                  </a:cubicBezTo>
                  <a:cubicBezTo>
                    <a:pt x="286" y="1978"/>
                    <a:pt x="210" y="1111"/>
                    <a:pt x="268" y="112"/>
                  </a:cubicBezTo>
                  <a:cubicBezTo>
                    <a:pt x="271" y="54"/>
                    <a:pt x="228" y="5"/>
                    <a:pt x="170" y="2"/>
                  </a:cubicBezTo>
                  <a:cubicBezTo>
                    <a:pt x="166" y="1"/>
                    <a:pt x="162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/>
          <p:cNvSpPr txBox="1">
            <a:spLocks noGrp="1"/>
          </p:cNvSpPr>
          <p:nvPr>
            <p:ph type="title" hasCustomPrompt="1"/>
          </p:nvPr>
        </p:nvSpPr>
        <p:spPr>
          <a:xfrm rot="350">
            <a:off x="1625250" y="1176262"/>
            <a:ext cx="5893500" cy="22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3" name="Google Shape;493;p11"/>
          <p:cNvSpPr txBox="1">
            <a:spLocks noGrp="1"/>
          </p:cNvSpPr>
          <p:nvPr>
            <p:ph type="subTitle" idx="1"/>
          </p:nvPr>
        </p:nvSpPr>
        <p:spPr>
          <a:xfrm>
            <a:off x="2458300" y="3374725"/>
            <a:ext cx="4227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4" name="Google Shape;494;p11"/>
          <p:cNvGrpSpPr/>
          <p:nvPr/>
        </p:nvGrpSpPr>
        <p:grpSpPr>
          <a:xfrm>
            <a:off x="1" y="-85982"/>
            <a:ext cx="9181528" cy="5298623"/>
            <a:chOff x="1" y="-85982"/>
            <a:chExt cx="9181528" cy="5298623"/>
          </a:xfrm>
        </p:grpSpPr>
        <p:sp>
          <p:nvSpPr>
            <p:cNvPr id="495" name="Google Shape;495;p11"/>
            <p:cNvSpPr/>
            <p:nvPr/>
          </p:nvSpPr>
          <p:spPr>
            <a:xfrm>
              <a:off x="4670494" y="-1"/>
              <a:ext cx="4511035" cy="1251938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1" y="3761911"/>
              <a:ext cx="4060315" cy="1381575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1301201" y="4530723"/>
              <a:ext cx="419564" cy="428908"/>
            </a:xfrm>
            <a:custGeom>
              <a:avLst/>
              <a:gdLst/>
              <a:ahLst/>
              <a:cxnLst/>
              <a:rect l="l" t="t" r="r" b="b"/>
              <a:pathLst>
                <a:path w="8890" h="9088" extrusionOk="0">
                  <a:moveTo>
                    <a:pt x="2228" y="1"/>
                  </a:moveTo>
                  <a:cubicBezTo>
                    <a:pt x="2185" y="1"/>
                    <a:pt x="2142" y="7"/>
                    <a:pt x="2100" y="21"/>
                  </a:cubicBezTo>
                  <a:cubicBezTo>
                    <a:pt x="1883" y="92"/>
                    <a:pt x="1764" y="324"/>
                    <a:pt x="1835" y="541"/>
                  </a:cubicBezTo>
                  <a:cubicBezTo>
                    <a:pt x="1879" y="674"/>
                    <a:pt x="1984" y="771"/>
                    <a:pt x="2109" y="807"/>
                  </a:cubicBezTo>
                  <a:cubicBezTo>
                    <a:pt x="1971" y="1346"/>
                    <a:pt x="2042" y="1871"/>
                    <a:pt x="2138" y="2241"/>
                  </a:cubicBezTo>
                  <a:cubicBezTo>
                    <a:pt x="2203" y="2488"/>
                    <a:pt x="2290" y="2727"/>
                    <a:pt x="2387" y="2960"/>
                  </a:cubicBezTo>
                  <a:cubicBezTo>
                    <a:pt x="2390" y="2973"/>
                    <a:pt x="2394" y="2983"/>
                    <a:pt x="2401" y="2993"/>
                  </a:cubicBezTo>
                  <a:cubicBezTo>
                    <a:pt x="2443" y="3089"/>
                    <a:pt x="2485" y="3184"/>
                    <a:pt x="2529" y="3279"/>
                  </a:cubicBezTo>
                  <a:cubicBezTo>
                    <a:pt x="2466" y="3241"/>
                    <a:pt x="2404" y="3212"/>
                    <a:pt x="2348" y="3190"/>
                  </a:cubicBezTo>
                  <a:cubicBezTo>
                    <a:pt x="2230" y="3145"/>
                    <a:pt x="2109" y="3113"/>
                    <a:pt x="1991" y="3087"/>
                  </a:cubicBezTo>
                  <a:cubicBezTo>
                    <a:pt x="1919" y="3069"/>
                    <a:pt x="1847" y="3053"/>
                    <a:pt x="1776" y="3031"/>
                  </a:cubicBezTo>
                  <a:cubicBezTo>
                    <a:pt x="1747" y="3022"/>
                    <a:pt x="1718" y="3011"/>
                    <a:pt x="1689" y="3002"/>
                  </a:cubicBezTo>
                  <a:cubicBezTo>
                    <a:pt x="1815" y="2588"/>
                    <a:pt x="1727" y="2206"/>
                    <a:pt x="1634" y="1918"/>
                  </a:cubicBezTo>
                  <a:cubicBezTo>
                    <a:pt x="1631" y="1905"/>
                    <a:pt x="1624" y="1883"/>
                    <a:pt x="1611" y="1864"/>
                  </a:cubicBezTo>
                  <a:cubicBezTo>
                    <a:pt x="1719" y="1757"/>
                    <a:pt x="1767" y="1596"/>
                    <a:pt x="1716" y="1441"/>
                  </a:cubicBezTo>
                  <a:cubicBezTo>
                    <a:pt x="1659" y="1269"/>
                    <a:pt x="1498" y="1158"/>
                    <a:pt x="1324" y="1158"/>
                  </a:cubicBezTo>
                  <a:cubicBezTo>
                    <a:pt x="1282" y="1158"/>
                    <a:pt x="1239" y="1164"/>
                    <a:pt x="1197" y="1178"/>
                  </a:cubicBezTo>
                  <a:cubicBezTo>
                    <a:pt x="981" y="1249"/>
                    <a:pt x="862" y="1481"/>
                    <a:pt x="932" y="1698"/>
                  </a:cubicBezTo>
                  <a:cubicBezTo>
                    <a:pt x="989" y="1870"/>
                    <a:pt x="1150" y="1982"/>
                    <a:pt x="1324" y="1982"/>
                  </a:cubicBezTo>
                  <a:cubicBezTo>
                    <a:pt x="1366" y="1982"/>
                    <a:pt x="1409" y="1975"/>
                    <a:pt x="1452" y="1961"/>
                  </a:cubicBezTo>
                  <a:cubicBezTo>
                    <a:pt x="1465" y="1958"/>
                    <a:pt x="1478" y="1951"/>
                    <a:pt x="1489" y="1945"/>
                  </a:cubicBezTo>
                  <a:cubicBezTo>
                    <a:pt x="1492" y="1948"/>
                    <a:pt x="1493" y="1954"/>
                    <a:pt x="1496" y="1963"/>
                  </a:cubicBezTo>
                  <a:cubicBezTo>
                    <a:pt x="1624" y="2359"/>
                    <a:pt x="1641" y="2656"/>
                    <a:pt x="1553" y="2950"/>
                  </a:cubicBezTo>
                  <a:cubicBezTo>
                    <a:pt x="1292" y="2838"/>
                    <a:pt x="1053" y="2676"/>
                    <a:pt x="852" y="2474"/>
                  </a:cubicBezTo>
                  <a:cubicBezTo>
                    <a:pt x="880" y="2394"/>
                    <a:pt x="881" y="2306"/>
                    <a:pt x="855" y="2219"/>
                  </a:cubicBezTo>
                  <a:cubicBezTo>
                    <a:pt x="798" y="2045"/>
                    <a:pt x="637" y="1934"/>
                    <a:pt x="463" y="1934"/>
                  </a:cubicBezTo>
                  <a:cubicBezTo>
                    <a:pt x="421" y="1934"/>
                    <a:pt x="378" y="1940"/>
                    <a:pt x="335" y="1954"/>
                  </a:cubicBezTo>
                  <a:cubicBezTo>
                    <a:pt x="120" y="2025"/>
                    <a:pt x="1" y="2256"/>
                    <a:pt x="70" y="2474"/>
                  </a:cubicBezTo>
                  <a:cubicBezTo>
                    <a:pt x="127" y="2647"/>
                    <a:pt x="288" y="2758"/>
                    <a:pt x="462" y="2758"/>
                  </a:cubicBezTo>
                  <a:cubicBezTo>
                    <a:pt x="504" y="2758"/>
                    <a:pt x="548" y="2751"/>
                    <a:pt x="590" y="2737"/>
                  </a:cubicBezTo>
                  <a:cubicBezTo>
                    <a:pt x="668" y="2712"/>
                    <a:pt x="732" y="2665"/>
                    <a:pt x="780" y="2607"/>
                  </a:cubicBezTo>
                  <a:cubicBezTo>
                    <a:pt x="1046" y="2867"/>
                    <a:pt x="1376" y="3063"/>
                    <a:pt x="1732" y="3170"/>
                  </a:cubicBezTo>
                  <a:cubicBezTo>
                    <a:pt x="1805" y="3192"/>
                    <a:pt x="1880" y="3210"/>
                    <a:pt x="1955" y="3228"/>
                  </a:cubicBezTo>
                  <a:cubicBezTo>
                    <a:pt x="2074" y="3257"/>
                    <a:pt x="2184" y="3284"/>
                    <a:pt x="2293" y="3326"/>
                  </a:cubicBezTo>
                  <a:cubicBezTo>
                    <a:pt x="2430" y="3380"/>
                    <a:pt x="2614" y="3480"/>
                    <a:pt x="2695" y="3656"/>
                  </a:cubicBezTo>
                  <a:cubicBezTo>
                    <a:pt x="2701" y="3666"/>
                    <a:pt x="2705" y="3675"/>
                    <a:pt x="2715" y="3681"/>
                  </a:cubicBezTo>
                  <a:cubicBezTo>
                    <a:pt x="2896" y="4060"/>
                    <a:pt x="3077" y="4451"/>
                    <a:pt x="3197" y="4868"/>
                  </a:cubicBezTo>
                  <a:cubicBezTo>
                    <a:pt x="3161" y="4826"/>
                    <a:pt x="3125" y="4785"/>
                    <a:pt x="3084" y="4752"/>
                  </a:cubicBezTo>
                  <a:cubicBezTo>
                    <a:pt x="2925" y="4612"/>
                    <a:pt x="2734" y="4523"/>
                    <a:pt x="2550" y="4437"/>
                  </a:cubicBezTo>
                  <a:cubicBezTo>
                    <a:pt x="2495" y="4412"/>
                    <a:pt x="2442" y="4386"/>
                    <a:pt x="2390" y="4358"/>
                  </a:cubicBezTo>
                  <a:cubicBezTo>
                    <a:pt x="2469" y="4256"/>
                    <a:pt x="2498" y="4115"/>
                    <a:pt x="2455" y="3981"/>
                  </a:cubicBezTo>
                  <a:cubicBezTo>
                    <a:pt x="2398" y="3807"/>
                    <a:pt x="2237" y="3697"/>
                    <a:pt x="2063" y="3697"/>
                  </a:cubicBezTo>
                  <a:cubicBezTo>
                    <a:pt x="2021" y="3697"/>
                    <a:pt x="1978" y="3703"/>
                    <a:pt x="1935" y="3717"/>
                  </a:cubicBezTo>
                  <a:cubicBezTo>
                    <a:pt x="1719" y="3787"/>
                    <a:pt x="1601" y="4018"/>
                    <a:pt x="1670" y="4235"/>
                  </a:cubicBezTo>
                  <a:cubicBezTo>
                    <a:pt x="1727" y="4409"/>
                    <a:pt x="1888" y="4521"/>
                    <a:pt x="2062" y="4521"/>
                  </a:cubicBezTo>
                  <a:cubicBezTo>
                    <a:pt x="2105" y="4521"/>
                    <a:pt x="2147" y="4514"/>
                    <a:pt x="2190" y="4500"/>
                  </a:cubicBezTo>
                  <a:cubicBezTo>
                    <a:pt x="2219" y="4492"/>
                    <a:pt x="2248" y="4477"/>
                    <a:pt x="2274" y="4463"/>
                  </a:cubicBezTo>
                  <a:cubicBezTo>
                    <a:pt x="2343" y="4500"/>
                    <a:pt x="2416" y="4535"/>
                    <a:pt x="2488" y="4568"/>
                  </a:cubicBezTo>
                  <a:cubicBezTo>
                    <a:pt x="2672" y="4655"/>
                    <a:pt x="2846" y="4738"/>
                    <a:pt x="2990" y="4862"/>
                  </a:cubicBezTo>
                  <a:cubicBezTo>
                    <a:pt x="3196" y="5042"/>
                    <a:pt x="3325" y="5311"/>
                    <a:pt x="3338" y="5585"/>
                  </a:cubicBezTo>
                  <a:cubicBezTo>
                    <a:pt x="3338" y="5602"/>
                    <a:pt x="3346" y="5616"/>
                    <a:pt x="3355" y="5628"/>
                  </a:cubicBezTo>
                  <a:cubicBezTo>
                    <a:pt x="3468" y="6404"/>
                    <a:pt x="3413" y="7105"/>
                    <a:pt x="3183" y="7708"/>
                  </a:cubicBezTo>
                  <a:cubicBezTo>
                    <a:pt x="3176" y="7729"/>
                    <a:pt x="3179" y="7752"/>
                    <a:pt x="3189" y="7768"/>
                  </a:cubicBezTo>
                  <a:cubicBezTo>
                    <a:pt x="3095" y="8173"/>
                    <a:pt x="3028" y="8588"/>
                    <a:pt x="3005" y="9011"/>
                  </a:cubicBezTo>
                  <a:cubicBezTo>
                    <a:pt x="3002" y="9052"/>
                    <a:pt x="3034" y="9085"/>
                    <a:pt x="3073" y="9088"/>
                  </a:cubicBezTo>
                  <a:cubicBezTo>
                    <a:pt x="3082" y="9088"/>
                    <a:pt x="3092" y="9088"/>
                    <a:pt x="3100" y="9084"/>
                  </a:cubicBezTo>
                  <a:cubicBezTo>
                    <a:pt x="3128" y="9075"/>
                    <a:pt x="3150" y="9049"/>
                    <a:pt x="3150" y="9018"/>
                  </a:cubicBezTo>
                  <a:cubicBezTo>
                    <a:pt x="3226" y="7647"/>
                    <a:pt x="3747" y="6369"/>
                    <a:pt x="4311" y="5136"/>
                  </a:cubicBezTo>
                  <a:cubicBezTo>
                    <a:pt x="4373" y="5376"/>
                    <a:pt x="4447" y="5614"/>
                    <a:pt x="4535" y="5845"/>
                  </a:cubicBezTo>
                  <a:cubicBezTo>
                    <a:pt x="4387" y="5944"/>
                    <a:pt x="4315" y="6135"/>
                    <a:pt x="4373" y="6311"/>
                  </a:cubicBezTo>
                  <a:cubicBezTo>
                    <a:pt x="4429" y="6485"/>
                    <a:pt x="4590" y="6596"/>
                    <a:pt x="4765" y="6596"/>
                  </a:cubicBezTo>
                  <a:cubicBezTo>
                    <a:pt x="4806" y="6596"/>
                    <a:pt x="4849" y="6590"/>
                    <a:pt x="4891" y="6576"/>
                  </a:cubicBezTo>
                  <a:cubicBezTo>
                    <a:pt x="4901" y="6572"/>
                    <a:pt x="4910" y="6566"/>
                    <a:pt x="4919" y="6563"/>
                  </a:cubicBezTo>
                  <a:lnTo>
                    <a:pt x="4923" y="6563"/>
                  </a:lnTo>
                  <a:cubicBezTo>
                    <a:pt x="4926" y="6562"/>
                    <a:pt x="4930" y="6562"/>
                    <a:pt x="4933" y="6559"/>
                  </a:cubicBezTo>
                  <a:cubicBezTo>
                    <a:pt x="4935" y="6559"/>
                    <a:pt x="4936" y="6557"/>
                    <a:pt x="4936" y="6556"/>
                  </a:cubicBezTo>
                  <a:cubicBezTo>
                    <a:pt x="5121" y="6469"/>
                    <a:pt x="5218" y="6258"/>
                    <a:pt x="5153" y="6058"/>
                  </a:cubicBezTo>
                  <a:cubicBezTo>
                    <a:pt x="5097" y="5885"/>
                    <a:pt x="4938" y="5777"/>
                    <a:pt x="4765" y="5777"/>
                  </a:cubicBezTo>
                  <a:cubicBezTo>
                    <a:pt x="4732" y="5777"/>
                    <a:pt x="4698" y="5781"/>
                    <a:pt x="4665" y="5789"/>
                  </a:cubicBezTo>
                  <a:cubicBezTo>
                    <a:pt x="4571" y="5538"/>
                    <a:pt x="4492" y="5283"/>
                    <a:pt x="4428" y="5024"/>
                  </a:cubicBezTo>
                  <a:cubicBezTo>
                    <a:pt x="4659" y="4770"/>
                    <a:pt x="4995" y="4571"/>
                    <a:pt x="5469" y="4405"/>
                  </a:cubicBezTo>
                  <a:cubicBezTo>
                    <a:pt x="5498" y="4474"/>
                    <a:pt x="5505" y="4558"/>
                    <a:pt x="5506" y="4641"/>
                  </a:cubicBezTo>
                  <a:cubicBezTo>
                    <a:pt x="5508" y="4732"/>
                    <a:pt x="5508" y="4825"/>
                    <a:pt x="5508" y="4914"/>
                  </a:cubicBezTo>
                  <a:cubicBezTo>
                    <a:pt x="5508" y="5126"/>
                    <a:pt x="5511" y="5346"/>
                    <a:pt x="5535" y="5560"/>
                  </a:cubicBezTo>
                  <a:cubicBezTo>
                    <a:pt x="5548" y="5667"/>
                    <a:pt x="5569" y="5767"/>
                    <a:pt x="5593" y="5861"/>
                  </a:cubicBezTo>
                  <a:cubicBezTo>
                    <a:pt x="5460" y="5964"/>
                    <a:pt x="5396" y="6143"/>
                    <a:pt x="5453" y="6313"/>
                  </a:cubicBezTo>
                  <a:cubicBezTo>
                    <a:pt x="5509" y="6486"/>
                    <a:pt x="5670" y="6598"/>
                    <a:pt x="5844" y="6598"/>
                  </a:cubicBezTo>
                  <a:cubicBezTo>
                    <a:pt x="5886" y="6598"/>
                    <a:pt x="5929" y="6592"/>
                    <a:pt x="5971" y="6578"/>
                  </a:cubicBezTo>
                  <a:cubicBezTo>
                    <a:pt x="6187" y="6507"/>
                    <a:pt x="6307" y="6275"/>
                    <a:pt x="6236" y="6058"/>
                  </a:cubicBezTo>
                  <a:cubicBezTo>
                    <a:pt x="6179" y="5884"/>
                    <a:pt x="6017" y="5775"/>
                    <a:pt x="5842" y="5775"/>
                  </a:cubicBezTo>
                  <a:cubicBezTo>
                    <a:pt x="5804" y="5775"/>
                    <a:pt x="5764" y="5780"/>
                    <a:pt x="5725" y="5792"/>
                  </a:cubicBezTo>
                  <a:cubicBezTo>
                    <a:pt x="5706" y="5713"/>
                    <a:pt x="5689" y="5631"/>
                    <a:pt x="5679" y="5543"/>
                  </a:cubicBezTo>
                  <a:cubicBezTo>
                    <a:pt x="5653" y="5336"/>
                    <a:pt x="5653" y="5121"/>
                    <a:pt x="5651" y="4914"/>
                  </a:cubicBezTo>
                  <a:cubicBezTo>
                    <a:pt x="5651" y="4822"/>
                    <a:pt x="5651" y="4730"/>
                    <a:pt x="5650" y="4638"/>
                  </a:cubicBezTo>
                  <a:cubicBezTo>
                    <a:pt x="5648" y="4568"/>
                    <a:pt x="5642" y="4500"/>
                    <a:pt x="5628" y="4431"/>
                  </a:cubicBezTo>
                  <a:lnTo>
                    <a:pt x="5628" y="4431"/>
                  </a:lnTo>
                  <a:cubicBezTo>
                    <a:pt x="5919" y="4499"/>
                    <a:pt x="6201" y="4612"/>
                    <a:pt x="6476" y="4726"/>
                  </a:cubicBezTo>
                  <a:cubicBezTo>
                    <a:pt x="6644" y="4797"/>
                    <a:pt x="6821" y="4869"/>
                    <a:pt x="6997" y="4932"/>
                  </a:cubicBezTo>
                  <a:cubicBezTo>
                    <a:pt x="7305" y="5037"/>
                    <a:pt x="7592" y="5090"/>
                    <a:pt x="7853" y="5090"/>
                  </a:cubicBezTo>
                  <a:cubicBezTo>
                    <a:pt x="7921" y="5090"/>
                    <a:pt x="7987" y="5087"/>
                    <a:pt x="8051" y="5079"/>
                  </a:cubicBezTo>
                  <a:cubicBezTo>
                    <a:pt x="8117" y="5232"/>
                    <a:pt x="8266" y="5326"/>
                    <a:pt x="8426" y="5326"/>
                  </a:cubicBezTo>
                  <a:cubicBezTo>
                    <a:pt x="8468" y="5326"/>
                    <a:pt x="8511" y="5319"/>
                    <a:pt x="8554" y="5305"/>
                  </a:cubicBezTo>
                  <a:cubicBezTo>
                    <a:pt x="8769" y="5236"/>
                    <a:pt x="8889" y="5004"/>
                    <a:pt x="8819" y="4787"/>
                  </a:cubicBezTo>
                  <a:cubicBezTo>
                    <a:pt x="8763" y="4612"/>
                    <a:pt x="8601" y="4501"/>
                    <a:pt x="8428" y="4501"/>
                  </a:cubicBezTo>
                  <a:cubicBezTo>
                    <a:pt x="8386" y="4501"/>
                    <a:pt x="8343" y="4508"/>
                    <a:pt x="8300" y="4522"/>
                  </a:cubicBezTo>
                  <a:cubicBezTo>
                    <a:pt x="8119" y="4581"/>
                    <a:pt x="8009" y="4754"/>
                    <a:pt x="8018" y="4936"/>
                  </a:cubicBezTo>
                  <a:cubicBezTo>
                    <a:pt x="7963" y="4942"/>
                    <a:pt x="7907" y="4944"/>
                    <a:pt x="7852" y="4944"/>
                  </a:cubicBezTo>
                  <a:cubicBezTo>
                    <a:pt x="7563" y="4944"/>
                    <a:pt x="7277" y="4874"/>
                    <a:pt x="7047" y="4793"/>
                  </a:cubicBezTo>
                  <a:cubicBezTo>
                    <a:pt x="6874" y="4733"/>
                    <a:pt x="6701" y="4664"/>
                    <a:pt x="6534" y="4593"/>
                  </a:cubicBezTo>
                  <a:cubicBezTo>
                    <a:pt x="6282" y="4487"/>
                    <a:pt x="6026" y="4383"/>
                    <a:pt x="5757" y="4312"/>
                  </a:cubicBezTo>
                  <a:cubicBezTo>
                    <a:pt x="5832" y="4289"/>
                    <a:pt x="5909" y="4264"/>
                    <a:pt x="5984" y="4243"/>
                  </a:cubicBezTo>
                  <a:cubicBezTo>
                    <a:pt x="6282" y="4156"/>
                    <a:pt x="6591" y="4066"/>
                    <a:pt x="6880" y="3934"/>
                  </a:cubicBezTo>
                  <a:cubicBezTo>
                    <a:pt x="7215" y="3778"/>
                    <a:pt x="7485" y="3574"/>
                    <a:pt x="7675" y="3336"/>
                  </a:cubicBezTo>
                  <a:cubicBezTo>
                    <a:pt x="7731" y="3363"/>
                    <a:pt x="7792" y="3378"/>
                    <a:pt x="7856" y="3378"/>
                  </a:cubicBezTo>
                  <a:cubicBezTo>
                    <a:pt x="7897" y="3378"/>
                    <a:pt x="7940" y="3372"/>
                    <a:pt x="7982" y="3358"/>
                  </a:cubicBezTo>
                  <a:cubicBezTo>
                    <a:pt x="8198" y="3287"/>
                    <a:pt x="8318" y="3056"/>
                    <a:pt x="8247" y="2838"/>
                  </a:cubicBezTo>
                  <a:cubicBezTo>
                    <a:pt x="8190" y="2666"/>
                    <a:pt x="8029" y="2555"/>
                    <a:pt x="7855" y="2555"/>
                  </a:cubicBezTo>
                  <a:cubicBezTo>
                    <a:pt x="7812" y="2555"/>
                    <a:pt x="7769" y="2561"/>
                    <a:pt x="7727" y="2575"/>
                  </a:cubicBezTo>
                  <a:cubicBezTo>
                    <a:pt x="7511" y="2646"/>
                    <a:pt x="7393" y="2878"/>
                    <a:pt x="7464" y="3095"/>
                  </a:cubicBezTo>
                  <a:cubicBezTo>
                    <a:pt x="7482" y="3155"/>
                    <a:pt x="7517" y="3208"/>
                    <a:pt x="7559" y="3251"/>
                  </a:cubicBezTo>
                  <a:cubicBezTo>
                    <a:pt x="7384" y="3468"/>
                    <a:pt x="7132" y="3659"/>
                    <a:pt x="6821" y="3804"/>
                  </a:cubicBezTo>
                  <a:cubicBezTo>
                    <a:pt x="6628" y="3892"/>
                    <a:pt x="6426" y="3960"/>
                    <a:pt x="6221" y="4024"/>
                  </a:cubicBezTo>
                  <a:cubicBezTo>
                    <a:pt x="6291" y="3603"/>
                    <a:pt x="6512" y="3219"/>
                    <a:pt x="6743" y="2870"/>
                  </a:cubicBezTo>
                  <a:cubicBezTo>
                    <a:pt x="6748" y="2870"/>
                    <a:pt x="6752" y="2870"/>
                    <a:pt x="6757" y="2870"/>
                  </a:cubicBezTo>
                  <a:cubicBezTo>
                    <a:pt x="6802" y="2870"/>
                    <a:pt x="6846" y="2864"/>
                    <a:pt x="6889" y="2851"/>
                  </a:cubicBezTo>
                  <a:cubicBezTo>
                    <a:pt x="7105" y="2781"/>
                    <a:pt x="7225" y="2549"/>
                    <a:pt x="7154" y="2332"/>
                  </a:cubicBezTo>
                  <a:cubicBezTo>
                    <a:pt x="7097" y="2159"/>
                    <a:pt x="6936" y="2048"/>
                    <a:pt x="6762" y="2048"/>
                  </a:cubicBezTo>
                  <a:cubicBezTo>
                    <a:pt x="6719" y="2048"/>
                    <a:pt x="6676" y="2054"/>
                    <a:pt x="6634" y="2068"/>
                  </a:cubicBezTo>
                  <a:cubicBezTo>
                    <a:pt x="6417" y="2139"/>
                    <a:pt x="6300" y="2371"/>
                    <a:pt x="6371" y="2588"/>
                  </a:cubicBezTo>
                  <a:cubicBezTo>
                    <a:pt x="6408" y="2704"/>
                    <a:pt x="6491" y="2788"/>
                    <a:pt x="6595" y="2834"/>
                  </a:cubicBezTo>
                  <a:cubicBezTo>
                    <a:pt x="6353" y="3203"/>
                    <a:pt x="6126" y="3611"/>
                    <a:pt x="6068" y="4069"/>
                  </a:cubicBezTo>
                  <a:cubicBezTo>
                    <a:pt x="6028" y="4082"/>
                    <a:pt x="5987" y="4094"/>
                    <a:pt x="5946" y="4105"/>
                  </a:cubicBezTo>
                  <a:cubicBezTo>
                    <a:pt x="5794" y="4149"/>
                    <a:pt x="5644" y="4195"/>
                    <a:pt x="5495" y="4243"/>
                  </a:cubicBezTo>
                  <a:cubicBezTo>
                    <a:pt x="5056" y="4390"/>
                    <a:pt x="4728" y="4561"/>
                    <a:pt x="4479" y="4777"/>
                  </a:cubicBezTo>
                  <a:cubicBezTo>
                    <a:pt x="4507" y="4716"/>
                    <a:pt x="4535" y="4655"/>
                    <a:pt x="4564" y="4594"/>
                  </a:cubicBezTo>
                  <a:cubicBezTo>
                    <a:pt x="4911" y="3842"/>
                    <a:pt x="5270" y="3067"/>
                    <a:pt x="5538" y="2277"/>
                  </a:cubicBezTo>
                  <a:cubicBezTo>
                    <a:pt x="5543" y="2277"/>
                    <a:pt x="5548" y="2277"/>
                    <a:pt x="5552" y="2277"/>
                  </a:cubicBezTo>
                  <a:cubicBezTo>
                    <a:pt x="5596" y="2277"/>
                    <a:pt x="5642" y="2271"/>
                    <a:pt x="5686" y="2258"/>
                  </a:cubicBezTo>
                  <a:cubicBezTo>
                    <a:pt x="5902" y="2187"/>
                    <a:pt x="6020" y="1955"/>
                    <a:pt x="5951" y="1738"/>
                  </a:cubicBezTo>
                  <a:cubicBezTo>
                    <a:pt x="5894" y="1566"/>
                    <a:pt x="5733" y="1454"/>
                    <a:pt x="5559" y="1454"/>
                  </a:cubicBezTo>
                  <a:cubicBezTo>
                    <a:pt x="5516" y="1454"/>
                    <a:pt x="5473" y="1461"/>
                    <a:pt x="5431" y="1475"/>
                  </a:cubicBezTo>
                  <a:cubicBezTo>
                    <a:pt x="5215" y="1546"/>
                    <a:pt x="5097" y="1777"/>
                    <a:pt x="5166" y="1994"/>
                  </a:cubicBezTo>
                  <a:cubicBezTo>
                    <a:pt x="5205" y="2112"/>
                    <a:pt x="5292" y="2199"/>
                    <a:pt x="5396" y="2243"/>
                  </a:cubicBezTo>
                  <a:cubicBezTo>
                    <a:pt x="5133" y="3024"/>
                    <a:pt x="4778" y="3791"/>
                    <a:pt x="4432" y="4535"/>
                  </a:cubicBezTo>
                  <a:cubicBezTo>
                    <a:pt x="4124" y="5201"/>
                    <a:pt x="3811" y="5877"/>
                    <a:pt x="3556" y="6576"/>
                  </a:cubicBezTo>
                  <a:cubicBezTo>
                    <a:pt x="3578" y="6093"/>
                    <a:pt x="3526" y="5573"/>
                    <a:pt x="3391" y="5017"/>
                  </a:cubicBezTo>
                  <a:cubicBezTo>
                    <a:pt x="3345" y="4822"/>
                    <a:pt x="3283" y="4632"/>
                    <a:pt x="3215" y="4448"/>
                  </a:cubicBezTo>
                  <a:cubicBezTo>
                    <a:pt x="3276" y="4192"/>
                    <a:pt x="3454" y="3620"/>
                    <a:pt x="3871" y="3128"/>
                  </a:cubicBezTo>
                  <a:cubicBezTo>
                    <a:pt x="3936" y="3169"/>
                    <a:pt x="4012" y="3192"/>
                    <a:pt x="4090" y="3192"/>
                  </a:cubicBezTo>
                  <a:cubicBezTo>
                    <a:pt x="4131" y="3192"/>
                    <a:pt x="4173" y="3185"/>
                    <a:pt x="4215" y="3171"/>
                  </a:cubicBezTo>
                  <a:cubicBezTo>
                    <a:pt x="4431" y="3102"/>
                    <a:pt x="4549" y="2870"/>
                    <a:pt x="4479" y="2653"/>
                  </a:cubicBezTo>
                  <a:cubicBezTo>
                    <a:pt x="4423" y="2480"/>
                    <a:pt x="4262" y="2368"/>
                    <a:pt x="4088" y="2368"/>
                  </a:cubicBezTo>
                  <a:cubicBezTo>
                    <a:pt x="4046" y="2368"/>
                    <a:pt x="4003" y="2374"/>
                    <a:pt x="3960" y="2388"/>
                  </a:cubicBezTo>
                  <a:cubicBezTo>
                    <a:pt x="3745" y="2459"/>
                    <a:pt x="3624" y="2691"/>
                    <a:pt x="3695" y="2908"/>
                  </a:cubicBezTo>
                  <a:cubicBezTo>
                    <a:pt x="3710" y="2953"/>
                    <a:pt x="3733" y="2993"/>
                    <a:pt x="3760" y="3030"/>
                  </a:cubicBezTo>
                  <a:cubicBezTo>
                    <a:pt x="3406" y="3445"/>
                    <a:pt x="3218" y="3917"/>
                    <a:pt x="3124" y="4225"/>
                  </a:cubicBezTo>
                  <a:cubicBezTo>
                    <a:pt x="3028" y="3995"/>
                    <a:pt x="2922" y="3772"/>
                    <a:pt x="2818" y="3554"/>
                  </a:cubicBezTo>
                  <a:cubicBezTo>
                    <a:pt x="2723" y="3352"/>
                    <a:pt x="2626" y="3148"/>
                    <a:pt x="2537" y="2938"/>
                  </a:cubicBezTo>
                  <a:cubicBezTo>
                    <a:pt x="2586" y="2698"/>
                    <a:pt x="2715" y="2487"/>
                    <a:pt x="2854" y="2262"/>
                  </a:cubicBezTo>
                  <a:cubicBezTo>
                    <a:pt x="2906" y="2177"/>
                    <a:pt x="2959" y="2091"/>
                    <a:pt x="3008" y="2006"/>
                  </a:cubicBezTo>
                  <a:cubicBezTo>
                    <a:pt x="3115" y="1815"/>
                    <a:pt x="3196" y="1612"/>
                    <a:pt x="3258" y="1402"/>
                  </a:cubicBezTo>
                  <a:cubicBezTo>
                    <a:pt x="3268" y="1403"/>
                    <a:pt x="3277" y="1403"/>
                    <a:pt x="3287" y="1403"/>
                  </a:cubicBezTo>
                  <a:cubicBezTo>
                    <a:pt x="3329" y="1403"/>
                    <a:pt x="3372" y="1398"/>
                    <a:pt x="3413" y="1384"/>
                  </a:cubicBezTo>
                  <a:cubicBezTo>
                    <a:pt x="3629" y="1314"/>
                    <a:pt x="3747" y="1082"/>
                    <a:pt x="3678" y="865"/>
                  </a:cubicBezTo>
                  <a:cubicBezTo>
                    <a:pt x="3621" y="692"/>
                    <a:pt x="3460" y="580"/>
                    <a:pt x="3286" y="580"/>
                  </a:cubicBezTo>
                  <a:cubicBezTo>
                    <a:pt x="3244" y="580"/>
                    <a:pt x="3201" y="587"/>
                    <a:pt x="3158" y="600"/>
                  </a:cubicBezTo>
                  <a:cubicBezTo>
                    <a:pt x="2941" y="671"/>
                    <a:pt x="2824" y="903"/>
                    <a:pt x="2893" y="1120"/>
                  </a:cubicBezTo>
                  <a:cubicBezTo>
                    <a:pt x="2932" y="1234"/>
                    <a:pt x="3015" y="1321"/>
                    <a:pt x="3116" y="1366"/>
                  </a:cubicBezTo>
                  <a:cubicBezTo>
                    <a:pt x="3058" y="1563"/>
                    <a:pt x="2980" y="1756"/>
                    <a:pt x="2882" y="1937"/>
                  </a:cubicBezTo>
                  <a:cubicBezTo>
                    <a:pt x="2834" y="2021"/>
                    <a:pt x="2783" y="2103"/>
                    <a:pt x="2731" y="2186"/>
                  </a:cubicBezTo>
                  <a:cubicBezTo>
                    <a:pt x="2624" y="2356"/>
                    <a:pt x="2517" y="2532"/>
                    <a:pt x="2447" y="2721"/>
                  </a:cubicBezTo>
                  <a:cubicBezTo>
                    <a:pt x="2382" y="2553"/>
                    <a:pt x="2324" y="2381"/>
                    <a:pt x="2278" y="2206"/>
                  </a:cubicBezTo>
                  <a:cubicBezTo>
                    <a:pt x="2187" y="1850"/>
                    <a:pt x="2117" y="1340"/>
                    <a:pt x="2253" y="823"/>
                  </a:cubicBezTo>
                  <a:cubicBezTo>
                    <a:pt x="2288" y="822"/>
                    <a:pt x="2320" y="816"/>
                    <a:pt x="2355" y="804"/>
                  </a:cubicBezTo>
                  <a:cubicBezTo>
                    <a:pt x="2571" y="735"/>
                    <a:pt x="2689" y="503"/>
                    <a:pt x="2618" y="286"/>
                  </a:cubicBezTo>
                  <a:cubicBezTo>
                    <a:pt x="2562" y="113"/>
                    <a:pt x="2401" y="1"/>
                    <a:pt x="2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121192" y="3953505"/>
              <a:ext cx="246783" cy="310826"/>
            </a:xfrm>
            <a:custGeom>
              <a:avLst/>
              <a:gdLst/>
              <a:ahLst/>
              <a:cxnLst/>
              <a:rect l="l" t="t" r="r" b="b"/>
              <a:pathLst>
                <a:path w="5229" h="6586" extrusionOk="0">
                  <a:moveTo>
                    <a:pt x="4099" y="0"/>
                  </a:moveTo>
                  <a:cubicBezTo>
                    <a:pt x="4001" y="0"/>
                    <a:pt x="3902" y="21"/>
                    <a:pt x="3811" y="57"/>
                  </a:cubicBezTo>
                  <a:cubicBezTo>
                    <a:pt x="3562" y="154"/>
                    <a:pt x="3381" y="374"/>
                    <a:pt x="3236" y="600"/>
                  </a:cubicBezTo>
                  <a:cubicBezTo>
                    <a:pt x="2856" y="1192"/>
                    <a:pt x="2652" y="1896"/>
                    <a:pt x="2656" y="2598"/>
                  </a:cubicBezTo>
                  <a:cubicBezTo>
                    <a:pt x="2639" y="2174"/>
                    <a:pt x="2569" y="1751"/>
                    <a:pt x="2447" y="1344"/>
                  </a:cubicBezTo>
                  <a:cubicBezTo>
                    <a:pt x="2398" y="1182"/>
                    <a:pt x="2324" y="1006"/>
                    <a:pt x="2165" y="949"/>
                  </a:cubicBezTo>
                  <a:cubicBezTo>
                    <a:pt x="2134" y="938"/>
                    <a:pt x="2103" y="934"/>
                    <a:pt x="2072" y="934"/>
                  </a:cubicBezTo>
                  <a:cubicBezTo>
                    <a:pt x="1910" y="934"/>
                    <a:pt x="1753" y="1069"/>
                    <a:pt x="1674" y="1221"/>
                  </a:cubicBezTo>
                  <a:cubicBezTo>
                    <a:pt x="1564" y="1433"/>
                    <a:pt x="1543" y="1674"/>
                    <a:pt x="1530" y="1912"/>
                  </a:cubicBezTo>
                  <a:cubicBezTo>
                    <a:pt x="1502" y="2447"/>
                    <a:pt x="1517" y="2983"/>
                    <a:pt x="1534" y="3519"/>
                  </a:cubicBezTo>
                  <a:cubicBezTo>
                    <a:pt x="1493" y="3149"/>
                    <a:pt x="1386" y="2788"/>
                    <a:pt x="1220" y="2455"/>
                  </a:cubicBezTo>
                  <a:cubicBezTo>
                    <a:pt x="1152" y="2319"/>
                    <a:pt x="1071" y="2185"/>
                    <a:pt x="949" y="2094"/>
                  </a:cubicBezTo>
                  <a:cubicBezTo>
                    <a:pt x="871" y="2036"/>
                    <a:pt x="772" y="2000"/>
                    <a:pt x="675" y="2000"/>
                  </a:cubicBezTo>
                  <a:cubicBezTo>
                    <a:pt x="623" y="2000"/>
                    <a:pt x="570" y="2011"/>
                    <a:pt x="522" y="2035"/>
                  </a:cubicBezTo>
                  <a:cubicBezTo>
                    <a:pt x="421" y="2085"/>
                    <a:pt x="354" y="2187"/>
                    <a:pt x="311" y="2290"/>
                  </a:cubicBezTo>
                  <a:cubicBezTo>
                    <a:pt x="1" y="3019"/>
                    <a:pt x="451" y="3685"/>
                    <a:pt x="691" y="4351"/>
                  </a:cubicBezTo>
                  <a:cubicBezTo>
                    <a:pt x="952" y="5075"/>
                    <a:pt x="1187" y="5822"/>
                    <a:pt x="1320" y="6577"/>
                  </a:cubicBezTo>
                  <a:cubicBezTo>
                    <a:pt x="1321" y="6583"/>
                    <a:pt x="1328" y="6586"/>
                    <a:pt x="1340" y="6586"/>
                  </a:cubicBezTo>
                  <a:cubicBezTo>
                    <a:pt x="1472" y="6586"/>
                    <a:pt x="2223" y="6274"/>
                    <a:pt x="2999" y="5933"/>
                  </a:cubicBezTo>
                  <a:cubicBezTo>
                    <a:pt x="3831" y="5566"/>
                    <a:pt x="4693" y="5166"/>
                    <a:pt x="4843" y="5081"/>
                  </a:cubicBezTo>
                  <a:cubicBezTo>
                    <a:pt x="5034" y="4971"/>
                    <a:pt x="5228" y="4791"/>
                    <a:pt x="5207" y="4570"/>
                  </a:cubicBezTo>
                  <a:cubicBezTo>
                    <a:pt x="5198" y="4480"/>
                    <a:pt x="5150" y="4396"/>
                    <a:pt x="5092" y="4328"/>
                  </a:cubicBezTo>
                  <a:cubicBezTo>
                    <a:pt x="4914" y="4116"/>
                    <a:pt x="4626" y="4020"/>
                    <a:pt x="4350" y="4015"/>
                  </a:cubicBezTo>
                  <a:cubicBezTo>
                    <a:pt x="4339" y="4015"/>
                    <a:pt x="4329" y="4015"/>
                    <a:pt x="4318" y="4015"/>
                  </a:cubicBezTo>
                  <a:cubicBezTo>
                    <a:pt x="4050" y="4015"/>
                    <a:pt x="3789" y="4084"/>
                    <a:pt x="3532" y="4154"/>
                  </a:cubicBezTo>
                  <a:cubicBezTo>
                    <a:pt x="3952" y="3959"/>
                    <a:pt x="4353" y="3729"/>
                    <a:pt x="4735" y="3467"/>
                  </a:cubicBezTo>
                  <a:cubicBezTo>
                    <a:pt x="4846" y="3388"/>
                    <a:pt x="4961" y="3307"/>
                    <a:pt x="5033" y="3191"/>
                  </a:cubicBezTo>
                  <a:cubicBezTo>
                    <a:pt x="5107" y="3076"/>
                    <a:pt x="5131" y="2919"/>
                    <a:pt x="5060" y="2803"/>
                  </a:cubicBezTo>
                  <a:cubicBezTo>
                    <a:pt x="4989" y="2690"/>
                    <a:pt x="4861" y="2651"/>
                    <a:pt x="4723" y="2651"/>
                  </a:cubicBezTo>
                  <a:cubicBezTo>
                    <a:pt x="4628" y="2651"/>
                    <a:pt x="4527" y="2669"/>
                    <a:pt x="4438" y="2695"/>
                  </a:cubicBezTo>
                  <a:cubicBezTo>
                    <a:pt x="4091" y="2795"/>
                    <a:pt x="3753" y="2940"/>
                    <a:pt x="3441" y="3122"/>
                  </a:cubicBezTo>
                  <a:cubicBezTo>
                    <a:pt x="3930" y="2563"/>
                    <a:pt x="4321" y="1897"/>
                    <a:pt x="4494" y="1172"/>
                  </a:cubicBezTo>
                  <a:cubicBezTo>
                    <a:pt x="4555" y="913"/>
                    <a:pt x="4677" y="493"/>
                    <a:pt x="4541" y="247"/>
                  </a:cubicBezTo>
                  <a:cubicBezTo>
                    <a:pt x="4445" y="70"/>
                    <a:pt x="4276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9" name="Google Shape;499;p11"/>
            <p:cNvGrpSpPr/>
            <p:nvPr/>
          </p:nvGrpSpPr>
          <p:grpSpPr>
            <a:xfrm>
              <a:off x="8401162" y="1421165"/>
              <a:ext cx="210920" cy="196006"/>
              <a:chOff x="2294687" y="652640"/>
              <a:chExt cx="210920" cy="196006"/>
            </a:xfrm>
          </p:grpSpPr>
          <p:sp>
            <p:nvSpPr>
              <p:cNvPr id="500" name="Google Shape;500;p11"/>
              <p:cNvSpPr/>
              <p:nvPr/>
            </p:nvSpPr>
            <p:spPr>
              <a:xfrm>
                <a:off x="2358638" y="652640"/>
                <a:ext cx="50876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6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2" y="540"/>
                    </a:cubicBezTo>
                    <a:cubicBezTo>
                      <a:pt x="2" y="678"/>
                      <a:pt x="54" y="808"/>
                      <a:pt x="148" y="906"/>
                    </a:cubicBezTo>
                    <a:lnTo>
                      <a:pt x="161" y="919"/>
                    </a:lnTo>
                    <a:cubicBezTo>
                      <a:pt x="262" y="1021"/>
                      <a:pt x="398" y="1076"/>
                      <a:pt x="540" y="1076"/>
                    </a:cubicBezTo>
                    <a:cubicBezTo>
                      <a:pt x="683" y="1076"/>
                      <a:pt x="819" y="1018"/>
                      <a:pt x="921" y="917"/>
                    </a:cubicBezTo>
                    <a:cubicBezTo>
                      <a:pt x="1021" y="815"/>
                      <a:pt x="1077" y="679"/>
                      <a:pt x="1074" y="536"/>
                    </a:cubicBezTo>
                    <a:cubicBezTo>
                      <a:pt x="1074" y="392"/>
                      <a:pt x="1019" y="261"/>
                      <a:pt x="915" y="157"/>
                    </a:cubicBezTo>
                    <a:cubicBezTo>
                      <a:pt x="814" y="55"/>
                      <a:pt x="67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1"/>
              <p:cNvSpPr/>
              <p:nvPr/>
            </p:nvSpPr>
            <p:spPr>
              <a:xfrm>
                <a:off x="2454731" y="797818"/>
                <a:ext cx="50876" cy="5082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77" extrusionOk="0">
                    <a:moveTo>
                      <a:pt x="537" y="0"/>
                    </a:moveTo>
                    <a:cubicBezTo>
                      <a:pt x="240" y="2"/>
                      <a:pt x="1" y="245"/>
                      <a:pt x="1" y="540"/>
                    </a:cubicBezTo>
                    <a:cubicBezTo>
                      <a:pt x="1" y="678"/>
                      <a:pt x="54" y="808"/>
                      <a:pt x="149" y="907"/>
                    </a:cubicBezTo>
                    <a:lnTo>
                      <a:pt x="160" y="920"/>
                    </a:lnTo>
                    <a:cubicBezTo>
                      <a:pt x="261" y="1021"/>
                      <a:pt x="398" y="1076"/>
                      <a:pt x="541" y="1076"/>
                    </a:cubicBezTo>
                    <a:cubicBezTo>
                      <a:pt x="684" y="1076"/>
                      <a:pt x="819" y="1018"/>
                      <a:pt x="920" y="915"/>
                    </a:cubicBezTo>
                    <a:cubicBezTo>
                      <a:pt x="1021" y="815"/>
                      <a:pt x="1078" y="679"/>
                      <a:pt x="1077" y="536"/>
                    </a:cubicBezTo>
                    <a:cubicBezTo>
                      <a:pt x="1077" y="393"/>
                      <a:pt x="1020" y="260"/>
                      <a:pt x="917" y="155"/>
                    </a:cubicBezTo>
                    <a:cubicBezTo>
                      <a:pt x="816" y="55"/>
                      <a:pt x="68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1"/>
              <p:cNvSpPr/>
              <p:nvPr/>
            </p:nvSpPr>
            <p:spPr>
              <a:xfrm>
                <a:off x="2294687" y="772473"/>
                <a:ext cx="50735" cy="5073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75" extrusionOk="0">
                    <a:moveTo>
                      <a:pt x="536" y="0"/>
                    </a:moveTo>
                    <a:cubicBezTo>
                      <a:pt x="239" y="2"/>
                      <a:pt x="0" y="245"/>
                      <a:pt x="0" y="539"/>
                    </a:cubicBezTo>
                    <a:cubicBezTo>
                      <a:pt x="0" y="676"/>
                      <a:pt x="52" y="807"/>
                      <a:pt x="146" y="907"/>
                    </a:cubicBezTo>
                    <a:lnTo>
                      <a:pt x="158" y="920"/>
                    </a:lnTo>
                    <a:cubicBezTo>
                      <a:pt x="259" y="1021"/>
                      <a:pt x="395" y="1074"/>
                      <a:pt x="539" y="1074"/>
                    </a:cubicBezTo>
                    <a:cubicBezTo>
                      <a:pt x="682" y="1074"/>
                      <a:pt x="818" y="1017"/>
                      <a:pt x="918" y="915"/>
                    </a:cubicBezTo>
                    <a:cubicBezTo>
                      <a:pt x="1019" y="814"/>
                      <a:pt x="1074" y="679"/>
                      <a:pt x="1074" y="536"/>
                    </a:cubicBezTo>
                    <a:cubicBezTo>
                      <a:pt x="1073" y="391"/>
                      <a:pt x="1016" y="261"/>
                      <a:pt x="915" y="155"/>
                    </a:cubicBezTo>
                    <a:cubicBezTo>
                      <a:pt x="814" y="54"/>
                      <a:pt x="67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" name="Google Shape;503;p11"/>
            <p:cNvGrpSpPr/>
            <p:nvPr/>
          </p:nvGrpSpPr>
          <p:grpSpPr>
            <a:xfrm>
              <a:off x="296673" y="3994349"/>
              <a:ext cx="785089" cy="1218292"/>
              <a:chOff x="1238225" y="2907350"/>
              <a:chExt cx="415875" cy="645350"/>
            </a:xfrm>
          </p:grpSpPr>
          <p:sp>
            <p:nvSpPr>
              <p:cNvPr id="504" name="Google Shape;504;p11"/>
              <p:cNvSpPr/>
              <p:nvPr/>
            </p:nvSpPr>
            <p:spPr>
              <a:xfrm>
                <a:off x="1353625" y="2907350"/>
                <a:ext cx="69250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017" extrusionOk="0">
                    <a:moveTo>
                      <a:pt x="345" y="0"/>
                    </a:moveTo>
                    <a:lnTo>
                      <a:pt x="345" y="0"/>
                    </a:lnTo>
                    <a:cubicBezTo>
                      <a:pt x="1" y="1173"/>
                      <a:pt x="96" y="2454"/>
                      <a:pt x="523" y="3600"/>
                    </a:cubicBezTo>
                    <a:cubicBezTo>
                      <a:pt x="769" y="4262"/>
                      <a:pt x="1124" y="4882"/>
                      <a:pt x="1550" y="5443"/>
                    </a:cubicBezTo>
                    <a:cubicBezTo>
                      <a:pt x="1762" y="5728"/>
                      <a:pt x="2022" y="5972"/>
                      <a:pt x="2242" y="6250"/>
                    </a:cubicBezTo>
                    <a:cubicBezTo>
                      <a:pt x="2433" y="6486"/>
                      <a:pt x="2538" y="6769"/>
                      <a:pt x="2725" y="7017"/>
                    </a:cubicBezTo>
                    <a:cubicBezTo>
                      <a:pt x="2731" y="6087"/>
                      <a:pt x="2770" y="5268"/>
                      <a:pt x="2609" y="4344"/>
                    </a:cubicBezTo>
                    <a:cubicBezTo>
                      <a:pt x="2250" y="2741"/>
                      <a:pt x="1289" y="1346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1"/>
              <p:cNvSpPr/>
              <p:nvPr/>
            </p:nvSpPr>
            <p:spPr>
              <a:xfrm>
                <a:off x="1430525" y="3005700"/>
                <a:ext cx="44725" cy="1604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6" extrusionOk="0">
                    <a:moveTo>
                      <a:pt x="1450" y="1"/>
                    </a:moveTo>
                    <a:cubicBezTo>
                      <a:pt x="1479" y="117"/>
                      <a:pt x="699" y="1101"/>
                      <a:pt x="606" y="1292"/>
                    </a:cubicBezTo>
                    <a:cubicBezTo>
                      <a:pt x="367" y="1797"/>
                      <a:pt x="199" y="2337"/>
                      <a:pt x="105" y="2889"/>
                    </a:cubicBezTo>
                    <a:cubicBezTo>
                      <a:pt x="1" y="3510"/>
                      <a:pt x="15" y="4141"/>
                      <a:pt x="85" y="4765"/>
                    </a:cubicBezTo>
                    <a:cubicBezTo>
                      <a:pt x="154" y="5367"/>
                      <a:pt x="392" y="5849"/>
                      <a:pt x="599" y="6415"/>
                    </a:cubicBezTo>
                    <a:cubicBezTo>
                      <a:pt x="561" y="5621"/>
                      <a:pt x="887" y="4863"/>
                      <a:pt x="1169" y="4121"/>
                    </a:cubicBezTo>
                    <a:cubicBezTo>
                      <a:pt x="1181" y="4090"/>
                      <a:pt x="1192" y="4057"/>
                      <a:pt x="1204" y="4027"/>
                    </a:cubicBezTo>
                    <a:cubicBezTo>
                      <a:pt x="1687" y="2714"/>
                      <a:pt x="1789" y="1360"/>
                      <a:pt x="1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1"/>
              <p:cNvSpPr/>
              <p:nvPr/>
            </p:nvSpPr>
            <p:spPr>
              <a:xfrm>
                <a:off x="1332125" y="3036325"/>
                <a:ext cx="11795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535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1" y="1557"/>
                      <a:pt x="1421" y="3019"/>
                      <a:pt x="2882" y="3705"/>
                    </a:cubicBezTo>
                    <a:cubicBezTo>
                      <a:pt x="3704" y="4090"/>
                      <a:pt x="4302" y="4510"/>
                      <a:pt x="4717" y="5358"/>
                    </a:cubicBezTo>
                    <a:cubicBezTo>
                      <a:pt x="4284" y="4178"/>
                      <a:pt x="3482" y="3019"/>
                      <a:pt x="2531" y="2188"/>
                    </a:cubicBezTo>
                    <a:cubicBezTo>
                      <a:pt x="1689" y="1450"/>
                      <a:pt x="612" y="94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1362975" y="3123300"/>
                <a:ext cx="13537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6" extrusionOk="0">
                    <a:moveTo>
                      <a:pt x="0" y="0"/>
                    </a:moveTo>
                    <a:cubicBezTo>
                      <a:pt x="36" y="378"/>
                      <a:pt x="284" y="828"/>
                      <a:pt x="429" y="1180"/>
                    </a:cubicBezTo>
                    <a:cubicBezTo>
                      <a:pt x="601" y="1595"/>
                      <a:pt x="688" y="2059"/>
                      <a:pt x="960" y="2429"/>
                    </a:cubicBezTo>
                    <a:cubicBezTo>
                      <a:pt x="1265" y="2848"/>
                      <a:pt x="1758" y="3078"/>
                      <a:pt x="2211" y="3325"/>
                    </a:cubicBezTo>
                    <a:cubicBezTo>
                      <a:pt x="3397" y="3977"/>
                      <a:pt x="4641" y="4795"/>
                      <a:pt x="5264" y="6052"/>
                    </a:cubicBezTo>
                    <a:lnTo>
                      <a:pt x="5264" y="6052"/>
                    </a:lnTo>
                    <a:cubicBezTo>
                      <a:pt x="4136" y="3573"/>
                      <a:pt x="2240" y="1538"/>
                      <a:pt x="0" y="0"/>
                    </a:cubicBezTo>
                    <a:close/>
                    <a:moveTo>
                      <a:pt x="5264" y="6052"/>
                    </a:moveTo>
                    <a:cubicBezTo>
                      <a:pt x="5316" y="6165"/>
                      <a:pt x="5366" y="6280"/>
                      <a:pt x="5414" y="6396"/>
                    </a:cubicBezTo>
                    <a:cubicBezTo>
                      <a:pt x="5369" y="6278"/>
                      <a:pt x="5319" y="6163"/>
                      <a:pt x="5264" y="6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>
                <a:off x="1449650" y="321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1489900" y="3131150"/>
                <a:ext cx="4007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551" extrusionOk="0">
                    <a:moveTo>
                      <a:pt x="915" y="0"/>
                    </a:moveTo>
                    <a:cubicBezTo>
                      <a:pt x="915" y="1"/>
                      <a:pt x="915" y="1"/>
                      <a:pt x="915" y="1"/>
                    </a:cubicBezTo>
                    <a:lnTo>
                      <a:pt x="915" y="1"/>
                    </a:lnTo>
                    <a:cubicBezTo>
                      <a:pt x="915" y="1"/>
                      <a:pt x="915" y="1"/>
                      <a:pt x="915" y="0"/>
                    </a:cubicBezTo>
                    <a:close/>
                    <a:moveTo>
                      <a:pt x="915" y="1"/>
                    </a:moveTo>
                    <a:lnTo>
                      <a:pt x="915" y="1"/>
                    </a:lnTo>
                    <a:cubicBezTo>
                      <a:pt x="1013" y="200"/>
                      <a:pt x="479" y="1295"/>
                      <a:pt x="408" y="1542"/>
                    </a:cubicBezTo>
                    <a:cubicBezTo>
                      <a:pt x="264" y="2043"/>
                      <a:pt x="142" y="2547"/>
                      <a:pt x="98" y="3064"/>
                    </a:cubicBezTo>
                    <a:cubicBezTo>
                      <a:pt x="0" y="4240"/>
                      <a:pt x="110" y="5422"/>
                      <a:pt x="463" y="6551"/>
                    </a:cubicBezTo>
                    <a:cubicBezTo>
                      <a:pt x="421" y="6392"/>
                      <a:pt x="714" y="5904"/>
                      <a:pt x="777" y="5742"/>
                    </a:cubicBezTo>
                    <a:cubicBezTo>
                      <a:pt x="880" y="5478"/>
                      <a:pt x="1010" y="5210"/>
                      <a:pt x="1067" y="4931"/>
                    </a:cubicBezTo>
                    <a:cubicBezTo>
                      <a:pt x="1165" y="4450"/>
                      <a:pt x="1293" y="3971"/>
                      <a:pt x="1384" y="3486"/>
                    </a:cubicBezTo>
                    <a:cubicBezTo>
                      <a:pt x="1603" y="2315"/>
                      <a:pt x="1451" y="1069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1302300" y="3147175"/>
                <a:ext cx="906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2" y="755"/>
                      <a:pt x="237" y="1552"/>
                      <a:pt x="516" y="2282"/>
                    </a:cubicBezTo>
                    <a:cubicBezTo>
                      <a:pt x="758" y="2912"/>
                      <a:pt x="1187" y="3465"/>
                      <a:pt x="1725" y="3873"/>
                    </a:cubicBezTo>
                    <a:cubicBezTo>
                      <a:pt x="1997" y="4077"/>
                      <a:pt x="2220" y="4142"/>
                      <a:pt x="2531" y="4235"/>
                    </a:cubicBezTo>
                    <a:cubicBezTo>
                      <a:pt x="2929" y="4352"/>
                      <a:pt x="3265" y="4585"/>
                      <a:pt x="3626" y="4779"/>
                    </a:cubicBezTo>
                    <a:cubicBezTo>
                      <a:pt x="2641" y="3045"/>
                      <a:pt x="1087" y="166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1413575" y="3064425"/>
                <a:ext cx="127775" cy="48827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9531" extrusionOk="0">
                    <a:moveTo>
                      <a:pt x="147" y="1"/>
                    </a:moveTo>
                    <a:cubicBezTo>
                      <a:pt x="78" y="1"/>
                      <a:pt x="0" y="67"/>
                      <a:pt x="23" y="158"/>
                    </a:cubicBezTo>
                    <a:cubicBezTo>
                      <a:pt x="346" y="1459"/>
                      <a:pt x="672" y="2769"/>
                      <a:pt x="1230" y="3992"/>
                    </a:cubicBezTo>
                    <a:cubicBezTo>
                      <a:pt x="1519" y="4619"/>
                      <a:pt x="1865" y="5219"/>
                      <a:pt x="2166" y="5840"/>
                    </a:cubicBezTo>
                    <a:cubicBezTo>
                      <a:pt x="2454" y="6435"/>
                      <a:pt x="2697" y="7053"/>
                      <a:pt x="2913" y="7678"/>
                    </a:cubicBezTo>
                    <a:cubicBezTo>
                      <a:pt x="3354" y="8961"/>
                      <a:pt x="3770" y="10278"/>
                      <a:pt x="3851" y="11639"/>
                    </a:cubicBezTo>
                    <a:cubicBezTo>
                      <a:pt x="3930" y="12968"/>
                      <a:pt x="3796" y="14295"/>
                      <a:pt x="3842" y="15624"/>
                    </a:cubicBezTo>
                    <a:cubicBezTo>
                      <a:pt x="3887" y="16966"/>
                      <a:pt x="4118" y="18340"/>
                      <a:pt x="4865" y="19482"/>
                    </a:cubicBezTo>
                    <a:cubicBezTo>
                      <a:pt x="4888" y="19517"/>
                      <a:pt x="4919" y="19531"/>
                      <a:pt x="4950" y="19531"/>
                    </a:cubicBezTo>
                    <a:cubicBezTo>
                      <a:pt x="5030" y="19531"/>
                      <a:pt x="5111" y="19436"/>
                      <a:pt x="5052" y="19346"/>
                    </a:cubicBezTo>
                    <a:cubicBezTo>
                      <a:pt x="3626" y="17167"/>
                      <a:pt x="4179" y="14408"/>
                      <a:pt x="4097" y="11965"/>
                    </a:cubicBezTo>
                    <a:cubicBezTo>
                      <a:pt x="4072" y="11283"/>
                      <a:pt x="4000" y="10604"/>
                      <a:pt x="3835" y="9942"/>
                    </a:cubicBezTo>
                    <a:cubicBezTo>
                      <a:pt x="3671" y="9292"/>
                      <a:pt x="3474" y="8648"/>
                      <a:pt x="3267" y="8011"/>
                    </a:cubicBezTo>
                    <a:cubicBezTo>
                      <a:pt x="3063" y="7381"/>
                      <a:pt x="2834" y="6759"/>
                      <a:pt x="2565" y="6155"/>
                    </a:cubicBezTo>
                    <a:cubicBezTo>
                      <a:pt x="2292" y="5541"/>
                      <a:pt x="1962" y="4957"/>
                      <a:pt x="1660" y="4356"/>
                    </a:cubicBezTo>
                    <a:cubicBezTo>
                      <a:pt x="980" y="3001"/>
                      <a:pt x="602" y="1540"/>
                      <a:pt x="239" y="77"/>
                    </a:cubicBezTo>
                    <a:cubicBezTo>
                      <a:pt x="225" y="23"/>
                      <a:pt x="18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1510125" y="3119175"/>
                <a:ext cx="101400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10379" extrusionOk="0">
                    <a:moveTo>
                      <a:pt x="3925" y="1"/>
                    </a:moveTo>
                    <a:cubicBezTo>
                      <a:pt x="3875" y="1"/>
                      <a:pt x="3824" y="28"/>
                      <a:pt x="3810" y="90"/>
                    </a:cubicBezTo>
                    <a:cubicBezTo>
                      <a:pt x="3467" y="1536"/>
                      <a:pt x="3305" y="3014"/>
                      <a:pt x="2993" y="4466"/>
                    </a:cubicBezTo>
                    <a:cubicBezTo>
                      <a:pt x="2687" y="5885"/>
                      <a:pt x="2238" y="7331"/>
                      <a:pt x="1358" y="8505"/>
                    </a:cubicBezTo>
                    <a:cubicBezTo>
                      <a:pt x="925" y="9083"/>
                      <a:pt x="433" y="9611"/>
                      <a:pt x="52" y="10223"/>
                    </a:cubicBezTo>
                    <a:cubicBezTo>
                      <a:pt x="1" y="10308"/>
                      <a:pt x="78" y="10379"/>
                      <a:pt x="158" y="10379"/>
                    </a:cubicBezTo>
                    <a:cubicBezTo>
                      <a:pt x="197" y="10379"/>
                      <a:pt x="237" y="10361"/>
                      <a:pt x="262" y="10320"/>
                    </a:cubicBezTo>
                    <a:cubicBezTo>
                      <a:pt x="604" y="9770"/>
                      <a:pt x="1045" y="9290"/>
                      <a:pt x="1439" y="8779"/>
                    </a:cubicBezTo>
                    <a:cubicBezTo>
                      <a:pt x="1645" y="8512"/>
                      <a:pt x="1837" y="8237"/>
                      <a:pt x="2008" y="7948"/>
                    </a:cubicBezTo>
                    <a:cubicBezTo>
                      <a:pt x="2195" y="7631"/>
                      <a:pt x="2343" y="7290"/>
                      <a:pt x="2482" y="6952"/>
                    </a:cubicBezTo>
                    <a:cubicBezTo>
                      <a:pt x="3058" y="5561"/>
                      <a:pt x="3323" y="4075"/>
                      <a:pt x="3569" y="2599"/>
                    </a:cubicBezTo>
                    <a:cubicBezTo>
                      <a:pt x="3706" y="1774"/>
                      <a:pt x="3844" y="947"/>
                      <a:pt x="4036" y="130"/>
                    </a:cubicBezTo>
                    <a:cubicBezTo>
                      <a:pt x="4056" y="48"/>
                      <a:pt x="3991" y="1"/>
                      <a:pt x="39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1361375" y="3232250"/>
                <a:ext cx="1533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7972" extrusionOk="0">
                    <a:moveTo>
                      <a:pt x="150" y="1"/>
                    </a:moveTo>
                    <a:cubicBezTo>
                      <a:pt x="74" y="1"/>
                      <a:pt x="1" y="64"/>
                      <a:pt x="45" y="149"/>
                    </a:cubicBezTo>
                    <a:cubicBezTo>
                      <a:pt x="332" y="684"/>
                      <a:pt x="692" y="1172"/>
                      <a:pt x="1124" y="1599"/>
                    </a:cubicBezTo>
                    <a:cubicBezTo>
                      <a:pt x="1594" y="2064"/>
                      <a:pt x="2156" y="2411"/>
                      <a:pt x="2668" y="2827"/>
                    </a:cubicBezTo>
                    <a:cubicBezTo>
                      <a:pt x="3177" y="3242"/>
                      <a:pt x="3628" y="3721"/>
                      <a:pt x="4060" y="4214"/>
                    </a:cubicBezTo>
                    <a:cubicBezTo>
                      <a:pt x="4491" y="4702"/>
                      <a:pt x="4963" y="5191"/>
                      <a:pt x="5267" y="5773"/>
                    </a:cubicBezTo>
                    <a:cubicBezTo>
                      <a:pt x="5607" y="6427"/>
                      <a:pt x="5749" y="7160"/>
                      <a:pt x="5887" y="7878"/>
                    </a:cubicBezTo>
                    <a:cubicBezTo>
                      <a:pt x="5900" y="7941"/>
                      <a:pt x="5955" y="7971"/>
                      <a:pt x="6008" y="7971"/>
                    </a:cubicBezTo>
                    <a:cubicBezTo>
                      <a:pt x="6071" y="7971"/>
                      <a:pt x="6131" y="7929"/>
                      <a:pt x="6115" y="7850"/>
                    </a:cubicBezTo>
                    <a:cubicBezTo>
                      <a:pt x="5995" y="7216"/>
                      <a:pt x="5869" y="6572"/>
                      <a:pt x="5616" y="5974"/>
                    </a:cubicBezTo>
                    <a:cubicBezTo>
                      <a:pt x="5358" y="5363"/>
                      <a:pt x="4938" y="4868"/>
                      <a:pt x="4507" y="4373"/>
                    </a:cubicBezTo>
                    <a:cubicBezTo>
                      <a:pt x="4080" y="3881"/>
                      <a:pt x="3647" y="3390"/>
                      <a:pt x="3166" y="2950"/>
                    </a:cubicBezTo>
                    <a:cubicBezTo>
                      <a:pt x="2666" y="2492"/>
                      <a:pt x="2088" y="2138"/>
                      <a:pt x="1574" y="1698"/>
                    </a:cubicBezTo>
                    <a:cubicBezTo>
                      <a:pt x="1040" y="1240"/>
                      <a:pt x="593" y="684"/>
                      <a:pt x="260" y="66"/>
                    </a:cubicBezTo>
                    <a:cubicBezTo>
                      <a:pt x="235" y="20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1352800" y="3288800"/>
                <a:ext cx="112975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59" extrusionOk="0">
                    <a:moveTo>
                      <a:pt x="0" y="0"/>
                    </a:moveTo>
                    <a:cubicBezTo>
                      <a:pt x="255" y="290"/>
                      <a:pt x="513" y="579"/>
                      <a:pt x="768" y="872"/>
                    </a:cubicBezTo>
                    <a:cubicBezTo>
                      <a:pt x="1083" y="1229"/>
                      <a:pt x="1425" y="1603"/>
                      <a:pt x="1884" y="1733"/>
                    </a:cubicBezTo>
                    <a:cubicBezTo>
                      <a:pt x="2066" y="1784"/>
                      <a:pt x="2254" y="1793"/>
                      <a:pt x="2442" y="1793"/>
                    </a:cubicBezTo>
                    <a:cubicBezTo>
                      <a:pt x="2459" y="1793"/>
                      <a:pt x="2475" y="1793"/>
                      <a:pt x="2492" y="1792"/>
                    </a:cubicBezTo>
                    <a:cubicBezTo>
                      <a:pt x="2807" y="1788"/>
                      <a:pt x="3132" y="1698"/>
                      <a:pt x="3436" y="1697"/>
                    </a:cubicBezTo>
                    <a:cubicBezTo>
                      <a:pt x="3438" y="1697"/>
                      <a:pt x="3441" y="1697"/>
                      <a:pt x="3444" y="1697"/>
                    </a:cubicBezTo>
                    <a:cubicBezTo>
                      <a:pt x="3791" y="1697"/>
                      <a:pt x="4185" y="1871"/>
                      <a:pt x="4518" y="1959"/>
                    </a:cubicBezTo>
                    <a:lnTo>
                      <a:pt x="4518" y="1959"/>
                    </a:lnTo>
                    <a:cubicBezTo>
                      <a:pt x="4187" y="1871"/>
                      <a:pt x="3889" y="1202"/>
                      <a:pt x="3618" y="990"/>
                    </a:cubicBezTo>
                    <a:cubicBezTo>
                      <a:pt x="3379" y="804"/>
                      <a:pt x="3069" y="746"/>
                      <a:pt x="2789" y="642"/>
                    </a:cubicBezTo>
                    <a:cubicBezTo>
                      <a:pt x="1884" y="296"/>
                      <a:pt x="969" y="57"/>
                      <a:pt x="0" y="0"/>
                    </a:cubicBezTo>
                    <a:close/>
                    <a:moveTo>
                      <a:pt x="4518" y="1959"/>
                    </a:moveTo>
                    <a:lnTo>
                      <a:pt x="4518" y="1959"/>
                    </a:lnTo>
                    <a:cubicBezTo>
                      <a:pt x="4518" y="1959"/>
                      <a:pt x="4518" y="1959"/>
                      <a:pt x="4518" y="1959"/>
                    </a:cubicBezTo>
                    <a:cubicBezTo>
                      <a:pt x="4518" y="1959"/>
                      <a:pt x="4518" y="1959"/>
                      <a:pt x="4518" y="19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1429200" y="3238125"/>
                <a:ext cx="5695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48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" y="50"/>
                      <a:pt x="6" y="506"/>
                      <a:pt x="13" y="601"/>
                    </a:cubicBezTo>
                    <a:cubicBezTo>
                      <a:pt x="32" y="843"/>
                      <a:pt x="54" y="1067"/>
                      <a:pt x="135" y="1296"/>
                    </a:cubicBezTo>
                    <a:cubicBezTo>
                      <a:pt x="304" y="1770"/>
                      <a:pt x="634" y="2171"/>
                      <a:pt x="927" y="2570"/>
                    </a:cubicBezTo>
                    <a:cubicBezTo>
                      <a:pt x="1455" y="3291"/>
                      <a:pt x="1908" y="4067"/>
                      <a:pt x="2272" y="4883"/>
                    </a:cubicBezTo>
                    <a:cubicBezTo>
                      <a:pt x="2104" y="4506"/>
                      <a:pt x="2277" y="3850"/>
                      <a:pt x="2207" y="3436"/>
                    </a:cubicBezTo>
                    <a:cubicBezTo>
                      <a:pt x="2127" y="2958"/>
                      <a:pt x="1824" y="2479"/>
                      <a:pt x="1577" y="2066"/>
                    </a:cubicBezTo>
                    <a:cubicBezTo>
                      <a:pt x="1129" y="1324"/>
                      <a:pt x="601" y="62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1583225" y="30323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1473" y="0"/>
                    </a:moveTo>
                    <a:lnTo>
                      <a:pt x="1473" y="0"/>
                    </a:lnTo>
                    <a:cubicBezTo>
                      <a:pt x="1121" y="461"/>
                      <a:pt x="765" y="928"/>
                      <a:pt x="556" y="1470"/>
                    </a:cubicBezTo>
                    <a:cubicBezTo>
                      <a:pt x="1" y="2907"/>
                      <a:pt x="656" y="4185"/>
                      <a:pt x="758" y="5608"/>
                    </a:cubicBezTo>
                    <a:cubicBezTo>
                      <a:pt x="917" y="4669"/>
                      <a:pt x="1302" y="3816"/>
                      <a:pt x="1473" y="2883"/>
                    </a:cubicBezTo>
                    <a:cubicBezTo>
                      <a:pt x="1561" y="2396"/>
                      <a:pt x="1604" y="1901"/>
                      <a:pt x="1603" y="1404"/>
                    </a:cubicBezTo>
                    <a:cubicBezTo>
                      <a:pt x="1603" y="1180"/>
                      <a:pt x="1370" y="135"/>
                      <a:pt x="1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1544650" y="3105625"/>
                <a:ext cx="42325" cy="1436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5747" extrusionOk="0">
                    <a:moveTo>
                      <a:pt x="355" y="1"/>
                    </a:moveTo>
                    <a:cubicBezTo>
                      <a:pt x="422" y="189"/>
                      <a:pt x="257" y="421"/>
                      <a:pt x="203" y="583"/>
                    </a:cubicBezTo>
                    <a:cubicBezTo>
                      <a:pt x="125" y="826"/>
                      <a:pt x="92" y="1079"/>
                      <a:pt x="65" y="1337"/>
                    </a:cubicBezTo>
                    <a:cubicBezTo>
                      <a:pt x="5" y="1910"/>
                      <a:pt x="0" y="2491"/>
                      <a:pt x="105" y="3061"/>
                    </a:cubicBezTo>
                    <a:cubicBezTo>
                      <a:pt x="194" y="3566"/>
                      <a:pt x="372" y="4200"/>
                      <a:pt x="731" y="4584"/>
                    </a:cubicBezTo>
                    <a:cubicBezTo>
                      <a:pt x="1099" y="4978"/>
                      <a:pt x="1383" y="5215"/>
                      <a:pt x="1610" y="5746"/>
                    </a:cubicBezTo>
                    <a:cubicBezTo>
                      <a:pt x="1693" y="3776"/>
                      <a:pt x="1019" y="1860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1568250" y="3184175"/>
                <a:ext cx="8585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510" extrusionOk="0">
                    <a:moveTo>
                      <a:pt x="3434" y="0"/>
                    </a:moveTo>
                    <a:lnTo>
                      <a:pt x="3434" y="0"/>
                    </a:lnTo>
                    <a:cubicBezTo>
                      <a:pt x="2979" y="178"/>
                      <a:pt x="2618" y="527"/>
                      <a:pt x="2269" y="870"/>
                    </a:cubicBezTo>
                    <a:cubicBezTo>
                      <a:pt x="1210" y="1910"/>
                      <a:pt x="432" y="3089"/>
                      <a:pt x="0" y="4510"/>
                    </a:cubicBezTo>
                    <a:cubicBezTo>
                      <a:pt x="16" y="4459"/>
                      <a:pt x="282" y="4352"/>
                      <a:pt x="335" y="4320"/>
                    </a:cubicBezTo>
                    <a:cubicBezTo>
                      <a:pt x="453" y="4245"/>
                      <a:pt x="575" y="4169"/>
                      <a:pt x="689" y="4088"/>
                    </a:cubicBezTo>
                    <a:cubicBezTo>
                      <a:pt x="863" y="3964"/>
                      <a:pt x="961" y="3796"/>
                      <a:pt x="1116" y="3654"/>
                    </a:cubicBezTo>
                    <a:cubicBezTo>
                      <a:pt x="1477" y="3320"/>
                      <a:pt x="1821" y="2984"/>
                      <a:pt x="2125" y="2597"/>
                    </a:cubicBezTo>
                    <a:cubicBezTo>
                      <a:pt x="2726" y="1828"/>
                      <a:pt x="3179" y="943"/>
                      <a:pt x="3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1238225" y="3280175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4" y="1"/>
                    </a:moveTo>
                    <a:cubicBezTo>
                      <a:pt x="395" y="1"/>
                      <a:pt x="267" y="55"/>
                      <a:pt x="162" y="154"/>
                    </a:cubicBezTo>
                    <a:cubicBezTo>
                      <a:pt x="61" y="255"/>
                      <a:pt x="3" y="389"/>
                      <a:pt x="2" y="532"/>
                    </a:cubicBezTo>
                    <a:cubicBezTo>
                      <a:pt x="0" y="829"/>
                      <a:pt x="239" y="1072"/>
                      <a:pt x="536" y="1073"/>
                    </a:cubicBezTo>
                    <a:cubicBezTo>
                      <a:pt x="538" y="1073"/>
                      <a:pt x="540" y="1073"/>
                      <a:pt x="541" y="1073"/>
                    </a:cubicBezTo>
                    <a:cubicBezTo>
                      <a:pt x="677" y="1073"/>
                      <a:pt x="805" y="1023"/>
                      <a:pt x="905" y="930"/>
                    </a:cubicBezTo>
                    <a:cubicBezTo>
                      <a:pt x="908" y="927"/>
                      <a:pt x="914" y="923"/>
                      <a:pt x="918" y="917"/>
                    </a:cubicBezTo>
                    <a:cubicBezTo>
                      <a:pt x="1019" y="816"/>
                      <a:pt x="1077" y="683"/>
                      <a:pt x="1079" y="539"/>
                    </a:cubicBezTo>
                    <a:cubicBezTo>
                      <a:pt x="1080" y="396"/>
                      <a:pt x="1024" y="261"/>
                      <a:pt x="922" y="157"/>
                    </a:cubicBezTo>
                    <a:cubicBezTo>
                      <a:pt x="822" y="59"/>
                      <a:pt x="688" y="2"/>
                      <a:pt x="544" y="1"/>
                    </a:cubicBezTo>
                    <a:cubicBezTo>
                      <a:pt x="541" y="1"/>
                      <a:pt x="537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1281975" y="3243200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9" y="0"/>
                    </a:moveTo>
                    <a:cubicBezTo>
                      <a:pt x="398" y="0"/>
                      <a:pt x="265" y="55"/>
                      <a:pt x="162" y="155"/>
                    </a:cubicBezTo>
                    <a:cubicBezTo>
                      <a:pt x="61" y="256"/>
                      <a:pt x="3" y="390"/>
                      <a:pt x="2" y="533"/>
                    </a:cubicBezTo>
                    <a:cubicBezTo>
                      <a:pt x="0" y="830"/>
                      <a:pt x="239" y="1071"/>
                      <a:pt x="536" y="1073"/>
                    </a:cubicBezTo>
                    <a:cubicBezTo>
                      <a:pt x="540" y="1073"/>
                      <a:pt x="543" y="1073"/>
                      <a:pt x="547" y="1073"/>
                    </a:cubicBezTo>
                    <a:cubicBezTo>
                      <a:pt x="681" y="1073"/>
                      <a:pt x="807" y="1023"/>
                      <a:pt x="905" y="931"/>
                    </a:cubicBezTo>
                    <a:cubicBezTo>
                      <a:pt x="908" y="927"/>
                      <a:pt x="914" y="924"/>
                      <a:pt x="917" y="918"/>
                    </a:cubicBezTo>
                    <a:cubicBezTo>
                      <a:pt x="1018" y="817"/>
                      <a:pt x="1076" y="683"/>
                      <a:pt x="1079" y="540"/>
                    </a:cubicBezTo>
                    <a:cubicBezTo>
                      <a:pt x="1080" y="397"/>
                      <a:pt x="1024" y="261"/>
                      <a:pt x="922" y="158"/>
                    </a:cubicBezTo>
                    <a:cubicBezTo>
                      <a:pt x="823" y="58"/>
                      <a:pt x="688" y="3"/>
                      <a:pt x="545" y="0"/>
                    </a:cubicBezTo>
                    <a:cubicBezTo>
                      <a:pt x="543" y="0"/>
                      <a:pt x="541" y="0"/>
                      <a:pt x="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>
                <a:off x="1290700" y="3298675"/>
                <a:ext cx="269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075" extrusionOk="0">
                    <a:moveTo>
                      <a:pt x="545" y="0"/>
                    </a:moveTo>
                    <a:cubicBezTo>
                      <a:pt x="398" y="0"/>
                      <a:pt x="268" y="57"/>
                      <a:pt x="161" y="155"/>
                    </a:cubicBezTo>
                    <a:cubicBezTo>
                      <a:pt x="60" y="257"/>
                      <a:pt x="2" y="391"/>
                      <a:pt x="2" y="533"/>
                    </a:cubicBezTo>
                    <a:cubicBezTo>
                      <a:pt x="0" y="830"/>
                      <a:pt x="239" y="1073"/>
                      <a:pt x="536" y="1075"/>
                    </a:cubicBezTo>
                    <a:cubicBezTo>
                      <a:pt x="538" y="1075"/>
                      <a:pt x="540" y="1075"/>
                      <a:pt x="542" y="1075"/>
                    </a:cubicBezTo>
                    <a:cubicBezTo>
                      <a:pt x="677" y="1075"/>
                      <a:pt x="805" y="1024"/>
                      <a:pt x="905" y="931"/>
                    </a:cubicBezTo>
                    <a:cubicBezTo>
                      <a:pt x="908" y="928"/>
                      <a:pt x="914" y="925"/>
                      <a:pt x="917" y="920"/>
                    </a:cubicBezTo>
                    <a:cubicBezTo>
                      <a:pt x="1018" y="818"/>
                      <a:pt x="1076" y="684"/>
                      <a:pt x="1076" y="542"/>
                    </a:cubicBezTo>
                    <a:cubicBezTo>
                      <a:pt x="1079" y="399"/>
                      <a:pt x="1022" y="262"/>
                      <a:pt x="922" y="160"/>
                    </a:cubicBezTo>
                    <a:cubicBezTo>
                      <a:pt x="821" y="58"/>
                      <a:pt x="688" y="0"/>
                      <a:pt x="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2" name="Google Shape;522;p11"/>
            <p:cNvSpPr/>
            <p:nvPr/>
          </p:nvSpPr>
          <p:spPr>
            <a:xfrm>
              <a:off x="367971" y="1383019"/>
              <a:ext cx="187175" cy="272315"/>
            </a:xfrm>
            <a:custGeom>
              <a:avLst/>
              <a:gdLst/>
              <a:ahLst/>
              <a:cxnLst/>
              <a:rect l="l" t="t" r="r" b="b"/>
              <a:pathLst>
                <a:path w="3966" h="5770" extrusionOk="0">
                  <a:moveTo>
                    <a:pt x="200" y="0"/>
                  </a:moveTo>
                  <a:cubicBezTo>
                    <a:pt x="193" y="0"/>
                    <a:pt x="186" y="2"/>
                    <a:pt x="180" y="6"/>
                  </a:cubicBezTo>
                  <a:cubicBezTo>
                    <a:pt x="90" y="62"/>
                    <a:pt x="285" y="265"/>
                    <a:pt x="314" y="305"/>
                  </a:cubicBezTo>
                  <a:cubicBezTo>
                    <a:pt x="420" y="457"/>
                    <a:pt x="528" y="609"/>
                    <a:pt x="634" y="763"/>
                  </a:cubicBezTo>
                  <a:cubicBezTo>
                    <a:pt x="770" y="961"/>
                    <a:pt x="818" y="1229"/>
                    <a:pt x="782" y="1465"/>
                  </a:cubicBezTo>
                  <a:cubicBezTo>
                    <a:pt x="753" y="1653"/>
                    <a:pt x="673" y="1828"/>
                    <a:pt x="589" y="2012"/>
                  </a:cubicBezTo>
                  <a:cubicBezTo>
                    <a:pt x="556" y="2084"/>
                    <a:pt x="524" y="2157"/>
                    <a:pt x="492" y="2232"/>
                  </a:cubicBezTo>
                  <a:cubicBezTo>
                    <a:pt x="463" y="2236"/>
                    <a:pt x="433" y="2244"/>
                    <a:pt x="404" y="2255"/>
                  </a:cubicBezTo>
                  <a:cubicBezTo>
                    <a:pt x="194" y="2341"/>
                    <a:pt x="91" y="2581"/>
                    <a:pt x="177" y="2791"/>
                  </a:cubicBezTo>
                  <a:cubicBezTo>
                    <a:pt x="241" y="2951"/>
                    <a:pt x="396" y="3048"/>
                    <a:pt x="559" y="3048"/>
                  </a:cubicBezTo>
                  <a:cubicBezTo>
                    <a:pt x="610" y="3048"/>
                    <a:pt x="662" y="3039"/>
                    <a:pt x="712" y="3018"/>
                  </a:cubicBezTo>
                  <a:cubicBezTo>
                    <a:pt x="922" y="2934"/>
                    <a:pt x="1025" y="2692"/>
                    <a:pt x="940" y="2482"/>
                  </a:cubicBezTo>
                  <a:cubicBezTo>
                    <a:pt x="887" y="2352"/>
                    <a:pt x="775" y="2264"/>
                    <a:pt x="647" y="2235"/>
                  </a:cubicBezTo>
                  <a:cubicBezTo>
                    <a:pt x="670" y="2181"/>
                    <a:pt x="693" y="2126"/>
                    <a:pt x="720" y="2073"/>
                  </a:cubicBezTo>
                  <a:cubicBezTo>
                    <a:pt x="803" y="1887"/>
                    <a:pt x="893" y="1696"/>
                    <a:pt x="924" y="1486"/>
                  </a:cubicBezTo>
                  <a:cubicBezTo>
                    <a:pt x="932" y="1431"/>
                    <a:pt x="934" y="1378"/>
                    <a:pt x="934" y="1323"/>
                  </a:cubicBezTo>
                  <a:cubicBezTo>
                    <a:pt x="1110" y="1720"/>
                    <a:pt x="1223" y="2135"/>
                    <a:pt x="1330" y="2540"/>
                  </a:cubicBezTo>
                  <a:cubicBezTo>
                    <a:pt x="1329" y="2552"/>
                    <a:pt x="1329" y="2561"/>
                    <a:pt x="1330" y="2572"/>
                  </a:cubicBezTo>
                  <a:cubicBezTo>
                    <a:pt x="1381" y="2760"/>
                    <a:pt x="1307" y="2953"/>
                    <a:pt x="1236" y="3083"/>
                  </a:cubicBezTo>
                  <a:cubicBezTo>
                    <a:pt x="1180" y="3185"/>
                    <a:pt x="1113" y="3279"/>
                    <a:pt x="1041" y="3377"/>
                  </a:cubicBezTo>
                  <a:cubicBezTo>
                    <a:pt x="996" y="3438"/>
                    <a:pt x="951" y="3500"/>
                    <a:pt x="909" y="3565"/>
                  </a:cubicBezTo>
                  <a:cubicBezTo>
                    <a:pt x="705" y="3877"/>
                    <a:pt x="579" y="4238"/>
                    <a:pt x="543" y="4609"/>
                  </a:cubicBezTo>
                  <a:cubicBezTo>
                    <a:pt x="517" y="4604"/>
                    <a:pt x="491" y="4601"/>
                    <a:pt x="465" y="4601"/>
                  </a:cubicBezTo>
                  <a:cubicBezTo>
                    <a:pt x="415" y="4601"/>
                    <a:pt x="364" y="4611"/>
                    <a:pt x="314" y="4631"/>
                  </a:cubicBezTo>
                  <a:cubicBezTo>
                    <a:pt x="104" y="4716"/>
                    <a:pt x="0" y="4956"/>
                    <a:pt x="85" y="5166"/>
                  </a:cubicBezTo>
                  <a:cubicBezTo>
                    <a:pt x="153" y="5330"/>
                    <a:pt x="308" y="5428"/>
                    <a:pt x="471" y="5428"/>
                  </a:cubicBezTo>
                  <a:cubicBezTo>
                    <a:pt x="523" y="5428"/>
                    <a:pt x="575" y="5419"/>
                    <a:pt x="625" y="5398"/>
                  </a:cubicBezTo>
                  <a:cubicBezTo>
                    <a:pt x="835" y="5314"/>
                    <a:pt x="938" y="5072"/>
                    <a:pt x="853" y="4862"/>
                  </a:cubicBezTo>
                  <a:cubicBezTo>
                    <a:pt x="818" y="4778"/>
                    <a:pt x="759" y="4713"/>
                    <a:pt x="688" y="4667"/>
                  </a:cubicBezTo>
                  <a:cubicBezTo>
                    <a:pt x="709" y="4385"/>
                    <a:pt x="788" y="4107"/>
                    <a:pt x="916" y="3853"/>
                  </a:cubicBezTo>
                  <a:cubicBezTo>
                    <a:pt x="1173" y="4021"/>
                    <a:pt x="1351" y="4260"/>
                    <a:pt x="1508" y="4644"/>
                  </a:cubicBezTo>
                  <a:cubicBezTo>
                    <a:pt x="1511" y="4652"/>
                    <a:pt x="1513" y="4658"/>
                    <a:pt x="1516" y="4663"/>
                  </a:cubicBezTo>
                  <a:cubicBezTo>
                    <a:pt x="1503" y="4666"/>
                    <a:pt x="1488" y="4667"/>
                    <a:pt x="1475" y="4673"/>
                  </a:cubicBezTo>
                  <a:cubicBezTo>
                    <a:pt x="1265" y="4758"/>
                    <a:pt x="1162" y="4998"/>
                    <a:pt x="1248" y="5208"/>
                  </a:cubicBezTo>
                  <a:cubicBezTo>
                    <a:pt x="1312" y="5368"/>
                    <a:pt x="1467" y="5466"/>
                    <a:pt x="1630" y="5466"/>
                  </a:cubicBezTo>
                  <a:cubicBezTo>
                    <a:pt x="1681" y="5466"/>
                    <a:pt x="1733" y="5456"/>
                    <a:pt x="1784" y="5436"/>
                  </a:cubicBezTo>
                  <a:cubicBezTo>
                    <a:pt x="1993" y="5352"/>
                    <a:pt x="2096" y="5110"/>
                    <a:pt x="2011" y="4900"/>
                  </a:cubicBezTo>
                  <a:cubicBezTo>
                    <a:pt x="1950" y="4751"/>
                    <a:pt x="1810" y="4657"/>
                    <a:pt x="1658" y="4645"/>
                  </a:cubicBezTo>
                  <a:cubicBezTo>
                    <a:pt x="1655" y="4622"/>
                    <a:pt x="1646" y="4600"/>
                    <a:pt x="1640" y="4587"/>
                  </a:cubicBezTo>
                  <a:cubicBezTo>
                    <a:pt x="1526" y="4309"/>
                    <a:pt x="1346" y="3961"/>
                    <a:pt x="983" y="3725"/>
                  </a:cubicBezTo>
                  <a:cubicBezTo>
                    <a:pt x="999" y="3700"/>
                    <a:pt x="1013" y="3672"/>
                    <a:pt x="1031" y="3646"/>
                  </a:cubicBezTo>
                  <a:cubicBezTo>
                    <a:pt x="1070" y="3586"/>
                    <a:pt x="1115" y="3526"/>
                    <a:pt x="1158" y="3465"/>
                  </a:cubicBezTo>
                  <a:cubicBezTo>
                    <a:pt x="1231" y="3368"/>
                    <a:pt x="1303" y="3267"/>
                    <a:pt x="1365" y="3157"/>
                  </a:cubicBezTo>
                  <a:cubicBezTo>
                    <a:pt x="1394" y="3104"/>
                    <a:pt x="1423" y="3041"/>
                    <a:pt x="1446" y="2973"/>
                  </a:cubicBezTo>
                  <a:cubicBezTo>
                    <a:pt x="1474" y="3073"/>
                    <a:pt x="1503" y="3174"/>
                    <a:pt x="1533" y="3274"/>
                  </a:cubicBezTo>
                  <a:cubicBezTo>
                    <a:pt x="1533" y="3284"/>
                    <a:pt x="1537" y="3297"/>
                    <a:pt x="1545" y="3306"/>
                  </a:cubicBezTo>
                  <a:cubicBezTo>
                    <a:pt x="1620" y="3548"/>
                    <a:pt x="1707" y="3785"/>
                    <a:pt x="1817" y="4018"/>
                  </a:cubicBezTo>
                  <a:cubicBezTo>
                    <a:pt x="1982" y="4362"/>
                    <a:pt x="2266" y="4809"/>
                    <a:pt x="2719" y="5133"/>
                  </a:cubicBezTo>
                  <a:cubicBezTo>
                    <a:pt x="2646" y="5242"/>
                    <a:pt x="2628" y="5382"/>
                    <a:pt x="2681" y="5512"/>
                  </a:cubicBezTo>
                  <a:cubicBezTo>
                    <a:pt x="2745" y="5672"/>
                    <a:pt x="2900" y="5770"/>
                    <a:pt x="3063" y="5770"/>
                  </a:cubicBezTo>
                  <a:cubicBezTo>
                    <a:pt x="3114" y="5770"/>
                    <a:pt x="3166" y="5760"/>
                    <a:pt x="3217" y="5740"/>
                  </a:cubicBezTo>
                  <a:cubicBezTo>
                    <a:pt x="3427" y="5656"/>
                    <a:pt x="3529" y="5414"/>
                    <a:pt x="3444" y="5205"/>
                  </a:cubicBezTo>
                  <a:cubicBezTo>
                    <a:pt x="3379" y="5045"/>
                    <a:pt x="3224" y="4947"/>
                    <a:pt x="3061" y="4947"/>
                  </a:cubicBezTo>
                  <a:cubicBezTo>
                    <a:pt x="3010" y="4947"/>
                    <a:pt x="2958" y="4956"/>
                    <a:pt x="2908" y="4977"/>
                  </a:cubicBezTo>
                  <a:cubicBezTo>
                    <a:pt x="2876" y="4990"/>
                    <a:pt x="2848" y="5007"/>
                    <a:pt x="2820" y="5027"/>
                  </a:cubicBezTo>
                  <a:cubicBezTo>
                    <a:pt x="2381" y="4721"/>
                    <a:pt x="2106" y="4288"/>
                    <a:pt x="1947" y="3955"/>
                  </a:cubicBezTo>
                  <a:cubicBezTo>
                    <a:pt x="1870" y="3790"/>
                    <a:pt x="1802" y="3622"/>
                    <a:pt x="1744" y="3451"/>
                  </a:cubicBezTo>
                  <a:lnTo>
                    <a:pt x="1744" y="3451"/>
                  </a:lnTo>
                  <a:cubicBezTo>
                    <a:pt x="1921" y="3552"/>
                    <a:pt x="2116" y="3616"/>
                    <a:pt x="2306" y="3677"/>
                  </a:cubicBezTo>
                  <a:cubicBezTo>
                    <a:pt x="2399" y="3709"/>
                    <a:pt x="2490" y="3738"/>
                    <a:pt x="2581" y="3771"/>
                  </a:cubicBezTo>
                  <a:cubicBezTo>
                    <a:pt x="2775" y="3846"/>
                    <a:pt x="2958" y="3942"/>
                    <a:pt x="3130" y="4056"/>
                  </a:cubicBezTo>
                  <a:cubicBezTo>
                    <a:pt x="3081" y="4157"/>
                    <a:pt x="3072" y="4276"/>
                    <a:pt x="3117" y="4389"/>
                  </a:cubicBezTo>
                  <a:cubicBezTo>
                    <a:pt x="3182" y="4549"/>
                    <a:pt x="3336" y="4646"/>
                    <a:pt x="3499" y="4646"/>
                  </a:cubicBezTo>
                  <a:cubicBezTo>
                    <a:pt x="3550" y="4646"/>
                    <a:pt x="3602" y="4637"/>
                    <a:pt x="3652" y="4616"/>
                  </a:cubicBezTo>
                  <a:cubicBezTo>
                    <a:pt x="3862" y="4531"/>
                    <a:pt x="3965" y="4291"/>
                    <a:pt x="3880" y="4081"/>
                  </a:cubicBezTo>
                  <a:cubicBezTo>
                    <a:pt x="3816" y="3921"/>
                    <a:pt x="3661" y="3823"/>
                    <a:pt x="3498" y="3823"/>
                  </a:cubicBezTo>
                  <a:cubicBezTo>
                    <a:pt x="3446" y="3823"/>
                    <a:pt x="3394" y="3833"/>
                    <a:pt x="3344" y="3853"/>
                  </a:cubicBezTo>
                  <a:cubicBezTo>
                    <a:pt x="3293" y="3872"/>
                    <a:pt x="3250" y="3904"/>
                    <a:pt x="3212" y="3940"/>
                  </a:cubicBezTo>
                  <a:cubicBezTo>
                    <a:pt x="3031" y="3819"/>
                    <a:pt x="2837" y="3716"/>
                    <a:pt x="2632" y="3638"/>
                  </a:cubicBezTo>
                  <a:cubicBezTo>
                    <a:pt x="2539" y="3603"/>
                    <a:pt x="2444" y="3573"/>
                    <a:pt x="2350" y="3541"/>
                  </a:cubicBezTo>
                  <a:cubicBezTo>
                    <a:pt x="2099" y="3458"/>
                    <a:pt x="1863" y="3381"/>
                    <a:pt x="1671" y="3227"/>
                  </a:cubicBezTo>
                  <a:cubicBezTo>
                    <a:pt x="1604" y="3009"/>
                    <a:pt x="1546" y="2791"/>
                    <a:pt x="1490" y="2575"/>
                  </a:cubicBezTo>
                  <a:cubicBezTo>
                    <a:pt x="1429" y="2341"/>
                    <a:pt x="1365" y="2103"/>
                    <a:pt x="1291" y="1866"/>
                  </a:cubicBezTo>
                  <a:lnTo>
                    <a:pt x="1291" y="1866"/>
                  </a:lnTo>
                  <a:cubicBezTo>
                    <a:pt x="1561" y="2042"/>
                    <a:pt x="2009" y="2281"/>
                    <a:pt x="2548" y="2371"/>
                  </a:cubicBezTo>
                  <a:cubicBezTo>
                    <a:pt x="2551" y="2416"/>
                    <a:pt x="2559" y="2462"/>
                    <a:pt x="2575" y="2506"/>
                  </a:cubicBezTo>
                  <a:cubicBezTo>
                    <a:pt x="2640" y="2665"/>
                    <a:pt x="2795" y="2763"/>
                    <a:pt x="2958" y="2763"/>
                  </a:cubicBezTo>
                  <a:cubicBezTo>
                    <a:pt x="3009" y="2763"/>
                    <a:pt x="3061" y="2753"/>
                    <a:pt x="3111" y="2733"/>
                  </a:cubicBezTo>
                  <a:cubicBezTo>
                    <a:pt x="3321" y="2648"/>
                    <a:pt x="3424" y="2407"/>
                    <a:pt x="3340" y="2197"/>
                  </a:cubicBezTo>
                  <a:cubicBezTo>
                    <a:pt x="3275" y="2038"/>
                    <a:pt x="3120" y="1940"/>
                    <a:pt x="2957" y="1940"/>
                  </a:cubicBezTo>
                  <a:cubicBezTo>
                    <a:pt x="2906" y="1940"/>
                    <a:pt x="2854" y="1950"/>
                    <a:pt x="2804" y="1970"/>
                  </a:cubicBezTo>
                  <a:cubicBezTo>
                    <a:pt x="2685" y="2016"/>
                    <a:pt x="2604" y="2112"/>
                    <a:pt x="2568" y="2225"/>
                  </a:cubicBezTo>
                  <a:cubicBezTo>
                    <a:pt x="1931" y="2116"/>
                    <a:pt x="1426" y="1793"/>
                    <a:pt x="1216" y="1638"/>
                  </a:cubicBezTo>
                  <a:cubicBezTo>
                    <a:pt x="1151" y="1452"/>
                    <a:pt x="1076" y="1268"/>
                    <a:pt x="984" y="1088"/>
                  </a:cubicBezTo>
                  <a:cubicBezTo>
                    <a:pt x="882" y="881"/>
                    <a:pt x="767" y="683"/>
                    <a:pt x="643" y="489"/>
                  </a:cubicBezTo>
                  <a:cubicBezTo>
                    <a:pt x="585" y="401"/>
                    <a:pt x="527" y="307"/>
                    <a:pt x="459" y="227"/>
                  </a:cubicBezTo>
                  <a:cubicBezTo>
                    <a:pt x="389" y="149"/>
                    <a:pt x="339" y="69"/>
                    <a:pt x="245" y="16"/>
                  </a:cubicBezTo>
                  <a:cubicBezTo>
                    <a:pt x="231" y="8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11"/>
            <p:cNvGrpSpPr/>
            <p:nvPr/>
          </p:nvGrpSpPr>
          <p:grpSpPr>
            <a:xfrm>
              <a:off x="246770" y="-85971"/>
              <a:ext cx="812604" cy="1251942"/>
              <a:chOff x="1411275" y="1061050"/>
              <a:chExt cx="430450" cy="663175"/>
            </a:xfrm>
          </p:grpSpPr>
          <p:sp>
            <p:nvSpPr>
              <p:cNvPr id="524" name="Google Shape;524;p11"/>
              <p:cNvSpPr/>
              <p:nvPr/>
            </p:nvSpPr>
            <p:spPr>
              <a:xfrm>
                <a:off x="1653500" y="1111300"/>
                <a:ext cx="188225" cy="540050"/>
              </a:xfrm>
              <a:custGeom>
                <a:avLst/>
                <a:gdLst/>
                <a:ahLst/>
                <a:cxnLst/>
                <a:rect l="l" t="t" r="r" b="b"/>
                <a:pathLst>
                  <a:path w="7529" h="21602" extrusionOk="0">
                    <a:moveTo>
                      <a:pt x="335" y="0"/>
                    </a:moveTo>
                    <a:cubicBezTo>
                      <a:pt x="839" y="2131"/>
                      <a:pt x="1696" y="4863"/>
                      <a:pt x="935" y="6998"/>
                    </a:cubicBezTo>
                    <a:cubicBezTo>
                      <a:pt x="1" y="9614"/>
                      <a:pt x="1414" y="12267"/>
                      <a:pt x="2931" y="14323"/>
                    </a:cubicBezTo>
                    <a:cubicBezTo>
                      <a:pt x="4426" y="16351"/>
                      <a:pt x="3112" y="19189"/>
                      <a:pt x="4606" y="21156"/>
                    </a:cubicBezTo>
                    <a:cubicBezTo>
                      <a:pt x="4738" y="21330"/>
                      <a:pt x="4901" y="21492"/>
                      <a:pt x="5107" y="21563"/>
                    </a:cubicBezTo>
                    <a:cubicBezTo>
                      <a:pt x="5189" y="21590"/>
                      <a:pt x="5275" y="21602"/>
                      <a:pt x="5361" y="21602"/>
                    </a:cubicBezTo>
                    <a:cubicBezTo>
                      <a:pt x="5490" y="21602"/>
                      <a:pt x="5620" y="21576"/>
                      <a:pt x="5742" y="21537"/>
                    </a:cubicBezTo>
                    <a:cubicBezTo>
                      <a:pt x="6475" y="21304"/>
                      <a:pt x="7009" y="20628"/>
                      <a:pt x="7216" y="19885"/>
                    </a:cubicBezTo>
                    <a:cubicBezTo>
                      <a:pt x="7529" y="18776"/>
                      <a:pt x="7423" y="17783"/>
                      <a:pt x="7110" y="16839"/>
                    </a:cubicBezTo>
                    <a:cubicBezTo>
                      <a:pt x="6741" y="15722"/>
                      <a:pt x="6149" y="15260"/>
                      <a:pt x="5487" y="14397"/>
                    </a:cubicBezTo>
                    <a:cubicBezTo>
                      <a:pt x="4748" y="13430"/>
                      <a:pt x="4354" y="12068"/>
                      <a:pt x="4234" y="10875"/>
                    </a:cubicBezTo>
                    <a:cubicBezTo>
                      <a:pt x="4099" y="9565"/>
                      <a:pt x="4296" y="8236"/>
                      <a:pt x="4129" y="6927"/>
                    </a:cubicBezTo>
                    <a:cubicBezTo>
                      <a:pt x="3792" y="4278"/>
                      <a:pt x="2030" y="2063"/>
                      <a:pt x="3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1"/>
              <p:cNvSpPr/>
              <p:nvPr/>
            </p:nvSpPr>
            <p:spPr>
              <a:xfrm>
                <a:off x="1674275" y="1164875"/>
                <a:ext cx="122250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592" extrusionOk="0">
                    <a:moveTo>
                      <a:pt x="120" y="1"/>
                    </a:moveTo>
                    <a:cubicBezTo>
                      <a:pt x="105" y="1"/>
                      <a:pt x="90" y="4"/>
                      <a:pt x="76" y="10"/>
                    </a:cubicBezTo>
                    <a:cubicBezTo>
                      <a:pt x="24" y="36"/>
                      <a:pt x="1" y="97"/>
                      <a:pt x="25" y="150"/>
                    </a:cubicBezTo>
                    <a:cubicBezTo>
                      <a:pt x="604" y="1388"/>
                      <a:pt x="1202" y="2666"/>
                      <a:pt x="1437" y="4031"/>
                    </a:cubicBezTo>
                    <a:cubicBezTo>
                      <a:pt x="1574" y="4829"/>
                      <a:pt x="1587" y="5660"/>
                      <a:pt x="1598" y="6465"/>
                    </a:cubicBezTo>
                    <a:cubicBezTo>
                      <a:pt x="1615" y="7506"/>
                      <a:pt x="1629" y="8580"/>
                      <a:pt x="1915" y="9603"/>
                    </a:cubicBezTo>
                    <a:cubicBezTo>
                      <a:pt x="2182" y="10563"/>
                      <a:pt x="2682" y="11445"/>
                      <a:pt x="3165" y="12299"/>
                    </a:cubicBezTo>
                    <a:cubicBezTo>
                      <a:pt x="3649" y="13151"/>
                      <a:pt x="4148" y="14035"/>
                      <a:pt x="4406" y="14984"/>
                    </a:cubicBezTo>
                    <a:cubicBezTo>
                      <a:pt x="4607" y="15722"/>
                      <a:pt x="4678" y="16539"/>
                      <a:pt x="4623" y="17481"/>
                    </a:cubicBezTo>
                    <a:cubicBezTo>
                      <a:pt x="4620" y="17539"/>
                      <a:pt x="4664" y="17588"/>
                      <a:pt x="4722" y="17591"/>
                    </a:cubicBezTo>
                    <a:lnTo>
                      <a:pt x="4727" y="17591"/>
                    </a:lnTo>
                    <a:cubicBezTo>
                      <a:pt x="4781" y="17591"/>
                      <a:pt x="4829" y="17548"/>
                      <a:pt x="4833" y="17494"/>
                    </a:cubicBezTo>
                    <a:cubicBezTo>
                      <a:pt x="4889" y="16530"/>
                      <a:pt x="4816" y="15691"/>
                      <a:pt x="4609" y="14931"/>
                    </a:cubicBezTo>
                    <a:cubicBezTo>
                      <a:pt x="4344" y="13955"/>
                      <a:pt x="3837" y="13060"/>
                      <a:pt x="3348" y="12196"/>
                    </a:cubicBezTo>
                    <a:cubicBezTo>
                      <a:pt x="2870" y="11355"/>
                      <a:pt x="2378" y="10482"/>
                      <a:pt x="2116" y="9547"/>
                    </a:cubicBezTo>
                    <a:cubicBezTo>
                      <a:pt x="1839" y="8551"/>
                      <a:pt x="1822" y="7490"/>
                      <a:pt x="1807" y="6460"/>
                    </a:cubicBezTo>
                    <a:cubicBezTo>
                      <a:pt x="1796" y="5648"/>
                      <a:pt x="1783" y="4809"/>
                      <a:pt x="1644" y="3995"/>
                    </a:cubicBezTo>
                    <a:cubicBezTo>
                      <a:pt x="1405" y="2601"/>
                      <a:pt x="800" y="1310"/>
                      <a:pt x="215" y="60"/>
                    </a:cubicBezTo>
                    <a:cubicBezTo>
                      <a:pt x="197" y="22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1497350" y="1061050"/>
                <a:ext cx="242125" cy="663175"/>
              </a:xfrm>
              <a:custGeom>
                <a:avLst/>
                <a:gdLst/>
                <a:ahLst/>
                <a:cxnLst/>
                <a:rect l="l" t="t" r="r" b="b"/>
                <a:pathLst>
                  <a:path w="9685" h="26527" extrusionOk="0">
                    <a:moveTo>
                      <a:pt x="5928" y="1"/>
                    </a:moveTo>
                    <a:cubicBezTo>
                      <a:pt x="6558" y="3844"/>
                      <a:pt x="6662" y="8025"/>
                      <a:pt x="4676" y="11376"/>
                    </a:cubicBezTo>
                    <a:cubicBezTo>
                      <a:pt x="3945" y="12607"/>
                      <a:pt x="2962" y="13671"/>
                      <a:pt x="2217" y="14893"/>
                    </a:cubicBezTo>
                    <a:cubicBezTo>
                      <a:pt x="1128" y="16676"/>
                      <a:pt x="594" y="18730"/>
                      <a:pt x="348" y="20792"/>
                    </a:cubicBezTo>
                    <a:cubicBezTo>
                      <a:pt x="220" y="21853"/>
                      <a:pt x="0" y="23250"/>
                      <a:pt x="255" y="24437"/>
                    </a:cubicBezTo>
                    <a:cubicBezTo>
                      <a:pt x="406" y="25135"/>
                      <a:pt x="718" y="25759"/>
                      <a:pt x="1313" y="26203"/>
                    </a:cubicBezTo>
                    <a:cubicBezTo>
                      <a:pt x="1610" y="26426"/>
                      <a:pt x="1970" y="26527"/>
                      <a:pt x="2338" y="26527"/>
                    </a:cubicBezTo>
                    <a:cubicBezTo>
                      <a:pt x="2841" y="26527"/>
                      <a:pt x="3359" y="26338"/>
                      <a:pt x="3751" y="26015"/>
                    </a:cubicBezTo>
                    <a:cubicBezTo>
                      <a:pt x="4430" y="25456"/>
                      <a:pt x="4780" y="24586"/>
                      <a:pt x="4937" y="23720"/>
                    </a:cubicBezTo>
                    <a:cubicBezTo>
                      <a:pt x="5092" y="22856"/>
                      <a:pt x="5080" y="21969"/>
                      <a:pt x="5171" y="21096"/>
                    </a:cubicBezTo>
                    <a:cubicBezTo>
                      <a:pt x="5417" y="18780"/>
                      <a:pt x="6545" y="16958"/>
                      <a:pt x="7596" y="14951"/>
                    </a:cubicBezTo>
                    <a:cubicBezTo>
                      <a:pt x="8686" y="12866"/>
                      <a:pt x="9685" y="9471"/>
                      <a:pt x="8808" y="7158"/>
                    </a:cubicBezTo>
                    <a:cubicBezTo>
                      <a:pt x="8381" y="6033"/>
                      <a:pt x="8019" y="4901"/>
                      <a:pt x="7621" y="3757"/>
                    </a:cubicBezTo>
                    <a:cubicBezTo>
                      <a:pt x="7385" y="3084"/>
                      <a:pt x="7121" y="2423"/>
                      <a:pt x="6826" y="1773"/>
                    </a:cubicBezTo>
                    <a:cubicBezTo>
                      <a:pt x="6590" y="1256"/>
                      <a:pt x="6018" y="548"/>
                      <a:pt x="5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1411275" y="1075600"/>
                <a:ext cx="257050" cy="435350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17414" extrusionOk="0">
                    <a:moveTo>
                      <a:pt x="9797" y="1"/>
                    </a:moveTo>
                    <a:lnTo>
                      <a:pt x="9797" y="1"/>
                    </a:lnTo>
                    <a:cubicBezTo>
                      <a:pt x="9948" y="939"/>
                      <a:pt x="9273" y="2472"/>
                      <a:pt x="8959" y="3346"/>
                    </a:cubicBezTo>
                    <a:cubicBezTo>
                      <a:pt x="8568" y="4431"/>
                      <a:pt x="8372" y="5257"/>
                      <a:pt x="7471" y="6035"/>
                    </a:cubicBezTo>
                    <a:cubicBezTo>
                      <a:pt x="6527" y="6850"/>
                      <a:pt x="5411" y="7439"/>
                      <a:pt x="4416" y="8192"/>
                    </a:cubicBezTo>
                    <a:cubicBezTo>
                      <a:pt x="3038" y="9235"/>
                      <a:pt x="1902" y="10596"/>
                      <a:pt x="1121" y="12138"/>
                    </a:cubicBezTo>
                    <a:cubicBezTo>
                      <a:pt x="384" y="13597"/>
                      <a:pt x="1" y="15456"/>
                      <a:pt x="926" y="16802"/>
                    </a:cubicBezTo>
                    <a:cubicBezTo>
                      <a:pt x="1121" y="17086"/>
                      <a:pt x="1395" y="17348"/>
                      <a:pt x="1735" y="17403"/>
                    </a:cubicBezTo>
                    <a:cubicBezTo>
                      <a:pt x="1779" y="17410"/>
                      <a:pt x="1823" y="17414"/>
                      <a:pt x="1867" y="17414"/>
                    </a:cubicBezTo>
                    <a:cubicBezTo>
                      <a:pt x="2227" y="17414"/>
                      <a:pt x="2573" y="17179"/>
                      <a:pt x="2790" y="16882"/>
                    </a:cubicBezTo>
                    <a:cubicBezTo>
                      <a:pt x="3032" y="16549"/>
                      <a:pt x="3149" y="16141"/>
                      <a:pt x="3283" y="15751"/>
                    </a:cubicBezTo>
                    <a:cubicBezTo>
                      <a:pt x="3844" y="14086"/>
                      <a:pt x="4756" y="12540"/>
                      <a:pt x="5940" y="11243"/>
                    </a:cubicBezTo>
                    <a:cubicBezTo>
                      <a:pt x="6660" y="10454"/>
                      <a:pt x="7478" y="9756"/>
                      <a:pt x="8150" y="8928"/>
                    </a:cubicBezTo>
                    <a:cubicBezTo>
                      <a:pt x="10105" y="6517"/>
                      <a:pt x="10282" y="2968"/>
                      <a:pt x="9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1540450" y="1085550"/>
                <a:ext cx="159075" cy="610650"/>
              </a:xfrm>
              <a:custGeom>
                <a:avLst/>
                <a:gdLst/>
                <a:ahLst/>
                <a:cxnLst/>
                <a:rect l="l" t="t" r="r" b="b"/>
                <a:pathLst>
                  <a:path w="6363" h="24426" extrusionOk="0">
                    <a:moveTo>
                      <a:pt x="4471" y="1"/>
                    </a:moveTo>
                    <a:cubicBezTo>
                      <a:pt x="4455" y="1"/>
                      <a:pt x="4438" y="5"/>
                      <a:pt x="4423" y="12"/>
                    </a:cubicBezTo>
                    <a:cubicBezTo>
                      <a:pt x="4371" y="40"/>
                      <a:pt x="4351" y="104"/>
                      <a:pt x="4378" y="154"/>
                    </a:cubicBezTo>
                    <a:cubicBezTo>
                      <a:pt x="4837" y="1037"/>
                      <a:pt x="5051" y="1967"/>
                      <a:pt x="5212" y="2840"/>
                    </a:cubicBezTo>
                    <a:cubicBezTo>
                      <a:pt x="5290" y="3258"/>
                      <a:pt x="5400" y="3674"/>
                      <a:pt x="5504" y="4077"/>
                    </a:cubicBezTo>
                    <a:cubicBezTo>
                      <a:pt x="5627" y="4548"/>
                      <a:pt x="5756" y="5036"/>
                      <a:pt x="5833" y="5525"/>
                    </a:cubicBezTo>
                    <a:cubicBezTo>
                      <a:pt x="6147" y="7536"/>
                      <a:pt x="5949" y="9379"/>
                      <a:pt x="5254" y="10855"/>
                    </a:cubicBezTo>
                    <a:cubicBezTo>
                      <a:pt x="4967" y="11463"/>
                      <a:pt x="4559" y="12006"/>
                      <a:pt x="4162" y="12532"/>
                    </a:cubicBezTo>
                    <a:cubicBezTo>
                      <a:pt x="3821" y="12986"/>
                      <a:pt x="3467" y="13454"/>
                      <a:pt x="3191" y="13968"/>
                    </a:cubicBezTo>
                    <a:cubicBezTo>
                      <a:pt x="2670" y="14935"/>
                      <a:pt x="2312" y="16081"/>
                      <a:pt x="2157" y="17289"/>
                    </a:cubicBezTo>
                    <a:cubicBezTo>
                      <a:pt x="2114" y="17629"/>
                      <a:pt x="2079" y="17975"/>
                      <a:pt x="2047" y="18309"/>
                    </a:cubicBezTo>
                    <a:cubicBezTo>
                      <a:pt x="1981" y="18994"/>
                      <a:pt x="1911" y="19699"/>
                      <a:pt x="1753" y="20376"/>
                    </a:cubicBezTo>
                    <a:cubicBezTo>
                      <a:pt x="1438" y="21739"/>
                      <a:pt x="1012" y="23152"/>
                      <a:pt x="38" y="24250"/>
                    </a:cubicBezTo>
                    <a:cubicBezTo>
                      <a:pt x="0" y="24294"/>
                      <a:pt x="3" y="24360"/>
                      <a:pt x="47" y="24398"/>
                    </a:cubicBezTo>
                    <a:cubicBezTo>
                      <a:pt x="67" y="24417"/>
                      <a:pt x="92" y="24425"/>
                      <a:pt x="116" y="24425"/>
                    </a:cubicBezTo>
                    <a:cubicBezTo>
                      <a:pt x="144" y="24425"/>
                      <a:pt x="173" y="24415"/>
                      <a:pt x="196" y="24389"/>
                    </a:cubicBezTo>
                    <a:cubicBezTo>
                      <a:pt x="1200" y="23257"/>
                      <a:pt x="1636" y="21814"/>
                      <a:pt x="1958" y="20424"/>
                    </a:cubicBezTo>
                    <a:cubicBezTo>
                      <a:pt x="2118" y="19735"/>
                      <a:pt x="2188" y="19023"/>
                      <a:pt x="2254" y="18331"/>
                    </a:cubicBezTo>
                    <a:cubicBezTo>
                      <a:pt x="2288" y="17998"/>
                      <a:pt x="2322" y="17655"/>
                      <a:pt x="2366" y="17318"/>
                    </a:cubicBezTo>
                    <a:cubicBezTo>
                      <a:pt x="2518" y="16136"/>
                      <a:pt x="2867" y="15013"/>
                      <a:pt x="3375" y="14068"/>
                    </a:cubicBezTo>
                    <a:cubicBezTo>
                      <a:pt x="3643" y="13568"/>
                      <a:pt x="3993" y="13105"/>
                      <a:pt x="4330" y="12658"/>
                    </a:cubicBezTo>
                    <a:cubicBezTo>
                      <a:pt x="4733" y="12125"/>
                      <a:pt x="5148" y="11572"/>
                      <a:pt x="5444" y="10945"/>
                    </a:cubicBezTo>
                    <a:cubicBezTo>
                      <a:pt x="6157" y="9429"/>
                      <a:pt x="6363" y="7545"/>
                      <a:pt x="6041" y="5492"/>
                    </a:cubicBezTo>
                    <a:cubicBezTo>
                      <a:pt x="5963" y="4991"/>
                      <a:pt x="5833" y="4499"/>
                      <a:pt x="5708" y="4022"/>
                    </a:cubicBezTo>
                    <a:cubicBezTo>
                      <a:pt x="5603" y="3624"/>
                      <a:pt x="5494" y="3212"/>
                      <a:pt x="5419" y="2802"/>
                    </a:cubicBezTo>
                    <a:cubicBezTo>
                      <a:pt x="5254" y="1913"/>
                      <a:pt x="5035" y="965"/>
                      <a:pt x="4565" y="59"/>
                    </a:cubicBezTo>
                    <a:cubicBezTo>
                      <a:pt x="4546" y="21"/>
                      <a:pt x="4509" y="1"/>
                      <a:pt x="4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1447175" y="1085875"/>
                <a:ext cx="2188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5553" extrusionOk="0">
                    <a:moveTo>
                      <a:pt x="8301" y="0"/>
                    </a:moveTo>
                    <a:cubicBezTo>
                      <a:pt x="8295" y="0"/>
                      <a:pt x="8288" y="1"/>
                      <a:pt x="8281" y="2"/>
                    </a:cubicBezTo>
                    <a:cubicBezTo>
                      <a:pt x="8225" y="11"/>
                      <a:pt x="8187" y="68"/>
                      <a:pt x="8197" y="123"/>
                    </a:cubicBezTo>
                    <a:cubicBezTo>
                      <a:pt x="8538" y="1960"/>
                      <a:pt x="8299" y="3734"/>
                      <a:pt x="7526" y="5123"/>
                    </a:cubicBezTo>
                    <a:cubicBezTo>
                      <a:pt x="6826" y="6381"/>
                      <a:pt x="5694" y="7339"/>
                      <a:pt x="4600" y="8266"/>
                    </a:cubicBezTo>
                    <a:cubicBezTo>
                      <a:pt x="3946" y="8820"/>
                      <a:pt x="3270" y="9392"/>
                      <a:pt x="2682" y="10029"/>
                    </a:cubicBezTo>
                    <a:cubicBezTo>
                      <a:pt x="1325" y="11498"/>
                      <a:pt x="377" y="13416"/>
                      <a:pt x="10" y="15430"/>
                    </a:cubicBezTo>
                    <a:cubicBezTo>
                      <a:pt x="1" y="15486"/>
                      <a:pt x="38" y="15540"/>
                      <a:pt x="95" y="15551"/>
                    </a:cubicBezTo>
                    <a:cubicBezTo>
                      <a:pt x="99" y="15553"/>
                      <a:pt x="106" y="15553"/>
                      <a:pt x="112" y="15553"/>
                    </a:cubicBezTo>
                    <a:cubicBezTo>
                      <a:pt x="162" y="15553"/>
                      <a:pt x="206" y="15517"/>
                      <a:pt x="214" y="15468"/>
                    </a:cubicBezTo>
                    <a:cubicBezTo>
                      <a:pt x="574" y="13494"/>
                      <a:pt x="1503" y="11612"/>
                      <a:pt x="2834" y="10172"/>
                    </a:cubicBezTo>
                    <a:cubicBezTo>
                      <a:pt x="3413" y="9544"/>
                      <a:pt x="4085" y="8975"/>
                      <a:pt x="4733" y="8425"/>
                    </a:cubicBezTo>
                    <a:cubicBezTo>
                      <a:pt x="5841" y="7485"/>
                      <a:pt x="6989" y="6514"/>
                      <a:pt x="7707" y="5224"/>
                    </a:cubicBezTo>
                    <a:cubicBezTo>
                      <a:pt x="8503" y="3795"/>
                      <a:pt x="8752" y="1968"/>
                      <a:pt x="8401" y="85"/>
                    </a:cubicBezTo>
                    <a:cubicBezTo>
                      <a:pt x="8394" y="35"/>
                      <a:pt x="8349" y="0"/>
                      <a:pt x="8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0" name="Google Shape;530;p11"/>
            <p:cNvGrpSpPr/>
            <p:nvPr/>
          </p:nvGrpSpPr>
          <p:grpSpPr>
            <a:xfrm>
              <a:off x="7254371" y="-85982"/>
              <a:ext cx="664222" cy="1218245"/>
              <a:chOff x="2229225" y="1230375"/>
              <a:chExt cx="351850" cy="645325"/>
            </a:xfrm>
          </p:grpSpPr>
          <p:sp>
            <p:nvSpPr>
              <p:cNvPr id="531" name="Google Shape;531;p11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6" name="Google Shape;546;p11"/>
            <p:cNvGrpSpPr/>
            <p:nvPr/>
          </p:nvGrpSpPr>
          <p:grpSpPr>
            <a:xfrm>
              <a:off x="8034317" y="-5"/>
              <a:ext cx="632838" cy="1148821"/>
              <a:chOff x="1981825" y="1045200"/>
              <a:chExt cx="335225" cy="608550"/>
            </a:xfrm>
          </p:grpSpPr>
          <p:sp>
            <p:nvSpPr>
              <p:cNvPr id="547" name="Google Shape;547;p11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9" name="Google Shape;549;p11"/>
            <p:cNvSpPr/>
            <p:nvPr/>
          </p:nvSpPr>
          <p:spPr>
            <a:xfrm>
              <a:off x="6944371" y="240211"/>
              <a:ext cx="215870" cy="185948"/>
            </a:xfrm>
            <a:custGeom>
              <a:avLst/>
              <a:gdLst/>
              <a:ahLst/>
              <a:cxnLst/>
              <a:rect l="l" t="t" r="r" b="b"/>
              <a:pathLst>
                <a:path w="4574" h="3940" extrusionOk="0">
                  <a:moveTo>
                    <a:pt x="1749" y="0"/>
                  </a:moveTo>
                  <a:cubicBezTo>
                    <a:pt x="1486" y="0"/>
                    <a:pt x="1232" y="53"/>
                    <a:pt x="1002" y="235"/>
                  </a:cubicBezTo>
                  <a:cubicBezTo>
                    <a:pt x="932" y="291"/>
                    <a:pt x="869" y="364"/>
                    <a:pt x="850" y="452"/>
                  </a:cubicBezTo>
                  <a:cubicBezTo>
                    <a:pt x="825" y="572"/>
                    <a:pt x="890" y="695"/>
                    <a:pt x="986" y="769"/>
                  </a:cubicBezTo>
                  <a:cubicBezTo>
                    <a:pt x="1081" y="843"/>
                    <a:pt x="1202" y="879"/>
                    <a:pt x="1320" y="903"/>
                  </a:cubicBezTo>
                  <a:cubicBezTo>
                    <a:pt x="1481" y="936"/>
                    <a:pt x="1645" y="953"/>
                    <a:pt x="1808" y="953"/>
                  </a:cubicBezTo>
                  <a:cubicBezTo>
                    <a:pt x="1942" y="953"/>
                    <a:pt x="2075" y="942"/>
                    <a:pt x="2208" y="919"/>
                  </a:cubicBezTo>
                  <a:lnTo>
                    <a:pt x="2208" y="919"/>
                  </a:lnTo>
                  <a:cubicBezTo>
                    <a:pt x="1791" y="1021"/>
                    <a:pt x="1375" y="1122"/>
                    <a:pt x="968" y="1255"/>
                  </a:cubicBezTo>
                  <a:cubicBezTo>
                    <a:pt x="789" y="1316"/>
                    <a:pt x="604" y="1384"/>
                    <a:pt x="466" y="1513"/>
                  </a:cubicBezTo>
                  <a:cubicBezTo>
                    <a:pt x="347" y="1623"/>
                    <a:pt x="269" y="1813"/>
                    <a:pt x="362" y="1949"/>
                  </a:cubicBezTo>
                  <a:cubicBezTo>
                    <a:pt x="437" y="2059"/>
                    <a:pt x="592" y="2079"/>
                    <a:pt x="725" y="2083"/>
                  </a:cubicBezTo>
                  <a:cubicBezTo>
                    <a:pt x="755" y="2084"/>
                    <a:pt x="784" y="2084"/>
                    <a:pt x="813" y="2084"/>
                  </a:cubicBezTo>
                  <a:cubicBezTo>
                    <a:pt x="1124" y="2084"/>
                    <a:pt x="1434" y="2049"/>
                    <a:pt x="1737" y="1978"/>
                  </a:cubicBezTo>
                  <a:lnTo>
                    <a:pt x="1737" y="1978"/>
                  </a:lnTo>
                  <a:cubicBezTo>
                    <a:pt x="1194" y="2124"/>
                    <a:pt x="695" y="2431"/>
                    <a:pt x="320" y="2848"/>
                  </a:cubicBezTo>
                  <a:cubicBezTo>
                    <a:pt x="177" y="3007"/>
                    <a:pt x="46" y="3194"/>
                    <a:pt x="23" y="3408"/>
                  </a:cubicBezTo>
                  <a:cubicBezTo>
                    <a:pt x="0" y="3626"/>
                    <a:pt x="83" y="3873"/>
                    <a:pt x="323" y="3930"/>
                  </a:cubicBezTo>
                  <a:cubicBezTo>
                    <a:pt x="349" y="3937"/>
                    <a:pt x="377" y="3940"/>
                    <a:pt x="406" y="3940"/>
                  </a:cubicBezTo>
                  <a:cubicBezTo>
                    <a:pt x="613" y="3940"/>
                    <a:pt x="864" y="3788"/>
                    <a:pt x="1026" y="3699"/>
                  </a:cubicBezTo>
                  <a:cubicBezTo>
                    <a:pt x="1549" y="3411"/>
                    <a:pt x="1979" y="2969"/>
                    <a:pt x="2308" y="2474"/>
                  </a:cubicBezTo>
                  <a:lnTo>
                    <a:pt x="2308" y="2474"/>
                  </a:lnTo>
                  <a:cubicBezTo>
                    <a:pt x="2232" y="2754"/>
                    <a:pt x="2192" y="3043"/>
                    <a:pt x="2187" y="3333"/>
                  </a:cubicBezTo>
                  <a:cubicBezTo>
                    <a:pt x="2186" y="3514"/>
                    <a:pt x="2229" y="3741"/>
                    <a:pt x="2403" y="3792"/>
                  </a:cubicBezTo>
                  <a:cubicBezTo>
                    <a:pt x="2424" y="3798"/>
                    <a:pt x="2445" y="3800"/>
                    <a:pt x="2466" y="3800"/>
                  </a:cubicBezTo>
                  <a:cubicBezTo>
                    <a:pt x="2551" y="3800"/>
                    <a:pt x="2636" y="3754"/>
                    <a:pt x="2696" y="3690"/>
                  </a:cubicBezTo>
                  <a:cubicBezTo>
                    <a:pt x="2771" y="3608"/>
                    <a:pt x="2810" y="3503"/>
                    <a:pt x="2845" y="3401"/>
                  </a:cubicBezTo>
                  <a:cubicBezTo>
                    <a:pt x="2966" y="3050"/>
                    <a:pt x="3057" y="2691"/>
                    <a:pt x="3120" y="2327"/>
                  </a:cubicBezTo>
                  <a:cubicBezTo>
                    <a:pt x="3121" y="2549"/>
                    <a:pt x="3121" y="2774"/>
                    <a:pt x="3185" y="2985"/>
                  </a:cubicBezTo>
                  <a:cubicBezTo>
                    <a:pt x="3249" y="3198"/>
                    <a:pt x="3382" y="3401"/>
                    <a:pt x="3583" y="3492"/>
                  </a:cubicBezTo>
                  <a:cubicBezTo>
                    <a:pt x="3633" y="3516"/>
                    <a:pt x="3689" y="3532"/>
                    <a:pt x="3745" y="3532"/>
                  </a:cubicBezTo>
                  <a:cubicBezTo>
                    <a:pt x="3761" y="3532"/>
                    <a:pt x="3778" y="3531"/>
                    <a:pt x="3794" y="3528"/>
                  </a:cubicBezTo>
                  <a:cubicBezTo>
                    <a:pt x="3969" y="3499"/>
                    <a:pt x="4065" y="3311"/>
                    <a:pt x="4111" y="3140"/>
                  </a:cubicBezTo>
                  <a:cubicBezTo>
                    <a:pt x="4146" y="3007"/>
                    <a:pt x="4272" y="2260"/>
                    <a:pt x="4379" y="1540"/>
                  </a:cubicBezTo>
                  <a:cubicBezTo>
                    <a:pt x="4487" y="809"/>
                    <a:pt x="4574" y="109"/>
                    <a:pt x="4523" y="109"/>
                  </a:cubicBezTo>
                  <a:cubicBezTo>
                    <a:pt x="4523" y="109"/>
                    <a:pt x="4523" y="109"/>
                    <a:pt x="4522" y="109"/>
                  </a:cubicBezTo>
                  <a:cubicBezTo>
                    <a:pt x="4267" y="132"/>
                    <a:pt x="4010" y="142"/>
                    <a:pt x="3751" y="142"/>
                  </a:cubicBezTo>
                  <a:cubicBezTo>
                    <a:pt x="3391" y="142"/>
                    <a:pt x="3030" y="123"/>
                    <a:pt x="2672" y="94"/>
                  </a:cubicBezTo>
                  <a:cubicBezTo>
                    <a:pt x="2369" y="71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3"/>
          <p:cNvSpPr/>
          <p:nvPr/>
        </p:nvSpPr>
        <p:spPr>
          <a:xfrm flipH="1">
            <a:off x="5083685" y="4358655"/>
            <a:ext cx="4060315" cy="784797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3"/>
          <p:cNvSpPr/>
          <p:nvPr/>
        </p:nvSpPr>
        <p:spPr>
          <a:xfrm rot="10800000" flipH="1">
            <a:off x="-16200" y="-6"/>
            <a:ext cx="4060315" cy="656265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3"/>
          <p:cNvSpPr/>
          <p:nvPr/>
        </p:nvSpPr>
        <p:spPr>
          <a:xfrm rot="10800000" flipH="1">
            <a:off x="8060876" y="-35235"/>
            <a:ext cx="419564" cy="428908"/>
          </a:xfrm>
          <a:custGeom>
            <a:avLst/>
            <a:gdLst/>
            <a:ahLst/>
            <a:cxnLst/>
            <a:rect l="l" t="t" r="r" b="b"/>
            <a:pathLst>
              <a:path w="8890" h="9088" extrusionOk="0">
                <a:moveTo>
                  <a:pt x="2228" y="1"/>
                </a:moveTo>
                <a:cubicBezTo>
                  <a:pt x="2185" y="1"/>
                  <a:pt x="2142" y="7"/>
                  <a:pt x="2100" y="21"/>
                </a:cubicBezTo>
                <a:cubicBezTo>
                  <a:pt x="1883" y="92"/>
                  <a:pt x="1764" y="324"/>
                  <a:pt x="1835" y="541"/>
                </a:cubicBezTo>
                <a:cubicBezTo>
                  <a:pt x="1879" y="674"/>
                  <a:pt x="1984" y="771"/>
                  <a:pt x="2109" y="807"/>
                </a:cubicBezTo>
                <a:cubicBezTo>
                  <a:pt x="1971" y="1346"/>
                  <a:pt x="2042" y="1871"/>
                  <a:pt x="2138" y="2241"/>
                </a:cubicBezTo>
                <a:cubicBezTo>
                  <a:pt x="2203" y="2488"/>
                  <a:pt x="2290" y="2727"/>
                  <a:pt x="2387" y="2960"/>
                </a:cubicBezTo>
                <a:cubicBezTo>
                  <a:pt x="2390" y="2973"/>
                  <a:pt x="2394" y="2983"/>
                  <a:pt x="2401" y="2993"/>
                </a:cubicBezTo>
                <a:cubicBezTo>
                  <a:pt x="2443" y="3089"/>
                  <a:pt x="2485" y="3184"/>
                  <a:pt x="2529" y="3279"/>
                </a:cubicBezTo>
                <a:cubicBezTo>
                  <a:pt x="2466" y="3241"/>
                  <a:pt x="2404" y="3212"/>
                  <a:pt x="2348" y="3190"/>
                </a:cubicBezTo>
                <a:cubicBezTo>
                  <a:pt x="2230" y="3145"/>
                  <a:pt x="2109" y="3113"/>
                  <a:pt x="1991" y="3087"/>
                </a:cubicBezTo>
                <a:cubicBezTo>
                  <a:pt x="1919" y="3069"/>
                  <a:pt x="1847" y="3053"/>
                  <a:pt x="1776" y="3031"/>
                </a:cubicBezTo>
                <a:cubicBezTo>
                  <a:pt x="1747" y="3022"/>
                  <a:pt x="1718" y="3011"/>
                  <a:pt x="1689" y="3002"/>
                </a:cubicBezTo>
                <a:cubicBezTo>
                  <a:pt x="1815" y="2588"/>
                  <a:pt x="1727" y="2206"/>
                  <a:pt x="1634" y="1918"/>
                </a:cubicBezTo>
                <a:cubicBezTo>
                  <a:pt x="1631" y="1905"/>
                  <a:pt x="1624" y="1883"/>
                  <a:pt x="1611" y="1864"/>
                </a:cubicBezTo>
                <a:cubicBezTo>
                  <a:pt x="1719" y="1757"/>
                  <a:pt x="1767" y="1596"/>
                  <a:pt x="1716" y="1441"/>
                </a:cubicBezTo>
                <a:cubicBezTo>
                  <a:pt x="1659" y="1269"/>
                  <a:pt x="1498" y="1158"/>
                  <a:pt x="1324" y="1158"/>
                </a:cubicBezTo>
                <a:cubicBezTo>
                  <a:pt x="1282" y="1158"/>
                  <a:pt x="1239" y="1164"/>
                  <a:pt x="1197" y="1178"/>
                </a:cubicBezTo>
                <a:cubicBezTo>
                  <a:pt x="981" y="1249"/>
                  <a:pt x="862" y="1481"/>
                  <a:pt x="932" y="1698"/>
                </a:cubicBezTo>
                <a:cubicBezTo>
                  <a:pt x="989" y="1870"/>
                  <a:pt x="1150" y="1982"/>
                  <a:pt x="1324" y="1982"/>
                </a:cubicBezTo>
                <a:cubicBezTo>
                  <a:pt x="1366" y="1982"/>
                  <a:pt x="1409" y="1975"/>
                  <a:pt x="1452" y="1961"/>
                </a:cubicBezTo>
                <a:cubicBezTo>
                  <a:pt x="1465" y="1958"/>
                  <a:pt x="1478" y="1951"/>
                  <a:pt x="1489" y="1945"/>
                </a:cubicBezTo>
                <a:cubicBezTo>
                  <a:pt x="1492" y="1948"/>
                  <a:pt x="1493" y="1954"/>
                  <a:pt x="1496" y="1963"/>
                </a:cubicBezTo>
                <a:cubicBezTo>
                  <a:pt x="1624" y="2359"/>
                  <a:pt x="1641" y="2656"/>
                  <a:pt x="1553" y="2950"/>
                </a:cubicBezTo>
                <a:cubicBezTo>
                  <a:pt x="1292" y="2838"/>
                  <a:pt x="1053" y="2676"/>
                  <a:pt x="852" y="2474"/>
                </a:cubicBezTo>
                <a:cubicBezTo>
                  <a:pt x="880" y="2394"/>
                  <a:pt x="881" y="2306"/>
                  <a:pt x="855" y="2219"/>
                </a:cubicBezTo>
                <a:cubicBezTo>
                  <a:pt x="798" y="2045"/>
                  <a:pt x="637" y="1934"/>
                  <a:pt x="463" y="1934"/>
                </a:cubicBezTo>
                <a:cubicBezTo>
                  <a:pt x="421" y="1934"/>
                  <a:pt x="378" y="1940"/>
                  <a:pt x="335" y="1954"/>
                </a:cubicBezTo>
                <a:cubicBezTo>
                  <a:pt x="120" y="2025"/>
                  <a:pt x="1" y="2256"/>
                  <a:pt x="70" y="2474"/>
                </a:cubicBezTo>
                <a:cubicBezTo>
                  <a:pt x="127" y="2647"/>
                  <a:pt x="288" y="2758"/>
                  <a:pt x="462" y="2758"/>
                </a:cubicBezTo>
                <a:cubicBezTo>
                  <a:pt x="504" y="2758"/>
                  <a:pt x="548" y="2751"/>
                  <a:pt x="590" y="2737"/>
                </a:cubicBezTo>
                <a:cubicBezTo>
                  <a:pt x="668" y="2712"/>
                  <a:pt x="732" y="2665"/>
                  <a:pt x="780" y="2607"/>
                </a:cubicBezTo>
                <a:cubicBezTo>
                  <a:pt x="1046" y="2867"/>
                  <a:pt x="1376" y="3063"/>
                  <a:pt x="1732" y="3170"/>
                </a:cubicBezTo>
                <a:cubicBezTo>
                  <a:pt x="1805" y="3192"/>
                  <a:pt x="1880" y="3210"/>
                  <a:pt x="1955" y="3228"/>
                </a:cubicBezTo>
                <a:cubicBezTo>
                  <a:pt x="2074" y="3257"/>
                  <a:pt x="2184" y="3284"/>
                  <a:pt x="2293" y="3326"/>
                </a:cubicBezTo>
                <a:cubicBezTo>
                  <a:pt x="2430" y="3380"/>
                  <a:pt x="2614" y="3480"/>
                  <a:pt x="2695" y="3656"/>
                </a:cubicBezTo>
                <a:cubicBezTo>
                  <a:pt x="2701" y="3666"/>
                  <a:pt x="2705" y="3675"/>
                  <a:pt x="2715" y="3681"/>
                </a:cubicBezTo>
                <a:cubicBezTo>
                  <a:pt x="2896" y="4060"/>
                  <a:pt x="3077" y="4451"/>
                  <a:pt x="3197" y="4868"/>
                </a:cubicBezTo>
                <a:cubicBezTo>
                  <a:pt x="3161" y="4826"/>
                  <a:pt x="3125" y="4785"/>
                  <a:pt x="3084" y="4752"/>
                </a:cubicBezTo>
                <a:cubicBezTo>
                  <a:pt x="2925" y="4612"/>
                  <a:pt x="2734" y="4523"/>
                  <a:pt x="2550" y="4437"/>
                </a:cubicBezTo>
                <a:cubicBezTo>
                  <a:pt x="2495" y="4412"/>
                  <a:pt x="2442" y="4386"/>
                  <a:pt x="2390" y="4358"/>
                </a:cubicBezTo>
                <a:cubicBezTo>
                  <a:pt x="2469" y="4256"/>
                  <a:pt x="2498" y="4115"/>
                  <a:pt x="2455" y="3981"/>
                </a:cubicBezTo>
                <a:cubicBezTo>
                  <a:pt x="2398" y="3807"/>
                  <a:pt x="2237" y="3697"/>
                  <a:pt x="2063" y="3697"/>
                </a:cubicBezTo>
                <a:cubicBezTo>
                  <a:pt x="2021" y="3697"/>
                  <a:pt x="1978" y="3703"/>
                  <a:pt x="1935" y="3717"/>
                </a:cubicBezTo>
                <a:cubicBezTo>
                  <a:pt x="1719" y="3787"/>
                  <a:pt x="1601" y="4018"/>
                  <a:pt x="1670" y="4235"/>
                </a:cubicBezTo>
                <a:cubicBezTo>
                  <a:pt x="1727" y="4409"/>
                  <a:pt x="1888" y="4521"/>
                  <a:pt x="2062" y="4521"/>
                </a:cubicBezTo>
                <a:cubicBezTo>
                  <a:pt x="2105" y="4521"/>
                  <a:pt x="2147" y="4514"/>
                  <a:pt x="2190" y="4500"/>
                </a:cubicBezTo>
                <a:cubicBezTo>
                  <a:pt x="2219" y="4492"/>
                  <a:pt x="2248" y="4477"/>
                  <a:pt x="2274" y="4463"/>
                </a:cubicBezTo>
                <a:cubicBezTo>
                  <a:pt x="2343" y="4500"/>
                  <a:pt x="2416" y="4535"/>
                  <a:pt x="2488" y="4568"/>
                </a:cubicBezTo>
                <a:cubicBezTo>
                  <a:pt x="2672" y="4655"/>
                  <a:pt x="2846" y="4738"/>
                  <a:pt x="2990" y="4862"/>
                </a:cubicBezTo>
                <a:cubicBezTo>
                  <a:pt x="3196" y="5042"/>
                  <a:pt x="3325" y="5311"/>
                  <a:pt x="3338" y="5585"/>
                </a:cubicBezTo>
                <a:cubicBezTo>
                  <a:pt x="3338" y="5602"/>
                  <a:pt x="3346" y="5616"/>
                  <a:pt x="3355" y="5628"/>
                </a:cubicBezTo>
                <a:cubicBezTo>
                  <a:pt x="3468" y="6404"/>
                  <a:pt x="3413" y="7105"/>
                  <a:pt x="3183" y="7708"/>
                </a:cubicBezTo>
                <a:cubicBezTo>
                  <a:pt x="3176" y="7729"/>
                  <a:pt x="3179" y="7752"/>
                  <a:pt x="3189" y="7768"/>
                </a:cubicBezTo>
                <a:cubicBezTo>
                  <a:pt x="3095" y="8173"/>
                  <a:pt x="3028" y="8588"/>
                  <a:pt x="3005" y="9011"/>
                </a:cubicBezTo>
                <a:cubicBezTo>
                  <a:pt x="3002" y="9052"/>
                  <a:pt x="3034" y="9085"/>
                  <a:pt x="3073" y="9088"/>
                </a:cubicBezTo>
                <a:cubicBezTo>
                  <a:pt x="3082" y="9088"/>
                  <a:pt x="3092" y="9088"/>
                  <a:pt x="3100" y="9084"/>
                </a:cubicBezTo>
                <a:cubicBezTo>
                  <a:pt x="3128" y="9075"/>
                  <a:pt x="3150" y="9049"/>
                  <a:pt x="3150" y="9018"/>
                </a:cubicBezTo>
                <a:cubicBezTo>
                  <a:pt x="3226" y="7647"/>
                  <a:pt x="3747" y="6369"/>
                  <a:pt x="4311" y="5136"/>
                </a:cubicBezTo>
                <a:cubicBezTo>
                  <a:pt x="4373" y="5376"/>
                  <a:pt x="4447" y="5614"/>
                  <a:pt x="4535" y="5845"/>
                </a:cubicBezTo>
                <a:cubicBezTo>
                  <a:pt x="4387" y="5944"/>
                  <a:pt x="4315" y="6135"/>
                  <a:pt x="4373" y="6311"/>
                </a:cubicBezTo>
                <a:cubicBezTo>
                  <a:pt x="4429" y="6485"/>
                  <a:pt x="4590" y="6596"/>
                  <a:pt x="4765" y="6596"/>
                </a:cubicBezTo>
                <a:cubicBezTo>
                  <a:pt x="4806" y="6596"/>
                  <a:pt x="4849" y="6590"/>
                  <a:pt x="4891" y="6576"/>
                </a:cubicBezTo>
                <a:cubicBezTo>
                  <a:pt x="4901" y="6572"/>
                  <a:pt x="4910" y="6566"/>
                  <a:pt x="4919" y="6563"/>
                </a:cubicBezTo>
                <a:lnTo>
                  <a:pt x="4923" y="6563"/>
                </a:lnTo>
                <a:cubicBezTo>
                  <a:pt x="4926" y="6562"/>
                  <a:pt x="4930" y="6562"/>
                  <a:pt x="4933" y="6559"/>
                </a:cubicBezTo>
                <a:cubicBezTo>
                  <a:pt x="4935" y="6559"/>
                  <a:pt x="4936" y="6557"/>
                  <a:pt x="4936" y="6556"/>
                </a:cubicBezTo>
                <a:cubicBezTo>
                  <a:pt x="5121" y="6469"/>
                  <a:pt x="5218" y="6258"/>
                  <a:pt x="5153" y="6058"/>
                </a:cubicBezTo>
                <a:cubicBezTo>
                  <a:pt x="5097" y="5885"/>
                  <a:pt x="4938" y="5777"/>
                  <a:pt x="4765" y="5777"/>
                </a:cubicBezTo>
                <a:cubicBezTo>
                  <a:pt x="4732" y="5777"/>
                  <a:pt x="4698" y="5781"/>
                  <a:pt x="4665" y="5789"/>
                </a:cubicBezTo>
                <a:cubicBezTo>
                  <a:pt x="4571" y="5538"/>
                  <a:pt x="4492" y="5283"/>
                  <a:pt x="4428" y="5024"/>
                </a:cubicBezTo>
                <a:cubicBezTo>
                  <a:pt x="4659" y="4770"/>
                  <a:pt x="4995" y="4571"/>
                  <a:pt x="5469" y="4405"/>
                </a:cubicBezTo>
                <a:cubicBezTo>
                  <a:pt x="5498" y="4474"/>
                  <a:pt x="5505" y="4558"/>
                  <a:pt x="5506" y="4641"/>
                </a:cubicBezTo>
                <a:cubicBezTo>
                  <a:pt x="5508" y="4732"/>
                  <a:pt x="5508" y="4825"/>
                  <a:pt x="5508" y="4914"/>
                </a:cubicBezTo>
                <a:cubicBezTo>
                  <a:pt x="5508" y="5126"/>
                  <a:pt x="5511" y="5346"/>
                  <a:pt x="5535" y="5560"/>
                </a:cubicBezTo>
                <a:cubicBezTo>
                  <a:pt x="5548" y="5667"/>
                  <a:pt x="5569" y="5767"/>
                  <a:pt x="5593" y="5861"/>
                </a:cubicBezTo>
                <a:cubicBezTo>
                  <a:pt x="5460" y="5964"/>
                  <a:pt x="5396" y="6143"/>
                  <a:pt x="5453" y="6313"/>
                </a:cubicBezTo>
                <a:cubicBezTo>
                  <a:pt x="5509" y="6486"/>
                  <a:pt x="5670" y="6598"/>
                  <a:pt x="5844" y="6598"/>
                </a:cubicBezTo>
                <a:cubicBezTo>
                  <a:pt x="5886" y="6598"/>
                  <a:pt x="5929" y="6592"/>
                  <a:pt x="5971" y="6578"/>
                </a:cubicBezTo>
                <a:cubicBezTo>
                  <a:pt x="6187" y="6507"/>
                  <a:pt x="6307" y="6275"/>
                  <a:pt x="6236" y="6058"/>
                </a:cubicBezTo>
                <a:cubicBezTo>
                  <a:pt x="6179" y="5884"/>
                  <a:pt x="6017" y="5775"/>
                  <a:pt x="5842" y="5775"/>
                </a:cubicBezTo>
                <a:cubicBezTo>
                  <a:pt x="5804" y="5775"/>
                  <a:pt x="5764" y="5780"/>
                  <a:pt x="5725" y="5792"/>
                </a:cubicBezTo>
                <a:cubicBezTo>
                  <a:pt x="5706" y="5713"/>
                  <a:pt x="5689" y="5631"/>
                  <a:pt x="5679" y="5543"/>
                </a:cubicBezTo>
                <a:cubicBezTo>
                  <a:pt x="5653" y="5336"/>
                  <a:pt x="5653" y="5121"/>
                  <a:pt x="5651" y="4914"/>
                </a:cubicBezTo>
                <a:cubicBezTo>
                  <a:pt x="5651" y="4822"/>
                  <a:pt x="5651" y="4730"/>
                  <a:pt x="5650" y="4638"/>
                </a:cubicBezTo>
                <a:cubicBezTo>
                  <a:pt x="5648" y="4568"/>
                  <a:pt x="5642" y="4500"/>
                  <a:pt x="5628" y="4431"/>
                </a:cubicBezTo>
                <a:lnTo>
                  <a:pt x="5628" y="4431"/>
                </a:lnTo>
                <a:cubicBezTo>
                  <a:pt x="5919" y="4499"/>
                  <a:pt x="6201" y="4612"/>
                  <a:pt x="6476" y="4726"/>
                </a:cubicBezTo>
                <a:cubicBezTo>
                  <a:pt x="6644" y="4797"/>
                  <a:pt x="6821" y="4869"/>
                  <a:pt x="6997" y="4932"/>
                </a:cubicBezTo>
                <a:cubicBezTo>
                  <a:pt x="7305" y="5037"/>
                  <a:pt x="7592" y="5090"/>
                  <a:pt x="7853" y="5090"/>
                </a:cubicBezTo>
                <a:cubicBezTo>
                  <a:pt x="7921" y="5090"/>
                  <a:pt x="7987" y="5087"/>
                  <a:pt x="8051" y="5079"/>
                </a:cubicBezTo>
                <a:cubicBezTo>
                  <a:pt x="8117" y="5232"/>
                  <a:pt x="8266" y="5326"/>
                  <a:pt x="8426" y="5326"/>
                </a:cubicBezTo>
                <a:cubicBezTo>
                  <a:pt x="8468" y="5326"/>
                  <a:pt x="8511" y="5319"/>
                  <a:pt x="8554" y="5305"/>
                </a:cubicBezTo>
                <a:cubicBezTo>
                  <a:pt x="8769" y="5236"/>
                  <a:pt x="8889" y="5004"/>
                  <a:pt x="8819" y="4787"/>
                </a:cubicBezTo>
                <a:cubicBezTo>
                  <a:pt x="8763" y="4612"/>
                  <a:pt x="8601" y="4501"/>
                  <a:pt x="8428" y="4501"/>
                </a:cubicBezTo>
                <a:cubicBezTo>
                  <a:pt x="8386" y="4501"/>
                  <a:pt x="8343" y="4508"/>
                  <a:pt x="8300" y="4522"/>
                </a:cubicBezTo>
                <a:cubicBezTo>
                  <a:pt x="8119" y="4581"/>
                  <a:pt x="8009" y="4754"/>
                  <a:pt x="8018" y="4936"/>
                </a:cubicBezTo>
                <a:cubicBezTo>
                  <a:pt x="7963" y="4942"/>
                  <a:pt x="7907" y="4944"/>
                  <a:pt x="7852" y="4944"/>
                </a:cubicBezTo>
                <a:cubicBezTo>
                  <a:pt x="7563" y="4944"/>
                  <a:pt x="7277" y="4874"/>
                  <a:pt x="7047" y="4793"/>
                </a:cubicBezTo>
                <a:cubicBezTo>
                  <a:pt x="6874" y="4733"/>
                  <a:pt x="6701" y="4664"/>
                  <a:pt x="6534" y="4593"/>
                </a:cubicBezTo>
                <a:cubicBezTo>
                  <a:pt x="6282" y="4487"/>
                  <a:pt x="6026" y="4383"/>
                  <a:pt x="5757" y="4312"/>
                </a:cubicBezTo>
                <a:cubicBezTo>
                  <a:pt x="5832" y="4289"/>
                  <a:pt x="5909" y="4264"/>
                  <a:pt x="5984" y="4243"/>
                </a:cubicBezTo>
                <a:cubicBezTo>
                  <a:pt x="6282" y="4156"/>
                  <a:pt x="6591" y="4066"/>
                  <a:pt x="6880" y="3934"/>
                </a:cubicBezTo>
                <a:cubicBezTo>
                  <a:pt x="7215" y="3778"/>
                  <a:pt x="7485" y="3574"/>
                  <a:pt x="7675" y="3336"/>
                </a:cubicBezTo>
                <a:cubicBezTo>
                  <a:pt x="7731" y="3363"/>
                  <a:pt x="7792" y="3378"/>
                  <a:pt x="7856" y="3378"/>
                </a:cubicBezTo>
                <a:cubicBezTo>
                  <a:pt x="7897" y="3378"/>
                  <a:pt x="7940" y="3372"/>
                  <a:pt x="7982" y="3358"/>
                </a:cubicBezTo>
                <a:cubicBezTo>
                  <a:pt x="8198" y="3287"/>
                  <a:pt x="8318" y="3056"/>
                  <a:pt x="8247" y="2838"/>
                </a:cubicBezTo>
                <a:cubicBezTo>
                  <a:pt x="8190" y="2666"/>
                  <a:pt x="8029" y="2555"/>
                  <a:pt x="7855" y="2555"/>
                </a:cubicBezTo>
                <a:cubicBezTo>
                  <a:pt x="7812" y="2555"/>
                  <a:pt x="7769" y="2561"/>
                  <a:pt x="7727" y="2575"/>
                </a:cubicBezTo>
                <a:cubicBezTo>
                  <a:pt x="7511" y="2646"/>
                  <a:pt x="7393" y="2878"/>
                  <a:pt x="7464" y="3095"/>
                </a:cubicBezTo>
                <a:cubicBezTo>
                  <a:pt x="7482" y="3155"/>
                  <a:pt x="7517" y="3208"/>
                  <a:pt x="7559" y="3251"/>
                </a:cubicBezTo>
                <a:cubicBezTo>
                  <a:pt x="7384" y="3468"/>
                  <a:pt x="7132" y="3659"/>
                  <a:pt x="6821" y="3804"/>
                </a:cubicBezTo>
                <a:cubicBezTo>
                  <a:pt x="6628" y="3892"/>
                  <a:pt x="6426" y="3960"/>
                  <a:pt x="6221" y="4024"/>
                </a:cubicBezTo>
                <a:cubicBezTo>
                  <a:pt x="6291" y="3603"/>
                  <a:pt x="6512" y="3219"/>
                  <a:pt x="6743" y="2870"/>
                </a:cubicBezTo>
                <a:cubicBezTo>
                  <a:pt x="6748" y="2870"/>
                  <a:pt x="6752" y="2870"/>
                  <a:pt x="6757" y="2870"/>
                </a:cubicBezTo>
                <a:cubicBezTo>
                  <a:pt x="6802" y="2870"/>
                  <a:pt x="6846" y="2864"/>
                  <a:pt x="6889" y="2851"/>
                </a:cubicBezTo>
                <a:cubicBezTo>
                  <a:pt x="7105" y="2781"/>
                  <a:pt x="7225" y="2549"/>
                  <a:pt x="7154" y="2332"/>
                </a:cubicBezTo>
                <a:cubicBezTo>
                  <a:pt x="7097" y="2159"/>
                  <a:pt x="6936" y="2048"/>
                  <a:pt x="6762" y="2048"/>
                </a:cubicBezTo>
                <a:cubicBezTo>
                  <a:pt x="6719" y="2048"/>
                  <a:pt x="6676" y="2054"/>
                  <a:pt x="6634" y="2068"/>
                </a:cubicBezTo>
                <a:cubicBezTo>
                  <a:pt x="6417" y="2139"/>
                  <a:pt x="6300" y="2371"/>
                  <a:pt x="6371" y="2588"/>
                </a:cubicBezTo>
                <a:cubicBezTo>
                  <a:pt x="6408" y="2704"/>
                  <a:pt x="6491" y="2788"/>
                  <a:pt x="6595" y="2834"/>
                </a:cubicBezTo>
                <a:cubicBezTo>
                  <a:pt x="6353" y="3203"/>
                  <a:pt x="6126" y="3611"/>
                  <a:pt x="6068" y="4069"/>
                </a:cubicBezTo>
                <a:cubicBezTo>
                  <a:pt x="6028" y="4082"/>
                  <a:pt x="5987" y="4094"/>
                  <a:pt x="5946" y="4105"/>
                </a:cubicBezTo>
                <a:cubicBezTo>
                  <a:pt x="5794" y="4149"/>
                  <a:pt x="5644" y="4195"/>
                  <a:pt x="5495" y="4243"/>
                </a:cubicBezTo>
                <a:cubicBezTo>
                  <a:pt x="5056" y="4390"/>
                  <a:pt x="4728" y="4561"/>
                  <a:pt x="4479" y="4777"/>
                </a:cubicBezTo>
                <a:cubicBezTo>
                  <a:pt x="4507" y="4716"/>
                  <a:pt x="4535" y="4655"/>
                  <a:pt x="4564" y="4594"/>
                </a:cubicBezTo>
                <a:cubicBezTo>
                  <a:pt x="4911" y="3842"/>
                  <a:pt x="5270" y="3067"/>
                  <a:pt x="5538" y="2277"/>
                </a:cubicBezTo>
                <a:cubicBezTo>
                  <a:pt x="5543" y="2277"/>
                  <a:pt x="5548" y="2277"/>
                  <a:pt x="5552" y="2277"/>
                </a:cubicBezTo>
                <a:cubicBezTo>
                  <a:pt x="5596" y="2277"/>
                  <a:pt x="5642" y="2271"/>
                  <a:pt x="5686" y="2258"/>
                </a:cubicBezTo>
                <a:cubicBezTo>
                  <a:pt x="5902" y="2187"/>
                  <a:pt x="6020" y="1955"/>
                  <a:pt x="5951" y="1738"/>
                </a:cubicBezTo>
                <a:cubicBezTo>
                  <a:pt x="5894" y="1566"/>
                  <a:pt x="5733" y="1454"/>
                  <a:pt x="5559" y="1454"/>
                </a:cubicBezTo>
                <a:cubicBezTo>
                  <a:pt x="5516" y="1454"/>
                  <a:pt x="5473" y="1461"/>
                  <a:pt x="5431" y="1475"/>
                </a:cubicBezTo>
                <a:cubicBezTo>
                  <a:pt x="5215" y="1546"/>
                  <a:pt x="5097" y="1777"/>
                  <a:pt x="5166" y="1994"/>
                </a:cubicBezTo>
                <a:cubicBezTo>
                  <a:pt x="5205" y="2112"/>
                  <a:pt x="5292" y="2199"/>
                  <a:pt x="5396" y="2243"/>
                </a:cubicBezTo>
                <a:cubicBezTo>
                  <a:pt x="5133" y="3024"/>
                  <a:pt x="4778" y="3791"/>
                  <a:pt x="4432" y="4535"/>
                </a:cubicBezTo>
                <a:cubicBezTo>
                  <a:pt x="4124" y="5201"/>
                  <a:pt x="3811" y="5877"/>
                  <a:pt x="3556" y="6576"/>
                </a:cubicBezTo>
                <a:cubicBezTo>
                  <a:pt x="3578" y="6093"/>
                  <a:pt x="3526" y="5573"/>
                  <a:pt x="3391" y="5017"/>
                </a:cubicBezTo>
                <a:cubicBezTo>
                  <a:pt x="3345" y="4822"/>
                  <a:pt x="3283" y="4632"/>
                  <a:pt x="3215" y="4448"/>
                </a:cubicBezTo>
                <a:cubicBezTo>
                  <a:pt x="3276" y="4192"/>
                  <a:pt x="3454" y="3620"/>
                  <a:pt x="3871" y="3128"/>
                </a:cubicBezTo>
                <a:cubicBezTo>
                  <a:pt x="3936" y="3169"/>
                  <a:pt x="4012" y="3192"/>
                  <a:pt x="4090" y="3192"/>
                </a:cubicBezTo>
                <a:cubicBezTo>
                  <a:pt x="4131" y="3192"/>
                  <a:pt x="4173" y="3185"/>
                  <a:pt x="4215" y="3171"/>
                </a:cubicBezTo>
                <a:cubicBezTo>
                  <a:pt x="4431" y="3102"/>
                  <a:pt x="4549" y="2870"/>
                  <a:pt x="4479" y="2653"/>
                </a:cubicBezTo>
                <a:cubicBezTo>
                  <a:pt x="4423" y="2480"/>
                  <a:pt x="4262" y="2368"/>
                  <a:pt x="4088" y="2368"/>
                </a:cubicBezTo>
                <a:cubicBezTo>
                  <a:pt x="4046" y="2368"/>
                  <a:pt x="4003" y="2374"/>
                  <a:pt x="3960" y="2388"/>
                </a:cubicBezTo>
                <a:cubicBezTo>
                  <a:pt x="3745" y="2459"/>
                  <a:pt x="3624" y="2691"/>
                  <a:pt x="3695" y="2908"/>
                </a:cubicBezTo>
                <a:cubicBezTo>
                  <a:pt x="3710" y="2953"/>
                  <a:pt x="3733" y="2993"/>
                  <a:pt x="3760" y="3030"/>
                </a:cubicBezTo>
                <a:cubicBezTo>
                  <a:pt x="3406" y="3445"/>
                  <a:pt x="3218" y="3917"/>
                  <a:pt x="3124" y="4225"/>
                </a:cubicBezTo>
                <a:cubicBezTo>
                  <a:pt x="3028" y="3995"/>
                  <a:pt x="2922" y="3772"/>
                  <a:pt x="2818" y="3554"/>
                </a:cubicBezTo>
                <a:cubicBezTo>
                  <a:pt x="2723" y="3352"/>
                  <a:pt x="2626" y="3148"/>
                  <a:pt x="2537" y="2938"/>
                </a:cubicBezTo>
                <a:cubicBezTo>
                  <a:pt x="2586" y="2698"/>
                  <a:pt x="2715" y="2487"/>
                  <a:pt x="2854" y="2262"/>
                </a:cubicBezTo>
                <a:cubicBezTo>
                  <a:pt x="2906" y="2177"/>
                  <a:pt x="2959" y="2091"/>
                  <a:pt x="3008" y="2006"/>
                </a:cubicBezTo>
                <a:cubicBezTo>
                  <a:pt x="3115" y="1815"/>
                  <a:pt x="3196" y="1612"/>
                  <a:pt x="3258" y="1402"/>
                </a:cubicBezTo>
                <a:cubicBezTo>
                  <a:pt x="3268" y="1403"/>
                  <a:pt x="3277" y="1403"/>
                  <a:pt x="3287" y="1403"/>
                </a:cubicBezTo>
                <a:cubicBezTo>
                  <a:pt x="3329" y="1403"/>
                  <a:pt x="3372" y="1398"/>
                  <a:pt x="3413" y="1384"/>
                </a:cubicBezTo>
                <a:cubicBezTo>
                  <a:pt x="3629" y="1314"/>
                  <a:pt x="3747" y="1082"/>
                  <a:pt x="3678" y="865"/>
                </a:cubicBezTo>
                <a:cubicBezTo>
                  <a:pt x="3621" y="692"/>
                  <a:pt x="3460" y="580"/>
                  <a:pt x="3286" y="580"/>
                </a:cubicBezTo>
                <a:cubicBezTo>
                  <a:pt x="3244" y="580"/>
                  <a:pt x="3201" y="587"/>
                  <a:pt x="3158" y="600"/>
                </a:cubicBezTo>
                <a:cubicBezTo>
                  <a:pt x="2941" y="671"/>
                  <a:pt x="2824" y="903"/>
                  <a:pt x="2893" y="1120"/>
                </a:cubicBezTo>
                <a:cubicBezTo>
                  <a:pt x="2932" y="1234"/>
                  <a:pt x="3015" y="1321"/>
                  <a:pt x="3116" y="1366"/>
                </a:cubicBezTo>
                <a:cubicBezTo>
                  <a:pt x="3058" y="1563"/>
                  <a:pt x="2980" y="1756"/>
                  <a:pt x="2882" y="1937"/>
                </a:cubicBezTo>
                <a:cubicBezTo>
                  <a:pt x="2834" y="2021"/>
                  <a:pt x="2783" y="2103"/>
                  <a:pt x="2731" y="2186"/>
                </a:cubicBezTo>
                <a:cubicBezTo>
                  <a:pt x="2624" y="2356"/>
                  <a:pt x="2517" y="2532"/>
                  <a:pt x="2447" y="2721"/>
                </a:cubicBezTo>
                <a:cubicBezTo>
                  <a:pt x="2382" y="2553"/>
                  <a:pt x="2324" y="2381"/>
                  <a:pt x="2278" y="2206"/>
                </a:cubicBezTo>
                <a:cubicBezTo>
                  <a:pt x="2187" y="1850"/>
                  <a:pt x="2117" y="1340"/>
                  <a:pt x="2253" y="823"/>
                </a:cubicBezTo>
                <a:cubicBezTo>
                  <a:pt x="2288" y="822"/>
                  <a:pt x="2320" y="816"/>
                  <a:pt x="2355" y="804"/>
                </a:cubicBezTo>
                <a:cubicBezTo>
                  <a:pt x="2571" y="735"/>
                  <a:pt x="2689" y="503"/>
                  <a:pt x="2618" y="286"/>
                </a:cubicBezTo>
                <a:cubicBezTo>
                  <a:pt x="2562" y="113"/>
                  <a:pt x="2401" y="1"/>
                  <a:pt x="22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3"/>
          <p:cNvSpPr/>
          <p:nvPr/>
        </p:nvSpPr>
        <p:spPr>
          <a:xfrm>
            <a:off x="625207" y="4896011"/>
            <a:ext cx="189582" cy="295535"/>
          </a:xfrm>
          <a:custGeom>
            <a:avLst/>
            <a:gdLst/>
            <a:ahLst/>
            <a:cxnLst/>
            <a:rect l="l" t="t" r="r" b="b"/>
            <a:pathLst>
              <a:path w="4017" h="6262" extrusionOk="0">
                <a:moveTo>
                  <a:pt x="1112" y="1"/>
                </a:moveTo>
                <a:cubicBezTo>
                  <a:pt x="1090" y="1"/>
                  <a:pt x="1067" y="2"/>
                  <a:pt x="1045" y="6"/>
                </a:cubicBezTo>
                <a:cubicBezTo>
                  <a:pt x="820" y="42"/>
                  <a:pt x="670" y="255"/>
                  <a:pt x="706" y="479"/>
                </a:cubicBezTo>
                <a:cubicBezTo>
                  <a:pt x="741" y="681"/>
                  <a:pt x="916" y="823"/>
                  <a:pt x="1114" y="823"/>
                </a:cubicBezTo>
                <a:cubicBezTo>
                  <a:pt x="1136" y="823"/>
                  <a:pt x="1158" y="822"/>
                  <a:pt x="1181" y="818"/>
                </a:cubicBezTo>
                <a:cubicBezTo>
                  <a:pt x="1216" y="812"/>
                  <a:pt x="1247" y="802"/>
                  <a:pt x="1278" y="788"/>
                </a:cubicBezTo>
                <a:cubicBezTo>
                  <a:pt x="1638" y="1181"/>
                  <a:pt x="1813" y="1665"/>
                  <a:pt x="1897" y="2023"/>
                </a:cubicBezTo>
                <a:cubicBezTo>
                  <a:pt x="1939" y="2201"/>
                  <a:pt x="1965" y="2380"/>
                  <a:pt x="1987" y="2558"/>
                </a:cubicBezTo>
                <a:cubicBezTo>
                  <a:pt x="1838" y="2424"/>
                  <a:pt x="1660" y="2318"/>
                  <a:pt x="1488" y="2217"/>
                </a:cubicBezTo>
                <a:cubicBezTo>
                  <a:pt x="1405" y="2167"/>
                  <a:pt x="1320" y="2117"/>
                  <a:pt x="1240" y="2065"/>
                </a:cubicBezTo>
                <a:cubicBezTo>
                  <a:pt x="1066" y="1950"/>
                  <a:pt x="909" y="1817"/>
                  <a:pt x="767" y="1668"/>
                </a:cubicBezTo>
                <a:cubicBezTo>
                  <a:pt x="835" y="1580"/>
                  <a:pt x="870" y="1467"/>
                  <a:pt x="849" y="1347"/>
                </a:cubicBezTo>
                <a:cubicBezTo>
                  <a:pt x="815" y="1145"/>
                  <a:pt x="641" y="1002"/>
                  <a:pt x="443" y="1002"/>
                </a:cubicBezTo>
                <a:cubicBezTo>
                  <a:pt x="421" y="1002"/>
                  <a:pt x="398" y="1004"/>
                  <a:pt x="376" y="1008"/>
                </a:cubicBezTo>
                <a:cubicBezTo>
                  <a:pt x="152" y="1047"/>
                  <a:pt x="1" y="1258"/>
                  <a:pt x="37" y="1483"/>
                </a:cubicBezTo>
                <a:cubicBezTo>
                  <a:pt x="71" y="1684"/>
                  <a:pt x="245" y="1825"/>
                  <a:pt x="443" y="1825"/>
                </a:cubicBezTo>
                <a:cubicBezTo>
                  <a:pt x="466" y="1825"/>
                  <a:pt x="488" y="1824"/>
                  <a:pt x="511" y="1820"/>
                </a:cubicBezTo>
                <a:cubicBezTo>
                  <a:pt x="566" y="1811"/>
                  <a:pt x="615" y="1791"/>
                  <a:pt x="658" y="1765"/>
                </a:cubicBezTo>
                <a:cubicBezTo>
                  <a:pt x="810" y="1921"/>
                  <a:pt x="974" y="2063"/>
                  <a:pt x="1159" y="2185"/>
                </a:cubicBezTo>
                <a:cubicBezTo>
                  <a:pt x="1242" y="2238"/>
                  <a:pt x="1327" y="2289"/>
                  <a:pt x="1414" y="2340"/>
                </a:cubicBezTo>
                <a:cubicBezTo>
                  <a:pt x="1640" y="2474"/>
                  <a:pt x="1854" y="2600"/>
                  <a:pt x="2009" y="2793"/>
                </a:cubicBezTo>
                <a:cubicBezTo>
                  <a:pt x="2028" y="3019"/>
                  <a:pt x="2036" y="3244"/>
                  <a:pt x="2045" y="3467"/>
                </a:cubicBezTo>
                <a:cubicBezTo>
                  <a:pt x="2055" y="3709"/>
                  <a:pt x="2065" y="3955"/>
                  <a:pt x="2087" y="4201"/>
                </a:cubicBezTo>
                <a:cubicBezTo>
                  <a:pt x="1861" y="3973"/>
                  <a:pt x="1476" y="3642"/>
                  <a:pt x="969" y="3438"/>
                </a:cubicBezTo>
                <a:cubicBezTo>
                  <a:pt x="977" y="3393"/>
                  <a:pt x="978" y="3349"/>
                  <a:pt x="971" y="3301"/>
                </a:cubicBezTo>
                <a:cubicBezTo>
                  <a:pt x="937" y="3099"/>
                  <a:pt x="761" y="2957"/>
                  <a:pt x="564" y="2957"/>
                </a:cubicBezTo>
                <a:cubicBezTo>
                  <a:pt x="542" y="2957"/>
                  <a:pt x="520" y="2958"/>
                  <a:pt x="498" y="2962"/>
                </a:cubicBezTo>
                <a:cubicBezTo>
                  <a:pt x="273" y="3001"/>
                  <a:pt x="123" y="3213"/>
                  <a:pt x="159" y="3437"/>
                </a:cubicBezTo>
                <a:cubicBezTo>
                  <a:pt x="193" y="3639"/>
                  <a:pt x="367" y="3780"/>
                  <a:pt x="565" y="3780"/>
                </a:cubicBezTo>
                <a:cubicBezTo>
                  <a:pt x="587" y="3780"/>
                  <a:pt x="610" y="3778"/>
                  <a:pt x="632" y="3774"/>
                </a:cubicBezTo>
                <a:cubicBezTo>
                  <a:pt x="757" y="3752"/>
                  <a:pt x="859" y="3677"/>
                  <a:pt x="919" y="3576"/>
                </a:cubicBezTo>
                <a:cubicBezTo>
                  <a:pt x="1518" y="3818"/>
                  <a:pt x="1941" y="4243"/>
                  <a:pt x="2113" y="4440"/>
                </a:cubicBezTo>
                <a:cubicBezTo>
                  <a:pt x="2136" y="4636"/>
                  <a:pt x="2171" y="4834"/>
                  <a:pt x="2219" y="5029"/>
                </a:cubicBezTo>
                <a:cubicBezTo>
                  <a:pt x="2275" y="5251"/>
                  <a:pt x="2343" y="5472"/>
                  <a:pt x="2424" y="5688"/>
                </a:cubicBezTo>
                <a:cubicBezTo>
                  <a:pt x="2462" y="5786"/>
                  <a:pt x="2498" y="5891"/>
                  <a:pt x="2549" y="5985"/>
                </a:cubicBezTo>
                <a:cubicBezTo>
                  <a:pt x="2598" y="6076"/>
                  <a:pt x="2633" y="6163"/>
                  <a:pt x="2711" y="6235"/>
                </a:cubicBezTo>
                <a:cubicBezTo>
                  <a:pt x="2725" y="6249"/>
                  <a:pt x="2743" y="6262"/>
                  <a:pt x="2761" y="6262"/>
                </a:cubicBezTo>
                <a:cubicBezTo>
                  <a:pt x="2765" y="6262"/>
                  <a:pt x="2769" y="6261"/>
                  <a:pt x="2773" y="6260"/>
                </a:cubicBezTo>
                <a:cubicBezTo>
                  <a:pt x="2873" y="6224"/>
                  <a:pt x="2725" y="5985"/>
                  <a:pt x="2707" y="5938"/>
                </a:cubicBezTo>
                <a:cubicBezTo>
                  <a:pt x="2636" y="5768"/>
                  <a:pt x="2562" y="5597"/>
                  <a:pt x="2492" y="5423"/>
                </a:cubicBezTo>
                <a:cubicBezTo>
                  <a:pt x="2404" y="5200"/>
                  <a:pt x="2413" y="4928"/>
                  <a:pt x="2500" y="4705"/>
                </a:cubicBezTo>
                <a:cubicBezTo>
                  <a:pt x="2569" y="4527"/>
                  <a:pt x="2685" y="4374"/>
                  <a:pt x="2808" y="4213"/>
                </a:cubicBezTo>
                <a:cubicBezTo>
                  <a:pt x="2854" y="4149"/>
                  <a:pt x="2903" y="4085"/>
                  <a:pt x="2948" y="4019"/>
                </a:cubicBezTo>
                <a:cubicBezTo>
                  <a:pt x="2957" y="4019"/>
                  <a:pt x="2965" y="4019"/>
                  <a:pt x="2973" y="4019"/>
                </a:cubicBezTo>
                <a:cubicBezTo>
                  <a:pt x="2996" y="4019"/>
                  <a:pt x="3019" y="4018"/>
                  <a:pt x="3041" y="4016"/>
                </a:cubicBezTo>
                <a:cubicBezTo>
                  <a:pt x="3265" y="3977"/>
                  <a:pt x="3416" y="3766"/>
                  <a:pt x="3380" y="3541"/>
                </a:cubicBezTo>
                <a:cubicBezTo>
                  <a:pt x="3347" y="3339"/>
                  <a:pt x="3171" y="3198"/>
                  <a:pt x="2972" y="3198"/>
                </a:cubicBezTo>
                <a:cubicBezTo>
                  <a:pt x="2950" y="3198"/>
                  <a:pt x="2928" y="3200"/>
                  <a:pt x="2905" y="3204"/>
                </a:cubicBezTo>
                <a:cubicBezTo>
                  <a:pt x="2681" y="3241"/>
                  <a:pt x="2530" y="3453"/>
                  <a:pt x="2566" y="3677"/>
                </a:cubicBezTo>
                <a:cubicBezTo>
                  <a:pt x="2591" y="3816"/>
                  <a:pt x="2681" y="3928"/>
                  <a:pt x="2801" y="3981"/>
                </a:cubicBezTo>
                <a:cubicBezTo>
                  <a:pt x="2766" y="4029"/>
                  <a:pt x="2731" y="4077"/>
                  <a:pt x="2694" y="4125"/>
                </a:cubicBezTo>
                <a:cubicBezTo>
                  <a:pt x="2571" y="4287"/>
                  <a:pt x="2443" y="4455"/>
                  <a:pt x="2366" y="4651"/>
                </a:cubicBezTo>
                <a:cubicBezTo>
                  <a:pt x="2346" y="4702"/>
                  <a:pt x="2332" y="4754"/>
                  <a:pt x="2319" y="4806"/>
                </a:cubicBezTo>
                <a:cubicBezTo>
                  <a:pt x="2232" y="4384"/>
                  <a:pt x="2212" y="3952"/>
                  <a:pt x="2196" y="3531"/>
                </a:cubicBezTo>
                <a:cubicBezTo>
                  <a:pt x="2200" y="3522"/>
                  <a:pt x="2203" y="3511"/>
                  <a:pt x="2201" y="3501"/>
                </a:cubicBezTo>
                <a:cubicBezTo>
                  <a:pt x="2193" y="3307"/>
                  <a:pt x="2306" y="3133"/>
                  <a:pt x="2404" y="3020"/>
                </a:cubicBezTo>
                <a:cubicBezTo>
                  <a:pt x="2479" y="2933"/>
                  <a:pt x="2566" y="2858"/>
                  <a:pt x="2659" y="2777"/>
                </a:cubicBezTo>
                <a:cubicBezTo>
                  <a:pt x="2717" y="2726"/>
                  <a:pt x="2773" y="2675"/>
                  <a:pt x="2830" y="2622"/>
                </a:cubicBezTo>
                <a:cubicBezTo>
                  <a:pt x="3095" y="2361"/>
                  <a:pt x="3296" y="2036"/>
                  <a:pt x="3412" y="1681"/>
                </a:cubicBezTo>
                <a:cubicBezTo>
                  <a:pt x="3461" y="1703"/>
                  <a:pt x="3515" y="1715"/>
                  <a:pt x="3570" y="1715"/>
                </a:cubicBezTo>
                <a:cubicBezTo>
                  <a:pt x="3594" y="1715"/>
                  <a:pt x="3618" y="1713"/>
                  <a:pt x="3642" y="1708"/>
                </a:cubicBezTo>
                <a:cubicBezTo>
                  <a:pt x="3866" y="1671"/>
                  <a:pt x="4017" y="1459"/>
                  <a:pt x="3981" y="1235"/>
                </a:cubicBezTo>
                <a:cubicBezTo>
                  <a:pt x="3942" y="1042"/>
                  <a:pt x="3767" y="899"/>
                  <a:pt x="3570" y="899"/>
                </a:cubicBezTo>
                <a:cubicBezTo>
                  <a:pt x="3547" y="899"/>
                  <a:pt x="3524" y="901"/>
                  <a:pt x="3501" y="905"/>
                </a:cubicBezTo>
                <a:cubicBezTo>
                  <a:pt x="3277" y="943"/>
                  <a:pt x="3126" y="1155"/>
                  <a:pt x="3163" y="1378"/>
                </a:cubicBezTo>
                <a:cubicBezTo>
                  <a:pt x="3177" y="1470"/>
                  <a:pt x="3222" y="1545"/>
                  <a:pt x="3281" y="1606"/>
                </a:cubicBezTo>
                <a:cubicBezTo>
                  <a:pt x="3199" y="1876"/>
                  <a:pt x="3063" y="2133"/>
                  <a:pt x="2882" y="2351"/>
                </a:cubicBezTo>
                <a:cubicBezTo>
                  <a:pt x="2669" y="2130"/>
                  <a:pt x="2544" y="1860"/>
                  <a:pt x="2475" y="1449"/>
                </a:cubicBezTo>
                <a:cubicBezTo>
                  <a:pt x="2472" y="1441"/>
                  <a:pt x="2472" y="1435"/>
                  <a:pt x="2472" y="1429"/>
                </a:cubicBezTo>
                <a:cubicBezTo>
                  <a:pt x="2488" y="1428"/>
                  <a:pt x="2500" y="1429"/>
                  <a:pt x="2514" y="1426"/>
                </a:cubicBezTo>
                <a:cubicBezTo>
                  <a:pt x="2738" y="1388"/>
                  <a:pt x="2889" y="1176"/>
                  <a:pt x="2853" y="951"/>
                </a:cubicBezTo>
                <a:cubicBezTo>
                  <a:pt x="2819" y="750"/>
                  <a:pt x="2643" y="609"/>
                  <a:pt x="2446" y="609"/>
                </a:cubicBezTo>
                <a:cubicBezTo>
                  <a:pt x="2424" y="609"/>
                  <a:pt x="2402" y="610"/>
                  <a:pt x="2379" y="614"/>
                </a:cubicBezTo>
                <a:cubicBezTo>
                  <a:pt x="2155" y="652"/>
                  <a:pt x="2005" y="863"/>
                  <a:pt x="2041" y="1087"/>
                </a:cubicBezTo>
                <a:cubicBezTo>
                  <a:pt x="2068" y="1247"/>
                  <a:pt x="2183" y="1368"/>
                  <a:pt x="2330" y="1412"/>
                </a:cubicBezTo>
                <a:cubicBezTo>
                  <a:pt x="2327" y="1436"/>
                  <a:pt x="2332" y="1458"/>
                  <a:pt x="2333" y="1471"/>
                </a:cubicBezTo>
                <a:cubicBezTo>
                  <a:pt x="2384" y="1768"/>
                  <a:pt x="2484" y="2146"/>
                  <a:pt x="2788" y="2455"/>
                </a:cubicBezTo>
                <a:cubicBezTo>
                  <a:pt x="2766" y="2477"/>
                  <a:pt x="2746" y="2500"/>
                  <a:pt x="2724" y="2522"/>
                </a:cubicBezTo>
                <a:cubicBezTo>
                  <a:pt x="2672" y="2576"/>
                  <a:pt x="2615" y="2623"/>
                  <a:pt x="2560" y="2673"/>
                </a:cubicBezTo>
                <a:cubicBezTo>
                  <a:pt x="2469" y="2752"/>
                  <a:pt x="2375" y="2836"/>
                  <a:pt x="2291" y="2930"/>
                </a:cubicBezTo>
                <a:cubicBezTo>
                  <a:pt x="2252" y="2975"/>
                  <a:pt x="2210" y="3029"/>
                  <a:pt x="2172" y="3091"/>
                </a:cubicBezTo>
                <a:cubicBezTo>
                  <a:pt x="2167" y="2988"/>
                  <a:pt x="2159" y="2882"/>
                  <a:pt x="2152" y="2778"/>
                </a:cubicBezTo>
                <a:cubicBezTo>
                  <a:pt x="2154" y="2767"/>
                  <a:pt x="2154" y="2754"/>
                  <a:pt x="2151" y="2743"/>
                </a:cubicBezTo>
                <a:cubicBezTo>
                  <a:pt x="2129" y="2492"/>
                  <a:pt x="2096" y="2240"/>
                  <a:pt x="2038" y="1991"/>
                </a:cubicBezTo>
                <a:cubicBezTo>
                  <a:pt x="1951" y="1620"/>
                  <a:pt x="1770" y="1121"/>
                  <a:pt x="1399" y="708"/>
                </a:cubicBezTo>
                <a:cubicBezTo>
                  <a:pt x="1493" y="617"/>
                  <a:pt x="1543" y="484"/>
                  <a:pt x="1520" y="343"/>
                </a:cubicBezTo>
                <a:cubicBezTo>
                  <a:pt x="1484" y="142"/>
                  <a:pt x="1310" y="1"/>
                  <a:pt x="1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13"/>
          <p:cNvGrpSpPr/>
          <p:nvPr/>
        </p:nvGrpSpPr>
        <p:grpSpPr>
          <a:xfrm>
            <a:off x="-110329" y="3994588"/>
            <a:ext cx="632791" cy="1148868"/>
            <a:chOff x="965300" y="2855200"/>
            <a:chExt cx="335200" cy="608575"/>
          </a:xfrm>
        </p:grpSpPr>
        <p:sp>
          <p:nvSpPr>
            <p:cNvPr id="557" name="Google Shape;557;p13"/>
            <p:cNvSpPr/>
            <p:nvPr/>
          </p:nvSpPr>
          <p:spPr>
            <a:xfrm>
              <a:off x="965300" y="2855200"/>
              <a:ext cx="335200" cy="549500"/>
            </a:xfrm>
            <a:custGeom>
              <a:avLst/>
              <a:gdLst/>
              <a:ahLst/>
              <a:cxnLst/>
              <a:rect l="l" t="t" r="r" b="b"/>
              <a:pathLst>
                <a:path w="13408" h="21980" extrusionOk="0">
                  <a:moveTo>
                    <a:pt x="435" y="15461"/>
                  </a:moveTo>
                  <a:lnTo>
                    <a:pt x="435" y="15461"/>
                  </a:lnTo>
                  <a:cubicBezTo>
                    <a:pt x="435" y="15461"/>
                    <a:pt x="435" y="15461"/>
                    <a:pt x="435" y="15461"/>
                  </a:cubicBezTo>
                  <a:lnTo>
                    <a:pt x="435" y="15461"/>
                  </a:lnTo>
                  <a:cubicBezTo>
                    <a:pt x="435" y="15461"/>
                    <a:pt x="435" y="15461"/>
                    <a:pt x="435" y="15461"/>
                  </a:cubicBezTo>
                  <a:close/>
                  <a:moveTo>
                    <a:pt x="10473" y="0"/>
                  </a:moveTo>
                  <a:cubicBezTo>
                    <a:pt x="10163" y="0"/>
                    <a:pt x="9821" y="308"/>
                    <a:pt x="9594" y="456"/>
                  </a:cubicBezTo>
                  <a:cubicBezTo>
                    <a:pt x="8185" y="1367"/>
                    <a:pt x="6800" y="2296"/>
                    <a:pt x="5614" y="3495"/>
                  </a:cubicBezTo>
                  <a:cubicBezTo>
                    <a:pt x="5548" y="3561"/>
                    <a:pt x="5478" y="3635"/>
                    <a:pt x="5465" y="3729"/>
                  </a:cubicBezTo>
                  <a:cubicBezTo>
                    <a:pt x="5448" y="3831"/>
                    <a:pt x="5503" y="3930"/>
                    <a:pt x="5555" y="4019"/>
                  </a:cubicBezTo>
                  <a:cubicBezTo>
                    <a:pt x="5881" y="4580"/>
                    <a:pt x="6169" y="5197"/>
                    <a:pt x="6606" y="5675"/>
                  </a:cubicBezTo>
                  <a:cubicBezTo>
                    <a:pt x="6758" y="5841"/>
                    <a:pt x="6909" y="5960"/>
                    <a:pt x="6904" y="6221"/>
                  </a:cubicBezTo>
                  <a:cubicBezTo>
                    <a:pt x="6902" y="6423"/>
                    <a:pt x="6825" y="6527"/>
                    <a:pt x="6714" y="6527"/>
                  </a:cubicBezTo>
                  <a:cubicBezTo>
                    <a:pt x="6639" y="6527"/>
                    <a:pt x="6548" y="6478"/>
                    <a:pt x="6454" y="6378"/>
                  </a:cubicBezTo>
                  <a:cubicBezTo>
                    <a:pt x="5982" y="5872"/>
                    <a:pt x="5570" y="5167"/>
                    <a:pt x="5011" y="4761"/>
                  </a:cubicBezTo>
                  <a:cubicBezTo>
                    <a:pt x="4941" y="4710"/>
                    <a:pt x="4861" y="4667"/>
                    <a:pt x="4778" y="4667"/>
                  </a:cubicBezTo>
                  <a:cubicBezTo>
                    <a:pt x="4771" y="4667"/>
                    <a:pt x="4765" y="4667"/>
                    <a:pt x="4759" y="4667"/>
                  </a:cubicBezTo>
                  <a:cubicBezTo>
                    <a:pt x="4642" y="4677"/>
                    <a:pt x="4555" y="4777"/>
                    <a:pt x="4482" y="4870"/>
                  </a:cubicBezTo>
                  <a:cubicBezTo>
                    <a:pt x="3966" y="5529"/>
                    <a:pt x="3486" y="6218"/>
                    <a:pt x="3051" y="6933"/>
                  </a:cubicBezTo>
                  <a:cubicBezTo>
                    <a:pt x="2978" y="7050"/>
                    <a:pt x="2906" y="7180"/>
                    <a:pt x="2920" y="7318"/>
                  </a:cubicBezTo>
                  <a:cubicBezTo>
                    <a:pt x="2938" y="7493"/>
                    <a:pt x="3093" y="7620"/>
                    <a:pt x="3226" y="7733"/>
                  </a:cubicBezTo>
                  <a:cubicBezTo>
                    <a:pt x="3831" y="8246"/>
                    <a:pt x="4417" y="8912"/>
                    <a:pt x="4766" y="9627"/>
                  </a:cubicBezTo>
                  <a:cubicBezTo>
                    <a:pt x="4853" y="9805"/>
                    <a:pt x="4925" y="10009"/>
                    <a:pt x="4866" y="10197"/>
                  </a:cubicBezTo>
                  <a:cubicBezTo>
                    <a:pt x="4844" y="10264"/>
                    <a:pt x="4804" y="10328"/>
                    <a:pt x="4746" y="10364"/>
                  </a:cubicBezTo>
                  <a:cubicBezTo>
                    <a:pt x="4704" y="10390"/>
                    <a:pt x="4658" y="10400"/>
                    <a:pt x="4609" y="10400"/>
                  </a:cubicBezTo>
                  <a:cubicBezTo>
                    <a:pt x="4526" y="10400"/>
                    <a:pt x="4438" y="10369"/>
                    <a:pt x="4361" y="10330"/>
                  </a:cubicBezTo>
                  <a:cubicBezTo>
                    <a:pt x="3764" y="10039"/>
                    <a:pt x="3379" y="9452"/>
                    <a:pt x="2932" y="8961"/>
                  </a:cubicBezTo>
                  <a:cubicBezTo>
                    <a:pt x="2831" y="8849"/>
                    <a:pt x="2712" y="8735"/>
                    <a:pt x="2561" y="8713"/>
                  </a:cubicBezTo>
                  <a:cubicBezTo>
                    <a:pt x="2544" y="8711"/>
                    <a:pt x="2527" y="8710"/>
                    <a:pt x="2510" y="8710"/>
                  </a:cubicBezTo>
                  <a:cubicBezTo>
                    <a:pt x="2192" y="8710"/>
                    <a:pt x="1796" y="9131"/>
                    <a:pt x="1610" y="9346"/>
                  </a:cubicBezTo>
                  <a:cubicBezTo>
                    <a:pt x="1235" y="9776"/>
                    <a:pt x="921" y="10280"/>
                    <a:pt x="732" y="10814"/>
                  </a:cubicBezTo>
                  <a:cubicBezTo>
                    <a:pt x="454" y="11596"/>
                    <a:pt x="105" y="12526"/>
                    <a:pt x="51" y="13362"/>
                  </a:cubicBezTo>
                  <a:cubicBezTo>
                    <a:pt x="0" y="14144"/>
                    <a:pt x="697" y="14434"/>
                    <a:pt x="1300" y="14698"/>
                  </a:cubicBezTo>
                  <a:cubicBezTo>
                    <a:pt x="1600" y="14828"/>
                    <a:pt x="2298" y="15212"/>
                    <a:pt x="2430" y="15542"/>
                  </a:cubicBezTo>
                  <a:cubicBezTo>
                    <a:pt x="2552" y="15847"/>
                    <a:pt x="2212" y="15971"/>
                    <a:pt x="1919" y="15971"/>
                  </a:cubicBezTo>
                  <a:cubicBezTo>
                    <a:pt x="1864" y="15971"/>
                    <a:pt x="1812" y="15967"/>
                    <a:pt x="1764" y="15959"/>
                  </a:cubicBezTo>
                  <a:cubicBezTo>
                    <a:pt x="1589" y="15930"/>
                    <a:pt x="447" y="15671"/>
                    <a:pt x="435" y="15461"/>
                  </a:cubicBezTo>
                  <a:lnTo>
                    <a:pt x="435" y="15461"/>
                  </a:lnTo>
                  <a:cubicBezTo>
                    <a:pt x="545" y="17508"/>
                    <a:pt x="1102" y="19514"/>
                    <a:pt x="2034" y="21332"/>
                  </a:cubicBezTo>
                  <a:cubicBezTo>
                    <a:pt x="2279" y="21813"/>
                    <a:pt x="2569" y="21980"/>
                    <a:pt x="2937" y="21980"/>
                  </a:cubicBezTo>
                  <a:cubicBezTo>
                    <a:pt x="3128" y="21980"/>
                    <a:pt x="3341" y="21934"/>
                    <a:pt x="3579" y="21864"/>
                  </a:cubicBezTo>
                  <a:cubicBezTo>
                    <a:pt x="4384" y="21622"/>
                    <a:pt x="5164" y="21340"/>
                    <a:pt x="5882" y="20895"/>
                  </a:cubicBezTo>
                  <a:cubicBezTo>
                    <a:pt x="6812" y="20318"/>
                    <a:pt x="7695" y="19666"/>
                    <a:pt x="8515" y="18947"/>
                  </a:cubicBezTo>
                  <a:cubicBezTo>
                    <a:pt x="9009" y="18512"/>
                    <a:pt x="12970" y="14388"/>
                    <a:pt x="12174" y="13941"/>
                  </a:cubicBezTo>
                  <a:cubicBezTo>
                    <a:pt x="12107" y="13903"/>
                    <a:pt x="12033" y="13889"/>
                    <a:pt x="11956" y="13889"/>
                  </a:cubicBezTo>
                  <a:cubicBezTo>
                    <a:pt x="11861" y="13889"/>
                    <a:pt x="11763" y="13909"/>
                    <a:pt x="11670" y="13928"/>
                  </a:cubicBezTo>
                  <a:cubicBezTo>
                    <a:pt x="11298" y="14005"/>
                    <a:pt x="10921" y="14051"/>
                    <a:pt x="10544" y="14070"/>
                  </a:cubicBezTo>
                  <a:cubicBezTo>
                    <a:pt x="10507" y="14072"/>
                    <a:pt x="10470" y="14073"/>
                    <a:pt x="10434" y="14073"/>
                  </a:cubicBezTo>
                  <a:cubicBezTo>
                    <a:pt x="10343" y="14073"/>
                    <a:pt x="10254" y="14064"/>
                    <a:pt x="10172" y="14028"/>
                  </a:cubicBezTo>
                  <a:cubicBezTo>
                    <a:pt x="10056" y="13977"/>
                    <a:pt x="9957" y="13861"/>
                    <a:pt x="9972" y="13737"/>
                  </a:cubicBezTo>
                  <a:cubicBezTo>
                    <a:pt x="9983" y="13635"/>
                    <a:pt x="10059" y="13554"/>
                    <a:pt x="10138" y="13489"/>
                  </a:cubicBezTo>
                  <a:cubicBezTo>
                    <a:pt x="10762" y="12990"/>
                    <a:pt x="11758" y="13107"/>
                    <a:pt x="12300" y="12521"/>
                  </a:cubicBezTo>
                  <a:cubicBezTo>
                    <a:pt x="12483" y="12319"/>
                    <a:pt x="12591" y="12059"/>
                    <a:pt x="12676" y="11800"/>
                  </a:cubicBezTo>
                  <a:cubicBezTo>
                    <a:pt x="13000" y="10833"/>
                    <a:pt x="13110" y="9808"/>
                    <a:pt x="13219" y="8793"/>
                  </a:cubicBezTo>
                  <a:lnTo>
                    <a:pt x="13393" y="7170"/>
                  </a:lnTo>
                  <a:cubicBezTo>
                    <a:pt x="13400" y="7105"/>
                    <a:pt x="13407" y="7037"/>
                    <a:pt x="13391" y="6975"/>
                  </a:cubicBezTo>
                  <a:cubicBezTo>
                    <a:pt x="13352" y="6812"/>
                    <a:pt x="13173" y="6717"/>
                    <a:pt x="13003" y="6717"/>
                  </a:cubicBezTo>
                  <a:cubicBezTo>
                    <a:pt x="12989" y="6717"/>
                    <a:pt x="12975" y="6717"/>
                    <a:pt x="12961" y="6719"/>
                  </a:cubicBezTo>
                  <a:cubicBezTo>
                    <a:pt x="12780" y="6736"/>
                    <a:pt x="12621" y="6837"/>
                    <a:pt x="12468" y="6934"/>
                  </a:cubicBezTo>
                  <a:cubicBezTo>
                    <a:pt x="12039" y="7209"/>
                    <a:pt x="11611" y="7484"/>
                    <a:pt x="11181" y="7761"/>
                  </a:cubicBezTo>
                  <a:cubicBezTo>
                    <a:pt x="11047" y="7846"/>
                    <a:pt x="10908" y="7935"/>
                    <a:pt x="10751" y="7948"/>
                  </a:cubicBezTo>
                  <a:cubicBezTo>
                    <a:pt x="10741" y="7948"/>
                    <a:pt x="10731" y="7949"/>
                    <a:pt x="10721" y="7949"/>
                  </a:cubicBezTo>
                  <a:cubicBezTo>
                    <a:pt x="10571" y="7949"/>
                    <a:pt x="10415" y="7858"/>
                    <a:pt x="10389" y="7713"/>
                  </a:cubicBezTo>
                  <a:cubicBezTo>
                    <a:pt x="10373" y="7615"/>
                    <a:pt x="10416" y="7516"/>
                    <a:pt x="10467" y="7432"/>
                  </a:cubicBezTo>
                  <a:cubicBezTo>
                    <a:pt x="11149" y="6274"/>
                    <a:pt x="12698" y="5740"/>
                    <a:pt x="12721" y="4229"/>
                  </a:cubicBezTo>
                  <a:cubicBezTo>
                    <a:pt x="12732" y="3596"/>
                    <a:pt x="12476" y="2989"/>
                    <a:pt x="12191" y="2425"/>
                  </a:cubicBezTo>
                  <a:cubicBezTo>
                    <a:pt x="11955" y="1963"/>
                    <a:pt x="11695" y="1517"/>
                    <a:pt x="11418" y="1080"/>
                  </a:cubicBezTo>
                  <a:cubicBezTo>
                    <a:pt x="11234" y="790"/>
                    <a:pt x="10961" y="151"/>
                    <a:pt x="10615" y="25"/>
                  </a:cubicBezTo>
                  <a:cubicBezTo>
                    <a:pt x="10568" y="8"/>
                    <a:pt x="10521" y="0"/>
                    <a:pt x="10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967575" y="2910550"/>
              <a:ext cx="292525" cy="553225"/>
            </a:xfrm>
            <a:custGeom>
              <a:avLst/>
              <a:gdLst/>
              <a:ahLst/>
              <a:cxnLst/>
              <a:rect l="l" t="t" r="r" b="b"/>
              <a:pathLst>
                <a:path w="11701" h="22129" extrusionOk="0">
                  <a:moveTo>
                    <a:pt x="9880" y="1"/>
                  </a:moveTo>
                  <a:cubicBezTo>
                    <a:pt x="9827" y="1"/>
                    <a:pt x="9777" y="31"/>
                    <a:pt x="9764" y="102"/>
                  </a:cubicBezTo>
                  <a:cubicBezTo>
                    <a:pt x="9541" y="1356"/>
                    <a:pt x="9293" y="2605"/>
                    <a:pt x="9009" y="3844"/>
                  </a:cubicBezTo>
                  <a:cubicBezTo>
                    <a:pt x="8672" y="3126"/>
                    <a:pt x="8352" y="2401"/>
                    <a:pt x="8054" y="1666"/>
                  </a:cubicBezTo>
                  <a:cubicBezTo>
                    <a:pt x="8031" y="1610"/>
                    <a:pt x="7989" y="1588"/>
                    <a:pt x="7946" y="1588"/>
                  </a:cubicBezTo>
                  <a:cubicBezTo>
                    <a:pt x="7855" y="1588"/>
                    <a:pt x="7757" y="1685"/>
                    <a:pt x="7803" y="1797"/>
                  </a:cubicBezTo>
                  <a:cubicBezTo>
                    <a:pt x="8145" y="2641"/>
                    <a:pt x="8513" y="3474"/>
                    <a:pt x="8905" y="4295"/>
                  </a:cubicBezTo>
                  <a:cubicBezTo>
                    <a:pt x="8828" y="4622"/>
                    <a:pt x="8750" y="4950"/>
                    <a:pt x="8666" y="5276"/>
                  </a:cubicBezTo>
                  <a:cubicBezTo>
                    <a:pt x="8413" y="6272"/>
                    <a:pt x="8131" y="7262"/>
                    <a:pt x="7819" y="8244"/>
                  </a:cubicBezTo>
                  <a:cubicBezTo>
                    <a:pt x="7586" y="7268"/>
                    <a:pt x="7440" y="6272"/>
                    <a:pt x="7391" y="5270"/>
                  </a:cubicBezTo>
                  <a:cubicBezTo>
                    <a:pt x="7386" y="5177"/>
                    <a:pt x="7310" y="5129"/>
                    <a:pt x="7237" y="5129"/>
                  </a:cubicBezTo>
                  <a:cubicBezTo>
                    <a:pt x="7168" y="5129"/>
                    <a:pt x="7103" y="5172"/>
                    <a:pt x="7107" y="5262"/>
                  </a:cubicBezTo>
                  <a:cubicBezTo>
                    <a:pt x="7165" y="6442"/>
                    <a:pt x="7347" y="7611"/>
                    <a:pt x="7657" y="8753"/>
                  </a:cubicBezTo>
                  <a:cubicBezTo>
                    <a:pt x="7352" y="9684"/>
                    <a:pt x="7013" y="10605"/>
                    <a:pt x="6645" y="11513"/>
                  </a:cubicBezTo>
                  <a:cubicBezTo>
                    <a:pt x="6215" y="10543"/>
                    <a:pt x="5865" y="9539"/>
                    <a:pt x="5603" y="8509"/>
                  </a:cubicBezTo>
                  <a:cubicBezTo>
                    <a:pt x="5585" y="8435"/>
                    <a:pt x="5527" y="8403"/>
                    <a:pt x="5468" y="8403"/>
                  </a:cubicBezTo>
                  <a:cubicBezTo>
                    <a:pt x="5385" y="8403"/>
                    <a:pt x="5300" y="8469"/>
                    <a:pt x="5327" y="8572"/>
                  </a:cubicBezTo>
                  <a:cubicBezTo>
                    <a:pt x="5618" y="9709"/>
                    <a:pt x="6011" y="10815"/>
                    <a:pt x="6501" y="11879"/>
                  </a:cubicBezTo>
                  <a:cubicBezTo>
                    <a:pt x="6188" y="12632"/>
                    <a:pt x="5853" y="13373"/>
                    <a:pt x="5492" y="14104"/>
                  </a:cubicBezTo>
                  <a:cubicBezTo>
                    <a:pt x="5340" y="14408"/>
                    <a:pt x="5183" y="14710"/>
                    <a:pt x="5024" y="15012"/>
                  </a:cubicBezTo>
                  <a:cubicBezTo>
                    <a:pt x="5021" y="14993"/>
                    <a:pt x="5017" y="14975"/>
                    <a:pt x="5014" y="14962"/>
                  </a:cubicBezTo>
                  <a:cubicBezTo>
                    <a:pt x="4532" y="13141"/>
                    <a:pt x="4131" y="11300"/>
                    <a:pt x="3805" y="9442"/>
                  </a:cubicBezTo>
                  <a:cubicBezTo>
                    <a:pt x="3793" y="9367"/>
                    <a:pt x="3738" y="9334"/>
                    <a:pt x="3680" y="9334"/>
                  </a:cubicBezTo>
                  <a:cubicBezTo>
                    <a:pt x="3598" y="9334"/>
                    <a:pt x="3510" y="9401"/>
                    <a:pt x="3529" y="9506"/>
                  </a:cubicBezTo>
                  <a:cubicBezTo>
                    <a:pt x="3685" y="10404"/>
                    <a:pt x="3862" y="11300"/>
                    <a:pt x="4054" y="12190"/>
                  </a:cubicBezTo>
                  <a:cubicBezTo>
                    <a:pt x="4226" y="12978"/>
                    <a:pt x="4412" y="13761"/>
                    <a:pt x="4611" y="14541"/>
                  </a:cubicBezTo>
                  <a:cubicBezTo>
                    <a:pt x="4665" y="14747"/>
                    <a:pt x="4719" y="14951"/>
                    <a:pt x="4774" y="15158"/>
                  </a:cubicBezTo>
                  <a:cubicBezTo>
                    <a:pt x="4791" y="15224"/>
                    <a:pt x="4807" y="15298"/>
                    <a:pt x="4836" y="15363"/>
                  </a:cubicBezTo>
                  <a:cubicBezTo>
                    <a:pt x="4470" y="16035"/>
                    <a:pt x="4080" y="16695"/>
                    <a:pt x="3668" y="17339"/>
                  </a:cubicBezTo>
                  <a:cubicBezTo>
                    <a:pt x="3656" y="17322"/>
                    <a:pt x="3644" y="17303"/>
                    <a:pt x="3633" y="17281"/>
                  </a:cubicBezTo>
                  <a:cubicBezTo>
                    <a:pt x="3190" y="16474"/>
                    <a:pt x="2850" y="15612"/>
                    <a:pt x="2609" y="14722"/>
                  </a:cubicBezTo>
                  <a:cubicBezTo>
                    <a:pt x="2590" y="14648"/>
                    <a:pt x="2531" y="14616"/>
                    <a:pt x="2472" y="14616"/>
                  </a:cubicBezTo>
                  <a:cubicBezTo>
                    <a:pt x="2388" y="14616"/>
                    <a:pt x="2304" y="14681"/>
                    <a:pt x="2331" y="14784"/>
                  </a:cubicBezTo>
                  <a:cubicBezTo>
                    <a:pt x="2472" y="15301"/>
                    <a:pt x="2643" y="15808"/>
                    <a:pt x="2848" y="16301"/>
                  </a:cubicBezTo>
                  <a:cubicBezTo>
                    <a:pt x="2947" y="16542"/>
                    <a:pt x="3055" y="16779"/>
                    <a:pt x="3171" y="17012"/>
                  </a:cubicBezTo>
                  <a:cubicBezTo>
                    <a:pt x="3265" y="17206"/>
                    <a:pt x="3358" y="17436"/>
                    <a:pt x="3495" y="17606"/>
                  </a:cubicBezTo>
                  <a:cubicBezTo>
                    <a:pt x="2498" y="19132"/>
                    <a:pt x="1369" y="20568"/>
                    <a:pt x="99" y="21878"/>
                  </a:cubicBezTo>
                  <a:cubicBezTo>
                    <a:pt x="0" y="21981"/>
                    <a:pt x="95" y="22128"/>
                    <a:pt x="202" y="22128"/>
                  </a:cubicBezTo>
                  <a:cubicBezTo>
                    <a:pt x="233" y="22128"/>
                    <a:pt x="266" y="22116"/>
                    <a:pt x="295" y="22086"/>
                  </a:cubicBezTo>
                  <a:cubicBezTo>
                    <a:pt x="1538" y="20805"/>
                    <a:pt x="2653" y="19402"/>
                    <a:pt x="3637" y="17915"/>
                  </a:cubicBezTo>
                  <a:cubicBezTo>
                    <a:pt x="3669" y="17866"/>
                    <a:pt x="3699" y="17816"/>
                    <a:pt x="3733" y="17766"/>
                  </a:cubicBezTo>
                  <a:cubicBezTo>
                    <a:pt x="3769" y="17775"/>
                    <a:pt x="3807" y="17778"/>
                    <a:pt x="3847" y="17778"/>
                  </a:cubicBezTo>
                  <a:cubicBezTo>
                    <a:pt x="3896" y="17778"/>
                    <a:pt x="3947" y="17773"/>
                    <a:pt x="3999" y="17765"/>
                  </a:cubicBezTo>
                  <a:cubicBezTo>
                    <a:pt x="4284" y="17720"/>
                    <a:pt x="4571" y="17664"/>
                    <a:pt x="4855" y="17613"/>
                  </a:cubicBezTo>
                  <a:cubicBezTo>
                    <a:pt x="5439" y="17510"/>
                    <a:pt x="6026" y="17404"/>
                    <a:pt x="6609" y="17302"/>
                  </a:cubicBezTo>
                  <a:cubicBezTo>
                    <a:pt x="6783" y="17273"/>
                    <a:pt x="6732" y="17022"/>
                    <a:pt x="6576" y="17022"/>
                  </a:cubicBezTo>
                  <a:cubicBezTo>
                    <a:pt x="6567" y="17022"/>
                    <a:pt x="6557" y="17023"/>
                    <a:pt x="6547" y="17025"/>
                  </a:cubicBezTo>
                  <a:lnTo>
                    <a:pt x="5015" y="17296"/>
                  </a:lnTo>
                  <a:cubicBezTo>
                    <a:pt x="4775" y="17338"/>
                    <a:pt x="4536" y="17381"/>
                    <a:pt x="4296" y="17423"/>
                  </a:cubicBezTo>
                  <a:cubicBezTo>
                    <a:pt x="4180" y="17444"/>
                    <a:pt x="4053" y="17483"/>
                    <a:pt x="3935" y="17487"/>
                  </a:cubicBezTo>
                  <a:cubicBezTo>
                    <a:pt x="3932" y="17487"/>
                    <a:pt x="3930" y="17488"/>
                    <a:pt x="3927" y="17488"/>
                  </a:cubicBezTo>
                  <a:cubicBezTo>
                    <a:pt x="3923" y="17488"/>
                    <a:pt x="3918" y="17487"/>
                    <a:pt x="3914" y="17487"/>
                  </a:cubicBezTo>
                  <a:cubicBezTo>
                    <a:pt x="4319" y="16850"/>
                    <a:pt x="4703" y="16200"/>
                    <a:pt x="5065" y="15537"/>
                  </a:cubicBezTo>
                  <a:cubicBezTo>
                    <a:pt x="5114" y="15537"/>
                    <a:pt x="5166" y="15525"/>
                    <a:pt x="5218" y="15508"/>
                  </a:cubicBezTo>
                  <a:cubicBezTo>
                    <a:pt x="5400" y="15453"/>
                    <a:pt x="5584" y="15388"/>
                    <a:pt x="5767" y="15324"/>
                  </a:cubicBezTo>
                  <a:cubicBezTo>
                    <a:pt x="7237" y="14813"/>
                    <a:pt x="8672" y="14201"/>
                    <a:pt x="10060" y="13493"/>
                  </a:cubicBezTo>
                  <a:cubicBezTo>
                    <a:pt x="10201" y="13422"/>
                    <a:pt x="10121" y="13225"/>
                    <a:pt x="9992" y="13225"/>
                  </a:cubicBezTo>
                  <a:cubicBezTo>
                    <a:pt x="9971" y="13225"/>
                    <a:pt x="9949" y="13230"/>
                    <a:pt x="9927" y="13241"/>
                  </a:cubicBezTo>
                  <a:cubicBezTo>
                    <a:pt x="9105" y="13661"/>
                    <a:pt x="8270" y="14047"/>
                    <a:pt x="7417" y="14398"/>
                  </a:cubicBezTo>
                  <a:cubicBezTo>
                    <a:pt x="6962" y="14584"/>
                    <a:pt x="6501" y="14761"/>
                    <a:pt x="6037" y="14928"/>
                  </a:cubicBezTo>
                  <a:cubicBezTo>
                    <a:pt x="5840" y="14997"/>
                    <a:pt x="5645" y="15065"/>
                    <a:pt x="5448" y="15133"/>
                  </a:cubicBezTo>
                  <a:cubicBezTo>
                    <a:pt x="5419" y="15143"/>
                    <a:pt x="5319" y="15188"/>
                    <a:pt x="5234" y="15220"/>
                  </a:cubicBezTo>
                  <a:cubicBezTo>
                    <a:pt x="5755" y="14243"/>
                    <a:pt x="6230" y="13241"/>
                    <a:pt x="6663" y="12222"/>
                  </a:cubicBezTo>
                  <a:cubicBezTo>
                    <a:pt x="6688" y="12265"/>
                    <a:pt x="6733" y="12285"/>
                    <a:pt x="6780" y="12285"/>
                  </a:cubicBezTo>
                  <a:cubicBezTo>
                    <a:pt x="6802" y="12285"/>
                    <a:pt x="6825" y="12281"/>
                    <a:pt x="6847" y="12271"/>
                  </a:cubicBezTo>
                  <a:cubicBezTo>
                    <a:pt x="7795" y="11859"/>
                    <a:pt x="8744" y="11445"/>
                    <a:pt x="9693" y="11031"/>
                  </a:cubicBezTo>
                  <a:cubicBezTo>
                    <a:pt x="9841" y="10967"/>
                    <a:pt x="9755" y="10766"/>
                    <a:pt x="9619" y="10766"/>
                  </a:cubicBezTo>
                  <a:cubicBezTo>
                    <a:pt x="9600" y="10766"/>
                    <a:pt x="9580" y="10770"/>
                    <a:pt x="9559" y="10779"/>
                  </a:cubicBezTo>
                  <a:cubicBezTo>
                    <a:pt x="8655" y="11171"/>
                    <a:pt x="7751" y="11566"/>
                    <a:pt x="6848" y="11960"/>
                  </a:cubicBezTo>
                  <a:cubicBezTo>
                    <a:pt x="6834" y="11931"/>
                    <a:pt x="6822" y="11901"/>
                    <a:pt x="6807" y="11872"/>
                  </a:cubicBezTo>
                  <a:cubicBezTo>
                    <a:pt x="7151" y="11039"/>
                    <a:pt x="7469" y="10194"/>
                    <a:pt x="7760" y="9343"/>
                  </a:cubicBezTo>
                  <a:cubicBezTo>
                    <a:pt x="7801" y="9224"/>
                    <a:pt x="7837" y="9105"/>
                    <a:pt x="7876" y="8986"/>
                  </a:cubicBezTo>
                  <a:cubicBezTo>
                    <a:pt x="7883" y="8985"/>
                    <a:pt x="7889" y="8985"/>
                    <a:pt x="7896" y="8982"/>
                  </a:cubicBezTo>
                  <a:cubicBezTo>
                    <a:pt x="8928" y="8383"/>
                    <a:pt x="9907" y="7697"/>
                    <a:pt x="10825" y="6934"/>
                  </a:cubicBezTo>
                  <a:cubicBezTo>
                    <a:pt x="10936" y="6840"/>
                    <a:pt x="10837" y="6690"/>
                    <a:pt x="10721" y="6690"/>
                  </a:cubicBezTo>
                  <a:cubicBezTo>
                    <a:pt x="10690" y="6690"/>
                    <a:pt x="10659" y="6701"/>
                    <a:pt x="10629" y="6725"/>
                  </a:cubicBezTo>
                  <a:cubicBezTo>
                    <a:pt x="9806" y="7411"/>
                    <a:pt x="8930" y="8028"/>
                    <a:pt x="8010" y="8580"/>
                  </a:cubicBezTo>
                  <a:cubicBezTo>
                    <a:pt x="8455" y="7202"/>
                    <a:pt x="8837" y="5802"/>
                    <a:pt x="9171" y="4393"/>
                  </a:cubicBezTo>
                  <a:cubicBezTo>
                    <a:pt x="9601" y="4271"/>
                    <a:pt x="9946" y="3952"/>
                    <a:pt x="10291" y="3681"/>
                  </a:cubicBezTo>
                  <a:cubicBezTo>
                    <a:pt x="10720" y="3344"/>
                    <a:pt x="11153" y="3005"/>
                    <a:pt x="11585" y="2666"/>
                  </a:cubicBezTo>
                  <a:cubicBezTo>
                    <a:pt x="11700" y="2575"/>
                    <a:pt x="11597" y="2426"/>
                    <a:pt x="11479" y="2426"/>
                  </a:cubicBezTo>
                  <a:cubicBezTo>
                    <a:pt x="11449" y="2426"/>
                    <a:pt x="11418" y="2435"/>
                    <a:pt x="11389" y="2458"/>
                  </a:cubicBezTo>
                  <a:cubicBezTo>
                    <a:pt x="10988" y="2772"/>
                    <a:pt x="10589" y="3086"/>
                    <a:pt x="10189" y="3399"/>
                  </a:cubicBezTo>
                  <a:cubicBezTo>
                    <a:pt x="9900" y="3627"/>
                    <a:pt x="9599" y="3915"/>
                    <a:pt x="9250" y="4063"/>
                  </a:cubicBezTo>
                  <a:cubicBezTo>
                    <a:pt x="9546" y="2776"/>
                    <a:pt x="9807" y="1480"/>
                    <a:pt x="10037" y="182"/>
                  </a:cubicBezTo>
                  <a:cubicBezTo>
                    <a:pt x="10057" y="74"/>
                    <a:pt x="9964" y="1"/>
                    <a:pt x="98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13"/>
          <p:cNvGrpSpPr/>
          <p:nvPr/>
        </p:nvGrpSpPr>
        <p:grpSpPr>
          <a:xfrm>
            <a:off x="8771397" y="3000506"/>
            <a:ext cx="463927" cy="922898"/>
            <a:chOff x="3193225" y="2750650"/>
            <a:chExt cx="245750" cy="488875"/>
          </a:xfrm>
        </p:grpSpPr>
        <p:sp>
          <p:nvSpPr>
            <p:cNvPr id="560" name="Google Shape;560;p13"/>
            <p:cNvSpPr/>
            <p:nvPr/>
          </p:nvSpPr>
          <p:spPr>
            <a:xfrm>
              <a:off x="3193225" y="2750650"/>
              <a:ext cx="245750" cy="435850"/>
            </a:xfrm>
            <a:custGeom>
              <a:avLst/>
              <a:gdLst/>
              <a:ahLst/>
              <a:cxnLst/>
              <a:rect l="l" t="t" r="r" b="b"/>
              <a:pathLst>
                <a:path w="9830" h="17434" extrusionOk="0">
                  <a:moveTo>
                    <a:pt x="3841" y="0"/>
                  </a:moveTo>
                  <a:cubicBezTo>
                    <a:pt x="3825" y="0"/>
                    <a:pt x="3809" y="2"/>
                    <a:pt x="3793" y="4"/>
                  </a:cubicBezTo>
                  <a:cubicBezTo>
                    <a:pt x="3518" y="49"/>
                    <a:pt x="3223" y="488"/>
                    <a:pt x="3045" y="676"/>
                  </a:cubicBezTo>
                  <a:cubicBezTo>
                    <a:pt x="2777" y="960"/>
                    <a:pt x="2521" y="1256"/>
                    <a:pt x="2280" y="1565"/>
                  </a:cubicBezTo>
                  <a:cubicBezTo>
                    <a:pt x="1985" y="1944"/>
                    <a:pt x="1711" y="2360"/>
                    <a:pt x="1629" y="2831"/>
                  </a:cubicBezTo>
                  <a:cubicBezTo>
                    <a:pt x="1431" y="3961"/>
                    <a:pt x="2508" y="4576"/>
                    <a:pt x="2849" y="5536"/>
                  </a:cubicBezTo>
                  <a:cubicBezTo>
                    <a:pt x="2875" y="5607"/>
                    <a:pt x="2896" y="5685"/>
                    <a:pt x="2868" y="5754"/>
                  </a:cubicBezTo>
                  <a:cubicBezTo>
                    <a:pt x="2835" y="5843"/>
                    <a:pt x="2739" y="5887"/>
                    <a:pt x="2642" y="5887"/>
                  </a:cubicBezTo>
                  <a:cubicBezTo>
                    <a:pt x="2616" y="5887"/>
                    <a:pt x="2590" y="5884"/>
                    <a:pt x="2566" y="5877"/>
                  </a:cubicBezTo>
                  <a:cubicBezTo>
                    <a:pt x="2451" y="5847"/>
                    <a:pt x="2360" y="5761"/>
                    <a:pt x="2273" y="5679"/>
                  </a:cubicBezTo>
                  <a:cubicBezTo>
                    <a:pt x="1992" y="5413"/>
                    <a:pt x="1713" y="5146"/>
                    <a:pt x="1433" y="4880"/>
                  </a:cubicBezTo>
                  <a:cubicBezTo>
                    <a:pt x="1334" y="4784"/>
                    <a:pt x="1228" y="4687"/>
                    <a:pt x="1096" y="4648"/>
                  </a:cubicBezTo>
                  <a:cubicBezTo>
                    <a:pt x="1065" y="4639"/>
                    <a:pt x="1032" y="4634"/>
                    <a:pt x="998" y="4634"/>
                  </a:cubicBezTo>
                  <a:cubicBezTo>
                    <a:pt x="892" y="4634"/>
                    <a:pt x="785" y="4682"/>
                    <a:pt x="741" y="4777"/>
                  </a:cubicBezTo>
                  <a:cubicBezTo>
                    <a:pt x="721" y="4822"/>
                    <a:pt x="717" y="4874"/>
                    <a:pt x="713" y="4922"/>
                  </a:cubicBezTo>
                  <a:cubicBezTo>
                    <a:pt x="678" y="5332"/>
                    <a:pt x="646" y="5743"/>
                    <a:pt x="611" y="6152"/>
                  </a:cubicBezTo>
                  <a:cubicBezTo>
                    <a:pt x="548" y="6921"/>
                    <a:pt x="485" y="7700"/>
                    <a:pt x="588" y="8466"/>
                  </a:cubicBezTo>
                  <a:cubicBezTo>
                    <a:pt x="616" y="8670"/>
                    <a:pt x="656" y="8878"/>
                    <a:pt x="765" y="9053"/>
                  </a:cubicBezTo>
                  <a:cubicBezTo>
                    <a:pt x="1083" y="9567"/>
                    <a:pt x="1842" y="9622"/>
                    <a:pt x="2234" y="10081"/>
                  </a:cubicBezTo>
                  <a:cubicBezTo>
                    <a:pt x="2285" y="10141"/>
                    <a:pt x="2331" y="10211"/>
                    <a:pt x="2324" y="10290"/>
                  </a:cubicBezTo>
                  <a:cubicBezTo>
                    <a:pt x="2314" y="10384"/>
                    <a:pt x="2227" y="10458"/>
                    <a:pt x="2133" y="10478"/>
                  </a:cubicBezTo>
                  <a:cubicBezTo>
                    <a:pt x="2105" y="10484"/>
                    <a:pt x="2077" y="10487"/>
                    <a:pt x="2049" y="10487"/>
                  </a:cubicBezTo>
                  <a:cubicBezTo>
                    <a:pt x="1983" y="10487"/>
                    <a:pt x="1915" y="10472"/>
                    <a:pt x="1850" y="10456"/>
                  </a:cubicBezTo>
                  <a:cubicBezTo>
                    <a:pt x="1572" y="10387"/>
                    <a:pt x="1299" y="10298"/>
                    <a:pt x="1035" y="10190"/>
                  </a:cubicBezTo>
                  <a:cubicBezTo>
                    <a:pt x="944" y="10152"/>
                    <a:pt x="845" y="10112"/>
                    <a:pt x="749" y="10112"/>
                  </a:cubicBezTo>
                  <a:cubicBezTo>
                    <a:pt x="718" y="10112"/>
                    <a:pt x="686" y="10116"/>
                    <a:pt x="656" y="10126"/>
                  </a:cubicBezTo>
                  <a:cubicBezTo>
                    <a:pt x="0" y="10348"/>
                    <a:pt x="2360" y="13977"/>
                    <a:pt x="2665" y="14371"/>
                  </a:cubicBezTo>
                  <a:cubicBezTo>
                    <a:pt x="3174" y="15023"/>
                    <a:pt x="3738" y="15633"/>
                    <a:pt x="4346" y="16195"/>
                  </a:cubicBezTo>
                  <a:cubicBezTo>
                    <a:pt x="4815" y="16629"/>
                    <a:pt x="5357" y="16949"/>
                    <a:pt x="5921" y="17241"/>
                  </a:cubicBezTo>
                  <a:cubicBezTo>
                    <a:pt x="6145" y="17358"/>
                    <a:pt x="6342" y="17434"/>
                    <a:pt x="6526" y="17434"/>
                  </a:cubicBezTo>
                  <a:cubicBezTo>
                    <a:pt x="6741" y="17434"/>
                    <a:pt x="6939" y="17330"/>
                    <a:pt x="7144" y="17066"/>
                  </a:cubicBezTo>
                  <a:cubicBezTo>
                    <a:pt x="8094" y="15844"/>
                    <a:pt x="8795" y="14431"/>
                    <a:pt x="9167" y="12926"/>
                  </a:cubicBezTo>
                  <a:lnTo>
                    <a:pt x="9167" y="12926"/>
                  </a:lnTo>
                  <a:cubicBezTo>
                    <a:pt x="9129" y="13075"/>
                    <a:pt x="8317" y="13107"/>
                    <a:pt x="8129" y="13107"/>
                  </a:cubicBezTo>
                  <a:cubicBezTo>
                    <a:pt x="8120" y="13107"/>
                    <a:pt x="8113" y="13107"/>
                    <a:pt x="8107" y="13107"/>
                  </a:cubicBezTo>
                  <a:cubicBezTo>
                    <a:pt x="7871" y="13104"/>
                    <a:pt x="7511" y="12950"/>
                    <a:pt x="7670" y="12703"/>
                  </a:cubicBezTo>
                  <a:cubicBezTo>
                    <a:pt x="7818" y="12476"/>
                    <a:pt x="8391" y="12289"/>
                    <a:pt x="8631" y="12235"/>
                  </a:cubicBezTo>
                  <a:cubicBezTo>
                    <a:pt x="9118" y="12124"/>
                    <a:pt x="9679" y="12007"/>
                    <a:pt x="9752" y="11419"/>
                  </a:cubicBezTo>
                  <a:cubicBezTo>
                    <a:pt x="9830" y="10791"/>
                    <a:pt x="9702" y="10049"/>
                    <a:pt x="9607" y="9428"/>
                  </a:cubicBezTo>
                  <a:cubicBezTo>
                    <a:pt x="9542" y="9003"/>
                    <a:pt x="9381" y="8583"/>
                    <a:pt x="9164" y="8215"/>
                  </a:cubicBezTo>
                  <a:cubicBezTo>
                    <a:pt x="9051" y="8018"/>
                    <a:pt x="8796" y="7619"/>
                    <a:pt x="8546" y="7609"/>
                  </a:cubicBezTo>
                  <a:cubicBezTo>
                    <a:pt x="8543" y="7609"/>
                    <a:pt x="8541" y="7609"/>
                    <a:pt x="8539" y="7609"/>
                  </a:cubicBezTo>
                  <a:cubicBezTo>
                    <a:pt x="8428" y="7609"/>
                    <a:pt x="8327" y="7674"/>
                    <a:pt x="8237" y="7742"/>
                  </a:cubicBezTo>
                  <a:cubicBezTo>
                    <a:pt x="7833" y="8043"/>
                    <a:pt x="7464" y="8425"/>
                    <a:pt x="6979" y="8557"/>
                  </a:cubicBezTo>
                  <a:cubicBezTo>
                    <a:pt x="6935" y="8569"/>
                    <a:pt x="6887" y="8578"/>
                    <a:pt x="6841" y="8578"/>
                  </a:cubicBezTo>
                  <a:cubicBezTo>
                    <a:pt x="6784" y="8578"/>
                    <a:pt x="6730" y="8565"/>
                    <a:pt x="6688" y="8526"/>
                  </a:cubicBezTo>
                  <a:cubicBezTo>
                    <a:pt x="6649" y="8490"/>
                    <a:pt x="6630" y="8438"/>
                    <a:pt x="6623" y="8386"/>
                  </a:cubicBezTo>
                  <a:cubicBezTo>
                    <a:pt x="6603" y="8237"/>
                    <a:pt x="6686" y="8096"/>
                    <a:pt x="6777" y="7976"/>
                  </a:cubicBezTo>
                  <a:cubicBezTo>
                    <a:pt x="7139" y="7493"/>
                    <a:pt x="7668" y="7083"/>
                    <a:pt x="8191" y="6788"/>
                  </a:cubicBezTo>
                  <a:cubicBezTo>
                    <a:pt x="8307" y="6723"/>
                    <a:pt x="8440" y="6650"/>
                    <a:pt x="8478" y="6521"/>
                  </a:cubicBezTo>
                  <a:cubicBezTo>
                    <a:pt x="8507" y="6420"/>
                    <a:pt x="8470" y="6313"/>
                    <a:pt x="8434" y="6216"/>
                  </a:cubicBezTo>
                  <a:cubicBezTo>
                    <a:pt x="8211" y="5622"/>
                    <a:pt x="7955" y="5042"/>
                    <a:pt x="7663" y="4479"/>
                  </a:cubicBezTo>
                  <a:cubicBezTo>
                    <a:pt x="7622" y="4399"/>
                    <a:pt x="7571" y="4314"/>
                    <a:pt x="7486" y="4289"/>
                  </a:cubicBezTo>
                  <a:cubicBezTo>
                    <a:pt x="7469" y="4284"/>
                    <a:pt x="7452" y="4282"/>
                    <a:pt x="7435" y="4282"/>
                  </a:cubicBezTo>
                  <a:cubicBezTo>
                    <a:pt x="7384" y="4282"/>
                    <a:pt x="7333" y="4301"/>
                    <a:pt x="7285" y="4322"/>
                  </a:cubicBezTo>
                  <a:cubicBezTo>
                    <a:pt x="6813" y="4544"/>
                    <a:pt x="6406" y="5010"/>
                    <a:pt x="5982" y="5320"/>
                  </a:cubicBezTo>
                  <a:cubicBezTo>
                    <a:pt x="5911" y="5372"/>
                    <a:pt x="5847" y="5396"/>
                    <a:pt x="5795" y="5396"/>
                  </a:cubicBezTo>
                  <a:cubicBezTo>
                    <a:pt x="5695" y="5396"/>
                    <a:pt x="5640" y="5305"/>
                    <a:pt x="5669" y="5139"/>
                  </a:cubicBezTo>
                  <a:cubicBezTo>
                    <a:pt x="5704" y="4945"/>
                    <a:pt x="5831" y="4878"/>
                    <a:pt x="5969" y="4776"/>
                  </a:cubicBezTo>
                  <a:cubicBezTo>
                    <a:pt x="6363" y="4482"/>
                    <a:pt x="6664" y="4065"/>
                    <a:pt x="6987" y="3693"/>
                  </a:cubicBezTo>
                  <a:cubicBezTo>
                    <a:pt x="7039" y="3633"/>
                    <a:pt x="7091" y="3568"/>
                    <a:pt x="7095" y="3490"/>
                  </a:cubicBezTo>
                  <a:cubicBezTo>
                    <a:pt x="7098" y="3421"/>
                    <a:pt x="7058" y="3355"/>
                    <a:pt x="7017" y="3295"/>
                  </a:cubicBezTo>
                  <a:cubicBezTo>
                    <a:pt x="6306" y="2235"/>
                    <a:pt x="5407" y="1346"/>
                    <a:pt x="4489" y="469"/>
                  </a:cubicBezTo>
                  <a:cubicBezTo>
                    <a:pt x="4329" y="314"/>
                    <a:pt x="4093" y="0"/>
                    <a:pt x="3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3238725" y="2793600"/>
              <a:ext cx="159050" cy="445925"/>
            </a:xfrm>
            <a:custGeom>
              <a:avLst/>
              <a:gdLst/>
              <a:ahLst/>
              <a:cxnLst/>
              <a:rect l="l" t="t" r="r" b="b"/>
              <a:pathLst>
                <a:path w="6362" h="17837" extrusionOk="0">
                  <a:moveTo>
                    <a:pt x="2117" y="0"/>
                  </a:moveTo>
                  <a:cubicBezTo>
                    <a:pt x="2059" y="0"/>
                    <a:pt x="1996" y="42"/>
                    <a:pt x="1995" y="116"/>
                  </a:cubicBezTo>
                  <a:cubicBezTo>
                    <a:pt x="1980" y="1115"/>
                    <a:pt x="1990" y="2115"/>
                    <a:pt x="2028" y="3114"/>
                  </a:cubicBezTo>
                  <a:cubicBezTo>
                    <a:pt x="1789" y="2955"/>
                    <a:pt x="1607" y="2697"/>
                    <a:pt x="1424" y="2486"/>
                  </a:cubicBezTo>
                  <a:cubicBezTo>
                    <a:pt x="1171" y="2196"/>
                    <a:pt x="918" y="1905"/>
                    <a:pt x="666" y="1616"/>
                  </a:cubicBezTo>
                  <a:cubicBezTo>
                    <a:pt x="642" y="1589"/>
                    <a:pt x="612" y="1577"/>
                    <a:pt x="583" y="1577"/>
                  </a:cubicBezTo>
                  <a:cubicBezTo>
                    <a:pt x="502" y="1577"/>
                    <a:pt x="424" y="1665"/>
                    <a:pt x="491" y="1742"/>
                  </a:cubicBezTo>
                  <a:cubicBezTo>
                    <a:pt x="764" y="2056"/>
                    <a:pt x="1036" y="2369"/>
                    <a:pt x="1309" y="2681"/>
                  </a:cubicBezTo>
                  <a:cubicBezTo>
                    <a:pt x="1526" y="2932"/>
                    <a:pt x="1737" y="3218"/>
                    <a:pt x="2040" y="3369"/>
                  </a:cubicBezTo>
                  <a:cubicBezTo>
                    <a:pt x="2089" y="4466"/>
                    <a:pt x="2173" y="5561"/>
                    <a:pt x="2309" y="6649"/>
                  </a:cubicBezTo>
                  <a:cubicBezTo>
                    <a:pt x="1705" y="6109"/>
                    <a:pt x="1139" y="5526"/>
                    <a:pt x="624" y="4898"/>
                  </a:cubicBezTo>
                  <a:cubicBezTo>
                    <a:pt x="600" y="4869"/>
                    <a:pt x="570" y="4857"/>
                    <a:pt x="541" y="4857"/>
                  </a:cubicBezTo>
                  <a:cubicBezTo>
                    <a:pt x="461" y="4857"/>
                    <a:pt x="385" y="4945"/>
                    <a:pt x="449" y="5025"/>
                  </a:cubicBezTo>
                  <a:cubicBezTo>
                    <a:pt x="1022" y="5723"/>
                    <a:pt x="1655" y="6371"/>
                    <a:pt x="2336" y="6965"/>
                  </a:cubicBezTo>
                  <a:cubicBezTo>
                    <a:pt x="2339" y="6968"/>
                    <a:pt x="2345" y="6968"/>
                    <a:pt x="2351" y="6972"/>
                  </a:cubicBezTo>
                  <a:cubicBezTo>
                    <a:pt x="2364" y="7066"/>
                    <a:pt x="2374" y="7157"/>
                    <a:pt x="2387" y="7251"/>
                  </a:cubicBezTo>
                  <a:cubicBezTo>
                    <a:pt x="2483" y="7927"/>
                    <a:pt x="2599" y="8601"/>
                    <a:pt x="2736" y="9269"/>
                  </a:cubicBezTo>
                  <a:lnTo>
                    <a:pt x="2693" y="9329"/>
                  </a:lnTo>
                  <a:cubicBezTo>
                    <a:pt x="2077" y="8908"/>
                    <a:pt x="1461" y="8486"/>
                    <a:pt x="845" y="8065"/>
                  </a:cubicBezTo>
                  <a:cubicBezTo>
                    <a:pt x="825" y="8051"/>
                    <a:pt x="803" y="8045"/>
                    <a:pt x="783" y="8045"/>
                  </a:cubicBezTo>
                  <a:cubicBezTo>
                    <a:pt x="690" y="8045"/>
                    <a:pt x="616" y="8169"/>
                    <a:pt x="709" y="8233"/>
                  </a:cubicBezTo>
                  <a:cubicBezTo>
                    <a:pt x="1358" y="8676"/>
                    <a:pt x="2004" y="9117"/>
                    <a:pt x="2651" y="9562"/>
                  </a:cubicBezTo>
                  <a:cubicBezTo>
                    <a:pt x="2671" y="9576"/>
                    <a:pt x="2695" y="9583"/>
                    <a:pt x="2719" y="9583"/>
                  </a:cubicBezTo>
                  <a:cubicBezTo>
                    <a:pt x="2747" y="9583"/>
                    <a:pt x="2775" y="9573"/>
                    <a:pt x="2795" y="9550"/>
                  </a:cubicBezTo>
                  <a:cubicBezTo>
                    <a:pt x="2973" y="10370"/>
                    <a:pt x="3183" y="11182"/>
                    <a:pt x="3432" y="11982"/>
                  </a:cubicBezTo>
                  <a:cubicBezTo>
                    <a:pt x="3374" y="11948"/>
                    <a:pt x="3306" y="11898"/>
                    <a:pt x="3286" y="11888"/>
                  </a:cubicBezTo>
                  <a:cubicBezTo>
                    <a:pt x="3149" y="11810"/>
                    <a:pt x="3013" y="11732"/>
                    <a:pt x="2876" y="11651"/>
                  </a:cubicBezTo>
                  <a:cubicBezTo>
                    <a:pt x="2555" y="11461"/>
                    <a:pt x="2238" y="11264"/>
                    <a:pt x="1927" y="11059"/>
                  </a:cubicBezTo>
                  <a:cubicBezTo>
                    <a:pt x="1342" y="10678"/>
                    <a:pt x="776" y="10273"/>
                    <a:pt x="224" y="9843"/>
                  </a:cubicBezTo>
                  <a:cubicBezTo>
                    <a:pt x="204" y="9827"/>
                    <a:pt x="182" y="9820"/>
                    <a:pt x="161" y="9820"/>
                  </a:cubicBezTo>
                  <a:cubicBezTo>
                    <a:pt x="73" y="9820"/>
                    <a:pt x="0" y="9943"/>
                    <a:pt x="88" y="10012"/>
                  </a:cubicBezTo>
                  <a:cubicBezTo>
                    <a:pt x="1021" y="10736"/>
                    <a:pt x="1999" y="11396"/>
                    <a:pt x="3021" y="11984"/>
                  </a:cubicBezTo>
                  <a:cubicBezTo>
                    <a:pt x="3149" y="12056"/>
                    <a:pt x="3275" y="12131"/>
                    <a:pt x="3403" y="12199"/>
                  </a:cubicBezTo>
                  <a:cubicBezTo>
                    <a:pt x="3442" y="12220"/>
                    <a:pt x="3479" y="12236"/>
                    <a:pt x="3515" y="12243"/>
                  </a:cubicBezTo>
                  <a:cubicBezTo>
                    <a:pt x="3690" y="12786"/>
                    <a:pt x="3881" y="13324"/>
                    <a:pt x="4094" y="13856"/>
                  </a:cubicBezTo>
                  <a:cubicBezTo>
                    <a:pt x="4088" y="13853"/>
                    <a:pt x="4082" y="13853"/>
                    <a:pt x="4077" y="13853"/>
                  </a:cubicBezTo>
                  <a:cubicBezTo>
                    <a:pt x="3990" y="13835"/>
                    <a:pt x="3901" y="13786"/>
                    <a:pt x="3819" y="13756"/>
                  </a:cubicBezTo>
                  <a:cubicBezTo>
                    <a:pt x="3647" y="13691"/>
                    <a:pt x="3473" y="13624"/>
                    <a:pt x="3301" y="13559"/>
                  </a:cubicBezTo>
                  <a:cubicBezTo>
                    <a:pt x="2933" y="13420"/>
                    <a:pt x="2568" y="13279"/>
                    <a:pt x="2200" y="13139"/>
                  </a:cubicBezTo>
                  <a:cubicBezTo>
                    <a:pt x="2186" y="13134"/>
                    <a:pt x="2173" y="13131"/>
                    <a:pt x="2160" y="13131"/>
                  </a:cubicBezTo>
                  <a:cubicBezTo>
                    <a:pt x="2055" y="13131"/>
                    <a:pt x="1998" y="13292"/>
                    <a:pt x="2114" y="13336"/>
                  </a:cubicBezTo>
                  <a:cubicBezTo>
                    <a:pt x="2533" y="13497"/>
                    <a:pt x="2955" y="13656"/>
                    <a:pt x="3374" y="13818"/>
                  </a:cubicBezTo>
                  <a:cubicBezTo>
                    <a:pt x="3580" y="13895"/>
                    <a:pt x="3784" y="13979"/>
                    <a:pt x="3990" y="14051"/>
                  </a:cubicBezTo>
                  <a:cubicBezTo>
                    <a:pt x="4052" y="14072"/>
                    <a:pt x="4112" y="14089"/>
                    <a:pt x="4168" y="14089"/>
                  </a:cubicBezTo>
                  <a:cubicBezTo>
                    <a:pt x="4174" y="14089"/>
                    <a:pt x="4180" y="14089"/>
                    <a:pt x="4187" y="14089"/>
                  </a:cubicBezTo>
                  <a:cubicBezTo>
                    <a:pt x="4204" y="14131"/>
                    <a:pt x="4220" y="14173"/>
                    <a:pt x="4237" y="14213"/>
                  </a:cubicBezTo>
                  <a:cubicBezTo>
                    <a:pt x="4758" y="15460"/>
                    <a:pt x="5390" y="16660"/>
                    <a:pt x="6131" y="17790"/>
                  </a:cubicBezTo>
                  <a:cubicBezTo>
                    <a:pt x="6152" y="17823"/>
                    <a:pt x="6181" y="17836"/>
                    <a:pt x="6210" y="17836"/>
                  </a:cubicBezTo>
                  <a:cubicBezTo>
                    <a:pt x="6285" y="17836"/>
                    <a:pt x="6361" y="17748"/>
                    <a:pt x="6306" y="17664"/>
                  </a:cubicBezTo>
                  <a:cubicBezTo>
                    <a:pt x="5549" y="16509"/>
                    <a:pt x="4913" y="15279"/>
                    <a:pt x="4388" y="14005"/>
                  </a:cubicBezTo>
                  <a:cubicBezTo>
                    <a:pt x="4515" y="13899"/>
                    <a:pt x="4617" y="13741"/>
                    <a:pt x="4714" y="13611"/>
                  </a:cubicBezTo>
                  <a:cubicBezTo>
                    <a:pt x="4834" y="13453"/>
                    <a:pt x="4947" y="13292"/>
                    <a:pt x="5055" y="13127"/>
                  </a:cubicBezTo>
                  <a:cubicBezTo>
                    <a:pt x="5278" y="12789"/>
                    <a:pt x="5478" y="12438"/>
                    <a:pt x="5654" y="12075"/>
                  </a:cubicBezTo>
                  <a:cubicBezTo>
                    <a:pt x="5695" y="11993"/>
                    <a:pt x="5624" y="11927"/>
                    <a:pt x="5553" y="11927"/>
                  </a:cubicBezTo>
                  <a:cubicBezTo>
                    <a:pt x="5515" y="11927"/>
                    <a:pt x="5478" y="11945"/>
                    <a:pt x="5458" y="11988"/>
                  </a:cubicBezTo>
                  <a:cubicBezTo>
                    <a:pt x="5152" y="12615"/>
                    <a:pt x="4777" y="13207"/>
                    <a:pt x="4333" y="13747"/>
                  </a:cubicBezTo>
                  <a:cubicBezTo>
                    <a:pt x="4321" y="13761"/>
                    <a:pt x="4308" y="13773"/>
                    <a:pt x="4298" y="13785"/>
                  </a:cubicBezTo>
                  <a:cubicBezTo>
                    <a:pt x="4082" y="13248"/>
                    <a:pt x="3887" y="12700"/>
                    <a:pt x="3710" y="12149"/>
                  </a:cubicBezTo>
                  <a:cubicBezTo>
                    <a:pt x="3741" y="12104"/>
                    <a:pt x="3762" y="12052"/>
                    <a:pt x="3786" y="12004"/>
                  </a:cubicBezTo>
                  <a:cubicBezTo>
                    <a:pt x="3857" y="11859"/>
                    <a:pt x="3925" y="11713"/>
                    <a:pt x="3994" y="11568"/>
                  </a:cubicBezTo>
                  <a:cubicBezTo>
                    <a:pt x="4255" y="11015"/>
                    <a:pt x="4502" y="10461"/>
                    <a:pt x="4742" y="9899"/>
                  </a:cubicBezTo>
                  <a:cubicBezTo>
                    <a:pt x="5015" y="9264"/>
                    <a:pt x="5271" y="8624"/>
                    <a:pt x="5515" y="7978"/>
                  </a:cubicBezTo>
                  <a:cubicBezTo>
                    <a:pt x="5548" y="7894"/>
                    <a:pt x="5475" y="7827"/>
                    <a:pt x="5407" y="7827"/>
                  </a:cubicBezTo>
                  <a:cubicBezTo>
                    <a:pt x="5371" y="7827"/>
                    <a:pt x="5336" y="7846"/>
                    <a:pt x="5319" y="7891"/>
                  </a:cubicBezTo>
                  <a:cubicBezTo>
                    <a:pt x="4813" y="9225"/>
                    <a:pt x="4253" y="10539"/>
                    <a:pt x="3634" y="11825"/>
                  </a:cubicBezTo>
                  <a:cubicBezTo>
                    <a:pt x="3631" y="11833"/>
                    <a:pt x="3625" y="11846"/>
                    <a:pt x="3619" y="11861"/>
                  </a:cubicBezTo>
                  <a:cubicBezTo>
                    <a:pt x="3544" y="11615"/>
                    <a:pt x="3471" y="11369"/>
                    <a:pt x="3402" y="11120"/>
                  </a:cubicBezTo>
                  <a:cubicBezTo>
                    <a:pt x="3237" y="10523"/>
                    <a:pt x="3092" y="9925"/>
                    <a:pt x="2968" y="9320"/>
                  </a:cubicBezTo>
                  <a:cubicBezTo>
                    <a:pt x="3483" y="8599"/>
                    <a:pt x="3933" y="7833"/>
                    <a:pt x="4310" y="7030"/>
                  </a:cubicBezTo>
                  <a:cubicBezTo>
                    <a:pt x="4349" y="6947"/>
                    <a:pt x="4278" y="6881"/>
                    <a:pt x="4207" y="6881"/>
                  </a:cubicBezTo>
                  <a:cubicBezTo>
                    <a:pt x="4170" y="6881"/>
                    <a:pt x="4133" y="6899"/>
                    <a:pt x="4113" y="6943"/>
                  </a:cubicBezTo>
                  <a:cubicBezTo>
                    <a:pt x="3771" y="7671"/>
                    <a:pt x="3369" y="8369"/>
                    <a:pt x="2910" y="9029"/>
                  </a:cubicBezTo>
                  <a:cubicBezTo>
                    <a:pt x="2765" y="8301"/>
                    <a:pt x="2645" y="7568"/>
                    <a:pt x="2549" y="6832"/>
                  </a:cubicBezTo>
                  <a:cubicBezTo>
                    <a:pt x="2943" y="6027"/>
                    <a:pt x="3244" y="5184"/>
                    <a:pt x="3457" y="4314"/>
                  </a:cubicBezTo>
                  <a:cubicBezTo>
                    <a:pt x="3475" y="4238"/>
                    <a:pt x="3415" y="4194"/>
                    <a:pt x="3354" y="4194"/>
                  </a:cubicBezTo>
                  <a:cubicBezTo>
                    <a:pt x="3306" y="4194"/>
                    <a:pt x="3257" y="4220"/>
                    <a:pt x="3243" y="4279"/>
                  </a:cubicBezTo>
                  <a:cubicBezTo>
                    <a:pt x="3063" y="5018"/>
                    <a:pt x="2814" y="5737"/>
                    <a:pt x="2502" y="6429"/>
                  </a:cubicBezTo>
                  <a:cubicBezTo>
                    <a:pt x="2409" y="5655"/>
                    <a:pt x="2339" y="4879"/>
                    <a:pt x="2293" y="4101"/>
                  </a:cubicBezTo>
                  <a:cubicBezTo>
                    <a:pt x="2279" y="3847"/>
                    <a:pt x="2266" y="3593"/>
                    <a:pt x="2255" y="3338"/>
                  </a:cubicBezTo>
                  <a:cubicBezTo>
                    <a:pt x="2664" y="2783"/>
                    <a:pt x="3055" y="2217"/>
                    <a:pt x="3429" y="1639"/>
                  </a:cubicBezTo>
                  <a:cubicBezTo>
                    <a:pt x="3482" y="1550"/>
                    <a:pt x="3408" y="1453"/>
                    <a:pt x="3334" y="1453"/>
                  </a:cubicBezTo>
                  <a:cubicBezTo>
                    <a:pt x="3307" y="1453"/>
                    <a:pt x="3279" y="1466"/>
                    <a:pt x="3259" y="1499"/>
                  </a:cubicBezTo>
                  <a:cubicBezTo>
                    <a:pt x="2933" y="2002"/>
                    <a:pt x="2591" y="2497"/>
                    <a:pt x="2238" y="2984"/>
                  </a:cubicBezTo>
                  <a:cubicBezTo>
                    <a:pt x="2205" y="2021"/>
                    <a:pt x="2198" y="1057"/>
                    <a:pt x="2209" y="94"/>
                  </a:cubicBezTo>
                  <a:cubicBezTo>
                    <a:pt x="2210" y="30"/>
                    <a:pt x="2166" y="0"/>
                    <a:pt x="2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13"/>
          <p:cNvGrpSpPr/>
          <p:nvPr/>
        </p:nvGrpSpPr>
        <p:grpSpPr>
          <a:xfrm>
            <a:off x="8447524" y="4462927"/>
            <a:ext cx="632783" cy="840650"/>
            <a:chOff x="3483500" y="3037775"/>
            <a:chExt cx="404800" cy="537775"/>
          </a:xfrm>
        </p:grpSpPr>
        <p:sp>
          <p:nvSpPr>
            <p:cNvPr id="563" name="Google Shape;563;p13"/>
            <p:cNvSpPr/>
            <p:nvPr/>
          </p:nvSpPr>
          <p:spPr>
            <a:xfrm>
              <a:off x="3483500" y="3037775"/>
              <a:ext cx="404800" cy="537775"/>
            </a:xfrm>
            <a:custGeom>
              <a:avLst/>
              <a:gdLst/>
              <a:ahLst/>
              <a:cxnLst/>
              <a:rect l="l" t="t" r="r" b="b"/>
              <a:pathLst>
                <a:path w="16192" h="21511" extrusionOk="0">
                  <a:moveTo>
                    <a:pt x="6927" y="1"/>
                  </a:moveTo>
                  <a:cubicBezTo>
                    <a:pt x="6915" y="1"/>
                    <a:pt x="6903" y="2"/>
                    <a:pt x="6890" y="3"/>
                  </a:cubicBezTo>
                  <a:cubicBezTo>
                    <a:pt x="6784" y="18"/>
                    <a:pt x="6698" y="95"/>
                    <a:pt x="6624" y="173"/>
                  </a:cubicBezTo>
                  <a:cubicBezTo>
                    <a:pt x="6024" y="808"/>
                    <a:pt x="5909" y="1751"/>
                    <a:pt x="5913" y="2624"/>
                  </a:cubicBezTo>
                  <a:cubicBezTo>
                    <a:pt x="5916" y="3654"/>
                    <a:pt x="6045" y="4685"/>
                    <a:pt x="6292" y="5685"/>
                  </a:cubicBezTo>
                  <a:cubicBezTo>
                    <a:pt x="5167" y="3873"/>
                    <a:pt x="4305" y="1942"/>
                    <a:pt x="2667" y="496"/>
                  </a:cubicBezTo>
                  <a:cubicBezTo>
                    <a:pt x="2400" y="258"/>
                    <a:pt x="2054" y="28"/>
                    <a:pt x="1715" y="28"/>
                  </a:cubicBezTo>
                  <a:cubicBezTo>
                    <a:pt x="1620" y="28"/>
                    <a:pt x="1527" y="46"/>
                    <a:pt x="1435" y="86"/>
                  </a:cubicBezTo>
                  <a:cubicBezTo>
                    <a:pt x="1176" y="199"/>
                    <a:pt x="1016" y="478"/>
                    <a:pt x="975" y="759"/>
                  </a:cubicBezTo>
                  <a:cubicBezTo>
                    <a:pt x="936" y="1041"/>
                    <a:pt x="994" y="1326"/>
                    <a:pt x="1069" y="1600"/>
                  </a:cubicBezTo>
                  <a:cubicBezTo>
                    <a:pt x="1692" y="3844"/>
                    <a:pt x="3319" y="5648"/>
                    <a:pt x="4895" y="7362"/>
                  </a:cubicBezTo>
                  <a:cubicBezTo>
                    <a:pt x="3993" y="6470"/>
                    <a:pt x="2869" y="5804"/>
                    <a:pt x="1651" y="5444"/>
                  </a:cubicBezTo>
                  <a:cubicBezTo>
                    <a:pt x="1447" y="5384"/>
                    <a:pt x="1222" y="5336"/>
                    <a:pt x="1008" y="5336"/>
                  </a:cubicBezTo>
                  <a:cubicBezTo>
                    <a:pt x="775" y="5336"/>
                    <a:pt x="555" y="5392"/>
                    <a:pt x="384" y="5548"/>
                  </a:cubicBezTo>
                  <a:cubicBezTo>
                    <a:pt x="1" y="5898"/>
                    <a:pt x="111" y="6528"/>
                    <a:pt x="324" y="7001"/>
                  </a:cubicBezTo>
                  <a:cubicBezTo>
                    <a:pt x="772" y="7997"/>
                    <a:pt x="1535" y="8828"/>
                    <a:pt x="2398" y="9501"/>
                  </a:cubicBezTo>
                  <a:cubicBezTo>
                    <a:pt x="3258" y="10173"/>
                    <a:pt x="4222" y="10704"/>
                    <a:pt x="5179" y="11228"/>
                  </a:cubicBezTo>
                  <a:cubicBezTo>
                    <a:pt x="4354" y="10945"/>
                    <a:pt x="3511" y="10656"/>
                    <a:pt x="2636" y="10593"/>
                  </a:cubicBezTo>
                  <a:cubicBezTo>
                    <a:pt x="2419" y="10577"/>
                    <a:pt x="2134" y="10541"/>
                    <a:pt x="1851" y="10541"/>
                  </a:cubicBezTo>
                  <a:cubicBezTo>
                    <a:pt x="1443" y="10541"/>
                    <a:pt x="1039" y="10616"/>
                    <a:pt x="849" y="10937"/>
                  </a:cubicBezTo>
                  <a:cubicBezTo>
                    <a:pt x="316" y="11836"/>
                    <a:pt x="1731" y="13026"/>
                    <a:pt x="2368" y="13436"/>
                  </a:cubicBezTo>
                  <a:cubicBezTo>
                    <a:pt x="3058" y="13882"/>
                    <a:pt x="3815" y="14213"/>
                    <a:pt x="4504" y="14642"/>
                  </a:cubicBezTo>
                  <a:cubicBezTo>
                    <a:pt x="4931" y="14905"/>
                    <a:pt x="5402" y="15121"/>
                    <a:pt x="5845" y="15358"/>
                  </a:cubicBezTo>
                  <a:cubicBezTo>
                    <a:pt x="6091" y="15489"/>
                    <a:pt x="6881" y="15745"/>
                    <a:pt x="7010" y="15979"/>
                  </a:cubicBezTo>
                  <a:cubicBezTo>
                    <a:pt x="6675" y="15909"/>
                    <a:pt x="6332" y="15838"/>
                    <a:pt x="5993" y="15838"/>
                  </a:cubicBezTo>
                  <a:cubicBezTo>
                    <a:pt x="5887" y="15838"/>
                    <a:pt x="5782" y="15845"/>
                    <a:pt x="5677" y="15861"/>
                  </a:cubicBezTo>
                  <a:cubicBezTo>
                    <a:pt x="4947" y="15974"/>
                    <a:pt x="5014" y="16671"/>
                    <a:pt x="5317" y="17193"/>
                  </a:cubicBezTo>
                  <a:cubicBezTo>
                    <a:pt x="5605" y="17689"/>
                    <a:pt x="6250" y="17967"/>
                    <a:pt x="6748" y="18197"/>
                  </a:cubicBezTo>
                  <a:cubicBezTo>
                    <a:pt x="9109" y="19283"/>
                    <a:pt x="11517" y="20293"/>
                    <a:pt x="13862" y="21449"/>
                  </a:cubicBezTo>
                  <a:cubicBezTo>
                    <a:pt x="13907" y="21469"/>
                    <a:pt x="13949" y="21491"/>
                    <a:pt x="13991" y="21511"/>
                  </a:cubicBezTo>
                  <a:cubicBezTo>
                    <a:pt x="13992" y="21511"/>
                    <a:pt x="14001" y="21485"/>
                    <a:pt x="14015" y="21438"/>
                  </a:cubicBezTo>
                  <a:cubicBezTo>
                    <a:pt x="14146" y="21027"/>
                    <a:pt x="14733" y="18972"/>
                    <a:pt x="14781" y="18759"/>
                  </a:cubicBezTo>
                  <a:cubicBezTo>
                    <a:pt x="14994" y="17796"/>
                    <a:pt x="15146" y="16819"/>
                    <a:pt x="15236" y="15838"/>
                  </a:cubicBezTo>
                  <a:cubicBezTo>
                    <a:pt x="15340" y="14685"/>
                    <a:pt x="16191" y="11356"/>
                    <a:pt x="14581" y="10894"/>
                  </a:cubicBezTo>
                  <a:cubicBezTo>
                    <a:pt x="14494" y="10868"/>
                    <a:pt x="14405" y="10856"/>
                    <a:pt x="14317" y="10856"/>
                  </a:cubicBezTo>
                  <a:cubicBezTo>
                    <a:pt x="13882" y="10856"/>
                    <a:pt x="13451" y="11146"/>
                    <a:pt x="13205" y="11527"/>
                  </a:cubicBezTo>
                  <a:cubicBezTo>
                    <a:pt x="12908" y="11980"/>
                    <a:pt x="12820" y="12531"/>
                    <a:pt x="12736" y="13065"/>
                  </a:cubicBezTo>
                  <a:cubicBezTo>
                    <a:pt x="12808" y="12589"/>
                    <a:pt x="12605" y="11920"/>
                    <a:pt x="12566" y="11432"/>
                  </a:cubicBezTo>
                  <a:cubicBezTo>
                    <a:pt x="12516" y="10824"/>
                    <a:pt x="12475" y="10215"/>
                    <a:pt x="12430" y="9605"/>
                  </a:cubicBezTo>
                  <a:cubicBezTo>
                    <a:pt x="12339" y="8431"/>
                    <a:pt x="12233" y="7253"/>
                    <a:pt x="11973" y="6102"/>
                  </a:cubicBezTo>
                  <a:cubicBezTo>
                    <a:pt x="11845" y="5532"/>
                    <a:pt x="11680" y="4422"/>
                    <a:pt x="11224" y="3811"/>
                  </a:cubicBezTo>
                  <a:cubicBezTo>
                    <a:pt x="11078" y="3615"/>
                    <a:pt x="10902" y="3470"/>
                    <a:pt x="10686" y="3415"/>
                  </a:cubicBezTo>
                  <a:cubicBezTo>
                    <a:pt x="10613" y="3396"/>
                    <a:pt x="10543" y="3387"/>
                    <a:pt x="10477" y="3387"/>
                  </a:cubicBezTo>
                  <a:cubicBezTo>
                    <a:pt x="9813" y="3387"/>
                    <a:pt x="9492" y="4305"/>
                    <a:pt x="9324" y="4846"/>
                  </a:cubicBezTo>
                  <a:cubicBezTo>
                    <a:pt x="9089" y="5598"/>
                    <a:pt x="9108" y="6263"/>
                    <a:pt x="9147" y="6972"/>
                  </a:cubicBezTo>
                  <a:cubicBezTo>
                    <a:pt x="9067" y="5711"/>
                    <a:pt x="8886" y="4458"/>
                    <a:pt x="8610" y="3223"/>
                  </a:cubicBezTo>
                  <a:cubicBezTo>
                    <a:pt x="8371" y="2149"/>
                    <a:pt x="8037" y="1051"/>
                    <a:pt x="7304" y="231"/>
                  </a:cubicBezTo>
                  <a:cubicBezTo>
                    <a:pt x="7204" y="117"/>
                    <a:pt x="7074" y="1"/>
                    <a:pt x="6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3519725" y="3086075"/>
              <a:ext cx="317175" cy="489475"/>
            </a:xfrm>
            <a:custGeom>
              <a:avLst/>
              <a:gdLst/>
              <a:ahLst/>
              <a:cxnLst/>
              <a:rect l="l" t="t" r="r" b="b"/>
              <a:pathLst>
                <a:path w="12687" h="19579" extrusionOk="0">
                  <a:moveTo>
                    <a:pt x="5732" y="0"/>
                  </a:moveTo>
                  <a:cubicBezTo>
                    <a:pt x="5698" y="0"/>
                    <a:pt x="5666" y="26"/>
                    <a:pt x="5661" y="60"/>
                  </a:cubicBezTo>
                  <a:cubicBezTo>
                    <a:pt x="5189" y="3054"/>
                    <a:pt x="6556" y="7769"/>
                    <a:pt x="7136" y="9579"/>
                  </a:cubicBezTo>
                  <a:cubicBezTo>
                    <a:pt x="6983" y="9295"/>
                    <a:pt x="6827" y="9014"/>
                    <a:pt x="6676" y="8732"/>
                  </a:cubicBezTo>
                  <a:cubicBezTo>
                    <a:pt x="5250" y="6070"/>
                    <a:pt x="3490" y="2974"/>
                    <a:pt x="1210" y="178"/>
                  </a:cubicBezTo>
                  <a:cubicBezTo>
                    <a:pt x="1196" y="162"/>
                    <a:pt x="1176" y="153"/>
                    <a:pt x="1155" y="153"/>
                  </a:cubicBezTo>
                  <a:cubicBezTo>
                    <a:pt x="1139" y="153"/>
                    <a:pt x="1122" y="159"/>
                    <a:pt x="1108" y="169"/>
                  </a:cubicBezTo>
                  <a:cubicBezTo>
                    <a:pt x="1079" y="195"/>
                    <a:pt x="1074" y="240"/>
                    <a:pt x="1100" y="270"/>
                  </a:cubicBezTo>
                  <a:cubicBezTo>
                    <a:pt x="3371" y="3056"/>
                    <a:pt x="5130" y="6145"/>
                    <a:pt x="6550" y="8798"/>
                  </a:cubicBezTo>
                  <a:cubicBezTo>
                    <a:pt x="6751" y="9173"/>
                    <a:pt x="6955" y="9544"/>
                    <a:pt x="7161" y="9917"/>
                  </a:cubicBezTo>
                  <a:cubicBezTo>
                    <a:pt x="5050" y="7921"/>
                    <a:pt x="2683" y="6219"/>
                    <a:pt x="115" y="4852"/>
                  </a:cubicBezTo>
                  <a:cubicBezTo>
                    <a:pt x="105" y="4847"/>
                    <a:pt x="94" y="4844"/>
                    <a:pt x="83" y="4844"/>
                  </a:cubicBezTo>
                  <a:cubicBezTo>
                    <a:pt x="58" y="4844"/>
                    <a:pt x="33" y="4857"/>
                    <a:pt x="20" y="4882"/>
                  </a:cubicBezTo>
                  <a:cubicBezTo>
                    <a:pt x="1" y="4917"/>
                    <a:pt x="14" y="4961"/>
                    <a:pt x="49" y="4979"/>
                  </a:cubicBezTo>
                  <a:cubicBezTo>
                    <a:pt x="2743" y="6413"/>
                    <a:pt x="5214" y="8215"/>
                    <a:pt x="7400" y="10340"/>
                  </a:cubicBezTo>
                  <a:cubicBezTo>
                    <a:pt x="7789" y="11033"/>
                    <a:pt x="8184" y="11720"/>
                    <a:pt x="8571" y="12393"/>
                  </a:cubicBezTo>
                  <a:cubicBezTo>
                    <a:pt x="7724" y="11734"/>
                    <a:pt x="6659" y="11359"/>
                    <a:pt x="5547" y="11010"/>
                  </a:cubicBezTo>
                  <a:cubicBezTo>
                    <a:pt x="4208" y="10592"/>
                    <a:pt x="2895" y="10203"/>
                    <a:pt x="1528" y="10079"/>
                  </a:cubicBezTo>
                  <a:cubicBezTo>
                    <a:pt x="1527" y="10079"/>
                    <a:pt x="1526" y="10079"/>
                    <a:pt x="1525" y="10079"/>
                  </a:cubicBezTo>
                  <a:cubicBezTo>
                    <a:pt x="1489" y="10079"/>
                    <a:pt x="1454" y="10107"/>
                    <a:pt x="1450" y="10145"/>
                  </a:cubicBezTo>
                  <a:cubicBezTo>
                    <a:pt x="1449" y="10184"/>
                    <a:pt x="1478" y="10220"/>
                    <a:pt x="1515" y="10223"/>
                  </a:cubicBezTo>
                  <a:cubicBezTo>
                    <a:pt x="2867" y="10344"/>
                    <a:pt x="4172" y="10729"/>
                    <a:pt x="5503" y="11148"/>
                  </a:cubicBezTo>
                  <a:cubicBezTo>
                    <a:pt x="6735" y="11537"/>
                    <a:pt x="7917" y="11953"/>
                    <a:pt x="8782" y="12762"/>
                  </a:cubicBezTo>
                  <a:cubicBezTo>
                    <a:pt x="9634" y="14234"/>
                    <a:pt x="10505" y="15753"/>
                    <a:pt x="11295" y="17293"/>
                  </a:cubicBezTo>
                  <a:cubicBezTo>
                    <a:pt x="9493" y="16071"/>
                    <a:pt x="7414" y="15229"/>
                    <a:pt x="5270" y="14848"/>
                  </a:cubicBezTo>
                  <a:cubicBezTo>
                    <a:pt x="5267" y="14847"/>
                    <a:pt x="5263" y="14847"/>
                    <a:pt x="5259" y="14847"/>
                  </a:cubicBezTo>
                  <a:cubicBezTo>
                    <a:pt x="5223" y="14847"/>
                    <a:pt x="5193" y="14872"/>
                    <a:pt x="5186" y="14907"/>
                  </a:cubicBezTo>
                  <a:cubicBezTo>
                    <a:pt x="5179" y="14946"/>
                    <a:pt x="5207" y="14986"/>
                    <a:pt x="5247" y="14991"/>
                  </a:cubicBezTo>
                  <a:cubicBezTo>
                    <a:pt x="7440" y="15378"/>
                    <a:pt x="9568" y="16257"/>
                    <a:pt x="11395" y="17532"/>
                  </a:cubicBezTo>
                  <a:cubicBezTo>
                    <a:pt x="11403" y="17539"/>
                    <a:pt x="11414" y="17542"/>
                    <a:pt x="11424" y="17542"/>
                  </a:cubicBezTo>
                  <a:cubicBezTo>
                    <a:pt x="11757" y="18196"/>
                    <a:pt x="12089" y="18855"/>
                    <a:pt x="12410" y="19517"/>
                  </a:cubicBezTo>
                  <a:cubicBezTo>
                    <a:pt x="12456" y="19537"/>
                    <a:pt x="12498" y="19559"/>
                    <a:pt x="12539" y="19579"/>
                  </a:cubicBezTo>
                  <a:cubicBezTo>
                    <a:pt x="12540" y="19579"/>
                    <a:pt x="12551" y="19553"/>
                    <a:pt x="12565" y="19506"/>
                  </a:cubicBezTo>
                  <a:cubicBezTo>
                    <a:pt x="12223" y="18804"/>
                    <a:pt x="11872" y="18104"/>
                    <a:pt x="11517" y="17409"/>
                  </a:cubicBezTo>
                  <a:cubicBezTo>
                    <a:pt x="11753" y="15136"/>
                    <a:pt x="12141" y="12860"/>
                    <a:pt x="12676" y="10641"/>
                  </a:cubicBezTo>
                  <a:cubicBezTo>
                    <a:pt x="12687" y="10602"/>
                    <a:pt x="12662" y="10563"/>
                    <a:pt x="12624" y="10554"/>
                  </a:cubicBezTo>
                  <a:cubicBezTo>
                    <a:pt x="12619" y="10553"/>
                    <a:pt x="12613" y="10552"/>
                    <a:pt x="12608" y="10552"/>
                  </a:cubicBezTo>
                  <a:cubicBezTo>
                    <a:pt x="12575" y="10552"/>
                    <a:pt x="12545" y="10574"/>
                    <a:pt x="12537" y="10606"/>
                  </a:cubicBezTo>
                  <a:cubicBezTo>
                    <a:pt x="12018" y="12762"/>
                    <a:pt x="11637" y="14970"/>
                    <a:pt x="11400" y="17176"/>
                  </a:cubicBezTo>
                  <a:cubicBezTo>
                    <a:pt x="10645" y="15709"/>
                    <a:pt x="9820" y="14265"/>
                    <a:pt x="9010" y="12862"/>
                  </a:cubicBezTo>
                  <a:cubicBezTo>
                    <a:pt x="9018" y="12847"/>
                    <a:pt x="9024" y="12834"/>
                    <a:pt x="9024" y="12818"/>
                  </a:cubicBezTo>
                  <a:cubicBezTo>
                    <a:pt x="8953" y="9996"/>
                    <a:pt x="8882" y="7077"/>
                    <a:pt x="9704" y="4324"/>
                  </a:cubicBezTo>
                  <a:cubicBezTo>
                    <a:pt x="9715" y="4287"/>
                    <a:pt x="9694" y="4245"/>
                    <a:pt x="9655" y="4235"/>
                  </a:cubicBezTo>
                  <a:cubicBezTo>
                    <a:pt x="9648" y="4233"/>
                    <a:pt x="9641" y="4232"/>
                    <a:pt x="9634" y="4232"/>
                  </a:cubicBezTo>
                  <a:cubicBezTo>
                    <a:pt x="9604" y="4232"/>
                    <a:pt x="9575" y="4252"/>
                    <a:pt x="9567" y="4285"/>
                  </a:cubicBezTo>
                  <a:cubicBezTo>
                    <a:pt x="8753" y="6999"/>
                    <a:pt x="8807" y="9858"/>
                    <a:pt x="8874" y="12632"/>
                  </a:cubicBezTo>
                  <a:cubicBezTo>
                    <a:pt x="8850" y="12590"/>
                    <a:pt x="8829" y="12552"/>
                    <a:pt x="8807" y="12514"/>
                  </a:cubicBezTo>
                  <a:cubicBezTo>
                    <a:pt x="8377" y="11772"/>
                    <a:pt x="7943" y="11018"/>
                    <a:pt x="7516" y="10256"/>
                  </a:cubicBezTo>
                  <a:cubicBezTo>
                    <a:pt x="7407" y="9954"/>
                    <a:pt x="5233" y="3720"/>
                    <a:pt x="5805" y="84"/>
                  </a:cubicBezTo>
                  <a:cubicBezTo>
                    <a:pt x="5810" y="44"/>
                    <a:pt x="5783" y="7"/>
                    <a:pt x="5742" y="1"/>
                  </a:cubicBezTo>
                  <a:cubicBezTo>
                    <a:pt x="5739" y="0"/>
                    <a:pt x="5736" y="0"/>
                    <a:pt x="5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5" name="Google Shape;565;p13"/>
          <p:cNvSpPr/>
          <p:nvPr/>
        </p:nvSpPr>
        <p:spPr>
          <a:xfrm>
            <a:off x="212017" y="3407580"/>
            <a:ext cx="246783" cy="310826"/>
          </a:xfrm>
          <a:custGeom>
            <a:avLst/>
            <a:gdLst/>
            <a:ahLst/>
            <a:cxnLst/>
            <a:rect l="l" t="t" r="r" b="b"/>
            <a:pathLst>
              <a:path w="5229" h="6586" extrusionOk="0">
                <a:moveTo>
                  <a:pt x="4099" y="0"/>
                </a:moveTo>
                <a:cubicBezTo>
                  <a:pt x="4001" y="0"/>
                  <a:pt x="3902" y="21"/>
                  <a:pt x="3811" y="57"/>
                </a:cubicBezTo>
                <a:cubicBezTo>
                  <a:pt x="3562" y="154"/>
                  <a:pt x="3381" y="374"/>
                  <a:pt x="3236" y="600"/>
                </a:cubicBezTo>
                <a:cubicBezTo>
                  <a:pt x="2856" y="1192"/>
                  <a:pt x="2652" y="1896"/>
                  <a:pt x="2656" y="2598"/>
                </a:cubicBezTo>
                <a:cubicBezTo>
                  <a:pt x="2639" y="2174"/>
                  <a:pt x="2569" y="1751"/>
                  <a:pt x="2447" y="1344"/>
                </a:cubicBezTo>
                <a:cubicBezTo>
                  <a:pt x="2398" y="1182"/>
                  <a:pt x="2324" y="1006"/>
                  <a:pt x="2165" y="949"/>
                </a:cubicBezTo>
                <a:cubicBezTo>
                  <a:pt x="2134" y="938"/>
                  <a:pt x="2103" y="934"/>
                  <a:pt x="2072" y="934"/>
                </a:cubicBezTo>
                <a:cubicBezTo>
                  <a:pt x="1910" y="934"/>
                  <a:pt x="1753" y="1069"/>
                  <a:pt x="1674" y="1221"/>
                </a:cubicBezTo>
                <a:cubicBezTo>
                  <a:pt x="1564" y="1433"/>
                  <a:pt x="1543" y="1674"/>
                  <a:pt x="1530" y="1912"/>
                </a:cubicBezTo>
                <a:cubicBezTo>
                  <a:pt x="1502" y="2447"/>
                  <a:pt x="1517" y="2983"/>
                  <a:pt x="1534" y="3519"/>
                </a:cubicBezTo>
                <a:cubicBezTo>
                  <a:pt x="1493" y="3149"/>
                  <a:pt x="1386" y="2788"/>
                  <a:pt x="1220" y="2455"/>
                </a:cubicBezTo>
                <a:cubicBezTo>
                  <a:pt x="1152" y="2319"/>
                  <a:pt x="1071" y="2185"/>
                  <a:pt x="949" y="2094"/>
                </a:cubicBezTo>
                <a:cubicBezTo>
                  <a:pt x="871" y="2036"/>
                  <a:pt x="772" y="2000"/>
                  <a:pt x="675" y="2000"/>
                </a:cubicBezTo>
                <a:cubicBezTo>
                  <a:pt x="623" y="2000"/>
                  <a:pt x="570" y="2011"/>
                  <a:pt x="522" y="2035"/>
                </a:cubicBezTo>
                <a:cubicBezTo>
                  <a:pt x="421" y="2085"/>
                  <a:pt x="354" y="2187"/>
                  <a:pt x="311" y="2290"/>
                </a:cubicBezTo>
                <a:cubicBezTo>
                  <a:pt x="1" y="3019"/>
                  <a:pt x="451" y="3685"/>
                  <a:pt x="691" y="4351"/>
                </a:cubicBezTo>
                <a:cubicBezTo>
                  <a:pt x="952" y="5075"/>
                  <a:pt x="1187" y="5822"/>
                  <a:pt x="1320" y="6577"/>
                </a:cubicBezTo>
                <a:cubicBezTo>
                  <a:pt x="1321" y="6583"/>
                  <a:pt x="1328" y="6586"/>
                  <a:pt x="1340" y="6586"/>
                </a:cubicBezTo>
                <a:cubicBezTo>
                  <a:pt x="1472" y="6586"/>
                  <a:pt x="2223" y="6274"/>
                  <a:pt x="2999" y="5933"/>
                </a:cubicBezTo>
                <a:cubicBezTo>
                  <a:pt x="3831" y="5566"/>
                  <a:pt x="4693" y="5166"/>
                  <a:pt x="4843" y="5081"/>
                </a:cubicBezTo>
                <a:cubicBezTo>
                  <a:pt x="5034" y="4971"/>
                  <a:pt x="5228" y="4791"/>
                  <a:pt x="5207" y="4570"/>
                </a:cubicBezTo>
                <a:cubicBezTo>
                  <a:pt x="5198" y="4480"/>
                  <a:pt x="5150" y="4396"/>
                  <a:pt x="5092" y="4328"/>
                </a:cubicBezTo>
                <a:cubicBezTo>
                  <a:pt x="4914" y="4116"/>
                  <a:pt x="4626" y="4020"/>
                  <a:pt x="4350" y="4015"/>
                </a:cubicBezTo>
                <a:cubicBezTo>
                  <a:pt x="4339" y="4015"/>
                  <a:pt x="4329" y="4015"/>
                  <a:pt x="4318" y="4015"/>
                </a:cubicBezTo>
                <a:cubicBezTo>
                  <a:pt x="4050" y="4015"/>
                  <a:pt x="3789" y="4084"/>
                  <a:pt x="3532" y="4154"/>
                </a:cubicBezTo>
                <a:cubicBezTo>
                  <a:pt x="3952" y="3959"/>
                  <a:pt x="4353" y="3729"/>
                  <a:pt x="4735" y="3467"/>
                </a:cubicBezTo>
                <a:cubicBezTo>
                  <a:pt x="4846" y="3388"/>
                  <a:pt x="4961" y="3307"/>
                  <a:pt x="5033" y="3191"/>
                </a:cubicBezTo>
                <a:cubicBezTo>
                  <a:pt x="5107" y="3076"/>
                  <a:pt x="5131" y="2919"/>
                  <a:pt x="5060" y="2803"/>
                </a:cubicBezTo>
                <a:cubicBezTo>
                  <a:pt x="4989" y="2690"/>
                  <a:pt x="4861" y="2651"/>
                  <a:pt x="4723" y="2651"/>
                </a:cubicBezTo>
                <a:cubicBezTo>
                  <a:pt x="4628" y="2651"/>
                  <a:pt x="4527" y="2669"/>
                  <a:pt x="4438" y="2695"/>
                </a:cubicBezTo>
                <a:cubicBezTo>
                  <a:pt x="4091" y="2795"/>
                  <a:pt x="3753" y="2940"/>
                  <a:pt x="3441" y="3122"/>
                </a:cubicBezTo>
                <a:cubicBezTo>
                  <a:pt x="3930" y="2563"/>
                  <a:pt x="4321" y="1897"/>
                  <a:pt x="4494" y="1172"/>
                </a:cubicBezTo>
                <a:cubicBezTo>
                  <a:pt x="4555" y="913"/>
                  <a:pt x="4677" y="493"/>
                  <a:pt x="4541" y="247"/>
                </a:cubicBezTo>
                <a:cubicBezTo>
                  <a:pt x="4445" y="70"/>
                  <a:pt x="4276" y="0"/>
                  <a:pt x="40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3"/>
          <p:cNvSpPr/>
          <p:nvPr/>
        </p:nvSpPr>
        <p:spPr>
          <a:xfrm>
            <a:off x="8705218" y="4068356"/>
            <a:ext cx="248057" cy="249614"/>
          </a:xfrm>
          <a:custGeom>
            <a:avLst/>
            <a:gdLst/>
            <a:ahLst/>
            <a:cxnLst/>
            <a:rect l="l" t="t" r="r" b="b"/>
            <a:pathLst>
              <a:path w="5256" h="5289" extrusionOk="0">
                <a:moveTo>
                  <a:pt x="647" y="1"/>
                </a:moveTo>
                <a:cubicBezTo>
                  <a:pt x="376" y="1"/>
                  <a:pt x="86" y="129"/>
                  <a:pt x="41" y="432"/>
                </a:cubicBezTo>
                <a:cubicBezTo>
                  <a:pt x="0" y="710"/>
                  <a:pt x="258" y="1062"/>
                  <a:pt x="406" y="1282"/>
                </a:cubicBezTo>
                <a:cubicBezTo>
                  <a:pt x="820" y="1903"/>
                  <a:pt x="1416" y="2393"/>
                  <a:pt x="2067" y="2747"/>
                </a:cubicBezTo>
                <a:cubicBezTo>
                  <a:pt x="1815" y="2702"/>
                  <a:pt x="1558" y="2679"/>
                  <a:pt x="1300" y="2679"/>
                </a:cubicBezTo>
                <a:cubicBezTo>
                  <a:pt x="1195" y="2679"/>
                  <a:pt x="1090" y="2683"/>
                  <a:pt x="985" y="2691"/>
                </a:cubicBezTo>
                <a:cubicBezTo>
                  <a:pt x="757" y="2707"/>
                  <a:pt x="484" y="2785"/>
                  <a:pt x="437" y="3009"/>
                </a:cubicBezTo>
                <a:cubicBezTo>
                  <a:pt x="411" y="3142"/>
                  <a:pt x="488" y="3280"/>
                  <a:pt x="597" y="3364"/>
                </a:cubicBezTo>
                <a:cubicBezTo>
                  <a:pt x="705" y="3446"/>
                  <a:pt x="841" y="3486"/>
                  <a:pt x="973" y="3517"/>
                </a:cubicBezTo>
                <a:cubicBezTo>
                  <a:pt x="1422" y="3632"/>
                  <a:pt x="1881" y="3707"/>
                  <a:pt x="2340" y="3746"/>
                </a:cubicBezTo>
                <a:cubicBezTo>
                  <a:pt x="2063" y="3771"/>
                  <a:pt x="1782" y="3797"/>
                  <a:pt x="1526" y="3900"/>
                </a:cubicBezTo>
                <a:cubicBezTo>
                  <a:pt x="1267" y="4001"/>
                  <a:pt x="1029" y="4189"/>
                  <a:pt x="935" y="4451"/>
                </a:cubicBezTo>
                <a:cubicBezTo>
                  <a:pt x="905" y="4537"/>
                  <a:pt x="890" y="4631"/>
                  <a:pt x="912" y="4719"/>
                </a:cubicBezTo>
                <a:cubicBezTo>
                  <a:pt x="966" y="4935"/>
                  <a:pt x="1212" y="5034"/>
                  <a:pt x="1429" y="5072"/>
                </a:cubicBezTo>
                <a:cubicBezTo>
                  <a:pt x="1594" y="5097"/>
                  <a:pt x="2541" y="5175"/>
                  <a:pt x="3448" y="5230"/>
                </a:cubicBezTo>
                <a:cubicBezTo>
                  <a:pt x="4013" y="5263"/>
                  <a:pt x="4563" y="5289"/>
                  <a:pt x="4903" y="5289"/>
                </a:cubicBezTo>
                <a:cubicBezTo>
                  <a:pt x="5121" y="5289"/>
                  <a:pt x="5253" y="5279"/>
                  <a:pt x="5248" y="5253"/>
                </a:cubicBezTo>
                <a:cubicBezTo>
                  <a:pt x="5112" y="4499"/>
                  <a:pt x="5073" y="3717"/>
                  <a:pt x="5067" y="2947"/>
                </a:cubicBezTo>
                <a:cubicBezTo>
                  <a:pt x="5061" y="2241"/>
                  <a:pt x="5255" y="1459"/>
                  <a:pt x="4712" y="883"/>
                </a:cubicBezTo>
                <a:cubicBezTo>
                  <a:pt x="4634" y="802"/>
                  <a:pt x="4539" y="729"/>
                  <a:pt x="4426" y="716"/>
                </a:cubicBezTo>
                <a:cubicBezTo>
                  <a:pt x="4414" y="715"/>
                  <a:pt x="4401" y="714"/>
                  <a:pt x="4390" y="714"/>
                </a:cubicBezTo>
                <a:cubicBezTo>
                  <a:pt x="4252" y="714"/>
                  <a:pt x="4122" y="803"/>
                  <a:pt x="4046" y="919"/>
                </a:cubicBezTo>
                <a:cubicBezTo>
                  <a:pt x="3962" y="1046"/>
                  <a:pt x="3932" y="1200"/>
                  <a:pt x="3916" y="1350"/>
                </a:cubicBezTo>
                <a:cubicBezTo>
                  <a:pt x="3874" y="1719"/>
                  <a:pt x="3900" y="2097"/>
                  <a:pt x="3991" y="2458"/>
                </a:cubicBezTo>
                <a:cubicBezTo>
                  <a:pt x="3822" y="1948"/>
                  <a:pt x="3650" y="1440"/>
                  <a:pt x="3440" y="948"/>
                </a:cubicBezTo>
                <a:cubicBezTo>
                  <a:pt x="3346" y="731"/>
                  <a:pt x="3240" y="511"/>
                  <a:pt x="3065" y="351"/>
                </a:cubicBezTo>
                <a:cubicBezTo>
                  <a:pt x="2967" y="264"/>
                  <a:pt x="2832" y="200"/>
                  <a:pt x="2706" y="200"/>
                </a:cubicBezTo>
                <a:cubicBezTo>
                  <a:pt x="2635" y="200"/>
                  <a:pt x="2568" y="220"/>
                  <a:pt x="2512" y="266"/>
                </a:cubicBezTo>
                <a:cubicBezTo>
                  <a:pt x="2382" y="373"/>
                  <a:pt x="2374" y="566"/>
                  <a:pt x="2384" y="735"/>
                </a:cubicBezTo>
                <a:cubicBezTo>
                  <a:pt x="2412" y="1158"/>
                  <a:pt x="2493" y="1579"/>
                  <a:pt x="2625" y="1983"/>
                </a:cubicBezTo>
                <a:cubicBezTo>
                  <a:pt x="2384" y="1323"/>
                  <a:pt x="1950" y="735"/>
                  <a:pt x="1390" y="311"/>
                </a:cubicBezTo>
                <a:cubicBezTo>
                  <a:pt x="1176" y="150"/>
                  <a:pt x="930" y="7"/>
                  <a:pt x="660" y="1"/>
                </a:cubicBezTo>
                <a:cubicBezTo>
                  <a:pt x="656" y="1"/>
                  <a:pt x="651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13"/>
          <p:cNvGrpSpPr/>
          <p:nvPr/>
        </p:nvGrpSpPr>
        <p:grpSpPr>
          <a:xfrm>
            <a:off x="8573439" y="173735"/>
            <a:ext cx="194354" cy="219935"/>
            <a:chOff x="3673389" y="240285"/>
            <a:chExt cx="194354" cy="219935"/>
          </a:xfrm>
        </p:grpSpPr>
        <p:sp>
          <p:nvSpPr>
            <p:cNvPr id="568" name="Google Shape;568;p13"/>
            <p:cNvSpPr/>
            <p:nvPr/>
          </p:nvSpPr>
          <p:spPr>
            <a:xfrm>
              <a:off x="3774390" y="240285"/>
              <a:ext cx="52386" cy="50735"/>
            </a:xfrm>
            <a:custGeom>
              <a:avLst/>
              <a:gdLst/>
              <a:ahLst/>
              <a:cxnLst/>
              <a:rect l="l" t="t" r="r" b="b"/>
              <a:pathLst>
                <a:path w="1110" h="1075" extrusionOk="0">
                  <a:moveTo>
                    <a:pt x="553" y="0"/>
                  </a:moveTo>
                  <a:cubicBezTo>
                    <a:pt x="333" y="0"/>
                    <a:pt x="125" y="138"/>
                    <a:pt x="47" y="357"/>
                  </a:cubicBezTo>
                  <a:cubicBezTo>
                    <a:pt x="0" y="488"/>
                    <a:pt x="6" y="627"/>
                    <a:pt x="60" y="753"/>
                  </a:cubicBezTo>
                  <a:cubicBezTo>
                    <a:pt x="61" y="757"/>
                    <a:pt x="65" y="763"/>
                    <a:pt x="67" y="768"/>
                  </a:cubicBezTo>
                  <a:cubicBezTo>
                    <a:pt x="129" y="899"/>
                    <a:pt x="238" y="996"/>
                    <a:pt x="372" y="1044"/>
                  </a:cubicBezTo>
                  <a:cubicBezTo>
                    <a:pt x="431" y="1065"/>
                    <a:pt x="490" y="1075"/>
                    <a:pt x="550" y="1075"/>
                  </a:cubicBezTo>
                  <a:cubicBezTo>
                    <a:pt x="630" y="1075"/>
                    <a:pt x="709" y="1057"/>
                    <a:pt x="783" y="1022"/>
                  </a:cubicBezTo>
                  <a:cubicBezTo>
                    <a:pt x="914" y="960"/>
                    <a:pt x="1012" y="851"/>
                    <a:pt x="1060" y="718"/>
                  </a:cubicBezTo>
                  <a:cubicBezTo>
                    <a:pt x="1109" y="582"/>
                    <a:pt x="1100" y="441"/>
                    <a:pt x="1038" y="307"/>
                  </a:cubicBezTo>
                  <a:cubicBezTo>
                    <a:pt x="977" y="176"/>
                    <a:pt x="869" y="79"/>
                    <a:pt x="733" y="32"/>
                  </a:cubicBezTo>
                  <a:cubicBezTo>
                    <a:pt x="673" y="10"/>
                    <a:pt x="613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3815356" y="409438"/>
              <a:ext cx="52386" cy="50782"/>
            </a:xfrm>
            <a:custGeom>
              <a:avLst/>
              <a:gdLst/>
              <a:ahLst/>
              <a:cxnLst/>
              <a:rect l="l" t="t" r="r" b="b"/>
              <a:pathLst>
                <a:path w="1110" h="1076" extrusionOk="0">
                  <a:moveTo>
                    <a:pt x="554" y="1"/>
                  </a:moveTo>
                  <a:cubicBezTo>
                    <a:pt x="333" y="1"/>
                    <a:pt x="125" y="139"/>
                    <a:pt x="47" y="358"/>
                  </a:cubicBezTo>
                  <a:cubicBezTo>
                    <a:pt x="1" y="488"/>
                    <a:pt x="7" y="628"/>
                    <a:pt x="60" y="753"/>
                  </a:cubicBezTo>
                  <a:cubicBezTo>
                    <a:pt x="62" y="757"/>
                    <a:pt x="66" y="763"/>
                    <a:pt x="67" y="769"/>
                  </a:cubicBezTo>
                  <a:cubicBezTo>
                    <a:pt x="130" y="899"/>
                    <a:pt x="238" y="998"/>
                    <a:pt x="373" y="1044"/>
                  </a:cubicBezTo>
                  <a:cubicBezTo>
                    <a:pt x="432" y="1065"/>
                    <a:pt x="492" y="1076"/>
                    <a:pt x="552" y="1076"/>
                  </a:cubicBezTo>
                  <a:cubicBezTo>
                    <a:pt x="631" y="1076"/>
                    <a:pt x="710" y="1058"/>
                    <a:pt x="784" y="1022"/>
                  </a:cubicBezTo>
                  <a:cubicBezTo>
                    <a:pt x="916" y="963"/>
                    <a:pt x="1014" y="854"/>
                    <a:pt x="1061" y="718"/>
                  </a:cubicBezTo>
                  <a:cubicBezTo>
                    <a:pt x="1110" y="582"/>
                    <a:pt x="1102" y="440"/>
                    <a:pt x="1039" y="307"/>
                  </a:cubicBezTo>
                  <a:cubicBezTo>
                    <a:pt x="978" y="177"/>
                    <a:pt x="869" y="80"/>
                    <a:pt x="733" y="32"/>
                  </a:cubicBezTo>
                  <a:cubicBezTo>
                    <a:pt x="674" y="11"/>
                    <a:pt x="614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3673389" y="331139"/>
              <a:ext cx="52339" cy="50782"/>
            </a:xfrm>
            <a:custGeom>
              <a:avLst/>
              <a:gdLst/>
              <a:ahLst/>
              <a:cxnLst/>
              <a:rect l="l" t="t" r="r" b="b"/>
              <a:pathLst>
                <a:path w="1109" h="1076" extrusionOk="0">
                  <a:moveTo>
                    <a:pt x="554" y="1"/>
                  </a:moveTo>
                  <a:cubicBezTo>
                    <a:pt x="334" y="1"/>
                    <a:pt x="127" y="138"/>
                    <a:pt x="48" y="358"/>
                  </a:cubicBezTo>
                  <a:cubicBezTo>
                    <a:pt x="1" y="488"/>
                    <a:pt x="6" y="627"/>
                    <a:pt x="61" y="751"/>
                  </a:cubicBezTo>
                  <a:cubicBezTo>
                    <a:pt x="63" y="757"/>
                    <a:pt x="66" y="763"/>
                    <a:pt x="69" y="769"/>
                  </a:cubicBezTo>
                  <a:cubicBezTo>
                    <a:pt x="129" y="899"/>
                    <a:pt x="238" y="996"/>
                    <a:pt x="374" y="1044"/>
                  </a:cubicBezTo>
                  <a:cubicBezTo>
                    <a:pt x="432" y="1065"/>
                    <a:pt x="492" y="1075"/>
                    <a:pt x="552" y="1075"/>
                  </a:cubicBezTo>
                  <a:cubicBezTo>
                    <a:pt x="631" y="1075"/>
                    <a:pt x="711" y="1057"/>
                    <a:pt x="785" y="1022"/>
                  </a:cubicBezTo>
                  <a:cubicBezTo>
                    <a:pt x="916" y="960"/>
                    <a:pt x="1013" y="851"/>
                    <a:pt x="1060" y="715"/>
                  </a:cubicBezTo>
                  <a:cubicBezTo>
                    <a:pt x="1108" y="584"/>
                    <a:pt x="1099" y="442"/>
                    <a:pt x="1040" y="307"/>
                  </a:cubicBezTo>
                  <a:cubicBezTo>
                    <a:pt x="978" y="177"/>
                    <a:pt x="869" y="80"/>
                    <a:pt x="735" y="32"/>
                  </a:cubicBezTo>
                  <a:cubicBezTo>
                    <a:pt x="675" y="11"/>
                    <a:pt x="614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13"/>
          <p:cNvSpPr txBox="1">
            <a:spLocks noGrp="1"/>
          </p:cNvSpPr>
          <p:nvPr>
            <p:ph type="title" hasCustomPrompt="1"/>
          </p:nvPr>
        </p:nvSpPr>
        <p:spPr>
          <a:xfrm rot="2576">
            <a:off x="1487900" y="1245450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2" name="Google Shape;572;p13"/>
          <p:cNvSpPr txBox="1">
            <a:spLocks noGrp="1"/>
          </p:cNvSpPr>
          <p:nvPr>
            <p:ph type="title" idx="2"/>
          </p:nvPr>
        </p:nvSpPr>
        <p:spPr>
          <a:xfrm>
            <a:off x="720000" y="1875999"/>
            <a:ext cx="2336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3" name="Google Shape;573;p13"/>
          <p:cNvSpPr txBox="1">
            <a:spLocks noGrp="1"/>
          </p:cNvSpPr>
          <p:nvPr>
            <p:ph type="subTitle" idx="1"/>
          </p:nvPr>
        </p:nvSpPr>
        <p:spPr>
          <a:xfrm>
            <a:off x="720000" y="222132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3"/>
          <p:cNvSpPr txBox="1">
            <a:spLocks noGrp="1"/>
          </p:cNvSpPr>
          <p:nvPr>
            <p:ph type="title" idx="3" hasCustomPrompt="1"/>
          </p:nvPr>
        </p:nvSpPr>
        <p:spPr>
          <a:xfrm rot="2576">
            <a:off x="1487900" y="3024925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5" name="Google Shape;575;p13"/>
          <p:cNvSpPr txBox="1">
            <a:spLocks noGrp="1"/>
          </p:cNvSpPr>
          <p:nvPr>
            <p:ph type="title" idx="4"/>
          </p:nvPr>
        </p:nvSpPr>
        <p:spPr>
          <a:xfrm>
            <a:off x="720000" y="3655474"/>
            <a:ext cx="2336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5"/>
          </p:nvPr>
        </p:nvSpPr>
        <p:spPr>
          <a:xfrm>
            <a:off x="720000" y="400079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title" idx="6" hasCustomPrompt="1"/>
          </p:nvPr>
        </p:nvSpPr>
        <p:spPr>
          <a:xfrm rot="2576">
            <a:off x="4171700" y="1245450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8" name="Google Shape;578;p13"/>
          <p:cNvSpPr txBox="1">
            <a:spLocks noGrp="1"/>
          </p:cNvSpPr>
          <p:nvPr>
            <p:ph type="title" idx="7"/>
          </p:nvPr>
        </p:nvSpPr>
        <p:spPr>
          <a:xfrm>
            <a:off x="3403800" y="1875999"/>
            <a:ext cx="2336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subTitle" idx="8"/>
          </p:nvPr>
        </p:nvSpPr>
        <p:spPr>
          <a:xfrm>
            <a:off x="3403800" y="222132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3"/>
          <p:cNvSpPr txBox="1">
            <a:spLocks noGrp="1"/>
          </p:cNvSpPr>
          <p:nvPr>
            <p:ph type="title" idx="9" hasCustomPrompt="1"/>
          </p:nvPr>
        </p:nvSpPr>
        <p:spPr>
          <a:xfrm rot="2576">
            <a:off x="4171700" y="3024925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13"/>
          </p:nvPr>
        </p:nvSpPr>
        <p:spPr>
          <a:xfrm>
            <a:off x="3403800" y="3655474"/>
            <a:ext cx="2336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14"/>
          </p:nvPr>
        </p:nvSpPr>
        <p:spPr>
          <a:xfrm>
            <a:off x="3403800" y="400079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15" hasCustomPrompt="1"/>
          </p:nvPr>
        </p:nvSpPr>
        <p:spPr>
          <a:xfrm rot="2576">
            <a:off x="6855500" y="1245450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4" name="Google Shape;584;p13"/>
          <p:cNvSpPr txBox="1">
            <a:spLocks noGrp="1"/>
          </p:cNvSpPr>
          <p:nvPr>
            <p:ph type="title" idx="16"/>
          </p:nvPr>
        </p:nvSpPr>
        <p:spPr>
          <a:xfrm>
            <a:off x="6087600" y="1875999"/>
            <a:ext cx="2336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subTitle" idx="17"/>
          </p:nvPr>
        </p:nvSpPr>
        <p:spPr>
          <a:xfrm>
            <a:off x="6087600" y="222132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title" idx="18" hasCustomPrompt="1"/>
          </p:nvPr>
        </p:nvSpPr>
        <p:spPr>
          <a:xfrm rot="2576">
            <a:off x="6855500" y="3024925"/>
            <a:ext cx="800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7" name="Google Shape;587;p13"/>
          <p:cNvSpPr txBox="1">
            <a:spLocks noGrp="1"/>
          </p:cNvSpPr>
          <p:nvPr>
            <p:ph type="title" idx="19"/>
          </p:nvPr>
        </p:nvSpPr>
        <p:spPr>
          <a:xfrm>
            <a:off x="6087600" y="3655474"/>
            <a:ext cx="2336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20"/>
          </p:nvPr>
        </p:nvSpPr>
        <p:spPr>
          <a:xfrm>
            <a:off x="6087600" y="400079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4"/>
          <p:cNvSpPr txBox="1">
            <a:spLocks noGrp="1"/>
          </p:cNvSpPr>
          <p:nvPr>
            <p:ph type="title"/>
          </p:nvPr>
        </p:nvSpPr>
        <p:spPr>
          <a:xfrm rot="-862">
            <a:off x="720000" y="3090368"/>
            <a:ext cx="3591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2" name="Google Shape;592;p14"/>
          <p:cNvSpPr txBox="1">
            <a:spLocks noGrp="1"/>
          </p:cNvSpPr>
          <p:nvPr>
            <p:ph type="subTitle" idx="1"/>
          </p:nvPr>
        </p:nvSpPr>
        <p:spPr>
          <a:xfrm>
            <a:off x="720125" y="1476375"/>
            <a:ext cx="4390500" cy="15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3" name="Google Shape;593;p14"/>
          <p:cNvGrpSpPr/>
          <p:nvPr/>
        </p:nvGrpSpPr>
        <p:grpSpPr>
          <a:xfrm>
            <a:off x="1" y="-263557"/>
            <a:ext cx="9181528" cy="5752913"/>
            <a:chOff x="1" y="-263557"/>
            <a:chExt cx="9181528" cy="5752913"/>
          </a:xfrm>
        </p:grpSpPr>
        <p:sp>
          <p:nvSpPr>
            <p:cNvPr id="594" name="Google Shape;594;p14"/>
            <p:cNvSpPr/>
            <p:nvPr/>
          </p:nvSpPr>
          <p:spPr>
            <a:xfrm>
              <a:off x="4670494" y="-1"/>
              <a:ext cx="4511035" cy="1251938"/>
            </a:xfrm>
            <a:custGeom>
              <a:avLst/>
              <a:gdLst/>
              <a:ahLst/>
              <a:cxnLst/>
              <a:rect l="l" t="t" r="r" b="b"/>
              <a:pathLst>
                <a:path w="86031" h="23876" extrusionOk="0">
                  <a:moveTo>
                    <a:pt x="763" y="1"/>
                  </a:moveTo>
                  <a:cubicBezTo>
                    <a:pt x="0" y="4481"/>
                    <a:pt x="1517" y="9326"/>
                    <a:pt x="4785" y="12504"/>
                  </a:cubicBezTo>
                  <a:cubicBezTo>
                    <a:pt x="7881" y="15513"/>
                    <a:pt x="12173" y="16841"/>
                    <a:pt x="16536" y="16841"/>
                  </a:cubicBezTo>
                  <a:cubicBezTo>
                    <a:pt x="18933" y="16841"/>
                    <a:pt x="21353" y="16439"/>
                    <a:pt x="23607" y="15696"/>
                  </a:cubicBezTo>
                  <a:cubicBezTo>
                    <a:pt x="27714" y="14341"/>
                    <a:pt x="31452" y="12009"/>
                    <a:pt x="35563" y="10670"/>
                  </a:cubicBezTo>
                  <a:cubicBezTo>
                    <a:pt x="38192" y="9814"/>
                    <a:pt x="40957" y="9390"/>
                    <a:pt x="43721" y="9390"/>
                  </a:cubicBezTo>
                  <a:cubicBezTo>
                    <a:pt x="47426" y="9390"/>
                    <a:pt x="51131" y="10152"/>
                    <a:pt x="54515" y="11659"/>
                  </a:cubicBezTo>
                  <a:cubicBezTo>
                    <a:pt x="59368" y="13823"/>
                    <a:pt x="63446" y="17384"/>
                    <a:pt x="67993" y="20134"/>
                  </a:cubicBezTo>
                  <a:cubicBezTo>
                    <a:pt x="71458" y="22233"/>
                    <a:pt x="75473" y="23875"/>
                    <a:pt x="79444" y="23875"/>
                  </a:cubicBezTo>
                  <a:cubicBezTo>
                    <a:pt x="80684" y="23875"/>
                    <a:pt x="81920" y="23715"/>
                    <a:pt x="83134" y="23358"/>
                  </a:cubicBezTo>
                  <a:cubicBezTo>
                    <a:pt x="84165" y="23054"/>
                    <a:pt x="85177" y="22594"/>
                    <a:pt x="86031" y="21948"/>
                  </a:cubicBezTo>
                  <a:lnTo>
                    <a:pt x="860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1" y="3761911"/>
              <a:ext cx="4060315" cy="1381575"/>
            </a:xfrm>
            <a:custGeom>
              <a:avLst/>
              <a:gdLst/>
              <a:ahLst/>
              <a:cxnLst/>
              <a:rect l="l" t="t" r="r" b="b"/>
              <a:pathLst>
                <a:path w="74392" h="25314" extrusionOk="0">
                  <a:moveTo>
                    <a:pt x="6415" y="0"/>
                  </a:moveTo>
                  <a:cubicBezTo>
                    <a:pt x="5511" y="0"/>
                    <a:pt x="4607" y="72"/>
                    <a:pt x="3713" y="218"/>
                  </a:cubicBezTo>
                  <a:cubicBezTo>
                    <a:pt x="2439" y="428"/>
                    <a:pt x="1193" y="786"/>
                    <a:pt x="0" y="1281"/>
                  </a:cubicBezTo>
                  <a:lnTo>
                    <a:pt x="0" y="25313"/>
                  </a:lnTo>
                  <a:lnTo>
                    <a:pt x="74392" y="25313"/>
                  </a:lnTo>
                  <a:cubicBezTo>
                    <a:pt x="73335" y="21817"/>
                    <a:pt x="70786" y="18680"/>
                    <a:pt x="67305" y="17638"/>
                  </a:cubicBezTo>
                  <a:cubicBezTo>
                    <a:pt x="66185" y="17301"/>
                    <a:pt x="65018" y="17188"/>
                    <a:pt x="63844" y="17188"/>
                  </a:cubicBezTo>
                  <a:cubicBezTo>
                    <a:pt x="63125" y="17188"/>
                    <a:pt x="62403" y="17230"/>
                    <a:pt x="61689" y="17290"/>
                  </a:cubicBezTo>
                  <a:cubicBezTo>
                    <a:pt x="58043" y="17597"/>
                    <a:pt x="54436" y="18333"/>
                    <a:pt x="50962" y="19476"/>
                  </a:cubicBezTo>
                  <a:cubicBezTo>
                    <a:pt x="47904" y="20484"/>
                    <a:pt x="44892" y="21821"/>
                    <a:pt x="41681" y="22007"/>
                  </a:cubicBezTo>
                  <a:cubicBezTo>
                    <a:pt x="41436" y="22021"/>
                    <a:pt x="41192" y="22028"/>
                    <a:pt x="40947" y="22028"/>
                  </a:cubicBezTo>
                  <a:cubicBezTo>
                    <a:pt x="38042" y="22028"/>
                    <a:pt x="35147" y="21031"/>
                    <a:pt x="32836" y="19276"/>
                  </a:cubicBezTo>
                  <a:cubicBezTo>
                    <a:pt x="30521" y="17522"/>
                    <a:pt x="27990" y="15966"/>
                    <a:pt x="26000" y="13791"/>
                  </a:cubicBezTo>
                  <a:cubicBezTo>
                    <a:pt x="22931" y="10439"/>
                    <a:pt x="20597" y="6369"/>
                    <a:pt x="17006" y="3585"/>
                  </a:cubicBezTo>
                  <a:cubicBezTo>
                    <a:pt x="14003" y="1263"/>
                    <a:pt x="10208" y="0"/>
                    <a:pt x="6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6" name="Google Shape;596;p14"/>
            <p:cNvGrpSpPr/>
            <p:nvPr/>
          </p:nvGrpSpPr>
          <p:grpSpPr>
            <a:xfrm>
              <a:off x="246989" y="4197582"/>
              <a:ext cx="713400" cy="948100"/>
              <a:chOff x="438175" y="2779500"/>
              <a:chExt cx="377900" cy="502225"/>
            </a:xfrm>
          </p:grpSpPr>
          <p:sp>
            <p:nvSpPr>
              <p:cNvPr id="597" name="Google Shape;597;p14"/>
              <p:cNvSpPr/>
              <p:nvPr/>
            </p:nvSpPr>
            <p:spPr>
              <a:xfrm>
                <a:off x="438175" y="2779500"/>
                <a:ext cx="377900" cy="502200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20088" extrusionOk="0">
                    <a:moveTo>
                      <a:pt x="6470" y="0"/>
                    </a:moveTo>
                    <a:cubicBezTo>
                      <a:pt x="6459" y="0"/>
                      <a:pt x="6447" y="1"/>
                      <a:pt x="6435" y="3"/>
                    </a:cubicBezTo>
                    <a:cubicBezTo>
                      <a:pt x="6335" y="17"/>
                      <a:pt x="6254" y="88"/>
                      <a:pt x="6185" y="160"/>
                    </a:cubicBezTo>
                    <a:cubicBezTo>
                      <a:pt x="5626" y="754"/>
                      <a:pt x="5518" y="1635"/>
                      <a:pt x="5520" y="2449"/>
                    </a:cubicBezTo>
                    <a:cubicBezTo>
                      <a:pt x="5525" y="3412"/>
                      <a:pt x="5643" y="4374"/>
                      <a:pt x="5875" y="5308"/>
                    </a:cubicBezTo>
                    <a:cubicBezTo>
                      <a:pt x="4826" y="3614"/>
                      <a:pt x="4019" y="1814"/>
                      <a:pt x="2492" y="464"/>
                    </a:cubicBezTo>
                    <a:cubicBezTo>
                      <a:pt x="2241" y="242"/>
                      <a:pt x="1918" y="27"/>
                      <a:pt x="1601" y="27"/>
                    </a:cubicBezTo>
                    <a:cubicBezTo>
                      <a:pt x="1513" y="27"/>
                      <a:pt x="1426" y="43"/>
                      <a:pt x="1341" y="81"/>
                    </a:cubicBezTo>
                    <a:cubicBezTo>
                      <a:pt x="1101" y="188"/>
                      <a:pt x="950" y="445"/>
                      <a:pt x="913" y="709"/>
                    </a:cubicBezTo>
                    <a:cubicBezTo>
                      <a:pt x="876" y="972"/>
                      <a:pt x="930" y="1239"/>
                      <a:pt x="1001" y="1494"/>
                    </a:cubicBezTo>
                    <a:cubicBezTo>
                      <a:pt x="1581" y="3590"/>
                      <a:pt x="3100" y="5272"/>
                      <a:pt x="4571" y="6872"/>
                    </a:cubicBezTo>
                    <a:cubicBezTo>
                      <a:pt x="3730" y="6039"/>
                      <a:pt x="2679" y="5418"/>
                      <a:pt x="1542" y="5082"/>
                    </a:cubicBezTo>
                    <a:cubicBezTo>
                      <a:pt x="1351" y="5026"/>
                      <a:pt x="1141" y="4982"/>
                      <a:pt x="941" y="4982"/>
                    </a:cubicBezTo>
                    <a:cubicBezTo>
                      <a:pt x="723" y="4982"/>
                      <a:pt x="517" y="5034"/>
                      <a:pt x="358" y="5179"/>
                    </a:cubicBezTo>
                    <a:cubicBezTo>
                      <a:pt x="1" y="5508"/>
                      <a:pt x="103" y="6096"/>
                      <a:pt x="302" y="6537"/>
                    </a:cubicBezTo>
                    <a:cubicBezTo>
                      <a:pt x="721" y="7469"/>
                      <a:pt x="1434" y="8244"/>
                      <a:pt x="2239" y="8871"/>
                    </a:cubicBezTo>
                    <a:cubicBezTo>
                      <a:pt x="3042" y="9499"/>
                      <a:pt x="3941" y="9993"/>
                      <a:pt x="4836" y="10483"/>
                    </a:cubicBezTo>
                    <a:cubicBezTo>
                      <a:pt x="4066" y="10221"/>
                      <a:pt x="3279" y="9952"/>
                      <a:pt x="2462" y="9891"/>
                    </a:cubicBezTo>
                    <a:cubicBezTo>
                      <a:pt x="2260" y="9876"/>
                      <a:pt x="1993" y="9842"/>
                      <a:pt x="1728" y="9842"/>
                    </a:cubicBezTo>
                    <a:cubicBezTo>
                      <a:pt x="1348" y="9842"/>
                      <a:pt x="971" y="9913"/>
                      <a:pt x="794" y="10213"/>
                    </a:cubicBezTo>
                    <a:cubicBezTo>
                      <a:pt x="299" y="11052"/>
                      <a:pt x="1618" y="12163"/>
                      <a:pt x="2211" y="12545"/>
                    </a:cubicBezTo>
                    <a:cubicBezTo>
                      <a:pt x="2857" y="12960"/>
                      <a:pt x="3565" y="13269"/>
                      <a:pt x="4207" y="13670"/>
                    </a:cubicBezTo>
                    <a:cubicBezTo>
                      <a:pt x="4606" y="13919"/>
                      <a:pt x="5046" y="14117"/>
                      <a:pt x="5460" y="14340"/>
                    </a:cubicBezTo>
                    <a:cubicBezTo>
                      <a:pt x="5690" y="14463"/>
                      <a:pt x="6428" y="14702"/>
                      <a:pt x="6547" y="14920"/>
                    </a:cubicBezTo>
                    <a:cubicBezTo>
                      <a:pt x="6235" y="14856"/>
                      <a:pt x="5917" y="14790"/>
                      <a:pt x="5601" y="14790"/>
                    </a:cubicBezTo>
                    <a:cubicBezTo>
                      <a:pt x="5501" y="14790"/>
                      <a:pt x="5401" y="14797"/>
                      <a:pt x="5302" y="14812"/>
                    </a:cubicBezTo>
                    <a:cubicBezTo>
                      <a:pt x="4620" y="14918"/>
                      <a:pt x="4684" y="15569"/>
                      <a:pt x="4966" y="16055"/>
                    </a:cubicBezTo>
                    <a:cubicBezTo>
                      <a:pt x="5235" y="16519"/>
                      <a:pt x="5837" y="16778"/>
                      <a:pt x="6302" y="16992"/>
                    </a:cubicBezTo>
                    <a:cubicBezTo>
                      <a:pt x="8507" y="18008"/>
                      <a:pt x="10754" y="18951"/>
                      <a:pt x="12942" y="20029"/>
                    </a:cubicBezTo>
                    <a:cubicBezTo>
                      <a:pt x="12983" y="20049"/>
                      <a:pt x="13022" y="20067"/>
                      <a:pt x="13061" y="20087"/>
                    </a:cubicBezTo>
                    <a:cubicBezTo>
                      <a:pt x="13063" y="20086"/>
                      <a:pt x="13071" y="20061"/>
                      <a:pt x="13084" y="20018"/>
                    </a:cubicBezTo>
                    <a:cubicBezTo>
                      <a:pt x="13207" y="19634"/>
                      <a:pt x="13756" y="17716"/>
                      <a:pt x="13799" y="17517"/>
                    </a:cubicBezTo>
                    <a:cubicBezTo>
                      <a:pt x="13999" y="16620"/>
                      <a:pt x="14140" y="15708"/>
                      <a:pt x="14224" y="14792"/>
                    </a:cubicBezTo>
                    <a:cubicBezTo>
                      <a:pt x="14321" y="13717"/>
                      <a:pt x="15115" y="10608"/>
                      <a:pt x="13613" y="10178"/>
                    </a:cubicBezTo>
                    <a:cubicBezTo>
                      <a:pt x="13530" y="10154"/>
                      <a:pt x="13447" y="10143"/>
                      <a:pt x="13364" y="10143"/>
                    </a:cubicBezTo>
                    <a:cubicBezTo>
                      <a:pt x="12957" y="10143"/>
                      <a:pt x="12557" y="10411"/>
                      <a:pt x="12327" y="10760"/>
                    </a:cubicBezTo>
                    <a:cubicBezTo>
                      <a:pt x="12049" y="11181"/>
                      <a:pt x="11967" y="11698"/>
                      <a:pt x="11889" y="12195"/>
                    </a:cubicBezTo>
                    <a:cubicBezTo>
                      <a:pt x="11958" y="11750"/>
                      <a:pt x="11767" y="11126"/>
                      <a:pt x="11731" y="10672"/>
                    </a:cubicBezTo>
                    <a:cubicBezTo>
                      <a:pt x="11684" y="10103"/>
                      <a:pt x="11648" y="9535"/>
                      <a:pt x="11605" y="8965"/>
                    </a:cubicBezTo>
                    <a:cubicBezTo>
                      <a:pt x="11521" y="7869"/>
                      <a:pt x="11420" y="6770"/>
                      <a:pt x="11178" y="5695"/>
                    </a:cubicBezTo>
                    <a:cubicBezTo>
                      <a:pt x="11058" y="5163"/>
                      <a:pt x="10904" y="4127"/>
                      <a:pt x="10479" y="3556"/>
                    </a:cubicBezTo>
                    <a:cubicBezTo>
                      <a:pt x="10341" y="3374"/>
                      <a:pt x="10177" y="3239"/>
                      <a:pt x="9976" y="3187"/>
                    </a:cubicBezTo>
                    <a:cubicBezTo>
                      <a:pt x="9908" y="3169"/>
                      <a:pt x="9843" y="3160"/>
                      <a:pt x="9781" y="3160"/>
                    </a:cubicBezTo>
                    <a:cubicBezTo>
                      <a:pt x="9163" y="3160"/>
                      <a:pt x="8863" y="4018"/>
                      <a:pt x="8705" y="4523"/>
                    </a:cubicBezTo>
                    <a:cubicBezTo>
                      <a:pt x="8488" y="5223"/>
                      <a:pt x="8507" y="5844"/>
                      <a:pt x="8543" y="6507"/>
                    </a:cubicBezTo>
                    <a:cubicBezTo>
                      <a:pt x="8469" y="5328"/>
                      <a:pt x="8300" y="4157"/>
                      <a:pt x="8042" y="3006"/>
                    </a:cubicBezTo>
                    <a:cubicBezTo>
                      <a:pt x="7818" y="2005"/>
                      <a:pt x="7507" y="980"/>
                      <a:pt x="6822" y="212"/>
                    </a:cubicBezTo>
                    <a:cubicBezTo>
                      <a:pt x="6728" y="107"/>
                      <a:pt x="6608" y="0"/>
                      <a:pt x="64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4"/>
              <p:cNvSpPr/>
              <p:nvPr/>
            </p:nvSpPr>
            <p:spPr>
              <a:xfrm>
                <a:off x="472100" y="2824875"/>
                <a:ext cx="295950" cy="456850"/>
              </a:xfrm>
              <a:custGeom>
                <a:avLst/>
                <a:gdLst/>
                <a:ahLst/>
                <a:cxnLst/>
                <a:rect l="l" t="t" r="r" b="b"/>
                <a:pathLst>
                  <a:path w="11838" h="18274" extrusionOk="0">
                    <a:moveTo>
                      <a:pt x="5347" y="1"/>
                    </a:moveTo>
                    <a:cubicBezTo>
                      <a:pt x="5315" y="1"/>
                      <a:pt x="5288" y="24"/>
                      <a:pt x="5282" y="56"/>
                    </a:cubicBezTo>
                    <a:cubicBezTo>
                      <a:pt x="4842" y="2850"/>
                      <a:pt x="6118" y="7254"/>
                      <a:pt x="6659" y="8942"/>
                    </a:cubicBezTo>
                    <a:cubicBezTo>
                      <a:pt x="6514" y="8677"/>
                      <a:pt x="6371" y="8415"/>
                      <a:pt x="6231" y="8152"/>
                    </a:cubicBezTo>
                    <a:cubicBezTo>
                      <a:pt x="4900" y="5666"/>
                      <a:pt x="3256" y="2777"/>
                      <a:pt x="1128" y="168"/>
                    </a:cubicBezTo>
                    <a:cubicBezTo>
                      <a:pt x="1114" y="152"/>
                      <a:pt x="1095" y="144"/>
                      <a:pt x="1075" y="144"/>
                    </a:cubicBezTo>
                    <a:cubicBezTo>
                      <a:pt x="1061" y="144"/>
                      <a:pt x="1046" y="148"/>
                      <a:pt x="1034" y="158"/>
                    </a:cubicBezTo>
                    <a:cubicBezTo>
                      <a:pt x="1006" y="182"/>
                      <a:pt x="1000" y="226"/>
                      <a:pt x="1025" y="252"/>
                    </a:cubicBezTo>
                    <a:cubicBezTo>
                      <a:pt x="3146" y="2853"/>
                      <a:pt x="4786" y="5737"/>
                      <a:pt x="6113" y="8214"/>
                    </a:cubicBezTo>
                    <a:cubicBezTo>
                      <a:pt x="6302" y="8564"/>
                      <a:pt x="6491" y="8912"/>
                      <a:pt x="6685" y="9259"/>
                    </a:cubicBezTo>
                    <a:cubicBezTo>
                      <a:pt x="4714" y="7394"/>
                      <a:pt x="2503" y="5806"/>
                      <a:pt x="107" y="4530"/>
                    </a:cubicBezTo>
                    <a:cubicBezTo>
                      <a:pt x="97" y="4524"/>
                      <a:pt x="87" y="4522"/>
                      <a:pt x="76" y="4522"/>
                    </a:cubicBezTo>
                    <a:cubicBezTo>
                      <a:pt x="52" y="4522"/>
                      <a:pt x="29" y="4535"/>
                      <a:pt x="16" y="4559"/>
                    </a:cubicBezTo>
                    <a:cubicBezTo>
                      <a:pt x="0" y="4590"/>
                      <a:pt x="12" y="4630"/>
                      <a:pt x="43" y="4648"/>
                    </a:cubicBezTo>
                    <a:cubicBezTo>
                      <a:pt x="2557" y="5984"/>
                      <a:pt x="4866" y="7670"/>
                      <a:pt x="6905" y="9653"/>
                    </a:cubicBezTo>
                    <a:cubicBezTo>
                      <a:pt x="7269" y="10301"/>
                      <a:pt x="7636" y="10940"/>
                      <a:pt x="7998" y="11569"/>
                    </a:cubicBezTo>
                    <a:cubicBezTo>
                      <a:pt x="7209" y="10956"/>
                      <a:pt x="6215" y="10605"/>
                      <a:pt x="5177" y="10280"/>
                    </a:cubicBezTo>
                    <a:cubicBezTo>
                      <a:pt x="3929" y="9889"/>
                      <a:pt x="2701" y="9527"/>
                      <a:pt x="1426" y="9411"/>
                    </a:cubicBezTo>
                    <a:cubicBezTo>
                      <a:pt x="1423" y="9411"/>
                      <a:pt x="1421" y="9411"/>
                      <a:pt x="1418" y="9411"/>
                    </a:cubicBezTo>
                    <a:cubicBezTo>
                      <a:pt x="1385" y="9411"/>
                      <a:pt x="1358" y="9437"/>
                      <a:pt x="1354" y="9470"/>
                    </a:cubicBezTo>
                    <a:cubicBezTo>
                      <a:pt x="1351" y="9507"/>
                      <a:pt x="1377" y="9541"/>
                      <a:pt x="1413" y="9543"/>
                    </a:cubicBezTo>
                    <a:cubicBezTo>
                      <a:pt x="2677" y="9657"/>
                      <a:pt x="3894" y="10015"/>
                      <a:pt x="5138" y="10406"/>
                    </a:cubicBezTo>
                    <a:cubicBezTo>
                      <a:pt x="6290" y="10769"/>
                      <a:pt x="7390" y="11158"/>
                      <a:pt x="8199" y="11913"/>
                    </a:cubicBezTo>
                    <a:cubicBezTo>
                      <a:pt x="8994" y="13286"/>
                      <a:pt x="9806" y="14704"/>
                      <a:pt x="10545" y="16143"/>
                    </a:cubicBezTo>
                    <a:cubicBezTo>
                      <a:pt x="8861" y="15002"/>
                      <a:pt x="6921" y="14214"/>
                      <a:pt x="4921" y="13860"/>
                    </a:cubicBezTo>
                    <a:cubicBezTo>
                      <a:pt x="4916" y="13859"/>
                      <a:pt x="4912" y="13858"/>
                      <a:pt x="4908" y="13858"/>
                    </a:cubicBezTo>
                    <a:cubicBezTo>
                      <a:pt x="4876" y="13858"/>
                      <a:pt x="4849" y="13883"/>
                      <a:pt x="4842" y="13915"/>
                    </a:cubicBezTo>
                    <a:cubicBezTo>
                      <a:pt x="4835" y="13951"/>
                      <a:pt x="4858" y="13987"/>
                      <a:pt x="4897" y="13993"/>
                    </a:cubicBezTo>
                    <a:cubicBezTo>
                      <a:pt x="6946" y="14355"/>
                      <a:pt x="8931" y="15174"/>
                      <a:pt x="10637" y="16364"/>
                    </a:cubicBezTo>
                    <a:cubicBezTo>
                      <a:pt x="10645" y="16370"/>
                      <a:pt x="10653" y="16374"/>
                      <a:pt x="10663" y="16374"/>
                    </a:cubicBezTo>
                    <a:cubicBezTo>
                      <a:pt x="10973" y="16984"/>
                      <a:pt x="11283" y="17599"/>
                      <a:pt x="11583" y="18216"/>
                    </a:cubicBezTo>
                    <a:cubicBezTo>
                      <a:pt x="11625" y="18236"/>
                      <a:pt x="11662" y="18253"/>
                      <a:pt x="11703" y="18273"/>
                    </a:cubicBezTo>
                    <a:cubicBezTo>
                      <a:pt x="11704" y="18272"/>
                      <a:pt x="11713" y="18249"/>
                      <a:pt x="11726" y="18205"/>
                    </a:cubicBezTo>
                    <a:cubicBezTo>
                      <a:pt x="11407" y="17550"/>
                      <a:pt x="11080" y="16895"/>
                      <a:pt x="10749" y="16247"/>
                    </a:cubicBezTo>
                    <a:cubicBezTo>
                      <a:pt x="10967" y="14126"/>
                      <a:pt x="11332" y="11999"/>
                      <a:pt x="11832" y="9929"/>
                    </a:cubicBezTo>
                    <a:cubicBezTo>
                      <a:pt x="11837" y="9892"/>
                      <a:pt x="11819" y="9857"/>
                      <a:pt x="11782" y="9848"/>
                    </a:cubicBezTo>
                    <a:cubicBezTo>
                      <a:pt x="11777" y="9847"/>
                      <a:pt x="11771" y="9846"/>
                      <a:pt x="11766" y="9846"/>
                    </a:cubicBezTo>
                    <a:cubicBezTo>
                      <a:pt x="11735" y="9846"/>
                      <a:pt x="11709" y="9867"/>
                      <a:pt x="11701" y="9897"/>
                    </a:cubicBezTo>
                    <a:cubicBezTo>
                      <a:pt x="11216" y="11910"/>
                      <a:pt x="10860" y="13971"/>
                      <a:pt x="10639" y="16030"/>
                    </a:cubicBezTo>
                    <a:cubicBezTo>
                      <a:pt x="9935" y="14662"/>
                      <a:pt x="9164" y="13314"/>
                      <a:pt x="8408" y="12004"/>
                    </a:cubicBezTo>
                    <a:cubicBezTo>
                      <a:pt x="8415" y="11991"/>
                      <a:pt x="8419" y="11978"/>
                      <a:pt x="8419" y="11963"/>
                    </a:cubicBezTo>
                    <a:cubicBezTo>
                      <a:pt x="8354" y="9329"/>
                      <a:pt x="8288" y="6604"/>
                      <a:pt x="9055" y="4036"/>
                    </a:cubicBezTo>
                    <a:cubicBezTo>
                      <a:pt x="9067" y="4001"/>
                      <a:pt x="9046" y="3964"/>
                      <a:pt x="9010" y="3953"/>
                    </a:cubicBezTo>
                    <a:cubicBezTo>
                      <a:pt x="9003" y="3951"/>
                      <a:pt x="8996" y="3950"/>
                      <a:pt x="8989" y="3950"/>
                    </a:cubicBezTo>
                    <a:cubicBezTo>
                      <a:pt x="8961" y="3950"/>
                      <a:pt x="8935" y="3969"/>
                      <a:pt x="8926" y="3998"/>
                    </a:cubicBezTo>
                    <a:cubicBezTo>
                      <a:pt x="8169" y="6532"/>
                      <a:pt x="8215" y="9201"/>
                      <a:pt x="8279" y="11790"/>
                    </a:cubicBezTo>
                    <a:cubicBezTo>
                      <a:pt x="8259" y="11752"/>
                      <a:pt x="8237" y="11717"/>
                      <a:pt x="8217" y="11681"/>
                    </a:cubicBezTo>
                    <a:cubicBezTo>
                      <a:pt x="7816" y="10989"/>
                      <a:pt x="7410" y="10284"/>
                      <a:pt x="7012" y="9573"/>
                    </a:cubicBezTo>
                    <a:cubicBezTo>
                      <a:pt x="6911" y="9291"/>
                      <a:pt x="4880" y="3471"/>
                      <a:pt x="5414" y="78"/>
                    </a:cubicBezTo>
                    <a:cubicBezTo>
                      <a:pt x="5421" y="42"/>
                      <a:pt x="5397" y="6"/>
                      <a:pt x="5358" y="1"/>
                    </a:cubicBezTo>
                    <a:cubicBezTo>
                      <a:pt x="5354" y="1"/>
                      <a:pt x="5351" y="1"/>
                      <a:pt x="5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9" name="Google Shape;599;p14"/>
            <p:cNvSpPr/>
            <p:nvPr/>
          </p:nvSpPr>
          <p:spPr>
            <a:xfrm>
              <a:off x="7791301" y="4739848"/>
              <a:ext cx="419564" cy="428908"/>
            </a:xfrm>
            <a:custGeom>
              <a:avLst/>
              <a:gdLst/>
              <a:ahLst/>
              <a:cxnLst/>
              <a:rect l="l" t="t" r="r" b="b"/>
              <a:pathLst>
                <a:path w="8890" h="9088" extrusionOk="0">
                  <a:moveTo>
                    <a:pt x="2228" y="1"/>
                  </a:moveTo>
                  <a:cubicBezTo>
                    <a:pt x="2185" y="1"/>
                    <a:pt x="2142" y="7"/>
                    <a:pt x="2100" y="21"/>
                  </a:cubicBezTo>
                  <a:cubicBezTo>
                    <a:pt x="1883" y="92"/>
                    <a:pt x="1764" y="324"/>
                    <a:pt x="1835" y="541"/>
                  </a:cubicBezTo>
                  <a:cubicBezTo>
                    <a:pt x="1879" y="674"/>
                    <a:pt x="1984" y="771"/>
                    <a:pt x="2109" y="807"/>
                  </a:cubicBezTo>
                  <a:cubicBezTo>
                    <a:pt x="1971" y="1346"/>
                    <a:pt x="2042" y="1871"/>
                    <a:pt x="2138" y="2241"/>
                  </a:cubicBezTo>
                  <a:cubicBezTo>
                    <a:pt x="2203" y="2488"/>
                    <a:pt x="2290" y="2727"/>
                    <a:pt x="2387" y="2960"/>
                  </a:cubicBezTo>
                  <a:cubicBezTo>
                    <a:pt x="2390" y="2973"/>
                    <a:pt x="2394" y="2983"/>
                    <a:pt x="2401" y="2993"/>
                  </a:cubicBezTo>
                  <a:cubicBezTo>
                    <a:pt x="2443" y="3089"/>
                    <a:pt x="2485" y="3184"/>
                    <a:pt x="2529" y="3279"/>
                  </a:cubicBezTo>
                  <a:cubicBezTo>
                    <a:pt x="2466" y="3241"/>
                    <a:pt x="2404" y="3212"/>
                    <a:pt x="2348" y="3190"/>
                  </a:cubicBezTo>
                  <a:cubicBezTo>
                    <a:pt x="2230" y="3145"/>
                    <a:pt x="2109" y="3113"/>
                    <a:pt x="1991" y="3087"/>
                  </a:cubicBezTo>
                  <a:cubicBezTo>
                    <a:pt x="1919" y="3069"/>
                    <a:pt x="1847" y="3053"/>
                    <a:pt x="1776" y="3031"/>
                  </a:cubicBezTo>
                  <a:cubicBezTo>
                    <a:pt x="1747" y="3022"/>
                    <a:pt x="1718" y="3011"/>
                    <a:pt x="1689" y="3002"/>
                  </a:cubicBezTo>
                  <a:cubicBezTo>
                    <a:pt x="1815" y="2588"/>
                    <a:pt x="1727" y="2206"/>
                    <a:pt x="1634" y="1918"/>
                  </a:cubicBezTo>
                  <a:cubicBezTo>
                    <a:pt x="1631" y="1905"/>
                    <a:pt x="1624" y="1883"/>
                    <a:pt x="1611" y="1864"/>
                  </a:cubicBezTo>
                  <a:cubicBezTo>
                    <a:pt x="1719" y="1757"/>
                    <a:pt x="1767" y="1596"/>
                    <a:pt x="1716" y="1441"/>
                  </a:cubicBezTo>
                  <a:cubicBezTo>
                    <a:pt x="1659" y="1269"/>
                    <a:pt x="1498" y="1158"/>
                    <a:pt x="1324" y="1158"/>
                  </a:cubicBezTo>
                  <a:cubicBezTo>
                    <a:pt x="1282" y="1158"/>
                    <a:pt x="1239" y="1164"/>
                    <a:pt x="1197" y="1178"/>
                  </a:cubicBezTo>
                  <a:cubicBezTo>
                    <a:pt x="981" y="1249"/>
                    <a:pt x="862" y="1481"/>
                    <a:pt x="932" y="1698"/>
                  </a:cubicBezTo>
                  <a:cubicBezTo>
                    <a:pt x="989" y="1870"/>
                    <a:pt x="1150" y="1982"/>
                    <a:pt x="1324" y="1982"/>
                  </a:cubicBezTo>
                  <a:cubicBezTo>
                    <a:pt x="1366" y="1982"/>
                    <a:pt x="1409" y="1975"/>
                    <a:pt x="1452" y="1961"/>
                  </a:cubicBezTo>
                  <a:cubicBezTo>
                    <a:pt x="1465" y="1958"/>
                    <a:pt x="1478" y="1951"/>
                    <a:pt x="1489" y="1945"/>
                  </a:cubicBezTo>
                  <a:cubicBezTo>
                    <a:pt x="1492" y="1948"/>
                    <a:pt x="1493" y="1954"/>
                    <a:pt x="1496" y="1963"/>
                  </a:cubicBezTo>
                  <a:cubicBezTo>
                    <a:pt x="1624" y="2359"/>
                    <a:pt x="1641" y="2656"/>
                    <a:pt x="1553" y="2950"/>
                  </a:cubicBezTo>
                  <a:cubicBezTo>
                    <a:pt x="1292" y="2838"/>
                    <a:pt x="1053" y="2676"/>
                    <a:pt x="852" y="2474"/>
                  </a:cubicBezTo>
                  <a:cubicBezTo>
                    <a:pt x="880" y="2394"/>
                    <a:pt x="881" y="2306"/>
                    <a:pt x="855" y="2219"/>
                  </a:cubicBezTo>
                  <a:cubicBezTo>
                    <a:pt x="798" y="2045"/>
                    <a:pt x="637" y="1934"/>
                    <a:pt x="463" y="1934"/>
                  </a:cubicBezTo>
                  <a:cubicBezTo>
                    <a:pt x="421" y="1934"/>
                    <a:pt x="378" y="1940"/>
                    <a:pt x="335" y="1954"/>
                  </a:cubicBezTo>
                  <a:cubicBezTo>
                    <a:pt x="120" y="2025"/>
                    <a:pt x="1" y="2256"/>
                    <a:pt x="70" y="2474"/>
                  </a:cubicBezTo>
                  <a:cubicBezTo>
                    <a:pt x="127" y="2647"/>
                    <a:pt x="288" y="2758"/>
                    <a:pt x="462" y="2758"/>
                  </a:cubicBezTo>
                  <a:cubicBezTo>
                    <a:pt x="504" y="2758"/>
                    <a:pt x="548" y="2751"/>
                    <a:pt x="590" y="2737"/>
                  </a:cubicBezTo>
                  <a:cubicBezTo>
                    <a:pt x="668" y="2712"/>
                    <a:pt x="732" y="2665"/>
                    <a:pt x="780" y="2607"/>
                  </a:cubicBezTo>
                  <a:cubicBezTo>
                    <a:pt x="1046" y="2867"/>
                    <a:pt x="1376" y="3063"/>
                    <a:pt x="1732" y="3170"/>
                  </a:cubicBezTo>
                  <a:cubicBezTo>
                    <a:pt x="1805" y="3192"/>
                    <a:pt x="1880" y="3210"/>
                    <a:pt x="1955" y="3228"/>
                  </a:cubicBezTo>
                  <a:cubicBezTo>
                    <a:pt x="2074" y="3257"/>
                    <a:pt x="2184" y="3284"/>
                    <a:pt x="2293" y="3326"/>
                  </a:cubicBezTo>
                  <a:cubicBezTo>
                    <a:pt x="2430" y="3380"/>
                    <a:pt x="2614" y="3480"/>
                    <a:pt x="2695" y="3656"/>
                  </a:cubicBezTo>
                  <a:cubicBezTo>
                    <a:pt x="2701" y="3666"/>
                    <a:pt x="2705" y="3675"/>
                    <a:pt x="2715" y="3681"/>
                  </a:cubicBezTo>
                  <a:cubicBezTo>
                    <a:pt x="2896" y="4060"/>
                    <a:pt x="3077" y="4451"/>
                    <a:pt x="3197" y="4868"/>
                  </a:cubicBezTo>
                  <a:cubicBezTo>
                    <a:pt x="3161" y="4826"/>
                    <a:pt x="3125" y="4785"/>
                    <a:pt x="3084" y="4752"/>
                  </a:cubicBezTo>
                  <a:cubicBezTo>
                    <a:pt x="2925" y="4612"/>
                    <a:pt x="2734" y="4523"/>
                    <a:pt x="2550" y="4437"/>
                  </a:cubicBezTo>
                  <a:cubicBezTo>
                    <a:pt x="2495" y="4412"/>
                    <a:pt x="2442" y="4386"/>
                    <a:pt x="2390" y="4358"/>
                  </a:cubicBezTo>
                  <a:cubicBezTo>
                    <a:pt x="2469" y="4256"/>
                    <a:pt x="2498" y="4115"/>
                    <a:pt x="2455" y="3981"/>
                  </a:cubicBezTo>
                  <a:cubicBezTo>
                    <a:pt x="2398" y="3807"/>
                    <a:pt x="2237" y="3697"/>
                    <a:pt x="2063" y="3697"/>
                  </a:cubicBezTo>
                  <a:cubicBezTo>
                    <a:pt x="2021" y="3697"/>
                    <a:pt x="1978" y="3703"/>
                    <a:pt x="1935" y="3717"/>
                  </a:cubicBezTo>
                  <a:cubicBezTo>
                    <a:pt x="1719" y="3787"/>
                    <a:pt x="1601" y="4018"/>
                    <a:pt x="1670" y="4235"/>
                  </a:cubicBezTo>
                  <a:cubicBezTo>
                    <a:pt x="1727" y="4409"/>
                    <a:pt x="1888" y="4521"/>
                    <a:pt x="2062" y="4521"/>
                  </a:cubicBezTo>
                  <a:cubicBezTo>
                    <a:pt x="2105" y="4521"/>
                    <a:pt x="2147" y="4514"/>
                    <a:pt x="2190" y="4500"/>
                  </a:cubicBezTo>
                  <a:cubicBezTo>
                    <a:pt x="2219" y="4492"/>
                    <a:pt x="2248" y="4477"/>
                    <a:pt x="2274" y="4463"/>
                  </a:cubicBezTo>
                  <a:cubicBezTo>
                    <a:pt x="2343" y="4500"/>
                    <a:pt x="2416" y="4535"/>
                    <a:pt x="2488" y="4568"/>
                  </a:cubicBezTo>
                  <a:cubicBezTo>
                    <a:pt x="2672" y="4655"/>
                    <a:pt x="2846" y="4738"/>
                    <a:pt x="2990" y="4862"/>
                  </a:cubicBezTo>
                  <a:cubicBezTo>
                    <a:pt x="3196" y="5042"/>
                    <a:pt x="3325" y="5311"/>
                    <a:pt x="3338" y="5585"/>
                  </a:cubicBezTo>
                  <a:cubicBezTo>
                    <a:pt x="3338" y="5602"/>
                    <a:pt x="3346" y="5616"/>
                    <a:pt x="3355" y="5628"/>
                  </a:cubicBezTo>
                  <a:cubicBezTo>
                    <a:pt x="3468" y="6404"/>
                    <a:pt x="3413" y="7105"/>
                    <a:pt x="3183" y="7708"/>
                  </a:cubicBezTo>
                  <a:cubicBezTo>
                    <a:pt x="3176" y="7729"/>
                    <a:pt x="3179" y="7752"/>
                    <a:pt x="3189" y="7768"/>
                  </a:cubicBezTo>
                  <a:cubicBezTo>
                    <a:pt x="3095" y="8173"/>
                    <a:pt x="3028" y="8588"/>
                    <a:pt x="3005" y="9011"/>
                  </a:cubicBezTo>
                  <a:cubicBezTo>
                    <a:pt x="3002" y="9052"/>
                    <a:pt x="3034" y="9085"/>
                    <a:pt x="3073" y="9088"/>
                  </a:cubicBezTo>
                  <a:cubicBezTo>
                    <a:pt x="3082" y="9088"/>
                    <a:pt x="3092" y="9088"/>
                    <a:pt x="3100" y="9084"/>
                  </a:cubicBezTo>
                  <a:cubicBezTo>
                    <a:pt x="3128" y="9075"/>
                    <a:pt x="3150" y="9049"/>
                    <a:pt x="3150" y="9018"/>
                  </a:cubicBezTo>
                  <a:cubicBezTo>
                    <a:pt x="3226" y="7647"/>
                    <a:pt x="3747" y="6369"/>
                    <a:pt x="4311" y="5136"/>
                  </a:cubicBezTo>
                  <a:cubicBezTo>
                    <a:pt x="4373" y="5376"/>
                    <a:pt x="4447" y="5614"/>
                    <a:pt x="4535" y="5845"/>
                  </a:cubicBezTo>
                  <a:cubicBezTo>
                    <a:pt x="4387" y="5944"/>
                    <a:pt x="4315" y="6135"/>
                    <a:pt x="4373" y="6311"/>
                  </a:cubicBezTo>
                  <a:cubicBezTo>
                    <a:pt x="4429" y="6485"/>
                    <a:pt x="4590" y="6596"/>
                    <a:pt x="4765" y="6596"/>
                  </a:cubicBezTo>
                  <a:cubicBezTo>
                    <a:pt x="4806" y="6596"/>
                    <a:pt x="4849" y="6590"/>
                    <a:pt x="4891" y="6576"/>
                  </a:cubicBezTo>
                  <a:cubicBezTo>
                    <a:pt x="4901" y="6572"/>
                    <a:pt x="4910" y="6566"/>
                    <a:pt x="4919" y="6563"/>
                  </a:cubicBezTo>
                  <a:lnTo>
                    <a:pt x="4923" y="6563"/>
                  </a:lnTo>
                  <a:cubicBezTo>
                    <a:pt x="4926" y="6562"/>
                    <a:pt x="4930" y="6562"/>
                    <a:pt x="4933" y="6559"/>
                  </a:cubicBezTo>
                  <a:cubicBezTo>
                    <a:pt x="4935" y="6559"/>
                    <a:pt x="4936" y="6557"/>
                    <a:pt x="4936" y="6556"/>
                  </a:cubicBezTo>
                  <a:cubicBezTo>
                    <a:pt x="5121" y="6469"/>
                    <a:pt x="5218" y="6258"/>
                    <a:pt x="5153" y="6058"/>
                  </a:cubicBezTo>
                  <a:cubicBezTo>
                    <a:pt x="5097" y="5885"/>
                    <a:pt x="4938" y="5777"/>
                    <a:pt x="4765" y="5777"/>
                  </a:cubicBezTo>
                  <a:cubicBezTo>
                    <a:pt x="4732" y="5777"/>
                    <a:pt x="4698" y="5781"/>
                    <a:pt x="4665" y="5789"/>
                  </a:cubicBezTo>
                  <a:cubicBezTo>
                    <a:pt x="4571" y="5538"/>
                    <a:pt x="4492" y="5283"/>
                    <a:pt x="4428" y="5024"/>
                  </a:cubicBezTo>
                  <a:cubicBezTo>
                    <a:pt x="4659" y="4770"/>
                    <a:pt x="4995" y="4571"/>
                    <a:pt x="5469" y="4405"/>
                  </a:cubicBezTo>
                  <a:cubicBezTo>
                    <a:pt x="5498" y="4474"/>
                    <a:pt x="5505" y="4558"/>
                    <a:pt x="5506" y="4641"/>
                  </a:cubicBezTo>
                  <a:cubicBezTo>
                    <a:pt x="5508" y="4732"/>
                    <a:pt x="5508" y="4825"/>
                    <a:pt x="5508" y="4914"/>
                  </a:cubicBezTo>
                  <a:cubicBezTo>
                    <a:pt x="5508" y="5126"/>
                    <a:pt x="5511" y="5346"/>
                    <a:pt x="5535" y="5560"/>
                  </a:cubicBezTo>
                  <a:cubicBezTo>
                    <a:pt x="5548" y="5667"/>
                    <a:pt x="5569" y="5767"/>
                    <a:pt x="5593" y="5861"/>
                  </a:cubicBezTo>
                  <a:cubicBezTo>
                    <a:pt x="5460" y="5964"/>
                    <a:pt x="5396" y="6143"/>
                    <a:pt x="5453" y="6313"/>
                  </a:cubicBezTo>
                  <a:cubicBezTo>
                    <a:pt x="5509" y="6486"/>
                    <a:pt x="5670" y="6598"/>
                    <a:pt x="5844" y="6598"/>
                  </a:cubicBezTo>
                  <a:cubicBezTo>
                    <a:pt x="5886" y="6598"/>
                    <a:pt x="5929" y="6592"/>
                    <a:pt x="5971" y="6578"/>
                  </a:cubicBezTo>
                  <a:cubicBezTo>
                    <a:pt x="6187" y="6507"/>
                    <a:pt x="6307" y="6275"/>
                    <a:pt x="6236" y="6058"/>
                  </a:cubicBezTo>
                  <a:cubicBezTo>
                    <a:pt x="6179" y="5884"/>
                    <a:pt x="6017" y="5775"/>
                    <a:pt x="5842" y="5775"/>
                  </a:cubicBezTo>
                  <a:cubicBezTo>
                    <a:pt x="5804" y="5775"/>
                    <a:pt x="5764" y="5780"/>
                    <a:pt x="5725" y="5792"/>
                  </a:cubicBezTo>
                  <a:cubicBezTo>
                    <a:pt x="5706" y="5713"/>
                    <a:pt x="5689" y="5631"/>
                    <a:pt x="5679" y="5543"/>
                  </a:cubicBezTo>
                  <a:cubicBezTo>
                    <a:pt x="5653" y="5336"/>
                    <a:pt x="5653" y="5121"/>
                    <a:pt x="5651" y="4914"/>
                  </a:cubicBezTo>
                  <a:cubicBezTo>
                    <a:pt x="5651" y="4822"/>
                    <a:pt x="5651" y="4730"/>
                    <a:pt x="5650" y="4638"/>
                  </a:cubicBezTo>
                  <a:cubicBezTo>
                    <a:pt x="5648" y="4568"/>
                    <a:pt x="5642" y="4500"/>
                    <a:pt x="5628" y="4431"/>
                  </a:cubicBezTo>
                  <a:lnTo>
                    <a:pt x="5628" y="4431"/>
                  </a:lnTo>
                  <a:cubicBezTo>
                    <a:pt x="5919" y="4499"/>
                    <a:pt x="6201" y="4612"/>
                    <a:pt x="6476" y="4726"/>
                  </a:cubicBezTo>
                  <a:cubicBezTo>
                    <a:pt x="6644" y="4797"/>
                    <a:pt x="6821" y="4869"/>
                    <a:pt x="6997" y="4932"/>
                  </a:cubicBezTo>
                  <a:cubicBezTo>
                    <a:pt x="7305" y="5037"/>
                    <a:pt x="7592" y="5090"/>
                    <a:pt x="7853" y="5090"/>
                  </a:cubicBezTo>
                  <a:cubicBezTo>
                    <a:pt x="7921" y="5090"/>
                    <a:pt x="7987" y="5087"/>
                    <a:pt x="8051" y="5079"/>
                  </a:cubicBezTo>
                  <a:cubicBezTo>
                    <a:pt x="8117" y="5232"/>
                    <a:pt x="8266" y="5326"/>
                    <a:pt x="8426" y="5326"/>
                  </a:cubicBezTo>
                  <a:cubicBezTo>
                    <a:pt x="8468" y="5326"/>
                    <a:pt x="8511" y="5319"/>
                    <a:pt x="8554" y="5305"/>
                  </a:cubicBezTo>
                  <a:cubicBezTo>
                    <a:pt x="8769" y="5236"/>
                    <a:pt x="8889" y="5004"/>
                    <a:pt x="8819" y="4787"/>
                  </a:cubicBezTo>
                  <a:cubicBezTo>
                    <a:pt x="8763" y="4612"/>
                    <a:pt x="8601" y="4501"/>
                    <a:pt x="8428" y="4501"/>
                  </a:cubicBezTo>
                  <a:cubicBezTo>
                    <a:pt x="8386" y="4501"/>
                    <a:pt x="8343" y="4508"/>
                    <a:pt x="8300" y="4522"/>
                  </a:cubicBezTo>
                  <a:cubicBezTo>
                    <a:pt x="8119" y="4581"/>
                    <a:pt x="8009" y="4754"/>
                    <a:pt x="8018" y="4936"/>
                  </a:cubicBezTo>
                  <a:cubicBezTo>
                    <a:pt x="7963" y="4942"/>
                    <a:pt x="7907" y="4944"/>
                    <a:pt x="7852" y="4944"/>
                  </a:cubicBezTo>
                  <a:cubicBezTo>
                    <a:pt x="7563" y="4944"/>
                    <a:pt x="7277" y="4874"/>
                    <a:pt x="7047" y="4793"/>
                  </a:cubicBezTo>
                  <a:cubicBezTo>
                    <a:pt x="6874" y="4733"/>
                    <a:pt x="6701" y="4664"/>
                    <a:pt x="6534" y="4593"/>
                  </a:cubicBezTo>
                  <a:cubicBezTo>
                    <a:pt x="6282" y="4487"/>
                    <a:pt x="6026" y="4383"/>
                    <a:pt x="5757" y="4312"/>
                  </a:cubicBezTo>
                  <a:cubicBezTo>
                    <a:pt x="5832" y="4289"/>
                    <a:pt x="5909" y="4264"/>
                    <a:pt x="5984" y="4243"/>
                  </a:cubicBezTo>
                  <a:cubicBezTo>
                    <a:pt x="6282" y="4156"/>
                    <a:pt x="6591" y="4066"/>
                    <a:pt x="6880" y="3934"/>
                  </a:cubicBezTo>
                  <a:cubicBezTo>
                    <a:pt x="7215" y="3778"/>
                    <a:pt x="7485" y="3574"/>
                    <a:pt x="7675" y="3336"/>
                  </a:cubicBezTo>
                  <a:cubicBezTo>
                    <a:pt x="7731" y="3363"/>
                    <a:pt x="7792" y="3378"/>
                    <a:pt x="7856" y="3378"/>
                  </a:cubicBezTo>
                  <a:cubicBezTo>
                    <a:pt x="7897" y="3378"/>
                    <a:pt x="7940" y="3372"/>
                    <a:pt x="7982" y="3358"/>
                  </a:cubicBezTo>
                  <a:cubicBezTo>
                    <a:pt x="8198" y="3287"/>
                    <a:pt x="8318" y="3056"/>
                    <a:pt x="8247" y="2838"/>
                  </a:cubicBezTo>
                  <a:cubicBezTo>
                    <a:pt x="8190" y="2666"/>
                    <a:pt x="8029" y="2555"/>
                    <a:pt x="7855" y="2555"/>
                  </a:cubicBezTo>
                  <a:cubicBezTo>
                    <a:pt x="7812" y="2555"/>
                    <a:pt x="7769" y="2561"/>
                    <a:pt x="7727" y="2575"/>
                  </a:cubicBezTo>
                  <a:cubicBezTo>
                    <a:pt x="7511" y="2646"/>
                    <a:pt x="7393" y="2878"/>
                    <a:pt x="7464" y="3095"/>
                  </a:cubicBezTo>
                  <a:cubicBezTo>
                    <a:pt x="7482" y="3155"/>
                    <a:pt x="7517" y="3208"/>
                    <a:pt x="7559" y="3251"/>
                  </a:cubicBezTo>
                  <a:cubicBezTo>
                    <a:pt x="7384" y="3468"/>
                    <a:pt x="7132" y="3659"/>
                    <a:pt x="6821" y="3804"/>
                  </a:cubicBezTo>
                  <a:cubicBezTo>
                    <a:pt x="6628" y="3892"/>
                    <a:pt x="6426" y="3960"/>
                    <a:pt x="6221" y="4024"/>
                  </a:cubicBezTo>
                  <a:cubicBezTo>
                    <a:pt x="6291" y="3603"/>
                    <a:pt x="6512" y="3219"/>
                    <a:pt x="6743" y="2870"/>
                  </a:cubicBezTo>
                  <a:cubicBezTo>
                    <a:pt x="6748" y="2870"/>
                    <a:pt x="6752" y="2870"/>
                    <a:pt x="6757" y="2870"/>
                  </a:cubicBezTo>
                  <a:cubicBezTo>
                    <a:pt x="6802" y="2870"/>
                    <a:pt x="6846" y="2864"/>
                    <a:pt x="6889" y="2851"/>
                  </a:cubicBezTo>
                  <a:cubicBezTo>
                    <a:pt x="7105" y="2781"/>
                    <a:pt x="7225" y="2549"/>
                    <a:pt x="7154" y="2332"/>
                  </a:cubicBezTo>
                  <a:cubicBezTo>
                    <a:pt x="7097" y="2159"/>
                    <a:pt x="6936" y="2048"/>
                    <a:pt x="6762" y="2048"/>
                  </a:cubicBezTo>
                  <a:cubicBezTo>
                    <a:pt x="6719" y="2048"/>
                    <a:pt x="6676" y="2054"/>
                    <a:pt x="6634" y="2068"/>
                  </a:cubicBezTo>
                  <a:cubicBezTo>
                    <a:pt x="6417" y="2139"/>
                    <a:pt x="6300" y="2371"/>
                    <a:pt x="6371" y="2588"/>
                  </a:cubicBezTo>
                  <a:cubicBezTo>
                    <a:pt x="6408" y="2704"/>
                    <a:pt x="6491" y="2788"/>
                    <a:pt x="6595" y="2834"/>
                  </a:cubicBezTo>
                  <a:cubicBezTo>
                    <a:pt x="6353" y="3203"/>
                    <a:pt x="6126" y="3611"/>
                    <a:pt x="6068" y="4069"/>
                  </a:cubicBezTo>
                  <a:cubicBezTo>
                    <a:pt x="6028" y="4082"/>
                    <a:pt x="5987" y="4094"/>
                    <a:pt x="5946" y="4105"/>
                  </a:cubicBezTo>
                  <a:cubicBezTo>
                    <a:pt x="5794" y="4149"/>
                    <a:pt x="5644" y="4195"/>
                    <a:pt x="5495" y="4243"/>
                  </a:cubicBezTo>
                  <a:cubicBezTo>
                    <a:pt x="5056" y="4390"/>
                    <a:pt x="4728" y="4561"/>
                    <a:pt x="4479" y="4777"/>
                  </a:cubicBezTo>
                  <a:cubicBezTo>
                    <a:pt x="4507" y="4716"/>
                    <a:pt x="4535" y="4655"/>
                    <a:pt x="4564" y="4594"/>
                  </a:cubicBezTo>
                  <a:cubicBezTo>
                    <a:pt x="4911" y="3842"/>
                    <a:pt x="5270" y="3067"/>
                    <a:pt x="5538" y="2277"/>
                  </a:cubicBezTo>
                  <a:cubicBezTo>
                    <a:pt x="5543" y="2277"/>
                    <a:pt x="5548" y="2277"/>
                    <a:pt x="5552" y="2277"/>
                  </a:cubicBezTo>
                  <a:cubicBezTo>
                    <a:pt x="5596" y="2277"/>
                    <a:pt x="5642" y="2271"/>
                    <a:pt x="5686" y="2258"/>
                  </a:cubicBezTo>
                  <a:cubicBezTo>
                    <a:pt x="5902" y="2187"/>
                    <a:pt x="6020" y="1955"/>
                    <a:pt x="5951" y="1738"/>
                  </a:cubicBezTo>
                  <a:cubicBezTo>
                    <a:pt x="5894" y="1566"/>
                    <a:pt x="5733" y="1454"/>
                    <a:pt x="5559" y="1454"/>
                  </a:cubicBezTo>
                  <a:cubicBezTo>
                    <a:pt x="5516" y="1454"/>
                    <a:pt x="5473" y="1461"/>
                    <a:pt x="5431" y="1475"/>
                  </a:cubicBezTo>
                  <a:cubicBezTo>
                    <a:pt x="5215" y="1546"/>
                    <a:pt x="5097" y="1777"/>
                    <a:pt x="5166" y="1994"/>
                  </a:cubicBezTo>
                  <a:cubicBezTo>
                    <a:pt x="5205" y="2112"/>
                    <a:pt x="5292" y="2199"/>
                    <a:pt x="5396" y="2243"/>
                  </a:cubicBezTo>
                  <a:cubicBezTo>
                    <a:pt x="5133" y="3024"/>
                    <a:pt x="4778" y="3791"/>
                    <a:pt x="4432" y="4535"/>
                  </a:cubicBezTo>
                  <a:cubicBezTo>
                    <a:pt x="4124" y="5201"/>
                    <a:pt x="3811" y="5877"/>
                    <a:pt x="3556" y="6576"/>
                  </a:cubicBezTo>
                  <a:cubicBezTo>
                    <a:pt x="3578" y="6093"/>
                    <a:pt x="3526" y="5573"/>
                    <a:pt x="3391" y="5017"/>
                  </a:cubicBezTo>
                  <a:cubicBezTo>
                    <a:pt x="3345" y="4822"/>
                    <a:pt x="3283" y="4632"/>
                    <a:pt x="3215" y="4448"/>
                  </a:cubicBezTo>
                  <a:cubicBezTo>
                    <a:pt x="3276" y="4192"/>
                    <a:pt x="3454" y="3620"/>
                    <a:pt x="3871" y="3128"/>
                  </a:cubicBezTo>
                  <a:cubicBezTo>
                    <a:pt x="3936" y="3169"/>
                    <a:pt x="4012" y="3192"/>
                    <a:pt x="4090" y="3192"/>
                  </a:cubicBezTo>
                  <a:cubicBezTo>
                    <a:pt x="4131" y="3192"/>
                    <a:pt x="4173" y="3185"/>
                    <a:pt x="4215" y="3171"/>
                  </a:cubicBezTo>
                  <a:cubicBezTo>
                    <a:pt x="4431" y="3102"/>
                    <a:pt x="4549" y="2870"/>
                    <a:pt x="4479" y="2653"/>
                  </a:cubicBezTo>
                  <a:cubicBezTo>
                    <a:pt x="4423" y="2480"/>
                    <a:pt x="4262" y="2368"/>
                    <a:pt x="4088" y="2368"/>
                  </a:cubicBezTo>
                  <a:cubicBezTo>
                    <a:pt x="4046" y="2368"/>
                    <a:pt x="4003" y="2374"/>
                    <a:pt x="3960" y="2388"/>
                  </a:cubicBezTo>
                  <a:cubicBezTo>
                    <a:pt x="3745" y="2459"/>
                    <a:pt x="3624" y="2691"/>
                    <a:pt x="3695" y="2908"/>
                  </a:cubicBezTo>
                  <a:cubicBezTo>
                    <a:pt x="3710" y="2953"/>
                    <a:pt x="3733" y="2993"/>
                    <a:pt x="3760" y="3030"/>
                  </a:cubicBezTo>
                  <a:cubicBezTo>
                    <a:pt x="3406" y="3445"/>
                    <a:pt x="3218" y="3917"/>
                    <a:pt x="3124" y="4225"/>
                  </a:cubicBezTo>
                  <a:cubicBezTo>
                    <a:pt x="3028" y="3995"/>
                    <a:pt x="2922" y="3772"/>
                    <a:pt x="2818" y="3554"/>
                  </a:cubicBezTo>
                  <a:cubicBezTo>
                    <a:pt x="2723" y="3352"/>
                    <a:pt x="2626" y="3148"/>
                    <a:pt x="2537" y="2938"/>
                  </a:cubicBezTo>
                  <a:cubicBezTo>
                    <a:pt x="2586" y="2698"/>
                    <a:pt x="2715" y="2487"/>
                    <a:pt x="2854" y="2262"/>
                  </a:cubicBezTo>
                  <a:cubicBezTo>
                    <a:pt x="2906" y="2177"/>
                    <a:pt x="2959" y="2091"/>
                    <a:pt x="3008" y="2006"/>
                  </a:cubicBezTo>
                  <a:cubicBezTo>
                    <a:pt x="3115" y="1815"/>
                    <a:pt x="3196" y="1612"/>
                    <a:pt x="3258" y="1402"/>
                  </a:cubicBezTo>
                  <a:cubicBezTo>
                    <a:pt x="3268" y="1403"/>
                    <a:pt x="3277" y="1403"/>
                    <a:pt x="3287" y="1403"/>
                  </a:cubicBezTo>
                  <a:cubicBezTo>
                    <a:pt x="3329" y="1403"/>
                    <a:pt x="3372" y="1398"/>
                    <a:pt x="3413" y="1384"/>
                  </a:cubicBezTo>
                  <a:cubicBezTo>
                    <a:pt x="3629" y="1314"/>
                    <a:pt x="3747" y="1082"/>
                    <a:pt x="3678" y="865"/>
                  </a:cubicBezTo>
                  <a:cubicBezTo>
                    <a:pt x="3621" y="692"/>
                    <a:pt x="3460" y="580"/>
                    <a:pt x="3286" y="580"/>
                  </a:cubicBezTo>
                  <a:cubicBezTo>
                    <a:pt x="3244" y="580"/>
                    <a:pt x="3201" y="587"/>
                    <a:pt x="3158" y="600"/>
                  </a:cubicBezTo>
                  <a:cubicBezTo>
                    <a:pt x="2941" y="671"/>
                    <a:pt x="2824" y="903"/>
                    <a:pt x="2893" y="1120"/>
                  </a:cubicBezTo>
                  <a:cubicBezTo>
                    <a:pt x="2932" y="1234"/>
                    <a:pt x="3015" y="1321"/>
                    <a:pt x="3116" y="1366"/>
                  </a:cubicBezTo>
                  <a:cubicBezTo>
                    <a:pt x="3058" y="1563"/>
                    <a:pt x="2980" y="1756"/>
                    <a:pt x="2882" y="1937"/>
                  </a:cubicBezTo>
                  <a:cubicBezTo>
                    <a:pt x="2834" y="2021"/>
                    <a:pt x="2783" y="2103"/>
                    <a:pt x="2731" y="2186"/>
                  </a:cubicBezTo>
                  <a:cubicBezTo>
                    <a:pt x="2624" y="2356"/>
                    <a:pt x="2517" y="2532"/>
                    <a:pt x="2447" y="2721"/>
                  </a:cubicBezTo>
                  <a:cubicBezTo>
                    <a:pt x="2382" y="2553"/>
                    <a:pt x="2324" y="2381"/>
                    <a:pt x="2278" y="2206"/>
                  </a:cubicBezTo>
                  <a:cubicBezTo>
                    <a:pt x="2187" y="1850"/>
                    <a:pt x="2117" y="1340"/>
                    <a:pt x="2253" y="823"/>
                  </a:cubicBezTo>
                  <a:cubicBezTo>
                    <a:pt x="2288" y="822"/>
                    <a:pt x="2320" y="816"/>
                    <a:pt x="2355" y="804"/>
                  </a:cubicBezTo>
                  <a:cubicBezTo>
                    <a:pt x="2571" y="735"/>
                    <a:pt x="2689" y="503"/>
                    <a:pt x="2618" y="286"/>
                  </a:cubicBezTo>
                  <a:cubicBezTo>
                    <a:pt x="2562" y="113"/>
                    <a:pt x="2401" y="1"/>
                    <a:pt x="2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2120082" y="4669699"/>
              <a:ext cx="189582" cy="295535"/>
            </a:xfrm>
            <a:custGeom>
              <a:avLst/>
              <a:gdLst/>
              <a:ahLst/>
              <a:cxnLst/>
              <a:rect l="l" t="t" r="r" b="b"/>
              <a:pathLst>
                <a:path w="4017" h="6262" extrusionOk="0">
                  <a:moveTo>
                    <a:pt x="1112" y="1"/>
                  </a:moveTo>
                  <a:cubicBezTo>
                    <a:pt x="1090" y="1"/>
                    <a:pt x="1067" y="2"/>
                    <a:pt x="1045" y="6"/>
                  </a:cubicBezTo>
                  <a:cubicBezTo>
                    <a:pt x="820" y="42"/>
                    <a:pt x="670" y="255"/>
                    <a:pt x="706" y="479"/>
                  </a:cubicBezTo>
                  <a:cubicBezTo>
                    <a:pt x="741" y="681"/>
                    <a:pt x="916" y="823"/>
                    <a:pt x="1114" y="823"/>
                  </a:cubicBezTo>
                  <a:cubicBezTo>
                    <a:pt x="1136" y="823"/>
                    <a:pt x="1158" y="822"/>
                    <a:pt x="1181" y="818"/>
                  </a:cubicBezTo>
                  <a:cubicBezTo>
                    <a:pt x="1216" y="812"/>
                    <a:pt x="1247" y="802"/>
                    <a:pt x="1278" y="788"/>
                  </a:cubicBezTo>
                  <a:cubicBezTo>
                    <a:pt x="1638" y="1181"/>
                    <a:pt x="1813" y="1665"/>
                    <a:pt x="1897" y="2023"/>
                  </a:cubicBezTo>
                  <a:cubicBezTo>
                    <a:pt x="1939" y="2201"/>
                    <a:pt x="1965" y="2380"/>
                    <a:pt x="1987" y="2558"/>
                  </a:cubicBezTo>
                  <a:cubicBezTo>
                    <a:pt x="1838" y="2424"/>
                    <a:pt x="1660" y="2318"/>
                    <a:pt x="1488" y="2217"/>
                  </a:cubicBezTo>
                  <a:cubicBezTo>
                    <a:pt x="1405" y="2167"/>
                    <a:pt x="1320" y="2117"/>
                    <a:pt x="1240" y="2065"/>
                  </a:cubicBezTo>
                  <a:cubicBezTo>
                    <a:pt x="1066" y="1950"/>
                    <a:pt x="909" y="1817"/>
                    <a:pt x="767" y="1668"/>
                  </a:cubicBezTo>
                  <a:cubicBezTo>
                    <a:pt x="835" y="1580"/>
                    <a:pt x="870" y="1467"/>
                    <a:pt x="849" y="1347"/>
                  </a:cubicBezTo>
                  <a:cubicBezTo>
                    <a:pt x="815" y="1145"/>
                    <a:pt x="641" y="1002"/>
                    <a:pt x="443" y="1002"/>
                  </a:cubicBezTo>
                  <a:cubicBezTo>
                    <a:pt x="421" y="1002"/>
                    <a:pt x="398" y="1004"/>
                    <a:pt x="376" y="1008"/>
                  </a:cubicBezTo>
                  <a:cubicBezTo>
                    <a:pt x="152" y="1047"/>
                    <a:pt x="1" y="1258"/>
                    <a:pt x="37" y="1483"/>
                  </a:cubicBezTo>
                  <a:cubicBezTo>
                    <a:pt x="71" y="1684"/>
                    <a:pt x="245" y="1825"/>
                    <a:pt x="443" y="1825"/>
                  </a:cubicBezTo>
                  <a:cubicBezTo>
                    <a:pt x="466" y="1825"/>
                    <a:pt x="488" y="1824"/>
                    <a:pt x="511" y="1820"/>
                  </a:cubicBezTo>
                  <a:cubicBezTo>
                    <a:pt x="566" y="1811"/>
                    <a:pt x="615" y="1791"/>
                    <a:pt x="658" y="1765"/>
                  </a:cubicBezTo>
                  <a:cubicBezTo>
                    <a:pt x="810" y="1921"/>
                    <a:pt x="974" y="2063"/>
                    <a:pt x="1159" y="2185"/>
                  </a:cubicBezTo>
                  <a:cubicBezTo>
                    <a:pt x="1242" y="2238"/>
                    <a:pt x="1327" y="2289"/>
                    <a:pt x="1414" y="2340"/>
                  </a:cubicBezTo>
                  <a:cubicBezTo>
                    <a:pt x="1640" y="2474"/>
                    <a:pt x="1854" y="2600"/>
                    <a:pt x="2009" y="2793"/>
                  </a:cubicBezTo>
                  <a:cubicBezTo>
                    <a:pt x="2028" y="3019"/>
                    <a:pt x="2036" y="3244"/>
                    <a:pt x="2045" y="3467"/>
                  </a:cubicBezTo>
                  <a:cubicBezTo>
                    <a:pt x="2055" y="3709"/>
                    <a:pt x="2065" y="3955"/>
                    <a:pt x="2087" y="4201"/>
                  </a:cubicBezTo>
                  <a:cubicBezTo>
                    <a:pt x="1861" y="3973"/>
                    <a:pt x="1476" y="3642"/>
                    <a:pt x="969" y="3438"/>
                  </a:cubicBezTo>
                  <a:cubicBezTo>
                    <a:pt x="977" y="3393"/>
                    <a:pt x="978" y="3349"/>
                    <a:pt x="971" y="3301"/>
                  </a:cubicBezTo>
                  <a:cubicBezTo>
                    <a:pt x="937" y="3099"/>
                    <a:pt x="761" y="2957"/>
                    <a:pt x="564" y="2957"/>
                  </a:cubicBezTo>
                  <a:cubicBezTo>
                    <a:pt x="542" y="2957"/>
                    <a:pt x="520" y="2958"/>
                    <a:pt x="498" y="2962"/>
                  </a:cubicBezTo>
                  <a:cubicBezTo>
                    <a:pt x="273" y="3001"/>
                    <a:pt x="123" y="3213"/>
                    <a:pt x="159" y="3437"/>
                  </a:cubicBezTo>
                  <a:cubicBezTo>
                    <a:pt x="193" y="3639"/>
                    <a:pt x="367" y="3780"/>
                    <a:pt x="565" y="3780"/>
                  </a:cubicBezTo>
                  <a:cubicBezTo>
                    <a:pt x="587" y="3780"/>
                    <a:pt x="610" y="3778"/>
                    <a:pt x="632" y="3774"/>
                  </a:cubicBezTo>
                  <a:cubicBezTo>
                    <a:pt x="757" y="3752"/>
                    <a:pt x="859" y="3677"/>
                    <a:pt x="919" y="3576"/>
                  </a:cubicBezTo>
                  <a:cubicBezTo>
                    <a:pt x="1518" y="3818"/>
                    <a:pt x="1941" y="4243"/>
                    <a:pt x="2113" y="4440"/>
                  </a:cubicBezTo>
                  <a:cubicBezTo>
                    <a:pt x="2136" y="4636"/>
                    <a:pt x="2171" y="4834"/>
                    <a:pt x="2219" y="5029"/>
                  </a:cubicBezTo>
                  <a:cubicBezTo>
                    <a:pt x="2275" y="5251"/>
                    <a:pt x="2343" y="5472"/>
                    <a:pt x="2424" y="5688"/>
                  </a:cubicBezTo>
                  <a:cubicBezTo>
                    <a:pt x="2462" y="5786"/>
                    <a:pt x="2498" y="5891"/>
                    <a:pt x="2549" y="5985"/>
                  </a:cubicBezTo>
                  <a:cubicBezTo>
                    <a:pt x="2598" y="6076"/>
                    <a:pt x="2633" y="6163"/>
                    <a:pt x="2711" y="6235"/>
                  </a:cubicBezTo>
                  <a:cubicBezTo>
                    <a:pt x="2725" y="6249"/>
                    <a:pt x="2743" y="6262"/>
                    <a:pt x="2761" y="6262"/>
                  </a:cubicBezTo>
                  <a:cubicBezTo>
                    <a:pt x="2765" y="6262"/>
                    <a:pt x="2769" y="6261"/>
                    <a:pt x="2773" y="6260"/>
                  </a:cubicBezTo>
                  <a:cubicBezTo>
                    <a:pt x="2873" y="6224"/>
                    <a:pt x="2725" y="5985"/>
                    <a:pt x="2707" y="5938"/>
                  </a:cubicBezTo>
                  <a:cubicBezTo>
                    <a:pt x="2636" y="5768"/>
                    <a:pt x="2562" y="5597"/>
                    <a:pt x="2492" y="5423"/>
                  </a:cubicBezTo>
                  <a:cubicBezTo>
                    <a:pt x="2404" y="5200"/>
                    <a:pt x="2413" y="4928"/>
                    <a:pt x="2500" y="4705"/>
                  </a:cubicBezTo>
                  <a:cubicBezTo>
                    <a:pt x="2569" y="4527"/>
                    <a:pt x="2685" y="4374"/>
                    <a:pt x="2808" y="4213"/>
                  </a:cubicBezTo>
                  <a:cubicBezTo>
                    <a:pt x="2854" y="4149"/>
                    <a:pt x="2903" y="4085"/>
                    <a:pt x="2948" y="4019"/>
                  </a:cubicBezTo>
                  <a:cubicBezTo>
                    <a:pt x="2957" y="4019"/>
                    <a:pt x="2965" y="4019"/>
                    <a:pt x="2973" y="4019"/>
                  </a:cubicBezTo>
                  <a:cubicBezTo>
                    <a:pt x="2996" y="4019"/>
                    <a:pt x="3019" y="4018"/>
                    <a:pt x="3041" y="4016"/>
                  </a:cubicBezTo>
                  <a:cubicBezTo>
                    <a:pt x="3265" y="3977"/>
                    <a:pt x="3416" y="3766"/>
                    <a:pt x="3380" y="3541"/>
                  </a:cubicBezTo>
                  <a:cubicBezTo>
                    <a:pt x="3347" y="3339"/>
                    <a:pt x="3171" y="3198"/>
                    <a:pt x="2972" y="3198"/>
                  </a:cubicBezTo>
                  <a:cubicBezTo>
                    <a:pt x="2950" y="3198"/>
                    <a:pt x="2928" y="3200"/>
                    <a:pt x="2905" y="3204"/>
                  </a:cubicBezTo>
                  <a:cubicBezTo>
                    <a:pt x="2681" y="3241"/>
                    <a:pt x="2530" y="3453"/>
                    <a:pt x="2566" y="3677"/>
                  </a:cubicBezTo>
                  <a:cubicBezTo>
                    <a:pt x="2591" y="3816"/>
                    <a:pt x="2681" y="3928"/>
                    <a:pt x="2801" y="3981"/>
                  </a:cubicBezTo>
                  <a:cubicBezTo>
                    <a:pt x="2766" y="4029"/>
                    <a:pt x="2731" y="4077"/>
                    <a:pt x="2694" y="4125"/>
                  </a:cubicBezTo>
                  <a:cubicBezTo>
                    <a:pt x="2571" y="4287"/>
                    <a:pt x="2443" y="4455"/>
                    <a:pt x="2366" y="4651"/>
                  </a:cubicBezTo>
                  <a:cubicBezTo>
                    <a:pt x="2346" y="4702"/>
                    <a:pt x="2332" y="4754"/>
                    <a:pt x="2319" y="4806"/>
                  </a:cubicBezTo>
                  <a:cubicBezTo>
                    <a:pt x="2232" y="4384"/>
                    <a:pt x="2212" y="3952"/>
                    <a:pt x="2196" y="3531"/>
                  </a:cubicBezTo>
                  <a:cubicBezTo>
                    <a:pt x="2200" y="3522"/>
                    <a:pt x="2203" y="3511"/>
                    <a:pt x="2201" y="3501"/>
                  </a:cubicBezTo>
                  <a:cubicBezTo>
                    <a:pt x="2193" y="3307"/>
                    <a:pt x="2306" y="3133"/>
                    <a:pt x="2404" y="3020"/>
                  </a:cubicBezTo>
                  <a:cubicBezTo>
                    <a:pt x="2479" y="2933"/>
                    <a:pt x="2566" y="2858"/>
                    <a:pt x="2659" y="2777"/>
                  </a:cubicBezTo>
                  <a:cubicBezTo>
                    <a:pt x="2717" y="2726"/>
                    <a:pt x="2773" y="2675"/>
                    <a:pt x="2830" y="2622"/>
                  </a:cubicBezTo>
                  <a:cubicBezTo>
                    <a:pt x="3095" y="2361"/>
                    <a:pt x="3296" y="2036"/>
                    <a:pt x="3412" y="1681"/>
                  </a:cubicBezTo>
                  <a:cubicBezTo>
                    <a:pt x="3461" y="1703"/>
                    <a:pt x="3515" y="1715"/>
                    <a:pt x="3570" y="1715"/>
                  </a:cubicBezTo>
                  <a:cubicBezTo>
                    <a:pt x="3594" y="1715"/>
                    <a:pt x="3618" y="1713"/>
                    <a:pt x="3642" y="1708"/>
                  </a:cubicBezTo>
                  <a:cubicBezTo>
                    <a:pt x="3866" y="1671"/>
                    <a:pt x="4017" y="1459"/>
                    <a:pt x="3981" y="1235"/>
                  </a:cubicBezTo>
                  <a:cubicBezTo>
                    <a:pt x="3942" y="1042"/>
                    <a:pt x="3767" y="899"/>
                    <a:pt x="3570" y="899"/>
                  </a:cubicBezTo>
                  <a:cubicBezTo>
                    <a:pt x="3547" y="899"/>
                    <a:pt x="3524" y="901"/>
                    <a:pt x="3501" y="905"/>
                  </a:cubicBezTo>
                  <a:cubicBezTo>
                    <a:pt x="3277" y="943"/>
                    <a:pt x="3126" y="1155"/>
                    <a:pt x="3163" y="1378"/>
                  </a:cubicBezTo>
                  <a:cubicBezTo>
                    <a:pt x="3177" y="1470"/>
                    <a:pt x="3222" y="1545"/>
                    <a:pt x="3281" y="1606"/>
                  </a:cubicBezTo>
                  <a:cubicBezTo>
                    <a:pt x="3199" y="1876"/>
                    <a:pt x="3063" y="2133"/>
                    <a:pt x="2882" y="2351"/>
                  </a:cubicBezTo>
                  <a:cubicBezTo>
                    <a:pt x="2669" y="2130"/>
                    <a:pt x="2544" y="1860"/>
                    <a:pt x="2475" y="1449"/>
                  </a:cubicBezTo>
                  <a:cubicBezTo>
                    <a:pt x="2472" y="1441"/>
                    <a:pt x="2472" y="1435"/>
                    <a:pt x="2472" y="1429"/>
                  </a:cubicBezTo>
                  <a:cubicBezTo>
                    <a:pt x="2488" y="1428"/>
                    <a:pt x="2500" y="1429"/>
                    <a:pt x="2514" y="1426"/>
                  </a:cubicBezTo>
                  <a:cubicBezTo>
                    <a:pt x="2738" y="1388"/>
                    <a:pt x="2889" y="1176"/>
                    <a:pt x="2853" y="951"/>
                  </a:cubicBezTo>
                  <a:cubicBezTo>
                    <a:pt x="2819" y="750"/>
                    <a:pt x="2643" y="609"/>
                    <a:pt x="2446" y="609"/>
                  </a:cubicBezTo>
                  <a:cubicBezTo>
                    <a:pt x="2424" y="609"/>
                    <a:pt x="2402" y="610"/>
                    <a:pt x="2379" y="614"/>
                  </a:cubicBezTo>
                  <a:cubicBezTo>
                    <a:pt x="2155" y="652"/>
                    <a:pt x="2005" y="863"/>
                    <a:pt x="2041" y="1087"/>
                  </a:cubicBezTo>
                  <a:cubicBezTo>
                    <a:pt x="2068" y="1247"/>
                    <a:pt x="2183" y="1368"/>
                    <a:pt x="2330" y="1412"/>
                  </a:cubicBezTo>
                  <a:cubicBezTo>
                    <a:pt x="2327" y="1436"/>
                    <a:pt x="2332" y="1458"/>
                    <a:pt x="2333" y="1471"/>
                  </a:cubicBezTo>
                  <a:cubicBezTo>
                    <a:pt x="2384" y="1768"/>
                    <a:pt x="2484" y="2146"/>
                    <a:pt x="2788" y="2455"/>
                  </a:cubicBezTo>
                  <a:cubicBezTo>
                    <a:pt x="2766" y="2477"/>
                    <a:pt x="2746" y="2500"/>
                    <a:pt x="2724" y="2522"/>
                  </a:cubicBezTo>
                  <a:cubicBezTo>
                    <a:pt x="2672" y="2576"/>
                    <a:pt x="2615" y="2623"/>
                    <a:pt x="2560" y="2673"/>
                  </a:cubicBezTo>
                  <a:cubicBezTo>
                    <a:pt x="2469" y="2752"/>
                    <a:pt x="2375" y="2836"/>
                    <a:pt x="2291" y="2930"/>
                  </a:cubicBezTo>
                  <a:cubicBezTo>
                    <a:pt x="2252" y="2975"/>
                    <a:pt x="2210" y="3029"/>
                    <a:pt x="2172" y="3091"/>
                  </a:cubicBezTo>
                  <a:cubicBezTo>
                    <a:pt x="2167" y="2988"/>
                    <a:pt x="2159" y="2882"/>
                    <a:pt x="2152" y="2778"/>
                  </a:cubicBezTo>
                  <a:cubicBezTo>
                    <a:pt x="2154" y="2767"/>
                    <a:pt x="2154" y="2754"/>
                    <a:pt x="2151" y="2743"/>
                  </a:cubicBezTo>
                  <a:cubicBezTo>
                    <a:pt x="2129" y="2492"/>
                    <a:pt x="2096" y="2240"/>
                    <a:pt x="2038" y="1991"/>
                  </a:cubicBezTo>
                  <a:cubicBezTo>
                    <a:pt x="1951" y="1620"/>
                    <a:pt x="1770" y="1121"/>
                    <a:pt x="1399" y="708"/>
                  </a:cubicBezTo>
                  <a:cubicBezTo>
                    <a:pt x="1493" y="617"/>
                    <a:pt x="1543" y="484"/>
                    <a:pt x="1520" y="343"/>
                  </a:cubicBezTo>
                  <a:cubicBezTo>
                    <a:pt x="1484" y="142"/>
                    <a:pt x="1310" y="1"/>
                    <a:pt x="1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1" name="Google Shape;601;p14"/>
            <p:cNvGrpSpPr/>
            <p:nvPr/>
          </p:nvGrpSpPr>
          <p:grpSpPr>
            <a:xfrm>
              <a:off x="7185232" y="-4362"/>
              <a:ext cx="689708" cy="914498"/>
              <a:chOff x="2564125" y="1136725"/>
              <a:chExt cx="365350" cy="484425"/>
            </a:xfrm>
          </p:grpSpPr>
          <p:sp>
            <p:nvSpPr>
              <p:cNvPr id="602" name="Google Shape;602;p14"/>
              <p:cNvSpPr/>
              <p:nvPr/>
            </p:nvSpPr>
            <p:spPr>
              <a:xfrm>
                <a:off x="2823525" y="1482000"/>
                <a:ext cx="45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908" extrusionOk="0">
                    <a:moveTo>
                      <a:pt x="390" y="1"/>
                    </a:moveTo>
                    <a:cubicBezTo>
                      <a:pt x="325" y="1"/>
                      <a:pt x="268" y="48"/>
                      <a:pt x="261" y="128"/>
                    </a:cubicBezTo>
                    <a:cubicBezTo>
                      <a:pt x="171" y="1037"/>
                      <a:pt x="1" y="1971"/>
                      <a:pt x="378" y="2839"/>
                    </a:cubicBezTo>
                    <a:cubicBezTo>
                      <a:pt x="399" y="2887"/>
                      <a:pt x="436" y="2907"/>
                      <a:pt x="474" y="2907"/>
                    </a:cubicBezTo>
                    <a:cubicBezTo>
                      <a:pt x="558" y="2907"/>
                      <a:pt x="650" y="2812"/>
                      <a:pt x="604" y="2706"/>
                    </a:cubicBezTo>
                    <a:cubicBezTo>
                      <a:pt x="285" y="1973"/>
                      <a:pt x="407" y="1156"/>
                      <a:pt x="496" y="381"/>
                    </a:cubicBezTo>
                    <a:lnTo>
                      <a:pt x="496" y="381"/>
                    </a:lnTo>
                    <a:cubicBezTo>
                      <a:pt x="891" y="715"/>
                      <a:pt x="1252" y="1086"/>
                      <a:pt x="1576" y="1491"/>
                    </a:cubicBezTo>
                    <a:cubicBezTo>
                      <a:pt x="1601" y="1524"/>
                      <a:pt x="1631" y="1537"/>
                      <a:pt x="1660" y="1537"/>
                    </a:cubicBezTo>
                    <a:cubicBezTo>
                      <a:pt x="1752" y="1537"/>
                      <a:pt x="1837" y="1406"/>
                      <a:pt x="1760" y="1308"/>
                    </a:cubicBezTo>
                    <a:cubicBezTo>
                      <a:pt x="1383" y="836"/>
                      <a:pt x="956" y="410"/>
                      <a:pt x="483" y="35"/>
                    </a:cubicBezTo>
                    <a:cubicBezTo>
                      <a:pt x="453" y="12"/>
                      <a:pt x="421" y="1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4"/>
              <p:cNvSpPr/>
              <p:nvPr/>
            </p:nvSpPr>
            <p:spPr>
              <a:xfrm>
                <a:off x="2685450" y="1277450"/>
                <a:ext cx="20987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13748" extrusionOk="0">
                    <a:moveTo>
                      <a:pt x="1" y="0"/>
                    </a:moveTo>
                    <a:cubicBezTo>
                      <a:pt x="356" y="2610"/>
                      <a:pt x="479" y="6182"/>
                      <a:pt x="2074" y="8333"/>
                    </a:cubicBezTo>
                    <a:cubicBezTo>
                      <a:pt x="3716" y="10543"/>
                      <a:pt x="6524" y="11486"/>
                      <a:pt x="8054" y="13747"/>
                    </a:cubicBezTo>
                    <a:cubicBezTo>
                      <a:pt x="7892" y="13508"/>
                      <a:pt x="8079" y="12534"/>
                      <a:pt x="8083" y="12230"/>
                    </a:cubicBezTo>
                    <a:cubicBezTo>
                      <a:pt x="8096" y="11612"/>
                      <a:pt x="8108" y="10994"/>
                      <a:pt x="8119" y="10374"/>
                    </a:cubicBezTo>
                    <a:cubicBezTo>
                      <a:pt x="8141" y="9307"/>
                      <a:pt x="8235" y="8261"/>
                      <a:pt x="8299" y="7211"/>
                    </a:cubicBezTo>
                    <a:cubicBezTo>
                      <a:pt x="8394" y="5623"/>
                      <a:pt x="7497" y="4072"/>
                      <a:pt x="6349" y="2980"/>
                    </a:cubicBezTo>
                    <a:cubicBezTo>
                      <a:pt x="6142" y="2784"/>
                      <a:pt x="5926" y="2600"/>
                      <a:pt x="5707" y="2434"/>
                    </a:cubicBezTo>
                    <a:cubicBezTo>
                      <a:pt x="4047" y="1182"/>
                      <a:pt x="1999" y="57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2564125" y="1136725"/>
                <a:ext cx="302075" cy="4252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010" extrusionOk="0">
                    <a:moveTo>
                      <a:pt x="105" y="0"/>
                    </a:moveTo>
                    <a:cubicBezTo>
                      <a:pt x="52" y="0"/>
                      <a:pt x="0" y="44"/>
                      <a:pt x="27" y="105"/>
                    </a:cubicBezTo>
                    <a:cubicBezTo>
                      <a:pt x="1065" y="2517"/>
                      <a:pt x="2914" y="4410"/>
                      <a:pt x="4789" y="6194"/>
                    </a:cubicBezTo>
                    <a:cubicBezTo>
                      <a:pt x="5738" y="7097"/>
                      <a:pt x="6703" y="7986"/>
                      <a:pt x="7597" y="8944"/>
                    </a:cubicBezTo>
                    <a:cubicBezTo>
                      <a:pt x="7897" y="9269"/>
                      <a:pt x="8179" y="9609"/>
                      <a:pt x="8451" y="9956"/>
                    </a:cubicBezTo>
                    <a:cubicBezTo>
                      <a:pt x="9020" y="10687"/>
                      <a:pt x="9621" y="11421"/>
                      <a:pt x="10036" y="12261"/>
                    </a:cubicBezTo>
                    <a:cubicBezTo>
                      <a:pt x="10222" y="12637"/>
                      <a:pt x="10351" y="13033"/>
                      <a:pt x="10485" y="13431"/>
                    </a:cubicBezTo>
                    <a:cubicBezTo>
                      <a:pt x="10618" y="13830"/>
                      <a:pt x="10756" y="14230"/>
                      <a:pt x="10901" y="14626"/>
                    </a:cubicBezTo>
                    <a:cubicBezTo>
                      <a:pt x="11192" y="15427"/>
                      <a:pt x="11520" y="16212"/>
                      <a:pt x="11907" y="16970"/>
                    </a:cubicBezTo>
                    <a:cubicBezTo>
                      <a:pt x="11922" y="16998"/>
                      <a:pt x="11944" y="17010"/>
                      <a:pt x="11968" y="17010"/>
                    </a:cubicBezTo>
                    <a:cubicBezTo>
                      <a:pt x="12023" y="17010"/>
                      <a:pt x="12082" y="16944"/>
                      <a:pt x="12049" y="16877"/>
                    </a:cubicBezTo>
                    <a:cubicBezTo>
                      <a:pt x="11695" y="16188"/>
                      <a:pt x="11393" y="15473"/>
                      <a:pt x="11124" y="14747"/>
                    </a:cubicBezTo>
                    <a:cubicBezTo>
                      <a:pt x="10860" y="14040"/>
                      <a:pt x="10659" y="13308"/>
                      <a:pt x="10374" y="12608"/>
                    </a:cubicBezTo>
                    <a:cubicBezTo>
                      <a:pt x="10118" y="11977"/>
                      <a:pt x="9754" y="11400"/>
                      <a:pt x="9352" y="10854"/>
                    </a:cubicBezTo>
                    <a:cubicBezTo>
                      <a:pt x="9074" y="10473"/>
                      <a:pt x="8777" y="10107"/>
                      <a:pt x="8489" y="9733"/>
                    </a:cubicBezTo>
                    <a:cubicBezTo>
                      <a:pt x="8344" y="9547"/>
                      <a:pt x="8198" y="9363"/>
                      <a:pt x="8042" y="9188"/>
                    </a:cubicBezTo>
                    <a:cubicBezTo>
                      <a:pt x="6325" y="7264"/>
                      <a:pt x="4286" y="5652"/>
                      <a:pt x="2584" y="3714"/>
                    </a:cubicBezTo>
                    <a:cubicBezTo>
                      <a:pt x="1616" y="2615"/>
                      <a:pt x="766" y="1404"/>
                      <a:pt x="184" y="53"/>
                    </a:cubicBezTo>
                    <a:cubicBezTo>
                      <a:pt x="169" y="16"/>
                      <a:pt x="137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2696950" y="1304550"/>
                <a:ext cx="830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4466" extrusionOk="0">
                    <a:moveTo>
                      <a:pt x="99" y="1"/>
                    </a:moveTo>
                    <a:cubicBezTo>
                      <a:pt x="47" y="1"/>
                      <a:pt x="1" y="63"/>
                      <a:pt x="21" y="112"/>
                    </a:cubicBezTo>
                    <a:cubicBezTo>
                      <a:pt x="616" y="1495"/>
                      <a:pt x="1070" y="2933"/>
                      <a:pt x="1369" y="4409"/>
                    </a:cubicBezTo>
                    <a:cubicBezTo>
                      <a:pt x="1378" y="4448"/>
                      <a:pt x="1405" y="4465"/>
                      <a:pt x="1436" y="4465"/>
                    </a:cubicBezTo>
                    <a:cubicBezTo>
                      <a:pt x="1485" y="4465"/>
                      <a:pt x="1541" y="4420"/>
                      <a:pt x="1527" y="4357"/>
                    </a:cubicBezTo>
                    <a:cubicBezTo>
                      <a:pt x="1236" y="2939"/>
                      <a:pt x="809" y="1555"/>
                      <a:pt x="248" y="222"/>
                    </a:cubicBezTo>
                    <a:lnTo>
                      <a:pt x="248" y="222"/>
                    </a:lnTo>
                    <a:cubicBezTo>
                      <a:pt x="1231" y="538"/>
                      <a:pt x="2213" y="854"/>
                      <a:pt x="3195" y="1172"/>
                    </a:cubicBezTo>
                    <a:cubicBezTo>
                      <a:pt x="3204" y="1174"/>
                      <a:pt x="3212" y="1176"/>
                      <a:pt x="3220" y="1176"/>
                    </a:cubicBezTo>
                    <a:cubicBezTo>
                      <a:pt x="3304" y="1176"/>
                      <a:pt x="3322" y="1036"/>
                      <a:pt x="3229" y="1007"/>
                    </a:cubicBezTo>
                    <a:cubicBezTo>
                      <a:pt x="2193" y="672"/>
                      <a:pt x="1155" y="339"/>
                      <a:pt x="117" y="3"/>
                    </a:cubicBezTo>
                    <a:cubicBezTo>
                      <a:pt x="111" y="2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>
                <a:off x="2751300" y="1358625"/>
                <a:ext cx="8152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743" extrusionOk="0">
                    <a:moveTo>
                      <a:pt x="103" y="0"/>
                    </a:moveTo>
                    <a:cubicBezTo>
                      <a:pt x="49" y="0"/>
                      <a:pt x="1" y="56"/>
                      <a:pt x="23" y="110"/>
                    </a:cubicBezTo>
                    <a:cubicBezTo>
                      <a:pt x="614" y="1564"/>
                      <a:pt x="967" y="3101"/>
                      <a:pt x="1063" y="4666"/>
                    </a:cubicBezTo>
                    <a:cubicBezTo>
                      <a:pt x="1066" y="4717"/>
                      <a:pt x="1106" y="4742"/>
                      <a:pt x="1146" y="4742"/>
                    </a:cubicBezTo>
                    <a:cubicBezTo>
                      <a:pt x="1190" y="4742"/>
                      <a:pt x="1233" y="4713"/>
                      <a:pt x="1229" y="4657"/>
                    </a:cubicBezTo>
                    <a:cubicBezTo>
                      <a:pt x="1135" y="3130"/>
                      <a:pt x="800" y="1624"/>
                      <a:pt x="238" y="200"/>
                    </a:cubicBezTo>
                    <a:lnTo>
                      <a:pt x="238" y="200"/>
                    </a:lnTo>
                    <a:cubicBezTo>
                      <a:pt x="1261" y="448"/>
                      <a:pt x="2234" y="876"/>
                      <a:pt x="3111" y="1462"/>
                    </a:cubicBezTo>
                    <a:cubicBezTo>
                      <a:pt x="3126" y="1472"/>
                      <a:pt x="3140" y="1477"/>
                      <a:pt x="3153" y="1477"/>
                    </a:cubicBezTo>
                    <a:cubicBezTo>
                      <a:pt x="3221" y="1477"/>
                      <a:pt x="3260" y="1363"/>
                      <a:pt x="3186" y="1313"/>
                    </a:cubicBezTo>
                    <a:cubicBezTo>
                      <a:pt x="2254" y="691"/>
                      <a:pt x="1213" y="246"/>
                      <a:pt x="119" y="2"/>
                    </a:cubicBezTo>
                    <a:cubicBezTo>
                      <a:pt x="113" y="1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2807525" y="1431050"/>
                <a:ext cx="651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964" extrusionOk="0">
                    <a:moveTo>
                      <a:pt x="86" y="0"/>
                    </a:moveTo>
                    <a:cubicBezTo>
                      <a:pt x="38" y="0"/>
                      <a:pt x="0" y="42"/>
                      <a:pt x="7" y="90"/>
                    </a:cubicBezTo>
                    <a:cubicBezTo>
                      <a:pt x="153" y="1342"/>
                      <a:pt x="179" y="2607"/>
                      <a:pt x="78" y="3865"/>
                    </a:cubicBezTo>
                    <a:cubicBezTo>
                      <a:pt x="72" y="3926"/>
                      <a:pt x="126" y="3964"/>
                      <a:pt x="173" y="3964"/>
                    </a:cubicBezTo>
                    <a:cubicBezTo>
                      <a:pt x="206" y="3964"/>
                      <a:pt x="237" y="3944"/>
                      <a:pt x="240" y="3900"/>
                    </a:cubicBezTo>
                    <a:cubicBezTo>
                      <a:pt x="338" y="2666"/>
                      <a:pt x="323" y="1425"/>
                      <a:pt x="186" y="196"/>
                    </a:cubicBezTo>
                    <a:lnTo>
                      <a:pt x="186" y="196"/>
                    </a:lnTo>
                    <a:cubicBezTo>
                      <a:pt x="629" y="306"/>
                      <a:pt x="1096" y="409"/>
                      <a:pt x="1461" y="693"/>
                    </a:cubicBezTo>
                    <a:cubicBezTo>
                      <a:pt x="1889" y="1024"/>
                      <a:pt x="2221" y="1472"/>
                      <a:pt x="2423" y="1975"/>
                    </a:cubicBezTo>
                    <a:cubicBezTo>
                      <a:pt x="2437" y="2010"/>
                      <a:pt x="2468" y="2025"/>
                      <a:pt x="2499" y="2025"/>
                    </a:cubicBezTo>
                    <a:cubicBezTo>
                      <a:pt x="2552" y="2025"/>
                      <a:pt x="2606" y="1981"/>
                      <a:pt x="2580" y="1918"/>
                    </a:cubicBezTo>
                    <a:cubicBezTo>
                      <a:pt x="2368" y="1390"/>
                      <a:pt x="2023" y="914"/>
                      <a:pt x="1570" y="565"/>
                    </a:cubicBezTo>
                    <a:cubicBezTo>
                      <a:pt x="1150" y="239"/>
                      <a:pt x="609" y="132"/>
                      <a:pt x="106" y="3"/>
                    </a:cubicBezTo>
                    <a:cubicBezTo>
                      <a:pt x="99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2639525" y="1169525"/>
                <a:ext cx="28995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4868" extrusionOk="0">
                    <a:moveTo>
                      <a:pt x="5990" y="0"/>
                    </a:moveTo>
                    <a:cubicBezTo>
                      <a:pt x="5450" y="0"/>
                      <a:pt x="4919" y="60"/>
                      <a:pt x="4415" y="190"/>
                    </a:cubicBezTo>
                    <a:cubicBezTo>
                      <a:pt x="3591" y="401"/>
                      <a:pt x="2837" y="800"/>
                      <a:pt x="2088" y="1195"/>
                    </a:cubicBezTo>
                    <a:cubicBezTo>
                      <a:pt x="1406" y="1557"/>
                      <a:pt x="735" y="1966"/>
                      <a:pt x="1" y="2191"/>
                    </a:cubicBezTo>
                    <a:cubicBezTo>
                      <a:pt x="6" y="2189"/>
                      <a:pt x="11" y="2189"/>
                      <a:pt x="16" y="2189"/>
                    </a:cubicBezTo>
                    <a:cubicBezTo>
                      <a:pt x="151" y="2189"/>
                      <a:pt x="476" y="2621"/>
                      <a:pt x="549" y="2700"/>
                    </a:cubicBezTo>
                    <a:cubicBezTo>
                      <a:pt x="752" y="2919"/>
                      <a:pt x="948" y="3146"/>
                      <a:pt x="1157" y="3359"/>
                    </a:cubicBezTo>
                    <a:cubicBezTo>
                      <a:pt x="1572" y="3776"/>
                      <a:pt x="2029" y="4162"/>
                      <a:pt x="2541" y="4456"/>
                    </a:cubicBezTo>
                    <a:cubicBezTo>
                      <a:pt x="3069" y="4762"/>
                      <a:pt x="3769" y="4867"/>
                      <a:pt x="4466" y="4867"/>
                    </a:cubicBezTo>
                    <a:cubicBezTo>
                      <a:pt x="5005" y="4867"/>
                      <a:pt x="5541" y="4804"/>
                      <a:pt x="5993" y="4721"/>
                    </a:cubicBezTo>
                    <a:cubicBezTo>
                      <a:pt x="8063" y="4340"/>
                      <a:pt x="9882" y="3156"/>
                      <a:pt x="11598" y="1934"/>
                    </a:cubicBezTo>
                    <a:cubicBezTo>
                      <a:pt x="10108" y="812"/>
                      <a:pt x="7980" y="0"/>
                      <a:pt x="59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>
                <a:off x="2608725" y="1212175"/>
                <a:ext cx="2524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1444" extrusionOk="0">
                    <a:moveTo>
                      <a:pt x="130" y="1"/>
                    </a:moveTo>
                    <a:cubicBezTo>
                      <a:pt x="51" y="1"/>
                      <a:pt x="1" y="122"/>
                      <a:pt x="89" y="158"/>
                    </a:cubicBezTo>
                    <a:cubicBezTo>
                      <a:pt x="1272" y="638"/>
                      <a:pt x="2498" y="1030"/>
                      <a:pt x="3760" y="1242"/>
                    </a:cubicBezTo>
                    <a:cubicBezTo>
                      <a:pt x="4410" y="1350"/>
                      <a:pt x="5075" y="1421"/>
                      <a:pt x="5731" y="1440"/>
                    </a:cubicBezTo>
                    <a:cubicBezTo>
                      <a:pt x="5813" y="1443"/>
                      <a:pt x="5895" y="1444"/>
                      <a:pt x="5978" y="1444"/>
                    </a:cubicBezTo>
                    <a:cubicBezTo>
                      <a:pt x="6558" y="1444"/>
                      <a:pt x="7135" y="1384"/>
                      <a:pt x="7711" y="1307"/>
                    </a:cubicBezTo>
                    <a:cubicBezTo>
                      <a:pt x="8472" y="1203"/>
                      <a:pt x="9231" y="1068"/>
                      <a:pt x="9994" y="986"/>
                    </a:cubicBezTo>
                    <a:cubicBezTo>
                      <a:pt x="10098" y="976"/>
                      <a:pt x="10093" y="819"/>
                      <a:pt x="9994" y="819"/>
                    </a:cubicBezTo>
                    <a:cubicBezTo>
                      <a:pt x="9992" y="819"/>
                      <a:pt x="9988" y="819"/>
                      <a:pt x="9985" y="819"/>
                    </a:cubicBezTo>
                    <a:cubicBezTo>
                      <a:pt x="8662" y="960"/>
                      <a:pt x="7352" y="1271"/>
                      <a:pt x="6017" y="1278"/>
                    </a:cubicBezTo>
                    <a:cubicBezTo>
                      <a:pt x="6003" y="1278"/>
                      <a:pt x="5990" y="1278"/>
                      <a:pt x="5976" y="1278"/>
                    </a:cubicBezTo>
                    <a:cubicBezTo>
                      <a:pt x="5345" y="1278"/>
                      <a:pt x="4704" y="1214"/>
                      <a:pt x="4080" y="1123"/>
                    </a:cubicBezTo>
                    <a:cubicBezTo>
                      <a:pt x="3445" y="1032"/>
                      <a:pt x="2815" y="891"/>
                      <a:pt x="2197" y="716"/>
                    </a:cubicBezTo>
                    <a:cubicBezTo>
                      <a:pt x="1504" y="521"/>
                      <a:pt x="827" y="279"/>
                      <a:pt x="162" y="7"/>
                    </a:cubicBezTo>
                    <a:cubicBezTo>
                      <a:pt x="151" y="3"/>
                      <a:pt x="140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>
                <a:off x="2795000" y="1200475"/>
                <a:ext cx="630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215" extrusionOk="0">
                    <a:moveTo>
                      <a:pt x="2391" y="0"/>
                    </a:moveTo>
                    <a:cubicBezTo>
                      <a:pt x="2371" y="0"/>
                      <a:pt x="2351" y="7"/>
                      <a:pt x="2333" y="23"/>
                    </a:cubicBezTo>
                    <a:cubicBezTo>
                      <a:pt x="1637" y="653"/>
                      <a:pt x="877" y="1206"/>
                      <a:pt x="67" y="1681"/>
                    </a:cubicBezTo>
                    <a:cubicBezTo>
                      <a:pt x="1" y="1719"/>
                      <a:pt x="34" y="1814"/>
                      <a:pt x="96" y="1830"/>
                    </a:cubicBezTo>
                    <a:cubicBezTo>
                      <a:pt x="770" y="2017"/>
                      <a:pt x="1457" y="2146"/>
                      <a:pt x="2152" y="2214"/>
                    </a:cubicBezTo>
                    <a:cubicBezTo>
                      <a:pt x="2156" y="2214"/>
                      <a:pt x="2160" y="2214"/>
                      <a:pt x="2164" y="2214"/>
                    </a:cubicBezTo>
                    <a:cubicBezTo>
                      <a:pt x="2262" y="2214"/>
                      <a:pt x="2290" y="2064"/>
                      <a:pt x="2187" y="2053"/>
                    </a:cubicBezTo>
                    <a:cubicBezTo>
                      <a:pt x="1559" y="1990"/>
                      <a:pt x="937" y="1879"/>
                      <a:pt x="326" y="1721"/>
                    </a:cubicBezTo>
                    <a:lnTo>
                      <a:pt x="326" y="1721"/>
                    </a:lnTo>
                    <a:cubicBezTo>
                      <a:pt x="1087" y="1262"/>
                      <a:pt x="1799" y="729"/>
                      <a:pt x="2459" y="133"/>
                    </a:cubicBezTo>
                    <a:cubicBezTo>
                      <a:pt x="2520" y="78"/>
                      <a:pt x="2459" y="0"/>
                      <a:pt x="2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2740025" y="1199000"/>
                <a:ext cx="6227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988" extrusionOk="0">
                    <a:moveTo>
                      <a:pt x="2373" y="1"/>
                    </a:moveTo>
                    <a:cubicBezTo>
                      <a:pt x="2353" y="1"/>
                      <a:pt x="2332" y="10"/>
                      <a:pt x="2314" y="32"/>
                    </a:cubicBezTo>
                    <a:cubicBezTo>
                      <a:pt x="1712" y="777"/>
                      <a:pt x="949" y="1385"/>
                      <a:pt x="83" y="1801"/>
                    </a:cubicBezTo>
                    <a:cubicBezTo>
                      <a:pt x="28" y="1828"/>
                      <a:pt x="1" y="1898"/>
                      <a:pt x="54" y="1943"/>
                    </a:cubicBezTo>
                    <a:cubicBezTo>
                      <a:pt x="594" y="2414"/>
                      <a:pt x="1224" y="2768"/>
                      <a:pt x="1909" y="2983"/>
                    </a:cubicBezTo>
                    <a:cubicBezTo>
                      <a:pt x="1918" y="2986"/>
                      <a:pt x="1926" y="2987"/>
                      <a:pt x="1934" y="2987"/>
                    </a:cubicBezTo>
                    <a:cubicBezTo>
                      <a:pt x="2016" y="2987"/>
                      <a:pt x="2036" y="2848"/>
                      <a:pt x="1942" y="2820"/>
                    </a:cubicBezTo>
                    <a:cubicBezTo>
                      <a:pt x="1326" y="2624"/>
                      <a:pt x="754" y="2310"/>
                      <a:pt x="257" y="1897"/>
                    </a:cubicBezTo>
                    <a:lnTo>
                      <a:pt x="257" y="1897"/>
                    </a:lnTo>
                    <a:cubicBezTo>
                      <a:pt x="1101" y="1472"/>
                      <a:pt x="1844" y="876"/>
                      <a:pt x="2437" y="142"/>
                    </a:cubicBezTo>
                    <a:cubicBezTo>
                      <a:pt x="2490" y="78"/>
                      <a:pt x="2434" y="1"/>
                      <a:pt x="23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4"/>
              <p:cNvSpPr/>
              <p:nvPr/>
            </p:nvSpPr>
            <p:spPr>
              <a:xfrm>
                <a:off x="2672675" y="1189225"/>
                <a:ext cx="90950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671" extrusionOk="0">
                    <a:moveTo>
                      <a:pt x="3516" y="0"/>
                    </a:moveTo>
                    <a:cubicBezTo>
                      <a:pt x="3496" y="0"/>
                      <a:pt x="3475" y="8"/>
                      <a:pt x="3458" y="27"/>
                    </a:cubicBezTo>
                    <a:cubicBezTo>
                      <a:pt x="3005" y="524"/>
                      <a:pt x="2456" y="899"/>
                      <a:pt x="1844" y="1167"/>
                    </a:cubicBezTo>
                    <a:cubicBezTo>
                      <a:pt x="1325" y="1393"/>
                      <a:pt x="776" y="1631"/>
                      <a:pt x="201" y="1631"/>
                    </a:cubicBezTo>
                    <a:cubicBezTo>
                      <a:pt x="166" y="1631"/>
                      <a:pt x="130" y="1630"/>
                      <a:pt x="95" y="1629"/>
                    </a:cubicBezTo>
                    <a:cubicBezTo>
                      <a:pt x="94" y="1628"/>
                      <a:pt x="93" y="1628"/>
                      <a:pt x="92" y="1628"/>
                    </a:cubicBezTo>
                    <a:cubicBezTo>
                      <a:pt x="15" y="1628"/>
                      <a:pt x="0" y="1729"/>
                      <a:pt x="44" y="1776"/>
                    </a:cubicBezTo>
                    <a:cubicBezTo>
                      <a:pt x="473" y="2219"/>
                      <a:pt x="955" y="2640"/>
                      <a:pt x="1449" y="3011"/>
                    </a:cubicBezTo>
                    <a:cubicBezTo>
                      <a:pt x="1880" y="3334"/>
                      <a:pt x="2375" y="3558"/>
                      <a:pt x="2902" y="3668"/>
                    </a:cubicBezTo>
                    <a:cubicBezTo>
                      <a:pt x="2909" y="3670"/>
                      <a:pt x="2915" y="3670"/>
                      <a:pt x="2921" y="3670"/>
                    </a:cubicBezTo>
                    <a:cubicBezTo>
                      <a:pt x="3010" y="3670"/>
                      <a:pt x="3034" y="3529"/>
                      <a:pt x="2940" y="3506"/>
                    </a:cubicBezTo>
                    <a:cubicBezTo>
                      <a:pt x="2488" y="3395"/>
                      <a:pt x="2041" y="3260"/>
                      <a:pt x="1673" y="2975"/>
                    </a:cubicBezTo>
                    <a:cubicBezTo>
                      <a:pt x="1200" y="2610"/>
                      <a:pt x="729" y="2222"/>
                      <a:pt x="301" y="1798"/>
                    </a:cubicBezTo>
                    <a:lnTo>
                      <a:pt x="301" y="1798"/>
                    </a:lnTo>
                    <a:cubicBezTo>
                      <a:pt x="872" y="1774"/>
                      <a:pt x="1420" y="1535"/>
                      <a:pt x="1935" y="1307"/>
                    </a:cubicBezTo>
                    <a:cubicBezTo>
                      <a:pt x="2560" y="1032"/>
                      <a:pt x="3121" y="643"/>
                      <a:pt x="3582" y="137"/>
                    </a:cubicBezTo>
                    <a:cubicBezTo>
                      <a:pt x="3637" y="78"/>
                      <a:pt x="3579" y="0"/>
                      <a:pt x="35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2637400" y="130480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3" y="1"/>
                    </a:moveTo>
                    <a:cubicBezTo>
                      <a:pt x="954" y="1"/>
                      <a:pt x="854" y="17"/>
                      <a:pt x="755" y="50"/>
                    </a:cubicBezTo>
                    <a:cubicBezTo>
                      <a:pt x="265" y="215"/>
                      <a:pt x="0" y="743"/>
                      <a:pt x="165" y="1234"/>
                    </a:cubicBezTo>
                    <a:cubicBezTo>
                      <a:pt x="295" y="1624"/>
                      <a:pt x="661" y="1872"/>
                      <a:pt x="1052" y="1872"/>
                    </a:cubicBezTo>
                    <a:cubicBezTo>
                      <a:pt x="1150" y="1872"/>
                      <a:pt x="1250" y="1856"/>
                      <a:pt x="1348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>
                <a:off x="2651625" y="1236175"/>
                <a:ext cx="52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873" extrusionOk="0">
                    <a:moveTo>
                      <a:pt x="1053" y="1"/>
                    </a:moveTo>
                    <a:cubicBezTo>
                      <a:pt x="955" y="1"/>
                      <a:pt x="854" y="17"/>
                      <a:pt x="755" y="50"/>
                    </a:cubicBezTo>
                    <a:cubicBezTo>
                      <a:pt x="264" y="215"/>
                      <a:pt x="0" y="744"/>
                      <a:pt x="164" y="1233"/>
                    </a:cubicBezTo>
                    <a:cubicBezTo>
                      <a:pt x="296" y="1625"/>
                      <a:pt x="660" y="1873"/>
                      <a:pt x="1051" y="1873"/>
                    </a:cubicBezTo>
                    <a:cubicBezTo>
                      <a:pt x="1149" y="1873"/>
                      <a:pt x="1249" y="1857"/>
                      <a:pt x="1348" y="1824"/>
                    </a:cubicBezTo>
                    <a:cubicBezTo>
                      <a:pt x="1839" y="1659"/>
                      <a:pt x="2102" y="1130"/>
                      <a:pt x="1937" y="639"/>
                    </a:cubicBezTo>
                    <a:cubicBezTo>
                      <a:pt x="1807" y="248"/>
                      <a:pt x="144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>
                <a:off x="2569025" y="1288475"/>
                <a:ext cx="5262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873" extrusionOk="0">
                    <a:moveTo>
                      <a:pt x="1054" y="1"/>
                    </a:moveTo>
                    <a:cubicBezTo>
                      <a:pt x="955" y="1"/>
                      <a:pt x="855" y="17"/>
                      <a:pt x="756" y="50"/>
                    </a:cubicBezTo>
                    <a:cubicBezTo>
                      <a:pt x="266" y="215"/>
                      <a:pt x="1" y="743"/>
                      <a:pt x="166" y="1233"/>
                    </a:cubicBezTo>
                    <a:cubicBezTo>
                      <a:pt x="298" y="1625"/>
                      <a:pt x="662" y="1872"/>
                      <a:pt x="1053" y="1872"/>
                    </a:cubicBezTo>
                    <a:cubicBezTo>
                      <a:pt x="1151" y="1872"/>
                      <a:pt x="1251" y="1857"/>
                      <a:pt x="1350" y="1823"/>
                    </a:cubicBezTo>
                    <a:cubicBezTo>
                      <a:pt x="1839" y="1658"/>
                      <a:pt x="2104" y="1130"/>
                      <a:pt x="1939" y="639"/>
                    </a:cubicBezTo>
                    <a:cubicBezTo>
                      <a:pt x="1807" y="249"/>
                      <a:pt x="1444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>
                <a:off x="2581300" y="1210950"/>
                <a:ext cx="526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872" extrusionOk="0">
                    <a:moveTo>
                      <a:pt x="1052" y="0"/>
                    </a:moveTo>
                    <a:cubicBezTo>
                      <a:pt x="954" y="0"/>
                      <a:pt x="853" y="16"/>
                      <a:pt x="755" y="49"/>
                    </a:cubicBezTo>
                    <a:cubicBezTo>
                      <a:pt x="265" y="214"/>
                      <a:pt x="1" y="742"/>
                      <a:pt x="166" y="1233"/>
                    </a:cubicBezTo>
                    <a:cubicBezTo>
                      <a:pt x="297" y="1624"/>
                      <a:pt x="662" y="1871"/>
                      <a:pt x="1051" y="1871"/>
                    </a:cubicBezTo>
                    <a:cubicBezTo>
                      <a:pt x="1150" y="1871"/>
                      <a:pt x="1250" y="1855"/>
                      <a:pt x="1348" y="1822"/>
                    </a:cubicBezTo>
                    <a:cubicBezTo>
                      <a:pt x="1839" y="1657"/>
                      <a:pt x="2104" y="1129"/>
                      <a:pt x="1939" y="639"/>
                    </a:cubicBezTo>
                    <a:cubicBezTo>
                      <a:pt x="1807" y="247"/>
                      <a:pt x="1443" y="0"/>
                      <a:pt x="10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7" name="Google Shape;617;p14"/>
            <p:cNvGrpSpPr/>
            <p:nvPr/>
          </p:nvGrpSpPr>
          <p:grpSpPr>
            <a:xfrm>
              <a:off x="1242096" y="4340488"/>
              <a:ext cx="632791" cy="1148868"/>
              <a:chOff x="965300" y="2855200"/>
              <a:chExt cx="335200" cy="608575"/>
            </a:xfrm>
          </p:grpSpPr>
          <p:sp>
            <p:nvSpPr>
              <p:cNvPr id="618" name="Google Shape;618;p14"/>
              <p:cNvSpPr/>
              <p:nvPr/>
            </p:nvSpPr>
            <p:spPr>
              <a:xfrm>
                <a:off x="965300" y="2855200"/>
                <a:ext cx="335200" cy="5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8" h="21980" extrusionOk="0">
                    <a:moveTo>
                      <a:pt x="435" y="15461"/>
                    </a:moveTo>
                    <a:lnTo>
                      <a:pt x="435" y="15461"/>
                    </a:lnTo>
                    <a:cubicBezTo>
                      <a:pt x="435" y="15461"/>
                      <a:pt x="435" y="15461"/>
                      <a:pt x="435" y="15461"/>
                    </a:cubicBezTo>
                    <a:lnTo>
                      <a:pt x="435" y="15461"/>
                    </a:lnTo>
                    <a:cubicBezTo>
                      <a:pt x="435" y="15461"/>
                      <a:pt x="435" y="15461"/>
                      <a:pt x="435" y="15461"/>
                    </a:cubicBezTo>
                    <a:close/>
                    <a:moveTo>
                      <a:pt x="10473" y="0"/>
                    </a:moveTo>
                    <a:cubicBezTo>
                      <a:pt x="10163" y="0"/>
                      <a:pt x="9821" y="308"/>
                      <a:pt x="9594" y="456"/>
                    </a:cubicBezTo>
                    <a:cubicBezTo>
                      <a:pt x="8185" y="1367"/>
                      <a:pt x="6800" y="2296"/>
                      <a:pt x="5614" y="3495"/>
                    </a:cubicBezTo>
                    <a:cubicBezTo>
                      <a:pt x="5548" y="3561"/>
                      <a:pt x="5478" y="3635"/>
                      <a:pt x="5465" y="3729"/>
                    </a:cubicBezTo>
                    <a:cubicBezTo>
                      <a:pt x="5448" y="3831"/>
                      <a:pt x="5503" y="3930"/>
                      <a:pt x="5555" y="4019"/>
                    </a:cubicBezTo>
                    <a:cubicBezTo>
                      <a:pt x="5881" y="4580"/>
                      <a:pt x="6169" y="5197"/>
                      <a:pt x="6606" y="5675"/>
                    </a:cubicBezTo>
                    <a:cubicBezTo>
                      <a:pt x="6758" y="5841"/>
                      <a:pt x="6909" y="5960"/>
                      <a:pt x="6904" y="6221"/>
                    </a:cubicBezTo>
                    <a:cubicBezTo>
                      <a:pt x="6902" y="6423"/>
                      <a:pt x="6825" y="6527"/>
                      <a:pt x="6714" y="6527"/>
                    </a:cubicBezTo>
                    <a:cubicBezTo>
                      <a:pt x="6639" y="6527"/>
                      <a:pt x="6548" y="6478"/>
                      <a:pt x="6454" y="6378"/>
                    </a:cubicBezTo>
                    <a:cubicBezTo>
                      <a:pt x="5982" y="5872"/>
                      <a:pt x="5570" y="5167"/>
                      <a:pt x="5011" y="4761"/>
                    </a:cubicBezTo>
                    <a:cubicBezTo>
                      <a:pt x="4941" y="4710"/>
                      <a:pt x="4861" y="4667"/>
                      <a:pt x="4778" y="4667"/>
                    </a:cubicBezTo>
                    <a:cubicBezTo>
                      <a:pt x="4771" y="4667"/>
                      <a:pt x="4765" y="4667"/>
                      <a:pt x="4759" y="4667"/>
                    </a:cubicBezTo>
                    <a:cubicBezTo>
                      <a:pt x="4642" y="4677"/>
                      <a:pt x="4555" y="4777"/>
                      <a:pt x="4482" y="4870"/>
                    </a:cubicBezTo>
                    <a:cubicBezTo>
                      <a:pt x="3966" y="5529"/>
                      <a:pt x="3486" y="6218"/>
                      <a:pt x="3051" y="6933"/>
                    </a:cubicBezTo>
                    <a:cubicBezTo>
                      <a:pt x="2978" y="7050"/>
                      <a:pt x="2906" y="7180"/>
                      <a:pt x="2920" y="7318"/>
                    </a:cubicBezTo>
                    <a:cubicBezTo>
                      <a:pt x="2938" y="7493"/>
                      <a:pt x="3093" y="7620"/>
                      <a:pt x="3226" y="7733"/>
                    </a:cubicBezTo>
                    <a:cubicBezTo>
                      <a:pt x="3831" y="8246"/>
                      <a:pt x="4417" y="8912"/>
                      <a:pt x="4766" y="9627"/>
                    </a:cubicBezTo>
                    <a:cubicBezTo>
                      <a:pt x="4853" y="9805"/>
                      <a:pt x="4925" y="10009"/>
                      <a:pt x="4866" y="10197"/>
                    </a:cubicBezTo>
                    <a:cubicBezTo>
                      <a:pt x="4844" y="10264"/>
                      <a:pt x="4804" y="10328"/>
                      <a:pt x="4746" y="10364"/>
                    </a:cubicBezTo>
                    <a:cubicBezTo>
                      <a:pt x="4704" y="10390"/>
                      <a:pt x="4658" y="10400"/>
                      <a:pt x="4609" y="10400"/>
                    </a:cubicBezTo>
                    <a:cubicBezTo>
                      <a:pt x="4526" y="10400"/>
                      <a:pt x="4438" y="10369"/>
                      <a:pt x="4361" y="10330"/>
                    </a:cubicBezTo>
                    <a:cubicBezTo>
                      <a:pt x="3764" y="10039"/>
                      <a:pt x="3379" y="9452"/>
                      <a:pt x="2932" y="8961"/>
                    </a:cubicBezTo>
                    <a:cubicBezTo>
                      <a:pt x="2831" y="8849"/>
                      <a:pt x="2712" y="8735"/>
                      <a:pt x="2561" y="8713"/>
                    </a:cubicBezTo>
                    <a:cubicBezTo>
                      <a:pt x="2544" y="8711"/>
                      <a:pt x="2527" y="8710"/>
                      <a:pt x="2510" y="8710"/>
                    </a:cubicBezTo>
                    <a:cubicBezTo>
                      <a:pt x="2192" y="8710"/>
                      <a:pt x="1796" y="9131"/>
                      <a:pt x="1610" y="9346"/>
                    </a:cubicBezTo>
                    <a:cubicBezTo>
                      <a:pt x="1235" y="9776"/>
                      <a:pt x="921" y="10280"/>
                      <a:pt x="732" y="10814"/>
                    </a:cubicBezTo>
                    <a:cubicBezTo>
                      <a:pt x="454" y="11596"/>
                      <a:pt x="105" y="12526"/>
                      <a:pt x="51" y="13362"/>
                    </a:cubicBezTo>
                    <a:cubicBezTo>
                      <a:pt x="0" y="14144"/>
                      <a:pt x="697" y="14434"/>
                      <a:pt x="1300" y="14698"/>
                    </a:cubicBezTo>
                    <a:cubicBezTo>
                      <a:pt x="1600" y="14828"/>
                      <a:pt x="2298" y="15212"/>
                      <a:pt x="2430" y="15542"/>
                    </a:cubicBezTo>
                    <a:cubicBezTo>
                      <a:pt x="2552" y="15847"/>
                      <a:pt x="2212" y="15971"/>
                      <a:pt x="1919" y="15971"/>
                    </a:cubicBezTo>
                    <a:cubicBezTo>
                      <a:pt x="1864" y="15971"/>
                      <a:pt x="1812" y="15967"/>
                      <a:pt x="1764" y="15959"/>
                    </a:cubicBezTo>
                    <a:cubicBezTo>
                      <a:pt x="1589" y="15930"/>
                      <a:pt x="447" y="15671"/>
                      <a:pt x="435" y="15461"/>
                    </a:cubicBezTo>
                    <a:lnTo>
                      <a:pt x="435" y="15461"/>
                    </a:lnTo>
                    <a:cubicBezTo>
                      <a:pt x="545" y="17508"/>
                      <a:pt x="1102" y="19514"/>
                      <a:pt x="2034" y="21332"/>
                    </a:cubicBezTo>
                    <a:cubicBezTo>
                      <a:pt x="2279" y="21813"/>
                      <a:pt x="2569" y="21980"/>
                      <a:pt x="2937" y="21980"/>
                    </a:cubicBezTo>
                    <a:cubicBezTo>
                      <a:pt x="3128" y="21980"/>
                      <a:pt x="3341" y="21934"/>
                      <a:pt x="3579" y="21864"/>
                    </a:cubicBezTo>
                    <a:cubicBezTo>
                      <a:pt x="4384" y="21622"/>
                      <a:pt x="5164" y="21340"/>
                      <a:pt x="5882" y="20895"/>
                    </a:cubicBezTo>
                    <a:cubicBezTo>
                      <a:pt x="6812" y="20318"/>
                      <a:pt x="7695" y="19666"/>
                      <a:pt x="8515" y="18947"/>
                    </a:cubicBezTo>
                    <a:cubicBezTo>
                      <a:pt x="9009" y="18512"/>
                      <a:pt x="12970" y="14388"/>
                      <a:pt x="12174" y="13941"/>
                    </a:cubicBezTo>
                    <a:cubicBezTo>
                      <a:pt x="12107" y="13903"/>
                      <a:pt x="12033" y="13889"/>
                      <a:pt x="11956" y="13889"/>
                    </a:cubicBezTo>
                    <a:cubicBezTo>
                      <a:pt x="11861" y="13889"/>
                      <a:pt x="11763" y="13909"/>
                      <a:pt x="11670" y="13928"/>
                    </a:cubicBezTo>
                    <a:cubicBezTo>
                      <a:pt x="11298" y="14005"/>
                      <a:pt x="10921" y="14051"/>
                      <a:pt x="10544" y="14070"/>
                    </a:cubicBezTo>
                    <a:cubicBezTo>
                      <a:pt x="10507" y="14072"/>
                      <a:pt x="10470" y="14073"/>
                      <a:pt x="10434" y="14073"/>
                    </a:cubicBezTo>
                    <a:cubicBezTo>
                      <a:pt x="10343" y="14073"/>
                      <a:pt x="10254" y="14064"/>
                      <a:pt x="10172" y="14028"/>
                    </a:cubicBezTo>
                    <a:cubicBezTo>
                      <a:pt x="10056" y="13977"/>
                      <a:pt x="9957" y="13861"/>
                      <a:pt x="9972" y="13737"/>
                    </a:cubicBezTo>
                    <a:cubicBezTo>
                      <a:pt x="9983" y="13635"/>
                      <a:pt x="10059" y="13554"/>
                      <a:pt x="10138" y="13489"/>
                    </a:cubicBezTo>
                    <a:cubicBezTo>
                      <a:pt x="10762" y="12990"/>
                      <a:pt x="11758" y="13107"/>
                      <a:pt x="12300" y="12521"/>
                    </a:cubicBezTo>
                    <a:cubicBezTo>
                      <a:pt x="12483" y="12319"/>
                      <a:pt x="12591" y="12059"/>
                      <a:pt x="12676" y="11800"/>
                    </a:cubicBezTo>
                    <a:cubicBezTo>
                      <a:pt x="13000" y="10833"/>
                      <a:pt x="13110" y="9808"/>
                      <a:pt x="13219" y="8793"/>
                    </a:cubicBezTo>
                    <a:lnTo>
                      <a:pt x="13393" y="7170"/>
                    </a:lnTo>
                    <a:cubicBezTo>
                      <a:pt x="13400" y="7105"/>
                      <a:pt x="13407" y="7037"/>
                      <a:pt x="13391" y="6975"/>
                    </a:cubicBezTo>
                    <a:cubicBezTo>
                      <a:pt x="13352" y="6812"/>
                      <a:pt x="13173" y="6717"/>
                      <a:pt x="13003" y="6717"/>
                    </a:cubicBezTo>
                    <a:cubicBezTo>
                      <a:pt x="12989" y="6717"/>
                      <a:pt x="12975" y="6717"/>
                      <a:pt x="12961" y="6719"/>
                    </a:cubicBezTo>
                    <a:cubicBezTo>
                      <a:pt x="12780" y="6736"/>
                      <a:pt x="12621" y="6837"/>
                      <a:pt x="12468" y="6934"/>
                    </a:cubicBezTo>
                    <a:cubicBezTo>
                      <a:pt x="12039" y="7209"/>
                      <a:pt x="11611" y="7484"/>
                      <a:pt x="11181" y="7761"/>
                    </a:cubicBezTo>
                    <a:cubicBezTo>
                      <a:pt x="11047" y="7846"/>
                      <a:pt x="10908" y="7935"/>
                      <a:pt x="10751" y="7948"/>
                    </a:cubicBezTo>
                    <a:cubicBezTo>
                      <a:pt x="10741" y="7948"/>
                      <a:pt x="10731" y="7949"/>
                      <a:pt x="10721" y="7949"/>
                    </a:cubicBezTo>
                    <a:cubicBezTo>
                      <a:pt x="10571" y="7949"/>
                      <a:pt x="10415" y="7858"/>
                      <a:pt x="10389" y="7713"/>
                    </a:cubicBezTo>
                    <a:cubicBezTo>
                      <a:pt x="10373" y="7615"/>
                      <a:pt x="10416" y="7516"/>
                      <a:pt x="10467" y="7432"/>
                    </a:cubicBezTo>
                    <a:cubicBezTo>
                      <a:pt x="11149" y="6274"/>
                      <a:pt x="12698" y="5740"/>
                      <a:pt x="12721" y="4229"/>
                    </a:cubicBezTo>
                    <a:cubicBezTo>
                      <a:pt x="12732" y="3596"/>
                      <a:pt x="12476" y="2989"/>
                      <a:pt x="12191" y="2425"/>
                    </a:cubicBezTo>
                    <a:cubicBezTo>
                      <a:pt x="11955" y="1963"/>
                      <a:pt x="11695" y="1517"/>
                      <a:pt x="11418" y="1080"/>
                    </a:cubicBezTo>
                    <a:cubicBezTo>
                      <a:pt x="11234" y="790"/>
                      <a:pt x="10961" y="151"/>
                      <a:pt x="10615" y="25"/>
                    </a:cubicBezTo>
                    <a:cubicBezTo>
                      <a:pt x="10568" y="8"/>
                      <a:pt x="10521" y="0"/>
                      <a:pt x="104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>
                <a:off x="967575" y="2910550"/>
                <a:ext cx="292525" cy="553225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22129" extrusionOk="0">
                    <a:moveTo>
                      <a:pt x="9880" y="1"/>
                    </a:moveTo>
                    <a:cubicBezTo>
                      <a:pt x="9827" y="1"/>
                      <a:pt x="9777" y="31"/>
                      <a:pt x="9764" y="102"/>
                    </a:cubicBezTo>
                    <a:cubicBezTo>
                      <a:pt x="9541" y="1356"/>
                      <a:pt x="9293" y="2605"/>
                      <a:pt x="9009" y="3844"/>
                    </a:cubicBezTo>
                    <a:cubicBezTo>
                      <a:pt x="8672" y="3126"/>
                      <a:pt x="8352" y="2401"/>
                      <a:pt x="8054" y="1666"/>
                    </a:cubicBezTo>
                    <a:cubicBezTo>
                      <a:pt x="8031" y="1610"/>
                      <a:pt x="7989" y="1588"/>
                      <a:pt x="7946" y="1588"/>
                    </a:cubicBezTo>
                    <a:cubicBezTo>
                      <a:pt x="7855" y="1588"/>
                      <a:pt x="7757" y="1685"/>
                      <a:pt x="7803" y="1797"/>
                    </a:cubicBezTo>
                    <a:cubicBezTo>
                      <a:pt x="8145" y="2641"/>
                      <a:pt x="8513" y="3474"/>
                      <a:pt x="8905" y="4295"/>
                    </a:cubicBezTo>
                    <a:cubicBezTo>
                      <a:pt x="8828" y="4622"/>
                      <a:pt x="8750" y="4950"/>
                      <a:pt x="8666" y="5276"/>
                    </a:cubicBezTo>
                    <a:cubicBezTo>
                      <a:pt x="8413" y="6272"/>
                      <a:pt x="8131" y="7262"/>
                      <a:pt x="7819" y="8244"/>
                    </a:cubicBezTo>
                    <a:cubicBezTo>
                      <a:pt x="7586" y="7268"/>
                      <a:pt x="7440" y="6272"/>
                      <a:pt x="7391" y="5270"/>
                    </a:cubicBezTo>
                    <a:cubicBezTo>
                      <a:pt x="7386" y="5177"/>
                      <a:pt x="7310" y="5129"/>
                      <a:pt x="7237" y="5129"/>
                    </a:cubicBezTo>
                    <a:cubicBezTo>
                      <a:pt x="7168" y="5129"/>
                      <a:pt x="7103" y="5172"/>
                      <a:pt x="7107" y="5262"/>
                    </a:cubicBezTo>
                    <a:cubicBezTo>
                      <a:pt x="7165" y="6442"/>
                      <a:pt x="7347" y="7611"/>
                      <a:pt x="7657" y="8753"/>
                    </a:cubicBezTo>
                    <a:cubicBezTo>
                      <a:pt x="7352" y="9684"/>
                      <a:pt x="7013" y="10605"/>
                      <a:pt x="6645" y="11513"/>
                    </a:cubicBezTo>
                    <a:cubicBezTo>
                      <a:pt x="6215" y="10543"/>
                      <a:pt x="5865" y="9539"/>
                      <a:pt x="5603" y="8509"/>
                    </a:cubicBezTo>
                    <a:cubicBezTo>
                      <a:pt x="5585" y="8435"/>
                      <a:pt x="5527" y="8403"/>
                      <a:pt x="5468" y="8403"/>
                    </a:cubicBezTo>
                    <a:cubicBezTo>
                      <a:pt x="5385" y="8403"/>
                      <a:pt x="5300" y="8469"/>
                      <a:pt x="5327" y="8572"/>
                    </a:cubicBezTo>
                    <a:cubicBezTo>
                      <a:pt x="5618" y="9709"/>
                      <a:pt x="6011" y="10815"/>
                      <a:pt x="6501" y="11879"/>
                    </a:cubicBezTo>
                    <a:cubicBezTo>
                      <a:pt x="6188" y="12632"/>
                      <a:pt x="5853" y="13373"/>
                      <a:pt x="5492" y="14104"/>
                    </a:cubicBezTo>
                    <a:cubicBezTo>
                      <a:pt x="5340" y="14408"/>
                      <a:pt x="5183" y="14710"/>
                      <a:pt x="5024" y="15012"/>
                    </a:cubicBezTo>
                    <a:cubicBezTo>
                      <a:pt x="5021" y="14993"/>
                      <a:pt x="5017" y="14975"/>
                      <a:pt x="5014" y="14962"/>
                    </a:cubicBezTo>
                    <a:cubicBezTo>
                      <a:pt x="4532" y="13141"/>
                      <a:pt x="4131" y="11300"/>
                      <a:pt x="3805" y="9442"/>
                    </a:cubicBezTo>
                    <a:cubicBezTo>
                      <a:pt x="3793" y="9367"/>
                      <a:pt x="3738" y="9334"/>
                      <a:pt x="3680" y="9334"/>
                    </a:cubicBezTo>
                    <a:cubicBezTo>
                      <a:pt x="3598" y="9334"/>
                      <a:pt x="3510" y="9401"/>
                      <a:pt x="3529" y="9506"/>
                    </a:cubicBezTo>
                    <a:cubicBezTo>
                      <a:pt x="3685" y="10404"/>
                      <a:pt x="3862" y="11300"/>
                      <a:pt x="4054" y="12190"/>
                    </a:cubicBezTo>
                    <a:cubicBezTo>
                      <a:pt x="4226" y="12978"/>
                      <a:pt x="4412" y="13761"/>
                      <a:pt x="4611" y="14541"/>
                    </a:cubicBezTo>
                    <a:cubicBezTo>
                      <a:pt x="4665" y="14747"/>
                      <a:pt x="4719" y="14951"/>
                      <a:pt x="4774" y="15158"/>
                    </a:cubicBezTo>
                    <a:cubicBezTo>
                      <a:pt x="4791" y="15224"/>
                      <a:pt x="4807" y="15298"/>
                      <a:pt x="4836" y="15363"/>
                    </a:cubicBezTo>
                    <a:cubicBezTo>
                      <a:pt x="4470" y="16035"/>
                      <a:pt x="4080" y="16695"/>
                      <a:pt x="3668" y="17339"/>
                    </a:cubicBezTo>
                    <a:cubicBezTo>
                      <a:pt x="3656" y="17322"/>
                      <a:pt x="3644" y="17303"/>
                      <a:pt x="3633" y="17281"/>
                    </a:cubicBezTo>
                    <a:cubicBezTo>
                      <a:pt x="3190" y="16474"/>
                      <a:pt x="2850" y="15612"/>
                      <a:pt x="2609" y="14722"/>
                    </a:cubicBezTo>
                    <a:cubicBezTo>
                      <a:pt x="2590" y="14648"/>
                      <a:pt x="2531" y="14616"/>
                      <a:pt x="2472" y="14616"/>
                    </a:cubicBezTo>
                    <a:cubicBezTo>
                      <a:pt x="2388" y="14616"/>
                      <a:pt x="2304" y="14681"/>
                      <a:pt x="2331" y="14784"/>
                    </a:cubicBezTo>
                    <a:cubicBezTo>
                      <a:pt x="2472" y="15301"/>
                      <a:pt x="2643" y="15808"/>
                      <a:pt x="2848" y="16301"/>
                    </a:cubicBezTo>
                    <a:cubicBezTo>
                      <a:pt x="2947" y="16542"/>
                      <a:pt x="3055" y="16779"/>
                      <a:pt x="3171" y="17012"/>
                    </a:cubicBezTo>
                    <a:cubicBezTo>
                      <a:pt x="3265" y="17206"/>
                      <a:pt x="3358" y="17436"/>
                      <a:pt x="3495" y="17606"/>
                    </a:cubicBezTo>
                    <a:cubicBezTo>
                      <a:pt x="2498" y="19132"/>
                      <a:pt x="1369" y="20568"/>
                      <a:pt x="99" y="21878"/>
                    </a:cubicBezTo>
                    <a:cubicBezTo>
                      <a:pt x="0" y="21981"/>
                      <a:pt x="95" y="22128"/>
                      <a:pt x="202" y="22128"/>
                    </a:cubicBezTo>
                    <a:cubicBezTo>
                      <a:pt x="233" y="22128"/>
                      <a:pt x="266" y="22116"/>
                      <a:pt x="295" y="22086"/>
                    </a:cubicBezTo>
                    <a:cubicBezTo>
                      <a:pt x="1538" y="20805"/>
                      <a:pt x="2653" y="19402"/>
                      <a:pt x="3637" y="17915"/>
                    </a:cubicBezTo>
                    <a:cubicBezTo>
                      <a:pt x="3669" y="17866"/>
                      <a:pt x="3699" y="17816"/>
                      <a:pt x="3733" y="17766"/>
                    </a:cubicBezTo>
                    <a:cubicBezTo>
                      <a:pt x="3769" y="17775"/>
                      <a:pt x="3807" y="17778"/>
                      <a:pt x="3847" y="17778"/>
                    </a:cubicBezTo>
                    <a:cubicBezTo>
                      <a:pt x="3896" y="17778"/>
                      <a:pt x="3947" y="17773"/>
                      <a:pt x="3999" y="17765"/>
                    </a:cubicBezTo>
                    <a:cubicBezTo>
                      <a:pt x="4284" y="17720"/>
                      <a:pt x="4571" y="17664"/>
                      <a:pt x="4855" y="17613"/>
                    </a:cubicBezTo>
                    <a:cubicBezTo>
                      <a:pt x="5439" y="17510"/>
                      <a:pt x="6026" y="17404"/>
                      <a:pt x="6609" y="17302"/>
                    </a:cubicBezTo>
                    <a:cubicBezTo>
                      <a:pt x="6783" y="17273"/>
                      <a:pt x="6732" y="17022"/>
                      <a:pt x="6576" y="17022"/>
                    </a:cubicBezTo>
                    <a:cubicBezTo>
                      <a:pt x="6567" y="17022"/>
                      <a:pt x="6557" y="17023"/>
                      <a:pt x="6547" y="17025"/>
                    </a:cubicBezTo>
                    <a:lnTo>
                      <a:pt x="5015" y="17296"/>
                    </a:lnTo>
                    <a:cubicBezTo>
                      <a:pt x="4775" y="17338"/>
                      <a:pt x="4536" y="17381"/>
                      <a:pt x="4296" y="17423"/>
                    </a:cubicBezTo>
                    <a:cubicBezTo>
                      <a:pt x="4180" y="17444"/>
                      <a:pt x="4053" y="17483"/>
                      <a:pt x="3935" y="17487"/>
                    </a:cubicBezTo>
                    <a:cubicBezTo>
                      <a:pt x="3932" y="17487"/>
                      <a:pt x="3930" y="17488"/>
                      <a:pt x="3927" y="17488"/>
                    </a:cubicBezTo>
                    <a:cubicBezTo>
                      <a:pt x="3923" y="17488"/>
                      <a:pt x="3918" y="17487"/>
                      <a:pt x="3914" y="17487"/>
                    </a:cubicBezTo>
                    <a:cubicBezTo>
                      <a:pt x="4319" y="16850"/>
                      <a:pt x="4703" y="16200"/>
                      <a:pt x="5065" y="15537"/>
                    </a:cubicBezTo>
                    <a:cubicBezTo>
                      <a:pt x="5114" y="15537"/>
                      <a:pt x="5166" y="15525"/>
                      <a:pt x="5218" y="15508"/>
                    </a:cubicBezTo>
                    <a:cubicBezTo>
                      <a:pt x="5400" y="15453"/>
                      <a:pt x="5584" y="15388"/>
                      <a:pt x="5767" y="15324"/>
                    </a:cubicBezTo>
                    <a:cubicBezTo>
                      <a:pt x="7237" y="14813"/>
                      <a:pt x="8672" y="14201"/>
                      <a:pt x="10060" y="13493"/>
                    </a:cubicBezTo>
                    <a:cubicBezTo>
                      <a:pt x="10201" y="13422"/>
                      <a:pt x="10121" y="13225"/>
                      <a:pt x="9992" y="13225"/>
                    </a:cubicBezTo>
                    <a:cubicBezTo>
                      <a:pt x="9971" y="13225"/>
                      <a:pt x="9949" y="13230"/>
                      <a:pt x="9927" y="13241"/>
                    </a:cubicBezTo>
                    <a:cubicBezTo>
                      <a:pt x="9105" y="13661"/>
                      <a:pt x="8270" y="14047"/>
                      <a:pt x="7417" y="14398"/>
                    </a:cubicBezTo>
                    <a:cubicBezTo>
                      <a:pt x="6962" y="14584"/>
                      <a:pt x="6501" y="14761"/>
                      <a:pt x="6037" y="14928"/>
                    </a:cubicBezTo>
                    <a:cubicBezTo>
                      <a:pt x="5840" y="14997"/>
                      <a:pt x="5645" y="15065"/>
                      <a:pt x="5448" y="15133"/>
                    </a:cubicBezTo>
                    <a:cubicBezTo>
                      <a:pt x="5419" y="15143"/>
                      <a:pt x="5319" y="15188"/>
                      <a:pt x="5234" y="15220"/>
                    </a:cubicBezTo>
                    <a:cubicBezTo>
                      <a:pt x="5755" y="14243"/>
                      <a:pt x="6230" y="13241"/>
                      <a:pt x="6663" y="12222"/>
                    </a:cubicBezTo>
                    <a:cubicBezTo>
                      <a:pt x="6688" y="12265"/>
                      <a:pt x="6733" y="12285"/>
                      <a:pt x="6780" y="12285"/>
                    </a:cubicBezTo>
                    <a:cubicBezTo>
                      <a:pt x="6802" y="12285"/>
                      <a:pt x="6825" y="12281"/>
                      <a:pt x="6847" y="12271"/>
                    </a:cubicBezTo>
                    <a:cubicBezTo>
                      <a:pt x="7795" y="11859"/>
                      <a:pt x="8744" y="11445"/>
                      <a:pt x="9693" y="11031"/>
                    </a:cubicBezTo>
                    <a:cubicBezTo>
                      <a:pt x="9841" y="10967"/>
                      <a:pt x="9755" y="10766"/>
                      <a:pt x="9619" y="10766"/>
                    </a:cubicBezTo>
                    <a:cubicBezTo>
                      <a:pt x="9600" y="10766"/>
                      <a:pt x="9580" y="10770"/>
                      <a:pt x="9559" y="10779"/>
                    </a:cubicBezTo>
                    <a:cubicBezTo>
                      <a:pt x="8655" y="11171"/>
                      <a:pt x="7751" y="11566"/>
                      <a:pt x="6848" y="11960"/>
                    </a:cubicBezTo>
                    <a:cubicBezTo>
                      <a:pt x="6834" y="11931"/>
                      <a:pt x="6822" y="11901"/>
                      <a:pt x="6807" y="11872"/>
                    </a:cubicBezTo>
                    <a:cubicBezTo>
                      <a:pt x="7151" y="11039"/>
                      <a:pt x="7469" y="10194"/>
                      <a:pt x="7760" y="9343"/>
                    </a:cubicBezTo>
                    <a:cubicBezTo>
                      <a:pt x="7801" y="9224"/>
                      <a:pt x="7837" y="9105"/>
                      <a:pt x="7876" y="8986"/>
                    </a:cubicBezTo>
                    <a:cubicBezTo>
                      <a:pt x="7883" y="8985"/>
                      <a:pt x="7889" y="8985"/>
                      <a:pt x="7896" y="8982"/>
                    </a:cubicBezTo>
                    <a:cubicBezTo>
                      <a:pt x="8928" y="8383"/>
                      <a:pt x="9907" y="7697"/>
                      <a:pt x="10825" y="6934"/>
                    </a:cubicBezTo>
                    <a:cubicBezTo>
                      <a:pt x="10936" y="6840"/>
                      <a:pt x="10837" y="6690"/>
                      <a:pt x="10721" y="6690"/>
                    </a:cubicBezTo>
                    <a:cubicBezTo>
                      <a:pt x="10690" y="6690"/>
                      <a:pt x="10659" y="6701"/>
                      <a:pt x="10629" y="6725"/>
                    </a:cubicBezTo>
                    <a:cubicBezTo>
                      <a:pt x="9806" y="7411"/>
                      <a:pt x="8930" y="8028"/>
                      <a:pt x="8010" y="8580"/>
                    </a:cubicBezTo>
                    <a:cubicBezTo>
                      <a:pt x="8455" y="7202"/>
                      <a:pt x="8837" y="5802"/>
                      <a:pt x="9171" y="4393"/>
                    </a:cubicBezTo>
                    <a:cubicBezTo>
                      <a:pt x="9601" y="4271"/>
                      <a:pt x="9946" y="3952"/>
                      <a:pt x="10291" y="3681"/>
                    </a:cubicBezTo>
                    <a:cubicBezTo>
                      <a:pt x="10720" y="3344"/>
                      <a:pt x="11153" y="3005"/>
                      <a:pt x="11585" y="2666"/>
                    </a:cubicBezTo>
                    <a:cubicBezTo>
                      <a:pt x="11700" y="2575"/>
                      <a:pt x="11597" y="2426"/>
                      <a:pt x="11479" y="2426"/>
                    </a:cubicBezTo>
                    <a:cubicBezTo>
                      <a:pt x="11449" y="2426"/>
                      <a:pt x="11418" y="2435"/>
                      <a:pt x="11389" y="2458"/>
                    </a:cubicBezTo>
                    <a:cubicBezTo>
                      <a:pt x="10988" y="2772"/>
                      <a:pt x="10589" y="3086"/>
                      <a:pt x="10189" y="3399"/>
                    </a:cubicBezTo>
                    <a:cubicBezTo>
                      <a:pt x="9900" y="3627"/>
                      <a:pt x="9599" y="3915"/>
                      <a:pt x="9250" y="4063"/>
                    </a:cubicBezTo>
                    <a:cubicBezTo>
                      <a:pt x="9546" y="2776"/>
                      <a:pt x="9807" y="1480"/>
                      <a:pt x="10037" y="182"/>
                    </a:cubicBezTo>
                    <a:cubicBezTo>
                      <a:pt x="10057" y="74"/>
                      <a:pt x="9964" y="1"/>
                      <a:pt x="98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0" name="Google Shape;620;p14"/>
            <p:cNvSpPr/>
            <p:nvPr/>
          </p:nvSpPr>
          <p:spPr>
            <a:xfrm>
              <a:off x="1000750" y="3717643"/>
              <a:ext cx="590976" cy="952065"/>
            </a:xfrm>
            <a:custGeom>
              <a:avLst/>
              <a:gdLst/>
              <a:ahLst/>
              <a:cxnLst/>
              <a:rect l="l" t="t" r="r" b="b"/>
              <a:pathLst>
                <a:path w="12522" h="20173" extrusionOk="0">
                  <a:moveTo>
                    <a:pt x="11487" y="413"/>
                  </a:moveTo>
                  <a:lnTo>
                    <a:pt x="11487" y="413"/>
                  </a:lnTo>
                  <a:cubicBezTo>
                    <a:pt x="11452" y="699"/>
                    <a:pt x="11442" y="986"/>
                    <a:pt x="11432" y="1267"/>
                  </a:cubicBezTo>
                  <a:cubicBezTo>
                    <a:pt x="11423" y="1535"/>
                    <a:pt x="11413" y="1811"/>
                    <a:pt x="11381" y="2079"/>
                  </a:cubicBezTo>
                  <a:cubicBezTo>
                    <a:pt x="11256" y="3175"/>
                    <a:pt x="10921" y="3980"/>
                    <a:pt x="10321" y="4612"/>
                  </a:cubicBezTo>
                  <a:cubicBezTo>
                    <a:pt x="10244" y="4692"/>
                    <a:pt x="10168" y="4770"/>
                    <a:pt x="10088" y="4848"/>
                  </a:cubicBezTo>
                  <a:cubicBezTo>
                    <a:pt x="10075" y="4861"/>
                    <a:pt x="10061" y="4876"/>
                    <a:pt x="10048" y="4890"/>
                  </a:cubicBezTo>
                  <a:cubicBezTo>
                    <a:pt x="10353" y="4381"/>
                    <a:pt x="10588" y="3877"/>
                    <a:pt x="10740" y="3386"/>
                  </a:cubicBezTo>
                  <a:cubicBezTo>
                    <a:pt x="10815" y="3141"/>
                    <a:pt x="10837" y="2888"/>
                    <a:pt x="10858" y="2642"/>
                  </a:cubicBezTo>
                  <a:cubicBezTo>
                    <a:pt x="10892" y="2263"/>
                    <a:pt x="10922" y="1902"/>
                    <a:pt x="11135" y="1578"/>
                  </a:cubicBezTo>
                  <a:cubicBezTo>
                    <a:pt x="11159" y="1543"/>
                    <a:pt x="11148" y="1497"/>
                    <a:pt x="11113" y="1475"/>
                  </a:cubicBezTo>
                  <a:cubicBezTo>
                    <a:pt x="11101" y="1467"/>
                    <a:pt x="11087" y="1463"/>
                    <a:pt x="11073" y="1463"/>
                  </a:cubicBezTo>
                  <a:cubicBezTo>
                    <a:pt x="11049" y="1463"/>
                    <a:pt x="11024" y="1475"/>
                    <a:pt x="11010" y="1497"/>
                  </a:cubicBezTo>
                  <a:cubicBezTo>
                    <a:pt x="10777" y="1852"/>
                    <a:pt x="10742" y="2248"/>
                    <a:pt x="10708" y="2629"/>
                  </a:cubicBezTo>
                  <a:cubicBezTo>
                    <a:pt x="10689" y="2868"/>
                    <a:pt x="10666" y="3114"/>
                    <a:pt x="10596" y="3343"/>
                  </a:cubicBezTo>
                  <a:cubicBezTo>
                    <a:pt x="10441" y="3838"/>
                    <a:pt x="10201" y="4347"/>
                    <a:pt x="9888" y="4861"/>
                  </a:cubicBezTo>
                  <a:cubicBezTo>
                    <a:pt x="9993" y="4528"/>
                    <a:pt x="10100" y="4185"/>
                    <a:pt x="10143" y="3815"/>
                  </a:cubicBezTo>
                  <a:cubicBezTo>
                    <a:pt x="10169" y="3609"/>
                    <a:pt x="10172" y="3398"/>
                    <a:pt x="10176" y="3192"/>
                  </a:cubicBezTo>
                  <a:cubicBezTo>
                    <a:pt x="10179" y="2950"/>
                    <a:pt x="10185" y="2700"/>
                    <a:pt x="10226" y="2460"/>
                  </a:cubicBezTo>
                  <a:cubicBezTo>
                    <a:pt x="10265" y="2221"/>
                    <a:pt x="10336" y="2005"/>
                    <a:pt x="10440" y="1801"/>
                  </a:cubicBezTo>
                  <a:cubicBezTo>
                    <a:pt x="10589" y="1511"/>
                    <a:pt x="10784" y="1219"/>
                    <a:pt x="11038" y="906"/>
                  </a:cubicBezTo>
                  <a:cubicBezTo>
                    <a:pt x="11142" y="776"/>
                    <a:pt x="11261" y="643"/>
                    <a:pt x="11398" y="494"/>
                  </a:cubicBezTo>
                  <a:cubicBezTo>
                    <a:pt x="11416" y="475"/>
                    <a:pt x="11449" y="447"/>
                    <a:pt x="11485" y="414"/>
                  </a:cubicBezTo>
                  <a:cubicBezTo>
                    <a:pt x="11486" y="414"/>
                    <a:pt x="11486" y="413"/>
                    <a:pt x="11487" y="413"/>
                  </a:cubicBezTo>
                  <a:close/>
                  <a:moveTo>
                    <a:pt x="12089" y="5419"/>
                  </a:moveTo>
                  <a:lnTo>
                    <a:pt x="12089" y="5419"/>
                  </a:lnTo>
                  <a:cubicBezTo>
                    <a:pt x="12015" y="5516"/>
                    <a:pt x="11943" y="5615"/>
                    <a:pt x="11870" y="5714"/>
                  </a:cubicBezTo>
                  <a:cubicBezTo>
                    <a:pt x="11669" y="5986"/>
                    <a:pt x="11479" y="6247"/>
                    <a:pt x="11232" y="6455"/>
                  </a:cubicBezTo>
                  <a:cubicBezTo>
                    <a:pt x="10741" y="6868"/>
                    <a:pt x="10175" y="6968"/>
                    <a:pt x="9576" y="7072"/>
                  </a:cubicBezTo>
                  <a:cubicBezTo>
                    <a:pt x="9263" y="7127"/>
                    <a:pt x="8939" y="7185"/>
                    <a:pt x="8626" y="7289"/>
                  </a:cubicBezTo>
                  <a:cubicBezTo>
                    <a:pt x="8607" y="7295"/>
                    <a:pt x="8585" y="7302"/>
                    <a:pt x="8562" y="7308"/>
                  </a:cubicBezTo>
                  <a:cubicBezTo>
                    <a:pt x="8765" y="7173"/>
                    <a:pt x="8998" y="7076"/>
                    <a:pt x="9228" y="6982"/>
                  </a:cubicBezTo>
                  <a:lnTo>
                    <a:pt x="9306" y="6949"/>
                  </a:lnTo>
                  <a:cubicBezTo>
                    <a:pt x="9948" y="6681"/>
                    <a:pt x="10576" y="6367"/>
                    <a:pt x="11174" y="6011"/>
                  </a:cubicBezTo>
                  <a:cubicBezTo>
                    <a:pt x="11210" y="5989"/>
                    <a:pt x="11220" y="5943"/>
                    <a:pt x="11198" y="5906"/>
                  </a:cubicBezTo>
                  <a:cubicBezTo>
                    <a:pt x="11184" y="5883"/>
                    <a:pt x="11161" y="5870"/>
                    <a:pt x="11136" y="5870"/>
                  </a:cubicBezTo>
                  <a:cubicBezTo>
                    <a:pt x="11122" y="5870"/>
                    <a:pt x="11108" y="5874"/>
                    <a:pt x="11096" y="5882"/>
                  </a:cubicBezTo>
                  <a:cubicBezTo>
                    <a:pt x="10504" y="6235"/>
                    <a:pt x="9883" y="6548"/>
                    <a:pt x="9246" y="6811"/>
                  </a:cubicBezTo>
                  <a:lnTo>
                    <a:pt x="9169" y="6844"/>
                  </a:lnTo>
                  <a:cubicBezTo>
                    <a:pt x="8991" y="6918"/>
                    <a:pt x="8810" y="6992"/>
                    <a:pt x="8642" y="7085"/>
                  </a:cubicBezTo>
                  <a:cubicBezTo>
                    <a:pt x="8720" y="6989"/>
                    <a:pt x="8792" y="6894"/>
                    <a:pt x="8861" y="6800"/>
                  </a:cubicBezTo>
                  <a:cubicBezTo>
                    <a:pt x="8920" y="6737"/>
                    <a:pt x="8976" y="6677"/>
                    <a:pt x="9039" y="6616"/>
                  </a:cubicBezTo>
                  <a:cubicBezTo>
                    <a:pt x="9332" y="6325"/>
                    <a:pt x="9583" y="6086"/>
                    <a:pt x="9872" y="5892"/>
                  </a:cubicBezTo>
                  <a:cubicBezTo>
                    <a:pt x="10105" y="5736"/>
                    <a:pt x="10339" y="5628"/>
                    <a:pt x="10585" y="5565"/>
                  </a:cubicBezTo>
                  <a:cubicBezTo>
                    <a:pt x="10838" y="5500"/>
                    <a:pt x="11083" y="5497"/>
                    <a:pt x="11342" y="5492"/>
                  </a:cubicBezTo>
                  <a:cubicBezTo>
                    <a:pt x="11453" y="5491"/>
                    <a:pt x="11566" y="5490"/>
                    <a:pt x="11682" y="5481"/>
                  </a:cubicBezTo>
                  <a:cubicBezTo>
                    <a:pt x="11721" y="5479"/>
                    <a:pt x="11905" y="5458"/>
                    <a:pt x="12089" y="5419"/>
                  </a:cubicBezTo>
                  <a:close/>
                  <a:moveTo>
                    <a:pt x="8015" y="3097"/>
                  </a:moveTo>
                  <a:cubicBezTo>
                    <a:pt x="8047" y="3399"/>
                    <a:pt x="8115" y="3694"/>
                    <a:pt x="8180" y="3984"/>
                  </a:cubicBezTo>
                  <a:cubicBezTo>
                    <a:pt x="8245" y="4266"/>
                    <a:pt x="8310" y="4557"/>
                    <a:pt x="8341" y="4847"/>
                  </a:cubicBezTo>
                  <a:cubicBezTo>
                    <a:pt x="8391" y="5326"/>
                    <a:pt x="8351" y="5840"/>
                    <a:pt x="8215" y="6416"/>
                  </a:cubicBezTo>
                  <a:cubicBezTo>
                    <a:pt x="8135" y="6752"/>
                    <a:pt x="8004" y="7082"/>
                    <a:pt x="7866" y="7402"/>
                  </a:cubicBezTo>
                  <a:cubicBezTo>
                    <a:pt x="7970" y="6724"/>
                    <a:pt x="7979" y="6155"/>
                    <a:pt x="7898" y="5576"/>
                  </a:cubicBezTo>
                  <a:cubicBezTo>
                    <a:pt x="7824" y="5048"/>
                    <a:pt x="7773" y="4537"/>
                    <a:pt x="7990" y="4101"/>
                  </a:cubicBezTo>
                  <a:cubicBezTo>
                    <a:pt x="8008" y="4065"/>
                    <a:pt x="7993" y="4020"/>
                    <a:pt x="7956" y="4001"/>
                  </a:cubicBezTo>
                  <a:cubicBezTo>
                    <a:pt x="7945" y="3996"/>
                    <a:pt x="7935" y="3994"/>
                    <a:pt x="7924" y="3994"/>
                  </a:cubicBezTo>
                  <a:cubicBezTo>
                    <a:pt x="7896" y="3994"/>
                    <a:pt x="7869" y="4009"/>
                    <a:pt x="7856" y="4036"/>
                  </a:cubicBezTo>
                  <a:cubicBezTo>
                    <a:pt x="7621" y="4509"/>
                    <a:pt x="7675" y="5067"/>
                    <a:pt x="7752" y="5598"/>
                  </a:cubicBezTo>
                  <a:cubicBezTo>
                    <a:pt x="7820" y="6084"/>
                    <a:pt x="7823" y="6568"/>
                    <a:pt x="7755" y="7118"/>
                  </a:cubicBezTo>
                  <a:cubicBezTo>
                    <a:pt x="7711" y="6975"/>
                    <a:pt x="7660" y="6833"/>
                    <a:pt x="7608" y="6688"/>
                  </a:cubicBezTo>
                  <a:cubicBezTo>
                    <a:pt x="7571" y="6584"/>
                    <a:pt x="7530" y="6475"/>
                    <a:pt x="7494" y="6362"/>
                  </a:cubicBezTo>
                  <a:cubicBezTo>
                    <a:pt x="7325" y="5849"/>
                    <a:pt x="7274" y="5313"/>
                    <a:pt x="7348" y="4816"/>
                  </a:cubicBezTo>
                  <a:cubicBezTo>
                    <a:pt x="7439" y="4205"/>
                    <a:pt x="7724" y="3625"/>
                    <a:pt x="8015" y="3097"/>
                  </a:cubicBezTo>
                  <a:close/>
                  <a:moveTo>
                    <a:pt x="4920" y="5161"/>
                  </a:moveTo>
                  <a:lnTo>
                    <a:pt x="5479" y="6441"/>
                  </a:lnTo>
                  <a:cubicBezTo>
                    <a:pt x="5645" y="6820"/>
                    <a:pt x="5818" y="7214"/>
                    <a:pt x="5922" y="7620"/>
                  </a:cubicBezTo>
                  <a:cubicBezTo>
                    <a:pt x="6074" y="8214"/>
                    <a:pt x="6082" y="8845"/>
                    <a:pt x="5948" y="9450"/>
                  </a:cubicBezTo>
                  <a:lnTo>
                    <a:pt x="5930" y="9524"/>
                  </a:lnTo>
                  <a:cubicBezTo>
                    <a:pt x="5920" y="9575"/>
                    <a:pt x="5906" y="9646"/>
                    <a:pt x="5887" y="9704"/>
                  </a:cubicBezTo>
                  <a:cubicBezTo>
                    <a:pt x="5854" y="9537"/>
                    <a:pt x="5825" y="9371"/>
                    <a:pt x="5797" y="9206"/>
                  </a:cubicBezTo>
                  <a:cubicBezTo>
                    <a:pt x="5747" y="8894"/>
                    <a:pt x="5696" y="8570"/>
                    <a:pt x="5593" y="8257"/>
                  </a:cubicBezTo>
                  <a:lnTo>
                    <a:pt x="5529" y="8066"/>
                  </a:lnTo>
                  <a:cubicBezTo>
                    <a:pt x="5388" y="7651"/>
                    <a:pt x="5243" y="7222"/>
                    <a:pt x="5279" y="6784"/>
                  </a:cubicBezTo>
                  <a:cubicBezTo>
                    <a:pt x="5283" y="6743"/>
                    <a:pt x="5253" y="6707"/>
                    <a:pt x="5211" y="6703"/>
                  </a:cubicBezTo>
                  <a:cubicBezTo>
                    <a:pt x="5209" y="6703"/>
                    <a:pt x="5207" y="6702"/>
                    <a:pt x="5205" y="6702"/>
                  </a:cubicBezTo>
                  <a:cubicBezTo>
                    <a:pt x="5166" y="6702"/>
                    <a:pt x="5133" y="6732"/>
                    <a:pt x="5130" y="6772"/>
                  </a:cubicBezTo>
                  <a:cubicBezTo>
                    <a:pt x="5091" y="7240"/>
                    <a:pt x="5241" y="7684"/>
                    <a:pt x="5386" y="8113"/>
                  </a:cubicBezTo>
                  <a:lnTo>
                    <a:pt x="5450" y="8302"/>
                  </a:lnTo>
                  <a:cubicBezTo>
                    <a:pt x="5550" y="8605"/>
                    <a:pt x="5600" y="8922"/>
                    <a:pt x="5648" y="9227"/>
                  </a:cubicBezTo>
                  <a:cubicBezTo>
                    <a:pt x="5677" y="9405"/>
                    <a:pt x="5709" y="9586"/>
                    <a:pt x="5748" y="9767"/>
                  </a:cubicBezTo>
                  <a:cubicBezTo>
                    <a:pt x="5731" y="9753"/>
                    <a:pt x="5712" y="9735"/>
                    <a:pt x="5689" y="9712"/>
                  </a:cubicBezTo>
                  <a:cubicBezTo>
                    <a:pt x="5479" y="9504"/>
                    <a:pt x="5321" y="9243"/>
                    <a:pt x="5184" y="8991"/>
                  </a:cubicBezTo>
                  <a:cubicBezTo>
                    <a:pt x="5000" y="8660"/>
                    <a:pt x="4778" y="8217"/>
                    <a:pt x="4699" y="7743"/>
                  </a:cubicBezTo>
                  <a:cubicBezTo>
                    <a:pt x="4639" y="7382"/>
                    <a:pt x="4657" y="7014"/>
                    <a:pt x="4706" y="6572"/>
                  </a:cubicBezTo>
                  <a:cubicBezTo>
                    <a:pt x="4756" y="6102"/>
                    <a:pt x="4829" y="5628"/>
                    <a:pt x="4920" y="5161"/>
                  </a:cubicBezTo>
                  <a:close/>
                  <a:moveTo>
                    <a:pt x="10381" y="9045"/>
                  </a:moveTo>
                  <a:cubicBezTo>
                    <a:pt x="10136" y="9418"/>
                    <a:pt x="9677" y="9641"/>
                    <a:pt x="9221" y="9838"/>
                  </a:cubicBezTo>
                  <a:cubicBezTo>
                    <a:pt x="8563" y="10122"/>
                    <a:pt x="7919" y="10373"/>
                    <a:pt x="7283" y="10373"/>
                  </a:cubicBezTo>
                  <a:cubicBezTo>
                    <a:pt x="7129" y="10373"/>
                    <a:pt x="6976" y="10358"/>
                    <a:pt x="6824" y="10326"/>
                  </a:cubicBezTo>
                  <a:cubicBezTo>
                    <a:pt x="6596" y="10278"/>
                    <a:pt x="6371" y="10210"/>
                    <a:pt x="6152" y="10145"/>
                  </a:cubicBezTo>
                  <a:cubicBezTo>
                    <a:pt x="6088" y="10126"/>
                    <a:pt x="6027" y="10106"/>
                    <a:pt x="5964" y="10089"/>
                  </a:cubicBezTo>
                  <a:cubicBezTo>
                    <a:pt x="6181" y="9947"/>
                    <a:pt x="6456" y="9918"/>
                    <a:pt x="6702" y="9906"/>
                  </a:cubicBezTo>
                  <a:cubicBezTo>
                    <a:pt x="6900" y="9895"/>
                    <a:pt x="7103" y="9892"/>
                    <a:pt x="7304" y="9887"/>
                  </a:cubicBezTo>
                  <a:cubicBezTo>
                    <a:pt x="7988" y="9874"/>
                    <a:pt x="8694" y="9860"/>
                    <a:pt x="9332" y="9591"/>
                  </a:cubicBezTo>
                  <a:cubicBezTo>
                    <a:pt x="9370" y="9575"/>
                    <a:pt x="9389" y="9531"/>
                    <a:pt x="9373" y="9494"/>
                  </a:cubicBezTo>
                  <a:cubicBezTo>
                    <a:pt x="9360" y="9464"/>
                    <a:pt x="9333" y="9447"/>
                    <a:pt x="9304" y="9447"/>
                  </a:cubicBezTo>
                  <a:cubicBezTo>
                    <a:pt x="9294" y="9447"/>
                    <a:pt x="9284" y="9449"/>
                    <a:pt x="9275" y="9453"/>
                  </a:cubicBezTo>
                  <a:cubicBezTo>
                    <a:pt x="8661" y="9714"/>
                    <a:pt x="7970" y="9727"/>
                    <a:pt x="7300" y="9740"/>
                  </a:cubicBezTo>
                  <a:cubicBezTo>
                    <a:pt x="7097" y="9743"/>
                    <a:pt x="6893" y="9747"/>
                    <a:pt x="6693" y="9757"/>
                  </a:cubicBezTo>
                  <a:cubicBezTo>
                    <a:pt x="6527" y="9766"/>
                    <a:pt x="6358" y="9785"/>
                    <a:pt x="6198" y="9827"/>
                  </a:cubicBezTo>
                  <a:cubicBezTo>
                    <a:pt x="6291" y="9734"/>
                    <a:pt x="6385" y="9649"/>
                    <a:pt x="6494" y="9581"/>
                  </a:cubicBezTo>
                  <a:cubicBezTo>
                    <a:pt x="6908" y="9317"/>
                    <a:pt x="7439" y="9172"/>
                    <a:pt x="8114" y="9139"/>
                  </a:cubicBezTo>
                  <a:cubicBezTo>
                    <a:pt x="8313" y="9129"/>
                    <a:pt x="8516" y="9127"/>
                    <a:pt x="8716" y="9127"/>
                  </a:cubicBezTo>
                  <a:cubicBezTo>
                    <a:pt x="8783" y="9127"/>
                    <a:pt x="8849" y="9127"/>
                    <a:pt x="8916" y="9127"/>
                  </a:cubicBezTo>
                  <a:cubicBezTo>
                    <a:pt x="9008" y="9128"/>
                    <a:pt x="9102" y="9129"/>
                    <a:pt x="9196" y="9129"/>
                  </a:cubicBezTo>
                  <a:cubicBezTo>
                    <a:pt x="9589" y="9129"/>
                    <a:pt x="9989" y="9116"/>
                    <a:pt x="10381" y="9045"/>
                  </a:cubicBezTo>
                  <a:close/>
                  <a:moveTo>
                    <a:pt x="3187" y="7948"/>
                  </a:moveTo>
                  <a:cubicBezTo>
                    <a:pt x="3407" y="8131"/>
                    <a:pt x="3523" y="8434"/>
                    <a:pt x="3622" y="8734"/>
                  </a:cubicBezTo>
                  <a:cubicBezTo>
                    <a:pt x="3813" y="9300"/>
                    <a:pt x="4002" y="9906"/>
                    <a:pt x="4059" y="10533"/>
                  </a:cubicBezTo>
                  <a:cubicBezTo>
                    <a:pt x="4114" y="11169"/>
                    <a:pt x="3936" y="11759"/>
                    <a:pt x="3747" y="12383"/>
                  </a:cubicBezTo>
                  <a:cubicBezTo>
                    <a:pt x="3743" y="12398"/>
                    <a:pt x="3737" y="12411"/>
                    <a:pt x="3734" y="12425"/>
                  </a:cubicBezTo>
                  <a:cubicBezTo>
                    <a:pt x="3562" y="11496"/>
                    <a:pt x="3459" y="10550"/>
                    <a:pt x="3438" y="9607"/>
                  </a:cubicBezTo>
                  <a:cubicBezTo>
                    <a:pt x="3438" y="9567"/>
                    <a:pt x="3404" y="9534"/>
                    <a:pt x="3364" y="9534"/>
                  </a:cubicBezTo>
                  <a:cubicBezTo>
                    <a:pt x="3363" y="9534"/>
                    <a:pt x="3362" y="9534"/>
                    <a:pt x="3361" y="9534"/>
                  </a:cubicBezTo>
                  <a:cubicBezTo>
                    <a:pt x="3319" y="9537"/>
                    <a:pt x="3287" y="9569"/>
                    <a:pt x="3289" y="9611"/>
                  </a:cubicBezTo>
                  <a:cubicBezTo>
                    <a:pt x="3310" y="10558"/>
                    <a:pt x="3414" y="11506"/>
                    <a:pt x="3585" y="12437"/>
                  </a:cubicBezTo>
                  <a:cubicBezTo>
                    <a:pt x="3105" y="11787"/>
                    <a:pt x="2694" y="11137"/>
                    <a:pt x="2647" y="10270"/>
                  </a:cubicBezTo>
                  <a:cubicBezTo>
                    <a:pt x="2608" y="9573"/>
                    <a:pt x="2786" y="8813"/>
                    <a:pt x="3187" y="7948"/>
                  </a:cubicBezTo>
                  <a:close/>
                  <a:moveTo>
                    <a:pt x="7380" y="11380"/>
                  </a:moveTo>
                  <a:cubicBezTo>
                    <a:pt x="7929" y="11380"/>
                    <a:pt x="8471" y="11440"/>
                    <a:pt x="8975" y="11509"/>
                  </a:cubicBezTo>
                  <a:cubicBezTo>
                    <a:pt x="8923" y="11557"/>
                    <a:pt x="8858" y="11616"/>
                    <a:pt x="8778" y="11693"/>
                  </a:cubicBezTo>
                  <a:cubicBezTo>
                    <a:pt x="8716" y="11752"/>
                    <a:pt x="8651" y="11811"/>
                    <a:pt x="8629" y="11827"/>
                  </a:cubicBezTo>
                  <a:cubicBezTo>
                    <a:pt x="8441" y="11965"/>
                    <a:pt x="8239" y="12091"/>
                    <a:pt x="8032" y="12201"/>
                  </a:cubicBezTo>
                  <a:cubicBezTo>
                    <a:pt x="7607" y="12427"/>
                    <a:pt x="7151" y="12595"/>
                    <a:pt x="6675" y="12700"/>
                  </a:cubicBezTo>
                  <a:cubicBezTo>
                    <a:pt x="6299" y="12782"/>
                    <a:pt x="5919" y="12824"/>
                    <a:pt x="5541" y="12824"/>
                  </a:cubicBezTo>
                  <a:cubicBezTo>
                    <a:pt x="5439" y="12824"/>
                    <a:pt x="5336" y="12821"/>
                    <a:pt x="5234" y="12815"/>
                  </a:cubicBezTo>
                  <a:cubicBezTo>
                    <a:pt x="5118" y="12807"/>
                    <a:pt x="5010" y="12797"/>
                    <a:pt x="4906" y="12787"/>
                  </a:cubicBezTo>
                  <a:cubicBezTo>
                    <a:pt x="4744" y="12772"/>
                    <a:pt x="4586" y="12758"/>
                    <a:pt x="4426" y="12758"/>
                  </a:cubicBezTo>
                  <a:cubicBezTo>
                    <a:pt x="4361" y="12758"/>
                    <a:pt x="4295" y="12760"/>
                    <a:pt x="4228" y="12765"/>
                  </a:cubicBezTo>
                  <a:cubicBezTo>
                    <a:pt x="5143" y="12356"/>
                    <a:pt x="6145" y="12117"/>
                    <a:pt x="7145" y="12078"/>
                  </a:cubicBezTo>
                  <a:cubicBezTo>
                    <a:pt x="7187" y="12076"/>
                    <a:pt x="7219" y="12042"/>
                    <a:pt x="7217" y="12000"/>
                  </a:cubicBezTo>
                  <a:cubicBezTo>
                    <a:pt x="7216" y="11958"/>
                    <a:pt x="7183" y="11927"/>
                    <a:pt x="7142" y="11927"/>
                  </a:cubicBezTo>
                  <a:cubicBezTo>
                    <a:pt x="7141" y="11927"/>
                    <a:pt x="7140" y="11927"/>
                    <a:pt x="7139" y="11927"/>
                  </a:cubicBezTo>
                  <a:cubicBezTo>
                    <a:pt x="6151" y="11968"/>
                    <a:pt x="5159" y="12196"/>
                    <a:pt x="4248" y="12592"/>
                  </a:cubicBezTo>
                  <a:cubicBezTo>
                    <a:pt x="4480" y="12346"/>
                    <a:pt x="4722" y="12102"/>
                    <a:pt x="5004" y="11940"/>
                  </a:cubicBezTo>
                  <a:cubicBezTo>
                    <a:pt x="5415" y="11703"/>
                    <a:pt x="5886" y="11541"/>
                    <a:pt x="6398" y="11455"/>
                  </a:cubicBezTo>
                  <a:cubicBezTo>
                    <a:pt x="6723" y="11402"/>
                    <a:pt x="7053" y="11380"/>
                    <a:pt x="7380" y="11380"/>
                  </a:cubicBezTo>
                  <a:close/>
                  <a:moveTo>
                    <a:pt x="2791" y="12098"/>
                  </a:moveTo>
                  <a:cubicBezTo>
                    <a:pt x="2881" y="12098"/>
                    <a:pt x="2970" y="12109"/>
                    <a:pt x="3057" y="12134"/>
                  </a:cubicBezTo>
                  <a:cubicBezTo>
                    <a:pt x="3092" y="12143"/>
                    <a:pt x="3105" y="12153"/>
                    <a:pt x="3106" y="12156"/>
                  </a:cubicBezTo>
                  <a:cubicBezTo>
                    <a:pt x="3119" y="12194"/>
                    <a:pt x="3150" y="12217"/>
                    <a:pt x="3187" y="12224"/>
                  </a:cubicBezTo>
                  <a:cubicBezTo>
                    <a:pt x="3273" y="12348"/>
                    <a:pt x="3364" y="12471"/>
                    <a:pt x="3455" y="12597"/>
                  </a:cubicBezTo>
                  <a:cubicBezTo>
                    <a:pt x="3267" y="12574"/>
                    <a:pt x="3079" y="12562"/>
                    <a:pt x="2890" y="12562"/>
                  </a:cubicBezTo>
                  <a:cubicBezTo>
                    <a:pt x="2416" y="12562"/>
                    <a:pt x="1943" y="12637"/>
                    <a:pt x="1492" y="12787"/>
                  </a:cubicBezTo>
                  <a:cubicBezTo>
                    <a:pt x="1453" y="12800"/>
                    <a:pt x="1433" y="12844"/>
                    <a:pt x="1446" y="12881"/>
                  </a:cubicBezTo>
                  <a:cubicBezTo>
                    <a:pt x="1453" y="12903"/>
                    <a:pt x="1469" y="12919"/>
                    <a:pt x="1489" y="12926"/>
                  </a:cubicBezTo>
                  <a:cubicBezTo>
                    <a:pt x="1498" y="12930"/>
                    <a:pt x="1506" y="12932"/>
                    <a:pt x="1516" y="12932"/>
                  </a:cubicBezTo>
                  <a:cubicBezTo>
                    <a:pt x="1524" y="12932"/>
                    <a:pt x="1532" y="12930"/>
                    <a:pt x="1541" y="12927"/>
                  </a:cubicBezTo>
                  <a:cubicBezTo>
                    <a:pt x="1981" y="12782"/>
                    <a:pt x="2441" y="12709"/>
                    <a:pt x="2902" y="12709"/>
                  </a:cubicBezTo>
                  <a:cubicBezTo>
                    <a:pt x="3110" y="12709"/>
                    <a:pt x="3319" y="12724"/>
                    <a:pt x="3526" y="12754"/>
                  </a:cubicBezTo>
                  <a:cubicBezTo>
                    <a:pt x="3289" y="12956"/>
                    <a:pt x="3045" y="13159"/>
                    <a:pt x="2759" y="13273"/>
                  </a:cubicBezTo>
                  <a:cubicBezTo>
                    <a:pt x="2548" y="13357"/>
                    <a:pt x="2300" y="13397"/>
                    <a:pt x="1987" y="13397"/>
                  </a:cubicBezTo>
                  <a:cubicBezTo>
                    <a:pt x="1951" y="13397"/>
                    <a:pt x="1915" y="13396"/>
                    <a:pt x="1877" y="13395"/>
                  </a:cubicBezTo>
                  <a:cubicBezTo>
                    <a:pt x="1366" y="13381"/>
                    <a:pt x="852" y="13282"/>
                    <a:pt x="353" y="13178"/>
                  </a:cubicBezTo>
                  <a:cubicBezTo>
                    <a:pt x="891" y="12789"/>
                    <a:pt x="1479" y="12477"/>
                    <a:pt x="2106" y="12249"/>
                  </a:cubicBezTo>
                  <a:cubicBezTo>
                    <a:pt x="2320" y="12170"/>
                    <a:pt x="2558" y="12098"/>
                    <a:pt x="2791" y="12098"/>
                  </a:cubicBezTo>
                  <a:close/>
                  <a:moveTo>
                    <a:pt x="3219" y="14442"/>
                  </a:moveTo>
                  <a:cubicBezTo>
                    <a:pt x="3653" y="14484"/>
                    <a:pt x="4083" y="14599"/>
                    <a:pt x="4558" y="14809"/>
                  </a:cubicBezTo>
                  <a:cubicBezTo>
                    <a:pt x="5043" y="15024"/>
                    <a:pt x="5466" y="15352"/>
                    <a:pt x="5784" y="15758"/>
                  </a:cubicBezTo>
                  <a:cubicBezTo>
                    <a:pt x="5929" y="15944"/>
                    <a:pt x="6239" y="16406"/>
                    <a:pt x="6148" y="16865"/>
                  </a:cubicBezTo>
                  <a:cubicBezTo>
                    <a:pt x="5875" y="16739"/>
                    <a:pt x="5060" y="16308"/>
                    <a:pt x="4950" y="16240"/>
                  </a:cubicBezTo>
                  <a:cubicBezTo>
                    <a:pt x="4523" y="15970"/>
                    <a:pt x="4119" y="15658"/>
                    <a:pt x="3752" y="15316"/>
                  </a:cubicBezTo>
                  <a:cubicBezTo>
                    <a:pt x="3506" y="15087"/>
                    <a:pt x="3317" y="14828"/>
                    <a:pt x="3164" y="14582"/>
                  </a:cubicBezTo>
                  <a:lnTo>
                    <a:pt x="3164" y="14582"/>
                  </a:lnTo>
                  <a:cubicBezTo>
                    <a:pt x="3813" y="14835"/>
                    <a:pt x="4355" y="15310"/>
                    <a:pt x="4880" y="15774"/>
                  </a:cubicBezTo>
                  <a:cubicBezTo>
                    <a:pt x="5162" y="16024"/>
                    <a:pt x="5453" y="16280"/>
                    <a:pt x="5761" y="16505"/>
                  </a:cubicBezTo>
                  <a:cubicBezTo>
                    <a:pt x="5767" y="16509"/>
                    <a:pt x="5771" y="16512"/>
                    <a:pt x="5777" y="16515"/>
                  </a:cubicBezTo>
                  <a:cubicBezTo>
                    <a:pt x="5786" y="16518"/>
                    <a:pt x="5795" y="16520"/>
                    <a:pt x="5805" y="16520"/>
                  </a:cubicBezTo>
                  <a:cubicBezTo>
                    <a:pt x="5828" y="16520"/>
                    <a:pt x="5852" y="16509"/>
                    <a:pt x="5865" y="16489"/>
                  </a:cubicBezTo>
                  <a:cubicBezTo>
                    <a:pt x="5890" y="16457"/>
                    <a:pt x="5883" y="16409"/>
                    <a:pt x="5849" y="16384"/>
                  </a:cubicBezTo>
                  <a:cubicBezTo>
                    <a:pt x="5547" y="16164"/>
                    <a:pt x="5257" y="15910"/>
                    <a:pt x="4979" y="15662"/>
                  </a:cubicBezTo>
                  <a:cubicBezTo>
                    <a:pt x="4445" y="15190"/>
                    <a:pt x="3892" y="14705"/>
                    <a:pt x="3219" y="14442"/>
                  </a:cubicBezTo>
                  <a:close/>
                  <a:moveTo>
                    <a:pt x="11630" y="1"/>
                  </a:moveTo>
                  <a:cubicBezTo>
                    <a:pt x="11584" y="1"/>
                    <a:pt x="11543" y="33"/>
                    <a:pt x="11533" y="78"/>
                  </a:cubicBezTo>
                  <a:cubicBezTo>
                    <a:pt x="11518" y="116"/>
                    <a:pt x="11403" y="216"/>
                    <a:pt x="11348" y="265"/>
                  </a:cubicBezTo>
                  <a:cubicBezTo>
                    <a:pt x="11304" y="303"/>
                    <a:pt x="11265" y="336"/>
                    <a:pt x="11243" y="359"/>
                  </a:cubicBezTo>
                  <a:cubicBezTo>
                    <a:pt x="11104" y="510"/>
                    <a:pt x="10983" y="649"/>
                    <a:pt x="10877" y="780"/>
                  </a:cubicBezTo>
                  <a:cubicBezTo>
                    <a:pt x="10617" y="1103"/>
                    <a:pt x="10414" y="1407"/>
                    <a:pt x="10257" y="1708"/>
                  </a:cubicBezTo>
                  <a:cubicBezTo>
                    <a:pt x="10143" y="1931"/>
                    <a:pt x="10066" y="2167"/>
                    <a:pt x="10023" y="2425"/>
                  </a:cubicBezTo>
                  <a:cubicBezTo>
                    <a:pt x="9978" y="2678"/>
                    <a:pt x="9975" y="2937"/>
                    <a:pt x="9972" y="3188"/>
                  </a:cubicBezTo>
                  <a:cubicBezTo>
                    <a:pt x="9968" y="3386"/>
                    <a:pt x="9965" y="3593"/>
                    <a:pt x="9940" y="3790"/>
                  </a:cubicBezTo>
                  <a:cubicBezTo>
                    <a:pt x="9896" y="4162"/>
                    <a:pt x="9788" y="4498"/>
                    <a:pt x="9677" y="4854"/>
                  </a:cubicBezTo>
                  <a:cubicBezTo>
                    <a:pt x="9625" y="5019"/>
                    <a:pt x="9574" y="5188"/>
                    <a:pt x="9526" y="5362"/>
                  </a:cubicBezTo>
                  <a:cubicBezTo>
                    <a:pt x="9438" y="5505"/>
                    <a:pt x="9351" y="5646"/>
                    <a:pt x="9270" y="5786"/>
                  </a:cubicBezTo>
                  <a:cubicBezTo>
                    <a:pt x="9091" y="6083"/>
                    <a:pt x="8917" y="6370"/>
                    <a:pt x="8713" y="6656"/>
                  </a:cubicBezTo>
                  <a:cubicBezTo>
                    <a:pt x="8506" y="6869"/>
                    <a:pt x="8305" y="7091"/>
                    <a:pt x="8115" y="7318"/>
                  </a:cubicBezTo>
                  <a:cubicBezTo>
                    <a:pt x="8231" y="7040"/>
                    <a:pt x="8338" y="6753"/>
                    <a:pt x="8409" y="6459"/>
                  </a:cubicBezTo>
                  <a:cubicBezTo>
                    <a:pt x="8549" y="5862"/>
                    <a:pt x="8591" y="5326"/>
                    <a:pt x="8539" y="4824"/>
                  </a:cubicBezTo>
                  <a:cubicBezTo>
                    <a:pt x="8506" y="4522"/>
                    <a:pt x="8439" y="4224"/>
                    <a:pt x="8373" y="3936"/>
                  </a:cubicBezTo>
                  <a:cubicBezTo>
                    <a:pt x="8283" y="3547"/>
                    <a:pt x="8192" y="3144"/>
                    <a:pt x="8193" y="2743"/>
                  </a:cubicBezTo>
                  <a:cubicBezTo>
                    <a:pt x="8193" y="2698"/>
                    <a:pt x="8163" y="2656"/>
                    <a:pt x="8119" y="2646"/>
                  </a:cubicBezTo>
                  <a:cubicBezTo>
                    <a:pt x="8111" y="2644"/>
                    <a:pt x="8102" y="2643"/>
                    <a:pt x="8093" y="2643"/>
                  </a:cubicBezTo>
                  <a:cubicBezTo>
                    <a:pt x="8058" y="2643"/>
                    <a:pt x="8024" y="2661"/>
                    <a:pt x="8006" y="2693"/>
                  </a:cubicBezTo>
                  <a:cubicBezTo>
                    <a:pt x="7658" y="3314"/>
                    <a:pt x="7261" y="4016"/>
                    <a:pt x="7147" y="4782"/>
                  </a:cubicBezTo>
                  <a:cubicBezTo>
                    <a:pt x="7067" y="5310"/>
                    <a:pt x="7122" y="5877"/>
                    <a:pt x="7301" y="6420"/>
                  </a:cubicBezTo>
                  <a:cubicBezTo>
                    <a:pt x="7339" y="6535"/>
                    <a:pt x="7378" y="6648"/>
                    <a:pt x="7419" y="6756"/>
                  </a:cubicBezTo>
                  <a:cubicBezTo>
                    <a:pt x="7549" y="7111"/>
                    <a:pt x="7671" y="7447"/>
                    <a:pt x="7660" y="7845"/>
                  </a:cubicBezTo>
                  <a:cubicBezTo>
                    <a:pt x="7145" y="8392"/>
                    <a:pt x="6631" y="8954"/>
                    <a:pt x="6129" y="9536"/>
                  </a:cubicBezTo>
                  <a:lnTo>
                    <a:pt x="6138" y="9489"/>
                  </a:lnTo>
                  <a:cubicBezTo>
                    <a:pt x="6281" y="8855"/>
                    <a:pt x="6271" y="8189"/>
                    <a:pt x="6110" y="7567"/>
                  </a:cubicBezTo>
                  <a:cubicBezTo>
                    <a:pt x="6001" y="7144"/>
                    <a:pt x="5826" y="6745"/>
                    <a:pt x="5655" y="6355"/>
                  </a:cubicBezTo>
                  <a:lnTo>
                    <a:pt x="4971" y="4790"/>
                  </a:lnTo>
                  <a:cubicBezTo>
                    <a:pt x="4953" y="4754"/>
                    <a:pt x="4919" y="4730"/>
                    <a:pt x="4879" y="4730"/>
                  </a:cubicBezTo>
                  <a:cubicBezTo>
                    <a:pt x="4876" y="4730"/>
                    <a:pt x="4873" y="4731"/>
                    <a:pt x="4869" y="4731"/>
                  </a:cubicBezTo>
                  <a:cubicBezTo>
                    <a:pt x="4826" y="4734"/>
                    <a:pt x="4791" y="4767"/>
                    <a:pt x="4783" y="4809"/>
                  </a:cubicBezTo>
                  <a:cubicBezTo>
                    <a:pt x="4659" y="5381"/>
                    <a:pt x="4565" y="5964"/>
                    <a:pt x="4502" y="6548"/>
                  </a:cubicBezTo>
                  <a:cubicBezTo>
                    <a:pt x="4452" y="7005"/>
                    <a:pt x="4432" y="7387"/>
                    <a:pt x="4496" y="7772"/>
                  </a:cubicBezTo>
                  <a:cubicBezTo>
                    <a:pt x="4580" y="8276"/>
                    <a:pt x="4811" y="8739"/>
                    <a:pt x="5003" y="9084"/>
                  </a:cubicBezTo>
                  <a:cubicBezTo>
                    <a:pt x="5147" y="9347"/>
                    <a:pt x="5314" y="9623"/>
                    <a:pt x="5544" y="9851"/>
                  </a:cubicBezTo>
                  <a:cubicBezTo>
                    <a:pt x="5595" y="9902"/>
                    <a:pt x="5663" y="9964"/>
                    <a:pt x="5738" y="9995"/>
                  </a:cubicBezTo>
                  <a:cubicBezTo>
                    <a:pt x="5104" y="10753"/>
                    <a:pt x="4497" y="11544"/>
                    <a:pt x="3953" y="12367"/>
                  </a:cubicBezTo>
                  <a:cubicBezTo>
                    <a:pt x="4133" y="11774"/>
                    <a:pt x="4309" y="11160"/>
                    <a:pt x="4251" y="10510"/>
                  </a:cubicBezTo>
                  <a:cubicBezTo>
                    <a:pt x="4193" y="9861"/>
                    <a:pt x="4001" y="9243"/>
                    <a:pt x="3805" y="8664"/>
                  </a:cubicBezTo>
                  <a:cubicBezTo>
                    <a:pt x="3679" y="8292"/>
                    <a:pt x="3530" y="7911"/>
                    <a:pt x="3193" y="7707"/>
                  </a:cubicBezTo>
                  <a:cubicBezTo>
                    <a:pt x="3178" y="7698"/>
                    <a:pt x="3160" y="7693"/>
                    <a:pt x="3142" y="7693"/>
                  </a:cubicBezTo>
                  <a:cubicBezTo>
                    <a:pt x="3133" y="7693"/>
                    <a:pt x="3123" y="7695"/>
                    <a:pt x="3113" y="7697"/>
                  </a:cubicBezTo>
                  <a:cubicBezTo>
                    <a:pt x="3086" y="7704"/>
                    <a:pt x="3064" y="7723"/>
                    <a:pt x="3053" y="7749"/>
                  </a:cubicBezTo>
                  <a:cubicBezTo>
                    <a:pt x="2599" y="8690"/>
                    <a:pt x="2401" y="9517"/>
                    <a:pt x="2440" y="10275"/>
                  </a:cubicBezTo>
                  <a:cubicBezTo>
                    <a:pt x="2475" y="10911"/>
                    <a:pt x="2688" y="11429"/>
                    <a:pt x="2980" y="11910"/>
                  </a:cubicBezTo>
                  <a:cubicBezTo>
                    <a:pt x="2916" y="11899"/>
                    <a:pt x="2851" y="11895"/>
                    <a:pt x="2787" y="11895"/>
                  </a:cubicBezTo>
                  <a:cubicBezTo>
                    <a:pt x="2523" y="11895"/>
                    <a:pt x="2262" y="11974"/>
                    <a:pt x="2029" y="12057"/>
                  </a:cubicBezTo>
                  <a:cubicBezTo>
                    <a:pt x="1317" y="12318"/>
                    <a:pt x="649" y="12684"/>
                    <a:pt x="46" y="13145"/>
                  </a:cubicBezTo>
                  <a:cubicBezTo>
                    <a:pt x="15" y="13169"/>
                    <a:pt x="1" y="13208"/>
                    <a:pt x="10" y="13246"/>
                  </a:cubicBezTo>
                  <a:cubicBezTo>
                    <a:pt x="17" y="13279"/>
                    <a:pt x="39" y="13304"/>
                    <a:pt x="70" y="13317"/>
                  </a:cubicBezTo>
                  <a:lnTo>
                    <a:pt x="86" y="13323"/>
                  </a:lnTo>
                  <a:cubicBezTo>
                    <a:pt x="664" y="13446"/>
                    <a:pt x="1259" y="13572"/>
                    <a:pt x="1863" y="13589"/>
                  </a:cubicBezTo>
                  <a:cubicBezTo>
                    <a:pt x="1900" y="13590"/>
                    <a:pt x="1936" y="13590"/>
                    <a:pt x="1972" y="13590"/>
                  </a:cubicBezTo>
                  <a:cubicBezTo>
                    <a:pt x="2315" y="13590"/>
                    <a:pt x="2586" y="13546"/>
                    <a:pt x="2824" y="13453"/>
                  </a:cubicBezTo>
                  <a:cubicBezTo>
                    <a:pt x="3105" y="13343"/>
                    <a:pt x="3346" y="13152"/>
                    <a:pt x="3564" y="12969"/>
                  </a:cubicBezTo>
                  <a:lnTo>
                    <a:pt x="3564" y="12969"/>
                  </a:lnTo>
                  <a:cubicBezTo>
                    <a:pt x="2259" y="15096"/>
                    <a:pt x="1381" y="17447"/>
                    <a:pt x="1420" y="20076"/>
                  </a:cubicBezTo>
                  <a:cubicBezTo>
                    <a:pt x="1420" y="20118"/>
                    <a:pt x="1446" y="20151"/>
                    <a:pt x="1482" y="20166"/>
                  </a:cubicBezTo>
                  <a:cubicBezTo>
                    <a:pt x="1493" y="20171"/>
                    <a:pt x="1506" y="20173"/>
                    <a:pt x="1521" y="20173"/>
                  </a:cubicBezTo>
                  <a:cubicBezTo>
                    <a:pt x="1576" y="20173"/>
                    <a:pt x="1621" y="20128"/>
                    <a:pt x="1619" y="20072"/>
                  </a:cubicBezTo>
                  <a:cubicBezTo>
                    <a:pt x="1588" y="18085"/>
                    <a:pt x="2094" y="16257"/>
                    <a:pt x="2916" y="14563"/>
                  </a:cubicBezTo>
                  <a:cubicBezTo>
                    <a:pt x="3090" y="14853"/>
                    <a:pt x="3303" y="15170"/>
                    <a:pt x="3607" y="15454"/>
                  </a:cubicBezTo>
                  <a:cubicBezTo>
                    <a:pt x="3983" y="15805"/>
                    <a:pt x="4396" y="16124"/>
                    <a:pt x="4835" y="16400"/>
                  </a:cubicBezTo>
                  <a:cubicBezTo>
                    <a:pt x="4843" y="16406"/>
                    <a:pt x="5673" y="16877"/>
                    <a:pt x="6058" y="17034"/>
                  </a:cubicBezTo>
                  <a:cubicBezTo>
                    <a:pt x="6138" y="17067"/>
                    <a:pt x="6199" y="17087"/>
                    <a:pt x="6230" y="17087"/>
                  </a:cubicBezTo>
                  <a:cubicBezTo>
                    <a:pt x="6234" y="17087"/>
                    <a:pt x="6238" y="17086"/>
                    <a:pt x="6242" y="17085"/>
                  </a:cubicBezTo>
                  <a:cubicBezTo>
                    <a:pt x="6271" y="17074"/>
                    <a:pt x="6295" y="17050"/>
                    <a:pt x="6304" y="17021"/>
                  </a:cubicBezTo>
                  <a:cubicBezTo>
                    <a:pt x="6488" y="16460"/>
                    <a:pt x="6151" y="15908"/>
                    <a:pt x="5933" y="15630"/>
                  </a:cubicBezTo>
                  <a:cubicBezTo>
                    <a:pt x="5595" y="15197"/>
                    <a:pt x="5144" y="14848"/>
                    <a:pt x="4631" y="14620"/>
                  </a:cubicBezTo>
                  <a:cubicBezTo>
                    <a:pt x="4085" y="14379"/>
                    <a:pt x="3590" y="14255"/>
                    <a:pt x="3084" y="14226"/>
                  </a:cubicBezTo>
                  <a:cubicBezTo>
                    <a:pt x="3289" y="13828"/>
                    <a:pt x="3511" y="13434"/>
                    <a:pt x="3747" y="13051"/>
                  </a:cubicBezTo>
                  <a:cubicBezTo>
                    <a:pt x="3753" y="13052"/>
                    <a:pt x="3759" y="13052"/>
                    <a:pt x="3765" y="13052"/>
                  </a:cubicBezTo>
                  <a:cubicBezTo>
                    <a:pt x="3774" y="13052"/>
                    <a:pt x="3782" y="13051"/>
                    <a:pt x="3791" y="13048"/>
                  </a:cubicBezTo>
                  <a:cubicBezTo>
                    <a:pt x="4010" y="12972"/>
                    <a:pt x="4208" y="12949"/>
                    <a:pt x="4404" y="12949"/>
                  </a:cubicBezTo>
                  <a:cubicBezTo>
                    <a:pt x="4559" y="12949"/>
                    <a:pt x="4714" y="12963"/>
                    <a:pt x="4878" y="12978"/>
                  </a:cubicBezTo>
                  <a:cubicBezTo>
                    <a:pt x="4985" y="12990"/>
                    <a:pt x="5097" y="12998"/>
                    <a:pt x="5212" y="13006"/>
                  </a:cubicBezTo>
                  <a:cubicBezTo>
                    <a:pt x="5321" y="13012"/>
                    <a:pt x="5430" y="13016"/>
                    <a:pt x="5539" y="13016"/>
                  </a:cubicBezTo>
                  <a:cubicBezTo>
                    <a:pt x="5929" y="13016"/>
                    <a:pt x="6321" y="12973"/>
                    <a:pt x="6709" y="12887"/>
                  </a:cubicBezTo>
                  <a:cubicBezTo>
                    <a:pt x="7203" y="12778"/>
                    <a:pt x="7675" y="12605"/>
                    <a:pt x="8116" y="12369"/>
                  </a:cubicBezTo>
                  <a:cubicBezTo>
                    <a:pt x="8332" y="12253"/>
                    <a:pt x="8542" y="12123"/>
                    <a:pt x="8737" y="11982"/>
                  </a:cubicBezTo>
                  <a:cubicBezTo>
                    <a:pt x="8768" y="11960"/>
                    <a:pt x="8819" y="11913"/>
                    <a:pt x="8905" y="11830"/>
                  </a:cubicBezTo>
                  <a:cubicBezTo>
                    <a:pt x="8997" y="11745"/>
                    <a:pt x="9183" y="11570"/>
                    <a:pt x="9241" y="11536"/>
                  </a:cubicBezTo>
                  <a:cubicBezTo>
                    <a:pt x="9285" y="11531"/>
                    <a:pt x="9321" y="11497"/>
                    <a:pt x="9328" y="11451"/>
                  </a:cubicBezTo>
                  <a:cubicBezTo>
                    <a:pt x="9335" y="11397"/>
                    <a:pt x="9296" y="11347"/>
                    <a:pt x="9243" y="11339"/>
                  </a:cubicBezTo>
                  <a:cubicBezTo>
                    <a:pt x="8664" y="11255"/>
                    <a:pt x="8025" y="11173"/>
                    <a:pt x="7375" y="11173"/>
                  </a:cubicBezTo>
                  <a:cubicBezTo>
                    <a:pt x="7036" y="11173"/>
                    <a:pt x="6694" y="11195"/>
                    <a:pt x="6356" y="11251"/>
                  </a:cubicBezTo>
                  <a:cubicBezTo>
                    <a:pt x="5819" y="11339"/>
                    <a:pt x="5327" y="11509"/>
                    <a:pt x="4894" y="11759"/>
                  </a:cubicBezTo>
                  <a:cubicBezTo>
                    <a:pt x="4641" y="11905"/>
                    <a:pt x="4423" y="12105"/>
                    <a:pt x="4219" y="12317"/>
                  </a:cubicBezTo>
                  <a:cubicBezTo>
                    <a:pt x="4703" y="11600"/>
                    <a:pt x="5231" y="10911"/>
                    <a:pt x="5783" y="10242"/>
                  </a:cubicBezTo>
                  <a:cubicBezTo>
                    <a:pt x="5884" y="10271"/>
                    <a:pt x="5984" y="10300"/>
                    <a:pt x="6082" y="10329"/>
                  </a:cubicBezTo>
                  <a:cubicBezTo>
                    <a:pt x="6305" y="10397"/>
                    <a:pt x="6537" y="10465"/>
                    <a:pt x="6770" y="10514"/>
                  </a:cubicBezTo>
                  <a:cubicBezTo>
                    <a:pt x="6939" y="10550"/>
                    <a:pt x="7107" y="10566"/>
                    <a:pt x="7274" y="10566"/>
                  </a:cubicBezTo>
                  <a:cubicBezTo>
                    <a:pt x="7946" y="10566"/>
                    <a:pt x="8611" y="10307"/>
                    <a:pt x="9289" y="10015"/>
                  </a:cubicBezTo>
                  <a:cubicBezTo>
                    <a:pt x="9852" y="9772"/>
                    <a:pt x="10421" y="9489"/>
                    <a:pt x="10650" y="8935"/>
                  </a:cubicBezTo>
                  <a:cubicBezTo>
                    <a:pt x="10664" y="8900"/>
                    <a:pt x="10657" y="8860"/>
                    <a:pt x="10634" y="8831"/>
                  </a:cubicBezTo>
                  <a:cubicBezTo>
                    <a:pt x="10616" y="8808"/>
                    <a:pt x="10587" y="8796"/>
                    <a:pt x="10558" y="8796"/>
                  </a:cubicBezTo>
                  <a:cubicBezTo>
                    <a:pt x="10550" y="8796"/>
                    <a:pt x="10542" y="8797"/>
                    <a:pt x="10534" y="8799"/>
                  </a:cubicBezTo>
                  <a:cubicBezTo>
                    <a:pt x="10075" y="8911"/>
                    <a:pt x="9588" y="8922"/>
                    <a:pt x="9112" y="8922"/>
                  </a:cubicBezTo>
                  <a:cubicBezTo>
                    <a:pt x="9043" y="8922"/>
                    <a:pt x="8974" y="8922"/>
                    <a:pt x="8905" y="8922"/>
                  </a:cubicBezTo>
                  <a:cubicBezTo>
                    <a:pt x="8809" y="8921"/>
                    <a:pt x="8710" y="8921"/>
                    <a:pt x="8611" y="8921"/>
                  </a:cubicBezTo>
                  <a:cubicBezTo>
                    <a:pt x="8439" y="8921"/>
                    <a:pt x="8264" y="8923"/>
                    <a:pt x="8093" y="8932"/>
                  </a:cubicBezTo>
                  <a:cubicBezTo>
                    <a:pt x="7501" y="8964"/>
                    <a:pt x="7016" y="9075"/>
                    <a:pt x="6614" y="9275"/>
                  </a:cubicBezTo>
                  <a:cubicBezTo>
                    <a:pt x="7002" y="8835"/>
                    <a:pt x="7398" y="8404"/>
                    <a:pt x="7795" y="7984"/>
                  </a:cubicBezTo>
                  <a:cubicBezTo>
                    <a:pt x="7818" y="7974"/>
                    <a:pt x="7838" y="7958"/>
                    <a:pt x="7847" y="7932"/>
                  </a:cubicBezTo>
                  <a:cubicBezTo>
                    <a:pt x="7849" y="7930"/>
                    <a:pt x="7849" y="7926"/>
                    <a:pt x="7852" y="7924"/>
                  </a:cubicBezTo>
                  <a:cubicBezTo>
                    <a:pt x="7938" y="7832"/>
                    <a:pt x="8022" y="7742"/>
                    <a:pt x="8109" y="7651"/>
                  </a:cubicBezTo>
                  <a:cubicBezTo>
                    <a:pt x="8206" y="7597"/>
                    <a:pt x="8403" y="7545"/>
                    <a:pt x="8519" y="7516"/>
                  </a:cubicBezTo>
                  <a:cubicBezTo>
                    <a:pt x="8584" y="7499"/>
                    <a:pt x="8640" y="7483"/>
                    <a:pt x="8680" y="7470"/>
                  </a:cubicBezTo>
                  <a:cubicBezTo>
                    <a:pt x="8981" y="7369"/>
                    <a:pt x="9295" y="7315"/>
                    <a:pt x="9600" y="7260"/>
                  </a:cubicBezTo>
                  <a:cubicBezTo>
                    <a:pt x="10200" y="7156"/>
                    <a:pt x="10816" y="7047"/>
                    <a:pt x="11350" y="6598"/>
                  </a:cubicBezTo>
                  <a:cubicBezTo>
                    <a:pt x="11617" y="6375"/>
                    <a:pt x="11822" y="6093"/>
                    <a:pt x="12022" y="5822"/>
                  </a:cubicBezTo>
                  <a:cubicBezTo>
                    <a:pt x="12163" y="5628"/>
                    <a:pt x="12310" y="5429"/>
                    <a:pt x="12477" y="5255"/>
                  </a:cubicBezTo>
                  <a:lnTo>
                    <a:pt x="12480" y="5252"/>
                  </a:lnTo>
                  <a:cubicBezTo>
                    <a:pt x="12522" y="5222"/>
                    <a:pt x="12520" y="5159"/>
                    <a:pt x="12480" y="5123"/>
                  </a:cubicBezTo>
                  <a:cubicBezTo>
                    <a:pt x="12461" y="5105"/>
                    <a:pt x="12436" y="5096"/>
                    <a:pt x="12412" y="5096"/>
                  </a:cubicBezTo>
                  <a:cubicBezTo>
                    <a:pt x="12385" y="5096"/>
                    <a:pt x="12359" y="5107"/>
                    <a:pt x="12339" y="5128"/>
                  </a:cubicBezTo>
                  <a:cubicBezTo>
                    <a:pt x="12278" y="5186"/>
                    <a:pt x="11859" y="5272"/>
                    <a:pt x="11670" y="5282"/>
                  </a:cubicBezTo>
                  <a:cubicBezTo>
                    <a:pt x="11559" y="5290"/>
                    <a:pt x="11449" y="5290"/>
                    <a:pt x="11340" y="5291"/>
                  </a:cubicBezTo>
                  <a:cubicBezTo>
                    <a:pt x="11081" y="5296"/>
                    <a:pt x="10813" y="5298"/>
                    <a:pt x="10537" y="5371"/>
                  </a:cubicBezTo>
                  <a:cubicBezTo>
                    <a:pt x="10269" y="5440"/>
                    <a:pt x="10016" y="5556"/>
                    <a:pt x="9762" y="5725"/>
                  </a:cubicBezTo>
                  <a:cubicBezTo>
                    <a:pt x="9618" y="5822"/>
                    <a:pt x="9483" y="5928"/>
                    <a:pt x="9351" y="6047"/>
                  </a:cubicBezTo>
                  <a:cubicBezTo>
                    <a:pt x="9382" y="5996"/>
                    <a:pt x="9412" y="5943"/>
                    <a:pt x="9444" y="5892"/>
                  </a:cubicBezTo>
                  <a:cubicBezTo>
                    <a:pt x="9474" y="5840"/>
                    <a:pt x="9508" y="5786"/>
                    <a:pt x="9541" y="5731"/>
                  </a:cubicBezTo>
                  <a:cubicBezTo>
                    <a:pt x="9549" y="5733"/>
                    <a:pt x="9557" y="5734"/>
                    <a:pt x="9565" y="5734"/>
                  </a:cubicBezTo>
                  <a:cubicBezTo>
                    <a:pt x="9600" y="5734"/>
                    <a:pt x="9633" y="5715"/>
                    <a:pt x="9651" y="5682"/>
                  </a:cubicBezTo>
                  <a:cubicBezTo>
                    <a:pt x="9791" y="5421"/>
                    <a:pt x="10003" y="5214"/>
                    <a:pt x="10226" y="4994"/>
                  </a:cubicBezTo>
                  <a:cubicBezTo>
                    <a:pt x="10305" y="4915"/>
                    <a:pt x="10386" y="4835"/>
                    <a:pt x="10462" y="4754"/>
                  </a:cubicBezTo>
                  <a:cubicBezTo>
                    <a:pt x="11091" y="4087"/>
                    <a:pt x="11445" y="3246"/>
                    <a:pt x="11575" y="2105"/>
                  </a:cubicBezTo>
                  <a:cubicBezTo>
                    <a:pt x="11605" y="1828"/>
                    <a:pt x="11617" y="1548"/>
                    <a:pt x="11626" y="1277"/>
                  </a:cubicBezTo>
                  <a:cubicBezTo>
                    <a:pt x="11640" y="895"/>
                    <a:pt x="11653" y="500"/>
                    <a:pt x="11728" y="122"/>
                  </a:cubicBezTo>
                  <a:cubicBezTo>
                    <a:pt x="11740" y="68"/>
                    <a:pt x="11705" y="15"/>
                    <a:pt x="11652" y="3"/>
                  </a:cubicBezTo>
                  <a:cubicBezTo>
                    <a:pt x="11644" y="1"/>
                    <a:pt x="11637" y="1"/>
                    <a:pt x="11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1" name="Google Shape;621;p14"/>
            <p:cNvGrpSpPr/>
            <p:nvPr/>
          </p:nvGrpSpPr>
          <p:grpSpPr>
            <a:xfrm>
              <a:off x="8308173" y="4085899"/>
              <a:ext cx="785089" cy="1218292"/>
              <a:chOff x="1238225" y="2907350"/>
              <a:chExt cx="415875" cy="645350"/>
            </a:xfrm>
          </p:grpSpPr>
          <p:sp>
            <p:nvSpPr>
              <p:cNvPr id="622" name="Google Shape;622;p14"/>
              <p:cNvSpPr/>
              <p:nvPr/>
            </p:nvSpPr>
            <p:spPr>
              <a:xfrm>
                <a:off x="1353625" y="2907350"/>
                <a:ext cx="69250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017" extrusionOk="0">
                    <a:moveTo>
                      <a:pt x="345" y="0"/>
                    </a:moveTo>
                    <a:lnTo>
                      <a:pt x="345" y="0"/>
                    </a:lnTo>
                    <a:cubicBezTo>
                      <a:pt x="1" y="1173"/>
                      <a:pt x="96" y="2454"/>
                      <a:pt x="523" y="3600"/>
                    </a:cubicBezTo>
                    <a:cubicBezTo>
                      <a:pt x="769" y="4262"/>
                      <a:pt x="1124" y="4882"/>
                      <a:pt x="1550" y="5443"/>
                    </a:cubicBezTo>
                    <a:cubicBezTo>
                      <a:pt x="1762" y="5728"/>
                      <a:pt x="2022" y="5972"/>
                      <a:pt x="2242" y="6250"/>
                    </a:cubicBezTo>
                    <a:cubicBezTo>
                      <a:pt x="2433" y="6486"/>
                      <a:pt x="2538" y="6769"/>
                      <a:pt x="2725" y="7017"/>
                    </a:cubicBezTo>
                    <a:cubicBezTo>
                      <a:pt x="2731" y="6087"/>
                      <a:pt x="2770" y="5268"/>
                      <a:pt x="2609" y="4344"/>
                    </a:cubicBezTo>
                    <a:cubicBezTo>
                      <a:pt x="2250" y="2741"/>
                      <a:pt x="1289" y="1346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>
                <a:off x="1430525" y="3005700"/>
                <a:ext cx="44725" cy="16040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6" extrusionOk="0">
                    <a:moveTo>
                      <a:pt x="1450" y="1"/>
                    </a:moveTo>
                    <a:cubicBezTo>
                      <a:pt x="1479" y="117"/>
                      <a:pt x="699" y="1101"/>
                      <a:pt x="606" y="1292"/>
                    </a:cubicBezTo>
                    <a:cubicBezTo>
                      <a:pt x="367" y="1797"/>
                      <a:pt x="199" y="2337"/>
                      <a:pt x="105" y="2889"/>
                    </a:cubicBezTo>
                    <a:cubicBezTo>
                      <a:pt x="1" y="3510"/>
                      <a:pt x="15" y="4141"/>
                      <a:pt x="85" y="4765"/>
                    </a:cubicBezTo>
                    <a:cubicBezTo>
                      <a:pt x="154" y="5367"/>
                      <a:pt x="392" y="5849"/>
                      <a:pt x="599" y="6415"/>
                    </a:cubicBezTo>
                    <a:cubicBezTo>
                      <a:pt x="561" y="5621"/>
                      <a:pt x="887" y="4863"/>
                      <a:pt x="1169" y="4121"/>
                    </a:cubicBezTo>
                    <a:cubicBezTo>
                      <a:pt x="1181" y="4090"/>
                      <a:pt x="1192" y="4057"/>
                      <a:pt x="1204" y="4027"/>
                    </a:cubicBezTo>
                    <a:cubicBezTo>
                      <a:pt x="1687" y="2714"/>
                      <a:pt x="1789" y="1360"/>
                      <a:pt x="1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4"/>
              <p:cNvSpPr/>
              <p:nvPr/>
            </p:nvSpPr>
            <p:spPr>
              <a:xfrm>
                <a:off x="1332125" y="3036325"/>
                <a:ext cx="11795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535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1" y="1557"/>
                      <a:pt x="1421" y="3019"/>
                      <a:pt x="2882" y="3705"/>
                    </a:cubicBezTo>
                    <a:cubicBezTo>
                      <a:pt x="3704" y="4090"/>
                      <a:pt x="4302" y="4510"/>
                      <a:pt x="4717" y="5358"/>
                    </a:cubicBezTo>
                    <a:cubicBezTo>
                      <a:pt x="4284" y="4178"/>
                      <a:pt x="3482" y="3019"/>
                      <a:pt x="2531" y="2188"/>
                    </a:cubicBezTo>
                    <a:cubicBezTo>
                      <a:pt x="1689" y="1450"/>
                      <a:pt x="612" y="94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>
                <a:off x="1362975" y="3123300"/>
                <a:ext cx="13537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6" extrusionOk="0">
                    <a:moveTo>
                      <a:pt x="0" y="0"/>
                    </a:moveTo>
                    <a:cubicBezTo>
                      <a:pt x="36" y="378"/>
                      <a:pt x="284" y="828"/>
                      <a:pt x="429" y="1180"/>
                    </a:cubicBezTo>
                    <a:cubicBezTo>
                      <a:pt x="601" y="1595"/>
                      <a:pt x="688" y="2059"/>
                      <a:pt x="960" y="2429"/>
                    </a:cubicBezTo>
                    <a:cubicBezTo>
                      <a:pt x="1265" y="2848"/>
                      <a:pt x="1758" y="3078"/>
                      <a:pt x="2211" y="3325"/>
                    </a:cubicBezTo>
                    <a:cubicBezTo>
                      <a:pt x="3397" y="3977"/>
                      <a:pt x="4641" y="4795"/>
                      <a:pt x="5264" y="6052"/>
                    </a:cubicBezTo>
                    <a:lnTo>
                      <a:pt x="5264" y="6052"/>
                    </a:lnTo>
                    <a:cubicBezTo>
                      <a:pt x="4136" y="3573"/>
                      <a:pt x="2240" y="1538"/>
                      <a:pt x="0" y="0"/>
                    </a:cubicBezTo>
                    <a:close/>
                    <a:moveTo>
                      <a:pt x="5264" y="6052"/>
                    </a:moveTo>
                    <a:cubicBezTo>
                      <a:pt x="5316" y="6165"/>
                      <a:pt x="5366" y="6280"/>
                      <a:pt x="5414" y="6396"/>
                    </a:cubicBezTo>
                    <a:cubicBezTo>
                      <a:pt x="5369" y="6278"/>
                      <a:pt x="5319" y="6163"/>
                      <a:pt x="5264" y="6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>
                <a:off x="1449650" y="321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4"/>
              <p:cNvSpPr/>
              <p:nvPr/>
            </p:nvSpPr>
            <p:spPr>
              <a:xfrm>
                <a:off x="1489900" y="3131150"/>
                <a:ext cx="4007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551" extrusionOk="0">
                    <a:moveTo>
                      <a:pt x="915" y="0"/>
                    </a:moveTo>
                    <a:cubicBezTo>
                      <a:pt x="915" y="1"/>
                      <a:pt x="915" y="1"/>
                      <a:pt x="915" y="1"/>
                    </a:cubicBezTo>
                    <a:lnTo>
                      <a:pt x="915" y="1"/>
                    </a:lnTo>
                    <a:cubicBezTo>
                      <a:pt x="915" y="1"/>
                      <a:pt x="915" y="1"/>
                      <a:pt x="915" y="0"/>
                    </a:cubicBezTo>
                    <a:close/>
                    <a:moveTo>
                      <a:pt x="915" y="1"/>
                    </a:moveTo>
                    <a:lnTo>
                      <a:pt x="915" y="1"/>
                    </a:lnTo>
                    <a:cubicBezTo>
                      <a:pt x="1013" y="200"/>
                      <a:pt x="479" y="1295"/>
                      <a:pt x="408" y="1542"/>
                    </a:cubicBezTo>
                    <a:cubicBezTo>
                      <a:pt x="264" y="2043"/>
                      <a:pt x="142" y="2547"/>
                      <a:pt x="98" y="3064"/>
                    </a:cubicBezTo>
                    <a:cubicBezTo>
                      <a:pt x="0" y="4240"/>
                      <a:pt x="110" y="5422"/>
                      <a:pt x="463" y="6551"/>
                    </a:cubicBezTo>
                    <a:cubicBezTo>
                      <a:pt x="421" y="6392"/>
                      <a:pt x="714" y="5904"/>
                      <a:pt x="777" y="5742"/>
                    </a:cubicBezTo>
                    <a:cubicBezTo>
                      <a:pt x="880" y="5478"/>
                      <a:pt x="1010" y="5210"/>
                      <a:pt x="1067" y="4931"/>
                    </a:cubicBezTo>
                    <a:cubicBezTo>
                      <a:pt x="1165" y="4450"/>
                      <a:pt x="1293" y="3971"/>
                      <a:pt x="1384" y="3486"/>
                    </a:cubicBezTo>
                    <a:cubicBezTo>
                      <a:pt x="1603" y="2315"/>
                      <a:pt x="1451" y="1069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4"/>
              <p:cNvSpPr/>
              <p:nvPr/>
            </p:nvSpPr>
            <p:spPr>
              <a:xfrm>
                <a:off x="1302300" y="3147175"/>
                <a:ext cx="9065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2" y="755"/>
                      <a:pt x="237" y="1552"/>
                      <a:pt x="516" y="2282"/>
                    </a:cubicBezTo>
                    <a:cubicBezTo>
                      <a:pt x="758" y="2912"/>
                      <a:pt x="1187" y="3465"/>
                      <a:pt x="1725" y="3873"/>
                    </a:cubicBezTo>
                    <a:cubicBezTo>
                      <a:pt x="1997" y="4077"/>
                      <a:pt x="2220" y="4142"/>
                      <a:pt x="2531" y="4235"/>
                    </a:cubicBezTo>
                    <a:cubicBezTo>
                      <a:pt x="2929" y="4352"/>
                      <a:pt x="3265" y="4585"/>
                      <a:pt x="3626" y="4779"/>
                    </a:cubicBezTo>
                    <a:cubicBezTo>
                      <a:pt x="2641" y="3045"/>
                      <a:pt x="1087" y="166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4"/>
              <p:cNvSpPr/>
              <p:nvPr/>
            </p:nvSpPr>
            <p:spPr>
              <a:xfrm>
                <a:off x="1413575" y="3064425"/>
                <a:ext cx="127775" cy="48827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9531" extrusionOk="0">
                    <a:moveTo>
                      <a:pt x="147" y="1"/>
                    </a:moveTo>
                    <a:cubicBezTo>
                      <a:pt x="78" y="1"/>
                      <a:pt x="0" y="67"/>
                      <a:pt x="23" y="158"/>
                    </a:cubicBezTo>
                    <a:cubicBezTo>
                      <a:pt x="346" y="1459"/>
                      <a:pt x="672" y="2769"/>
                      <a:pt x="1230" y="3992"/>
                    </a:cubicBezTo>
                    <a:cubicBezTo>
                      <a:pt x="1519" y="4619"/>
                      <a:pt x="1865" y="5219"/>
                      <a:pt x="2166" y="5840"/>
                    </a:cubicBezTo>
                    <a:cubicBezTo>
                      <a:pt x="2454" y="6435"/>
                      <a:pt x="2697" y="7053"/>
                      <a:pt x="2913" y="7678"/>
                    </a:cubicBezTo>
                    <a:cubicBezTo>
                      <a:pt x="3354" y="8961"/>
                      <a:pt x="3770" y="10278"/>
                      <a:pt x="3851" y="11639"/>
                    </a:cubicBezTo>
                    <a:cubicBezTo>
                      <a:pt x="3930" y="12968"/>
                      <a:pt x="3796" y="14295"/>
                      <a:pt x="3842" y="15624"/>
                    </a:cubicBezTo>
                    <a:cubicBezTo>
                      <a:pt x="3887" y="16966"/>
                      <a:pt x="4118" y="18340"/>
                      <a:pt x="4865" y="19482"/>
                    </a:cubicBezTo>
                    <a:cubicBezTo>
                      <a:pt x="4888" y="19517"/>
                      <a:pt x="4919" y="19531"/>
                      <a:pt x="4950" y="19531"/>
                    </a:cubicBezTo>
                    <a:cubicBezTo>
                      <a:pt x="5030" y="19531"/>
                      <a:pt x="5111" y="19436"/>
                      <a:pt x="5052" y="19346"/>
                    </a:cubicBezTo>
                    <a:cubicBezTo>
                      <a:pt x="3626" y="17167"/>
                      <a:pt x="4179" y="14408"/>
                      <a:pt x="4097" y="11965"/>
                    </a:cubicBezTo>
                    <a:cubicBezTo>
                      <a:pt x="4072" y="11283"/>
                      <a:pt x="4000" y="10604"/>
                      <a:pt x="3835" y="9942"/>
                    </a:cubicBezTo>
                    <a:cubicBezTo>
                      <a:pt x="3671" y="9292"/>
                      <a:pt x="3474" y="8648"/>
                      <a:pt x="3267" y="8011"/>
                    </a:cubicBezTo>
                    <a:cubicBezTo>
                      <a:pt x="3063" y="7381"/>
                      <a:pt x="2834" y="6759"/>
                      <a:pt x="2565" y="6155"/>
                    </a:cubicBezTo>
                    <a:cubicBezTo>
                      <a:pt x="2292" y="5541"/>
                      <a:pt x="1962" y="4957"/>
                      <a:pt x="1660" y="4356"/>
                    </a:cubicBezTo>
                    <a:cubicBezTo>
                      <a:pt x="980" y="3001"/>
                      <a:pt x="602" y="1540"/>
                      <a:pt x="239" y="77"/>
                    </a:cubicBezTo>
                    <a:cubicBezTo>
                      <a:pt x="225" y="23"/>
                      <a:pt x="18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4"/>
              <p:cNvSpPr/>
              <p:nvPr/>
            </p:nvSpPr>
            <p:spPr>
              <a:xfrm>
                <a:off x="1510125" y="3119175"/>
                <a:ext cx="101400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10379" extrusionOk="0">
                    <a:moveTo>
                      <a:pt x="3925" y="1"/>
                    </a:moveTo>
                    <a:cubicBezTo>
                      <a:pt x="3875" y="1"/>
                      <a:pt x="3824" y="28"/>
                      <a:pt x="3810" y="90"/>
                    </a:cubicBezTo>
                    <a:cubicBezTo>
                      <a:pt x="3467" y="1536"/>
                      <a:pt x="3305" y="3014"/>
                      <a:pt x="2993" y="4466"/>
                    </a:cubicBezTo>
                    <a:cubicBezTo>
                      <a:pt x="2687" y="5885"/>
                      <a:pt x="2238" y="7331"/>
                      <a:pt x="1358" y="8505"/>
                    </a:cubicBezTo>
                    <a:cubicBezTo>
                      <a:pt x="925" y="9083"/>
                      <a:pt x="433" y="9611"/>
                      <a:pt x="52" y="10223"/>
                    </a:cubicBezTo>
                    <a:cubicBezTo>
                      <a:pt x="1" y="10308"/>
                      <a:pt x="78" y="10379"/>
                      <a:pt x="158" y="10379"/>
                    </a:cubicBezTo>
                    <a:cubicBezTo>
                      <a:pt x="197" y="10379"/>
                      <a:pt x="237" y="10361"/>
                      <a:pt x="262" y="10320"/>
                    </a:cubicBezTo>
                    <a:cubicBezTo>
                      <a:pt x="604" y="9770"/>
                      <a:pt x="1045" y="9290"/>
                      <a:pt x="1439" y="8779"/>
                    </a:cubicBezTo>
                    <a:cubicBezTo>
                      <a:pt x="1645" y="8512"/>
                      <a:pt x="1837" y="8237"/>
                      <a:pt x="2008" y="7948"/>
                    </a:cubicBezTo>
                    <a:cubicBezTo>
                      <a:pt x="2195" y="7631"/>
                      <a:pt x="2343" y="7290"/>
                      <a:pt x="2482" y="6952"/>
                    </a:cubicBezTo>
                    <a:cubicBezTo>
                      <a:pt x="3058" y="5561"/>
                      <a:pt x="3323" y="4075"/>
                      <a:pt x="3569" y="2599"/>
                    </a:cubicBezTo>
                    <a:cubicBezTo>
                      <a:pt x="3706" y="1774"/>
                      <a:pt x="3844" y="947"/>
                      <a:pt x="4036" y="130"/>
                    </a:cubicBezTo>
                    <a:cubicBezTo>
                      <a:pt x="4056" y="48"/>
                      <a:pt x="3991" y="1"/>
                      <a:pt x="39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>
                <a:off x="1361375" y="3232250"/>
                <a:ext cx="1533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7972" extrusionOk="0">
                    <a:moveTo>
                      <a:pt x="150" y="1"/>
                    </a:moveTo>
                    <a:cubicBezTo>
                      <a:pt x="74" y="1"/>
                      <a:pt x="1" y="64"/>
                      <a:pt x="45" y="149"/>
                    </a:cubicBezTo>
                    <a:cubicBezTo>
                      <a:pt x="332" y="684"/>
                      <a:pt x="692" y="1172"/>
                      <a:pt x="1124" y="1599"/>
                    </a:cubicBezTo>
                    <a:cubicBezTo>
                      <a:pt x="1594" y="2064"/>
                      <a:pt x="2156" y="2411"/>
                      <a:pt x="2668" y="2827"/>
                    </a:cubicBezTo>
                    <a:cubicBezTo>
                      <a:pt x="3177" y="3242"/>
                      <a:pt x="3628" y="3721"/>
                      <a:pt x="4060" y="4214"/>
                    </a:cubicBezTo>
                    <a:cubicBezTo>
                      <a:pt x="4491" y="4702"/>
                      <a:pt x="4963" y="5191"/>
                      <a:pt x="5267" y="5773"/>
                    </a:cubicBezTo>
                    <a:cubicBezTo>
                      <a:pt x="5607" y="6427"/>
                      <a:pt x="5749" y="7160"/>
                      <a:pt x="5887" y="7878"/>
                    </a:cubicBezTo>
                    <a:cubicBezTo>
                      <a:pt x="5900" y="7941"/>
                      <a:pt x="5955" y="7971"/>
                      <a:pt x="6008" y="7971"/>
                    </a:cubicBezTo>
                    <a:cubicBezTo>
                      <a:pt x="6071" y="7971"/>
                      <a:pt x="6131" y="7929"/>
                      <a:pt x="6115" y="7850"/>
                    </a:cubicBezTo>
                    <a:cubicBezTo>
                      <a:pt x="5995" y="7216"/>
                      <a:pt x="5869" y="6572"/>
                      <a:pt x="5616" y="5974"/>
                    </a:cubicBezTo>
                    <a:cubicBezTo>
                      <a:pt x="5358" y="5363"/>
                      <a:pt x="4938" y="4868"/>
                      <a:pt x="4507" y="4373"/>
                    </a:cubicBezTo>
                    <a:cubicBezTo>
                      <a:pt x="4080" y="3881"/>
                      <a:pt x="3647" y="3390"/>
                      <a:pt x="3166" y="2950"/>
                    </a:cubicBezTo>
                    <a:cubicBezTo>
                      <a:pt x="2666" y="2492"/>
                      <a:pt x="2088" y="2138"/>
                      <a:pt x="1574" y="1698"/>
                    </a:cubicBezTo>
                    <a:cubicBezTo>
                      <a:pt x="1040" y="1240"/>
                      <a:pt x="593" y="684"/>
                      <a:pt x="260" y="66"/>
                    </a:cubicBezTo>
                    <a:cubicBezTo>
                      <a:pt x="235" y="20"/>
                      <a:pt x="192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4"/>
              <p:cNvSpPr/>
              <p:nvPr/>
            </p:nvSpPr>
            <p:spPr>
              <a:xfrm>
                <a:off x="1352800" y="3288800"/>
                <a:ext cx="112975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59" extrusionOk="0">
                    <a:moveTo>
                      <a:pt x="0" y="0"/>
                    </a:moveTo>
                    <a:cubicBezTo>
                      <a:pt x="255" y="290"/>
                      <a:pt x="513" y="579"/>
                      <a:pt x="768" y="872"/>
                    </a:cubicBezTo>
                    <a:cubicBezTo>
                      <a:pt x="1083" y="1229"/>
                      <a:pt x="1425" y="1603"/>
                      <a:pt x="1884" y="1733"/>
                    </a:cubicBezTo>
                    <a:cubicBezTo>
                      <a:pt x="2066" y="1784"/>
                      <a:pt x="2254" y="1793"/>
                      <a:pt x="2442" y="1793"/>
                    </a:cubicBezTo>
                    <a:cubicBezTo>
                      <a:pt x="2459" y="1793"/>
                      <a:pt x="2475" y="1793"/>
                      <a:pt x="2492" y="1792"/>
                    </a:cubicBezTo>
                    <a:cubicBezTo>
                      <a:pt x="2807" y="1788"/>
                      <a:pt x="3132" y="1698"/>
                      <a:pt x="3436" y="1697"/>
                    </a:cubicBezTo>
                    <a:cubicBezTo>
                      <a:pt x="3438" y="1697"/>
                      <a:pt x="3441" y="1697"/>
                      <a:pt x="3444" y="1697"/>
                    </a:cubicBezTo>
                    <a:cubicBezTo>
                      <a:pt x="3791" y="1697"/>
                      <a:pt x="4185" y="1871"/>
                      <a:pt x="4518" y="1959"/>
                    </a:cubicBezTo>
                    <a:lnTo>
                      <a:pt x="4518" y="1959"/>
                    </a:lnTo>
                    <a:cubicBezTo>
                      <a:pt x="4187" y="1871"/>
                      <a:pt x="3889" y="1202"/>
                      <a:pt x="3618" y="990"/>
                    </a:cubicBezTo>
                    <a:cubicBezTo>
                      <a:pt x="3379" y="804"/>
                      <a:pt x="3069" y="746"/>
                      <a:pt x="2789" y="642"/>
                    </a:cubicBezTo>
                    <a:cubicBezTo>
                      <a:pt x="1884" y="296"/>
                      <a:pt x="969" y="57"/>
                      <a:pt x="0" y="0"/>
                    </a:cubicBezTo>
                    <a:close/>
                    <a:moveTo>
                      <a:pt x="4518" y="1959"/>
                    </a:moveTo>
                    <a:lnTo>
                      <a:pt x="4518" y="1959"/>
                    </a:lnTo>
                    <a:cubicBezTo>
                      <a:pt x="4518" y="1959"/>
                      <a:pt x="4518" y="1959"/>
                      <a:pt x="4518" y="1959"/>
                    </a:cubicBezTo>
                    <a:cubicBezTo>
                      <a:pt x="4518" y="1959"/>
                      <a:pt x="4518" y="1959"/>
                      <a:pt x="4518" y="19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4"/>
              <p:cNvSpPr/>
              <p:nvPr/>
            </p:nvSpPr>
            <p:spPr>
              <a:xfrm>
                <a:off x="1429200" y="3238125"/>
                <a:ext cx="5695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488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" y="50"/>
                      <a:pt x="6" y="506"/>
                      <a:pt x="13" y="601"/>
                    </a:cubicBezTo>
                    <a:cubicBezTo>
                      <a:pt x="32" y="843"/>
                      <a:pt x="54" y="1067"/>
                      <a:pt x="135" y="1296"/>
                    </a:cubicBezTo>
                    <a:cubicBezTo>
                      <a:pt x="304" y="1770"/>
                      <a:pt x="634" y="2171"/>
                      <a:pt x="927" y="2570"/>
                    </a:cubicBezTo>
                    <a:cubicBezTo>
                      <a:pt x="1455" y="3291"/>
                      <a:pt x="1908" y="4067"/>
                      <a:pt x="2272" y="4883"/>
                    </a:cubicBezTo>
                    <a:cubicBezTo>
                      <a:pt x="2104" y="4506"/>
                      <a:pt x="2277" y="3850"/>
                      <a:pt x="2207" y="3436"/>
                    </a:cubicBezTo>
                    <a:cubicBezTo>
                      <a:pt x="2127" y="2958"/>
                      <a:pt x="1824" y="2479"/>
                      <a:pt x="1577" y="2066"/>
                    </a:cubicBezTo>
                    <a:cubicBezTo>
                      <a:pt x="1129" y="1324"/>
                      <a:pt x="601" y="62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>
                <a:off x="1583225" y="30323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1473" y="0"/>
                    </a:moveTo>
                    <a:lnTo>
                      <a:pt x="1473" y="0"/>
                    </a:lnTo>
                    <a:cubicBezTo>
                      <a:pt x="1121" y="461"/>
                      <a:pt x="765" y="928"/>
                      <a:pt x="556" y="1470"/>
                    </a:cubicBezTo>
                    <a:cubicBezTo>
                      <a:pt x="1" y="2907"/>
                      <a:pt x="656" y="4185"/>
                      <a:pt x="758" y="5608"/>
                    </a:cubicBezTo>
                    <a:cubicBezTo>
                      <a:pt x="917" y="4669"/>
                      <a:pt x="1302" y="3816"/>
                      <a:pt x="1473" y="2883"/>
                    </a:cubicBezTo>
                    <a:cubicBezTo>
                      <a:pt x="1561" y="2396"/>
                      <a:pt x="1604" y="1901"/>
                      <a:pt x="1603" y="1404"/>
                    </a:cubicBezTo>
                    <a:cubicBezTo>
                      <a:pt x="1603" y="1180"/>
                      <a:pt x="1370" y="135"/>
                      <a:pt x="1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4"/>
              <p:cNvSpPr/>
              <p:nvPr/>
            </p:nvSpPr>
            <p:spPr>
              <a:xfrm>
                <a:off x="1544650" y="3105625"/>
                <a:ext cx="42325" cy="1436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5747" extrusionOk="0">
                    <a:moveTo>
                      <a:pt x="355" y="1"/>
                    </a:moveTo>
                    <a:cubicBezTo>
                      <a:pt x="422" y="189"/>
                      <a:pt x="257" y="421"/>
                      <a:pt x="203" y="583"/>
                    </a:cubicBezTo>
                    <a:cubicBezTo>
                      <a:pt x="125" y="826"/>
                      <a:pt x="92" y="1079"/>
                      <a:pt x="65" y="1337"/>
                    </a:cubicBezTo>
                    <a:cubicBezTo>
                      <a:pt x="5" y="1910"/>
                      <a:pt x="0" y="2491"/>
                      <a:pt x="105" y="3061"/>
                    </a:cubicBezTo>
                    <a:cubicBezTo>
                      <a:pt x="194" y="3566"/>
                      <a:pt x="372" y="4200"/>
                      <a:pt x="731" y="4584"/>
                    </a:cubicBezTo>
                    <a:cubicBezTo>
                      <a:pt x="1099" y="4978"/>
                      <a:pt x="1383" y="5215"/>
                      <a:pt x="1610" y="5746"/>
                    </a:cubicBezTo>
                    <a:cubicBezTo>
                      <a:pt x="1693" y="3776"/>
                      <a:pt x="1019" y="1860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>
                <a:off x="1568250" y="3184175"/>
                <a:ext cx="8585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510" extrusionOk="0">
                    <a:moveTo>
                      <a:pt x="3434" y="0"/>
                    </a:moveTo>
                    <a:lnTo>
                      <a:pt x="3434" y="0"/>
                    </a:lnTo>
                    <a:cubicBezTo>
                      <a:pt x="2979" y="178"/>
                      <a:pt x="2618" y="527"/>
                      <a:pt x="2269" y="870"/>
                    </a:cubicBezTo>
                    <a:cubicBezTo>
                      <a:pt x="1210" y="1910"/>
                      <a:pt x="432" y="3089"/>
                      <a:pt x="0" y="4510"/>
                    </a:cubicBezTo>
                    <a:cubicBezTo>
                      <a:pt x="16" y="4459"/>
                      <a:pt x="282" y="4352"/>
                      <a:pt x="335" y="4320"/>
                    </a:cubicBezTo>
                    <a:cubicBezTo>
                      <a:pt x="453" y="4245"/>
                      <a:pt x="575" y="4169"/>
                      <a:pt x="689" y="4088"/>
                    </a:cubicBezTo>
                    <a:cubicBezTo>
                      <a:pt x="863" y="3964"/>
                      <a:pt x="961" y="3796"/>
                      <a:pt x="1116" y="3654"/>
                    </a:cubicBezTo>
                    <a:cubicBezTo>
                      <a:pt x="1477" y="3320"/>
                      <a:pt x="1821" y="2984"/>
                      <a:pt x="2125" y="2597"/>
                    </a:cubicBezTo>
                    <a:cubicBezTo>
                      <a:pt x="2726" y="1828"/>
                      <a:pt x="3179" y="943"/>
                      <a:pt x="3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>
                <a:off x="1238225" y="3280175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4" y="1"/>
                    </a:moveTo>
                    <a:cubicBezTo>
                      <a:pt x="395" y="1"/>
                      <a:pt x="267" y="55"/>
                      <a:pt x="162" y="154"/>
                    </a:cubicBezTo>
                    <a:cubicBezTo>
                      <a:pt x="61" y="255"/>
                      <a:pt x="3" y="389"/>
                      <a:pt x="2" y="532"/>
                    </a:cubicBezTo>
                    <a:cubicBezTo>
                      <a:pt x="0" y="829"/>
                      <a:pt x="239" y="1072"/>
                      <a:pt x="536" y="1073"/>
                    </a:cubicBezTo>
                    <a:cubicBezTo>
                      <a:pt x="538" y="1073"/>
                      <a:pt x="540" y="1073"/>
                      <a:pt x="541" y="1073"/>
                    </a:cubicBezTo>
                    <a:cubicBezTo>
                      <a:pt x="677" y="1073"/>
                      <a:pt x="805" y="1023"/>
                      <a:pt x="905" y="930"/>
                    </a:cubicBezTo>
                    <a:cubicBezTo>
                      <a:pt x="908" y="927"/>
                      <a:pt x="914" y="923"/>
                      <a:pt x="918" y="917"/>
                    </a:cubicBezTo>
                    <a:cubicBezTo>
                      <a:pt x="1019" y="816"/>
                      <a:pt x="1077" y="683"/>
                      <a:pt x="1079" y="539"/>
                    </a:cubicBezTo>
                    <a:cubicBezTo>
                      <a:pt x="1080" y="396"/>
                      <a:pt x="1024" y="261"/>
                      <a:pt x="922" y="157"/>
                    </a:cubicBezTo>
                    <a:cubicBezTo>
                      <a:pt x="822" y="59"/>
                      <a:pt x="688" y="2"/>
                      <a:pt x="544" y="1"/>
                    </a:cubicBezTo>
                    <a:cubicBezTo>
                      <a:pt x="541" y="1"/>
                      <a:pt x="537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>
                <a:off x="1281975" y="3243200"/>
                <a:ext cx="270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4" extrusionOk="0">
                    <a:moveTo>
                      <a:pt x="539" y="0"/>
                    </a:moveTo>
                    <a:cubicBezTo>
                      <a:pt x="398" y="0"/>
                      <a:pt x="265" y="55"/>
                      <a:pt x="162" y="155"/>
                    </a:cubicBezTo>
                    <a:cubicBezTo>
                      <a:pt x="61" y="256"/>
                      <a:pt x="3" y="390"/>
                      <a:pt x="2" y="533"/>
                    </a:cubicBezTo>
                    <a:cubicBezTo>
                      <a:pt x="0" y="830"/>
                      <a:pt x="239" y="1071"/>
                      <a:pt x="536" y="1073"/>
                    </a:cubicBezTo>
                    <a:cubicBezTo>
                      <a:pt x="540" y="1073"/>
                      <a:pt x="543" y="1073"/>
                      <a:pt x="547" y="1073"/>
                    </a:cubicBezTo>
                    <a:cubicBezTo>
                      <a:pt x="681" y="1073"/>
                      <a:pt x="807" y="1023"/>
                      <a:pt x="905" y="931"/>
                    </a:cubicBezTo>
                    <a:cubicBezTo>
                      <a:pt x="908" y="927"/>
                      <a:pt x="914" y="924"/>
                      <a:pt x="917" y="918"/>
                    </a:cubicBezTo>
                    <a:cubicBezTo>
                      <a:pt x="1018" y="817"/>
                      <a:pt x="1076" y="683"/>
                      <a:pt x="1079" y="540"/>
                    </a:cubicBezTo>
                    <a:cubicBezTo>
                      <a:pt x="1080" y="397"/>
                      <a:pt x="1024" y="261"/>
                      <a:pt x="922" y="158"/>
                    </a:cubicBezTo>
                    <a:cubicBezTo>
                      <a:pt x="823" y="58"/>
                      <a:pt x="688" y="3"/>
                      <a:pt x="545" y="0"/>
                    </a:cubicBezTo>
                    <a:cubicBezTo>
                      <a:pt x="543" y="0"/>
                      <a:pt x="541" y="0"/>
                      <a:pt x="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>
                <a:off x="1290700" y="3298675"/>
                <a:ext cx="269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075" extrusionOk="0">
                    <a:moveTo>
                      <a:pt x="545" y="0"/>
                    </a:moveTo>
                    <a:cubicBezTo>
                      <a:pt x="398" y="0"/>
                      <a:pt x="268" y="57"/>
                      <a:pt x="161" y="155"/>
                    </a:cubicBezTo>
                    <a:cubicBezTo>
                      <a:pt x="60" y="257"/>
                      <a:pt x="2" y="391"/>
                      <a:pt x="2" y="533"/>
                    </a:cubicBezTo>
                    <a:cubicBezTo>
                      <a:pt x="0" y="830"/>
                      <a:pt x="239" y="1073"/>
                      <a:pt x="536" y="1075"/>
                    </a:cubicBezTo>
                    <a:cubicBezTo>
                      <a:pt x="538" y="1075"/>
                      <a:pt x="540" y="1075"/>
                      <a:pt x="542" y="1075"/>
                    </a:cubicBezTo>
                    <a:cubicBezTo>
                      <a:pt x="677" y="1075"/>
                      <a:pt x="805" y="1024"/>
                      <a:pt x="905" y="931"/>
                    </a:cubicBezTo>
                    <a:cubicBezTo>
                      <a:pt x="908" y="928"/>
                      <a:pt x="914" y="925"/>
                      <a:pt x="917" y="920"/>
                    </a:cubicBezTo>
                    <a:cubicBezTo>
                      <a:pt x="1018" y="818"/>
                      <a:pt x="1076" y="684"/>
                      <a:pt x="1076" y="542"/>
                    </a:cubicBezTo>
                    <a:cubicBezTo>
                      <a:pt x="1079" y="399"/>
                      <a:pt x="1022" y="262"/>
                      <a:pt x="922" y="160"/>
                    </a:cubicBezTo>
                    <a:cubicBezTo>
                      <a:pt x="821" y="58"/>
                      <a:pt x="688" y="0"/>
                      <a:pt x="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" name="Google Shape;640;p14"/>
            <p:cNvGrpSpPr/>
            <p:nvPr/>
          </p:nvGrpSpPr>
          <p:grpSpPr>
            <a:xfrm>
              <a:off x="1086521" y="-263557"/>
              <a:ext cx="664222" cy="1218245"/>
              <a:chOff x="2229225" y="1230375"/>
              <a:chExt cx="351850" cy="645325"/>
            </a:xfrm>
          </p:grpSpPr>
          <p:sp>
            <p:nvSpPr>
              <p:cNvPr id="641" name="Google Shape;641;p14"/>
              <p:cNvSpPr/>
              <p:nvPr/>
            </p:nvSpPr>
            <p:spPr>
              <a:xfrm>
                <a:off x="2460425" y="1700300"/>
                <a:ext cx="69300" cy="17540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7016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41" y="928"/>
                      <a:pt x="0" y="1748"/>
                      <a:pt x="161" y="2671"/>
                    </a:cubicBezTo>
                    <a:cubicBezTo>
                      <a:pt x="522" y="4277"/>
                      <a:pt x="1484" y="5668"/>
                      <a:pt x="2425" y="7016"/>
                    </a:cubicBezTo>
                    <a:cubicBezTo>
                      <a:pt x="2771" y="5843"/>
                      <a:pt x="2676" y="4562"/>
                      <a:pt x="2249" y="3417"/>
                    </a:cubicBezTo>
                    <a:cubicBezTo>
                      <a:pt x="2003" y="2754"/>
                      <a:pt x="1648" y="2136"/>
                      <a:pt x="1222" y="1573"/>
                    </a:cubicBezTo>
                    <a:cubicBezTo>
                      <a:pt x="1008" y="1289"/>
                      <a:pt x="750" y="1044"/>
                      <a:pt x="529" y="768"/>
                    </a:cubicBezTo>
                    <a:cubicBezTo>
                      <a:pt x="339" y="530"/>
                      <a:pt x="232" y="247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4"/>
              <p:cNvSpPr/>
              <p:nvPr/>
            </p:nvSpPr>
            <p:spPr>
              <a:xfrm>
                <a:off x="2408125" y="1616925"/>
                <a:ext cx="447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415" extrusionOk="0">
                    <a:moveTo>
                      <a:pt x="1189" y="0"/>
                    </a:moveTo>
                    <a:lnTo>
                      <a:pt x="1189" y="0"/>
                    </a:lnTo>
                    <a:cubicBezTo>
                      <a:pt x="1228" y="795"/>
                      <a:pt x="902" y="1553"/>
                      <a:pt x="620" y="2295"/>
                    </a:cubicBezTo>
                    <a:cubicBezTo>
                      <a:pt x="609" y="2325"/>
                      <a:pt x="596" y="2358"/>
                      <a:pt x="585" y="2389"/>
                    </a:cubicBezTo>
                    <a:cubicBezTo>
                      <a:pt x="102" y="3705"/>
                      <a:pt x="1" y="5058"/>
                      <a:pt x="339" y="6415"/>
                    </a:cubicBezTo>
                    <a:cubicBezTo>
                      <a:pt x="310" y="6299"/>
                      <a:pt x="1089" y="5314"/>
                      <a:pt x="1182" y="5123"/>
                    </a:cubicBezTo>
                    <a:cubicBezTo>
                      <a:pt x="1421" y="4618"/>
                      <a:pt x="1589" y="4080"/>
                      <a:pt x="1683" y="3527"/>
                    </a:cubicBezTo>
                    <a:cubicBezTo>
                      <a:pt x="1788" y="2907"/>
                      <a:pt x="1774" y="2274"/>
                      <a:pt x="1703" y="1650"/>
                    </a:cubicBezTo>
                    <a:cubicBezTo>
                      <a:pt x="1635" y="1048"/>
                      <a:pt x="1398" y="566"/>
                      <a:pt x="1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>
                <a:off x="2433275" y="1612725"/>
                <a:ext cx="1179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3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80"/>
                      <a:pt x="1237" y="2340"/>
                      <a:pt x="2187" y="3171"/>
                    </a:cubicBezTo>
                    <a:cubicBezTo>
                      <a:pt x="3031" y="3909"/>
                      <a:pt x="4106" y="4418"/>
                      <a:pt x="4719" y="5358"/>
                    </a:cubicBezTo>
                    <a:cubicBezTo>
                      <a:pt x="4287" y="3802"/>
                      <a:pt x="3297" y="2340"/>
                      <a:pt x="1838" y="1653"/>
                    </a:cubicBezTo>
                    <a:cubicBezTo>
                      <a:pt x="1014" y="1268"/>
                      <a:pt x="416" y="84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>
                <a:off x="2385000" y="1499850"/>
                <a:ext cx="13537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6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117"/>
                      <a:pt x="95" y="231"/>
                      <a:pt x="150" y="341"/>
                    </a:cubicBezTo>
                    <a:lnTo>
                      <a:pt x="150" y="341"/>
                    </a:lnTo>
                    <a:cubicBezTo>
                      <a:pt x="98" y="228"/>
                      <a:pt x="49" y="115"/>
                      <a:pt x="1" y="0"/>
                    </a:cubicBezTo>
                    <a:close/>
                    <a:moveTo>
                      <a:pt x="150" y="341"/>
                    </a:moveTo>
                    <a:cubicBezTo>
                      <a:pt x="1278" y="2821"/>
                      <a:pt x="3176" y="4859"/>
                      <a:pt x="5415" y="6397"/>
                    </a:cubicBezTo>
                    <a:cubicBezTo>
                      <a:pt x="5379" y="6019"/>
                      <a:pt x="5131" y="5568"/>
                      <a:pt x="4986" y="5217"/>
                    </a:cubicBezTo>
                    <a:cubicBezTo>
                      <a:pt x="4814" y="4800"/>
                      <a:pt x="4727" y="4337"/>
                      <a:pt x="4456" y="3967"/>
                    </a:cubicBezTo>
                    <a:cubicBezTo>
                      <a:pt x="4151" y="3548"/>
                      <a:pt x="3657" y="3319"/>
                      <a:pt x="3206" y="3070"/>
                    </a:cubicBezTo>
                    <a:cubicBezTo>
                      <a:pt x="2017" y="2418"/>
                      <a:pt x="773" y="1600"/>
                      <a:pt x="150" y="3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>
                <a:off x="2433675" y="1563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4"/>
              <p:cNvSpPr/>
              <p:nvPr/>
            </p:nvSpPr>
            <p:spPr>
              <a:xfrm>
                <a:off x="2353400" y="1488100"/>
                <a:ext cx="4010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552" extrusionOk="0">
                    <a:moveTo>
                      <a:pt x="1140" y="1"/>
                    </a:moveTo>
                    <a:lnTo>
                      <a:pt x="1140" y="1"/>
                    </a:lnTo>
                    <a:cubicBezTo>
                      <a:pt x="1182" y="160"/>
                      <a:pt x="888" y="650"/>
                      <a:pt x="826" y="810"/>
                    </a:cubicBezTo>
                    <a:cubicBezTo>
                      <a:pt x="722" y="1075"/>
                      <a:pt x="591" y="1342"/>
                      <a:pt x="536" y="1621"/>
                    </a:cubicBezTo>
                    <a:cubicBezTo>
                      <a:pt x="438" y="2103"/>
                      <a:pt x="309" y="2582"/>
                      <a:pt x="219" y="3067"/>
                    </a:cubicBezTo>
                    <a:cubicBezTo>
                      <a:pt x="1" y="4237"/>
                      <a:pt x="153" y="5484"/>
                      <a:pt x="688" y="6551"/>
                    </a:cubicBezTo>
                    <a:lnTo>
                      <a:pt x="688" y="6551"/>
                    </a:lnTo>
                    <a:cubicBezTo>
                      <a:pt x="589" y="6353"/>
                      <a:pt x="1124" y="5259"/>
                      <a:pt x="1195" y="5010"/>
                    </a:cubicBezTo>
                    <a:cubicBezTo>
                      <a:pt x="1340" y="4509"/>
                      <a:pt x="1460" y="4007"/>
                      <a:pt x="1503" y="3488"/>
                    </a:cubicBezTo>
                    <a:cubicBezTo>
                      <a:pt x="1603" y="2313"/>
                      <a:pt x="1493" y="1130"/>
                      <a:pt x="1140" y="1"/>
                    </a:cubicBezTo>
                    <a:close/>
                    <a:moveTo>
                      <a:pt x="688" y="6551"/>
                    </a:moveTo>
                    <a:cubicBezTo>
                      <a:pt x="688" y="6551"/>
                      <a:pt x="688" y="6551"/>
                      <a:pt x="688" y="6552"/>
                    </a:cubicBezTo>
                    <a:cubicBezTo>
                      <a:pt x="688" y="6551"/>
                      <a:pt x="688" y="6551"/>
                      <a:pt x="688" y="65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>
                <a:off x="2490425" y="1516350"/>
                <a:ext cx="906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5" y="1734"/>
                      <a:pt x="2540" y="3111"/>
                      <a:pt x="3625" y="4780"/>
                    </a:cubicBezTo>
                    <a:cubicBezTo>
                      <a:pt x="3424" y="4025"/>
                      <a:pt x="3389" y="3227"/>
                      <a:pt x="3109" y="2497"/>
                    </a:cubicBezTo>
                    <a:cubicBezTo>
                      <a:pt x="2868" y="1868"/>
                      <a:pt x="2440" y="1315"/>
                      <a:pt x="1900" y="908"/>
                    </a:cubicBezTo>
                    <a:cubicBezTo>
                      <a:pt x="1629" y="702"/>
                      <a:pt x="1406" y="637"/>
                      <a:pt x="1095" y="546"/>
                    </a:cubicBezTo>
                    <a:cubicBezTo>
                      <a:pt x="697" y="427"/>
                      <a:pt x="360" y="19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4"/>
              <p:cNvSpPr/>
              <p:nvPr/>
            </p:nvSpPr>
            <p:spPr>
              <a:xfrm>
                <a:off x="2342000" y="1230375"/>
                <a:ext cx="127825" cy="4882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9530" extrusionOk="0">
                    <a:moveTo>
                      <a:pt x="161" y="0"/>
                    </a:moveTo>
                    <a:cubicBezTo>
                      <a:pt x="81" y="0"/>
                      <a:pt x="1" y="94"/>
                      <a:pt x="60" y="184"/>
                    </a:cubicBezTo>
                    <a:cubicBezTo>
                      <a:pt x="1486" y="2362"/>
                      <a:pt x="932" y="5123"/>
                      <a:pt x="1016" y="7565"/>
                    </a:cubicBezTo>
                    <a:cubicBezTo>
                      <a:pt x="1039" y="8247"/>
                      <a:pt x="1111" y="8926"/>
                      <a:pt x="1278" y="9589"/>
                    </a:cubicBezTo>
                    <a:cubicBezTo>
                      <a:pt x="1441" y="10238"/>
                      <a:pt x="1638" y="10882"/>
                      <a:pt x="1844" y="11519"/>
                    </a:cubicBezTo>
                    <a:cubicBezTo>
                      <a:pt x="2049" y="12148"/>
                      <a:pt x="2276" y="12771"/>
                      <a:pt x="2546" y="13376"/>
                    </a:cubicBezTo>
                    <a:cubicBezTo>
                      <a:pt x="2819" y="13990"/>
                      <a:pt x="3151" y="14573"/>
                      <a:pt x="3450" y="15174"/>
                    </a:cubicBezTo>
                    <a:cubicBezTo>
                      <a:pt x="4131" y="16530"/>
                      <a:pt x="4510" y="17990"/>
                      <a:pt x="4874" y="19455"/>
                    </a:cubicBezTo>
                    <a:cubicBezTo>
                      <a:pt x="4887" y="19508"/>
                      <a:pt x="4924" y="19530"/>
                      <a:pt x="4964" y="19530"/>
                    </a:cubicBezTo>
                    <a:cubicBezTo>
                      <a:pt x="5034" y="19530"/>
                      <a:pt x="5112" y="19462"/>
                      <a:pt x="5089" y="19372"/>
                    </a:cubicBezTo>
                    <a:cubicBezTo>
                      <a:pt x="4766" y="18072"/>
                      <a:pt x="4441" y="16762"/>
                      <a:pt x="3882" y="15539"/>
                    </a:cubicBezTo>
                    <a:cubicBezTo>
                      <a:pt x="3594" y="14911"/>
                      <a:pt x="3246" y="14311"/>
                      <a:pt x="2947" y="13690"/>
                    </a:cubicBezTo>
                    <a:cubicBezTo>
                      <a:pt x="2659" y="13095"/>
                      <a:pt x="2414" y="12479"/>
                      <a:pt x="2198" y="11852"/>
                    </a:cubicBezTo>
                    <a:cubicBezTo>
                      <a:pt x="1757" y="10569"/>
                      <a:pt x="1343" y="9252"/>
                      <a:pt x="1262" y="7891"/>
                    </a:cubicBezTo>
                    <a:cubicBezTo>
                      <a:pt x="1182" y="6564"/>
                      <a:pt x="1315" y="5235"/>
                      <a:pt x="1270" y="3907"/>
                    </a:cubicBezTo>
                    <a:cubicBezTo>
                      <a:pt x="1225" y="2564"/>
                      <a:pt x="994" y="1190"/>
                      <a:pt x="247" y="49"/>
                    </a:cubicBezTo>
                    <a:cubicBezTo>
                      <a:pt x="224" y="15"/>
                      <a:pt x="192" y="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4"/>
              <p:cNvSpPr/>
              <p:nvPr/>
            </p:nvSpPr>
            <p:spPr>
              <a:xfrm>
                <a:off x="2271825" y="1404425"/>
                <a:ext cx="101425" cy="25947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0379" extrusionOk="0">
                    <a:moveTo>
                      <a:pt x="3899" y="0"/>
                    </a:moveTo>
                    <a:cubicBezTo>
                      <a:pt x="3860" y="0"/>
                      <a:pt x="3820" y="18"/>
                      <a:pt x="3795" y="59"/>
                    </a:cubicBezTo>
                    <a:cubicBezTo>
                      <a:pt x="3453" y="609"/>
                      <a:pt x="3012" y="1088"/>
                      <a:pt x="2617" y="1601"/>
                    </a:cubicBezTo>
                    <a:cubicBezTo>
                      <a:pt x="2413" y="1867"/>
                      <a:pt x="2219" y="2142"/>
                      <a:pt x="2049" y="2432"/>
                    </a:cubicBezTo>
                    <a:cubicBezTo>
                      <a:pt x="1862" y="2747"/>
                      <a:pt x="1715" y="3087"/>
                      <a:pt x="1574" y="3426"/>
                    </a:cubicBezTo>
                    <a:cubicBezTo>
                      <a:pt x="1000" y="4817"/>
                      <a:pt x="733" y="6304"/>
                      <a:pt x="487" y="7781"/>
                    </a:cubicBezTo>
                    <a:cubicBezTo>
                      <a:pt x="350" y="8606"/>
                      <a:pt x="212" y="9432"/>
                      <a:pt x="20" y="10249"/>
                    </a:cubicBezTo>
                    <a:cubicBezTo>
                      <a:pt x="1" y="10331"/>
                      <a:pt x="65" y="10378"/>
                      <a:pt x="131" y="10378"/>
                    </a:cubicBezTo>
                    <a:cubicBezTo>
                      <a:pt x="181" y="10378"/>
                      <a:pt x="232" y="10350"/>
                      <a:pt x="247" y="10288"/>
                    </a:cubicBezTo>
                    <a:cubicBezTo>
                      <a:pt x="589" y="8842"/>
                      <a:pt x="751" y="7364"/>
                      <a:pt x="1065" y="5913"/>
                    </a:cubicBezTo>
                    <a:cubicBezTo>
                      <a:pt x="1370" y="4495"/>
                      <a:pt x="1819" y="3048"/>
                      <a:pt x="2698" y="1874"/>
                    </a:cubicBezTo>
                    <a:cubicBezTo>
                      <a:pt x="3131" y="1297"/>
                      <a:pt x="3623" y="768"/>
                      <a:pt x="4005" y="154"/>
                    </a:cubicBezTo>
                    <a:cubicBezTo>
                      <a:pt x="4056" y="70"/>
                      <a:pt x="3979" y="0"/>
                      <a:pt x="3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2368675" y="1351500"/>
                <a:ext cx="15332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7972" extrusionOk="0">
                    <a:moveTo>
                      <a:pt x="124" y="0"/>
                    </a:moveTo>
                    <a:cubicBezTo>
                      <a:pt x="61" y="0"/>
                      <a:pt x="1" y="43"/>
                      <a:pt x="17" y="122"/>
                    </a:cubicBezTo>
                    <a:cubicBezTo>
                      <a:pt x="138" y="757"/>
                      <a:pt x="263" y="1401"/>
                      <a:pt x="516" y="1998"/>
                    </a:cubicBezTo>
                    <a:cubicBezTo>
                      <a:pt x="775" y="2610"/>
                      <a:pt x="1195" y="3104"/>
                      <a:pt x="1626" y="3600"/>
                    </a:cubicBezTo>
                    <a:cubicBezTo>
                      <a:pt x="2053" y="4093"/>
                      <a:pt x="2485" y="4582"/>
                      <a:pt x="2967" y="5022"/>
                    </a:cubicBezTo>
                    <a:cubicBezTo>
                      <a:pt x="3468" y="5479"/>
                      <a:pt x="4045" y="5834"/>
                      <a:pt x="4559" y="6274"/>
                    </a:cubicBezTo>
                    <a:cubicBezTo>
                      <a:pt x="5093" y="6732"/>
                      <a:pt x="5539" y="7288"/>
                      <a:pt x="5872" y="7907"/>
                    </a:cubicBezTo>
                    <a:cubicBezTo>
                      <a:pt x="5897" y="7952"/>
                      <a:pt x="5940" y="7971"/>
                      <a:pt x="5982" y="7971"/>
                    </a:cubicBezTo>
                    <a:cubicBezTo>
                      <a:pt x="6059" y="7971"/>
                      <a:pt x="6133" y="7908"/>
                      <a:pt x="6088" y="7823"/>
                    </a:cubicBezTo>
                    <a:cubicBezTo>
                      <a:pt x="5800" y="7288"/>
                      <a:pt x="5441" y="6801"/>
                      <a:pt x="5010" y="6374"/>
                    </a:cubicBezTo>
                    <a:cubicBezTo>
                      <a:pt x="4539" y="5909"/>
                      <a:pt x="3976" y="5562"/>
                      <a:pt x="3465" y="5145"/>
                    </a:cubicBezTo>
                    <a:cubicBezTo>
                      <a:pt x="2955" y="4731"/>
                      <a:pt x="2505" y="4252"/>
                      <a:pt x="2072" y="3760"/>
                    </a:cubicBezTo>
                    <a:cubicBezTo>
                      <a:pt x="1642" y="3270"/>
                      <a:pt x="1170" y="2783"/>
                      <a:pt x="866" y="2199"/>
                    </a:cubicBezTo>
                    <a:cubicBezTo>
                      <a:pt x="526" y="1546"/>
                      <a:pt x="384" y="814"/>
                      <a:pt x="247" y="94"/>
                    </a:cubicBezTo>
                    <a:cubicBezTo>
                      <a:pt x="234" y="31"/>
                      <a:pt x="17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2417575" y="1445225"/>
                <a:ext cx="1129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1960" extrusionOk="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3" y="1"/>
                    </a:moveTo>
                    <a:lnTo>
                      <a:pt x="3" y="1"/>
                    </a:lnTo>
                    <a:cubicBezTo>
                      <a:pt x="333" y="91"/>
                      <a:pt x="631" y="758"/>
                      <a:pt x="902" y="969"/>
                    </a:cubicBezTo>
                    <a:cubicBezTo>
                      <a:pt x="1141" y="1156"/>
                      <a:pt x="1451" y="1214"/>
                      <a:pt x="1730" y="1318"/>
                    </a:cubicBezTo>
                    <a:cubicBezTo>
                      <a:pt x="2635" y="1664"/>
                      <a:pt x="3552" y="1904"/>
                      <a:pt x="4519" y="1959"/>
                    </a:cubicBezTo>
                    <a:cubicBezTo>
                      <a:pt x="4264" y="1670"/>
                      <a:pt x="4008" y="1380"/>
                      <a:pt x="3753" y="1089"/>
                    </a:cubicBezTo>
                    <a:cubicBezTo>
                      <a:pt x="3437" y="730"/>
                      <a:pt x="3095" y="358"/>
                      <a:pt x="2635" y="228"/>
                    </a:cubicBezTo>
                    <a:cubicBezTo>
                      <a:pt x="2454" y="176"/>
                      <a:pt x="2266" y="167"/>
                      <a:pt x="2077" y="167"/>
                    </a:cubicBezTo>
                    <a:cubicBezTo>
                      <a:pt x="2060" y="167"/>
                      <a:pt x="2044" y="167"/>
                      <a:pt x="2027" y="167"/>
                    </a:cubicBezTo>
                    <a:cubicBezTo>
                      <a:pt x="1713" y="171"/>
                      <a:pt x="1389" y="261"/>
                      <a:pt x="1085" y="264"/>
                    </a:cubicBezTo>
                    <a:cubicBezTo>
                      <a:pt x="1083" y="264"/>
                      <a:pt x="1082" y="264"/>
                      <a:pt x="1080" y="264"/>
                    </a:cubicBezTo>
                    <a:cubicBezTo>
                      <a:pt x="733" y="264"/>
                      <a:pt x="338" y="91"/>
                      <a:pt x="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2397275" y="1422800"/>
                <a:ext cx="5687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883" extrusionOk="0">
                    <a:moveTo>
                      <a:pt x="3" y="0"/>
                    </a:moveTo>
                    <a:cubicBezTo>
                      <a:pt x="173" y="379"/>
                      <a:pt x="0" y="1034"/>
                      <a:pt x="68" y="1448"/>
                    </a:cubicBezTo>
                    <a:cubicBezTo>
                      <a:pt x="149" y="1925"/>
                      <a:pt x="451" y="2406"/>
                      <a:pt x="698" y="2819"/>
                    </a:cubicBezTo>
                    <a:cubicBezTo>
                      <a:pt x="1145" y="3561"/>
                      <a:pt x="1674" y="4255"/>
                      <a:pt x="2275" y="4883"/>
                    </a:cubicBezTo>
                    <a:cubicBezTo>
                      <a:pt x="2230" y="4834"/>
                      <a:pt x="2269" y="4378"/>
                      <a:pt x="2262" y="4282"/>
                    </a:cubicBezTo>
                    <a:cubicBezTo>
                      <a:pt x="2244" y="4042"/>
                      <a:pt x="2222" y="3817"/>
                      <a:pt x="2141" y="3587"/>
                    </a:cubicBezTo>
                    <a:cubicBezTo>
                      <a:pt x="1971" y="3115"/>
                      <a:pt x="1642" y="2713"/>
                      <a:pt x="1348" y="2313"/>
                    </a:cubicBezTo>
                    <a:cubicBezTo>
                      <a:pt x="820" y="1592"/>
                      <a:pt x="368" y="816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>
                <a:off x="2260000" y="1610450"/>
                <a:ext cx="401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609" extrusionOk="0">
                    <a:moveTo>
                      <a:pt x="849" y="0"/>
                    </a:moveTo>
                    <a:cubicBezTo>
                      <a:pt x="688" y="940"/>
                      <a:pt x="303" y="1792"/>
                      <a:pt x="134" y="2726"/>
                    </a:cubicBezTo>
                    <a:cubicBezTo>
                      <a:pt x="45" y="3212"/>
                      <a:pt x="0" y="3709"/>
                      <a:pt x="3" y="4204"/>
                    </a:cubicBezTo>
                    <a:cubicBezTo>
                      <a:pt x="3" y="4428"/>
                      <a:pt x="236" y="5473"/>
                      <a:pt x="134" y="5608"/>
                    </a:cubicBezTo>
                    <a:lnTo>
                      <a:pt x="134" y="5608"/>
                    </a:lnTo>
                    <a:cubicBezTo>
                      <a:pt x="484" y="5149"/>
                      <a:pt x="842" y="4680"/>
                      <a:pt x="1048" y="4139"/>
                    </a:cubicBezTo>
                    <a:cubicBezTo>
                      <a:pt x="1604" y="2703"/>
                      <a:pt x="950" y="1423"/>
                      <a:pt x="849" y="0"/>
                    </a:cubicBezTo>
                    <a:close/>
                    <a:moveTo>
                      <a:pt x="134" y="5608"/>
                    </a:moveTo>
                    <a:lnTo>
                      <a:pt x="134" y="5608"/>
                    </a:lnTo>
                    <a:cubicBezTo>
                      <a:pt x="134" y="5608"/>
                      <a:pt x="134" y="5608"/>
                      <a:pt x="134" y="5608"/>
                    </a:cubicBezTo>
                    <a:cubicBezTo>
                      <a:pt x="134" y="5608"/>
                      <a:pt x="134" y="5608"/>
                      <a:pt x="134" y="5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4"/>
              <p:cNvSpPr/>
              <p:nvPr/>
            </p:nvSpPr>
            <p:spPr>
              <a:xfrm>
                <a:off x="2296400" y="1533775"/>
                <a:ext cx="423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5746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1" y="1973"/>
                      <a:pt x="674" y="3888"/>
                      <a:pt x="1337" y="5745"/>
                    </a:cubicBezTo>
                    <a:cubicBezTo>
                      <a:pt x="1270" y="5557"/>
                      <a:pt x="1437" y="5325"/>
                      <a:pt x="1489" y="5163"/>
                    </a:cubicBezTo>
                    <a:cubicBezTo>
                      <a:pt x="1567" y="4920"/>
                      <a:pt x="1602" y="4667"/>
                      <a:pt x="1626" y="4410"/>
                    </a:cubicBezTo>
                    <a:cubicBezTo>
                      <a:pt x="1689" y="3837"/>
                      <a:pt x="1692" y="3254"/>
                      <a:pt x="1589" y="2686"/>
                    </a:cubicBezTo>
                    <a:cubicBezTo>
                      <a:pt x="1499" y="2181"/>
                      <a:pt x="1321" y="1546"/>
                      <a:pt x="961" y="1162"/>
                    </a:cubicBezTo>
                    <a:cubicBezTo>
                      <a:pt x="594" y="770"/>
                      <a:pt x="309" y="531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2229225" y="1486125"/>
                <a:ext cx="859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4510" extrusionOk="0">
                    <a:moveTo>
                      <a:pt x="3436" y="0"/>
                    </a:moveTo>
                    <a:cubicBezTo>
                      <a:pt x="3420" y="51"/>
                      <a:pt x="3154" y="158"/>
                      <a:pt x="3102" y="191"/>
                    </a:cubicBezTo>
                    <a:cubicBezTo>
                      <a:pt x="2982" y="265"/>
                      <a:pt x="2861" y="341"/>
                      <a:pt x="2747" y="423"/>
                    </a:cubicBezTo>
                    <a:cubicBezTo>
                      <a:pt x="2573" y="548"/>
                      <a:pt x="2473" y="714"/>
                      <a:pt x="2320" y="857"/>
                    </a:cubicBezTo>
                    <a:cubicBezTo>
                      <a:pt x="1960" y="1192"/>
                      <a:pt x="1614" y="1526"/>
                      <a:pt x="1310" y="1914"/>
                    </a:cubicBezTo>
                    <a:cubicBezTo>
                      <a:pt x="709" y="2683"/>
                      <a:pt x="257" y="3567"/>
                      <a:pt x="1" y="4510"/>
                    </a:cubicBezTo>
                    <a:cubicBezTo>
                      <a:pt x="455" y="4333"/>
                      <a:pt x="817" y="3981"/>
                      <a:pt x="1168" y="3640"/>
                    </a:cubicBezTo>
                    <a:cubicBezTo>
                      <a:pt x="2226" y="2602"/>
                      <a:pt x="3003" y="1422"/>
                      <a:pt x="3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6" name="Google Shape;656;p14"/>
            <p:cNvGrpSpPr/>
            <p:nvPr/>
          </p:nvGrpSpPr>
          <p:grpSpPr>
            <a:xfrm>
              <a:off x="8312832" y="3"/>
              <a:ext cx="735581" cy="1331135"/>
              <a:chOff x="3073150" y="952325"/>
              <a:chExt cx="389650" cy="705125"/>
            </a:xfrm>
          </p:grpSpPr>
          <p:sp>
            <p:nvSpPr>
              <p:cNvPr id="657" name="Google Shape;657;p14"/>
              <p:cNvSpPr/>
              <p:nvPr/>
            </p:nvSpPr>
            <p:spPr>
              <a:xfrm>
                <a:off x="3073150" y="1081800"/>
                <a:ext cx="389650" cy="57565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23026" extrusionOk="0">
                    <a:moveTo>
                      <a:pt x="11507" y="0"/>
                    </a:moveTo>
                    <a:cubicBezTo>
                      <a:pt x="9621" y="1357"/>
                      <a:pt x="7340" y="1905"/>
                      <a:pt x="5071" y="2500"/>
                    </a:cubicBezTo>
                    <a:cubicBezTo>
                      <a:pt x="4077" y="2761"/>
                      <a:pt x="2824" y="2930"/>
                      <a:pt x="1983" y="3570"/>
                    </a:cubicBezTo>
                    <a:cubicBezTo>
                      <a:pt x="1268" y="4120"/>
                      <a:pt x="265" y="5520"/>
                      <a:pt x="1770" y="5821"/>
                    </a:cubicBezTo>
                    <a:cubicBezTo>
                      <a:pt x="1880" y="5843"/>
                      <a:pt x="1991" y="5852"/>
                      <a:pt x="2102" y="5852"/>
                    </a:cubicBezTo>
                    <a:cubicBezTo>
                      <a:pt x="2365" y="5852"/>
                      <a:pt x="2630" y="5802"/>
                      <a:pt x="2890" y="5752"/>
                    </a:cubicBezTo>
                    <a:lnTo>
                      <a:pt x="2890" y="5752"/>
                    </a:lnTo>
                    <a:cubicBezTo>
                      <a:pt x="2179" y="6285"/>
                      <a:pt x="1223" y="7457"/>
                      <a:pt x="1246" y="8418"/>
                    </a:cubicBezTo>
                    <a:cubicBezTo>
                      <a:pt x="1258" y="8852"/>
                      <a:pt x="1509" y="9003"/>
                      <a:pt x="1844" y="9003"/>
                    </a:cubicBezTo>
                    <a:cubicBezTo>
                      <a:pt x="2379" y="9003"/>
                      <a:pt x="3126" y="8616"/>
                      <a:pt x="3442" y="8372"/>
                    </a:cubicBezTo>
                    <a:lnTo>
                      <a:pt x="3442" y="8372"/>
                    </a:lnTo>
                    <a:cubicBezTo>
                      <a:pt x="2451" y="9137"/>
                      <a:pt x="1686" y="10195"/>
                      <a:pt x="1278" y="11380"/>
                    </a:cubicBezTo>
                    <a:cubicBezTo>
                      <a:pt x="1216" y="11563"/>
                      <a:pt x="1160" y="11758"/>
                      <a:pt x="1207" y="11945"/>
                    </a:cubicBezTo>
                    <a:cubicBezTo>
                      <a:pt x="1283" y="12251"/>
                      <a:pt x="1620" y="12428"/>
                      <a:pt x="1938" y="12428"/>
                    </a:cubicBezTo>
                    <a:cubicBezTo>
                      <a:pt x="1958" y="12428"/>
                      <a:pt x="1979" y="12427"/>
                      <a:pt x="1999" y="12425"/>
                    </a:cubicBezTo>
                    <a:cubicBezTo>
                      <a:pt x="2337" y="12401"/>
                      <a:pt x="2639" y="12226"/>
                      <a:pt x="2926" y="12053"/>
                    </a:cubicBezTo>
                    <a:lnTo>
                      <a:pt x="2926" y="12053"/>
                    </a:lnTo>
                    <a:cubicBezTo>
                      <a:pt x="1750" y="13103"/>
                      <a:pt x="514" y="14242"/>
                      <a:pt x="122" y="15769"/>
                    </a:cubicBezTo>
                    <a:cubicBezTo>
                      <a:pt x="41" y="16081"/>
                      <a:pt x="0" y="16418"/>
                      <a:pt x="113" y="16721"/>
                    </a:cubicBezTo>
                    <a:cubicBezTo>
                      <a:pt x="238" y="17055"/>
                      <a:pt x="505" y="17180"/>
                      <a:pt x="820" y="17180"/>
                    </a:cubicBezTo>
                    <a:cubicBezTo>
                      <a:pt x="1400" y="17180"/>
                      <a:pt x="2142" y="16759"/>
                      <a:pt x="2467" y="16457"/>
                    </a:cubicBezTo>
                    <a:lnTo>
                      <a:pt x="2467" y="16457"/>
                    </a:lnTo>
                    <a:cubicBezTo>
                      <a:pt x="1511" y="17829"/>
                      <a:pt x="1102" y="19570"/>
                      <a:pt x="1348" y="21224"/>
                    </a:cubicBezTo>
                    <a:cubicBezTo>
                      <a:pt x="1449" y="21899"/>
                      <a:pt x="1720" y="22636"/>
                      <a:pt x="2342" y="22914"/>
                    </a:cubicBezTo>
                    <a:cubicBezTo>
                      <a:pt x="2515" y="22991"/>
                      <a:pt x="2695" y="23025"/>
                      <a:pt x="2877" y="23025"/>
                    </a:cubicBezTo>
                    <a:cubicBezTo>
                      <a:pt x="3389" y="23025"/>
                      <a:pt x="3918" y="22759"/>
                      <a:pt x="4344" y="22442"/>
                    </a:cubicBezTo>
                    <a:cubicBezTo>
                      <a:pt x="5840" y="21337"/>
                      <a:pt x="6820" y="19565"/>
                      <a:pt x="6965" y="17712"/>
                    </a:cubicBezTo>
                    <a:cubicBezTo>
                      <a:pt x="7380" y="18704"/>
                      <a:pt x="8296" y="19633"/>
                      <a:pt x="9436" y="19669"/>
                    </a:cubicBezTo>
                    <a:cubicBezTo>
                      <a:pt x="9452" y="19670"/>
                      <a:pt x="9469" y="19670"/>
                      <a:pt x="9485" y="19670"/>
                    </a:cubicBezTo>
                    <a:cubicBezTo>
                      <a:pt x="10503" y="19670"/>
                      <a:pt x="11423" y="18616"/>
                      <a:pt x="11677" y="17714"/>
                    </a:cubicBezTo>
                    <a:cubicBezTo>
                      <a:pt x="12017" y="16506"/>
                      <a:pt x="11632" y="15201"/>
                      <a:pt x="11014" y="14110"/>
                    </a:cubicBezTo>
                    <a:lnTo>
                      <a:pt x="11014" y="14110"/>
                    </a:lnTo>
                    <a:cubicBezTo>
                      <a:pt x="11206" y="14320"/>
                      <a:pt x="11409" y="14536"/>
                      <a:pt x="11674" y="14646"/>
                    </a:cubicBezTo>
                    <a:cubicBezTo>
                      <a:pt x="11774" y="14689"/>
                      <a:pt x="11887" y="14712"/>
                      <a:pt x="11998" y="14712"/>
                    </a:cubicBezTo>
                    <a:cubicBezTo>
                      <a:pt x="12175" y="14712"/>
                      <a:pt x="12349" y="14652"/>
                      <a:pt x="12464" y="14519"/>
                    </a:cubicBezTo>
                    <a:cubicBezTo>
                      <a:pt x="12592" y="14368"/>
                      <a:pt x="12622" y="14160"/>
                      <a:pt x="12636" y="13963"/>
                    </a:cubicBezTo>
                    <a:cubicBezTo>
                      <a:pt x="12707" y="13015"/>
                      <a:pt x="12440" y="12048"/>
                      <a:pt x="12283" y="11114"/>
                    </a:cubicBezTo>
                    <a:lnTo>
                      <a:pt x="12283" y="11114"/>
                    </a:lnTo>
                    <a:cubicBezTo>
                      <a:pt x="12457" y="11616"/>
                      <a:pt x="12897" y="12014"/>
                      <a:pt x="13412" y="12137"/>
                    </a:cubicBezTo>
                    <a:cubicBezTo>
                      <a:pt x="13529" y="12165"/>
                      <a:pt x="13648" y="12179"/>
                      <a:pt x="13767" y="12179"/>
                    </a:cubicBezTo>
                    <a:cubicBezTo>
                      <a:pt x="14176" y="12179"/>
                      <a:pt x="14586" y="12020"/>
                      <a:pt x="14882" y="11735"/>
                    </a:cubicBezTo>
                    <a:cubicBezTo>
                      <a:pt x="15585" y="11055"/>
                      <a:pt x="15516" y="9912"/>
                      <a:pt x="15277" y="8964"/>
                    </a:cubicBezTo>
                    <a:cubicBezTo>
                      <a:pt x="14879" y="7385"/>
                      <a:pt x="14158" y="5914"/>
                      <a:pt x="13399" y="4481"/>
                    </a:cubicBezTo>
                    <a:cubicBezTo>
                      <a:pt x="12660" y="3079"/>
                      <a:pt x="11585" y="1627"/>
                      <a:pt x="11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3101550" y="952325"/>
                <a:ext cx="325225" cy="639250"/>
              </a:xfrm>
              <a:custGeom>
                <a:avLst/>
                <a:gdLst/>
                <a:ahLst/>
                <a:cxnLst/>
                <a:rect l="l" t="t" r="r" b="b"/>
                <a:pathLst>
                  <a:path w="13009" h="25570" extrusionOk="0">
                    <a:moveTo>
                      <a:pt x="11000" y="0"/>
                    </a:moveTo>
                    <a:cubicBezTo>
                      <a:pt x="10946" y="0"/>
                      <a:pt x="10894" y="32"/>
                      <a:pt x="10888" y="101"/>
                    </a:cubicBezTo>
                    <a:cubicBezTo>
                      <a:pt x="10658" y="2960"/>
                      <a:pt x="10076" y="5774"/>
                      <a:pt x="9260" y="8521"/>
                    </a:cubicBezTo>
                    <a:cubicBezTo>
                      <a:pt x="9260" y="8523"/>
                      <a:pt x="9258" y="8523"/>
                      <a:pt x="9258" y="8525"/>
                    </a:cubicBezTo>
                    <a:cubicBezTo>
                      <a:pt x="9037" y="9089"/>
                      <a:pt x="8630" y="9566"/>
                      <a:pt x="8229" y="10012"/>
                    </a:cubicBezTo>
                    <a:cubicBezTo>
                      <a:pt x="7809" y="10481"/>
                      <a:pt x="7372" y="10935"/>
                      <a:pt x="6919" y="11369"/>
                    </a:cubicBezTo>
                    <a:cubicBezTo>
                      <a:pt x="6878" y="11410"/>
                      <a:pt x="6835" y="11446"/>
                      <a:pt x="6793" y="11484"/>
                    </a:cubicBezTo>
                    <a:cubicBezTo>
                      <a:pt x="6699" y="11455"/>
                      <a:pt x="6631" y="11377"/>
                      <a:pt x="6550" y="11325"/>
                    </a:cubicBezTo>
                    <a:cubicBezTo>
                      <a:pt x="6467" y="11271"/>
                      <a:pt x="6380" y="11230"/>
                      <a:pt x="6298" y="11181"/>
                    </a:cubicBezTo>
                    <a:cubicBezTo>
                      <a:pt x="6104" y="11068"/>
                      <a:pt x="5910" y="10951"/>
                      <a:pt x="5720" y="10834"/>
                    </a:cubicBezTo>
                    <a:cubicBezTo>
                      <a:pt x="5331" y="10594"/>
                      <a:pt x="4950" y="10340"/>
                      <a:pt x="4574" y="10080"/>
                    </a:cubicBezTo>
                    <a:cubicBezTo>
                      <a:pt x="4551" y="10064"/>
                      <a:pt x="4527" y="10057"/>
                      <a:pt x="4505" y="10057"/>
                    </a:cubicBezTo>
                    <a:cubicBezTo>
                      <a:pt x="4404" y="10057"/>
                      <a:pt x="4327" y="10198"/>
                      <a:pt x="4429" y="10269"/>
                    </a:cubicBezTo>
                    <a:cubicBezTo>
                      <a:pt x="4830" y="10547"/>
                      <a:pt x="5237" y="10815"/>
                      <a:pt x="5653" y="11073"/>
                    </a:cubicBezTo>
                    <a:cubicBezTo>
                      <a:pt x="5852" y="11194"/>
                      <a:pt x="6050" y="11317"/>
                      <a:pt x="6254" y="11430"/>
                    </a:cubicBezTo>
                    <a:cubicBezTo>
                      <a:pt x="6325" y="11469"/>
                      <a:pt x="6390" y="11516"/>
                      <a:pt x="6457" y="11563"/>
                    </a:cubicBezTo>
                    <a:cubicBezTo>
                      <a:pt x="6306" y="11581"/>
                      <a:pt x="6156" y="11588"/>
                      <a:pt x="6005" y="11588"/>
                    </a:cubicBezTo>
                    <a:cubicBezTo>
                      <a:pt x="5076" y="11588"/>
                      <a:pt x="4153" y="11302"/>
                      <a:pt x="3224" y="11245"/>
                    </a:cubicBezTo>
                    <a:cubicBezTo>
                      <a:pt x="3221" y="11245"/>
                      <a:pt x="3218" y="11245"/>
                      <a:pt x="3215" y="11245"/>
                    </a:cubicBezTo>
                    <a:cubicBezTo>
                      <a:pt x="3071" y="11245"/>
                      <a:pt x="3045" y="11472"/>
                      <a:pt x="3195" y="11481"/>
                    </a:cubicBezTo>
                    <a:cubicBezTo>
                      <a:pt x="4139" y="11540"/>
                      <a:pt x="5076" y="11825"/>
                      <a:pt x="6020" y="11825"/>
                    </a:cubicBezTo>
                    <a:cubicBezTo>
                      <a:pt x="6161" y="11825"/>
                      <a:pt x="6303" y="11818"/>
                      <a:pt x="6445" y="11804"/>
                    </a:cubicBezTo>
                    <a:lnTo>
                      <a:pt x="6445" y="11804"/>
                    </a:lnTo>
                    <a:cubicBezTo>
                      <a:pt x="5678" y="12500"/>
                      <a:pt x="4870" y="13151"/>
                      <a:pt x="4019" y="13745"/>
                    </a:cubicBezTo>
                    <a:cubicBezTo>
                      <a:pt x="3420" y="14163"/>
                      <a:pt x="2803" y="14554"/>
                      <a:pt x="2168" y="14918"/>
                    </a:cubicBezTo>
                    <a:cubicBezTo>
                      <a:pt x="2055" y="14983"/>
                      <a:pt x="2107" y="15152"/>
                      <a:pt x="2207" y="15152"/>
                    </a:cubicBezTo>
                    <a:cubicBezTo>
                      <a:pt x="2224" y="15152"/>
                      <a:pt x="2242" y="15147"/>
                      <a:pt x="2262" y="15136"/>
                    </a:cubicBezTo>
                    <a:cubicBezTo>
                      <a:pt x="4511" y="13851"/>
                      <a:pt x="6545" y="12218"/>
                      <a:pt x="8287" y="10298"/>
                    </a:cubicBezTo>
                    <a:cubicBezTo>
                      <a:pt x="8511" y="10051"/>
                      <a:pt x="8738" y="9797"/>
                      <a:pt x="8943" y="9525"/>
                    </a:cubicBezTo>
                    <a:lnTo>
                      <a:pt x="8943" y="9525"/>
                    </a:lnTo>
                    <a:cubicBezTo>
                      <a:pt x="8912" y="9619"/>
                      <a:pt x="8883" y="9715"/>
                      <a:pt x="8853" y="9809"/>
                    </a:cubicBezTo>
                    <a:cubicBezTo>
                      <a:pt x="8304" y="11498"/>
                      <a:pt x="7674" y="13157"/>
                      <a:pt x="6994" y="14799"/>
                    </a:cubicBezTo>
                    <a:cubicBezTo>
                      <a:pt x="6977" y="14806"/>
                      <a:pt x="6959" y="14816"/>
                      <a:pt x="6945" y="14832"/>
                    </a:cubicBezTo>
                    <a:cubicBezTo>
                      <a:pt x="6525" y="15348"/>
                      <a:pt x="6076" y="15837"/>
                      <a:pt x="5610" y="16307"/>
                    </a:cubicBezTo>
                    <a:cubicBezTo>
                      <a:pt x="5603" y="16306"/>
                      <a:pt x="5597" y="16306"/>
                      <a:pt x="5590" y="16306"/>
                    </a:cubicBezTo>
                    <a:cubicBezTo>
                      <a:pt x="5574" y="16306"/>
                      <a:pt x="5559" y="16309"/>
                      <a:pt x="5541" y="16319"/>
                    </a:cubicBezTo>
                    <a:cubicBezTo>
                      <a:pt x="5087" y="16555"/>
                      <a:pt x="4575" y="16571"/>
                      <a:pt x="4074" y="16581"/>
                    </a:cubicBezTo>
                    <a:cubicBezTo>
                      <a:pt x="3475" y="16594"/>
                      <a:pt x="2875" y="16604"/>
                      <a:pt x="2276" y="16617"/>
                    </a:cubicBezTo>
                    <a:cubicBezTo>
                      <a:pt x="2125" y="16620"/>
                      <a:pt x="2160" y="16852"/>
                      <a:pt x="2308" y="16852"/>
                    </a:cubicBezTo>
                    <a:cubicBezTo>
                      <a:pt x="2310" y="16852"/>
                      <a:pt x="2311" y="16852"/>
                      <a:pt x="2312" y="16852"/>
                    </a:cubicBezTo>
                    <a:cubicBezTo>
                      <a:pt x="2930" y="16840"/>
                      <a:pt x="3546" y="16828"/>
                      <a:pt x="4162" y="16814"/>
                    </a:cubicBezTo>
                    <a:cubicBezTo>
                      <a:pt x="4517" y="16807"/>
                      <a:pt x="4878" y="16788"/>
                      <a:pt x="5219" y="16695"/>
                    </a:cubicBezTo>
                    <a:lnTo>
                      <a:pt x="5219" y="16695"/>
                    </a:lnTo>
                    <a:cubicBezTo>
                      <a:pt x="4184" y="17683"/>
                      <a:pt x="3049" y="18564"/>
                      <a:pt x="1833" y="19321"/>
                    </a:cubicBezTo>
                    <a:cubicBezTo>
                      <a:pt x="1276" y="19669"/>
                      <a:pt x="701" y="19984"/>
                      <a:pt x="112" y="20278"/>
                    </a:cubicBezTo>
                    <a:cubicBezTo>
                      <a:pt x="0" y="20335"/>
                      <a:pt x="54" y="20507"/>
                      <a:pt x="162" y="20507"/>
                    </a:cubicBezTo>
                    <a:cubicBezTo>
                      <a:pt x="178" y="20507"/>
                      <a:pt x="196" y="20503"/>
                      <a:pt x="215" y="20494"/>
                    </a:cubicBezTo>
                    <a:cubicBezTo>
                      <a:pt x="2295" y="19460"/>
                      <a:pt x="4199" y="18085"/>
                      <a:pt x="5829" y="16433"/>
                    </a:cubicBezTo>
                    <a:cubicBezTo>
                      <a:pt x="6136" y="16123"/>
                      <a:pt x="6428" y="15804"/>
                      <a:pt x="6715" y="15475"/>
                    </a:cubicBezTo>
                    <a:lnTo>
                      <a:pt x="6715" y="15475"/>
                    </a:lnTo>
                    <a:cubicBezTo>
                      <a:pt x="6204" y="16676"/>
                      <a:pt x="5669" y="17868"/>
                      <a:pt x="5122" y="19051"/>
                    </a:cubicBezTo>
                    <a:cubicBezTo>
                      <a:pt x="4585" y="20201"/>
                      <a:pt x="4036" y="21348"/>
                      <a:pt x="3482" y="22489"/>
                    </a:cubicBezTo>
                    <a:cubicBezTo>
                      <a:pt x="3478" y="22488"/>
                      <a:pt x="3474" y="22488"/>
                      <a:pt x="3471" y="22488"/>
                    </a:cubicBezTo>
                    <a:cubicBezTo>
                      <a:pt x="3446" y="22488"/>
                      <a:pt x="3420" y="22496"/>
                      <a:pt x="3397" y="22518"/>
                    </a:cubicBezTo>
                    <a:cubicBezTo>
                      <a:pt x="2534" y="23291"/>
                      <a:pt x="1772" y="24169"/>
                      <a:pt x="1137" y="25139"/>
                    </a:cubicBezTo>
                    <a:cubicBezTo>
                      <a:pt x="1076" y="25233"/>
                      <a:pt x="1159" y="25334"/>
                      <a:pt x="1241" y="25334"/>
                    </a:cubicBezTo>
                    <a:cubicBezTo>
                      <a:pt x="1272" y="25334"/>
                      <a:pt x="1303" y="25320"/>
                      <a:pt x="1326" y="25284"/>
                    </a:cubicBezTo>
                    <a:cubicBezTo>
                      <a:pt x="1875" y="24447"/>
                      <a:pt x="2518" y="23676"/>
                      <a:pt x="3242" y="22987"/>
                    </a:cubicBezTo>
                    <a:lnTo>
                      <a:pt x="3242" y="22987"/>
                    </a:lnTo>
                    <a:cubicBezTo>
                      <a:pt x="3061" y="23357"/>
                      <a:pt x="2878" y="23731"/>
                      <a:pt x="2697" y="24101"/>
                    </a:cubicBezTo>
                    <a:cubicBezTo>
                      <a:pt x="2653" y="24191"/>
                      <a:pt x="2731" y="24260"/>
                      <a:pt x="2809" y="24260"/>
                    </a:cubicBezTo>
                    <a:cubicBezTo>
                      <a:pt x="2852" y="24260"/>
                      <a:pt x="2894" y="24239"/>
                      <a:pt x="2917" y="24191"/>
                    </a:cubicBezTo>
                    <a:cubicBezTo>
                      <a:pt x="3476" y="23052"/>
                      <a:pt x="4034" y="21910"/>
                      <a:pt x="4581" y="20763"/>
                    </a:cubicBezTo>
                    <a:lnTo>
                      <a:pt x="4581" y="20763"/>
                    </a:lnTo>
                    <a:cubicBezTo>
                      <a:pt x="4358" y="22350"/>
                      <a:pt x="3958" y="23907"/>
                      <a:pt x="3386" y="25406"/>
                    </a:cubicBezTo>
                    <a:cubicBezTo>
                      <a:pt x="3351" y="25498"/>
                      <a:pt x="3431" y="25569"/>
                      <a:pt x="3506" y="25569"/>
                    </a:cubicBezTo>
                    <a:cubicBezTo>
                      <a:pt x="3547" y="25569"/>
                      <a:pt x="3588" y="25548"/>
                      <a:pt x="3606" y="25497"/>
                    </a:cubicBezTo>
                    <a:cubicBezTo>
                      <a:pt x="4272" y="23754"/>
                      <a:pt x="4708" y="21930"/>
                      <a:pt x="4906" y="20076"/>
                    </a:cubicBezTo>
                    <a:cubicBezTo>
                      <a:pt x="5465" y="18891"/>
                      <a:pt x="6010" y="17703"/>
                      <a:pt x="6532" y="16503"/>
                    </a:cubicBezTo>
                    <a:cubicBezTo>
                      <a:pt x="6667" y="17386"/>
                      <a:pt x="6841" y="18262"/>
                      <a:pt x="7053" y="19129"/>
                    </a:cubicBezTo>
                    <a:cubicBezTo>
                      <a:pt x="7075" y="19925"/>
                      <a:pt x="6933" y="20717"/>
                      <a:pt x="6638" y="21458"/>
                    </a:cubicBezTo>
                    <a:cubicBezTo>
                      <a:pt x="6601" y="21550"/>
                      <a:pt x="6678" y="21620"/>
                      <a:pt x="6754" y="21620"/>
                    </a:cubicBezTo>
                    <a:cubicBezTo>
                      <a:pt x="6796" y="21620"/>
                      <a:pt x="6837" y="21599"/>
                      <a:pt x="6858" y="21548"/>
                    </a:cubicBezTo>
                    <a:cubicBezTo>
                      <a:pt x="7068" y="21025"/>
                      <a:pt x="7202" y="20477"/>
                      <a:pt x="7260" y="19921"/>
                    </a:cubicBezTo>
                    <a:cubicBezTo>
                      <a:pt x="7563" y="21021"/>
                      <a:pt x="7926" y="22105"/>
                      <a:pt x="8353" y="23163"/>
                    </a:cubicBezTo>
                    <a:cubicBezTo>
                      <a:pt x="8374" y="23213"/>
                      <a:pt x="8413" y="23234"/>
                      <a:pt x="8454" y="23234"/>
                    </a:cubicBezTo>
                    <a:cubicBezTo>
                      <a:pt x="8530" y="23234"/>
                      <a:pt x="8610" y="23162"/>
                      <a:pt x="8572" y="23069"/>
                    </a:cubicBezTo>
                    <a:cubicBezTo>
                      <a:pt x="8051" y="21774"/>
                      <a:pt x="7624" y="20445"/>
                      <a:pt x="7291" y="19091"/>
                    </a:cubicBezTo>
                    <a:cubicBezTo>
                      <a:pt x="7291" y="19064"/>
                      <a:pt x="7291" y="19036"/>
                      <a:pt x="7289" y="19012"/>
                    </a:cubicBezTo>
                    <a:cubicBezTo>
                      <a:pt x="7288" y="18972"/>
                      <a:pt x="7273" y="18948"/>
                      <a:pt x="7249" y="18932"/>
                    </a:cubicBezTo>
                    <a:cubicBezTo>
                      <a:pt x="7094" y="18280"/>
                      <a:pt x="6962" y="17625"/>
                      <a:pt x="6849" y="16965"/>
                    </a:cubicBezTo>
                    <a:lnTo>
                      <a:pt x="6849" y="16965"/>
                    </a:lnTo>
                    <a:cubicBezTo>
                      <a:pt x="7383" y="18042"/>
                      <a:pt x="8207" y="18955"/>
                      <a:pt x="9015" y="19837"/>
                    </a:cubicBezTo>
                    <a:cubicBezTo>
                      <a:pt x="9041" y="19865"/>
                      <a:pt x="9073" y="19877"/>
                      <a:pt x="9104" y="19877"/>
                    </a:cubicBezTo>
                    <a:cubicBezTo>
                      <a:pt x="9195" y="19877"/>
                      <a:pt x="9281" y="19773"/>
                      <a:pt x="9203" y="19689"/>
                    </a:cubicBezTo>
                    <a:cubicBezTo>
                      <a:pt x="8230" y="18625"/>
                      <a:pt x="7230" y="17522"/>
                      <a:pt x="6761" y="16131"/>
                    </a:cubicBezTo>
                    <a:cubicBezTo>
                      <a:pt x="6752" y="16105"/>
                      <a:pt x="6738" y="16089"/>
                      <a:pt x="6719" y="16076"/>
                    </a:cubicBezTo>
                    <a:cubicBezTo>
                      <a:pt x="6865" y="15736"/>
                      <a:pt x="7010" y="15395"/>
                      <a:pt x="7153" y="15054"/>
                    </a:cubicBezTo>
                    <a:cubicBezTo>
                      <a:pt x="7971" y="13091"/>
                      <a:pt x="8717" y="11093"/>
                      <a:pt x="9344" y="9060"/>
                    </a:cubicBezTo>
                    <a:cubicBezTo>
                      <a:pt x="9467" y="9677"/>
                      <a:pt x="9643" y="10278"/>
                      <a:pt x="9857" y="10866"/>
                    </a:cubicBezTo>
                    <a:cubicBezTo>
                      <a:pt x="10076" y="12073"/>
                      <a:pt x="10099" y="13304"/>
                      <a:pt x="9930" y="14520"/>
                    </a:cubicBezTo>
                    <a:cubicBezTo>
                      <a:pt x="9918" y="14603"/>
                      <a:pt x="9983" y="14649"/>
                      <a:pt x="10048" y="14649"/>
                    </a:cubicBezTo>
                    <a:cubicBezTo>
                      <a:pt x="10102" y="14649"/>
                      <a:pt x="10156" y="14617"/>
                      <a:pt x="10166" y="14548"/>
                    </a:cubicBezTo>
                    <a:cubicBezTo>
                      <a:pt x="10295" y="13635"/>
                      <a:pt x="10313" y="12709"/>
                      <a:pt x="10224" y="11792"/>
                    </a:cubicBezTo>
                    <a:lnTo>
                      <a:pt x="10224" y="11792"/>
                    </a:lnTo>
                    <a:cubicBezTo>
                      <a:pt x="10713" y="12921"/>
                      <a:pt x="11314" y="14007"/>
                      <a:pt x="11916" y="15071"/>
                    </a:cubicBezTo>
                    <a:cubicBezTo>
                      <a:pt x="11941" y="15117"/>
                      <a:pt x="11984" y="15135"/>
                      <a:pt x="12025" y="15135"/>
                    </a:cubicBezTo>
                    <a:cubicBezTo>
                      <a:pt x="12106" y="15135"/>
                      <a:pt x="12185" y="15065"/>
                      <a:pt x="12135" y="14977"/>
                    </a:cubicBezTo>
                    <a:cubicBezTo>
                      <a:pt x="11577" y="13995"/>
                      <a:pt x="11020" y="12992"/>
                      <a:pt x="10554" y="11954"/>
                    </a:cubicBezTo>
                    <a:lnTo>
                      <a:pt x="10554" y="11954"/>
                    </a:lnTo>
                    <a:cubicBezTo>
                      <a:pt x="11244" y="12549"/>
                      <a:pt x="11978" y="13092"/>
                      <a:pt x="12756" y="13571"/>
                    </a:cubicBezTo>
                    <a:cubicBezTo>
                      <a:pt x="12777" y="13585"/>
                      <a:pt x="12800" y="13590"/>
                      <a:pt x="12821" y="13590"/>
                    </a:cubicBezTo>
                    <a:cubicBezTo>
                      <a:pt x="12927" y="13590"/>
                      <a:pt x="13009" y="13448"/>
                      <a:pt x="12900" y="13382"/>
                    </a:cubicBezTo>
                    <a:cubicBezTo>
                      <a:pt x="11987" y="12820"/>
                      <a:pt x="11128" y="12173"/>
                      <a:pt x="10337" y="11449"/>
                    </a:cubicBezTo>
                    <a:cubicBezTo>
                      <a:pt x="10337" y="11449"/>
                      <a:pt x="10335" y="11449"/>
                      <a:pt x="10335" y="11448"/>
                    </a:cubicBezTo>
                    <a:cubicBezTo>
                      <a:pt x="9949" y="10517"/>
                      <a:pt x="9649" y="9556"/>
                      <a:pt x="9496" y="8555"/>
                    </a:cubicBezTo>
                    <a:cubicBezTo>
                      <a:pt x="9778" y="7606"/>
                      <a:pt x="10034" y="6649"/>
                      <a:pt x="10257" y="5682"/>
                    </a:cubicBezTo>
                    <a:cubicBezTo>
                      <a:pt x="10677" y="3855"/>
                      <a:pt x="10975" y="1999"/>
                      <a:pt x="11126" y="130"/>
                    </a:cubicBezTo>
                    <a:cubicBezTo>
                      <a:pt x="11133" y="47"/>
                      <a:pt x="11065" y="0"/>
                      <a:pt x="11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" name="Google Shape;659;p14"/>
            <p:cNvGrpSpPr/>
            <p:nvPr/>
          </p:nvGrpSpPr>
          <p:grpSpPr>
            <a:xfrm>
              <a:off x="246992" y="-4355"/>
              <a:ext cx="632838" cy="1148821"/>
              <a:chOff x="1981825" y="1045200"/>
              <a:chExt cx="335225" cy="608550"/>
            </a:xfrm>
          </p:grpSpPr>
          <p:sp>
            <p:nvSpPr>
              <p:cNvPr id="660" name="Google Shape;660;p14"/>
              <p:cNvSpPr/>
              <p:nvPr/>
            </p:nvSpPr>
            <p:spPr>
              <a:xfrm>
                <a:off x="1981825" y="1104225"/>
                <a:ext cx="3352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21981" extrusionOk="0">
                    <a:moveTo>
                      <a:pt x="10473" y="1"/>
                    </a:moveTo>
                    <a:cubicBezTo>
                      <a:pt x="10281" y="1"/>
                      <a:pt x="10067" y="47"/>
                      <a:pt x="9829" y="118"/>
                    </a:cubicBezTo>
                    <a:cubicBezTo>
                      <a:pt x="9024" y="358"/>
                      <a:pt x="8244" y="641"/>
                      <a:pt x="7526" y="1087"/>
                    </a:cubicBezTo>
                    <a:cubicBezTo>
                      <a:pt x="6598" y="1664"/>
                      <a:pt x="5715" y="2316"/>
                      <a:pt x="4892" y="3035"/>
                    </a:cubicBezTo>
                    <a:cubicBezTo>
                      <a:pt x="4399" y="3469"/>
                      <a:pt x="438" y="7594"/>
                      <a:pt x="1234" y="8041"/>
                    </a:cubicBezTo>
                    <a:cubicBezTo>
                      <a:pt x="1301" y="8079"/>
                      <a:pt x="1375" y="8092"/>
                      <a:pt x="1452" y="8092"/>
                    </a:cubicBezTo>
                    <a:cubicBezTo>
                      <a:pt x="1547" y="8092"/>
                      <a:pt x="1645" y="8072"/>
                      <a:pt x="1738" y="8053"/>
                    </a:cubicBezTo>
                    <a:cubicBezTo>
                      <a:pt x="2110" y="7977"/>
                      <a:pt x="2486" y="7930"/>
                      <a:pt x="2864" y="7912"/>
                    </a:cubicBezTo>
                    <a:cubicBezTo>
                      <a:pt x="2900" y="7911"/>
                      <a:pt x="2937" y="7909"/>
                      <a:pt x="2973" y="7909"/>
                    </a:cubicBezTo>
                    <a:cubicBezTo>
                      <a:pt x="3063" y="7909"/>
                      <a:pt x="3154" y="7918"/>
                      <a:pt x="3236" y="7954"/>
                    </a:cubicBezTo>
                    <a:cubicBezTo>
                      <a:pt x="3352" y="8005"/>
                      <a:pt x="3451" y="8121"/>
                      <a:pt x="3436" y="8245"/>
                    </a:cubicBezTo>
                    <a:cubicBezTo>
                      <a:pt x="3425" y="8347"/>
                      <a:pt x="3349" y="8428"/>
                      <a:pt x="3270" y="8493"/>
                    </a:cubicBezTo>
                    <a:cubicBezTo>
                      <a:pt x="2646" y="8992"/>
                      <a:pt x="1650" y="8873"/>
                      <a:pt x="1108" y="9461"/>
                    </a:cubicBezTo>
                    <a:cubicBezTo>
                      <a:pt x="924" y="9662"/>
                      <a:pt x="817" y="9923"/>
                      <a:pt x="732" y="10181"/>
                    </a:cubicBezTo>
                    <a:cubicBezTo>
                      <a:pt x="409" y="11149"/>
                      <a:pt x="298" y="12174"/>
                      <a:pt x="189" y="13189"/>
                    </a:cubicBezTo>
                    <a:lnTo>
                      <a:pt x="15" y="14812"/>
                    </a:lnTo>
                    <a:cubicBezTo>
                      <a:pt x="8" y="14877"/>
                      <a:pt x="1" y="14943"/>
                      <a:pt x="18" y="15007"/>
                    </a:cubicBezTo>
                    <a:cubicBezTo>
                      <a:pt x="55" y="15168"/>
                      <a:pt x="233" y="15264"/>
                      <a:pt x="402" y="15264"/>
                    </a:cubicBezTo>
                    <a:cubicBezTo>
                      <a:pt x="417" y="15264"/>
                      <a:pt x="432" y="15263"/>
                      <a:pt x="447" y="15262"/>
                    </a:cubicBezTo>
                    <a:cubicBezTo>
                      <a:pt x="628" y="15246"/>
                      <a:pt x="787" y="15145"/>
                      <a:pt x="940" y="15048"/>
                    </a:cubicBezTo>
                    <a:cubicBezTo>
                      <a:pt x="1369" y="14773"/>
                      <a:pt x="1799" y="14498"/>
                      <a:pt x="2227" y="14220"/>
                    </a:cubicBezTo>
                    <a:cubicBezTo>
                      <a:pt x="2360" y="14136"/>
                      <a:pt x="2501" y="14046"/>
                      <a:pt x="2657" y="14034"/>
                    </a:cubicBezTo>
                    <a:cubicBezTo>
                      <a:pt x="2667" y="14033"/>
                      <a:pt x="2677" y="14033"/>
                      <a:pt x="2687" y="14033"/>
                    </a:cubicBezTo>
                    <a:cubicBezTo>
                      <a:pt x="2837" y="14033"/>
                      <a:pt x="2995" y="14124"/>
                      <a:pt x="3019" y="14269"/>
                    </a:cubicBezTo>
                    <a:cubicBezTo>
                      <a:pt x="3037" y="14367"/>
                      <a:pt x="2993" y="14464"/>
                      <a:pt x="2942" y="14550"/>
                    </a:cubicBezTo>
                    <a:cubicBezTo>
                      <a:pt x="2259" y="15708"/>
                      <a:pt x="710" y="16242"/>
                      <a:pt x="687" y="17752"/>
                    </a:cubicBezTo>
                    <a:cubicBezTo>
                      <a:pt x="677" y="18386"/>
                      <a:pt x="932" y="18992"/>
                      <a:pt x="1217" y="19557"/>
                    </a:cubicBezTo>
                    <a:cubicBezTo>
                      <a:pt x="1453" y="20017"/>
                      <a:pt x="1713" y="20465"/>
                      <a:pt x="1990" y="20900"/>
                    </a:cubicBezTo>
                    <a:cubicBezTo>
                      <a:pt x="2175" y="21190"/>
                      <a:pt x="2447" y="21831"/>
                      <a:pt x="2793" y="21956"/>
                    </a:cubicBezTo>
                    <a:cubicBezTo>
                      <a:pt x="2840" y="21973"/>
                      <a:pt x="2887" y="21980"/>
                      <a:pt x="2935" y="21980"/>
                    </a:cubicBezTo>
                    <a:cubicBezTo>
                      <a:pt x="3245" y="21980"/>
                      <a:pt x="3587" y="21672"/>
                      <a:pt x="3814" y="21526"/>
                    </a:cubicBezTo>
                    <a:cubicBezTo>
                      <a:pt x="5222" y="20615"/>
                      <a:pt x="6608" y="19684"/>
                      <a:pt x="7793" y="18487"/>
                    </a:cubicBezTo>
                    <a:cubicBezTo>
                      <a:pt x="7860" y="18421"/>
                      <a:pt x="7930" y="18345"/>
                      <a:pt x="7944" y="18251"/>
                    </a:cubicBezTo>
                    <a:cubicBezTo>
                      <a:pt x="7960" y="18150"/>
                      <a:pt x="7905" y="18051"/>
                      <a:pt x="7853" y="17962"/>
                    </a:cubicBezTo>
                    <a:cubicBezTo>
                      <a:pt x="7527" y="17402"/>
                      <a:pt x="7239" y="16785"/>
                      <a:pt x="6802" y="16307"/>
                    </a:cubicBezTo>
                    <a:cubicBezTo>
                      <a:pt x="6650" y="16141"/>
                      <a:pt x="6499" y="16020"/>
                      <a:pt x="6504" y="15760"/>
                    </a:cubicBezTo>
                    <a:cubicBezTo>
                      <a:pt x="6506" y="15558"/>
                      <a:pt x="6583" y="15453"/>
                      <a:pt x="6694" y="15453"/>
                    </a:cubicBezTo>
                    <a:cubicBezTo>
                      <a:pt x="6769" y="15453"/>
                      <a:pt x="6860" y="15502"/>
                      <a:pt x="6954" y="15602"/>
                    </a:cubicBezTo>
                    <a:cubicBezTo>
                      <a:pt x="7426" y="16109"/>
                      <a:pt x="7838" y="16815"/>
                      <a:pt x="8397" y="17221"/>
                    </a:cubicBezTo>
                    <a:cubicBezTo>
                      <a:pt x="8467" y="17270"/>
                      <a:pt x="8548" y="17315"/>
                      <a:pt x="8631" y="17315"/>
                    </a:cubicBezTo>
                    <a:cubicBezTo>
                      <a:pt x="8637" y="17315"/>
                      <a:pt x="8643" y="17315"/>
                      <a:pt x="8649" y="17315"/>
                    </a:cubicBezTo>
                    <a:cubicBezTo>
                      <a:pt x="8766" y="17303"/>
                      <a:pt x="8853" y="17205"/>
                      <a:pt x="8926" y="17112"/>
                    </a:cubicBezTo>
                    <a:cubicBezTo>
                      <a:pt x="9444" y="16453"/>
                      <a:pt x="9922" y="15764"/>
                      <a:pt x="10357" y="15049"/>
                    </a:cubicBezTo>
                    <a:cubicBezTo>
                      <a:pt x="10430" y="14932"/>
                      <a:pt x="10502" y="14802"/>
                      <a:pt x="10488" y="14664"/>
                    </a:cubicBezTo>
                    <a:cubicBezTo>
                      <a:pt x="10470" y="14487"/>
                      <a:pt x="10315" y="14361"/>
                      <a:pt x="10182" y="14247"/>
                    </a:cubicBezTo>
                    <a:cubicBezTo>
                      <a:pt x="9577" y="13735"/>
                      <a:pt x="8991" y="13069"/>
                      <a:pt x="8642" y="12355"/>
                    </a:cubicBezTo>
                    <a:cubicBezTo>
                      <a:pt x="8555" y="12177"/>
                      <a:pt x="8483" y="11973"/>
                      <a:pt x="8542" y="11785"/>
                    </a:cubicBezTo>
                    <a:cubicBezTo>
                      <a:pt x="8564" y="11718"/>
                      <a:pt x="8604" y="11654"/>
                      <a:pt x="8662" y="11618"/>
                    </a:cubicBezTo>
                    <a:cubicBezTo>
                      <a:pt x="8704" y="11592"/>
                      <a:pt x="8751" y="11581"/>
                      <a:pt x="8800" y="11581"/>
                    </a:cubicBezTo>
                    <a:cubicBezTo>
                      <a:pt x="8883" y="11581"/>
                      <a:pt x="8970" y="11613"/>
                      <a:pt x="9047" y="11650"/>
                    </a:cubicBezTo>
                    <a:cubicBezTo>
                      <a:pt x="9645" y="11942"/>
                      <a:pt x="10029" y="12530"/>
                      <a:pt x="10477" y="13021"/>
                    </a:cubicBezTo>
                    <a:cubicBezTo>
                      <a:pt x="10579" y="13132"/>
                      <a:pt x="10696" y="13245"/>
                      <a:pt x="10847" y="13268"/>
                    </a:cubicBezTo>
                    <a:cubicBezTo>
                      <a:pt x="10863" y="13271"/>
                      <a:pt x="10881" y="13272"/>
                      <a:pt x="10898" y="13272"/>
                    </a:cubicBezTo>
                    <a:cubicBezTo>
                      <a:pt x="11216" y="13272"/>
                      <a:pt x="11612" y="12851"/>
                      <a:pt x="11798" y="12634"/>
                    </a:cubicBezTo>
                    <a:cubicBezTo>
                      <a:pt x="12173" y="12206"/>
                      <a:pt x="12487" y="11704"/>
                      <a:pt x="12678" y="11168"/>
                    </a:cubicBezTo>
                    <a:cubicBezTo>
                      <a:pt x="12954" y="10386"/>
                      <a:pt x="13303" y="9455"/>
                      <a:pt x="13358" y="8620"/>
                    </a:cubicBezTo>
                    <a:cubicBezTo>
                      <a:pt x="13409" y="7837"/>
                      <a:pt x="12711" y="7546"/>
                      <a:pt x="12107" y="7284"/>
                    </a:cubicBezTo>
                    <a:cubicBezTo>
                      <a:pt x="11809" y="7154"/>
                      <a:pt x="11110" y="6770"/>
                      <a:pt x="10978" y="6439"/>
                    </a:cubicBezTo>
                    <a:cubicBezTo>
                      <a:pt x="10857" y="6134"/>
                      <a:pt x="11194" y="6010"/>
                      <a:pt x="11487" y="6010"/>
                    </a:cubicBezTo>
                    <a:cubicBezTo>
                      <a:pt x="11542" y="6010"/>
                      <a:pt x="11596" y="6015"/>
                      <a:pt x="11644" y="6023"/>
                    </a:cubicBezTo>
                    <a:cubicBezTo>
                      <a:pt x="11819" y="6052"/>
                      <a:pt x="12963" y="6311"/>
                      <a:pt x="12975" y="6521"/>
                    </a:cubicBezTo>
                    <a:cubicBezTo>
                      <a:pt x="12863" y="4474"/>
                      <a:pt x="12306" y="2468"/>
                      <a:pt x="11375" y="648"/>
                    </a:cubicBezTo>
                    <a:cubicBezTo>
                      <a:pt x="11130" y="168"/>
                      <a:pt x="10839" y="1"/>
                      <a:pt x="10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2022275" y="1045200"/>
                <a:ext cx="292425" cy="55325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22130" extrusionOk="0">
                    <a:moveTo>
                      <a:pt x="11495" y="1"/>
                    </a:moveTo>
                    <a:cubicBezTo>
                      <a:pt x="11464" y="1"/>
                      <a:pt x="11432" y="13"/>
                      <a:pt x="11403" y="43"/>
                    </a:cubicBezTo>
                    <a:cubicBezTo>
                      <a:pt x="10159" y="1324"/>
                      <a:pt x="9045" y="2727"/>
                      <a:pt x="8060" y="4215"/>
                    </a:cubicBezTo>
                    <a:cubicBezTo>
                      <a:pt x="8028" y="4263"/>
                      <a:pt x="7997" y="4313"/>
                      <a:pt x="7965" y="4363"/>
                    </a:cubicBezTo>
                    <a:cubicBezTo>
                      <a:pt x="7930" y="4355"/>
                      <a:pt x="7893" y="4352"/>
                      <a:pt x="7854" y="4352"/>
                    </a:cubicBezTo>
                    <a:cubicBezTo>
                      <a:pt x="7804" y="4352"/>
                      <a:pt x="7752" y="4357"/>
                      <a:pt x="7698" y="4365"/>
                    </a:cubicBezTo>
                    <a:cubicBezTo>
                      <a:pt x="7413" y="4410"/>
                      <a:pt x="7127" y="4467"/>
                      <a:pt x="6843" y="4516"/>
                    </a:cubicBezTo>
                    <a:cubicBezTo>
                      <a:pt x="6258" y="4620"/>
                      <a:pt x="5672" y="4724"/>
                      <a:pt x="5087" y="4829"/>
                    </a:cubicBezTo>
                    <a:cubicBezTo>
                      <a:pt x="4914" y="4857"/>
                      <a:pt x="4965" y="5108"/>
                      <a:pt x="5122" y="5108"/>
                    </a:cubicBezTo>
                    <a:cubicBezTo>
                      <a:pt x="5131" y="5108"/>
                      <a:pt x="5141" y="5107"/>
                      <a:pt x="5151" y="5105"/>
                    </a:cubicBezTo>
                    <a:lnTo>
                      <a:pt x="6682" y="4833"/>
                    </a:lnTo>
                    <a:cubicBezTo>
                      <a:pt x="6922" y="4792"/>
                      <a:pt x="7161" y="4748"/>
                      <a:pt x="7402" y="4707"/>
                    </a:cubicBezTo>
                    <a:cubicBezTo>
                      <a:pt x="7517" y="4687"/>
                      <a:pt x="7645" y="4648"/>
                      <a:pt x="7762" y="4643"/>
                    </a:cubicBezTo>
                    <a:cubicBezTo>
                      <a:pt x="7765" y="4643"/>
                      <a:pt x="7768" y="4643"/>
                      <a:pt x="7770" y="4643"/>
                    </a:cubicBezTo>
                    <a:cubicBezTo>
                      <a:pt x="7775" y="4643"/>
                      <a:pt x="7779" y="4643"/>
                      <a:pt x="7784" y="4643"/>
                    </a:cubicBezTo>
                    <a:cubicBezTo>
                      <a:pt x="7378" y="5280"/>
                      <a:pt x="6995" y="5930"/>
                      <a:pt x="6633" y="6592"/>
                    </a:cubicBezTo>
                    <a:cubicBezTo>
                      <a:pt x="6584" y="6592"/>
                      <a:pt x="6532" y="6605"/>
                      <a:pt x="6479" y="6621"/>
                    </a:cubicBezTo>
                    <a:cubicBezTo>
                      <a:pt x="6296" y="6677"/>
                      <a:pt x="6113" y="6742"/>
                      <a:pt x="5931" y="6806"/>
                    </a:cubicBezTo>
                    <a:cubicBezTo>
                      <a:pt x="4460" y="7316"/>
                      <a:pt x="3024" y="7930"/>
                      <a:pt x="1637" y="8637"/>
                    </a:cubicBezTo>
                    <a:cubicBezTo>
                      <a:pt x="1496" y="8709"/>
                      <a:pt x="1577" y="8906"/>
                      <a:pt x="1706" y="8906"/>
                    </a:cubicBezTo>
                    <a:cubicBezTo>
                      <a:pt x="1726" y="8906"/>
                      <a:pt x="1748" y="8901"/>
                      <a:pt x="1770" y="8889"/>
                    </a:cubicBezTo>
                    <a:cubicBezTo>
                      <a:pt x="2593" y="8469"/>
                      <a:pt x="3428" y="8083"/>
                      <a:pt x="4281" y="7733"/>
                    </a:cubicBezTo>
                    <a:cubicBezTo>
                      <a:pt x="4737" y="7546"/>
                      <a:pt x="5198" y="7369"/>
                      <a:pt x="5662" y="7203"/>
                    </a:cubicBezTo>
                    <a:cubicBezTo>
                      <a:pt x="5858" y="7133"/>
                      <a:pt x="6054" y="7065"/>
                      <a:pt x="6251" y="6997"/>
                    </a:cubicBezTo>
                    <a:cubicBezTo>
                      <a:pt x="6280" y="6987"/>
                      <a:pt x="6380" y="6942"/>
                      <a:pt x="6465" y="6910"/>
                    </a:cubicBezTo>
                    <a:lnTo>
                      <a:pt x="6465" y="6910"/>
                    </a:lnTo>
                    <a:cubicBezTo>
                      <a:pt x="5944" y="7888"/>
                      <a:pt x="5469" y="8889"/>
                      <a:pt x="5036" y="9907"/>
                    </a:cubicBezTo>
                    <a:cubicBezTo>
                      <a:pt x="5011" y="9865"/>
                      <a:pt x="4966" y="9845"/>
                      <a:pt x="4919" y="9845"/>
                    </a:cubicBezTo>
                    <a:cubicBezTo>
                      <a:pt x="4897" y="9845"/>
                      <a:pt x="4874" y="9850"/>
                      <a:pt x="4852" y="9859"/>
                    </a:cubicBezTo>
                    <a:cubicBezTo>
                      <a:pt x="3904" y="10270"/>
                      <a:pt x="2954" y="10686"/>
                      <a:pt x="2006" y="11100"/>
                    </a:cubicBezTo>
                    <a:cubicBezTo>
                      <a:pt x="1858" y="11163"/>
                      <a:pt x="1944" y="11365"/>
                      <a:pt x="2080" y="11365"/>
                    </a:cubicBezTo>
                    <a:cubicBezTo>
                      <a:pt x="2099" y="11365"/>
                      <a:pt x="2119" y="11361"/>
                      <a:pt x="2139" y="11352"/>
                    </a:cubicBezTo>
                    <a:cubicBezTo>
                      <a:pt x="3044" y="10958"/>
                      <a:pt x="3948" y="10564"/>
                      <a:pt x="4851" y="10170"/>
                    </a:cubicBezTo>
                    <a:cubicBezTo>
                      <a:pt x="4865" y="10199"/>
                      <a:pt x="4877" y="10230"/>
                      <a:pt x="4893" y="10259"/>
                    </a:cubicBezTo>
                    <a:cubicBezTo>
                      <a:pt x="4548" y="11091"/>
                      <a:pt x="4230" y="11937"/>
                      <a:pt x="3939" y="12788"/>
                    </a:cubicBezTo>
                    <a:cubicBezTo>
                      <a:pt x="3898" y="12906"/>
                      <a:pt x="3862" y="13025"/>
                      <a:pt x="3823" y="13142"/>
                    </a:cubicBezTo>
                    <a:cubicBezTo>
                      <a:pt x="3816" y="13145"/>
                      <a:pt x="3810" y="13145"/>
                      <a:pt x="3803" y="13148"/>
                    </a:cubicBezTo>
                    <a:cubicBezTo>
                      <a:pt x="2772" y="13748"/>
                      <a:pt x="1792" y="14434"/>
                      <a:pt x="876" y="15197"/>
                    </a:cubicBezTo>
                    <a:cubicBezTo>
                      <a:pt x="763" y="15290"/>
                      <a:pt x="863" y="15440"/>
                      <a:pt x="979" y="15440"/>
                    </a:cubicBezTo>
                    <a:cubicBezTo>
                      <a:pt x="1010" y="15440"/>
                      <a:pt x="1042" y="15429"/>
                      <a:pt x="1071" y="15405"/>
                    </a:cubicBezTo>
                    <a:cubicBezTo>
                      <a:pt x="1893" y="14719"/>
                      <a:pt x="2769" y="14102"/>
                      <a:pt x="3688" y="13551"/>
                    </a:cubicBezTo>
                    <a:lnTo>
                      <a:pt x="3688" y="13551"/>
                    </a:lnTo>
                    <a:cubicBezTo>
                      <a:pt x="3244" y="14929"/>
                      <a:pt x="2862" y="16327"/>
                      <a:pt x="2527" y="17737"/>
                    </a:cubicBezTo>
                    <a:cubicBezTo>
                      <a:pt x="2099" y="17859"/>
                      <a:pt x="1753" y="18179"/>
                      <a:pt x="1408" y="18448"/>
                    </a:cubicBezTo>
                    <a:cubicBezTo>
                      <a:pt x="978" y="18787"/>
                      <a:pt x="546" y="19126"/>
                      <a:pt x="116" y="19464"/>
                    </a:cubicBezTo>
                    <a:cubicBezTo>
                      <a:pt x="0" y="19554"/>
                      <a:pt x="102" y="19704"/>
                      <a:pt x="220" y="19704"/>
                    </a:cubicBezTo>
                    <a:cubicBezTo>
                      <a:pt x="251" y="19704"/>
                      <a:pt x="282" y="19694"/>
                      <a:pt x="311" y="19671"/>
                    </a:cubicBezTo>
                    <a:cubicBezTo>
                      <a:pt x="711" y="19359"/>
                      <a:pt x="1110" y="19044"/>
                      <a:pt x="1510" y="18730"/>
                    </a:cubicBezTo>
                    <a:cubicBezTo>
                      <a:pt x="1799" y="18503"/>
                      <a:pt x="2100" y="18215"/>
                      <a:pt x="2449" y="18067"/>
                    </a:cubicBezTo>
                    <a:lnTo>
                      <a:pt x="2449" y="18067"/>
                    </a:lnTo>
                    <a:cubicBezTo>
                      <a:pt x="2152" y="19353"/>
                      <a:pt x="1892" y="20648"/>
                      <a:pt x="1662" y="21948"/>
                    </a:cubicBezTo>
                    <a:cubicBezTo>
                      <a:pt x="1642" y="22056"/>
                      <a:pt x="1736" y="22129"/>
                      <a:pt x="1820" y="22129"/>
                    </a:cubicBezTo>
                    <a:cubicBezTo>
                      <a:pt x="1873" y="22129"/>
                      <a:pt x="1923" y="22099"/>
                      <a:pt x="1935" y="22028"/>
                    </a:cubicBezTo>
                    <a:cubicBezTo>
                      <a:pt x="2158" y="20774"/>
                      <a:pt x="2406" y="19525"/>
                      <a:pt x="2690" y="18286"/>
                    </a:cubicBezTo>
                    <a:cubicBezTo>
                      <a:pt x="3027" y="19004"/>
                      <a:pt x="3347" y="19729"/>
                      <a:pt x="3645" y="20465"/>
                    </a:cubicBezTo>
                    <a:cubicBezTo>
                      <a:pt x="3668" y="20520"/>
                      <a:pt x="3710" y="20543"/>
                      <a:pt x="3754" y="20543"/>
                    </a:cubicBezTo>
                    <a:cubicBezTo>
                      <a:pt x="3844" y="20543"/>
                      <a:pt x="3942" y="20445"/>
                      <a:pt x="3893" y="20334"/>
                    </a:cubicBezTo>
                    <a:cubicBezTo>
                      <a:pt x="3551" y="19490"/>
                      <a:pt x="3183" y="18658"/>
                      <a:pt x="2791" y="17837"/>
                    </a:cubicBezTo>
                    <a:cubicBezTo>
                      <a:pt x="2869" y="17509"/>
                      <a:pt x="2947" y="17181"/>
                      <a:pt x="3030" y="16856"/>
                    </a:cubicBezTo>
                    <a:cubicBezTo>
                      <a:pt x="3283" y="15860"/>
                      <a:pt x="3565" y="14869"/>
                      <a:pt x="3877" y="13888"/>
                    </a:cubicBezTo>
                    <a:cubicBezTo>
                      <a:pt x="4110" y="14864"/>
                      <a:pt x="4257" y="15858"/>
                      <a:pt x="4305" y="16861"/>
                    </a:cubicBezTo>
                    <a:cubicBezTo>
                      <a:pt x="4310" y="16955"/>
                      <a:pt x="4387" y="17003"/>
                      <a:pt x="4460" y="17003"/>
                    </a:cubicBezTo>
                    <a:cubicBezTo>
                      <a:pt x="4529" y="17003"/>
                      <a:pt x="4595" y="16959"/>
                      <a:pt x="4590" y="16870"/>
                    </a:cubicBezTo>
                    <a:cubicBezTo>
                      <a:pt x="4532" y="15690"/>
                      <a:pt x="4349" y="14519"/>
                      <a:pt x="4040" y="13378"/>
                    </a:cubicBezTo>
                    <a:cubicBezTo>
                      <a:pt x="4346" y="12448"/>
                      <a:pt x="4684" y="11527"/>
                      <a:pt x="5051" y="10618"/>
                    </a:cubicBezTo>
                    <a:cubicBezTo>
                      <a:pt x="5482" y="11588"/>
                      <a:pt x="5831" y="12592"/>
                      <a:pt x="6093" y="13622"/>
                    </a:cubicBezTo>
                    <a:cubicBezTo>
                      <a:pt x="6112" y="13696"/>
                      <a:pt x="6171" y="13728"/>
                      <a:pt x="6229" y="13728"/>
                    </a:cubicBezTo>
                    <a:cubicBezTo>
                      <a:pt x="6313" y="13728"/>
                      <a:pt x="6397" y="13663"/>
                      <a:pt x="6371" y="13559"/>
                    </a:cubicBezTo>
                    <a:cubicBezTo>
                      <a:pt x="6078" y="12423"/>
                      <a:pt x="5686" y="11317"/>
                      <a:pt x="5195" y="10253"/>
                    </a:cubicBezTo>
                    <a:cubicBezTo>
                      <a:pt x="5510" y="9500"/>
                      <a:pt x="5844" y="8758"/>
                      <a:pt x="6206" y="8026"/>
                    </a:cubicBezTo>
                    <a:cubicBezTo>
                      <a:pt x="6358" y="7722"/>
                      <a:pt x="6513" y="7421"/>
                      <a:pt x="6672" y="7120"/>
                    </a:cubicBezTo>
                    <a:cubicBezTo>
                      <a:pt x="6676" y="7139"/>
                      <a:pt x="6679" y="7156"/>
                      <a:pt x="6684" y="7169"/>
                    </a:cubicBezTo>
                    <a:cubicBezTo>
                      <a:pt x="7164" y="8989"/>
                      <a:pt x="7567" y="10832"/>
                      <a:pt x="7892" y="12688"/>
                    </a:cubicBezTo>
                    <a:cubicBezTo>
                      <a:pt x="7905" y="12764"/>
                      <a:pt x="7960" y="12797"/>
                      <a:pt x="8018" y="12797"/>
                    </a:cubicBezTo>
                    <a:cubicBezTo>
                      <a:pt x="8099" y="12797"/>
                      <a:pt x="8187" y="12731"/>
                      <a:pt x="8169" y="12626"/>
                    </a:cubicBezTo>
                    <a:cubicBezTo>
                      <a:pt x="8011" y="11728"/>
                      <a:pt x="7836" y="10832"/>
                      <a:pt x="7642" y="9942"/>
                    </a:cubicBezTo>
                    <a:cubicBezTo>
                      <a:pt x="7471" y="9154"/>
                      <a:pt x="7286" y="8371"/>
                      <a:pt x="7085" y="7591"/>
                    </a:cubicBezTo>
                    <a:cubicBezTo>
                      <a:pt x="7032" y="7385"/>
                      <a:pt x="6979" y="7181"/>
                      <a:pt x="6924" y="6974"/>
                    </a:cubicBezTo>
                    <a:cubicBezTo>
                      <a:pt x="6907" y="6907"/>
                      <a:pt x="6889" y="6832"/>
                      <a:pt x="6860" y="6767"/>
                    </a:cubicBezTo>
                    <a:cubicBezTo>
                      <a:pt x="7228" y="6097"/>
                      <a:pt x="7617" y="5435"/>
                      <a:pt x="8030" y="4791"/>
                    </a:cubicBezTo>
                    <a:cubicBezTo>
                      <a:pt x="8040" y="4810"/>
                      <a:pt x="8053" y="4827"/>
                      <a:pt x="8065" y="4849"/>
                    </a:cubicBezTo>
                    <a:cubicBezTo>
                      <a:pt x="8508" y="5658"/>
                      <a:pt x="8848" y="6520"/>
                      <a:pt x="9088" y="7410"/>
                    </a:cubicBezTo>
                    <a:cubicBezTo>
                      <a:pt x="9108" y="7483"/>
                      <a:pt x="9167" y="7516"/>
                      <a:pt x="9226" y="7516"/>
                    </a:cubicBezTo>
                    <a:cubicBezTo>
                      <a:pt x="9309" y="7516"/>
                      <a:pt x="9393" y="7451"/>
                      <a:pt x="9365" y="7346"/>
                    </a:cubicBezTo>
                    <a:cubicBezTo>
                      <a:pt x="9226" y="6831"/>
                      <a:pt x="9053" y="6324"/>
                      <a:pt x="8849" y="5830"/>
                    </a:cubicBezTo>
                    <a:cubicBezTo>
                      <a:pt x="8749" y="5587"/>
                      <a:pt x="8641" y="5351"/>
                      <a:pt x="8525" y="5117"/>
                    </a:cubicBezTo>
                    <a:cubicBezTo>
                      <a:pt x="8431" y="4924"/>
                      <a:pt x="8340" y="4694"/>
                      <a:pt x="8202" y="4523"/>
                    </a:cubicBezTo>
                    <a:cubicBezTo>
                      <a:pt x="9198" y="2999"/>
                      <a:pt x="10327" y="1561"/>
                      <a:pt x="11598" y="251"/>
                    </a:cubicBezTo>
                    <a:cubicBezTo>
                      <a:pt x="11696" y="149"/>
                      <a:pt x="11602" y="1"/>
                      <a:pt x="11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2" name="Google Shape;662;p14"/>
            <p:cNvSpPr/>
            <p:nvPr/>
          </p:nvSpPr>
          <p:spPr>
            <a:xfrm>
              <a:off x="8711659" y="1502261"/>
              <a:ext cx="238146" cy="269200"/>
            </a:xfrm>
            <a:custGeom>
              <a:avLst/>
              <a:gdLst/>
              <a:ahLst/>
              <a:cxnLst/>
              <a:rect l="l" t="t" r="r" b="b"/>
              <a:pathLst>
                <a:path w="5046" h="5704" extrusionOk="0">
                  <a:moveTo>
                    <a:pt x="239" y="0"/>
                  </a:moveTo>
                  <a:cubicBezTo>
                    <a:pt x="176" y="0"/>
                    <a:pt x="114" y="877"/>
                    <a:pt x="68" y="1791"/>
                  </a:cubicBezTo>
                  <a:cubicBezTo>
                    <a:pt x="25" y="2700"/>
                    <a:pt x="0" y="3649"/>
                    <a:pt x="7" y="3815"/>
                  </a:cubicBezTo>
                  <a:cubicBezTo>
                    <a:pt x="22" y="4035"/>
                    <a:pt x="96" y="4291"/>
                    <a:pt x="303" y="4368"/>
                  </a:cubicBezTo>
                  <a:cubicBezTo>
                    <a:pt x="346" y="4385"/>
                    <a:pt x="392" y="4392"/>
                    <a:pt x="438" y="4392"/>
                  </a:cubicBezTo>
                  <a:cubicBezTo>
                    <a:pt x="482" y="4392"/>
                    <a:pt x="527" y="4386"/>
                    <a:pt x="571" y="4375"/>
                  </a:cubicBezTo>
                  <a:cubicBezTo>
                    <a:pt x="840" y="4310"/>
                    <a:pt x="1053" y="4096"/>
                    <a:pt x="1182" y="3850"/>
                  </a:cubicBezTo>
                  <a:cubicBezTo>
                    <a:pt x="1310" y="3605"/>
                    <a:pt x="1368" y="3329"/>
                    <a:pt x="1422" y="3057"/>
                  </a:cubicBezTo>
                  <a:lnTo>
                    <a:pt x="1422" y="3057"/>
                  </a:lnTo>
                  <a:cubicBezTo>
                    <a:pt x="1410" y="3518"/>
                    <a:pt x="1436" y="3982"/>
                    <a:pt x="1500" y="4439"/>
                  </a:cubicBezTo>
                  <a:cubicBezTo>
                    <a:pt x="1519" y="4575"/>
                    <a:pt x="1542" y="4713"/>
                    <a:pt x="1613" y="4830"/>
                  </a:cubicBezTo>
                  <a:cubicBezTo>
                    <a:pt x="1678" y="4940"/>
                    <a:pt x="1795" y="5028"/>
                    <a:pt x="1922" y="5028"/>
                  </a:cubicBezTo>
                  <a:cubicBezTo>
                    <a:pt x="1930" y="5028"/>
                    <a:pt x="1939" y="5028"/>
                    <a:pt x="1947" y="5027"/>
                  </a:cubicBezTo>
                  <a:cubicBezTo>
                    <a:pt x="2173" y="5008"/>
                    <a:pt x="2280" y="4742"/>
                    <a:pt x="2322" y="4519"/>
                  </a:cubicBezTo>
                  <a:cubicBezTo>
                    <a:pt x="2389" y="4163"/>
                    <a:pt x="2409" y="3796"/>
                    <a:pt x="2385" y="3434"/>
                  </a:cubicBezTo>
                  <a:lnTo>
                    <a:pt x="2385" y="3434"/>
                  </a:lnTo>
                  <a:cubicBezTo>
                    <a:pt x="2667" y="4122"/>
                    <a:pt x="3090" y="4769"/>
                    <a:pt x="3661" y="5248"/>
                  </a:cubicBezTo>
                  <a:cubicBezTo>
                    <a:pt x="3861" y="5415"/>
                    <a:pt x="4175" y="5703"/>
                    <a:pt x="4452" y="5703"/>
                  </a:cubicBezTo>
                  <a:cubicBezTo>
                    <a:pt x="4457" y="5703"/>
                    <a:pt x="4462" y="5703"/>
                    <a:pt x="4466" y="5703"/>
                  </a:cubicBezTo>
                  <a:cubicBezTo>
                    <a:pt x="4777" y="5691"/>
                    <a:pt x="4938" y="5408"/>
                    <a:pt x="4961" y="5134"/>
                  </a:cubicBezTo>
                  <a:cubicBezTo>
                    <a:pt x="4983" y="4866"/>
                    <a:pt x="4870" y="4606"/>
                    <a:pt x="4733" y="4375"/>
                  </a:cubicBezTo>
                  <a:cubicBezTo>
                    <a:pt x="4372" y="3773"/>
                    <a:pt x="3832" y="3278"/>
                    <a:pt x="3202" y="2967"/>
                  </a:cubicBezTo>
                  <a:lnTo>
                    <a:pt x="3202" y="2967"/>
                  </a:lnTo>
                  <a:cubicBezTo>
                    <a:pt x="3590" y="3142"/>
                    <a:pt x="4002" y="3268"/>
                    <a:pt x="4418" y="3340"/>
                  </a:cubicBezTo>
                  <a:cubicBezTo>
                    <a:pt x="4482" y="3351"/>
                    <a:pt x="4550" y="3360"/>
                    <a:pt x="4616" y="3360"/>
                  </a:cubicBezTo>
                  <a:cubicBezTo>
                    <a:pt x="4722" y="3360"/>
                    <a:pt x="4824" y="3337"/>
                    <a:pt x="4899" y="3265"/>
                  </a:cubicBezTo>
                  <a:cubicBezTo>
                    <a:pt x="5045" y="3123"/>
                    <a:pt x="4995" y="2870"/>
                    <a:pt x="4874" y="2706"/>
                  </a:cubicBezTo>
                  <a:cubicBezTo>
                    <a:pt x="4735" y="2514"/>
                    <a:pt x="4527" y="2383"/>
                    <a:pt x="4321" y="2268"/>
                  </a:cubicBezTo>
                  <a:cubicBezTo>
                    <a:pt x="3854" y="2006"/>
                    <a:pt x="3367" y="1780"/>
                    <a:pt x="2881" y="1555"/>
                  </a:cubicBezTo>
                  <a:lnTo>
                    <a:pt x="2881" y="1555"/>
                  </a:lnTo>
                  <a:cubicBezTo>
                    <a:pt x="3226" y="1684"/>
                    <a:pt x="3593" y="1751"/>
                    <a:pt x="3962" y="1751"/>
                  </a:cubicBezTo>
                  <a:cubicBezTo>
                    <a:pt x="3966" y="1751"/>
                    <a:pt x="3970" y="1751"/>
                    <a:pt x="3974" y="1751"/>
                  </a:cubicBezTo>
                  <a:cubicBezTo>
                    <a:pt x="4126" y="1748"/>
                    <a:pt x="4281" y="1736"/>
                    <a:pt x="4417" y="1667"/>
                  </a:cubicBezTo>
                  <a:cubicBezTo>
                    <a:pt x="4553" y="1599"/>
                    <a:pt x="4663" y="1463"/>
                    <a:pt x="4662" y="1311"/>
                  </a:cubicBezTo>
                  <a:cubicBezTo>
                    <a:pt x="4662" y="1198"/>
                    <a:pt x="4599" y="1094"/>
                    <a:pt x="4527" y="1008"/>
                  </a:cubicBezTo>
                  <a:cubicBezTo>
                    <a:pt x="4016" y="406"/>
                    <a:pt x="3217" y="515"/>
                    <a:pt x="2513" y="431"/>
                  </a:cubicBezTo>
                  <a:cubicBezTo>
                    <a:pt x="1748" y="342"/>
                    <a:pt x="976" y="218"/>
                    <a:pt x="241" y="1"/>
                  </a:cubicBezTo>
                  <a:cubicBezTo>
                    <a:pt x="240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5"/>
          <p:cNvSpPr/>
          <p:nvPr/>
        </p:nvSpPr>
        <p:spPr>
          <a:xfrm>
            <a:off x="5907270" y="0"/>
            <a:ext cx="3274125" cy="908661"/>
          </a:xfrm>
          <a:custGeom>
            <a:avLst/>
            <a:gdLst/>
            <a:ahLst/>
            <a:cxnLst/>
            <a:rect l="l" t="t" r="r" b="b"/>
            <a:pathLst>
              <a:path w="86031" h="23876" extrusionOk="0">
                <a:moveTo>
                  <a:pt x="763" y="1"/>
                </a:moveTo>
                <a:cubicBezTo>
                  <a:pt x="0" y="4481"/>
                  <a:pt x="1517" y="9326"/>
                  <a:pt x="4785" y="12504"/>
                </a:cubicBezTo>
                <a:cubicBezTo>
                  <a:pt x="7881" y="15513"/>
                  <a:pt x="12173" y="16841"/>
                  <a:pt x="16536" y="16841"/>
                </a:cubicBezTo>
                <a:cubicBezTo>
                  <a:pt x="18933" y="16841"/>
                  <a:pt x="21353" y="16439"/>
                  <a:pt x="23607" y="15696"/>
                </a:cubicBezTo>
                <a:cubicBezTo>
                  <a:pt x="27714" y="14341"/>
                  <a:pt x="31452" y="12009"/>
                  <a:pt x="35563" y="10670"/>
                </a:cubicBezTo>
                <a:cubicBezTo>
                  <a:pt x="38192" y="9814"/>
                  <a:pt x="40957" y="9390"/>
                  <a:pt x="43721" y="9390"/>
                </a:cubicBezTo>
                <a:cubicBezTo>
                  <a:pt x="47426" y="9390"/>
                  <a:pt x="51131" y="10152"/>
                  <a:pt x="54515" y="11659"/>
                </a:cubicBezTo>
                <a:cubicBezTo>
                  <a:pt x="59368" y="13823"/>
                  <a:pt x="63446" y="17384"/>
                  <a:pt x="67993" y="20134"/>
                </a:cubicBezTo>
                <a:cubicBezTo>
                  <a:pt x="71458" y="22233"/>
                  <a:pt x="75473" y="23875"/>
                  <a:pt x="79444" y="23875"/>
                </a:cubicBezTo>
                <a:cubicBezTo>
                  <a:pt x="80684" y="23875"/>
                  <a:pt x="81920" y="23715"/>
                  <a:pt x="83134" y="23358"/>
                </a:cubicBezTo>
                <a:cubicBezTo>
                  <a:pt x="84165" y="23054"/>
                  <a:pt x="85177" y="22594"/>
                  <a:pt x="86031" y="21948"/>
                </a:cubicBezTo>
                <a:lnTo>
                  <a:pt x="860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5"/>
          <p:cNvSpPr/>
          <p:nvPr/>
        </p:nvSpPr>
        <p:spPr>
          <a:xfrm>
            <a:off x="1" y="3761911"/>
            <a:ext cx="4060315" cy="1381575"/>
          </a:xfrm>
          <a:custGeom>
            <a:avLst/>
            <a:gdLst/>
            <a:ahLst/>
            <a:cxnLst/>
            <a:rect l="l" t="t" r="r" b="b"/>
            <a:pathLst>
              <a:path w="74392" h="25314" extrusionOk="0">
                <a:moveTo>
                  <a:pt x="6415" y="0"/>
                </a:moveTo>
                <a:cubicBezTo>
                  <a:pt x="5511" y="0"/>
                  <a:pt x="4607" y="72"/>
                  <a:pt x="3713" y="218"/>
                </a:cubicBezTo>
                <a:cubicBezTo>
                  <a:pt x="2439" y="428"/>
                  <a:pt x="1193" y="786"/>
                  <a:pt x="0" y="1281"/>
                </a:cubicBezTo>
                <a:lnTo>
                  <a:pt x="0" y="25313"/>
                </a:lnTo>
                <a:lnTo>
                  <a:pt x="74392" y="25313"/>
                </a:lnTo>
                <a:cubicBezTo>
                  <a:pt x="73335" y="21817"/>
                  <a:pt x="70786" y="18680"/>
                  <a:pt x="67305" y="17638"/>
                </a:cubicBezTo>
                <a:cubicBezTo>
                  <a:pt x="66185" y="17301"/>
                  <a:pt x="65018" y="17188"/>
                  <a:pt x="63844" y="17188"/>
                </a:cubicBezTo>
                <a:cubicBezTo>
                  <a:pt x="63125" y="17188"/>
                  <a:pt x="62403" y="17230"/>
                  <a:pt x="61689" y="17290"/>
                </a:cubicBezTo>
                <a:cubicBezTo>
                  <a:pt x="58043" y="17597"/>
                  <a:pt x="54436" y="18333"/>
                  <a:pt x="50962" y="19476"/>
                </a:cubicBezTo>
                <a:cubicBezTo>
                  <a:pt x="47904" y="20484"/>
                  <a:pt x="44892" y="21821"/>
                  <a:pt x="41681" y="22007"/>
                </a:cubicBezTo>
                <a:cubicBezTo>
                  <a:pt x="41436" y="22021"/>
                  <a:pt x="41192" y="22028"/>
                  <a:pt x="40947" y="22028"/>
                </a:cubicBezTo>
                <a:cubicBezTo>
                  <a:pt x="38042" y="22028"/>
                  <a:pt x="35147" y="21031"/>
                  <a:pt x="32836" y="19276"/>
                </a:cubicBezTo>
                <a:cubicBezTo>
                  <a:pt x="30521" y="17522"/>
                  <a:pt x="27990" y="15966"/>
                  <a:pt x="26000" y="13791"/>
                </a:cubicBezTo>
                <a:cubicBezTo>
                  <a:pt x="22931" y="10439"/>
                  <a:pt x="20597" y="6369"/>
                  <a:pt x="17006" y="3585"/>
                </a:cubicBezTo>
                <a:cubicBezTo>
                  <a:pt x="14003" y="1263"/>
                  <a:pt x="10208" y="0"/>
                  <a:pt x="64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5"/>
          <p:cNvSpPr/>
          <p:nvPr/>
        </p:nvSpPr>
        <p:spPr>
          <a:xfrm>
            <a:off x="8509385" y="1089317"/>
            <a:ext cx="472375" cy="1043623"/>
          </a:xfrm>
          <a:custGeom>
            <a:avLst/>
            <a:gdLst/>
            <a:ahLst/>
            <a:cxnLst/>
            <a:rect l="l" t="t" r="r" b="b"/>
            <a:pathLst>
              <a:path w="10009" h="22113" extrusionOk="0">
                <a:moveTo>
                  <a:pt x="2246" y="429"/>
                </a:moveTo>
                <a:cubicBezTo>
                  <a:pt x="2246" y="429"/>
                  <a:pt x="2247" y="430"/>
                  <a:pt x="2247" y="433"/>
                </a:cubicBezTo>
                <a:cubicBezTo>
                  <a:pt x="2275" y="472"/>
                  <a:pt x="2298" y="507"/>
                  <a:pt x="2311" y="532"/>
                </a:cubicBezTo>
                <a:cubicBezTo>
                  <a:pt x="2405" y="710"/>
                  <a:pt x="2482" y="871"/>
                  <a:pt x="2551" y="1024"/>
                </a:cubicBezTo>
                <a:cubicBezTo>
                  <a:pt x="2713" y="1390"/>
                  <a:pt x="2826" y="1723"/>
                  <a:pt x="2894" y="2042"/>
                </a:cubicBezTo>
                <a:cubicBezTo>
                  <a:pt x="2944" y="2266"/>
                  <a:pt x="2955" y="2492"/>
                  <a:pt x="2931" y="2735"/>
                </a:cubicBezTo>
                <a:cubicBezTo>
                  <a:pt x="2907" y="2977"/>
                  <a:pt x="2847" y="3220"/>
                  <a:pt x="2789" y="3455"/>
                </a:cubicBezTo>
                <a:cubicBezTo>
                  <a:pt x="2741" y="3654"/>
                  <a:pt x="2690" y="3859"/>
                  <a:pt x="2660" y="4064"/>
                </a:cubicBezTo>
                <a:cubicBezTo>
                  <a:pt x="2606" y="4436"/>
                  <a:pt x="2618" y="4794"/>
                  <a:pt x="2635" y="5141"/>
                </a:cubicBezTo>
                <a:cubicBezTo>
                  <a:pt x="2466" y="4565"/>
                  <a:pt x="2367" y="4009"/>
                  <a:pt x="2346" y="3491"/>
                </a:cubicBezTo>
                <a:cubicBezTo>
                  <a:pt x="2336" y="3252"/>
                  <a:pt x="2379" y="3010"/>
                  <a:pt x="2421" y="2773"/>
                </a:cubicBezTo>
                <a:cubicBezTo>
                  <a:pt x="2488" y="2395"/>
                  <a:pt x="2559" y="2004"/>
                  <a:pt x="2425" y="1600"/>
                </a:cubicBezTo>
                <a:cubicBezTo>
                  <a:pt x="2415" y="1569"/>
                  <a:pt x="2385" y="1549"/>
                  <a:pt x="2354" y="1549"/>
                </a:cubicBezTo>
                <a:cubicBezTo>
                  <a:pt x="2346" y="1549"/>
                  <a:pt x="2339" y="1550"/>
                  <a:pt x="2331" y="1552"/>
                </a:cubicBezTo>
                <a:cubicBezTo>
                  <a:pt x="2291" y="1565"/>
                  <a:pt x="2270" y="1609"/>
                  <a:pt x="2283" y="1647"/>
                </a:cubicBezTo>
                <a:cubicBezTo>
                  <a:pt x="2405" y="2016"/>
                  <a:pt x="2341" y="2370"/>
                  <a:pt x="2275" y="2747"/>
                </a:cubicBezTo>
                <a:cubicBezTo>
                  <a:pt x="2231" y="2990"/>
                  <a:pt x="2186" y="3242"/>
                  <a:pt x="2197" y="3497"/>
                </a:cubicBezTo>
                <a:cubicBezTo>
                  <a:pt x="2217" y="4011"/>
                  <a:pt x="2312" y="4559"/>
                  <a:pt x="2476" y="5128"/>
                </a:cubicBezTo>
                <a:cubicBezTo>
                  <a:pt x="2466" y="5112"/>
                  <a:pt x="2457" y="5095"/>
                  <a:pt x="2446" y="5077"/>
                </a:cubicBezTo>
                <a:cubicBezTo>
                  <a:pt x="2391" y="4982"/>
                  <a:pt x="2334" y="4888"/>
                  <a:pt x="2282" y="4791"/>
                </a:cubicBezTo>
                <a:cubicBezTo>
                  <a:pt x="1869" y="4021"/>
                  <a:pt x="1751" y="3156"/>
                  <a:pt x="1914" y="2066"/>
                </a:cubicBezTo>
                <a:cubicBezTo>
                  <a:pt x="1953" y="1799"/>
                  <a:pt x="2016" y="1529"/>
                  <a:pt x="2076" y="1269"/>
                </a:cubicBezTo>
                <a:cubicBezTo>
                  <a:pt x="2140" y="995"/>
                  <a:pt x="2205" y="716"/>
                  <a:pt x="2246" y="429"/>
                </a:cubicBezTo>
                <a:close/>
                <a:moveTo>
                  <a:pt x="364" y="5108"/>
                </a:moveTo>
                <a:lnTo>
                  <a:pt x="364" y="5108"/>
                </a:lnTo>
                <a:cubicBezTo>
                  <a:pt x="530" y="5195"/>
                  <a:pt x="703" y="5261"/>
                  <a:pt x="740" y="5274"/>
                </a:cubicBezTo>
                <a:cubicBezTo>
                  <a:pt x="850" y="5310"/>
                  <a:pt x="959" y="5341"/>
                  <a:pt x="1066" y="5371"/>
                </a:cubicBezTo>
                <a:cubicBezTo>
                  <a:pt x="1314" y="5442"/>
                  <a:pt x="1550" y="5509"/>
                  <a:pt x="1777" y="5638"/>
                </a:cubicBezTo>
                <a:cubicBezTo>
                  <a:pt x="1998" y="5762"/>
                  <a:pt x="2197" y="5927"/>
                  <a:pt x="2382" y="6139"/>
                </a:cubicBezTo>
                <a:cubicBezTo>
                  <a:pt x="2609" y="6401"/>
                  <a:pt x="2789" y="6696"/>
                  <a:pt x="2999" y="7053"/>
                </a:cubicBezTo>
                <a:cubicBezTo>
                  <a:pt x="3042" y="7126"/>
                  <a:pt x="3080" y="7203"/>
                  <a:pt x="3122" y="7276"/>
                </a:cubicBezTo>
                <a:cubicBezTo>
                  <a:pt x="3164" y="7388"/>
                  <a:pt x="3209" y="7498"/>
                  <a:pt x="3259" y="7609"/>
                </a:cubicBezTo>
                <a:cubicBezTo>
                  <a:pt x="3120" y="7478"/>
                  <a:pt x="2964" y="7357"/>
                  <a:pt x="2812" y="7240"/>
                </a:cubicBezTo>
                <a:lnTo>
                  <a:pt x="2745" y="7190"/>
                </a:lnTo>
                <a:cubicBezTo>
                  <a:pt x="2201" y="6770"/>
                  <a:pt x="1680" y="6305"/>
                  <a:pt x="1202" y="5811"/>
                </a:cubicBezTo>
                <a:cubicBezTo>
                  <a:pt x="1187" y="5796"/>
                  <a:pt x="1167" y="5788"/>
                  <a:pt x="1148" y="5788"/>
                </a:cubicBezTo>
                <a:cubicBezTo>
                  <a:pt x="1129" y="5788"/>
                  <a:pt x="1111" y="5795"/>
                  <a:pt x="1096" y="5808"/>
                </a:cubicBezTo>
                <a:cubicBezTo>
                  <a:pt x="1067" y="5837"/>
                  <a:pt x="1066" y="5885"/>
                  <a:pt x="1095" y="5914"/>
                </a:cubicBezTo>
                <a:cubicBezTo>
                  <a:pt x="1580" y="6414"/>
                  <a:pt x="2104" y="6883"/>
                  <a:pt x="2654" y="7305"/>
                </a:cubicBezTo>
                <a:lnTo>
                  <a:pt x="2722" y="7356"/>
                </a:lnTo>
                <a:cubicBezTo>
                  <a:pt x="2919" y="7507"/>
                  <a:pt x="3117" y="7661"/>
                  <a:pt x="3281" y="7845"/>
                </a:cubicBezTo>
                <a:cubicBezTo>
                  <a:pt x="3259" y="7832"/>
                  <a:pt x="3239" y="7821"/>
                  <a:pt x="3224" y="7811"/>
                </a:cubicBezTo>
                <a:cubicBezTo>
                  <a:pt x="2949" y="7628"/>
                  <a:pt x="2651" y="7488"/>
                  <a:pt x="2363" y="7355"/>
                </a:cubicBezTo>
                <a:cubicBezTo>
                  <a:pt x="1813" y="7098"/>
                  <a:pt x="1292" y="6855"/>
                  <a:pt x="924" y="6328"/>
                </a:cubicBezTo>
                <a:cubicBezTo>
                  <a:pt x="740" y="6063"/>
                  <a:pt x="622" y="5764"/>
                  <a:pt x="501" y="5448"/>
                </a:cubicBezTo>
                <a:cubicBezTo>
                  <a:pt x="458" y="5335"/>
                  <a:pt x="413" y="5221"/>
                  <a:pt x="364" y="5108"/>
                </a:cubicBezTo>
                <a:close/>
                <a:moveTo>
                  <a:pt x="4904" y="3925"/>
                </a:moveTo>
                <a:cubicBezTo>
                  <a:pt x="5048" y="4510"/>
                  <a:pt x="5173" y="5145"/>
                  <a:pt x="5103" y="5758"/>
                </a:cubicBezTo>
                <a:cubicBezTo>
                  <a:pt x="5046" y="6257"/>
                  <a:pt x="4859" y="6762"/>
                  <a:pt x="4561" y="7216"/>
                </a:cubicBezTo>
                <a:cubicBezTo>
                  <a:pt x="4493" y="7311"/>
                  <a:pt x="4426" y="7405"/>
                  <a:pt x="4361" y="7499"/>
                </a:cubicBezTo>
                <a:cubicBezTo>
                  <a:pt x="4273" y="7624"/>
                  <a:pt x="4187" y="7747"/>
                  <a:pt x="4109" y="7876"/>
                </a:cubicBezTo>
                <a:cubicBezTo>
                  <a:pt x="4187" y="7327"/>
                  <a:pt x="4314" y="6861"/>
                  <a:pt x="4507" y="6408"/>
                </a:cubicBezTo>
                <a:cubicBezTo>
                  <a:pt x="4717" y="5916"/>
                  <a:pt x="4915" y="5392"/>
                  <a:pt x="4811" y="4872"/>
                </a:cubicBezTo>
                <a:cubicBezTo>
                  <a:pt x="4803" y="4838"/>
                  <a:pt x="4773" y="4812"/>
                  <a:pt x="4738" y="4812"/>
                </a:cubicBezTo>
                <a:cubicBezTo>
                  <a:pt x="4733" y="4812"/>
                  <a:pt x="4728" y="4813"/>
                  <a:pt x="4723" y="4814"/>
                </a:cubicBezTo>
                <a:cubicBezTo>
                  <a:pt x="4684" y="4821"/>
                  <a:pt x="4656" y="4862"/>
                  <a:pt x="4665" y="4902"/>
                </a:cubicBezTo>
                <a:cubicBezTo>
                  <a:pt x="4760" y="5380"/>
                  <a:pt x="4579" y="5859"/>
                  <a:pt x="4370" y="6350"/>
                </a:cubicBezTo>
                <a:cubicBezTo>
                  <a:pt x="4141" y="6887"/>
                  <a:pt x="4003" y="7441"/>
                  <a:pt x="3928" y="8122"/>
                </a:cubicBezTo>
                <a:cubicBezTo>
                  <a:pt x="3880" y="7777"/>
                  <a:pt x="3838" y="7425"/>
                  <a:pt x="3847" y="7079"/>
                </a:cubicBezTo>
                <a:cubicBezTo>
                  <a:pt x="3866" y="6487"/>
                  <a:pt x="3960" y="5981"/>
                  <a:pt x="4134" y="5531"/>
                </a:cubicBezTo>
                <a:cubicBezTo>
                  <a:pt x="4238" y="5258"/>
                  <a:pt x="4377" y="4995"/>
                  <a:pt x="4513" y="4740"/>
                </a:cubicBezTo>
                <a:cubicBezTo>
                  <a:pt x="4652" y="4477"/>
                  <a:pt x="4795" y="4209"/>
                  <a:pt x="4904" y="3925"/>
                </a:cubicBezTo>
                <a:close/>
                <a:moveTo>
                  <a:pt x="7355" y="6722"/>
                </a:moveTo>
                <a:cubicBezTo>
                  <a:pt x="7321" y="7195"/>
                  <a:pt x="7268" y="7672"/>
                  <a:pt x="7195" y="8141"/>
                </a:cubicBezTo>
                <a:cubicBezTo>
                  <a:pt x="7126" y="8578"/>
                  <a:pt x="7051" y="8938"/>
                  <a:pt x="6899" y="9273"/>
                </a:cubicBezTo>
                <a:cubicBezTo>
                  <a:pt x="6699" y="9708"/>
                  <a:pt x="6370" y="10080"/>
                  <a:pt x="6107" y="10353"/>
                </a:cubicBezTo>
                <a:cubicBezTo>
                  <a:pt x="5908" y="10558"/>
                  <a:pt x="5690" y="10770"/>
                  <a:pt x="5431" y="10917"/>
                </a:cubicBezTo>
                <a:cubicBezTo>
                  <a:pt x="5402" y="10935"/>
                  <a:pt x="5379" y="10945"/>
                  <a:pt x="5358" y="10953"/>
                </a:cubicBezTo>
                <a:cubicBezTo>
                  <a:pt x="5444" y="10790"/>
                  <a:pt x="5520" y="10623"/>
                  <a:pt x="5593" y="10460"/>
                </a:cubicBezTo>
                <a:cubicBezTo>
                  <a:pt x="5720" y="10177"/>
                  <a:pt x="5852" y="9885"/>
                  <a:pt x="6026" y="9619"/>
                </a:cubicBezTo>
                <a:lnTo>
                  <a:pt x="6136" y="9452"/>
                </a:lnTo>
                <a:cubicBezTo>
                  <a:pt x="6388" y="9076"/>
                  <a:pt x="6648" y="8686"/>
                  <a:pt x="6734" y="8223"/>
                </a:cubicBezTo>
                <a:cubicBezTo>
                  <a:pt x="6741" y="8184"/>
                  <a:pt x="6713" y="8144"/>
                  <a:pt x="6674" y="8136"/>
                </a:cubicBezTo>
                <a:cubicBezTo>
                  <a:pt x="6670" y="8135"/>
                  <a:pt x="6665" y="8135"/>
                  <a:pt x="6661" y="8135"/>
                </a:cubicBezTo>
                <a:cubicBezTo>
                  <a:pt x="6626" y="8135"/>
                  <a:pt x="6594" y="8161"/>
                  <a:pt x="6586" y="8196"/>
                </a:cubicBezTo>
                <a:cubicBezTo>
                  <a:pt x="6509" y="8627"/>
                  <a:pt x="6257" y="9003"/>
                  <a:pt x="6013" y="9368"/>
                </a:cubicBezTo>
                <a:lnTo>
                  <a:pt x="5901" y="9538"/>
                </a:lnTo>
                <a:cubicBezTo>
                  <a:pt x="5720" y="9814"/>
                  <a:pt x="5586" y="10112"/>
                  <a:pt x="5455" y="10400"/>
                </a:cubicBezTo>
                <a:cubicBezTo>
                  <a:pt x="5389" y="10552"/>
                  <a:pt x="5316" y="10704"/>
                  <a:pt x="5238" y="10856"/>
                </a:cubicBezTo>
                <a:cubicBezTo>
                  <a:pt x="5238" y="10794"/>
                  <a:pt x="5241" y="10725"/>
                  <a:pt x="5244" y="10671"/>
                </a:cubicBezTo>
                <a:lnTo>
                  <a:pt x="5247" y="10596"/>
                </a:lnTo>
                <a:cubicBezTo>
                  <a:pt x="5273" y="9976"/>
                  <a:pt x="5447" y="9367"/>
                  <a:pt x="5748" y="8835"/>
                </a:cubicBezTo>
                <a:cubicBezTo>
                  <a:pt x="5953" y="8469"/>
                  <a:pt x="6221" y="8135"/>
                  <a:pt x="6482" y="7811"/>
                </a:cubicBezTo>
                <a:lnTo>
                  <a:pt x="7355" y="6722"/>
                </a:lnTo>
                <a:close/>
                <a:moveTo>
                  <a:pt x="1073" y="9056"/>
                </a:moveTo>
                <a:lnTo>
                  <a:pt x="1073" y="9056"/>
                </a:lnTo>
                <a:cubicBezTo>
                  <a:pt x="1518" y="9267"/>
                  <a:pt x="2000" y="9394"/>
                  <a:pt x="2469" y="9517"/>
                </a:cubicBezTo>
                <a:cubicBezTo>
                  <a:pt x="2724" y="9584"/>
                  <a:pt x="2987" y="9653"/>
                  <a:pt x="3239" y="9734"/>
                </a:cubicBezTo>
                <a:cubicBezTo>
                  <a:pt x="3883" y="9943"/>
                  <a:pt x="4358" y="10219"/>
                  <a:pt x="4688" y="10578"/>
                </a:cubicBezTo>
                <a:cubicBezTo>
                  <a:pt x="4775" y="10673"/>
                  <a:pt x="4844" y="10780"/>
                  <a:pt x="4909" y="10894"/>
                </a:cubicBezTo>
                <a:cubicBezTo>
                  <a:pt x="4766" y="10813"/>
                  <a:pt x="4608" y="10751"/>
                  <a:pt x="4449" y="10699"/>
                </a:cubicBezTo>
                <a:cubicBezTo>
                  <a:pt x="4258" y="10636"/>
                  <a:pt x="4063" y="10578"/>
                  <a:pt x="3867" y="10523"/>
                </a:cubicBezTo>
                <a:cubicBezTo>
                  <a:pt x="3224" y="10337"/>
                  <a:pt x="2559" y="10144"/>
                  <a:pt x="2036" y="9736"/>
                </a:cubicBezTo>
                <a:cubicBezTo>
                  <a:pt x="2022" y="9725"/>
                  <a:pt x="2006" y="9720"/>
                  <a:pt x="1989" y="9720"/>
                </a:cubicBezTo>
                <a:cubicBezTo>
                  <a:pt x="1967" y="9720"/>
                  <a:pt x="1945" y="9730"/>
                  <a:pt x="1930" y="9749"/>
                </a:cubicBezTo>
                <a:cubicBezTo>
                  <a:pt x="1906" y="9781"/>
                  <a:pt x="1911" y="9829"/>
                  <a:pt x="1943" y="9853"/>
                </a:cubicBezTo>
                <a:cubicBezTo>
                  <a:pt x="2490" y="10280"/>
                  <a:pt x="3168" y="10477"/>
                  <a:pt x="3825" y="10668"/>
                </a:cubicBezTo>
                <a:cubicBezTo>
                  <a:pt x="4019" y="10723"/>
                  <a:pt x="4213" y="10780"/>
                  <a:pt x="4403" y="10842"/>
                </a:cubicBezTo>
                <a:cubicBezTo>
                  <a:pt x="4636" y="10917"/>
                  <a:pt x="4896" y="11017"/>
                  <a:pt x="5069" y="11211"/>
                </a:cubicBezTo>
                <a:lnTo>
                  <a:pt x="4873" y="11215"/>
                </a:lnTo>
                <a:cubicBezTo>
                  <a:pt x="4739" y="11219"/>
                  <a:pt x="4602" y="11223"/>
                  <a:pt x="4465" y="11223"/>
                </a:cubicBezTo>
                <a:cubicBezTo>
                  <a:pt x="4369" y="11223"/>
                  <a:pt x="4273" y="11221"/>
                  <a:pt x="4177" y="11215"/>
                </a:cubicBezTo>
                <a:cubicBezTo>
                  <a:pt x="3375" y="11173"/>
                  <a:pt x="2683" y="10675"/>
                  <a:pt x="1987" y="10124"/>
                </a:cubicBezTo>
                <a:cubicBezTo>
                  <a:pt x="1597" y="9816"/>
                  <a:pt x="1212" y="9481"/>
                  <a:pt x="1073" y="9056"/>
                </a:cubicBezTo>
                <a:close/>
                <a:moveTo>
                  <a:pt x="8307" y="9858"/>
                </a:moveTo>
                <a:cubicBezTo>
                  <a:pt x="8471" y="10796"/>
                  <a:pt x="8443" y="11579"/>
                  <a:pt x="8226" y="12240"/>
                </a:cubicBezTo>
                <a:cubicBezTo>
                  <a:pt x="7957" y="13070"/>
                  <a:pt x="7391" y="13588"/>
                  <a:pt x="6758" y="14089"/>
                </a:cubicBezTo>
                <a:cubicBezTo>
                  <a:pt x="7168" y="13233"/>
                  <a:pt x="7511" y="12346"/>
                  <a:pt x="7779" y="11437"/>
                </a:cubicBezTo>
                <a:cubicBezTo>
                  <a:pt x="7790" y="11396"/>
                  <a:pt x="7769" y="11356"/>
                  <a:pt x="7728" y="11344"/>
                </a:cubicBezTo>
                <a:cubicBezTo>
                  <a:pt x="7722" y="11343"/>
                  <a:pt x="7715" y="11342"/>
                  <a:pt x="7709" y="11342"/>
                </a:cubicBezTo>
                <a:cubicBezTo>
                  <a:pt x="7676" y="11342"/>
                  <a:pt x="7645" y="11362"/>
                  <a:pt x="7635" y="11395"/>
                </a:cubicBezTo>
                <a:cubicBezTo>
                  <a:pt x="7370" y="12300"/>
                  <a:pt x="7026" y="13187"/>
                  <a:pt x="6618" y="14038"/>
                </a:cubicBezTo>
                <a:cubicBezTo>
                  <a:pt x="6618" y="14024"/>
                  <a:pt x="6618" y="14009"/>
                  <a:pt x="6615" y="13996"/>
                </a:cubicBezTo>
                <a:cubicBezTo>
                  <a:pt x="6593" y="13345"/>
                  <a:pt x="6574" y="12727"/>
                  <a:pt x="6794" y="12129"/>
                </a:cubicBezTo>
                <a:cubicBezTo>
                  <a:pt x="7011" y="11537"/>
                  <a:pt x="7352" y="11001"/>
                  <a:pt x="7683" y="10503"/>
                </a:cubicBezTo>
                <a:cubicBezTo>
                  <a:pt x="7857" y="10241"/>
                  <a:pt x="8048" y="9979"/>
                  <a:pt x="8307" y="9858"/>
                </a:cubicBezTo>
                <a:close/>
                <a:moveTo>
                  <a:pt x="1793" y="11799"/>
                </a:moveTo>
                <a:cubicBezTo>
                  <a:pt x="2600" y="11900"/>
                  <a:pt x="3497" y="12052"/>
                  <a:pt x="4296" y="12414"/>
                </a:cubicBezTo>
                <a:cubicBezTo>
                  <a:pt x="4771" y="12630"/>
                  <a:pt x="5180" y="12908"/>
                  <a:pt x="5516" y="13245"/>
                </a:cubicBezTo>
                <a:cubicBezTo>
                  <a:pt x="5745" y="13474"/>
                  <a:pt x="5917" y="13772"/>
                  <a:pt x="6076" y="14072"/>
                </a:cubicBezTo>
                <a:cubicBezTo>
                  <a:pt x="5299" y="13453"/>
                  <a:pt x="4401" y="12974"/>
                  <a:pt x="3456" y="12680"/>
                </a:cubicBezTo>
                <a:cubicBezTo>
                  <a:pt x="3448" y="12678"/>
                  <a:pt x="3441" y="12677"/>
                  <a:pt x="3433" y="12677"/>
                </a:cubicBezTo>
                <a:cubicBezTo>
                  <a:pt x="3402" y="12677"/>
                  <a:pt x="3372" y="12697"/>
                  <a:pt x="3362" y="12730"/>
                </a:cubicBezTo>
                <a:cubicBezTo>
                  <a:pt x="3349" y="12769"/>
                  <a:pt x="3371" y="12811"/>
                  <a:pt x="3411" y="12822"/>
                </a:cubicBezTo>
                <a:cubicBezTo>
                  <a:pt x="4367" y="13122"/>
                  <a:pt x="5271" y="13613"/>
                  <a:pt x="6049" y="14245"/>
                </a:cubicBezTo>
                <a:cubicBezTo>
                  <a:pt x="5830" y="14167"/>
                  <a:pt x="5613" y="14129"/>
                  <a:pt x="5390" y="14089"/>
                </a:cubicBezTo>
                <a:cubicBezTo>
                  <a:pt x="5286" y="14072"/>
                  <a:pt x="5179" y="14053"/>
                  <a:pt x="5067" y="14030"/>
                </a:cubicBezTo>
                <a:cubicBezTo>
                  <a:pt x="4598" y="13934"/>
                  <a:pt x="4138" y="13770"/>
                  <a:pt x="3706" y="13545"/>
                </a:cubicBezTo>
                <a:cubicBezTo>
                  <a:pt x="3274" y="13320"/>
                  <a:pt x="2877" y="13039"/>
                  <a:pt x="2524" y="12711"/>
                </a:cubicBezTo>
                <a:cubicBezTo>
                  <a:pt x="2353" y="12550"/>
                  <a:pt x="2191" y="12376"/>
                  <a:pt x="2045" y="12195"/>
                </a:cubicBezTo>
                <a:cubicBezTo>
                  <a:pt x="2029" y="12175"/>
                  <a:pt x="1981" y="12098"/>
                  <a:pt x="1936" y="12026"/>
                </a:cubicBezTo>
                <a:cubicBezTo>
                  <a:pt x="1878" y="11932"/>
                  <a:pt x="1832" y="11858"/>
                  <a:pt x="1793" y="11799"/>
                </a:cubicBezTo>
                <a:close/>
                <a:moveTo>
                  <a:pt x="7356" y="13935"/>
                </a:moveTo>
                <a:cubicBezTo>
                  <a:pt x="7676" y="13935"/>
                  <a:pt x="7980" y="14117"/>
                  <a:pt x="8233" y="14296"/>
                </a:cubicBezTo>
                <a:cubicBezTo>
                  <a:pt x="8778" y="14678"/>
                  <a:pt x="9267" y="15133"/>
                  <a:pt x="9687" y="15648"/>
                </a:cubicBezTo>
                <a:cubicBezTo>
                  <a:pt x="9176" y="15619"/>
                  <a:pt x="8655" y="15581"/>
                  <a:pt x="8158" y="15461"/>
                </a:cubicBezTo>
                <a:cubicBezTo>
                  <a:pt x="7800" y="15376"/>
                  <a:pt x="7540" y="15266"/>
                  <a:pt x="7337" y="15115"/>
                </a:cubicBezTo>
                <a:cubicBezTo>
                  <a:pt x="7091" y="14931"/>
                  <a:pt x="6909" y="14671"/>
                  <a:pt x="6734" y="14415"/>
                </a:cubicBezTo>
                <a:lnTo>
                  <a:pt x="6734" y="14415"/>
                </a:lnTo>
                <a:cubicBezTo>
                  <a:pt x="7401" y="14493"/>
                  <a:pt x="8044" y="14726"/>
                  <a:pt x="8607" y="15099"/>
                </a:cubicBezTo>
                <a:cubicBezTo>
                  <a:pt x="8619" y="15108"/>
                  <a:pt x="8632" y="15112"/>
                  <a:pt x="8645" y="15112"/>
                </a:cubicBezTo>
                <a:cubicBezTo>
                  <a:pt x="8649" y="15112"/>
                  <a:pt x="8653" y="15112"/>
                  <a:pt x="8657" y="15111"/>
                </a:cubicBezTo>
                <a:cubicBezTo>
                  <a:pt x="8676" y="15108"/>
                  <a:pt x="8697" y="15097"/>
                  <a:pt x="8710" y="15078"/>
                </a:cubicBezTo>
                <a:cubicBezTo>
                  <a:pt x="8733" y="15043"/>
                  <a:pt x="8721" y="14997"/>
                  <a:pt x="8688" y="14975"/>
                </a:cubicBezTo>
                <a:cubicBezTo>
                  <a:pt x="8130" y="14607"/>
                  <a:pt x="7499" y="14373"/>
                  <a:pt x="6839" y="14280"/>
                </a:cubicBezTo>
                <a:cubicBezTo>
                  <a:pt x="6961" y="14185"/>
                  <a:pt x="7081" y="14088"/>
                  <a:pt x="7195" y="13991"/>
                </a:cubicBezTo>
                <a:cubicBezTo>
                  <a:pt x="7198" y="13991"/>
                  <a:pt x="7201" y="13991"/>
                  <a:pt x="7204" y="13991"/>
                </a:cubicBezTo>
                <a:cubicBezTo>
                  <a:pt x="7238" y="13991"/>
                  <a:pt x="7271" y="13976"/>
                  <a:pt x="7291" y="13946"/>
                </a:cubicBezTo>
                <a:cubicBezTo>
                  <a:pt x="7294" y="13943"/>
                  <a:pt x="7308" y="13936"/>
                  <a:pt x="7344" y="13936"/>
                </a:cubicBezTo>
                <a:cubicBezTo>
                  <a:pt x="7348" y="13935"/>
                  <a:pt x="7352" y="13935"/>
                  <a:pt x="7356" y="13935"/>
                </a:cubicBezTo>
                <a:close/>
                <a:moveTo>
                  <a:pt x="5944" y="16071"/>
                </a:moveTo>
                <a:cubicBezTo>
                  <a:pt x="6167" y="16071"/>
                  <a:pt x="6381" y="16089"/>
                  <a:pt x="6590" y="16124"/>
                </a:cubicBezTo>
                <a:cubicBezTo>
                  <a:pt x="5874" y="16204"/>
                  <a:pt x="5213" y="16527"/>
                  <a:pt x="4575" y="16845"/>
                </a:cubicBezTo>
                <a:cubicBezTo>
                  <a:pt x="4239" y="17012"/>
                  <a:pt x="3895" y="17184"/>
                  <a:pt x="3547" y="17316"/>
                </a:cubicBezTo>
                <a:cubicBezTo>
                  <a:pt x="3508" y="17330"/>
                  <a:pt x="3489" y="17374"/>
                  <a:pt x="3504" y="17413"/>
                </a:cubicBezTo>
                <a:cubicBezTo>
                  <a:pt x="3514" y="17441"/>
                  <a:pt x="3541" y="17460"/>
                  <a:pt x="3572" y="17460"/>
                </a:cubicBezTo>
                <a:cubicBezTo>
                  <a:pt x="3575" y="17460"/>
                  <a:pt x="3579" y="17460"/>
                  <a:pt x="3583" y="17459"/>
                </a:cubicBezTo>
                <a:cubicBezTo>
                  <a:pt x="3588" y="17459"/>
                  <a:pt x="3594" y="17458"/>
                  <a:pt x="3601" y="17456"/>
                </a:cubicBezTo>
                <a:cubicBezTo>
                  <a:pt x="3955" y="17320"/>
                  <a:pt x="4304" y="17146"/>
                  <a:pt x="4642" y="16980"/>
                </a:cubicBezTo>
                <a:cubicBezTo>
                  <a:pt x="5267" y="16669"/>
                  <a:pt x="5917" y="16350"/>
                  <a:pt x="6609" y="16272"/>
                </a:cubicBezTo>
                <a:lnTo>
                  <a:pt x="6609" y="16272"/>
                </a:lnTo>
                <a:cubicBezTo>
                  <a:pt x="6395" y="16472"/>
                  <a:pt x="6149" y="16670"/>
                  <a:pt x="5850" y="16829"/>
                </a:cubicBezTo>
                <a:cubicBezTo>
                  <a:pt x="5407" y="17065"/>
                  <a:pt x="4937" y="17261"/>
                  <a:pt x="4453" y="17410"/>
                </a:cubicBezTo>
                <a:cubicBezTo>
                  <a:pt x="4329" y="17449"/>
                  <a:pt x="3431" y="17653"/>
                  <a:pt x="3132" y="17705"/>
                </a:cubicBezTo>
                <a:cubicBezTo>
                  <a:pt x="3165" y="17236"/>
                  <a:pt x="3583" y="16871"/>
                  <a:pt x="3772" y="16729"/>
                </a:cubicBezTo>
                <a:cubicBezTo>
                  <a:pt x="4184" y="16421"/>
                  <a:pt x="4678" y="16213"/>
                  <a:pt x="5202" y="16132"/>
                </a:cubicBezTo>
                <a:cubicBezTo>
                  <a:pt x="5464" y="16091"/>
                  <a:pt x="5710" y="16071"/>
                  <a:pt x="5944" y="16071"/>
                </a:cubicBezTo>
                <a:close/>
                <a:moveTo>
                  <a:pt x="2191" y="1"/>
                </a:moveTo>
                <a:cubicBezTo>
                  <a:pt x="2136" y="1"/>
                  <a:pt x="2089" y="41"/>
                  <a:pt x="2087" y="95"/>
                </a:cubicBezTo>
                <a:cubicBezTo>
                  <a:pt x="2061" y="478"/>
                  <a:pt x="1972" y="863"/>
                  <a:pt x="1885" y="1237"/>
                </a:cubicBezTo>
                <a:cubicBezTo>
                  <a:pt x="1825" y="1500"/>
                  <a:pt x="1761" y="1774"/>
                  <a:pt x="1720" y="2049"/>
                </a:cubicBezTo>
                <a:cubicBezTo>
                  <a:pt x="1551" y="3184"/>
                  <a:pt x="1674" y="4089"/>
                  <a:pt x="2108" y="4895"/>
                </a:cubicBezTo>
                <a:cubicBezTo>
                  <a:pt x="2160" y="4995"/>
                  <a:pt x="2218" y="5090"/>
                  <a:pt x="2276" y="5189"/>
                </a:cubicBezTo>
                <a:cubicBezTo>
                  <a:pt x="2435" y="5460"/>
                  <a:pt x="2586" y="5714"/>
                  <a:pt x="2653" y="6002"/>
                </a:cubicBezTo>
                <a:cubicBezTo>
                  <a:pt x="2664" y="6046"/>
                  <a:pt x="2702" y="6076"/>
                  <a:pt x="2747" y="6079"/>
                </a:cubicBezTo>
                <a:cubicBezTo>
                  <a:pt x="2766" y="6139"/>
                  <a:pt x="2783" y="6199"/>
                  <a:pt x="2799" y="6260"/>
                </a:cubicBezTo>
                <a:lnTo>
                  <a:pt x="2848" y="6434"/>
                </a:lnTo>
                <a:cubicBezTo>
                  <a:pt x="2751" y="6285"/>
                  <a:pt x="2650" y="6147"/>
                  <a:pt x="2535" y="6017"/>
                </a:cubicBezTo>
                <a:cubicBezTo>
                  <a:pt x="2334" y="5787"/>
                  <a:pt x="2121" y="5610"/>
                  <a:pt x="1878" y="5474"/>
                </a:cubicBezTo>
                <a:cubicBezTo>
                  <a:pt x="1628" y="5334"/>
                  <a:pt x="1371" y="5261"/>
                  <a:pt x="1124" y="5190"/>
                </a:cubicBezTo>
                <a:cubicBezTo>
                  <a:pt x="1018" y="5160"/>
                  <a:pt x="913" y="5131"/>
                  <a:pt x="805" y="5095"/>
                </a:cubicBezTo>
                <a:cubicBezTo>
                  <a:pt x="626" y="5034"/>
                  <a:pt x="244" y="4843"/>
                  <a:pt x="200" y="4771"/>
                </a:cubicBezTo>
                <a:cubicBezTo>
                  <a:pt x="182" y="4737"/>
                  <a:pt x="148" y="4718"/>
                  <a:pt x="113" y="4718"/>
                </a:cubicBezTo>
                <a:cubicBezTo>
                  <a:pt x="97" y="4718"/>
                  <a:pt x="81" y="4722"/>
                  <a:pt x="66" y="4730"/>
                </a:cubicBezTo>
                <a:cubicBezTo>
                  <a:pt x="18" y="4747"/>
                  <a:pt x="1" y="4804"/>
                  <a:pt x="22" y="4852"/>
                </a:cubicBezTo>
                <a:cubicBezTo>
                  <a:pt x="24" y="4854"/>
                  <a:pt x="24" y="4856"/>
                  <a:pt x="24" y="4857"/>
                </a:cubicBezTo>
                <a:cubicBezTo>
                  <a:pt x="138" y="5067"/>
                  <a:pt x="228" y="5299"/>
                  <a:pt x="315" y="5522"/>
                </a:cubicBezTo>
                <a:cubicBezTo>
                  <a:pt x="436" y="5836"/>
                  <a:pt x="562" y="6160"/>
                  <a:pt x="762" y="6444"/>
                </a:cubicBezTo>
                <a:cubicBezTo>
                  <a:pt x="1160" y="7014"/>
                  <a:pt x="1728" y="7281"/>
                  <a:pt x="2281" y="7537"/>
                </a:cubicBezTo>
                <a:cubicBezTo>
                  <a:pt x="2560" y="7669"/>
                  <a:pt x="2852" y="7805"/>
                  <a:pt x="3116" y="7978"/>
                </a:cubicBezTo>
                <a:cubicBezTo>
                  <a:pt x="3151" y="8002"/>
                  <a:pt x="3203" y="8031"/>
                  <a:pt x="3261" y="8064"/>
                </a:cubicBezTo>
                <a:cubicBezTo>
                  <a:pt x="3366" y="8123"/>
                  <a:pt x="3541" y="8225"/>
                  <a:pt x="3620" y="8301"/>
                </a:cubicBezTo>
                <a:lnTo>
                  <a:pt x="3798" y="8631"/>
                </a:lnTo>
                <a:cubicBezTo>
                  <a:pt x="3798" y="8634"/>
                  <a:pt x="3798" y="8637"/>
                  <a:pt x="3801" y="8639"/>
                </a:cubicBezTo>
                <a:cubicBezTo>
                  <a:pt x="3803" y="8666"/>
                  <a:pt x="3818" y="8688"/>
                  <a:pt x="3838" y="8704"/>
                </a:cubicBezTo>
                <a:cubicBezTo>
                  <a:pt x="4112" y="9213"/>
                  <a:pt x="4381" y="9730"/>
                  <a:pt x="4643" y="10257"/>
                </a:cubicBezTo>
                <a:cubicBezTo>
                  <a:pt x="4307" y="9960"/>
                  <a:pt x="3867" y="9726"/>
                  <a:pt x="3303" y="9542"/>
                </a:cubicBezTo>
                <a:cubicBezTo>
                  <a:pt x="3043" y="9459"/>
                  <a:pt x="2777" y="9388"/>
                  <a:pt x="2521" y="9322"/>
                </a:cubicBezTo>
                <a:cubicBezTo>
                  <a:pt x="1995" y="9184"/>
                  <a:pt x="1455" y="9042"/>
                  <a:pt x="979" y="8780"/>
                </a:cubicBezTo>
                <a:cubicBezTo>
                  <a:pt x="964" y="8773"/>
                  <a:pt x="947" y="8769"/>
                  <a:pt x="931" y="8769"/>
                </a:cubicBezTo>
                <a:cubicBezTo>
                  <a:pt x="911" y="8769"/>
                  <a:pt x="891" y="8774"/>
                  <a:pt x="873" y="8786"/>
                </a:cubicBezTo>
                <a:cubicBezTo>
                  <a:pt x="843" y="8808"/>
                  <a:pt x="827" y="8844"/>
                  <a:pt x="830" y="8882"/>
                </a:cubicBezTo>
                <a:cubicBezTo>
                  <a:pt x="908" y="9477"/>
                  <a:pt x="1384" y="9899"/>
                  <a:pt x="1864" y="10279"/>
                </a:cubicBezTo>
                <a:cubicBezTo>
                  <a:pt x="2586" y="10851"/>
                  <a:pt x="3305" y="11369"/>
                  <a:pt x="4165" y="11415"/>
                </a:cubicBezTo>
                <a:cubicBezTo>
                  <a:pt x="4269" y="11421"/>
                  <a:pt x="4372" y="11423"/>
                  <a:pt x="4475" y="11423"/>
                </a:cubicBezTo>
                <a:cubicBezTo>
                  <a:pt x="4610" y="11423"/>
                  <a:pt x="4745" y="11419"/>
                  <a:pt x="4876" y="11415"/>
                </a:cubicBezTo>
                <a:cubicBezTo>
                  <a:pt x="4982" y="11412"/>
                  <a:pt x="5085" y="11409"/>
                  <a:pt x="5190" y="11409"/>
                </a:cubicBezTo>
                <a:cubicBezTo>
                  <a:pt x="5549" y="12197"/>
                  <a:pt x="5881" y="13000"/>
                  <a:pt x="6162" y="13818"/>
                </a:cubicBezTo>
                <a:cubicBezTo>
                  <a:pt x="6018" y="13562"/>
                  <a:pt x="5861" y="13312"/>
                  <a:pt x="5655" y="13106"/>
                </a:cubicBezTo>
                <a:cubicBezTo>
                  <a:pt x="5302" y="12753"/>
                  <a:pt x="4872" y="12459"/>
                  <a:pt x="4375" y="12235"/>
                </a:cubicBezTo>
                <a:cubicBezTo>
                  <a:pt x="3468" y="11822"/>
                  <a:pt x="2448" y="11676"/>
                  <a:pt x="1565" y="11573"/>
                </a:cubicBezTo>
                <a:cubicBezTo>
                  <a:pt x="1562" y="11573"/>
                  <a:pt x="1558" y="11572"/>
                  <a:pt x="1554" y="11572"/>
                </a:cubicBezTo>
                <a:cubicBezTo>
                  <a:pt x="1504" y="11572"/>
                  <a:pt x="1459" y="11609"/>
                  <a:pt x="1455" y="11660"/>
                </a:cubicBezTo>
                <a:cubicBezTo>
                  <a:pt x="1450" y="11705"/>
                  <a:pt x="1474" y="11747"/>
                  <a:pt x="1516" y="11764"/>
                </a:cubicBezTo>
                <a:cubicBezTo>
                  <a:pt x="1565" y="11810"/>
                  <a:pt x="1699" y="12028"/>
                  <a:pt x="1764" y="12133"/>
                </a:cubicBezTo>
                <a:cubicBezTo>
                  <a:pt x="1827" y="12235"/>
                  <a:pt x="1864" y="12295"/>
                  <a:pt x="1887" y="12324"/>
                </a:cubicBezTo>
                <a:cubicBezTo>
                  <a:pt x="2039" y="12512"/>
                  <a:pt x="2208" y="12691"/>
                  <a:pt x="2385" y="12860"/>
                </a:cubicBezTo>
                <a:cubicBezTo>
                  <a:pt x="2751" y="13202"/>
                  <a:pt x="3164" y="13493"/>
                  <a:pt x="3609" y="13726"/>
                </a:cubicBezTo>
                <a:cubicBezTo>
                  <a:pt x="4061" y="13960"/>
                  <a:pt x="4536" y="14129"/>
                  <a:pt x="5024" y="14229"/>
                </a:cubicBezTo>
                <a:cubicBezTo>
                  <a:pt x="5140" y="14253"/>
                  <a:pt x="5248" y="14271"/>
                  <a:pt x="5354" y="14289"/>
                </a:cubicBezTo>
                <a:cubicBezTo>
                  <a:pt x="5723" y="14352"/>
                  <a:pt x="6044" y="14406"/>
                  <a:pt x="6388" y="14636"/>
                </a:cubicBezTo>
                <a:cubicBezTo>
                  <a:pt x="6401" y="14645"/>
                  <a:pt x="6415" y="14649"/>
                  <a:pt x="6428" y="14651"/>
                </a:cubicBezTo>
                <a:cubicBezTo>
                  <a:pt x="6555" y="15083"/>
                  <a:pt x="6668" y="15518"/>
                  <a:pt x="6762" y="15958"/>
                </a:cubicBezTo>
                <a:cubicBezTo>
                  <a:pt x="6496" y="15902"/>
                  <a:pt x="6226" y="15873"/>
                  <a:pt x="5942" y="15873"/>
                </a:cubicBezTo>
                <a:cubicBezTo>
                  <a:pt x="5696" y="15873"/>
                  <a:pt x="5441" y="15895"/>
                  <a:pt x="5169" y="15938"/>
                </a:cubicBezTo>
                <a:cubicBezTo>
                  <a:pt x="4611" y="16024"/>
                  <a:pt x="4086" y="16243"/>
                  <a:pt x="3649" y="16575"/>
                </a:cubicBezTo>
                <a:cubicBezTo>
                  <a:pt x="3366" y="16787"/>
                  <a:pt x="2897" y="17233"/>
                  <a:pt x="2929" y="17822"/>
                </a:cubicBezTo>
                <a:cubicBezTo>
                  <a:pt x="2932" y="17853"/>
                  <a:pt x="2948" y="17883"/>
                  <a:pt x="2973" y="17901"/>
                </a:cubicBezTo>
                <a:cubicBezTo>
                  <a:pt x="2982" y="17908"/>
                  <a:pt x="3004" y="17911"/>
                  <a:pt x="3036" y="17911"/>
                </a:cubicBezTo>
                <a:cubicBezTo>
                  <a:pt x="3069" y="17911"/>
                  <a:pt x="3112" y="17907"/>
                  <a:pt x="3164" y="17901"/>
                </a:cubicBezTo>
                <a:cubicBezTo>
                  <a:pt x="3576" y="17848"/>
                  <a:pt x="4497" y="17610"/>
                  <a:pt x="4510" y="17605"/>
                </a:cubicBezTo>
                <a:cubicBezTo>
                  <a:pt x="5004" y="17452"/>
                  <a:pt x="5484" y="17253"/>
                  <a:pt x="5940" y="17010"/>
                </a:cubicBezTo>
                <a:cubicBezTo>
                  <a:pt x="6308" y="16815"/>
                  <a:pt x="6597" y="16566"/>
                  <a:pt x="6841" y="16330"/>
                </a:cubicBezTo>
                <a:lnTo>
                  <a:pt x="6841" y="16330"/>
                </a:lnTo>
                <a:cubicBezTo>
                  <a:pt x="7192" y="18177"/>
                  <a:pt x="7207" y="20076"/>
                  <a:pt x="6663" y="21984"/>
                </a:cubicBezTo>
                <a:cubicBezTo>
                  <a:pt x="6648" y="22038"/>
                  <a:pt x="6678" y="22093"/>
                  <a:pt x="6732" y="22107"/>
                </a:cubicBezTo>
                <a:cubicBezTo>
                  <a:pt x="6741" y="22111"/>
                  <a:pt x="6751" y="22112"/>
                  <a:pt x="6761" y="22112"/>
                </a:cubicBezTo>
                <a:cubicBezTo>
                  <a:pt x="6765" y="22112"/>
                  <a:pt x="6768" y="22112"/>
                  <a:pt x="6771" y="22112"/>
                </a:cubicBezTo>
                <a:cubicBezTo>
                  <a:pt x="6809" y="22106"/>
                  <a:pt x="6844" y="22078"/>
                  <a:pt x="6855" y="22039"/>
                </a:cubicBezTo>
                <a:cubicBezTo>
                  <a:pt x="7576" y="19509"/>
                  <a:pt x="7336" y="17012"/>
                  <a:pt x="6628" y="14620"/>
                </a:cubicBezTo>
                <a:lnTo>
                  <a:pt x="6628" y="14620"/>
                </a:lnTo>
                <a:cubicBezTo>
                  <a:pt x="6791" y="14853"/>
                  <a:pt x="6975" y="15098"/>
                  <a:pt x="7218" y="15279"/>
                </a:cubicBezTo>
                <a:cubicBezTo>
                  <a:pt x="7443" y="15447"/>
                  <a:pt x="7727" y="15566"/>
                  <a:pt x="8110" y="15658"/>
                </a:cubicBezTo>
                <a:cubicBezTo>
                  <a:pt x="8698" y="15800"/>
                  <a:pt x="9306" y="15832"/>
                  <a:pt x="9897" y="15862"/>
                </a:cubicBezTo>
                <a:lnTo>
                  <a:pt x="9914" y="15862"/>
                </a:lnTo>
                <a:cubicBezTo>
                  <a:pt x="9947" y="15859"/>
                  <a:pt x="9975" y="15839"/>
                  <a:pt x="9991" y="15810"/>
                </a:cubicBezTo>
                <a:cubicBezTo>
                  <a:pt x="10008" y="15777"/>
                  <a:pt x="10005" y="15735"/>
                  <a:pt x="9982" y="15705"/>
                </a:cubicBezTo>
                <a:cubicBezTo>
                  <a:pt x="9520" y="15101"/>
                  <a:pt x="8970" y="14575"/>
                  <a:pt x="8349" y="14138"/>
                </a:cubicBezTo>
                <a:cubicBezTo>
                  <a:pt x="8097" y="13962"/>
                  <a:pt x="7799" y="13782"/>
                  <a:pt x="7470" y="13750"/>
                </a:cubicBezTo>
                <a:cubicBezTo>
                  <a:pt x="7877" y="13361"/>
                  <a:pt x="8217" y="12918"/>
                  <a:pt x="8416" y="12311"/>
                </a:cubicBezTo>
                <a:cubicBezTo>
                  <a:pt x="8653" y="11587"/>
                  <a:pt x="8675" y="10739"/>
                  <a:pt x="8481" y="9713"/>
                </a:cubicBezTo>
                <a:cubicBezTo>
                  <a:pt x="8476" y="9685"/>
                  <a:pt x="8459" y="9661"/>
                  <a:pt x="8436" y="9646"/>
                </a:cubicBezTo>
                <a:cubicBezTo>
                  <a:pt x="8420" y="9636"/>
                  <a:pt x="8402" y="9631"/>
                  <a:pt x="8383" y="9631"/>
                </a:cubicBezTo>
                <a:cubicBezTo>
                  <a:pt x="8374" y="9631"/>
                  <a:pt x="8365" y="9632"/>
                  <a:pt x="8356" y="9635"/>
                </a:cubicBezTo>
                <a:cubicBezTo>
                  <a:pt x="7978" y="9745"/>
                  <a:pt x="7735" y="10072"/>
                  <a:pt x="7517" y="10400"/>
                </a:cubicBezTo>
                <a:cubicBezTo>
                  <a:pt x="7178" y="10908"/>
                  <a:pt x="6831" y="11456"/>
                  <a:pt x="6606" y="12067"/>
                </a:cubicBezTo>
                <a:cubicBezTo>
                  <a:pt x="6382" y="12679"/>
                  <a:pt x="6395" y="13317"/>
                  <a:pt x="6414" y="13938"/>
                </a:cubicBezTo>
                <a:cubicBezTo>
                  <a:pt x="6099" y="13000"/>
                  <a:pt x="5720" y="12081"/>
                  <a:pt x="5306" y="11184"/>
                </a:cubicBezTo>
                <a:cubicBezTo>
                  <a:pt x="5386" y="11173"/>
                  <a:pt x="5467" y="11133"/>
                  <a:pt x="5528" y="11097"/>
                </a:cubicBezTo>
                <a:cubicBezTo>
                  <a:pt x="5808" y="10936"/>
                  <a:pt x="6040" y="10713"/>
                  <a:pt x="6250" y="10497"/>
                </a:cubicBezTo>
                <a:cubicBezTo>
                  <a:pt x="6525" y="10212"/>
                  <a:pt x="6870" y="9826"/>
                  <a:pt x="7079" y="9361"/>
                </a:cubicBezTo>
                <a:cubicBezTo>
                  <a:pt x="7240" y="9006"/>
                  <a:pt x="7321" y="8631"/>
                  <a:pt x="7392" y="8178"/>
                </a:cubicBezTo>
                <a:cubicBezTo>
                  <a:pt x="7482" y="7601"/>
                  <a:pt x="7543" y="7011"/>
                  <a:pt x="7573" y="6427"/>
                </a:cubicBezTo>
                <a:cubicBezTo>
                  <a:pt x="7575" y="6383"/>
                  <a:pt x="7550" y="6343"/>
                  <a:pt x="7509" y="6328"/>
                </a:cubicBezTo>
                <a:cubicBezTo>
                  <a:pt x="7498" y="6324"/>
                  <a:pt x="7486" y="6321"/>
                  <a:pt x="7475" y="6321"/>
                </a:cubicBezTo>
                <a:cubicBezTo>
                  <a:pt x="7445" y="6321"/>
                  <a:pt x="7415" y="6335"/>
                  <a:pt x="7395" y="6360"/>
                </a:cubicBezTo>
                <a:lnTo>
                  <a:pt x="6327" y="7693"/>
                </a:lnTo>
                <a:cubicBezTo>
                  <a:pt x="6062" y="8022"/>
                  <a:pt x="5788" y="8365"/>
                  <a:pt x="5574" y="8744"/>
                </a:cubicBezTo>
                <a:cubicBezTo>
                  <a:pt x="5257" y="9306"/>
                  <a:pt x="5075" y="9944"/>
                  <a:pt x="5048" y="10596"/>
                </a:cubicBezTo>
                <a:lnTo>
                  <a:pt x="5047" y="10641"/>
                </a:lnTo>
                <a:cubicBezTo>
                  <a:pt x="4713" y="9950"/>
                  <a:pt x="4361" y="9271"/>
                  <a:pt x="4006" y="8611"/>
                </a:cubicBezTo>
                <a:cubicBezTo>
                  <a:pt x="4100" y="8223"/>
                  <a:pt x="4307" y="7931"/>
                  <a:pt x="4524" y="7622"/>
                </a:cubicBezTo>
                <a:cubicBezTo>
                  <a:pt x="4591" y="7528"/>
                  <a:pt x="4658" y="7430"/>
                  <a:pt x="4724" y="7331"/>
                </a:cubicBezTo>
                <a:cubicBezTo>
                  <a:pt x="5040" y="6851"/>
                  <a:pt x="5238" y="6318"/>
                  <a:pt x="5299" y="5787"/>
                </a:cubicBezTo>
                <a:cubicBezTo>
                  <a:pt x="5387" y="5018"/>
                  <a:pt x="5186" y="4236"/>
                  <a:pt x="5011" y="3547"/>
                </a:cubicBezTo>
                <a:cubicBezTo>
                  <a:pt x="4999" y="3504"/>
                  <a:pt x="4960" y="3473"/>
                  <a:pt x="4915" y="3473"/>
                </a:cubicBezTo>
                <a:cubicBezTo>
                  <a:pt x="4914" y="3473"/>
                  <a:pt x="4912" y="3473"/>
                  <a:pt x="4910" y="3473"/>
                </a:cubicBezTo>
                <a:cubicBezTo>
                  <a:pt x="4868" y="3473"/>
                  <a:pt x="4829" y="3506"/>
                  <a:pt x="4818" y="3547"/>
                </a:cubicBezTo>
                <a:cubicBezTo>
                  <a:pt x="4717" y="3934"/>
                  <a:pt x="4524" y="4300"/>
                  <a:pt x="4338" y="4653"/>
                </a:cubicBezTo>
                <a:cubicBezTo>
                  <a:pt x="4200" y="4914"/>
                  <a:pt x="4055" y="5183"/>
                  <a:pt x="3947" y="5465"/>
                </a:cubicBezTo>
                <a:cubicBezTo>
                  <a:pt x="3764" y="5937"/>
                  <a:pt x="3666" y="6466"/>
                  <a:pt x="3649" y="7079"/>
                </a:cubicBezTo>
                <a:cubicBezTo>
                  <a:pt x="3638" y="7383"/>
                  <a:pt x="3667" y="7688"/>
                  <a:pt x="3708" y="7986"/>
                </a:cubicBezTo>
                <a:cubicBezTo>
                  <a:pt x="3583" y="7716"/>
                  <a:pt x="3447" y="7450"/>
                  <a:pt x="3303" y="7192"/>
                </a:cubicBezTo>
                <a:cubicBezTo>
                  <a:pt x="3178" y="6862"/>
                  <a:pt x="3085" y="6538"/>
                  <a:pt x="2990" y="6205"/>
                </a:cubicBezTo>
                <a:cubicBezTo>
                  <a:pt x="2946" y="6050"/>
                  <a:pt x="2899" y="5892"/>
                  <a:pt x="2849" y="5729"/>
                </a:cubicBezTo>
                <a:cubicBezTo>
                  <a:pt x="2849" y="5551"/>
                  <a:pt x="2845" y="5371"/>
                  <a:pt x="2838" y="5199"/>
                </a:cubicBezTo>
                <a:cubicBezTo>
                  <a:pt x="2821" y="4827"/>
                  <a:pt x="2805" y="4474"/>
                  <a:pt x="2860" y="4103"/>
                </a:cubicBezTo>
                <a:cubicBezTo>
                  <a:pt x="2889" y="3905"/>
                  <a:pt x="2936" y="3706"/>
                  <a:pt x="2986" y="3513"/>
                </a:cubicBezTo>
                <a:cubicBezTo>
                  <a:pt x="3048" y="3271"/>
                  <a:pt x="3109" y="3020"/>
                  <a:pt x="3135" y="2764"/>
                </a:cubicBezTo>
                <a:cubicBezTo>
                  <a:pt x="3159" y="2501"/>
                  <a:pt x="3146" y="2255"/>
                  <a:pt x="3094" y="2011"/>
                </a:cubicBezTo>
                <a:cubicBezTo>
                  <a:pt x="3022" y="1678"/>
                  <a:pt x="2906" y="1332"/>
                  <a:pt x="2738" y="955"/>
                </a:cubicBezTo>
                <a:cubicBezTo>
                  <a:pt x="2667" y="797"/>
                  <a:pt x="2587" y="633"/>
                  <a:pt x="2492" y="451"/>
                </a:cubicBezTo>
                <a:cubicBezTo>
                  <a:pt x="2477" y="422"/>
                  <a:pt x="2448" y="380"/>
                  <a:pt x="2415" y="334"/>
                </a:cubicBezTo>
                <a:cubicBezTo>
                  <a:pt x="2375" y="271"/>
                  <a:pt x="2289" y="147"/>
                  <a:pt x="2285" y="105"/>
                </a:cubicBezTo>
                <a:cubicBezTo>
                  <a:pt x="2289" y="51"/>
                  <a:pt x="2247" y="3"/>
                  <a:pt x="2194" y="1"/>
                </a:cubicBezTo>
                <a:cubicBezTo>
                  <a:pt x="2193" y="1"/>
                  <a:pt x="2192" y="1"/>
                  <a:pt x="21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7" name="Google Shape;667;p15"/>
          <p:cNvGrpSpPr/>
          <p:nvPr/>
        </p:nvGrpSpPr>
        <p:grpSpPr>
          <a:xfrm>
            <a:off x="382312" y="4155472"/>
            <a:ext cx="576611" cy="1043585"/>
            <a:chOff x="1630300" y="2895025"/>
            <a:chExt cx="480950" cy="870525"/>
          </a:xfrm>
        </p:grpSpPr>
        <p:sp>
          <p:nvSpPr>
            <p:cNvPr id="668" name="Google Shape;668;p15"/>
            <p:cNvSpPr/>
            <p:nvPr/>
          </p:nvSpPr>
          <p:spPr>
            <a:xfrm>
              <a:off x="1630300" y="2895025"/>
              <a:ext cx="480950" cy="710575"/>
            </a:xfrm>
            <a:custGeom>
              <a:avLst/>
              <a:gdLst/>
              <a:ahLst/>
              <a:cxnLst/>
              <a:rect l="l" t="t" r="r" b="b"/>
              <a:pathLst>
                <a:path w="19238" h="28423" extrusionOk="0">
                  <a:moveTo>
                    <a:pt x="15689" y="0"/>
                  </a:moveTo>
                  <a:cubicBezTo>
                    <a:pt x="15057" y="0"/>
                    <a:pt x="14403" y="330"/>
                    <a:pt x="13877" y="720"/>
                  </a:cubicBezTo>
                  <a:cubicBezTo>
                    <a:pt x="12032" y="2084"/>
                    <a:pt x="10822" y="4271"/>
                    <a:pt x="10643" y="6559"/>
                  </a:cubicBezTo>
                  <a:cubicBezTo>
                    <a:pt x="10131" y="5334"/>
                    <a:pt x="8999" y="4187"/>
                    <a:pt x="7594" y="4141"/>
                  </a:cubicBezTo>
                  <a:cubicBezTo>
                    <a:pt x="7575" y="4141"/>
                    <a:pt x="7557" y="4140"/>
                    <a:pt x="7538" y="4140"/>
                  </a:cubicBezTo>
                  <a:cubicBezTo>
                    <a:pt x="6279" y="4140"/>
                    <a:pt x="5140" y="5444"/>
                    <a:pt x="4826" y="6557"/>
                  </a:cubicBezTo>
                  <a:cubicBezTo>
                    <a:pt x="4406" y="8047"/>
                    <a:pt x="4881" y="9657"/>
                    <a:pt x="5647" y="11003"/>
                  </a:cubicBezTo>
                  <a:cubicBezTo>
                    <a:pt x="5405" y="10747"/>
                    <a:pt x="5156" y="10480"/>
                    <a:pt x="4830" y="10343"/>
                  </a:cubicBezTo>
                  <a:cubicBezTo>
                    <a:pt x="4705" y="10290"/>
                    <a:pt x="4567" y="10262"/>
                    <a:pt x="4430" y="10262"/>
                  </a:cubicBezTo>
                  <a:cubicBezTo>
                    <a:pt x="4210" y="10262"/>
                    <a:pt x="3995" y="10335"/>
                    <a:pt x="3853" y="10501"/>
                  </a:cubicBezTo>
                  <a:cubicBezTo>
                    <a:pt x="3694" y="10684"/>
                    <a:pt x="3658" y="10944"/>
                    <a:pt x="3639" y="11187"/>
                  </a:cubicBezTo>
                  <a:cubicBezTo>
                    <a:pt x="3552" y="12357"/>
                    <a:pt x="3883" y="13551"/>
                    <a:pt x="4076" y="14705"/>
                  </a:cubicBezTo>
                  <a:cubicBezTo>
                    <a:pt x="3862" y="14086"/>
                    <a:pt x="3317" y="13594"/>
                    <a:pt x="2682" y="13442"/>
                  </a:cubicBezTo>
                  <a:cubicBezTo>
                    <a:pt x="2538" y="13408"/>
                    <a:pt x="2391" y="13391"/>
                    <a:pt x="2244" y="13391"/>
                  </a:cubicBezTo>
                  <a:cubicBezTo>
                    <a:pt x="1739" y="13391"/>
                    <a:pt x="1234" y="13587"/>
                    <a:pt x="869" y="13939"/>
                  </a:cubicBezTo>
                  <a:cubicBezTo>
                    <a:pt x="1" y="14777"/>
                    <a:pt x="85" y="16186"/>
                    <a:pt x="382" y="17357"/>
                  </a:cubicBezTo>
                  <a:cubicBezTo>
                    <a:pt x="877" y="19308"/>
                    <a:pt x="1764" y="21122"/>
                    <a:pt x="2701" y="22892"/>
                  </a:cubicBezTo>
                  <a:cubicBezTo>
                    <a:pt x="3616" y="24622"/>
                    <a:pt x="4942" y="26413"/>
                    <a:pt x="5039" y="28422"/>
                  </a:cubicBezTo>
                  <a:cubicBezTo>
                    <a:pt x="7365" y="26746"/>
                    <a:pt x="10181" y="26070"/>
                    <a:pt x="12983" y="25335"/>
                  </a:cubicBezTo>
                  <a:cubicBezTo>
                    <a:pt x="14212" y="25013"/>
                    <a:pt x="15756" y="24806"/>
                    <a:pt x="16782" y="24016"/>
                  </a:cubicBezTo>
                  <a:cubicBezTo>
                    <a:pt x="17665" y="23337"/>
                    <a:pt x="18904" y="21610"/>
                    <a:pt x="17045" y="21238"/>
                  </a:cubicBezTo>
                  <a:cubicBezTo>
                    <a:pt x="16909" y="21211"/>
                    <a:pt x="16772" y="21200"/>
                    <a:pt x="16634" y="21200"/>
                  </a:cubicBezTo>
                  <a:cubicBezTo>
                    <a:pt x="16310" y="21200"/>
                    <a:pt x="15983" y="21261"/>
                    <a:pt x="15663" y="21323"/>
                  </a:cubicBezTo>
                  <a:cubicBezTo>
                    <a:pt x="16543" y="20665"/>
                    <a:pt x="17721" y="19217"/>
                    <a:pt x="17693" y="18031"/>
                  </a:cubicBezTo>
                  <a:cubicBezTo>
                    <a:pt x="17679" y="17497"/>
                    <a:pt x="17369" y="17310"/>
                    <a:pt x="16956" y="17310"/>
                  </a:cubicBezTo>
                  <a:cubicBezTo>
                    <a:pt x="16296" y="17310"/>
                    <a:pt x="15373" y="17788"/>
                    <a:pt x="14983" y="18088"/>
                  </a:cubicBezTo>
                  <a:cubicBezTo>
                    <a:pt x="16210" y="17145"/>
                    <a:pt x="17151" y="15837"/>
                    <a:pt x="17656" y="14375"/>
                  </a:cubicBezTo>
                  <a:cubicBezTo>
                    <a:pt x="17733" y="14150"/>
                    <a:pt x="17803" y="13908"/>
                    <a:pt x="17745" y="13678"/>
                  </a:cubicBezTo>
                  <a:cubicBezTo>
                    <a:pt x="17651" y="13299"/>
                    <a:pt x="17234" y="13081"/>
                    <a:pt x="16840" y="13081"/>
                  </a:cubicBezTo>
                  <a:cubicBezTo>
                    <a:pt x="16816" y="13081"/>
                    <a:pt x="16792" y="13082"/>
                    <a:pt x="16767" y="13083"/>
                  </a:cubicBezTo>
                  <a:cubicBezTo>
                    <a:pt x="16353" y="13112"/>
                    <a:pt x="15980" y="13331"/>
                    <a:pt x="15624" y="13542"/>
                  </a:cubicBezTo>
                  <a:cubicBezTo>
                    <a:pt x="17077" y="12248"/>
                    <a:pt x="18602" y="10839"/>
                    <a:pt x="19088" y="8955"/>
                  </a:cubicBezTo>
                  <a:cubicBezTo>
                    <a:pt x="19186" y="8569"/>
                    <a:pt x="19237" y="8155"/>
                    <a:pt x="19098" y="7782"/>
                  </a:cubicBezTo>
                  <a:cubicBezTo>
                    <a:pt x="18944" y="7370"/>
                    <a:pt x="18616" y="7217"/>
                    <a:pt x="18228" y="7217"/>
                  </a:cubicBezTo>
                  <a:cubicBezTo>
                    <a:pt x="17513" y="7217"/>
                    <a:pt x="16595" y="7736"/>
                    <a:pt x="16194" y="8108"/>
                  </a:cubicBezTo>
                  <a:cubicBezTo>
                    <a:pt x="17374" y="6414"/>
                    <a:pt x="17879" y="4264"/>
                    <a:pt x="17575" y="2223"/>
                  </a:cubicBezTo>
                  <a:cubicBezTo>
                    <a:pt x="17449" y="1391"/>
                    <a:pt x="17116" y="483"/>
                    <a:pt x="16348" y="137"/>
                  </a:cubicBezTo>
                  <a:cubicBezTo>
                    <a:pt x="16135" y="42"/>
                    <a:pt x="15914" y="0"/>
                    <a:pt x="15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1674950" y="2976400"/>
              <a:ext cx="401400" cy="789150"/>
            </a:xfrm>
            <a:custGeom>
              <a:avLst/>
              <a:gdLst/>
              <a:ahLst/>
              <a:cxnLst/>
              <a:rect l="l" t="t" r="r" b="b"/>
              <a:pathLst>
                <a:path w="16056" h="31566" extrusionOk="0">
                  <a:moveTo>
                    <a:pt x="11729" y="1"/>
                  </a:moveTo>
                  <a:cubicBezTo>
                    <a:pt x="11677" y="1"/>
                    <a:pt x="11627" y="27"/>
                    <a:pt x="11603" y="90"/>
                  </a:cubicBezTo>
                  <a:cubicBezTo>
                    <a:pt x="10782" y="2243"/>
                    <a:pt x="10242" y="4494"/>
                    <a:pt x="10000" y="6782"/>
                  </a:cubicBezTo>
                  <a:cubicBezTo>
                    <a:pt x="9311" y="8243"/>
                    <a:pt x="8638" y="9710"/>
                    <a:pt x="7991" y="11190"/>
                  </a:cubicBezTo>
                  <a:cubicBezTo>
                    <a:pt x="7824" y="10100"/>
                    <a:pt x="7612" y="9019"/>
                    <a:pt x="7347" y="7948"/>
                  </a:cubicBezTo>
                  <a:cubicBezTo>
                    <a:pt x="7321" y="6965"/>
                    <a:pt x="7496" y="5986"/>
                    <a:pt x="7861" y="5073"/>
                  </a:cubicBezTo>
                  <a:cubicBezTo>
                    <a:pt x="7906" y="4959"/>
                    <a:pt x="7808" y="4872"/>
                    <a:pt x="7715" y="4872"/>
                  </a:cubicBezTo>
                  <a:cubicBezTo>
                    <a:pt x="7663" y="4872"/>
                    <a:pt x="7613" y="4898"/>
                    <a:pt x="7588" y="4960"/>
                  </a:cubicBezTo>
                  <a:cubicBezTo>
                    <a:pt x="7329" y="5605"/>
                    <a:pt x="7164" y="6282"/>
                    <a:pt x="7092" y="6969"/>
                  </a:cubicBezTo>
                  <a:cubicBezTo>
                    <a:pt x="6720" y="5610"/>
                    <a:pt x="6268" y="4272"/>
                    <a:pt x="5743" y="2966"/>
                  </a:cubicBezTo>
                  <a:cubicBezTo>
                    <a:pt x="5718" y="2905"/>
                    <a:pt x="5669" y="2879"/>
                    <a:pt x="5619" y="2879"/>
                  </a:cubicBezTo>
                  <a:cubicBezTo>
                    <a:pt x="5525" y="2879"/>
                    <a:pt x="5427" y="2969"/>
                    <a:pt x="5472" y="3084"/>
                  </a:cubicBezTo>
                  <a:cubicBezTo>
                    <a:pt x="6116" y="4682"/>
                    <a:pt x="6643" y="6325"/>
                    <a:pt x="7056" y="7994"/>
                  </a:cubicBezTo>
                  <a:cubicBezTo>
                    <a:pt x="7057" y="8027"/>
                    <a:pt x="7056" y="8059"/>
                    <a:pt x="7057" y="8094"/>
                  </a:cubicBezTo>
                  <a:cubicBezTo>
                    <a:pt x="7060" y="8139"/>
                    <a:pt x="7079" y="8172"/>
                    <a:pt x="7106" y="8192"/>
                  </a:cubicBezTo>
                  <a:cubicBezTo>
                    <a:pt x="7300" y="8996"/>
                    <a:pt x="7462" y="9807"/>
                    <a:pt x="7600" y="10620"/>
                  </a:cubicBezTo>
                  <a:cubicBezTo>
                    <a:pt x="6941" y="9293"/>
                    <a:pt x="5925" y="8163"/>
                    <a:pt x="4928" y="7073"/>
                  </a:cubicBezTo>
                  <a:cubicBezTo>
                    <a:pt x="4896" y="7038"/>
                    <a:pt x="4857" y="7023"/>
                    <a:pt x="4819" y="7023"/>
                  </a:cubicBezTo>
                  <a:cubicBezTo>
                    <a:pt x="4706" y="7023"/>
                    <a:pt x="4600" y="7151"/>
                    <a:pt x="4696" y="7254"/>
                  </a:cubicBezTo>
                  <a:cubicBezTo>
                    <a:pt x="5898" y="8566"/>
                    <a:pt x="7132" y="9931"/>
                    <a:pt x="7711" y="11648"/>
                  </a:cubicBezTo>
                  <a:cubicBezTo>
                    <a:pt x="7722" y="11681"/>
                    <a:pt x="7742" y="11700"/>
                    <a:pt x="7762" y="11715"/>
                  </a:cubicBezTo>
                  <a:cubicBezTo>
                    <a:pt x="7581" y="12134"/>
                    <a:pt x="7402" y="12554"/>
                    <a:pt x="7226" y="12977"/>
                  </a:cubicBezTo>
                  <a:cubicBezTo>
                    <a:pt x="6216" y="15399"/>
                    <a:pt x="5297" y="17866"/>
                    <a:pt x="4524" y="20376"/>
                  </a:cubicBezTo>
                  <a:cubicBezTo>
                    <a:pt x="4372" y="19614"/>
                    <a:pt x="4153" y="18873"/>
                    <a:pt x="3891" y="18146"/>
                  </a:cubicBezTo>
                  <a:cubicBezTo>
                    <a:pt x="3622" y="16655"/>
                    <a:pt x="3590" y="15137"/>
                    <a:pt x="3800" y="13637"/>
                  </a:cubicBezTo>
                  <a:cubicBezTo>
                    <a:pt x="3815" y="13534"/>
                    <a:pt x="3735" y="13477"/>
                    <a:pt x="3654" y="13477"/>
                  </a:cubicBezTo>
                  <a:cubicBezTo>
                    <a:pt x="3588" y="13477"/>
                    <a:pt x="3521" y="13517"/>
                    <a:pt x="3509" y="13602"/>
                  </a:cubicBezTo>
                  <a:cubicBezTo>
                    <a:pt x="3350" y="14731"/>
                    <a:pt x="3328" y="15874"/>
                    <a:pt x="3437" y="17006"/>
                  </a:cubicBezTo>
                  <a:cubicBezTo>
                    <a:pt x="2834" y="15613"/>
                    <a:pt x="2092" y="14272"/>
                    <a:pt x="1346" y="12958"/>
                  </a:cubicBezTo>
                  <a:cubicBezTo>
                    <a:pt x="1315" y="12903"/>
                    <a:pt x="1263" y="12880"/>
                    <a:pt x="1212" y="12880"/>
                  </a:cubicBezTo>
                  <a:cubicBezTo>
                    <a:pt x="1112" y="12880"/>
                    <a:pt x="1015" y="12967"/>
                    <a:pt x="1077" y="13075"/>
                  </a:cubicBezTo>
                  <a:cubicBezTo>
                    <a:pt x="1765" y="14288"/>
                    <a:pt x="2454" y="15526"/>
                    <a:pt x="3030" y="16809"/>
                  </a:cubicBezTo>
                  <a:cubicBezTo>
                    <a:pt x="2177" y="16072"/>
                    <a:pt x="1271" y="15403"/>
                    <a:pt x="311" y="14812"/>
                  </a:cubicBezTo>
                  <a:cubicBezTo>
                    <a:pt x="284" y="14796"/>
                    <a:pt x="257" y="14789"/>
                    <a:pt x="231" y="14789"/>
                  </a:cubicBezTo>
                  <a:cubicBezTo>
                    <a:pt x="101" y="14789"/>
                    <a:pt x="1" y="14965"/>
                    <a:pt x="134" y="15048"/>
                  </a:cubicBezTo>
                  <a:cubicBezTo>
                    <a:pt x="1262" y="15742"/>
                    <a:pt x="2322" y="16539"/>
                    <a:pt x="3299" y="17433"/>
                  </a:cubicBezTo>
                  <a:cubicBezTo>
                    <a:pt x="3299" y="17433"/>
                    <a:pt x="3300" y="17433"/>
                    <a:pt x="3300" y="17436"/>
                  </a:cubicBezTo>
                  <a:cubicBezTo>
                    <a:pt x="3777" y="18582"/>
                    <a:pt x="4147" y="19769"/>
                    <a:pt x="4338" y="21005"/>
                  </a:cubicBezTo>
                  <a:cubicBezTo>
                    <a:pt x="3991" y="22178"/>
                    <a:pt x="3672" y="23359"/>
                    <a:pt x="3397" y="24552"/>
                  </a:cubicBezTo>
                  <a:cubicBezTo>
                    <a:pt x="2879" y="26809"/>
                    <a:pt x="2510" y="29098"/>
                    <a:pt x="2323" y="31405"/>
                  </a:cubicBezTo>
                  <a:cubicBezTo>
                    <a:pt x="2315" y="31508"/>
                    <a:pt x="2399" y="31565"/>
                    <a:pt x="2479" y="31565"/>
                  </a:cubicBezTo>
                  <a:cubicBezTo>
                    <a:pt x="2545" y="31565"/>
                    <a:pt x="2609" y="31525"/>
                    <a:pt x="2616" y="31439"/>
                  </a:cubicBezTo>
                  <a:cubicBezTo>
                    <a:pt x="2899" y="27911"/>
                    <a:pt x="3619" y="24436"/>
                    <a:pt x="4625" y="21047"/>
                  </a:cubicBezTo>
                  <a:cubicBezTo>
                    <a:pt x="4625" y="21045"/>
                    <a:pt x="4628" y="21045"/>
                    <a:pt x="4628" y="21043"/>
                  </a:cubicBezTo>
                  <a:cubicBezTo>
                    <a:pt x="4899" y="20345"/>
                    <a:pt x="5404" y="19759"/>
                    <a:pt x="5898" y="19206"/>
                  </a:cubicBezTo>
                  <a:cubicBezTo>
                    <a:pt x="6416" y="18627"/>
                    <a:pt x="6954" y="18068"/>
                    <a:pt x="7513" y="17531"/>
                  </a:cubicBezTo>
                  <a:cubicBezTo>
                    <a:pt x="7564" y="17482"/>
                    <a:pt x="7617" y="17437"/>
                    <a:pt x="7668" y="17389"/>
                  </a:cubicBezTo>
                  <a:cubicBezTo>
                    <a:pt x="7784" y="17425"/>
                    <a:pt x="7868" y="17522"/>
                    <a:pt x="7968" y="17588"/>
                  </a:cubicBezTo>
                  <a:cubicBezTo>
                    <a:pt x="8068" y="17653"/>
                    <a:pt x="8176" y="17703"/>
                    <a:pt x="8279" y="17763"/>
                  </a:cubicBezTo>
                  <a:cubicBezTo>
                    <a:pt x="8519" y="17902"/>
                    <a:pt x="8757" y="18046"/>
                    <a:pt x="8993" y="18193"/>
                  </a:cubicBezTo>
                  <a:cubicBezTo>
                    <a:pt x="9472" y="18492"/>
                    <a:pt x="9944" y="18801"/>
                    <a:pt x="10407" y="19125"/>
                  </a:cubicBezTo>
                  <a:cubicBezTo>
                    <a:pt x="10435" y="19145"/>
                    <a:pt x="10464" y="19153"/>
                    <a:pt x="10491" y="19153"/>
                  </a:cubicBezTo>
                  <a:cubicBezTo>
                    <a:pt x="10616" y="19153"/>
                    <a:pt x="10712" y="18979"/>
                    <a:pt x="10585" y="18890"/>
                  </a:cubicBezTo>
                  <a:cubicBezTo>
                    <a:pt x="10088" y="18546"/>
                    <a:pt x="9586" y="18214"/>
                    <a:pt x="9072" y="17899"/>
                  </a:cubicBezTo>
                  <a:cubicBezTo>
                    <a:pt x="8828" y="17748"/>
                    <a:pt x="8581" y="17596"/>
                    <a:pt x="8330" y="17457"/>
                  </a:cubicBezTo>
                  <a:cubicBezTo>
                    <a:pt x="8243" y="17410"/>
                    <a:pt x="8163" y="17352"/>
                    <a:pt x="8081" y="17294"/>
                  </a:cubicBezTo>
                  <a:cubicBezTo>
                    <a:pt x="8267" y="17273"/>
                    <a:pt x="8452" y="17263"/>
                    <a:pt x="8638" y="17263"/>
                  </a:cubicBezTo>
                  <a:cubicBezTo>
                    <a:pt x="9785" y="17263"/>
                    <a:pt x="10924" y="17616"/>
                    <a:pt x="12070" y="17686"/>
                  </a:cubicBezTo>
                  <a:cubicBezTo>
                    <a:pt x="12074" y="17686"/>
                    <a:pt x="12078" y="17686"/>
                    <a:pt x="12081" y="17686"/>
                  </a:cubicBezTo>
                  <a:cubicBezTo>
                    <a:pt x="12260" y="17686"/>
                    <a:pt x="12291" y="17406"/>
                    <a:pt x="12105" y="17395"/>
                  </a:cubicBezTo>
                  <a:cubicBezTo>
                    <a:pt x="10938" y="17325"/>
                    <a:pt x="9784" y="16971"/>
                    <a:pt x="8619" y="16971"/>
                  </a:cubicBezTo>
                  <a:cubicBezTo>
                    <a:pt x="8443" y="16971"/>
                    <a:pt x="8268" y="16979"/>
                    <a:pt x="8092" y="16997"/>
                  </a:cubicBezTo>
                  <a:cubicBezTo>
                    <a:pt x="9039" y="16136"/>
                    <a:pt x="10038" y="15332"/>
                    <a:pt x="11087" y="14600"/>
                  </a:cubicBezTo>
                  <a:cubicBezTo>
                    <a:pt x="11826" y="14084"/>
                    <a:pt x="12590" y="13601"/>
                    <a:pt x="13372" y="13153"/>
                  </a:cubicBezTo>
                  <a:cubicBezTo>
                    <a:pt x="13510" y="13074"/>
                    <a:pt x="13446" y="12865"/>
                    <a:pt x="13321" y="12865"/>
                  </a:cubicBezTo>
                  <a:cubicBezTo>
                    <a:pt x="13300" y="12865"/>
                    <a:pt x="13277" y="12871"/>
                    <a:pt x="13253" y="12884"/>
                  </a:cubicBezTo>
                  <a:cubicBezTo>
                    <a:pt x="10478" y="14472"/>
                    <a:pt x="7966" y="16487"/>
                    <a:pt x="5818" y="18856"/>
                  </a:cubicBezTo>
                  <a:cubicBezTo>
                    <a:pt x="5541" y="19161"/>
                    <a:pt x="5259" y="19474"/>
                    <a:pt x="5006" y="19810"/>
                  </a:cubicBezTo>
                  <a:cubicBezTo>
                    <a:pt x="5043" y="19691"/>
                    <a:pt x="5080" y="19574"/>
                    <a:pt x="5117" y="19458"/>
                  </a:cubicBezTo>
                  <a:cubicBezTo>
                    <a:pt x="5795" y="17373"/>
                    <a:pt x="6572" y="15325"/>
                    <a:pt x="7410" y="13300"/>
                  </a:cubicBezTo>
                  <a:cubicBezTo>
                    <a:pt x="7432" y="13291"/>
                    <a:pt x="7452" y="13278"/>
                    <a:pt x="7470" y="13256"/>
                  </a:cubicBezTo>
                  <a:cubicBezTo>
                    <a:pt x="7989" y="12624"/>
                    <a:pt x="8541" y="12017"/>
                    <a:pt x="9119" y="11437"/>
                  </a:cubicBezTo>
                  <a:cubicBezTo>
                    <a:pt x="9126" y="11437"/>
                    <a:pt x="9134" y="11438"/>
                    <a:pt x="9142" y="11438"/>
                  </a:cubicBezTo>
                  <a:cubicBezTo>
                    <a:pt x="9161" y="11438"/>
                    <a:pt x="9182" y="11435"/>
                    <a:pt x="9204" y="11424"/>
                  </a:cubicBezTo>
                  <a:cubicBezTo>
                    <a:pt x="9764" y="11131"/>
                    <a:pt x="10398" y="11112"/>
                    <a:pt x="11016" y="11099"/>
                  </a:cubicBezTo>
                  <a:cubicBezTo>
                    <a:pt x="11755" y="11083"/>
                    <a:pt x="12494" y="11070"/>
                    <a:pt x="13233" y="11054"/>
                  </a:cubicBezTo>
                  <a:cubicBezTo>
                    <a:pt x="13420" y="11052"/>
                    <a:pt x="13377" y="10763"/>
                    <a:pt x="13193" y="10763"/>
                  </a:cubicBezTo>
                  <a:cubicBezTo>
                    <a:pt x="13192" y="10763"/>
                    <a:pt x="13191" y="10763"/>
                    <a:pt x="13189" y="10763"/>
                  </a:cubicBezTo>
                  <a:cubicBezTo>
                    <a:pt x="12428" y="10778"/>
                    <a:pt x="11668" y="10792"/>
                    <a:pt x="10906" y="10808"/>
                  </a:cubicBezTo>
                  <a:cubicBezTo>
                    <a:pt x="10468" y="10817"/>
                    <a:pt x="10023" y="10842"/>
                    <a:pt x="9602" y="10954"/>
                  </a:cubicBezTo>
                  <a:cubicBezTo>
                    <a:pt x="10879" y="9736"/>
                    <a:pt x="12280" y="8646"/>
                    <a:pt x="13781" y="7712"/>
                  </a:cubicBezTo>
                  <a:cubicBezTo>
                    <a:pt x="14469" y="7283"/>
                    <a:pt x="15178" y="6892"/>
                    <a:pt x="15904" y="6531"/>
                  </a:cubicBezTo>
                  <a:cubicBezTo>
                    <a:pt x="16055" y="6459"/>
                    <a:pt x="15989" y="6246"/>
                    <a:pt x="15857" y="6246"/>
                  </a:cubicBezTo>
                  <a:cubicBezTo>
                    <a:pt x="15837" y="6246"/>
                    <a:pt x="15815" y="6251"/>
                    <a:pt x="15792" y="6263"/>
                  </a:cubicBezTo>
                  <a:cubicBezTo>
                    <a:pt x="13224" y="7538"/>
                    <a:pt x="10875" y="9235"/>
                    <a:pt x="8859" y="11276"/>
                  </a:cubicBezTo>
                  <a:cubicBezTo>
                    <a:pt x="8483" y="11657"/>
                    <a:pt x="8120" y="12052"/>
                    <a:pt x="7766" y="12457"/>
                  </a:cubicBezTo>
                  <a:cubicBezTo>
                    <a:pt x="8396" y="10973"/>
                    <a:pt x="9055" y="9504"/>
                    <a:pt x="9734" y="8043"/>
                  </a:cubicBezTo>
                  <a:cubicBezTo>
                    <a:pt x="10394" y="6623"/>
                    <a:pt x="11073" y="5210"/>
                    <a:pt x="11759" y="3800"/>
                  </a:cubicBezTo>
                  <a:cubicBezTo>
                    <a:pt x="11765" y="3801"/>
                    <a:pt x="11771" y="3802"/>
                    <a:pt x="11778" y="3802"/>
                  </a:cubicBezTo>
                  <a:cubicBezTo>
                    <a:pt x="11807" y="3802"/>
                    <a:pt x="11836" y="3791"/>
                    <a:pt x="11863" y="3766"/>
                  </a:cubicBezTo>
                  <a:cubicBezTo>
                    <a:pt x="12930" y="2812"/>
                    <a:pt x="13868" y="1726"/>
                    <a:pt x="14654" y="530"/>
                  </a:cubicBezTo>
                  <a:cubicBezTo>
                    <a:pt x="14729" y="416"/>
                    <a:pt x="14627" y="291"/>
                    <a:pt x="14525" y="291"/>
                  </a:cubicBezTo>
                  <a:cubicBezTo>
                    <a:pt x="14487" y="291"/>
                    <a:pt x="14448" y="309"/>
                    <a:pt x="14418" y="353"/>
                  </a:cubicBezTo>
                  <a:cubicBezTo>
                    <a:pt x="13742" y="1386"/>
                    <a:pt x="12949" y="2338"/>
                    <a:pt x="12056" y="3191"/>
                  </a:cubicBezTo>
                  <a:cubicBezTo>
                    <a:pt x="12280" y="2730"/>
                    <a:pt x="12505" y="2273"/>
                    <a:pt x="12729" y="1816"/>
                  </a:cubicBezTo>
                  <a:cubicBezTo>
                    <a:pt x="12783" y="1705"/>
                    <a:pt x="12686" y="1619"/>
                    <a:pt x="12589" y="1619"/>
                  </a:cubicBezTo>
                  <a:cubicBezTo>
                    <a:pt x="12537" y="1619"/>
                    <a:pt x="12485" y="1644"/>
                    <a:pt x="12455" y="1703"/>
                  </a:cubicBezTo>
                  <a:cubicBezTo>
                    <a:pt x="11766" y="3111"/>
                    <a:pt x="11077" y="4520"/>
                    <a:pt x="10401" y="5936"/>
                  </a:cubicBezTo>
                  <a:cubicBezTo>
                    <a:pt x="10676" y="3975"/>
                    <a:pt x="11168" y="2054"/>
                    <a:pt x="11876" y="203"/>
                  </a:cubicBezTo>
                  <a:cubicBezTo>
                    <a:pt x="11919" y="88"/>
                    <a:pt x="11822" y="1"/>
                    <a:pt x="11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5"/>
          <p:cNvGrpSpPr/>
          <p:nvPr/>
        </p:nvGrpSpPr>
        <p:grpSpPr>
          <a:xfrm>
            <a:off x="8316054" y="4288403"/>
            <a:ext cx="764181" cy="1015212"/>
            <a:chOff x="3483500" y="3037775"/>
            <a:chExt cx="404800" cy="537775"/>
          </a:xfrm>
        </p:grpSpPr>
        <p:sp>
          <p:nvSpPr>
            <p:cNvPr id="671" name="Google Shape;671;p15"/>
            <p:cNvSpPr/>
            <p:nvPr/>
          </p:nvSpPr>
          <p:spPr>
            <a:xfrm>
              <a:off x="3483500" y="3037775"/>
              <a:ext cx="404800" cy="537775"/>
            </a:xfrm>
            <a:custGeom>
              <a:avLst/>
              <a:gdLst/>
              <a:ahLst/>
              <a:cxnLst/>
              <a:rect l="l" t="t" r="r" b="b"/>
              <a:pathLst>
                <a:path w="16192" h="21511" extrusionOk="0">
                  <a:moveTo>
                    <a:pt x="6927" y="1"/>
                  </a:moveTo>
                  <a:cubicBezTo>
                    <a:pt x="6915" y="1"/>
                    <a:pt x="6903" y="2"/>
                    <a:pt x="6890" y="3"/>
                  </a:cubicBezTo>
                  <a:cubicBezTo>
                    <a:pt x="6784" y="18"/>
                    <a:pt x="6698" y="95"/>
                    <a:pt x="6624" y="173"/>
                  </a:cubicBezTo>
                  <a:cubicBezTo>
                    <a:pt x="6024" y="808"/>
                    <a:pt x="5909" y="1751"/>
                    <a:pt x="5913" y="2624"/>
                  </a:cubicBezTo>
                  <a:cubicBezTo>
                    <a:pt x="5916" y="3654"/>
                    <a:pt x="6045" y="4685"/>
                    <a:pt x="6292" y="5685"/>
                  </a:cubicBezTo>
                  <a:cubicBezTo>
                    <a:pt x="5167" y="3873"/>
                    <a:pt x="4305" y="1942"/>
                    <a:pt x="2667" y="496"/>
                  </a:cubicBezTo>
                  <a:cubicBezTo>
                    <a:pt x="2400" y="258"/>
                    <a:pt x="2054" y="28"/>
                    <a:pt x="1715" y="28"/>
                  </a:cubicBezTo>
                  <a:cubicBezTo>
                    <a:pt x="1620" y="28"/>
                    <a:pt x="1527" y="46"/>
                    <a:pt x="1435" y="86"/>
                  </a:cubicBezTo>
                  <a:cubicBezTo>
                    <a:pt x="1176" y="199"/>
                    <a:pt x="1016" y="478"/>
                    <a:pt x="975" y="759"/>
                  </a:cubicBezTo>
                  <a:cubicBezTo>
                    <a:pt x="936" y="1041"/>
                    <a:pt x="994" y="1326"/>
                    <a:pt x="1069" y="1600"/>
                  </a:cubicBezTo>
                  <a:cubicBezTo>
                    <a:pt x="1692" y="3844"/>
                    <a:pt x="3319" y="5648"/>
                    <a:pt x="4895" y="7362"/>
                  </a:cubicBezTo>
                  <a:cubicBezTo>
                    <a:pt x="3993" y="6470"/>
                    <a:pt x="2869" y="5804"/>
                    <a:pt x="1651" y="5444"/>
                  </a:cubicBezTo>
                  <a:cubicBezTo>
                    <a:pt x="1447" y="5384"/>
                    <a:pt x="1222" y="5336"/>
                    <a:pt x="1008" y="5336"/>
                  </a:cubicBezTo>
                  <a:cubicBezTo>
                    <a:pt x="775" y="5336"/>
                    <a:pt x="555" y="5392"/>
                    <a:pt x="384" y="5548"/>
                  </a:cubicBezTo>
                  <a:cubicBezTo>
                    <a:pt x="1" y="5898"/>
                    <a:pt x="111" y="6528"/>
                    <a:pt x="324" y="7001"/>
                  </a:cubicBezTo>
                  <a:cubicBezTo>
                    <a:pt x="772" y="7997"/>
                    <a:pt x="1535" y="8828"/>
                    <a:pt x="2398" y="9501"/>
                  </a:cubicBezTo>
                  <a:cubicBezTo>
                    <a:pt x="3258" y="10173"/>
                    <a:pt x="4222" y="10704"/>
                    <a:pt x="5179" y="11228"/>
                  </a:cubicBezTo>
                  <a:cubicBezTo>
                    <a:pt x="4354" y="10945"/>
                    <a:pt x="3511" y="10656"/>
                    <a:pt x="2636" y="10593"/>
                  </a:cubicBezTo>
                  <a:cubicBezTo>
                    <a:pt x="2419" y="10577"/>
                    <a:pt x="2134" y="10541"/>
                    <a:pt x="1851" y="10541"/>
                  </a:cubicBezTo>
                  <a:cubicBezTo>
                    <a:pt x="1443" y="10541"/>
                    <a:pt x="1039" y="10616"/>
                    <a:pt x="849" y="10937"/>
                  </a:cubicBezTo>
                  <a:cubicBezTo>
                    <a:pt x="316" y="11836"/>
                    <a:pt x="1731" y="13026"/>
                    <a:pt x="2368" y="13436"/>
                  </a:cubicBezTo>
                  <a:cubicBezTo>
                    <a:pt x="3058" y="13882"/>
                    <a:pt x="3815" y="14213"/>
                    <a:pt x="4504" y="14642"/>
                  </a:cubicBezTo>
                  <a:cubicBezTo>
                    <a:pt x="4931" y="14905"/>
                    <a:pt x="5402" y="15121"/>
                    <a:pt x="5845" y="15358"/>
                  </a:cubicBezTo>
                  <a:cubicBezTo>
                    <a:pt x="6091" y="15489"/>
                    <a:pt x="6881" y="15745"/>
                    <a:pt x="7010" y="15979"/>
                  </a:cubicBezTo>
                  <a:cubicBezTo>
                    <a:pt x="6675" y="15909"/>
                    <a:pt x="6332" y="15838"/>
                    <a:pt x="5993" y="15838"/>
                  </a:cubicBezTo>
                  <a:cubicBezTo>
                    <a:pt x="5887" y="15838"/>
                    <a:pt x="5782" y="15845"/>
                    <a:pt x="5677" y="15861"/>
                  </a:cubicBezTo>
                  <a:cubicBezTo>
                    <a:pt x="4947" y="15974"/>
                    <a:pt x="5014" y="16671"/>
                    <a:pt x="5317" y="17193"/>
                  </a:cubicBezTo>
                  <a:cubicBezTo>
                    <a:pt x="5605" y="17689"/>
                    <a:pt x="6250" y="17967"/>
                    <a:pt x="6748" y="18197"/>
                  </a:cubicBezTo>
                  <a:cubicBezTo>
                    <a:pt x="9109" y="19283"/>
                    <a:pt x="11517" y="20293"/>
                    <a:pt x="13862" y="21449"/>
                  </a:cubicBezTo>
                  <a:cubicBezTo>
                    <a:pt x="13907" y="21469"/>
                    <a:pt x="13949" y="21491"/>
                    <a:pt x="13991" y="21511"/>
                  </a:cubicBezTo>
                  <a:cubicBezTo>
                    <a:pt x="13992" y="21511"/>
                    <a:pt x="14001" y="21485"/>
                    <a:pt x="14015" y="21438"/>
                  </a:cubicBezTo>
                  <a:cubicBezTo>
                    <a:pt x="14146" y="21027"/>
                    <a:pt x="14733" y="18972"/>
                    <a:pt x="14781" y="18759"/>
                  </a:cubicBezTo>
                  <a:cubicBezTo>
                    <a:pt x="14994" y="17796"/>
                    <a:pt x="15146" y="16819"/>
                    <a:pt x="15236" y="15838"/>
                  </a:cubicBezTo>
                  <a:cubicBezTo>
                    <a:pt x="15340" y="14685"/>
                    <a:pt x="16191" y="11356"/>
                    <a:pt x="14581" y="10894"/>
                  </a:cubicBezTo>
                  <a:cubicBezTo>
                    <a:pt x="14494" y="10868"/>
                    <a:pt x="14405" y="10856"/>
                    <a:pt x="14317" y="10856"/>
                  </a:cubicBezTo>
                  <a:cubicBezTo>
                    <a:pt x="13882" y="10856"/>
                    <a:pt x="13451" y="11146"/>
                    <a:pt x="13205" y="11527"/>
                  </a:cubicBezTo>
                  <a:cubicBezTo>
                    <a:pt x="12908" y="11980"/>
                    <a:pt x="12820" y="12531"/>
                    <a:pt x="12736" y="13065"/>
                  </a:cubicBezTo>
                  <a:cubicBezTo>
                    <a:pt x="12808" y="12589"/>
                    <a:pt x="12605" y="11920"/>
                    <a:pt x="12566" y="11432"/>
                  </a:cubicBezTo>
                  <a:cubicBezTo>
                    <a:pt x="12516" y="10824"/>
                    <a:pt x="12475" y="10215"/>
                    <a:pt x="12430" y="9605"/>
                  </a:cubicBezTo>
                  <a:cubicBezTo>
                    <a:pt x="12339" y="8431"/>
                    <a:pt x="12233" y="7253"/>
                    <a:pt x="11973" y="6102"/>
                  </a:cubicBezTo>
                  <a:cubicBezTo>
                    <a:pt x="11845" y="5532"/>
                    <a:pt x="11680" y="4422"/>
                    <a:pt x="11224" y="3811"/>
                  </a:cubicBezTo>
                  <a:cubicBezTo>
                    <a:pt x="11078" y="3615"/>
                    <a:pt x="10902" y="3470"/>
                    <a:pt x="10686" y="3415"/>
                  </a:cubicBezTo>
                  <a:cubicBezTo>
                    <a:pt x="10613" y="3396"/>
                    <a:pt x="10543" y="3387"/>
                    <a:pt x="10477" y="3387"/>
                  </a:cubicBezTo>
                  <a:cubicBezTo>
                    <a:pt x="9813" y="3387"/>
                    <a:pt x="9492" y="4305"/>
                    <a:pt x="9324" y="4846"/>
                  </a:cubicBezTo>
                  <a:cubicBezTo>
                    <a:pt x="9089" y="5598"/>
                    <a:pt x="9108" y="6263"/>
                    <a:pt x="9147" y="6972"/>
                  </a:cubicBezTo>
                  <a:cubicBezTo>
                    <a:pt x="9067" y="5711"/>
                    <a:pt x="8886" y="4458"/>
                    <a:pt x="8610" y="3223"/>
                  </a:cubicBezTo>
                  <a:cubicBezTo>
                    <a:pt x="8371" y="2149"/>
                    <a:pt x="8037" y="1051"/>
                    <a:pt x="7304" y="231"/>
                  </a:cubicBezTo>
                  <a:cubicBezTo>
                    <a:pt x="7204" y="117"/>
                    <a:pt x="7074" y="1"/>
                    <a:pt x="6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3519725" y="3086075"/>
              <a:ext cx="317175" cy="489475"/>
            </a:xfrm>
            <a:custGeom>
              <a:avLst/>
              <a:gdLst/>
              <a:ahLst/>
              <a:cxnLst/>
              <a:rect l="l" t="t" r="r" b="b"/>
              <a:pathLst>
                <a:path w="12687" h="19579" extrusionOk="0">
                  <a:moveTo>
                    <a:pt x="5732" y="0"/>
                  </a:moveTo>
                  <a:cubicBezTo>
                    <a:pt x="5698" y="0"/>
                    <a:pt x="5666" y="26"/>
                    <a:pt x="5661" y="60"/>
                  </a:cubicBezTo>
                  <a:cubicBezTo>
                    <a:pt x="5189" y="3054"/>
                    <a:pt x="6556" y="7769"/>
                    <a:pt x="7136" y="9579"/>
                  </a:cubicBezTo>
                  <a:cubicBezTo>
                    <a:pt x="6983" y="9295"/>
                    <a:pt x="6827" y="9014"/>
                    <a:pt x="6676" y="8732"/>
                  </a:cubicBezTo>
                  <a:cubicBezTo>
                    <a:pt x="5250" y="6070"/>
                    <a:pt x="3490" y="2974"/>
                    <a:pt x="1210" y="178"/>
                  </a:cubicBezTo>
                  <a:cubicBezTo>
                    <a:pt x="1196" y="162"/>
                    <a:pt x="1176" y="153"/>
                    <a:pt x="1155" y="153"/>
                  </a:cubicBezTo>
                  <a:cubicBezTo>
                    <a:pt x="1139" y="153"/>
                    <a:pt x="1122" y="159"/>
                    <a:pt x="1108" y="169"/>
                  </a:cubicBezTo>
                  <a:cubicBezTo>
                    <a:pt x="1079" y="195"/>
                    <a:pt x="1074" y="240"/>
                    <a:pt x="1100" y="270"/>
                  </a:cubicBezTo>
                  <a:cubicBezTo>
                    <a:pt x="3371" y="3056"/>
                    <a:pt x="5130" y="6145"/>
                    <a:pt x="6550" y="8798"/>
                  </a:cubicBezTo>
                  <a:cubicBezTo>
                    <a:pt x="6751" y="9173"/>
                    <a:pt x="6955" y="9544"/>
                    <a:pt x="7161" y="9917"/>
                  </a:cubicBezTo>
                  <a:cubicBezTo>
                    <a:pt x="5050" y="7921"/>
                    <a:pt x="2683" y="6219"/>
                    <a:pt x="115" y="4852"/>
                  </a:cubicBezTo>
                  <a:cubicBezTo>
                    <a:pt x="105" y="4847"/>
                    <a:pt x="94" y="4844"/>
                    <a:pt x="83" y="4844"/>
                  </a:cubicBezTo>
                  <a:cubicBezTo>
                    <a:pt x="58" y="4844"/>
                    <a:pt x="33" y="4857"/>
                    <a:pt x="20" y="4882"/>
                  </a:cubicBezTo>
                  <a:cubicBezTo>
                    <a:pt x="1" y="4917"/>
                    <a:pt x="14" y="4961"/>
                    <a:pt x="49" y="4979"/>
                  </a:cubicBezTo>
                  <a:cubicBezTo>
                    <a:pt x="2743" y="6413"/>
                    <a:pt x="5214" y="8215"/>
                    <a:pt x="7400" y="10340"/>
                  </a:cubicBezTo>
                  <a:cubicBezTo>
                    <a:pt x="7789" y="11033"/>
                    <a:pt x="8184" y="11720"/>
                    <a:pt x="8571" y="12393"/>
                  </a:cubicBezTo>
                  <a:cubicBezTo>
                    <a:pt x="7724" y="11734"/>
                    <a:pt x="6659" y="11359"/>
                    <a:pt x="5547" y="11010"/>
                  </a:cubicBezTo>
                  <a:cubicBezTo>
                    <a:pt x="4208" y="10592"/>
                    <a:pt x="2895" y="10203"/>
                    <a:pt x="1528" y="10079"/>
                  </a:cubicBezTo>
                  <a:cubicBezTo>
                    <a:pt x="1527" y="10079"/>
                    <a:pt x="1526" y="10079"/>
                    <a:pt x="1525" y="10079"/>
                  </a:cubicBezTo>
                  <a:cubicBezTo>
                    <a:pt x="1489" y="10079"/>
                    <a:pt x="1454" y="10107"/>
                    <a:pt x="1450" y="10145"/>
                  </a:cubicBezTo>
                  <a:cubicBezTo>
                    <a:pt x="1449" y="10184"/>
                    <a:pt x="1478" y="10220"/>
                    <a:pt x="1515" y="10223"/>
                  </a:cubicBezTo>
                  <a:cubicBezTo>
                    <a:pt x="2867" y="10344"/>
                    <a:pt x="4172" y="10729"/>
                    <a:pt x="5503" y="11148"/>
                  </a:cubicBezTo>
                  <a:cubicBezTo>
                    <a:pt x="6735" y="11537"/>
                    <a:pt x="7917" y="11953"/>
                    <a:pt x="8782" y="12762"/>
                  </a:cubicBezTo>
                  <a:cubicBezTo>
                    <a:pt x="9634" y="14234"/>
                    <a:pt x="10505" y="15753"/>
                    <a:pt x="11295" y="17293"/>
                  </a:cubicBezTo>
                  <a:cubicBezTo>
                    <a:pt x="9493" y="16071"/>
                    <a:pt x="7414" y="15229"/>
                    <a:pt x="5270" y="14848"/>
                  </a:cubicBezTo>
                  <a:cubicBezTo>
                    <a:pt x="5267" y="14847"/>
                    <a:pt x="5263" y="14847"/>
                    <a:pt x="5259" y="14847"/>
                  </a:cubicBezTo>
                  <a:cubicBezTo>
                    <a:pt x="5223" y="14847"/>
                    <a:pt x="5193" y="14872"/>
                    <a:pt x="5186" y="14907"/>
                  </a:cubicBezTo>
                  <a:cubicBezTo>
                    <a:pt x="5179" y="14946"/>
                    <a:pt x="5207" y="14986"/>
                    <a:pt x="5247" y="14991"/>
                  </a:cubicBezTo>
                  <a:cubicBezTo>
                    <a:pt x="7440" y="15378"/>
                    <a:pt x="9568" y="16257"/>
                    <a:pt x="11395" y="17532"/>
                  </a:cubicBezTo>
                  <a:cubicBezTo>
                    <a:pt x="11403" y="17539"/>
                    <a:pt x="11414" y="17542"/>
                    <a:pt x="11424" y="17542"/>
                  </a:cubicBezTo>
                  <a:cubicBezTo>
                    <a:pt x="11757" y="18196"/>
                    <a:pt x="12089" y="18855"/>
                    <a:pt x="12410" y="19517"/>
                  </a:cubicBezTo>
                  <a:cubicBezTo>
                    <a:pt x="12456" y="19537"/>
                    <a:pt x="12498" y="19559"/>
                    <a:pt x="12539" y="19579"/>
                  </a:cubicBezTo>
                  <a:cubicBezTo>
                    <a:pt x="12540" y="19579"/>
                    <a:pt x="12551" y="19553"/>
                    <a:pt x="12565" y="19506"/>
                  </a:cubicBezTo>
                  <a:cubicBezTo>
                    <a:pt x="12223" y="18804"/>
                    <a:pt x="11872" y="18104"/>
                    <a:pt x="11517" y="17409"/>
                  </a:cubicBezTo>
                  <a:cubicBezTo>
                    <a:pt x="11753" y="15136"/>
                    <a:pt x="12141" y="12860"/>
                    <a:pt x="12676" y="10641"/>
                  </a:cubicBezTo>
                  <a:cubicBezTo>
                    <a:pt x="12687" y="10602"/>
                    <a:pt x="12662" y="10563"/>
                    <a:pt x="12624" y="10554"/>
                  </a:cubicBezTo>
                  <a:cubicBezTo>
                    <a:pt x="12619" y="10553"/>
                    <a:pt x="12613" y="10552"/>
                    <a:pt x="12608" y="10552"/>
                  </a:cubicBezTo>
                  <a:cubicBezTo>
                    <a:pt x="12575" y="10552"/>
                    <a:pt x="12545" y="10574"/>
                    <a:pt x="12537" y="10606"/>
                  </a:cubicBezTo>
                  <a:cubicBezTo>
                    <a:pt x="12018" y="12762"/>
                    <a:pt x="11637" y="14970"/>
                    <a:pt x="11400" y="17176"/>
                  </a:cubicBezTo>
                  <a:cubicBezTo>
                    <a:pt x="10645" y="15709"/>
                    <a:pt x="9820" y="14265"/>
                    <a:pt x="9010" y="12862"/>
                  </a:cubicBezTo>
                  <a:cubicBezTo>
                    <a:pt x="9018" y="12847"/>
                    <a:pt x="9024" y="12834"/>
                    <a:pt x="9024" y="12818"/>
                  </a:cubicBezTo>
                  <a:cubicBezTo>
                    <a:pt x="8953" y="9996"/>
                    <a:pt x="8882" y="7077"/>
                    <a:pt x="9704" y="4324"/>
                  </a:cubicBezTo>
                  <a:cubicBezTo>
                    <a:pt x="9715" y="4287"/>
                    <a:pt x="9694" y="4245"/>
                    <a:pt x="9655" y="4235"/>
                  </a:cubicBezTo>
                  <a:cubicBezTo>
                    <a:pt x="9648" y="4233"/>
                    <a:pt x="9641" y="4232"/>
                    <a:pt x="9634" y="4232"/>
                  </a:cubicBezTo>
                  <a:cubicBezTo>
                    <a:pt x="9604" y="4232"/>
                    <a:pt x="9575" y="4252"/>
                    <a:pt x="9567" y="4285"/>
                  </a:cubicBezTo>
                  <a:cubicBezTo>
                    <a:pt x="8753" y="6999"/>
                    <a:pt x="8807" y="9858"/>
                    <a:pt x="8874" y="12632"/>
                  </a:cubicBezTo>
                  <a:cubicBezTo>
                    <a:pt x="8850" y="12590"/>
                    <a:pt x="8829" y="12552"/>
                    <a:pt x="8807" y="12514"/>
                  </a:cubicBezTo>
                  <a:cubicBezTo>
                    <a:pt x="8377" y="11772"/>
                    <a:pt x="7943" y="11018"/>
                    <a:pt x="7516" y="10256"/>
                  </a:cubicBezTo>
                  <a:cubicBezTo>
                    <a:pt x="7407" y="9954"/>
                    <a:pt x="5233" y="3720"/>
                    <a:pt x="5805" y="84"/>
                  </a:cubicBezTo>
                  <a:cubicBezTo>
                    <a:pt x="5810" y="44"/>
                    <a:pt x="5783" y="7"/>
                    <a:pt x="5742" y="1"/>
                  </a:cubicBezTo>
                  <a:cubicBezTo>
                    <a:pt x="5739" y="0"/>
                    <a:pt x="5736" y="0"/>
                    <a:pt x="5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15"/>
          <p:cNvSpPr/>
          <p:nvPr/>
        </p:nvSpPr>
        <p:spPr>
          <a:xfrm>
            <a:off x="1329742" y="4666330"/>
            <a:ext cx="246783" cy="310826"/>
          </a:xfrm>
          <a:custGeom>
            <a:avLst/>
            <a:gdLst/>
            <a:ahLst/>
            <a:cxnLst/>
            <a:rect l="l" t="t" r="r" b="b"/>
            <a:pathLst>
              <a:path w="5229" h="6586" extrusionOk="0">
                <a:moveTo>
                  <a:pt x="4099" y="0"/>
                </a:moveTo>
                <a:cubicBezTo>
                  <a:pt x="4001" y="0"/>
                  <a:pt x="3902" y="21"/>
                  <a:pt x="3811" y="57"/>
                </a:cubicBezTo>
                <a:cubicBezTo>
                  <a:pt x="3562" y="154"/>
                  <a:pt x="3381" y="374"/>
                  <a:pt x="3236" y="600"/>
                </a:cubicBezTo>
                <a:cubicBezTo>
                  <a:pt x="2856" y="1192"/>
                  <a:pt x="2652" y="1896"/>
                  <a:pt x="2656" y="2598"/>
                </a:cubicBezTo>
                <a:cubicBezTo>
                  <a:pt x="2639" y="2174"/>
                  <a:pt x="2569" y="1751"/>
                  <a:pt x="2447" y="1344"/>
                </a:cubicBezTo>
                <a:cubicBezTo>
                  <a:pt x="2398" y="1182"/>
                  <a:pt x="2324" y="1006"/>
                  <a:pt x="2165" y="949"/>
                </a:cubicBezTo>
                <a:cubicBezTo>
                  <a:pt x="2134" y="938"/>
                  <a:pt x="2103" y="934"/>
                  <a:pt x="2072" y="934"/>
                </a:cubicBezTo>
                <a:cubicBezTo>
                  <a:pt x="1910" y="934"/>
                  <a:pt x="1753" y="1069"/>
                  <a:pt x="1674" y="1221"/>
                </a:cubicBezTo>
                <a:cubicBezTo>
                  <a:pt x="1564" y="1433"/>
                  <a:pt x="1543" y="1674"/>
                  <a:pt x="1530" y="1912"/>
                </a:cubicBezTo>
                <a:cubicBezTo>
                  <a:pt x="1502" y="2447"/>
                  <a:pt x="1517" y="2983"/>
                  <a:pt x="1534" y="3519"/>
                </a:cubicBezTo>
                <a:cubicBezTo>
                  <a:pt x="1493" y="3149"/>
                  <a:pt x="1386" y="2788"/>
                  <a:pt x="1220" y="2455"/>
                </a:cubicBezTo>
                <a:cubicBezTo>
                  <a:pt x="1152" y="2319"/>
                  <a:pt x="1071" y="2185"/>
                  <a:pt x="949" y="2094"/>
                </a:cubicBezTo>
                <a:cubicBezTo>
                  <a:pt x="871" y="2036"/>
                  <a:pt x="772" y="2000"/>
                  <a:pt x="675" y="2000"/>
                </a:cubicBezTo>
                <a:cubicBezTo>
                  <a:pt x="623" y="2000"/>
                  <a:pt x="570" y="2011"/>
                  <a:pt x="522" y="2035"/>
                </a:cubicBezTo>
                <a:cubicBezTo>
                  <a:pt x="421" y="2085"/>
                  <a:pt x="354" y="2187"/>
                  <a:pt x="311" y="2290"/>
                </a:cubicBezTo>
                <a:cubicBezTo>
                  <a:pt x="1" y="3019"/>
                  <a:pt x="451" y="3685"/>
                  <a:pt x="691" y="4351"/>
                </a:cubicBezTo>
                <a:cubicBezTo>
                  <a:pt x="952" y="5075"/>
                  <a:pt x="1187" y="5822"/>
                  <a:pt x="1320" y="6577"/>
                </a:cubicBezTo>
                <a:cubicBezTo>
                  <a:pt x="1321" y="6583"/>
                  <a:pt x="1328" y="6586"/>
                  <a:pt x="1340" y="6586"/>
                </a:cubicBezTo>
                <a:cubicBezTo>
                  <a:pt x="1472" y="6586"/>
                  <a:pt x="2223" y="6274"/>
                  <a:pt x="2999" y="5933"/>
                </a:cubicBezTo>
                <a:cubicBezTo>
                  <a:pt x="3831" y="5566"/>
                  <a:pt x="4693" y="5166"/>
                  <a:pt x="4843" y="5081"/>
                </a:cubicBezTo>
                <a:cubicBezTo>
                  <a:pt x="5034" y="4971"/>
                  <a:pt x="5228" y="4791"/>
                  <a:pt x="5207" y="4570"/>
                </a:cubicBezTo>
                <a:cubicBezTo>
                  <a:pt x="5198" y="4480"/>
                  <a:pt x="5150" y="4396"/>
                  <a:pt x="5092" y="4328"/>
                </a:cubicBezTo>
                <a:cubicBezTo>
                  <a:pt x="4914" y="4116"/>
                  <a:pt x="4626" y="4020"/>
                  <a:pt x="4350" y="4015"/>
                </a:cubicBezTo>
                <a:cubicBezTo>
                  <a:pt x="4339" y="4015"/>
                  <a:pt x="4329" y="4015"/>
                  <a:pt x="4318" y="4015"/>
                </a:cubicBezTo>
                <a:cubicBezTo>
                  <a:pt x="4050" y="4015"/>
                  <a:pt x="3789" y="4084"/>
                  <a:pt x="3532" y="4154"/>
                </a:cubicBezTo>
                <a:cubicBezTo>
                  <a:pt x="3952" y="3959"/>
                  <a:pt x="4353" y="3729"/>
                  <a:pt x="4735" y="3467"/>
                </a:cubicBezTo>
                <a:cubicBezTo>
                  <a:pt x="4846" y="3388"/>
                  <a:pt x="4961" y="3307"/>
                  <a:pt x="5033" y="3191"/>
                </a:cubicBezTo>
                <a:cubicBezTo>
                  <a:pt x="5107" y="3076"/>
                  <a:pt x="5131" y="2919"/>
                  <a:pt x="5060" y="2803"/>
                </a:cubicBezTo>
                <a:cubicBezTo>
                  <a:pt x="4989" y="2690"/>
                  <a:pt x="4861" y="2651"/>
                  <a:pt x="4723" y="2651"/>
                </a:cubicBezTo>
                <a:cubicBezTo>
                  <a:pt x="4628" y="2651"/>
                  <a:pt x="4527" y="2669"/>
                  <a:pt x="4438" y="2695"/>
                </a:cubicBezTo>
                <a:cubicBezTo>
                  <a:pt x="4091" y="2795"/>
                  <a:pt x="3753" y="2940"/>
                  <a:pt x="3441" y="3122"/>
                </a:cubicBezTo>
                <a:cubicBezTo>
                  <a:pt x="3930" y="2563"/>
                  <a:pt x="4321" y="1897"/>
                  <a:pt x="4494" y="1172"/>
                </a:cubicBezTo>
                <a:cubicBezTo>
                  <a:pt x="4555" y="913"/>
                  <a:pt x="4677" y="493"/>
                  <a:pt x="4541" y="247"/>
                </a:cubicBezTo>
                <a:cubicBezTo>
                  <a:pt x="4445" y="70"/>
                  <a:pt x="4276" y="0"/>
                  <a:pt x="40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5"/>
          <p:cNvSpPr/>
          <p:nvPr/>
        </p:nvSpPr>
        <p:spPr>
          <a:xfrm>
            <a:off x="8621543" y="3946356"/>
            <a:ext cx="248057" cy="249614"/>
          </a:xfrm>
          <a:custGeom>
            <a:avLst/>
            <a:gdLst/>
            <a:ahLst/>
            <a:cxnLst/>
            <a:rect l="l" t="t" r="r" b="b"/>
            <a:pathLst>
              <a:path w="5256" h="5289" extrusionOk="0">
                <a:moveTo>
                  <a:pt x="647" y="1"/>
                </a:moveTo>
                <a:cubicBezTo>
                  <a:pt x="376" y="1"/>
                  <a:pt x="86" y="129"/>
                  <a:pt x="41" y="432"/>
                </a:cubicBezTo>
                <a:cubicBezTo>
                  <a:pt x="0" y="710"/>
                  <a:pt x="258" y="1062"/>
                  <a:pt x="406" y="1282"/>
                </a:cubicBezTo>
                <a:cubicBezTo>
                  <a:pt x="820" y="1903"/>
                  <a:pt x="1416" y="2393"/>
                  <a:pt x="2067" y="2747"/>
                </a:cubicBezTo>
                <a:cubicBezTo>
                  <a:pt x="1815" y="2702"/>
                  <a:pt x="1558" y="2679"/>
                  <a:pt x="1300" y="2679"/>
                </a:cubicBezTo>
                <a:cubicBezTo>
                  <a:pt x="1195" y="2679"/>
                  <a:pt x="1090" y="2683"/>
                  <a:pt x="985" y="2691"/>
                </a:cubicBezTo>
                <a:cubicBezTo>
                  <a:pt x="757" y="2707"/>
                  <a:pt x="484" y="2785"/>
                  <a:pt x="437" y="3009"/>
                </a:cubicBezTo>
                <a:cubicBezTo>
                  <a:pt x="411" y="3142"/>
                  <a:pt x="488" y="3280"/>
                  <a:pt x="597" y="3364"/>
                </a:cubicBezTo>
                <a:cubicBezTo>
                  <a:pt x="705" y="3446"/>
                  <a:pt x="841" y="3486"/>
                  <a:pt x="973" y="3517"/>
                </a:cubicBezTo>
                <a:cubicBezTo>
                  <a:pt x="1422" y="3632"/>
                  <a:pt x="1881" y="3707"/>
                  <a:pt x="2340" y="3746"/>
                </a:cubicBezTo>
                <a:cubicBezTo>
                  <a:pt x="2063" y="3771"/>
                  <a:pt x="1782" y="3797"/>
                  <a:pt x="1526" y="3900"/>
                </a:cubicBezTo>
                <a:cubicBezTo>
                  <a:pt x="1267" y="4001"/>
                  <a:pt x="1029" y="4189"/>
                  <a:pt x="935" y="4451"/>
                </a:cubicBezTo>
                <a:cubicBezTo>
                  <a:pt x="905" y="4537"/>
                  <a:pt x="890" y="4631"/>
                  <a:pt x="912" y="4719"/>
                </a:cubicBezTo>
                <a:cubicBezTo>
                  <a:pt x="966" y="4935"/>
                  <a:pt x="1212" y="5034"/>
                  <a:pt x="1429" y="5072"/>
                </a:cubicBezTo>
                <a:cubicBezTo>
                  <a:pt x="1594" y="5097"/>
                  <a:pt x="2541" y="5175"/>
                  <a:pt x="3448" y="5230"/>
                </a:cubicBezTo>
                <a:cubicBezTo>
                  <a:pt x="4013" y="5263"/>
                  <a:pt x="4563" y="5289"/>
                  <a:pt x="4903" y="5289"/>
                </a:cubicBezTo>
                <a:cubicBezTo>
                  <a:pt x="5121" y="5289"/>
                  <a:pt x="5253" y="5279"/>
                  <a:pt x="5248" y="5253"/>
                </a:cubicBezTo>
                <a:cubicBezTo>
                  <a:pt x="5112" y="4499"/>
                  <a:pt x="5073" y="3717"/>
                  <a:pt x="5067" y="2947"/>
                </a:cubicBezTo>
                <a:cubicBezTo>
                  <a:pt x="5061" y="2241"/>
                  <a:pt x="5255" y="1459"/>
                  <a:pt x="4712" y="883"/>
                </a:cubicBezTo>
                <a:cubicBezTo>
                  <a:pt x="4634" y="802"/>
                  <a:pt x="4539" y="729"/>
                  <a:pt x="4426" y="716"/>
                </a:cubicBezTo>
                <a:cubicBezTo>
                  <a:pt x="4414" y="715"/>
                  <a:pt x="4401" y="714"/>
                  <a:pt x="4390" y="714"/>
                </a:cubicBezTo>
                <a:cubicBezTo>
                  <a:pt x="4252" y="714"/>
                  <a:pt x="4122" y="803"/>
                  <a:pt x="4046" y="919"/>
                </a:cubicBezTo>
                <a:cubicBezTo>
                  <a:pt x="3962" y="1046"/>
                  <a:pt x="3932" y="1200"/>
                  <a:pt x="3916" y="1350"/>
                </a:cubicBezTo>
                <a:cubicBezTo>
                  <a:pt x="3874" y="1719"/>
                  <a:pt x="3900" y="2097"/>
                  <a:pt x="3991" y="2458"/>
                </a:cubicBezTo>
                <a:cubicBezTo>
                  <a:pt x="3822" y="1948"/>
                  <a:pt x="3650" y="1440"/>
                  <a:pt x="3440" y="948"/>
                </a:cubicBezTo>
                <a:cubicBezTo>
                  <a:pt x="3346" y="731"/>
                  <a:pt x="3240" y="511"/>
                  <a:pt x="3065" y="351"/>
                </a:cubicBezTo>
                <a:cubicBezTo>
                  <a:pt x="2967" y="264"/>
                  <a:pt x="2832" y="200"/>
                  <a:pt x="2706" y="200"/>
                </a:cubicBezTo>
                <a:cubicBezTo>
                  <a:pt x="2635" y="200"/>
                  <a:pt x="2568" y="220"/>
                  <a:pt x="2512" y="266"/>
                </a:cubicBezTo>
                <a:cubicBezTo>
                  <a:pt x="2382" y="373"/>
                  <a:pt x="2374" y="566"/>
                  <a:pt x="2384" y="735"/>
                </a:cubicBezTo>
                <a:cubicBezTo>
                  <a:pt x="2412" y="1158"/>
                  <a:pt x="2493" y="1579"/>
                  <a:pt x="2625" y="1983"/>
                </a:cubicBezTo>
                <a:cubicBezTo>
                  <a:pt x="2384" y="1323"/>
                  <a:pt x="1950" y="735"/>
                  <a:pt x="1390" y="311"/>
                </a:cubicBezTo>
                <a:cubicBezTo>
                  <a:pt x="1176" y="150"/>
                  <a:pt x="930" y="7"/>
                  <a:pt x="660" y="1"/>
                </a:cubicBezTo>
                <a:cubicBezTo>
                  <a:pt x="656" y="1"/>
                  <a:pt x="651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5" name="Google Shape;675;p15"/>
          <p:cNvGrpSpPr/>
          <p:nvPr/>
        </p:nvGrpSpPr>
        <p:grpSpPr>
          <a:xfrm>
            <a:off x="7742612" y="747590"/>
            <a:ext cx="210920" cy="196006"/>
            <a:chOff x="2294687" y="652640"/>
            <a:chExt cx="210920" cy="196006"/>
          </a:xfrm>
        </p:grpSpPr>
        <p:sp>
          <p:nvSpPr>
            <p:cNvPr id="676" name="Google Shape;676;p15"/>
            <p:cNvSpPr/>
            <p:nvPr/>
          </p:nvSpPr>
          <p:spPr>
            <a:xfrm>
              <a:off x="2358638" y="652640"/>
              <a:ext cx="50876" cy="50782"/>
            </a:xfrm>
            <a:custGeom>
              <a:avLst/>
              <a:gdLst/>
              <a:ahLst/>
              <a:cxnLst/>
              <a:rect l="l" t="t" r="r" b="b"/>
              <a:pathLst>
                <a:path w="1078" h="1076" extrusionOk="0">
                  <a:moveTo>
                    <a:pt x="536" y="0"/>
                  </a:moveTo>
                  <a:cubicBezTo>
                    <a:pt x="239" y="2"/>
                    <a:pt x="0" y="245"/>
                    <a:pt x="2" y="540"/>
                  </a:cubicBezTo>
                  <a:cubicBezTo>
                    <a:pt x="2" y="678"/>
                    <a:pt x="54" y="808"/>
                    <a:pt x="148" y="906"/>
                  </a:cubicBezTo>
                  <a:lnTo>
                    <a:pt x="161" y="919"/>
                  </a:lnTo>
                  <a:cubicBezTo>
                    <a:pt x="262" y="1021"/>
                    <a:pt x="398" y="1076"/>
                    <a:pt x="540" y="1076"/>
                  </a:cubicBezTo>
                  <a:cubicBezTo>
                    <a:pt x="683" y="1076"/>
                    <a:pt x="819" y="1018"/>
                    <a:pt x="921" y="917"/>
                  </a:cubicBezTo>
                  <a:cubicBezTo>
                    <a:pt x="1021" y="815"/>
                    <a:pt x="1077" y="679"/>
                    <a:pt x="1074" y="536"/>
                  </a:cubicBezTo>
                  <a:cubicBezTo>
                    <a:pt x="1074" y="392"/>
                    <a:pt x="1019" y="261"/>
                    <a:pt x="915" y="157"/>
                  </a:cubicBezTo>
                  <a:cubicBezTo>
                    <a:pt x="814" y="55"/>
                    <a:pt x="679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2454731" y="797818"/>
              <a:ext cx="50876" cy="50829"/>
            </a:xfrm>
            <a:custGeom>
              <a:avLst/>
              <a:gdLst/>
              <a:ahLst/>
              <a:cxnLst/>
              <a:rect l="l" t="t" r="r" b="b"/>
              <a:pathLst>
                <a:path w="1078" h="1077" extrusionOk="0">
                  <a:moveTo>
                    <a:pt x="537" y="0"/>
                  </a:moveTo>
                  <a:cubicBezTo>
                    <a:pt x="240" y="2"/>
                    <a:pt x="1" y="245"/>
                    <a:pt x="1" y="540"/>
                  </a:cubicBezTo>
                  <a:cubicBezTo>
                    <a:pt x="1" y="678"/>
                    <a:pt x="54" y="808"/>
                    <a:pt x="149" y="907"/>
                  </a:cubicBezTo>
                  <a:lnTo>
                    <a:pt x="160" y="920"/>
                  </a:lnTo>
                  <a:cubicBezTo>
                    <a:pt x="261" y="1021"/>
                    <a:pt x="398" y="1076"/>
                    <a:pt x="541" y="1076"/>
                  </a:cubicBezTo>
                  <a:cubicBezTo>
                    <a:pt x="684" y="1076"/>
                    <a:pt x="819" y="1018"/>
                    <a:pt x="920" y="915"/>
                  </a:cubicBezTo>
                  <a:cubicBezTo>
                    <a:pt x="1021" y="815"/>
                    <a:pt x="1078" y="679"/>
                    <a:pt x="1077" y="536"/>
                  </a:cubicBezTo>
                  <a:cubicBezTo>
                    <a:pt x="1077" y="393"/>
                    <a:pt x="1020" y="260"/>
                    <a:pt x="917" y="155"/>
                  </a:cubicBezTo>
                  <a:cubicBezTo>
                    <a:pt x="816" y="55"/>
                    <a:pt x="68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2294687" y="772473"/>
              <a:ext cx="50735" cy="50735"/>
            </a:xfrm>
            <a:custGeom>
              <a:avLst/>
              <a:gdLst/>
              <a:ahLst/>
              <a:cxnLst/>
              <a:rect l="l" t="t" r="r" b="b"/>
              <a:pathLst>
                <a:path w="1075" h="1075" extrusionOk="0">
                  <a:moveTo>
                    <a:pt x="536" y="0"/>
                  </a:moveTo>
                  <a:cubicBezTo>
                    <a:pt x="239" y="2"/>
                    <a:pt x="0" y="245"/>
                    <a:pt x="0" y="539"/>
                  </a:cubicBezTo>
                  <a:cubicBezTo>
                    <a:pt x="0" y="676"/>
                    <a:pt x="52" y="807"/>
                    <a:pt x="146" y="907"/>
                  </a:cubicBezTo>
                  <a:lnTo>
                    <a:pt x="158" y="920"/>
                  </a:lnTo>
                  <a:cubicBezTo>
                    <a:pt x="259" y="1021"/>
                    <a:pt x="395" y="1074"/>
                    <a:pt x="539" y="1074"/>
                  </a:cubicBezTo>
                  <a:cubicBezTo>
                    <a:pt x="682" y="1074"/>
                    <a:pt x="818" y="1017"/>
                    <a:pt x="918" y="915"/>
                  </a:cubicBezTo>
                  <a:cubicBezTo>
                    <a:pt x="1019" y="814"/>
                    <a:pt x="1074" y="679"/>
                    <a:pt x="1074" y="536"/>
                  </a:cubicBezTo>
                  <a:cubicBezTo>
                    <a:pt x="1073" y="391"/>
                    <a:pt x="1016" y="261"/>
                    <a:pt x="915" y="155"/>
                  </a:cubicBezTo>
                  <a:cubicBezTo>
                    <a:pt x="814" y="54"/>
                    <a:pt x="678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" name="Google Shape;679;p15"/>
          <p:cNvSpPr/>
          <p:nvPr/>
        </p:nvSpPr>
        <p:spPr>
          <a:xfrm>
            <a:off x="8799744" y="747595"/>
            <a:ext cx="243904" cy="326117"/>
          </a:xfrm>
          <a:custGeom>
            <a:avLst/>
            <a:gdLst/>
            <a:ahLst/>
            <a:cxnLst/>
            <a:rect l="l" t="t" r="r" b="b"/>
            <a:pathLst>
              <a:path w="5168" h="6910" extrusionOk="0">
                <a:moveTo>
                  <a:pt x="1000" y="1"/>
                </a:moveTo>
                <a:cubicBezTo>
                  <a:pt x="990" y="1"/>
                  <a:pt x="980" y="3"/>
                  <a:pt x="971" y="9"/>
                </a:cubicBezTo>
                <a:cubicBezTo>
                  <a:pt x="930" y="34"/>
                  <a:pt x="937" y="96"/>
                  <a:pt x="952" y="142"/>
                </a:cubicBezTo>
                <a:cubicBezTo>
                  <a:pt x="1063" y="525"/>
                  <a:pt x="1191" y="902"/>
                  <a:pt x="1325" y="1277"/>
                </a:cubicBezTo>
                <a:cubicBezTo>
                  <a:pt x="1461" y="1648"/>
                  <a:pt x="1648" y="2008"/>
                  <a:pt x="1770" y="2383"/>
                </a:cubicBezTo>
                <a:cubicBezTo>
                  <a:pt x="1699" y="2392"/>
                  <a:pt x="1248" y="2524"/>
                  <a:pt x="1088" y="2524"/>
                </a:cubicBezTo>
                <a:cubicBezTo>
                  <a:pt x="1057" y="2524"/>
                  <a:pt x="1038" y="2519"/>
                  <a:pt x="1033" y="2508"/>
                </a:cubicBezTo>
                <a:cubicBezTo>
                  <a:pt x="969" y="2357"/>
                  <a:pt x="822" y="2253"/>
                  <a:pt x="654" y="2253"/>
                </a:cubicBezTo>
                <a:cubicBezTo>
                  <a:pt x="638" y="2253"/>
                  <a:pt x="622" y="2254"/>
                  <a:pt x="606" y="2256"/>
                </a:cubicBezTo>
                <a:cubicBezTo>
                  <a:pt x="380" y="2283"/>
                  <a:pt x="218" y="2488"/>
                  <a:pt x="245" y="2712"/>
                </a:cubicBezTo>
                <a:cubicBezTo>
                  <a:pt x="247" y="2724"/>
                  <a:pt x="251" y="2732"/>
                  <a:pt x="251" y="2745"/>
                </a:cubicBezTo>
                <a:cubicBezTo>
                  <a:pt x="251" y="2748"/>
                  <a:pt x="253" y="2752"/>
                  <a:pt x="253" y="2755"/>
                </a:cubicBezTo>
                <a:cubicBezTo>
                  <a:pt x="253" y="2757"/>
                  <a:pt x="254" y="2760"/>
                  <a:pt x="254" y="2761"/>
                </a:cubicBezTo>
                <a:cubicBezTo>
                  <a:pt x="300" y="2945"/>
                  <a:pt x="464" y="3075"/>
                  <a:pt x="654" y="3075"/>
                </a:cubicBezTo>
                <a:cubicBezTo>
                  <a:pt x="669" y="3075"/>
                  <a:pt x="684" y="3074"/>
                  <a:pt x="700" y="3072"/>
                </a:cubicBezTo>
                <a:cubicBezTo>
                  <a:pt x="916" y="3046"/>
                  <a:pt x="1069" y="2861"/>
                  <a:pt x="1062" y="2647"/>
                </a:cubicBezTo>
                <a:cubicBezTo>
                  <a:pt x="1324" y="2603"/>
                  <a:pt x="1590" y="2576"/>
                  <a:pt x="1857" y="2566"/>
                </a:cubicBezTo>
                <a:cubicBezTo>
                  <a:pt x="2061" y="2842"/>
                  <a:pt x="2191" y="3210"/>
                  <a:pt x="2260" y="3709"/>
                </a:cubicBezTo>
                <a:cubicBezTo>
                  <a:pt x="2233" y="3715"/>
                  <a:pt x="2205" y="3717"/>
                  <a:pt x="2176" y="3717"/>
                </a:cubicBezTo>
                <a:cubicBezTo>
                  <a:pt x="2124" y="3717"/>
                  <a:pt x="2071" y="3710"/>
                  <a:pt x="2019" y="3701"/>
                </a:cubicBezTo>
                <a:cubicBezTo>
                  <a:pt x="1929" y="3683"/>
                  <a:pt x="1839" y="3666"/>
                  <a:pt x="1749" y="3650"/>
                </a:cubicBezTo>
                <a:cubicBezTo>
                  <a:pt x="1541" y="3608"/>
                  <a:pt x="1328" y="3566"/>
                  <a:pt x="1111" y="3549"/>
                </a:cubicBezTo>
                <a:cubicBezTo>
                  <a:pt x="1053" y="3543"/>
                  <a:pt x="997" y="3541"/>
                  <a:pt x="942" y="3541"/>
                </a:cubicBezTo>
                <a:cubicBezTo>
                  <a:pt x="895" y="3541"/>
                  <a:pt x="849" y="3542"/>
                  <a:pt x="804" y="3546"/>
                </a:cubicBezTo>
                <a:cubicBezTo>
                  <a:pt x="737" y="3407"/>
                  <a:pt x="594" y="3316"/>
                  <a:pt x="436" y="3316"/>
                </a:cubicBezTo>
                <a:cubicBezTo>
                  <a:pt x="420" y="3316"/>
                  <a:pt x="405" y="3317"/>
                  <a:pt x="389" y="3319"/>
                </a:cubicBezTo>
                <a:cubicBezTo>
                  <a:pt x="163" y="3346"/>
                  <a:pt x="1" y="3550"/>
                  <a:pt x="28" y="3775"/>
                </a:cubicBezTo>
                <a:cubicBezTo>
                  <a:pt x="54" y="3984"/>
                  <a:pt x="232" y="4138"/>
                  <a:pt x="437" y="4138"/>
                </a:cubicBezTo>
                <a:cubicBezTo>
                  <a:pt x="452" y="4138"/>
                  <a:pt x="468" y="4137"/>
                  <a:pt x="484" y="4135"/>
                </a:cubicBezTo>
                <a:cubicBezTo>
                  <a:pt x="707" y="4109"/>
                  <a:pt x="866" y="3908"/>
                  <a:pt x="845" y="3688"/>
                </a:cubicBezTo>
                <a:cubicBezTo>
                  <a:pt x="880" y="3686"/>
                  <a:pt x="916" y="3685"/>
                  <a:pt x="953" y="3685"/>
                </a:cubicBezTo>
                <a:cubicBezTo>
                  <a:pt x="1001" y="3685"/>
                  <a:pt x="1050" y="3686"/>
                  <a:pt x="1099" y="3691"/>
                </a:cubicBezTo>
                <a:cubicBezTo>
                  <a:pt x="1308" y="3708"/>
                  <a:pt x="1518" y="3748"/>
                  <a:pt x="1721" y="3789"/>
                </a:cubicBezTo>
                <a:cubicBezTo>
                  <a:pt x="1810" y="3806"/>
                  <a:pt x="1901" y="3825"/>
                  <a:pt x="1991" y="3841"/>
                </a:cubicBezTo>
                <a:cubicBezTo>
                  <a:pt x="2054" y="3853"/>
                  <a:pt x="2119" y="3862"/>
                  <a:pt x="2183" y="3862"/>
                </a:cubicBezTo>
                <a:cubicBezTo>
                  <a:pt x="2188" y="3862"/>
                  <a:pt x="2193" y="3861"/>
                  <a:pt x="2198" y="3861"/>
                </a:cubicBezTo>
                <a:lnTo>
                  <a:pt x="2198" y="3861"/>
                </a:lnTo>
                <a:cubicBezTo>
                  <a:pt x="2075" y="4132"/>
                  <a:pt x="1907" y="4388"/>
                  <a:pt x="1741" y="4634"/>
                </a:cubicBezTo>
                <a:cubicBezTo>
                  <a:pt x="1637" y="4786"/>
                  <a:pt x="1532" y="4943"/>
                  <a:pt x="1438" y="5105"/>
                </a:cubicBezTo>
                <a:cubicBezTo>
                  <a:pt x="1230" y="5457"/>
                  <a:pt x="1113" y="5795"/>
                  <a:pt x="1085" y="6107"/>
                </a:cubicBezTo>
                <a:cubicBezTo>
                  <a:pt x="881" y="6152"/>
                  <a:pt x="739" y="6343"/>
                  <a:pt x="764" y="6555"/>
                </a:cubicBezTo>
                <a:cubicBezTo>
                  <a:pt x="791" y="6756"/>
                  <a:pt x="969" y="6910"/>
                  <a:pt x="1175" y="6910"/>
                </a:cubicBezTo>
                <a:cubicBezTo>
                  <a:pt x="1191" y="6910"/>
                  <a:pt x="1206" y="6909"/>
                  <a:pt x="1223" y="6907"/>
                </a:cubicBezTo>
                <a:cubicBezTo>
                  <a:pt x="1448" y="6880"/>
                  <a:pt x="1611" y="6676"/>
                  <a:pt x="1583" y="6451"/>
                </a:cubicBezTo>
                <a:cubicBezTo>
                  <a:pt x="1561" y="6260"/>
                  <a:pt x="1412" y="6120"/>
                  <a:pt x="1234" y="6092"/>
                </a:cubicBezTo>
                <a:cubicBezTo>
                  <a:pt x="1267" y="5749"/>
                  <a:pt x="1418" y="5419"/>
                  <a:pt x="1566" y="5167"/>
                </a:cubicBezTo>
                <a:cubicBezTo>
                  <a:pt x="1657" y="5011"/>
                  <a:pt x="1763" y="4854"/>
                  <a:pt x="1864" y="4704"/>
                </a:cubicBezTo>
                <a:cubicBezTo>
                  <a:pt x="2016" y="4478"/>
                  <a:pt x="2169" y="4246"/>
                  <a:pt x="2292" y="3997"/>
                </a:cubicBezTo>
                <a:cubicBezTo>
                  <a:pt x="2300" y="4077"/>
                  <a:pt x="2308" y="4154"/>
                  <a:pt x="2316" y="4233"/>
                </a:cubicBezTo>
                <a:cubicBezTo>
                  <a:pt x="2343" y="4543"/>
                  <a:pt x="2371" y="4863"/>
                  <a:pt x="2443" y="5173"/>
                </a:cubicBezTo>
                <a:cubicBezTo>
                  <a:pt x="2527" y="5532"/>
                  <a:pt x="2676" y="5837"/>
                  <a:pt x="2871" y="6070"/>
                </a:cubicBezTo>
                <a:cubicBezTo>
                  <a:pt x="2809" y="6152"/>
                  <a:pt x="2777" y="6257"/>
                  <a:pt x="2790" y="6367"/>
                </a:cubicBezTo>
                <a:cubicBezTo>
                  <a:pt x="2814" y="6576"/>
                  <a:pt x="2992" y="6731"/>
                  <a:pt x="3197" y="6731"/>
                </a:cubicBezTo>
                <a:cubicBezTo>
                  <a:pt x="3213" y="6731"/>
                  <a:pt x="3230" y="6730"/>
                  <a:pt x="3246" y="6728"/>
                </a:cubicBezTo>
                <a:cubicBezTo>
                  <a:pt x="3472" y="6700"/>
                  <a:pt x="3633" y="6496"/>
                  <a:pt x="3605" y="6272"/>
                </a:cubicBezTo>
                <a:cubicBezTo>
                  <a:pt x="3581" y="6063"/>
                  <a:pt x="3403" y="5908"/>
                  <a:pt x="3199" y="5908"/>
                </a:cubicBezTo>
                <a:cubicBezTo>
                  <a:pt x="3183" y="5908"/>
                  <a:pt x="3166" y="5909"/>
                  <a:pt x="3149" y="5911"/>
                </a:cubicBezTo>
                <a:cubicBezTo>
                  <a:pt x="3087" y="5918"/>
                  <a:pt x="3029" y="5942"/>
                  <a:pt x="2979" y="5975"/>
                </a:cubicBezTo>
                <a:cubicBezTo>
                  <a:pt x="2799" y="5759"/>
                  <a:pt x="2663" y="5477"/>
                  <a:pt x="2583" y="5143"/>
                </a:cubicBezTo>
                <a:cubicBezTo>
                  <a:pt x="2534" y="4936"/>
                  <a:pt x="2508" y="4724"/>
                  <a:pt x="2486" y="4513"/>
                </a:cubicBezTo>
                <a:lnTo>
                  <a:pt x="2486" y="4513"/>
                </a:lnTo>
                <a:cubicBezTo>
                  <a:pt x="2884" y="4665"/>
                  <a:pt x="3219" y="4957"/>
                  <a:pt x="3516" y="5251"/>
                </a:cubicBezTo>
                <a:cubicBezTo>
                  <a:pt x="3504" y="5297"/>
                  <a:pt x="3500" y="5347"/>
                  <a:pt x="3504" y="5397"/>
                </a:cubicBezTo>
                <a:cubicBezTo>
                  <a:pt x="3529" y="5606"/>
                  <a:pt x="3708" y="5761"/>
                  <a:pt x="3911" y="5761"/>
                </a:cubicBezTo>
                <a:cubicBezTo>
                  <a:pt x="3927" y="5761"/>
                  <a:pt x="3943" y="5760"/>
                  <a:pt x="3960" y="5758"/>
                </a:cubicBezTo>
                <a:cubicBezTo>
                  <a:pt x="4187" y="5730"/>
                  <a:pt x="4348" y="5526"/>
                  <a:pt x="4320" y="5302"/>
                </a:cubicBezTo>
                <a:cubicBezTo>
                  <a:pt x="4295" y="5093"/>
                  <a:pt x="4118" y="4938"/>
                  <a:pt x="3914" y="4938"/>
                </a:cubicBezTo>
                <a:cubicBezTo>
                  <a:pt x="3898" y="4938"/>
                  <a:pt x="3881" y="4939"/>
                  <a:pt x="3864" y="4941"/>
                </a:cubicBezTo>
                <a:cubicBezTo>
                  <a:pt x="3746" y="4956"/>
                  <a:pt x="3644" y="5021"/>
                  <a:pt x="3579" y="5114"/>
                </a:cubicBezTo>
                <a:cubicBezTo>
                  <a:pt x="3264" y="4805"/>
                  <a:pt x="2909" y="4500"/>
                  <a:pt x="2472" y="4354"/>
                </a:cubicBezTo>
                <a:cubicBezTo>
                  <a:pt x="2468" y="4312"/>
                  <a:pt x="2465" y="4268"/>
                  <a:pt x="2460" y="4226"/>
                </a:cubicBezTo>
                <a:cubicBezTo>
                  <a:pt x="2449" y="4070"/>
                  <a:pt x="2434" y="3912"/>
                  <a:pt x="2415" y="3756"/>
                </a:cubicBezTo>
                <a:cubicBezTo>
                  <a:pt x="2359" y="3298"/>
                  <a:pt x="2255" y="2941"/>
                  <a:pt x="2093" y="2655"/>
                </a:cubicBezTo>
                <a:lnTo>
                  <a:pt x="2093" y="2655"/>
                </a:lnTo>
                <a:cubicBezTo>
                  <a:pt x="2148" y="2696"/>
                  <a:pt x="2201" y="2735"/>
                  <a:pt x="2255" y="2774"/>
                </a:cubicBezTo>
                <a:cubicBezTo>
                  <a:pt x="2924" y="3263"/>
                  <a:pt x="3613" y="3767"/>
                  <a:pt x="4335" y="4187"/>
                </a:cubicBezTo>
                <a:cubicBezTo>
                  <a:pt x="4323" y="4233"/>
                  <a:pt x="4319" y="4284"/>
                  <a:pt x="4325" y="4335"/>
                </a:cubicBezTo>
                <a:cubicBezTo>
                  <a:pt x="4350" y="4545"/>
                  <a:pt x="4527" y="4698"/>
                  <a:pt x="4731" y="4698"/>
                </a:cubicBezTo>
                <a:cubicBezTo>
                  <a:pt x="4747" y="4698"/>
                  <a:pt x="4764" y="4697"/>
                  <a:pt x="4781" y="4695"/>
                </a:cubicBezTo>
                <a:cubicBezTo>
                  <a:pt x="5007" y="4668"/>
                  <a:pt x="5167" y="4464"/>
                  <a:pt x="5140" y="4239"/>
                </a:cubicBezTo>
                <a:cubicBezTo>
                  <a:pt x="5116" y="4029"/>
                  <a:pt x="4937" y="3876"/>
                  <a:pt x="4733" y="3876"/>
                </a:cubicBezTo>
                <a:cubicBezTo>
                  <a:pt x="4717" y="3876"/>
                  <a:pt x="4701" y="3877"/>
                  <a:pt x="4685" y="3879"/>
                </a:cubicBezTo>
                <a:cubicBezTo>
                  <a:pt x="4561" y="3893"/>
                  <a:pt x="4461" y="3961"/>
                  <a:pt x="4396" y="4057"/>
                </a:cubicBezTo>
                <a:cubicBezTo>
                  <a:pt x="3914" y="3777"/>
                  <a:pt x="3455" y="3463"/>
                  <a:pt x="3002" y="3140"/>
                </a:cubicBezTo>
                <a:cubicBezTo>
                  <a:pt x="2779" y="2981"/>
                  <a:pt x="2565" y="2789"/>
                  <a:pt x="2327" y="2651"/>
                </a:cubicBezTo>
                <a:cubicBezTo>
                  <a:pt x="2124" y="2532"/>
                  <a:pt x="2032" y="2398"/>
                  <a:pt x="1943" y="2176"/>
                </a:cubicBezTo>
                <a:cubicBezTo>
                  <a:pt x="1664" y="1487"/>
                  <a:pt x="1386" y="795"/>
                  <a:pt x="1105" y="106"/>
                </a:cubicBezTo>
                <a:cubicBezTo>
                  <a:pt x="1086" y="57"/>
                  <a:pt x="1045" y="1"/>
                  <a:pt x="10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5"/>
          <p:cNvSpPr/>
          <p:nvPr/>
        </p:nvSpPr>
        <p:spPr>
          <a:xfrm>
            <a:off x="719996" y="817019"/>
            <a:ext cx="187175" cy="272315"/>
          </a:xfrm>
          <a:custGeom>
            <a:avLst/>
            <a:gdLst/>
            <a:ahLst/>
            <a:cxnLst/>
            <a:rect l="l" t="t" r="r" b="b"/>
            <a:pathLst>
              <a:path w="3966" h="5770" extrusionOk="0">
                <a:moveTo>
                  <a:pt x="200" y="0"/>
                </a:moveTo>
                <a:cubicBezTo>
                  <a:pt x="193" y="0"/>
                  <a:pt x="186" y="2"/>
                  <a:pt x="180" y="6"/>
                </a:cubicBezTo>
                <a:cubicBezTo>
                  <a:pt x="90" y="62"/>
                  <a:pt x="285" y="265"/>
                  <a:pt x="314" y="305"/>
                </a:cubicBezTo>
                <a:cubicBezTo>
                  <a:pt x="420" y="457"/>
                  <a:pt x="528" y="609"/>
                  <a:pt x="634" y="763"/>
                </a:cubicBezTo>
                <a:cubicBezTo>
                  <a:pt x="770" y="961"/>
                  <a:pt x="818" y="1229"/>
                  <a:pt x="782" y="1465"/>
                </a:cubicBezTo>
                <a:cubicBezTo>
                  <a:pt x="753" y="1653"/>
                  <a:pt x="673" y="1828"/>
                  <a:pt x="589" y="2012"/>
                </a:cubicBezTo>
                <a:cubicBezTo>
                  <a:pt x="556" y="2084"/>
                  <a:pt x="524" y="2157"/>
                  <a:pt x="492" y="2232"/>
                </a:cubicBezTo>
                <a:cubicBezTo>
                  <a:pt x="463" y="2236"/>
                  <a:pt x="433" y="2244"/>
                  <a:pt x="404" y="2255"/>
                </a:cubicBezTo>
                <a:cubicBezTo>
                  <a:pt x="194" y="2341"/>
                  <a:pt x="91" y="2581"/>
                  <a:pt x="177" y="2791"/>
                </a:cubicBezTo>
                <a:cubicBezTo>
                  <a:pt x="241" y="2951"/>
                  <a:pt x="396" y="3048"/>
                  <a:pt x="559" y="3048"/>
                </a:cubicBezTo>
                <a:cubicBezTo>
                  <a:pt x="610" y="3048"/>
                  <a:pt x="662" y="3039"/>
                  <a:pt x="712" y="3018"/>
                </a:cubicBezTo>
                <a:cubicBezTo>
                  <a:pt x="922" y="2934"/>
                  <a:pt x="1025" y="2692"/>
                  <a:pt x="940" y="2482"/>
                </a:cubicBezTo>
                <a:cubicBezTo>
                  <a:pt x="887" y="2352"/>
                  <a:pt x="775" y="2264"/>
                  <a:pt x="647" y="2235"/>
                </a:cubicBezTo>
                <a:cubicBezTo>
                  <a:pt x="670" y="2181"/>
                  <a:pt x="693" y="2126"/>
                  <a:pt x="720" y="2073"/>
                </a:cubicBezTo>
                <a:cubicBezTo>
                  <a:pt x="803" y="1887"/>
                  <a:pt x="893" y="1696"/>
                  <a:pt x="924" y="1486"/>
                </a:cubicBezTo>
                <a:cubicBezTo>
                  <a:pt x="932" y="1431"/>
                  <a:pt x="934" y="1378"/>
                  <a:pt x="934" y="1323"/>
                </a:cubicBezTo>
                <a:cubicBezTo>
                  <a:pt x="1110" y="1720"/>
                  <a:pt x="1223" y="2135"/>
                  <a:pt x="1330" y="2540"/>
                </a:cubicBezTo>
                <a:cubicBezTo>
                  <a:pt x="1329" y="2552"/>
                  <a:pt x="1329" y="2561"/>
                  <a:pt x="1330" y="2572"/>
                </a:cubicBezTo>
                <a:cubicBezTo>
                  <a:pt x="1381" y="2760"/>
                  <a:pt x="1307" y="2953"/>
                  <a:pt x="1236" y="3083"/>
                </a:cubicBezTo>
                <a:cubicBezTo>
                  <a:pt x="1180" y="3185"/>
                  <a:pt x="1113" y="3279"/>
                  <a:pt x="1041" y="3377"/>
                </a:cubicBezTo>
                <a:cubicBezTo>
                  <a:pt x="996" y="3438"/>
                  <a:pt x="951" y="3500"/>
                  <a:pt x="909" y="3565"/>
                </a:cubicBezTo>
                <a:cubicBezTo>
                  <a:pt x="705" y="3877"/>
                  <a:pt x="579" y="4238"/>
                  <a:pt x="543" y="4609"/>
                </a:cubicBezTo>
                <a:cubicBezTo>
                  <a:pt x="517" y="4604"/>
                  <a:pt x="491" y="4601"/>
                  <a:pt x="465" y="4601"/>
                </a:cubicBezTo>
                <a:cubicBezTo>
                  <a:pt x="415" y="4601"/>
                  <a:pt x="364" y="4611"/>
                  <a:pt x="314" y="4631"/>
                </a:cubicBezTo>
                <a:cubicBezTo>
                  <a:pt x="104" y="4716"/>
                  <a:pt x="0" y="4956"/>
                  <a:pt x="85" y="5166"/>
                </a:cubicBezTo>
                <a:cubicBezTo>
                  <a:pt x="153" y="5330"/>
                  <a:pt x="308" y="5428"/>
                  <a:pt x="471" y="5428"/>
                </a:cubicBezTo>
                <a:cubicBezTo>
                  <a:pt x="523" y="5428"/>
                  <a:pt x="575" y="5419"/>
                  <a:pt x="625" y="5398"/>
                </a:cubicBezTo>
                <a:cubicBezTo>
                  <a:pt x="835" y="5314"/>
                  <a:pt x="938" y="5072"/>
                  <a:pt x="853" y="4862"/>
                </a:cubicBezTo>
                <a:cubicBezTo>
                  <a:pt x="818" y="4778"/>
                  <a:pt x="759" y="4713"/>
                  <a:pt x="688" y="4667"/>
                </a:cubicBezTo>
                <a:cubicBezTo>
                  <a:pt x="709" y="4385"/>
                  <a:pt x="788" y="4107"/>
                  <a:pt x="916" y="3853"/>
                </a:cubicBezTo>
                <a:cubicBezTo>
                  <a:pt x="1173" y="4021"/>
                  <a:pt x="1351" y="4260"/>
                  <a:pt x="1508" y="4644"/>
                </a:cubicBezTo>
                <a:cubicBezTo>
                  <a:pt x="1511" y="4652"/>
                  <a:pt x="1513" y="4658"/>
                  <a:pt x="1516" y="4663"/>
                </a:cubicBezTo>
                <a:cubicBezTo>
                  <a:pt x="1503" y="4666"/>
                  <a:pt x="1488" y="4667"/>
                  <a:pt x="1475" y="4673"/>
                </a:cubicBezTo>
                <a:cubicBezTo>
                  <a:pt x="1265" y="4758"/>
                  <a:pt x="1162" y="4998"/>
                  <a:pt x="1248" y="5208"/>
                </a:cubicBezTo>
                <a:cubicBezTo>
                  <a:pt x="1312" y="5368"/>
                  <a:pt x="1467" y="5466"/>
                  <a:pt x="1630" y="5466"/>
                </a:cubicBezTo>
                <a:cubicBezTo>
                  <a:pt x="1681" y="5466"/>
                  <a:pt x="1733" y="5456"/>
                  <a:pt x="1784" y="5436"/>
                </a:cubicBezTo>
                <a:cubicBezTo>
                  <a:pt x="1993" y="5352"/>
                  <a:pt x="2096" y="5110"/>
                  <a:pt x="2011" y="4900"/>
                </a:cubicBezTo>
                <a:cubicBezTo>
                  <a:pt x="1950" y="4751"/>
                  <a:pt x="1810" y="4657"/>
                  <a:pt x="1658" y="4645"/>
                </a:cubicBezTo>
                <a:cubicBezTo>
                  <a:pt x="1655" y="4622"/>
                  <a:pt x="1646" y="4600"/>
                  <a:pt x="1640" y="4587"/>
                </a:cubicBezTo>
                <a:cubicBezTo>
                  <a:pt x="1526" y="4309"/>
                  <a:pt x="1346" y="3961"/>
                  <a:pt x="983" y="3725"/>
                </a:cubicBezTo>
                <a:cubicBezTo>
                  <a:pt x="999" y="3700"/>
                  <a:pt x="1013" y="3672"/>
                  <a:pt x="1031" y="3646"/>
                </a:cubicBezTo>
                <a:cubicBezTo>
                  <a:pt x="1070" y="3586"/>
                  <a:pt x="1115" y="3526"/>
                  <a:pt x="1158" y="3465"/>
                </a:cubicBezTo>
                <a:cubicBezTo>
                  <a:pt x="1231" y="3368"/>
                  <a:pt x="1303" y="3267"/>
                  <a:pt x="1365" y="3157"/>
                </a:cubicBezTo>
                <a:cubicBezTo>
                  <a:pt x="1394" y="3104"/>
                  <a:pt x="1423" y="3041"/>
                  <a:pt x="1446" y="2973"/>
                </a:cubicBezTo>
                <a:cubicBezTo>
                  <a:pt x="1474" y="3073"/>
                  <a:pt x="1503" y="3174"/>
                  <a:pt x="1533" y="3274"/>
                </a:cubicBezTo>
                <a:cubicBezTo>
                  <a:pt x="1533" y="3284"/>
                  <a:pt x="1537" y="3297"/>
                  <a:pt x="1545" y="3306"/>
                </a:cubicBezTo>
                <a:cubicBezTo>
                  <a:pt x="1620" y="3548"/>
                  <a:pt x="1707" y="3785"/>
                  <a:pt x="1817" y="4018"/>
                </a:cubicBezTo>
                <a:cubicBezTo>
                  <a:pt x="1982" y="4362"/>
                  <a:pt x="2266" y="4809"/>
                  <a:pt x="2719" y="5133"/>
                </a:cubicBezTo>
                <a:cubicBezTo>
                  <a:pt x="2646" y="5242"/>
                  <a:pt x="2628" y="5382"/>
                  <a:pt x="2681" y="5512"/>
                </a:cubicBezTo>
                <a:cubicBezTo>
                  <a:pt x="2745" y="5672"/>
                  <a:pt x="2900" y="5770"/>
                  <a:pt x="3063" y="5770"/>
                </a:cubicBezTo>
                <a:cubicBezTo>
                  <a:pt x="3114" y="5770"/>
                  <a:pt x="3166" y="5760"/>
                  <a:pt x="3217" y="5740"/>
                </a:cubicBezTo>
                <a:cubicBezTo>
                  <a:pt x="3427" y="5656"/>
                  <a:pt x="3529" y="5414"/>
                  <a:pt x="3444" y="5205"/>
                </a:cubicBezTo>
                <a:cubicBezTo>
                  <a:pt x="3379" y="5045"/>
                  <a:pt x="3224" y="4947"/>
                  <a:pt x="3061" y="4947"/>
                </a:cubicBezTo>
                <a:cubicBezTo>
                  <a:pt x="3010" y="4947"/>
                  <a:pt x="2958" y="4956"/>
                  <a:pt x="2908" y="4977"/>
                </a:cubicBezTo>
                <a:cubicBezTo>
                  <a:pt x="2876" y="4990"/>
                  <a:pt x="2848" y="5007"/>
                  <a:pt x="2820" y="5027"/>
                </a:cubicBezTo>
                <a:cubicBezTo>
                  <a:pt x="2381" y="4721"/>
                  <a:pt x="2106" y="4288"/>
                  <a:pt x="1947" y="3955"/>
                </a:cubicBezTo>
                <a:cubicBezTo>
                  <a:pt x="1870" y="3790"/>
                  <a:pt x="1802" y="3622"/>
                  <a:pt x="1744" y="3451"/>
                </a:cubicBezTo>
                <a:lnTo>
                  <a:pt x="1744" y="3451"/>
                </a:lnTo>
                <a:cubicBezTo>
                  <a:pt x="1921" y="3552"/>
                  <a:pt x="2116" y="3616"/>
                  <a:pt x="2306" y="3677"/>
                </a:cubicBezTo>
                <a:cubicBezTo>
                  <a:pt x="2399" y="3709"/>
                  <a:pt x="2490" y="3738"/>
                  <a:pt x="2581" y="3771"/>
                </a:cubicBezTo>
                <a:cubicBezTo>
                  <a:pt x="2775" y="3846"/>
                  <a:pt x="2958" y="3942"/>
                  <a:pt x="3130" y="4056"/>
                </a:cubicBezTo>
                <a:cubicBezTo>
                  <a:pt x="3081" y="4157"/>
                  <a:pt x="3072" y="4276"/>
                  <a:pt x="3117" y="4389"/>
                </a:cubicBezTo>
                <a:cubicBezTo>
                  <a:pt x="3182" y="4549"/>
                  <a:pt x="3336" y="4646"/>
                  <a:pt x="3499" y="4646"/>
                </a:cubicBezTo>
                <a:cubicBezTo>
                  <a:pt x="3550" y="4646"/>
                  <a:pt x="3602" y="4637"/>
                  <a:pt x="3652" y="4616"/>
                </a:cubicBezTo>
                <a:cubicBezTo>
                  <a:pt x="3862" y="4531"/>
                  <a:pt x="3965" y="4291"/>
                  <a:pt x="3880" y="4081"/>
                </a:cubicBezTo>
                <a:cubicBezTo>
                  <a:pt x="3816" y="3921"/>
                  <a:pt x="3661" y="3823"/>
                  <a:pt x="3498" y="3823"/>
                </a:cubicBezTo>
                <a:cubicBezTo>
                  <a:pt x="3446" y="3823"/>
                  <a:pt x="3394" y="3833"/>
                  <a:pt x="3344" y="3853"/>
                </a:cubicBezTo>
                <a:cubicBezTo>
                  <a:pt x="3293" y="3872"/>
                  <a:pt x="3250" y="3904"/>
                  <a:pt x="3212" y="3940"/>
                </a:cubicBezTo>
                <a:cubicBezTo>
                  <a:pt x="3031" y="3819"/>
                  <a:pt x="2837" y="3716"/>
                  <a:pt x="2632" y="3638"/>
                </a:cubicBezTo>
                <a:cubicBezTo>
                  <a:pt x="2539" y="3603"/>
                  <a:pt x="2444" y="3573"/>
                  <a:pt x="2350" y="3541"/>
                </a:cubicBezTo>
                <a:cubicBezTo>
                  <a:pt x="2099" y="3458"/>
                  <a:pt x="1863" y="3381"/>
                  <a:pt x="1671" y="3227"/>
                </a:cubicBezTo>
                <a:cubicBezTo>
                  <a:pt x="1604" y="3009"/>
                  <a:pt x="1546" y="2791"/>
                  <a:pt x="1490" y="2575"/>
                </a:cubicBezTo>
                <a:cubicBezTo>
                  <a:pt x="1429" y="2341"/>
                  <a:pt x="1365" y="2103"/>
                  <a:pt x="1291" y="1866"/>
                </a:cubicBezTo>
                <a:lnTo>
                  <a:pt x="1291" y="1866"/>
                </a:lnTo>
                <a:cubicBezTo>
                  <a:pt x="1561" y="2042"/>
                  <a:pt x="2009" y="2281"/>
                  <a:pt x="2548" y="2371"/>
                </a:cubicBezTo>
                <a:cubicBezTo>
                  <a:pt x="2551" y="2416"/>
                  <a:pt x="2559" y="2462"/>
                  <a:pt x="2575" y="2506"/>
                </a:cubicBezTo>
                <a:cubicBezTo>
                  <a:pt x="2640" y="2665"/>
                  <a:pt x="2795" y="2763"/>
                  <a:pt x="2958" y="2763"/>
                </a:cubicBezTo>
                <a:cubicBezTo>
                  <a:pt x="3009" y="2763"/>
                  <a:pt x="3061" y="2753"/>
                  <a:pt x="3111" y="2733"/>
                </a:cubicBezTo>
                <a:cubicBezTo>
                  <a:pt x="3321" y="2648"/>
                  <a:pt x="3424" y="2407"/>
                  <a:pt x="3340" y="2197"/>
                </a:cubicBezTo>
                <a:cubicBezTo>
                  <a:pt x="3275" y="2038"/>
                  <a:pt x="3120" y="1940"/>
                  <a:pt x="2957" y="1940"/>
                </a:cubicBezTo>
                <a:cubicBezTo>
                  <a:pt x="2906" y="1940"/>
                  <a:pt x="2854" y="1950"/>
                  <a:pt x="2804" y="1970"/>
                </a:cubicBezTo>
                <a:cubicBezTo>
                  <a:pt x="2685" y="2016"/>
                  <a:pt x="2604" y="2112"/>
                  <a:pt x="2568" y="2225"/>
                </a:cubicBezTo>
                <a:cubicBezTo>
                  <a:pt x="1931" y="2116"/>
                  <a:pt x="1426" y="1793"/>
                  <a:pt x="1216" y="1638"/>
                </a:cubicBezTo>
                <a:cubicBezTo>
                  <a:pt x="1151" y="1452"/>
                  <a:pt x="1076" y="1268"/>
                  <a:pt x="984" y="1088"/>
                </a:cubicBezTo>
                <a:cubicBezTo>
                  <a:pt x="882" y="881"/>
                  <a:pt x="767" y="683"/>
                  <a:pt x="643" y="489"/>
                </a:cubicBezTo>
                <a:cubicBezTo>
                  <a:pt x="585" y="401"/>
                  <a:pt x="527" y="307"/>
                  <a:pt x="459" y="227"/>
                </a:cubicBezTo>
                <a:cubicBezTo>
                  <a:pt x="389" y="149"/>
                  <a:pt x="339" y="69"/>
                  <a:pt x="245" y="16"/>
                </a:cubicBezTo>
                <a:cubicBezTo>
                  <a:pt x="231" y="8"/>
                  <a:pt x="215" y="0"/>
                  <a:pt x="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15"/>
          <p:cNvGrpSpPr/>
          <p:nvPr/>
        </p:nvGrpSpPr>
        <p:grpSpPr>
          <a:xfrm>
            <a:off x="617165" y="-319252"/>
            <a:ext cx="460670" cy="971792"/>
            <a:chOff x="1118425" y="996600"/>
            <a:chExt cx="244025" cy="514775"/>
          </a:xfrm>
        </p:grpSpPr>
        <p:sp>
          <p:nvSpPr>
            <p:cNvPr id="682" name="Google Shape;682;p15"/>
            <p:cNvSpPr/>
            <p:nvPr/>
          </p:nvSpPr>
          <p:spPr>
            <a:xfrm>
              <a:off x="1118425" y="1061350"/>
              <a:ext cx="244025" cy="450025"/>
            </a:xfrm>
            <a:custGeom>
              <a:avLst/>
              <a:gdLst/>
              <a:ahLst/>
              <a:cxnLst/>
              <a:rect l="l" t="t" r="r" b="b"/>
              <a:pathLst>
                <a:path w="9761" h="18001" extrusionOk="0">
                  <a:moveTo>
                    <a:pt x="5856" y="0"/>
                  </a:moveTo>
                  <a:cubicBezTo>
                    <a:pt x="5707" y="0"/>
                    <a:pt x="5541" y="52"/>
                    <a:pt x="5348" y="168"/>
                  </a:cubicBezTo>
                  <a:cubicBezTo>
                    <a:pt x="3967" y="999"/>
                    <a:pt x="2758" y="2108"/>
                    <a:pt x="1832" y="3431"/>
                  </a:cubicBezTo>
                  <a:cubicBezTo>
                    <a:pt x="1849" y="3407"/>
                    <a:pt x="1891" y="3397"/>
                    <a:pt x="1950" y="3397"/>
                  </a:cubicBezTo>
                  <a:cubicBezTo>
                    <a:pt x="2218" y="3397"/>
                    <a:pt x="2823" y="3609"/>
                    <a:pt x="2928" y="3651"/>
                  </a:cubicBezTo>
                  <a:cubicBezTo>
                    <a:pt x="3153" y="3744"/>
                    <a:pt x="3447" y="4026"/>
                    <a:pt x="3200" y="4207"/>
                  </a:cubicBezTo>
                  <a:cubicBezTo>
                    <a:pt x="3068" y="4304"/>
                    <a:pt x="2800" y="4333"/>
                    <a:pt x="2550" y="4333"/>
                  </a:cubicBezTo>
                  <a:cubicBezTo>
                    <a:pt x="2370" y="4333"/>
                    <a:pt x="2198" y="4318"/>
                    <a:pt x="2092" y="4303"/>
                  </a:cubicBezTo>
                  <a:cubicBezTo>
                    <a:pt x="1903" y="4276"/>
                    <a:pt x="1703" y="4245"/>
                    <a:pt x="1511" y="4245"/>
                  </a:cubicBezTo>
                  <a:cubicBezTo>
                    <a:pt x="1186" y="4245"/>
                    <a:pt x="884" y="4333"/>
                    <a:pt x="701" y="4676"/>
                  </a:cubicBezTo>
                  <a:cubicBezTo>
                    <a:pt x="390" y="5257"/>
                    <a:pt x="235" y="6024"/>
                    <a:pt x="96" y="6662"/>
                  </a:cubicBezTo>
                  <a:cubicBezTo>
                    <a:pt x="0" y="7101"/>
                    <a:pt x="0" y="7570"/>
                    <a:pt x="73" y="8006"/>
                  </a:cubicBezTo>
                  <a:cubicBezTo>
                    <a:pt x="109" y="8239"/>
                    <a:pt x="206" y="8724"/>
                    <a:pt x="445" y="8825"/>
                  </a:cubicBezTo>
                  <a:cubicBezTo>
                    <a:pt x="488" y="8844"/>
                    <a:pt x="533" y="8851"/>
                    <a:pt x="579" y="8851"/>
                  </a:cubicBezTo>
                  <a:cubicBezTo>
                    <a:pt x="651" y="8851"/>
                    <a:pt x="726" y="8833"/>
                    <a:pt x="797" y="8812"/>
                  </a:cubicBezTo>
                  <a:cubicBezTo>
                    <a:pt x="1251" y="8686"/>
                    <a:pt x="1702" y="8484"/>
                    <a:pt x="2168" y="8484"/>
                  </a:cubicBezTo>
                  <a:cubicBezTo>
                    <a:pt x="2220" y="8484"/>
                    <a:pt x="2272" y="8487"/>
                    <a:pt x="2324" y="8492"/>
                  </a:cubicBezTo>
                  <a:cubicBezTo>
                    <a:pt x="2428" y="8504"/>
                    <a:pt x="2548" y="8536"/>
                    <a:pt x="2595" y="8631"/>
                  </a:cubicBezTo>
                  <a:cubicBezTo>
                    <a:pt x="2619" y="8680"/>
                    <a:pt x="2619" y="8740"/>
                    <a:pt x="2606" y="8793"/>
                  </a:cubicBezTo>
                  <a:cubicBezTo>
                    <a:pt x="2569" y="8945"/>
                    <a:pt x="2434" y="9050"/>
                    <a:pt x="2302" y="9134"/>
                  </a:cubicBezTo>
                  <a:cubicBezTo>
                    <a:pt x="1769" y="9467"/>
                    <a:pt x="1102" y="9666"/>
                    <a:pt x="484" y="9758"/>
                  </a:cubicBezTo>
                  <a:cubicBezTo>
                    <a:pt x="346" y="9778"/>
                    <a:pt x="190" y="9797"/>
                    <a:pt x="105" y="9908"/>
                  </a:cubicBezTo>
                  <a:cubicBezTo>
                    <a:pt x="38" y="9995"/>
                    <a:pt x="35" y="10112"/>
                    <a:pt x="32" y="10221"/>
                  </a:cubicBezTo>
                  <a:cubicBezTo>
                    <a:pt x="28" y="10881"/>
                    <a:pt x="60" y="11541"/>
                    <a:pt x="131" y="12197"/>
                  </a:cubicBezTo>
                  <a:cubicBezTo>
                    <a:pt x="141" y="12289"/>
                    <a:pt x="158" y="12392"/>
                    <a:pt x="232" y="12449"/>
                  </a:cubicBezTo>
                  <a:cubicBezTo>
                    <a:pt x="275" y="12482"/>
                    <a:pt x="331" y="12491"/>
                    <a:pt x="387" y="12491"/>
                  </a:cubicBezTo>
                  <a:cubicBezTo>
                    <a:pt x="404" y="12491"/>
                    <a:pt x="421" y="12491"/>
                    <a:pt x="438" y="12489"/>
                  </a:cubicBezTo>
                  <a:cubicBezTo>
                    <a:pt x="980" y="12453"/>
                    <a:pt x="1551" y="12152"/>
                    <a:pt x="2078" y="12010"/>
                  </a:cubicBezTo>
                  <a:cubicBezTo>
                    <a:pt x="2124" y="11998"/>
                    <a:pt x="2165" y="11992"/>
                    <a:pt x="2201" y="11992"/>
                  </a:cubicBezTo>
                  <a:cubicBezTo>
                    <a:pt x="2368" y="11992"/>
                    <a:pt x="2428" y="12115"/>
                    <a:pt x="2312" y="12304"/>
                  </a:cubicBezTo>
                  <a:cubicBezTo>
                    <a:pt x="2208" y="12479"/>
                    <a:pt x="2058" y="12495"/>
                    <a:pt x="1885" y="12544"/>
                  </a:cubicBezTo>
                  <a:cubicBezTo>
                    <a:pt x="1393" y="12682"/>
                    <a:pt x="944" y="12974"/>
                    <a:pt x="493" y="13213"/>
                  </a:cubicBezTo>
                  <a:cubicBezTo>
                    <a:pt x="420" y="13252"/>
                    <a:pt x="344" y="13296"/>
                    <a:pt x="312" y="13369"/>
                  </a:cubicBezTo>
                  <a:cubicBezTo>
                    <a:pt x="281" y="13437"/>
                    <a:pt x="297" y="13517"/>
                    <a:pt x="313" y="13589"/>
                  </a:cubicBezTo>
                  <a:cubicBezTo>
                    <a:pt x="608" y="14885"/>
                    <a:pt x="1147" y="16085"/>
                    <a:pt x="1710" y="17279"/>
                  </a:cubicBezTo>
                  <a:cubicBezTo>
                    <a:pt x="1816" y="17502"/>
                    <a:pt x="1933" y="17932"/>
                    <a:pt x="2214" y="17993"/>
                  </a:cubicBezTo>
                  <a:cubicBezTo>
                    <a:pt x="2238" y="17998"/>
                    <a:pt x="2264" y="18001"/>
                    <a:pt x="2290" y="18001"/>
                  </a:cubicBezTo>
                  <a:cubicBezTo>
                    <a:pt x="2573" y="18001"/>
                    <a:pt x="2969" y="17730"/>
                    <a:pt x="3191" y="17621"/>
                  </a:cubicBezTo>
                  <a:cubicBezTo>
                    <a:pt x="3557" y="17446"/>
                    <a:pt x="3918" y="17255"/>
                    <a:pt x="4267" y="17045"/>
                  </a:cubicBezTo>
                  <a:cubicBezTo>
                    <a:pt x="4697" y="16786"/>
                    <a:pt x="5118" y="16485"/>
                    <a:pt x="5374" y="16058"/>
                  </a:cubicBezTo>
                  <a:cubicBezTo>
                    <a:pt x="5988" y="15037"/>
                    <a:pt x="5174" y="14035"/>
                    <a:pt x="5200" y="12977"/>
                  </a:cubicBezTo>
                  <a:cubicBezTo>
                    <a:pt x="5203" y="12897"/>
                    <a:pt x="5213" y="12813"/>
                    <a:pt x="5266" y="12756"/>
                  </a:cubicBezTo>
                  <a:cubicBezTo>
                    <a:pt x="5307" y="12710"/>
                    <a:pt x="5365" y="12690"/>
                    <a:pt x="5426" y="12690"/>
                  </a:cubicBezTo>
                  <a:cubicBezTo>
                    <a:pt x="5490" y="12690"/>
                    <a:pt x="5555" y="12712"/>
                    <a:pt x="5606" y="12750"/>
                  </a:cubicBezTo>
                  <a:cubicBezTo>
                    <a:pt x="5706" y="12825"/>
                    <a:pt x="5762" y="12942"/>
                    <a:pt x="5816" y="13054"/>
                  </a:cubicBezTo>
                  <a:cubicBezTo>
                    <a:pt x="5988" y="13416"/>
                    <a:pt x="6160" y="13781"/>
                    <a:pt x="6332" y="14142"/>
                  </a:cubicBezTo>
                  <a:cubicBezTo>
                    <a:pt x="6393" y="14270"/>
                    <a:pt x="6458" y="14404"/>
                    <a:pt x="6573" y="14491"/>
                  </a:cubicBezTo>
                  <a:cubicBezTo>
                    <a:pt x="6634" y="14538"/>
                    <a:pt x="6713" y="14565"/>
                    <a:pt x="6789" y="14565"/>
                  </a:cubicBezTo>
                  <a:cubicBezTo>
                    <a:pt x="6855" y="14565"/>
                    <a:pt x="6918" y="14545"/>
                    <a:pt x="6965" y="14499"/>
                  </a:cubicBezTo>
                  <a:cubicBezTo>
                    <a:pt x="7001" y="14462"/>
                    <a:pt x="7024" y="14415"/>
                    <a:pt x="7046" y="14368"/>
                  </a:cubicBezTo>
                  <a:cubicBezTo>
                    <a:pt x="7233" y="13980"/>
                    <a:pt x="7420" y="13595"/>
                    <a:pt x="7606" y="13210"/>
                  </a:cubicBezTo>
                  <a:cubicBezTo>
                    <a:pt x="7955" y="12486"/>
                    <a:pt x="8308" y="11755"/>
                    <a:pt x="8494" y="10974"/>
                  </a:cubicBezTo>
                  <a:cubicBezTo>
                    <a:pt x="8543" y="10764"/>
                    <a:pt x="8581" y="10546"/>
                    <a:pt x="8542" y="10335"/>
                  </a:cubicBezTo>
                  <a:cubicBezTo>
                    <a:pt x="8424" y="9717"/>
                    <a:pt x="7709" y="9381"/>
                    <a:pt x="7499" y="8788"/>
                  </a:cubicBezTo>
                  <a:cubicBezTo>
                    <a:pt x="7472" y="8711"/>
                    <a:pt x="7454" y="8624"/>
                    <a:pt x="7491" y="8552"/>
                  </a:cubicBezTo>
                  <a:cubicBezTo>
                    <a:pt x="7528" y="8475"/>
                    <a:pt x="7616" y="8437"/>
                    <a:pt x="7703" y="8437"/>
                  </a:cubicBezTo>
                  <a:cubicBezTo>
                    <a:pt x="7717" y="8437"/>
                    <a:pt x="7731" y="8438"/>
                    <a:pt x="7745" y="8440"/>
                  </a:cubicBezTo>
                  <a:cubicBezTo>
                    <a:pt x="7842" y="8456"/>
                    <a:pt x="7929" y="8513"/>
                    <a:pt x="8012" y="8569"/>
                  </a:cubicBezTo>
                  <a:cubicBezTo>
                    <a:pt x="8255" y="8738"/>
                    <a:pt x="8487" y="8927"/>
                    <a:pt x="8704" y="9131"/>
                  </a:cubicBezTo>
                  <a:cubicBezTo>
                    <a:pt x="8804" y="9225"/>
                    <a:pt x="8912" y="9329"/>
                    <a:pt x="9048" y="9333"/>
                  </a:cubicBezTo>
                  <a:cubicBezTo>
                    <a:pt x="9051" y="9333"/>
                    <a:pt x="9054" y="9334"/>
                    <a:pt x="9056" y="9334"/>
                  </a:cubicBezTo>
                  <a:cubicBezTo>
                    <a:pt x="9761" y="9334"/>
                    <a:pt x="8836" y="4957"/>
                    <a:pt x="8686" y="4462"/>
                  </a:cubicBezTo>
                  <a:cubicBezTo>
                    <a:pt x="8436" y="3640"/>
                    <a:pt x="8117" y="2836"/>
                    <a:pt x="7738" y="2063"/>
                  </a:cubicBezTo>
                  <a:cubicBezTo>
                    <a:pt x="7444" y="1465"/>
                    <a:pt x="7039" y="952"/>
                    <a:pt x="6602" y="456"/>
                  </a:cubicBezTo>
                  <a:cubicBezTo>
                    <a:pt x="6357" y="180"/>
                    <a:pt x="6134" y="0"/>
                    <a:pt x="5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1167350" y="996600"/>
              <a:ext cx="163300" cy="471800"/>
            </a:xfrm>
            <a:custGeom>
              <a:avLst/>
              <a:gdLst/>
              <a:ahLst/>
              <a:cxnLst/>
              <a:rect l="l" t="t" r="r" b="b"/>
              <a:pathLst>
                <a:path w="6532" h="18872" extrusionOk="0">
                  <a:moveTo>
                    <a:pt x="3429" y="1"/>
                  </a:moveTo>
                  <a:cubicBezTo>
                    <a:pt x="3363" y="1"/>
                    <a:pt x="3292" y="55"/>
                    <a:pt x="3311" y="140"/>
                  </a:cubicBezTo>
                  <a:cubicBezTo>
                    <a:pt x="3615" y="1547"/>
                    <a:pt x="3770" y="2977"/>
                    <a:pt x="3804" y="4413"/>
                  </a:cubicBezTo>
                  <a:cubicBezTo>
                    <a:pt x="3640" y="4468"/>
                    <a:pt x="3482" y="4584"/>
                    <a:pt x="3340" y="4674"/>
                  </a:cubicBezTo>
                  <a:cubicBezTo>
                    <a:pt x="3164" y="4782"/>
                    <a:pt x="2994" y="4895"/>
                    <a:pt x="2826" y="5015"/>
                  </a:cubicBezTo>
                  <a:cubicBezTo>
                    <a:pt x="2483" y="5260"/>
                    <a:pt x="2158" y="5528"/>
                    <a:pt x="1849" y="5813"/>
                  </a:cubicBezTo>
                  <a:cubicBezTo>
                    <a:pt x="1767" y="5890"/>
                    <a:pt x="1844" y="6003"/>
                    <a:pt x="1933" y="6003"/>
                  </a:cubicBezTo>
                  <a:cubicBezTo>
                    <a:pt x="1959" y="6003"/>
                    <a:pt x="1985" y="5994"/>
                    <a:pt x="2009" y="5972"/>
                  </a:cubicBezTo>
                  <a:cubicBezTo>
                    <a:pt x="2540" y="5478"/>
                    <a:pt x="3126" y="5043"/>
                    <a:pt x="3760" y="4685"/>
                  </a:cubicBezTo>
                  <a:cubicBezTo>
                    <a:pt x="3776" y="4676"/>
                    <a:pt x="3792" y="4668"/>
                    <a:pt x="3808" y="4661"/>
                  </a:cubicBezTo>
                  <a:lnTo>
                    <a:pt x="3808" y="4661"/>
                  </a:lnTo>
                  <a:cubicBezTo>
                    <a:pt x="3815" y="5263"/>
                    <a:pt x="3801" y="5865"/>
                    <a:pt x="3767" y="6469"/>
                  </a:cubicBezTo>
                  <a:cubicBezTo>
                    <a:pt x="3720" y="6501"/>
                    <a:pt x="3678" y="6542"/>
                    <a:pt x="3639" y="6580"/>
                  </a:cubicBezTo>
                  <a:cubicBezTo>
                    <a:pt x="3516" y="6694"/>
                    <a:pt x="3394" y="6810"/>
                    <a:pt x="3272" y="6926"/>
                  </a:cubicBezTo>
                  <a:cubicBezTo>
                    <a:pt x="2813" y="7363"/>
                    <a:pt x="2363" y="7811"/>
                    <a:pt x="1922" y="8267"/>
                  </a:cubicBezTo>
                  <a:cubicBezTo>
                    <a:pt x="1419" y="8782"/>
                    <a:pt x="931" y="9307"/>
                    <a:pt x="452" y="9843"/>
                  </a:cubicBezTo>
                  <a:cubicBezTo>
                    <a:pt x="378" y="9925"/>
                    <a:pt x="453" y="10038"/>
                    <a:pt x="537" y="10038"/>
                  </a:cubicBezTo>
                  <a:cubicBezTo>
                    <a:pt x="562" y="10038"/>
                    <a:pt x="589" y="10027"/>
                    <a:pt x="612" y="10002"/>
                  </a:cubicBezTo>
                  <a:cubicBezTo>
                    <a:pt x="1600" y="8896"/>
                    <a:pt x="2638" y="7831"/>
                    <a:pt x="3720" y="6813"/>
                  </a:cubicBezTo>
                  <a:cubicBezTo>
                    <a:pt x="3727" y="6806"/>
                    <a:pt x="3738" y="6796"/>
                    <a:pt x="3747" y="6784"/>
                  </a:cubicBezTo>
                  <a:lnTo>
                    <a:pt x="3747" y="6784"/>
                  </a:lnTo>
                  <a:cubicBezTo>
                    <a:pt x="3728" y="7052"/>
                    <a:pt x="3707" y="7318"/>
                    <a:pt x="3682" y="7586"/>
                  </a:cubicBezTo>
                  <a:cubicBezTo>
                    <a:pt x="3618" y="8225"/>
                    <a:pt x="3533" y="8862"/>
                    <a:pt x="3430" y="9496"/>
                  </a:cubicBezTo>
                  <a:cubicBezTo>
                    <a:pt x="2660" y="10004"/>
                    <a:pt x="1936" y="10580"/>
                    <a:pt x="1267" y="11218"/>
                  </a:cubicBezTo>
                  <a:cubicBezTo>
                    <a:pt x="1186" y="11296"/>
                    <a:pt x="1264" y="11409"/>
                    <a:pt x="1352" y="11409"/>
                  </a:cubicBezTo>
                  <a:cubicBezTo>
                    <a:pt x="1377" y="11409"/>
                    <a:pt x="1403" y="11400"/>
                    <a:pt x="1427" y="11378"/>
                  </a:cubicBezTo>
                  <a:cubicBezTo>
                    <a:pt x="2032" y="10799"/>
                    <a:pt x="2683" y="10272"/>
                    <a:pt x="3377" y="9803"/>
                  </a:cubicBezTo>
                  <a:lnTo>
                    <a:pt x="3377" y="9803"/>
                  </a:lnTo>
                  <a:cubicBezTo>
                    <a:pt x="3243" y="10563"/>
                    <a:pt x="3087" y="11320"/>
                    <a:pt x="2903" y="12071"/>
                  </a:cubicBezTo>
                  <a:cubicBezTo>
                    <a:pt x="2221" y="12705"/>
                    <a:pt x="1612" y="13412"/>
                    <a:pt x="1079" y="14177"/>
                  </a:cubicBezTo>
                  <a:cubicBezTo>
                    <a:pt x="1022" y="14260"/>
                    <a:pt x="1099" y="14340"/>
                    <a:pt x="1179" y="14340"/>
                  </a:cubicBezTo>
                  <a:cubicBezTo>
                    <a:pt x="1214" y="14340"/>
                    <a:pt x="1249" y="14325"/>
                    <a:pt x="1273" y="14289"/>
                  </a:cubicBezTo>
                  <a:cubicBezTo>
                    <a:pt x="1723" y="13639"/>
                    <a:pt x="2236" y="13035"/>
                    <a:pt x="2799" y="12479"/>
                  </a:cubicBezTo>
                  <a:lnTo>
                    <a:pt x="2799" y="12479"/>
                  </a:lnTo>
                  <a:cubicBezTo>
                    <a:pt x="2598" y="13265"/>
                    <a:pt x="2375" y="14044"/>
                    <a:pt x="2129" y="14817"/>
                  </a:cubicBezTo>
                  <a:cubicBezTo>
                    <a:pt x="2049" y="15071"/>
                    <a:pt x="1965" y="15322"/>
                    <a:pt x="1880" y="15574"/>
                  </a:cubicBezTo>
                  <a:cubicBezTo>
                    <a:pt x="1275" y="15959"/>
                    <a:pt x="684" y="16363"/>
                    <a:pt x="102" y="16785"/>
                  </a:cubicBezTo>
                  <a:cubicBezTo>
                    <a:pt x="0" y="16855"/>
                    <a:pt x="60" y="17001"/>
                    <a:pt x="150" y="17001"/>
                  </a:cubicBezTo>
                  <a:cubicBezTo>
                    <a:pt x="169" y="17001"/>
                    <a:pt x="189" y="16995"/>
                    <a:pt x="209" y="16980"/>
                  </a:cubicBezTo>
                  <a:cubicBezTo>
                    <a:pt x="714" y="16612"/>
                    <a:pt x="1231" y="16262"/>
                    <a:pt x="1757" y="15919"/>
                  </a:cubicBezTo>
                  <a:lnTo>
                    <a:pt x="1757" y="15919"/>
                  </a:lnTo>
                  <a:cubicBezTo>
                    <a:pt x="1429" y="16867"/>
                    <a:pt x="1076" y="17807"/>
                    <a:pt x="703" y="18737"/>
                  </a:cubicBezTo>
                  <a:cubicBezTo>
                    <a:pt x="670" y="18818"/>
                    <a:pt x="737" y="18872"/>
                    <a:pt x="807" y="18872"/>
                  </a:cubicBezTo>
                  <a:cubicBezTo>
                    <a:pt x="852" y="18872"/>
                    <a:pt x="899" y="18849"/>
                    <a:pt x="920" y="18797"/>
                  </a:cubicBezTo>
                  <a:cubicBezTo>
                    <a:pt x="1308" y="17833"/>
                    <a:pt x="1673" y="16857"/>
                    <a:pt x="2010" y="15873"/>
                  </a:cubicBezTo>
                  <a:cubicBezTo>
                    <a:pt x="2182" y="16117"/>
                    <a:pt x="2263" y="16436"/>
                    <a:pt x="2360" y="16708"/>
                  </a:cubicBezTo>
                  <a:cubicBezTo>
                    <a:pt x="2498" y="17084"/>
                    <a:pt x="2634" y="17461"/>
                    <a:pt x="2771" y="17837"/>
                  </a:cubicBezTo>
                  <a:cubicBezTo>
                    <a:pt x="2791" y="17891"/>
                    <a:pt x="2837" y="17914"/>
                    <a:pt x="2883" y="17914"/>
                  </a:cubicBezTo>
                  <a:cubicBezTo>
                    <a:pt x="2951" y="17914"/>
                    <a:pt x="3018" y="17861"/>
                    <a:pt x="2989" y="17779"/>
                  </a:cubicBezTo>
                  <a:cubicBezTo>
                    <a:pt x="2841" y="17374"/>
                    <a:pt x="2693" y="16967"/>
                    <a:pt x="2546" y="16562"/>
                  </a:cubicBezTo>
                  <a:cubicBezTo>
                    <a:pt x="2427" y="16237"/>
                    <a:pt x="2330" y="15880"/>
                    <a:pt x="2094" y="15619"/>
                  </a:cubicBezTo>
                  <a:cubicBezTo>
                    <a:pt x="2459" y="14536"/>
                    <a:pt x="2784" y="13442"/>
                    <a:pt x="3061" y="12333"/>
                  </a:cubicBezTo>
                  <a:cubicBezTo>
                    <a:pt x="3446" y="13084"/>
                    <a:pt x="3775" y="13862"/>
                    <a:pt x="4040" y="14664"/>
                  </a:cubicBezTo>
                  <a:cubicBezTo>
                    <a:pt x="4058" y="14718"/>
                    <a:pt x="4103" y="14742"/>
                    <a:pt x="4148" y="14742"/>
                  </a:cubicBezTo>
                  <a:cubicBezTo>
                    <a:pt x="4216" y="14742"/>
                    <a:pt x="4284" y="14688"/>
                    <a:pt x="4257" y="14606"/>
                  </a:cubicBezTo>
                  <a:cubicBezTo>
                    <a:pt x="3960" y="13714"/>
                    <a:pt x="3591" y="12847"/>
                    <a:pt x="3151" y="12015"/>
                  </a:cubicBezTo>
                  <a:cubicBezTo>
                    <a:pt x="3148" y="12009"/>
                    <a:pt x="3143" y="12007"/>
                    <a:pt x="3141" y="12002"/>
                  </a:cubicBezTo>
                  <a:cubicBezTo>
                    <a:pt x="3164" y="11906"/>
                    <a:pt x="3187" y="11812"/>
                    <a:pt x="3212" y="11716"/>
                  </a:cubicBezTo>
                  <a:cubicBezTo>
                    <a:pt x="3372" y="11024"/>
                    <a:pt x="3510" y="10328"/>
                    <a:pt x="3627" y="9626"/>
                  </a:cubicBezTo>
                  <a:cubicBezTo>
                    <a:pt x="3649" y="9611"/>
                    <a:pt x="3670" y="9597"/>
                    <a:pt x="3692" y="9584"/>
                  </a:cubicBezTo>
                  <a:cubicBezTo>
                    <a:pt x="4132" y="10225"/>
                    <a:pt x="4572" y="10864"/>
                    <a:pt x="5014" y="11504"/>
                  </a:cubicBezTo>
                  <a:cubicBezTo>
                    <a:pt x="5038" y="11539"/>
                    <a:pt x="5073" y="11554"/>
                    <a:pt x="5108" y="11554"/>
                  </a:cubicBezTo>
                  <a:cubicBezTo>
                    <a:pt x="5187" y="11554"/>
                    <a:pt x="5265" y="11475"/>
                    <a:pt x="5206" y="11392"/>
                  </a:cubicBezTo>
                  <a:cubicBezTo>
                    <a:pt x="4746" y="10720"/>
                    <a:pt x="4283" y="10047"/>
                    <a:pt x="3821" y="9376"/>
                  </a:cubicBezTo>
                  <a:cubicBezTo>
                    <a:pt x="3799" y="9343"/>
                    <a:pt x="3761" y="9321"/>
                    <a:pt x="3722" y="9321"/>
                  </a:cubicBezTo>
                  <a:cubicBezTo>
                    <a:pt x="3706" y="9321"/>
                    <a:pt x="3691" y="9325"/>
                    <a:pt x="3676" y="9332"/>
                  </a:cubicBezTo>
                  <a:cubicBezTo>
                    <a:pt x="3812" y="8471"/>
                    <a:pt x="3911" y="7602"/>
                    <a:pt x="3969" y="6734"/>
                  </a:cubicBezTo>
                  <a:cubicBezTo>
                    <a:pt x="4012" y="6790"/>
                    <a:pt x="4061" y="6862"/>
                    <a:pt x="4076" y="6881"/>
                  </a:cubicBezTo>
                  <a:cubicBezTo>
                    <a:pt x="4181" y="7007"/>
                    <a:pt x="4283" y="7135"/>
                    <a:pt x="4386" y="7262"/>
                  </a:cubicBezTo>
                  <a:cubicBezTo>
                    <a:pt x="4626" y="7566"/>
                    <a:pt x="4859" y="7877"/>
                    <a:pt x="5088" y="8193"/>
                  </a:cubicBezTo>
                  <a:cubicBezTo>
                    <a:pt x="5512" y="8782"/>
                    <a:pt x="5911" y="9389"/>
                    <a:pt x="6285" y="10011"/>
                  </a:cubicBezTo>
                  <a:cubicBezTo>
                    <a:pt x="6308" y="10049"/>
                    <a:pt x="6342" y="10065"/>
                    <a:pt x="6377" y="10065"/>
                  </a:cubicBezTo>
                  <a:cubicBezTo>
                    <a:pt x="6455" y="10065"/>
                    <a:pt x="6532" y="9985"/>
                    <a:pt x="6479" y="9900"/>
                  </a:cubicBezTo>
                  <a:cubicBezTo>
                    <a:pt x="5846" y="8847"/>
                    <a:pt x="5141" y="7840"/>
                    <a:pt x="4370" y="6886"/>
                  </a:cubicBezTo>
                  <a:cubicBezTo>
                    <a:pt x="4273" y="6768"/>
                    <a:pt x="4179" y="6650"/>
                    <a:pt x="4080" y="6534"/>
                  </a:cubicBezTo>
                  <a:cubicBezTo>
                    <a:pt x="4051" y="6501"/>
                    <a:pt x="4022" y="6470"/>
                    <a:pt x="3989" y="6450"/>
                  </a:cubicBezTo>
                  <a:cubicBezTo>
                    <a:pt x="4024" y="5856"/>
                    <a:pt x="4038" y="5263"/>
                    <a:pt x="4031" y="4668"/>
                  </a:cubicBezTo>
                  <a:lnTo>
                    <a:pt x="4031" y="4668"/>
                  </a:lnTo>
                  <a:cubicBezTo>
                    <a:pt x="4037" y="4671"/>
                    <a:pt x="4040" y="4674"/>
                    <a:pt x="4045" y="4676"/>
                  </a:cubicBezTo>
                  <a:cubicBezTo>
                    <a:pt x="4124" y="4727"/>
                    <a:pt x="4190" y="4807"/>
                    <a:pt x="4260" y="4869"/>
                  </a:cubicBezTo>
                  <a:lnTo>
                    <a:pt x="4688" y="5254"/>
                  </a:lnTo>
                  <a:cubicBezTo>
                    <a:pt x="4992" y="5528"/>
                    <a:pt x="5295" y="5800"/>
                    <a:pt x="5599" y="6072"/>
                  </a:cubicBezTo>
                  <a:cubicBezTo>
                    <a:pt x="5622" y="6093"/>
                    <a:pt x="5647" y="6102"/>
                    <a:pt x="5672" y="6102"/>
                  </a:cubicBezTo>
                  <a:cubicBezTo>
                    <a:pt x="5761" y="6102"/>
                    <a:pt x="5841" y="5989"/>
                    <a:pt x="5758" y="5913"/>
                  </a:cubicBezTo>
                  <a:cubicBezTo>
                    <a:pt x="5410" y="5600"/>
                    <a:pt x="5060" y="5286"/>
                    <a:pt x="4713" y="4973"/>
                  </a:cubicBezTo>
                  <a:cubicBezTo>
                    <a:pt x="4543" y="4821"/>
                    <a:pt x="4377" y="4663"/>
                    <a:pt x="4205" y="4516"/>
                  </a:cubicBezTo>
                  <a:cubicBezTo>
                    <a:pt x="4147" y="4467"/>
                    <a:pt x="4089" y="4425"/>
                    <a:pt x="4028" y="4403"/>
                  </a:cubicBezTo>
                  <a:cubicBezTo>
                    <a:pt x="4025" y="4357"/>
                    <a:pt x="4025" y="4312"/>
                    <a:pt x="4025" y="4264"/>
                  </a:cubicBezTo>
                  <a:cubicBezTo>
                    <a:pt x="3986" y="2858"/>
                    <a:pt x="3825" y="1457"/>
                    <a:pt x="3529" y="82"/>
                  </a:cubicBezTo>
                  <a:cubicBezTo>
                    <a:pt x="3516" y="25"/>
                    <a:pt x="3473" y="1"/>
                    <a:pt x="3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15"/>
          <p:cNvGrpSpPr/>
          <p:nvPr/>
        </p:nvGrpSpPr>
        <p:grpSpPr>
          <a:xfrm>
            <a:off x="8203242" y="-152080"/>
            <a:ext cx="632838" cy="1148821"/>
            <a:chOff x="1981825" y="1045200"/>
            <a:chExt cx="335225" cy="608550"/>
          </a:xfrm>
        </p:grpSpPr>
        <p:sp>
          <p:nvSpPr>
            <p:cNvPr id="685" name="Google Shape;685;p15"/>
            <p:cNvSpPr/>
            <p:nvPr/>
          </p:nvSpPr>
          <p:spPr>
            <a:xfrm>
              <a:off x="1981825" y="1104225"/>
              <a:ext cx="335225" cy="549525"/>
            </a:xfrm>
            <a:custGeom>
              <a:avLst/>
              <a:gdLst/>
              <a:ahLst/>
              <a:cxnLst/>
              <a:rect l="l" t="t" r="r" b="b"/>
              <a:pathLst>
                <a:path w="13409" h="21981" extrusionOk="0">
                  <a:moveTo>
                    <a:pt x="10473" y="1"/>
                  </a:moveTo>
                  <a:cubicBezTo>
                    <a:pt x="10281" y="1"/>
                    <a:pt x="10067" y="47"/>
                    <a:pt x="9829" y="118"/>
                  </a:cubicBezTo>
                  <a:cubicBezTo>
                    <a:pt x="9024" y="358"/>
                    <a:pt x="8244" y="641"/>
                    <a:pt x="7526" y="1087"/>
                  </a:cubicBezTo>
                  <a:cubicBezTo>
                    <a:pt x="6598" y="1664"/>
                    <a:pt x="5715" y="2316"/>
                    <a:pt x="4892" y="3035"/>
                  </a:cubicBezTo>
                  <a:cubicBezTo>
                    <a:pt x="4399" y="3469"/>
                    <a:pt x="438" y="7594"/>
                    <a:pt x="1234" y="8041"/>
                  </a:cubicBezTo>
                  <a:cubicBezTo>
                    <a:pt x="1301" y="8079"/>
                    <a:pt x="1375" y="8092"/>
                    <a:pt x="1452" y="8092"/>
                  </a:cubicBezTo>
                  <a:cubicBezTo>
                    <a:pt x="1547" y="8092"/>
                    <a:pt x="1645" y="8072"/>
                    <a:pt x="1738" y="8053"/>
                  </a:cubicBezTo>
                  <a:cubicBezTo>
                    <a:pt x="2110" y="7977"/>
                    <a:pt x="2486" y="7930"/>
                    <a:pt x="2864" y="7912"/>
                  </a:cubicBezTo>
                  <a:cubicBezTo>
                    <a:pt x="2900" y="7911"/>
                    <a:pt x="2937" y="7909"/>
                    <a:pt x="2973" y="7909"/>
                  </a:cubicBezTo>
                  <a:cubicBezTo>
                    <a:pt x="3063" y="7909"/>
                    <a:pt x="3154" y="7918"/>
                    <a:pt x="3236" y="7954"/>
                  </a:cubicBezTo>
                  <a:cubicBezTo>
                    <a:pt x="3352" y="8005"/>
                    <a:pt x="3451" y="8121"/>
                    <a:pt x="3436" y="8245"/>
                  </a:cubicBezTo>
                  <a:cubicBezTo>
                    <a:pt x="3425" y="8347"/>
                    <a:pt x="3349" y="8428"/>
                    <a:pt x="3270" y="8493"/>
                  </a:cubicBezTo>
                  <a:cubicBezTo>
                    <a:pt x="2646" y="8992"/>
                    <a:pt x="1650" y="8873"/>
                    <a:pt x="1108" y="9461"/>
                  </a:cubicBezTo>
                  <a:cubicBezTo>
                    <a:pt x="924" y="9662"/>
                    <a:pt x="817" y="9923"/>
                    <a:pt x="732" y="10181"/>
                  </a:cubicBezTo>
                  <a:cubicBezTo>
                    <a:pt x="409" y="11149"/>
                    <a:pt x="298" y="12174"/>
                    <a:pt x="189" y="13189"/>
                  </a:cubicBezTo>
                  <a:lnTo>
                    <a:pt x="15" y="14812"/>
                  </a:lnTo>
                  <a:cubicBezTo>
                    <a:pt x="8" y="14877"/>
                    <a:pt x="1" y="14943"/>
                    <a:pt x="18" y="15007"/>
                  </a:cubicBezTo>
                  <a:cubicBezTo>
                    <a:pt x="55" y="15168"/>
                    <a:pt x="233" y="15264"/>
                    <a:pt x="402" y="15264"/>
                  </a:cubicBezTo>
                  <a:cubicBezTo>
                    <a:pt x="417" y="15264"/>
                    <a:pt x="432" y="15263"/>
                    <a:pt x="447" y="15262"/>
                  </a:cubicBezTo>
                  <a:cubicBezTo>
                    <a:pt x="628" y="15246"/>
                    <a:pt x="787" y="15145"/>
                    <a:pt x="940" y="15048"/>
                  </a:cubicBezTo>
                  <a:cubicBezTo>
                    <a:pt x="1369" y="14773"/>
                    <a:pt x="1799" y="14498"/>
                    <a:pt x="2227" y="14220"/>
                  </a:cubicBezTo>
                  <a:cubicBezTo>
                    <a:pt x="2360" y="14136"/>
                    <a:pt x="2501" y="14046"/>
                    <a:pt x="2657" y="14034"/>
                  </a:cubicBezTo>
                  <a:cubicBezTo>
                    <a:pt x="2667" y="14033"/>
                    <a:pt x="2677" y="14033"/>
                    <a:pt x="2687" y="14033"/>
                  </a:cubicBezTo>
                  <a:cubicBezTo>
                    <a:pt x="2837" y="14033"/>
                    <a:pt x="2995" y="14124"/>
                    <a:pt x="3019" y="14269"/>
                  </a:cubicBezTo>
                  <a:cubicBezTo>
                    <a:pt x="3037" y="14367"/>
                    <a:pt x="2993" y="14464"/>
                    <a:pt x="2942" y="14550"/>
                  </a:cubicBezTo>
                  <a:cubicBezTo>
                    <a:pt x="2259" y="15708"/>
                    <a:pt x="710" y="16242"/>
                    <a:pt x="687" y="17752"/>
                  </a:cubicBezTo>
                  <a:cubicBezTo>
                    <a:pt x="677" y="18386"/>
                    <a:pt x="932" y="18992"/>
                    <a:pt x="1217" y="19557"/>
                  </a:cubicBezTo>
                  <a:cubicBezTo>
                    <a:pt x="1453" y="20017"/>
                    <a:pt x="1713" y="20465"/>
                    <a:pt x="1990" y="20900"/>
                  </a:cubicBezTo>
                  <a:cubicBezTo>
                    <a:pt x="2175" y="21190"/>
                    <a:pt x="2447" y="21831"/>
                    <a:pt x="2793" y="21956"/>
                  </a:cubicBezTo>
                  <a:cubicBezTo>
                    <a:pt x="2840" y="21973"/>
                    <a:pt x="2887" y="21980"/>
                    <a:pt x="2935" y="21980"/>
                  </a:cubicBezTo>
                  <a:cubicBezTo>
                    <a:pt x="3245" y="21980"/>
                    <a:pt x="3587" y="21672"/>
                    <a:pt x="3814" y="21526"/>
                  </a:cubicBezTo>
                  <a:cubicBezTo>
                    <a:pt x="5222" y="20615"/>
                    <a:pt x="6608" y="19684"/>
                    <a:pt x="7793" y="18487"/>
                  </a:cubicBezTo>
                  <a:cubicBezTo>
                    <a:pt x="7860" y="18421"/>
                    <a:pt x="7930" y="18345"/>
                    <a:pt x="7944" y="18251"/>
                  </a:cubicBezTo>
                  <a:cubicBezTo>
                    <a:pt x="7960" y="18150"/>
                    <a:pt x="7905" y="18051"/>
                    <a:pt x="7853" y="17962"/>
                  </a:cubicBezTo>
                  <a:cubicBezTo>
                    <a:pt x="7527" y="17402"/>
                    <a:pt x="7239" y="16785"/>
                    <a:pt x="6802" y="16307"/>
                  </a:cubicBezTo>
                  <a:cubicBezTo>
                    <a:pt x="6650" y="16141"/>
                    <a:pt x="6499" y="16020"/>
                    <a:pt x="6504" y="15760"/>
                  </a:cubicBezTo>
                  <a:cubicBezTo>
                    <a:pt x="6506" y="15558"/>
                    <a:pt x="6583" y="15453"/>
                    <a:pt x="6694" y="15453"/>
                  </a:cubicBezTo>
                  <a:cubicBezTo>
                    <a:pt x="6769" y="15453"/>
                    <a:pt x="6860" y="15502"/>
                    <a:pt x="6954" y="15602"/>
                  </a:cubicBezTo>
                  <a:cubicBezTo>
                    <a:pt x="7426" y="16109"/>
                    <a:pt x="7838" y="16815"/>
                    <a:pt x="8397" y="17221"/>
                  </a:cubicBezTo>
                  <a:cubicBezTo>
                    <a:pt x="8467" y="17270"/>
                    <a:pt x="8548" y="17315"/>
                    <a:pt x="8631" y="17315"/>
                  </a:cubicBezTo>
                  <a:cubicBezTo>
                    <a:pt x="8637" y="17315"/>
                    <a:pt x="8643" y="17315"/>
                    <a:pt x="8649" y="17315"/>
                  </a:cubicBezTo>
                  <a:cubicBezTo>
                    <a:pt x="8766" y="17303"/>
                    <a:pt x="8853" y="17205"/>
                    <a:pt x="8926" y="17112"/>
                  </a:cubicBezTo>
                  <a:cubicBezTo>
                    <a:pt x="9444" y="16453"/>
                    <a:pt x="9922" y="15764"/>
                    <a:pt x="10357" y="15049"/>
                  </a:cubicBezTo>
                  <a:cubicBezTo>
                    <a:pt x="10430" y="14932"/>
                    <a:pt x="10502" y="14802"/>
                    <a:pt x="10488" y="14664"/>
                  </a:cubicBezTo>
                  <a:cubicBezTo>
                    <a:pt x="10470" y="14487"/>
                    <a:pt x="10315" y="14361"/>
                    <a:pt x="10182" y="14247"/>
                  </a:cubicBezTo>
                  <a:cubicBezTo>
                    <a:pt x="9577" y="13735"/>
                    <a:pt x="8991" y="13069"/>
                    <a:pt x="8642" y="12355"/>
                  </a:cubicBezTo>
                  <a:cubicBezTo>
                    <a:pt x="8555" y="12177"/>
                    <a:pt x="8483" y="11973"/>
                    <a:pt x="8542" y="11785"/>
                  </a:cubicBezTo>
                  <a:cubicBezTo>
                    <a:pt x="8564" y="11718"/>
                    <a:pt x="8604" y="11654"/>
                    <a:pt x="8662" y="11618"/>
                  </a:cubicBezTo>
                  <a:cubicBezTo>
                    <a:pt x="8704" y="11592"/>
                    <a:pt x="8751" y="11581"/>
                    <a:pt x="8800" y="11581"/>
                  </a:cubicBezTo>
                  <a:cubicBezTo>
                    <a:pt x="8883" y="11581"/>
                    <a:pt x="8970" y="11613"/>
                    <a:pt x="9047" y="11650"/>
                  </a:cubicBezTo>
                  <a:cubicBezTo>
                    <a:pt x="9645" y="11942"/>
                    <a:pt x="10029" y="12530"/>
                    <a:pt x="10477" y="13021"/>
                  </a:cubicBezTo>
                  <a:cubicBezTo>
                    <a:pt x="10579" y="13132"/>
                    <a:pt x="10696" y="13245"/>
                    <a:pt x="10847" y="13268"/>
                  </a:cubicBezTo>
                  <a:cubicBezTo>
                    <a:pt x="10863" y="13271"/>
                    <a:pt x="10881" y="13272"/>
                    <a:pt x="10898" y="13272"/>
                  </a:cubicBezTo>
                  <a:cubicBezTo>
                    <a:pt x="11216" y="13272"/>
                    <a:pt x="11612" y="12851"/>
                    <a:pt x="11798" y="12634"/>
                  </a:cubicBezTo>
                  <a:cubicBezTo>
                    <a:pt x="12173" y="12206"/>
                    <a:pt x="12487" y="11704"/>
                    <a:pt x="12678" y="11168"/>
                  </a:cubicBezTo>
                  <a:cubicBezTo>
                    <a:pt x="12954" y="10386"/>
                    <a:pt x="13303" y="9455"/>
                    <a:pt x="13358" y="8620"/>
                  </a:cubicBezTo>
                  <a:cubicBezTo>
                    <a:pt x="13409" y="7837"/>
                    <a:pt x="12711" y="7546"/>
                    <a:pt x="12107" y="7284"/>
                  </a:cubicBezTo>
                  <a:cubicBezTo>
                    <a:pt x="11809" y="7154"/>
                    <a:pt x="11110" y="6770"/>
                    <a:pt x="10978" y="6439"/>
                  </a:cubicBezTo>
                  <a:cubicBezTo>
                    <a:pt x="10857" y="6134"/>
                    <a:pt x="11194" y="6010"/>
                    <a:pt x="11487" y="6010"/>
                  </a:cubicBezTo>
                  <a:cubicBezTo>
                    <a:pt x="11542" y="6010"/>
                    <a:pt x="11596" y="6015"/>
                    <a:pt x="11644" y="6023"/>
                  </a:cubicBezTo>
                  <a:cubicBezTo>
                    <a:pt x="11819" y="6052"/>
                    <a:pt x="12963" y="6311"/>
                    <a:pt x="12975" y="6521"/>
                  </a:cubicBezTo>
                  <a:cubicBezTo>
                    <a:pt x="12863" y="4474"/>
                    <a:pt x="12306" y="2468"/>
                    <a:pt x="11375" y="648"/>
                  </a:cubicBezTo>
                  <a:cubicBezTo>
                    <a:pt x="11130" y="168"/>
                    <a:pt x="10839" y="1"/>
                    <a:pt x="10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2022275" y="1045200"/>
              <a:ext cx="292425" cy="553250"/>
            </a:xfrm>
            <a:custGeom>
              <a:avLst/>
              <a:gdLst/>
              <a:ahLst/>
              <a:cxnLst/>
              <a:rect l="l" t="t" r="r" b="b"/>
              <a:pathLst>
                <a:path w="11697" h="22130" extrusionOk="0">
                  <a:moveTo>
                    <a:pt x="11495" y="1"/>
                  </a:moveTo>
                  <a:cubicBezTo>
                    <a:pt x="11464" y="1"/>
                    <a:pt x="11432" y="13"/>
                    <a:pt x="11403" y="43"/>
                  </a:cubicBezTo>
                  <a:cubicBezTo>
                    <a:pt x="10159" y="1324"/>
                    <a:pt x="9045" y="2727"/>
                    <a:pt x="8060" y="4215"/>
                  </a:cubicBezTo>
                  <a:cubicBezTo>
                    <a:pt x="8028" y="4263"/>
                    <a:pt x="7997" y="4313"/>
                    <a:pt x="7965" y="4363"/>
                  </a:cubicBezTo>
                  <a:cubicBezTo>
                    <a:pt x="7930" y="4355"/>
                    <a:pt x="7893" y="4352"/>
                    <a:pt x="7854" y="4352"/>
                  </a:cubicBezTo>
                  <a:cubicBezTo>
                    <a:pt x="7804" y="4352"/>
                    <a:pt x="7752" y="4357"/>
                    <a:pt x="7698" y="4365"/>
                  </a:cubicBezTo>
                  <a:cubicBezTo>
                    <a:pt x="7413" y="4410"/>
                    <a:pt x="7127" y="4467"/>
                    <a:pt x="6843" y="4516"/>
                  </a:cubicBezTo>
                  <a:cubicBezTo>
                    <a:pt x="6258" y="4620"/>
                    <a:pt x="5672" y="4724"/>
                    <a:pt x="5087" y="4829"/>
                  </a:cubicBezTo>
                  <a:cubicBezTo>
                    <a:pt x="4914" y="4857"/>
                    <a:pt x="4965" y="5108"/>
                    <a:pt x="5122" y="5108"/>
                  </a:cubicBezTo>
                  <a:cubicBezTo>
                    <a:pt x="5131" y="5108"/>
                    <a:pt x="5141" y="5107"/>
                    <a:pt x="5151" y="5105"/>
                  </a:cubicBezTo>
                  <a:lnTo>
                    <a:pt x="6682" y="4833"/>
                  </a:lnTo>
                  <a:cubicBezTo>
                    <a:pt x="6922" y="4792"/>
                    <a:pt x="7161" y="4748"/>
                    <a:pt x="7402" y="4707"/>
                  </a:cubicBezTo>
                  <a:cubicBezTo>
                    <a:pt x="7517" y="4687"/>
                    <a:pt x="7645" y="4648"/>
                    <a:pt x="7762" y="4643"/>
                  </a:cubicBezTo>
                  <a:cubicBezTo>
                    <a:pt x="7765" y="4643"/>
                    <a:pt x="7768" y="4643"/>
                    <a:pt x="7770" y="4643"/>
                  </a:cubicBezTo>
                  <a:cubicBezTo>
                    <a:pt x="7775" y="4643"/>
                    <a:pt x="7779" y="4643"/>
                    <a:pt x="7784" y="4643"/>
                  </a:cubicBezTo>
                  <a:cubicBezTo>
                    <a:pt x="7378" y="5280"/>
                    <a:pt x="6995" y="5930"/>
                    <a:pt x="6633" y="6592"/>
                  </a:cubicBezTo>
                  <a:cubicBezTo>
                    <a:pt x="6584" y="6592"/>
                    <a:pt x="6532" y="6605"/>
                    <a:pt x="6479" y="6621"/>
                  </a:cubicBezTo>
                  <a:cubicBezTo>
                    <a:pt x="6296" y="6677"/>
                    <a:pt x="6113" y="6742"/>
                    <a:pt x="5931" y="6806"/>
                  </a:cubicBezTo>
                  <a:cubicBezTo>
                    <a:pt x="4460" y="7316"/>
                    <a:pt x="3024" y="7930"/>
                    <a:pt x="1637" y="8637"/>
                  </a:cubicBezTo>
                  <a:cubicBezTo>
                    <a:pt x="1496" y="8709"/>
                    <a:pt x="1577" y="8906"/>
                    <a:pt x="1706" y="8906"/>
                  </a:cubicBezTo>
                  <a:cubicBezTo>
                    <a:pt x="1726" y="8906"/>
                    <a:pt x="1748" y="8901"/>
                    <a:pt x="1770" y="8889"/>
                  </a:cubicBezTo>
                  <a:cubicBezTo>
                    <a:pt x="2593" y="8469"/>
                    <a:pt x="3428" y="8083"/>
                    <a:pt x="4281" y="7733"/>
                  </a:cubicBezTo>
                  <a:cubicBezTo>
                    <a:pt x="4737" y="7546"/>
                    <a:pt x="5198" y="7369"/>
                    <a:pt x="5662" y="7203"/>
                  </a:cubicBezTo>
                  <a:cubicBezTo>
                    <a:pt x="5858" y="7133"/>
                    <a:pt x="6054" y="7065"/>
                    <a:pt x="6251" y="6997"/>
                  </a:cubicBezTo>
                  <a:cubicBezTo>
                    <a:pt x="6280" y="6987"/>
                    <a:pt x="6380" y="6942"/>
                    <a:pt x="6465" y="6910"/>
                  </a:cubicBezTo>
                  <a:lnTo>
                    <a:pt x="6465" y="6910"/>
                  </a:lnTo>
                  <a:cubicBezTo>
                    <a:pt x="5944" y="7888"/>
                    <a:pt x="5469" y="8889"/>
                    <a:pt x="5036" y="9907"/>
                  </a:cubicBezTo>
                  <a:cubicBezTo>
                    <a:pt x="5011" y="9865"/>
                    <a:pt x="4966" y="9845"/>
                    <a:pt x="4919" y="9845"/>
                  </a:cubicBezTo>
                  <a:cubicBezTo>
                    <a:pt x="4897" y="9845"/>
                    <a:pt x="4874" y="9850"/>
                    <a:pt x="4852" y="9859"/>
                  </a:cubicBezTo>
                  <a:cubicBezTo>
                    <a:pt x="3904" y="10270"/>
                    <a:pt x="2954" y="10686"/>
                    <a:pt x="2006" y="11100"/>
                  </a:cubicBezTo>
                  <a:cubicBezTo>
                    <a:pt x="1858" y="11163"/>
                    <a:pt x="1944" y="11365"/>
                    <a:pt x="2080" y="11365"/>
                  </a:cubicBezTo>
                  <a:cubicBezTo>
                    <a:pt x="2099" y="11365"/>
                    <a:pt x="2119" y="11361"/>
                    <a:pt x="2139" y="11352"/>
                  </a:cubicBezTo>
                  <a:cubicBezTo>
                    <a:pt x="3044" y="10958"/>
                    <a:pt x="3948" y="10564"/>
                    <a:pt x="4851" y="10170"/>
                  </a:cubicBezTo>
                  <a:cubicBezTo>
                    <a:pt x="4865" y="10199"/>
                    <a:pt x="4877" y="10230"/>
                    <a:pt x="4893" y="10259"/>
                  </a:cubicBezTo>
                  <a:cubicBezTo>
                    <a:pt x="4548" y="11091"/>
                    <a:pt x="4230" y="11937"/>
                    <a:pt x="3939" y="12788"/>
                  </a:cubicBezTo>
                  <a:cubicBezTo>
                    <a:pt x="3898" y="12906"/>
                    <a:pt x="3862" y="13025"/>
                    <a:pt x="3823" y="13142"/>
                  </a:cubicBezTo>
                  <a:cubicBezTo>
                    <a:pt x="3816" y="13145"/>
                    <a:pt x="3810" y="13145"/>
                    <a:pt x="3803" y="13148"/>
                  </a:cubicBezTo>
                  <a:cubicBezTo>
                    <a:pt x="2772" y="13748"/>
                    <a:pt x="1792" y="14434"/>
                    <a:pt x="876" y="15197"/>
                  </a:cubicBezTo>
                  <a:cubicBezTo>
                    <a:pt x="763" y="15290"/>
                    <a:pt x="863" y="15440"/>
                    <a:pt x="979" y="15440"/>
                  </a:cubicBezTo>
                  <a:cubicBezTo>
                    <a:pt x="1010" y="15440"/>
                    <a:pt x="1042" y="15429"/>
                    <a:pt x="1071" y="15405"/>
                  </a:cubicBezTo>
                  <a:cubicBezTo>
                    <a:pt x="1893" y="14719"/>
                    <a:pt x="2769" y="14102"/>
                    <a:pt x="3688" y="13551"/>
                  </a:cubicBezTo>
                  <a:lnTo>
                    <a:pt x="3688" y="13551"/>
                  </a:lnTo>
                  <a:cubicBezTo>
                    <a:pt x="3244" y="14929"/>
                    <a:pt x="2862" y="16327"/>
                    <a:pt x="2527" y="17737"/>
                  </a:cubicBezTo>
                  <a:cubicBezTo>
                    <a:pt x="2099" y="17859"/>
                    <a:pt x="1753" y="18179"/>
                    <a:pt x="1408" y="18448"/>
                  </a:cubicBezTo>
                  <a:cubicBezTo>
                    <a:pt x="978" y="18787"/>
                    <a:pt x="546" y="19126"/>
                    <a:pt x="116" y="19464"/>
                  </a:cubicBezTo>
                  <a:cubicBezTo>
                    <a:pt x="0" y="19554"/>
                    <a:pt x="102" y="19704"/>
                    <a:pt x="220" y="19704"/>
                  </a:cubicBezTo>
                  <a:cubicBezTo>
                    <a:pt x="251" y="19704"/>
                    <a:pt x="282" y="19694"/>
                    <a:pt x="311" y="19671"/>
                  </a:cubicBezTo>
                  <a:cubicBezTo>
                    <a:pt x="711" y="19359"/>
                    <a:pt x="1110" y="19044"/>
                    <a:pt x="1510" y="18730"/>
                  </a:cubicBezTo>
                  <a:cubicBezTo>
                    <a:pt x="1799" y="18503"/>
                    <a:pt x="2100" y="18215"/>
                    <a:pt x="2449" y="18067"/>
                  </a:cubicBezTo>
                  <a:lnTo>
                    <a:pt x="2449" y="18067"/>
                  </a:lnTo>
                  <a:cubicBezTo>
                    <a:pt x="2152" y="19353"/>
                    <a:pt x="1892" y="20648"/>
                    <a:pt x="1662" y="21948"/>
                  </a:cubicBezTo>
                  <a:cubicBezTo>
                    <a:pt x="1642" y="22056"/>
                    <a:pt x="1736" y="22129"/>
                    <a:pt x="1820" y="22129"/>
                  </a:cubicBezTo>
                  <a:cubicBezTo>
                    <a:pt x="1873" y="22129"/>
                    <a:pt x="1923" y="22099"/>
                    <a:pt x="1935" y="22028"/>
                  </a:cubicBezTo>
                  <a:cubicBezTo>
                    <a:pt x="2158" y="20774"/>
                    <a:pt x="2406" y="19525"/>
                    <a:pt x="2690" y="18286"/>
                  </a:cubicBezTo>
                  <a:cubicBezTo>
                    <a:pt x="3027" y="19004"/>
                    <a:pt x="3347" y="19729"/>
                    <a:pt x="3645" y="20465"/>
                  </a:cubicBezTo>
                  <a:cubicBezTo>
                    <a:pt x="3668" y="20520"/>
                    <a:pt x="3710" y="20543"/>
                    <a:pt x="3754" y="20543"/>
                  </a:cubicBezTo>
                  <a:cubicBezTo>
                    <a:pt x="3844" y="20543"/>
                    <a:pt x="3942" y="20445"/>
                    <a:pt x="3893" y="20334"/>
                  </a:cubicBezTo>
                  <a:cubicBezTo>
                    <a:pt x="3551" y="19490"/>
                    <a:pt x="3183" y="18658"/>
                    <a:pt x="2791" y="17837"/>
                  </a:cubicBezTo>
                  <a:cubicBezTo>
                    <a:pt x="2869" y="17509"/>
                    <a:pt x="2947" y="17181"/>
                    <a:pt x="3030" y="16856"/>
                  </a:cubicBezTo>
                  <a:cubicBezTo>
                    <a:pt x="3283" y="15860"/>
                    <a:pt x="3565" y="14869"/>
                    <a:pt x="3877" y="13888"/>
                  </a:cubicBezTo>
                  <a:cubicBezTo>
                    <a:pt x="4110" y="14864"/>
                    <a:pt x="4257" y="15858"/>
                    <a:pt x="4305" y="16861"/>
                  </a:cubicBezTo>
                  <a:cubicBezTo>
                    <a:pt x="4310" y="16955"/>
                    <a:pt x="4387" y="17003"/>
                    <a:pt x="4460" y="17003"/>
                  </a:cubicBezTo>
                  <a:cubicBezTo>
                    <a:pt x="4529" y="17003"/>
                    <a:pt x="4595" y="16959"/>
                    <a:pt x="4590" y="16870"/>
                  </a:cubicBezTo>
                  <a:cubicBezTo>
                    <a:pt x="4532" y="15690"/>
                    <a:pt x="4349" y="14519"/>
                    <a:pt x="4040" y="13378"/>
                  </a:cubicBezTo>
                  <a:cubicBezTo>
                    <a:pt x="4346" y="12448"/>
                    <a:pt x="4684" y="11527"/>
                    <a:pt x="5051" y="10618"/>
                  </a:cubicBezTo>
                  <a:cubicBezTo>
                    <a:pt x="5482" y="11588"/>
                    <a:pt x="5831" y="12592"/>
                    <a:pt x="6093" y="13622"/>
                  </a:cubicBezTo>
                  <a:cubicBezTo>
                    <a:pt x="6112" y="13696"/>
                    <a:pt x="6171" y="13728"/>
                    <a:pt x="6229" y="13728"/>
                  </a:cubicBezTo>
                  <a:cubicBezTo>
                    <a:pt x="6313" y="13728"/>
                    <a:pt x="6397" y="13663"/>
                    <a:pt x="6371" y="13559"/>
                  </a:cubicBezTo>
                  <a:cubicBezTo>
                    <a:pt x="6078" y="12423"/>
                    <a:pt x="5686" y="11317"/>
                    <a:pt x="5195" y="10253"/>
                  </a:cubicBezTo>
                  <a:cubicBezTo>
                    <a:pt x="5510" y="9500"/>
                    <a:pt x="5844" y="8758"/>
                    <a:pt x="6206" y="8026"/>
                  </a:cubicBezTo>
                  <a:cubicBezTo>
                    <a:pt x="6358" y="7722"/>
                    <a:pt x="6513" y="7421"/>
                    <a:pt x="6672" y="7120"/>
                  </a:cubicBezTo>
                  <a:cubicBezTo>
                    <a:pt x="6676" y="7139"/>
                    <a:pt x="6679" y="7156"/>
                    <a:pt x="6684" y="7169"/>
                  </a:cubicBezTo>
                  <a:cubicBezTo>
                    <a:pt x="7164" y="8989"/>
                    <a:pt x="7567" y="10832"/>
                    <a:pt x="7892" y="12688"/>
                  </a:cubicBezTo>
                  <a:cubicBezTo>
                    <a:pt x="7905" y="12764"/>
                    <a:pt x="7960" y="12797"/>
                    <a:pt x="8018" y="12797"/>
                  </a:cubicBezTo>
                  <a:cubicBezTo>
                    <a:pt x="8099" y="12797"/>
                    <a:pt x="8187" y="12731"/>
                    <a:pt x="8169" y="12626"/>
                  </a:cubicBezTo>
                  <a:cubicBezTo>
                    <a:pt x="8011" y="11728"/>
                    <a:pt x="7836" y="10832"/>
                    <a:pt x="7642" y="9942"/>
                  </a:cubicBezTo>
                  <a:cubicBezTo>
                    <a:pt x="7471" y="9154"/>
                    <a:pt x="7286" y="8371"/>
                    <a:pt x="7085" y="7591"/>
                  </a:cubicBezTo>
                  <a:cubicBezTo>
                    <a:pt x="7032" y="7385"/>
                    <a:pt x="6979" y="7181"/>
                    <a:pt x="6924" y="6974"/>
                  </a:cubicBezTo>
                  <a:cubicBezTo>
                    <a:pt x="6907" y="6907"/>
                    <a:pt x="6889" y="6832"/>
                    <a:pt x="6860" y="6767"/>
                  </a:cubicBezTo>
                  <a:cubicBezTo>
                    <a:pt x="7228" y="6097"/>
                    <a:pt x="7617" y="5435"/>
                    <a:pt x="8030" y="4791"/>
                  </a:cubicBezTo>
                  <a:cubicBezTo>
                    <a:pt x="8040" y="4810"/>
                    <a:pt x="8053" y="4827"/>
                    <a:pt x="8065" y="4849"/>
                  </a:cubicBezTo>
                  <a:cubicBezTo>
                    <a:pt x="8508" y="5658"/>
                    <a:pt x="8848" y="6520"/>
                    <a:pt x="9088" y="7410"/>
                  </a:cubicBezTo>
                  <a:cubicBezTo>
                    <a:pt x="9108" y="7483"/>
                    <a:pt x="9167" y="7516"/>
                    <a:pt x="9226" y="7516"/>
                  </a:cubicBezTo>
                  <a:cubicBezTo>
                    <a:pt x="9309" y="7516"/>
                    <a:pt x="9393" y="7451"/>
                    <a:pt x="9365" y="7346"/>
                  </a:cubicBezTo>
                  <a:cubicBezTo>
                    <a:pt x="9226" y="6831"/>
                    <a:pt x="9053" y="6324"/>
                    <a:pt x="8849" y="5830"/>
                  </a:cubicBezTo>
                  <a:cubicBezTo>
                    <a:pt x="8749" y="5587"/>
                    <a:pt x="8641" y="5351"/>
                    <a:pt x="8525" y="5117"/>
                  </a:cubicBezTo>
                  <a:cubicBezTo>
                    <a:pt x="8431" y="4924"/>
                    <a:pt x="8340" y="4694"/>
                    <a:pt x="8202" y="4523"/>
                  </a:cubicBezTo>
                  <a:cubicBezTo>
                    <a:pt x="9198" y="2999"/>
                    <a:pt x="10327" y="1561"/>
                    <a:pt x="11598" y="251"/>
                  </a:cubicBezTo>
                  <a:cubicBezTo>
                    <a:pt x="11696" y="149"/>
                    <a:pt x="11602" y="1"/>
                    <a:pt x="11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15"/>
          <p:cNvGrpSpPr/>
          <p:nvPr/>
        </p:nvGrpSpPr>
        <p:grpSpPr>
          <a:xfrm>
            <a:off x="-36471" y="250766"/>
            <a:ext cx="614337" cy="1049522"/>
            <a:chOff x="916650" y="1440625"/>
            <a:chExt cx="325425" cy="555950"/>
          </a:xfrm>
        </p:grpSpPr>
        <p:sp>
          <p:nvSpPr>
            <p:cNvPr id="688" name="Google Shape;688;p15"/>
            <p:cNvSpPr/>
            <p:nvPr/>
          </p:nvSpPr>
          <p:spPr>
            <a:xfrm>
              <a:off x="916650" y="1440625"/>
              <a:ext cx="325425" cy="555950"/>
            </a:xfrm>
            <a:custGeom>
              <a:avLst/>
              <a:gdLst/>
              <a:ahLst/>
              <a:cxnLst/>
              <a:rect l="l" t="t" r="r" b="b"/>
              <a:pathLst>
                <a:path w="13017" h="22238" extrusionOk="0">
                  <a:moveTo>
                    <a:pt x="2784" y="1"/>
                  </a:moveTo>
                  <a:cubicBezTo>
                    <a:pt x="2784" y="1"/>
                    <a:pt x="2783" y="1"/>
                    <a:pt x="2783" y="1"/>
                  </a:cubicBezTo>
                  <a:cubicBezTo>
                    <a:pt x="2772" y="43"/>
                    <a:pt x="2759" y="83"/>
                    <a:pt x="2744" y="125"/>
                  </a:cubicBezTo>
                  <a:cubicBezTo>
                    <a:pt x="2023" y="2449"/>
                    <a:pt x="1166" y="4720"/>
                    <a:pt x="390" y="7010"/>
                  </a:cubicBezTo>
                  <a:cubicBezTo>
                    <a:pt x="227" y="7494"/>
                    <a:pt x="1" y="8109"/>
                    <a:pt x="153" y="8621"/>
                  </a:cubicBezTo>
                  <a:cubicBezTo>
                    <a:pt x="270" y="9017"/>
                    <a:pt x="533" y="9388"/>
                    <a:pt x="880" y="9388"/>
                  </a:cubicBezTo>
                  <a:cubicBezTo>
                    <a:pt x="1005" y="9388"/>
                    <a:pt x="1140" y="9340"/>
                    <a:pt x="1283" y="9229"/>
                  </a:cubicBezTo>
                  <a:cubicBezTo>
                    <a:pt x="1614" y="8975"/>
                    <a:pt x="1839" y="8608"/>
                    <a:pt x="2058" y="8254"/>
                  </a:cubicBezTo>
                  <a:lnTo>
                    <a:pt x="2058" y="8254"/>
                  </a:lnTo>
                  <a:cubicBezTo>
                    <a:pt x="2135" y="8491"/>
                    <a:pt x="1802" y="9189"/>
                    <a:pt x="1732" y="9438"/>
                  </a:cubicBezTo>
                  <a:cubicBezTo>
                    <a:pt x="1609" y="9890"/>
                    <a:pt x="1454" y="10344"/>
                    <a:pt x="1357" y="10802"/>
                  </a:cubicBezTo>
                  <a:cubicBezTo>
                    <a:pt x="1208" y="11541"/>
                    <a:pt x="945" y="12265"/>
                    <a:pt x="804" y="13016"/>
                  </a:cubicBezTo>
                  <a:cubicBezTo>
                    <a:pt x="674" y="13710"/>
                    <a:pt x="573" y="15425"/>
                    <a:pt x="1519" y="15641"/>
                  </a:cubicBezTo>
                  <a:cubicBezTo>
                    <a:pt x="1565" y="15651"/>
                    <a:pt x="1610" y="15656"/>
                    <a:pt x="1654" y="15656"/>
                  </a:cubicBezTo>
                  <a:cubicBezTo>
                    <a:pt x="2170" y="15656"/>
                    <a:pt x="2608" y="15003"/>
                    <a:pt x="2895" y="14654"/>
                  </a:cubicBezTo>
                  <a:cubicBezTo>
                    <a:pt x="3411" y="14021"/>
                    <a:pt x="3757" y="13268"/>
                    <a:pt x="4093" y="12530"/>
                  </a:cubicBezTo>
                  <a:lnTo>
                    <a:pt x="4093" y="12530"/>
                  </a:lnTo>
                  <a:cubicBezTo>
                    <a:pt x="3836" y="13513"/>
                    <a:pt x="3577" y="14502"/>
                    <a:pt x="3482" y="15514"/>
                  </a:cubicBezTo>
                  <a:cubicBezTo>
                    <a:pt x="3384" y="16527"/>
                    <a:pt x="3459" y="17574"/>
                    <a:pt x="3844" y="18515"/>
                  </a:cubicBezTo>
                  <a:cubicBezTo>
                    <a:pt x="4021" y="18946"/>
                    <a:pt x="4358" y="19406"/>
                    <a:pt x="4817" y="19406"/>
                  </a:cubicBezTo>
                  <a:cubicBezTo>
                    <a:pt x="4833" y="19406"/>
                    <a:pt x="4849" y="19406"/>
                    <a:pt x="4865" y="19405"/>
                  </a:cubicBezTo>
                  <a:cubicBezTo>
                    <a:pt x="5277" y="19376"/>
                    <a:pt x="5558" y="18982"/>
                    <a:pt x="5747" y="18616"/>
                  </a:cubicBezTo>
                  <a:cubicBezTo>
                    <a:pt x="6282" y="17562"/>
                    <a:pt x="6553" y="16376"/>
                    <a:pt x="6525" y="15197"/>
                  </a:cubicBezTo>
                  <a:lnTo>
                    <a:pt x="6525" y="15197"/>
                  </a:lnTo>
                  <a:cubicBezTo>
                    <a:pt x="6674" y="17358"/>
                    <a:pt x="6851" y="19610"/>
                    <a:pt x="7970" y="21468"/>
                  </a:cubicBezTo>
                  <a:cubicBezTo>
                    <a:pt x="8106" y="21694"/>
                    <a:pt x="8261" y="21916"/>
                    <a:pt x="8478" y="22070"/>
                  </a:cubicBezTo>
                  <a:cubicBezTo>
                    <a:pt x="8624" y="22172"/>
                    <a:pt x="8803" y="22238"/>
                    <a:pt x="8979" y="22238"/>
                  </a:cubicBezTo>
                  <a:cubicBezTo>
                    <a:pt x="9064" y="22238"/>
                    <a:pt x="9149" y="22223"/>
                    <a:pt x="9228" y="22189"/>
                  </a:cubicBezTo>
                  <a:cubicBezTo>
                    <a:pt x="9620" y="22025"/>
                    <a:pt x="9725" y="21520"/>
                    <a:pt x="9738" y="21094"/>
                  </a:cubicBezTo>
                  <a:cubicBezTo>
                    <a:pt x="9809" y="19065"/>
                    <a:pt x="9057" y="17245"/>
                    <a:pt x="8552" y="15325"/>
                  </a:cubicBezTo>
                  <a:lnTo>
                    <a:pt x="8552" y="15325"/>
                  </a:lnTo>
                  <a:cubicBezTo>
                    <a:pt x="9070" y="16133"/>
                    <a:pt x="9684" y="16879"/>
                    <a:pt x="10379" y="17540"/>
                  </a:cubicBezTo>
                  <a:cubicBezTo>
                    <a:pt x="10965" y="18102"/>
                    <a:pt x="11678" y="18627"/>
                    <a:pt x="12490" y="18630"/>
                  </a:cubicBezTo>
                  <a:cubicBezTo>
                    <a:pt x="12590" y="18630"/>
                    <a:pt x="12697" y="18619"/>
                    <a:pt x="12775" y="18558"/>
                  </a:cubicBezTo>
                  <a:cubicBezTo>
                    <a:pt x="12894" y="18461"/>
                    <a:pt x="12901" y="18284"/>
                    <a:pt x="12888" y="18132"/>
                  </a:cubicBezTo>
                  <a:cubicBezTo>
                    <a:pt x="12804" y="17112"/>
                    <a:pt x="12275" y="16184"/>
                    <a:pt x="11704" y="15334"/>
                  </a:cubicBezTo>
                  <a:cubicBezTo>
                    <a:pt x="11046" y="14357"/>
                    <a:pt x="10315" y="13435"/>
                    <a:pt x="9515" y="12573"/>
                  </a:cubicBezTo>
                  <a:lnTo>
                    <a:pt x="9515" y="12573"/>
                  </a:lnTo>
                  <a:cubicBezTo>
                    <a:pt x="9969" y="13054"/>
                    <a:pt x="10405" y="13491"/>
                    <a:pt x="11062" y="13814"/>
                  </a:cubicBezTo>
                  <a:cubicBezTo>
                    <a:pt x="11374" y="13967"/>
                    <a:pt x="11839" y="14181"/>
                    <a:pt x="12241" y="14181"/>
                  </a:cubicBezTo>
                  <a:cubicBezTo>
                    <a:pt x="12511" y="14181"/>
                    <a:pt x="12752" y="14085"/>
                    <a:pt x="12901" y="13811"/>
                  </a:cubicBezTo>
                  <a:cubicBezTo>
                    <a:pt x="13001" y="13630"/>
                    <a:pt x="13017" y="13419"/>
                    <a:pt x="12979" y="13194"/>
                  </a:cubicBezTo>
                  <a:cubicBezTo>
                    <a:pt x="12857" y="12495"/>
                    <a:pt x="12213" y="11674"/>
                    <a:pt x="11909" y="11223"/>
                  </a:cubicBezTo>
                  <a:cubicBezTo>
                    <a:pt x="11298" y="10311"/>
                    <a:pt x="10572" y="9484"/>
                    <a:pt x="9836" y="8673"/>
                  </a:cubicBezTo>
                  <a:cubicBezTo>
                    <a:pt x="9454" y="8252"/>
                    <a:pt x="9066" y="7835"/>
                    <a:pt x="8687" y="7413"/>
                  </a:cubicBezTo>
                  <a:cubicBezTo>
                    <a:pt x="8383" y="7074"/>
                    <a:pt x="8060" y="6509"/>
                    <a:pt x="7694" y="6254"/>
                  </a:cubicBezTo>
                  <a:lnTo>
                    <a:pt x="7694" y="6254"/>
                  </a:lnTo>
                  <a:cubicBezTo>
                    <a:pt x="8108" y="6540"/>
                    <a:pt x="8536" y="6834"/>
                    <a:pt x="9033" y="6922"/>
                  </a:cubicBezTo>
                  <a:cubicBezTo>
                    <a:pt x="9116" y="6937"/>
                    <a:pt x="9203" y="6944"/>
                    <a:pt x="9290" y="6944"/>
                  </a:cubicBezTo>
                  <a:cubicBezTo>
                    <a:pt x="9712" y="6944"/>
                    <a:pt x="10145" y="6765"/>
                    <a:pt x="10336" y="6393"/>
                  </a:cubicBezTo>
                  <a:cubicBezTo>
                    <a:pt x="11054" y="5012"/>
                    <a:pt x="8260" y="3456"/>
                    <a:pt x="7413" y="2789"/>
                  </a:cubicBezTo>
                  <a:cubicBezTo>
                    <a:pt x="6692" y="2221"/>
                    <a:pt x="5936" y="1697"/>
                    <a:pt x="5149" y="1227"/>
                  </a:cubicBezTo>
                  <a:cubicBezTo>
                    <a:pt x="4975" y="1123"/>
                    <a:pt x="3210" y="205"/>
                    <a:pt x="2848" y="30"/>
                  </a:cubicBezTo>
                  <a:cubicBezTo>
                    <a:pt x="2812" y="11"/>
                    <a:pt x="2789" y="1"/>
                    <a:pt x="2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946525" y="1440625"/>
              <a:ext cx="262150" cy="503600"/>
            </a:xfrm>
            <a:custGeom>
              <a:avLst/>
              <a:gdLst/>
              <a:ahLst/>
              <a:cxnLst/>
              <a:rect l="l" t="t" r="r" b="b"/>
              <a:pathLst>
                <a:path w="10486" h="20144" extrusionOk="0">
                  <a:moveTo>
                    <a:pt x="1589" y="1"/>
                  </a:moveTo>
                  <a:cubicBezTo>
                    <a:pt x="1589" y="1"/>
                    <a:pt x="1588" y="1"/>
                    <a:pt x="1588" y="1"/>
                  </a:cubicBezTo>
                  <a:cubicBezTo>
                    <a:pt x="1577" y="43"/>
                    <a:pt x="1564" y="83"/>
                    <a:pt x="1549" y="125"/>
                  </a:cubicBezTo>
                  <a:cubicBezTo>
                    <a:pt x="1789" y="766"/>
                    <a:pt x="2022" y="1412"/>
                    <a:pt x="2251" y="2055"/>
                  </a:cubicBezTo>
                  <a:cubicBezTo>
                    <a:pt x="2244" y="2062"/>
                    <a:pt x="2240" y="2071"/>
                    <a:pt x="2238" y="2081"/>
                  </a:cubicBezTo>
                  <a:cubicBezTo>
                    <a:pt x="1931" y="4132"/>
                    <a:pt x="1163" y="6131"/>
                    <a:pt x="22" y="7860"/>
                  </a:cubicBezTo>
                  <a:cubicBezTo>
                    <a:pt x="0" y="7890"/>
                    <a:pt x="9" y="7932"/>
                    <a:pt x="39" y="7954"/>
                  </a:cubicBezTo>
                  <a:cubicBezTo>
                    <a:pt x="51" y="7961"/>
                    <a:pt x="64" y="7964"/>
                    <a:pt x="77" y="7964"/>
                  </a:cubicBezTo>
                  <a:cubicBezTo>
                    <a:pt x="98" y="7964"/>
                    <a:pt x="120" y="7954"/>
                    <a:pt x="133" y="7935"/>
                  </a:cubicBezTo>
                  <a:cubicBezTo>
                    <a:pt x="1248" y="6246"/>
                    <a:pt x="2011" y="4300"/>
                    <a:pt x="2338" y="2302"/>
                  </a:cubicBezTo>
                  <a:cubicBezTo>
                    <a:pt x="2872" y="3822"/>
                    <a:pt x="3340" y="5382"/>
                    <a:pt x="3792" y="6899"/>
                  </a:cubicBezTo>
                  <a:cubicBezTo>
                    <a:pt x="3781" y="8002"/>
                    <a:pt x="3309" y="9064"/>
                    <a:pt x="2783" y="10147"/>
                  </a:cubicBezTo>
                  <a:cubicBezTo>
                    <a:pt x="2215" y="11314"/>
                    <a:pt x="1637" y="12442"/>
                    <a:pt x="856" y="13433"/>
                  </a:cubicBezTo>
                  <a:cubicBezTo>
                    <a:pt x="833" y="13459"/>
                    <a:pt x="840" y="13503"/>
                    <a:pt x="866" y="13527"/>
                  </a:cubicBezTo>
                  <a:cubicBezTo>
                    <a:pt x="878" y="13536"/>
                    <a:pt x="892" y="13540"/>
                    <a:pt x="907" y="13540"/>
                  </a:cubicBezTo>
                  <a:cubicBezTo>
                    <a:pt x="927" y="13540"/>
                    <a:pt x="946" y="13532"/>
                    <a:pt x="960" y="13516"/>
                  </a:cubicBezTo>
                  <a:cubicBezTo>
                    <a:pt x="1752" y="12516"/>
                    <a:pt x="2331" y="11379"/>
                    <a:pt x="2903" y="10207"/>
                  </a:cubicBezTo>
                  <a:cubicBezTo>
                    <a:pt x="3377" y="9232"/>
                    <a:pt x="3807" y="8271"/>
                    <a:pt x="3903" y="7281"/>
                  </a:cubicBezTo>
                  <a:cubicBezTo>
                    <a:pt x="4109" y="7973"/>
                    <a:pt x="4321" y="8678"/>
                    <a:pt x="4540" y="9384"/>
                  </a:cubicBezTo>
                  <a:cubicBezTo>
                    <a:pt x="4578" y="12220"/>
                    <a:pt x="4214" y="15045"/>
                    <a:pt x="3457" y="17781"/>
                  </a:cubicBezTo>
                  <a:cubicBezTo>
                    <a:pt x="3448" y="17815"/>
                    <a:pt x="3469" y="17852"/>
                    <a:pt x="3505" y="17862"/>
                  </a:cubicBezTo>
                  <a:cubicBezTo>
                    <a:pt x="3512" y="17864"/>
                    <a:pt x="3519" y="17865"/>
                    <a:pt x="3525" y="17865"/>
                  </a:cubicBezTo>
                  <a:cubicBezTo>
                    <a:pt x="3555" y="17865"/>
                    <a:pt x="3580" y="17845"/>
                    <a:pt x="3587" y="17817"/>
                  </a:cubicBezTo>
                  <a:cubicBezTo>
                    <a:pt x="4308" y="15210"/>
                    <a:pt x="4672" y="12521"/>
                    <a:pt x="4676" y="9817"/>
                  </a:cubicBezTo>
                  <a:cubicBezTo>
                    <a:pt x="4795" y="10195"/>
                    <a:pt x="4915" y="10570"/>
                    <a:pt x="5039" y="10946"/>
                  </a:cubicBezTo>
                  <a:cubicBezTo>
                    <a:pt x="5924" y="13604"/>
                    <a:pt x="6885" y="16767"/>
                    <a:pt x="7312" y="20085"/>
                  </a:cubicBezTo>
                  <a:cubicBezTo>
                    <a:pt x="7315" y="20119"/>
                    <a:pt x="7345" y="20144"/>
                    <a:pt x="7378" y="20144"/>
                  </a:cubicBezTo>
                  <a:cubicBezTo>
                    <a:pt x="7381" y="20144"/>
                    <a:pt x="7383" y="20143"/>
                    <a:pt x="7386" y="20143"/>
                  </a:cubicBezTo>
                  <a:cubicBezTo>
                    <a:pt x="7422" y="20137"/>
                    <a:pt x="7450" y="20104"/>
                    <a:pt x="7444" y="20068"/>
                  </a:cubicBezTo>
                  <a:cubicBezTo>
                    <a:pt x="7015" y="16738"/>
                    <a:pt x="6051" y="13568"/>
                    <a:pt x="5164" y="10904"/>
                  </a:cubicBezTo>
                  <a:cubicBezTo>
                    <a:pt x="5070" y="10622"/>
                    <a:pt x="4980" y="10338"/>
                    <a:pt x="4887" y="10053"/>
                  </a:cubicBezTo>
                  <a:lnTo>
                    <a:pt x="4887" y="10053"/>
                  </a:lnTo>
                  <a:cubicBezTo>
                    <a:pt x="5737" y="11601"/>
                    <a:pt x="8050" y="15543"/>
                    <a:pt x="10372" y="17138"/>
                  </a:cubicBezTo>
                  <a:cubicBezTo>
                    <a:pt x="10384" y="17146"/>
                    <a:pt x="10397" y="17149"/>
                    <a:pt x="10410" y="17149"/>
                  </a:cubicBezTo>
                  <a:cubicBezTo>
                    <a:pt x="10431" y="17149"/>
                    <a:pt x="10452" y="17140"/>
                    <a:pt x="10464" y="17122"/>
                  </a:cubicBezTo>
                  <a:cubicBezTo>
                    <a:pt x="10485" y="17092"/>
                    <a:pt x="10478" y="17048"/>
                    <a:pt x="10448" y="17028"/>
                  </a:cubicBezTo>
                  <a:cubicBezTo>
                    <a:pt x="7626" y="15088"/>
                    <a:pt x="4809" y="9630"/>
                    <a:pt x="4672" y="9365"/>
                  </a:cubicBezTo>
                  <a:cubicBezTo>
                    <a:pt x="4431" y="8588"/>
                    <a:pt x="4198" y="7812"/>
                    <a:pt x="3971" y="7049"/>
                  </a:cubicBezTo>
                  <a:cubicBezTo>
                    <a:pt x="3959" y="7009"/>
                    <a:pt x="3948" y="6968"/>
                    <a:pt x="3935" y="6929"/>
                  </a:cubicBezTo>
                  <a:lnTo>
                    <a:pt x="3935" y="6929"/>
                  </a:lnTo>
                  <a:cubicBezTo>
                    <a:pt x="5766" y="8750"/>
                    <a:pt x="7665" y="10613"/>
                    <a:pt x="10018" y="11802"/>
                  </a:cubicBezTo>
                  <a:cubicBezTo>
                    <a:pt x="10028" y="11808"/>
                    <a:pt x="10039" y="11810"/>
                    <a:pt x="10049" y="11810"/>
                  </a:cubicBezTo>
                  <a:cubicBezTo>
                    <a:pt x="10073" y="11810"/>
                    <a:pt x="10096" y="11796"/>
                    <a:pt x="10108" y="11773"/>
                  </a:cubicBezTo>
                  <a:cubicBezTo>
                    <a:pt x="10126" y="11740"/>
                    <a:pt x="10109" y="11699"/>
                    <a:pt x="10079" y="11683"/>
                  </a:cubicBezTo>
                  <a:cubicBezTo>
                    <a:pt x="7693" y="10470"/>
                    <a:pt x="5768" y="8555"/>
                    <a:pt x="3904" y="6702"/>
                  </a:cubicBezTo>
                  <a:cubicBezTo>
                    <a:pt x="3894" y="6692"/>
                    <a:pt x="3881" y="6687"/>
                    <a:pt x="3867" y="6683"/>
                  </a:cubicBezTo>
                  <a:cubicBezTo>
                    <a:pt x="3438" y="5240"/>
                    <a:pt x="2991" y="3757"/>
                    <a:pt x="2483" y="2308"/>
                  </a:cubicBezTo>
                  <a:lnTo>
                    <a:pt x="2483" y="2308"/>
                  </a:lnTo>
                  <a:cubicBezTo>
                    <a:pt x="4124" y="3558"/>
                    <a:pt x="5859" y="4714"/>
                    <a:pt x="7649" y="5742"/>
                  </a:cubicBezTo>
                  <a:cubicBezTo>
                    <a:pt x="7660" y="5748"/>
                    <a:pt x="7671" y="5751"/>
                    <a:pt x="7682" y="5751"/>
                  </a:cubicBezTo>
                  <a:cubicBezTo>
                    <a:pt x="7705" y="5751"/>
                    <a:pt x="7728" y="5739"/>
                    <a:pt x="7739" y="5717"/>
                  </a:cubicBezTo>
                  <a:cubicBezTo>
                    <a:pt x="7758" y="5684"/>
                    <a:pt x="7746" y="5645"/>
                    <a:pt x="7715" y="5626"/>
                  </a:cubicBezTo>
                  <a:cubicBezTo>
                    <a:pt x="5873" y="4568"/>
                    <a:pt x="4085" y="3375"/>
                    <a:pt x="2402" y="2079"/>
                  </a:cubicBezTo>
                  <a:cubicBezTo>
                    <a:pt x="2159" y="1396"/>
                    <a:pt x="1911" y="711"/>
                    <a:pt x="1653" y="30"/>
                  </a:cubicBezTo>
                  <a:cubicBezTo>
                    <a:pt x="1617" y="11"/>
                    <a:pt x="1594" y="1"/>
                    <a:pt x="1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15"/>
          <p:cNvSpPr/>
          <p:nvPr/>
        </p:nvSpPr>
        <p:spPr>
          <a:xfrm>
            <a:off x="1141146" y="532986"/>
            <a:ext cx="215870" cy="185948"/>
          </a:xfrm>
          <a:custGeom>
            <a:avLst/>
            <a:gdLst/>
            <a:ahLst/>
            <a:cxnLst/>
            <a:rect l="l" t="t" r="r" b="b"/>
            <a:pathLst>
              <a:path w="4574" h="3940" extrusionOk="0">
                <a:moveTo>
                  <a:pt x="1749" y="0"/>
                </a:moveTo>
                <a:cubicBezTo>
                  <a:pt x="1486" y="0"/>
                  <a:pt x="1232" y="53"/>
                  <a:pt x="1002" y="235"/>
                </a:cubicBezTo>
                <a:cubicBezTo>
                  <a:pt x="932" y="291"/>
                  <a:pt x="869" y="364"/>
                  <a:pt x="850" y="452"/>
                </a:cubicBezTo>
                <a:cubicBezTo>
                  <a:pt x="825" y="572"/>
                  <a:pt x="890" y="695"/>
                  <a:pt x="986" y="769"/>
                </a:cubicBezTo>
                <a:cubicBezTo>
                  <a:pt x="1081" y="843"/>
                  <a:pt x="1202" y="879"/>
                  <a:pt x="1320" y="903"/>
                </a:cubicBezTo>
                <a:cubicBezTo>
                  <a:pt x="1481" y="936"/>
                  <a:pt x="1645" y="953"/>
                  <a:pt x="1808" y="953"/>
                </a:cubicBezTo>
                <a:cubicBezTo>
                  <a:pt x="1942" y="953"/>
                  <a:pt x="2075" y="942"/>
                  <a:pt x="2208" y="919"/>
                </a:cubicBezTo>
                <a:lnTo>
                  <a:pt x="2208" y="919"/>
                </a:lnTo>
                <a:cubicBezTo>
                  <a:pt x="1791" y="1021"/>
                  <a:pt x="1375" y="1122"/>
                  <a:pt x="968" y="1255"/>
                </a:cubicBezTo>
                <a:cubicBezTo>
                  <a:pt x="789" y="1316"/>
                  <a:pt x="604" y="1384"/>
                  <a:pt x="466" y="1513"/>
                </a:cubicBezTo>
                <a:cubicBezTo>
                  <a:pt x="347" y="1623"/>
                  <a:pt x="269" y="1813"/>
                  <a:pt x="362" y="1949"/>
                </a:cubicBezTo>
                <a:cubicBezTo>
                  <a:pt x="437" y="2059"/>
                  <a:pt x="592" y="2079"/>
                  <a:pt x="725" y="2083"/>
                </a:cubicBezTo>
                <a:cubicBezTo>
                  <a:pt x="755" y="2084"/>
                  <a:pt x="784" y="2084"/>
                  <a:pt x="813" y="2084"/>
                </a:cubicBezTo>
                <a:cubicBezTo>
                  <a:pt x="1124" y="2084"/>
                  <a:pt x="1434" y="2049"/>
                  <a:pt x="1737" y="1978"/>
                </a:cubicBezTo>
                <a:lnTo>
                  <a:pt x="1737" y="1978"/>
                </a:lnTo>
                <a:cubicBezTo>
                  <a:pt x="1194" y="2124"/>
                  <a:pt x="695" y="2431"/>
                  <a:pt x="320" y="2848"/>
                </a:cubicBezTo>
                <a:cubicBezTo>
                  <a:pt x="177" y="3007"/>
                  <a:pt x="46" y="3194"/>
                  <a:pt x="23" y="3408"/>
                </a:cubicBezTo>
                <a:cubicBezTo>
                  <a:pt x="0" y="3626"/>
                  <a:pt x="83" y="3873"/>
                  <a:pt x="323" y="3930"/>
                </a:cubicBezTo>
                <a:cubicBezTo>
                  <a:pt x="349" y="3937"/>
                  <a:pt x="377" y="3940"/>
                  <a:pt x="406" y="3940"/>
                </a:cubicBezTo>
                <a:cubicBezTo>
                  <a:pt x="613" y="3940"/>
                  <a:pt x="864" y="3788"/>
                  <a:pt x="1026" y="3699"/>
                </a:cubicBezTo>
                <a:cubicBezTo>
                  <a:pt x="1549" y="3411"/>
                  <a:pt x="1979" y="2969"/>
                  <a:pt x="2308" y="2474"/>
                </a:cubicBezTo>
                <a:lnTo>
                  <a:pt x="2308" y="2474"/>
                </a:lnTo>
                <a:cubicBezTo>
                  <a:pt x="2232" y="2754"/>
                  <a:pt x="2192" y="3043"/>
                  <a:pt x="2187" y="3333"/>
                </a:cubicBezTo>
                <a:cubicBezTo>
                  <a:pt x="2186" y="3514"/>
                  <a:pt x="2229" y="3741"/>
                  <a:pt x="2403" y="3792"/>
                </a:cubicBezTo>
                <a:cubicBezTo>
                  <a:pt x="2424" y="3798"/>
                  <a:pt x="2445" y="3800"/>
                  <a:pt x="2466" y="3800"/>
                </a:cubicBezTo>
                <a:cubicBezTo>
                  <a:pt x="2551" y="3800"/>
                  <a:pt x="2636" y="3754"/>
                  <a:pt x="2696" y="3690"/>
                </a:cubicBezTo>
                <a:cubicBezTo>
                  <a:pt x="2771" y="3608"/>
                  <a:pt x="2810" y="3503"/>
                  <a:pt x="2845" y="3401"/>
                </a:cubicBezTo>
                <a:cubicBezTo>
                  <a:pt x="2966" y="3050"/>
                  <a:pt x="3057" y="2691"/>
                  <a:pt x="3120" y="2327"/>
                </a:cubicBezTo>
                <a:cubicBezTo>
                  <a:pt x="3121" y="2549"/>
                  <a:pt x="3121" y="2774"/>
                  <a:pt x="3185" y="2985"/>
                </a:cubicBezTo>
                <a:cubicBezTo>
                  <a:pt x="3249" y="3198"/>
                  <a:pt x="3382" y="3401"/>
                  <a:pt x="3583" y="3492"/>
                </a:cubicBezTo>
                <a:cubicBezTo>
                  <a:pt x="3633" y="3516"/>
                  <a:pt x="3689" y="3532"/>
                  <a:pt x="3745" y="3532"/>
                </a:cubicBezTo>
                <a:cubicBezTo>
                  <a:pt x="3761" y="3532"/>
                  <a:pt x="3778" y="3531"/>
                  <a:pt x="3794" y="3528"/>
                </a:cubicBezTo>
                <a:cubicBezTo>
                  <a:pt x="3969" y="3499"/>
                  <a:pt x="4065" y="3311"/>
                  <a:pt x="4111" y="3140"/>
                </a:cubicBezTo>
                <a:cubicBezTo>
                  <a:pt x="4146" y="3007"/>
                  <a:pt x="4272" y="2260"/>
                  <a:pt x="4379" y="1540"/>
                </a:cubicBezTo>
                <a:cubicBezTo>
                  <a:pt x="4487" y="809"/>
                  <a:pt x="4574" y="109"/>
                  <a:pt x="4523" y="109"/>
                </a:cubicBezTo>
                <a:cubicBezTo>
                  <a:pt x="4523" y="109"/>
                  <a:pt x="4523" y="109"/>
                  <a:pt x="4522" y="109"/>
                </a:cubicBezTo>
                <a:cubicBezTo>
                  <a:pt x="4267" y="132"/>
                  <a:pt x="4010" y="142"/>
                  <a:pt x="3751" y="142"/>
                </a:cubicBezTo>
                <a:cubicBezTo>
                  <a:pt x="3391" y="142"/>
                  <a:pt x="3030" y="123"/>
                  <a:pt x="2672" y="94"/>
                </a:cubicBezTo>
                <a:cubicBezTo>
                  <a:pt x="2369" y="71"/>
                  <a:pt x="2053" y="0"/>
                  <a:pt x="1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15"/>
          <p:cNvGrpSpPr/>
          <p:nvPr/>
        </p:nvGrpSpPr>
        <p:grpSpPr>
          <a:xfrm rot="3783035">
            <a:off x="-138844" y="2969019"/>
            <a:ext cx="860924" cy="1326263"/>
            <a:chOff x="6143129" y="4365294"/>
            <a:chExt cx="860931" cy="1326274"/>
          </a:xfrm>
        </p:grpSpPr>
        <p:grpSp>
          <p:nvGrpSpPr>
            <p:cNvPr id="692" name="Google Shape;692;p15"/>
            <p:cNvGrpSpPr/>
            <p:nvPr/>
          </p:nvGrpSpPr>
          <p:grpSpPr>
            <a:xfrm>
              <a:off x="6143129" y="4365294"/>
              <a:ext cx="860931" cy="1326274"/>
              <a:chOff x="2488625" y="2827850"/>
              <a:chExt cx="456050" cy="702550"/>
            </a:xfrm>
          </p:grpSpPr>
          <p:sp>
            <p:nvSpPr>
              <p:cNvPr id="693" name="Google Shape;693;p15"/>
              <p:cNvSpPr/>
              <p:nvPr/>
            </p:nvSpPr>
            <p:spPr>
              <a:xfrm>
                <a:off x="2488625" y="2904950"/>
                <a:ext cx="199400" cy="572200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22888" extrusionOk="0">
                    <a:moveTo>
                      <a:pt x="2293" y="1"/>
                    </a:moveTo>
                    <a:cubicBezTo>
                      <a:pt x="2157" y="1"/>
                      <a:pt x="2019" y="29"/>
                      <a:pt x="1889" y="70"/>
                    </a:cubicBezTo>
                    <a:cubicBezTo>
                      <a:pt x="1113" y="318"/>
                      <a:pt x="546" y="1034"/>
                      <a:pt x="327" y="1819"/>
                    </a:cubicBezTo>
                    <a:cubicBezTo>
                      <a:pt x="0" y="2997"/>
                      <a:pt x="110" y="4048"/>
                      <a:pt x="442" y="5047"/>
                    </a:cubicBezTo>
                    <a:cubicBezTo>
                      <a:pt x="834" y="6231"/>
                      <a:pt x="1458" y="6721"/>
                      <a:pt x="2160" y="7635"/>
                    </a:cubicBezTo>
                    <a:cubicBezTo>
                      <a:pt x="2945" y="8657"/>
                      <a:pt x="3360" y="10102"/>
                      <a:pt x="3489" y="11365"/>
                    </a:cubicBezTo>
                    <a:cubicBezTo>
                      <a:pt x="3629" y="12753"/>
                      <a:pt x="3422" y="14163"/>
                      <a:pt x="3599" y="15548"/>
                    </a:cubicBezTo>
                    <a:cubicBezTo>
                      <a:pt x="3958" y="18355"/>
                      <a:pt x="5825" y="20702"/>
                      <a:pt x="7621" y="22888"/>
                    </a:cubicBezTo>
                    <a:cubicBezTo>
                      <a:pt x="7086" y="20629"/>
                      <a:pt x="6177" y="17736"/>
                      <a:pt x="6985" y="15474"/>
                    </a:cubicBezTo>
                    <a:cubicBezTo>
                      <a:pt x="7975" y="12701"/>
                      <a:pt x="6477" y="9889"/>
                      <a:pt x="4870" y="7714"/>
                    </a:cubicBezTo>
                    <a:cubicBezTo>
                      <a:pt x="3285" y="5564"/>
                      <a:pt x="4677" y="2557"/>
                      <a:pt x="3094" y="473"/>
                    </a:cubicBezTo>
                    <a:cubicBezTo>
                      <a:pt x="2955" y="289"/>
                      <a:pt x="2783" y="116"/>
                      <a:pt x="2562" y="43"/>
                    </a:cubicBezTo>
                    <a:cubicBezTo>
                      <a:pt x="2475" y="13"/>
                      <a:pt x="2384" y="1"/>
                      <a:pt x="2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5"/>
              <p:cNvSpPr/>
              <p:nvPr/>
            </p:nvSpPr>
            <p:spPr>
              <a:xfrm>
                <a:off x="2596975" y="2827850"/>
                <a:ext cx="256500" cy="702550"/>
              </a:xfrm>
              <a:custGeom>
                <a:avLst/>
                <a:gdLst/>
                <a:ahLst/>
                <a:cxnLst/>
                <a:rect l="l" t="t" r="r" b="b"/>
                <a:pathLst>
                  <a:path w="10260" h="28102" extrusionOk="0">
                    <a:moveTo>
                      <a:pt x="7786" y="0"/>
                    </a:moveTo>
                    <a:cubicBezTo>
                      <a:pt x="7253" y="0"/>
                      <a:pt x="6703" y="200"/>
                      <a:pt x="6288" y="543"/>
                    </a:cubicBezTo>
                    <a:cubicBezTo>
                      <a:pt x="5569" y="1133"/>
                      <a:pt x="5197" y="2057"/>
                      <a:pt x="5032" y="2972"/>
                    </a:cubicBezTo>
                    <a:cubicBezTo>
                      <a:pt x="4867" y="3889"/>
                      <a:pt x="4880" y="4828"/>
                      <a:pt x="4782" y="5754"/>
                    </a:cubicBezTo>
                    <a:cubicBezTo>
                      <a:pt x="4521" y="8208"/>
                      <a:pt x="3326" y="10136"/>
                      <a:pt x="2212" y="12264"/>
                    </a:cubicBezTo>
                    <a:cubicBezTo>
                      <a:pt x="1059" y="14472"/>
                      <a:pt x="0" y="18068"/>
                      <a:pt x="930" y="20520"/>
                    </a:cubicBezTo>
                    <a:cubicBezTo>
                      <a:pt x="1383" y="21710"/>
                      <a:pt x="1767" y="22909"/>
                      <a:pt x="2188" y="24120"/>
                    </a:cubicBezTo>
                    <a:cubicBezTo>
                      <a:pt x="2435" y="24835"/>
                      <a:pt x="2716" y="25537"/>
                      <a:pt x="3029" y="26225"/>
                    </a:cubicBezTo>
                    <a:cubicBezTo>
                      <a:pt x="3279" y="26774"/>
                      <a:pt x="3883" y="27522"/>
                      <a:pt x="3979" y="28101"/>
                    </a:cubicBezTo>
                    <a:cubicBezTo>
                      <a:pt x="3311" y="24028"/>
                      <a:pt x="3201" y="19601"/>
                      <a:pt x="5306" y="16050"/>
                    </a:cubicBezTo>
                    <a:cubicBezTo>
                      <a:pt x="6078" y="14745"/>
                      <a:pt x="7118" y="13618"/>
                      <a:pt x="7909" y="12325"/>
                    </a:cubicBezTo>
                    <a:cubicBezTo>
                      <a:pt x="9064" y="10436"/>
                      <a:pt x="9630" y="8258"/>
                      <a:pt x="9891" y="6074"/>
                    </a:cubicBezTo>
                    <a:cubicBezTo>
                      <a:pt x="10027" y="4949"/>
                      <a:pt x="10260" y="3468"/>
                      <a:pt x="9989" y="2210"/>
                    </a:cubicBezTo>
                    <a:cubicBezTo>
                      <a:pt x="9831" y="1472"/>
                      <a:pt x="9498" y="812"/>
                      <a:pt x="8870" y="343"/>
                    </a:cubicBezTo>
                    <a:cubicBezTo>
                      <a:pt x="8556" y="107"/>
                      <a:pt x="8175" y="0"/>
                      <a:pt x="7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5"/>
              <p:cNvSpPr/>
              <p:nvPr/>
            </p:nvSpPr>
            <p:spPr>
              <a:xfrm>
                <a:off x="2672325" y="3053725"/>
                <a:ext cx="272350" cy="461275"/>
              </a:xfrm>
              <a:custGeom>
                <a:avLst/>
                <a:gdLst/>
                <a:ahLst/>
                <a:cxnLst/>
                <a:rect l="l" t="t" r="r" b="b"/>
                <a:pathLst>
                  <a:path w="10894" h="18451" extrusionOk="0">
                    <a:moveTo>
                      <a:pt x="8915" y="1"/>
                    </a:moveTo>
                    <a:cubicBezTo>
                      <a:pt x="8533" y="1"/>
                      <a:pt x="8168" y="248"/>
                      <a:pt x="7939" y="564"/>
                    </a:cubicBezTo>
                    <a:cubicBezTo>
                      <a:pt x="7680" y="919"/>
                      <a:pt x="7557" y="1349"/>
                      <a:pt x="7417" y="1764"/>
                    </a:cubicBezTo>
                    <a:cubicBezTo>
                      <a:pt x="6819" y="3527"/>
                      <a:pt x="5853" y="5163"/>
                      <a:pt x="4598" y="6538"/>
                    </a:cubicBezTo>
                    <a:cubicBezTo>
                      <a:pt x="3837" y="7374"/>
                      <a:pt x="2969" y="8113"/>
                      <a:pt x="2259" y="8991"/>
                    </a:cubicBezTo>
                    <a:cubicBezTo>
                      <a:pt x="187" y="11547"/>
                      <a:pt x="0" y="15307"/>
                      <a:pt x="514" y="18451"/>
                    </a:cubicBezTo>
                    <a:cubicBezTo>
                      <a:pt x="352" y="17456"/>
                      <a:pt x="1066" y="15832"/>
                      <a:pt x="1402" y="14907"/>
                    </a:cubicBezTo>
                    <a:cubicBezTo>
                      <a:pt x="1816" y="13759"/>
                      <a:pt x="2021" y="12882"/>
                      <a:pt x="2977" y="12058"/>
                    </a:cubicBezTo>
                    <a:cubicBezTo>
                      <a:pt x="3979" y="11195"/>
                      <a:pt x="5163" y="10571"/>
                      <a:pt x="6215" y="9771"/>
                    </a:cubicBezTo>
                    <a:cubicBezTo>
                      <a:pt x="7674" y="8665"/>
                      <a:pt x="8879" y="7223"/>
                      <a:pt x="9705" y="5589"/>
                    </a:cubicBezTo>
                    <a:cubicBezTo>
                      <a:pt x="10487" y="4044"/>
                      <a:pt x="10894" y="2077"/>
                      <a:pt x="9914" y="649"/>
                    </a:cubicBezTo>
                    <a:cubicBezTo>
                      <a:pt x="9707" y="348"/>
                      <a:pt x="9419" y="70"/>
                      <a:pt x="9057" y="12"/>
                    </a:cubicBezTo>
                    <a:cubicBezTo>
                      <a:pt x="9010" y="5"/>
                      <a:pt x="8962" y="1"/>
                      <a:pt x="8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5"/>
              <p:cNvSpPr/>
              <p:nvPr/>
            </p:nvSpPr>
            <p:spPr>
              <a:xfrm>
                <a:off x="2639525" y="2857600"/>
                <a:ext cx="168175" cy="646625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25865" extrusionOk="0">
                    <a:moveTo>
                      <a:pt x="6609" y="1"/>
                    </a:moveTo>
                    <a:cubicBezTo>
                      <a:pt x="6580" y="1"/>
                      <a:pt x="6551" y="13"/>
                      <a:pt x="6531" y="36"/>
                    </a:cubicBezTo>
                    <a:cubicBezTo>
                      <a:pt x="5469" y="1236"/>
                      <a:pt x="5005" y="2763"/>
                      <a:pt x="4665" y="4234"/>
                    </a:cubicBezTo>
                    <a:cubicBezTo>
                      <a:pt x="4497" y="4965"/>
                      <a:pt x="4423" y="5722"/>
                      <a:pt x="4351" y="6453"/>
                    </a:cubicBezTo>
                    <a:cubicBezTo>
                      <a:pt x="4316" y="6805"/>
                      <a:pt x="4280" y="7171"/>
                      <a:pt x="4235" y="7527"/>
                    </a:cubicBezTo>
                    <a:cubicBezTo>
                      <a:pt x="4074" y="8780"/>
                      <a:pt x="3705" y="9971"/>
                      <a:pt x="3165" y="10971"/>
                    </a:cubicBezTo>
                    <a:cubicBezTo>
                      <a:pt x="2880" y="11501"/>
                      <a:pt x="2511" y="11992"/>
                      <a:pt x="2152" y="12467"/>
                    </a:cubicBezTo>
                    <a:cubicBezTo>
                      <a:pt x="1725" y="13031"/>
                      <a:pt x="1285" y="13613"/>
                      <a:pt x="972" y="14279"/>
                    </a:cubicBezTo>
                    <a:cubicBezTo>
                      <a:pt x="218" y="15883"/>
                      <a:pt x="1" y="17878"/>
                      <a:pt x="341" y="20052"/>
                    </a:cubicBezTo>
                    <a:cubicBezTo>
                      <a:pt x="424" y="20581"/>
                      <a:pt x="561" y="21102"/>
                      <a:pt x="694" y="21606"/>
                    </a:cubicBezTo>
                    <a:cubicBezTo>
                      <a:pt x="804" y="22030"/>
                      <a:pt x="919" y="22467"/>
                      <a:pt x="1000" y="22901"/>
                    </a:cubicBezTo>
                    <a:cubicBezTo>
                      <a:pt x="1175" y="23845"/>
                      <a:pt x="1405" y="24847"/>
                      <a:pt x="1904" y="25808"/>
                    </a:cubicBezTo>
                    <a:cubicBezTo>
                      <a:pt x="1922" y="25844"/>
                      <a:pt x="1958" y="25865"/>
                      <a:pt x="1997" y="25865"/>
                    </a:cubicBezTo>
                    <a:cubicBezTo>
                      <a:pt x="2013" y="25865"/>
                      <a:pt x="2029" y="25860"/>
                      <a:pt x="2043" y="25853"/>
                    </a:cubicBezTo>
                    <a:cubicBezTo>
                      <a:pt x="2096" y="25825"/>
                      <a:pt x="2116" y="25763"/>
                      <a:pt x="2088" y="25713"/>
                    </a:cubicBezTo>
                    <a:cubicBezTo>
                      <a:pt x="1603" y="24776"/>
                      <a:pt x="1378" y="23790"/>
                      <a:pt x="1205" y="22865"/>
                    </a:cubicBezTo>
                    <a:cubicBezTo>
                      <a:pt x="1124" y="22424"/>
                      <a:pt x="1008" y="21982"/>
                      <a:pt x="897" y="21555"/>
                    </a:cubicBezTo>
                    <a:cubicBezTo>
                      <a:pt x="767" y="21056"/>
                      <a:pt x="631" y="20539"/>
                      <a:pt x="549" y="20020"/>
                    </a:cubicBezTo>
                    <a:cubicBezTo>
                      <a:pt x="214" y="17890"/>
                      <a:pt x="426" y="15935"/>
                      <a:pt x="1162" y="14370"/>
                    </a:cubicBezTo>
                    <a:cubicBezTo>
                      <a:pt x="1464" y="13723"/>
                      <a:pt x="1899" y="13149"/>
                      <a:pt x="2318" y="12593"/>
                    </a:cubicBezTo>
                    <a:cubicBezTo>
                      <a:pt x="2680" y="12112"/>
                      <a:pt x="3055" y="11614"/>
                      <a:pt x="3348" y="11071"/>
                    </a:cubicBezTo>
                    <a:cubicBezTo>
                      <a:pt x="3898" y="10048"/>
                      <a:pt x="4277" y="8832"/>
                      <a:pt x="4441" y="7555"/>
                    </a:cubicBezTo>
                    <a:cubicBezTo>
                      <a:pt x="4489" y="7194"/>
                      <a:pt x="4525" y="6830"/>
                      <a:pt x="4559" y="6475"/>
                    </a:cubicBezTo>
                    <a:cubicBezTo>
                      <a:pt x="4632" y="5748"/>
                      <a:pt x="4704" y="5000"/>
                      <a:pt x="4871" y="4283"/>
                    </a:cubicBezTo>
                    <a:cubicBezTo>
                      <a:pt x="5205" y="2837"/>
                      <a:pt x="5657" y="1340"/>
                      <a:pt x="6689" y="175"/>
                    </a:cubicBezTo>
                    <a:cubicBezTo>
                      <a:pt x="6727" y="131"/>
                      <a:pt x="6722" y="65"/>
                      <a:pt x="6680" y="27"/>
                    </a:cubicBezTo>
                    <a:cubicBezTo>
                      <a:pt x="6660" y="10"/>
                      <a:pt x="6635" y="1"/>
                      <a:pt x="6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5"/>
              <p:cNvSpPr/>
              <p:nvPr/>
            </p:nvSpPr>
            <p:spPr>
              <a:xfrm>
                <a:off x="2675000" y="3092300"/>
                <a:ext cx="231475" cy="411675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16467" extrusionOk="0">
                    <a:moveTo>
                      <a:pt x="9146" y="1"/>
                    </a:moveTo>
                    <a:cubicBezTo>
                      <a:pt x="9097" y="1"/>
                      <a:pt x="9053" y="37"/>
                      <a:pt x="9042" y="86"/>
                    </a:cubicBezTo>
                    <a:cubicBezTo>
                      <a:pt x="8660" y="2181"/>
                      <a:pt x="7674" y="4175"/>
                      <a:pt x="6264" y="5702"/>
                    </a:cubicBezTo>
                    <a:cubicBezTo>
                      <a:pt x="5654" y="6366"/>
                      <a:pt x="4940" y="6968"/>
                      <a:pt x="4252" y="7552"/>
                    </a:cubicBezTo>
                    <a:cubicBezTo>
                      <a:pt x="3078" y="8546"/>
                      <a:pt x="1864" y="9574"/>
                      <a:pt x="1104" y="10941"/>
                    </a:cubicBezTo>
                    <a:cubicBezTo>
                      <a:pt x="261" y="12455"/>
                      <a:pt x="1" y="14388"/>
                      <a:pt x="370" y="16382"/>
                    </a:cubicBezTo>
                    <a:cubicBezTo>
                      <a:pt x="378" y="16433"/>
                      <a:pt x="423" y="16466"/>
                      <a:pt x="472" y="16466"/>
                    </a:cubicBezTo>
                    <a:cubicBezTo>
                      <a:pt x="478" y="16466"/>
                      <a:pt x="485" y="16466"/>
                      <a:pt x="491" y="16464"/>
                    </a:cubicBezTo>
                    <a:cubicBezTo>
                      <a:pt x="546" y="16455"/>
                      <a:pt x="585" y="16398"/>
                      <a:pt x="574" y="16342"/>
                    </a:cubicBezTo>
                    <a:cubicBezTo>
                      <a:pt x="213" y="14395"/>
                      <a:pt x="465" y="12513"/>
                      <a:pt x="1285" y="11042"/>
                    </a:cubicBezTo>
                    <a:cubicBezTo>
                      <a:pt x="2027" y="9709"/>
                      <a:pt x="3227" y="8693"/>
                      <a:pt x="4387" y="7711"/>
                    </a:cubicBezTo>
                    <a:cubicBezTo>
                      <a:pt x="5080" y="7125"/>
                      <a:pt x="5797" y="6517"/>
                      <a:pt x="6419" y="5844"/>
                    </a:cubicBezTo>
                    <a:cubicBezTo>
                      <a:pt x="7855" y="4287"/>
                      <a:pt x="8860" y="2255"/>
                      <a:pt x="9249" y="123"/>
                    </a:cubicBezTo>
                    <a:cubicBezTo>
                      <a:pt x="9258" y="68"/>
                      <a:pt x="9221" y="13"/>
                      <a:pt x="9164" y="2"/>
                    </a:cubicBezTo>
                    <a:cubicBezTo>
                      <a:pt x="9158" y="1"/>
                      <a:pt x="9152" y="1"/>
                      <a:pt x="9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8" name="Google Shape;698;p15"/>
            <p:cNvSpPr/>
            <p:nvPr/>
          </p:nvSpPr>
          <p:spPr>
            <a:xfrm>
              <a:off x="6234152" y="4604873"/>
              <a:ext cx="243762" cy="879054"/>
            </a:xfrm>
            <a:custGeom>
              <a:avLst/>
              <a:gdLst/>
              <a:ahLst/>
              <a:cxnLst/>
              <a:rect l="l" t="t" r="r" b="b"/>
              <a:pathLst>
                <a:path w="5165" h="18626" extrusionOk="0">
                  <a:moveTo>
                    <a:pt x="158" y="1"/>
                  </a:moveTo>
                  <a:cubicBezTo>
                    <a:pt x="105" y="1"/>
                    <a:pt x="63" y="45"/>
                    <a:pt x="60" y="99"/>
                  </a:cubicBezTo>
                  <a:cubicBezTo>
                    <a:pt x="1" y="1124"/>
                    <a:pt x="77" y="2010"/>
                    <a:pt x="297" y="2816"/>
                  </a:cubicBezTo>
                  <a:cubicBezTo>
                    <a:pt x="580" y="3848"/>
                    <a:pt x="1115" y="4795"/>
                    <a:pt x="1632" y="5711"/>
                  </a:cubicBezTo>
                  <a:cubicBezTo>
                    <a:pt x="2137" y="6603"/>
                    <a:pt x="2660" y="7525"/>
                    <a:pt x="2936" y="8520"/>
                  </a:cubicBezTo>
                  <a:cubicBezTo>
                    <a:pt x="3232" y="9573"/>
                    <a:pt x="3249" y="10700"/>
                    <a:pt x="3265" y="11788"/>
                  </a:cubicBezTo>
                  <a:cubicBezTo>
                    <a:pt x="3278" y="12648"/>
                    <a:pt x="3290" y="13539"/>
                    <a:pt x="3439" y="14400"/>
                  </a:cubicBezTo>
                  <a:cubicBezTo>
                    <a:pt x="3692" y="15875"/>
                    <a:pt x="4332" y="17243"/>
                    <a:pt x="4951" y="18566"/>
                  </a:cubicBezTo>
                  <a:cubicBezTo>
                    <a:pt x="4967" y="18604"/>
                    <a:pt x="5005" y="18626"/>
                    <a:pt x="5046" y="18626"/>
                  </a:cubicBezTo>
                  <a:cubicBezTo>
                    <a:pt x="5060" y="18626"/>
                    <a:pt x="5075" y="18621"/>
                    <a:pt x="5089" y="18617"/>
                  </a:cubicBezTo>
                  <a:cubicBezTo>
                    <a:pt x="5141" y="18591"/>
                    <a:pt x="5164" y="18530"/>
                    <a:pt x="5140" y="18476"/>
                  </a:cubicBezTo>
                  <a:cubicBezTo>
                    <a:pt x="4526" y="17166"/>
                    <a:pt x="3892" y="15811"/>
                    <a:pt x="3643" y="14364"/>
                  </a:cubicBezTo>
                  <a:cubicBezTo>
                    <a:pt x="3498" y="13518"/>
                    <a:pt x="3485" y="12638"/>
                    <a:pt x="3472" y="11785"/>
                  </a:cubicBezTo>
                  <a:cubicBezTo>
                    <a:pt x="3456" y="10684"/>
                    <a:pt x="3440" y="9543"/>
                    <a:pt x="3138" y="8462"/>
                  </a:cubicBezTo>
                  <a:cubicBezTo>
                    <a:pt x="2854" y="7444"/>
                    <a:pt x="2325" y="6509"/>
                    <a:pt x="1813" y="5605"/>
                  </a:cubicBezTo>
                  <a:cubicBezTo>
                    <a:pt x="1301" y="4702"/>
                    <a:pt x="772" y="3767"/>
                    <a:pt x="497" y="2759"/>
                  </a:cubicBezTo>
                  <a:cubicBezTo>
                    <a:pt x="286" y="1978"/>
                    <a:pt x="210" y="1111"/>
                    <a:pt x="268" y="112"/>
                  </a:cubicBezTo>
                  <a:cubicBezTo>
                    <a:pt x="271" y="54"/>
                    <a:pt x="228" y="5"/>
                    <a:pt x="170" y="2"/>
                  </a:cubicBezTo>
                  <a:cubicBezTo>
                    <a:pt x="166" y="1"/>
                    <a:pt x="162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15"/>
          <p:cNvSpPr txBox="1">
            <a:spLocks noGrp="1"/>
          </p:cNvSpPr>
          <p:nvPr>
            <p:ph type="title" hasCustomPrompt="1"/>
          </p:nvPr>
        </p:nvSpPr>
        <p:spPr>
          <a:xfrm>
            <a:off x="1625538" y="540000"/>
            <a:ext cx="1550100" cy="14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0" name="Google Shape;700;p15"/>
          <p:cNvSpPr txBox="1">
            <a:spLocks noGrp="1"/>
          </p:cNvSpPr>
          <p:nvPr>
            <p:ph type="subTitle" idx="1"/>
          </p:nvPr>
        </p:nvSpPr>
        <p:spPr>
          <a:xfrm rot="501">
            <a:off x="3399762" y="1493650"/>
            <a:ext cx="411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15"/>
          <p:cNvSpPr txBox="1">
            <a:spLocks noGrp="1"/>
          </p:cNvSpPr>
          <p:nvPr>
            <p:ph type="title" idx="2"/>
          </p:nvPr>
        </p:nvSpPr>
        <p:spPr>
          <a:xfrm>
            <a:off x="3399763" y="603025"/>
            <a:ext cx="41187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Capriola"/>
              <a:buNone/>
              <a:defRPr sz="3100" b="1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70" r:id="rId15"/>
    <p:sldLayoutId id="2147483671" r:id="rId16"/>
    <p:sldLayoutId id="2147483672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microsoft.com/office/2007/relationships/media" Target="../media/media2.mp3"/><Relationship Id="rId7" Type="http://schemas.openxmlformats.org/officeDocument/2006/relationships/audio" Target="NULL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40"/>
          <p:cNvSpPr txBox="1">
            <a:spLocks noGrp="1"/>
          </p:cNvSpPr>
          <p:nvPr>
            <p:ph type="ctrTitle"/>
          </p:nvPr>
        </p:nvSpPr>
        <p:spPr>
          <a:xfrm>
            <a:off x="3000375" y="1425075"/>
            <a:ext cx="5423400" cy="16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LET’S </a:t>
            </a:r>
            <a:br>
              <a:rPr lang="en-US" dirty="0" smtClean="0"/>
            </a:br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1754" name="Google Shape;1754;p40"/>
          <p:cNvSpPr txBox="1">
            <a:spLocks noGrp="1"/>
          </p:cNvSpPr>
          <p:nvPr>
            <p:ph type="ctrTitle" idx="3"/>
          </p:nvPr>
        </p:nvSpPr>
        <p:spPr>
          <a:xfrm>
            <a:off x="7158625" y="540000"/>
            <a:ext cx="12654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English 8</a:t>
            </a:r>
            <a:endParaRPr dirty="0"/>
          </a:p>
        </p:txBody>
      </p:sp>
      <p:sp>
        <p:nvSpPr>
          <p:cNvPr id="1755" name="Google Shape;1755;p40"/>
          <p:cNvSpPr txBox="1">
            <a:spLocks noGrp="1"/>
          </p:cNvSpPr>
          <p:nvPr>
            <p:ph type="ctrTitle" idx="2"/>
          </p:nvPr>
        </p:nvSpPr>
        <p:spPr>
          <a:xfrm>
            <a:off x="4168375" y="3010150"/>
            <a:ext cx="42555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UNJUMBLE THE WORDS</a:t>
            </a:r>
            <a:endParaRPr dirty="0"/>
          </a:p>
        </p:txBody>
      </p:sp>
      <p:grpSp>
        <p:nvGrpSpPr>
          <p:cNvPr id="1756" name="Google Shape;1756;p40"/>
          <p:cNvGrpSpPr/>
          <p:nvPr/>
        </p:nvGrpSpPr>
        <p:grpSpPr>
          <a:xfrm>
            <a:off x="720002" y="922077"/>
            <a:ext cx="1470554" cy="3681423"/>
            <a:chOff x="5462400" y="1370625"/>
            <a:chExt cx="507175" cy="1269675"/>
          </a:xfrm>
        </p:grpSpPr>
        <p:sp>
          <p:nvSpPr>
            <p:cNvPr id="1757" name="Google Shape;1757;p40"/>
            <p:cNvSpPr/>
            <p:nvPr/>
          </p:nvSpPr>
          <p:spPr>
            <a:xfrm>
              <a:off x="5462400" y="2598700"/>
              <a:ext cx="492200" cy="41600"/>
            </a:xfrm>
            <a:custGeom>
              <a:avLst/>
              <a:gdLst/>
              <a:ahLst/>
              <a:cxnLst/>
              <a:rect l="l" t="t" r="r" b="b"/>
              <a:pathLst>
                <a:path w="19688" h="1664" extrusionOk="0">
                  <a:moveTo>
                    <a:pt x="9844" y="1"/>
                  </a:moveTo>
                  <a:cubicBezTo>
                    <a:pt x="7233" y="1"/>
                    <a:pt x="4729" y="88"/>
                    <a:pt x="2883" y="244"/>
                  </a:cubicBezTo>
                  <a:cubicBezTo>
                    <a:pt x="1037" y="401"/>
                    <a:pt x="0" y="611"/>
                    <a:pt x="0" y="833"/>
                  </a:cubicBezTo>
                  <a:cubicBezTo>
                    <a:pt x="0" y="1053"/>
                    <a:pt x="1037" y="1265"/>
                    <a:pt x="2883" y="1420"/>
                  </a:cubicBezTo>
                  <a:cubicBezTo>
                    <a:pt x="4729" y="1576"/>
                    <a:pt x="7233" y="1664"/>
                    <a:pt x="9844" y="1664"/>
                  </a:cubicBezTo>
                  <a:cubicBezTo>
                    <a:pt x="12454" y="1664"/>
                    <a:pt x="14959" y="1576"/>
                    <a:pt x="16804" y="1420"/>
                  </a:cubicBezTo>
                  <a:cubicBezTo>
                    <a:pt x="18651" y="1265"/>
                    <a:pt x="19687" y="1053"/>
                    <a:pt x="19687" y="833"/>
                  </a:cubicBezTo>
                  <a:cubicBezTo>
                    <a:pt x="19687" y="611"/>
                    <a:pt x="18651" y="401"/>
                    <a:pt x="16804" y="244"/>
                  </a:cubicBezTo>
                  <a:cubicBezTo>
                    <a:pt x="14959" y="88"/>
                    <a:pt x="12454" y="1"/>
                    <a:pt x="9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5502025" y="2484700"/>
              <a:ext cx="179425" cy="132725"/>
            </a:xfrm>
            <a:custGeom>
              <a:avLst/>
              <a:gdLst/>
              <a:ahLst/>
              <a:cxnLst/>
              <a:rect l="l" t="t" r="r" b="b"/>
              <a:pathLst>
                <a:path w="7177" h="5309" extrusionOk="0">
                  <a:moveTo>
                    <a:pt x="426" y="1"/>
                  </a:moveTo>
                  <a:cubicBezTo>
                    <a:pt x="400" y="1"/>
                    <a:pt x="373" y="1"/>
                    <a:pt x="346" y="1"/>
                  </a:cubicBezTo>
                  <a:cubicBezTo>
                    <a:pt x="231" y="1273"/>
                    <a:pt x="116" y="2544"/>
                    <a:pt x="0" y="3816"/>
                  </a:cubicBezTo>
                  <a:cubicBezTo>
                    <a:pt x="694" y="4317"/>
                    <a:pt x="1426" y="4810"/>
                    <a:pt x="2120" y="5309"/>
                  </a:cubicBezTo>
                  <a:lnTo>
                    <a:pt x="7177" y="5257"/>
                  </a:lnTo>
                  <a:cubicBezTo>
                    <a:pt x="7172" y="4918"/>
                    <a:pt x="6902" y="4654"/>
                    <a:pt x="6688" y="4395"/>
                  </a:cubicBezTo>
                  <a:cubicBezTo>
                    <a:pt x="5943" y="3492"/>
                    <a:pt x="5698" y="2028"/>
                    <a:pt x="6137" y="942"/>
                  </a:cubicBezTo>
                  <a:cubicBezTo>
                    <a:pt x="4308" y="308"/>
                    <a:pt x="2363" y="1"/>
                    <a:pt x="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5504450" y="2561675"/>
              <a:ext cx="58025" cy="51650"/>
            </a:xfrm>
            <a:custGeom>
              <a:avLst/>
              <a:gdLst/>
              <a:ahLst/>
              <a:cxnLst/>
              <a:rect l="l" t="t" r="r" b="b"/>
              <a:pathLst>
                <a:path w="2321" h="2066" extrusionOk="0">
                  <a:moveTo>
                    <a:pt x="76" y="0"/>
                  </a:moveTo>
                  <a:cubicBezTo>
                    <a:pt x="57" y="0"/>
                    <a:pt x="39" y="8"/>
                    <a:pt x="26" y="22"/>
                  </a:cubicBezTo>
                  <a:cubicBezTo>
                    <a:pt x="1" y="50"/>
                    <a:pt x="5" y="91"/>
                    <a:pt x="32" y="115"/>
                  </a:cubicBezTo>
                  <a:lnTo>
                    <a:pt x="2202" y="2050"/>
                  </a:lnTo>
                  <a:cubicBezTo>
                    <a:pt x="2215" y="2060"/>
                    <a:pt x="2229" y="2065"/>
                    <a:pt x="2245" y="2065"/>
                  </a:cubicBezTo>
                  <a:cubicBezTo>
                    <a:pt x="2264" y="2065"/>
                    <a:pt x="2281" y="2058"/>
                    <a:pt x="2295" y="2044"/>
                  </a:cubicBezTo>
                  <a:cubicBezTo>
                    <a:pt x="2321" y="2017"/>
                    <a:pt x="2316" y="1975"/>
                    <a:pt x="2291" y="1951"/>
                  </a:cubicBezTo>
                  <a:lnTo>
                    <a:pt x="119" y="17"/>
                  </a:lnTo>
                  <a:cubicBezTo>
                    <a:pt x="107" y="6"/>
                    <a:pt x="91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5717050" y="2503300"/>
              <a:ext cx="197450" cy="112675"/>
            </a:xfrm>
            <a:custGeom>
              <a:avLst/>
              <a:gdLst/>
              <a:ahLst/>
              <a:cxnLst/>
              <a:rect l="l" t="t" r="r" b="b"/>
              <a:pathLst>
                <a:path w="7898" h="4507" extrusionOk="0">
                  <a:moveTo>
                    <a:pt x="2629" y="1"/>
                  </a:moveTo>
                  <a:cubicBezTo>
                    <a:pt x="1749" y="1"/>
                    <a:pt x="870" y="37"/>
                    <a:pt x="1" y="99"/>
                  </a:cubicBezTo>
                  <a:cubicBezTo>
                    <a:pt x="38" y="1567"/>
                    <a:pt x="74" y="3036"/>
                    <a:pt x="112" y="4506"/>
                  </a:cubicBezTo>
                  <a:lnTo>
                    <a:pt x="7872" y="4495"/>
                  </a:lnTo>
                  <a:cubicBezTo>
                    <a:pt x="7897" y="4166"/>
                    <a:pt x="7712" y="3857"/>
                    <a:pt x="7477" y="3630"/>
                  </a:cubicBezTo>
                  <a:cubicBezTo>
                    <a:pt x="7243" y="3402"/>
                    <a:pt x="6960" y="3234"/>
                    <a:pt x="6710" y="3024"/>
                  </a:cubicBezTo>
                  <a:cubicBezTo>
                    <a:pt x="5909" y="2349"/>
                    <a:pt x="5554" y="1201"/>
                    <a:pt x="5773" y="176"/>
                  </a:cubicBezTo>
                  <a:cubicBezTo>
                    <a:pt x="4737" y="53"/>
                    <a:pt x="3683" y="1"/>
                    <a:pt x="26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5722000" y="2599325"/>
              <a:ext cx="192175" cy="14075"/>
            </a:xfrm>
            <a:custGeom>
              <a:avLst/>
              <a:gdLst/>
              <a:ahLst/>
              <a:cxnLst/>
              <a:rect l="l" t="t" r="r" b="b"/>
              <a:pathLst>
                <a:path w="7687" h="563" extrusionOk="0">
                  <a:moveTo>
                    <a:pt x="72" y="0"/>
                  </a:moveTo>
                  <a:cubicBezTo>
                    <a:pt x="33" y="2"/>
                    <a:pt x="3" y="26"/>
                    <a:pt x="2" y="62"/>
                  </a:cubicBezTo>
                  <a:cubicBezTo>
                    <a:pt x="0" y="98"/>
                    <a:pt x="29" y="130"/>
                    <a:pt x="64" y="132"/>
                  </a:cubicBezTo>
                  <a:lnTo>
                    <a:pt x="7615" y="562"/>
                  </a:lnTo>
                  <a:lnTo>
                    <a:pt x="7619" y="562"/>
                  </a:lnTo>
                  <a:cubicBezTo>
                    <a:pt x="7655" y="562"/>
                    <a:pt x="7684" y="536"/>
                    <a:pt x="7685" y="501"/>
                  </a:cubicBezTo>
                  <a:cubicBezTo>
                    <a:pt x="7687" y="465"/>
                    <a:pt x="7658" y="432"/>
                    <a:pt x="7622" y="431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5834675" y="1595375"/>
              <a:ext cx="134900" cy="458975"/>
            </a:xfrm>
            <a:custGeom>
              <a:avLst/>
              <a:gdLst/>
              <a:ahLst/>
              <a:cxnLst/>
              <a:rect l="l" t="t" r="r" b="b"/>
              <a:pathLst>
                <a:path w="5396" h="18359" extrusionOk="0">
                  <a:moveTo>
                    <a:pt x="3214" y="1"/>
                  </a:moveTo>
                  <a:cubicBezTo>
                    <a:pt x="2152" y="538"/>
                    <a:pt x="1062" y="1083"/>
                    <a:pt x="0" y="1619"/>
                  </a:cubicBezTo>
                  <a:lnTo>
                    <a:pt x="2250" y="18358"/>
                  </a:lnTo>
                  <a:cubicBezTo>
                    <a:pt x="2602" y="18255"/>
                    <a:pt x="3062" y="18278"/>
                    <a:pt x="3351" y="18054"/>
                  </a:cubicBezTo>
                  <a:cubicBezTo>
                    <a:pt x="3829" y="17681"/>
                    <a:pt x="4345" y="17278"/>
                    <a:pt x="4822" y="16905"/>
                  </a:cubicBezTo>
                  <a:cubicBezTo>
                    <a:pt x="5275" y="13634"/>
                    <a:pt x="5395" y="10239"/>
                    <a:pt x="4708" y="7005"/>
                  </a:cubicBezTo>
                  <a:cubicBezTo>
                    <a:pt x="4209" y="4671"/>
                    <a:pt x="3710" y="2337"/>
                    <a:pt x="321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5898775" y="1976900"/>
              <a:ext cx="30150" cy="51825"/>
            </a:xfrm>
            <a:custGeom>
              <a:avLst/>
              <a:gdLst/>
              <a:ahLst/>
              <a:cxnLst/>
              <a:rect l="l" t="t" r="r" b="b"/>
              <a:pathLst>
                <a:path w="1206" h="2073" extrusionOk="0">
                  <a:moveTo>
                    <a:pt x="1130" y="0"/>
                  </a:moveTo>
                  <a:cubicBezTo>
                    <a:pt x="1104" y="0"/>
                    <a:pt x="1081" y="15"/>
                    <a:pt x="1070" y="41"/>
                  </a:cubicBezTo>
                  <a:lnTo>
                    <a:pt x="284" y="1927"/>
                  </a:lnTo>
                  <a:cubicBezTo>
                    <a:pt x="281" y="1934"/>
                    <a:pt x="278" y="1940"/>
                    <a:pt x="264" y="1941"/>
                  </a:cubicBezTo>
                  <a:cubicBezTo>
                    <a:pt x="260" y="1941"/>
                    <a:pt x="257" y="1942"/>
                    <a:pt x="253" y="1942"/>
                  </a:cubicBezTo>
                  <a:cubicBezTo>
                    <a:pt x="213" y="1942"/>
                    <a:pt x="155" y="1915"/>
                    <a:pt x="122" y="1877"/>
                  </a:cubicBezTo>
                  <a:cubicBezTo>
                    <a:pt x="109" y="1862"/>
                    <a:pt x="91" y="1855"/>
                    <a:pt x="73" y="1855"/>
                  </a:cubicBezTo>
                  <a:cubicBezTo>
                    <a:pt x="58" y="1855"/>
                    <a:pt x="42" y="1860"/>
                    <a:pt x="29" y="1871"/>
                  </a:cubicBezTo>
                  <a:cubicBezTo>
                    <a:pt x="2" y="1894"/>
                    <a:pt x="1" y="1937"/>
                    <a:pt x="24" y="1964"/>
                  </a:cubicBezTo>
                  <a:cubicBezTo>
                    <a:pt x="74" y="2021"/>
                    <a:pt x="165" y="2072"/>
                    <a:pt x="252" y="2072"/>
                  </a:cubicBezTo>
                  <a:cubicBezTo>
                    <a:pt x="264" y="2072"/>
                    <a:pt x="274" y="2072"/>
                    <a:pt x="285" y="2070"/>
                  </a:cubicBezTo>
                  <a:cubicBezTo>
                    <a:pt x="341" y="2061"/>
                    <a:pt x="384" y="2028"/>
                    <a:pt x="405" y="1977"/>
                  </a:cubicBezTo>
                  <a:lnTo>
                    <a:pt x="1192" y="91"/>
                  </a:lnTo>
                  <a:cubicBezTo>
                    <a:pt x="1206" y="57"/>
                    <a:pt x="1189" y="20"/>
                    <a:pt x="1156" y="5"/>
                  </a:cubicBezTo>
                  <a:cubicBezTo>
                    <a:pt x="1147" y="2"/>
                    <a:pt x="1139" y="0"/>
                    <a:pt x="113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5905750" y="2022750"/>
              <a:ext cx="32225" cy="31050"/>
            </a:xfrm>
            <a:custGeom>
              <a:avLst/>
              <a:gdLst/>
              <a:ahLst/>
              <a:cxnLst/>
              <a:rect l="l" t="t" r="r" b="b"/>
              <a:pathLst>
                <a:path w="1289" h="1242" extrusionOk="0">
                  <a:moveTo>
                    <a:pt x="1217" y="1"/>
                  </a:moveTo>
                  <a:cubicBezTo>
                    <a:pt x="1200" y="1"/>
                    <a:pt x="1183" y="7"/>
                    <a:pt x="1171" y="20"/>
                  </a:cubicBezTo>
                  <a:lnTo>
                    <a:pt x="28" y="1129"/>
                  </a:lnTo>
                  <a:cubicBezTo>
                    <a:pt x="1" y="1153"/>
                    <a:pt x="1" y="1195"/>
                    <a:pt x="26" y="1222"/>
                  </a:cubicBezTo>
                  <a:cubicBezTo>
                    <a:pt x="38" y="1235"/>
                    <a:pt x="55" y="1242"/>
                    <a:pt x="72" y="1242"/>
                  </a:cubicBezTo>
                  <a:cubicBezTo>
                    <a:pt x="91" y="1242"/>
                    <a:pt x="106" y="1236"/>
                    <a:pt x="119" y="1223"/>
                  </a:cubicBezTo>
                  <a:lnTo>
                    <a:pt x="1263" y="114"/>
                  </a:lnTo>
                  <a:cubicBezTo>
                    <a:pt x="1289" y="88"/>
                    <a:pt x="1289" y="48"/>
                    <a:pt x="1264" y="21"/>
                  </a:cubicBezTo>
                  <a:cubicBezTo>
                    <a:pt x="1251" y="7"/>
                    <a:pt x="1234" y="1"/>
                    <a:pt x="121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5479750" y="1542750"/>
              <a:ext cx="145225" cy="141075"/>
            </a:xfrm>
            <a:custGeom>
              <a:avLst/>
              <a:gdLst/>
              <a:ahLst/>
              <a:cxnLst/>
              <a:rect l="l" t="t" r="r" b="b"/>
              <a:pathLst>
                <a:path w="5809" h="5643" extrusionOk="0">
                  <a:moveTo>
                    <a:pt x="4109" y="0"/>
                  </a:moveTo>
                  <a:cubicBezTo>
                    <a:pt x="2444" y="1037"/>
                    <a:pt x="498" y="2556"/>
                    <a:pt x="1" y="4114"/>
                  </a:cubicBezTo>
                  <a:lnTo>
                    <a:pt x="3240" y="5642"/>
                  </a:lnTo>
                  <a:lnTo>
                    <a:pt x="5809" y="3604"/>
                  </a:lnTo>
                  <a:lnTo>
                    <a:pt x="4109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5565850" y="1489600"/>
              <a:ext cx="362825" cy="269375"/>
            </a:xfrm>
            <a:custGeom>
              <a:avLst/>
              <a:gdLst/>
              <a:ahLst/>
              <a:cxnLst/>
              <a:rect l="l" t="t" r="r" b="b"/>
              <a:pathLst>
                <a:path w="14513" h="10775" extrusionOk="0">
                  <a:moveTo>
                    <a:pt x="6325" y="0"/>
                  </a:moveTo>
                  <a:lnTo>
                    <a:pt x="3499" y="864"/>
                  </a:lnTo>
                  <a:cubicBezTo>
                    <a:pt x="2294" y="1233"/>
                    <a:pt x="1080" y="1676"/>
                    <a:pt x="1" y="2329"/>
                  </a:cubicBezTo>
                  <a:cubicBezTo>
                    <a:pt x="725" y="3610"/>
                    <a:pt x="1503" y="4815"/>
                    <a:pt x="2229" y="6096"/>
                  </a:cubicBezTo>
                  <a:cubicBezTo>
                    <a:pt x="2183" y="7498"/>
                    <a:pt x="2053" y="8939"/>
                    <a:pt x="2010" y="10341"/>
                  </a:cubicBezTo>
                  <a:lnTo>
                    <a:pt x="12602" y="10775"/>
                  </a:lnTo>
                  <a:cubicBezTo>
                    <a:pt x="12440" y="9209"/>
                    <a:pt x="12372" y="7651"/>
                    <a:pt x="12209" y="6086"/>
                  </a:cubicBezTo>
                  <a:cubicBezTo>
                    <a:pt x="12993" y="5683"/>
                    <a:pt x="13732" y="5197"/>
                    <a:pt x="14513" y="4795"/>
                  </a:cubicBezTo>
                  <a:cubicBezTo>
                    <a:pt x="13668" y="3195"/>
                    <a:pt x="12453" y="1669"/>
                    <a:pt x="10738" y="1090"/>
                  </a:cubicBezTo>
                  <a:cubicBezTo>
                    <a:pt x="9844" y="787"/>
                    <a:pt x="8928" y="482"/>
                    <a:pt x="8034" y="182"/>
                  </a:cubicBezTo>
                  <a:cubicBezTo>
                    <a:pt x="7825" y="344"/>
                    <a:pt x="7558" y="433"/>
                    <a:pt x="7292" y="433"/>
                  </a:cubicBezTo>
                  <a:cubicBezTo>
                    <a:pt x="7239" y="433"/>
                    <a:pt x="7186" y="429"/>
                    <a:pt x="7134" y="422"/>
                  </a:cubicBezTo>
                  <a:cubicBezTo>
                    <a:pt x="6818" y="382"/>
                    <a:pt x="6519" y="253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5701475" y="1494525"/>
              <a:ext cx="87650" cy="37225"/>
            </a:xfrm>
            <a:custGeom>
              <a:avLst/>
              <a:gdLst/>
              <a:ahLst/>
              <a:cxnLst/>
              <a:rect l="l" t="t" r="r" b="b"/>
              <a:pathLst>
                <a:path w="3506" h="1489" extrusionOk="0">
                  <a:moveTo>
                    <a:pt x="74" y="0"/>
                  </a:moveTo>
                  <a:cubicBezTo>
                    <a:pt x="68" y="0"/>
                    <a:pt x="63" y="1"/>
                    <a:pt x="58" y="2"/>
                  </a:cubicBezTo>
                  <a:cubicBezTo>
                    <a:pt x="22" y="9"/>
                    <a:pt x="1" y="45"/>
                    <a:pt x="9" y="81"/>
                  </a:cubicBezTo>
                  <a:cubicBezTo>
                    <a:pt x="192" y="833"/>
                    <a:pt x="881" y="1423"/>
                    <a:pt x="1653" y="1483"/>
                  </a:cubicBezTo>
                  <a:cubicBezTo>
                    <a:pt x="1697" y="1487"/>
                    <a:pt x="1740" y="1489"/>
                    <a:pt x="1786" y="1489"/>
                  </a:cubicBezTo>
                  <a:cubicBezTo>
                    <a:pt x="2511" y="1489"/>
                    <a:pt x="3217" y="1029"/>
                    <a:pt x="3491" y="352"/>
                  </a:cubicBezTo>
                  <a:cubicBezTo>
                    <a:pt x="3506" y="318"/>
                    <a:pt x="3490" y="281"/>
                    <a:pt x="3456" y="267"/>
                  </a:cubicBezTo>
                  <a:cubicBezTo>
                    <a:pt x="3447" y="263"/>
                    <a:pt x="3439" y="261"/>
                    <a:pt x="3430" y="261"/>
                  </a:cubicBezTo>
                  <a:cubicBezTo>
                    <a:pt x="3405" y="261"/>
                    <a:pt x="3381" y="277"/>
                    <a:pt x="3370" y="302"/>
                  </a:cubicBezTo>
                  <a:cubicBezTo>
                    <a:pt x="3112" y="929"/>
                    <a:pt x="2460" y="1358"/>
                    <a:pt x="1784" y="1358"/>
                  </a:cubicBezTo>
                  <a:cubicBezTo>
                    <a:pt x="1743" y="1358"/>
                    <a:pt x="1702" y="1356"/>
                    <a:pt x="1662" y="1353"/>
                  </a:cubicBezTo>
                  <a:cubicBezTo>
                    <a:pt x="945" y="1296"/>
                    <a:pt x="304" y="750"/>
                    <a:pt x="136" y="51"/>
                  </a:cubicBezTo>
                  <a:cubicBezTo>
                    <a:pt x="130" y="20"/>
                    <a:pt x="103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5866825" y="1613025"/>
              <a:ext cx="6050" cy="31450"/>
            </a:xfrm>
            <a:custGeom>
              <a:avLst/>
              <a:gdLst/>
              <a:ahLst/>
              <a:cxnLst/>
              <a:rect l="l" t="t" r="r" b="b"/>
              <a:pathLst>
                <a:path w="242" h="1258" extrusionOk="0">
                  <a:moveTo>
                    <a:pt x="67" y="1"/>
                  </a:moveTo>
                  <a:cubicBezTo>
                    <a:pt x="66" y="1"/>
                    <a:pt x="65" y="1"/>
                    <a:pt x="64" y="1"/>
                  </a:cubicBezTo>
                  <a:cubicBezTo>
                    <a:pt x="28" y="5"/>
                    <a:pt x="1" y="37"/>
                    <a:pt x="5" y="72"/>
                  </a:cubicBezTo>
                  <a:lnTo>
                    <a:pt x="107" y="1199"/>
                  </a:lnTo>
                  <a:cubicBezTo>
                    <a:pt x="111" y="1232"/>
                    <a:pt x="140" y="1257"/>
                    <a:pt x="172" y="1257"/>
                  </a:cubicBezTo>
                  <a:lnTo>
                    <a:pt x="178" y="1257"/>
                  </a:lnTo>
                  <a:cubicBezTo>
                    <a:pt x="214" y="1253"/>
                    <a:pt x="241" y="1222"/>
                    <a:pt x="237" y="1186"/>
                  </a:cubicBezTo>
                  <a:lnTo>
                    <a:pt x="135" y="60"/>
                  </a:lnTo>
                  <a:cubicBezTo>
                    <a:pt x="131" y="25"/>
                    <a:pt x="105" y="1"/>
                    <a:pt x="6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5868700" y="1596525"/>
              <a:ext cx="55025" cy="31900"/>
            </a:xfrm>
            <a:custGeom>
              <a:avLst/>
              <a:gdLst/>
              <a:ahLst/>
              <a:cxnLst/>
              <a:rect l="l" t="t" r="r" b="b"/>
              <a:pathLst>
                <a:path w="2201" h="1276" extrusionOk="0">
                  <a:moveTo>
                    <a:pt x="2125" y="0"/>
                  </a:moveTo>
                  <a:cubicBezTo>
                    <a:pt x="2115" y="0"/>
                    <a:pt x="2103" y="3"/>
                    <a:pt x="2093" y="9"/>
                  </a:cubicBezTo>
                  <a:lnTo>
                    <a:pt x="42" y="1153"/>
                  </a:lnTo>
                  <a:cubicBezTo>
                    <a:pt x="12" y="1170"/>
                    <a:pt x="0" y="1210"/>
                    <a:pt x="17" y="1241"/>
                  </a:cubicBezTo>
                  <a:cubicBezTo>
                    <a:pt x="30" y="1263"/>
                    <a:pt x="52" y="1276"/>
                    <a:pt x="75" y="1276"/>
                  </a:cubicBezTo>
                  <a:cubicBezTo>
                    <a:pt x="87" y="1276"/>
                    <a:pt x="97" y="1273"/>
                    <a:pt x="107" y="1267"/>
                  </a:cubicBezTo>
                  <a:lnTo>
                    <a:pt x="2157" y="123"/>
                  </a:lnTo>
                  <a:cubicBezTo>
                    <a:pt x="2189" y="105"/>
                    <a:pt x="2200" y="66"/>
                    <a:pt x="2183" y="33"/>
                  </a:cubicBezTo>
                  <a:cubicBezTo>
                    <a:pt x="2170" y="13"/>
                    <a:pt x="2148" y="0"/>
                    <a:pt x="212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5620925" y="1604575"/>
              <a:ext cx="5350" cy="41400"/>
            </a:xfrm>
            <a:custGeom>
              <a:avLst/>
              <a:gdLst/>
              <a:ahLst/>
              <a:cxnLst/>
              <a:rect l="l" t="t" r="r" b="b"/>
              <a:pathLst>
                <a:path w="214" h="1656" extrusionOk="0">
                  <a:moveTo>
                    <a:pt x="149" y="0"/>
                  </a:moveTo>
                  <a:cubicBezTo>
                    <a:pt x="111" y="2"/>
                    <a:pt x="81" y="26"/>
                    <a:pt x="79" y="62"/>
                  </a:cubicBezTo>
                  <a:lnTo>
                    <a:pt x="2" y="1585"/>
                  </a:lnTo>
                  <a:cubicBezTo>
                    <a:pt x="0" y="1624"/>
                    <a:pt x="29" y="1654"/>
                    <a:pt x="65" y="1656"/>
                  </a:cubicBezTo>
                  <a:lnTo>
                    <a:pt x="69" y="1656"/>
                  </a:lnTo>
                  <a:cubicBezTo>
                    <a:pt x="105" y="1656"/>
                    <a:pt x="133" y="1630"/>
                    <a:pt x="135" y="1594"/>
                  </a:cubicBezTo>
                  <a:lnTo>
                    <a:pt x="211" y="69"/>
                  </a:lnTo>
                  <a:cubicBezTo>
                    <a:pt x="213" y="32"/>
                    <a:pt x="185" y="2"/>
                    <a:pt x="14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5578175" y="1539675"/>
              <a:ext cx="46750" cy="85175"/>
            </a:xfrm>
            <a:custGeom>
              <a:avLst/>
              <a:gdLst/>
              <a:ahLst/>
              <a:cxnLst/>
              <a:rect l="l" t="t" r="r" b="b"/>
              <a:pathLst>
                <a:path w="1870" h="3407" extrusionOk="0">
                  <a:moveTo>
                    <a:pt x="75" y="1"/>
                  </a:moveTo>
                  <a:cubicBezTo>
                    <a:pt x="64" y="1"/>
                    <a:pt x="54" y="3"/>
                    <a:pt x="44" y="9"/>
                  </a:cubicBezTo>
                  <a:cubicBezTo>
                    <a:pt x="11" y="26"/>
                    <a:pt x="1" y="66"/>
                    <a:pt x="16" y="97"/>
                  </a:cubicBezTo>
                  <a:lnTo>
                    <a:pt x="1738" y="3371"/>
                  </a:lnTo>
                  <a:cubicBezTo>
                    <a:pt x="1750" y="3394"/>
                    <a:pt x="1773" y="3407"/>
                    <a:pt x="1796" y="3407"/>
                  </a:cubicBezTo>
                  <a:cubicBezTo>
                    <a:pt x="1805" y="3407"/>
                    <a:pt x="1816" y="3405"/>
                    <a:pt x="1826" y="3398"/>
                  </a:cubicBezTo>
                  <a:cubicBezTo>
                    <a:pt x="1859" y="3380"/>
                    <a:pt x="1869" y="3341"/>
                    <a:pt x="1853" y="3308"/>
                  </a:cubicBezTo>
                  <a:lnTo>
                    <a:pt x="132" y="35"/>
                  </a:lnTo>
                  <a:cubicBezTo>
                    <a:pt x="121" y="13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5504750" y="1503675"/>
              <a:ext cx="399550" cy="1013875"/>
            </a:xfrm>
            <a:custGeom>
              <a:avLst/>
              <a:gdLst/>
              <a:ahLst/>
              <a:cxnLst/>
              <a:rect l="l" t="t" r="r" b="b"/>
              <a:pathLst>
                <a:path w="15982" h="40555" extrusionOk="0">
                  <a:moveTo>
                    <a:pt x="6429" y="1"/>
                  </a:moveTo>
                  <a:cubicBezTo>
                    <a:pt x="6429" y="1"/>
                    <a:pt x="6046" y="45"/>
                    <a:pt x="5655" y="268"/>
                  </a:cubicBezTo>
                  <a:cubicBezTo>
                    <a:pt x="5721" y="1880"/>
                    <a:pt x="5781" y="3460"/>
                    <a:pt x="5845" y="5071"/>
                  </a:cubicBezTo>
                  <a:cubicBezTo>
                    <a:pt x="5907" y="6598"/>
                    <a:pt x="5296" y="8100"/>
                    <a:pt x="4310" y="9265"/>
                  </a:cubicBezTo>
                  <a:cubicBezTo>
                    <a:pt x="3620" y="13489"/>
                    <a:pt x="2855" y="18108"/>
                    <a:pt x="2417" y="23300"/>
                  </a:cubicBezTo>
                  <a:cubicBezTo>
                    <a:pt x="1037" y="27326"/>
                    <a:pt x="313" y="33545"/>
                    <a:pt x="0" y="39505"/>
                  </a:cubicBezTo>
                  <a:lnTo>
                    <a:pt x="6406" y="40554"/>
                  </a:lnTo>
                  <a:cubicBezTo>
                    <a:pt x="6978" y="37281"/>
                    <a:pt x="7697" y="33948"/>
                    <a:pt x="8268" y="30673"/>
                  </a:cubicBezTo>
                  <a:lnTo>
                    <a:pt x="8268" y="30673"/>
                  </a:lnTo>
                  <a:cubicBezTo>
                    <a:pt x="8221" y="33910"/>
                    <a:pt x="8330" y="37162"/>
                    <a:pt x="8284" y="40398"/>
                  </a:cubicBezTo>
                  <a:cubicBezTo>
                    <a:pt x="10350" y="40400"/>
                    <a:pt x="12464" y="40461"/>
                    <a:pt x="14527" y="40463"/>
                  </a:cubicBezTo>
                  <a:cubicBezTo>
                    <a:pt x="14896" y="35712"/>
                    <a:pt x="15294" y="31002"/>
                    <a:pt x="15589" y="26249"/>
                  </a:cubicBezTo>
                  <a:cubicBezTo>
                    <a:pt x="15696" y="24538"/>
                    <a:pt x="15852" y="22794"/>
                    <a:pt x="15892" y="21079"/>
                  </a:cubicBezTo>
                  <a:cubicBezTo>
                    <a:pt x="15982" y="17149"/>
                    <a:pt x="15883" y="13489"/>
                    <a:pt x="15147" y="9325"/>
                  </a:cubicBezTo>
                  <a:cubicBezTo>
                    <a:pt x="14117" y="7982"/>
                    <a:pt x="13486" y="6280"/>
                    <a:pt x="13433" y="4588"/>
                  </a:cubicBezTo>
                  <a:cubicBezTo>
                    <a:pt x="13389" y="3174"/>
                    <a:pt x="13332" y="1790"/>
                    <a:pt x="13289" y="378"/>
                  </a:cubicBezTo>
                  <a:cubicBezTo>
                    <a:pt x="13015" y="134"/>
                    <a:pt x="12687" y="107"/>
                    <a:pt x="12558" y="107"/>
                  </a:cubicBezTo>
                  <a:cubicBezTo>
                    <a:pt x="12523" y="107"/>
                    <a:pt x="12503" y="109"/>
                    <a:pt x="12503" y="109"/>
                  </a:cubicBezTo>
                  <a:cubicBezTo>
                    <a:pt x="12511" y="1336"/>
                    <a:pt x="12550" y="2638"/>
                    <a:pt x="12558" y="3863"/>
                  </a:cubicBezTo>
                  <a:cubicBezTo>
                    <a:pt x="12507" y="3863"/>
                    <a:pt x="12455" y="3863"/>
                    <a:pt x="12404" y="3863"/>
                  </a:cubicBezTo>
                  <a:cubicBezTo>
                    <a:pt x="10575" y="3863"/>
                    <a:pt x="8732" y="3909"/>
                    <a:pt x="6905" y="3909"/>
                  </a:cubicBezTo>
                  <a:cubicBezTo>
                    <a:pt x="6828" y="3909"/>
                    <a:pt x="6752" y="3909"/>
                    <a:pt x="6676" y="3909"/>
                  </a:cubicBezTo>
                  <a:lnTo>
                    <a:pt x="6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5648225" y="1599450"/>
              <a:ext cx="24825" cy="13500"/>
            </a:xfrm>
            <a:custGeom>
              <a:avLst/>
              <a:gdLst/>
              <a:ahLst/>
              <a:cxnLst/>
              <a:rect l="l" t="t" r="r" b="b"/>
              <a:pathLst>
                <a:path w="993" h="540" extrusionOk="0">
                  <a:moveTo>
                    <a:pt x="850" y="138"/>
                  </a:moveTo>
                  <a:lnTo>
                    <a:pt x="850" y="138"/>
                  </a:lnTo>
                  <a:cubicBezTo>
                    <a:pt x="804" y="280"/>
                    <a:pt x="671" y="394"/>
                    <a:pt x="524" y="407"/>
                  </a:cubicBezTo>
                  <a:cubicBezTo>
                    <a:pt x="517" y="407"/>
                    <a:pt x="510" y="407"/>
                    <a:pt x="502" y="407"/>
                  </a:cubicBezTo>
                  <a:cubicBezTo>
                    <a:pt x="364" y="407"/>
                    <a:pt x="220" y="317"/>
                    <a:pt x="159" y="192"/>
                  </a:cubicBezTo>
                  <a:cubicBezTo>
                    <a:pt x="278" y="181"/>
                    <a:pt x="389" y="174"/>
                    <a:pt x="504" y="165"/>
                  </a:cubicBezTo>
                  <a:cubicBezTo>
                    <a:pt x="618" y="157"/>
                    <a:pt x="731" y="149"/>
                    <a:pt x="850" y="138"/>
                  </a:cubicBezTo>
                  <a:close/>
                  <a:moveTo>
                    <a:pt x="923" y="1"/>
                  </a:moveTo>
                  <a:cubicBezTo>
                    <a:pt x="922" y="1"/>
                    <a:pt x="920" y="1"/>
                    <a:pt x="918" y="1"/>
                  </a:cubicBezTo>
                  <a:cubicBezTo>
                    <a:pt x="771" y="15"/>
                    <a:pt x="631" y="24"/>
                    <a:pt x="492" y="35"/>
                  </a:cubicBezTo>
                  <a:cubicBezTo>
                    <a:pt x="351" y="44"/>
                    <a:pt x="211" y="54"/>
                    <a:pt x="61" y="68"/>
                  </a:cubicBezTo>
                  <a:cubicBezTo>
                    <a:pt x="43" y="71"/>
                    <a:pt x="25" y="79"/>
                    <a:pt x="15" y="95"/>
                  </a:cubicBezTo>
                  <a:cubicBezTo>
                    <a:pt x="3" y="111"/>
                    <a:pt x="1" y="131"/>
                    <a:pt x="3" y="149"/>
                  </a:cubicBezTo>
                  <a:cubicBezTo>
                    <a:pt x="53" y="372"/>
                    <a:pt x="271" y="540"/>
                    <a:pt x="497" y="540"/>
                  </a:cubicBezTo>
                  <a:cubicBezTo>
                    <a:pt x="509" y="540"/>
                    <a:pt x="522" y="540"/>
                    <a:pt x="531" y="538"/>
                  </a:cubicBezTo>
                  <a:cubicBezTo>
                    <a:pt x="771" y="518"/>
                    <a:pt x="976" y="310"/>
                    <a:pt x="990" y="71"/>
                  </a:cubicBezTo>
                  <a:cubicBezTo>
                    <a:pt x="993" y="51"/>
                    <a:pt x="986" y="31"/>
                    <a:pt x="971" y="18"/>
                  </a:cubicBezTo>
                  <a:cubicBezTo>
                    <a:pt x="958" y="7"/>
                    <a:pt x="941" y="1"/>
                    <a:pt x="92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5817625" y="1597775"/>
              <a:ext cx="23300" cy="11750"/>
            </a:xfrm>
            <a:custGeom>
              <a:avLst/>
              <a:gdLst/>
              <a:ahLst/>
              <a:cxnLst/>
              <a:rect l="l" t="t" r="r" b="b"/>
              <a:pathLst>
                <a:path w="932" h="470" extrusionOk="0">
                  <a:moveTo>
                    <a:pt x="158" y="131"/>
                  </a:moveTo>
                  <a:cubicBezTo>
                    <a:pt x="259" y="131"/>
                    <a:pt x="364" y="136"/>
                    <a:pt x="465" y="141"/>
                  </a:cubicBezTo>
                  <a:cubicBezTo>
                    <a:pt x="565" y="146"/>
                    <a:pt x="667" y="152"/>
                    <a:pt x="771" y="152"/>
                  </a:cubicBezTo>
                  <a:cubicBezTo>
                    <a:pt x="711" y="262"/>
                    <a:pt x="587" y="338"/>
                    <a:pt x="461" y="339"/>
                  </a:cubicBezTo>
                  <a:cubicBezTo>
                    <a:pt x="332" y="336"/>
                    <a:pt x="209" y="248"/>
                    <a:pt x="158" y="131"/>
                  </a:cubicBezTo>
                  <a:close/>
                  <a:moveTo>
                    <a:pt x="163" y="1"/>
                  </a:moveTo>
                  <a:cubicBezTo>
                    <a:pt x="131" y="1"/>
                    <a:pt x="99" y="1"/>
                    <a:pt x="66" y="2"/>
                  </a:cubicBezTo>
                  <a:cubicBezTo>
                    <a:pt x="49" y="2"/>
                    <a:pt x="30" y="11"/>
                    <a:pt x="18" y="25"/>
                  </a:cubicBezTo>
                  <a:cubicBezTo>
                    <a:pt x="6" y="39"/>
                    <a:pt x="0" y="59"/>
                    <a:pt x="3" y="76"/>
                  </a:cubicBezTo>
                  <a:cubicBezTo>
                    <a:pt x="39" y="291"/>
                    <a:pt x="239" y="465"/>
                    <a:pt x="458" y="469"/>
                  </a:cubicBezTo>
                  <a:lnTo>
                    <a:pt x="466" y="469"/>
                  </a:lnTo>
                  <a:cubicBezTo>
                    <a:pt x="682" y="469"/>
                    <a:pt x="882" y="308"/>
                    <a:pt x="928" y="98"/>
                  </a:cubicBezTo>
                  <a:cubicBezTo>
                    <a:pt x="931" y="79"/>
                    <a:pt x="925" y="59"/>
                    <a:pt x="914" y="43"/>
                  </a:cubicBezTo>
                  <a:cubicBezTo>
                    <a:pt x="902" y="31"/>
                    <a:pt x="884" y="19"/>
                    <a:pt x="866" y="19"/>
                  </a:cubicBezTo>
                  <a:cubicBezTo>
                    <a:pt x="865" y="19"/>
                    <a:pt x="863" y="19"/>
                    <a:pt x="861" y="19"/>
                  </a:cubicBezTo>
                  <a:cubicBezTo>
                    <a:pt x="833" y="20"/>
                    <a:pt x="806" y="20"/>
                    <a:pt x="778" y="20"/>
                  </a:cubicBezTo>
                  <a:cubicBezTo>
                    <a:pt x="675" y="20"/>
                    <a:pt x="572" y="15"/>
                    <a:pt x="471" y="11"/>
                  </a:cubicBezTo>
                  <a:cubicBezTo>
                    <a:pt x="370" y="5"/>
                    <a:pt x="267" y="1"/>
                    <a:pt x="16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5698975" y="1633975"/>
              <a:ext cx="97475" cy="57125"/>
            </a:xfrm>
            <a:custGeom>
              <a:avLst/>
              <a:gdLst/>
              <a:ahLst/>
              <a:cxnLst/>
              <a:rect l="l" t="t" r="r" b="b"/>
              <a:pathLst>
                <a:path w="3899" h="2285" extrusionOk="0">
                  <a:moveTo>
                    <a:pt x="3663" y="134"/>
                  </a:moveTo>
                  <a:lnTo>
                    <a:pt x="3663" y="134"/>
                  </a:lnTo>
                  <a:cubicBezTo>
                    <a:pt x="3746" y="775"/>
                    <a:pt x="3411" y="1514"/>
                    <a:pt x="2872" y="1873"/>
                  </a:cubicBezTo>
                  <a:cubicBezTo>
                    <a:pt x="2592" y="2060"/>
                    <a:pt x="2253" y="2154"/>
                    <a:pt x="1914" y="2154"/>
                  </a:cubicBezTo>
                  <a:cubicBezTo>
                    <a:pt x="1588" y="2154"/>
                    <a:pt x="1262" y="2067"/>
                    <a:pt x="988" y="1893"/>
                  </a:cubicBezTo>
                  <a:cubicBezTo>
                    <a:pt x="464" y="1562"/>
                    <a:pt x="156" y="883"/>
                    <a:pt x="231" y="228"/>
                  </a:cubicBezTo>
                  <a:lnTo>
                    <a:pt x="3663" y="134"/>
                  </a:lnTo>
                  <a:close/>
                  <a:moveTo>
                    <a:pt x="3716" y="1"/>
                  </a:moveTo>
                  <a:lnTo>
                    <a:pt x="171" y="98"/>
                  </a:lnTo>
                  <a:cubicBezTo>
                    <a:pt x="139" y="98"/>
                    <a:pt x="112" y="121"/>
                    <a:pt x="108" y="154"/>
                  </a:cubicBezTo>
                  <a:cubicBezTo>
                    <a:pt x="0" y="886"/>
                    <a:pt x="325" y="1629"/>
                    <a:pt x="917" y="2005"/>
                  </a:cubicBezTo>
                  <a:cubicBezTo>
                    <a:pt x="1211" y="2192"/>
                    <a:pt x="1562" y="2285"/>
                    <a:pt x="1912" y="2285"/>
                  </a:cubicBezTo>
                  <a:cubicBezTo>
                    <a:pt x="2276" y="2285"/>
                    <a:pt x="2641" y="2185"/>
                    <a:pt x="2941" y="1985"/>
                  </a:cubicBezTo>
                  <a:cubicBezTo>
                    <a:pt x="3539" y="1587"/>
                    <a:pt x="3899" y="758"/>
                    <a:pt x="3782" y="56"/>
                  </a:cubicBezTo>
                  <a:cubicBezTo>
                    <a:pt x="3776" y="25"/>
                    <a:pt x="3749" y="1"/>
                    <a:pt x="371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5615025" y="1762025"/>
              <a:ext cx="270850" cy="6175"/>
            </a:xfrm>
            <a:custGeom>
              <a:avLst/>
              <a:gdLst/>
              <a:ahLst/>
              <a:cxnLst/>
              <a:rect l="l" t="t" r="r" b="b"/>
              <a:pathLst>
                <a:path w="10834" h="247" extrusionOk="0">
                  <a:moveTo>
                    <a:pt x="10766" y="1"/>
                  </a:moveTo>
                  <a:lnTo>
                    <a:pt x="65" y="116"/>
                  </a:lnTo>
                  <a:cubicBezTo>
                    <a:pt x="29" y="116"/>
                    <a:pt x="1" y="146"/>
                    <a:pt x="1" y="182"/>
                  </a:cubicBezTo>
                  <a:cubicBezTo>
                    <a:pt x="1" y="218"/>
                    <a:pt x="31" y="246"/>
                    <a:pt x="66" y="246"/>
                  </a:cubicBezTo>
                  <a:lnTo>
                    <a:pt x="10769" y="131"/>
                  </a:lnTo>
                  <a:cubicBezTo>
                    <a:pt x="10805" y="131"/>
                    <a:pt x="10833" y="101"/>
                    <a:pt x="10833" y="65"/>
                  </a:cubicBezTo>
                  <a:cubicBezTo>
                    <a:pt x="10833" y="29"/>
                    <a:pt x="10805" y="1"/>
                    <a:pt x="107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5610050" y="1791150"/>
              <a:ext cx="280850" cy="4000"/>
            </a:xfrm>
            <a:custGeom>
              <a:avLst/>
              <a:gdLst/>
              <a:ahLst/>
              <a:cxnLst/>
              <a:rect l="l" t="t" r="r" b="b"/>
              <a:pathLst>
                <a:path w="11234" h="160" extrusionOk="0">
                  <a:moveTo>
                    <a:pt x="68" y="1"/>
                  </a:moveTo>
                  <a:cubicBezTo>
                    <a:pt x="29" y="1"/>
                    <a:pt x="1" y="31"/>
                    <a:pt x="1" y="66"/>
                  </a:cubicBezTo>
                  <a:cubicBezTo>
                    <a:pt x="1" y="102"/>
                    <a:pt x="32" y="132"/>
                    <a:pt x="68" y="132"/>
                  </a:cubicBezTo>
                  <a:lnTo>
                    <a:pt x="11168" y="159"/>
                  </a:lnTo>
                  <a:cubicBezTo>
                    <a:pt x="11205" y="159"/>
                    <a:pt x="11234" y="131"/>
                    <a:pt x="11233" y="94"/>
                  </a:cubicBezTo>
                  <a:cubicBezTo>
                    <a:pt x="11233" y="58"/>
                    <a:pt x="11201" y="28"/>
                    <a:pt x="11165" y="28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5591475" y="1792975"/>
              <a:ext cx="84300" cy="75575"/>
            </a:xfrm>
            <a:custGeom>
              <a:avLst/>
              <a:gdLst/>
              <a:ahLst/>
              <a:cxnLst/>
              <a:rect l="l" t="t" r="r" b="b"/>
              <a:pathLst>
                <a:path w="3372" h="3023" extrusionOk="0">
                  <a:moveTo>
                    <a:pt x="3298" y="1"/>
                  </a:moveTo>
                  <a:cubicBezTo>
                    <a:pt x="3267" y="1"/>
                    <a:pt x="3242" y="23"/>
                    <a:pt x="3236" y="55"/>
                  </a:cubicBezTo>
                  <a:cubicBezTo>
                    <a:pt x="3095" y="807"/>
                    <a:pt x="2704" y="1501"/>
                    <a:pt x="2135" y="2012"/>
                  </a:cubicBezTo>
                  <a:cubicBezTo>
                    <a:pt x="1564" y="2524"/>
                    <a:pt x="828" y="2834"/>
                    <a:pt x="65" y="2890"/>
                  </a:cubicBezTo>
                  <a:cubicBezTo>
                    <a:pt x="29" y="2892"/>
                    <a:pt x="1" y="2924"/>
                    <a:pt x="5" y="2960"/>
                  </a:cubicBezTo>
                  <a:cubicBezTo>
                    <a:pt x="8" y="2994"/>
                    <a:pt x="36" y="3021"/>
                    <a:pt x="71" y="3021"/>
                  </a:cubicBezTo>
                  <a:cubicBezTo>
                    <a:pt x="72" y="3021"/>
                    <a:pt x="75" y="3021"/>
                    <a:pt x="72" y="3022"/>
                  </a:cubicBezTo>
                  <a:cubicBezTo>
                    <a:pt x="865" y="2965"/>
                    <a:pt x="1629" y="2641"/>
                    <a:pt x="2221" y="2112"/>
                  </a:cubicBezTo>
                  <a:cubicBezTo>
                    <a:pt x="2814" y="1582"/>
                    <a:pt x="3218" y="860"/>
                    <a:pt x="3364" y="79"/>
                  </a:cubicBezTo>
                  <a:cubicBezTo>
                    <a:pt x="3371" y="43"/>
                    <a:pt x="3347" y="9"/>
                    <a:pt x="3311" y="2"/>
                  </a:cubicBezTo>
                  <a:cubicBezTo>
                    <a:pt x="3307" y="1"/>
                    <a:pt x="3303" y="1"/>
                    <a:pt x="32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5853050" y="1792250"/>
              <a:ext cx="47875" cy="77200"/>
            </a:xfrm>
            <a:custGeom>
              <a:avLst/>
              <a:gdLst/>
              <a:ahLst/>
              <a:cxnLst/>
              <a:rect l="l" t="t" r="r" b="b"/>
              <a:pathLst>
                <a:path w="1915" h="3088" extrusionOk="0">
                  <a:moveTo>
                    <a:pt x="67" y="1"/>
                  </a:moveTo>
                  <a:cubicBezTo>
                    <a:pt x="66" y="1"/>
                    <a:pt x="65" y="1"/>
                    <a:pt x="64" y="1"/>
                  </a:cubicBezTo>
                  <a:cubicBezTo>
                    <a:pt x="27" y="2"/>
                    <a:pt x="0" y="35"/>
                    <a:pt x="2" y="71"/>
                  </a:cubicBezTo>
                  <a:cubicBezTo>
                    <a:pt x="66" y="1293"/>
                    <a:pt x="758" y="2444"/>
                    <a:pt x="1803" y="3079"/>
                  </a:cubicBezTo>
                  <a:cubicBezTo>
                    <a:pt x="1814" y="3083"/>
                    <a:pt x="1824" y="3087"/>
                    <a:pt x="1837" y="3087"/>
                  </a:cubicBezTo>
                  <a:cubicBezTo>
                    <a:pt x="1860" y="3087"/>
                    <a:pt x="1881" y="3076"/>
                    <a:pt x="1894" y="3054"/>
                  </a:cubicBezTo>
                  <a:cubicBezTo>
                    <a:pt x="1914" y="3023"/>
                    <a:pt x="1903" y="2983"/>
                    <a:pt x="1873" y="2964"/>
                  </a:cubicBezTo>
                  <a:cubicBezTo>
                    <a:pt x="864" y="2352"/>
                    <a:pt x="197" y="1242"/>
                    <a:pt x="134" y="64"/>
                  </a:cubicBezTo>
                  <a:cubicBezTo>
                    <a:pt x="133" y="29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5707450" y="1913200"/>
              <a:ext cx="74100" cy="370975"/>
            </a:xfrm>
            <a:custGeom>
              <a:avLst/>
              <a:gdLst/>
              <a:ahLst/>
              <a:cxnLst/>
              <a:rect l="l" t="t" r="r" b="b"/>
              <a:pathLst>
                <a:path w="2964" h="14839" extrusionOk="0">
                  <a:moveTo>
                    <a:pt x="2890" y="1"/>
                  </a:moveTo>
                  <a:cubicBezTo>
                    <a:pt x="2881" y="1"/>
                    <a:pt x="2872" y="2"/>
                    <a:pt x="2864" y="6"/>
                  </a:cubicBezTo>
                  <a:cubicBezTo>
                    <a:pt x="2752" y="53"/>
                    <a:pt x="2651" y="82"/>
                    <a:pt x="2545" y="113"/>
                  </a:cubicBezTo>
                  <a:cubicBezTo>
                    <a:pt x="2440" y="143"/>
                    <a:pt x="2330" y="175"/>
                    <a:pt x="2212" y="225"/>
                  </a:cubicBezTo>
                  <a:cubicBezTo>
                    <a:pt x="2190" y="235"/>
                    <a:pt x="2176" y="253"/>
                    <a:pt x="2172" y="278"/>
                  </a:cubicBezTo>
                  <a:cubicBezTo>
                    <a:pt x="2019" y="1497"/>
                    <a:pt x="1914" y="2738"/>
                    <a:pt x="1813" y="3937"/>
                  </a:cubicBezTo>
                  <a:cubicBezTo>
                    <a:pt x="1627" y="6149"/>
                    <a:pt x="1434" y="8434"/>
                    <a:pt x="934" y="10650"/>
                  </a:cubicBezTo>
                  <a:lnTo>
                    <a:pt x="7" y="14758"/>
                  </a:lnTo>
                  <a:cubicBezTo>
                    <a:pt x="0" y="14794"/>
                    <a:pt x="22" y="14827"/>
                    <a:pt x="57" y="14837"/>
                  </a:cubicBezTo>
                  <a:cubicBezTo>
                    <a:pt x="63" y="14839"/>
                    <a:pt x="67" y="14839"/>
                    <a:pt x="72" y="14839"/>
                  </a:cubicBezTo>
                  <a:cubicBezTo>
                    <a:pt x="103" y="14839"/>
                    <a:pt x="129" y="14817"/>
                    <a:pt x="135" y="14787"/>
                  </a:cubicBezTo>
                  <a:lnTo>
                    <a:pt x="1061" y="10679"/>
                  </a:lnTo>
                  <a:cubicBezTo>
                    <a:pt x="1563" y="8453"/>
                    <a:pt x="1756" y="6163"/>
                    <a:pt x="1943" y="3947"/>
                  </a:cubicBezTo>
                  <a:cubicBezTo>
                    <a:pt x="2043" y="2762"/>
                    <a:pt x="2147" y="1537"/>
                    <a:pt x="2298" y="331"/>
                  </a:cubicBezTo>
                  <a:cubicBezTo>
                    <a:pt x="2395" y="292"/>
                    <a:pt x="2486" y="265"/>
                    <a:pt x="2581" y="238"/>
                  </a:cubicBezTo>
                  <a:cubicBezTo>
                    <a:pt x="2686" y="208"/>
                    <a:pt x="2795" y="175"/>
                    <a:pt x="2915" y="125"/>
                  </a:cubicBezTo>
                  <a:cubicBezTo>
                    <a:pt x="2948" y="110"/>
                    <a:pt x="2964" y="73"/>
                    <a:pt x="2949" y="39"/>
                  </a:cubicBezTo>
                  <a:cubicBezTo>
                    <a:pt x="2939" y="15"/>
                    <a:pt x="2915" y="1"/>
                    <a:pt x="289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5713275" y="2476175"/>
              <a:ext cx="157875" cy="7050"/>
            </a:xfrm>
            <a:custGeom>
              <a:avLst/>
              <a:gdLst/>
              <a:ahLst/>
              <a:cxnLst/>
              <a:rect l="l" t="t" r="r" b="b"/>
              <a:pathLst>
                <a:path w="6315" h="282" extrusionOk="0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3"/>
                    <a:pt x="29" y="133"/>
                    <a:pt x="65" y="133"/>
                  </a:cubicBezTo>
                  <a:lnTo>
                    <a:pt x="6249" y="282"/>
                  </a:lnTo>
                  <a:cubicBezTo>
                    <a:pt x="6284" y="282"/>
                    <a:pt x="6313" y="253"/>
                    <a:pt x="6314" y="218"/>
                  </a:cubicBezTo>
                  <a:cubicBezTo>
                    <a:pt x="6314" y="179"/>
                    <a:pt x="6286" y="149"/>
                    <a:pt x="6250" y="149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5507425" y="2453050"/>
              <a:ext cx="167025" cy="31875"/>
            </a:xfrm>
            <a:custGeom>
              <a:avLst/>
              <a:gdLst/>
              <a:ahLst/>
              <a:cxnLst/>
              <a:rect l="l" t="t" r="r" b="b"/>
              <a:pathLst>
                <a:path w="6681" h="1275" extrusionOk="0">
                  <a:moveTo>
                    <a:pt x="69" y="1"/>
                  </a:moveTo>
                  <a:cubicBezTo>
                    <a:pt x="37" y="1"/>
                    <a:pt x="10" y="24"/>
                    <a:pt x="6" y="56"/>
                  </a:cubicBezTo>
                  <a:cubicBezTo>
                    <a:pt x="0" y="92"/>
                    <a:pt x="23" y="128"/>
                    <a:pt x="59" y="133"/>
                  </a:cubicBezTo>
                  <a:lnTo>
                    <a:pt x="6599" y="1273"/>
                  </a:lnTo>
                  <a:cubicBezTo>
                    <a:pt x="6603" y="1274"/>
                    <a:pt x="6606" y="1274"/>
                    <a:pt x="6610" y="1274"/>
                  </a:cubicBezTo>
                  <a:cubicBezTo>
                    <a:pt x="6640" y="1274"/>
                    <a:pt x="6669" y="1253"/>
                    <a:pt x="6676" y="1220"/>
                  </a:cubicBezTo>
                  <a:cubicBezTo>
                    <a:pt x="6680" y="1184"/>
                    <a:pt x="6658" y="1148"/>
                    <a:pt x="6622" y="1143"/>
                  </a:cubicBezTo>
                  <a:lnTo>
                    <a:pt x="82" y="2"/>
                  </a:lnTo>
                  <a:cubicBezTo>
                    <a:pt x="78" y="1"/>
                    <a:pt x="73" y="1"/>
                    <a:pt x="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5686425" y="1370625"/>
              <a:ext cx="116025" cy="82875"/>
            </a:xfrm>
            <a:custGeom>
              <a:avLst/>
              <a:gdLst/>
              <a:ahLst/>
              <a:cxnLst/>
              <a:rect l="l" t="t" r="r" b="b"/>
              <a:pathLst>
                <a:path w="4641" h="3315" extrusionOk="0">
                  <a:moveTo>
                    <a:pt x="2708" y="1"/>
                  </a:moveTo>
                  <a:cubicBezTo>
                    <a:pt x="2434" y="1"/>
                    <a:pt x="2156" y="175"/>
                    <a:pt x="2071" y="434"/>
                  </a:cubicBezTo>
                  <a:cubicBezTo>
                    <a:pt x="1942" y="307"/>
                    <a:pt x="1762" y="242"/>
                    <a:pt x="1583" y="242"/>
                  </a:cubicBezTo>
                  <a:cubicBezTo>
                    <a:pt x="1448" y="242"/>
                    <a:pt x="1314" y="278"/>
                    <a:pt x="1202" y="354"/>
                  </a:cubicBezTo>
                  <a:cubicBezTo>
                    <a:pt x="940" y="531"/>
                    <a:pt x="813" y="897"/>
                    <a:pt x="933" y="1189"/>
                  </a:cubicBezTo>
                  <a:cubicBezTo>
                    <a:pt x="906" y="1186"/>
                    <a:pt x="880" y="1184"/>
                    <a:pt x="853" y="1184"/>
                  </a:cubicBezTo>
                  <a:cubicBezTo>
                    <a:pt x="540" y="1184"/>
                    <a:pt x="232" y="1389"/>
                    <a:pt x="122" y="1685"/>
                  </a:cubicBezTo>
                  <a:cubicBezTo>
                    <a:pt x="1" y="2005"/>
                    <a:pt x="129" y="2394"/>
                    <a:pt x="408" y="2589"/>
                  </a:cubicBezTo>
                  <a:cubicBezTo>
                    <a:pt x="312" y="2775"/>
                    <a:pt x="351" y="3018"/>
                    <a:pt x="495" y="3166"/>
                  </a:cubicBezTo>
                  <a:cubicBezTo>
                    <a:pt x="589" y="3262"/>
                    <a:pt x="725" y="3314"/>
                    <a:pt x="860" y="3314"/>
                  </a:cubicBezTo>
                  <a:cubicBezTo>
                    <a:pt x="932" y="3314"/>
                    <a:pt x="1004" y="3299"/>
                    <a:pt x="1069" y="3268"/>
                  </a:cubicBezTo>
                  <a:lnTo>
                    <a:pt x="3896" y="3068"/>
                  </a:lnTo>
                  <a:cubicBezTo>
                    <a:pt x="4028" y="3043"/>
                    <a:pt x="4162" y="3001"/>
                    <a:pt x="4272" y="2925"/>
                  </a:cubicBezTo>
                  <a:cubicBezTo>
                    <a:pt x="4384" y="2848"/>
                    <a:pt x="4472" y="2732"/>
                    <a:pt x="4494" y="2598"/>
                  </a:cubicBezTo>
                  <a:cubicBezTo>
                    <a:pt x="4519" y="2465"/>
                    <a:pt x="4455" y="2298"/>
                    <a:pt x="4339" y="2228"/>
                  </a:cubicBezTo>
                  <a:cubicBezTo>
                    <a:pt x="4529" y="2139"/>
                    <a:pt x="4641" y="1906"/>
                    <a:pt x="4592" y="1700"/>
                  </a:cubicBezTo>
                  <a:cubicBezTo>
                    <a:pt x="4544" y="1498"/>
                    <a:pt x="4383" y="1379"/>
                    <a:pt x="4177" y="1379"/>
                  </a:cubicBezTo>
                  <a:cubicBezTo>
                    <a:pt x="4174" y="1379"/>
                    <a:pt x="4172" y="1379"/>
                    <a:pt x="4169" y="1379"/>
                  </a:cubicBezTo>
                  <a:cubicBezTo>
                    <a:pt x="4321" y="1156"/>
                    <a:pt x="4272" y="821"/>
                    <a:pt x="4065" y="650"/>
                  </a:cubicBezTo>
                  <a:cubicBezTo>
                    <a:pt x="3965" y="568"/>
                    <a:pt x="3841" y="526"/>
                    <a:pt x="3719" y="526"/>
                  </a:cubicBezTo>
                  <a:cubicBezTo>
                    <a:pt x="3584" y="526"/>
                    <a:pt x="3452" y="576"/>
                    <a:pt x="3353" y="677"/>
                  </a:cubicBezTo>
                  <a:cubicBezTo>
                    <a:pt x="3367" y="368"/>
                    <a:pt x="3126" y="66"/>
                    <a:pt x="2820" y="11"/>
                  </a:cubicBezTo>
                  <a:cubicBezTo>
                    <a:pt x="2783" y="4"/>
                    <a:pt x="2746" y="1"/>
                    <a:pt x="270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5695225" y="1384575"/>
              <a:ext cx="17150" cy="18100"/>
            </a:xfrm>
            <a:custGeom>
              <a:avLst/>
              <a:gdLst/>
              <a:ahLst/>
              <a:cxnLst/>
              <a:rect l="l" t="t" r="r" b="b"/>
              <a:pathLst>
                <a:path w="686" h="724" extrusionOk="0">
                  <a:moveTo>
                    <a:pt x="425" y="0"/>
                  </a:moveTo>
                  <a:cubicBezTo>
                    <a:pt x="393" y="0"/>
                    <a:pt x="366" y="23"/>
                    <a:pt x="361" y="54"/>
                  </a:cubicBezTo>
                  <a:cubicBezTo>
                    <a:pt x="336" y="197"/>
                    <a:pt x="356" y="348"/>
                    <a:pt x="415" y="482"/>
                  </a:cubicBezTo>
                  <a:cubicBezTo>
                    <a:pt x="369" y="471"/>
                    <a:pt x="321" y="465"/>
                    <a:pt x="275" y="465"/>
                  </a:cubicBezTo>
                  <a:cubicBezTo>
                    <a:pt x="193" y="465"/>
                    <a:pt x="112" y="483"/>
                    <a:pt x="43" y="519"/>
                  </a:cubicBezTo>
                  <a:cubicBezTo>
                    <a:pt x="10" y="538"/>
                    <a:pt x="0" y="576"/>
                    <a:pt x="16" y="609"/>
                  </a:cubicBezTo>
                  <a:cubicBezTo>
                    <a:pt x="29" y="631"/>
                    <a:pt x="51" y="643"/>
                    <a:pt x="74" y="643"/>
                  </a:cubicBezTo>
                  <a:cubicBezTo>
                    <a:pt x="85" y="643"/>
                    <a:pt x="96" y="640"/>
                    <a:pt x="106" y="635"/>
                  </a:cubicBezTo>
                  <a:cubicBezTo>
                    <a:pt x="154" y="610"/>
                    <a:pt x="212" y="598"/>
                    <a:pt x="273" y="598"/>
                  </a:cubicBezTo>
                  <a:cubicBezTo>
                    <a:pt x="379" y="598"/>
                    <a:pt x="492" y="635"/>
                    <a:pt x="566" y="705"/>
                  </a:cubicBezTo>
                  <a:cubicBezTo>
                    <a:pt x="579" y="718"/>
                    <a:pt x="595" y="723"/>
                    <a:pt x="611" y="723"/>
                  </a:cubicBezTo>
                  <a:cubicBezTo>
                    <a:pt x="629" y="723"/>
                    <a:pt x="645" y="716"/>
                    <a:pt x="659" y="703"/>
                  </a:cubicBezTo>
                  <a:cubicBezTo>
                    <a:pt x="685" y="676"/>
                    <a:pt x="685" y="635"/>
                    <a:pt x="659" y="611"/>
                  </a:cubicBezTo>
                  <a:cubicBezTo>
                    <a:pt x="522" y="473"/>
                    <a:pt x="458" y="269"/>
                    <a:pt x="492" y="77"/>
                  </a:cubicBezTo>
                  <a:cubicBezTo>
                    <a:pt x="496" y="42"/>
                    <a:pt x="474" y="6"/>
                    <a:pt x="438" y="2"/>
                  </a:cubicBezTo>
                  <a:cubicBezTo>
                    <a:pt x="433" y="1"/>
                    <a:pt x="429" y="0"/>
                    <a:pt x="42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5702025" y="1414150"/>
              <a:ext cx="89900" cy="93375"/>
            </a:xfrm>
            <a:custGeom>
              <a:avLst/>
              <a:gdLst/>
              <a:ahLst/>
              <a:cxnLst/>
              <a:rect l="l" t="t" r="r" b="b"/>
              <a:pathLst>
                <a:path w="3596" h="3735" extrusionOk="0">
                  <a:moveTo>
                    <a:pt x="2615" y="1"/>
                  </a:moveTo>
                  <a:cubicBezTo>
                    <a:pt x="2576" y="314"/>
                    <a:pt x="2302" y="581"/>
                    <a:pt x="1988" y="608"/>
                  </a:cubicBezTo>
                  <a:cubicBezTo>
                    <a:pt x="1840" y="621"/>
                    <a:pt x="1675" y="591"/>
                    <a:pt x="1554" y="677"/>
                  </a:cubicBezTo>
                  <a:cubicBezTo>
                    <a:pt x="1472" y="736"/>
                    <a:pt x="1430" y="834"/>
                    <a:pt x="1378" y="920"/>
                  </a:cubicBezTo>
                  <a:cubicBezTo>
                    <a:pt x="1325" y="1003"/>
                    <a:pt x="1216" y="1096"/>
                    <a:pt x="1117" y="1096"/>
                  </a:cubicBezTo>
                  <a:cubicBezTo>
                    <a:pt x="1114" y="1096"/>
                    <a:pt x="1111" y="1096"/>
                    <a:pt x="1108" y="1096"/>
                  </a:cubicBezTo>
                  <a:cubicBezTo>
                    <a:pt x="1042" y="996"/>
                    <a:pt x="942" y="903"/>
                    <a:pt x="875" y="803"/>
                  </a:cubicBezTo>
                  <a:cubicBezTo>
                    <a:pt x="853" y="801"/>
                    <a:pt x="831" y="800"/>
                    <a:pt x="809" y="800"/>
                  </a:cubicBezTo>
                  <a:cubicBezTo>
                    <a:pt x="554" y="800"/>
                    <a:pt x="301" y="934"/>
                    <a:pt x="160" y="1149"/>
                  </a:cubicBezTo>
                  <a:cubicBezTo>
                    <a:pt x="9" y="1380"/>
                    <a:pt x="0" y="1698"/>
                    <a:pt x="136" y="1942"/>
                  </a:cubicBezTo>
                  <a:cubicBezTo>
                    <a:pt x="268" y="2176"/>
                    <a:pt x="535" y="2331"/>
                    <a:pt x="806" y="2331"/>
                  </a:cubicBezTo>
                  <a:cubicBezTo>
                    <a:pt x="813" y="2331"/>
                    <a:pt x="820" y="2331"/>
                    <a:pt x="828" y="2331"/>
                  </a:cubicBezTo>
                  <a:lnTo>
                    <a:pt x="828" y="2331"/>
                  </a:lnTo>
                  <a:cubicBezTo>
                    <a:pt x="806" y="2630"/>
                    <a:pt x="773" y="2887"/>
                    <a:pt x="750" y="3184"/>
                  </a:cubicBezTo>
                  <a:cubicBezTo>
                    <a:pt x="938" y="3480"/>
                    <a:pt x="1339" y="3690"/>
                    <a:pt x="1687" y="3727"/>
                  </a:cubicBezTo>
                  <a:cubicBezTo>
                    <a:pt x="1733" y="3732"/>
                    <a:pt x="1780" y="3735"/>
                    <a:pt x="1828" y="3735"/>
                  </a:cubicBezTo>
                  <a:cubicBezTo>
                    <a:pt x="2147" y="3735"/>
                    <a:pt x="2498" y="3628"/>
                    <a:pt x="2710" y="3412"/>
                  </a:cubicBezTo>
                  <a:cubicBezTo>
                    <a:pt x="2717" y="3186"/>
                    <a:pt x="2752" y="2976"/>
                    <a:pt x="2758" y="2751"/>
                  </a:cubicBezTo>
                  <a:cubicBezTo>
                    <a:pt x="3155" y="2675"/>
                    <a:pt x="3438" y="2292"/>
                    <a:pt x="3517" y="1895"/>
                  </a:cubicBezTo>
                  <a:cubicBezTo>
                    <a:pt x="3595" y="1499"/>
                    <a:pt x="3575" y="1087"/>
                    <a:pt x="3422" y="713"/>
                  </a:cubicBezTo>
                  <a:cubicBezTo>
                    <a:pt x="3284" y="378"/>
                    <a:pt x="2961" y="105"/>
                    <a:pt x="2615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5759575" y="1410875"/>
              <a:ext cx="11800" cy="23325"/>
            </a:xfrm>
            <a:custGeom>
              <a:avLst/>
              <a:gdLst/>
              <a:ahLst/>
              <a:cxnLst/>
              <a:rect l="l" t="t" r="r" b="b"/>
              <a:pathLst>
                <a:path w="472" h="933" extrusionOk="0">
                  <a:moveTo>
                    <a:pt x="287" y="1"/>
                  </a:moveTo>
                  <a:cubicBezTo>
                    <a:pt x="280" y="1"/>
                    <a:pt x="273" y="2"/>
                    <a:pt x="265" y="5"/>
                  </a:cubicBezTo>
                  <a:cubicBezTo>
                    <a:pt x="231" y="19"/>
                    <a:pt x="215" y="57"/>
                    <a:pt x="228" y="90"/>
                  </a:cubicBezTo>
                  <a:cubicBezTo>
                    <a:pt x="328" y="338"/>
                    <a:pt x="244" y="649"/>
                    <a:pt x="35" y="815"/>
                  </a:cubicBezTo>
                  <a:cubicBezTo>
                    <a:pt x="7" y="838"/>
                    <a:pt x="1" y="879"/>
                    <a:pt x="24" y="908"/>
                  </a:cubicBezTo>
                  <a:cubicBezTo>
                    <a:pt x="37" y="924"/>
                    <a:pt x="57" y="932"/>
                    <a:pt x="77" y="932"/>
                  </a:cubicBezTo>
                  <a:cubicBezTo>
                    <a:pt x="91" y="932"/>
                    <a:pt x="105" y="927"/>
                    <a:pt x="117" y="918"/>
                  </a:cubicBezTo>
                  <a:cubicBezTo>
                    <a:pt x="371" y="718"/>
                    <a:pt x="471" y="343"/>
                    <a:pt x="351" y="43"/>
                  </a:cubicBezTo>
                  <a:cubicBezTo>
                    <a:pt x="340" y="16"/>
                    <a:pt x="314" y="1"/>
                    <a:pt x="28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5710850" y="1442950"/>
              <a:ext cx="13600" cy="7325"/>
            </a:xfrm>
            <a:custGeom>
              <a:avLst/>
              <a:gdLst/>
              <a:ahLst/>
              <a:cxnLst/>
              <a:rect l="l" t="t" r="r" b="b"/>
              <a:pathLst>
                <a:path w="544" h="293" extrusionOk="0">
                  <a:moveTo>
                    <a:pt x="74" y="1"/>
                  </a:moveTo>
                  <a:cubicBezTo>
                    <a:pt x="48" y="1"/>
                    <a:pt x="24" y="16"/>
                    <a:pt x="13" y="42"/>
                  </a:cubicBezTo>
                  <a:cubicBezTo>
                    <a:pt x="0" y="77"/>
                    <a:pt x="17" y="114"/>
                    <a:pt x="50" y="128"/>
                  </a:cubicBezTo>
                  <a:lnTo>
                    <a:pt x="443" y="287"/>
                  </a:lnTo>
                  <a:cubicBezTo>
                    <a:pt x="453" y="291"/>
                    <a:pt x="460" y="293"/>
                    <a:pt x="469" y="293"/>
                  </a:cubicBezTo>
                  <a:cubicBezTo>
                    <a:pt x="493" y="293"/>
                    <a:pt x="519" y="278"/>
                    <a:pt x="529" y="250"/>
                  </a:cubicBezTo>
                  <a:cubicBezTo>
                    <a:pt x="543" y="215"/>
                    <a:pt x="528" y="178"/>
                    <a:pt x="493" y="164"/>
                  </a:cubicBezTo>
                  <a:lnTo>
                    <a:pt x="99" y="5"/>
                  </a:lnTo>
                  <a:cubicBezTo>
                    <a:pt x="91" y="2"/>
                    <a:pt x="82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5740225" y="1481125"/>
              <a:ext cx="33300" cy="6650"/>
            </a:xfrm>
            <a:custGeom>
              <a:avLst/>
              <a:gdLst/>
              <a:ahLst/>
              <a:cxnLst/>
              <a:rect l="l" t="t" r="r" b="b"/>
              <a:pathLst>
                <a:path w="1332" h="266" extrusionOk="0">
                  <a:moveTo>
                    <a:pt x="72" y="0"/>
                  </a:moveTo>
                  <a:cubicBezTo>
                    <a:pt x="47" y="0"/>
                    <a:pt x="25" y="13"/>
                    <a:pt x="14" y="38"/>
                  </a:cubicBezTo>
                  <a:cubicBezTo>
                    <a:pt x="0" y="72"/>
                    <a:pt x="14" y="109"/>
                    <a:pt x="46" y="125"/>
                  </a:cubicBezTo>
                  <a:cubicBezTo>
                    <a:pt x="246" y="218"/>
                    <a:pt x="466" y="265"/>
                    <a:pt x="686" y="265"/>
                  </a:cubicBezTo>
                  <a:cubicBezTo>
                    <a:pt x="889" y="265"/>
                    <a:pt x="1095" y="225"/>
                    <a:pt x="1282" y="142"/>
                  </a:cubicBezTo>
                  <a:cubicBezTo>
                    <a:pt x="1315" y="128"/>
                    <a:pt x="1331" y="89"/>
                    <a:pt x="1317" y="56"/>
                  </a:cubicBezTo>
                  <a:cubicBezTo>
                    <a:pt x="1306" y="32"/>
                    <a:pt x="1283" y="17"/>
                    <a:pt x="1257" y="17"/>
                  </a:cubicBezTo>
                  <a:cubicBezTo>
                    <a:pt x="1248" y="17"/>
                    <a:pt x="1240" y="19"/>
                    <a:pt x="1231" y="22"/>
                  </a:cubicBezTo>
                  <a:cubicBezTo>
                    <a:pt x="1059" y="96"/>
                    <a:pt x="872" y="132"/>
                    <a:pt x="685" y="132"/>
                  </a:cubicBezTo>
                  <a:cubicBezTo>
                    <a:pt x="484" y="132"/>
                    <a:pt x="283" y="90"/>
                    <a:pt x="102" y="6"/>
                  </a:cubicBezTo>
                  <a:cubicBezTo>
                    <a:pt x="92" y="2"/>
                    <a:pt x="82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5741650" y="1443675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61"/>
                    <a:pt x="0" y="134"/>
                  </a:cubicBezTo>
                  <a:cubicBezTo>
                    <a:pt x="0" y="206"/>
                    <a:pt x="59" y="265"/>
                    <a:pt x="132" y="265"/>
                  </a:cubicBezTo>
                  <a:cubicBezTo>
                    <a:pt x="205" y="265"/>
                    <a:pt x="265" y="206"/>
                    <a:pt x="265" y="134"/>
                  </a:cubicBezTo>
                  <a:cubicBezTo>
                    <a:pt x="265" y="61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5776000" y="1443675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61"/>
                    <a:pt x="0" y="134"/>
                  </a:cubicBezTo>
                  <a:cubicBezTo>
                    <a:pt x="0" y="206"/>
                    <a:pt x="59" y="265"/>
                    <a:pt x="132" y="265"/>
                  </a:cubicBezTo>
                  <a:cubicBezTo>
                    <a:pt x="205" y="265"/>
                    <a:pt x="265" y="206"/>
                    <a:pt x="265" y="134"/>
                  </a:cubicBezTo>
                  <a:cubicBezTo>
                    <a:pt x="265" y="61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5756825" y="1444800"/>
              <a:ext cx="8800" cy="16550"/>
            </a:xfrm>
            <a:custGeom>
              <a:avLst/>
              <a:gdLst/>
              <a:ahLst/>
              <a:cxnLst/>
              <a:rect l="l" t="t" r="r" b="b"/>
              <a:pathLst>
                <a:path w="352" h="662" extrusionOk="0">
                  <a:moveTo>
                    <a:pt x="228" y="0"/>
                  </a:moveTo>
                  <a:cubicBezTo>
                    <a:pt x="225" y="0"/>
                    <a:pt x="221" y="1"/>
                    <a:pt x="217" y="1"/>
                  </a:cubicBezTo>
                  <a:cubicBezTo>
                    <a:pt x="181" y="6"/>
                    <a:pt x="155" y="38"/>
                    <a:pt x="160" y="74"/>
                  </a:cubicBezTo>
                  <a:lnTo>
                    <a:pt x="211" y="530"/>
                  </a:lnTo>
                  <a:lnTo>
                    <a:pt x="65" y="532"/>
                  </a:lnTo>
                  <a:cubicBezTo>
                    <a:pt x="29" y="532"/>
                    <a:pt x="1" y="562"/>
                    <a:pt x="1" y="597"/>
                  </a:cubicBezTo>
                  <a:cubicBezTo>
                    <a:pt x="1" y="633"/>
                    <a:pt x="31" y="662"/>
                    <a:pt x="67" y="662"/>
                  </a:cubicBezTo>
                  <a:lnTo>
                    <a:pt x="284" y="656"/>
                  </a:lnTo>
                  <a:cubicBezTo>
                    <a:pt x="302" y="656"/>
                    <a:pt x="320" y="649"/>
                    <a:pt x="333" y="635"/>
                  </a:cubicBezTo>
                  <a:cubicBezTo>
                    <a:pt x="345" y="623"/>
                    <a:pt x="351" y="603"/>
                    <a:pt x="348" y="585"/>
                  </a:cubicBezTo>
                  <a:lnTo>
                    <a:pt x="290" y="58"/>
                  </a:lnTo>
                  <a:cubicBezTo>
                    <a:pt x="285" y="26"/>
                    <a:pt x="261" y="0"/>
                    <a:pt x="22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5748675" y="1458625"/>
              <a:ext cx="11225" cy="9125"/>
            </a:xfrm>
            <a:custGeom>
              <a:avLst/>
              <a:gdLst/>
              <a:ahLst/>
              <a:cxnLst/>
              <a:rect l="l" t="t" r="r" b="b"/>
              <a:pathLst>
                <a:path w="449" h="365" extrusionOk="0">
                  <a:moveTo>
                    <a:pt x="71" y="0"/>
                  </a:moveTo>
                  <a:cubicBezTo>
                    <a:pt x="30" y="2"/>
                    <a:pt x="5" y="29"/>
                    <a:pt x="2" y="64"/>
                  </a:cubicBezTo>
                  <a:cubicBezTo>
                    <a:pt x="1" y="159"/>
                    <a:pt x="48" y="253"/>
                    <a:pt x="124" y="309"/>
                  </a:cubicBezTo>
                  <a:cubicBezTo>
                    <a:pt x="174" y="345"/>
                    <a:pt x="235" y="365"/>
                    <a:pt x="298" y="365"/>
                  </a:cubicBezTo>
                  <a:cubicBezTo>
                    <a:pt x="330" y="365"/>
                    <a:pt x="363" y="359"/>
                    <a:pt x="395" y="349"/>
                  </a:cubicBezTo>
                  <a:cubicBezTo>
                    <a:pt x="430" y="336"/>
                    <a:pt x="448" y="299"/>
                    <a:pt x="436" y="265"/>
                  </a:cubicBezTo>
                  <a:cubicBezTo>
                    <a:pt x="425" y="238"/>
                    <a:pt x="400" y="220"/>
                    <a:pt x="374" y="220"/>
                  </a:cubicBezTo>
                  <a:cubicBezTo>
                    <a:pt x="366" y="220"/>
                    <a:pt x="359" y="222"/>
                    <a:pt x="351" y="225"/>
                  </a:cubicBezTo>
                  <a:cubicBezTo>
                    <a:pt x="334" y="231"/>
                    <a:pt x="315" y="234"/>
                    <a:pt x="296" y="234"/>
                  </a:cubicBezTo>
                  <a:cubicBezTo>
                    <a:pt x="262" y="234"/>
                    <a:pt x="228" y="223"/>
                    <a:pt x="201" y="203"/>
                  </a:cubicBezTo>
                  <a:cubicBezTo>
                    <a:pt x="160" y="172"/>
                    <a:pt x="134" y="119"/>
                    <a:pt x="135" y="67"/>
                  </a:cubicBezTo>
                  <a:cubicBezTo>
                    <a:pt x="135" y="30"/>
                    <a:pt x="107" y="2"/>
                    <a:pt x="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5736225" y="1432000"/>
              <a:ext cx="16625" cy="5975"/>
            </a:xfrm>
            <a:custGeom>
              <a:avLst/>
              <a:gdLst/>
              <a:ahLst/>
              <a:cxnLst/>
              <a:rect l="l" t="t" r="r" b="b"/>
              <a:pathLst>
                <a:path w="665" h="239" extrusionOk="0">
                  <a:moveTo>
                    <a:pt x="360" y="1"/>
                  </a:moveTo>
                  <a:cubicBezTo>
                    <a:pt x="240" y="1"/>
                    <a:pt x="119" y="43"/>
                    <a:pt x="29" y="124"/>
                  </a:cubicBezTo>
                  <a:cubicBezTo>
                    <a:pt x="3" y="150"/>
                    <a:pt x="0" y="192"/>
                    <a:pt x="26" y="217"/>
                  </a:cubicBezTo>
                  <a:cubicBezTo>
                    <a:pt x="39" y="232"/>
                    <a:pt x="56" y="239"/>
                    <a:pt x="74" y="239"/>
                  </a:cubicBezTo>
                  <a:cubicBezTo>
                    <a:pt x="90" y="239"/>
                    <a:pt x="104" y="235"/>
                    <a:pt x="119" y="222"/>
                  </a:cubicBezTo>
                  <a:cubicBezTo>
                    <a:pt x="183" y="162"/>
                    <a:pt x="271" y="132"/>
                    <a:pt x="360" y="132"/>
                  </a:cubicBezTo>
                  <a:cubicBezTo>
                    <a:pt x="429" y="132"/>
                    <a:pt x="498" y="151"/>
                    <a:pt x="555" y="189"/>
                  </a:cubicBezTo>
                  <a:cubicBezTo>
                    <a:pt x="566" y="196"/>
                    <a:pt x="579" y="200"/>
                    <a:pt x="592" y="200"/>
                  </a:cubicBezTo>
                  <a:cubicBezTo>
                    <a:pt x="613" y="200"/>
                    <a:pt x="634" y="190"/>
                    <a:pt x="646" y="172"/>
                  </a:cubicBezTo>
                  <a:cubicBezTo>
                    <a:pt x="665" y="140"/>
                    <a:pt x="658" y="100"/>
                    <a:pt x="628" y="80"/>
                  </a:cubicBezTo>
                  <a:cubicBezTo>
                    <a:pt x="548" y="27"/>
                    <a:pt x="454" y="1"/>
                    <a:pt x="3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5771475" y="1430325"/>
              <a:ext cx="14475" cy="4525"/>
            </a:xfrm>
            <a:custGeom>
              <a:avLst/>
              <a:gdLst/>
              <a:ahLst/>
              <a:cxnLst/>
              <a:rect l="l" t="t" r="r" b="b"/>
              <a:pathLst>
                <a:path w="579" h="181" extrusionOk="0">
                  <a:moveTo>
                    <a:pt x="312" y="1"/>
                  </a:moveTo>
                  <a:cubicBezTo>
                    <a:pt x="221" y="1"/>
                    <a:pt x="131" y="19"/>
                    <a:pt x="48" y="54"/>
                  </a:cubicBezTo>
                  <a:cubicBezTo>
                    <a:pt x="17" y="69"/>
                    <a:pt x="1" y="106"/>
                    <a:pt x="15" y="140"/>
                  </a:cubicBezTo>
                  <a:cubicBezTo>
                    <a:pt x="25" y="166"/>
                    <a:pt x="51" y="180"/>
                    <a:pt x="75" y="180"/>
                  </a:cubicBezTo>
                  <a:cubicBezTo>
                    <a:pt x="84" y="180"/>
                    <a:pt x="94" y="177"/>
                    <a:pt x="102" y="176"/>
                  </a:cubicBezTo>
                  <a:cubicBezTo>
                    <a:pt x="168" y="147"/>
                    <a:pt x="240" y="133"/>
                    <a:pt x="312" y="133"/>
                  </a:cubicBezTo>
                  <a:cubicBezTo>
                    <a:pt x="371" y="133"/>
                    <a:pt x="429" y="142"/>
                    <a:pt x="484" y="161"/>
                  </a:cubicBezTo>
                  <a:cubicBezTo>
                    <a:pt x="491" y="164"/>
                    <a:pt x="498" y="165"/>
                    <a:pt x="505" y="165"/>
                  </a:cubicBezTo>
                  <a:cubicBezTo>
                    <a:pt x="532" y="165"/>
                    <a:pt x="558" y="147"/>
                    <a:pt x="568" y="120"/>
                  </a:cubicBezTo>
                  <a:cubicBezTo>
                    <a:pt x="578" y="86"/>
                    <a:pt x="561" y="49"/>
                    <a:pt x="527" y="37"/>
                  </a:cubicBezTo>
                  <a:cubicBezTo>
                    <a:pt x="458" y="13"/>
                    <a:pt x="385" y="1"/>
                    <a:pt x="31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5473725" y="1611525"/>
              <a:ext cx="155625" cy="231425"/>
            </a:xfrm>
            <a:custGeom>
              <a:avLst/>
              <a:gdLst/>
              <a:ahLst/>
              <a:cxnLst/>
              <a:rect l="l" t="t" r="r" b="b"/>
              <a:pathLst>
                <a:path w="6225" h="9257" extrusionOk="0">
                  <a:moveTo>
                    <a:pt x="2113" y="0"/>
                  </a:moveTo>
                  <a:cubicBezTo>
                    <a:pt x="1905" y="0"/>
                    <a:pt x="1697" y="32"/>
                    <a:pt x="1500" y="98"/>
                  </a:cubicBezTo>
                  <a:cubicBezTo>
                    <a:pt x="914" y="294"/>
                    <a:pt x="433" y="780"/>
                    <a:pt x="243" y="1366"/>
                  </a:cubicBezTo>
                  <a:cubicBezTo>
                    <a:pt x="0" y="2118"/>
                    <a:pt x="226" y="2950"/>
                    <a:pt x="526" y="3682"/>
                  </a:cubicBezTo>
                  <a:cubicBezTo>
                    <a:pt x="1255" y="5454"/>
                    <a:pt x="2428" y="7100"/>
                    <a:pt x="3894" y="8336"/>
                  </a:cubicBezTo>
                  <a:cubicBezTo>
                    <a:pt x="3738" y="8313"/>
                    <a:pt x="3581" y="8292"/>
                    <a:pt x="3427" y="8269"/>
                  </a:cubicBezTo>
                  <a:cubicBezTo>
                    <a:pt x="3394" y="8265"/>
                    <a:pt x="3360" y="8261"/>
                    <a:pt x="3327" y="8261"/>
                  </a:cubicBezTo>
                  <a:cubicBezTo>
                    <a:pt x="3296" y="8261"/>
                    <a:pt x="3265" y="8264"/>
                    <a:pt x="3235" y="8275"/>
                  </a:cubicBezTo>
                  <a:cubicBezTo>
                    <a:pt x="3174" y="8296"/>
                    <a:pt x="3095" y="8389"/>
                    <a:pt x="3112" y="8452"/>
                  </a:cubicBezTo>
                  <a:cubicBezTo>
                    <a:pt x="3458" y="8717"/>
                    <a:pt x="3799" y="8992"/>
                    <a:pt x="4144" y="9257"/>
                  </a:cubicBezTo>
                  <a:cubicBezTo>
                    <a:pt x="4570" y="9187"/>
                    <a:pt x="5021" y="9125"/>
                    <a:pt x="5445" y="9055"/>
                  </a:cubicBezTo>
                  <a:cubicBezTo>
                    <a:pt x="5710" y="8195"/>
                    <a:pt x="5960" y="7287"/>
                    <a:pt x="6224" y="6425"/>
                  </a:cubicBezTo>
                  <a:cubicBezTo>
                    <a:pt x="5804" y="5506"/>
                    <a:pt x="5081" y="4873"/>
                    <a:pt x="4788" y="3905"/>
                  </a:cubicBezTo>
                  <a:cubicBezTo>
                    <a:pt x="4589" y="3249"/>
                    <a:pt x="4156" y="1884"/>
                    <a:pt x="4156" y="1884"/>
                  </a:cubicBezTo>
                  <a:cubicBezTo>
                    <a:pt x="4107" y="1269"/>
                    <a:pt x="3766" y="713"/>
                    <a:pt x="3264" y="360"/>
                  </a:cubicBezTo>
                  <a:cubicBezTo>
                    <a:pt x="2930" y="124"/>
                    <a:pt x="2521" y="0"/>
                    <a:pt x="211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5567250" y="1816675"/>
              <a:ext cx="18825" cy="14775"/>
            </a:xfrm>
            <a:custGeom>
              <a:avLst/>
              <a:gdLst/>
              <a:ahLst/>
              <a:cxnLst/>
              <a:rect l="l" t="t" r="r" b="b"/>
              <a:pathLst>
                <a:path w="753" h="591" extrusionOk="0">
                  <a:moveTo>
                    <a:pt x="73" y="0"/>
                  </a:moveTo>
                  <a:cubicBezTo>
                    <a:pt x="53" y="0"/>
                    <a:pt x="34" y="9"/>
                    <a:pt x="20" y="26"/>
                  </a:cubicBezTo>
                  <a:cubicBezTo>
                    <a:pt x="0" y="57"/>
                    <a:pt x="5" y="97"/>
                    <a:pt x="33" y="119"/>
                  </a:cubicBezTo>
                  <a:lnTo>
                    <a:pt x="638" y="579"/>
                  </a:lnTo>
                  <a:cubicBezTo>
                    <a:pt x="648" y="588"/>
                    <a:pt x="662" y="591"/>
                    <a:pt x="676" y="591"/>
                  </a:cubicBezTo>
                  <a:cubicBezTo>
                    <a:pt x="696" y="591"/>
                    <a:pt x="717" y="582"/>
                    <a:pt x="731" y="566"/>
                  </a:cubicBezTo>
                  <a:cubicBezTo>
                    <a:pt x="752" y="536"/>
                    <a:pt x="747" y="495"/>
                    <a:pt x="718" y="473"/>
                  </a:cubicBezTo>
                  <a:lnTo>
                    <a:pt x="115" y="15"/>
                  </a:lnTo>
                  <a:cubicBezTo>
                    <a:pt x="102" y="5"/>
                    <a:pt x="87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5563950" y="1645625"/>
              <a:ext cx="18425" cy="25300"/>
            </a:xfrm>
            <a:custGeom>
              <a:avLst/>
              <a:gdLst/>
              <a:ahLst/>
              <a:cxnLst/>
              <a:rect l="l" t="t" r="r" b="b"/>
              <a:pathLst>
                <a:path w="737" h="1012" extrusionOk="0">
                  <a:moveTo>
                    <a:pt x="76" y="0"/>
                  </a:moveTo>
                  <a:cubicBezTo>
                    <a:pt x="57" y="0"/>
                    <a:pt x="38" y="8"/>
                    <a:pt x="25" y="24"/>
                  </a:cubicBezTo>
                  <a:cubicBezTo>
                    <a:pt x="1" y="49"/>
                    <a:pt x="5" y="92"/>
                    <a:pt x="32" y="116"/>
                  </a:cubicBezTo>
                  <a:cubicBezTo>
                    <a:pt x="294" y="345"/>
                    <a:pt x="494" y="638"/>
                    <a:pt x="608" y="967"/>
                  </a:cubicBezTo>
                  <a:cubicBezTo>
                    <a:pt x="620" y="993"/>
                    <a:pt x="644" y="1011"/>
                    <a:pt x="671" y="1011"/>
                  </a:cubicBezTo>
                  <a:lnTo>
                    <a:pt x="683" y="1011"/>
                  </a:lnTo>
                  <a:cubicBezTo>
                    <a:pt x="714" y="1006"/>
                    <a:pt x="737" y="978"/>
                    <a:pt x="737" y="947"/>
                  </a:cubicBezTo>
                  <a:cubicBezTo>
                    <a:pt x="737" y="853"/>
                    <a:pt x="733" y="761"/>
                    <a:pt x="728" y="670"/>
                  </a:cubicBezTo>
                  <a:cubicBezTo>
                    <a:pt x="723" y="581"/>
                    <a:pt x="720" y="491"/>
                    <a:pt x="720" y="398"/>
                  </a:cubicBezTo>
                  <a:cubicBezTo>
                    <a:pt x="720" y="361"/>
                    <a:pt x="690" y="332"/>
                    <a:pt x="654" y="332"/>
                  </a:cubicBezTo>
                  <a:cubicBezTo>
                    <a:pt x="616" y="332"/>
                    <a:pt x="587" y="362"/>
                    <a:pt x="587" y="398"/>
                  </a:cubicBezTo>
                  <a:cubicBezTo>
                    <a:pt x="587" y="470"/>
                    <a:pt x="590" y="540"/>
                    <a:pt x="593" y="610"/>
                  </a:cubicBezTo>
                  <a:cubicBezTo>
                    <a:pt x="471" y="385"/>
                    <a:pt x="311" y="184"/>
                    <a:pt x="118" y="15"/>
                  </a:cubicBezTo>
                  <a:cubicBezTo>
                    <a:pt x="106" y="5"/>
                    <a:pt x="91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0"/>
          <p:cNvGrpSpPr/>
          <p:nvPr/>
        </p:nvGrpSpPr>
        <p:grpSpPr>
          <a:xfrm flipH="1">
            <a:off x="1514998" y="1498351"/>
            <a:ext cx="1386984" cy="3105057"/>
            <a:chOff x="4941050" y="1668725"/>
            <a:chExt cx="433975" cy="971575"/>
          </a:xfrm>
        </p:grpSpPr>
        <p:sp>
          <p:nvSpPr>
            <p:cNvPr id="1799" name="Google Shape;1799;p40"/>
            <p:cNvSpPr/>
            <p:nvPr/>
          </p:nvSpPr>
          <p:spPr>
            <a:xfrm>
              <a:off x="4953175" y="2598700"/>
              <a:ext cx="414575" cy="41600"/>
            </a:xfrm>
            <a:custGeom>
              <a:avLst/>
              <a:gdLst/>
              <a:ahLst/>
              <a:cxnLst/>
              <a:rect l="l" t="t" r="r" b="b"/>
              <a:pathLst>
                <a:path w="16583" h="1664" extrusionOk="0">
                  <a:moveTo>
                    <a:pt x="8291" y="1"/>
                  </a:moveTo>
                  <a:cubicBezTo>
                    <a:pt x="6093" y="1"/>
                    <a:pt x="3983" y="88"/>
                    <a:pt x="2429" y="244"/>
                  </a:cubicBezTo>
                  <a:cubicBezTo>
                    <a:pt x="874" y="401"/>
                    <a:pt x="0" y="611"/>
                    <a:pt x="0" y="833"/>
                  </a:cubicBezTo>
                  <a:cubicBezTo>
                    <a:pt x="0" y="1053"/>
                    <a:pt x="874" y="1265"/>
                    <a:pt x="2429" y="1420"/>
                  </a:cubicBezTo>
                  <a:cubicBezTo>
                    <a:pt x="3983" y="1576"/>
                    <a:pt x="6093" y="1664"/>
                    <a:pt x="8291" y="1664"/>
                  </a:cubicBezTo>
                  <a:cubicBezTo>
                    <a:pt x="10490" y="1664"/>
                    <a:pt x="12600" y="1576"/>
                    <a:pt x="14154" y="1420"/>
                  </a:cubicBezTo>
                  <a:cubicBezTo>
                    <a:pt x="15709" y="1265"/>
                    <a:pt x="16582" y="1053"/>
                    <a:pt x="16582" y="833"/>
                  </a:cubicBezTo>
                  <a:cubicBezTo>
                    <a:pt x="16582" y="611"/>
                    <a:pt x="15709" y="401"/>
                    <a:pt x="14154" y="244"/>
                  </a:cubicBezTo>
                  <a:cubicBezTo>
                    <a:pt x="12600" y="88"/>
                    <a:pt x="10490" y="1"/>
                    <a:pt x="8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5196000" y="2474525"/>
              <a:ext cx="159250" cy="142250"/>
            </a:xfrm>
            <a:custGeom>
              <a:avLst/>
              <a:gdLst/>
              <a:ahLst/>
              <a:cxnLst/>
              <a:rect l="l" t="t" r="r" b="b"/>
              <a:pathLst>
                <a:path w="6370" h="5690" extrusionOk="0">
                  <a:moveTo>
                    <a:pt x="5298" y="0"/>
                  </a:moveTo>
                  <a:cubicBezTo>
                    <a:pt x="3879" y="548"/>
                    <a:pt x="2449" y="1211"/>
                    <a:pt x="1028" y="1759"/>
                  </a:cubicBezTo>
                  <a:cubicBezTo>
                    <a:pt x="1370" y="2744"/>
                    <a:pt x="1246" y="3880"/>
                    <a:pt x="701" y="4771"/>
                  </a:cubicBezTo>
                  <a:cubicBezTo>
                    <a:pt x="500" y="5101"/>
                    <a:pt x="112" y="5318"/>
                    <a:pt x="1" y="5690"/>
                  </a:cubicBezTo>
                  <a:lnTo>
                    <a:pt x="2724" y="5664"/>
                  </a:lnTo>
                  <a:cubicBezTo>
                    <a:pt x="4168" y="5257"/>
                    <a:pt x="5463" y="4349"/>
                    <a:pt x="6369" y="3155"/>
                  </a:cubicBezTo>
                  <a:cubicBezTo>
                    <a:pt x="6023" y="2090"/>
                    <a:pt x="5647" y="1065"/>
                    <a:pt x="5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5225775" y="2565200"/>
              <a:ext cx="35900" cy="9725"/>
            </a:xfrm>
            <a:custGeom>
              <a:avLst/>
              <a:gdLst/>
              <a:ahLst/>
              <a:cxnLst/>
              <a:rect l="l" t="t" r="r" b="b"/>
              <a:pathLst>
                <a:path w="1436" h="389" extrusionOk="0">
                  <a:moveTo>
                    <a:pt x="1365" y="1"/>
                  </a:moveTo>
                  <a:cubicBezTo>
                    <a:pt x="1361" y="1"/>
                    <a:pt x="1357" y="1"/>
                    <a:pt x="1353" y="2"/>
                  </a:cubicBezTo>
                  <a:lnTo>
                    <a:pt x="59" y="259"/>
                  </a:lnTo>
                  <a:cubicBezTo>
                    <a:pt x="23" y="266"/>
                    <a:pt x="0" y="300"/>
                    <a:pt x="8" y="336"/>
                  </a:cubicBezTo>
                  <a:cubicBezTo>
                    <a:pt x="12" y="368"/>
                    <a:pt x="40" y="389"/>
                    <a:pt x="72" y="389"/>
                  </a:cubicBezTo>
                  <a:cubicBezTo>
                    <a:pt x="75" y="389"/>
                    <a:pt x="79" y="389"/>
                    <a:pt x="83" y="388"/>
                  </a:cubicBezTo>
                  <a:lnTo>
                    <a:pt x="1377" y="130"/>
                  </a:lnTo>
                  <a:cubicBezTo>
                    <a:pt x="1413" y="123"/>
                    <a:pt x="1436" y="89"/>
                    <a:pt x="1428" y="53"/>
                  </a:cubicBezTo>
                  <a:cubicBezTo>
                    <a:pt x="1422" y="21"/>
                    <a:pt x="1396" y="1"/>
                    <a:pt x="13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5227300" y="2549275"/>
              <a:ext cx="31800" cy="9975"/>
            </a:xfrm>
            <a:custGeom>
              <a:avLst/>
              <a:gdLst/>
              <a:ahLst/>
              <a:cxnLst/>
              <a:rect l="l" t="t" r="r" b="b"/>
              <a:pathLst>
                <a:path w="1272" h="399" extrusionOk="0">
                  <a:moveTo>
                    <a:pt x="1200" y="1"/>
                  </a:moveTo>
                  <a:cubicBezTo>
                    <a:pt x="1195" y="1"/>
                    <a:pt x="1190" y="1"/>
                    <a:pt x="1184" y="2"/>
                  </a:cubicBezTo>
                  <a:lnTo>
                    <a:pt x="58" y="270"/>
                  </a:lnTo>
                  <a:cubicBezTo>
                    <a:pt x="22" y="277"/>
                    <a:pt x="1" y="313"/>
                    <a:pt x="11" y="348"/>
                  </a:cubicBezTo>
                  <a:cubicBezTo>
                    <a:pt x="18" y="380"/>
                    <a:pt x="44" y="398"/>
                    <a:pt x="75" y="398"/>
                  </a:cubicBezTo>
                  <a:cubicBezTo>
                    <a:pt x="79" y="398"/>
                    <a:pt x="85" y="397"/>
                    <a:pt x="89" y="397"/>
                  </a:cubicBezTo>
                  <a:lnTo>
                    <a:pt x="1215" y="130"/>
                  </a:lnTo>
                  <a:cubicBezTo>
                    <a:pt x="1250" y="121"/>
                    <a:pt x="1272" y="85"/>
                    <a:pt x="1263" y="50"/>
                  </a:cubicBezTo>
                  <a:cubicBezTo>
                    <a:pt x="1257" y="19"/>
                    <a:pt x="1230" y="1"/>
                    <a:pt x="120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5228925" y="2535300"/>
              <a:ext cx="26100" cy="9900"/>
            </a:xfrm>
            <a:custGeom>
              <a:avLst/>
              <a:gdLst/>
              <a:ahLst/>
              <a:cxnLst/>
              <a:rect l="l" t="t" r="r" b="b"/>
              <a:pathLst>
                <a:path w="1044" h="396" extrusionOk="0">
                  <a:moveTo>
                    <a:pt x="970" y="1"/>
                  </a:moveTo>
                  <a:cubicBezTo>
                    <a:pt x="964" y="1"/>
                    <a:pt x="957" y="2"/>
                    <a:pt x="951" y="4"/>
                  </a:cubicBezTo>
                  <a:lnTo>
                    <a:pt x="56" y="267"/>
                  </a:lnTo>
                  <a:cubicBezTo>
                    <a:pt x="20" y="277"/>
                    <a:pt x="0" y="314"/>
                    <a:pt x="12" y="348"/>
                  </a:cubicBezTo>
                  <a:cubicBezTo>
                    <a:pt x="19" y="377"/>
                    <a:pt x="46" y="396"/>
                    <a:pt x="75" y="396"/>
                  </a:cubicBezTo>
                  <a:cubicBezTo>
                    <a:pt x="82" y="396"/>
                    <a:pt x="86" y="393"/>
                    <a:pt x="93" y="393"/>
                  </a:cubicBezTo>
                  <a:lnTo>
                    <a:pt x="989" y="131"/>
                  </a:lnTo>
                  <a:cubicBezTo>
                    <a:pt x="1025" y="120"/>
                    <a:pt x="1044" y="83"/>
                    <a:pt x="1034" y="48"/>
                  </a:cubicBezTo>
                  <a:cubicBezTo>
                    <a:pt x="1024" y="20"/>
                    <a:pt x="999" y="1"/>
                    <a:pt x="9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4992300" y="2520400"/>
              <a:ext cx="178175" cy="97625"/>
            </a:xfrm>
            <a:custGeom>
              <a:avLst/>
              <a:gdLst/>
              <a:ahLst/>
              <a:cxnLst/>
              <a:rect l="l" t="t" r="r" b="b"/>
              <a:pathLst>
                <a:path w="7127" h="3905" extrusionOk="0">
                  <a:moveTo>
                    <a:pt x="7127" y="1"/>
                  </a:moveTo>
                  <a:cubicBezTo>
                    <a:pt x="5554" y="15"/>
                    <a:pt x="3937" y="65"/>
                    <a:pt x="2361" y="81"/>
                  </a:cubicBezTo>
                  <a:cubicBezTo>
                    <a:pt x="2558" y="1060"/>
                    <a:pt x="2173" y="2135"/>
                    <a:pt x="1400" y="2767"/>
                  </a:cubicBezTo>
                  <a:cubicBezTo>
                    <a:pt x="942" y="3140"/>
                    <a:pt x="92" y="3260"/>
                    <a:pt x="0" y="3841"/>
                  </a:cubicBezTo>
                  <a:lnTo>
                    <a:pt x="7038" y="3905"/>
                  </a:lnTo>
                  <a:cubicBezTo>
                    <a:pt x="7041" y="2603"/>
                    <a:pt x="7125" y="1303"/>
                    <a:pt x="7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5037900" y="2575450"/>
              <a:ext cx="24925" cy="3800"/>
            </a:xfrm>
            <a:custGeom>
              <a:avLst/>
              <a:gdLst/>
              <a:ahLst/>
              <a:cxnLst/>
              <a:rect l="l" t="t" r="r" b="b"/>
              <a:pathLst>
                <a:path w="997" h="152" extrusionOk="0">
                  <a:moveTo>
                    <a:pt x="927" y="0"/>
                  </a:moveTo>
                  <a:lnTo>
                    <a:pt x="65" y="20"/>
                  </a:lnTo>
                  <a:cubicBezTo>
                    <a:pt x="29" y="22"/>
                    <a:pt x="0" y="52"/>
                    <a:pt x="0" y="88"/>
                  </a:cubicBezTo>
                  <a:cubicBezTo>
                    <a:pt x="3" y="123"/>
                    <a:pt x="32" y="152"/>
                    <a:pt x="68" y="152"/>
                  </a:cubicBezTo>
                  <a:lnTo>
                    <a:pt x="930" y="133"/>
                  </a:lnTo>
                  <a:cubicBezTo>
                    <a:pt x="965" y="130"/>
                    <a:pt x="997" y="100"/>
                    <a:pt x="994" y="65"/>
                  </a:cubicBezTo>
                  <a:cubicBezTo>
                    <a:pt x="993" y="29"/>
                    <a:pt x="965" y="3"/>
                    <a:pt x="92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5046950" y="2559500"/>
              <a:ext cx="19200" cy="4350"/>
            </a:xfrm>
            <a:custGeom>
              <a:avLst/>
              <a:gdLst/>
              <a:ahLst/>
              <a:cxnLst/>
              <a:rect l="l" t="t" r="r" b="b"/>
              <a:pathLst>
                <a:path w="768" h="174" extrusionOk="0">
                  <a:moveTo>
                    <a:pt x="73" y="1"/>
                  </a:moveTo>
                  <a:cubicBezTo>
                    <a:pt x="37" y="1"/>
                    <a:pt x="6" y="25"/>
                    <a:pt x="3" y="61"/>
                  </a:cubicBezTo>
                  <a:cubicBezTo>
                    <a:pt x="0" y="97"/>
                    <a:pt x="29" y="129"/>
                    <a:pt x="64" y="131"/>
                  </a:cubicBezTo>
                  <a:lnTo>
                    <a:pt x="695" y="174"/>
                  </a:lnTo>
                  <a:lnTo>
                    <a:pt x="699" y="174"/>
                  </a:lnTo>
                  <a:cubicBezTo>
                    <a:pt x="732" y="174"/>
                    <a:pt x="761" y="150"/>
                    <a:pt x="765" y="114"/>
                  </a:cubicBezTo>
                  <a:cubicBezTo>
                    <a:pt x="768" y="78"/>
                    <a:pt x="739" y="45"/>
                    <a:pt x="703" y="44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5050225" y="2544825"/>
              <a:ext cx="17425" cy="3350"/>
            </a:xfrm>
            <a:custGeom>
              <a:avLst/>
              <a:gdLst/>
              <a:ahLst/>
              <a:cxnLst/>
              <a:rect l="l" t="t" r="r" b="b"/>
              <a:pathLst>
                <a:path w="697" h="134" extrusionOk="0">
                  <a:moveTo>
                    <a:pt x="630" y="0"/>
                  </a:moveTo>
                  <a:lnTo>
                    <a:pt x="68" y="2"/>
                  </a:lnTo>
                  <a:cubicBezTo>
                    <a:pt x="29" y="2"/>
                    <a:pt x="1" y="32"/>
                    <a:pt x="1" y="67"/>
                  </a:cubicBezTo>
                  <a:cubicBezTo>
                    <a:pt x="1" y="105"/>
                    <a:pt x="32" y="133"/>
                    <a:pt x="68" y="133"/>
                  </a:cubicBezTo>
                  <a:lnTo>
                    <a:pt x="630" y="132"/>
                  </a:lnTo>
                  <a:cubicBezTo>
                    <a:pt x="668" y="132"/>
                    <a:pt x="697" y="102"/>
                    <a:pt x="697" y="66"/>
                  </a:cubicBezTo>
                  <a:cubicBezTo>
                    <a:pt x="697" y="29"/>
                    <a:pt x="665" y="0"/>
                    <a:pt x="63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4941050" y="2093750"/>
              <a:ext cx="79825" cy="127125"/>
            </a:xfrm>
            <a:custGeom>
              <a:avLst/>
              <a:gdLst/>
              <a:ahLst/>
              <a:cxnLst/>
              <a:rect l="l" t="t" r="r" b="b"/>
              <a:pathLst>
                <a:path w="3193" h="5085" extrusionOk="0">
                  <a:moveTo>
                    <a:pt x="161" y="0"/>
                  </a:moveTo>
                  <a:cubicBezTo>
                    <a:pt x="0" y="1284"/>
                    <a:pt x="42" y="2592"/>
                    <a:pt x="282" y="3863"/>
                  </a:cubicBezTo>
                  <a:cubicBezTo>
                    <a:pt x="698" y="4257"/>
                    <a:pt x="1071" y="4673"/>
                    <a:pt x="1487" y="5068"/>
                  </a:cubicBezTo>
                  <a:cubicBezTo>
                    <a:pt x="1600" y="5049"/>
                    <a:pt x="1740" y="4985"/>
                    <a:pt x="1744" y="4870"/>
                  </a:cubicBezTo>
                  <a:cubicBezTo>
                    <a:pt x="1873" y="4958"/>
                    <a:pt x="1970" y="4996"/>
                    <a:pt x="2099" y="5085"/>
                  </a:cubicBezTo>
                  <a:cubicBezTo>
                    <a:pt x="2196" y="5068"/>
                    <a:pt x="2242" y="4968"/>
                    <a:pt x="2245" y="4868"/>
                  </a:cubicBezTo>
                  <a:cubicBezTo>
                    <a:pt x="2249" y="4768"/>
                    <a:pt x="2206" y="4673"/>
                    <a:pt x="2163" y="4582"/>
                  </a:cubicBezTo>
                  <a:cubicBezTo>
                    <a:pt x="2016" y="4277"/>
                    <a:pt x="1850" y="3978"/>
                    <a:pt x="1670" y="3691"/>
                  </a:cubicBezTo>
                  <a:cubicBezTo>
                    <a:pt x="1736" y="3299"/>
                    <a:pt x="1765" y="2891"/>
                    <a:pt x="1830" y="2497"/>
                  </a:cubicBezTo>
                  <a:cubicBezTo>
                    <a:pt x="1899" y="2833"/>
                    <a:pt x="2005" y="3252"/>
                    <a:pt x="2070" y="3588"/>
                  </a:cubicBezTo>
                  <a:cubicBezTo>
                    <a:pt x="2096" y="3717"/>
                    <a:pt x="2123" y="3851"/>
                    <a:pt x="2199" y="3960"/>
                  </a:cubicBezTo>
                  <a:cubicBezTo>
                    <a:pt x="2263" y="4055"/>
                    <a:pt x="2371" y="4126"/>
                    <a:pt x="2482" y="4126"/>
                  </a:cubicBezTo>
                  <a:cubicBezTo>
                    <a:pt x="2500" y="4126"/>
                    <a:pt x="2518" y="4124"/>
                    <a:pt x="2536" y="4120"/>
                  </a:cubicBezTo>
                  <a:cubicBezTo>
                    <a:pt x="2695" y="3235"/>
                    <a:pt x="2864" y="2357"/>
                    <a:pt x="3022" y="1473"/>
                  </a:cubicBezTo>
                  <a:cubicBezTo>
                    <a:pt x="3108" y="997"/>
                    <a:pt x="3130" y="510"/>
                    <a:pt x="3193" y="2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4982300" y="2139500"/>
              <a:ext cx="6800" cy="21950"/>
            </a:xfrm>
            <a:custGeom>
              <a:avLst/>
              <a:gdLst/>
              <a:ahLst/>
              <a:cxnLst/>
              <a:rect l="l" t="t" r="r" b="b"/>
              <a:pathLst>
                <a:path w="272" h="878" extrusionOk="0">
                  <a:moveTo>
                    <a:pt x="74" y="1"/>
                  </a:moveTo>
                  <a:cubicBezTo>
                    <a:pt x="69" y="1"/>
                    <a:pt x="64" y="1"/>
                    <a:pt x="59" y="3"/>
                  </a:cubicBezTo>
                  <a:cubicBezTo>
                    <a:pt x="23" y="10"/>
                    <a:pt x="0" y="43"/>
                    <a:pt x="6" y="79"/>
                  </a:cubicBezTo>
                  <a:lnTo>
                    <a:pt x="136" y="825"/>
                  </a:lnTo>
                  <a:cubicBezTo>
                    <a:pt x="142" y="855"/>
                    <a:pt x="169" y="878"/>
                    <a:pt x="200" y="878"/>
                  </a:cubicBezTo>
                  <a:lnTo>
                    <a:pt x="213" y="878"/>
                  </a:lnTo>
                  <a:cubicBezTo>
                    <a:pt x="249" y="870"/>
                    <a:pt x="272" y="836"/>
                    <a:pt x="266" y="800"/>
                  </a:cubicBezTo>
                  <a:lnTo>
                    <a:pt x="136" y="56"/>
                  </a:lnTo>
                  <a:cubicBezTo>
                    <a:pt x="130" y="25"/>
                    <a:pt x="10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4960675" y="2189950"/>
              <a:ext cx="26025" cy="27825"/>
            </a:xfrm>
            <a:custGeom>
              <a:avLst/>
              <a:gdLst/>
              <a:ahLst/>
              <a:cxnLst/>
              <a:rect l="l" t="t" r="r" b="b"/>
              <a:pathLst>
                <a:path w="1041" h="1113" extrusionOk="0">
                  <a:moveTo>
                    <a:pt x="75" y="0"/>
                  </a:moveTo>
                  <a:cubicBezTo>
                    <a:pt x="59" y="0"/>
                    <a:pt x="43" y="6"/>
                    <a:pt x="30" y="18"/>
                  </a:cubicBezTo>
                  <a:cubicBezTo>
                    <a:pt x="2" y="43"/>
                    <a:pt x="0" y="83"/>
                    <a:pt x="26" y="110"/>
                  </a:cubicBezTo>
                  <a:lnTo>
                    <a:pt x="917" y="1091"/>
                  </a:lnTo>
                  <a:cubicBezTo>
                    <a:pt x="929" y="1105"/>
                    <a:pt x="948" y="1113"/>
                    <a:pt x="965" y="1113"/>
                  </a:cubicBezTo>
                  <a:cubicBezTo>
                    <a:pt x="980" y="1113"/>
                    <a:pt x="995" y="1107"/>
                    <a:pt x="1010" y="1095"/>
                  </a:cubicBezTo>
                  <a:cubicBezTo>
                    <a:pt x="1038" y="1070"/>
                    <a:pt x="1041" y="1030"/>
                    <a:pt x="1015" y="1002"/>
                  </a:cubicBezTo>
                  <a:lnTo>
                    <a:pt x="123" y="22"/>
                  </a:lnTo>
                  <a:cubicBezTo>
                    <a:pt x="110" y="7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4942700" y="1758625"/>
              <a:ext cx="363625" cy="340150"/>
            </a:xfrm>
            <a:custGeom>
              <a:avLst/>
              <a:gdLst/>
              <a:ahLst/>
              <a:cxnLst/>
              <a:rect l="l" t="t" r="r" b="b"/>
              <a:pathLst>
                <a:path w="14545" h="13606" extrusionOk="0">
                  <a:moveTo>
                    <a:pt x="8588" y="1"/>
                  </a:moveTo>
                  <a:cubicBezTo>
                    <a:pt x="7637" y="1"/>
                    <a:pt x="6679" y="202"/>
                    <a:pt x="5767" y="470"/>
                  </a:cubicBezTo>
                  <a:cubicBezTo>
                    <a:pt x="5488" y="553"/>
                    <a:pt x="5209" y="658"/>
                    <a:pt x="4988" y="846"/>
                  </a:cubicBezTo>
                  <a:cubicBezTo>
                    <a:pt x="4766" y="1033"/>
                    <a:pt x="4606" y="1313"/>
                    <a:pt x="4628" y="1603"/>
                  </a:cubicBezTo>
                  <a:cubicBezTo>
                    <a:pt x="4630" y="1662"/>
                    <a:pt x="4646" y="1720"/>
                    <a:pt x="4668" y="1778"/>
                  </a:cubicBezTo>
                  <a:cubicBezTo>
                    <a:pt x="4523" y="1852"/>
                    <a:pt x="4379" y="1925"/>
                    <a:pt x="4232" y="1998"/>
                  </a:cubicBezTo>
                  <a:cubicBezTo>
                    <a:pt x="3134" y="2552"/>
                    <a:pt x="2337" y="3577"/>
                    <a:pt x="1912" y="4732"/>
                  </a:cubicBezTo>
                  <a:cubicBezTo>
                    <a:pt x="1484" y="5886"/>
                    <a:pt x="1365" y="7128"/>
                    <a:pt x="1251" y="8353"/>
                  </a:cubicBezTo>
                  <a:cubicBezTo>
                    <a:pt x="676" y="9814"/>
                    <a:pt x="19" y="11761"/>
                    <a:pt x="0" y="13604"/>
                  </a:cubicBezTo>
                  <a:cubicBezTo>
                    <a:pt x="177" y="13605"/>
                    <a:pt x="352" y="13606"/>
                    <a:pt x="526" y="13606"/>
                  </a:cubicBezTo>
                  <a:cubicBezTo>
                    <a:pt x="1276" y="13606"/>
                    <a:pt x="2003" y="13595"/>
                    <a:pt x="2753" y="13595"/>
                  </a:cubicBezTo>
                  <a:cubicBezTo>
                    <a:pt x="2902" y="13595"/>
                    <a:pt x="3051" y="13596"/>
                    <a:pt x="3202" y="13597"/>
                  </a:cubicBezTo>
                  <a:cubicBezTo>
                    <a:pt x="3485" y="12527"/>
                    <a:pt x="3808" y="11480"/>
                    <a:pt x="4093" y="10410"/>
                  </a:cubicBezTo>
                  <a:cubicBezTo>
                    <a:pt x="6653" y="10262"/>
                    <a:pt x="10524" y="10399"/>
                    <a:pt x="13086" y="10250"/>
                  </a:cubicBezTo>
                  <a:cubicBezTo>
                    <a:pt x="13105" y="9706"/>
                    <a:pt x="14544" y="7280"/>
                    <a:pt x="14421" y="6778"/>
                  </a:cubicBezTo>
                  <a:cubicBezTo>
                    <a:pt x="14215" y="5933"/>
                    <a:pt x="13522" y="4647"/>
                    <a:pt x="13043" y="3920"/>
                  </a:cubicBezTo>
                  <a:cubicBezTo>
                    <a:pt x="12367" y="2897"/>
                    <a:pt x="11601" y="2202"/>
                    <a:pt x="10627" y="1762"/>
                  </a:cubicBezTo>
                  <a:cubicBezTo>
                    <a:pt x="10742" y="1615"/>
                    <a:pt x="10812" y="1425"/>
                    <a:pt x="10804" y="1237"/>
                  </a:cubicBezTo>
                  <a:cubicBezTo>
                    <a:pt x="10790" y="838"/>
                    <a:pt x="10506" y="485"/>
                    <a:pt x="10155" y="291"/>
                  </a:cubicBezTo>
                  <a:cubicBezTo>
                    <a:pt x="9805" y="98"/>
                    <a:pt x="9398" y="39"/>
                    <a:pt x="8999" y="14"/>
                  </a:cubicBezTo>
                  <a:cubicBezTo>
                    <a:pt x="8862" y="5"/>
                    <a:pt x="8725" y="1"/>
                    <a:pt x="8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5075075" y="1787675"/>
              <a:ext cx="135200" cy="37675"/>
            </a:xfrm>
            <a:custGeom>
              <a:avLst/>
              <a:gdLst/>
              <a:ahLst/>
              <a:cxnLst/>
              <a:rect l="l" t="t" r="r" b="b"/>
              <a:pathLst>
                <a:path w="5408" h="1507" extrusionOk="0">
                  <a:moveTo>
                    <a:pt x="3668" y="1"/>
                  </a:moveTo>
                  <a:cubicBezTo>
                    <a:pt x="3657" y="1"/>
                    <a:pt x="3645" y="4"/>
                    <a:pt x="3635" y="11"/>
                  </a:cubicBezTo>
                  <a:cubicBezTo>
                    <a:pt x="3269" y="234"/>
                    <a:pt x="2895" y="463"/>
                    <a:pt x="2522" y="691"/>
                  </a:cubicBezTo>
                  <a:cubicBezTo>
                    <a:pt x="2156" y="916"/>
                    <a:pt x="1790" y="1140"/>
                    <a:pt x="1430" y="1359"/>
                  </a:cubicBezTo>
                  <a:cubicBezTo>
                    <a:pt x="1220" y="1177"/>
                    <a:pt x="1005" y="987"/>
                    <a:pt x="792" y="800"/>
                  </a:cubicBezTo>
                  <a:cubicBezTo>
                    <a:pt x="568" y="600"/>
                    <a:pt x="340" y="401"/>
                    <a:pt x="117" y="210"/>
                  </a:cubicBezTo>
                  <a:cubicBezTo>
                    <a:pt x="105" y="199"/>
                    <a:pt x="89" y="194"/>
                    <a:pt x="74" y="194"/>
                  </a:cubicBezTo>
                  <a:cubicBezTo>
                    <a:pt x="56" y="194"/>
                    <a:pt x="37" y="202"/>
                    <a:pt x="24" y="217"/>
                  </a:cubicBezTo>
                  <a:cubicBezTo>
                    <a:pt x="0" y="243"/>
                    <a:pt x="4" y="285"/>
                    <a:pt x="32" y="310"/>
                  </a:cubicBezTo>
                  <a:cubicBezTo>
                    <a:pt x="255" y="500"/>
                    <a:pt x="479" y="700"/>
                    <a:pt x="705" y="899"/>
                  </a:cubicBezTo>
                  <a:cubicBezTo>
                    <a:pt x="929" y="1099"/>
                    <a:pt x="1157" y="1297"/>
                    <a:pt x="1380" y="1490"/>
                  </a:cubicBezTo>
                  <a:cubicBezTo>
                    <a:pt x="1392" y="1500"/>
                    <a:pt x="1407" y="1506"/>
                    <a:pt x="1423" y="1506"/>
                  </a:cubicBezTo>
                  <a:cubicBezTo>
                    <a:pt x="1435" y="1506"/>
                    <a:pt x="1448" y="1503"/>
                    <a:pt x="1458" y="1498"/>
                  </a:cubicBezTo>
                  <a:cubicBezTo>
                    <a:pt x="1833" y="1270"/>
                    <a:pt x="2213" y="1036"/>
                    <a:pt x="2593" y="804"/>
                  </a:cubicBezTo>
                  <a:cubicBezTo>
                    <a:pt x="2958" y="580"/>
                    <a:pt x="3322" y="357"/>
                    <a:pt x="3680" y="140"/>
                  </a:cubicBezTo>
                  <a:lnTo>
                    <a:pt x="5316" y="637"/>
                  </a:lnTo>
                  <a:cubicBezTo>
                    <a:pt x="5322" y="639"/>
                    <a:pt x="5329" y="640"/>
                    <a:pt x="5335" y="640"/>
                  </a:cubicBezTo>
                  <a:cubicBezTo>
                    <a:pt x="5363" y="640"/>
                    <a:pt x="5390" y="621"/>
                    <a:pt x="5399" y="593"/>
                  </a:cubicBezTo>
                  <a:cubicBezTo>
                    <a:pt x="5408" y="557"/>
                    <a:pt x="5389" y="521"/>
                    <a:pt x="5354" y="511"/>
                  </a:cubicBezTo>
                  <a:lnTo>
                    <a:pt x="3688" y="4"/>
                  </a:lnTo>
                  <a:cubicBezTo>
                    <a:pt x="3682" y="2"/>
                    <a:pt x="3675" y="1"/>
                    <a:pt x="36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5140800" y="1764300"/>
              <a:ext cx="41475" cy="23525"/>
            </a:xfrm>
            <a:custGeom>
              <a:avLst/>
              <a:gdLst/>
              <a:ahLst/>
              <a:cxnLst/>
              <a:rect l="l" t="t" r="r" b="b"/>
              <a:pathLst>
                <a:path w="1659" h="941" extrusionOk="0">
                  <a:moveTo>
                    <a:pt x="835" y="1"/>
                  </a:moveTo>
                  <a:cubicBezTo>
                    <a:pt x="805" y="1"/>
                    <a:pt x="778" y="22"/>
                    <a:pt x="772" y="52"/>
                  </a:cubicBezTo>
                  <a:cubicBezTo>
                    <a:pt x="765" y="88"/>
                    <a:pt x="786" y="124"/>
                    <a:pt x="822" y="131"/>
                  </a:cubicBezTo>
                  <a:lnTo>
                    <a:pt x="1241" y="224"/>
                  </a:lnTo>
                  <a:cubicBezTo>
                    <a:pt x="798" y="324"/>
                    <a:pt x="377" y="531"/>
                    <a:pt x="30" y="824"/>
                  </a:cubicBezTo>
                  <a:cubicBezTo>
                    <a:pt x="4" y="847"/>
                    <a:pt x="0" y="890"/>
                    <a:pt x="23" y="917"/>
                  </a:cubicBezTo>
                  <a:cubicBezTo>
                    <a:pt x="36" y="933"/>
                    <a:pt x="56" y="940"/>
                    <a:pt x="73" y="940"/>
                  </a:cubicBezTo>
                  <a:cubicBezTo>
                    <a:pt x="87" y="940"/>
                    <a:pt x="104" y="934"/>
                    <a:pt x="116" y="923"/>
                  </a:cubicBezTo>
                  <a:cubicBezTo>
                    <a:pt x="530" y="573"/>
                    <a:pt x="1056" y="351"/>
                    <a:pt x="1598" y="298"/>
                  </a:cubicBezTo>
                  <a:cubicBezTo>
                    <a:pt x="1630" y="297"/>
                    <a:pt x="1655" y="270"/>
                    <a:pt x="1657" y="238"/>
                  </a:cubicBezTo>
                  <a:cubicBezTo>
                    <a:pt x="1658" y="205"/>
                    <a:pt x="1637" y="177"/>
                    <a:pt x="1605" y="170"/>
                  </a:cubicBezTo>
                  <a:lnTo>
                    <a:pt x="851" y="2"/>
                  </a:lnTo>
                  <a:cubicBezTo>
                    <a:pt x="845" y="1"/>
                    <a:pt x="840" y="1"/>
                    <a:pt x="83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5072175" y="1779050"/>
              <a:ext cx="20675" cy="13975"/>
            </a:xfrm>
            <a:custGeom>
              <a:avLst/>
              <a:gdLst/>
              <a:ahLst/>
              <a:cxnLst/>
              <a:rect l="l" t="t" r="r" b="b"/>
              <a:pathLst>
                <a:path w="827" h="559" extrusionOk="0">
                  <a:moveTo>
                    <a:pt x="75" y="1"/>
                  </a:moveTo>
                  <a:cubicBezTo>
                    <a:pt x="54" y="1"/>
                    <a:pt x="33" y="11"/>
                    <a:pt x="20" y="30"/>
                  </a:cubicBezTo>
                  <a:cubicBezTo>
                    <a:pt x="0" y="61"/>
                    <a:pt x="9" y="101"/>
                    <a:pt x="40" y="121"/>
                  </a:cubicBezTo>
                  <a:lnTo>
                    <a:pt x="715" y="549"/>
                  </a:lnTo>
                  <a:cubicBezTo>
                    <a:pt x="727" y="556"/>
                    <a:pt x="738" y="559"/>
                    <a:pt x="751" y="559"/>
                  </a:cubicBezTo>
                  <a:cubicBezTo>
                    <a:pt x="772" y="559"/>
                    <a:pt x="794" y="549"/>
                    <a:pt x="807" y="529"/>
                  </a:cubicBezTo>
                  <a:cubicBezTo>
                    <a:pt x="827" y="499"/>
                    <a:pt x="817" y="457"/>
                    <a:pt x="787" y="437"/>
                  </a:cubicBezTo>
                  <a:lnTo>
                    <a:pt x="112" y="11"/>
                  </a:lnTo>
                  <a:cubicBezTo>
                    <a:pt x="100" y="4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5101950" y="1810475"/>
              <a:ext cx="7775" cy="33675"/>
            </a:xfrm>
            <a:custGeom>
              <a:avLst/>
              <a:gdLst/>
              <a:ahLst/>
              <a:cxnLst/>
              <a:rect l="l" t="t" r="r" b="b"/>
              <a:pathLst>
                <a:path w="311" h="1347" extrusionOk="0">
                  <a:moveTo>
                    <a:pt x="244" y="1"/>
                  </a:moveTo>
                  <a:cubicBezTo>
                    <a:pt x="208" y="1"/>
                    <a:pt x="180" y="23"/>
                    <a:pt x="175" y="57"/>
                  </a:cubicBezTo>
                  <a:lnTo>
                    <a:pt x="4" y="1272"/>
                  </a:lnTo>
                  <a:cubicBezTo>
                    <a:pt x="0" y="1309"/>
                    <a:pt x="24" y="1342"/>
                    <a:pt x="60" y="1346"/>
                  </a:cubicBezTo>
                  <a:lnTo>
                    <a:pt x="69" y="1346"/>
                  </a:lnTo>
                  <a:cubicBezTo>
                    <a:pt x="102" y="1346"/>
                    <a:pt x="129" y="1323"/>
                    <a:pt x="136" y="1292"/>
                  </a:cubicBezTo>
                  <a:lnTo>
                    <a:pt x="305" y="77"/>
                  </a:lnTo>
                  <a:cubicBezTo>
                    <a:pt x="310" y="38"/>
                    <a:pt x="286" y="7"/>
                    <a:pt x="250" y="1"/>
                  </a:cubicBezTo>
                  <a:cubicBezTo>
                    <a:pt x="248" y="1"/>
                    <a:pt x="246" y="1"/>
                    <a:pt x="2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5114725" y="1809300"/>
              <a:ext cx="5100" cy="29025"/>
            </a:xfrm>
            <a:custGeom>
              <a:avLst/>
              <a:gdLst/>
              <a:ahLst/>
              <a:cxnLst/>
              <a:rect l="l" t="t" r="r" b="b"/>
              <a:pathLst>
                <a:path w="204" h="1161" extrusionOk="0">
                  <a:moveTo>
                    <a:pt x="64" y="1"/>
                  </a:moveTo>
                  <a:cubicBezTo>
                    <a:pt x="28" y="4"/>
                    <a:pt x="1" y="35"/>
                    <a:pt x="4" y="71"/>
                  </a:cubicBezTo>
                  <a:lnTo>
                    <a:pt x="71" y="1099"/>
                  </a:lnTo>
                  <a:cubicBezTo>
                    <a:pt x="75" y="1133"/>
                    <a:pt x="104" y="1160"/>
                    <a:pt x="137" y="1160"/>
                  </a:cubicBezTo>
                  <a:lnTo>
                    <a:pt x="141" y="1160"/>
                  </a:lnTo>
                  <a:cubicBezTo>
                    <a:pt x="177" y="1157"/>
                    <a:pt x="204" y="1126"/>
                    <a:pt x="201" y="1090"/>
                  </a:cubicBezTo>
                  <a:lnTo>
                    <a:pt x="134" y="62"/>
                  </a:lnTo>
                  <a:cubicBezTo>
                    <a:pt x="132" y="27"/>
                    <a:pt x="100" y="4"/>
                    <a:pt x="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5010275" y="1873525"/>
              <a:ext cx="12900" cy="134125"/>
            </a:xfrm>
            <a:custGeom>
              <a:avLst/>
              <a:gdLst/>
              <a:ahLst/>
              <a:cxnLst/>
              <a:rect l="l" t="t" r="r" b="b"/>
              <a:pathLst>
                <a:path w="516" h="5365" extrusionOk="0">
                  <a:moveTo>
                    <a:pt x="444" y="0"/>
                  </a:moveTo>
                  <a:cubicBezTo>
                    <a:pt x="411" y="0"/>
                    <a:pt x="382" y="27"/>
                    <a:pt x="381" y="61"/>
                  </a:cubicBezTo>
                  <a:lnTo>
                    <a:pt x="2" y="5294"/>
                  </a:lnTo>
                  <a:cubicBezTo>
                    <a:pt x="0" y="5330"/>
                    <a:pt x="26" y="5363"/>
                    <a:pt x="62" y="5364"/>
                  </a:cubicBezTo>
                  <a:lnTo>
                    <a:pt x="68" y="5364"/>
                  </a:lnTo>
                  <a:cubicBezTo>
                    <a:pt x="102" y="5364"/>
                    <a:pt x="131" y="5340"/>
                    <a:pt x="132" y="5304"/>
                  </a:cubicBezTo>
                  <a:lnTo>
                    <a:pt x="511" y="69"/>
                  </a:lnTo>
                  <a:cubicBezTo>
                    <a:pt x="515" y="33"/>
                    <a:pt x="486" y="2"/>
                    <a:pt x="451" y="1"/>
                  </a:cubicBezTo>
                  <a:cubicBezTo>
                    <a:pt x="448" y="0"/>
                    <a:pt x="446" y="0"/>
                    <a:pt x="44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5010625" y="1876900"/>
              <a:ext cx="11750" cy="13100"/>
            </a:xfrm>
            <a:custGeom>
              <a:avLst/>
              <a:gdLst/>
              <a:ahLst/>
              <a:cxnLst/>
              <a:rect l="l" t="t" r="r" b="b"/>
              <a:pathLst>
                <a:path w="470" h="524" extrusionOk="0">
                  <a:moveTo>
                    <a:pt x="75" y="0"/>
                  </a:moveTo>
                  <a:cubicBezTo>
                    <a:pt x="60" y="0"/>
                    <a:pt x="45" y="6"/>
                    <a:pt x="32" y="16"/>
                  </a:cubicBezTo>
                  <a:cubicBezTo>
                    <a:pt x="4" y="39"/>
                    <a:pt x="1" y="80"/>
                    <a:pt x="24" y="109"/>
                  </a:cubicBezTo>
                  <a:lnTo>
                    <a:pt x="345" y="500"/>
                  </a:lnTo>
                  <a:cubicBezTo>
                    <a:pt x="358" y="515"/>
                    <a:pt x="375" y="523"/>
                    <a:pt x="395" y="523"/>
                  </a:cubicBezTo>
                  <a:cubicBezTo>
                    <a:pt x="410" y="523"/>
                    <a:pt x="424" y="517"/>
                    <a:pt x="438" y="509"/>
                  </a:cubicBezTo>
                  <a:cubicBezTo>
                    <a:pt x="467" y="486"/>
                    <a:pt x="470" y="445"/>
                    <a:pt x="447" y="416"/>
                  </a:cubicBezTo>
                  <a:lnTo>
                    <a:pt x="125" y="24"/>
                  </a:lnTo>
                  <a:cubicBezTo>
                    <a:pt x="112" y="8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5012350" y="1981875"/>
              <a:ext cx="184400" cy="4250"/>
            </a:xfrm>
            <a:custGeom>
              <a:avLst/>
              <a:gdLst/>
              <a:ahLst/>
              <a:cxnLst/>
              <a:rect l="l" t="t" r="r" b="b"/>
              <a:pathLst>
                <a:path w="7376" h="170" extrusionOk="0">
                  <a:moveTo>
                    <a:pt x="7309" y="1"/>
                  </a:moveTo>
                  <a:lnTo>
                    <a:pt x="68" y="37"/>
                  </a:lnTo>
                  <a:cubicBezTo>
                    <a:pt x="29" y="37"/>
                    <a:pt x="0" y="68"/>
                    <a:pt x="0" y="104"/>
                  </a:cubicBezTo>
                  <a:cubicBezTo>
                    <a:pt x="0" y="141"/>
                    <a:pt x="32" y="170"/>
                    <a:pt x="68" y="170"/>
                  </a:cubicBezTo>
                  <a:lnTo>
                    <a:pt x="7309" y="134"/>
                  </a:lnTo>
                  <a:cubicBezTo>
                    <a:pt x="7347" y="134"/>
                    <a:pt x="7375" y="104"/>
                    <a:pt x="7375" y="68"/>
                  </a:cubicBezTo>
                  <a:cubicBezTo>
                    <a:pt x="7375" y="29"/>
                    <a:pt x="7345" y="1"/>
                    <a:pt x="730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5026600" y="1983575"/>
              <a:ext cx="3675" cy="18675"/>
            </a:xfrm>
            <a:custGeom>
              <a:avLst/>
              <a:gdLst/>
              <a:ahLst/>
              <a:cxnLst/>
              <a:rect l="l" t="t" r="r" b="b"/>
              <a:pathLst>
                <a:path w="147" h="747" extrusionOk="0">
                  <a:moveTo>
                    <a:pt x="74" y="1"/>
                  </a:moveTo>
                  <a:cubicBezTo>
                    <a:pt x="39" y="1"/>
                    <a:pt x="16" y="33"/>
                    <a:pt x="15" y="66"/>
                  </a:cubicBezTo>
                  <a:lnTo>
                    <a:pt x="1" y="678"/>
                  </a:lnTo>
                  <a:cubicBezTo>
                    <a:pt x="1" y="716"/>
                    <a:pt x="29" y="746"/>
                    <a:pt x="66" y="746"/>
                  </a:cubicBezTo>
                  <a:cubicBezTo>
                    <a:pt x="102" y="746"/>
                    <a:pt x="131" y="718"/>
                    <a:pt x="132" y="682"/>
                  </a:cubicBezTo>
                  <a:lnTo>
                    <a:pt x="147" y="69"/>
                  </a:lnTo>
                  <a:cubicBezTo>
                    <a:pt x="147" y="31"/>
                    <a:pt x="118" y="1"/>
                    <a:pt x="82" y="1"/>
                  </a:cubicBezTo>
                  <a:cubicBezTo>
                    <a:pt x="79" y="1"/>
                    <a:pt x="76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5045400" y="1983550"/>
              <a:ext cx="3775" cy="19050"/>
            </a:xfrm>
            <a:custGeom>
              <a:avLst/>
              <a:gdLst/>
              <a:ahLst/>
              <a:cxnLst/>
              <a:rect l="l" t="t" r="r" b="b"/>
              <a:pathLst>
                <a:path w="151" h="762" extrusionOk="0">
                  <a:moveTo>
                    <a:pt x="73" y="1"/>
                  </a:moveTo>
                  <a:cubicBezTo>
                    <a:pt x="71" y="1"/>
                    <a:pt x="69" y="1"/>
                    <a:pt x="68" y="1"/>
                  </a:cubicBezTo>
                  <a:cubicBezTo>
                    <a:pt x="29" y="2"/>
                    <a:pt x="1" y="32"/>
                    <a:pt x="4" y="68"/>
                  </a:cubicBezTo>
                  <a:lnTo>
                    <a:pt x="19" y="697"/>
                  </a:lnTo>
                  <a:cubicBezTo>
                    <a:pt x="21" y="733"/>
                    <a:pt x="49" y="762"/>
                    <a:pt x="85" y="762"/>
                  </a:cubicBezTo>
                  <a:cubicBezTo>
                    <a:pt x="122" y="762"/>
                    <a:pt x="151" y="731"/>
                    <a:pt x="151" y="694"/>
                  </a:cubicBezTo>
                  <a:lnTo>
                    <a:pt x="135" y="65"/>
                  </a:lnTo>
                  <a:cubicBezTo>
                    <a:pt x="134" y="31"/>
                    <a:pt x="109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5092675" y="1983075"/>
              <a:ext cx="3650" cy="19850"/>
            </a:xfrm>
            <a:custGeom>
              <a:avLst/>
              <a:gdLst/>
              <a:ahLst/>
              <a:cxnLst/>
              <a:rect l="l" t="t" r="r" b="b"/>
              <a:pathLst>
                <a:path w="146" h="794" extrusionOk="0">
                  <a:moveTo>
                    <a:pt x="65" y="0"/>
                  </a:moveTo>
                  <a:cubicBezTo>
                    <a:pt x="29" y="0"/>
                    <a:pt x="1" y="30"/>
                    <a:pt x="1" y="66"/>
                  </a:cubicBezTo>
                  <a:lnTo>
                    <a:pt x="14" y="729"/>
                  </a:lnTo>
                  <a:cubicBezTo>
                    <a:pt x="15" y="765"/>
                    <a:pt x="44" y="793"/>
                    <a:pt x="80" y="793"/>
                  </a:cubicBezTo>
                  <a:cubicBezTo>
                    <a:pt x="117" y="792"/>
                    <a:pt x="145" y="760"/>
                    <a:pt x="145" y="728"/>
                  </a:cubicBezTo>
                  <a:lnTo>
                    <a:pt x="132" y="64"/>
                  </a:lnTo>
                  <a:cubicBezTo>
                    <a:pt x="131" y="29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5107550" y="1983775"/>
              <a:ext cx="3750" cy="17850"/>
            </a:xfrm>
            <a:custGeom>
              <a:avLst/>
              <a:gdLst/>
              <a:ahLst/>
              <a:cxnLst/>
              <a:rect l="l" t="t" r="r" b="b"/>
              <a:pathLst>
                <a:path w="150" h="714" extrusionOk="0">
                  <a:moveTo>
                    <a:pt x="66" y="1"/>
                  </a:moveTo>
                  <a:cubicBezTo>
                    <a:pt x="29" y="2"/>
                    <a:pt x="1" y="32"/>
                    <a:pt x="2" y="68"/>
                  </a:cubicBezTo>
                  <a:lnTo>
                    <a:pt x="16" y="650"/>
                  </a:lnTo>
                  <a:cubicBezTo>
                    <a:pt x="19" y="685"/>
                    <a:pt x="48" y="714"/>
                    <a:pt x="83" y="714"/>
                  </a:cubicBezTo>
                  <a:cubicBezTo>
                    <a:pt x="121" y="711"/>
                    <a:pt x="149" y="682"/>
                    <a:pt x="149" y="645"/>
                  </a:cubicBezTo>
                  <a:lnTo>
                    <a:pt x="135" y="65"/>
                  </a:lnTo>
                  <a:cubicBezTo>
                    <a:pt x="134" y="29"/>
                    <a:pt x="106" y="2"/>
                    <a:pt x="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5123775" y="1982050"/>
              <a:ext cx="3850" cy="19950"/>
            </a:xfrm>
            <a:custGeom>
              <a:avLst/>
              <a:gdLst/>
              <a:ahLst/>
              <a:cxnLst/>
              <a:rect l="l" t="t" r="r" b="b"/>
              <a:pathLst>
                <a:path w="154" h="798" extrusionOk="0">
                  <a:moveTo>
                    <a:pt x="66" y="1"/>
                  </a:moveTo>
                  <a:cubicBezTo>
                    <a:pt x="29" y="4"/>
                    <a:pt x="1" y="34"/>
                    <a:pt x="2" y="70"/>
                  </a:cubicBezTo>
                  <a:lnTo>
                    <a:pt x="21" y="733"/>
                  </a:lnTo>
                  <a:cubicBezTo>
                    <a:pt x="22" y="769"/>
                    <a:pt x="51" y="797"/>
                    <a:pt x="86" y="797"/>
                  </a:cubicBezTo>
                  <a:lnTo>
                    <a:pt x="88" y="797"/>
                  </a:lnTo>
                  <a:cubicBezTo>
                    <a:pt x="125" y="794"/>
                    <a:pt x="154" y="764"/>
                    <a:pt x="152" y="729"/>
                  </a:cubicBezTo>
                  <a:lnTo>
                    <a:pt x="135" y="65"/>
                  </a:lnTo>
                  <a:cubicBezTo>
                    <a:pt x="132" y="30"/>
                    <a:pt x="103" y="1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5160025" y="1982875"/>
              <a:ext cx="3450" cy="17800"/>
            </a:xfrm>
            <a:custGeom>
              <a:avLst/>
              <a:gdLst/>
              <a:ahLst/>
              <a:cxnLst/>
              <a:rect l="l" t="t" r="r" b="b"/>
              <a:pathLst>
                <a:path w="138" h="712" extrusionOk="0">
                  <a:moveTo>
                    <a:pt x="72" y="1"/>
                  </a:moveTo>
                  <a:cubicBezTo>
                    <a:pt x="36" y="1"/>
                    <a:pt x="4" y="29"/>
                    <a:pt x="4" y="65"/>
                  </a:cubicBezTo>
                  <a:lnTo>
                    <a:pt x="0" y="644"/>
                  </a:lnTo>
                  <a:cubicBezTo>
                    <a:pt x="0" y="676"/>
                    <a:pt x="25" y="711"/>
                    <a:pt x="56" y="711"/>
                  </a:cubicBezTo>
                  <a:cubicBezTo>
                    <a:pt x="59" y="711"/>
                    <a:pt x="62" y="711"/>
                    <a:pt x="66" y="710"/>
                  </a:cubicBezTo>
                  <a:cubicBezTo>
                    <a:pt x="102" y="710"/>
                    <a:pt x="130" y="681"/>
                    <a:pt x="130" y="646"/>
                  </a:cubicBezTo>
                  <a:lnTo>
                    <a:pt x="136" y="67"/>
                  </a:lnTo>
                  <a:cubicBezTo>
                    <a:pt x="137" y="31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4945125" y="2069325"/>
              <a:ext cx="66250" cy="4250"/>
            </a:xfrm>
            <a:custGeom>
              <a:avLst/>
              <a:gdLst/>
              <a:ahLst/>
              <a:cxnLst/>
              <a:rect l="l" t="t" r="r" b="b"/>
              <a:pathLst>
                <a:path w="2650" h="170" extrusionOk="0">
                  <a:moveTo>
                    <a:pt x="2587" y="1"/>
                  </a:moveTo>
                  <a:cubicBezTo>
                    <a:pt x="2585" y="1"/>
                    <a:pt x="2584" y="1"/>
                    <a:pt x="2582" y="1"/>
                  </a:cubicBezTo>
                  <a:lnTo>
                    <a:pt x="65" y="39"/>
                  </a:lnTo>
                  <a:cubicBezTo>
                    <a:pt x="29" y="39"/>
                    <a:pt x="0" y="69"/>
                    <a:pt x="0" y="105"/>
                  </a:cubicBezTo>
                  <a:cubicBezTo>
                    <a:pt x="2" y="141"/>
                    <a:pt x="30" y="169"/>
                    <a:pt x="66" y="169"/>
                  </a:cubicBezTo>
                  <a:lnTo>
                    <a:pt x="2585" y="131"/>
                  </a:lnTo>
                  <a:cubicBezTo>
                    <a:pt x="2621" y="131"/>
                    <a:pt x="2649" y="101"/>
                    <a:pt x="2649" y="65"/>
                  </a:cubicBezTo>
                  <a:cubicBezTo>
                    <a:pt x="2649" y="31"/>
                    <a:pt x="2619" y="1"/>
                    <a:pt x="258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4951525" y="2070725"/>
              <a:ext cx="4125" cy="26975"/>
            </a:xfrm>
            <a:custGeom>
              <a:avLst/>
              <a:gdLst/>
              <a:ahLst/>
              <a:cxnLst/>
              <a:rect l="l" t="t" r="r" b="b"/>
              <a:pathLst>
                <a:path w="165" h="1079" extrusionOk="0">
                  <a:moveTo>
                    <a:pt x="98" y="1"/>
                  </a:moveTo>
                  <a:cubicBezTo>
                    <a:pt x="63" y="1"/>
                    <a:pt x="33" y="30"/>
                    <a:pt x="32" y="65"/>
                  </a:cubicBezTo>
                  <a:lnTo>
                    <a:pt x="0" y="1011"/>
                  </a:lnTo>
                  <a:cubicBezTo>
                    <a:pt x="0" y="1047"/>
                    <a:pt x="29" y="1077"/>
                    <a:pt x="65" y="1078"/>
                  </a:cubicBezTo>
                  <a:lnTo>
                    <a:pt x="66" y="1078"/>
                  </a:lnTo>
                  <a:cubicBezTo>
                    <a:pt x="102" y="1078"/>
                    <a:pt x="130" y="1050"/>
                    <a:pt x="132" y="1014"/>
                  </a:cubicBezTo>
                  <a:lnTo>
                    <a:pt x="165" y="69"/>
                  </a:lnTo>
                  <a:cubicBezTo>
                    <a:pt x="165" y="33"/>
                    <a:pt x="136" y="3"/>
                    <a:pt x="100" y="1"/>
                  </a:cubicBezTo>
                  <a:cubicBezTo>
                    <a:pt x="100" y="1"/>
                    <a:pt x="99" y="1"/>
                    <a:pt x="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4965450" y="2070300"/>
              <a:ext cx="3400" cy="27750"/>
            </a:xfrm>
            <a:custGeom>
              <a:avLst/>
              <a:gdLst/>
              <a:ahLst/>
              <a:cxnLst/>
              <a:rect l="l" t="t" r="r" b="b"/>
              <a:pathLst>
                <a:path w="136" h="1110" extrusionOk="0">
                  <a:moveTo>
                    <a:pt x="67" y="0"/>
                  </a:moveTo>
                  <a:cubicBezTo>
                    <a:pt x="29" y="0"/>
                    <a:pt x="1" y="30"/>
                    <a:pt x="1" y="66"/>
                  </a:cubicBezTo>
                  <a:lnTo>
                    <a:pt x="2" y="1044"/>
                  </a:lnTo>
                  <a:cubicBezTo>
                    <a:pt x="2" y="1081"/>
                    <a:pt x="32" y="1110"/>
                    <a:pt x="68" y="1110"/>
                  </a:cubicBezTo>
                  <a:cubicBezTo>
                    <a:pt x="104" y="1110"/>
                    <a:pt x="135" y="1081"/>
                    <a:pt x="135" y="1044"/>
                  </a:cubicBezTo>
                  <a:lnTo>
                    <a:pt x="132" y="66"/>
                  </a:lnTo>
                  <a:cubicBezTo>
                    <a:pt x="132" y="29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4982575" y="2070750"/>
              <a:ext cx="3700" cy="26875"/>
            </a:xfrm>
            <a:custGeom>
              <a:avLst/>
              <a:gdLst/>
              <a:ahLst/>
              <a:cxnLst/>
              <a:rect l="l" t="t" r="r" b="b"/>
              <a:pathLst>
                <a:path w="148" h="1075" extrusionOk="0">
                  <a:moveTo>
                    <a:pt x="65" y="1"/>
                  </a:moveTo>
                  <a:cubicBezTo>
                    <a:pt x="29" y="1"/>
                    <a:pt x="1" y="31"/>
                    <a:pt x="1" y="67"/>
                  </a:cubicBezTo>
                  <a:lnTo>
                    <a:pt x="16" y="1010"/>
                  </a:lnTo>
                  <a:cubicBezTo>
                    <a:pt x="18" y="1046"/>
                    <a:pt x="46" y="1075"/>
                    <a:pt x="82" y="1075"/>
                  </a:cubicBezTo>
                  <a:cubicBezTo>
                    <a:pt x="119" y="1073"/>
                    <a:pt x="148" y="1045"/>
                    <a:pt x="146" y="1009"/>
                  </a:cubicBezTo>
                  <a:lnTo>
                    <a:pt x="131" y="65"/>
                  </a:lnTo>
                  <a:cubicBezTo>
                    <a:pt x="131" y="30"/>
                    <a:pt x="98" y="5"/>
                    <a:pt x="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4998725" y="2070250"/>
              <a:ext cx="4950" cy="25650"/>
            </a:xfrm>
            <a:custGeom>
              <a:avLst/>
              <a:gdLst/>
              <a:ahLst/>
              <a:cxnLst/>
              <a:rect l="l" t="t" r="r" b="b"/>
              <a:pathLst>
                <a:path w="198" h="1026" extrusionOk="0">
                  <a:moveTo>
                    <a:pt x="134" y="1"/>
                  </a:moveTo>
                  <a:cubicBezTo>
                    <a:pt x="99" y="1"/>
                    <a:pt x="65" y="25"/>
                    <a:pt x="64" y="61"/>
                  </a:cubicBezTo>
                  <a:lnTo>
                    <a:pt x="5" y="956"/>
                  </a:lnTo>
                  <a:cubicBezTo>
                    <a:pt x="1" y="992"/>
                    <a:pt x="29" y="1025"/>
                    <a:pt x="65" y="1026"/>
                  </a:cubicBezTo>
                  <a:lnTo>
                    <a:pt x="69" y="1026"/>
                  </a:lnTo>
                  <a:cubicBezTo>
                    <a:pt x="102" y="1026"/>
                    <a:pt x="131" y="999"/>
                    <a:pt x="135" y="966"/>
                  </a:cubicBezTo>
                  <a:lnTo>
                    <a:pt x="194" y="70"/>
                  </a:lnTo>
                  <a:cubicBezTo>
                    <a:pt x="198" y="34"/>
                    <a:pt x="169" y="2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5006175" y="2003425"/>
              <a:ext cx="330875" cy="526100"/>
            </a:xfrm>
            <a:custGeom>
              <a:avLst/>
              <a:gdLst/>
              <a:ahLst/>
              <a:cxnLst/>
              <a:rect l="l" t="t" r="r" b="b"/>
              <a:pathLst>
                <a:path w="13235" h="21044" extrusionOk="0">
                  <a:moveTo>
                    <a:pt x="9453" y="1"/>
                  </a:moveTo>
                  <a:lnTo>
                    <a:pt x="279" y="88"/>
                  </a:lnTo>
                  <a:cubicBezTo>
                    <a:pt x="4" y="3334"/>
                    <a:pt x="0" y="6607"/>
                    <a:pt x="262" y="9856"/>
                  </a:cubicBezTo>
                  <a:cubicBezTo>
                    <a:pt x="568" y="13624"/>
                    <a:pt x="1046" y="17309"/>
                    <a:pt x="1647" y="21043"/>
                  </a:cubicBezTo>
                  <a:cubicBezTo>
                    <a:pt x="3325" y="20993"/>
                    <a:pt x="5006" y="20979"/>
                    <a:pt x="6684" y="20929"/>
                  </a:cubicBezTo>
                  <a:cubicBezTo>
                    <a:pt x="6650" y="18939"/>
                    <a:pt x="6649" y="16972"/>
                    <a:pt x="6614" y="14983"/>
                  </a:cubicBezTo>
                  <a:lnTo>
                    <a:pt x="6614" y="14983"/>
                  </a:lnTo>
                  <a:cubicBezTo>
                    <a:pt x="7243" y="16925"/>
                    <a:pt x="7859" y="18940"/>
                    <a:pt x="8487" y="20880"/>
                  </a:cubicBezTo>
                  <a:cubicBezTo>
                    <a:pt x="10067" y="20314"/>
                    <a:pt x="11659" y="19812"/>
                    <a:pt x="13234" y="19249"/>
                  </a:cubicBezTo>
                  <a:cubicBezTo>
                    <a:pt x="12533" y="16026"/>
                    <a:pt x="11505" y="12866"/>
                    <a:pt x="10264" y="9810"/>
                  </a:cubicBezTo>
                  <a:cubicBezTo>
                    <a:pt x="10218" y="6392"/>
                    <a:pt x="10138" y="3216"/>
                    <a:pt x="9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5155550" y="2004250"/>
              <a:ext cx="100650" cy="82625"/>
            </a:xfrm>
            <a:custGeom>
              <a:avLst/>
              <a:gdLst/>
              <a:ahLst/>
              <a:cxnLst/>
              <a:rect l="l" t="t" r="r" b="b"/>
              <a:pathLst>
                <a:path w="4026" h="3305" extrusionOk="0">
                  <a:moveTo>
                    <a:pt x="74" y="0"/>
                  </a:moveTo>
                  <a:cubicBezTo>
                    <a:pt x="68" y="0"/>
                    <a:pt x="61" y="1"/>
                    <a:pt x="55" y="4"/>
                  </a:cubicBezTo>
                  <a:cubicBezTo>
                    <a:pt x="19" y="14"/>
                    <a:pt x="0" y="52"/>
                    <a:pt x="10" y="85"/>
                  </a:cubicBezTo>
                  <a:cubicBezTo>
                    <a:pt x="262" y="948"/>
                    <a:pt x="787" y="1736"/>
                    <a:pt x="1483" y="2305"/>
                  </a:cubicBezTo>
                  <a:cubicBezTo>
                    <a:pt x="2180" y="2873"/>
                    <a:pt x="3057" y="3229"/>
                    <a:pt x="3953" y="3304"/>
                  </a:cubicBezTo>
                  <a:lnTo>
                    <a:pt x="3957" y="3304"/>
                  </a:lnTo>
                  <a:cubicBezTo>
                    <a:pt x="3992" y="3304"/>
                    <a:pt x="4020" y="3277"/>
                    <a:pt x="4024" y="3243"/>
                  </a:cubicBezTo>
                  <a:cubicBezTo>
                    <a:pt x="4026" y="3206"/>
                    <a:pt x="3999" y="3174"/>
                    <a:pt x="3963" y="3171"/>
                  </a:cubicBezTo>
                  <a:cubicBezTo>
                    <a:pt x="3095" y="3098"/>
                    <a:pt x="2242" y="2755"/>
                    <a:pt x="1567" y="2204"/>
                  </a:cubicBezTo>
                  <a:cubicBezTo>
                    <a:pt x="891" y="1650"/>
                    <a:pt x="384" y="886"/>
                    <a:pt x="138" y="48"/>
                  </a:cubicBezTo>
                  <a:cubicBezTo>
                    <a:pt x="128" y="20"/>
                    <a:pt x="103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5009025" y="2003800"/>
              <a:ext cx="38325" cy="55475"/>
            </a:xfrm>
            <a:custGeom>
              <a:avLst/>
              <a:gdLst/>
              <a:ahLst/>
              <a:cxnLst/>
              <a:rect l="l" t="t" r="r" b="b"/>
              <a:pathLst>
                <a:path w="1533" h="2219" extrusionOk="0">
                  <a:moveTo>
                    <a:pt x="1462" y="0"/>
                  </a:moveTo>
                  <a:cubicBezTo>
                    <a:pt x="1432" y="0"/>
                    <a:pt x="1403" y="22"/>
                    <a:pt x="1397" y="53"/>
                  </a:cubicBezTo>
                  <a:cubicBezTo>
                    <a:pt x="1227" y="879"/>
                    <a:pt x="731" y="1624"/>
                    <a:pt x="38" y="2100"/>
                  </a:cubicBezTo>
                  <a:cubicBezTo>
                    <a:pt x="8" y="2119"/>
                    <a:pt x="0" y="2160"/>
                    <a:pt x="19" y="2190"/>
                  </a:cubicBezTo>
                  <a:cubicBezTo>
                    <a:pt x="32" y="2209"/>
                    <a:pt x="52" y="2219"/>
                    <a:pt x="73" y="2219"/>
                  </a:cubicBezTo>
                  <a:cubicBezTo>
                    <a:pt x="86" y="2219"/>
                    <a:pt x="100" y="2216"/>
                    <a:pt x="112" y="2207"/>
                  </a:cubicBezTo>
                  <a:cubicBezTo>
                    <a:pt x="834" y="1711"/>
                    <a:pt x="1348" y="936"/>
                    <a:pt x="1526" y="79"/>
                  </a:cubicBezTo>
                  <a:cubicBezTo>
                    <a:pt x="1533" y="44"/>
                    <a:pt x="1510" y="9"/>
                    <a:pt x="1474" y="2"/>
                  </a:cubicBezTo>
                  <a:cubicBezTo>
                    <a:pt x="1470" y="1"/>
                    <a:pt x="1466" y="0"/>
                    <a:pt x="1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5094375" y="2102550"/>
              <a:ext cx="79950" cy="283800"/>
            </a:xfrm>
            <a:custGeom>
              <a:avLst/>
              <a:gdLst/>
              <a:ahLst/>
              <a:cxnLst/>
              <a:rect l="l" t="t" r="r" b="b"/>
              <a:pathLst>
                <a:path w="3198" h="11352" extrusionOk="0">
                  <a:moveTo>
                    <a:pt x="74" y="1"/>
                  </a:moveTo>
                  <a:cubicBezTo>
                    <a:pt x="52" y="1"/>
                    <a:pt x="30" y="12"/>
                    <a:pt x="19" y="33"/>
                  </a:cubicBezTo>
                  <a:cubicBezTo>
                    <a:pt x="0" y="63"/>
                    <a:pt x="10" y="104"/>
                    <a:pt x="42" y="123"/>
                  </a:cubicBezTo>
                  <a:cubicBezTo>
                    <a:pt x="112" y="161"/>
                    <a:pt x="190" y="191"/>
                    <a:pt x="265" y="223"/>
                  </a:cubicBezTo>
                  <a:cubicBezTo>
                    <a:pt x="329" y="247"/>
                    <a:pt x="389" y="270"/>
                    <a:pt x="443" y="299"/>
                  </a:cubicBezTo>
                  <a:cubicBezTo>
                    <a:pt x="815" y="3205"/>
                    <a:pt x="1264" y="6280"/>
                    <a:pt x="2283" y="9129"/>
                  </a:cubicBezTo>
                  <a:lnTo>
                    <a:pt x="3062" y="11309"/>
                  </a:lnTo>
                  <a:cubicBezTo>
                    <a:pt x="3072" y="11334"/>
                    <a:pt x="3098" y="11351"/>
                    <a:pt x="3124" y="11351"/>
                  </a:cubicBezTo>
                  <a:cubicBezTo>
                    <a:pt x="3129" y="11351"/>
                    <a:pt x="3135" y="11350"/>
                    <a:pt x="3141" y="11350"/>
                  </a:cubicBezTo>
                  <a:cubicBezTo>
                    <a:pt x="3142" y="11350"/>
                    <a:pt x="3144" y="11350"/>
                    <a:pt x="3145" y="11350"/>
                  </a:cubicBezTo>
                  <a:cubicBezTo>
                    <a:pt x="3179" y="11339"/>
                    <a:pt x="3198" y="11300"/>
                    <a:pt x="3185" y="11267"/>
                  </a:cubicBezTo>
                  <a:lnTo>
                    <a:pt x="2406" y="9087"/>
                  </a:lnTo>
                  <a:cubicBezTo>
                    <a:pt x="1387" y="6238"/>
                    <a:pt x="941" y="3162"/>
                    <a:pt x="570" y="253"/>
                  </a:cubicBezTo>
                  <a:cubicBezTo>
                    <a:pt x="569" y="233"/>
                    <a:pt x="556" y="214"/>
                    <a:pt x="539" y="204"/>
                  </a:cubicBezTo>
                  <a:cubicBezTo>
                    <a:pt x="468" y="163"/>
                    <a:pt x="389" y="133"/>
                    <a:pt x="313" y="103"/>
                  </a:cubicBezTo>
                  <a:cubicBezTo>
                    <a:pt x="240" y="73"/>
                    <a:pt x="170" y="46"/>
                    <a:pt x="107" y="10"/>
                  </a:cubicBezTo>
                  <a:cubicBezTo>
                    <a:pt x="97" y="4"/>
                    <a:pt x="86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5228700" y="2079700"/>
              <a:ext cx="95200" cy="409150"/>
            </a:xfrm>
            <a:custGeom>
              <a:avLst/>
              <a:gdLst/>
              <a:ahLst/>
              <a:cxnLst/>
              <a:rect l="l" t="t" r="r" b="b"/>
              <a:pathLst>
                <a:path w="3808" h="16366" extrusionOk="0">
                  <a:moveTo>
                    <a:pt x="70" y="0"/>
                  </a:moveTo>
                  <a:cubicBezTo>
                    <a:pt x="68" y="0"/>
                    <a:pt x="67" y="0"/>
                    <a:pt x="65" y="0"/>
                  </a:cubicBezTo>
                  <a:cubicBezTo>
                    <a:pt x="29" y="2"/>
                    <a:pt x="1" y="33"/>
                    <a:pt x="2" y="69"/>
                  </a:cubicBezTo>
                  <a:lnTo>
                    <a:pt x="337" y="6715"/>
                  </a:lnTo>
                  <a:cubicBezTo>
                    <a:pt x="358" y="7141"/>
                    <a:pt x="378" y="7577"/>
                    <a:pt x="723" y="7827"/>
                  </a:cubicBezTo>
                  <a:cubicBezTo>
                    <a:pt x="535" y="7977"/>
                    <a:pt x="407" y="8300"/>
                    <a:pt x="464" y="8527"/>
                  </a:cubicBezTo>
                  <a:cubicBezTo>
                    <a:pt x="524" y="8766"/>
                    <a:pt x="760" y="8943"/>
                    <a:pt x="1006" y="8943"/>
                  </a:cubicBezTo>
                  <a:lnTo>
                    <a:pt x="1007" y="8943"/>
                  </a:lnTo>
                  <a:cubicBezTo>
                    <a:pt x="1434" y="10168"/>
                    <a:pt x="1889" y="11409"/>
                    <a:pt x="2331" y="12610"/>
                  </a:cubicBezTo>
                  <a:cubicBezTo>
                    <a:pt x="2775" y="13825"/>
                    <a:pt x="3238" y="15082"/>
                    <a:pt x="3669" y="16321"/>
                  </a:cubicBezTo>
                  <a:cubicBezTo>
                    <a:pt x="3680" y="16350"/>
                    <a:pt x="3704" y="16365"/>
                    <a:pt x="3732" y="16365"/>
                  </a:cubicBezTo>
                  <a:cubicBezTo>
                    <a:pt x="3739" y="16365"/>
                    <a:pt x="3746" y="16364"/>
                    <a:pt x="3753" y="16358"/>
                  </a:cubicBezTo>
                  <a:cubicBezTo>
                    <a:pt x="3789" y="16347"/>
                    <a:pt x="3807" y="16308"/>
                    <a:pt x="3795" y="16275"/>
                  </a:cubicBezTo>
                  <a:cubicBezTo>
                    <a:pt x="3361" y="15034"/>
                    <a:pt x="2901" y="13776"/>
                    <a:pt x="2454" y="12561"/>
                  </a:cubicBezTo>
                  <a:cubicBezTo>
                    <a:pt x="2008" y="11346"/>
                    <a:pt x="1544" y="10090"/>
                    <a:pt x="1114" y="8850"/>
                  </a:cubicBezTo>
                  <a:cubicBezTo>
                    <a:pt x="1104" y="8825"/>
                    <a:pt x="1082" y="8807"/>
                    <a:pt x="1053" y="8807"/>
                  </a:cubicBezTo>
                  <a:cubicBezTo>
                    <a:pt x="1050" y="8807"/>
                    <a:pt x="1047" y="8807"/>
                    <a:pt x="1044" y="8808"/>
                  </a:cubicBezTo>
                  <a:cubicBezTo>
                    <a:pt x="1032" y="8809"/>
                    <a:pt x="1019" y="8809"/>
                    <a:pt x="1007" y="8809"/>
                  </a:cubicBezTo>
                  <a:cubicBezTo>
                    <a:pt x="822" y="8809"/>
                    <a:pt x="634" y="8674"/>
                    <a:pt x="588" y="8493"/>
                  </a:cubicBezTo>
                  <a:cubicBezTo>
                    <a:pt x="538" y="8293"/>
                    <a:pt x="694" y="7957"/>
                    <a:pt x="871" y="7885"/>
                  </a:cubicBezTo>
                  <a:cubicBezTo>
                    <a:pt x="894" y="7877"/>
                    <a:pt x="910" y="7853"/>
                    <a:pt x="911" y="7828"/>
                  </a:cubicBezTo>
                  <a:cubicBezTo>
                    <a:pt x="914" y="7803"/>
                    <a:pt x="901" y="7780"/>
                    <a:pt x="878" y="7767"/>
                  </a:cubicBezTo>
                  <a:cubicBezTo>
                    <a:pt x="508" y="7570"/>
                    <a:pt x="491" y="7151"/>
                    <a:pt x="469" y="6708"/>
                  </a:cubicBezTo>
                  <a:lnTo>
                    <a:pt x="135" y="62"/>
                  </a:lnTo>
                  <a:cubicBezTo>
                    <a:pt x="132" y="26"/>
                    <a:pt x="104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5147800" y="2319325"/>
              <a:ext cx="6925" cy="205400"/>
            </a:xfrm>
            <a:custGeom>
              <a:avLst/>
              <a:gdLst/>
              <a:ahLst/>
              <a:cxnLst/>
              <a:rect l="l" t="t" r="r" b="b"/>
              <a:pathLst>
                <a:path w="277" h="8216" extrusionOk="0">
                  <a:moveTo>
                    <a:pt x="74" y="1"/>
                  </a:moveTo>
                  <a:cubicBezTo>
                    <a:pt x="71" y="1"/>
                    <a:pt x="68" y="1"/>
                    <a:pt x="65" y="2"/>
                  </a:cubicBezTo>
                  <a:cubicBezTo>
                    <a:pt x="29" y="2"/>
                    <a:pt x="0" y="32"/>
                    <a:pt x="0" y="67"/>
                  </a:cubicBezTo>
                  <a:lnTo>
                    <a:pt x="143" y="8151"/>
                  </a:lnTo>
                  <a:cubicBezTo>
                    <a:pt x="146" y="8187"/>
                    <a:pt x="175" y="8216"/>
                    <a:pt x="210" y="8216"/>
                  </a:cubicBezTo>
                  <a:cubicBezTo>
                    <a:pt x="248" y="8214"/>
                    <a:pt x="276" y="8185"/>
                    <a:pt x="275" y="8150"/>
                  </a:cubicBezTo>
                  <a:lnTo>
                    <a:pt x="132" y="66"/>
                  </a:lnTo>
                  <a:cubicBezTo>
                    <a:pt x="132" y="3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5056125" y="1793125"/>
              <a:ext cx="318900" cy="384950"/>
            </a:xfrm>
            <a:custGeom>
              <a:avLst/>
              <a:gdLst/>
              <a:ahLst/>
              <a:cxnLst/>
              <a:rect l="l" t="t" r="r" b="b"/>
              <a:pathLst>
                <a:path w="12756" h="15398" extrusionOk="0">
                  <a:moveTo>
                    <a:pt x="727" y="0"/>
                  </a:moveTo>
                  <a:cubicBezTo>
                    <a:pt x="485" y="120"/>
                    <a:pt x="242" y="239"/>
                    <a:pt x="1" y="360"/>
                  </a:cubicBezTo>
                  <a:cubicBezTo>
                    <a:pt x="1659" y="4396"/>
                    <a:pt x="4009" y="7263"/>
                    <a:pt x="6909" y="9348"/>
                  </a:cubicBezTo>
                  <a:cubicBezTo>
                    <a:pt x="7483" y="10853"/>
                    <a:pt x="8056" y="12358"/>
                    <a:pt x="8630" y="13865"/>
                  </a:cubicBezTo>
                  <a:cubicBezTo>
                    <a:pt x="8891" y="14548"/>
                    <a:pt x="9561" y="15126"/>
                    <a:pt x="10264" y="15324"/>
                  </a:cubicBezTo>
                  <a:cubicBezTo>
                    <a:pt x="10439" y="15374"/>
                    <a:pt x="10621" y="15398"/>
                    <a:pt x="10803" y="15398"/>
                  </a:cubicBezTo>
                  <a:cubicBezTo>
                    <a:pt x="11357" y="15398"/>
                    <a:pt x="11911" y="15174"/>
                    <a:pt x="12253" y="14741"/>
                  </a:cubicBezTo>
                  <a:cubicBezTo>
                    <a:pt x="12736" y="14131"/>
                    <a:pt x="12756" y="13245"/>
                    <a:pt x="12579" y="12488"/>
                  </a:cubicBezTo>
                  <a:cubicBezTo>
                    <a:pt x="12077" y="10350"/>
                    <a:pt x="10758" y="8477"/>
                    <a:pt x="8961" y="7215"/>
                  </a:cubicBezTo>
                  <a:cubicBezTo>
                    <a:pt x="8955" y="7650"/>
                    <a:pt x="8503" y="8442"/>
                    <a:pt x="7868" y="8442"/>
                  </a:cubicBezTo>
                  <a:cubicBezTo>
                    <a:pt x="7724" y="8442"/>
                    <a:pt x="7571" y="8401"/>
                    <a:pt x="7411" y="8307"/>
                  </a:cubicBezTo>
                  <a:cubicBezTo>
                    <a:pt x="4270" y="6453"/>
                    <a:pt x="2122" y="3617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5227625" y="2003375"/>
              <a:ext cx="28900" cy="30350"/>
            </a:xfrm>
            <a:custGeom>
              <a:avLst/>
              <a:gdLst/>
              <a:ahLst/>
              <a:cxnLst/>
              <a:rect l="l" t="t" r="r" b="b"/>
              <a:pathLst>
                <a:path w="1156" h="1214" extrusionOk="0">
                  <a:moveTo>
                    <a:pt x="894" y="0"/>
                  </a:moveTo>
                  <a:cubicBezTo>
                    <a:pt x="879" y="0"/>
                    <a:pt x="865" y="5"/>
                    <a:pt x="853" y="16"/>
                  </a:cubicBezTo>
                  <a:cubicBezTo>
                    <a:pt x="824" y="39"/>
                    <a:pt x="820" y="80"/>
                    <a:pt x="843" y="109"/>
                  </a:cubicBezTo>
                  <a:cubicBezTo>
                    <a:pt x="966" y="267"/>
                    <a:pt x="1017" y="473"/>
                    <a:pt x="980" y="655"/>
                  </a:cubicBezTo>
                  <a:cubicBezTo>
                    <a:pt x="941" y="846"/>
                    <a:pt x="798" y="1011"/>
                    <a:pt x="624" y="1064"/>
                  </a:cubicBezTo>
                  <a:cubicBezTo>
                    <a:pt x="581" y="1077"/>
                    <a:pt x="537" y="1083"/>
                    <a:pt x="492" y="1083"/>
                  </a:cubicBezTo>
                  <a:cubicBezTo>
                    <a:pt x="349" y="1083"/>
                    <a:pt x="207" y="1018"/>
                    <a:pt x="129" y="906"/>
                  </a:cubicBezTo>
                  <a:cubicBezTo>
                    <a:pt x="117" y="888"/>
                    <a:pt x="96" y="878"/>
                    <a:pt x="76" y="878"/>
                  </a:cubicBezTo>
                  <a:cubicBezTo>
                    <a:pt x="62" y="878"/>
                    <a:pt x="49" y="882"/>
                    <a:pt x="38" y="891"/>
                  </a:cubicBezTo>
                  <a:cubicBezTo>
                    <a:pt x="8" y="911"/>
                    <a:pt x="1" y="952"/>
                    <a:pt x="22" y="982"/>
                  </a:cubicBezTo>
                  <a:cubicBezTo>
                    <a:pt x="127" y="1128"/>
                    <a:pt x="308" y="1214"/>
                    <a:pt x="492" y="1214"/>
                  </a:cubicBezTo>
                  <a:cubicBezTo>
                    <a:pt x="551" y="1214"/>
                    <a:pt x="608" y="1206"/>
                    <a:pt x="665" y="1188"/>
                  </a:cubicBezTo>
                  <a:cubicBezTo>
                    <a:pt x="887" y="1118"/>
                    <a:pt x="1060" y="919"/>
                    <a:pt x="1110" y="680"/>
                  </a:cubicBezTo>
                  <a:cubicBezTo>
                    <a:pt x="1156" y="460"/>
                    <a:pt x="1094" y="216"/>
                    <a:pt x="946" y="26"/>
                  </a:cubicBezTo>
                  <a:cubicBezTo>
                    <a:pt x="933" y="9"/>
                    <a:pt x="913" y="0"/>
                    <a:pt x="89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5258550" y="2005700"/>
              <a:ext cx="111125" cy="152900"/>
            </a:xfrm>
            <a:custGeom>
              <a:avLst/>
              <a:gdLst/>
              <a:ahLst/>
              <a:cxnLst/>
              <a:rect l="l" t="t" r="r" b="b"/>
              <a:pathLst>
                <a:path w="4445" h="6116" extrusionOk="0">
                  <a:moveTo>
                    <a:pt x="74" y="0"/>
                  </a:moveTo>
                  <a:cubicBezTo>
                    <a:pt x="67" y="0"/>
                    <a:pt x="59" y="1"/>
                    <a:pt x="52" y="4"/>
                  </a:cubicBezTo>
                  <a:cubicBezTo>
                    <a:pt x="19" y="17"/>
                    <a:pt x="0" y="54"/>
                    <a:pt x="13" y="89"/>
                  </a:cubicBezTo>
                  <a:lnTo>
                    <a:pt x="1698" y="4651"/>
                  </a:lnTo>
                  <a:cubicBezTo>
                    <a:pt x="1907" y="5220"/>
                    <a:pt x="2336" y="5725"/>
                    <a:pt x="2792" y="5939"/>
                  </a:cubicBezTo>
                  <a:cubicBezTo>
                    <a:pt x="3039" y="6057"/>
                    <a:pt x="3314" y="6115"/>
                    <a:pt x="3585" y="6115"/>
                  </a:cubicBezTo>
                  <a:cubicBezTo>
                    <a:pt x="3864" y="6115"/>
                    <a:pt x="4144" y="6052"/>
                    <a:pt x="4397" y="5932"/>
                  </a:cubicBezTo>
                  <a:cubicBezTo>
                    <a:pt x="4430" y="5917"/>
                    <a:pt x="4445" y="5878"/>
                    <a:pt x="4429" y="5845"/>
                  </a:cubicBezTo>
                  <a:cubicBezTo>
                    <a:pt x="4416" y="5822"/>
                    <a:pt x="4393" y="5809"/>
                    <a:pt x="4368" y="5809"/>
                  </a:cubicBezTo>
                  <a:cubicBezTo>
                    <a:pt x="4359" y="5809"/>
                    <a:pt x="4349" y="5811"/>
                    <a:pt x="4340" y="5815"/>
                  </a:cubicBezTo>
                  <a:cubicBezTo>
                    <a:pt x="4105" y="5929"/>
                    <a:pt x="3846" y="5985"/>
                    <a:pt x="3587" y="5985"/>
                  </a:cubicBezTo>
                  <a:cubicBezTo>
                    <a:pt x="3333" y="5985"/>
                    <a:pt x="3080" y="5931"/>
                    <a:pt x="2849" y="5822"/>
                  </a:cubicBezTo>
                  <a:cubicBezTo>
                    <a:pt x="2422" y="5621"/>
                    <a:pt x="2020" y="5145"/>
                    <a:pt x="1821" y="4607"/>
                  </a:cubicBezTo>
                  <a:lnTo>
                    <a:pt x="136" y="43"/>
                  </a:lnTo>
                  <a:cubicBezTo>
                    <a:pt x="126" y="17"/>
                    <a:pt x="101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5088750" y="1842400"/>
              <a:ext cx="105525" cy="95200"/>
            </a:xfrm>
            <a:custGeom>
              <a:avLst/>
              <a:gdLst/>
              <a:ahLst/>
              <a:cxnLst/>
              <a:rect l="l" t="t" r="r" b="b"/>
              <a:pathLst>
                <a:path w="4221" h="3808" extrusionOk="0">
                  <a:moveTo>
                    <a:pt x="950" y="0"/>
                  </a:moveTo>
                  <a:cubicBezTo>
                    <a:pt x="665" y="334"/>
                    <a:pt x="379" y="667"/>
                    <a:pt x="95" y="1001"/>
                  </a:cubicBezTo>
                  <a:cubicBezTo>
                    <a:pt x="45" y="1060"/>
                    <a:pt x="1" y="1160"/>
                    <a:pt x="8" y="1234"/>
                  </a:cubicBezTo>
                  <a:cubicBezTo>
                    <a:pt x="15" y="1311"/>
                    <a:pt x="61" y="1383"/>
                    <a:pt x="128" y="1420"/>
                  </a:cubicBezTo>
                  <a:cubicBezTo>
                    <a:pt x="15" y="1494"/>
                    <a:pt x="2" y="1696"/>
                    <a:pt x="44" y="1823"/>
                  </a:cubicBezTo>
                  <a:cubicBezTo>
                    <a:pt x="85" y="1952"/>
                    <a:pt x="179" y="2053"/>
                    <a:pt x="271" y="2152"/>
                  </a:cubicBezTo>
                  <a:cubicBezTo>
                    <a:pt x="196" y="2246"/>
                    <a:pt x="168" y="2348"/>
                    <a:pt x="218" y="2456"/>
                  </a:cubicBezTo>
                  <a:cubicBezTo>
                    <a:pt x="268" y="2566"/>
                    <a:pt x="381" y="2642"/>
                    <a:pt x="501" y="2649"/>
                  </a:cubicBezTo>
                  <a:cubicBezTo>
                    <a:pt x="461" y="2738"/>
                    <a:pt x="502" y="2825"/>
                    <a:pt x="552" y="2905"/>
                  </a:cubicBezTo>
                  <a:cubicBezTo>
                    <a:pt x="602" y="2985"/>
                    <a:pt x="678" y="3048"/>
                    <a:pt x="751" y="3107"/>
                  </a:cubicBezTo>
                  <a:cubicBezTo>
                    <a:pt x="797" y="3144"/>
                    <a:pt x="844" y="3183"/>
                    <a:pt x="890" y="3221"/>
                  </a:cubicBezTo>
                  <a:cubicBezTo>
                    <a:pt x="944" y="3266"/>
                    <a:pt x="1010" y="3289"/>
                    <a:pt x="1077" y="3289"/>
                  </a:cubicBezTo>
                  <a:cubicBezTo>
                    <a:pt x="1123" y="3289"/>
                    <a:pt x="1169" y="3278"/>
                    <a:pt x="1211" y="3255"/>
                  </a:cubicBezTo>
                  <a:cubicBezTo>
                    <a:pt x="1354" y="3181"/>
                    <a:pt x="1503" y="3104"/>
                    <a:pt x="1639" y="3032"/>
                  </a:cubicBezTo>
                  <a:cubicBezTo>
                    <a:pt x="2041" y="3185"/>
                    <a:pt x="2439" y="3333"/>
                    <a:pt x="2841" y="3486"/>
                  </a:cubicBezTo>
                  <a:cubicBezTo>
                    <a:pt x="3066" y="3571"/>
                    <a:pt x="3290" y="3700"/>
                    <a:pt x="3503" y="3807"/>
                  </a:cubicBezTo>
                  <a:lnTo>
                    <a:pt x="4221" y="305"/>
                  </a:lnTo>
                  <a:cubicBezTo>
                    <a:pt x="3913" y="158"/>
                    <a:pt x="3562" y="41"/>
                    <a:pt x="3220" y="31"/>
                  </a:cubicBezTo>
                  <a:cubicBezTo>
                    <a:pt x="2474" y="9"/>
                    <a:pt x="1696" y="22"/>
                    <a:pt x="95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5089325" y="1857500"/>
              <a:ext cx="25575" cy="21975"/>
            </a:xfrm>
            <a:custGeom>
              <a:avLst/>
              <a:gdLst/>
              <a:ahLst/>
              <a:cxnLst/>
              <a:rect l="l" t="t" r="r" b="b"/>
              <a:pathLst>
                <a:path w="1023" h="879" extrusionOk="0">
                  <a:moveTo>
                    <a:pt x="950" y="1"/>
                  </a:moveTo>
                  <a:cubicBezTo>
                    <a:pt x="935" y="1"/>
                    <a:pt x="919" y="5"/>
                    <a:pt x="907" y="15"/>
                  </a:cubicBezTo>
                  <a:lnTo>
                    <a:pt x="31" y="763"/>
                  </a:lnTo>
                  <a:cubicBezTo>
                    <a:pt x="5" y="786"/>
                    <a:pt x="1" y="829"/>
                    <a:pt x="23" y="856"/>
                  </a:cubicBezTo>
                  <a:cubicBezTo>
                    <a:pt x="36" y="872"/>
                    <a:pt x="56" y="879"/>
                    <a:pt x="73" y="879"/>
                  </a:cubicBezTo>
                  <a:cubicBezTo>
                    <a:pt x="91" y="879"/>
                    <a:pt x="105" y="873"/>
                    <a:pt x="116" y="863"/>
                  </a:cubicBezTo>
                  <a:lnTo>
                    <a:pt x="993" y="116"/>
                  </a:lnTo>
                  <a:cubicBezTo>
                    <a:pt x="1020" y="93"/>
                    <a:pt x="1023" y="50"/>
                    <a:pt x="1000" y="23"/>
                  </a:cubicBezTo>
                  <a:cubicBezTo>
                    <a:pt x="987" y="8"/>
                    <a:pt x="968" y="1"/>
                    <a:pt x="9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5092750" y="1874300"/>
              <a:ext cx="23725" cy="23525"/>
            </a:xfrm>
            <a:custGeom>
              <a:avLst/>
              <a:gdLst/>
              <a:ahLst/>
              <a:cxnLst/>
              <a:rect l="l" t="t" r="r" b="b"/>
              <a:pathLst>
                <a:path w="949" h="941" extrusionOk="0">
                  <a:moveTo>
                    <a:pt x="877" y="0"/>
                  </a:moveTo>
                  <a:cubicBezTo>
                    <a:pt x="860" y="0"/>
                    <a:pt x="843" y="7"/>
                    <a:pt x="830" y="20"/>
                  </a:cubicBezTo>
                  <a:lnTo>
                    <a:pt x="26" y="827"/>
                  </a:lnTo>
                  <a:cubicBezTo>
                    <a:pt x="1" y="852"/>
                    <a:pt x="1" y="894"/>
                    <a:pt x="26" y="920"/>
                  </a:cubicBezTo>
                  <a:cubicBezTo>
                    <a:pt x="39" y="934"/>
                    <a:pt x="57" y="940"/>
                    <a:pt x="72" y="940"/>
                  </a:cubicBezTo>
                  <a:cubicBezTo>
                    <a:pt x="91" y="940"/>
                    <a:pt x="107" y="933"/>
                    <a:pt x="119" y="920"/>
                  </a:cubicBezTo>
                  <a:lnTo>
                    <a:pt x="923" y="113"/>
                  </a:lnTo>
                  <a:cubicBezTo>
                    <a:pt x="949" y="87"/>
                    <a:pt x="949" y="44"/>
                    <a:pt x="923" y="20"/>
                  </a:cubicBezTo>
                  <a:cubicBezTo>
                    <a:pt x="911" y="7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5098700" y="1892125"/>
              <a:ext cx="24100" cy="17425"/>
            </a:xfrm>
            <a:custGeom>
              <a:avLst/>
              <a:gdLst/>
              <a:ahLst/>
              <a:cxnLst/>
              <a:rect l="l" t="t" r="r" b="b"/>
              <a:pathLst>
                <a:path w="964" h="697" extrusionOk="0">
                  <a:moveTo>
                    <a:pt x="890" y="0"/>
                  </a:moveTo>
                  <a:cubicBezTo>
                    <a:pt x="877" y="0"/>
                    <a:pt x="864" y="4"/>
                    <a:pt x="852" y="13"/>
                  </a:cubicBezTo>
                  <a:lnTo>
                    <a:pt x="39" y="577"/>
                  </a:lnTo>
                  <a:cubicBezTo>
                    <a:pt x="10" y="596"/>
                    <a:pt x="0" y="637"/>
                    <a:pt x="23" y="668"/>
                  </a:cubicBezTo>
                  <a:cubicBezTo>
                    <a:pt x="34" y="688"/>
                    <a:pt x="54" y="696"/>
                    <a:pt x="76" y="696"/>
                  </a:cubicBezTo>
                  <a:cubicBezTo>
                    <a:pt x="90" y="696"/>
                    <a:pt x="103" y="693"/>
                    <a:pt x="113" y="685"/>
                  </a:cubicBezTo>
                  <a:lnTo>
                    <a:pt x="926" y="120"/>
                  </a:lnTo>
                  <a:cubicBezTo>
                    <a:pt x="955" y="100"/>
                    <a:pt x="964" y="59"/>
                    <a:pt x="942" y="29"/>
                  </a:cubicBezTo>
                  <a:cubicBezTo>
                    <a:pt x="931" y="10"/>
                    <a:pt x="911" y="0"/>
                    <a:pt x="89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5115550" y="1912550"/>
              <a:ext cx="16150" cy="7075"/>
            </a:xfrm>
            <a:custGeom>
              <a:avLst/>
              <a:gdLst/>
              <a:ahLst/>
              <a:cxnLst/>
              <a:rect l="l" t="t" r="r" b="b"/>
              <a:pathLst>
                <a:path w="646" h="283" extrusionOk="0">
                  <a:moveTo>
                    <a:pt x="65" y="1"/>
                  </a:moveTo>
                  <a:cubicBezTo>
                    <a:pt x="27" y="1"/>
                    <a:pt x="2" y="30"/>
                    <a:pt x="1" y="65"/>
                  </a:cubicBezTo>
                  <a:cubicBezTo>
                    <a:pt x="1" y="104"/>
                    <a:pt x="29" y="132"/>
                    <a:pt x="65" y="134"/>
                  </a:cubicBezTo>
                  <a:cubicBezTo>
                    <a:pt x="231" y="139"/>
                    <a:pt x="394" y="186"/>
                    <a:pt x="537" y="272"/>
                  </a:cubicBezTo>
                  <a:cubicBezTo>
                    <a:pt x="547" y="278"/>
                    <a:pt x="558" y="282"/>
                    <a:pt x="571" y="282"/>
                  </a:cubicBezTo>
                  <a:cubicBezTo>
                    <a:pt x="593" y="282"/>
                    <a:pt x="614" y="271"/>
                    <a:pt x="625" y="248"/>
                  </a:cubicBezTo>
                  <a:cubicBezTo>
                    <a:pt x="645" y="218"/>
                    <a:pt x="635" y="178"/>
                    <a:pt x="604" y="158"/>
                  </a:cubicBezTo>
                  <a:cubicBezTo>
                    <a:pt x="444" y="61"/>
                    <a:pt x="258" y="6"/>
                    <a:pt x="68" y="1"/>
                  </a:cubicBezTo>
                  <a:cubicBezTo>
                    <a:pt x="67" y="1"/>
                    <a:pt x="66" y="1"/>
                    <a:pt x="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5065775" y="1671200"/>
              <a:ext cx="107600" cy="78225"/>
            </a:xfrm>
            <a:custGeom>
              <a:avLst/>
              <a:gdLst/>
              <a:ahLst/>
              <a:cxnLst/>
              <a:rect l="l" t="t" r="r" b="b"/>
              <a:pathLst>
                <a:path w="4304" h="3129" extrusionOk="0">
                  <a:moveTo>
                    <a:pt x="1851" y="1"/>
                  </a:moveTo>
                  <a:cubicBezTo>
                    <a:pt x="1619" y="1"/>
                    <a:pt x="1407" y="123"/>
                    <a:pt x="1297" y="339"/>
                  </a:cubicBezTo>
                  <a:cubicBezTo>
                    <a:pt x="1212" y="262"/>
                    <a:pt x="1098" y="224"/>
                    <a:pt x="984" y="224"/>
                  </a:cubicBezTo>
                  <a:cubicBezTo>
                    <a:pt x="885" y="224"/>
                    <a:pt x="785" y="253"/>
                    <a:pt x="707" y="314"/>
                  </a:cubicBezTo>
                  <a:cubicBezTo>
                    <a:pt x="537" y="446"/>
                    <a:pt x="469" y="710"/>
                    <a:pt x="569" y="897"/>
                  </a:cubicBezTo>
                  <a:cubicBezTo>
                    <a:pt x="255" y="948"/>
                    <a:pt x="0" y="1249"/>
                    <a:pt x="6" y="1568"/>
                  </a:cubicBezTo>
                  <a:cubicBezTo>
                    <a:pt x="12" y="1885"/>
                    <a:pt x="276" y="2178"/>
                    <a:pt x="592" y="2215"/>
                  </a:cubicBezTo>
                  <a:lnTo>
                    <a:pt x="3553" y="3126"/>
                  </a:lnTo>
                  <a:cubicBezTo>
                    <a:pt x="3572" y="3128"/>
                    <a:pt x="3590" y="3128"/>
                    <a:pt x="3609" y="3128"/>
                  </a:cubicBezTo>
                  <a:cubicBezTo>
                    <a:pt x="3801" y="3128"/>
                    <a:pt x="3992" y="3049"/>
                    <a:pt x="4117" y="2904"/>
                  </a:cubicBezTo>
                  <a:cubicBezTo>
                    <a:pt x="4256" y="2747"/>
                    <a:pt x="4303" y="2513"/>
                    <a:pt x="4228" y="2317"/>
                  </a:cubicBezTo>
                  <a:cubicBezTo>
                    <a:pt x="4152" y="2123"/>
                    <a:pt x="3966" y="2014"/>
                    <a:pt x="3762" y="2014"/>
                  </a:cubicBezTo>
                  <a:cubicBezTo>
                    <a:pt x="3758" y="2014"/>
                    <a:pt x="3754" y="2014"/>
                    <a:pt x="3750" y="2014"/>
                  </a:cubicBezTo>
                  <a:cubicBezTo>
                    <a:pt x="4023" y="1662"/>
                    <a:pt x="4009" y="1116"/>
                    <a:pt x="3716" y="777"/>
                  </a:cubicBezTo>
                  <a:cubicBezTo>
                    <a:pt x="3538" y="573"/>
                    <a:pt x="3277" y="471"/>
                    <a:pt x="3012" y="471"/>
                  </a:cubicBezTo>
                  <a:cubicBezTo>
                    <a:pt x="2840" y="471"/>
                    <a:pt x="2666" y="514"/>
                    <a:pt x="2514" y="600"/>
                  </a:cubicBezTo>
                  <a:cubicBezTo>
                    <a:pt x="2485" y="319"/>
                    <a:pt x="2256" y="67"/>
                    <a:pt x="1977" y="13"/>
                  </a:cubicBezTo>
                  <a:cubicBezTo>
                    <a:pt x="1935" y="5"/>
                    <a:pt x="1893" y="1"/>
                    <a:pt x="185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5123800" y="1668725"/>
              <a:ext cx="19900" cy="20275"/>
            </a:xfrm>
            <a:custGeom>
              <a:avLst/>
              <a:gdLst/>
              <a:ahLst/>
              <a:cxnLst/>
              <a:rect l="l" t="t" r="r" b="b"/>
              <a:pathLst>
                <a:path w="796" h="811" extrusionOk="0">
                  <a:moveTo>
                    <a:pt x="76" y="1"/>
                  </a:moveTo>
                  <a:cubicBezTo>
                    <a:pt x="62" y="1"/>
                    <a:pt x="47" y="6"/>
                    <a:pt x="34" y="16"/>
                  </a:cubicBezTo>
                  <a:cubicBezTo>
                    <a:pt x="5" y="39"/>
                    <a:pt x="1" y="80"/>
                    <a:pt x="24" y="109"/>
                  </a:cubicBezTo>
                  <a:cubicBezTo>
                    <a:pt x="164" y="275"/>
                    <a:pt x="213" y="518"/>
                    <a:pt x="145" y="725"/>
                  </a:cubicBezTo>
                  <a:cubicBezTo>
                    <a:pt x="137" y="758"/>
                    <a:pt x="153" y="793"/>
                    <a:pt x="184" y="805"/>
                  </a:cubicBezTo>
                  <a:cubicBezTo>
                    <a:pt x="191" y="809"/>
                    <a:pt x="200" y="811"/>
                    <a:pt x="208" y="811"/>
                  </a:cubicBezTo>
                  <a:cubicBezTo>
                    <a:pt x="231" y="811"/>
                    <a:pt x="255" y="798"/>
                    <a:pt x="265" y="776"/>
                  </a:cubicBezTo>
                  <a:cubicBezTo>
                    <a:pt x="358" y="603"/>
                    <a:pt x="538" y="483"/>
                    <a:pt x="734" y="462"/>
                  </a:cubicBezTo>
                  <a:cubicBezTo>
                    <a:pt x="772" y="459"/>
                    <a:pt x="796" y="426"/>
                    <a:pt x="793" y="390"/>
                  </a:cubicBezTo>
                  <a:cubicBezTo>
                    <a:pt x="789" y="358"/>
                    <a:pt x="766" y="331"/>
                    <a:pt x="733" y="331"/>
                  </a:cubicBezTo>
                  <a:cubicBezTo>
                    <a:pt x="729" y="331"/>
                    <a:pt x="725" y="331"/>
                    <a:pt x="721" y="332"/>
                  </a:cubicBezTo>
                  <a:cubicBezTo>
                    <a:pt x="567" y="347"/>
                    <a:pt x="421" y="416"/>
                    <a:pt x="307" y="518"/>
                  </a:cubicBezTo>
                  <a:cubicBezTo>
                    <a:pt x="303" y="339"/>
                    <a:pt x="241" y="160"/>
                    <a:pt x="127" y="24"/>
                  </a:cubicBezTo>
                  <a:cubicBezTo>
                    <a:pt x="113" y="9"/>
                    <a:pt x="95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5070425" y="1713325"/>
              <a:ext cx="94550" cy="88125"/>
            </a:xfrm>
            <a:custGeom>
              <a:avLst/>
              <a:gdLst/>
              <a:ahLst/>
              <a:cxnLst/>
              <a:rect l="l" t="t" r="r" b="b"/>
              <a:pathLst>
                <a:path w="3782" h="3525" extrusionOk="0">
                  <a:moveTo>
                    <a:pt x="855" y="0"/>
                  </a:moveTo>
                  <a:lnTo>
                    <a:pt x="855" y="0"/>
                  </a:lnTo>
                  <a:cubicBezTo>
                    <a:pt x="605" y="79"/>
                    <a:pt x="372" y="249"/>
                    <a:pt x="273" y="490"/>
                  </a:cubicBezTo>
                  <a:cubicBezTo>
                    <a:pt x="112" y="889"/>
                    <a:pt x="0" y="1314"/>
                    <a:pt x="73" y="1740"/>
                  </a:cubicBezTo>
                  <a:cubicBezTo>
                    <a:pt x="143" y="2144"/>
                    <a:pt x="466" y="2516"/>
                    <a:pt x="862" y="2638"/>
                  </a:cubicBezTo>
                  <a:cubicBezTo>
                    <a:pt x="857" y="2815"/>
                    <a:pt x="834" y="2973"/>
                    <a:pt x="828" y="3149"/>
                  </a:cubicBezTo>
                  <a:cubicBezTo>
                    <a:pt x="1021" y="3390"/>
                    <a:pt x="1341" y="3525"/>
                    <a:pt x="1688" y="3525"/>
                  </a:cubicBezTo>
                  <a:cubicBezTo>
                    <a:pt x="2097" y="3525"/>
                    <a:pt x="2543" y="3337"/>
                    <a:pt x="2862" y="2915"/>
                  </a:cubicBezTo>
                  <a:lnTo>
                    <a:pt x="2759" y="2254"/>
                  </a:lnTo>
                  <a:lnTo>
                    <a:pt x="2759" y="2254"/>
                  </a:lnTo>
                  <a:cubicBezTo>
                    <a:pt x="2816" y="2268"/>
                    <a:pt x="2874" y="2274"/>
                    <a:pt x="2932" y="2274"/>
                  </a:cubicBezTo>
                  <a:cubicBezTo>
                    <a:pt x="3185" y="2274"/>
                    <a:pt x="3439" y="2151"/>
                    <a:pt x="3587" y="1944"/>
                  </a:cubicBezTo>
                  <a:cubicBezTo>
                    <a:pt x="3770" y="1691"/>
                    <a:pt x="3781" y="1328"/>
                    <a:pt x="3617" y="1062"/>
                  </a:cubicBezTo>
                  <a:cubicBezTo>
                    <a:pt x="3474" y="832"/>
                    <a:pt x="3204" y="687"/>
                    <a:pt x="2933" y="687"/>
                  </a:cubicBezTo>
                  <a:cubicBezTo>
                    <a:pt x="2893" y="687"/>
                    <a:pt x="2853" y="690"/>
                    <a:pt x="2814" y="696"/>
                  </a:cubicBezTo>
                  <a:cubicBezTo>
                    <a:pt x="2765" y="791"/>
                    <a:pt x="2711" y="885"/>
                    <a:pt x="2662" y="982"/>
                  </a:cubicBezTo>
                  <a:cubicBezTo>
                    <a:pt x="2660" y="982"/>
                    <a:pt x="2659" y="982"/>
                    <a:pt x="2657" y="982"/>
                  </a:cubicBezTo>
                  <a:cubicBezTo>
                    <a:pt x="2503" y="982"/>
                    <a:pt x="2361" y="796"/>
                    <a:pt x="2285" y="663"/>
                  </a:cubicBezTo>
                  <a:cubicBezTo>
                    <a:pt x="2207" y="529"/>
                    <a:pt x="2139" y="375"/>
                    <a:pt x="2003" y="299"/>
                  </a:cubicBezTo>
                  <a:cubicBezTo>
                    <a:pt x="1936" y="261"/>
                    <a:pt x="1860" y="247"/>
                    <a:pt x="1783" y="247"/>
                  </a:cubicBezTo>
                  <a:cubicBezTo>
                    <a:pt x="1708" y="247"/>
                    <a:pt x="1631" y="260"/>
                    <a:pt x="1558" y="276"/>
                  </a:cubicBezTo>
                  <a:cubicBezTo>
                    <a:pt x="1446" y="300"/>
                    <a:pt x="1330" y="332"/>
                    <a:pt x="1215" y="332"/>
                  </a:cubicBezTo>
                  <a:cubicBezTo>
                    <a:pt x="1179" y="332"/>
                    <a:pt x="1144" y="329"/>
                    <a:pt x="1108" y="322"/>
                  </a:cubicBezTo>
                  <a:cubicBezTo>
                    <a:pt x="960" y="290"/>
                    <a:pt x="821" y="149"/>
                    <a:pt x="855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5088975" y="1710700"/>
              <a:ext cx="21250" cy="16650"/>
            </a:xfrm>
            <a:custGeom>
              <a:avLst/>
              <a:gdLst/>
              <a:ahLst/>
              <a:cxnLst/>
              <a:rect l="l" t="t" r="r" b="b"/>
              <a:pathLst>
                <a:path w="850" h="666" extrusionOk="0">
                  <a:moveTo>
                    <a:pt x="125" y="1"/>
                  </a:moveTo>
                  <a:cubicBezTo>
                    <a:pt x="98" y="1"/>
                    <a:pt x="73" y="18"/>
                    <a:pt x="63" y="45"/>
                  </a:cubicBezTo>
                  <a:cubicBezTo>
                    <a:pt x="0" y="218"/>
                    <a:pt x="55" y="420"/>
                    <a:pt x="193" y="540"/>
                  </a:cubicBezTo>
                  <a:cubicBezTo>
                    <a:pt x="292" y="624"/>
                    <a:pt x="422" y="666"/>
                    <a:pt x="592" y="666"/>
                  </a:cubicBezTo>
                  <a:cubicBezTo>
                    <a:pt x="652" y="666"/>
                    <a:pt x="719" y="660"/>
                    <a:pt x="788" y="647"/>
                  </a:cubicBezTo>
                  <a:cubicBezTo>
                    <a:pt x="824" y="641"/>
                    <a:pt x="849" y="608"/>
                    <a:pt x="844" y="573"/>
                  </a:cubicBezTo>
                  <a:cubicBezTo>
                    <a:pt x="838" y="540"/>
                    <a:pt x="812" y="516"/>
                    <a:pt x="780" y="516"/>
                  </a:cubicBezTo>
                  <a:cubicBezTo>
                    <a:pt x="776" y="516"/>
                    <a:pt x="773" y="516"/>
                    <a:pt x="769" y="517"/>
                  </a:cubicBezTo>
                  <a:cubicBezTo>
                    <a:pt x="704" y="526"/>
                    <a:pt x="645" y="531"/>
                    <a:pt x="591" y="531"/>
                  </a:cubicBezTo>
                  <a:cubicBezTo>
                    <a:pt x="454" y="531"/>
                    <a:pt x="350" y="501"/>
                    <a:pt x="278" y="438"/>
                  </a:cubicBezTo>
                  <a:cubicBezTo>
                    <a:pt x="180" y="355"/>
                    <a:pt x="143" y="209"/>
                    <a:pt x="186" y="89"/>
                  </a:cubicBezTo>
                  <a:cubicBezTo>
                    <a:pt x="199" y="55"/>
                    <a:pt x="180" y="18"/>
                    <a:pt x="147" y="5"/>
                  </a:cubicBezTo>
                  <a:cubicBezTo>
                    <a:pt x="140" y="2"/>
                    <a:pt x="132" y="1"/>
                    <a:pt x="12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5117700" y="1740050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2" y="0"/>
                  </a:moveTo>
                  <a:cubicBezTo>
                    <a:pt x="59" y="0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0"/>
                    <a:pt x="1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5081475" y="1737725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5"/>
                    <a:pt x="133" y="265"/>
                  </a:cubicBezTo>
                  <a:cubicBezTo>
                    <a:pt x="206" y="265"/>
                    <a:pt x="264" y="205"/>
                    <a:pt x="264" y="132"/>
                  </a:cubicBezTo>
                  <a:cubicBezTo>
                    <a:pt x="264" y="59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5077000" y="1725000"/>
              <a:ext cx="16200" cy="7600"/>
            </a:xfrm>
            <a:custGeom>
              <a:avLst/>
              <a:gdLst/>
              <a:ahLst/>
              <a:cxnLst/>
              <a:rect l="l" t="t" r="r" b="b"/>
              <a:pathLst>
                <a:path w="648" h="304" extrusionOk="0">
                  <a:moveTo>
                    <a:pt x="312" y="0"/>
                  </a:moveTo>
                  <a:cubicBezTo>
                    <a:pt x="199" y="0"/>
                    <a:pt x="88" y="56"/>
                    <a:pt x="22" y="148"/>
                  </a:cubicBezTo>
                  <a:cubicBezTo>
                    <a:pt x="0" y="176"/>
                    <a:pt x="7" y="218"/>
                    <a:pt x="38" y="239"/>
                  </a:cubicBezTo>
                  <a:cubicBezTo>
                    <a:pt x="49" y="247"/>
                    <a:pt x="62" y="251"/>
                    <a:pt x="75" y="251"/>
                  </a:cubicBezTo>
                  <a:cubicBezTo>
                    <a:pt x="96" y="251"/>
                    <a:pt x="116" y="242"/>
                    <a:pt x="129" y="224"/>
                  </a:cubicBezTo>
                  <a:cubicBezTo>
                    <a:pt x="169" y="165"/>
                    <a:pt x="240" y="129"/>
                    <a:pt x="311" y="129"/>
                  </a:cubicBezTo>
                  <a:cubicBezTo>
                    <a:pt x="318" y="129"/>
                    <a:pt x="326" y="130"/>
                    <a:pt x="333" y="131"/>
                  </a:cubicBezTo>
                  <a:cubicBezTo>
                    <a:pt x="412" y="139"/>
                    <a:pt x="484" y="194"/>
                    <a:pt x="514" y="265"/>
                  </a:cubicBezTo>
                  <a:cubicBezTo>
                    <a:pt x="524" y="289"/>
                    <a:pt x="549" y="304"/>
                    <a:pt x="574" y="304"/>
                  </a:cubicBezTo>
                  <a:cubicBezTo>
                    <a:pt x="581" y="304"/>
                    <a:pt x="591" y="302"/>
                    <a:pt x="599" y="301"/>
                  </a:cubicBezTo>
                  <a:cubicBezTo>
                    <a:pt x="631" y="286"/>
                    <a:pt x="648" y="248"/>
                    <a:pt x="634" y="215"/>
                  </a:cubicBezTo>
                  <a:cubicBezTo>
                    <a:pt x="585" y="98"/>
                    <a:pt x="472" y="15"/>
                    <a:pt x="348" y="2"/>
                  </a:cubicBezTo>
                  <a:cubicBezTo>
                    <a:pt x="336" y="1"/>
                    <a:pt x="324" y="0"/>
                    <a:pt x="31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5111700" y="1727750"/>
              <a:ext cx="14700" cy="3750"/>
            </a:xfrm>
            <a:custGeom>
              <a:avLst/>
              <a:gdLst/>
              <a:ahLst/>
              <a:cxnLst/>
              <a:rect l="l" t="t" r="r" b="b"/>
              <a:pathLst>
                <a:path w="588" h="150" extrusionOk="0">
                  <a:moveTo>
                    <a:pt x="70" y="1"/>
                  </a:moveTo>
                  <a:cubicBezTo>
                    <a:pt x="36" y="5"/>
                    <a:pt x="5" y="28"/>
                    <a:pt x="3" y="64"/>
                  </a:cubicBezTo>
                  <a:cubicBezTo>
                    <a:pt x="0" y="99"/>
                    <a:pt x="29" y="129"/>
                    <a:pt x="65" y="131"/>
                  </a:cubicBezTo>
                  <a:lnTo>
                    <a:pt x="519" y="149"/>
                  </a:lnTo>
                  <a:lnTo>
                    <a:pt x="521" y="149"/>
                  </a:lnTo>
                  <a:cubicBezTo>
                    <a:pt x="556" y="149"/>
                    <a:pt x="585" y="122"/>
                    <a:pt x="586" y="86"/>
                  </a:cubicBezTo>
                  <a:cubicBezTo>
                    <a:pt x="588" y="51"/>
                    <a:pt x="559" y="21"/>
                    <a:pt x="524" y="19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5096475" y="1738625"/>
              <a:ext cx="8525" cy="16275"/>
            </a:xfrm>
            <a:custGeom>
              <a:avLst/>
              <a:gdLst/>
              <a:ahLst/>
              <a:cxnLst/>
              <a:rect l="l" t="t" r="r" b="b"/>
              <a:pathLst>
                <a:path w="341" h="651" extrusionOk="0">
                  <a:moveTo>
                    <a:pt x="157" y="0"/>
                  </a:moveTo>
                  <a:cubicBezTo>
                    <a:pt x="126" y="0"/>
                    <a:pt x="98" y="24"/>
                    <a:pt x="93" y="56"/>
                  </a:cubicBezTo>
                  <a:lnTo>
                    <a:pt x="5" y="573"/>
                  </a:lnTo>
                  <a:cubicBezTo>
                    <a:pt x="0" y="593"/>
                    <a:pt x="8" y="615"/>
                    <a:pt x="22" y="631"/>
                  </a:cubicBezTo>
                  <a:cubicBezTo>
                    <a:pt x="35" y="643"/>
                    <a:pt x="50" y="651"/>
                    <a:pt x="69" y="651"/>
                  </a:cubicBezTo>
                  <a:cubicBezTo>
                    <a:pt x="72" y="651"/>
                    <a:pt x="76" y="651"/>
                    <a:pt x="79" y="649"/>
                  </a:cubicBezTo>
                  <a:lnTo>
                    <a:pt x="281" y="615"/>
                  </a:lnTo>
                  <a:cubicBezTo>
                    <a:pt x="316" y="609"/>
                    <a:pt x="341" y="575"/>
                    <a:pt x="335" y="539"/>
                  </a:cubicBezTo>
                  <a:cubicBezTo>
                    <a:pt x="330" y="507"/>
                    <a:pt x="302" y="485"/>
                    <a:pt x="270" y="485"/>
                  </a:cubicBezTo>
                  <a:cubicBezTo>
                    <a:pt x="267" y="485"/>
                    <a:pt x="263" y="486"/>
                    <a:pt x="259" y="486"/>
                  </a:cubicBezTo>
                  <a:lnTo>
                    <a:pt x="149" y="503"/>
                  </a:lnTo>
                  <a:lnTo>
                    <a:pt x="222" y="77"/>
                  </a:lnTo>
                  <a:cubicBezTo>
                    <a:pt x="228" y="42"/>
                    <a:pt x="205" y="7"/>
                    <a:pt x="169" y="2"/>
                  </a:cubicBezTo>
                  <a:cubicBezTo>
                    <a:pt x="165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5101050" y="1756025"/>
              <a:ext cx="12000" cy="6175"/>
            </a:xfrm>
            <a:custGeom>
              <a:avLst/>
              <a:gdLst/>
              <a:ahLst/>
              <a:cxnLst/>
              <a:rect l="l" t="t" r="r" b="b"/>
              <a:pathLst>
                <a:path w="480" h="247" extrusionOk="0">
                  <a:moveTo>
                    <a:pt x="405" y="0"/>
                  </a:moveTo>
                  <a:cubicBezTo>
                    <a:pt x="378" y="0"/>
                    <a:pt x="352" y="16"/>
                    <a:pt x="343" y="42"/>
                  </a:cubicBezTo>
                  <a:cubicBezTo>
                    <a:pt x="326" y="83"/>
                    <a:pt x="283" y="113"/>
                    <a:pt x="241" y="115"/>
                  </a:cubicBezTo>
                  <a:cubicBezTo>
                    <a:pt x="198" y="113"/>
                    <a:pt x="153" y="90"/>
                    <a:pt x="133" y="50"/>
                  </a:cubicBezTo>
                  <a:cubicBezTo>
                    <a:pt x="122" y="26"/>
                    <a:pt x="100" y="13"/>
                    <a:pt x="76" y="13"/>
                  </a:cubicBezTo>
                  <a:cubicBezTo>
                    <a:pt x="66" y="13"/>
                    <a:pt x="56" y="16"/>
                    <a:pt x="46" y="20"/>
                  </a:cubicBezTo>
                  <a:cubicBezTo>
                    <a:pt x="12" y="36"/>
                    <a:pt x="0" y="76"/>
                    <a:pt x="16" y="108"/>
                  </a:cubicBezTo>
                  <a:cubicBezTo>
                    <a:pt x="58" y="192"/>
                    <a:pt x="145" y="246"/>
                    <a:pt x="238" y="246"/>
                  </a:cubicBezTo>
                  <a:lnTo>
                    <a:pt x="246" y="246"/>
                  </a:lnTo>
                  <a:cubicBezTo>
                    <a:pt x="343" y="242"/>
                    <a:pt x="431" y="179"/>
                    <a:pt x="466" y="90"/>
                  </a:cubicBezTo>
                  <a:cubicBezTo>
                    <a:pt x="479" y="56"/>
                    <a:pt x="462" y="18"/>
                    <a:pt x="429" y="5"/>
                  </a:cubicBezTo>
                  <a:cubicBezTo>
                    <a:pt x="421" y="2"/>
                    <a:pt x="413" y="0"/>
                    <a:pt x="40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5141100" y="1740450"/>
              <a:ext cx="14750" cy="8025"/>
            </a:xfrm>
            <a:custGeom>
              <a:avLst/>
              <a:gdLst/>
              <a:ahLst/>
              <a:cxnLst/>
              <a:rect l="l" t="t" r="r" b="b"/>
              <a:pathLst>
                <a:path w="590" h="321" extrusionOk="0">
                  <a:moveTo>
                    <a:pt x="516" y="1"/>
                  </a:moveTo>
                  <a:cubicBezTo>
                    <a:pt x="507" y="1"/>
                    <a:pt x="498" y="2"/>
                    <a:pt x="490" y="6"/>
                  </a:cubicBezTo>
                  <a:lnTo>
                    <a:pt x="49" y="195"/>
                  </a:lnTo>
                  <a:cubicBezTo>
                    <a:pt x="17" y="209"/>
                    <a:pt x="1" y="247"/>
                    <a:pt x="15" y="280"/>
                  </a:cubicBezTo>
                  <a:cubicBezTo>
                    <a:pt x="25" y="306"/>
                    <a:pt x="51" y="320"/>
                    <a:pt x="75" y="320"/>
                  </a:cubicBezTo>
                  <a:cubicBezTo>
                    <a:pt x="82" y="320"/>
                    <a:pt x="92" y="319"/>
                    <a:pt x="101" y="315"/>
                  </a:cubicBezTo>
                  <a:lnTo>
                    <a:pt x="543" y="126"/>
                  </a:lnTo>
                  <a:cubicBezTo>
                    <a:pt x="574" y="112"/>
                    <a:pt x="590" y="73"/>
                    <a:pt x="576" y="40"/>
                  </a:cubicBezTo>
                  <a:cubicBezTo>
                    <a:pt x="565" y="16"/>
                    <a:pt x="541" y="1"/>
                    <a:pt x="51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5089600" y="1778050"/>
              <a:ext cx="27650" cy="5800"/>
            </a:xfrm>
            <a:custGeom>
              <a:avLst/>
              <a:gdLst/>
              <a:ahLst/>
              <a:cxnLst/>
              <a:rect l="l" t="t" r="r" b="b"/>
              <a:pathLst>
                <a:path w="1106" h="232" extrusionOk="0">
                  <a:moveTo>
                    <a:pt x="74" y="0"/>
                  </a:moveTo>
                  <a:cubicBezTo>
                    <a:pt x="47" y="0"/>
                    <a:pt x="22" y="17"/>
                    <a:pt x="12" y="44"/>
                  </a:cubicBezTo>
                  <a:cubicBezTo>
                    <a:pt x="1" y="77"/>
                    <a:pt x="18" y="116"/>
                    <a:pt x="52" y="127"/>
                  </a:cubicBezTo>
                  <a:cubicBezTo>
                    <a:pt x="240" y="197"/>
                    <a:pt x="438" y="232"/>
                    <a:pt x="639" y="232"/>
                  </a:cubicBezTo>
                  <a:cubicBezTo>
                    <a:pt x="777" y="232"/>
                    <a:pt x="917" y="213"/>
                    <a:pt x="1049" y="182"/>
                  </a:cubicBezTo>
                  <a:cubicBezTo>
                    <a:pt x="1085" y="173"/>
                    <a:pt x="1106" y="137"/>
                    <a:pt x="1097" y="101"/>
                  </a:cubicBezTo>
                  <a:cubicBezTo>
                    <a:pt x="1090" y="71"/>
                    <a:pt x="1062" y="51"/>
                    <a:pt x="1033" y="51"/>
                  </a:cubicBezTo>
                  <a:cubicBezTo>
                    <a:pt x="1028" y="51"/>
                    <a:pt x="1022" y="52"/>
                    <a:pt x="1017" y="53"/>
                  </a:cubicBezTo>
                  <a:cubicBezTo>
                    <a:pt x="894" y="84"/>
                    <a:pt x="767" y="100"/>
                    <a:pt x="639" y="100"/>
                  </a:cubicBezTo>
                  <a:cubicBezTo>
                    <a:pt x="455" y="100"/>
                    <a:pt x="270" y="68"/>
                    <a:pt x="97" y="4"/>
                  </a:cubicBezTo>
                  <a:cubicBezTo>
                    <a:pt x="89" y="1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5170625" y="1846700"/>
              <a:ext cx="137750" cy="151900"/>
            </a:xfrm>
            <a:custGeom>
              <a:avLst/>
              <a:gdLst/>
              <a:ahLst/>
              <a:cxnLst/>
              <a:rect l="l" t="t" r="r" b="b"/>
              <a:pathLst>
                <a:path w="5510" h="6076" extrusionOk="0">
                  <a:moveTo>
                    <a:pt x="913" y="0"/>
                  </a:moveTo>
                  <a:cubicBezTo>
                    <a:pt x="608" y="1309"/>
                    <a:pt x="305" y="2619"/>
                    <a:pt x="1" y="3931"/>
                  </a:cubicBezTo>
                  <a:cubicBezTo>
                    <a:pt x="723" y="4662"/>
                    <a:pt x="1506" y="5328"/>
                    <a:pt x="2411" y="5812"/>
                  </a:cubicBezTo>
                  <a:cubicBezTo>
                    <a:pt x="2730" y="5982"/>
                    <a:pt x="3096" y="6076"/>
                    <a:pt x="3459" y="6076"/>
                  </a:cubicBezTo>
                  <a:cubicBezTo>
                    <a:pt x="3607" y="6076"/>
                    <a:pt x="3754" y="6060"/>
                    <a:pt x="3897" y="6028"/>
                  </a:cubicBezTo>
                  <a:cubicBezTo>
                    <a:pt x="4395" y="5920"/>
                    <a:pt x="4841" y="5605"/>
                    <a:pt x="5113" y="5175"/>
                  </a:cubicBezTo>
                  <a:cubicBezTo>
                    <a:pt x="5509" y="4550"/>
                    <a:pt x="5510" y="3728"/>
                    <a:pt x="5230" y="3046"/>
                  </a:cubicBezTo>
                  <a:cubicBezTo>
                    <a:pt x="4947" y="2363"/>
                    <a:pt x="4412" y="1810"/>
                    <a:pt x="3805" y="1388"/>
                  </a:cubicBezTo>
                  <a:cubicBezTo>
                    <a:pt x="3197" y="966"/>
                    <a:pt x="2518" y="666"/>
                    <a:pt x="1843" y="367"/>
                  </a:cubicBezTo>
                  <a:cubicBezTo>
                    <a:pt x="1527" y="229"/>
                    <a:pt x="1229" y="139"/>
                    <a:pt x="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5192925" y="1845425"/>
              <a:ext cx="92450" cy="48675"/>
            </a:xfrm>
            <a:custGeom>
              <a:avLst/>
              <a:gdLst/>
              <a:ahLst/>
              <a:cxnLst/>
              <a:rect l="l" t="t" r="r" b="b"/>
              <a:pathLst>
                <a:path w="3698" h="1947" extrusionOk="0">
                  <a:moveTo>
                    <a:pt x="45" y="1"/>
                  </a:moveTo>
                  <a:lnTo>
                    <a:pt x="22" y="61"/>
                  </a:lnTo>
                  <a:lnTo>
                    <a:pt x="33" y="33"/>
                  </a:lnTo>
                  <a:lnTo>
                    <a:pt x="45" y="1"/>
                  </a:lnTo>
                  <a:close/>
                  <a:moveTo>
                    <a:pt x="46" y="1"/>
                  </a:moveTo>
                  <a:lnTo>
                    <a:pt x="33" y="33"/>
                  </a:lnTo>
                  <a:lnTo>
                    <a:pt x="1" y="124"/>
                  </a:lnTo>
                  <a:cubicBezTo>
                    <a:pt x="615" y="356"/>
                    <a:pt x="1251" y="596"/>
                    <a:pt x="1852" y="887"/>
                  </a:cubicBezTo>
                  <a:cubicBezTo>
                    <a:pt x="2459" y="1180"/>
                    <a:pt x="3041" y="1533"/>
                    <a:pt x="3584" y="1934"/>
                  </a:cubicBezTo>
                  <a:cubicBezTo>
                    <a:pt x="3597" y="1942"/>
                    <a:pt x="3610" y="1947"/>
                    <a:pt x="3624" y="1947"/>
                  </a:cubicBezTo>
                  <a:cubicBezTo>
                    <a:pt x="3646" y="1947"/>
                    <a:pt x="3666" y="1938"/>
                    <a:pt x="3676" y="1919"/>
                  </a:cubicBezTo>
                  <a:cubicBezTo>
                    <a:pt x="3697" y="1891"/>
                    <a:pt x="3690" y="1849"/>
                    <a:pt x="3662" y="1828"/>
                  </a:cubicBezTo>
                  <a:cubicBezTo>
                    <a:pt x="3113" y="1423"/>
                    <a:pt x="2521" y="1066"/>
                    <a:pt x="1909" y="769"/>
                  </a:cubicBezTo>
                  <a:cubicBezTo>
                    <a:pt x="1304" y="476"/>
                    <a:pt x="665" y="234"/>
                    <a:pt x="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5256750" y="1873025"/>
              <a:ext cx="10925" cy="3950"/>
            </a:xfrm>
            <a:custGeom>
              <a:avLst/>
              <a:gdLst/>
              <a:ahLst/>
              <a:cxnLst/>
              <a:rect l="l" t="t" r="r" b="b"/>
              <a:pathLst>
                <a:path w="437" h="158" extrusionOk="0">
                  <a:moveTo>
                    <a:pt x="368" y="0"/>
                  </a:moveTo>
                  <a:cubicBezTo>
                    <a:pt x="366" y="0"/>
                    <a:pt x="363" y="0"/>
                    <a:pt x="361" y="1"/>
                  </a:cubicBezTo>
                  <a:lnTo>
                    <a:pt x="65" y="25"/>
                  </a:lnTo>
                  <a:cubicBezTo>
                    <a:pt x="28" y="29"/>
                    <a:pt x="1" y="61"/>
                    <a:pt x="4" y="96"/>
                  </a:cubicBezTo>
                  <a:cubicBezTo>
                    <a:pt x="8" y="132"/>
                    <a:pt x="37" y="158"/>
                    <a:pt x="71" y="158"/>
                  </a:cubicBezTo>
                  <a:lnTo>
                    <a:pt x="75" y="158"/>
                  </a:lnTo>
                  <a:lnTo>
                    <a:pt x="372" y="132"/>
                  </a:lnTo>
                  <a:cubicBezTo>
                    <a:pt x="410" y="129"/>
                    <a:pt x="437" y="96"/>
                    <a:pt x="432" y="61"/>
                  </a:cubicBezTo>
                  <a:cubicBezTo>
                    <a:pt x="430" y="26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5193275" y="1854475"/>
              <a:ext cx="26850" cy="116350"/>
            </a:xfrm>
            <a:custGeom>
              <a:avLst/>
              <a:gdLst/>
              <a:ahLst/>
              <a:cxnLst/>
              <a:rect l="l" t="t" r="r" b="b"/>
              <a:pathLst>
                <a:path w="1074" h="4654" extrusionOk="0">
                  <a:moveTo>
                    <a:pt x="1005" y="0"/>
                  </a:moveTo>
                  <a:cubicBezTo>
                    <a:pt x="974" y="0"/>
                    <a:pt x="944" y="21"/>
                    <a:pt x="937" y="54"/>
                  </a:cubicBezTo>
                  <a:lnTo>
                    <a:pt x="8" y="4575"/>
                  </a:lnTo>
                  <a:cubicBezTo>
                    <a:pt x="1" y="4611"/>
                    <a:pt x="24" y="4645"/>
                    <a:pt x="60" y="4652"/>
                  </a:cubicBezTo>
                  <a:cubicBezTo>
                    <a:pt x="64" y="4654"/>
                    <a:pt x="68" y="4654"/>
                    <a:pt x="72" y="4654"/>
                  </a:cubicBezTo>
                  <a:cubicBezTo>
                    <a:pt x="102" y="4654"/>
                    <a:pt x="130" y="4632"/>
                    <a:pt x="137" y="4601"/>
                  </a:cubicBezTo>
                  <a:lnTo>
                    <a:pt x="1066" y="78"/>
                  </a:lnTo>
                  <a:cubicBezTo>
                    <a:pt x="1073" y="42"/>
                    <a:pt x="1049" y="8"/>
                    <a:pt x="1013" y="1"/>
                  </a:cubicBezTo>
                  <a:cubicBezTo>
                    <a:pt x="1010" y="0"/>
                    <a:pt x="1007" y="0"/>
                    <a:pt x="100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5176100" y="1940575"/>
              <a:ext cx="24000" cy="10700"/>
            </a:xfrm>
            <a:custGeom>
              <a:avLst/>
              <a:gdLst/>
              <a:ahLst/>
              <a:cxnLst/>
              <a:rect l="l" t="t" r="r" b="b"/>
              <a:pathLst>
                <a:path w="960" h="428" extrusionOk="0">
                  <a:moveTo>
                    <a:pt x="73" y="0"/>
                  </a:moveTo>
                  <a:cubicBezTo>
                    <a:pt x="46" y="0"/>
                    <a:pt x="22" y="17"/>
                    <a:pt x="12" y="43"/>
                  </a:cubicBezTo>
                  <a:cubicBezTo>
                    <a:pt x="0" y="78"/>
                    <a:pt x="18" y="115"/>
                    <a:pt x="52" y="128"/>
                  </a:cubicBezTo>
                  <a:lnTo>
                    <a:pt x="862" y="423"/>
                  </a:lnTo>
                  <a:cubicBezTo>
                    <a:pt x="870" y="426"/>
                    <a:pt x="880" y="428"/>
                    <a:pt x="887" y="428"/>
                  </a:cubicBezTo>
                  <a:cubicBezTo>
                    <a:pt x="912" y="428"/>
                    <a:pt x="938" y="412"/>
                    <a:pt x="947" y="385"/>
                  </a:cubicBezTo>
                  <a:cubicBezTo>
                    <a:pt x="960" y="351"/>
                    <a:pt x="941" y="313"/>
                    <a:pt x="908" y="301"/>
                  </a:cubicBezTo>
                  <a:lnTo>
                    <a:pt x="96" y="5"/>
                  </a:lnTo>
                  <a:cubicBezTo>
                    <a:pt x="88" y="2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5178275" y="1923450"/>
              <a:ext cx="26325" cy="9425"/>
            </a:xfrm>
            <a:custGeom>
              <a:avLst/>
              <a:gdLst/>
              <a:ahLst/>
              <a:cxnLst/>
              <a:rect l="l" t="t" r="r" b="b"/>
              <a:pathLst>
                <a:path w="1053" h="377" extrusionOk="0">
                  <a:moveTo>
                    <a:pt x="71" y="1"/>
                  </a:moveTo>
                  <a:cubicBezTo>
                    <a:pt x="42" y="1"/>
                    <a:pt x="16" y="21"/>
                    <a:pt x="9" y="49"/>
                  </a:cubicBezTo>
                  <a:cubicBezTo>
                    <a:pt x="1" y="84"/>
                    <a:pt x="21" y="121"/>
                    <a:pt x="56" y="129"/>
                  </a:cubicBezTo>
                  <a:lnTo>
                    <a:pt x="964" y="375"/>
                  </a:lnTo>
                  <a:cubicBezTo>
                    <a:pt x="971" y="377"/>
                    <a:pt x="975" y="377"/>
                    <a:pt x="981" y="377"/>
                  </a:cubicBezTo>
                  <a:cubicBezTo>
                    <a:pt x="1010" y="377"/>
                    <a:pt x="1037" y="358"/>
                    <a:pt x="1044" y="328"/>
                  </a:cubicBezTo>
                  <a:cubicBezTo>
                    <a:pt x="1053" y="294"/>
                    <a:pt x="1033" y="256"/>
                    <a:pt x="997" y="248"/>
                  </a:cubicBezTo>
                  <a:lnTo>
                    <a:pt x="89" y="3"/>
                  </a:ln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5183850" y="1901300"/>
              <a:ext cx="24725" cy="9625"/>
            </a:xfrm>
            <a:custGeom>
              <a:avLst/>
              <a:gdLst/>
              <a:ahLst/>
              <a:cxnLst/>
              <a:rect l="l" t="t" r="r" b="b"/>
              <a:pathLst>
                <a:path w="989" h="385" extrusionOk="0">
                  <a:moveTo>
                    <a:pt x="72" y="0"/>
                  </a:moveTo>
                  <a:cubicBezTo>
                    <a:pt x="44" y="0"/>
                    <a:pt x="18" y="19"/>
                    <a:pt x="9" y="47"/>
                  </a:cubicBezTo>
                  <a:cubicBezTo>
                    <a:pt x="1" y="83"/>
                    <a:pt x="21" y="119"/>
                    <a:pt x="55" y="129"/>
                  </a:cubicBezTo>
                  <a:lnTo>
                    <a:pt x="898" y="382"/>
                  </a:lnTo>
                  <a:cubicBezTo>
                    <a:pt x="905" y="385"/>
                    <a:pt x="913" y="385"/>
                    <a:pt x="917" y="385"/>
                  </a:cubicBezTo>
                  <a:cubicBezTo>
                    <a:pt x="944" y="385"/>
                    <a:pt x="971" y="368"/>
                    <a:pt x="980" y="336"/>
                  </a:cubicBezTo>
                  <a:cubicBezTo>
                    <a:pt x="988" y="301"/>
                    <a:pt x="971" y="265"/>
                    <a:pt x="935" y="255"/>
                  </a:cubicBezTo>
                  <a:lnTo>
                    <a:pt x="92" y="3"/>
                  </a:lnTo>
                  <a:cubicBezTo>
                    <a:pt x="85" y="1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5187525" y="1881450"/>
              <a:ext cx="25275" cy="8925"/>
            </a:xfrm>
            <a:custGeom>
              <a:avLst/>
              <a:gdLst/>
              <a:ahLst/>
              <a:cxnLst/>
              <a:rect l="l" t="t" r="r" b="b"/>
              <a:pathLst>
                <a:path w="1011" h="357" extrusionOk="0">
                  <a:moveTo>
                    <a:pt x="71" y="1"/>
                  </a:moveTo>
                  <a:cubicBezTo>
                    <a:pt x="43" y="1"/>
                    <a:pt x="18" y="20"/>
                    <a:pt x="11" y="50"/>
                  </a:cubicBezTo>
                  <a:cubicBezTo>
                    <a:pt x="1" y="85"/>
                    <a:pt x="22" y="121"/>
                    <a:pt x="58" y="130"/>
                  </a:cubicBezTo>
                  <a:lnTo>
                    <a:pt x="920" y="355"/>
                  </a:lnTo>
                  <a:cubicBezTo>
                    <a:pt x="926" y="357"/>
                    <a:pt x="931" y="357"/>
                    <a:pt x="937" y="357"/>
                  </a:cubicBezTo>
                  <a:cubicBezTo>
                    <a:pt x="966" y="357"/>
                    <a:pt x="991" y="337"/>
                    <a:pt x="1001" y="308"/>
                  </a:cubicBezTo>
                  <a:cubicBezTo>
                    <a:pt x="1010" y="273"/>
                    <a:pt x="990" y="237"/>
                    <a:pt x="954" y="228"/>
                  </a:cubicBezTo>
                  <a:lnTo>
                    <a:pt x="91" y="4"/>
                  </a:lnTo>
                  <a:cubicBezTo>
                    <a:pt x="84" y="2"/>
                    <a:pt x="78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5189725" y="1867750"/>
              <a:ext cx="25575" cy="12225"/>
            </a:xfrm>
            <a:custGeom>
              <a:avLst/>
              <a:gdLst/>
              <a:ahLst/>
              <a:cxnLst/>
              <a:rect l="l" t="t" r="r" b="b"/>
              <a:pathLst>
                <a:path w="1023" h="489" extrusionOk="0">
                  <a:moveTo>
                    <a:pt x="75" y="1"/>
                  </a:moveTo>
                  <a:cubicBezTo>
                    <a:pt x="49" y="1"/>
                    <a:pt x="25" y="17"/>
                    <a:pt x="14" y="41"/>
                  </a:cubicBezTo>
                  <a:cubicBezTo>
                    <a:pt x="0" y="76"/>
                    <a:pt x="16" y="113"/>
                    <a:pt x="50" y="127"/>
                  </a:cubicBezTo>
                  <a:lnTo>
                    <a:pt x="922" y="483"/>
                  </a:lnTo>
                  <a:cubicBezTo>
                    <a:pt x="931" y="487"/>
                    <a:pt x="938" y="489"/>
                    <a:pt x="946" y="489"/>
                  </a:cubicBezTo>
                  <a:cubicBezTo>
                    <a:pt x="974" y="489"/>
                    <a:pt x="996" y="475"/>
                    <a:pt x="1008" y="447"/>
                  </a:cubicBezTo>
                  <a:cubicBezTo>
                    <a:pt x="1022" y="413"/>
                    <a:pt x="1005" y="376"/>
                    <a:pt x="972" y="362"/>
                  </a:cubicBezTo>
                  <a:lnTo>
                    <a:pt x="100" y="6"/>
                  </a:lnTo>
                  <a:cubicBezTo>
                    <a:pt x="92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6" name="Google Shape;1866;p40"/>
          <p:cNvGrpSpPr/>
          <p:nvPr/>
        </p:nvGrpSpPr>
        <p:grpSpPr>
          <a:xfrm flipH="1">
            <a:off x="2446586" y="2359406"/>
            <a:ext cx="1146885" cy="2244001"/>
            <a:chOff x="4501825" y="1938150"/>
            <a:chExt cx="358850" cy="702150"/>
          </a:xfrm>
        </p:grpSpPr>
        <p:sp>
          <p:nvSpPr>
            <p:cNvPr id="1867" name="Google Shape;1867;p40"/>
            <p:cNvSpPr/>
            <p:nvPr/>
          </p:nvSpPr>
          <p:spPr>
            <a:xfrm>
              <a:off x="4501825" y="2598700"/>
              <a:ext cx="358850" cy="41600"/>
            </a:xfrm>
            <a:custGeom>
              <a:avLst/>
              <a:gdLst/>
              <a:ahLst/>
              <a:cxnLst/>
              <a:rect l="l" t="t" r="r" b="b"/>
              <a:pathLst>
                <a:path w="14354" h="1664" extrusionOk="0">
                  <a:moveTo>
                    <a:pt x="7177" y="1"/>
                  </a:moveTo>
                  <a:cubicBezTo>
                    <a:pt x="3214" y="1"/>
                    <a:pt x="1" y="373"/>
                    <a:pt x="1" y="833"/>
                  </a:cubicBezTo>
                  <a:cubicBezTo>
                    <a:pt x="1" y="1292"/>
                    <a:pt x="3214" y="1664"/>
                    <a:pt x="7177" y="1664"/>
                  </a:cubicBezTo>
                  <a:cubicBezTo>
                    <a:pt x="9081" y="1664"/>
                    <a:pt x="10905" y="1576"/>
                    <a:pt x="12252" y="1420"/>
                  </a:cubicBezTo>
                  <a:cubicBezTo>
                    <a:pt x="13597" y="1265"/>
                    <a:pt x="14353" y="1053"/>
                    <a:pt x="14353" y="833"/>
                  </a:cubicBezTo>
                  <a:cubicBezTo>
                    <a:pt x="14353" y="611"/>
                    <a:pt x="13597" y="401"/>
                    <a:pt x="12252" y="244"/>
                  </a:cubicBezTo>
                  <a:cubicBezTo>
                    <a:pt x="10905" y="88"/>
                    <a:pt x="9081" y="1"/>
                    <a:pt x="7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4583600" y="2411800"/>
              <a:ext cx="96700" cy="180925"/>
            </a:xfrm>
            <a:custGeom>
              <a:avLst/>
              <a:gdLst/>
              <a:ahLst/>
              <a:cxnLst/>
              <a:rect l="l" t="t" r="r" b="b"/>
              <a:pathLst>
                <a:path w="3868" h="7237" extrusionOk="0">
                  <a:moveTo>
                    <a:pt x="3626" y="1"/>
                  </a:moveTo>
                  <a:lnTo>
                    <a:pt x="3626" y="1"/>
                  </a:lnTo>
                  <a:cubicBezTo>
                    <a:pt x="2478" y="79"/>
                    <a:pt x="1304" y="168"/>
                    <a:pt x="158" y="247"/>
                  </a:cubicBezTo>
                  <a:cubicBezTo>
                    <a:pt x="191" y="1999"/>
                    <a:pt x="225" y="3752"/>
                    <a:pt x="259" y="5503"/>
                  </a:cubicBezTo>
                  <a:cubicBezTo>
                    <a:pt x="268" y="5955"/>
                    <a:pt x="178" y="6323"/>
                    <a:pt x="1" y="6741"/>
                  </a:cubicBezTo>
                  <a:lnTo>
                    <a:pt x="3489" y="7237"/>
                  </a:lnTo>
                  <a:cubicBezTo>
                    <a:pt x="3819" y="4831"/>
                    <a:pt x="3867" y="2417"/>
                    <a:pt x="3626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4535000" y="2568425"/>
              <a:ext cx="141050" cy="49500"/>
            </a:xfrm>
            <a:custGeom>
              <a:avLst/>
              <a:gdLst/>
              <a:ahLst/>
              <a:cxnLst/>
              <a:rect l="l" t="t" r="r" b="b"/>
              <a:pathLst>
                <a:path w="5642" h="1980" extrusionOk="0">
                  <a:moveTo>
                    <a:pt x="2043" y="1"/>
                  </a:moveTo>
                  <a:cubicBezTo>
                    <a:pt x="2017" y="1"/>
                    <a:pt x="1991" y="1"/>
                    <a:pt x="1965" y="3"/>
                  </a:cubicBezTo>
                  <a:cubicBezTo>
                    <a:pt x="1787" y="587"/>
                    <a:pt x="1304" y="1095"/>
                    <a:pt x="739" y="1326"/>
                  </a:cubicBezTo>
                  <a:cubicBezTo>
                    <a:pt x="425" y="1458"/>
                    <a:pt x="128" y="1661"/>
                    <a:pt x="0" y="1980"/>
                  </a:cubicBezTo>
                  <a:lnTo>
                    <a:pt x="5540" y="1960"/>
                  </a:lnTo>
                  <a:cubicBezTo>
                    <a:pt x="5576" y="1341"/>
                    <a:pt x="5606" y="717"/>
                    <a:pt x="5641" y="100"/>
                  </a:cubicBezTo>
                  <a:lnTo>
                    <a:pt x="5641" y="100"/>
                  </a:lnTo>
                  <a:cubicBezTo>
                    <a:pt x="4842" y="228"/>
                    <a:pt x="4020" y="360"/>
                    <a:pt x="3223" y="487"/>
                  </a:cubicBezTo>
                  <a:cubicBezTo>
                    <a:pt x="2914" y="178"/>
                    <a:pt x="2478" y="1"/>
                    <a:pt x="20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4538100" y="2601175"/>
              <a:ext cx="137050" cy="14650"/>
            </a:xfrm>
            <a:custGeom>
              <a:avLst/>
              <a:gdLst/>
              <a:ahLst/>
              <a:cxnLst/>
              <a:rect l="l" t="t" r="r" b="b"/>
              <a:pathLst>
                <a:path w="5482" h="586" extrusionOk="0">
                  <a:moveTo>
                    <a:pt x="5411" y="0"/>
                  </a:moveTo>
                  <a:cubicBezTo>
                    <a:pt x="5409" y="0"/>
                    <a:pt x="5408" y="0"/>
                    <a:pt x="5406" y="1"/>
                  </a:cubicBezTo>
                  <a:lnTo>
                    <a:pt x="65" y="452"/>
                  </a:lnTo>
                  <a:cubicBezTo>
                    <a:pt x="28" y="457"/>
                    <a:pt x="1" y="488"/>
                    <a:pt x="5" y="524"/>
                  </a:cubicBezTo>
                  <a:cubicBezTo>
                    <a:pt x="8" y="560"/>
                    <a:pt x="37" y="585"/>
                    <a:pt x="71" y="585"/>
                  </a:cubicBezTo>
                  <a:lnTo>
                    <a:pt x="77" y="585"/>
                  </a:lnTo>
                  <a:lnTo>
                    <a:pt x="5417" y="134"/>
                  </a:lnTo>
                  <a:cubicBezTo>
                    <a:pt x="5454" y="129"/>
                    <a:pt x="5482" y="98"/>
                    <a:pt x="5477" y="62"/>
                  </a:cubicBezTo>
                  <a:cubicBezTo>
                    <a:pt x="5475" y="25"/>
                    <a:pt x="5445" y="0"/>
                    <a:pt x="541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4699925" y="2397800"/>
              <a:ext cx="106775" cy="196625"/>
            </a:xfrm>
            <a:custGeom>
              <a:avLst/>
              <a:gdLst/>
              <a:ahLst/>
              <a:cxnLst/>
              <a:rect l="l" t="t" r="r" b="b"/>
              <a:pathLst>
                <a:path w="4271" h="7865" extrusionOk="0">
                  <a:moveTo>
                    <a:pt x="3430" y="0"/>
                  </a:moveTo>
                  <a:cubicBezTo>
                    <a:pt x="2282" y="195"/>
                    <a:pt x="1181" y="401"/>
                    <a:pt x="36" y="595"/>
                  </a:cubicBezTo>
                  <a:cubicBezTo>
                    <a:pt x="1" y="3038"/>
                    <a:pt x="266" y="5485"/>
                    <a:pt x="825" y="7864"/>
                  </a:cubicBezTo>
                  <a:lnTo>
                    <a:pt x="4271" y="7777"/>
                  </a:lnTo>
                  <a:cubicBezTo>
                    <a:pt x="3996" y="7312"/>
                    <a:pt x="3949" y="6750"/>
                    <a:pt x="3909" y="6212"/>
                  </a:cubicBezTo>
                  <a:cubicBezTo>
                    <a:pt x="3754" y="4162"/>
                    <a:pt x="3583" y="2050"/>
                    <a:pt x="343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712750" y="2566450"/>
              <a:ext cx="114900" cy="51825"/>
            </a:xfrm>
            <a:custGeom>
              <a:avLst/>
              <a:gdLst/>
              <a:ahLst/>
              <a:cxnLst/>
              <a:rect l="l" t="t" r="r" b="b"/>
              <a:pathLst>
                <a:path w="4596" h="2073" extrusionOk="0">
                  <a:moveTo>
                    <a:pt x="2819" y="0"/>
                  </a:moveTo>
                  <a:cubicBezTo>
                    <a:pt x="2740" y="0"/>
                    <a:pt x="2662" y="8"/>
                    <a:pt x="2585" y="23"/>
                  </a:cubicBezTo>
                  <a:cubicBezTo>
                    <a:pt x="2228" y="95"/>
                    <a:pt x="1925" y="339"/>
                    <a:pt x="1756" y="661"/>
                  </a:cubicBezTo>
                  <a:cubicBezTo>
                    <a:pt x="1170" y="510"/>
                    <a:pt x="587" y="360"/>
                    <a:pt x="1" y="210"/>
                  </a:cubicBezTo>
                  <a:lnTo>
                    <a:pt x="1" y="210"/>
                  </a:lnTo>
                  <a:cubicBezTo>
                    <a:pt x="117" y="816"/>
                    <a:pt x="182" y="1425"/>
                    <a:pt x="301" y="2031"/>
                  </a:cubicBezTo>
                  <a:lnTo>
                    <a:pt x="4562" y="2073"/>
                  </a:lnTo>
                  <a:cubicBezTo>
                    <a:pt x="4595" y="1949"/>
                    <a:pt x="4547" y="1810"/>
                    <a:pt x="4468" y="1704"/>
                  </a:cubicBezTo>
                  <a:cubicBezTo>
                    <a:pt x="4389" y="1598"/>
                    <a:pt x="4282" y="1517"/>
                    <a:pt x="4186" y="1424"/>
                  </a:cubicBezTo>
                  <a:cubicBezTo>
                    <a:pt x="3878" y="1127"/>
                    <a:pt x="3663" y="705"/>
                    <a:pt x="3610" y="282"/>
                  </a:cubicBezTo>
                  <a:cubicBezTo>
                    <a:pt x="3389" y="100"/>
                    <a:pt x="3104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4716200" y="2601800"/>
              <a:ext cx="108625" cy="13125"/>
            </a:xfrm>
            <a:custGeom>
              <a:avLst/>
              <a:gdLst/>
              <a:ahLst/>
              <a:cxnLst/>
              <a:rect l="l" t="t" r="r" b="b"/>
              <a:pathLst>
                <a:path w="4345" h="525" extrusionOk="0">
                  <a:moveTo>
                    <a:pt x="71" y="1"/>
                  </a:moveTo>
                  <a:cubicBezTo>
                    <a:pt x="42" y="1"/>
                    <a:pt x="16" y="19"/>
                    <a:pt x="9" y="49"/>
                  </a:cubicBezTo>
                  <a:cubicBezTo>
                    <a:pt x="0" y="84"/>
                    <a:pt x="20" y="120"/>
                    <a:pt x="56" y="130"/>
                  </a:cubicBezTo>
                  <a:cubicBezTo>
                    <a:pt x="1029" y="392"/>
                    <a:pt x="2023" y="525"/>
                    <a:pt x="3023" y="525"/>
                  </a:cubicBezTo>
                  <a:cubicBezTo>
                    <a:pt x="3441" y="525"/>
                    <a:pt x="3861" y="502"/>
                    <a:pt x="4283" y="456"/>
                  </a:cubicBezTo>
                  <a:cubicBezTo>
                    <a:pt x="4319" y="452"/>
                    <a:pt x="4344" y="419"/>
                    <a:pt x="4340" y="383"/>
                  </a:cubicBezTo>
                  <a:cubicBezTo>
                    <a:pt x="4335" y="350"/>
                    <a:pt x="4309" y="323"/>
                    <a:pt x="4278" y="323"/>
                  </a:cubicBezTo>
                  <a:cubicBezTo>
                    <a:pt x="4275" y="323"/>
                    <a:pt x="4271" y="324"/>
                    <a:pt x="4267" y="324"/>
                  </a:cubicBezTo>
                  <a:cubicBezTo>
                    <a:pt x="3854" y="369"/>
                    <a:pt x="3440" y="392"/>
                    <a:pt x="3028" y="392"/>
                  </a:cubicBezTo>
                  <a:cubicBezTo>
                    <a:pt x="2037" y="392"/>
                    <a:pt x="1053" y="262"/>
                    <a:pt x="89" y="3"/>
                  </a:cubicBezTo>
                  <a:cubicBezTo>
                    <a:pt x="83" y="1"/>
                    <a:pt x="77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4531600" y="2107675"/>
              <a:ext cx="82125" cy="264475"/>
            </a:xfrm>
            <a:custGeom>
              <a:avLst/>
              <a:gdLst/>
              <a:ahLst/>
              <a:cxnLst/>
              <a:rect l="l" t="t" r="r" b="b"/>
              <a:pathLst>
                <a:path w="3285" h="10579" extrusionOk="0">
                  <a:moveTo>
                    <a:pt x="1319" y="1"/>
                  </a:moveTo>
                  <a:cubicBezTo>
                    <a:pt x="369" y="2644"/>
                    <a:pt x="1" y="5493"/>
                    <a:pt x="245" y="8289"/>
                  </a:cubicBezTo>
                  <a:cubicBezTo>
                    <a:pt x="298" y="8902"/>
                    <a:pt x="737" y="9382"/>
                    <a:pt x="990" y="9943"/>
                  </a:cubicBezTo>
                  <a:cubicBezTo>
                    <a:pt x="1396" y="10147"/>
                    <a:pt x="1747" y="10376"/>
                    <a:pt x="2153" y="10579"/>
                  </a:cubicBezTo>
                  <a:lnTo>
                    <a:pt x="3284" y="511"/>
                  </a:lnTo>
                  <a:cubicBezTo>
                    <a:pt x="2611" y="342"/>
                    <a:pt x="1996" y="169"/>
                    <a:pt x="131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4562875" y="2320325"/>
              <a:ext cx="15925" cy="25400"/>
            </a:xfrm>
            <a:custGeom>
              <a:avLst/>
              <a:gdLst/>
              <a:ahLst/>
              <a:cxnLst/>
              <a:rect l="l" t="t" r="r" b="b"/>
              <a:pathLst>
                <a:path w="637" h="1016" extrusionOk="0">
                  <a:moveTo>
                    <a:pt x="75" y="0"/>
                  </a:moveTo>
                  <a:cubicBezTo>
                    <a:pt x="64" y="0"/>
                    <a:pt x="54" y="3"/>
                    <a:pt x="45" y="7"/>
                  </a:cubicBezTo>
                  <a:cubicBezTo>
                    <a:pt x="12" y="26"/>
                    <a:pt x="0" y="65"/>
                    <a:pt x="18" y="97"/>
                  </a:cubicBezTo>
                  <a:lnTo>
                    <a:pt x="502" y="982"/>
                  </a:lnTo>
                  <a:cubicBezTo>
                    <a:pt x="512" y="1004"/>
                    <a:pt x="537" y="1015"/>
                    <a:pt x="559" y="1015"/>
                  </a:cubicBezTo>
                  <a:cubicBezTo>
                    <a:pt x="571" y="1015"/>
                    <a:pt x="581" y="1014"/>
                    <a:pt x="591" y="1008"/>
                  </a:cubicBezTo>
                  <a:cubicBezTo>
                    <a:pt x="624" y="991"/>
                    <a:pt x="637" y="951"/>
                    <a:pt x="618" y="919"/>
                  </a:cubicBezTo>
                  <a:lnTo>
                    <a:pt x="133" y="34"/>
                  </a:lnTo>
                  <a:cubicBezTo>
                    <a:pt x="121" y="13"/>
                    <a:pt x="98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4573625" y="2291725"/>
              <a:ext cx="9275" cy="9925"/>
            </a:xfrm>
            <a:custGeom>
              <a:avLst/>
              <a:gdLst/>
              <a:ahLst/>
              <a:cxnLst/>
              <a:rect l="l" t="t" r="r" b="b"/>
              <a:pathLst>
                <a:path w="371" h="397" extrusionOk="0">
                  <a:moveTo>
                    <a:pt x="75" y="0"/>
                  </a:moveTo>
                  <a:cubicBezTo>
                    <a:pt x="61" y="0"/>
                    <a:pt x="46" y="5"/>
                    <a:pt x="34" y="15"/>
                  </a:cubicBezTo>
                  <a:cubicBezTo>
                    <a:pt x="5" y="38"/>
                    <a:pt x="1" y="79"/>
                    <a:pt x="24" y="108"/>
                  </a:cubicBezTo>
                  <a:lnTo>
                    <a:pt x="245" y="372"/>
                  </a:lnTo>
                  <a:cubicBezTo>
                    <a:pt x="258" y="389"/>
                    <a:pt x="278" y="397"/>
                    <a:pt x="295" y="397"/>
                  </a:cubicBezTo>
                  <a:cubicBezTo>
                    <a:pt x="310" y="397"/>
                    <a:pt x="327" y="391"/>
                    <a:pt x="338" y="381"/>
                  </a:cubicBezTo>
                  <a:cubicBezTo>
                    <a:pt x="367" y="358"/>
                    <a:pt x="371" y="318"/>
                    <a:pt x="348" y="289"/>
                  </a:cubicBezTo>
                  <a:lnTo>
                    <a:pt x="127" y="23"/>
                  </a:lnTo>
                  <a:cubicBezTo>
                    <a:pt x="113" y="8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741425" y="2101425"/>
              <a:ext cx="68450" cy="76675"/>
            </a:xfrm>
            <a:custGeom>
              <a:avLst/>
              <a:gdLst/>
              <a:ahLst/>
              <a:cxnLst/>
              <a:rect l="l" t="t" r="r" b="b"/>
              <a:pathLst>
                <a:path w="2738" h="3067" extrusionOk="0">
                  <a:moveTo>
                    <a:pt x="1400" y="1"/>
                  </a:moveTo>
                  <a:lnTo>
                    <a:pt x="0" y="1757"/>
                  </a:lnTo>
                  <a:lnTo>
                    <a:pt x="401" y="2941"/>
                  </a:lnTo>
                  <a:lnTo>
                    <a:pt x="2738" y="3067"/>
                  </a:lnTo>
                  <a:cubicBezTo>
                    <a:pt x="2738" y="2170"/>
                    <a:pt x="2165" y="927"/>
                    <a:pt x="1400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553825" y="2042625"/>
              <a:ext cx="241050" cy="167050"/>
            </a:xfrm>
            <a:custGeom>
              <a:avLst/>
              <a:gdLst/>
              <a:ahLst/>
              <a:cxnLst/>
              <a:rect l="l" t="t" r="r" b="b"/>
              <a:pathLst>
                <a:path w="9642" h="6682" extrusionOk="0">
                  <a:moveTo>
                    <a:pt x="4359" y="1"/>
                  </a:moveTo>
                  <a:cubicBezTo>
                    <a:pt x="3201" y="52"/>
                    <a:pt x="2148" y="488"/>
                    <a:pt x="1270" y="1246"/>
                  </a:cubicBezTo>
                  <a:cubicBezTo>
                    <a:pt x="741" y="1704"/>
                    <a:pt x="305" y="2268"/>
                    <a:pt x="1" y="2900"/>
                  </a:cubicBezTo>
                  <a:cubicBezTo>
                    <a:pt x="578" y="3112"/>
                    <a:pt x="1120" y="3346"/>
                    <a:pt x="1696" y="3559"/>
                  </a:cubicBezTo>
                  <a:cubicBezTo>
                    <a:pt x="1625" y="4611"/>
                    <a:pt x="1565" y="5626"/>
                    <a:pt x="1493" y="6681"/>
                  </a:cubicBezTo>
                  <a:lnTo>
                    <a:pt x="7754" y="6531"/>
                  </a:lnTo>
                  <a:cubicBezTo>
                    <a:pt x="7723" y="5706"/>
                    <a:pt x="7743" y="4917"/>
                    <a:pt x="7712" y="4094"/>
                  </a:cubicBezTo>
                  <a:cubicBezTo>
                    <a:pt x="8368" y="3721"/>
                    <a:pt x="8985" y="3336"/>
                    <a:pt x="9641" y="2960"/>
                  </a:cubicBezTo>
                  <a:cubicBezTo>
                    <a:pt x="9041" y="1838"/>
                    <a:pt x="8139" y="577"/>
                    <a:pt x="6877" y="407"/>
                  </a:cubicBezTo>
                  <a:cubicBezTo>
                    <a:pt x="6554" y="364"/>
                    <a:pt x="6206" y="328"/>
                    <a:pt x="5883" y="285"/>
                  </a:cubicBezTo>
                  <a:cubicBezTo>
                    <a:pt x="5704" y="389"/>
                    <a:pt x="5498" y="443"/>
                    <a:pt x="5292" y="443"/>
                  </a:cubicBezTo>
                  <a:cubicBezTo>
                    <a:pt x="5210" y="443"/>
                    <a:pt x="5127" y="434"/>
                    <a:pt x="5047" y="417"/>
                  </a:cubicBezTo>
                  <a:cubicBezTo>
                    <a:pt x="4765" y="357"/>
                    <a:pt x="4529" y="235"/>
                    <a:pt x="4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593825" y="2061400"/>
              <a:ext cx="9775" cy="72325"/>
            </a:xfrm>
            <a:custGeom>
              <a:avLst/>
              <a:gdLst/>
              <a:ahLst/>
              <a:cxnLst/>
              <a:rect l="l" t="t" r="r" b="b"/>
              <a:pathLst>
                <a:path w="391" h="2893" extrusionOk="0">
                  <a:moveTo>
                    <a:pt x="320" y="0"/>
                  </a:moveTo>
                  <a:cubicBezTo>
                    <a:pt x="287" y="0"/>
                    <a:pt x="259" y="27"/>
                    <a:pt x="256" y="61"/>
                  </a:cubicBezTo>
                  <a:lnTo>
                    <a:pt x="5" y="2821"/>
                  </a:lnTo>
                  <a:cubicBezTo>
                    <a:pt x="0" y="2857"/>
                    <a:pt x="28" y="2888"/>
                    <a:pt x="63" y="2892"/>
                  </a:cubicBezTo>
                  <a:lnTo>
                    <a:pt x="69" y="2892"/>
                  </a:lnTo>
                  <a:cubicBezTo>
                    <a:pt x="102" y="2892"/>
                    <a:pt x="130" y="2867"/>
                    <a:pt x="135" y="2834"/>
                  </a:cubicBezTo>
                  <a:lnTo>
                    <a:pt x="386" y="72"/>
                  </a:lnTo>
                  <a:cubicBezTo>
                    <a:pt x="391" y="36"/>
                    <a:pt x="363" y="5"/>
                    <a:pt x="328" y="0"/>
                  </a:cubicBezTo>
                  <a:cubicBezTo>
                    <a:pt x="325" y="0"/>
                    <a:pt x="323" y="0"/>
                    <a:pt x="32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4745850" y="2059975"/>
              <a:ext cx="10925" cy="81600"/>
            </a:xfrm>
            <a:custGeom>
              <a:avLst/>
              <a:gdLst/>
              <a:ahLst/>
              <a:cxnLst/>
              <a:rect l="l" t="t" r="r" b="b"/>
              <a:pathLst>
                <a:path w="437" h="3264" extrusionOk="0">
                  <a:moveTo>
                    <a:pt x="67" y="0"/>
                  </a:moveTo>
                  <a:cubicBezTo>
                    <a:pt x="65" y="0"/>
                    <a:pt x="64" y="0"/>
                    <a:pt x="62" y="0"/>
                  </a:cubicBezTo>
                  <a:cubicBezTo>
                    <a:pt x="26" y="5"/>
                    <a:pt x="1" y="36"/>
                    <a:pt x="3" y="72"/>
                  </a:cubicBezTo>
                  <a:lnTo>
                    <a:pt x="302" y="3205"/>
                  </a:lnTo>
                  <a:cubicBezTo>
                    <a:pt x="305" y="3238"/>
                    <a:pt x="335" y="3264"/>
                    <a:pt x="368" y="3264"/>
                  </a:cubicBezTo>
                  <a:lnTo>
                    <a:pt x="374" y="3264"/>
                  </a:lnTo>
                  <a:cubicBezTo>
                    <a:pt x="409" y="3260"/>
                    <a:pt x="437" y="3228"/>
                    <a:pt x="432" y="3192"/>
                  </a:cubicBezTo>
                  <a:lnTo>
                    <a:pt x="133" y="60"/>
                  </a:lnTo>
                  <a:cubicBezTo>
                    <a:pt x="131" y="26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4648100" y="2045725"/>
              <a:ext cx="67325" cy="32500"/>
            </a:xfrm>
            <a:custGeom>
              <a:avLst/>
              <a:gdLst/>
              <a:ahLst/>
              <a:cxnLst/>
              <a:rect l="l" t="t" r="r" b="b"/>
              <a:pathLst>
                <a:path w="2693" h="1300" extrusionOk="0">
                  <a:moveTo>
                    <a:pt x="74" y="1"/>
                  </a:moveTo>
                  <a:cubicBezTo>
                    <a:pt x="69" y="1"/>
                    <a:pt x="63" y="1"/>
                    <a:pt x="58" y="3"/>
                  </a:cubicBezTo>
                  <a:cubicBezTo>
                    <a:pt x="22" y="10"/>
                    <a:pt x="1" y="46"/>
                    <a:pt x="8" y="81"/>
                  </a:cubicBezTo>
                  <a:cubicBezTo>
                    <a:pt x="149" y="728"/>
                    <a:pt x="676" y="1238"/>
                    <a:pt x="1262" y="1294"/>
                  </a:cubicBezTo>
                  <a:cubicBezTo>
                    <a:pt x="1300" y="1298"/>
                    <a:pt x="1336" y="1299"/>
                    <a:pt x="1373" y="1299"/>
                  </a:cubicBezTo>
                  <a:cubicBezTo>
                    <a:pt x="1924" y="1299"/>
                    <a:pt x="2460" y="912"/>
                    <a:pt x="2681" y="339"/>
                  </a:cubicBezTo>
                  <a:cubicBezTo>
                    <a:pt x="2693" y="304"/>
                    <a:pt x="2677" y="264"/>
                    <a:pt x="2643" y="253"/>
                  </a:cubicBezTo>
                  <a:cubicBezTo>
                    <a:pt x="2635" y="250"/>
                    <a:pt x="2627" y="248"/>
                    <a:pt x="2619" y="248"/>
                  </a:cubicBezTo>
                  <a:cubicBezTo>
                    <a:pt x="2592" y="248"/>
                    <a:pt x="2567" y="264"/>
                    <a:pt x="2557" y="290"/>
                  </a:cubicBezTo>
                  <a:cubicBezTo>
                    <a:pt x="2356" y="812"/>
                    <a:pt x="1874" y="1167"/>
                    <a:pt x="1377" y="1167"/>
                  </a:cubicBezTo>
                  <a:cubicBezTo>
                    <a:pt x="1343" y="1167"/>
                    <a:pt x="1309" y="1165"/>
                    <a:pt x="1275" y="1162"/>
                  </a:cubicBezTo>
                  <a:cubicBezTo>
                    <a:pt x="744" y="1111"/>
                    <a:pt x="265" y="643"/>
                    <a:pt x="137" y="53"/>
                  </a:cubicBezTo>
                  <a:cubicBezTo>
                    <a:pt x="128" y="23"/>
                    <a:pt x="103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4571175" y="2204325"/>
              <a:ext cx="237775" cy="229975"/>
            </a:xfrm>
            <a:custGeom>
              <a:avLst/>
              <a:gdLst/>
              <a:ahLst/>
              <a:cxnLst/>
              <a:rect l="l" t="t" r="r" b="b"/>
              <a:pathLst>
                <a:path w="9511" h="9199" extrusionOk="0">
                  <a:moveTo>
                    <a:pt x="7772" y="0"/>
                  </a:moveTo>
                  <a:lnTo>
                    <a:pt x="678" y="87"/>
                  </a:lnTo>
                  <a:cubicBezTo>
                    <a:pt x="453" y="3085"/>
                    <a:pt x="227" y="6081"/>
                    <a:pt x="0" y="9077"/>
                  </a:cubicBezTo>
                  <a:cubicBezTo>
                    <a:pt x="1480" y="9113"/>
                    <a:pt x="2952" y="9160"/>
                    <a:pt x="4434" y="9196"/>
                  </a:cubicBezTo>
                  <a:cubicBezTo>
                    <a:pt x="4502" y="8753"/>
                    <a:pt x="4550" y="8288"/>
                    <a:pt x="4617" y="7845"/>
                  </a:cubicBezTo>
                  <a:cubicBezTo>
                    <a:pt x="4700" y="8297"/>
                    <a:pt x="4782" y="8747"/>
                    <a:pt x="4865" y="9199"/>
                  </a:cubicBezTo>
                  <a:cubicBezTo>
                    <a:pt x="6416" y="8934"/>
                    <a:pt x="7960" y="8676"/>
                    <a:pt x="9511" y="8411"/>
                  </a:cubicBezTo>
                  <a:cubicBezTo>
                    <a:pt x="8942" y="5612"/>
                    <a:pt x="8340" y="2796"/>
                    <a:pt x="7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4681100" y="2364350"/>
              <a:ext cx="7850" cy="45225"/>
            </a:xfrm>
            <a:custGeom>
              <a:avLst/>
              <a:gdLst/>
              <a:ahLst/>
              <a:cxnLst/>
              <a:rect l="l" t="t" r="r" b="b"/>
              <a:pathLst>
                <a:path w="314" h="1809" extrusionOk="0">
                  <a:moveTo>
                    <a:pt x="74" y="1"/>
                  </a:moveTo>
                  <a:cubicBezTo>
                    <a:pt x="70" y="1"/>
                    <a:pt x="67" y="1"/>
                    <a:pt x="63" y="2"/>
                  </a:cubicBezTo>
                  <a:cubicBezTo>
                    <a:pt x="27" y="5"/>
                    <a:pt x="0" y="38"/>
                    <a:pt x="5" y="73"/>
                  </a:cubicBezTo>
                  <a:lnTo>
                    <a:pt x="179" y="1749"/>
                  </a:lnTo>
                  <a:cubicBezTo>
                    <a:pt x="183" y="1783"/>
                    <a:pt x="212" y="1809"/>
                    <a:pt x="246" y="1809"/>
                  </a:cubicBezTo>
                  <a:lnTo>
                    <a:pt x="250" y="1809"/>
                  </a:lnTo>
                  <a:cubicBezTo>
                    <a:pt x="286" y="1804"/>
                    <a:pt x="313" y="1773"/>
                    <a:pt x="310" y="1737"/>
                  </a:cubicBezTo>
                  <a:lnTo>
                    <a:pt x="135" y="60"/>
                  </a:lnTo>
                  <a:cubicBezTo>
                    <a:pt x="132" y="28"/>
                    <a:pt x="105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688350" y="2389975"/>
              <a:ext cx="115600" cy="28600"/>
            </a:xfrm>
            <a:custGeom>
              <a:avLst/>
              <a:gdLst/>
              <a:ahLst/>
              <a:cxnLst/>
              <a:rect l="l" t="t" r="r" b="b"/>
              <a:pathLst>
                <a:path w="4624" h="1144" extrusionOk="0">
                  <a:moveTo>
                    <a:pt x="4551" y="0"/>
                  </a:moveTo>
                  <a:cubicBezTo>
                    <a:pt x="4546" y="0"/>
                    <a:pt x="4542" y="1"/>
                    <a:pt x="4538" y="2"/>
                  </a:cubicBezTo>
                  <a:lnTo>
                    <a:pt x="58" y="1014"/>
                  </a:lnTo>
                  <a:cubicBezTo>
                    <a:pt x="22" y="1021"/>
                    <a:pt x="0" y="1057"/>
                    <a:pt x="8" y="1092"/>
                  </a:cubicBezTo>
                  <a:cubicBezTo>
                    <a:pt x="15" y="1122"/>
                    <a:pt x="42" y="1144"/>
                    <a:pt x="72" y="1144"/>
                  </a:cubicBezTo>
                  <a:cubicBezTo>
                    <a:pt x="76" y="1144"/>
                    <a:pt x="80" y="1144"/>
                    <a:pt x="86" y="1142"/>
                  </a:cubicBezTo>
                  <a:lnTo>
                    <a:pt x="4566" y="130"/>
                  </a:lnTo>
                  <a:cubicBezTo>
                    <a:pt x="4602" y="123"/>
                    <a:pt x="4623" y="87"/>
                    <a:pt x="4616" y="52"/>
                  </a:cubicBezTo>
                  <a:cubicBezTo>
                    <a:pt x="4608" y="21"/>
                    <a:pt x="4579" y="0"/>
                    <a:pt x="455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572975" y="2408475"/>
              <a:ext cx="111650" cy="7350"/>
            </a:xfrm>
            <a:custGeom>
              <a:avLst/>
              <a:gdLst/>
              <a:ahLst/>
              <a:cxnLst/>
              <a:rect l="l" t="t" r="r" b="b"/>
              <a:pathLst>
                <a:path w="4466" h="294" extrusionOk="0">
                  <a:moveTo>
                    <a:pt x="66" y="1"/>
                  </a:moveTo>
                  <a:cubicBezTo>
                    <a:pt x="33" y="1"/>
                    <a:pt x="5" y="28"/>
                    <a:pt x="4" y="62"/>
                  </a:cubicBezTo>
                  <a:cubicBezTo>
                    <a:pt x="1" y="98"/>
                    <a:pt x="31" y="129"/>
                    <a:pt x="67" y="131"/>
                  </a:cubicBezTo>
                  <a:lnTo>
                    <a:pt x="4395" y="294"/>
                  </a:lnTo>
                  <a:lnTo>
                    <a:pt x="4397" y="294"/>
                  </a:lnTo>
                  <a:cubicBezTo>
                    <a:pt x="4432" y="294"/>
                    <a:pt x="4462" y="267"/>
                    <a:pt x="4464" y="231"/>
                  </a:cubicBezTo>
                  <a:cubicBezTo>
                    <a:pt x="4465" y="195"/>
                    <a:pt x="4437" y="165"/>
                    <a:pt x="4401" y="162"/>
                  </a:cubicBezTo>
                  <a:lnTo>
                    <a:pt x="71" y="1"/>
                  </a:lnTo>
                  <a:cubicBezTo>
                    <a:pt x="69" y="1"/>
                    <a:pt x="68" y="1"/>
                    <a:pt x="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4582950" y="2205425"/>
              <a:ext cx="44675" cy="48025"/>
            </a:xfrm>
            <a:custGeom>
              <a:avLst/>
              <a:gdLst/>
              <a:ahLst/>
              <a:cxnLst/>
              <a:rect l="l" t="t" r="r" b="b"/>
              <a:pathLst>
                <a:path w="1787" h="1921" extrusionOk="0">
                  <a:moveTo>
                    <a:pt x="1722" y="0"/>
                  </a:moveTo>
                  <a:cubicBezTo>
                    <a:pt x="1683" y="0"/>
                    <a:pt x="1656" y="28"/>
                    <a:pt x="1655" y="63"/>
                  </a:cubicBezTo>
                  <a:cubicBezTo>
                    <a:pt x="1636" y="486"/>
                    <a:pt x="1462" y="907"/>
                    <a:pt x="1176" y="1218"/>
                  </a:cubicBezTo>
                  <a:cubicBezTo>
                    <a:pt x="887" y="1528"/>
                    <a:pt x="484" y="1737"/>
                    <a:pt x="64" y="1790"/>
                  </a:cubicBezTo>
                  <a:cubicBezTo>
                    <a:pt x="28" y="1794"/>
                    <a:pt x="1" y="1827"/>
                    <a:pt x="7" y="1863"/>
                  </a:cubicBezTo>
                  <a:cubicBezTo>
                    <a:pt x="11" y="1894"/>
                    <a:pt x="39" y="1920"/>
                    <a:pt x="71" y="1920"/>
                  </a:cubicBezTo>
                  <a:cubicBezTo>
                    <a:pt x="72" y="1920"/>
                    <a:pt x="77" y="1920"/>
                    <a:pt x="78" y="1919"/>
                  </a:cubicBezTo>
                  <a:cubicBezTo>
                    <a:pt x="528" y="1862"/>
                    <a:pt x="963" y="1637"/>
                    <a:pt x="1270" y="1305"/>
                  </a:cubicBezTo>
                  <a:cubicBezTo>
                    <a:pt x="1578" y="972"/>
                    <a:pt x="1765" y="522"/>
                    <a:pt x="1785" y="69"/>
                  </a:cubicBezTo>
                  <a:cubicBezTo>
                    <a:pt x="1786" y="33"/>
                    <a:pt x="1758" y="3"/>
                    <a:pt x="172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4729975" y="2205050"/>
              <a:ext cx="44700" cy="40175"/>
            </a:xfrm>
            <a:custGeom>
              <a:avLst/>
              <a:gdLst/>
              <a:ahLst/>
              <a:cxnLst/>
              <a:rect l="l" t="t" r="r" b="b"/>
              <a:pathLst>
                <a:path w="1788" h="1607" extrusionOk="0">
                  <a:moveTo>
                    <a:pt x="73" y="0"/>
                  </a:moveTo>
                  <a:cubicBezTo>
                    <a:pt x="70" y="0"/>
                    <a:pt x="67" y="1"/>
                    <a:pt x="64" y="1"/>
                  </a:cubicBezTo>
                  <a:cubicBezTo>
                    <a:pt x="27" y="7"/>
                    <a:pt x="1" y="38"/>
                    <a:pt x="5" y="74"/>
                  </a:cubicBezTo>
                  <a:cubicBezTo>
                    <a:pt x="51" y="491"/>
                    <a:pt x="257" y="892"/>
                    <a:pt x="570" y="1170"/>
                  </a:cubicBezTo>
                  <a:cubicBezTo>
                    <a:pt x="880" y="1448"/>
                    <a:pt x="1296" y="1606"/>
                    <a:pt x="1713" y="1606"/>
                  </a:cubicBezTo>
                  <a:cubicBezTo>
                    <a:pt x="1752" y="1605"/>
                    <a:pt x="1788" y="1579"/>
                    <a:pt x="1788" y="1541"/>
                  </a:cubicBezTo>
                  <a:cubicBezTo>
                    <a:pt x="1788" y="1502"/>
                    <a:pt x="1758" y="1473"/>
                    <a:pt x="1722" y="1473"/>
                  </a:cubicBezTo>
                  <a:cubicBezTo>
                    <a:pt x="1337" y="1471"/>
                    <a:pt x="946" y="1329"/>
                    <a:pt x="657" y="1072"/>
                  </a:cubicBezTo>
                  <a:cubicBezTo>
                    <a:pt x="368" y="814"/>
                    <a:pt x="178" y="447"/>
                    <a:pt x="137" y="61"/>
                  </a:cubicBezTo>
                  <a:cubicBezTo>
                    <a:pt x="131" y="26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4643500" y="2138125"/>
              <a:ext cx="110100" cy="168850"/>
            </a:xfrm>
            <a:custGeom>
              <a:avLst/>
              <a:gdLst/>
              <a:ahLst/>
              <a:cxnLst/>
              <a:rect l="l" t="t" r="r" b="b"/>
              <a:pathLst>
                <a:path w="4404" h="6754" extrusionOk="0">
                  <a:moveTo>
                    <a:pt x="2089" y="0"/>
                  </a:moveTo>
                  <a:cubicBezTo>
                    <a:pt x="1828" y="0"/>
                    <a:pt x="1566" y="78"/>
                    <a:pt x="1348" y="224"/>
                  </a:cubicBezTo>
                  <a:cubicBezTo>
                    <a:pt x="1065" y="411"/>
                    <a:pt x="801" y="738"/>
                    <a:pt x="729" y="1068"/>
                  </a:cubicBezTo>
                  <a:cubicBezTo>
                    <a:pt x="464" y="1317"/>
                    <a:pt x="243" y="1617"/>
                    <a:pt x="88" y="1946"/>
                  </a:cubicBezTo>
                  <a:cubicBezTo>
                    <a:pt x="42" y="2042"/>
                    <a:pt x="0" y="2148"/>
                    <a:pt x="13" y="2255"/>
                  </a:cubicBezTo>
                  <a:cubicBezTo>
                    <a:pt x="26" y="2362"/>
                    <a:pt x="109" y="2469"/>
                    <a:pt x="219" y="2469"/>
                  </a:cubicBezTo>
                  <a:cubicBezTo>
                    <a:pt x="458" y="2469"/>
                    <a:pt x="717" y="2329"/>
                    <a:pt x="951" y="2284"/>
                  </a:cubicBezTo>
                  <a:cubicBezTo>
                    <a:pt x="1038" y="3456"/>
                    <a:pt x="1087" y="4604"/>
                    <a:pt x="1171" y="5767"/>
                  </a:cubicBezTo>
                  <a:cubicBezTo>
                    <a:pt x="1178" y="5856"/>
                    <a:pt x="1184" y="5946"/>
                    <a:pt x="1191" y="6035"/>
                  </a:cubicBezTo>
                  <a:cubicBezTo>
                    <a:pt x="1201" y="6157"/>
                    <a:pt x="1218" y="6239"/>
                    <a:pt x="1286" y="6345"/>
                  </a:cubicBezTo>
                  <a:cubicBezTo>
                    <a:pt x="1348" y="6445"/>
                    <a:pt x="1455" y="6524"/>
                    <a:pt x="1571" y="6524"/>
                  </a:cubicBezTo>
                  <a:cubicBezTo>
                    <a:pt x="1578" y="6524"/>
                    <a:pt x="1585" y="6524"/>
                    <a:pt x="1591" y="6523"/>
                  </a:cubicBezTo>
                  <a:cubicBezTo>
                    <a:pt x="1707" y="6515"/>
                    <a:pt x="1807" y="6428"/>
                    <a:pt x="1859" y="6322"/>
                  </a:cubicBezTo>
                  <a:cubicBezTo>
                    <a:pt x="1910" y="6217"/>
                    <a:pt x="1929" y="6100"/>
                    <a:pt x="1943" y="5984"/>
                  </a:cubicBezTo>
                  <a:cubicBezTo>
                    <a:pt x="1952" y="5910"/>
                    <a:pt x="1965" y="5839"/>
                    <a:pt x="1972" y="5766"/>
                  </a:cubicBezTo>
                  <a:cubicBezTo>
                    <a:pt x="2017" y="5443"/>
                    <a:pt x="2060" y="5115"/>
                    <a:pt x="2103" y="4791"/>
                  </a:cubicBezTo>
                  <a:cubicBezTo>
                    <a:pt x="2488" y="4804"/>
                    <a:pt x="2897" y="4792"/>
                    <a:pt x="3280" y="4805"/>
                  </a:cubicBezTo>
                  <a:cubicBezTo>
                    <a:pt x="3350" y="5223"/>
                    <a:pt x="3371" y="5614"/>
                    <a:pt x="3431" y="6027"/>
                  </a:cubicBezTo>
                  <a:cubicBezTo>
                    <a:pt x="3438" y="6077"/>
                    <a:pt x="3447" y="6129"/>
                    <a:pt x="3454" y="6179"/>
                  </a:cubicBezTo>
                  <a:cubicBezTo>
                    <a:pt x="3477" y="6312"/>
                    <a:pt x="3500" y="6449"/>
                    <a:pt x="3568" y="6563"/>
                  </a:cubicBezTo>
                  <a:cubicBezTo>
                    <a:pt x="3633" y="6668"/>
                    <a:pt x="3745" y="6753"/>
                    <a:pt x="3867" y="6753"/>
                  </a:cubicBezTo>
                  <a:cubicBezTo>
                    <a:pt x="3879" y="6753"/>
                    <a:pt x="3892" y="6753"/>
                    <a:pt x="3904" y="6751"/>
                  </a:cubicBezTo>
                  <a:cubicBezTo>
                    <a:pt x="4135" y="6721"/>
                    <a:pt x="4213" y="6430"/>
                    <a:pt x="4235" y="6199"/>
                  </a:cubicBezTo>
                  <a:cubicBezTo>
                    <a:pt x="4240" y="6145"/>
                    <a:pt x="4245" y="6092"/>
                    <a:pt x="4247" y="6037"/>
                  </a:cubicBezTo>
                  <a:cubicBezTo>
                    <a:pt x="4403" y="4062"/>
                    <a:pt x="4147" y="2056"/>
                    <a:pt x="3501" y="184"/>
                  </a:cubicBezTo>
                  <a:cubicBezTo>
                    <a:pt x="3437" y="233"/>
                    <a:pt x="3365" y="251"/>
                    <a:pt x="3289" y="251"/>
                  </a:cubicBezTo>
                  <a:cubicBezTo>
                    <a:pt x="3170" y="251"/>
                    <a:pt x="3042" y="209"/>
                    <a:pt x="2918" y="184"/>
                  </a:cubicBezTo>
                  <a:cubicBezTo>
                    <a:pt x="2716" y="142"/>
                    <a:pt x="2523" y="59"/>
                    <a:pt x="2318" y="21"/>
                  </a:cubicBezTo>
                  <a:cubicBezTo>
                    <a:pt x="2242" y="7"/>
                    <a:pt x="2166" y="0"/>
                    <a:pt x="2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4672800" y="2282225"/>
              <a:ext cx="20050" cy="18975"/>
            </a:xfrm>
            <a:custGeom>
              <a:avLst/>
              <a:gdLst/>
              <a:ahLst/>
              <a:cxnLst/>
              <a:rect l="l" t="t" r="r" b="b"/>
              <a:pathLst>
                <a:path w="802" h="759" extrusionOk="0">
                  <a:moveTo>
                    <a:pt x="801" y="0"/>
                  </a:moveTo>
                  <a:lnTo>
                    <a:pt x="801" y="0"/>
                  </a:lnTo>
                  <a:cubicBezTo>
                    <a:pt x="535" y="2"/>
                    <a:pt x="266" y="2"/>
                    <a:pt x="1" y="2"/>
                  </a:cubicBezTo>
                  <a:cubicBezTo>
                    <a:pt x="8" y="90"/>
                    <a:pt x="13" y="180"/>
                    <a:pt x="21" y="269"/>
                  </a:cubicBezTo>
                  <a:cubicBezTo>
                    <a:pt x="31" y="392"/>
                    <a:pt x="49" y="474"/>
                    <a:pt x="115" y="579"/>
                  </a:cubicBezTo>
                  <a:cubicBezTo>
                    <a:pt x="178" y="680"/>
                    <a:pt x="285" y="759"/>
                    <a:pt x="403" y="759"/>
                  </a:cubicBezTo>
                  <a:cubicBezTo>
                    <a:pt x="409" y="759"/>
                    <a:pt x="415" y="758"/>
                    <a:pt x="421" y="758"/>
                  </a:cubicBezTo>
                  <a:cubicBezTo>
                    <a:pt x="537" y="749"/>
                    <a:pt x="637" y="662"/>
                    <a:pt x="688" y="556"/>
                  </a:cubicBezTo>
                  <a:cubicBezTo>
                    <a:pt x="741" y="452"/>
                    <a:pt x="758" y="335"/>
                    <a:pt x="773" y="219"/>
                  </a:cubicBezTo>
                  <a:cubicBezTo>
                    <a:pt x="781" y="145"/>
                    <a:pt x="794" y="73"/>
                    <a:pt x="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4729275" y="2288800"/>
              <a:ext cx="20425" cy="18175"/>
            </a:xfrm>
            <a:custGeom>
              <a:avLst/>
              <a:gdLst/>
              <a:ahLst/>
              <a:cxnLst/>
              <a:rect l="l" t="t" r="r" b="b"/>
              <a:pathLst>
                <a:path w="817" h="727" extrusionOk="0">
                  <a:moveTo>
                    <a:pt x="0" y="0"/>
                  </a:moveTo>
                  <a:cubicBezTo>
                    <a:pt x="7" y="50"/>
                    <a:pt x="16" y="102"/>
                    <a:pt x="23" y="152"/>
                  </a:cubicBezTo>
                  <a:cubicBezTo>
                    <a:pt x="46" y="285"/>
                    <a:pt x="69" y="422"/>
                    <a:pt x="137" y="536"/>
                  </a:cubicBezTo>
                  <a:cubicBezTo>
                    <a:pt x="202" y="641"/>
                    <a:pt x="314" y="726"/>
                    <a:pt x="436" y="726"/>
                  </a:cubicBezTo>
                  <a:cubicBezTo>
                    <a:pt x="448" y="726"/>
                    <a:pt x="461" y="726"/>
                    <a:pt x="473" y="724"/>
                  </a:cubicBezTo>
                  <a:cubicBezTo>
                    <a:pt x="704" y="694"/>
                    <a:pt x="782" y="403"/>
                    <a:pt x="804" y="172"/>
                  </a:cubicBezTo>
                  <a:cubicBezTo>
                    <a:pt x="809" y="118"/>
                    <a:pt x="814" y="65"/>
                    <a:pt x="816" y="10"/>
                  </a:cubicBezTo>
                  <a:cubicBezTo>
                    <a:pt x="545" y="3"/>
                    <a:pt x="272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722275" y="2249925"/>
              <a:ext cx="6975" cy="11625"/>
            </a:xfrm>
            <a:custGeom>
              <a:avLst/>
              <a:gdLst/>
              <a:ahLst/>
              <a:cxnLst/>
              <a:rect l="l" t="t" r="r" b="b"/>
              <a:pathLst>
                <a:path w="279" h="465" extrusionOk="0">
                  <a:moveTo>
                    <a:pt x="205" y="1"/>
                  </a:moveTo>
                  <a:cubicBezTo>
                    <a:pt x="178" y="1"/>
                    <a:pt x="153" y="18"/>
                    <a:pt x="143" y="43"/>
                  </a:cubicBezTo>
                  <a:lnTo>
                    <a:pt x="13" y="376"/>
                  </a:lnTo>
                  <a:cubicBezTo>
                    <a:pt x="0" y="410"/>
                    <a:pt x="16" y="449"/>
                    <a:pt x="50" y="462"/>
                  </a:cubicBezTo>
                  <a:cubicBezTo>
                    <a:pt x="57" y="463"/>
                    <a:pt x="66" y="465"/>
                    <a:pt x="73" y="465"/>
                  </a:cubicBezTo>
                  <a:cubicBezTo>
                    <a:pt x="99" y="465"/>
                    <a:pt x="123" y="449"/>
                    <a:pt x="136" y="425"/>
                  </a:cubicBezTo>
                  <a:lnTo>
                    <a:pt x="266" y="92"/>
                  </a:lnTo>
                  <a:cubicBezTo>
                    <a:pt x="279" y="57"/>
                    <a:pt x="262" y="19"/>
                    <a:pt x="229" y="6"/>
                  </a:cubicBezTo>
                  <a:cubicBezTo>
                    <a:pt x="221" y="2"/>
                    <a:pt x="213" y="1"/>
                    <a:pt x="20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633625" y="2145400"/>
              <a:ext cx="179075" cy="111225"/>
            </a:xfrm>
            <a:custGeom>
              <a:avLst/>
              <a:gdLst/>
              <a:ahLst/>
              <a:cxnLst/>
              <a:rect l="l" t="t" r="r" b="b"/>
              <a:pathLst>
                <a:path w="7163" h="4449" extrusionOk="0">
                  <a:moveTo>
                    <a:pt x="4885" y="0"/>
                  </a:moveTo>
                  <a:cubicBezTo>
                    <a:pt x="3922" y="0"/>
                    <a:pt x="2922" y="332"/>
                    <a:pt x="2248" y="829"/>
                  </a:cubicBezTo>
                  <a:cubicBezTo>
                    <a:pt x="1576" y="1005"/>
                    <a:pt x="1154" y="1101"/>
                    <a:pt x="676" y="1605"/>
                  </a:cubicBezTo>
                  <a:cubicBezTo>
                    <a:pt x="488" y="1804"/>
                    <a:pt x="102" y="2233"/>
                    <a:pt x="1" y="2486"/>
                  </a:cubicBezTo>
                  <a:cubicBezTo>
                    <a:pt x="40" y="2555"/>
                    <a:pt x="118" y="2616"/>
                    <a:pt x="199" y="2616"/>
                  </a:cubicBezTo>
                  <a:cubicBezTo>
                    <a:pt x="201" y="2616"/>
                    <a:pt x="204" y="2616"/>
                    <a:pt x="207" y="2616"/>
                  </a:cubicBezTo>
                  <a:cubicBezTo>
                    <a:pt x="288" y="2613"/>
                    <a:pt x="365" y="2579"/>
                    <a:pt x="440" y="2544"/>
                  </a:cubicBezTo>
                  <a:cubicBezTo>
                    <a:pt x="567" y="2490"/>
                    <a:pt x="693" y="2433"/>
                    <a:pt x="819" y="2377"/>
                  </a:cubicBezTo>
                  <a:lnTo>
                    <a:pt x="819" y="2377"/>
                  </a:lnTo>
                  <a:cubicBezTo>
                    <a:pt x="590" y="2706"/>
                    <a:pt x="444" y="3113"/>
                    <a:pt x="435" y="3514"/>
                  </a:cubicBezTo>
                  <a:cubicBezTo>
                    <a:pt x="431" y="3641"/>
                    <a:pt x="460" y="3788"/>
                    <a:pt x="557" y="3871"/>
                  </a:cubicBezTo>
                  <a:cubicBezTo>
                    <a:pt x="610" y="3916"/>
                    <a:pt x="680" y="3939"/>
                    <a:pt x="749" y="3939"/>
                  </a:cubicBezTo>
                  <a:cubicBezTo>
                    <a:pt x="806" y="3939"/>
                    <a:pt x="863" y="3924"/>
                    <a:pt x="910" y="3892"/>
                  </a:cubicBezTo>
                  <a:lnTo>
                    <a:pt x="910" y="3892"/>
                  </a:lnTo>
                  <a:cubicBezTo>
                    <a:pt x="909" y="4002"/>
                    <a:pt x="959" y="4095"/>
                    <a:pt x="1053" y="4151"/>
                  </a:cubicBezTo>
                  <a:cubicBezTo>
                    <a:pt x="1099" y="4178"/>
                    <a:pt x="1152" y="4192"/>
                    <a:pt x="1206" y="4192"/>
                  </a:cubicBezTo>
                  <a:cubicBezTo>
                    <a:pt x="1263" y="4192"/>
                    <a:pt x="1320" y="4176"/>
                    <a:pt x="1367" y="4145"/>
                  </a:cubicBezTo>
                  <a:lnTo>
                    <a:pt x="1367" y="4145"/>
                  </a:lnTo>
                  <a:cubicBezTo>
                    <a:pt x="1362" y="4280"/>
                    <a:pt x="1466" y="4388"/>
                    <a:pt x="1590" y="4431"/>
                  </a:cubicBezTo>
                  <a:cubicBezTo>
                    <a:pt x="1623" y="4443"/>
                    <a:pt x="1657" y="4449"/>
                    <a:pt x="1691" y="4449"/>
                  </a:cubicBezTo>
                  <a:cubicBezTo>
                    <a:pt x="1790" y="4449"/>
                    <a:pt x="1890" y="4402"/>
                    <a:pt x="1948" y="4323"/>
                  </a:cubicBezTo>
                  <a:cubicBezTo>
                    <a:pt x="2021" y="4382"/>
                    <a:pt x="2123" y="4424"/>
                    <a:pt x="2220" y="4424"/>
                  </a:cubicBezTo>
                  <a:cubicBezTo>
                    <a:pt x="2251" y="4424"/>
                    <a:pt x="2282" y="4419"/>
                    <a:pt x="2311" y="4410"/>
                  </a:cubicBezTo>
                  <a:cubicBezTo>
                    <a:pt x="2431" y="4373"/>
                    <a:pt x="2511" y="4300"/>
                    <a:pt x="2590" y="4201"/>
                  </a:cubicBezTo>
                  <a:cubicBezTo>
                    <a:pt x="3037" y="3628"/>
                    <a:pt x="3303" y="3233"/>
                    <a:pt x="3716" y="2594"/>
                  </a:cubicBezTo>
                  <a:cubicBezTo>
                    <a:pt x="4184" y="2711"/>
                    <a:pt x="4694" y="2801"/>
                    <a:pt x="5178" y="2801"/>
                  </a:cubicBezTo>
                  <a:cubicBezTo>
                    <a:pt x="5196" y="2801"/>
                    <a:pt x="5215" y="2800"/>
                    <a:pt x="5233" y="2800"/>
                  </a:cubicBezTo>
                  <a:cubicBezTo>
                    <a:pt x="5733" y="2794"/>
                    <a:pt x="6249" y="2652"/>
                    <a:pt x="6615" y="2311"/>
                  </a:cubicBezTo>
                  <a:cubicBezTo>
                    <a:pt x="6981" y="1970"/>
                    <a:pt x="7163" y="1406"/>
                    <a:pt x="6968" y="946"/>
                  </a:cubicBezTo>
                  <a:cubicBezTo>
                    <a:pt x="6767" y="469"/>
                    <a:pt x="6242" y="213"/>
                    <a:pt x="5739" y="96"/>
                  </a:cubicBezTo>
                  <a:cubicBezTo>
                    <a:pt x="5464" y="31"/>
                    <a:pt x="5176" y="0"/>
                    <a:pt x="4885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652400" y="2232975"/>
              <a:ext cx="5175" cy="12675"/>
            </a:xfrm>
            <a:custGeom>
              <a:avLst/>
              <a:gdLst/>
              <a:ahLst/>
              <a:cxnLst/>
              <a:rect l="l" t="t" r="r" b="b"/>
              <a:pathLst>
                <a:path w="207" h="507" extrusionOk="0">
                  <a:moveTo>
                    <a:pt x="134" y="1"/>
                  </a:moveTo>
                  <a:cubicBezTo>
                    <a:pt x="104" y="1"/>
                    <a:pt x="76" y="23"/>
                    <a:pt x="72" y="55"/>
                  </a:cubicBezTo>
                  <a:lnTo>
                    <a:pt x="8" y="431"/>
                  </a:lnTo>
                  <a:cubicBezTo>
                    <a:pt x="0" y="467"/>
                    <a:pt x="25" y="499"/>
                    <a:pt x="60" y="505"/>
                  </a:cubicBezTo>
                  <a:cubicBezTo>
                    <a:pt x="65" y="507"/>
                    <a:pt x="68" y="507"/>
                    <a:pt x="72" y="507"/>
                  </a:cubicBezTo>
                  <a:cubicBezTo>
                    <a:pt x="103" y="507"/>
                    <a:pt x="130" y="484"/>
                    <a:pt x="136" y="452"/>
                  </a:cubicBezTo>
                  <a:lnTo>
                    <a:pt x="200" y="76"/>
                  </a:lnTo>
                  <a:cubicBezTo>
                    <a:pt x="206" y="41"/>
                    <a:pt x="182" y="6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4665700" y="2240050"/>
              <a:ext cx="5225" cy="11650"/>
            </a:xfrm>
            <a:custGeom>
              <a:avLst/>
              <a:gdLst/>
              <a:ahLst/>
              <a:cxnLst/>
              <a:rect l="l" t="t" r="r" b="b"/>
              <a:pathLst>
                <a:path w="209" h="466" extrusionOk="0">
                  <a:moveTo>
                    <a:pt x="138" y="1"/>
                  </a:moveTo>
                  <a:cubicBezTo>
                    <a:pt x="108" y="1"/>
                    <a:pt x="80" y="23"/>
                    <a:pt x="74" y="55"/>
                  </a:cubicBezTo>
                  <a:lnTo>
                    <a:pt x="7" y="386"/>
                  </a:lnTo>
                  <a:cubicBezTo>
                    <a:pt x="0" y="422"/>
                    <a:pt x="23" y="457"/>
                    <a:pt x="59" y="464"/>
                  </a:cubicBezTo>
                  <a:cubicBezTo>
                    <a:pt x="63" y="465"/>
                    <a:pt x="69" y="465"/>
                    <a:pt x="72" y="465"/>
                  </a:cubicBezTo>
                  <a:cubicBezTo>
                    <a:pt x="103" y="465"/>
                    <a:pt x="132" y="444"/>
                    <a:pt x="136" y="412"/>
                  </a:cubicBezTo>
                  <a:lnTo>
                    <a:pt x="202" y="79"/>
                  </a:lnTo>
                  <a:cubicBezTo>
                    <a:pt x="209" y="43"/>
                    <a:pt x="186" y="9"/>
                    <a:pt x="150" y="2"/>
                  </a:cubicBezTo>
                  <a:cubicBezTo>
                    <a:pt x="146" y="1"/>
                    <a:pt x="142" y="1"/>
                    <a:pt x="13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4680125" y="2244500"/>
              <a:ext cx="5850" cy="11575"/>
            </a:xfrm>
            <a:custGeom>
              <a:avLst/>
              <a:gdLst/>
              <a:ahLst/>
              <a:cxnLst/>
              <a:rect l="l" t="t" r="r" b="b"/>
              <a:pathLst>
                <a:path w="234" h="463" extrusionOk="0">
                  <a:moveTo>
                    <a:pt x="160" y="0"/>
                  </a:moveTo>
                  <a:cubicBezTo>
                    <a:pt x="131" y="0"/>
                    <a:pt x="105" y="20"/>
                    <a:pt x="98" y="50"/>
                  </a:cubicBezTo>
                  <a:lnTo>
                    <a:pt x="9" y="380"/>
                  </a:lnTo>
                  <a:cubicBezTo>
                    <a:pt x="1" y="416"/>
                    <a:pt x="21" y="452"/>
                    <a:pt x="56" y="460"/>
                  </a:cubicBezTo>
                  <a:cubicBezTo>
                    <a:pt x="62" y="463"/>
                    <a:pt x="66" y="463"/>
                    <a:pt x="72" y="463"/>
                  </a:cubicBezTo>
                  <a:cubicBezTo>
                    <a:pt x="101" y="463"/>
                    <a:pt x="128" y="443"/>
                    <a:pt x="136" y="416"/>
                  </a:cubicBezTo>
                  <a:lnTo>
                    <a:pt x="224" y="84"/>
                  </a:lnTo>
                  <a:cubicBezTo>
                    <a:pt x="234" y="48"/>
                    <a:pt x="214" y="13"/>
                    <a:pt x="178" y="3"/>
                  </a:cubicBezTo>
                  <a:cubicBezTo>
                    <a:pt x="172" y="1"/>
                    <a:pt x="166" y="0"/>
                    <a:pt x="16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4648725" y="2195850"/>
              <a:ext cx="11600" cy="13175"/>
            </a:xfrm>
            <a:custGeom>
              <a:avLst/>
              <a:gdLst/>
              <a:ahLst/>
              <a:cxnLst/>
              <a:rect l="l" t="t" r="r" b="b"/>
              <a:pathLst>
                <a:path w="464" h="527" extrusionOk="0">
                  <a:moveTo>
                    <a:pt x="387" y="0"/>
                  </a:moveTo>
                  <a:cubicBezTo>
                    <a:pt x="368" y="0"/>
                    <a:pt x="350" y="8"/>
                    <a:pt x="336" y="25"/>
                  </a:cubicBezTo>
                  <a:lnTo>
                    <a:pt x="24" y="419"/>
                  </a:lnTo>
                  <a:cubicBezTo>
                    <a:pt x="0" y="448"/>
                    <a:pt x="6" y="489"/>
                    <a:pt x="34" y="512"/>
                  </a:cubicBezTo>
                  <a:cubicBezTo>
                    <a:pt x="47" y="522"/>
                    <a:pt x="62" y="526"/>
                    <a:pt x="76" y="526"/>
                  </a:cubicBezTo>
                  <a:cubicBezTo>
                    <a:pt x="96" y="526"/>
                    <a:pt x="114" y="518"/>
                    <a:pt x="127" y="502"/>
                  </a:cubicBezTo>
                  <a:lnTo>
                    <a:pt x="440" y="107"/>
                  </a:lnTo>
                  <a:cubicBezTo>
                    <a:pt x="463" y="79"/>
                    <a:pt x="458" y="37"/>
                    <a:pt x="429" y="15"/>
                  </a:cubicBezTo>
                  <a:cubicBezTo>
                    <a:pt x="417" y="5"/>
                    <a:pt x="402" y="0"/>
                    <a:pt x="38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4634675" y="1938150"/>
              <a:ext cx="103375" cy="65775"/>
            </a:xfrm>
            <a:custGeom>
              <a:avLst/>
              <a:gdLst/>
              <a:ahLst/>
              <a:cxnLst/>
              <a:rect l="l" t="t" r="r" b="b"/>
              <a:pathLst>
                <a:path w="4135" h="2631" extrusionOk="0">
                  <a:moveTo>
                    <a:pt x="1910" y="0"/>
                  </a:moveTo>
                  <a:cubicBezTo>
                    <a:pt x="1861" y="0"/>
                    <a:pt x="1811" y="6"/>
                    <a:pt x="1763" y="17"/>
                  </a:cubicBezTo>
                  <a:cubicBezTo>
                    <a:pt x="1458" y="89"/>
                    <a:pt x="1245" y="382"/>
                    <a:pt x="1247" y="696"/>
                  </a:cubicBezTo>
                  <a:cubicBezTo>
                    <a:pt x="1138" y="619"/>
                    <a:pt x="1005" y="582"/>
                    <a:pt x="872" y="582"/>
                  </a:cubicBezTo>
                  <a:cubicBezTo>
                    <a:pt x="687" y="582"/>
                    <a:pt x="501" y="654"/>
                    <a:pt x="376" y="791"/>
                  </a:cubicBezTo>
                  <a:cubicBezTo>
                    <a:pt x="162" y="1027"/>
                    <a:pt x="175" y="1418"/>
                    <a:pt x="382" y="1660"/>
                  </a:cubicBezTo>
                  <a:cubicBezTo>
                    <a:pt x="153" y="1733"/>
                    <a:pt x="0" y="1991"/>
                    <a:pt x="46" y="2227"/>
                  </a:cubicBezTo>
                  <a:cubicBezTo>
                    <a:pt x="88" y="2452"/>
                    <a:pt x="309" y="2630"/>
                    <a:pt x="536" y="2630"/>
                  </a:cubicBezTo>
                  <a:cubicBezTo>
                    <a:pt x="547" y="2630"/>
                    <a:pt x="558" y="2630"/>
                    <a:pt x="569" y="2629"/>
                  </a:cubicBezTo>
                  <a:lnTo>
                    <a:pt x="3428" y="2503"/>
                  </a:lnTo>
                  <a:cubicBezTo>
                    <a:pt x="3636" y="2449"/>
                    <a:pt x="3831" y="2336"/>
                    <a:pt x="3957" y="2166"/>
                  </a:cubicBezTo>
                  <a:cubicBezTo>
                    <a:pt x="4084" y="1993"/>
                    <a:pt x="4134" y="1761"/>
                    <a:pt x="4063" y="1561"/>
                  </a:cubicBezTo>
                  <a:cubicBezTo>
                    <a:pt x="3994" y="1369"/>
                    <a:pt x="3828" y="1217"/>
                    <a:pt x="3627" y="1217"/>
                  </a:cubicBezTo>
                  <a:cubicBezTo>
                    <a:pt x="3619" y="1217"/>
                    <a:pt x="3611" y="1218"/>
                    <a:pt x="3603" y="1218"/>
                  </a:cubicBezTo>
                  <a:cubicBezTo>
                    <a:pt x="3774" y="946"/>
                    <a:pt x="3707" y="549"/>
                    <a:pt x="3457" y="346"/>
                  </a:cubicBezTo>
                  <a:cubicBezTo>
                    <a:pt x="3341" y="253"/>
                    <a:pt x="3189" y="208"/>
                    <a:pt x="3035" y="208"/>
                  </a:cubicBezTo>
                  <a:cubicBezTo>
                    <a:pt x="2855" y="208"/>
                    <a:pt x="2674" y="270"/>
                    <a:pt x="2549" y="390"/>
                  </a:cubicBezTo>
                  <a:cubicBezTo>
                    <a:pt x="2434" y="153"/>
                    <a:pt x="2173" y="0"/>
                    <a:pt x="191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4648650" y="1940325"/>
              <a:ext cx="19275" cy="18500"/>
            </a:xfrm>
            <a:custGeom>
              <a:avLst/>
              <a:gdLst/>
              <a:ahLst/>
              <a:cxnLst/>
              <a:rect l="l" t="t" r="r" b="b"/>
              <a:pathLst>
                <a:path w="771" h="740" extrusionOk="0">
                  <a:moveTo>
                    <a:pt x="631" y="1"/>
                  </a:moveTo>
                  <a:cubicBezTo>
                    <a:pt x="604" y="1"/>
                    <a:pt x="579" y="19"/>
                    <a:pt x="571" y="46"/>
                  </a:cubicBezTo>
                  <a:cubicBezTo>
                    <a:pt x="531" y="169"/>
                    <a:pt x="522" y="302"/>
                    <a:pt x="542" y="429"/>
                  </a:cubicBezTo>
                  <a:cubicBezTo>
                    <a:pt x="406" y="331"/>
                    <a:pt x="243" y="268"/>
                    <a:pt x="75" y="253"/>
                  </a:cubicBezTo>
                  <a:cubicBezTo>
                    <a:pt x="73" y="253"/>
                    <a:pt x="71" y="253"/>
                    <a:pt x="69" y="253"/>
                  </a:cubicBezTo>
                  <a:cubicBezTo>
                    <a:pt x="36" y="253"/>
                    <a:pt x="7" y="278"/>
                    <a:pt x="3" y="312"/>
                  </a:cubicBezTo>
                  <a:cubicBezTo>
                    <a:pt x="0" y="348"/>
                    <a:pt x="27" y="381"/>
                    <a:pt x="63" y="383"/>
                  </a:cubicBezTo>
                  <a:cubicBezTo>
                    <a:pt x="292" y="403"/>
                    <a:pt x="509" y="526"/>
                    <a:pt x="644" y="712"/>
                  </a:cubicBezTo>
                  <a:cubicBezTo>
                    <a:pt x="656" y="731"/>
                    <a:pt x="678" y="739"/>
                    <a:pt x="696" y="739"/>
                  </a:cubicBezTo>
                  <a:cubicBezTo>
                    <a:pt x="709" y="739"/>
                    <a:pt x="722" y="737"/>
                    <a:pt x="731" y="728"/>
                  </a:cubicBezTo>
                  <a:cubicBezTo>
                    <a:pt x="761" y="711"/>
                    <a:pt x="771" y="671"/>
                    <a:pt x="752" y="641"/>
                  </a:cubicBezTo>
                  <a:cubicBezTo>
                    <a:pt x="656" y="476"/>
                    <a:pt x="635" y="269"/>
                    <a:pt x="694" y="88"/>
                  </a:cubicBezTo>
                  <a:cubicBezTo>
                    <a:pt x="706" y="53"/>
                    <a:pt x="686" y="16"/>
                    <a:pt x="652" y="5"/>
                  </a:cubicBezTo>
                  <a:cubicBezTo>
                    <a:pt x="645" y="2"/>
                    <a:pt x="638" y="1"/>
                    <a:pt x="63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4639425" y="1975350"/>
              <a:ext cx="93200" cy="92850"/>
            </a:xfrm>
            <a:custGeom>
              <a:avLst/>
              <a:gdLst/>
              <a:ahLst/>
              <a:cxnLst/>
              <a:rect l="l" t="t" r="r" b="b"/>
              <a:pathLst>
                <a:path w="3728" h="3714" extrusionOk="0">
                  <a:moveTo>
                    <a:pt x="2488" y="0"/>
                  </a:moveTo>
                  <a:cubicBezTo>
                    <a:pt x="2452" y="162"/>
                    <a:pt x="2328" y="303"/>
                    <a:pt x="2170" y="358"/>
                  </a:cubicBezTo>
                  <a:cubicBezTo>
                    <a:pt x="2116" y="376"/>
                    <a:pt x="2060" y="386"/>
                    <a:pt x="2005" y="386"/>
                  </a:cubicBezTo>
                  <a:cubicBezTo>
                    <a:pt x="1901" y="386"/>
                    <a:pt x="1800" y="352"/>
                    <a:pt x="1716" y="283"/>
                  </a:cubicBezTo>
                  <a:cubicBezTo>
                    <a:pt x="1676" y="638"/>
                    <a:pt x="1356" y="958"/>
                    <a:pt x="1007" y="1031"/>
                  </a:cubicBezTo>
                  <a:cubicBezTo>
                    <a:pt x="978" y="954"/>
                    <a:pt x="965" y="867"/>
                    <a:pt x="940" y="789"/>
                  </a:cubicBezTo>
                  <a:cubicBezTo>
                    <a:pt x="886" y="776"/>
                    <a:pt x="830" y="770"/>
                    <a:pt x="775" y="770"/>
                  </a:cubicBezTo>
                  <a:cubicBezTo>
                    <a:pt x="551" y="770"/>
                    <a:pt x="328" y="875"/>
                    <a:pt x="192" y="1052"/>
                  </a:cubicBezTo>
                  <a:cubicBezTo>
                    <a:pt x="22" y="1274"/>
                    <a:pt x="0" y="1598"/>
                    <a:pt x="139" y="1841"/>
                  </a:cubicBezTo>
                  <a:cubicBezTo>
                    <a:pt x="265" y="2064"/>
                    <a:pt x="517" y="2207"/>
                    <a:pt x="771" y="2207"/>
                  </a:cubicBezTo>
                  <a:cubicBezTo>
                    <a:pt x="795" y="2207"/>
                    <a:pt x="819" y="2206"/>
                    <a:pt x="842" y="2203"/>
                  </a:cubicBezTo>
                  <a:lnTo>
                    <a:pt x="842" y="2203"/>
                  </a:lnTo>
                  <a:cubicBezTo>
                    <a:pt x="825" y="2400"/>
                    <a:pt x="747" y="2605"/>
                    <a:pt x="727" y="2803"/>
                  </a:cubicBezTo>
                  <a:cubicBezTo>
                    <a:pt x="797" y="3363"/>
                    <a:pt x="1252" y="3713"/>
                    <a:pt x="1711" y="3713"/>
                  </a:cubicBezTo>
                  <a:cubicBezTo>
                    <a:pt x="2027" y="3713"/>
                    <a:pt x="2345" y="3547"/>
                    <a:pt x="2538" y="3168"/>
                  </a:cubicBezTo>
                  <a:lnTo>
                    <a:pt x="2538" y="2889"/>
                  </a:lnTo>
                  <a:cubicBezTo>
                    <a:pt x="2984" y="2818"/>
                    <a:pt x="3295" y="2573"/>
                    <a:pt x="3477" y="2252"/>
                  </a:cubicBezTo>
                  <a:cubicBezTo>
                    <a:pt x="3727" y="1801"/>
                    <a:pt x="3646" y="1308"/>
                    <a:pt x="3526" y="815"/>
                  </a:cubicBezTo>
                  <a:cubicBezTo>
                    <a:pt x="3416" y="355"/>
                    <a:pt x="2960" y="32"/>
                    <a:pt x="248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4713725" y="2008300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59" y="0"/>
                    <a:pt x="0" y="59"/>
                    <a:pt x="0" y="133"/>
                  </a:cubicBezTo>
                  <a:cubicBezTo>
                    <a:pt x="0" y="206"/>
                    <a:pt x="59" y="265"/>
                    <a:pt x="133" y="265"/>
                  </a:cubicBezTo>
                  <a:cubicBezTo>
                    <a:pt x="206" y="265"/>
                    <a:pt x="265" y="206"/>
                    <a:pt x="265" y="133"/>
                  </a:cubicBezTo>
                  <a:cubicBezTo>
                    <a:pt x="265" y="59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4678600" y="2008250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3" y="1"/>
                  </a:moveTo>
                  <a:cubicBezTo>
                    <a:pt x="60" y="1"/>
                    <a:pt x="0" y="59"/>
                    <a:pt x="0" y="132"/>
                  </a:cubicBezTo>
                  <a:cubicBezTo>
                    <a:pt x="0" y="205"/>
                    <a:pt x="60" y="265"/>
                    <a:pt x="133" y="265"/>
                  </a:cubicBezTo>
                  <a:cubicBezTo>
                    <a:pt x="206" y="265"/>
                    <a:pt x="265" y="205"/>
                    <a:pt x="265" y="132"/>
                  </a:cubicBezTo>
                  <a:cubicBezTo>
                    <a:pt x="265" y="59"/>
                    <a:pt x="206" y="1"/>
                    <a:pt x="13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4673350" y="1995600"/>
              <a:ext cx="15600" cy="7275"/>
            </a:xfrm>
            <a:custGeom>
              <a:avLst/>
              <a:gdLst/>
              <a:ahLst/>
              <a:cxnLst/>
              <a:rect l="l" t="t" r="r" b="b"/>
              <a:pathLst>
                <a:path w="624" h="291" extrusionOk="0">
                  <a:moveTo>
                    <a:pt x="350" y="1"/>
                  </a:moveTo>
                  <a:cubicBezTo>
                    <a:pt x="326" y="1"/>
                    <a:pt x="302" y="3"/>
                    <a:pt x="279" y="8"/>
                  </a:cubicBezTo>
                  <a:cubicBezTo>
                    <a:pt x="172" y="28"/>
                    <a:pt x="73" y="98"/>
                    <a:pt x="19" y="192"/>
                  </a:cubicBezTo>
                  <a:cubicBezTo>
                    <a:pt x="0" y="222"/>
                    <a:pt x="9" y="264"/>
                    <a:pt x="42" y="281"/>
                  </a:cubicBezTo>
                  <a:cubicBezTo>
                    <a:pt x="50" y="287"/>
                    <a:pt x="63" y="291"/>
                    <a:pt x="73" y="291"/>
                  </a:cubicBezTo>
                  <a:cubicBezTo>
                    <a:pt x="96" y="291"/>
                    <a:pt x="119" y="278"/>
                    <a:pt x="130" y="258"/>
                  </a:cubicBezTo>
                  <a:cubicBezTo>
                    <a:pt x="166" y="195"/>
                    <a:pt x="230" y="151"/>
                    <a:pt x="302" y="137"/>
                  </a:cubicBezTo>
                  <a:cubicBezTo>
                    <a:pt x="317" y="134"/>
                    <a:pt x="332" y="133"/>
                    <a:pt x="347" y="133"/>
                  </a:cubicBezTo>
                  <a:cubicBezTo>
                    <a:pt x="404" y="133"/>
                    <a:pt x="462" y="152"/>
                    <a:pt x="508" y="187"/>
                  </a:cubicBezTo>
                  <a:cubicBezTo>
                    <a:pt x="519" y="196"/>
                    <a:pt x="534" y="201"/>
                    <a:pt x="548" y="201"/>
                  </a:cubicBezTo>
                  <a:cubicBezTo>
                    <a:pt x="568" y="201"/>
                    <a:pt x="588" y="192"/>
                    <a:pt x="600" y="175"/>
                  </a:cubicBezTo>
                  <a:cubicBezTo>
                    <a:pt x="623" y="147"/>
                    <a:pt x="619" y="107"/>
                    <a:pt x="590" y="82"/>
                  </a:cubicBezTo>
                  <a:cubicBezTo>
                    <a:pt x="521" y="30"/>
                    <a:pt x="436" y="1"/>
                    <a:pt x="3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4709650" y="1994350"/>
              <a:ext cx="12425" cy="3425"/>
            </a:xfrm>
            <a:custGeom>
              <a:avLst/>
              <a:gdLst/>
              <a:ahLst/>
              <a:cxnLst/>
              <a:rect l="l" t="t" r="r" b="b"/>
              <a:pathLst>
                <a:path w="497" h="137" extrusionOk="0">
                  <a:moveTo>
                    <a:pt x="429" y="1"/>
                  </a:moveTo>
                  <a:lnTo>
                    <a:pt x="65" y="6"/>
                  </a:lnTo>
                  <a:cubicBezTo>
                    <a:pt x="29" y="6"/>
                    <a:pt x="0" y="36"/>
                    <a:pt x="0" y="72"/>
                  </a:cubicBezTo>
                  <a:cubicBezTo>
                    <a:pt x="0" y="108"/>
                    <a:pt x="32" y="137"/>
                    <a:pt x="68" y="137"/>
                  </a:cubicBezTo>
                  <a:lnTo>
                    <a:pt x="431" y="131"/>
                  </a:lnTo>
                  <a:cubicBezTo>
                    <a:pt x="466" y="131"/>
                    <a:pt x="496" y="101"/>
                    <a:pt x="496" y="65"/>
                  </a:cubicBezTo>
                  <a:cubicBezTo>
                    <a:pt x="496" y="29"/>
                    <a:pt x="465" y="1"/>
                    <a:pt x="42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4696850" y="2007425"/>
              <a:ext cx="7975" cy="15500"/>
            </a:xfrm>
            <a:custGeom>
              <a:avLst/>
              <a:gdLst/>
              <a:ahLst/>
              <a:cxnLst/>
              <a:rect l="l" t="t" r="r" b="b"/>
              <a:pathLst>
                <a:path w="319" h="620" extrusionOk="0">
                  <a:moveTo>
                    <a:pt x="222" y="1"/>
                  </a:moveTo>
                  <a:cubicBezTo>
                    <a:pt x="187" y="4"/>
                    <a:pt x="156" y="35"/>
                    <a:pt x="159" y="71"/>
                  </a:cubicBezTo>
                  <a:lnTo>
                    <a:pt x="179" y="468"/>
                  </a:lnTo>
                  <a:lnTo>
                    <a:pt x="89" y="447"/>
                  </a:lnTo>
                  <a:cubicBezTo>
                    <a:pt x="83" y="445"/>
                    <a:pt x="77" y="444"/>
                    <a:pt x="72" y="444"/>
                  </a:cubicBezTo>
                  <a:cubicBezTo>
                    <a:pt x="42" y="444"/>
                    <a:pt x="16" y="464"/>
                    <a:pt x="9" y="494"/>
                  </a:cubicBezTo>
                  <a:cubicBezTo>
                    <a:pt x="1" y="530"/>
                    <a:pt x="22" y="566"/>
                    <a:pt x="58" y="576"/>
                  </a:cubicBezTo>
                  <a:lnTo>
                    <a:pt x="232" y="618"/>
                  </a:lnTo>
                  <a:cubicBezTo>
                    <a:pt x="238" y="620"/>
                    <a:pt x="244" y="620"/>
                    <a:pt x="248" y="620"/>
                  </a:cubicBezTo>
                  <a:cubicBezTo>
                    <a:pt x="262" y="620"/>
                    <a:pt x="279" y="614"/>
                    <a:pt x="294" y="601"/>
                  </a:cubicBezTo>
                  <a:cubicBezTo>
                    <a:pt x="309" y="590"/>
                    <a:pt x="318" y="570"/>
                    <a:pt x="317" y="548"/>
                  </a:cubicBezTo>
                  <a:lnTo>
                    <a:pt x="291" y="64"/>
                  </a:lnTo>
                  <a:cubicBezTo>
                    <a:pt x="289" y="28"/>
                    <a:pt x="255" y="1"/>
                    <a:pt x="22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4683025" y="2020225"/>
              <a:ext cx="11200" cy="8825"/>
            </a:xfrm>
            <a:custGeom>
              <a:avLst/>
              <a:gdLst/>
              <a:ahLst/>
              <a:cxnLst/>
              <a:rect l="l" t="t" r="r" b="b"/>
              <a:pathLst>
                <a:path w="448" h="353" extrusionOk="0">
                  <a:moveTo>
                    <a:pt x="69" y="1"/>
                  </a:moveTo>
                  <a:cubicBezTo>
                    <a:pt x="33" y="1"/>
                    <a:pt x="3" y="31"/>
                    <a:pt x="3" y="66"/>
                  </a:cubicBezTo>
                  <a:cubicBezTo>
                    <a:pt x="0" y="161"/>
                    <a:pt x="50" y="254"/>
                    <a:pt x="129" y="307"/>
                  </a:cubicBezTo>
                  <a:cubicBezTo>
                    <a:pt x="178" y="337"/>
                    <a:pt x="233" y="352"/>
                    <a:pt x="289" y="352"/>
                  </a:cubicBezTo>
                  <a:cubicBezTo>
                    <a:pt x="328" y="352"/>
                    <a:pt x="365" y="345"/>
                    <a:pt x="399" y="328"/>
                  </a:cubicBezTo>
                  <a:cubicBezTo>
                    <a:pt x="432" y="312"/>
                    <a:pt x="448" y="275"/>
                    <a:pt x="434" y="241"/>
                  </a:cubicBezTo>
                  <a:cubicBezTo>
                    <a:pt x="423" y="217"/>
                    <a:pt x="399" y="203"/>
                    <a:pt x="374" y="203"/>
                  </a:cubicBezTo>
                  <a:cubicBezTo>
                    <a:pt x="365" y="203"/>
                    <a:pt x="357" y="204"/>
                    <a:pt x="348" y="208"/>
                  </a:cubicBezTo>
                  <a:cubicBezTo>
                    <a:pt x="328" y="216"/>
                    <a:pt x="307" y="220"/>
                    <a:pt x="286" y="220"/>
                  </a:cubicBezTo>
                  <a:cubicBezTo>
                    <a:pt x="256" y="220"/>
                    <a:pt x="227" y="212"/>
                    <a:pt x="203" y="195"/>
                  </a:cubicBezTo>
                  <a:cubicBezTo>
                    <a:pt x="162" y="167"/>
                    <a:pt x="135" y="116"/>
                    <a:pt x="135" y="66"/>
                  </a:cubicBezTo>
                  <a:cubicBezTo>
                    <a:pt x="135" y="31"/>
                    <a:pt x="105" y="1"/>
                    <a:pt x="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4697500" y="1971400"/>
              <a:ext cx="7325" cy="18875"/>
            </a:xfrm>
            <a:custGeom>
              <a:avLst/>
              <a:gdLst/>
              <a:ahLst/>
              <a:cxnLst/>
              <a:rect l="l" t="t" r="r" b="b"/>
              <a:pathLst>
                <a:path w="293" h="755" extrusionOk="0">
                  <a:moveTo>
                    <a:pt x="127" y="1"/>
                  </a:moveTo>
                  <a:cubicBezTo>
                    <a:pt x="117" y="1"/>
                    <a:pt x="107" y="3"/>
                    <a:pt x="98" y="8"/>
                  </a:cubicBezTo>
                  <a:cubicBezTo>
                    <a:pt x="63" y="24"/>
                    <a:pt x="50" y="62"/>
                    <a:pt x="68" y="95"/>
                  </a:cubicBezTo>
                  <a:cubicBezTo>
                    <a:pt x="155" y="268"/>
                    <a:pt x="136" y="491"/>
                    <a:pt x="22" y="651"/>
                  </a:cubicBezTo>
                  <a:cubicBezTo>
                    <a:pt x="0" y="680"/>
                    <a:pt x="8" y="720"/>
                    <a:pt x="36" y="741"/>
                  </a:cubicBezTo>
                  <a:cubicBezTo>
                    <a:pt x="48" y="751"/>
                    <a:pt x="62" y="754"/>
                    <a:pt x="75" y="754"/>
                  </a:cubicBezTo>
                  <a:cubicBezTo>
                    <a:pt x="95" y="754"/>
                    <a:pt x="115" y="746"/>
                    <a:pt x="129" y="730"/>
                  </a:cubicBezTo>
                  <a:cubicBezTo>
                    <a:pt x="271" y="533"/>
                    <a:pt x="292" y="254"/>
                    <a:pt x="185" y="38"/>
                  </a:cubicBezTo>
                  <a:cubicBezTo>
                    <a:pt x="174" y="14"/>
                    <a:pt x="151" y="1"/>
                    <a:pt x="12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4648250" y="2003500"/>
              <a:ext cx="12350" cy="6950"/>
            </a:xfrm>
            <a:custGeom>
              <a:avLst/>
              <a:gdLst/>
              <a:ahLst/>
              <a:cxnLst/>
              <a:rect l="l" t="t" r="r" b="b"/>
              <a:pathLst>
                <a:path w="494" h="278" extrusionOk="0">
                  <a:moveTo>
                    <a:pt x="74" y="1"/>
                  </a:moveTo>
                  <a:cubicBezTo>
                    <a:pt x="49" y="1"/>
                    <a:pt x="25" y="15"/>
                    <a:pt x="15" y="41"/>
                  </a:cubicBezTo>
                  <a:cubicBezTo>
                    <a:pt x="1" y="72"/>
                    <a:pt x="15" y="112"/>
                    <a:pt x="48" y="126"/>
                  </a:cubicBezTo>
                  <a:lnTo>
                    <a:pt x="394" y="272"/>
                  </a:lnTo>
                  <a:cubicBezTo>
                    <a:pt x="401" y="277"/>
                    <a:pt x="409" y="278"/>
                    <a:pt x="418" y="278"/>
                  </a:cubicBezTo>
                  <a:cubicBezTo>
                    <a:pt x="444" y="278"/>
                    <a:pt x="468" y="262"/>
                    <a:pt x="479" y="238"/>
                  </a:cubicBezTo>
                  <a:cubicBezTo>
                    <a:pt x="494" y="207"/>
                    <a:pt x="479" y="166"/>
                    <a:pt x="445" y="152"/>
                  </a:cubicBezTo>
                  <a:lnTo>
                    <a:pt x="101" y="6"/>
                  </a:lnTo>
                  <a:cubicBezTo>
                    <a:pt x="92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4674900" y="2042425"/>
              <a:ext cx="29775" cy="8875"/>
            </a:xfrm>
            <a:custGeom>
              <a:avLst/>
              <a:gdLst/>
              <a:ahLst/>
              <a:cxnLst/>
              <a:rect l="l" t="t" r="r" b="b"/>
              <a:pathLst>
                <a:path w="1191" h="355" extrusionOk="0">
                  <a:moveTo>
                    <a:pt x="75" y="0"/>
                  </a:moveTo>
                  <a:cubicBezTo>
                    <a:pt x="55" y="0"/>
                    <a:pt x="35" y="10"/>
                    <a:pt x="22" y="28"/>
                  </a:cubicBezTo>
                  <a:cubicBezTo>
                    <a:pt x="1" y="56"/>
                    <a:pt x="8" y="98"/>
                    <a:pt x="37" y="119"/>
                  </a:cubicBezTo>
                  <a:cubicBezTo>
                    <a:pt x="298" y="309"/>
                    <a:pt x="587" y="355"/>
                    <a:pt x="803" y="355"/>
                  </a:cubicBezTo>
                  <a:cubicBezTo>
                    <a:pt x="993" y="355"/>
                    <a:pt x="1125" y="319"/>
                    <a:pt x="1136" y="316"/>
                  </a:cubicBezTo>
                  <a:cubicBezTo>
                    <a:pt x="1172" y="308"/>
                    <a:pt x="1190" y="272"/>
                    <a:pt x="1182" y="236"/>
                  </a:cubicBezTo>
                  <a:cubicBezTo>
                    <a:pt x="1175" y="207"/>
                    <a:pt x="1149" y="188"/>
                    <a:pt x="1120" y="188"/>
                  </a:cubicBezTo>
                  <a:cubicBezTo>
                    <a:pt x="1114" y="188"/>
                    <a:pt x="1108" y="189"/>
                    <a:pt x="1102" y="191"/>
                  </a:cubicBezTo>
                  <a:cubicBezTo>
                    <a:pt x="1099" y="191"/>
                    <a:pt x="978" y="223"/>
                    <a:pt x="804" y="223"/>
                  </a:cubicBezTo>
                  <a:cubicBezTo>
                    <a:pt x="609" y="223"/>
                    <a:pt x="347" y="183"/>
                    <a:pt x="114" y="13"/>
                  </a:cubicBezTo>
                  <a:cubicBezTo>
                    <a:pt x="102" y="5"/>
                    <a:pt x="89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4642650" y="2076550"/>
              <a:ext cx="143400" cy="96000"/>
            </a:xfrm>
            <a:custGeom>
              <a:avLst/>
              <a:gdLst/>
              <a:ahLst/>
              <a:cxnLst/>
              <a:rect l="l" t="t" r="r" b="b"/>
              <a:pathLst>
                <a:path w="5736" h="3840" extrusionOk="0">
                  <a:moveTo>
                    <a:pt x="1825" y="0"/>
                  </a:moveTo>
                  <a:cubicBezTo>
                    <a:pt x="1673" y="0"/>
                    <a:pt x="1529" y="121"/>
                    <a:pt x="1527" y="294"/>
                  </a:cubicBezTo>
                  <a:cubicBezTo>
                    <a:pt x="1525" y="467"/>
                    <a:pt x="1523" y="642"/>
                    <a:pt x="1511" y="815"/>
                  </a:cubicBezTo>
                  <a:cubicBezTo>
                    <a:pt x="1201" y="931"/>
                    <a:pt x="1161" y="947"/>
                    <a:pt x="849" y="1066"/>
                  </a:cubicBezTo>
                  <a:cubicBezTo>
                    <a:pt x="691" y="911"/>
                    <a:pt x="513" y="757"/>
                    <a:pt x="342" y="600"/>
                  </a:cubicBezTo>
                  <a:cubicBezTo>
                    <a:pt x="306" y="567"/>
                    <a:pt x="263" y="552"/>
                    <a:pt x="220" y="552"/>
                  </a:cubicBezTo>
                  <a:cubicBezTo>
                    <a:pt x="146" y="552"/>
                    <a:pt x="73" y="599"/>
                    <a:pt x="46" y="680"/>
                  </a:cubicBezTo>
                  <a:cubicBezTo>
                    <a:pt x="12" y="774"/>
                    <a:pt x="0" y="875"/>
                    <a:pt x="22" y="975"/>
                  </a:cubicBezTo>
                  <a:cubicBezTo>
                    <a:pt x="57" y="1167"/>
                    <a:pt x="179" y="1340"/>
                    <a:pt x="349" y="1437"/>
                  </a:cubicBezTo>
                  <a:cubicBezTo>
                    <a:pt x="317" y="1782"/>
                    <a:pt x="270" y="2122"/>
                    <a:pt x="232" y="2462"/>
                  </a:cubicBezTo>
                  <a:cubicBezTo>
                    <a:pt x="212" y="2611"/>
                    <a:pt x="197" y="2758"/>
                    <a:pt x="185" y="2907"/>
                  </a:cubicBezTo>
                  <a:cubicBezTo>
                    <a:pt x="169" y="3088"/>
                    <a:pt x="120" y="3300"/>
                    <a:pt x="197" y="3461"/>
                  </a:cubicBezTo>
                  <a:cubicBezTo>
                    <a:pt x="276" y="3629"/>
                    <a:pt x="425" y="3754"/>
                    <a:pt x="598" y="3809"/>
                  </a:cubicBezTo>
                  <a:cubicBezTo>
                    <a:pt x="664" y="3830"/>
                    <a:pt x="733" y="3839"/>
                    <a:pt x="802" y="3839"/>
                  </a:cubicBezTo>
                  <a:cubicBezTo>
                    <a:pt x="1019" y="3839"/>
                    <a:pt x="1239" y="3743"/>
                    <a:pt x="1411" y="3603"/>
                  </a:cubicBezTo>
                  <a:cubicBezTo>
                    <a:pt x="1575" y="3466"/>
                    <a:pt x="1706" y="3296"/>
                    <a:pt x="1821" y="3114"/>
                  </a:cubicBezTo>
                  <a:cubicBezTo>
                    <a:pt x="1864" y="3050"/>
                    <a:pt x="1906" y="2981"/>
                    <a:pt x="1944" y="2917"/>
                  </a:cubicBezTo>
                  <a:lnTo>
                    <a:pt x="1963" y="2830"/>
                  </a:lnTo>
                  <a:cubicBezTo>
                    <a:pt x="2156" y="2935"/>
                    <a:pt x="2349" y="3040"/>
                    <a:pt x="2536" y="3145"/>
                  </a:cubicBezTo>
                  <a:cubicBezTo>
                    <a:pt x="3005" y="2979"/>
                    <a:pt x="3502" y="2896"/>
                    <a:pt x="3999" y="2896"/>
                  </a:cubicBezTo>
                  <a:cubicBezTo>
                    <a:pt x="4430" y="2896"/>
                    <a:pt x="4862" y="2958"/>
                    <a:pt x="5275" y="3083"/>
                  </a:cubicBezTo>
                  <a:cubicBezTo>
                    <a:pt x="5309" y="3093"/>
                    <a:pt x="5343" y="3098"/>
                    <a:pt x="5377" y="3098"/>
                  </a:cubicBezTo>
                  <a:cubicBezTo>
                    <a:pt x="5540" y="3098"/>
                    <a:pt x="5686" y="2982"/>
                    <a:pt x="5710" y="2811"/>
                  </a:cubicBezTo>
                  <a:cubicBezTo>
                    <a:pt x="5710" y="2810"/>
                    <a:pt x="5710" y="2808"/>
                    <a:pt x="5711" y="2804"/>
                  </a:cubicBezTo>
                  <a:cubicBezTo>
                    <a:pt x="5735" y="2647"/>
                    <a:pt x="5644" y="2495"/>
                    <a:pt x="5494" y="2439"/>
                  </a:cubicBezTo>
                  <a:cubicBezTo>
                    <a:pt x="5099" y="2296"/>
                    <a:pt x="4671" y="2234"/>
                    <a:pt x="4236" y="2234"/>
                  </a:cubicBezTo>
                  <a:cubicBezTo>
                    <a:pt x="3814" y="2234"/>
                    <a:pt x="3386" y="2293"/>
                    <a:pt x="2976" y="2395"/>
                  </a:cubicBezTo>
                  <a:lnTo>
                    <a:pt x="2272" y="1371"/>
                  </a:lnTo>
                  <a:cubicBezTo>
                    <a:pt x="2422" y="1074"/>
                    <a:pt x="2426" y="708"/>
                    <a:pt x="2283" y="408"/>
                  </a:cubicBezTo>
                  <a:cubicBezTo>
                    <a:pt x="2213" y="265"/>
                    <a:pt x="2116" y="151"/>
                    <a:pt x="1999" y="59"/>
                  </a:cubicBezTo>
                  <a:cubicBezTo>
                    <a:pt x="1945" y="19"/>
                    <a:pt x="1884" y="0"/>
                    <a:pt x="1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4645650" y="2134650"/>
              <a:ext cx="42550" cy="37975"/>
            </a:xfrm>
            <a:custGeom>
              <a:avLst/>
              <a:gdLst/>
              <a:ahLst/>
              <a:cxnLst/>
              <a:rect l="l" t="t" r="r" b="b"/>
              <a:pathLst>
                <a:path w="1702" h="1519" extrusionOk="0">
                  <a:moveTo>
                    <a:pt x="664" y="1"/>
                  </a:moveTo>
                  <a:cubicBezTo>
                    <a:pt x="472" y="1"/>
                    <a:pt x="280" y="50"/>
                    <a:pt x="112" y="142"/>
                  </a:cubicBezTo>
                  <a:cubicBezTo>
                    <a:pt x="93" y="291"/>
                    <a:pt x="77" y="437"/>
                    <a:pt x="65" y="586"/>
                  </a:cubicBezTo>
                  <a:cubicBezTo>
                    <a:pt x="47" y="769"/>
                    <a:pt x="0" y="979"/>
                    <a:pt x="77" y="1142"/>
                  </a:cubicBezTo>
                  <a:cubicBezTo>
                    <a:pt x="156" y="1306"/>
                    <a:pt x="305" y="1435"/>
                    <a:pt x="478" y="1488"/>
                  </a:cubicBezTo>
                  <a:cubicBezTo>
                    <a:pt x="545" y="1509"/>
                    <a:pt x="614" y="1519"/>
                    <a:pt x="683" y="1519"/>
                  </a:cubicBezTo>
                  <a:cubicBezTo>
                    <a:pt x="901" y="1519"/>
                    <a:pt x="1120" y="1422"/>
                    <a:pt x="1291" y="1283"/>
                  </a:cubicBezTo>
                  <a:cubicBezTo>
                    <a:pt x="1455" y="1147"/>
                    <a:pt x="1586" y="976"/>
                    <a:pt x="1701" y="793"/>
                  </a:cubicBezTo>
                  <a:cubicBezTo>
                    <a:pt x="1613" y="496"/>
                    <a:pt x="1405" y="235"/>
                    <a:pt x="1127" y="104"/>
                  </a:cubicBezTo>
                  <a:cubicBezTo>
                    <a:pt x="982" y="34"/>
                    <a:pt x="823" y="1"/>
                    <a:pt x="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4666275" y="2150275"/>
              <a:ext cx="11700" cy="11225"/>
            </a:xfrm>
            <a:custGeom>
              <a:avLst/>
              <a:gdLst/>
              <a:ahLst/>
              <a:cxnLst/>
              <a:rect l="l" t="t" r="r" b="b"/>
              <a:pathLst>
                <a:path w="468" h="449" extrusionOk="0">
                  <a:moveTo>
                    <a:pt x="301" y="1"/>
                  </a:moveTo>
                  <a:cubicBezTo>
                    <a:pt x="225" y="1"/>
                    <a:pt x="148" y="31"/>
                    <a:pt x="96" y="88"/>
                  </a:cubicBezTo>
                  <a:cubicBezTo>
                    <a:pt x="16" y="175"/>
                    <a:pt x="0" y="318"/>
                    <a:pt x="64" y="418"/>
                  </a:cubicBezTo>
                  <a:cubicBezTo>
                    <a:pt x="77" y="438"/>
                    <a:pt x="99" y="448"/>
                    <a:pt x="120" y="448"/>
                  </a:cubicBezTo>
                  <a:cubicBezTo>
                    <a:pt x="133" y="448"/>
                    <a:pt x="146" y="445"/>
                    <a:pt x="156" y="438"/>
                  </a:cubicBezTo>
                  <a:cubicBezTo>
                    <a:pt x="187" y="418"/>
                    <a:pt x="196" y="377"/>
                    <a:pt x="176" y="347"/>
                  </a:cubicBezTo>
                  <a:cubicBezTo>
                    <a:pt x="143" y="295"/>
                    <a:pt x="152" y="219"/>
                    <a:pt x="192" y="175"/>
                  </a:cubicBezTo>
                  <a:cubicBezTo>
                    <a:pt x="218" y="146"/>
                    <a:pt x="259" y="131"/>
                    <a:pt x="299" y="131"/>
                  </a:cubicBezTo>
                  <a:cubicBezTo>
                    <a:pt x="321" y="131"/>
                    <a:pt x="343" y="135"/>
                    <a:pt x="362" y="145"/>
                  </a:cubicBezTo>
                  <a:cubicBezTo>
                    <a:pt x="372" y="150"/>
                    <a:pt x="382" y="152"/>
                    <a:pt x="392" y="152"/>
                  </a:cubicBezTo>
                  <a:cubicBezTo>
                    <a:pt x="416" y="152"/>
                    <a:pt x="439" y="139"/>
                    <a:pt x="450" y="116"/>
                  </a:cubicBezTo>
                  <a:cubicBezTo>
                    <a:pt x="467" y="84"/>
                    <a:pt x="455" y="45"/>
                    <a:pt x="422" y="29"/>
                  </a:cubicBezTo>
                  <a:cubicBezTo>
                    <a:pt x="385" y="10"/>
                    <a:pt x="343" y="1"/>
                    <a:pt x="30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4685625" y="2141675"/>
              <a:ext cx="11075" cy="13750"/>
            </a:xfrm>
            <a:custGeom>
              <a:avLst/>
              <a:gdLst/>
              <a:ahLst/>
              <a:cxnLst/>
              <a:rect l="l" t="t" r="r" b="b"/>
              <a:pathLst>
                <a:path w="443" h="550" extrusionOk="0">
                  <a:moveTo>
                    <a:pt x="366" y="1"/>
                  </a:moveTo>
                  <a:cubicBezTo>
                    <a:pt x="345" y="1"/>
                    <a:pt x="325" y="11"/>
                    <a:pt x="314" y="30"/>
                  </a:cubicBezTo>
                  <a:lnTo>
                    <a:pt x="22" y="446"/>
                  </a:lnTo>
                  <a:cubicBezTo>
                    <a:pt x="1" y="475"/>
                    <a:pt x="8" y="516"/>
                    <a:pt x="38" y="538"/>
                  </a:cubicBezTo>
                  <a:cubicBezTo>
                    <a:pt x="49" y="546"/>
                    <a:pt x="64" y="549"/>
                    <a:pt x="75" y="549"/>
                  </a:cubicBezTo>
                  <a:cubicBezTo>
                    <a:pt x="97" y="549"/>
                    <a:pt x="117" y="539"/>
                    <a:pt x="129" y="520"/>
                  </a:cubicBezTo>
                  <a:lnTo>
                    <a:pt x="421" y="104"/>
                  </a:lnTo>
                  <a:cubicBezTo>
                    <a:pt x="443" y="76"/>
                    <a:pt x="435" y="34"/>
                    <a:pt x="404" y="13"/>
                  </a:cubicBezTo>
                  <a:cubicBezTo>
                    <a:pt x="392" y="5"/>
                    <a:pt x="379" y="1"/>
                    <a:pt x="3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4687300" y="2085975"/>
              <a:ext cx="5325" cy="15475"/>
            </a:xfrm>
            <a:custGeom>
              <a:avLst/>
              <a:gdLst/>
              <a:ahLst/>
              <a:cxnLst/>
              <a:rect l="l" t="t" r="r" b="b"/>
              <a:pathLst>
                <a:path w="213" h="619" extrusionOk="0">
                  <a:moveTo>
                    <a:pt x="72" y="0"/>
                  </a:moveTo>
                  <a:cubicBezTo>
                    <a:pt x="69" y="0"/>
                    <a:pt x="66" y="0"/>
                    <a:pt x="62" y="1"/>
                  </a:cubicBezTo>
                  <a:cubicBezTo>
                    <a:pt x="27" y="7"/>
                    <a:pt x="1" y="40"/>
                    <a:pt x="7" y="75"/>
                  </a:cubicBezTo>
                  <a:lnTo>
                    <a:pt x="77" y="561"/>
                  </a:lnTo>
                  <a:cubicBezTo>
                    <a:pt x="80" y="596"/>
                    <a:pt x="108" y="619"/>
                    <a:pt x="141" y="619"/>
                  </a:cubicBezTo>
                  <a:cubicBezTo>
                    <a:pt x="143" y="619"/>
                    <a:pt x="145" y="619"/>
                    <a:pt x="151" y="617"/>
                  </a:cubicBezTo>
                  <a:cubicBezTo>
                    <a:pt x="187" y="611"/>
                    <a:pt x="213" y="578"/>
                    <a:pt x="207" y="543"/>
                  </a:cubicBezTo>
                  <a:lnTo>
                    <a:pt x="137" y="57"/>
                  </a:lnTo>
                  <a:cubicBezTo>
                    <a:pt x="133" y="24"/>
                    <a:pt x="104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4647075" y="2100425"/>
              <a:ext cx="8750" cy="9375"/>
            </a:xfrm>
            <a:custGeom>
              <a:avLst/>
              <a:gdLst/>
              <a:ahLst/>
              <a:cxnLst/>
              <a:rect l="l" t="t" r="r" b="b"/>
              <a:pathLst>
                <a:path w="350" h="375" extrusionOk="0">
                  <a:moveTo>
                    <a:pt x="76" y="1"/>
                  </a:moveTo>
                  <a:cubicBezTo>
                    <a:pt x="61" y="1"/>
                    <a:pt x="46" y="6"/>
                    <a:pt x="33" y="16"/>
                  </a:cubicBezTo>
                  <a:cubicBezTo>
                    <a:pt x="3" y="39"/>
                    <a:pt x="0" y="81"/>
                    <a:pt x="23" y="109"/>
                  </a:cubicBezTo>
                  <a:lnTo>
                    <a:pt x="223" y="352"/>
                  </a:lnTo>
                  <a:cubicBezTo>
                    <a:pt x="236" y="366"/>
                    <a:pt x="253" y="375"/>
                    <a:pt x="273" y="375"/>
                  </a:cubicBezTo>
                  <a:cubicBezTo>
                    <a:pt x="289" y="375"/>
                    <a:pt x="305" y="369"/>
                    <a:pt x="316" y="361"/>
                  </a:cubicBezTo>
                  <a:cubicBezTo>
                    <a:pt x="345" y="338"/>
                    <a:pt x="349" y="296"/>
                    <a:pt x="326" y="268"/>
                  </a:cubicBezTo>
                  <a:lnTo>
                    <a:pt x="126" y="25"/>
                  </a:lnTo>
                  <a:cubicBezTo>
                    <a:pt x="113" y="9"/>
                    <a:pt x="94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4678700" y="2121725"/>
              <a:ext cx="11775" cy="8450"/>
            </a:xfrm>
            <a:custGeom>
              <a:avLst/>
              <a:gdLst/>
              <a:ahLst/>
              <a:cxnLst/>
              <a:rect l="l" t="t" r="r" b="b"/>
              <a:pathLst>
                <a:path w="471" h="338" extrusionOk="0">
                  <a:moveTo>
                    <a:pt x="250" y="0"/>
                  </a:moveTo>
                  <a:cubicBezTo>
                    <a:pt x="221" y="0"/>
                    <a:pt x="191" y="6"/>
                    <a:pt x="163" y="18"/>
                  </a:cubicBezTo>
                  <a:cubicBezTo>
                    <a:pt x="61" y="63"/>
                    <a:pt x="0" y="181"/>
                    <a:pt x="28" y="288"/>
                  </a:cubicBezTo>
                  <a:cubicBezTo>
                    <a:pt x="35" y="318"/>
                    <a:pt x="61" y="338"/>
                    <a:pt x="92" y="338"/>
                  </a:cubicBezTo>
                  <a:cubicBezTo>
                    <a:pt x="96" y="338"/>
                    <a:pt x="102" y="338"/>
                    <a:pt x="108" y="336"/>
                  </a:cubicBezTo>
                  <a:cubicBezTo>
                    <a:pt x="143" y="329"/>
                    <a:pt x="165" y="294"/>
                    <a:pt x="156" y="258"/>
                  </a:cubicBezTo>
                  <a:cubicBezTo>
                    <a:pt x="145" y="211"/>
                    <a:pt x="172" y="158"/>
                    <a:pt x="215" y="139"/>
                  </a:cubicBezTo>
                  <a:cubicBezTo>
                    <a:pt x="226" y="135"/>
                    <a:pt x="238" y="132"/>
                    <a:pt x="251" y="132"/>
                  </a:cubicBezTo>
                  <a:cubicBezTo>
                    <a:pt x="286" y="132"/>
                    <a:pt x="322" y="150"/>
                    <a:pt x="341" y="179"/>
                  </a:cubicBezTo>
                  <a:cubicBezTo>
                    <a:pt x="353" y="198"/>
                    <a:pt x="374" y="209"/>
                    <a:pt x="396" y="209"/>
                  </a:cubicBezTo>
                  <a:cubicBezTo>
                    <a:pt x="408" y="209"/>
                    <a:pt x="420" y="206"/>
                    <a:pt x="431" y="199"/>
                  </a:cubicBezTo>
                  <a:cubicBezTo>
                    <a:pt x="462" y="179"/>
                    <a:pt x="471" y="138"/>
                    <a:pt x="451" y="108"/>
                  </a:cubicBezTo>
                  <a:cubicBezTo>
                    <a:pt x="408" y="40"/>
                    <a:pt x="329" y="0"/>
                    <a:pt x="25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4647925" y="2123750"/>
              <a:ext cx="8825" cy="7550"/>
            </a:xfrm>
            <a:custGeom>
              <a:avLst/>
              <a:gdLst/>
              <a:ahLst/>
              <a:cxnLst/>
              <a:rect l="l" t="t" r="r" b="b"/>
              <a:pathLst>
                <a:path w="353" h="302" extrusionOk="0">
                  <a:moveTo>
                    <a:pt x="173" y="0"/>
                  </a:moveTo>
                  <a:cubicBezTo>
                    <a:pt x="157" y="0"/>
                    <a:pt x="141" y="3"/>
                    <a:pt x="125" y="8"/>
                  </a:cubicBezTo>
                  <a:cubicBezTo>
                    <a:pt x="75" y="25"/>
                    <a:pt x="36" y="68"/>
                    <a:pt x="18" y="121"/>
                  </a:cubicBezTo>
                  <a:cubicBezTo>
                    <a:pt x="1" y="175"/>
                    <a:pt x="9" y="233"/>
                    <a:pt x="39" y="275"/>
                  </a:cubicBezTo>
                  <a:cubicBezTo>
                    <a:pt x="54" y="293"/>
                    <a:pt x="74" y="301"/>
                    <a:pt x="94" y="301"/>
                  </a:cubicBezTo>
                  <a:cubicBezTo>
                    <a:pt x="106" y="301"/>
                    <a:pt x="121" y="297"/>
                    <a:pt x="131" y="288"/>
                  </a:cubicBezTo>
                  <a:cubicBezTo>
                    <a:pt x="159" y="268"/>
                    <a:pt x="166" y="227"/>
                    <a:pt x="145" y="198"/>
                  </a:cubicBezTo>
                  <a:cubicBezTo>
                    <a:pt x="138" y="191"/>
                    <a:pt x="138" y="177"/>
                    <a:pt x="142" y="162"/>
                  </a:cubicBezTo>
                  <a:cubicBezTo>
                    <a:pt x="145" y="148"/>
                    <a:pt x="154" y="137"/>
                    <a:pt x="165" y="134"/>
                  </a:cubicBezTo>
                  <a:cubicBezTo>
                    <a:pt x="168" y="133"/>
                    <a:pt x="171" y="132"/>
                    <a:pt x="174" y="132"/>
                  </a:cubicBezTo>
                  <a:cubicBezTo>
                    <a:pt x="182" y="132"/>
                    <a:pt x="191" y="136"/>
                    <a:pt x="201" y="142"/>
                  </a:cubicBezTo>
                  <a:cubicBezTo>
                    <a:pt x="214" y="150"/>
                    <a:pt x="219" y="162"/>
                    <a:pt x="219" y="172"/>
                  </a:cubicBezTo>
                  <a:cubicBezTo>
                    <a:pt x="219" y="210"/>
                    <a:pt x="251" y="238"/>
                    <a:pt x="287" y="238"/>
                  </a:cubicBezTo>
                  <a:cubicBezTo>
                    <a:pt x="324" y="238"/>
                    <a:pt x="352" y="208"/>
                    <a:pt x="352" y="172"/>
                  </a:cubicBezTo>
                  <a:cubicBezTo>
                    <a:pt x="352" y="120"/>
                    <a:pt x="325" y="70"/>
                    <a:pt x="279" y="35"/>
                  </a:cubicBezTo>
                  <a:cubicBezTo>
                    <a:pt x="247" y="13"/>
                    <a:pt x="210" y="0"/>
                    <a:pt x="1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4656975" y="2071475"/>
              <a:ext cx="23250" cy="34225"/>
            </a:xfrm>
            <a:custGeom>
              <a:avLst/>
              <a:gdLst/>
              <a:ahLst/>
              <a:cxnLst/>
              <a:rect l="l" t="t" r="r" b="b"/>
              <a:pathLst>
                <a:path w="930" h="1369" extrusionOk="0">
                  <a:moveTo>
                    <a:pt x="0" y="1"/>
                  </a:moveTo>
                  <a:cubicBezTo>
                    <a:pt x="42" y="168"/>
                    <a:pt x="83" y="334"/>
                    <a:pt x="125" y="502"/>
                  </a:cubicBezTo>
                  <a:cubicBezTo>
                    <a:pt x="162" y="654"/>
                    <a:pt x="199" y="805"/>
                    <a:pt x="239" y="958"/>
                  </a:cubicBezTo>
                  <a:cubicBezTo>
                    <a:pt x="243" y="984"/>
                    <a:pt x="249" y="1010"/>
                    <a:pt x="256" y="1037"/>
                  </a:cubicBezTo>
                  <a:cubicBezTo>
                    <a:pt x="282" y="1133"/>
                    <a:pt x="303" y="1226"/>
                    <a:pt x="328" y="1323"/>
                  </a:cubicBezTo>
                  <a:cubicBezTo>
                    <a:pt x="387" y="1353"/>
                    <a:pt x="450" y="1368"/>
                    <a:pt x="514" y="1368"/>
                  </a:cubicBezTo>
                  <a:cubicBezTo>
                    <a:pt x="562" y="1368"/>
                    <a:pt x="611" y="1359"/>
                    <a:pt x="658" y="1341"/>
                  </a:cubicBezTo>
                  <a:cubicBezTo>
                    <a:pt x="768" y="1299"/>
                    <a:pt x="889" y="1197"/>
                    <a:pt x="930" y="1087"/>
                  </a:cubicBezTo>
                  <a:cubicBezTo>
                    <a:pt x="911" y="1026"/>
                    <a:pt x="885" y="967"/>
                    <a:pt x="858" y="908"/>
                  </a:cubicBezTo>
                  <a:cubicBezTo>
                    <a:pt x="792" y="765"/>
                    <a:pt x="707" y="631"/>
                    <a:pt x="608" y="509"/>
                  </a:cubicBezTo>
                  <a:cubicBezTo>
                    <a:pt x="564" y="454"/>
                    <a:pt x="514" y="398"/>
                    <a:pt x="461" y="347"/>
                  </a:cubicBezTo>
                  <a:cubicBezTo>
                    <a:pt x="326" y="211"/>
                    <a:pt x="170" y="9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4660050" y="2080150"/>
              <a:ext cx="12100" cy="15300"/>
            </a:xfrm>
            <a:custGeom>
              <a:avLst/>
              <a:gdLst/>
              <a:ahLst/>
              <a:cxnLst/>
              <a:rect l="l" t="t" r="r" b="b"/>
              <a:pathLst>
                <a:path w="484" h="612" extrusionOk="0">
                  <a:moveTo>
                    <a:pt x="336" y="1"/>
                  </a:moveTo>
                  <a:cubicBezTo>
                    <a:pt x="236" y="78"/>
                    <a:pt x="119" y="130"/>
                    <a:pt x="0" y="155"/>
                  </a:cubicBezTo>
                  <a:cubicBezTo>
                    <a:pt x="37" y="307"/>
                    <a:pt x="75" y="458"/>
                    <a:pt x="115" y="611"/>
                  </a:cubicBezTo>
                  <a:cubicBezTo>
                    <a:pt x="238" y="544"/>
                    <a:pt x="343" y="443"/>
                    <a:pt x="415" y="321"/>
                  </a:cubicBezTo>
                  <a:cubicBezTo>
                    <a:pt x="443" y="273"/>
                    <a:pt x="468" y="221"/>
                    <a:pt x="483" y="164"/>
                  </a:cubicBezTo>
                  <a:cubicBezTo>
                    <a:pt x="439" y="108"/>
                    <a:pt x="391" y="54"/>
                    <a:pt x="336" y="1"/>
                  </a:cubicBezTo>
                  <a:close/>
                </a:path>
              </a:pathLst>
            </a:custGeom>
            <a:solidFill>
              <a:srgbClr val="F56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4663375" y="2094175"/>
              <a:ext cx="16850" cy="11525"/>
            </a:xfrm>
            <a:custGeom>
              <a:avLst/>
              <a:gdLst/>
              <a:ahLst/>
              <a:cxnLst/>
              <a:rect l="l" t="t" r="r" b="b"/>
              <a:pathLst>
                <a:path w="674" h="461" extrusionOk="0">
                  <a:moveTo>
                    <a:pt x="601" y="0"/>
                  </a:moveTo>
                  <a:cubicBezTo>
                    <a:pt x="521" y="65"/>
                    <a:pt x="428" y="110"/>
                    <a:pt x="326" y="133"/>
                  </a:cubicBezTo>
                  <a:cubicBezTo>
                    <a:pt x="273" y="146"/>
                    <a:pt x="220" y="152"/>
                    <a:pt x="167" y="152"/>
                  </a:cubicBezTo>
                  <a:cubicBezTo>
                    <a:pt x="111" y="152"/>
                    <a:pt x="55" y="145"/>
                    <a:pt x="0" y="129"/>
                  </a:cubicBezTo>
                  <a:lnTo>
                    <a:pt x="0" y="129"/>
                  </a:lnTo>
                  <a:cubicBezTo>
                    <a:pt x="26" y="225"/>
                    <a:pt x="47" y="318"/>
                    <a:pt x="72" y="415"/>
                  </a:cubicBezTo>
                  <a:cubicBezTo>
                    <a:pt x="131" y="445"/>
                    <a:pt x="194" y="460"/>
                    <a:pt x="258" y="460"/>
                  </a:cubicBezTo>
                  <a:cubicBezTo>
                    <a:pt x="306" y="460"/>
                    <a:pt x="355" y="451"/>
                    <a:pt x="402" y="433"/>
                  </a:cubicBezTo>
                  <a:cubicBezTo>
                    <a:pt x="512" y="391"/>
                    <a:pt x="633" y="289"/>
                    <a:pt x="674" y="179"/>
                  </a:cubicBezTo>
                  <a:cubicBezTo>
                    <a:pt x="655" y="118"/>
                    <a:pt x="629" y="59"/>
                    <a:pt x="601" y="0"/>
                  </a:cubicBezTo>
                  <a:close/>
                </a:path>
              </a:pathLst>
            </a:custGeom>
            <a:solidFill>
              <a:srgbClr val="F56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 flipH="1">
            <a:off x="3064054" y="3560585"/>
            <a:ext cx="1257626" cy="1042822"/>
            <a:chOff x="4024100" y="2314000"/>
            <a:chExt cx="393500" cy="326300"/>
          </a:xfrm>
        </p:grpSpPr>
        <p:sp>
          <p:nvSpPr>
            <p:cNvPr id="1921" name="Google Shape;1921;p40"/>
            <p:cNvSpPr/>
            <p:nvPr/>
          </p:nvSpPr>
          <p:spPr>
            <a:xfrm>
              <a:off x="4024100" y="2598700"/>
              <a:ext cx="393500" cy="41600"/>
            </a:xfrm>
            <a:custGeom>
              <a:avLst/>
              <a:gdLst/>
              <a:ahLst/>
              <a:cxnLst/>
              <a:rect l="l" t="t" r="r" b="b"/>
              <a:pathLst>
                <a:path w="15740" h="1664" extrusionOk="0">
                  <a:moveTo>
                    <a:pt x="7870" y="1"/>
                  </a:moveTo>
                  <a:cubicBezTo>
                    <a:pt x="5781" y="1"/>
                    <a:pt x="3780" y="88"/>
                    <a:pt x="2305" y="244"/>
                  </a:cubicBezTo>
                  <a:cubicBezTo>
                    <a:pt x="828" y="401"/>
                    <a:pt x="0" y="611"/>
                    <a:pt x="0" y="833"/>
                  </a:cubicBezTo>
                  <a:cubicBezTo>
                    <a:pt x="0" y="1053"/>
                    <a:pt x="828" y="1265"/>
                    <a:pt x="2305" y="1420"/>
                  </a:cubicBezTo>
                  <a:cubicBezTo>
                    <a:pt x="3780" y="1576"/>
                    <a:pt x="5781" y="1664"/>
                    <a:pt x="7870" y="1664"/>
                  </a:cubicBezTo>
                  <a:cubicBezTo>
                    <a:pt x="9957" y="1664"/>
                    <a:pt x="11958" y="1576"/>
                    <a:pt x="13433" y="1420"/>
                  </a:cubicBezTo>
                  <a:cubicBezTo>
                    <a:pt x="14910" y="1265"/>
                    <a:pt x="15739" y="1053"/>
                    <a:pt x="15739" y="833"/>
                  </a:cubicBezTo>
                  <a:cubicBezTo>
                    <a:pt x="15739" y="611"/>
                    <a:pt x="14910" y="401"/>
                    <a:pt x="13433" y="244"/>
                  </a:cubicBezTo>
                  <a:cubicBezTo>
                    <a:pt x="11958" y="88"/>
                    <a:pt x="9957" y="1"/>
                    <a:pt x="7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4038075" y="2404900"/>
              <a:ext cx="328650" cy="213050"/>
            </a:xfrm>
            <a:custGeom>
              <a:avLst/>
              <a:gdLst/>
              <a:ahLst/>
              <a:cxnLst/>
              <a:rect l="l" t="t" r="r" b="b"/>
              <a:pathLst>
                <a:path w="13146" h="8522" extrusionOk="0">
                  <a:moveTo>
                    <a:pt x="4623" y="1"/>
                  </a:moveTo>
                  <a:cubicBezTo>
                    <a:pt x="2595" y="803"/>
                    <a:pt x="955" y="2534"/>
                    <a:pt x="266" y="4604"/>
                  </a:cubicBezTo>
                  <a:cubicBezTo>
                    <a:pt x="0" y="5401"/>
                    <a:pt x="87" y="6355"/>
                    <a:pt x="516" y="7078"/>
                  </a:cubicBezTo>
                  <a:cubicBezTo>
                    <a:pt x="945" y="7802"/>
                    <a:pt x="1711" y="8315"/>
                    <a:pt x="2545" y="8436"/>
                  </a:cubicBezTo>
                  <a:cubicBezTo>
                    <a:pt x="2997" y="8502"/>
                    <a:pt x="5587" y="8521"/>
                    <a:pt x="7960" y="8521"/>
                  </a:cubicBezTo>
                  <a:cubicBezTo>
                    <a:pt x="9892" y="8521"/>
                    <a:pt x="11681" y="8509"/>
                    <a:pt x="12052" y="8499"/>
                  </a:cubicBezTo>
                  <a:cubicBezTo>
                    <a:pt x="12781" y="8209"/>
                    <a:pt x="13146" y="7257"/>
                    <a:pt x="12630" y="6355"/>
                  </a:cubicBezTo>
                  <a:cubicBezTo>
                    <a:pt x="11764" y="4837"/>
                    <a:pt x="9152" y="3229"/>
                    <a:pt x="9152" y="3229"/>
                  </a:cubicBezTo>
                  <a:cubicBezTo>
                    <a:pt x="8493" y="2388"/>
                    <a:pt x="7840" y="1559"/>
                    <a:pt x="7176" y="717"/>
                  </a:cubicBezTo>
                  <a:cubicBezTo>
                    <a:pt x="6954" y="782"/>
                    <a:pt x="6722" y="813"/>
                    <a:pt x="6489" y="813"/>
                  </a:cubicBezTo>
                  <a:cubicBezTo>
                    <a:pt x="5787" y="813"/>
                    <a:pt x="5077" y="527"/>
                    <a:pt x="4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4128900" y="2608475"/>
              <a:ext cx="36875" cy="11625"/>
            </a:xfrm>
            <a:custGeom>
              <a:avLst/>
              <a:gdLst/>
              <a:ahLst/>
              <a:cxnLst/>
              <a:rect l="l" t="t" r="r" b="b"/>
              <a:pathLst>
                <a:path w="1475" h="465" extrusionOk="0">
                  <a:moveTo>
                    <a:pt x="1401" y="0"/>
                  </a:moveTo>
                  <a:cubicBezTo>
                    <a:pt x="1396" y="0"/>
                    <a:pt x="1391" y="1"/>
                    <a:pt x="1386" y="2"/>
                  </a:cubicBezTo>
                  <a:lnTo>
                    <a:pt x="58" y="335"/>
                  </a:lnTo>
                  <a:cubicBezTo>
                    <a:pt x="22" y="343"/>
                    <a:pt x="1" y="379"/>
                    <a:pt x="10" y="415"/>
                  </a:cubicBezTo>
                  <a:cubicBezTo>
                    <a:pt x="20" y="445"/>
                    <a:pt x="45" y="465"/>
                    <a:pt x="74" y="465"/>
                  </a:cubicBezTo>
                  <a:cubicBezTo>
                    <a:pt x="80" y="465"/>
                    <a:pt x="85" y="465"/>
                    <a:pt x="91" y="462"/>
                  </a:cubicBezTo>
                  <a:lnTo>
                    <a:pt x="1418" y="130"/>
                  </a:lnTo>
                  <a:cubicBezTo>
                    <a:pt x="1453" y="122"/>
                    <a:pt x="1475" y="86"/>
                    <a:pt x="1466" y="50"/>
                  </a:cubicBezTo>
                  <a:cubicBezTo>
                    <a:pt x="1459" y="19"/>
                    <a:pt x="1431" y="0"/>
                    <a:pt x="140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4095425" y="2424825"/>
              <a:ext cx="110525" cy="89900"/>
            </a:xfrm>
            <a:custGeom>
              <a:avLst/>
              <a:gdLst/>
              <a:ahLst/>
              <a:cxnLst/>
              <a:rect l="l" t="t" r="r" b="b"/>
              <a:pathLst>
                <a:path w="4421" h="3596" extrusionOk="0">
                  <a:moveTo>
                    <a:pt x="1307" y="1"/>
                  </a:moveTo>
                  <a:cubicBezTo>
                    <a:pt x="1080" y="1"/>
                    <a:pt x="846" y="78"/>
                    <a:pt x="659" y="227"/>
                  </a:cubicBezTo>
                  <a:cubicBezTo>
                    <a:pt x="402" y="433"/>
                    <a:pt x="231" y="756"/>
                    <a:pt x="149" y="1192"/>
                  </a:cubicBezTo>
                  <a:cubicBezTo>
                    <a:pt x="0" y="1977"/>
                    <a:pt x="55" y="2793"/>
                    <a:pt x="308" y="3551"/>
                  </a:cubicBezTo>
                  <a:cubicBezTo>
                    <a:pt x="316" y="3578"/>
                    <a:pt x="344" y="3595"/>
                    <a:pt x="371" y="3595"/>
                  </a:cubicBezTo>
                  <a:cubicBezTo>
                    <a:pt x="376" y="3595"/>
                    <a:pt x="385" y="3594"/>
                    <a:pt x="394" y="3592"/>
                  </a:cubicBezTo>
                  <a:cubicBezTo>
                    <a:pt x="428" y="3581"/>
                    <a:pt x="445" y="3544"/>
                    <a:pt x="435" y="3509"/>
                  </a:cubicBezTo>
                  <a:cubicBezTo>
                    <a:pt x="189" y="2773"/>
                    <a:pt x="136" y="1980"/>
                    <a:pt x="279" y="1217"/>
                  </a:cubicBezTo>
                  <a:cubicBezTo>
                    <a:pt x="354" y="813"/>
                    <a:pt x="511" y="515"/>
                    <a:pt x="741" y="330"/>
                  </a:cubicBezTo>
                  <a:cubicBezTo>
                    <a:pt x="905" y="200"/>
                    <a:pt x="1110" y="133"/>
                    <a:pt x="1307" y="133"/>
                  </a:cubicBezTo>
                  <a:cubicBezTo>
                    <a:pt x="1437" y="133"/>
                    <a:pt x="1564" y="162"/>
                    <a:pt x="1674" y="223"/>
                  </a:cubicBezTo>
                  <a:cubicBezTo>
                    <a:pt x="1932" y="365"/>
                    <a:pt x="2082" y="640"/>
                    <a:pt x="2238" y="959"/>
                  </a:cubicBezTo>
                  <a:lnTo>
                    <a:pt x="2854" y="2227"/>
                  </a:lnTo>
                  <a:cubicBezTo>
                    <a:pt x="2860" y="2240"/>
                    <a:pt x="2870" y="2250"/>
                    <a:pt x="2882" y="2257"/>
                  </a:cubicBezTo>
                  <a:cubicBezTo>
                    <a:pt x="3391" y="2517"/>
                    <a:pt x="3827" y="2850"/>
                    <a:pt x="4290" y="3204"/>
                  </a:cubicBezTo>
                  <a:lnTo>
                    <a:pt x="4306" y="3216"/>
                  </a:lnTo>
                  <a:cubicBezTo>
                    <a:pt x="4319" y="3225"/>
                    <a:pt x="4333" y="3229"/>
                    <a:pt x="4347" y="3229"/>
                  </a:cubicBezTo>
                  <a:cubicBezTo>
                    <a:pt x="4367" y="3229"/>
                    <a:pt x="4386" y="3220"/>
                    <a:pt x="4399" y="3204"/>
                  </a:cubicBezTo>
                  <a:cubicBezTo>
                    <a:pt x="4421" y="3174"/>
                    <a:pt x="4415" y="3132"/>
                    <a:pt x="4386" y="3111"/>
                  </a:cubicBezTo>
                  <a:lnTo>
                    <a:pt x="4370" y="3099"/>
                  </a:lnTo>
                  <a:cubicBezTo>
                    <a:pt x="3910" y="2746"/>
                    <a:pt x="3474" y="2414"/>
                    <a:pt x="2962" y="2150"/>
                  </a:cubicBezTo>
                  <a:lnTo>
                    <a:pt x="2355" y="902"/>
                  </a:lnTo>
                  <a:cubicBezTo>
                    <a:pt x="2190" y="563"/>
                    <a:pt x="2030" y="269"/>
                    <a:pt x="1737" y="107"/>
                  </a:cubicBezTo>
                  <a:cubicBezTo>
                    <a:pt x="1608" y="36"/>
                    <a:pt x="1459" y="1"/>
                    <a:pt x="130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4208850" y="2461625"/>
              <a:ext cx="12350" cy="56300"/>
            </a:xfrm>
            <a:custGeom>
              <a:avLst/>
              <a:gdLst/>
              <a:ahLst/>
              <a:cxnLst/>
              <a:rect l="l" t="t" r="r" b="b"/>
              <a:pathLst>
                <a:path w="494" h="2252" extrusionOk="0">
                  <a:moveTo>
                    <a:pt x="420" y="1"/>
                  </a:moveTo>
                  <a:cubicBezTo>
                    <a:pt x="389" y="1"/>
                    <a:pt x="362" y="24"/>
                    <a:pt x="358" y="56"/>
                  </a:cubicBezTo>
                  <a:lnTo>
                    <a:pt x="8" y="2178"/>
                  </a:lnTo>
                  <a:cubicBezTo>
                    <a:pt x="1" y="2213"/>
                    <a:pt x="25" y="2246"/>
                    <a:pt x="61" y="2252"/>
                  </a:cubicBezTo>
                  <a:lnTo>
                    <a:pt x="72" y="2252"/>
                  </a:lnTo>
                  <a:cubicBezTo>
                    <a:pt x="104" y="2252"/>
                    <a:pt x="131" y="2229"/>
                    <a:pt x="137" y="2199"/>
                  </a:cubicBezTo>
                  <a:lnTo>
                    <a:pt x="487" y="78"/>
                  </a:lnTo>
                  <a:cubicBezTo>
                    <a:pt x="494" y="42"/>
                    <a:pt x="468" y="8"/>
                    <a:pt x="432" y="2"/>
                  </a:cubicBezTo>
                  <a:cubicBezTo>
                    <a:pt x="428" y="1"/>
                    <a:pt x="424" y="1"/>
                    <a:pt x="42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4216350" y="2468125"/>
              <a:ext cx="10975" cy="9350"/>
            </a:xfrm>
            <a:custGeom>
              <a:avLst/>
              <a:gdLst/>
              <a:ahLst/>
              <a:cxnLst/>
              <a:rect l="l" t="t" r="r" b="b"/>
              <a:pathLst>
                <a:path w="439" h="374" extrusionOk="0">
                  <a:moveTo>
                    <a:pt x="365" y="0"/>
                  </a:moveTo>
                  <a:cubicBezTo>
                    <a:pt x="350" y="0"/>
                    <a:pt x="335" y="6"/>
                    <a:pt x="323" y="16"/>
                  </a:cubicBezTo>
                  <a:lnTo>
                    <a:pt x="32" y="256"/>
                  </a:lnTo>
                  <a:cubicBezTo>
                    <a:pt x="4" y="281"/>
                    <a:pt x="1" y="321"/>
                    <a:pt x="24" y="349"/>
                  </a:cubicBezTo>
                  <a:cubicBezTo>
                    <a:pt x="37" y="367"/>
                    <a:pt x="54" y="374"/>
                    <a:pt x="74" y="374"/>
                  </a:cubicBezTo>
                  <a:cubicBezTo>
                    <a:pt x="88" y="374"/>
                    <a:pt x="102" y="368"/>
                    <a:pt x="117" y="359"/>
                  </a:cubicBezTo>
                  <a:lnTo>
                    <a:pt x="405" y="118"/>
                  </a:lnTo>
                  <a:cubicBezTo>
                    <a:pt x="434" y="95"/>
                    <a:pt x="438" y="53"/>
                    <a:pt x="415" y="25"/>
                  </a:cubicBezTo>
                  <a:cubicBezTo>
                    <a:pt x="402" y="9"/>
                    <a:pt x="383" y="0"/>
                    <a:pt x="36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4158175" y="2494625"/>
              <a:ext cx="35125" cy="30500"/>
            </a:xfrm>
            <a:custGeom>
              <a:avLst/>
              <a:gdLst/>
              <a:ahLst/>
              <a:cxnLst/>
              <a:rect l="l" t="t" r="r" b="b"/>
              <a:pathLst>
                <a:path w="1405" h="1220" extrusionOk="0">
                  <a:moveTo>
                    <a:pt x="1332" y="0"/>
                  </a:moveTo>
                  <a:cubicBezTo>
                    <a:pt x="1316" y="0"/>
                    <a:pt x="1301" y="5"/>
                    <a:pt x="1289" y="16"/>
                  </a:cubicBezTo>
                  <a:lnTo>
                    <a:pt x="31" y="1103"/>
                  </a:lnTo>
                  <a:cubicBezTo>
                    <a:pt x="2" y="1126"/>
                    <a:pt x="1" y="1169"/>
                    <a:pt x="24" y="1196"/>
                  </a:cubicBezTo>
                  <a:cubicBezTo>
                    <a:pt x="36" y="1212"/>
                    <a:pt x="56" y="1219"/>
                    <a:pt x="74" y="1219"/>
                  </a:cubicBezTo>
                  <a:cubicBezTo>
                    <a:pt x="91" y="1219"/>
                    <a:pt x="106" y="1215"/>
                    <a:pt x="116" y="1204"/>
                  </a:cubicBezTo>
                  <a:lnTo>
                    <a:pt x="1374" y="116"/>
                  </a:lnTo>
                  <a:cubicBezTo>
                    <a:pt x="1403" y="93"/>
                    <a:pt x="1404" y="50"/>
                    <a:pt x="1382" y="23"/>
                  </a:cubicBezTo>
                  <a:cubicBezTo>
                    <a:pt x="1369" y="8"/>
                    <a:pt x="1350" y="0"/>
                    <a:pt x="13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4067150" y="2510575"/>
              <a:ext cx="104950" cy="35875"/>
            </a:xfrm>
            <a:custGeom>
              <a:avLst/>
              <a:gdLst/>
              <a:ahLst/>
              <a:cxnLst/>
              <a:rect l="l" t="t" r="r" b="b"/>
              <a:pathLst>
                <a:path w="4198" h="1435" extrusionOk="0">
                  <a:moveTo>
                    <a:pt x="2144" y="1"/>
                  </a:moveTo>
                  <a:cubicBezTo>
                    <a:pt x="1761" y="1"/>
                    <a:pt x="1355" y="97"/>
                    <a:pt x="1020" y="275"/>
                  </a:cubicBezTo>
                  <a:cubicBezTo>
                    <a:pt x="581" y="510"/>
                    <a:pt x="224" y="889"/>
                    <a:pt x="16" y="1340"/>
                  </a:cubicBezTo>
                  <a:cubicBezTo>
                    <a:pt x="1" y="1375"/>
                    <a:pt x="16" y="1412"/>
                    <a:pt x="48" y="1429"/>
                  </a:cubicBezTo>
                  <a:cubicBezTo>
                    <a:pt x="58" y="1432"/>
                    <a:pt x="67" y="1435"/>
                    <a:pt x="75" y="1435"/>
                  </a:cubicBezTo>
                  <a:cubicBezTo>
                    <a:pt x="101" y="1435"/>
                    <a:pt x="124" y="1420"/>
                    <a:pt x="138" y="1393"/>
                  </a:cubicBezTo>
                  <a:cubicBezTo>
                    <a:pt x="334" y="966"/>
                    <a:pt x="670" y="608"/>
                    <a:pt x="1084" y="388"/>
                  </a:cubicBezTo>
                  <a:cubicBezTo>
                    <a:pt x="1401" y="221"/>
                    <a:pt x="1785" y="129"/>
                    <a:pt x="2146" y="129"/>
                  </a:cubicBezTo>
                  <a:cubicBezTo>
                    <a:pt x="2265" y="129"/>
                    <a:pt x="2382" y="139"/>
                    <a:pt x="2492" y="160"/>
                  </a:cubicBezTo>
                  <a:cubicBezTo>
                    <a:pt x="3064" y="267"/>
                    <a:pt x="3615" y="507"/>
                    <a:pt x="4085" y="851"/>
                  </a:cubicBezTo>
                  <a:cubicBezTo>
                    <a:pt x="4096" y="860"/>
                    <a:pt x="4109" y="864"/>
                    <a:pt x="4123" y="864"/>
                  </a:cubicBezTo>
                  <a:cubicBezTo>
                    <a:pt x="4143" y="864"/>
                    <a:pt x="4163" y="854"/>
                    <a:pt x="4176" y="837"/>
                  </a:cubicBezTo>
                  <a:cubicBezTo>
                    <a:pt x="4198" y="809"/>
                    <a:pt x="4191" y="767"/>
                    <a:pt x="4162" y="746"/>
                  </a:cubicBezTo>
                  <a:cubicBezTo>
                    <a:pt x="3677" y="391"/>
                    <a:pt x="3107" y="144"/>
                    <a:pt x="2517" y="34"/>
                  </a:cubicBezTo>
                  <a:cubicBezTo>
                    <a:pt x="2397" y="12"/>
                    <a:pt x="2272" y="1"/>
                    <a:pt x="21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4068475" y="2523800"/>
              <a:ext cx="12425" cy="5000"/>
            </a:xfrm>
            <a:custGeom>
              <a:avLst/>
              <a:gdLst/>
              <a:ahLst/>
              <a:cxnLst/>
              <a:rect l="l" t="t" r="r" b="b"/>
              <a:pathLst>
                <a:path w="497" h="200" extrusionOk="0">
                  <a:moveTo>
                    <a:pt x="72" y="1"/>
                  </a:moveTo>
                  <a:cubicBezTo>
                    <a:pt x="42" y="1"/>
                    <a:pt x="14" y="24"/>
                    <a:pt x="8" y="55"/>
                  </a:cubicBezTo>
                  <a:cubicBezTo>
                    <a:pt x="1" y="91"/>
                    <a:pt x="24" y="124"/>
                    <a:pt x="59" y="131"/>
                  </a:cubicBezTo>
                  <a:lnTo>
                    <a:pt x="414" y="198"/>
                  </a:lnTo>
                  <a:cubicBezTo>
                    <a:pt x="417" y="199"/>
                    <a:pt x="422" y="199"/>
                    <a:pt x="427" y="199"/>
                  </a:cubicBezTo>
                  <a:cubicBezTo>
                    <a:pt x="457" y="199"/>
                    <a:pt x="485" y="177"/>
                    <a:pt x="490" y="145"/>
                  </a:cubicBezTo>
                  <a:cubicBezTo>
                    <a:pt x="497" y="109"/>
                    <a:pt x="474" y="77"/>
                    <a:pt x="438" y="68"/>
                  </a:cubicBezTo>
                  <a:lnTo>
                    <a:pt x="85" y="2"/>
                  </a:lnTo>
                  <a:cubicBezTo>
                    <a:pt x="81" y="1"/>
                    <a:pt x="77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4339400" y="2534600"/>
              <a:ext cx="61425" cy="82825"/>
            </a:xfrm>
            <a:custGeom>
              <a:avLst/>
              <a:gdLst/>
              <a:ahLst/>
              <a:cxnLst/>
              <a:rect l="l" t="t" r="r" b="b"/>
              <a:pathLst>
                <a:path w="2457" h="3313" extrusionOk="0">
                  <a:moveTo>
                    <a:pt x="2121" y="1"/>
                  </a:moveTo>
                  <a:cubicBezTo>
                    <a:pt x="2087" y="1"/>
                    <a:pt x="2053" y="4"/>
                    <a:pt x="2021" y="12"/>
                  </a:cubicBezTo>
                  <a:cubicBezTo>
                    <a:pt x="1856" y="49"/>
                    <a:pt x="1719" y="155"/>
                    <a:pt x="1587" y="259"/>
                  </a:cubicBezTo>
                  <a:lnTo>
                    <a:pt x="601" y="1035"/>
                  </a:lnTo>
                  <a:cubicBezTo>
                    <a:pt x="420" y="1799"/>
                    <a:pt x="184" y="2549"/>
                    <a:pt x="1" y="3313"/>
                  </a:cubicBezTo>
                  <a:lnTo>
                    <a:pt x="2065" y="3297"/>
                  </a:lnTo>
                  <a:cubicBezTo>
                    <a:pt x="2195" y="2258"/>
                    <a:pt x="2325" y="1218"/>
                    <a:pt x="2457" y="182"/>
                  </a:cubicBezTo>
                  <a:cubicBezTo>
                    <a:pt x="2396" y="61"/>
                    <a:pt x="2257" y="1"/>
                    <a:pt x="2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4381475" y="2538550"/>
              <a:ext cx="17075" cy="11525"/>
            </a:xfrm>
            <a:custGeom>
              <a:avLst/>
              <a:gdLst/>
              <a:ahLst/>
              <a:cxnLst/>
              <a:rect l="l" t="t" r="r" b="b"/>
              <a:pathLst>
                <a:path w="683" h="461" extrusionOk="0">
                  <a:moveTo>
                    <a:pt x="71" y="0"/>
                  </a:moveTo>
                  <a:cubicBezTo>
                    <a:pt x="67" y="0"/>
                    <a:pt x="64" y="1"/>
                    <a:pt x="60" y="1"/>
                  </a:cubicBezTo>
                  <a:cubicBezTo>
                    <a:pt x="25" y="5"/>
                    <a:pt x="0" y="40"/>
                    <a:pt x="5" y="75"/>
                  </a:cubicBezTo>
                  <a:cubicBezTo>
                    <a:pt x="25" y="204"/>
                    <a:pt x="112" y="324"/>
                    <a:pt x="238" y="396"/>
                  </a:cubicBezTo>
                  <a:cubicBezTo>
                    <a:pt x="312" y="439"/>
                    <a:pt x="395" y="460"/>
                    <a:pt x="475" y="460"/>
                  </a:cubicBezTo>
                  <a:cubicBezTo>
                    <a:pt x="531" y="460"/>
                    <a:pt x="584" y="451"/>
                    <a:pt x="632" y="430"/>
                  </a:cubicBezTo>
                  <a:cubicBezTo>
                    <a:pt x="666" y="416"/>
                    <a:pt x="682" y="377"/>
                    <a:pt x="668" y="344"/>
                  </a:cubicBezTo>
                  <a:cubicBezTo>
                    <a:pt x="657" y="318"/>
                    <a:pt x="634" y="303"/>
                    <a:pt x="608" y="303"/>
                  </a:cubicBezTo>
                  <a:cubicBezTo>
                    <a:pt x="599" y="303"/>
                    <a:pt x="591" y="305"/>
                    <a:pt x="582" y="308"/>
                  </a:cubicBezTo>
                  <a:cubicBezTo>
                    <a:pt x="549" y="322"/>
                    <a:pt x="513" y="329"/>
                    <a:pt x="475" y="329"/>
                  </a:cubicBezTo>
                  <a:cubicBezTo>
                    <a:pt x="418" y="329"/>
                    <a:pt x="358" y="313"/>
                    <a:pt x="302" y="281"/>
                  </a:cubicBezTo>
                  <a:cubicBezTo>
                    <a:pt x="212" y="231"/>
                    <a:pt x="150" y="146"/>
                    <a:pt x="136" y="55"/>
                  </a:cubicBezTo>
                  <a:cubicBezTo>
                    <a:pt x="131" y="23"/>
                    <a:pt x="103" y="0"/>
                    <a:pt x="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4368950" y="2547325"/>
              <a:ext cx="10875" cy="11575"/>
            </a:xfrm>
            <a:custGeom>
              <a:avLst/>
              <a:gdLst/>
              <a:ahLst/>
              <a:cxnLst/>
              <a:rect l="l" t="t" r="r" b="b"/>
              <a:pathLst>
                <a:path w="435" h="463" extrusionOk="0">
                  <a:moveTo>
                    <a:pt x="75" y="0"/>
                  </a:moveTo>
                  <a:cubicBezTo>
                    <a:pt x="59" y="0"/>
                    <a:pt x="43" y="6"/>
                    <a:pt x="31" y="16"/>
                  </a:cubicBezTo>
                  <a:cubicBezTo>
                    <a:pt x="2" y="40"/>
                    <a:pt x="1" y="82"/>
                    <a:pt x="24" y="109"/>
                  </a:cubicBezTo>
                  <a:lnTo>
                    <a:pt x="311" y="439"/>
                  </a:lnTo>
                  <a:cubicBezTo>
                    <a:pt x="325" y="455"/>
                    <a:pt x="344" y="462"/>
                    <a:pt x="361" y="462"/>
                  </a:cubicBezTo>
                  <a:cubicBezTo>
                    <a:pt x="375" y="462"/>
                    <a:pt x="391" y="458"/>
                    <a:pt x="404" y="446"/>
                  </a:cubicBezTo>
                  <a:cubicBezTo>
                    <a:pt x="433" y="424"/>
                    <a:pt x="434" y="381"/>
                    <a:pt x="411" y="353"/>
                  </a:cubicBezTo>
                  <a:lnTo>
                    <a:pt x="124" y="23"/>
                  </a:lnTo>
                  <a:cubicBezTo>
                    <a:pt x="111" y="8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4360625" y="2555125"/>
              <a:ext cx="13075" cy="12125"/>
            </a:xfrm>
            <a:custGeom>
              <a:avLst/>
              <a:gdLst/>
              <a:ahLst/>
              <a:cxnLst/>
              <a:rect l="l" t="t" r="r" b="b"/>
              <a:pathLst>
                <a:path w="523" h="485" extrusionOk="0">
                  <a:moveTo>
                    <a:pt x="75" y="1"/>
                  </a:moveTo>
                  <a:cubicBezTo>
                    <a:pt x="57" y="1"/>
                    <a:pt x="39" y="8"/>
                    <a:pt x="25" y="21"/>
                  </a:cubicBezTo>
                  <a:cubicBezTo>
                    <a:pt x="1" y="49"/>
                    <a:pt x="2" y="90"/>
                    <a:pt x="29" y="114"/>
                  </a:cubicBezTo>
                  <a:lnTo>
                    <a:pt x="405" y="467"/>
                  </a:lnTo>
                  <a:cubicBezTo>
                    <a:pt x="417" y="479"/>
                    <a:pt x="434" y="485"/>
                    <a:pt x="450" y="485"/>
                  </a:cubicBezTo>
                  <a:cubicBezTo>
                    <a:pt x="467" y="485"/>
                    <a:pt x="485" y="477"/>
                    <a:pt x="498" y="463"/>
                  </a:cubicBezTo>
                  <a:cubicBezTo>
                    <a:pt x="523" y="436"/>
                    <a:pt x="521" y="396"/>
                    <a:pt x="494" y="370"/>
                  </a:cubicBezTo>
                  <a:lnTo>
                    <a:pt x="120" y="19"/>
                  </a:lnTo>
                  <a:cubicBezTo>
                    <a:pt x="107" y="6"/>
                    <a:pt x="91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4356450" y="2565400"/>
              <a:ext cx="13100" cy="12150"/>
            </a:xfrm>
            <a:custGeom>
              <a:avLst/>
              <a:gdLst/>
              <a:ahLst/>
              <a:cxnLst/>
              <a:rect l="l" t="t" r="r" b="b"/>
              <a:pathLst>
                <a:path w="524" h="486" extrusionOk="0">
                  <a:moveTo>
                    <a:pt x="73" y="1"/>
                  </a:moveTo>
                  <a:cubicBezTo>
                    <a:pt x="55" y="1"/>
                    <a:pt x="38" y="8"/>
                    <a:pt x="25" y="22"/>
                  </a:cubicBezTo>
                  <a:cubicBezTo>
                    <a:pt x="1" y="49"/>
                    <a:pt x="2" y="89"/>
                    <a:pt x="29" y="115"/>
                  </a:cubicBezTo>
                  <a:lnTo>
                    <a:pt x="405" y="467"/>
                  </a:lnTo>
                  <a:cubicBezTo>
                    <a:pt x="418" y="480"/>
                    <a:pt x="434" y="485"/>
                    <a:pt x="451" y="485"/>
                  </a:cubicBezTo>
                  <a:cubicBezTo>
                    <a:pt x="468" y="485"/>
                    <a:pt x="487" y="478"/>
                    <a:pt x="498" y="464"/>
                  </a:cubicBezTo>
                  <a:cubicBezTo>
                    <a:pt x="524" y="437"/>
                    <a:pt x="522" y="395"/>
                    <a:pt x="495" y="371"/>
                  </a:cubicBezTo>
                  <a:lnTo>
                    <a:pt x="118" y="18"/>
                  </a:lnTo>
                  <a:cubicBezTo>
                    <a:pt x="105" y="6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4215550" y="2463800"/>
              <a:ext cx="151750" cy="151725"/>
            </a:xfrm>
            <a:custGeom>
              <a:avLst/>
              <a:gdLst/>
              <a:ahLst/>
              <a:cxnLst/>
              <a:rect l="l" t="t" r="r" b="b"/>
              <a:pathLst>
                <a:path w="6070" h="6069" extrusionOk="0">
                  <a:moveTo>
                    <a:pt x="3036" y="1"/>
                  </a:moveTo>
                  <a:cubicBezTo>
                    <a:pt x="1360" y="1"/>
                    <a:pt x="0" y="1360"/>
                    <a:pt x="0" y="3035"/>
                  </a:cubicBezTo>
                  <a:cubicBezTo>
                    <a:pt x="0" y="3679"/>
                    <a:pt x="200" y="4273"/>
                    <a:pt x="542" y="4765"/>
                  </a:cubicBezTo>
                  <a:cubicBezTo>
                    <a:pt x="1088" y="5553"/>
                    <a:pt x="2001" y="6069"/>
                    <a:pt x="3036" y="6069"/>
                  </a:cubicBezTo>
                  <a:cubicBezTo>
                    <a:pt x="3518" y="6069"/>
                    <a:pt x="3976" y="5955"/>
                    <a:pt x="4380" y="5754"/>
                  </a:cubicBezTo>
                  <a:cubicBezTo>
                    <a:pt x="5381" y="5260"/>
                    <a:pt x="6070" y="4228"/>
                    <a:pt x="6070" y="3035"/>
                  </a:cubicBezTo>
                  <a:cubicBezTo>
                    <a:pt x="6070" y="2938"/>
                    <a:pt x="6067" y="2841"/>
                    <a:pt x="6057" y="2744"/>
                  </a:cubicBezTo>
                  <a:lnTo>
                    <a:pt x="6057" y="2742"/>
                  </a:lnTo>
                  <a:cubicBezTo>
                    <a:pt x="5935" y="1474"/>
                    <a:pt x="5033" y="437"/>
                    <a:pt x="3840" y="109"/>
                  </a:cubicBezTo>
                  <a:cubicBezTo>
                    <a:pt x="3584" y="38"/>
                    <a:pt x="3312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4297425" y="2466550"/>
              <a:ext cx="69600" cy="73200"/>
            </a:xfrm>
            <a:custGeom>
              <a:avLst/>
              <a:gdLst/>
              <a:ahLst/>
              <a:cxnLst/>
              <a:rect l="l" t="t" r="r" b="b"/>
              <a:pathLst>
                <a:path w="2784" h="2928" extrusionOk="0">
                  <a:moveTo>
                    <a:pt x="565" y="1"/>
                  </a:moveTo>
                  <a:cubicBezTo>
                    <a:pt x="170" y="437"/>
                    <a:pt x="0" y="1077"/>
                    <a:pt x="157" y="1646"/>
                  </a:cubicBezTo>
                  <a:cubicBezTo>
                    <a:pt x="349" y="2347"/>
                    <a:pt x="1022" y="2888"/>
                    <a:pt x="1750" y="2925"/>
                  </a:cubicBezTo>
                  <a:cubicBezTo>
                    <a:pt x="1775" y="2927"/>
                    <a:pt x="1799" y="2927"/>
                    <a:pt x="1824" y="2927"/>
                  </a:cubicBezTo>
                  <a:cubicBezTo>
                    <a:pt x="2164" y="2927"/>
                    <a:pt x="2500" y="2819"/>
                    <a:pt x="2783" y="2634"/>
                  </a:cubicBezTo>
                  <a:lnTo>
                    <a:pt x="2783" y="2632"/>
                  </a:lnTo>
                  <a:cubicBezTo>
                    <a:pt x="2659" y="1366"/>
                    <a:pt x="1758" y="327"/>
                    <a:pt x="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4229075" y="2552850"/>
              <a:ext cx="96750" cy="62750"/>
            </a:xfrm>
            <a:custGeom>
              <a:avLst/>
              <a:gdLst/>
              <a:ahLst/>
              <a:cxnLst/>
              <a:rect l="l" t="t" r="r" b="b"/>
              <a:pathLst>
                <a:path w="3870" h="2510" extrusionOk="0">
                  <a:moveTo>
                    <a:pt x="1851" y="0"/>
                  </a:moveTo>
                  <a:cubicBezTo>
                    <a:pt x="1109" y="0"/>
                    <a:pt x="380" y="439"/>
                    <a:pt x="45" y="1105"/>
                  </a:cubicBezTo>
                  <a:cubicBezTo>
                    <a:pt x="29" y="1137"/>
                    <a:pt x="14" y="1170"/>
                    <a:pt x="1" y="1205"/>
                  </a:cubicBezTo>
                  <a:cubicBezTo>
                    <a:pt x="547" y="1992"/>
                    <a:pt x="1460" y="2510"/>
                    <a:pt x="2495" y="2510"/>
                  </a:cubicBezTo>
                  <a:cubicBezTo>
                    <a:pt x="2977" y="2510"/>
                    <a:pt x="3435" y="2395"/>
                    <a:pt x="3839" y="2195"/>
                  </a:cubicBezTo>
                  <a:cubicBezTo>
                    <a:pt x="3869" y="1889"/>
                    <a:pt x="3830" y="1575"/>
                    <a:pt x="3719" y="1289"/>
                  </a:cubicBezTo>
                  <a:cubicBezTo>
                    <a:pt x="3439" y="567"/>
                    <a:pt x="2713" y="41"/>
                    <a:pt x="1941" y="2"/>
                  </a:cubicBezTo>
                  <a:cubicBezTo>
                    <a:pt x="1911" y="1"/>
                    <a:pt x="1881" y="0"/>
                    <a:pt x="1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4168500" y="2504550"/>
              <a:ext cx="118400" cy="100450"/>
            </a:xfrm>
            <a:custGeom>
              <a:avLst/>
              <a:gdLst/>
              <a:ahLst/>
              <a:cxnLst/>
              <a:rect l="l" t="t" r="r" b="b"/>
              <a:pathLst>
                <a:path w="4736" h="4018" extrusionOk="0">
                  <a:moveTo>
                    <a:pt x="1230" y="0"/>
                  </a:moveTo>
                  <a:cubicBezTo>
                    <a:pt x="760" y="382"/>
                    <a:pt x="471" y="665"/>
                    <a:pt x="1" y="1048"/>
                  </a:cubicBezTo>
                  <a:lnTo>
                    <a:pt x="1054" y="1741"/>
                  </a:lnTo>
                  <a:lnTo>
                    <a:pt x="3224" y="3698"/>
                  </a:lnTo>
                  <a:cubicBezTo>
                    <a:pt x="3483" y="3801"/>
                    <a:pt x="3768" y="3914"/>
                    <a:pt x="4026" y="4017"/>
                  </a:cubicBezTo>
                  <a:cubicBezTo>
                    <a:pt x="4119" y="3914"/>
                    <a:pt x="4116" y="3727"/>
                    <a:pt x="4023" y="3621"/>
                  </a:cubicBezTo>
                  <a:lnTo>
                    <a:pt x="4023" y="3621"/>
                  </a:lnTo>
                  <a:cubicBezTo>
                    <a:pt x="4124" y="3694"/>
                    <a:pt x="4218" y="3756"/>
                    <a:pt x="4318" y="3828"/>
                  </a:cubicBezTo>
                  <a:cubicBezTo>
                    <a:pt x="4394" y="3791"/>
                    <a:pt x="4432" y="3700"/>
                    <a:pt x="4428" y="3614"/>
                  </a:cubicBezTo>
                  <a:cubicBezTo>
                    <a:pt x="4427" y="3528"/>
                    <a:pt x="4392" y="3448"/>
                    <a:pt x="4359" y="3370"/>
                  </a:cubicBezTo>
                  <a:cubicBezTo>
                    <a:pt x="4234" y="3077"/>
                    <a:pt x="4111" y="2755"/>
                    <a:pt x="3985" y="2459"/>
                  </a:cubicBezTo>
                  <a:cubicBezTo>
                    <a:pt x="4041" y="2373"/>
                    <a:pt x="4152" y="2343"/>
                    <a:pt x="4254" y="2336"/>
                  </a:cubicBezTo>
                  <a:cubicBezTo>
                    <a:pt x="4355" y="2329"/>
                    <a:pt x="4459" y="2340"/>
                    <a:pt x="4557" y="2309"/>
                  </a:cubicBezTo>
                  <a:cubicBezTo>
                    <a:pt x="4655" y="2279"/>
                    <a:pt x="4735" y="2190"/>
                    <a:pt x="4725" y="2087"/>
                  </a:cubicBezTo>
                  <a:cubicBezTo>
                    <a:pt x="4206" y="1743"/>
                    <a:pt x="3720" y="1476"/>
                    <a:pt x="2999" y="1423"/>
                  </a:cubicBezTo>
                  <a:cubicBezTo>
                    <a:pt x="2390" y="972"/>
                    <a:pt x="1801" y="498"/>
                    <a:pt x="123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4257150" y="2585725"/>
              <a:ext cx="15950" cy="13200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74" y="1"/>
                  </a:moveTo>
                  <a:cubicBezTo>
                    <a:pt x="51" y="1"/>
                    <a:pt x="30" y="13"/>
                    <a:pt x="17" y="34"/>
                  </a:cubicBezTo>
                  <a:cubicBezTo>
                    <a:pt x="0" y="67"/>
                    <a:pt x="10" y="105"/>
                    <a:pt x="43" y="124"/>
                  </a:cubicBezTo>
                  <a:cubicBezTo>
                    <a:pt x="219" y="224"/>
                    <a:pt x="380" y="354"/>
                    <a:pt x="516" y="506"/>
                  </a:cubicBezTo>
                  <a:cubicBezTo>
                    <a:pt x="529" y="520"/>
                    <a:pt x="546" y="527"/>
                    <a:pt x="565" y="527"/>
                  </a:cubicBezTo>
                  <a:cubicBezTo>
                    <a:pt x="579" y="527"/>
                    <a:pt x="595" y="523"/>
                    <a:pt x="609" y="511"/>
                  </a:cubicBezTo>
                  <a:cubicBezTo>
                    <a:pt x="636" y="487"/>
                    <a:pt x="638" y="446"/>
                    <a:pt x="615" y="419"/>
                  </a:cubicBezTo>
                  <a:cubicBezTo>
                    <a:pt x="467" y="254"/>
                    <a:pt x="299" y="117"/>
                    <a:pt x="107" y="10"/>
                  </a:cubicBezTo>
                  <a:cubicBezTo>
                    <a:pt x="96" y="4"/>
                    <a:pt x="85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4148675" y="2397975"/>
              <a:ext cx="76575" cy="51850"/>
            </a:xfrm>
            <a:custGeom>
              <a:avLst/>
              <a:gdLst/>
              <a:ahLst/>
              <a:cxnLst/>
              <a:rect l="l" t="t" r="r" b="b"/>
              <a:pathLst>
                <a:path w="3063" h="2074" extrusionOk="0">
                  <a:moveTo>
                    <a:pt x="551" y="0"/>
                  </a:moveTo>
                  <a:cubicBezTo>
                    <a:pt x="385" y="71"/>
                    <a:pt x="221" y="139"/>
                    <a:pt x="53" y="211"/>
                  </a:cubicBezTo>
                  <a:cubicBezTo>
                    <a:pt x="49" y="481"/>
                    <a:pt x="0" y="778"/>
                    <a:pt x="46" y="1043"/>
                  </a:cubicBezTo>
                  <a:cubicBezTo>
                    <a:pt x="93" y="1308"/>
                    <a:pt x="195" y="1569"/>
                    <a:pt x="381" y="1766"/>
                  </a:cubicBezTo>
                  <a:cubicBezTo>
                    <a:pt x="540" y="1935"/>
                    <a:pt x="767" y="2049"/>
                    <a:pt x="998" y="2049"/>
                  </a:cubicBezTo>
                  <a:cubicBezTo>
                    <a:pt x="1034" y="2049"/>
                    <a:pt x="1071" y="2046"/>
                    <a:pt x="1107" y="2040"/>
                  </a:cubicBezTo>
                  <a:cubicBezTo>
                    <a:pt x="1378" y="1998"/>
                    <a:pt x="1612" y="1782"/>
                    <a:pt x="1679" y="1516"/>
                  </a:cubicBezTo>
                  <a:cubicBezTo>
                    <a:pt x="1712" y="1773"/>
                    <a:pt x="1967" y="1990"/>
                    <a:pt x="2218" y="2055"/>
                  </a:cubicBezTo>
                  <a:cubicBezTo>
                    <a:pt x="2268" y="2068"/>
                    <a:pt x="2319" y="2074"/>
                    <a:pt x="2371" y="2074"/>
                  </a:cubicBezTo>
                  <a:cubicBezTo>
                    <a:pt x="2577" y="2074"/>
                    <a:pt x="2784" y="1974"/>
                    <a:pt x="2908" y="1805"/>
                  </a:cubicBezTo>
                  <a:cubicBezTo>
                    <a:pt x="3008" y="1667"/>
                    <a:pt x="3048" y="1496"/>
                    <a:pt x="3055" y="1326"/>
                  </a:cubicBezTo>
                  <a:cubicBezTo>
                    <a:pt x="3062" y="1157"/>
                    <a:pt x="3034" y="988"/>
                    <a:pt x="3005" y="821"/>
                  </a:cubicBezTo>
                  <a:lnTo>
                    <a:pt x="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4153325" y="2400450"/>
              <a:ext cx="34250" cy="42825"/>
            </a:xfrm>
            <a:custGeom>
              <a:avLst/>
              <a:gdLst/>
              <a:ahLst/>
              <a:cxnLst/>
              <a:rect l="l" t="t" r="r" b="b"/>
              <a:pathLst>
                <a:path w="1370" h="1713" extrusionOk="0">
                  <a:moveTo>
                    <a:pt x="122" y="1"/>
                  </a:moveTo>
                  <a:cubicBezTo>
                    <a:pt x="90" y="1"/>
                    <a:pt x="64" y="25"/>
                    <a:pt x="59" y="57"/>
                  </a:cubicBezTo>
                  <a:cubicBezTo>
                    <a:pt x="30" y="267"/>
                    <a:pt x="0" y="486"/>
                    <a:pt x="9" y="708"/>
                  </a:cubicBezTo>
                  <a:cubicBezTo>
                    <a:pt x="20" y="962"/>
                    <a:pt x="85" y="1179"/>
                    <a:pt x="199" y="1351"/>
                  </a:cubicBezTo>
                  <a:cubicBezTo>
                    <a:pt x="336" y="1560"/>
                    <a:pt x="551" y="1694"/>
                    <a:pt x="772" y="1711"/>
                  </a:cubicBezTo>
                  <a:cubicBezTo>
                    <a:pt x="788" y="1713"/>
                    <a:pt x="804" y="1713"/>
                    <a:pt x="821" y="1713"/>
                  </a:cubicBezTo>
                  <a:cubicBezTo>
                    <a:pt x="1054" y="1713"/>
                    <a:pt x="1275" y="1575"/>
                    <a:pt x="1355" y="1370"/>
                  </a:cubicBezTo>
                  <a:cubicBezTo>
                    <a:pt x="1370" y="1337"/>
                    <a:pt x="1354" y="1298"/>
                    <a:pt x="1320" y="1284"/>
                  </a:cubicBezTo>
                  <a:cubicBezTo>
                    <a:pt x="1312" y="1280"/>
                    <a:pt x="1303" y="1279"/>
                    <a:pt x="1295" y="1279"/>
                  </a:cubicBezTo>
                  <a:cubicBezTo>
                    <a:pt x="1270" y="1279"/>
                    <a:pt x="1245" y="1295"/>
                    <a:pt x="1234" y="1320"/>
                  </a:cubicBezTo>
                  <a:cubicBezTo>
                    <a:pt x="1171" y="1475"/>
                    <a:pt x="992" y="1581"/>
                    <a:pt x="809" y="1581"/>
                  </a:cubicBezTo>
                  <a:cubicBezTo>
                    <a:pt x="799" y="1581"/>
                    <a:pt x="790" y="1580"/>
                    <a:pt x="781" y="1580"/>
                  </a:cubicBezTo>
                  <a:cubicBezTo>
                    <a:pt x="598" y="1565"/>
                    <a:pt x="422" y="1453"/>
                    <a:pt x="305" y="1277"/>
                  </a:cubicBezTo>
                  <a:cubicBezTo>
                    <a:pt x="205" y="1125"/>
                    <a:pt x="150" y="932"/>
                    <a:pt x="139" y="702"/>
                  </a:cubicBezTo>
                  <a:cubicBezTo>
                    <a:pt x="129" y="493"/>
                    <a:pt x="159" y="280"/>
                    <a:pt x="188" y="74"/>
                  </a:cubicBezTo>
                  <a:cubicBezTo>
                    <a:pt x="193" y="39"/>
                    <a:pt x="168" y="7"/>
                    <a:pt x="132" y="2"/>
                  </a:cubicBezTo>
                  <a:cubicBezTo>
                    <a:pt x="128" y="1"/>
                    <a:pt x="125" y="1"/>
                    <a:pt x="12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4194425" y="2428750"/>
              <a:ext cx="27225" cy="16450"/>
            </a:xfrm>
            <a:custGeom>
              <a:avLst/>
              <a:gdLst/>
              <a:ahLst/>
              <a:cxnLst/>
              <a:rect l="l" t="t" r="r" b="b"/>
              <a:pathLst>
                <a:path w="1089" h="658" extrusionOk="0">
                  <a:moveTo>
                    <a:pt x="975" y="0"/>
                  </a:moveTo>
                  <a:cubicBezTo>
                    <a:pt x="970" y="0"/>
                    <a:pt x="965" y="1"/>
                    <a:pt x="961" y="2"/>
                  </a:cubicBezTo>
                  <a:cubicBezTo>
                    <a:pt x="925" y="10"/>
                    <a:pt x="904" y="46"/>
                    <a:pt x="914" y="82"/>
                  </a:cubicBezTo>
                  <a:cubicBezTo>
                    <a:pt x="945" y="215"/>
                    <a:pt x="882" y="372"/>
                    <a:pt x="765" y="455"/>
                  </a:cubicBezTo>
                  <a:cubicBezTo>
                    <a:pt x="698" y="502"/>
                    <a:pt x="613" y="526"/>
                    <a:pt x="526" y="526"/>
                  </a:cubicBezTo>
                  <a:cubicBezTo>
                    <a:pt x="465" y="526"/>
                    <a:pt x="404" y="515"/>
                    <a:pt x="346" y="491"/>
                  </a:cubicBezTo>
                  <a:cubicBezTo>
                    <a:pt x="243" y="448"/>
                    <a:pt x="135" y="343"/>
                    <a:pt x="139" y="219"/>
                  </a:cubicBezTo>
                  <a:cubicBezTo>
                    <a:pt x="142" y="183"/>
                    <a:pt x="113" y="152"/>
                    <a:pt x="77" y="150"/>
                  </a:cubicBezTo>
                  <a:cubicBezTo>
                    <a:pt x="76" y="150"/>
                    <a:pt x="74" y="150"/>
                    <a:pt x="73" y="150"/>
                  </a:cubicBezTo>
                  <a:cubicBezTo>
                    <a:pt x="39" y="150"/>
                    <a:pt x="10" y="179"/>
                    <a:pt x="9" y="213"/>
                  </a:cubicBezTo>
                  <a:cubicBezTo>
                    <a:pt x="0" y="401"/>
                    <a:pt x="149" y="549"/>
                    <a:pt x="296" y="612"/>
                  </a:cubicBezTo>
                  <a:cubicBezTo>
                    <a:pt x="368" y="642"/>
                    <a:pt x="446" y="658"/>
                    <a:pt x="525" y="658"/>
                  </a:cubicBezTo>
                  <a:cubicBezTo>
                    <a:pt x="638" y="658"/>
                    <a:pt x="751" y="626"/>
                    <a:pt x="842" y="561"/>
                  </a:cubicBezTo>
                  <a:cubicBezTo>
                    <a:pt x="1007" y="446"/>
                    <a:pt x="1088" y="236"/>
                    <a:pt x="1042" y="50"/>
                  </a:cubicBezTo>
                  <a:cubicBezTo>
                    <a:pt x="1034" y="19"/>
                    <a:pt x="1005" y="0"/>
                    <a:pt x="9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4149075" y="2314000"/>
              <a:ext cx="108325" cy="77950"/>
            </a:xfrm>
            <a:custGeom>
              <a:avLst/>
              <a:gdLst/>
              <a:ahLst/>
              <a:cxnLst/>
              <a:rect l="l" t="t" r="r" b="b"/>
              <a:pathLst>
                <a:path w="4333" h="3118" extrusionOk="0">
                  <a:moveTo>
                    <a:pt x="2646" y="0"/>
                  </a:moveTo>
                  <a:cubicBezTo>
                    <a:pt x="2288" y="0"/>
                    <a:pt x="1917" y="216"/>
                    <a:pt x="1781" y="543"/>
                  </a:cubicBezTo>
                  <a:cubicBezTo>
                    <a:pt x="1727" y="497"/>
                    <a:pt x="1654" y="473"/>
                    <a:pt x="1582" y="473"/>
                  </a:cubicBezTo>
                  <a:cubicBezTo>
                    <a:pt x="1526" y="473"/>
                    <a:pt x="1470" y="487"/>
                    <a:pt x="1423" y="516"/>
                  </a:cubicBezTo>
                  <a:cubicBezTo>
                    <a:pt x="1314" y="585"/>
                    <a:pt x="1241" y="729"/>
                    <a:pt x="1271" y="854"/>
                  </a:cubicBezTo>
                  <a:cubicBezTo>
                    <a:pt x="1202" y="819"/>
                    <a:pt x="1125" y="802"/>
                    <a:pt x="1047" y="802"/>
                  </a:cubicBezTo>
                  <a:cubicBezTo>
                    <a:pt x="892" y="802"/>
                    <a:pt x="735" y="869"/>
                    <a:pt x="635" y="989"/>
                  </a:cubicBezTo>
                  <a:cubicBezTo>
                    <a:pt x="486" y="1171"/>
                    <a:pt x="486" y="1458"/>
                    <a:pt x="631" y="1643"/>
                  </a:cubicBezTo>
                  <a:cubicBezTo>
                    <a:pt x="406" y="1660"/>
                    <a:pt x="200" y="1810"/>
                    <a:pt x="100" y="2011"/>
                  </a:cubicBezTo>
                  <a:cubicBezTo>
                    <a:pt x="0" y="2214"/>
                    <a:pt x="4" y="2462"/>
                    <a:pt x="99" y="2666"/>
                  </a:cubicBezTo>
                  <a:cubicBezTo>
                    <a:pt x="193" y="2872"/>
                    <a:pt x="372" y="3032"/>
                    <a:pt x="581" y="3118"/>
                  </a:cubicBezTo>
                  <a:lnTo>
                    <a:pt x="3794" y="2958"/>
                  </a:lnTo>
                  <a:cubicBezTo>
                    <a:pt x="3990" y="2951"/>
                    <a:pt x="4173" y="2808"/>
                    <a:pt x="4226" y="2618"/>
                  </a:cubicBezTo>
                  <a:cubicBezTo>
                    <a:pt x="4279" y="2430"/>
                    <a:pt x="4187" y="2232"/>
                    <a:pt x="4024" y="2124"/>
                  </a:cubicBezTo>
                  <a:cubicBezTo>
                    <a:pt x="4250" y="1937"/>
                    <a:pt x="4333" y="1597"/>
                    <a:pt x="4223" y="1325"/>
                  </a:cubicBezTo>
                  <a:cubicBezTo>
                    <a:pt x="4118" y="1069"/>
                    <a:pt x="3854" y="885"/>
                    <a:pt x="3578" y="885"/>
                  </a:cubicBezTo>
                  <a:cubicBezTo>
                    <a:pt x="3562" y="885"/>
                    <a:pt x="3546" y="885"/>
                    <a:pt x="3530" y="886"/>
                  </a:cubicBezTo>
                  <a:cubicBezTo>
                    <a:pt x="3525" y="479"/>
                    <a:pt x="3208" y="95"/>
                    <a:pt x="2808" y="16"/>
                  </a:cubicBezTo>
                  <a:cubicBezTo>
                    <a:pt x="2755" y="5"/>
                    <a:pt x="2700" y="0"/>
                    <a:pt x="264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4150350" y="2345900"/>
              <a:ext cx="17550" cy="12150"/>
            </a:xfrm>
            <a:custGeom>
              <a:avLst/>
              <a:gdLst/>
              <a:ahLst/>
              <a:cxnLst/>
              <a:rect l="l" t="t" r="r" b="b"/>
              <a:pathLst>
                <a:path w="702" h="486" extrusionOk="0">
                  <a:moveTo>
                    <a:pt x="289" y="1"/>
                  </a:moveTo>
                  <a:cubicBezTo>
                    <a:pt x="277" y="1"/>
                    <a:pt x="265" y="4"/>
                    <a:pt x="255" y="11"/>
                  </a:cubicBezTo>
                  <a:cubicBezTo>
                    <a:pt x="225" y="31"/>
                    <a:pt x="214" y="71"/>
                    <a:pt x="234" y="102"/>
                  </a:cubicBezTo>
                  <a:cubicBezTo>
                    <a:pt x="277" y="171"/>
                    <a:pt x="329" y="232"/>
                    <a:pt x="391" y="285"/>
                  </a:cubicBezTo>
                  <a:cubicBezTo>
                    <a:pt x="277" y="292"/>
                    <a:pt x="162" y="318"/>
                    <a:pt x="54" y="360"/>
                  </a:cubicBezTo>
                  <a:cubicBezTo>
                    <a:pt x="19" y="371"/>
                    <a:pt x="1" y="410"/>
                    <a:pt x="14" y="442"/>
                  </a:cubicBezTo>
                  <a:cubicBezTo>
                    <a:pt x="22" y="470"/>
                    <a:pt x="48" y="485"/>
                    <a:pt x="74" y="485"/>
                  </a:cubicBezTo>
                  <a:cubicBezTo>
                    <a:pt x="82" y="485"/>
                    <a:pt x="89" y="484"/>
                    <a:pt x="98" y="484"/>
                  </a:cubicBezTo>
                  <a:cubicBezTo>
                    <a:pt x="219" y="438"/>
                    <a:pt x="348" y="414"/>
                    <a:pt x="478" y="414"/>
                  </a:cubicBezTo>
                  <a:cubicBezTo>
                    <a:pt x="525" y="414"/>
                    <a:pt x="573" y="417"/>
                    <a:pt x="621" y="424"/>
                  </a:cubicBezTo>
                  <a:cubicBezTo>
                    <a:pt x="623" y="424"/>
                    <a:pt x="625" y="424"/>
                    <a:pt x="627" y="424"/>
                  </a:cubicBezTo>
                  <a:cubicBezTo>
                    <a:pt x="658" y="424"/>
                    <a:pt x="684" y="405"/>
                    <a:pt x="693" y="375"/>
                  </a:cubicBezTo>
                  <a:cubicBezTo>
                    <a:pt x="701" y="342"/>
                    <a:pt x="685" y="309"/>
                    <a:pt x="655" y="297"/>
                  </a:cubicBezTo>
                  <a:cubicBezTo>
                    <a:pt x="528" y="242"/>
                    <a:pt x="418" y="149"/>
                    <a:pt x="347" y="32"/>
                  </a:cubicBezTo>
                  <a:cubicBezTo>
                    <a:pt x="333" y="12"/>
                    <a:pt x="311" y="1"/>
                    <a:pt x="28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4154575" y="2354625"/>
              <a:ext cx="94150" cy="76850"/>
            </a:xfrm>
            <a:custGeom>
              <a:avLst/>
              <a:gdLst/>
              <a:ahLst/>
              <a:cxnLst/>
              <a:rect l="l" t="t" r="r" b="b"/>
              <a:pathLst>
                <a:path w="3766" h="3074" extrusionOk="0">
                  <a:moveTo>
                    <a:pt x="2529" y="1"/>
                  </a:moveTo>
                  <a:cubicBezTo>
                    <a:pt x="2519" y="163"/>
                    <a:pt x="2425" y="316"/>
                    <a:pt x="2283" y="399"/>
                  </a:cubicBezTo>
                  <a:cubicBezTo>
                    <a:pt x="2210" y="443"/>
                    <a:pt x="2127" y="464"/>
                    <a:pt x="2045" y="464"/>
                  </a:cubicBezTo>
                  <a:cubicBezTo>
                    <a:pt x="1970" y="464"/>
                    <a:pt x="1894" y="447"/>
                    <a:pt x="1824" y="412"/>
                  </a:cubicBezTo>
                  <a:lnTo>
                    <a:pt x="1824" y="412"/>
                  </a:lnTo>
                  <a:cubicBezTo>
                    <a:pt x="1832" y="561"/>
                    <a:pt x="1753" y="710"/>
                    <a:pt x="1626" y="788"/>
                  </a:cubicBezTo>
                  <a:cubicBezTo>
                    <a:pt x="1571" y="822"/>
                    <a:pt x="1510" y="837"/>
                    <a:pt x="1448" y="837"/>
                  </a:cubicBezTo>
                  <a:cubicBezTo>
                    <a:pt x="1367" y="837"/>
                    <a:pt x="1284" y="811"/>
                    <a:pt x="1210" y="770"/>
                  </a:cubicBezTo>
                  <a:cubicBezTo>
                    <a:pt x="1115" y="844"/>
                    <a:pt x="1047" y="887"/>
                    <a:pt x="952" y="963"/>
                  </a:cubicBezTo>
                  <a:cubicBezTo>
                    <a:pt x="876" y="931"/>
                    <a:pt x="793" y="916"/>
                    <a:pt x="711" y="916"/>
                  </a:cubicBezTo>
                  <a:cubicBezTo>
                    <a:pt x="544" y="916"/>
                    <a:pt x="376" y="978"/>
                    <a:pt x="253" y="1093"/>
                  </a:cubicBezTo>
                  <a:cubicBezTo>
                    <a:pt x="72" y="1264"/>
                    <a:pt x="0" y="1544"/>
                    <a:pt x="79" y="1783"/>
                  </a:cubicBezTo>
                  <a:cubicBezTo>
                    <a:pt x="158" y="2020"/>
                    <a:pt x="382" y="2202"/>
                    <a:pt x="632" y="2229"/>
                  </a:cubicBezTo>
                  <a:cubicBezTo>
                    <a:pt x="616" y="2535"/>
                    <a:pt x="808" y="2819"/>
                    <a:pt x="1078" y="2965"/>
                  </a:cubicBezTo>
                  <a:cubicBezTo>
                    <a:pt x="1208" y="3036"/>
                    <a:pt x="1365" y="3074"/>
                    <a:pt x="1522" y="3074"/>
                  </a:cubicBezTo>
                  <a:cubicBezTo>
                    <a:pt x="1691" y="3074"/>
                    <a:pt x="1858" y="3030"/>
                    <a:pt x="1986" y="2937"/>
                  </a:cubicBezTo>
                  <a:cubicBezTo>
                    <a:pt x="2066" y="2952"/>
                    <a:pt x="2147" y="2959"/>
                    <a:pt x="2228" y="2959"/>
                  </a:cubicBezTo>
                  <a:cubicBezTo>
                    <a:pt x="2655" y="2959"/>
                    <a:pt x="3082" y="2759"/>
                    <a:pt x="3351" y="2426"/>
                  </a:cubicBezTo>
                  <a:cubicBezTo>
                    <a:pt x="3670" y="2029"/>
                    <a:pt x="3766" y="1463"/>
                    <a:pt x="3598" y="980"/>
                  </a:cubicBezTo>
                  <a:cubicBezTo>
                    <a:pt x="3433" y="498"/>
                    <a:pt x="3018" y="146"/>
                    <a:pt x="252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4195125" y="23891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2" y="1"/>
                  </a:moveTo>
                  <a:cubicBezTo>
                    <a:pt x="59" y="1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4228200" y="2389575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59"/>
                    <a:pt x="0" y="132"/>
                  </a:cubicBezTo>
                  <a:cubicBezTo>
                    <a:pt x="0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4189800" y="2374000"/>
              <a:ext cx="15550" cy="6875"/>
            </a:xfrm>
            <a:custGeom>
              <a:avLst/>
              <a:gdLst/>
              <a:ahLst/>
              <a:cxnLst/>
              <a:rect l="l" t="t" r="r" b="b"/>
              <a:pathLst>
                <a:path w="622" h="275" extrusionOk="0">
                  <a:moveTo>
                    <a:pt x="313" y="0"/>
                  </a:moveTo>
                  <a:cubicBezTo>
                    <a:pt x="309" y="0"/>
                    <a:pt x="305" y="0"/>
                    <a:pt x="301" y="0"/>
                  </a:cubicBezTo>
                  <a:cubicBezTo>
                    <a:pt x="185" y="5"/>
                    <a:pt x="72" y="76"/>
                    <a:pt x="17" y="179"/>
                  </a:cubicBezTo>
                  <a:cubicBezTo>
                    <a:pt x="1" y="210"/>
                    <a:pt x="12" y="250"/>
                    <a:pt x="44" y="268"/>
                  </a:cubicBezTo>
                  <a:cubicBezTo>
                    <a:pt x="55" y="273"/>
                    <a:pt x="65" y="275"/>
                    <a:pt x="77" y="275"/>
                  </a:cubicBezTo>
                  <a:cubicBezTo>
                    <a:pt x="99" y="275"/>
                    <a:pt x="122" y="262"/>
                    <a:pt x="131" y="240"/>
                  </a:cubicBezTo>
                  <a:cubicBezTo>
                    <a:pt x="165" y="176"/>
                    <a:pt x="235" y="133"/>
                    <a:pt x="307" y="130"/>
                  </a:cubicBezTo>
                  <a:cubicBezTo>
                    <a:pt x="311" y="130"/>
                    <a:pt x="314" y="130"/>
                    <a:pt x="318" y="130"/>
                  </a:cubicBezTo>
                  <a:cubicBezTo>
                    <a:pt x="387" y="130"/>
                    <a:pt x="453" y="166"/>
                    <a:pt x="493" y="223"/>
                  </a:cubicBezTo>
                  <a:cubicBezTo>
                    <a:pt x="505" y="242"/>
                    <a:pt x="525" y="252"/>
                    <a:pt x="546" y="252"/>
                  </a:cubicBezTo>
                  <a:cubicBezTo>
                    <a:pt x="559" y="252"/>
                    <a:pt x="572" y="248"/>
                    <a:pt x="584" y="240"/>
                  </a:cubicBezTo>
                  <a:cubicBezTo>
                    <a:pt x="614" y="222"/>
                    <a:pt x="621" y="180"/>
                    <a:pt x="601" y="150"/>
                  </a:cubicBezTo>
                  <a:cubicBezTo>
                    <a:pt x="538" y="57"/>
                    <a:pt x="424" y="0"/>
                    <a:pt x="31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4225200" y="2374775"/>
              <a:ext cx="14700" cy="6600"/>
            </a:xfrm>
            <a:custGeom>
              <a:avLst/>
              <a:gdLst/>
              <a:ahLst/>
              <a:cxnLst/>
              <a:rect l="l" t="t" r="r" b="b"/>
              <a:pathLst>
                <a:path w="588" h="264" extrusionOk="0">
                  <a:moveTo>
                    <a:pt x="284" y="0"/>
                  </a:moveTo>
                  <a:cubicBezTo>
                    <a:pt x="181" y="0"/>
                    <a:pt x="83" y="48"/>
                    <a:pt x="21" y="129"/>
                  </a:cubicBezTo>
                  <a:cubicBezTo>
                    <a:pt x="0" y="159"/>
                    <a:pt x="6" y="201"/>
                    <a:pt x="34" y="222"/>
                  </a:cubicBezTo>
                  <a:cubicBezTo>
                    <a:pt x="47" y="231"/>
                    <a:pt x="61" y="235"/>
                    <a:pt x="75" y="235"/>
                  </a:cubicBezTo>
                  <a:cubicBezTo>
                    <a:pt x="95" y="235"/>
                    <a:pt x="115" y="226"/>
                    <a:pt x="127" y="209"/>
                  </a:cubicBezTo>
                  <a:cubicBezTo>
                    <a:pt x="162" y="163"/>
                    <a:pt x="219" y="130"/>
                    <a:pt x="279" y="130"/>
                  </a:cubicBezTo>
                  <a:cubicBezTo>
                    <a:pt x="285" y="130"/>
                    <a:pt x="292" y="130"/>
                    <a:pt x="299" y="131"/>
                  </a:cubicBezTo>
                  <a:cubicBezTo>
                    <a:pt x="363" y="137"/>
                    <a:pt x="426" y="174"/>
                    <a:pt x="457" y="231"/>
                  </a:cubicBezTo>
                  <a:cubicBezTo>
                    <a:pt x="470" y="251"/>
                    <a:pt x="492" y="264"/>
                    <a:pt x="515" y="264"/>
                  </a:cubicBezTo>
                  <a:cubicBezTo>
                    <a:pt x="526" y="264"/>
                    <a:pt x="536" y="259"/>
                    <a:pt x="546" y="255"/>
                  </a:cubicBezTo>
                  <a:cubicBezTo>
                    <a:pt x="578" y="237"/>
                    <a:pt x="588" y="198"/>
                    <a:pt x="570" y="165"/>
                  </a:cubicBezTo>
                  <a:cubicBezTo>
                    <a:pt x="516" y="71"/>
                    <a:pt x="415" y="8"/>
                    <a:pt x="306" y="1"/>
                  </a:cubicBezTo>
                  <a:cubicBezTo>
                    <a:pt x="299" y="0"/>
                    <a:pt x="292" y="0"/>
                    <a:pt x="28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4211275" y="2390200"/>
              <a:ext cx="8375" cy="11450"/>
            </a:xfrm>
            <a:custGeom>
              <a:avLst/>
              <a:gdLst/>
              <a:ahLst/>
              <a:cxnLst/>
              <a:rect l="l" t="t" r="r" b="b"/>
              <a:pathLst>
                <a:path w="335" h="458" extrusionOk="0">
                  <a:moveTo>
                    <a:pt x="174" y="1"/>
                  </a:moveTo>
                  <a:cubicBezTo>
                    <a:pt x="168" y="1"/>
                    <a:pt x="161" y="2"/>
                    <a:pt x="154" y="4"/>
                  </a:cubicBezTo>
                  <a:cubicBezTo>
                    <a:pt x="120" y="14"/>
                    <a:pt x="100" y="53"/>
                    <a:pt x="111" y="86"/>
                  </a:cubicBezTo>
                  <a:lnTo>
                    <a:pt x="180" y="310"/>
                  </a:lnTo>
                  <a:lnTo>
                    <a:pt x="62" y="327"/>
                  </a:lnTo>
                  <a:cubicBezTo>
                    <a:pt x="27" y="333"/>
                    <a:pt x="1" y="367"/>
                    <a:pt x="7" y="403"/>
                  </a:cubicBezTo>
                  <a:cubicBezTo>
                    <a:pt x="11" y="434"/>
                    <a:pt x="40" y="457"/>
                    <a:pt x="71" y="457"/>
                  </a:cubicBezTo>
                  <a:cubicBezTo>
                    <a:pt x="74" y="457"/>
                    <a:pt x="75" y="457"/>
                    <a:pt x="77" y="457"/>
                  </a:cubicBezTo>
                  <a:cubicBezTo>
                    <a:pt x="78" y="457"/>
                    <a:pt x="79" y="457"/>
                    <a:pt x="80" y="457"/>
                  </a:cubicBezTo>
                  <a:lnTo>
                    <a:pt x="275" y="429"/>
                  </a:lnTo>
                  <a:cubicBezTo>
                    <a:pt x="294" y="426"/>
                    <a:pt x="311" y="414"/>
                    <a:pt x="321" y="399"/>
                  </a:cubicBezTo>
                  <a:cubicBezTo>
                    <a:pt x="333" y="382"/>
                    <a:pt x="334" y="362"/>
                    <a:pt x="328" y="343"/>
                  </a:cubicBezTo>
                  <a:lnTo>
                    <a:pt x="235" y="47"/>
                  </a:lnTo>
                  <a:cubicBezTo>
                    <a:pt x="227" y="19"/>
                    <a:pt x="202" y="1"/>
                    <a:pt x="1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4200175" y="2399875"/>
              <a:ext cx="10775" cy="8525"/>
            </a:xfrm>
            <a:custGeom>
              <a:avLst/>
              <a:gdLst/>
              <a:ahLst/>
              <a:cxnLst/>
              <a:rect l="l" t="t" r="r" b="b"/>
              <a:pathLst>
                <a:path w="431" h="341" extrusionOk="0">
                  <a:moveTo>
                    <a:pt x="89" y="0"/>
                  </a:moveTo>
                  <a:cubicBezTo>
                    <a:pt x="61" y="0"/>
                    <a:pt x="35" y="19"/>
                    <a:pt x="28" y="47"/>
                  </a:cubicBezTo>
                  <a:cubicBezTo>
                    <a:pt x="0" y="142"/>
                    <a:pt x="42" y="252"/>
                    <a:pt x="126" y="305"/>
                  </a:cubicBezTo>
                  <a:cubicBezTo>
                    <a:pt x="163" y="328"/>
                    <a:pt x="206" y="340"/>
                    <a:pt x="251" y="340"/>
                  </a:cubicBezTo>
                  <a:cubicBezTo>
                    <a:pt x="305" y="340"/>
                    <a:pt x="359" y="323"/>
                    <a:pt x="399" y="289"/>
                  </a:cubicBezTo>
                  <a:cubicBezTo>
                    <a:pt x="428" y="266"/>
                    <a:pt x="431" y="225"/>
                    <a:pt x="408" y="196"/>
                  </a:cubicBezTo>
                  <a:cubicBezTo>
                    <a:pt x="395" y="181"/>
                    <a:pt x="376" y="173"/>
                    <a:pt x="357" y="173"/>
                  </a:cubicBezTo>
                  <a:cubicBezTo>
                    <a:pt x="342" y="173"/>
                    <a:pt x="327" y="178"/>
                    <a:pt x="315" y="189"/>
                  </a:cubicBezTo>
                  <a:cubicBezTo>
                    <a:pt x="298" y="204"/>
                    <a:pt x="274" y="211"/>
                    <a:pt x="250" y="211"/>
                  </a:cubicBezTo>
                  <a:cubicBezTo>
                    <a:pt x="230" y="211"/>
                    <a:pt x="211" y="206"/>
                    <a:pt x="195" y="196"/>
                  </a:cubicBezTo>
                  <a:cubicBezTo>
                    <a:pt x="159" y="173"/>
                    <a:pt x="142" y="122"/>
                    <a:pt x="152" y="83"/>
                  </a:cubicBezTo>
                  <a:cubicBezTo>
                    <a:pt x="163" y="49"/>
                    <a:pt x="143" y="12"/>
                    <a:pt x="108" y="3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4163475" y="2384075"/>
              <a:ext cx="10300" cy="6625"/>
            </a:xfrm>
            <a:custGeom>
              <a:avLst/>
              <a:gdLst/>
              <a:ahLst/>
              <a:cxnLst/>
              <a:rect l="l" t="t" r="r" b="b"/>
              <a:pathLst>
                <a:path w="412" h="265" extrusionOk="0">
                  <a:moveTo>
                    <a:pt x="74" y="1"/>
                  </a:moveTo>
                  <a:cubicBezTo>
                    <a:pt x="50" y="1"/>
                    <a:pt x="27" y="13"/>
                    <a:pt x="16" y="36"/>
                  </a:cubicBezTo>
                  <a:cubicBezTo>
                    <a:pt x="0" y="69"/>
                    <a:pt x="12" y="108"/>
                    <a:pt x="45" y="123"/>
                  </a:cubicBezTo>
                  <a:lnTo>
                    <a:pt x="309" y="258"/>
                  </a:lnTo>
                  <a:cubicBezTo>
                    <a:pt x="319" y="263"/>
                    <a:pt x="329" y="265"/>
                    <a:pt x="339" y="265"/>
                  </a:cubicBezTo>
                  <a:cubicBezTo>
                    <a:pt x="362" y="265"/>
                    <a:pt x="386" y="252"/>
                    <a:pt x="396" y="229"/>
                  </a:cubicBezTo>
                  <a:cubicBezTo>
                    <a:pt x="412" y="198"/>
                    <a:pt x="399" y="158"/>
                    <a:pt x="368" y="142"/>
                  </a:cubicBezTo>
                  <a:lnTo>
                    <a:pt x="103" y="8"/>
                  </a:lnTo>
                  <a:cubicBezTo>
                    <a:pt x="94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4186975" y="2420650"/>
              <a:ext cx="19125" cy="9325"/>
            </a:xfrm>
            <a:custGeom>
              <a:avLst/>
              <a:gdLst/>
              <a:ahLst/>
              <a:cxnLst/>
              <a:rect l="l" t="t" r="r" b="b"/>
              <a:pathLst>
                <a:path w="765" h="373" extrusionOk="0">
                  <a:moveTo>
                    <a:pt x="77" y="1"/>
                  </a:moveTo>
                  <a:cubicBezTo>
                    <a:pt x="57" y="1"/>
                    <a:pt x="38" y="9"/>
                    <a:pt x="25" y="26"/>
                  </a:cubicBezTo>
                  <a:cubicBezTo>
                    <a:pt x="1" y="54"/>
                    <a:pt x="7" y="96"/>
                    <a:pt x="35" y="118"/>
                  </a:cubicBezTo>
                  <a:cubicBezTo>
                    <a:pt x="221" y="264"/>
                    <a:pt x="454" y="354"/>
                    <a:pt x="690" y="373"/>
                  </a:cubicBezTo>
                  <a:lnTo>
                    <a:pt x="694" y="373"/>
                  </a:lnTo>
                  <a:cubicBezTo>
                    <a:pt x="729" y="373"/>
                    <a:pt x="757" y="346"/>
                    <a:pt x="763" y="314"/>
                  </a:cubicBezTo>
                  <a:cubicBezTo>
                    <a:pt x="764" y="276"/>
                    <a:pt x="737" y="246"/>
                    <a:pt x="701" y="243"/>
                  </a:cubicBezTo>
                  <a:cubicBezTo>
                    <a:pt x="491" y="224"/>
                    <a:pt x="284" y="146"/>
                    <a:pt x="118" y="16"/>
                  </a:cubicBezTo>
                  <a:cubicBezTo>
                    <a:pt x="106" y="6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4213550" y="2351425"/>
              <a:ext cx="8450" cy="18050"/>
            </a:xfrm>
            <a:custGeom>
              <a:avLst/>
              <a:gdLst/>
              <a:ahLst/>
              <a:cxnLst/>
              <a:rect l="l" t="t" r="r" b="b"/>
              <a:pathLst>
                <a:path w="338" h="722" extrusionOk="0">
                  <a:moveTo>
                    <a:pt x="160" y="1"/>
                  </a:moveTo>
                  <a:cubicBezTo>
                    <a:pt x="149" y="1"/>
                    <a:pt x="138" y="4"/>
                    <a:pt x="127" y="10"/>
                  </a:cubicBezTo>
                  <a:cubicBezTo>
                    <a:pt x="94" y="27"/>
                    <a:pt x="84" y="67"/>
                    <a:pt x="102" y="98"/>
                  </a:cubicBezTo>
                  <a:cubicBezTo>
                    <a:pt x="192" y="257"/>
                    <a:pt x="159" y="483"/>
                    <a:pt x="27" y="610"/>
                  </a:cubicBezTo>
                  <a:cubicBezTo>
                    <a:pt x="0" y="635"/>
                    <a:pt x="0" y="676"/>
                    <a:pt x="24" y="703"/>
                  </a:cubicBezTo>
                  <a:cubicBezTo>
                    <a:pt x="39" y="715"/>
                    <a:pt x="56" y="722"/>
                    <a:pt x="73" y="722"/>
                  </a:cubicBezTo>
                  <a:cubicBezTo>
                    <a:pt x="89" y="722"/>
                    <a:pt x="106" y="715"/>
                    <a:pt x="120" y="705"/>
                  </a:cubicBezTo>
                  <a:cubicBezTo>
                    <a:pt x="296" y="536"/>
                    <a:pt x="337" y="247"/>
                    <a:pt x="216" y="34"/>
                  </a:cubicBezTo>
                  <a:cubicBezTo>
                    <a:pt x="204" y="13"/>
                    <a:pt x="182" y="1"/>
                    <a:pt x="1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4164400" y="2548075"/>
              <a:ext cx="94375" cy="70500"/>
            </a:xfrm>
            <a:custGeom>
              <a:avLst/>
              <a:gdLst/>
              <a:ahLst/>
              <a:cxnLst/>
              <a:rect l="l" t="t" r="r" b="b"/>
              <a:pathLst>
                <a:path w="3775" h="2820" extrusionOk="0">
                  <a:moveTo>
                    <a:pt x="1218" y="0"/>
                  </a:moveTo>
                  <a:lnTo>
                    <a:pt x="0" y="2433"/>
                  </a:lnTo>
                  <a:cubicBezTo>
                    <a:pt x="591" y="2688"/>
                    <a:pt x="1236" y="2819"/>
                    <a:pt x="1879" y="2819"/>
                  </a:cubicBezTo>
                  <a:cubicBezTo>
                    <a:pt x="2076" y="2819"/>
                    <a:pt x="2274" y="2807"/>
                    <a:pt x="2469" y="2782"/>
                  </a:cubicBezTo>
                  <a:cubicBezTo>
                    <a:pt x="2784" y="2744"/>
                    <a:pt x="3104" y="2666"/>
                    <a:pt x="3360" y="2476"/>
                  </a:cubicBezTo>
                  <a:cubicBezTo>
                    <a:pt x="3474" y="2391"/>
                    <a:pt x="3576" y="2273"/>
                    <a:pt x="3647" y="2140"/>
                  </a:cubicBezTo>
                  <a:cubicBezTo>
                    <a:pt x="3774" y="1900"/>
                    <a:pt x="3697" y="1601"/>
                    <a:pt x="3468" y="1454"/>
                  </a:cubicBezTo>
                  <a:cubicBezTo>
                    <a:pt x="2718" y="971"/>
                    <a:pt x="1969" y="485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4202700" y="2570275"/>
              <a:ext cx="11300" cy="19875"/>
            </a:xfrm>
            <a:custGeom>
              <a:avLst/>
              <a:gdLst/>
              <a:ahLst/>
              <a:cxnLst/>
              <a:rect l="l" t="t" r="r" b="b"/>
              <a:pathLst>
                <a:path w="452" h="795" extrusionOk="0">
                  <a:moveTo>
                    <a:pt x="375" y="1"/>
                  </a:moveTo>
                  <a:cubicBezTo>
                    <a:pt x="350" y="1"/>
                    <a:pt x="326" y="15"/>
                    <a:pt x="315" y="40"/>
                  </a:cubicBezTo>
                  <a:lnTo>
                    <a:pt x="18" y="702"/>
                  </a:lnTo>
                  <a:cubicBezTo>
                    <a:pt x="1" y="736"/>
                    <a:pt x="15" y="775"/>
                    <a:pt x="49" y="791"/>
                  </a:cubicBezTo>
                  <a:cubicBezTo>
                    <a:pt x="58" y="793"/>
                    <a:pt x="68" y="795"/>
                    <a:pt x="77" y="795"/>
                  </a:cubicBezTo>
                  <a:cubicBezTo>
                    <a:pt x="101" y="795"/>
                    <a:pt x="124" y="781"/>
                    <a:pt x="137" y="758"/>
                  </a:cubicBezTo>
                  <a:lnTo>
                    <a:pt x="435" y="94"/>
                  </a:lnTo>
                  <a:cubicBezTo>
                    <a:pt x="451" y="60"/>
                    <a:pt x="437" y="22"/>
                    <a:pt x="404" y="7"/>
                  </a:cubicBezTo>
                  <a:cubicBezTo>
                    <a:pt x="395" y="3"/>
                    <a:pt x="385" y="1"/>
                    <a:pt x="3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4213500" y="2574225"/>
              <a:ext cx="10350" cy="20400"/>
            </a:xfrm>
            <a:custGeom>
              <a:avLst/>
              <a:gdLst/>
              <a:ahLst/>
              <a:cxnLst/>
              <a:rect l="l" t="t" r="r" b="b"/>
              <a:pathLst>
                <a:path w="414" h="816" extrusionOk="0">
                  <a:moveTo>
                    <a:pt x="340" y="1"/>
                  </a:moveTo>
                  <a:cubicBezTo>
                    <a:pt x="314" y="1"/>
                    <a:pt x="288" y="16"/>
                    <a:pt x="279" y="42"/>
                  </a:cubicBezTo>
                  <a:lnTo>
                    <a:pt x="12" y="727"/>
                  </a:lnTo>
                  <a:cubicBezTo>
                    <a:pt x="1" y="761"/>
                    <a:pt x="16" y="800"/>
                    <a:pt x="51" y="813"/>
                  </a:cubicBezTo>
                  <a:cubicBezTo>
                    <a:pt x="58" y="814"/>
                    <a:pt x="66" y="816"/>
                    <a:pt x="73" y="816"/>
                  </a:cubicBezTo>
                  <a:cubicBezTo>
                    <a:pt x="101" y="816"/>
                    <a:pt x="125" y="801"/>
                    <a:pt x="136" y="776"/>
                  </a:cubicBezTo>
                  <a:lnTo>
                    <a:pt x="402" y="91"/>
                  </a:lnTo>
                  <a:cubicBezTo>
                    <a:pt x="414" y="57"/>
                    <a:pt x="398" y="17"/>
                    <a:pt x="365" y="5"/>
                  </a:cubicBezTo>
                  <a:cubicBezTo>
                    <a:pt x="357" y="2"/>
                    <a:pt x="349" y="1"/>
                    <a:pt x="34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4223750" y="2579375"/>
              <a:ext cx="10350" cy="19000"/>
            </a:xfrm>
            <a:custGeom>
              <a:avLst/>
              <a:gdLst/>
              <a:ahLst/>
              <a:cxnLst/>
              <a:rect l="l" t="t" r="r" b="b"/>
              <a:pathLst>
                <a:path w="414" h="760" extrusionOk="0">
                  <a:moveTo>
                    <a:pt x="338" y="1"/>
                  </a:moveTo>
                  <a:cubicBezTo>
                    <a:pt x="313" y="1"/>
                    <a:pt x="290" y="15"/>
                    <a:pt x="280" y="41"/>
                  </a:cubicBezTo>
                  <a:lnTo>
                    <a:pt x="14" y="668"/>
                  </a:lnTo>
                  <a:cubicBezTo>
                    <a:pt x="1" y="703"/>
                    <a:pt x="15" y="740"/>
                    <a:pt x="49" y="755"/>
                  </a:cubicBezTo>
                  <a:cubicBezTo>
                    <a:pt x="57" y="758"/>
                    <a:pt x="65" y="760"/>
                    <a:pt x="74" y="760"/>
                  </a:cubicBezTo>
                  <a:cubicBezTo>
                    <a:pt x="99" y="760"/>
                    <a:pt x="124" y="745"/>
                    <a:pt x="135" y="721"/>
                  </a:cubicBezTo>
                  <a:lnTo>
                    <a:pt x="401" y="92"/>
                  </a:lnTo>
                  <a:cubicBezTo>
                    <a:pt x="414" y="58"/>
                    <a:pt x="400" y="21"/>
                    <a:pt x="365" y="6"/>
                  </a:cubicBezTo>
                  <a:cubicBezTo>
                    <a:pt x="356" y="3"/>
                    <a:pt x="347" y="1"/>
                    <a:pt x="33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4234800" y="2584525"/>
              <a:ext cx="16825" cy="30125"/>
            </a:xfrm>
            <a:custGeom>
              <a:avLst/>
              <a:gdLst/>
              <a:ahLst/>
              <a:cxnLst/>
              <a:rect l="l" t="t" r="r" b="b"/>
              <a:pathLst>
                <a:path w="673" h="1205" extrusionOk="0">
                  <a:moveTo>
                    <a:pt x="598" y="1"/>
                  </a:moveTo>
                  <a:cubicBezTo>
                    <a:pt x="592" y="1"/>
                    <a:pt x="586" y="2"/>
                    <a:pt x="580" y="3"/>
                  </a:cubicBezTo>
                  <a:cubicBezTo>
                    <a:pt x="349" y="75"/>
                    <a:pt x="158" y="261"/>
                    <a:pt x="79" y="488"/>
                  </a:cubicBezTo>
                  <a:cubicBezTo>
                    <a:pt x="1" y="715"/>
                    <a:pt x="36" y="978"/>
                    <a:pt x="174" y="1176"/>
                  </a:cubicBezTo>
                  <a:cubicBezTo>
                    <a:pt x="186" y="1196"/>
                    <a:pt x="205" y="1204"/>
                    <a:pt x="228" y="1204"/>
                  </a:cubicBezTo>
                  <a:cubicBezTo>
                    <a:pt x="239" y="1204"/>
                    <a:pt x="252" y="1201"/>
                    <a:pt x="266" y="1193"/>
                  </a:cubicBezTo>
                  <a:cubicBezTo>
                    <a:pt x="295" y="1173"/>
                    <a:pt x="304" y="1131"/>
                    <a:pt x="282" y="1101"/>
                  </a:cubicBezTo>
                  <a:cubicBezTo>
                    <a:pt x="168" y="937"/>
                    <a:pt x="139" y="717"/>
                    <a:pt x="204" y="529"/>
                  </a:cubicBezTo>
                  <a:cubicBezTo>
                    <a:pt x="271" y="342"/>
                    <a:pt x="428" y="188"/>
                    <a:pt x="618" y="129"/>
                  </a:cubicBezTo>
                  <a:cubicBezTo>
                    <a:pt x="652" y="118"/>
                    <a:pt x="672" y="81"/>
                    <a:pt x="661" y="46"/>
                  </a:cubicBezTo>
                  <a:cubicBezTo>
                    <a:pt x="653" y="19"/>
                    <a:pt x="627" y="1"/>
                    <a:pt x="5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676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3" grpId="0"/>
      <p:bldP spid="1753" grpId="1"/>
      <p:bldP spid="1754" grpId="0"/>
      <p:bldP spid="1755" grpId="0"/>
      <p:bldP spid="17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41"/>
          <p:cNvSpPr txBox="1">
            <a:spLocks noGrp="1"/>
          </p:cNvSpPr>
          <p:nvPr>
            <p:ph type="title"/>
          </p:nvPr>
        </p:nvSpPr>
        <p:spPr>
          <a:xfrm>
            <a:off x="1440000" y="279507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1.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  <a:b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E759F-5C1B-1A19-F7DD-CF6570A069E3}"/>
              </a:ext>
            </a:extLst>
          </p:cNvPr>
          <p:cNvSpPr txBox="1"/>
          <p:nvPr/>
        </p:nvSpPr>
        <p:spPr>
          <a:xfrm>
            <a:off x="601963" y="890477"/>
            <a:ext cx="7655345" cy="410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﻿</a:t>
            </a:r>
            <a:r>
              <a:rPr lang="en-US" b="1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Nam: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Hello, Tom. </a:t>
            </a:r>
            <a:r>
              <a:rPr lang="en-US" dirty="0" smtClean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How’re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things?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Tom: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Oh good. I like it here. The lifestyle is interesting and different from that in my country.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Nam: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Really?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Tom: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Sure. Students here call their</a:t>
            </a:r>
            <a:r>
              <a:rPr lang="en-US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teachers by their title “teacher”, not by their names.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Nam: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Right. </a:t>
            </a:r>
            <a:r>
              <a:rPr lang="en-US" dirty="0" smtClean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How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do you greet your teachers?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Tom: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We usually say </a:t>
            </a:r>
            <a:r>
              <a:rPr lang="en-US" dirty="0" smtClean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“Hello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” or </a:t>
            </a:r>
            <a:r>
              <a:rPr lang="en-US" dirty="0" smtClean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“Good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morning” then </a:t>
            </a:r>
            <a:r>
              <a:rPr lang="en-US" dirty="0" err="1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Mr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Mrs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, or Miss and their</a:t>
            </a:r>
            <a:r>
              <a:rPr lang="en-US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surnames, for example </a:t>
            </a:r>
            <a:r>
              <a:rPr lang="en-US" dirty="0" smtClean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“Good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morning, </a:t>
            </a:r>
            <a:r>
              <a:rPr lang="en-US" dirty="0" err="1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Mr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 Smith.”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Nam: </a:t>
            </a:r>
            <a:r>
              <a:rPr lang="en-US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re there other differences?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Tom: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People buy and sell a lot of street food here. In my country people usually buy food in a store or a restaurant.</a:t>
            </a:r>
          </a:p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Nam: </a:t>
            </a:r>
            <a:r>
              <a:rPr lang="en-US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Y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eah. Buying street food is a</a:t>
            </a:r>
            <a:r>
              <a:rPr lang="en-US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42021"/>
                </a:solidFill>
                <a:effectLst/>
                <a:latin typeface="Nunito" panose="020B0604020202020204" charset="0"/>
                <a:cs typeface="Arial" panose="020B0604020202020204" pitchFamily="34" charset="0"/>
              </a:rPr>
              <a:t>common practice in my city.</a:t>
            </a:r>
          </a:p>
          <a:p>
            <a:pPr>
              <a:spcAft>
                <a:spcPts val="400"/>
              </a:spcAft>
            </a:pPr>
            <a:r>
              <a:rPr lang="en-US" dirty="0">
                <a:latin typeface="Nunito" panose="020B0604020202020204" charset="0"/>
                <a:cs typeface="Arial" panose="020B0604020202020204" pitchFamily="34" charset="0"/>
              </a:rPr>
              <a:t>﻿</a:t>
            </a:r>
            <a:r>
              <a:rPr lang="en-US" b="1" dirty="0">
                <a:latin typeface="Nunito" panose="020B0604020202020204" charset="0"/>
                <a:cs typeface="Arial" panose="020B0604020202020204" pitchFamily="34" charset="0"/>
              </a:rPr>
              <a:t>Tom: </a:t>
            </a:r>
            <a:r>
              <a:rPr lang="en-US" dirty="0">
                <a:latin typeface="Nunito" panose="020B060402020202020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Nunito" panose="020B0604020202020204" charset="0"/>
                <a:cs typeface="Arial" panose="020B0604020202020204" pitchFamily="34" charset="0"/>
              </a:rPr>
              <a:t>nd </a:t>
            </a:r>
            <a:r>
              <a:rPr lang="en-US" dirty="0">
                <a:latin typeface="Nunito" panose="020B0604020202020204" charset="0"/>
                <a:cs typeface="Arial" panose="020B0604020202020204" pitchFamily="34" charset="0"/>
              </a:rPr>
              <a:t>I’ve noticed that many people have breakfast on the street too! In my country, we typically have a light breakfast at home.</a:t>
            </a:r>
          </a:p>
          <a:p>
            <a:pPr>
              <a:spcAft>
                <a:spcPts val="400"/>
              </a:spcAft>
            </a:pPr>
            <a:r>
              <a:rPr lang="en-US" b="1" dirty="0">
                <a:latin typeface="Nunito" panose="020B0604020202020204" charset="0"/>
                <a:cs typeface="Arial" panose="020B0604020202020204" pitchFamily="34" charset="0"/>
              </a:rPr>
              <a:t>Nam: </a:t>
            </a:r>
            <a:r>
              <a:rPr lang="en-US" dirty="0">
                <a:latin typeface="Nunito" panose="020B0604020202020204" charset="0"/>
                <a:cs typeface="Arial" panose="020B0604020202020204" pitchFamily="34" charset="0"/>
              </a:rPr>
              <a:t>I see. But here many adults are in the habit of having breakfast outside of their homes. If they’re not in a hurry, they’ll even have a leisurely coffee there.</a:t>
            </a:r>
          </a:p>
          <a:p>
            <a:pPr>
              <a:spcAft>
                <a:spcPts val="400"/>
              </a:spcAft>
            </a:pPr>
            <a:r>
              <a:rPr lang="en-US" b="1" dirty="0">
                <a:latin typeface="Nunito" panose="020B0604020202020204" charset="0"/>
                <a:cs typeface="Arial" panose="020B0604020202020204" pitchFamily="34" charset="0"/>
              </a:rPr>
              <a:t>Tom: </a:t>
            </a:r>
            <a:r>
              <a:rPr lang="en-US" dirty="0">
                <a:latin typeface="Nunito" panose="020B0604020202020204" charset="0"/>
                <a:cs typeface="Arial" panose="020B0604020202020204" pitchFamily="34" charset="0"/>
              </a:rPr>
              <a:t>That’s fascinating!</a:t>
            </a:r>
          </a:p>
        </p:txBody>
      </p:sp>
      <p:pic>
        <p:nvPicPr>
          <p:cNvPr id="7" name="Track 3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55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2000" y="413877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8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3929075"/>
            <a:ext cx="6934200" cy="97615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en-US" sz="1600" b="1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Nam: </a:t>
            </a:r>
            <a:r>
              <a:rPr lang="en-US" sz="1600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Right. How do you greet your teachers?</a:t>
            </a:r>
          </a:p>
          <a:p>
            <a:pPr lvl="0">
              <a:spcAft>
                <a:spcPts val="400"/>
              </a:spcAft>
            </a:pPr>
            <a:r>
              <a:rPr lang="en-US" sz="1600" b="1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Tom: </a:t>
            </a:r>
            <a:r>
              <a:rPr lang="en-US" sz="1600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We usually say “Hello” or “Good morning” then </a:t>
            </a:r>
            <a:r>
              <a:rPr lang="en-US" sz="1600" dirty="0" err="1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Mr</a:t>
            </a:r>
            <a:r>
              <a:rPr lang="en-US" sz="1600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Mrs</a:t>
            </a:r>
            <a:r>
              <a:rPr lang="en-US" sz="1600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, or Miss and their </a:t>
            </a:r>
            <a:r>
              <a:rPr lang="en-US" sz="1600" b="1" dirty="0">
                <a:solidFill>
                  <a:schemeClr val="accent2"/>
                </a:solidFill>
                <a:latin typeface="Nunito" panose="020B0604020202020204" charset="0"/>
                <a:cs typeface="Arial" panose="020B0604020202020204" pitchFamily="34" charset="0"/>
              </a:rPr>
              <a:t>surnames</a:t>
            </a:r>
            <a:r>
              <a:rPr lang="en-US" sz="1600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, for example “Good morning, </a:t>
            </a:r>
            <a:r>
              <a:rPr lang="en-US" sz="1600" dirty="0" err="1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Mr</a:t>
            </a:r>
            <a:r>
              <a:rPr lang="en-US" sz="1600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 Smith.”</a:t>
            </a:r>
            <a:endParaRPr lang="en-US" sz="1600" dirty="0">
              <a:solidFill>
                <a:srgbClr val="242021"/>
              </a:solidFill>
              <a:latin typeface="Nuni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0000"/>
            <a:ext cx="6263640" cy="634500"/>
          </a:xfrm>
        </p:spPr>
        <p:txBody>
          <a:bodyPr/>
          <a:lstStyle/>
          <a:p>
            <a:r>
              <a:rPr lang="en-US" sz="2600" dirty="0"/>
              <a:t>﻿</a:t>
            </a:r>
            <a:r>
              <a:rPr lang="en-US" sz="2600" dirty="0" smtClean="0"/>
              <a:t>2. Read </a:t>
            </a:r>
            <a:r>
              <a:rPr lang="en-US" sz="2600" dirty="0"/>
              <a:t>the conversation again and complete the table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E413CAE7-028E-C9CD-4A53-EBFB9056E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92796"/>
              </p:ext>
            </p:extLst>
          </p:nvPr>
        </p:nvGraphicFramePr>
        <p:xfrm>
          <a:off x="914400" y="1491151"/>
          <a:ext cx="6934200" cy="2255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54036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4080164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3006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" panose="020B0604020202020204" charset="0"/>
                        </a:rPr>
                        <a:t>﻿In Nam’s country</a:t>
                      </a:r>
                      <a:endParaRPr lang="en-VN" sz="1800" dirty="0"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" panose="020B0604020202020204" charset="0"/>
                        </a:rPr>
                        <a:t>﻿In Tom’s country</a:t>
                      </a:r>
                      <a:endParaRPr lang="en-VN" sz="1800" dirty="0"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174386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Nunito" panose="020B0604020202020204" charset="0"/>
                        </a:rPr>
                        <a:t>﻿– Students greet teachers by their title</a:t>
                      </a:r>
                      <a:r>
                        <a:rPr lang="en-US" sz="1800" dirty="0" smtClean="0">
                          <a:latin typeface="Nunito" panose="020B0604020202020204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latin typeface="Nunito" panose="020B0604020202020204" charset="0"/>
                        </a:rPr>
                        <a:t>– </a:t>
                      </a:r>
                      <a:r>
                        <a:rPr lang="en-US" sz="1800" dirty="0">
                          <a:latin typeface="Nunito" panose="020B0604020202020204" charset="0"/>
                        </a:rPr>
                        <a:t>People eat breakfast </a:t>
                      </a:r>
                      <a:r>
                        <a:rPr lang="en-US" sz="1800" dirty="0" smtClean="0">
                          <a:latin typeface="Nunito" panose="020B0604020202020204" charset="0"/>
                        </a:rPr>
                        <a:t/>
                      </a:r>
                      <a:br>
                        <a:rPr lang="en-US" sz="1800" dirty="0" smtClean="0">
                          <a:latin typeface="Nunito" panose="020B0604020202020204" charset="0"/>
                        </a:rPr>
                      </a:br>
                      <a:r>
                        <a:rPr lang="en-US" sz="1800" dirty="0" smtClean="0">
                          <a:latin typeface="Nunito" panose="020B0604020202020204" charset="0"/>
                        </a:rPr>
                        <a:t>(</a:t>
                      </a:r>
                      <a:r>
                        <a:rPr lang="en-US" sz="1800" dirty="0">
                          <a:latin typeface="Nunito" panose="020B0604020202020204" charset="0"/>
                        </a:rPr>
                        <a:t>2) ______________.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Nunito" panose="020B0604020202020204" charset="0"/>
                        </a:rPr>
                        <a:t>– People buy and sell food on the roadside.</a:t>
                      </a:r>
                      <a:endParaRPr lang="en-VN" sz="1800" dirty="0"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Nunito" panose="020B0604020202020204" charset="0"/>
                        </a:rPr>
                        <a:t>﻿– Students refer to their teachers as </a:t>
                      </a:r>
                      <a:r>
                        <a:rPr lang="en-US" sz="1800" dirty="0" err="1">
                          <a:latin typeface="Nunito" panose="020B0604020202020204" charset="0"/>
                        </a:rPr>
                        <a:t>Mr</a:t>
                      </a:r>
                      <a:r>
                        <a:rPr lang="en-US" sz="1800" dirty="0">
                          <a:latin typeface="Nunito" panose="020B0604020202020204" charset="0"/>
                        </a:rPr>
                        <a:t>, </a:t>
                      </a:r>
                      <a:r>
                        <a:rPr lang="en-US" sz="1800" dirty="0" err="1">
                          <a:latin typeface="Nunito" panose="020B0604020202020204" charset="0"/>
                        </a:rPr>
                        <a:t>Mrs</a:t>
                      </a:r>
                      <a:r>
                        <a:rPr lang="en-US" sz="1800" dirty="0">
                          <a:latin typeface="Nunito" panose="020B0604020202020204" charset="0"/>
                        </a:rPr>
                        <a:t>, or Miss and their teachers’ </a:t>
                      </a:r>
                      <a:r>
                        <a:rPr lang="en-US" sz="1800" dirty="0" smtClean="0">
                          <a:latin typeface="Nunito" panose="020B0604020202020204" charset="0"/>
                        </a:rPr>
                        <a:t/>
                      </a:r>
                      <a:br>
                        <a:rPr lang="en-US" sz="1800" dirty="0" smtClean="0">
                          <a:latin typeface="Nunito" panose="020B0604020202020204" charset="0"/>
                        </a:rPr>
                      </a:br>
                      <a:r>
                        <a:rPr lang="en-US" sz="1800" dirty="0" smtClean="0">
                          <a:latin typeface="Nunito" panose="020B0604020202020204" charset="0"/>
                        </a:rPr>
                        <a:t>(</a:t>
                      </a:r>
                      <a:r>
                        <a:rPr lang="en-US" sz="1800" dirty="0">
                          <a:latin typeface="Nunito" panose="020B0604020202020204" charset="0"/>
                        </a:rPr>
                        <a:t>1) ___________.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Nunito" panose="020B0604020202020204" charset="0"/>
                        </a:rPr>
                        <a:t>– People eat breakfast at home.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latin typeface="Nunito" panose="020B0604020202020204" charset="0"/>
                        </a:rPr>
                        <a:t>– </a:t>
                      </a:r>
                      <a:r>
                        <a:rPr lang="en-US" sz="1800" dirty="0">
                          <a:latin typeface="Nunito" panose="020B0604020202020204" charset="0"/>
                        </a:rPr>
                        <a:t>People often buy food in a </a:t>
                      </a:r>
                      <a:r>
                        <a:rPr lang="en-US" sz="1800" dirty="0" smtClean="0">
                          <a:latin typeface="Nunito" panose="020B0604020202020204" charset="0"/>
                        </a:rPr>
                        <a:t/>
                      </a:r>
                      <a:br>
                        <a:rPr lang="en-US" sz="1800" dirty="0" smtClean="0">
                          <a:latin typeface="Nunito" panose="020B0604020202020204" charset="0"/>
                        </a:rPr>
                      </a:br>
                      <a:r>
                        <a:rPr lang="en-US" sz="1800" dirty="0" smtClean="0">
                          <a:latin typeface="Nunito" panose="020B0604020202020204" charset="0"/>
                        </a:rPr>
                        <a:t>(</a:t>
                      </a:r>
                      <a:r>
                        <a:rPr lang="en-US" sz="1800" dirty="0">
                          <a:latin typeface="Nunito" panose="020B0604020202020204" charset="0"/>
                        </a:rPr>
                        <a:t>3) __________________.</a:t>
                      </a:r>
                      <a:endParaRPr lang="en-VN" sz="1800" dirty="0">
                        <a:latin typeface="Nunito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10" name="Hình chữ nhật: Góc Tròn 22">
            <a:extLst>
              <a:ext uri="{FF2B5EF4-FFF2-40B4-BE49-F238E27FC236}">
                <a16:creationId xmlns:a16="http://schemas.microsoft.com/office/drawing/2014/main" id="{7827B4D4-2779-E6E4-D02C-F2B945958D40}"/>
              </a:ext>
            </a:extLst>
          </p:cNvPr>
          <p:cNvSpPr/>
          <p:nvPr/>
        </p:nvSpPr>
        <p:spPr>
          <a:xfrm>
            <a:off x="3863239" y="2402202"/>
            <a:ext cx="1963829" cy="32143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F4B66"/>
                </a:solidFill>
                <a:latin typeface="Nunito" panose="020B0604020202020204" charset="0"/>
                <a:cs typeface="Arial" panose="020B0604020202020204" pitchFamily="34" charset="0"/>
              </a:rPr>
              <a:t>surnames</a:t>
            </a:r>
            <a:endParaRPr lang="vi-VN" sz="2000" b="1" dirty="0">
              <a:solidFill>
                <a:srgbClr val="EF4B66"/>
              </a:solidFill>
              <a:latin typeface="Nuni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11" name="Hình chữ nhật: Góc Tròn 22">
            <a:extLst>
              <a:ext uri="{FF2B5EF4-FFF2-40B4-BE49-F238E27FC236}">
                <a16:creationId xmlns:a16="http://schemas.microsoft.com/office/drawing/2014/main" id="{18D6F0E2-B759-33F3-3CA9-AC237255ED43}"/>
              </a:ext>
            </a:extLst>
          </p:cNvPr>
          <p:cNvSpPr/>
          <p:nvPr/>
        </p:nvSpPr>
        <p:spPr>
          <a:xfrm>
            <a:off x="867294" y="2723638"/>
            <a:ext cx="2374670" cy="3105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F4B66"/>
                </a:solidFill>
                <a:latin typeface="Nunito" panose="020B0604020202020204" charset="0"/>
                <a:cs typeface="Arial" panose="020B0604020202020204" pitchFamily="34" charset="0"/>
              </a:rPr>
              <a:t>on the street</a:t>
            </a:r>
            <a:endParaRPr lang="vi-VN" sz="2000" b="1" dirty="0">
              <a:solidFill>
                <a:srgbClr val="EF4B66"/>
              </a:solidFill>
              <a:latin typeface="Nuni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12" name="Hình chữ nhật: Góc Tròn 22">
            <a:extLst>
              <a:ext uri="{FF2B5EF4-FFF2-40B4-BE49-F238E27FC236}">
                <a16:creationId xmlns:a16="http://schemas.microsoft.com/office/drawing/2014/main" id="{00F4975A-0D6E-C2CD-B267-66AF97969341}"/>
              </a:ext>
            </a:extLst>
          </p:cNvPr>
          <p:cNvSpPr/>
          <p:nvPr/>
        </p:nvSpPr>
        <p:spPr>
          <a:xfrm>
            <a:off x="3415615" y="3317870"/>
            <a:ext cx="3762425" cy="42863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F4B66"/>
                </a:solidFill>
                <a:latin typeface="Nunito" panose="020B0604020202020204" charset="0"/>
                <a:cs typeface="Arial" panose="020B0604020202020204" pitchFamily="34" charset="0"/>
              </a:rPr>
              <a:t>store / restaurant</a:t>
            </a:r>
            <a:endParaRPr lang="vi-VN" sz="2000" b="1" dirty="0">
              <a:solidFill>
                <a:srgbClr val="EF4B66"/>
              </a:solidFill>
              <a:latin typeface="Nuni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3929075"/>
            <a:ext cx="6934200" cy="97615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en-US" sz="1600" b="1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Nam: </a:t>
            </a:r>
            <a:r>
              <a:rPr lang="en-US" sz="1600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Yeah. Buying street food is a common practice in my city.</a:t>
            </a:r>
          </a:p>
          <a:p>
            <a:pPr lvl="0"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  <a:latin typeface="Nunito" panose="020B0604020202020204" charset="0"/>
                <a:cs typeface="Arial" panose="020B0604020202020204" pitchFamily="34" charset="0"/>
              </a:rPr>
              <a:t>﻿</a:t>
            </a:r>
            <a:r>
              <a:rPr lang="en-US" sz="1600" b="1" dirty="0">
                <a:solidFill>
                  <a:srgbClr val="000000"/>
                </a:solidFill>
                <a:latin typeface="Nunito" panose="020B0604020202020204" charset="0"/>
                <a:cs typeface="Arial" panose="020B0604020202020204" pitchFamily="34" charset="0"/>
              </a:rPr>
              <a:t>Tom: </a:t>
            </a:r>
            <a:r>
              <a:rPr lang="en-US" sz="1600" dirty="0">
                <a:solidFill>
                  <a:srgbClr val="000000"/>
                </a:solidFill>
                <a:latin typeface="Nunito" panose="020B0604020202020204" charset="0"/>
                <a:cs typeface="Arial" panose="020B0604020202020204" pitchFamily="34" charset="0"/>
              </a:rPr>
              <a:t>And I’ve noticed that many people have breakfast </a:t>
            </a:r>
            <a:r>
              <a:rPr lang="en-US" sz="1600" b="1" dirty="0">
                <a:solidFill>
                  <a:schemeClr val="accent2"/>
                </a:solidFill>
                <a:latin typeface="Nunito" panose="020B0604020202020204" charset="0"/>
                <a:cs typeface="Arial" panose="020B0604020202020204" pitchFamily="34" charset="0"/>
              </a:rPr>
              <a:t>on the street </a:t>
            </a:r>
            <a:r>
              <a:rPr lang="en-US" sz="1600" dirty="0">
                <a:solidFill>
                  <a:srgbClr val="000000"/>
                </a:solidFill>
                <a:latin typeface="Nunito" panose="020B0604020202020204" charset="0"/>
                <a:cs typeface="Arial" panose="020B0604020202020204" pitchFamily="34" charset="0"/>
              </a:rPr>
              <a:t>too! In my country, we typically have a light breakfast at home.</a:t>
            </a:r>
            <a:endParaRPr lang="en-US" sz="1600" dirty="0">
              <a:solidFill>
                <a:srgbClr val="000000"/>
              </a:solidFill>
              <a:latin typeface="Nuni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4093659"/>
            <a:ext cx="6934200" cy="64698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b="1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Tom: </a:t>
            </a:r>
            <a:r>
              <a:rPr lang="en-US" sz="1600" dirty="0">
                <a:solidFill>
                  <a:srgbClr val="242021"/>
                </a:solidFill>
                <a:latin typeface="Nunito" panose="020B0604020202020204" charset="0"/>
                <a:cs typeface="Arial" panose="020B0604020202020204" pitchFamily="34" charset="0"/>
              </a:rPr>
              <a:t>People buy and sell a lot of street food here. In my country people usually buy food </a:t>
            </a:r>
            <a:r>
              <a:rPr lang="en-US" sz="1600" b="1" dirty="0">
                <a:solidFill>
                  <a:schemeClr val="accent2"/>
                </a:solidFill>
                <a:latin typeface="Nunito" panose="020B0604020202020204" charset="0"/>
                <a:cs typeface="Arial" panose="020B0604020202020204" pitchFamily="34" charset="0"/>
              </a:rPr>
              <a:t>in a store or a restaurant.</a:t>
            </a:r>
            <a:endParaRPr lang="en-US" sz="1600" b="1" dirty="0">
              <a:solidFill>
                <a:schemeClr val="accent2"/>
              </a:solidFill>
              <a:latin typeface="Nunito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1" grpId="0"/>
      <p:bldP spid="12" grpId="0"/>
      <p:bldP spid="14" grpId="0" animBg="1"/>
      <p:bldP spid="14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91525" y="1496869"/>
            <a:ext cx="7561487" cy="5153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69" y="537191"/>
            <a:ext cx="6595200" cy="903682"/>
          </a:xfrm>
        </p:spPr>
        <p:txBody>
          <a:bodyPr/>
          <a:lstStyle/>
          <a:p>
            <a:r>
              <a:rPr lang="en-US" sz="2600" dirty="0" smtClean="0"/>
              <a:t>3. Complete </a:t>
            </a:r>
            <a:r>
              <a:rPr lang="en-US" sz="2600" dirty="0"/>
              <a:t>the sentences with the words and phrases from the box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00875E70-042F-6FF9-EEFF-624FD8088461}"/>
              </a:ext>
            </a:extLst>
          </p:cNvPr>
          <p:cNvSpPr txBox="1"/>
          <p:nvPr/>
        </p:nvSpPr>
        <p:spPr>
          <a:xfrm>
            <a:off x="578901" y="2142679"/>
            <a:ext cx="767411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E0702A"/>
                </a:solidFill>
                <a:latin typeface="Nunito" panose="020B0604020202020204" charset="0"/>
              </a:rPr>
              <a:t>﻿1. </a:t>
            </a:r>
            <a:r>
              <a:rPr lang="en-US" sz="1800" dirty="0">
                <a:latin typeface="Nunito" panose="020B0604020202020204" charset="0"/>
              </a:rPr>
              <a:t>A balanced diet and exercise are important for a healthy ___________.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E0702A"/>
                </a:solidFill>
                <a:latin typeface="Nunito" panose="020B0604020202020204" charset="0"/>
              </a:rPr>
              <a:t>2. </a:t>
            </a:r>
            <a:r>
              <a:rPr lang="en-US" sz="1800" dirty="0">
                <a:latin typeface="Nunito" panose="020B0604020202020204" charset="0"/>
              </a:rPr>
              <a:t>Handshaking, bowing, and hugging are some of the ways in which people _________ one another.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E0702A"/>
                </a:solidFill>
                <a:latin typeface="Nunito" panose="020B0604020202020204" charset="0"/>
              </a:rPr>
              <a:t>3. </a:t>
            </a:r>
            <a:r>
              <a:rPr lang="en-US" sz="1800" dirty="0">
                <a:latin typeface="Nunito" panose="020B0604020202020204" charset="0"/>
              </a:rPr>
              <a:t>Waiters and waitresses ________ food in restaurants.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E0702A"/>
                </a:solidFill>
                <a:latin typeface="Nunito" panose="020B0604020202020204" charset="0"/>
              </a:rPr>
              <a:t>4. </a:t>
            </a:r>
            <a:r>
              <a:rPr lang="en-US" sz="1800" dirty="0">
                <a:latin typeface="Nunito" panose="020B0604020202020204" charset="0"/>
              </a:rPr>
              <a:t>Going out for breakfast has become a common </a:t>
            </a:r>
            <a:r>
              <a:rPr lang="en-US" sz="1800" dirty="0" smtClean="0">
                <a:latin typeface="Nunito" panose="020B0604020202020204" charset="0"/>
              </a:rPr>
              <a:t>___________ </a:t>
            </a:r>
            <a:r>
              <a:rPr lang="en-US" sz="1800" dirty="0">
                <a:latin typeface="Nunito" panose="020B0604020202020204" charset="0"/>
              </a:rPr>
              <a:t>in this city.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E0702A"/>
                </a:solidFill>
                <a:latin typeface="Nunito" panose="020B0604020202020204" charset="0"/>
              </a:rPr>
              <a:t>5. </a:t>
            </a:r>
            <a:r>
              <a:rPr lang="en-US" sz="1800" dirty="0">
                <a:latin typeface="Nunito" panose="020B0604020202020204" charset="0"/>
              </a:rPr>
              <a:t>My mum is </a:t>
            </a:r>
            <a:r>
              <a:rPr lang="en-US" sz="1800" dirty="0" smtClean="0">
                <a:latin typeface="Nunito" panose="020B0604020202020204" charset="0"/>
              </a:rPr>
              <a:t>_________________ </a:t>
            </a:r>
            <a:r>
              <a:rPr lang="en-US" sz="1800" dirty="0">
                <a:latin typeface="Nunito" panose="020B0604020202020204" charset="0"/>
              </a:rPr>
              <a:t>keeping everything in the kitchen bright and clean.</a:t>
            </a:r>
            <a:endParaRPr lang="vi-VN" sz="1800" dirty="0">
              <a:latin typeface="Nunito" panose="020B0604020202020204" charset="0"/>
            </a:endParaRPr>
          </a:p>
        </p:txBody>
      </p:sp>
      <p:sp>
        <p:nvSpPr>
          <p:cNvPr id="16" name="Hình chữ nhật: Góc Tròn 6">
            <a:extLst>
              <a:ext uri="{FF2B5EF4-FFF2-40B4-BE49-F238E27FC236}">
                <a16:creationId xmlns:a16="http://schemas.microsoft.com/office/drawing/2014/main" id="{8139CCA2-23B1-74E3-AD11-7B76AB803FC8}"/>
              </a:ext>
            </a:extLst>
          </p:cNvPr>
          <p:cNvSpPr/>
          <p:nvPr/>
        </p:nvSpPr>
        <p:spPr>
          <a:xfrm>
            <a:off x="691525" y="1496869"/>
            <a:ext cx="908676" cy="5153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F4B66"/>
                </a:solidFill>
                <a:latin typeface="Capriola" panose="020B0604020202020204" charset="0"/>
              </a:rPr>
              <a:t>greet</a:t>
            </a:r>
            <a:endParaRPr lang="vi-VN" sz="2000" dirty="0">
              <a:solidFill>
                <a:srgbClr val="EF4B66"/>
              </a:solidFill>
              <a:latin typeface="Nunito" panose="020B0604020202020204" charset="0"/>
            </a:endParaRPr>
          </a:p>
        </p:txBody>
      </p:sp>
      <p:sp>
        <p:nvSpPr>
          <p:cNvPr id="17" name="Hình chữ nhật: Góc Tròn 20">
            <a:extLst>
              <a:ext uri="{FF2B5EF4-FFF2-40B4-BE49-F238E27FC236}">
                <a16:creationId xmlns:a16="http://schemas.microsoft.com/office/drawing/2014/main" id="{C4E60D7F-1FD3-BB89-E512-2C006260A79E}"/>
              </a:ext>
            </a:extLst>
          </p:cNvPr>
          <p:cNvSpPr/>
          <p:nvPr/>
        </p:nvSpPr>
        <p:spPr>
          <a:xfrm>
            <a:off x="1812255" y="1496869"/>
            <a:ext cx="1355412" cy="5153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F4B66"/>
                </a:solidFill>
                <a:latin typeface="Capriola" panose="020B0604020202020204" charset="0"/>
              </a:rPr>
              <a:t>practice</a:t>
            </a:r>
            <a:endParaRPr lang="vi-VN" sz="2000" dirty="0">
              <a:solidFill>
                <a:srgbClr val="EF4B66"/>
              </a:solidFill>
              <a:latin typeface="Nunito" panose="020B0604020202020204" charset="0"/>
            </a:endParaRPr>
          </a:p>
        </p:txBody>
      </p:sp>
      <p:sp>
        <p:nvSpPr>
          <p:cNvPr id="18" name="Hình chữ nhật: Góc Tròn 21">
            <a:extLst>
              <a:ext uri="{FF2B5EF4-FFF2-40B4-BE49-F238E27FC236}">
                <a16:creationId xmlns:a16="http://schemas.microsoft.com/office/drawing/2014/main" id="{2991D990-DE0A-3E8B-A4F5-CE9F560A6827}"/>
              </a:ext>
            </a:extLst>
          </p:cNvPr>
          <p:cNvSpPr/>
          <p:nvPr/>
        </p:nvSpPr>
        <p:spPr>
          <a:xfrm>
            <a:off x="3379721" y="1496869"/>
            <a:ext cx="1406805" cy="5153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F4B66"/>
                </a:solidFill>
                <a:latin typeface="Capriola" panose="020B0604020202020204" charset="0"/>
              </a:rPr>
              <a:t>lifestyle</a:t>
            </a:r>
            <a:endParaRPr lang="vi-VN" sz="2000" dirty="0">
              <a:solidFill>
                <a:srgbClr val="EF4B66"/>
              </a:solidFill>
              <a:latin typeface="Nunito" panose="020B0604020202020204" charset="0"/>
            </a:endParaRPr>
          </a:p>
        </p:txBody>
      </p:sp>
      <p:sp>
        <p:nvSpPr>
          <p:cNvPr id="19" name="Hình chữ nhật: Góc Tròn 22">
            <a:extLst>
              <a:ext uri="{FF2B5EF4-FFF2-40B4-BE49-F238E27FC236}">
                <a16:creationId xmlns:a16="http://schemas.microsoft.com/office/drawing/2014/main" id="{90F9B4CC-5EB4-8EAD-4C5D-90EDAFD660BC}"/>
              </a:ext>
            </a:extLst>
          </p:cNvPr>
          <p:cNvSpPr/>
          <p:nvPr/>
        </p:nvSpPr>
        <p:spPr>
          <a:xfrm>
            <a:off x="4998580" y="1496869"/>
            <a:ext cx="951404" cy="5153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F4B66"/>
                </a:solidFill>
                <a:latin typeface="Capriola" panose="020B0604020202020204" charset="0"/>
              </a:rPr>
              <a:t>serve</a:t>
            </a:r>
            <a:endParaRPr lang="vi-VN" sz="2000" dirty="0">
              <a:solidFill>
                <a:srgbClr val="EF4B66"/>
              </a:solidFill>
              <a:latin typeface="Nunito" panose="020B0604020202020204" charset="0"/>
            </a:endParaRPr>
          </a:p>
        </p:txBody>
      </p:sp>
      <p:sp>
        <p:nvSpPr>
          <p:cNvPr id="20" name="Hình chữ nhật: Góc Tròn 23">
            <a:extLst>
              <a:ext uri="{FF2B5EF4-FFF2-40B4-BE49-F238E27FC236}">
                <a16:creationId xmlns:a16="http://schemas.microsoft.com/office/drawing/2014/main" id="{8CFCD2F7-E630-CA42-8F02-B19C056B4D2C}"/>
              </a:ext>
            </a:extLst>
          </p:cNvPr>
          <p:cNvSpPr/>
          <p:nvPr/>
        </p:nvSpPr>
        <p:spPr>
          <a:xfrm>
            <a:off x="6162039" y="1496869"/>
            <a:ext cx="2052322" cy="5153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F4B66"/>
                </a:solidFill>
                <a:latin typeface="Capriola" panose="020B0604020202020204" charset="0"/>
              </a:rPr>
              <a:t>in the habit of</a:t>
            </a:r>
            <a:endParaRPr lang="vi-VN" sz="2000" dirty="0">
              <a:solidFill>
                <a:srgbClr val="EF4B66"/>
              </a:solidFill>
              <a:latin typeface="Nuni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17284E-7 L 0.36736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83E-18 -7.40741E-7 L 0.08906 0.290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1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17284E-7 L -0.175 0.355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17284E-7 L 0.42014 0.444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2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17284E-7 L -0.44774 0.524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5" y="2606295"/>
            <a:ext cx="4628171" cy="1252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065" y="2606295"/>
            <a:ext cx="3892571" cy="125297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1525" y="1496869"/>
            <a:ext cx="7561487" cy="77623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69" y="537191"/>
            <a:ext cx="6595200" cy="903682"/>
          </a:xfrm>
        </p:spPr>
        <p:txBody>
          <a:bodyPr/>
          <a:lstStyle/>
          <a:p>
            <a:r>
              <a:rPr lang="en-US" sz="2600" dirty="0" smtClean="0"/>
              <a:t>4. </a:t>
            </a:r>
            <a:r>
              <a:rPr lang="en-US" sz="2600" dirty="0"/>
              <a:t>Label each picture with a word or phrase from the box.</a:t>
            </a:r>
          </a:p>
        </p:txBody>
      </p:sp>
      <p:sp>
        <p:nvSpPr>
          <p:cNvPr id="16" name="Hình chữ nhật: Góc Tròn 6">
            <a:extLst>
              <a:ext uri="{FF2B5EF4-FFF2-40B4-BE49-F238E27FC236}">
                <a16:creationId xmlns:a16="http://schemas.microsoft.com/office/drawing/2014/main" id="{8139CCA2-23B1-74E3-AD11-7B76AB803FC8}"/>
              </a:ext>
            </a:extLst>
          </p:cNvPr>
          <p:cNvSpPr/>
          <p:nvPr/>
        </p:nvSpPr>
        <p:spPr>
          <a:xfrm>
            <a:off x="691525" y="1627293"/>
            <a:ext cx="1304915" cy="5153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F4B66"/>
                </a:solidFill>
                <a:latin typeface="Capriola" panose="020B0604020202020204" charset="0"/>
              </a:rPr>
              <a:t>greeting</a:t>
            </a:r>
            <a:endParaRPr lang="vi-VN" sz="2000" dirty="0">
              <a:solidFill>
                <a:srgbClr val="EF4B66"/>
              </a:solidFill>
              <a:latin typeface="Nunito" panose="020B0604020202020204" charset="0"/>
            </a:endParaRPr>
          </a:p>
        </p:txBody>
      </p:sp>
      <p:sp>
        <p:nvSpPr>
          <p:cNvPr id="17" name="Hình chữ nhật: Góc Tròn 20">
            <a:extLst>
              <a:ext uri="{FF2B5EF4-FFF2-40B4-BE49-F238E27FC236}">
                <a16:creationId xmlns:a16="http://schemas.microsoft.com/office/drawing/2014/main" id="{C4E60D7F-1FD3-BB89-E512-2C006260A79E}"/>
              </a:ext>
            </a:extLst>
          </p:cNvPr>
          <p:cNvSpPr/>
          <p:nvPr/>
        </p:nvSpPr>
        <p:spPr>
          <a:xfrm>
            <a:off x="2094644" y="1414221"/>
            <a:ext cx="1355412" cy="941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F4B66"/>
                </a:solidFill>
                <a:latin typeface="Capriola" panose="020B0604020202020204" charset="0"/>
              </a:rPr>
              <a:t>online </a:t>
            </a:r>
            <a:r>
              <a:rPr lang="en-US" sz="2000" dirty="0" smtClean="0">
                <a:solidFill>
                  <a:srgbClr val="EF4B66"/>
                </a:solidFill>
                <a:latin typeface="Capriola" panose="020B0604020202020204" charset="0"/>
              </a:rPr>
              <a:t>learning</a:t>
            </a:r>
            <a:endParaRPr lang="en-US" sz="2000" dirty="0">
              <a:solidFill>
                <a:srgbClr val="EF4B66"/>
              </a:solidFill>
              <a:latin typeface="Capriola" panose="020B0604020202020204" charset="0"/>
            </a:endParaRPr>
          </a:p>
        </p:txBody>
      </p:sp>
      <p:sp>
        <p:nvSpPr>
          <p:cNvPr id="18" name="Hình chữ nhật: Góc Tròn 21">
            <a:extLst>
              <a:ext uri="{FF2B5EF4-FFF2-40B4-BE49-F238E27FC236}">
                <a16:creationId xmlns:a16="http://schemas.microsoft.com/office/drawing/2014/main" id="{2991D990-DE0A-3E8B-A4F5-CE9F560A6827}"/>
              </a:ext>
            </a:extLst>
          </p:cNvPr>
          <p:cNvSpPr/>
          <p:nvPr/>
        </p:nvSpPr>
        <p:spPr>
          <a:xfrm>
            <a:off x="3548260" y="1627293"/>
            <a:ext cx="1406805" cy="5153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F4B66"/>
                </a:solidFill>
                <a:latin typeface="Capriola" panose="020B0604020202020204" charset="0"/>
              </a:rPr>
              <a:t>pizza</a:t>
            </a:r>
            <a:endParaRPr lang="vi-VN" sz="2000" dirty="0">
              <a:solidFill>
                <a:srgbClr val="EF4B66"/>
              </a:solidFill>
              <a:latin typeface="Nunito" panose="020B0604020202020204" charset="0"/>
            </a:endParaRPr>
          </a:p>
        </p:txBody>
      </p:sp>
      <p:sp>
        <p:nvSpPr>
          <p:cNvPr id="19" name="Hình chữ nhật: Góc Tròn 22">
            <a:extLst>
              <a:ext uri="{FF2B5EF4-FFF2-40B4-BE49-F238E27FC236}">
                <a16:creationId xmlns:a16="http://schemas.microsoft.com/office/drawing/2014/main" id="{90F9B4CC-5EB4-8EAD-4C5D-90EDAFD660BC}"/>
              </a:ext>
            </a:extLst>
          </p:cNvPr>
          <p:cNvSpPr/>
          <p:nvPr/>
        </p:nvSpPr>
        <p:spPr>
          <a:xfrm>
            <a:off x="5053269" y="1562081"/>
            <a:ext cx="1010566" cy="64581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F4B66"/>
                </a:solidFill>
                <a:latin typeface="Capriola" panose="020B0604020202020204" charset="0"/>
              </a:rPr>
              <a:t>street </a:t>
            </a:r>
            <a:r>
              <a:rPr lang="en-US" sz="2000" dirty="0" smtClean="0">
                <a:solidFill>
                  <a:srgbClr val="EF4B66"/>
                </a:solidFill>
                <a:latin typeface="Capriola" panose="020B0604020202020204" charset="0"/>
              </a:rPr>
              <a:t>food</a:t>
            </a:r>
            <a:endParaRPr lang="en-US" sz="2000" dirty="0">
              <a:solidFill>
                <a:srgbClr val="EF4B66"/>
              </a:solidFill>
              <a:latin typeface="Capriola" panose="020B0604020202020204" charset="0"/>
            </a:endParaRPr>
          </a:p>
        </p:txBody>
      </p:sp>
      <p:sp>
        <p:nvSpPr>
          <p:cNvPr id="20" name="Hình chữ nhật: Góc Tròn 23">
            <a:extLst>
              <a:ext uri="{FF2B5EF4-FFF2-40B4-BE49-F238E27FC236}">
                <a16:creationId xmlns:a16="http://schemas.microsoft.com/office/drawing/2014/main" id="{8CFCD2F7-E630-CA42-8F02-B19C056B4D2C}"/>
              </a:ext>
            </a:extLst>
          </p:cNvPr>
          <p:cNvSpPr/>
          <p:nvPr/>
        </p:nvSpPr>
        <p:spPr>
          <a:xfrm>
            <a:off x="6162040" y="1627293"/>
            <a:ext cx="2052322" cy="5153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F4B66"/>
                </a:solidFill>
                <a:latin typeface="Capriola" panose="020B0604020202020204" charset="0"/>
              </a:rPr>
              <a:t>food in restaurant</a:t>
            </a:r>
          </a:p>
        </p:txBody>
      </p:sp>
    </p:spTree>
    <p:extLst>
      <p:ext uri="{BB962C8B-B14F-4D97-AF65-F5344CB8AC3E}">
        <p14:creationId xmlns:p14="http://schemas.microsoft.com/office/powerpoint/2010/main" val="28276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7531E-6 L 0.00017 0.4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97531E-6 L 0.72917 0.44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2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7531E-6 L -0.48559 0.457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8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97531E-6 L 0.36007 0.491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2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7531E-6 L -0.4941 0.460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2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" name="Google Shape;2879;p51"/>
          <p:cNvSpPr/>
          <p:nvPr/>
        </p:nvSpPr>
        <p:spPr>
          <a:xfrm>
            <a:off x="1100975" y="1854900"/>
            <a:ext cx="1433700" cy="14337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51"/>
          <p:cNvSpPr txBox="1">
            <a:spLocks noGrp="1"/>
          </p:cNvSpPr>
          <p:nvPr>
            <p:ph type="title" idx="2"/>
          </p:nvPr>
        </p:nvSpPr>
        <p:spPr>
          <a:xfrm>
            <a:off x="2817012" y="1917925"/>
            <a:ext cx="52842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Q</a:t>
            </a:r>
            <a:r>
              <a:rPr lang="en" dirty="0" smtClean="0"/>
              <a:t>uiz</a:t>
            </a:r>
            <a:endParaRPr dirty="0"/>
          </a:p>
        </p:txBody>
      </p:sp>
      <p:sp>
        <p:nvSpPr>
          <p:cNvPr id="2881" name="Google Shape;2881;p51"/>
          <p:cNvSpPr txBox="1">
            <a:spLocks noGrp="1"/>
          </p:cNvSpPr>
          <p:nvPr>
            <p:ph type="title"/>
          </p:nvPr>
        </p:nvSpPr>
        <p:spPr>
          <a:xfrm>
            <a:off x="1042775" y="1854900"/>
            <a:ext cx="15501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sp>
        <p:nvSpPr>
          <p:cNvPr id="2882" name="Google Shape;2882;p51"/>
          <p:cNvSpPr txBox="1">
            <a:spLocks noGrp="1"/>
          </p:cNvSpPr>
          <p:nvPr>
            <p:ph type="subTitle" idx="1"/>
          </p:nvPr>
        </p:nvSpPr>
        <p:spPr>
          <a:xfrm rot="390">
            <a:off x="2817012" y="2808550"/>
            <a:ext cx="5284200" cy="4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Greeting around the world</a:t>
            </a:r>
            <a:endParaRPr dirty="0"/>
          </a:p>
        </p:txBody>
      </p:sp>
      <p:grpSp>
        <p:nvGrpSpPr>
          <p:cNvPr id="2883" name="Google Shape;2883;p51"/>
          <p:cNvGrpSpPr/>
          <p:nvPr/>
        </p:nvGrpSpPr>
        <p:grpSpPr>
          <a:xfrm>
            <a:off x="6478659" y="3645505"/>
            <a:ext cx="1059835" cy="957989"/>
            <a:chOff x="320450" y="2267300"/>
            <a:chExt cx="355375" cy="321225"/>
          </a:xfrm>
        </p:grpSpPr>
        <p:sp>
          <p:nvSpPr>
            <p:cNvPr id="2884" name="Google Shape;2884;p51"/>
            <p:cNvSpPr/>
            <p:nvPr/>
          </p:nvSpPr>
          <p:spPr>
            <a:xfrm>
              <a:off x="320450" y="2546925"/>
              <a:ext cx="345325" cy="41600"/>
            </a:xfrm>
            <a:custGeom>
              <a:avLst/>
              <a:gdLst/>
              <a:ahLst/>
              <a:cxnLst/>
              <a:rect l="l" t="t" r="r" b="b"/>
              <a:pathLst>
                <a:path w="13813" h="1664" extrusionOk="0">
                  <a:moveTo>
                    <a:pt x="6907" y="1"/>
                  </a:moveTo>
                  <a:cubicBezTo>
                    <a:pt x="3093" y="1"/>
                    <a:pt x="1" y="374"/>
                    <a:pt x="1" y="833"/>
                  </a:cubicBezTo>
                  <a:cubicBezTo>
                    <a:pt x="1" y="1291"/>
                    <a:pt x="3093" y="1663"/>
                    <a:pt x="6907" y="1663"/>
                  </a:cubicBezTo>
                  <a:cubicBezTo>
                    <a:pt x="8738" y="1663"/>
                    <a:pt x="10495" y="1576"/>
                    <a:pt x="11790" y="1420"/>
                  </a:cubicBezTo>
                  <a:cubicBezTo>
                    <a:pt x="13085" y="1264"/>
                    <a:pt x="13812" y="1053"/>
                    <a:pt x="13812" y="833"/>
                  </a:cubicBezTo>
                  <a:cubicBezTo>
                    <a:pt x="13812" y="612"/>
                    <a:pt x="13085" y="401"/>
                    <a:pt x="11790" y="245"/>
                  </a:cubicBezTo>
                  <a:cubicBezTo>
                    <a:pt x="10495" y="89"/>
                    <a:pt x="8738" y="1"/>
                    <a:pt x="6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1"/>
            <p:cNvSpPr/>
            <p:nvPr/>
          </p:nvSpPr>
          <p:spPr>
            <a:xfrm>
              <a:off x="346575" y="2505700"/>
              <a:ext cx="79550" cy="58800"/>
            </a:xfrm>
            <a:custGeom>
              <a:avLst/>
              <a:gdLst/>
              <a:ahLst/>
              <a:cxnLst/>
              <a:rect l="l" t="t" r="r" b="b"/>
              <a:pathLst>
                <a:path w="3182" h="2352" extrusionOk="0">
                  <a:moveTo>
                    <a:pt x="1902" y="0"/>
                  </a:moveTo>
                  <a:cubicBezTo>
                    <a:pt x="1603" y="660"/>
                    <a:pt x="1154" y="1252"/>
                    <a:pt x="598" y="1717"/>
                  </a:cubicBezTo>
                  <a:cubicBezTo>
                    <a:pt x="372" y="1904"/>
                    <a:pt x="121" y="2083"/>
                    <a:pt x="1" y="2352"/>
                  </a:cubicBezTo>
                  <a:cubicBezTo>
                    <a:pt x="840" y="2334"/>
                    <a:pt x="1737" y="2339"/>
                    <a:pt x="2578" y="2320"/>
                  </a:cubicBezTo>
                  <a:lnTo>
                    <a:pt x="3181" y="855"/>
                  </a:lnTo>
                  <a:cubicBezTo>
                    <a:pt x="2754" y="562"/>
                    <a:pt x="2329" y="293"/>
                    <a:pt x="1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1"/>
            <p:cNvSpPr/>
            <p:nvPr/>
          </p:nvSpPr>
          <p:spPr>
            <a:xfrm>
              <a:off x="377525" y="2552675"/>
              <a:ext cx="3750" cy="13300"/>
            </a:xfrm>
            <a:custGeom>
              <a:avLst/>
              <a:gdLst/>
              <a:ahLst/>
              <a:cxnLst/>
              <a:rect l="l" t="t" r="r" b="b"/>
              <a:pathLst>
                <a:path w="150" h="532" extrusionOk="0">
                  <a:moveTo>
                    <a:pt x="68" y="1"/>
                  </a:moveTo>
                  <a:cubicBezTo>
                    <a:pt x="29" y="2"/>
                    <a:pt x="1" y="32"/>
                    <a:pt x="3" y="68"/>
                  </a:cubicBezTo>
                  <a:lnTo>
                    <a:pt x="15" y="467"/>
                  </a:lnTo>
                  <a:cubicBezTo>
                    <a:pt x="18" y="503"/>
                    <a:pt x="46" y="531"/>
                    <a:pt x="82" y="531"/>
                  </a:cubicBezTo>
                  <a:lnTo>
                    <a:pt x="83" y="531"/>
                  </a:lnTo>
                  <a:cubicBezTo>
                    <a:pt x="121" y="530"/>
                    <a:pt x="149" y="498"/>
                    <a:pt x="148" y="463"/>
                  </a:cubicBezTo>
                  <a:lnTo>
                    <a:pt x="135" y="65"/>
                  </a:lnTo>
                  <a:cubicBezTo>
                    <a:pt x="133" y="27"/>
                    <a:pt x="101" y="2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1"/>
            <p:cNvSpPr/>
            <p:nvPr/>
          </p:nvSpPr>
          <p:spPr>
            <a:xfrm>
              <a:off x="388900" y="2551300"/>
              <a:ext cx="3450" cy="14100"/>
            </a:xfrm>
            <a:custGeom>
              <a:avLst/>
              <a:gdLst/>
              <a:ahLst/>
              <a:cxnLst/>
              <a:rect l="l" t="t" r="r" b="b"/>
              <a:pathLst>
                <a:path w="138" h="564" extrusionOk="0">
                  <a:moveTo>
                    <a:pt x="64" y="1"/>
                  </a:moveTo>
                  <a:cubicBezTo>
                    <a:pt x="32" y="1"/>
                    <a:pt x="6" y="33"/>
                    <a:pt x="6" y="66"/>
                  </a:cubicBezTo>
                  <a:lnTo>
                    <a:pt x="0" y="496"/>
                  </a:lnTo>
                  <a:cubicBezTo>
                    <a:pt x="0" y="532"/>
                    <a:pt x="29" y="563"/>
                    <a:pt x="66" y="563"/>
                  </a:cubicBezTo>
                  <a:cubicBezTo>
                    <a:pt x="102" y="563"/>
                    <a:pt x="130" y="535"/>
                    <a:pt x="130" y="499"/>
                  </a:cubicBezTo>
                  <a:lnTo>
                    <a:pt x="136" y="67"/>
                  </a:lnTo>
                  <a:cubicBezTo>
                    <a:pt x="137" y="31"/>
                    <a:pt x="107" y="1"/>
                    <a:pt x="72" y="1"/>
                  </a:cubicBezTo>
                  <a:cubicBezTo>
                    <a:pt x="69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1"/>
            <p:cNvSpPr/>
            <p:nvPr/>
          </p:nvSpPr>
          <p:spPr>
            <a:xfrm>
              <a:off x="382425" y="2356050"/>
              <a:ext cx="185175" cy="210125"/>
            </a:xfrm>
            <a:custGeom>
              <a:avLst/>
              <a:gdLst/>
              <a:ahLst/>
              <a:cxnLst/>
              <a:rect l="l" t="t" r="r" b="b"/>
              <a:pathLst>
                <a:path w="7407" h="8405" extrusionOk="0">
                  <a:moveTo>
                    <a:pt x="2927" y="1"/>
                  </a:moveTo>
                  <a:cubicBezTo>
                    <a:pt x="2033" y="218"/>
                    <a:pt x="1248" y="841"/>
                    <a:pt x="834" y="1663"/>
                  </a:cubicBezTo>
                  <a:cubicBezTo>
                    <a:pt x="425" y="2474"/>
                    <a:pt x="146" y="3316"/>
                    <a:pt x="52" y="4218"/>
                  </a:cubicBezTo>
                  <a:cubicBezTo>
                    <a:pt x="0" y="4717"/>
                    <a:pt x="2" y="5187"/>
                    <a:pt x="196" y="5650"/>
                  </a:cubicBezTo>
                  <a:cubicBezTo>
                    <a:pt x="391" y="6110"/>
                    <a:pt x="741" y="6505"/>
                    <a:pt x="1177" y="6754"/>
                  </a:cubicBezTo>
                  <a:cubicBezTo>
                    <a:pt x="1048" y="7313"/>
                    <a:pt x="918" y="7840"/>
                    <a:pt x="789" y="8398"/>
                  </a:cubicBezTo>
                  <a:lnTo>
                    <a:pt x="4220" y="8402"/>
                  </a:lnTo>
                  <a:cubicBezTo>
                    <a:pt x="4378" y="8353"/>
                    <a:pt x="4526" y="8282"/>
                    <a:pt x="4668" y="8196"/>
                  </a:cubicBezTo>
                  <a:cubicBezTo>
                    <a:pt x="4937" y="8334"/>
                    <a:pt x="5240" y="8404"/>
                    <a:pt x="5542" y="8404"/>
                  </a:cubicBezTo>
                  <a:cubicBezTo>
                    <a:pt x="5849" y="8404"/>
                    <a:pt x="6156" y="8332"/>
                    <a:pt x="6427" y="8185"/>
                  </a:cubicBezTo>
                  <a:cubicBezTo>
                    <a:pt x="7012" y="7867"/>
                    <a:pt x="7401" y="7217"/>
                    <a:pt x="7407" y="6552"/>
                  </a:cubicBezTo>
                  <a:cubicBezTo>
                    <a:pt x="7407" y="6260"/>
                    <a:pt x="7342" y="5973"/>
                    <a:pt x="7217" y="5716"/>
                  </a:cubicBezTo>
                  <a:cubicBezTo>
                    <a:pt x="7008" y="5287"/>
                    <a:pt x="6620" y="4958"/>
                    <a:pt x="6173" y="4790"/>
                  </a:cubicBezTo>
                  <a:cubicBezTo>
                    <a:pt x="6656" y="3846"/>
                    <a:pt x="6965" y="2801"/>
                    <a:pt x="7079" y="1762"/>
                  </a:cubicBezTo>
                  <a:cubicBezTo>
                    <a:pt x="6569" y="1293"/>
                    <a:pt x="5969" y="886"/>
                    <a:pt x="5342" y="590"/>
                  </a:cubicBezTo>
                  <a:cubicBezTo>
                    <a:pt x="5065" y="619"/>
                    <a:pt x="4784" y="650"/>
                    <a:pt x="4506" y="650"/>
                  </a:cubicBezTo>
                  <a:cubicBezTo>
                    <a:pt x="4350" y="650"/>
                    <a:pt x="4195" y="640"/>
                    <a:pt x="4042" y="615"/>
                  </a:cubicBezTo>
                  <a:cubicBezTo>
                    <a:pt x="3611" y="548"/>
                    <a:pt x="3181" y="355"/>
                    <a:pt x="2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1"/>
            <p:cNvSpPr/>
            <p:nvPr/>
          </p:nvSpPr>
          <p:spPr>
            <a:xfrm>
              <a:off x="405475" y="2371450"/>
              <a:ext cx="66000" cy="82875"/>
            </a:xfrm>
            <a:custGeom>
              <a:avLst/>
              <a:gdLst/>
              <a:ahLst/>
              <a:cxnLst/>
              <a:rect l="l" t="t" r="r" b="b"/>
              <a:pathLst>
                <a:path w="2640" h="3315" extrusionOk="0">
                  <a:moveTo>
                    <a:pt x="1217" y="0"/>
                  </a:moveTo>
                  <a:cubicBezTo>
                    <a:pt x="1069" y="0"/>
                    <a:pt x="917" y="38"/>
                    <a:pt x="779" y="114"/>
                  </a:cubicBezTo>
                  <a:cubicBezTo>
                    <a:pt x="509" y="264"/>
                    <a:pt x="352" y="513"/>
                    <a:pt x="268" y="693"/>
                  </a:cubicBezTo>
                  <a:cubicBezTo>
                    <a:pt x="173" y="893"/>
                    <a:pt x="116" y="1120"/>
                    <a:pt x="76" y="1429"/>
                  </a:cubicBezTo>
                  <a:cubicBezTo>
                    <a:pt x="0" y="2044"/>
                    <a:pt x="33" y="2663"/>
                    <a:pt x="181" y="3264"/>
                  </a:cubicBezTo>
                  <a:cubicBezTo>
                    <a:pt x="188" y="3294"/>
                    <a:pt x="215" y="3314"/>
                    <a:pt x="245" y="3314"/>
                  </a:cubicBezTo>
                  <a:cubicBezTo>
                    <a:pt x="251" y="3314"/>
                    <a:pt x="255" y="3314"/>
                    <a:pt x="262" y="3312"/>
                  </a:cubicBezTo>
                  <a:cubicBezTo>
                    <a:pt x="298" y="3304"/>
                    <a:pt x="319" y="3269"/>
                    <a:pt x="311" y="3233"/>
                  </a:cubicBezTo>
                  <a:cubicBezTo>
                    <a:pt x="168" y="2647"/>
                    <a:pt x="133" y="2044"/>
                    <a:pt x="209" y="1446"/>
                  </a:cubicBezTo>
                  <a:cubicBezTo>
                    <a:pt x="245" y="1153"/>
                    <a:pt x="299" y="936"/>
                    <a:pt x="388" y="748"/>
                  </a:cubicBezTo>
                  <a:cubicBezTo>
                    <a:pt x="462" y="585"/>
                    <a:pt x="604" y="362"/>
                    <a:pt x="842" y="231"/>
                  </a:cubicBezTo>
                  <a:cubicBezTo>
                    <a:pt x="961" y="165"/>
                    <a:pt x="1091" y="132"/>
                    <a:pt x="1216" y="132"/>
                  </a:cubicBezTo>
                  <a:cubicBezTo>
                    <a:pt x="1316" y="132"/>
                    <a:pt x="1412" y="153"/>
                    <a:pt x="1497" y="195"/>
                  </a:cubicBezTo>
                  <a:cubicBezTo>
                    <a:pt x="1664" y="277"/>
                    <a:pt x="1789" y="433"/>
                    <a:pt x="1896" y="590"/>
                  </a:cubicBezTo>
                  <a:cubicBezTo>
                    <a:pt x="2158" y="970"/>
                    <a:pt x="2362" y="1389"/>
                    <a:pt x="2503" y="1829"/>
                  </a:cubicBezTo>
                  <a:cubicBezTo>
                    <a:pt x="2512" y="1857"/>
                    <a:pt x="2538" y="1875"/>
                    <a:pt x="2566" y="1875"/>
                  </a:cubicBezTo>
                  <a:cubicBezTo>
                    <a:pt x="2572" y="1875"/>
                    <a:pt x="2579" y="1874"/>
                    <a:pt x="2585" y="1872"/>
                  </a:cubicBezTo>
                  <a:cubicBezTo>
                    <a:pt x="2619" y="1862"/>
                    <a:pt x="2639" y="1825"/>
                    <a:pt x="2628" y="1791"/>
                  </a:cubicBezTo>
                  <a:cubicBezTo>
                    <a:pt x="2483" y="1336"/>
                    <a:pt x="2275" y="907"/>
                    <a:pt x="2005" y="514"/>
                  </a:cubicBezTo>
                  <a:cubicBezTo>
                    <a:pt x="1887" y="342"/>
                    <a:pt x="1752" y="171"/>
                    <a:pt x="1554" y="75"/>
                  </a:cubicBezTo>
                  <a:cubicBezTo>
                    <a:pt x="1452" y="25"/>
                    <a:pt x="1336" y="0"/>
                    <a:pt x="121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1"/>
            <p:cNvSpPr/>
            <p:nvPr/>
          </p:nvSpPr>
          <p:spPr>
            <a:xfrm>
              <a:off x="526275" y="2376425"/>
              <a:ext cx="10125" cy="27075"/>
            </a:xfrm>
            <a:custGeom>
              <a:avLst/>
              <a:gdLst/>
              <a:ahLst/>
              <a:cxnLst/>
              <a:rect l="l" t="t" r="r" b="b"/>
              <a:pathLst>
                <a:path w="405" h="1083" extrusionOk="0">
                  <a:moveTo>
                    <a:pt x="73" y="1"/>
                  </a:moveTo>
                  <a:cubicBezTo>
                    <a:pt x="67" y="1"/>
                    <a:pt x="61" y="2"/>
                    <a:pt x="54" y="3"/>
                  </a:cubicBezTo>
                  <a:cubicBezTo>
                    <a:pt x="19" y="12"/>
                    <a:pt x="0" y="48"/>
                    <a:pt x="9" y="83"/>
                  </a:cubicBezTo>
                  <a:lnTo>
                    <a:pt x="269" y="1034"/>
                  </a:lnTo>
                  <a:cubicBezTo>
                    <a:pt x="276" y="1063"/>
                    <a:pt x="303" y="1083"/>
                    <a:pt x="332" y="1083"/>
                  </a:cubicBezTo>
                  <a:cubicBezTo>
                    <a:pt x="337" y="1083"/>
                    <a:pt x="345" y="1083"/>
                    <a:pt x="350" y="1080"/>
                  </a:cubicBezTo>
                  <a:cubicBezTo>
                    <a:pt x="386" y="1071"/>
                    <a:pt x="405" y="1035"/>
                    <a:pt x="396" y="1000"/>
                  </a:cubicBezTo>
                  <a:lnTo>
                    <a:pt x="136" y="49"/>
                  </a:lnTo>
                  <a:cubicBezTo>
                    <a:pt x="128" y="20"/>
                    <a:pt x="102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1"/>
            <p:cNvSpPr/>
            <p:nvPr/>
          </p:nvSpPr>
          <p:spPr>
            <a:xfrm>
              <a:off x="407475" y="2409600"/>
              <a:ext cx="61200" cy="33675"/>
            </a:xfrm>
            <a:custGeom>
              <a:avLst/>
              <a:gdLst/>
              <a:ahLst/>
              <a:cxnLst/>
              <a:rect l="l" t="t" r="r" b="b"/>
              <a:pathLst>
                <a:path w="2448" h="1347" extrusionOk="0">
                  <a:moveTo>
                    <a:pt x="2376" y="0"/>
                  </a:moveTo>
                  <a:cubicBezTo>
                    <a:pt x="2095" y="20"/>
                    <a:pt x="1837" y="200"/>
                    <a:pt x="1717" y="456"/>
                  </a:cubicBezTo>
                  <a:cubicBezTo>
                    <a:pt x="1681" y="450"/>
                    <a:pt x="1644" y="447"/>
                    <a:pt x="1607" y="447"/>
                  </a:cubicBezTo>
                  <a:cubicBezTo>
                    <a:pt x="1326" y="447"/>
                    <a:pt x="1041" y="609"/>
                    <a:pt x="914" y="851"/>
                  </a:cubicBezTo>
                  <a:cubicBezTo>
                    <a:pt x="852" y="835"/>
                    <a:pt x="788" y="828"/>
                    <a:pt x="725" y="828"/>
                  </a:cubicBezTo>
                  <a:cubicBezTo>
                    <a:pt x="622" y="828"/>
                    <a:pt x="520" y="848"/>
                    <a:pt x="424" y="886"/>
                  </a:cubicBezTo>
                  <a:cubicBezTo>
                    <a:pt x="252" y="954"/>
                    <a:pt x="106" y="1088"/>
                    <a:pt x="18" y="1251"/>
                  </a:cubicBezTo>
                  <a:cubicBezTo>
                    <a:pt x="0" y="1282"/>
                    <a:pt x="13" y="1322"/>
                    <a:pt x="45" y="1340"/>
                  </a:cubicBezTo>
                  <a:cubicBezTo>
                    <a:pt x="53" y="1345"/>
                    <a:pt x="65" y="1347"/>
                    <a:pt x="75" y="1347"/>
                  </a:cubicBezTo>
                  <a:cubicBezTo>
                    <a:pt x="99" y="1347"/>
                    <a:pt x="122" y="1335"/>
                    <a:pt x="132" y="1315"/>
                  </a:cubicBezTo>
                  <a:cubicBezTo>
                    <a:pt x="206" y="1179"/>
                    <a:pt x="329" y="1066"/>
                    <a:pt x="472" y="1009"/>
                  </a:cubicBezTo>
                  <a:cubicBezTo>
                    <a:pt x="551" y="977"/>
                    <a:pt x="638" y="961"/>
                    <a:pt x="724" y="961"/>
                  </a:cubicBezTo>
                  <a:cubicBezTo>
                    <a:pt x="793" y="961"/>
                    <a:pt x="863" y="971"/>
                    <a:pt x="928" y="992"/>
                  </a:cubicBezTo>
                  <a:cubicBezTo>
                    <a:pt x="935" y="994"/>
                    <a:pt x="941" y="995"/>
                    <a:pt x="947" y="995"/>
                  </a:cubicBezTo>
                  <a:cubicBezTo>
                    <a:pt x="973" y="995"/>
                    <a:pt x="998" y="980"/>
                    <a:pt x="1008" y="954"/>
                  </a:cubicBezTo>
                  <a:cubicBezTo>
                    <a:pt x="1099" y="733"/>
                    <a:pt x="1360" y="578"/>
                    <a:pt x="1609" y="578"/>
                  </a:cubicBezTo>
                  <a:cubicBezTo>
                    <a:pt x="1653" y="578"/>
                    <a:pt x="1697" y="583"/>
                    <a:pt x="1740" y="593"/>
                  </a:cubicBezTo>
                  <a:cubicBezTo>
                    <a:pt x="1745" y="594"/>
                    <a:pt x="1750" y="595"/>
                    <a:pt x="1754" y="595"/>
                  </a:cubicBezTo>
                  <a:cubicBezTo>
                    <a:pt x="1782" y="595"/>
                    <a:pt x="1806" y="578"/>
                    <a:pt x="1817" y="552"/>
                  </a:cubicBezTo>
                  <a:cubicBezTo>
                    <a:pt x="1905" y="322"/>
                    <a:pt x="2139" y="149"/>
                    <a:pt x="2386" y="130"/>
                  </a:cubicBezTo>
                  <a:cubicBezTo>
                    <a:pt x="2422" y="129"/>
                    <a:pt x="2448" y="96"/>
                    <a:pt x="2446" y="60"/>
                  </a:cubicBezTo>
                  <a:cubicBezTo>
                    <a:pt x="2445" y="24"/>
                    <a:pt x="2415" y="0"/>
                    <a:pt x="23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1"/>
            <p:cNvSpPr/>
            <p:nvPr/>
          </p:nvSpPr>
          <p:spPr>
            <a:xfrm>
              <a:off x="409475" y="2523400"/>
              <a:ext cx="38275" cy="9675"/>
            </a:xfrm>
            <a:custGeom>
              <a:avLst/>
              <a:gdLst/>
              <a:ahLst/>
              <a:cxnLst/>
              <a:rect l="l" t="t" r="r" b="b"/>
              <a:pathLst>
                <a:path w="1531" h="387" extrusionOk="0">
                  <a:moveTo>
                    <a:pt x="78" y="1"/>
                  </a:moveTo>
                  <a:cubicBezTo>
                    <a:pt x="50" y="1"/>
                    <a:pt x="24" y="16"/>
                    <a:pt x="13" y="44"/>
                  </a:cubicBezTo>
                  <a:cubicBezTo>
                    <a:pt x="0" y="78"/>
                    <a:pt x="19" y="115"/>
                    <a:pt x="52" y="128"/>
                  </a:cubicBezTo>
                  <a:cubicBezTo>
                    <a:pt x="507" y="297"/>
                    <a:pt x="980" y="383"/>
                    <a:pt x="1464" y="387"/>
                  </a:cubicBezTo>
                  <a:cubicBezTo>
                    <a:pt x="1500" y="387"/>
                    <a:pt x="1530" y="358"/>
                    <a:pt x="1529" y="323"/>
                  </a:cubicBezTo>
                  <a:cubicBezTo>
                    <a:pt x="1529" y="287"/>
                    <a:pt x="1499" y="257"/>
                    <a:pt x="1463" y="257"/>
                  </a:cubicBezTo>
                  <a:cubicBezTo>
                    <a:pt x="995" y="253"/>
                    <a:pt x="537" y="168"/>
                    <a:pt x="98" y="4"/>
                  </a:cubicBezTo>
                  <a:cubicBezTo>
                    <a:pt x="91" y="2"/>
                    <a:pt x="84" y="1"/>
                    <a:pt x="7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1"/>
            <p:cNvSpPr/>
            <p:nvPr/>
          </p:nvSpPr>
          <p:spPr>
            <a:xfrm>
              <a:off x="497250" y="2531400"/>
              <a:ext cx="24600" cy="31425"/>
            </a:xfrm>
            <a:custGeom>
              <a:avLst/>
              <a:gdLst/>
              <a:ahLst/>
              <a:cxnLst/>
              <a:rect l="l" t="t" r="r" b="b"/>
              <a:pathLst>
                <a:path w="984" h="1257" extrusionOk="0">
                  <a:moveTo>
                    <a:pt x="913" y="0"/>
                  </a:moveTo>
                  <a:cubicBezTo>
                    <a:pt x="882" y="0"/>
                    <a:pt x="854" y="22"/>
                    <a:pt x="848" y="54"/>
                  </a:cubicBezTo>
                  <a:cubicBezTo>
                    <a:pt x="765" y="510"/>
                    <a:pt x="458" y="923"/>
                    <a:pt x="46" y="1133"/>
                  </a:cubicBezTo>
                  <a:cubicBezTo>
                    <a:pt x="13" y="1149"/>
                    <a:pt x="0" y="1189"/>
                    <a:pt x="18" y="1221"/>
                  </a:cubicBezTo>
                  <a:cubicBezTo>
                    <a:pt x="29" y="1245"/>
                    <a:pt x="53" y="1256"/>
                    <a:pt x="76" y="1256"/>
                  </a:cubicBezTo>
                  <a:cubicBezTo>
                    <a:pt x="86" y="1256"/>
                    <a:pt x="98" y="1255"/>
                    <a:pt x="106" y="1249"/>
                  </a:cubicBezTo>
                  <a:cubicBezTo>
                    <a:pt x="555" y="1020"/>
                    <a:pt x="888" y="573"/>
                    <a:pt x="978" y="77"/>
                  </a:cubicBezTo>
                  <a:cubicBezTo>
                    <a:pt x="984" y="41"/>
                    <a:pt x="960" y="8"/>
                    <a:pt x="924" y="1"/>
                  </a:cubicBezTo>
                  <a:cubicBezTo>
                    <a:pt x="920" y="1"/>
                    <a:pt x="916" y="0"/>
                    <a:pt x="91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1"/>
            <p:cNvSpPr/>
            <p:nvPr/>
          </p:nvSpPr>
          <p:spPr>
            <a:xfrm>
              <a:off x="409225" y="2526900"/>
              <a:ext cx="13075" cy="39775"/>
            </a:xfrm>
            <a:custGeom>
              <a:avLst/>
              <a:gdLst/>
              <a:ahLst/>
              <a:cxnLst/>
              <a:rect l="l" t="t" r="r" b="b"/>
              <a:pathLst>
                <a:path w="523" h="1591" extrusionOk="0">
                  <a:moveTo>
                    <a:pt x="446" y="1"/>
                  </a:moveTo>
                  <a:cubicBezTo>
                    <a:pt x="417" y="1"/>
                    <a:pt x="392" y="21"/>
                    <a:pt x="384" y="50"/>
                  </a:cubicBezTo>
                  <a:lnTo>
                    <a:pt x="10" y="1508"/>
                  </a:lnTo>
                  <a:cubicBezTo>
                    <a:pt x="0" y="1544"/>
                    <a:pt x="22" y="1579"/>
                    <a:pt x="58" y="1589"/>
                  </a:cubicBezTo>
                  <a:cubicBezTo>
                    <a:pt x="62" y="1591"/>
                    <a:pt x="68" y="1591"/>
                    <a:pt x="73" y="1591"/>
                  </a:cubicBezTo>
                  <a:cubicBezTo>
                    <a:pt x="103" y="1591"/>
                    <a:pt x="131" y="1571"/>
                    <a:pt x="138" y="1542"/>
                  </a:cubicBezTo>
                  <a:lnTo>
                    <a:pt x="511" y="84"/>
                  </a:lnTo>
                  <a:cubicBezTo>
                    <a:pt x="522" y="48"/>
                    <a:pt x="501" y="13"/>
                    <a:pt x="465" y="4"/>
                  </a:cubicBezTo>
                  <a:cubicBezTo>
                    <a:pt x="459" y="2"/>
                    <a:pt x="452" y="1"/>
                    <a:pt x="4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1"/>
            <p:cNvSpPr/>
            <p:nvPr/>
          </p:nvSpPr>
          <p:spPr>
            <a:xfrm>
              <a:off x="485175" y="2385000"/>
              <a:ext cx="190650" cy="173700"/>
            </a:xfrm>
            <a:custGeom>
              <a:avLst/>
              <a:gdLst/>
              <a:ahLst/>
              <a:cxnLst/>
              <a:rect l="l" t="t" r="r" b="b"/>
              <a:pathLst>
                <a:path w="7626" h="6948" extrusionOk="0">
                  <a:moveTo>
                    <a:pt x="3813" y="1"/>
                  </a:moveTo>
                  <a:cubicBezTo>
                    <a:pt x="2924" y="1"/>
                    <a:pt x="2035" y="340"/>
                    <a:pt x="1357" y="1018"/>
                  </a:cubicBezTo>
                  <a:cubicBezTo>
                    <a:pt x="0" y="2375"/>
                    <a:pt x="0" y="4574"/>
                    <a:pt x="1357" y="5930"/>
                  </a:cubicBezTo>
                  <a:cubicBezTo>
                    <a:pt x="2035" y="6608"/>
                    <a:pt x="2924" y="6948"/>
                    <a:pt x="3813" y="6948"/>
                  </a:cubicBezTo>
                  <a:cubicBezTo>
                    <a:pt x="4701" y="6948"/>
                    <a:pt x="5590" y="6608"/>
                    <a:pt x="6269" y="5930"/>
                  </a:cubicBezTo>
                  <a:cubicBezTo>
                    <a:pt x="7625" y="4574"/>
                    <a:pt x="7625" y="2375"/>
                    <a:pt x="6269" y="1018"/>
                  </a:cubicBezTo>
                  <a:cubicBezTo>
                    <a:pt x="5590" y="340"/>
                    <a:pt x="4701" y="1"/>
                    <a:pt x="3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1"/>
            <p:cNvSpPr/>
            <p:nvPr/>
          </p:nvSpPr>
          <p:spPr>
            <a:xfrm>
              <a:off x="450250" y="2351125"/>
              <a:ext cx="70850" cy="34925"/>
            </a:xfrm>
            <a:custGeom>
              <a:avLst/>
              <a:gdLst/>
              <a:ahLst/>
              <a:cxnLst/>
              <a:rect l="l" t="t" r="r" b="b"/>
              <a:pathLst>
                <a:path w="2834" h="1397" extrusionOk="0">
                  <a:moveTo>
                    <a:pt x="604" y="0"/>
                  </a:moveTo>
                  <a:cubicBezTo>
                    <a:pt x="411" y="46"/>
                    <a:pt x="218" y="90"/>
                    <a:pt x="25" y="138"/>
                  </a:cubicBezTo>
                  <a:cubicBezTo>
                    <a:pt x="1" y="426"/>
                    <a:pt x="6" y="727"/>
                    <a:pt x="169" y="967"/>
                  </a:cubicBezTo>
                  <a:cubicBezTo>
                    <a:pt x="334" y="1205"/>
                    <a:pt x="604" y="1377"/>
                    <a:pt x="891" y="1396"/>
                  </a:cubicBezTo>
                  <a:cubicBezTo>
                    <a:pt x="906" y="1397"/>
                    <a:pt x="922" y="1397"/>
                    <a:pt x="937" y="1397"/>
                  </a:cubicBezTo>
                  <a:cubicBezTo>
                    <a:pt x="1211" y="1397"/>
                    <a:pt x="1487" y="1252"/>
                    <a:pt x="1619" y="1010"/>
                  </a:cubicBezTo>
                  <a:cubicBezTo>
                    <a:pt x="1729" y="1225"/>
                    <a:pt x="1949" y="1355"/>
                    <a:pt x="2185" y="1355"/>
                  </a:cubicBezTo>
                  <a:cubicBezTo>
                    <a:pt x="2225" y="1355"/>
                    <a:pt x="2265" y="1352"/>
                    <a:pt x="2305" y="1344"/>
                  </a:cubicBezTo>
                  <a:cubicBezTo>
                    <a:pt x="2584" y="1290"/>
                    <a:pt x="2810" y="1037"/>
                    <a:pt x="2834" y="754"/>
                  </a:cubicBezTo>
                  <a:cubicBezTo>
                    <a:pt x="1980" y="422"/>
                    <a:pt x="604" y="0"/>
                    <a:pt x="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1"/>
            <p:cNvSpPr/>
            <p:nvPr/>
          </p:nvSpPr>
          <p:spPr>
            <a:xfrm>
              <a:off x="452975" y="2353300"/>
              <a:ext cx="36225" cy="27150"/>
            </a:xfrm>
            <a:custGeom>
              <a:avLst/>
              <a:gdLst/>
              <a:ahLst/>
              <a:cxnLst/>
              <a:rect l="l" t="t" r="r" b="b"/>
              <a:pathLst>
                <a:path w="1449" h="1086" extrusionOk="0">
                  <a:moveTo>
                    <a:pt x="152" y="1"/>
                  </a:moveTo>
                  <a:cubicBezTo>
                    <a:pt x="121" y="1"/>
                    <a:pt x="93" y="20"/>
                    <a:pt x="85" y="51"/>
                  </a:cubicBezTo>
                  <a:cubicBezTo>
                    <a:pt x="0" y="387"/>
                    <a:pt x="152" y="767"/>
                    <a:pt x="440" y="954"/>
                  </a:cubicBezTo>
                  <a:cubicBezTo>
                    <a:pt x="575" y="1043"/>
                    <a:pt x="734" y="1086"/>
                    <a:pt x="892" y="1086"/>
                  </a:cubicBezTo>
                  <a:cubicBezTo>
                    <a:pt x="1078" y="1086"/>
                    <a:pt x="1264" y="1026"/>
                    <a:pt x="1414" y="910"/>
                  </a:cubicBezTo>
                  <a:cubicBezTo>
                    <a:pt x="1443" y="887"/>
                    <a:pt x="1448" y="845"/>
                    <a:pt x="1425" y="817"/>
                  </a:cubicBezTo>
                  <a:cubicBezTo>
                    <a:pt x="1413" y="801"/>
                    <a:pt x="1394" y="793"/>
                    <a:pt x="1375" y="793"/>
                  </a:cubicBezTo>
                  <a:cubicBezTo>
                    <a:pt x="1360" y="793"/>
                    <a:pt x="1345" y="798"/>
                    <a:pt x="1333" y="807"/>
                  </a:cubicBezTo>
                  <a:cubicBezTo>
                    <a:pt x="1208" y="904"/>
                    <a:pt x="1052" y="953"/>
                    <a:pt x="895" y="953"/>
                  </a:cubicBezTo>
                  <a:cubicBezTo>
                    <a:pt x="761" y="953"/>
                    <a:pt x="627" y="917"/>
                    <a:pt x="513" y="844"/>
                  </a:cubicBezTo>
                  <a:cubicBezTo>
                    <a:pt x="269" y="685"/>
                    <a:pt x="145" y="365"/>
                    <a:pt x="213" y="82"/>
                  </a:cubicBezTo>
                  <a:cubicBezTo>
                    <a:pt x="223" y="46"/>
                    <a:pt x="202" y="11"/>
                    <a:pt x="166" y="2"/>
                  </a:cubicBezTo>
                  <a:cubicBezTo>
                    <a:pt x="161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1"/>
            <p:cNvSpPr/>
            <p:nvPr/>
          </p:nvSpPr>
          <p:spPr>
            <a:xfrm>
              <a:off x="492425" y="2368525"/>
              <a:ext cx="25900" cy="12025"/>
            </a:xfrm>
            <a:custGeom>
              <a:avLst/>
              <a:gdLst/>
              <a:ahLst/>
              <a:cxnLst/>
              <a:rect l="l" t="t" r="r" b="b"/>
              <a:pathLst>
                <a:path w="1036" h="481" extrusionOk="0">
                  <a:moveTo>
                    <a:pt x="961" y="1"/>
                  </a:moveTo>
                  <a:cubicBezTo>
                    <a:pt x="934" y="1"/>
                    <a:pt x="909" y="19"/>
                    <a:pt x="900" y="45"/>
                  </a:cubicBezTo>
                  <a:cubicBezTo>
                    <a:pt x="850" y="198"/>
                    <a:pt x="711" y="317"/>
                    <a:pt x="554" y="344"/>
                  </a:cubicBezTo>
                  <a:cubicBezTo>
                    <a:pt x="531" y="348"/>
                    <a:pt x="507" y="350"/>
                    <a:pt x="484" y="350"/>
                  </a:cubicBezTo>
                  <a:cubicBezTo>
                    <a:pt x="348" y="350"/>
                    <a:pt x="211" y="284"/>
                    <a:pt x="128" y="176"/>
                  </a:cubicBezTo>
                  <a:cubicBezTo>
                    <a:pt x="114" y="159"/>
                    <a:pt x="94" y="151"/>
                    <a:pt x="74" y="151"/>
                  </a:cubicBezTo>
                  <a:cubicBezTo>
                    <a:pt x="60" y="151"/>
                    <a:pt x="46" y="155"/>
                    <a:pt x="35" y="164"/>
                  </a:cubicBezTo>
                  <a:cubicBezTo>
                    <a:pt x="6" y="186"/>
                    <a:pt x="0" y="228"/>
                    <a:pt x="22" y="256"/>
                  </a:cubicBezTo>
                  <a:cubicBezTo>
                    <a:pt x="129" y="398"/>
                    <a:pt x="308" y="481"/>
                    <a:pt x="485" y="481"/>
                  </a:cubicBezTo>
                  <a:cubicBezTo>
                    <a:pt x="515" y="481"/>
                    <a:pt x="544" y="478"/>
                    <a:pt x="572" y="472"/>
                  </a:cubicBezTo>
                  <a:cubicBezTo>
                    <a:pt x="777" y="438"/>
                    <a:pt x="958" y="284"/>
                    <a:pt x="1022" y="86"/>
                  </a:cubicBezTo>
                  <a:cubicBezTo>
                    <a:pt x="1035" y="52"/>
                    <a:pt x="1015" y="15"/>
                    <a:pt x="982" y="5"/>
                  </a:cubicBezTo>
                  <a:cubicBezTo>
                    <a:pt x="975" y="2"/>
                    <a:pt x="968" y="1"/>
                    <a:pt x="96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1"/>
            <p:cNvSpPr/>
            <p:nvPr/>
          </p:nvSpPr>
          <p:spPr>
            <a:xfrm>
              <a:off x="446825" y="2267300"/>
              <a:ext cx="87400" cy="67575"/>
            </a:xfrm>
            <a:custGeom>
              <a:avLst/>
              <a:gdLst/>
              <a:ahLst/>
              <a:cxnLst/>
              <a:rect l="l" t="t" r="r" b="b"/>
              <a:pathLst>
                <a:path w="3496" h="2703" extrusionOk="0">
                  <a:moveTo>
                    <a:pt x="2276" y="1"/>
                  </a:moveTo>
                  <a:cubicBezTo>
                    <a:pt x="2094" y="1"/>
                    <a:pt x="1921" y="103"/>
                    <a:pt x="1817" y="259"/>
                  </a:cubicBezTo>
                  <a:cubicBezTo>
                    <a:pt x="1699" y="187"/>
                    <a:pt x="1561" y="152"/>
                    <a:pt x="1422" y="152"/>
                  </a:cubicBezTo>
                  <a:cubicBezTo>
                    <a:pt x="1288" y="152"/>
                    <a:pt x="1154" y="185"/>
                    <a:pt x="1037" y="251"/>
                  </a:cubicBezTo>
                  <a:cubicBezTo>
                    <a:pt x="799" y="387"/>
                    <a:pt x="672" y="647"/>
                    <a:pt x="671" y="920"/>
                  </a:cubicBezTo>
                  <a:cubicBezTo>
                    <a:pt x="421" y="926"/>
                    <a:pt x="180" y="1092"/>
                    <a:pt x="92" y="1326"/>
                  </a:cubicBezTo>
                  <a:cubicBezTo>
                    <a:pt x="0" y="1559"/>
                    <a:pt x="63" y="1845"/>
                    <a:pt x="243" y="2017"/>
                  </a:cubicBezTo>
                  <a:cubicBezTo>
                    <a:pt x="341" y="2390"/>
                    <a:pt x="679" y="2674"/>
                    <a:pt x="1064" y="2700"/>
                  </a:cubicBezTo>
                  <a:cubicBezTo>
                    <a:pt x="1084" y="2702"/>
                    <a:pt x="1103" y="2702"/>
                    <a:pt x="1123" y="2702"/>
                  </a:cubicBezTo>
                  <a:cubicBezTo>
                    <a:pt x="1488" y="2702"/>
                    <a:pt x="1843" y="2468"/>
                    <a:pt x="1984" y="2131"/>
                  </a:cubicBezTo>
                  <a:lnTo>
                    <a:pt x="3207" y="1732"/>
                  </a:lnTo>
                  <a:cubicBezTo>
                    <a:pt x="3328" y="1712"/>
                    <a:pt x="3431" y="1618"/>
                    <a:pt x="3465" y="1499"/>
                  </a:cubicBezTo>
                  <a:cubicBezTo>
                    <a:pt x="3495" y="1382"/>
                    <a:pt x="3443" y="1249"/>
                    <a:pt x="3350" y="1171"/>
                  </a:cubicBezTo>
                  <a:cubicBezTo>
                    <a:pt x="3437" y="992"/>
                    <a:pt x="3415" y="767"/>
                    <a:pt x="3300" y="609"/>
                  </a:cubicBezTo>
                  <a:cubicBezTo>
                    <a:pt x="3197" y="471"/>
                    <a:pt x="3045" y="388"/>
                    <a:pt x="2879" y="388"/>
                  </a:cubicBezTo>
                  <a:cubicBezTo>
                    <a:pt x="2853" y="388"/>
                    <a:pt x="2826" y="390"/>
                    <a:pt x="2799" y="394"/>
                  </a:cubicBezTo>
                  <a:cubicBezTo>
                    <a:pt x="2738" y="194"/>
                    <a:pt x="2553" y="37"/>
                    <a:pt x="2346" y="6"/>
                  </a:cubicBezTo>
                  <a:cubicBezTo>
                    <a:pt x="2323" y="2"/>
                    <a:pt x="2300" y="1"/>
                    <a:pt x="2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1"/>
            <p:cNvSpPr/>
            <p:nvPr/>
          </p:nvSpPr>
          <p:spPr>
            <a:xfrm>
              <a:off x="451250" y="2274475"/>
              <a:ext cx="13925" cy="18325"/>
            </a:xfrm>
            <a:custGeom>
              <a:avLst/>
              <a:gdLst/>
              <a:ahLst/>
              <a:cxnLst/>
              <a:rect l="l" t="t" r="r" b="b"/>
              <a:pathLst>
                <a:path w="557" h="733" extrusionOk="0">
                  <a:moveTo>
                    <a:pt x="483" y="1"/>
                  </a:moveTo>
                  <a:cubicBezTo>
                    <a:pt x="456" y="1"/>
                    <a:pt x="430" y="17"/>
                    <a:pt x="421" y="44"/>
                  </a:cubicBezTo>
                  <a:cubicBezTo>
                    <a:pt x="359" y="207"/>
                    <a:pt x="345" y="390"/>
                    <a:pt x="381" y="562"/>
                  </a:cubicBezTo>
                  <a:cubicBezTo>
                    <a:pt x="317" y="544"/>
                    <a:pt x="249" y="536"/>
                    <a:pt x="182" y="536"/>
                  </a:cubicBezTo>
                  <a:cubicBezTo>
                    <a:pt x="141" y="536"/>
                    <a:pt x="101" y="539"/>
                    <a:pt x="61" y="545"/>
                  </a:cubicBezTo>
                  <a:cubicBezTo>
                    <a:pt x="25" y="551"/>
                    <a:pt x="1" y="583"/>
                    <a:pt x="6" y="619"/>
                  </a:cubicBezTo>
                  <a:cubicBezTo>
                    <a:pt x="10" y="651"/>
                    <a:pt x="39" y="676"/>
                    <a:pt x="71" y="676"/>
                  </a:cubicBezTo>
                  <a:cubicBezTo>
                    <a:pt x="74" y="676"/>
                    <a:pt x="77" y="675"/>
                    <a:pt x="81" y="675"/>
                  </a:cubicBezTo>
                  <a:cubicBezTo>
                    <a:pt x="112" y="671"/>
                    <a:pt x="144" y="668"/>
                    <a:pt x="175" y="668"/>
                  </a:cubicBezTo>
                  <a:cubicBezTo>
                    <a:pt x="270" y="668"/>
                    <a:pt x="365" y="688"/>
                    <a:pt x="451" y="726"/>
                  </a:cubicBezTo>
                  <a:cubicBezTo>
                    <a:pt x="459" y="731"/>
                    <a:pt x="468" y="732"/>
                    <a:pt x="478" y="732"/>
                  </a:cubicBezTo>
                  <a:cubicBezTo>
                    <a:pt x="494" y="732"/>
                    <a:pt x="509" y="725"/>
                    <a:pt x="522" y="715"/>
                  </a:cubicBezTo>
                  <a:cubicBezTo>
                    <a:pt x="542" y="695"/>
                    <a:pt x="550" y="668"/>
                    <a:pt x="540" y="643"/>
                  </a:cubicBezTo>
                  <a:cubicBezTo>
                    <a:pt x="478" y="466"/>
                    <a:pt x="478" y="265"/>
                    <a:pt x="544" y="89"/>
                  </a:cubicBezTo>
                  <a:cubicBezTo>
                    <a:pt x="557" y="54"/>
                    <a:pt x="538" y="17"/>
                    <a:pt x="504" y="4"/>
                  </a:cubicBezTo>
                  <a:cubicBezTo>
                    <a:pt x="497" y="2"/>
                    <a:pt x="490" y="1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1"/>
            <p:cNvSpPr/>
            <p:nvPr/>
          </p:nvSpPr>
          <p:spPr>
            <a:xfrm>
              <a:off x="441025" y="2291200"/>
              <a:ext cx="94100" cy="80775"/>
            </a:xfrm>
            <a:custGeom>
              <a:avLst/>
              <a:gdLst/>
              <a:ahLst/>
              <a:cxnLst/>
              <a:rect l="l" t="t" r="r" b="b"/>
              <a:pathLst>
                <a:path w="3764" h="3231" extrusionOk="0">
                  <a:moveTo>
                    <a:pt x="2784" y="0"/>
                  </a:moveTo>
                  <a:cubicBezTo>
                    <a:pt x="2761" y="97"/>
                    <a:pt x="2677" y="177"/>
                    <a:pt x="2578" y="193"/>
                  </a:cubicBezTo>
                  <a:cubicBezTo>
                    <a:pt x="2565" y="195"/>
                    <a:pt x="2551" y="197"/>
                    <a:pt x="2538" y="197"/>
                  </a:cubicBezTo>
                  <a:cubicBezTo>
                    <a:pt x="2453" y="197"/>
                    <a:pt x="2368" y="151"/>
                    <a:pt x="2321" y="77"/>
                  </a:cubicBezTo>
                  <a:cubicBezTo>
                    <a:pt x="2281" y="212"/>
                    <a:pt x="2161" y="319"/>
                    <a:pt x="2023" y="346"/>
                  </a:cubicBezTo>
                  <a:cubicBezTo>
                    <a:pt x="1975" y="355"/>
                    <a:pt x="1921" y="361"/>
                    <a:pt x="1868" y="361"/>
                  </a:cubicBezTo>
                  <a:cubicBezTo>
                    <a:pt x="1769" y="361"/>
                    <a:pt x="1673" y="339"/>
                    <a:pt x="1618" y="267"/>
                  </a:cubicBezTo>
                  <a:lnTo>
                    <a:pt x="1618" y="267"/>
                  </a:lnTo>
                  <a:cubicBezTo>
                    <a:pt x="1642" y="453"/>
                    <a:pt x="1595" y="649"/>
                    <a:pt x="1483" y="804"/>
                  </a:cubicBezTo>
                  <a:cubicBezTo>
                    <a:pt x="1375" y="956"/>
                    <a:pt x="1202" y="1077"/>
                    <a:pt x="1014" y="1114"/>
                  </a:cubicBezTo>
                  <a:cubicBezTo>
                    <a:pt x="999" y="1021"/>
                    <a:pt x="1003" y="944"/>
                    <a:pt x="984" y="851"/>
                  </a:cubicBezTo>
                  <a:cubicBezTo>
                    <a:pt x="965" y="850"/>
                    <a:pt x="945" y="850"/>
                    <a:pt x="926" y="850"/>
                  </a:cubicBezTo>
                  <a:cubicBezTo>
                    <a:pt x="690" y="850"/>
                    <a:pt x="448" y="907"/>
                    <a:pt x="272" y="1062"/>
                  </a:cubicBezTo>
                  <a:cubicBezTo>
                    <a:pt x="91" y="1221"/>
                    <a:pt x="1" y="1475"/>
                    <a:pt x="41" y="1713"/>
                  </a:cubicBezTo>
                  <a:cubicBezTo>
                    <a:pt x="81" y="1950"/>
                    <a:pt x="248" y="2162"/>
                    <a:pt x="470" y="2252"/>
                  </a:cubicBezTo>
                  <a:cubicBezTo>
                    <a:pt x="555" y="2287"/>
                    <a:pt x="646" y="2304"/>
                    <a:pt x="738" y="2304"/>
                  </a:cubicBezTo>
                  <a:cubicBezTo>
                    <a:pt x="794" y="2304"/>
                    <a:pt x="850" y="2298"/>
                    <a:pt x="906" y="2284"/>
                  </a:cubicBezTo>
                  <a:lnTo>
                    <a:pt x="906" y="2284"/>
                  </a:lnTo>
                  <a:cubicBezTo>
                    <a:pt x="883" y="2370"/>
                    <a:pt x="860" y="2455"/>
                    <a:pt x="838" y="2540"/>
                  </a:cubicBezTo>
                  <a:cubicBezTo>
                    <a:pt x="991" y="2843"/>
                    <a:pt x="1284" y="3072"/>
                    <a:pt x="1608" y="3178"/>
                  </a:cubicBezTo>
                  <a:cubicBezTo>
                    <a:pt x="1719" y="3214"/>
                    <a:pt x="1834" y="3231"/>
                    <a:pt x="1949" y="3231"/>
                  </a:cubicBezTo>
                  <a:cubicBezTo>
                    <a:pt x="2169" y="3231"/>
                    <a:pt x="2391" y="3170"/>
                    <a:pt x="2591" y="3069"/>
                  </a:cubicBezTo>
                  <a:cubicBezTo>
                    <a:pt x="2635" y="2969"/>
                    <a:pt x="2672" y="2879"/>
                    <a:pt x="2711" y="2788"/>
                  </a:cubicBezTo>
                  <a:cubicBezTo>
                    <a:pt x="3327" y="2666"/>
                    <a:pt x="3692" y="2112"/>
                    <a:pt x="3722" y="1697"/>
                  </a:cubicBezTo>
                  <a:cubicBezTo>
                    <a:pt x="3763" y="1168"/>
                    <a:pt x="3626" y="672"/>
                    <a:pt x="3354" y="215"/>
                  </a:cubicBezTo>
                  <a:cubicBezTo>
                    <a:pt x="3297" y="258"/>
                    <a:pt x="3226" y="280"/>
                    <a:pt x="3154" y="280"/>
                  </a:cubicBezTo>
                  <a:cubicBezTo>
                    <a:pt x="3113" y="280"/>
                    <a:pt x="3072" y="273"/>
                    <a:pt x="3034" y="257"/>
                  </a:cubicBezTo>
                  <a:cubicBezTo>
                    <a:pt x="2931" y="215"/>
                    <a:pt x="2800" y="113"/>
                    <a:pt x="278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1"/>
            <p:cNvSpPr/>
            <p:nvPr/>
          </p:nvSpPr>
          <p:spPr>
            <a:xfrm>
              <a:off x="487050" y="231860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5"/>
                    <a:pt x="61" y="265"/>
                    <a:pt x="134" y="265"/>
                  </a:cubicBezTo>
                  <a:cubicBezTo>
                    <a:pt x="207" y="265"/>
                    <a:pt x="265" y="205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1"/>
            <p:cNvSpPr/>
            <p:nvPr/>
          </p:nvSpPr>
          <p:spPr>
            <a:xfrm>
              <a:off x="517825" y="23152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6"/>
                    <a:pt x="61" y="265"/>
                    <a:pt x="134" y="265"/>
                  </a:cubicBezTo>
                  <a:cubicBezTo>
                    <a:pt x="207" y="265"/>
                    <a:pt x="265" y="206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1"/>
            <p:cNvSpPr/>
            <p:nvPr/>
          </p:nvSpPr>
          <p:spPr>
            <a:xfrm>
              <a:off x="481925" y="2303700"/>
              <a:ext cx="15950" cy="7875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447" y="0"/>
                  </a:moveTo>
                  <a:cubicBezTo>
                    <a:pt x="283" y="0"/>
                    <a:pt x="119" y="79"/>
                    <a:pt x="23" y="212"/>
                  </a:cubicBezTo>
                  <a:cubicBezTo>
                    <a:pt x="0" y="241"/>
                    <a:pt x="7" y="282"/>
                    <a:pt x="36" y="304"/>
                  </a:cubicBezTo>
                  <a:cubicBezTo>
                    <a:pt x="47" y="312"/>
                    <a:pt x="62" y="315"/>
                    <a:pt x="74" y="315"/>
                  </a:cubicBezTo>
                  <a:cubicBezTo>
                    <a:pt x="94" y="315"/>
                    <a:pt x="116" y="306"/>
                    <a:pt x="127" y="289"/>
                  </a:cubicBezTo>
                  <a:cubicBezTo>
                    <a:pt x="199" y="191"/>
                    <a:pt x="321" y="133"/>
                    <a:pt x="443" y="133"/>
                  </a:cubicBezTo>
                  <a:cubicBezTo>
                    <a:pt x="477" y="133"/>
                    <a:pt x="511" y="137"/>
                    <a:pt x="543" y="146"/>
                  </a:cubicBezTo>
                  <a:cubicBezTo>
                    <a:pt x="549" y="148"/>
                    <a:pt x="555" y="149"/>
                    <a:pt x="561" y="149"/>
                  </a:cubicBezTo>
                  <a:cubicBezTo>
                    <a:pt x="590" y="149"/>
                    <a:pt x="617" y="129"/>
                    <a:pt x="626" y="101"/>
                  </a:cubicBezTo>
                  <a:cubicBezTo>
                    <a:pt x="638" y="65"/>
                    <a:pt x="618" y="29"/>
                    <a:pt x="582" y="19"/>
                  </a:cubicBezTo>
                  <a:cubicBezTo>
                    <a:pt x="538" y="6"/>
                    <a:pt x="493" y="0"/>
                    <a:pt x="44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1"/>
            <p:cNvSpPr/>
            <p:nvPr/>
          </p:nvSpPr>
          <p:spPr>
            <a:xfrm>
              <a:off x="512250" y="2300825"/>
              <a:ext cx="13675" cy="5150"/>
            </a:xfrm>
            <a:custGeom>
              <a:avLst/>
              <a:gdLst/>
              <a:ahLst/>
              <a:cxnLst/>
              <a:rect l="l" t="t" r="r" b="b"/>
              <a:pathLst>
                <a:path w="547" h="206" extrusionOk="0">
                  <a:moveTo>
                    <a:pt x="271" y="0"/>
                  </a:moveTo>
                  <a:cubicBezTo>
                    <a:pt x="185" y="0"/>
                    <a:pt x="99" y="28"/>
                    <a:pt x="32" y="84"/>
                  </a:cubicBezTo>
                  <a:cubicBezTo>
                    <a:pt x="5" y="107"/>
                    <a:pt x="1" y="150"/>
                    <a:pt x="25" y="177"/>
                  </a:cubicBezTo>
                  <a:cubicBezTo>
                    <a:pt x="38" y="192"/>
                    <a:pt x="56" y="199"/>
                    <a:pt x="75" y="199"/>
                  </a:cubicBezTo>
                  <a:cubicBezTo>
                    <a:pt x="90" y="199"/>
                    <a:pt x="106" y="194"/>
                    <a:pt x="118" y="184"/>
                  </a:cubicBezTo>
                  <a:cubicBezTo>
                    <a:pt x="160" y="149"/>
                    <a:pt x="215" y="132"/>
                    <a:pt x="271" y="132"/>
                  </a:cubicBezTo>
                  <a:cubicBezTo>
                    <a:pt x="329" y="132"/>
                    <a:pt x="387" y="151"/>
                    <a:pt x="430" y="190"/>
                  </a:cubicBezTo>
                  <a:cubicBezTo>
                    <a:pt x="442" y="200"/>
                    <a:pt x="458" y="206"/>
                    <a:pt x="475" y="206"/>
                  </a:cubicBezTo>
                  <a:cubicBezTo>
                    <a:pt x="493" y="206"/>
                    <a:pt x="511" y="198"/>
                    <a:pt x="523" y="184"/>
                  </a:cubicBezTo>
                  <a:cubicBezTo>
                    <a:pt x="547" y="157"/>
                    <a:pt x="544" y="115"/>
                    <a:pt x="518" y="91"/>
                  </a:cubicBezTo>
                  <a:cubicBezTo>
                    <a:pt x="450" y="31"/>
                    <a:pt x="360" y="0"/>
                    <a:pt x="2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1"/>
            <p:cNvSpPr/>
            <p:nvPr/>
          </p:nvSpPr>
          <p:spPr>
            <a:xfrm>
              <a:off x="503275" y="2316450"/>
              <a:ext cx="8475" cy="14325"/>
            </a:xfrm>
            <a:custGeom>
              <a:avLst/>
              <a:gdLst/>
              <a:ahLst/>
              <a:cxnLst/>
              <a:rect l="l" t="t" r="r" b="b"/>
              <a:pathLst>
                <a:path w="339" h="573" extrusionOk="0">
                  <a:moveTo>
                    <a:pt x="166" y="0"/>
                  </a:moveTo>
                  <a:cubicBezTo>
                    <a:pt x="160" y="0"/>
                    <a:pt x="155" y="1"/>
                    <a:pt x="150" y="2"/>
                  </a:cubicBezTo>
                  <a:cubicBezTo>
                    <a:pt x="115" y="11"/>
                    <a:pt x="94" y="47"/>
                    <a:pt x="102" y="82"/>
                  </a:cubicBezTo>
                  <a:lnTo>
                    <a:pt x="188" y="413"/>
                  </a:lnTo>
                  <a:cubicBezTo>
                    <a:pt x="178" y="415"/>
                    <a:pt x="167" y="418"/>
                    <a:pt x="157" y="420"/>
                  </a:cubicBezTo>
                  <a:cubicBezTo>
                    <a:pt x="124" y="427"/>
                    <a:pt x="94" y="434"/>
                    <a:pt x="60" y="441"/>
                  </a:cubicBezTo>
                  <a:cubicBezTo>
                    <a:pt x="24" y="448"/>
                    <a:pt x="1" y="483"/>
                    <a:pt x="8" y="518"/>
                  </a:cubicBezTo>
                  <a:cubicBezTo>
                    <a:pt x="14" y="551"/>
                    <a:pt x="42" y="573"/>
                    <a:pt x="72" y="573"/>
                  </a:cubicBezTo>
                  <a:cubicBezTo>
                    <a:pt x="75" y="573"/>
                    <a:pt x="81" y="573"/>
                    <a:pt x="87" y="570"/>
                  </a:cubicBezTo>
                  <a:cubicBezTo>
                    <a:pt x="122" y="563"/>
                    <a:pt x="155" y="555"/>
                    <a:pt x="187" y="548"/>
                  </a:cubicBezTo>
                  <a:cubicBezTo>
                    <a:pt x="218" y="541"/>
                    <a:pt x="250" y="534"/>
                    <a:pt x="284" y="527"/>
                  </a:cubicBezTo>
                  <a:cubicBezTo>
                    <a:pt x="301" y="524"/>
                    <a:pt x="317" y="513"/>
                    <a:pt x="325" y="497"/>
                  </a:cubicBezTo>
                  <a:cubicBezTo>
                    <a:pt x="335" y="481"/>
                    <a:pt x="338" y="463"/>
                    <a:pt x="333" y="445"/>
                  </a:cubicBezTo>
                  <a:lnTo>
                    <a:pt x="230" y="48"/>
                  </a:lnTo>
                  <a:cubicBezTo>
                    <a:pt x="222" y="20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1"/>
            <p:cNvSpPr/>
            <p:nvPr/>
          </p:nvSpPr>
          <p:spPr>
            <a:xfrm>
              <a:off x="490850" y="2330600"/>
              <a:ext cx="12650" cy="9150"/>
            </a:xfrm>
            <a:custGeom>
              <a:avLst/>
              <a:gdLst/>
              <a:ahLst/>
              <a:cxnLst/>
              <a:rect l="l" t="t" r="r" b="b"/>
              <a:pathLst>
                <a:path w="506" h="366" extrusionOk="0">
                  <a:moveTo>
                    <a:pt x="82" y="0"/>
                  </a:moveTo>
                  <a:cubicBezTo>
                    <a:pt x="50" y="0"/>
                    <a:pt x="22" y="24"/>
                    <a:pt x="18" y="57"/>
                  </a:cubicBezTo>
                  <a:cubicBezTo>
                    <a:pt x="0" y="168"/>
                    <a:pt x="62" y="287"/>
                    <a:pt x="163" y="338"/>
                  </a:cubicBezTo>
                  <a:cubicBezTo>
                    <a:pt x="202" y="357"/>
                    <a:pt x="242" y="365"/>
                    <a:pt x="284" y="365"/>
                  </a:cubicBezTo>
                  <a:cubicBezTo>
                    <a:pt x="355" y="365"/>
                    <a:pt x="428" y="337"/>
                    <a:pt x="481" y="290"/>
                  </a:cubicBezTo>
                  <a:cubicBezTo>
                    <a:pt x="505" y="265"/>
                    <a:pt x="505" y="222"/>
                    <a:pt x="481" y="197"/>
                  </a:cubicBezTo>
                  <a:cubicBezTo>
                    <a:pt x="468" y="185"/>
                    <a:pt x="451" y="179"/>
                    <a:pt x="434" y="179"/>
                  </a:cubicBezTo>
                  <a:cubicBezTo>
                    <a:pt x="418" y="179"/>
                    <a:pt x="401" y="185"/>
                    <a:pt x="388" y="197"/>
                  </a:cubicBezTo>
                  <a:cubicBezTo>
                    <a:pt x="361" y="222"/>
                    <a:pt x="323" y="236"/>
                    <a:pt x="286" y="236"/>
                  </a:cubicBezTo>
                  <a:cubicBezTo>
                    <a:pt x="265" y="236"/>
                    <a:pt x="244" y="231"/>
                    <a:pt x="225" y="222"/>
                  </a:cubicBezTo>
                  <a:cubicBezTo>
                    <a:pt x="173" y="195"/>
                    <a:pt x="139" y="132"/>
                    <a:pt x="148" y="75"/>
                  </a:cubicBezTo>
                  <a:cubicBezTo>
                    <a:pt x="153" y="39"/>
                    <a:pt x="128" y="7"/>
                    <a:pt x="92" y="1"/>
                  </a:cubicBezTo>
                  <a:cubicBezTo>
                    <a:pt x="89" y="0"/>
                    <a:pt x="85" y="0"/>
                    <a:pt x="8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1"/>
            <p:cNvSpPr/>
            <p:nvPr/>
          </p:nvSpPr>
          <p:spPr>
            <a:xfrm>
              <a:off x="450750" y="2321000"/>
              <a:ext cx="11975" cy="7350"/>
            </a:xfrm>
            <a:custGeom>
              <a:avLst/>
              <a:gdLst/>
              <a:ahLst/>
              <a:cxnLst/>
              <a:rect l="l" t="t" r="r" b="b"/>
              <a:pathLst>
                <a:path w="479" h="294" extrusionOk="0">
                  <a:moveTo>
                    <a:pt x="78" y="0"/>
                  </a:moveTo>
                  <a:cubicBezTo>
                    <a:pt x="54" y="0"/>
                    <a:pt x="30" y="13"/>
                    <a:pt x="18" y="36"/>
                  </a:cubicBezTo>
                  <a:cubicBezTo>
                    <a:pt x="1" y="69"/>
                    <a:pt x="15" y="108"/>
                    <a:pt x="48" y="123"/>
                  </a:cubicBezTo>
                  <a:lnTo>
                    <a:pt x="372" y="286"/>
                  </a:lnTo>
                  <a:cubicBezTo>
                    <a:pt x="381" y="292"/>
                    <a:pt x="392" y="293"/>
                    <a:pt x="401" y="293"/>
                  </a:cubicBezTo>
                  <a:cubicBezTo>
                    <a:pt x="424" y="293"/>
                    <a:pt x="448" y="281"/>
                    <a:pt x="459" y="256"/>
                  </a:cubicBezTo>
                  <a:cubicBezTo>
                    <a:pt x="478" y="223"/>
                    <a:pt x="464" y="185"/>
                    <a:pt x="431" y="169"/>
                  </a:cubicBezTo>
                  <a:lnTo>
                    <a:pt x="106" y="6"/>
                  </a:lnTo>
                  <a:cubicBezTo>
                    <a:pt x="97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1"/>
            <p:cNvSpPr/>
            <p:nvPr/>
          </p:nvSpPr>
          <p:spPr>
            <a:xfrm>
              <a:off x="485050" y="2358925"/>
              <a:ext cx="25875" cy="5725"/>
            </a:xfrm>
            <a:custGeom>
              <a:avLst/>
              <a:gdLst/>
              <a:ahLst/>
              <a:cxnLst/>
              <a:rect l="l" t="t" r="r" b="b"/>
              <a:pathLst>
                <a:path w="1035" h="229" extrusionOk="0">
                  <a:moveTo>
                    <a:pt x="75" y="0"/>
                  </a:moveTo>
                  <a:cubicBezTo>
                    <a:pt x="50" y="0"/>
                    <a:pt x="26" y="15"/>
                    <a:pt x="15" y="40"/>
                  </a:cubicBezTo>
                  <a:cubicBezTo>
                    <a:pt x="1" y="72"/>
                    <a:pt x="15" y="112"/>
                    <a:pt x="50" y="126"/>
                  </a:cubicBezTo>
                  <a:cubicBezTo>
                    <a:pt x="208" y="196"/>
                    <a:pt x="380" y="229"/>
                    <a:pt x="553" y="229"/>
                  </a:cubicBezTo>
                  <a:cubicBezTo>
                    <a:pt x="700" y="229"/>
                    <a:pt x="849" y="203"/>
                    <a:pt x="982" y="154"/>
                  </a:cubicBezTo>
                  <a:cubicBezTo>
                    <a:pt x="1016" y="142"/>
                    <a:pt x="1034" y="104"/>
                    <a:pt x="1022" y="70"/>
                  </a:cubicBezTo>
                  <a:cubicBezTo>
                    <a:pt x="1012" y="44"/>
                    <a:pt x="987" y="27"/>
                    <a:pt x="961" y="27"/>
                  </a:cubicBezTo>
                  <a:cubicBezTo>
                    <a:pt x="953" y="27"/>
                    <a:pt x="945" y="29"/>
                    <a:pt x="937" y="32"/>
                  </a:cubicBezTo>
                  <a:cubicBezTo>
                    <a:pt x="814" y="76"/>
                    <a:pt x="683" y="98"/>
                    <a:pt x="552" y="98"/>
                  </a:cubicBezTo>
                  <a:cubicBezTo>
                    <a:pt x="397" y="98"/>
                    <a:pt x="243" y="68"/>
                    <a:pt x="101" y="6"/>
                  </a:cubicBez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1"/>
            <p:cNvSpPr/>
            <p:nvPr/>
          </p:nvSpPr>
          <p:spPr>
            <a:xfrm>
              <a:off x="417275" y="2418100"/>
              <a:ext cx="161450" cy="105550"/>
            </a:xfrm>
            <a:custGeom>
              <a:avLst/>
              <a:gdLst/>
              <a:ahLst/>
              <a:cxnLst/>
              <a:rect l="l" t="t" r="r" b="b"/>
              <a:pathLst>
                <a:path w="6458" h="4222" extrusionOk="0">
                  <a:moveTo>
                    <a:pt x="2034" y="0"/>
                  </a:moveTo>
                  <a:cubicBezTo>
                    <a:pt x="1355" y="422"/>
                    <a:pt x="679" y="844"/>
                    <a:pt x="0" y="1264"/>
                  </a:cubicBezTo>
                  <a:cubicBezTo>
                    <a:pt x="124" y="1500"/>
                    <a:pt x="262" y="1704"/>
                    <a:pt x="388" y="1940"/>
                  </a:cubicBezTo>
                  <a:cubicBezTo>
                    <a:pt x="669" y="2472"/>
                    <a:pt x="1315" y="2781"/>
                    <a:pt x="1861" y="3034"/>
                  </a:cubicBezTo>
                  <a:cubicBezTo>
                    <a:pt x="2407" y="3285"/>
                    <a:pt x="2995" y="3443"/>
                    <a:pt x="3575" y="3598"/>
                  </a:cubicBezTo>
                  <a:cubicBezTo>
                    <a:pt x="4217" y="3766"/>
                    <a:pt x="4772" y="4214"/>
                    <a:pt x="5434" y="4222"/>
                  </a:cubicBezTo>
                  <a:cubicBezTo>
                    <a:pt x="5477" y="4144"/>
                    <a:pt x="5448" y="4037"/>
                    <a:pt x="5372" y="3990"/>
                  </a:cubicBezTo>
                  <a:cubicBezTo>
                    <a:pt x="5236" y="3901"/>
                    <a:pt x="5096" y="3814"/>
                    <a:pt x="4958" y="3724"/>
                  </a:cubicBezTo>
                  <a:lnTo>
                    <a:pt x="4958" y="3724"/>
                  </a:lnTo>
                  <a:cubicBezTo>
                    <a:pt x="5305" y="3801"/>
                    <a:pt x="5644" y="3883"/>
                    <a:pt x="5991" y="3959"/>
                  </a:cubicBezTo>
                  <a:cubicBezTo>
                    <a:pt x="6050" y="3907"/>
                    <a:pt x="6063" y="3813"/>
                    <a:pt x="6020" y="3748"/>
                  </a:cubicBezTo>
                  <a:cubicBezTo>
                    <a:pt x="5993" y="3707"/>
                    <a:pt x="5948" y="3680"/>
                    <a:pt x="5904" y="3657"/>
                  </a:cubicBezTo>
                  <a:cubicBezTo>
                    <a:pt x="5778" y="3585"/>
                    <a:pt x="5655" y="3514"/>
                    <a:pt x="5529" y="3444"/>
                  </a:cubicBezTo>
                  <a:lnTo>
                    <a:pt x="5529" y="3444"/>
                  </a:lnTo>
                  <a:cubicBezTo>
                    <a:pt x="5818" y="3520"/>
                    <a:pt x="6121" y="3578"/>
                    <a:pt x="6409" y="3651"/>
                  </a:cubicBezTo>
                  <a:cubicBezTo>
                    <a:pt x="6457" y="3601"/>
                    <a:pt x="6457" y="3517"/>
                    <a:pt x="6426" y="3457"/>
                  </a:cubicBezTo>
                  <a:cubicBezTo>
                    <a:pt x="6393" y="3394"/>
                    <a:pt x="6337" y="3350"/>
                    <a:pt x="6280" y="3308"/>
                  </a:cubicBezTo>
                  <a:cubicBezTo>
                    <a:pt x="6150" y="3217"/>
                    <a:pt x="5991" y="3137"/>
                    <a:pt x="5841" y="3084"/>
                  </a:cubicBezTo>
                  <a:lnTo>
                    <a:pt x="5841" y="3084"/>
                  </a:lnTo>
                  <a:cubicBezTo>
                    <a:pt x="6037" y="3119"/>
                    <a:pt x="6237" y="3141"/>
                    <a:pt x="6434" y="3177"/>
                  </a:cubicBezTo>
                  <a:cubicBezTo>
                    <a:pt x="6450" y="3005"/>
                    <a:pt x="6307" y="2879"/>
                    <a:pt x="6166" y="2781"/>
                  </a:cubicBezTo>
                  <a:cubicBezTo>
                    <a:pt x="5928" y="2613"/>
                    <a:pt x="5685" y="2428"/>
                    <a:pt x="5432" y="2288"/>
                  </a:cubicBezTo>
                  <a:cubicBezTo>
                    <a:pt x="5601" y="2197"/>
                    <a:pt x="5771" y="2106"/>
                    <a:pt x="5940" y="2014"/>
                  </a:cubicBezTo>
                  <a:cubicBezTo>
                    <a:pt x="5985" y="1990"/>
                    <a:pt x="6034" y="1963"/>
                    <a:pt x="6063" y="1919"/>
                  </a:cubicBezTo>
                  <a:cubicBezTo>
                    <a:pt x="6091" y="1873"/>
                    <a:pt x="6091" y="1744"/>
                    <a:pt x="6040" y="1733"/>
                  </a:cubicBezTo>
                  <a:cubicBezTo>
                    <a:pt x="5478" y="1596"/>
                    <a:pt x="4902" y="1532"/>
                    <a:pt x="4325" y="1532"/>
                  </a:cubicBezTo>
                  <a:cubicBezTo>
                    <a:pt x="4230" y="1532"/>
                    <a:pt x="4134" y="1534"/>
                    <a:pt x="4038" y="1537"/>
                  </a:cubicBezTo>
                  <a:cubicBezTo>
                    <a:pt x="3460" y="1182"/>
                    <a:pt x="2868" y="829"/>
                    <a:pt x="2289" y="475"/>
                  </a:cubicBezTo>
                  <a:cubicBezTo>
                    <a:pt x="2203" y="308"/>
                    <a:pt x="2120" y="168"/>
                    <a:pt x="203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1"/>
            <p:cNvSpPr/>
            <p:nvPr/>
          </p:nvSpPr>
          <p:spPr>
            <a:xfrm>
              <a:off x="544375" y="2500325"/>
              <a:ext cx="16650" cy="7825"/>
            </a:xfrm>
            <a:custGeom>
              <a:avLst/>
              <a:gdLst/>
              <a:ahLst/>
              <a:cxnLst/>
              <a:rect l="l" t="t" r="r" b="b"/>
              <a:pathLst>
                <a:path w="666" h="313" extrusionOk="0">
                  <a:moveTo>
                    <a:pt x="76" y="1"/>
                  </a:moveTo>
                  <a:cubicBezTo>
                    <a:pt x="49" y="1"/>
                    <a:pt x="22" y="17"/>
                    <a:pt x="12" y="45"/>
                  </a:cubicBezTo>
                  <a:cubicBezTo>
                    <a:pt x="1" y="79"/>
                    <a:pt x="19" y="116"/>
                    <a:pt x="52" y="129"/>
                  </a:cubicBezTo>
                  <a:lnTo>
                    <a:pt x="571" y="309"/>
                  </a:lnTo>
                  <a:cubicBezTo>
                    <a:pt x="578" y="311"/>
                    <a:pt x="586" y="312"/>
                    <a:pt x="593" y="312"/>
                  </a:cubicBezTo>
                  <a:cubicBezTo>
                    <a:pt x="620" y="312"/>
                    <a:pt x="644" y="296"/>
                    <a:pt x="656" y="268"/>
                  </a:cubicBezTo>
                  <a:cubicBezTo>
                    <a:pt x="666" y="234"/>
                    <a:pt x="648" y="196"/>
                    <a:pt x="614" y="184"/>
                  </a:cubicBezTo>
                  <a:lnTo>
                    <a:pt x="95" y="3"/>
                  </a:lnTo>
                  <a:cubicBezTo>
                    <a:pt x="89" y="2"/>
                    <a:pt x="82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1"/>
            <p:cNvSpPr/>
            <p:nvPr/>
          </p:nvSpPr>
          <p:spPr>
            <a:xfrm>
              <a:off x="549600" y="2489625"/>
              <a:ext cx="18150" cy="8450"/>
            </a:xfrm>
            <a:custGeom>
              <a:avLst/>
              <a:gdLst/>
              <a:ahLst/>
              <a:cxnLst/>
              <a:rect l="l" t="t" r="r" b="b"/>
              <a:pathLst>
                <a:path w="726" h="338" extrusionOk="0">
                  <a:moveTo>
                    <a:pt x="76" y="0"/>
                  </a:moveTo>
                  <a:cubicBezTo>
                    <a:pt x="49" y="0"/>
                    <a:pt x="24" y="17"/>
                    <a:pt x="13" y="44"/>
                  </a:cubicBezTo>
                  <a:cubicBezTo>
                    <a:pt x="1" y="78"/>
                    <a:pt x="19" y="116"/>
                    <a:pt x="53" y="128"/>
                  </a:cubicBezTo>
                  <a:lnTo>
                    <a:pt x="628" y="333"/>
                  </a:lnTo>
                  <a:cubicBezTo>
                    <a:pt x="635" y="336"/>
                    <a:pt x="642" y="337"/>
                    <a:pt x="650" y="337"/>
                  </a:cubicBezTo>
                  <a:cubicBezTo>
                    <a:pt x="677" y="337"/>
                    <a:pt x="701" y="321"/>
                    <a:pt x="712" y="294"/>
                  </a:cubicBezTo>
                  <a:cubicBezTo>
                    <a:pt x="725" y="260"/>
                    <a:pt x="707" y="223"/>
                    <a:pt x="672" y="210"/>
                  </a:cubicBezTo>
                  <a:lnTo>
                    <a:pt x="98" y="4"/>
                  </a:lnTo>
                  <a:cubicBezTo>
                    <a:pt x="91" y="2"/>
                    <a:pt x="83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1"/>
            <p:cNvSpPr/>
            <p:nvPr/>
          </p:nvSpPr>
          <p:spPr>
            <a:xfrm>
              <a:off x="544525" y="2471650"/>
              <a:ext cx="10925" cy="5500"/>
            </a:xfrm>
            <a:custGeom>
              <a:avLst/>
              <a:gdLst/>
              <a:ahLst/>
              <a:cxnLst/>
              <a:rect l="l" t="t" r="r" b="b"/>
              <a:pathLst>
                <a:path w="437" h="220" extrusionOk="0">
                  <a:moveTo>
                    <a:pt x="74" y="1"/>
                  </a:moveTo>
                  <a:cubicBezTo>
                    <a:pt x="46" y="1"/>
                    <a:pt x="20" y="19"/>
                    <a:pt x="11" y="48"/>
                  </a:cubicBezTo>
                  <a:cubicBezTo>
                    <a:pt x="1" y="84"/>
                    <a:pt x="22" y="120"/>
                    <a:pt x="56" y="130"/>
                  </a:cubicBezTo>
                  <a:lnTo>
                    <a:pt x="344" y="216"/>
                  </a:lnTo>
                  <a:cubicBezTo>
                    <a:pt x="351" y="220"/>
                    <a:pt x="358" y="220"/>
                    <a:pt x="364" y="220"/>
                  </a:cubicBezTo>
                  <a:cubicBezTo>
                    <a:pt x="392" y="220"/>
                    <a:pt x="418" y="201"/>
                    <a:pt x="425" y="171"/>
                  </a:cubicBezTo>
                  <a:cubicBezTo>
                    <a:pt x="437" y="135"/>
                    <a:pt x="415" y="100"/>
                    <a:pt x="381" y="90"/>
                  </a:cubicBezTo>
                  <a:lnTo>
                    <a:pt x="94" y="4"/>
                  </a:lnTo>
                  <a:cubicBezTo>
                    <a:pt x="87" y="2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4" name="Google Shape;2914;p51"/>
          <p:cNvGrpSpPr/>
          <p:nvPr/>
        </p:nvGrpSpPr>
        <p:grpSpPr>
          <a:xfrm>
            <a:off x="5634621" y="3429072"/>
            <a:ext cx="1248316" cy="1174430"/>
            <a:chOff x="298375" y="4098800"/>
            <a:chExt cx="418575" cy="393800"/>
          </a:xfrm>
        </p:grpSpPr>
        <p:sp>
          <p:nvSpPr>
            <p:cNvPr id="2915" name="Google Shape;2915;p51"/>
            <p:cNvSpPr/>
            <p:nvPr/>
          </p:nvSpPr>
          <p:spPr>
            <a:xfrm>
              <a:off x="335775" y="4451025"/>
              <a:ext cx="381175" cy="41575"/>
            </a:xfrm>
            <a:custGeom>
              <a:avLst/>
              <a:gdLst/>
              <a:ahLst/>
              <a:cxnLst/>
              <a:rect l="l" t="t" r="r" b="b"/>
              <a:pathLst>
                <a:path w="15247" h="1663" extrusionOk="0">
                  <a:moveTo>
                    <a:pt x="7623" y="0"/>
                  </a:moveTo>
                  <a:cubicBezTo>
                    <a:pt x="5602" y="0"/>
                    <a:pt x="3662" y="89"/>
                    <a:pt x="2232" y="245"/>
                  </a:cubicBezTo>
                  <a:cubicBezTo>
                    <a:pt x="803" y="401"/>
                    <a:pt x="1" y="612"/>
                    <a:pt x="1" y="832"/>
                  </a:cubicBezTo>
                  <a:cubicBezTo>
                    <a:pt x="1" y="1053"/>
                    <a:pt x="803" y="1264"/>
                    <a:pt x="2232" y="1420"/>
                  </a:cubicBezTo>
                  <a:cubicBezTo>
                    <a:pt x="3662" y="1576"/>
                    <a:pt x="5602" y="1663"/>
                    <a:pt x="7623" y="1663"/>
                  </a:cubicBezTo>
                  <a:cubicBezTo>
                    <a:pt x="9644" y="1663"/>
                    <a:pt x="11584" y="1576"/>
                    <a:pt x="13014" y="1420"/>
                  </a:cubicBezTo>
                  <a:cubicBezTo>
                    <a:pt x="14443" y="1264"/>
                    <a:pt x="15247" y="1053"/>
                    <a:pt x="15247" y="832"/>
                  </a:cubicBezTo>
                  <a:cubicBezTo>
                    <a:pt x="15247" y="612"/>
                    <a:pt x="14443" y="401"/>
                    <a:pt x="13014" y="245"/>
                  </a:cubicBezTo>
                  <a:cubicBezTo>
                    <a:pt x="11584" y="89"/>
                    <a:pt x="9644" y="0"/>
                    <a:pt x="7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1"/>
            <p:cNvSpPr/>
            <p:nvPr/>
          </p:nvSpPr>
          <p:spPr>
            <a:xfrm>
              <a:off x="587200" y="4415500"/>
              <a:ext cx="102950" cy="54375"/>
            </a:xfrm>
            <a:custGeom>
              <a:avLst/>
              <a:gdLst/>
              <a:ahLst/>
              <a:cxnLst/>
              <a:rect l="l" t="t" r="r" b="b"/>
              <a:pathLst>
                <a:path w="4118" h="2175" extrusionOk="0">
                  <a:moveTo>
                    <a:pt x="2727" y="0"/>
                  </a:moveTo>
                  <a:cubicBezTo>
                    <a:pt x="1773" y="98"/>
                    <a:pt x="840" y="365"/>
                    <a:pt x="0" y="831"/>
                  </a:cubicBezTo>
                  <a:cubicBezTo>
                    <a:pt x="93" y="1283"/>
                    <a:pt x="179" y="1723"/>
                    <a:pt x="273" y="2175"/>
                  </a:cubicBezTo>
                  <a:lnTo>
                    <a:pt x="4085" y="2140"/>
                  </a:lnTo>
                  <a:cubicBezTo>
                    <a:pt x="4117" y="1885"/>
                    <a:pt x="3989" y="1654"/>
                    <a:pt x="3776" y="1511"/>
                  </a:cubicBezTo>
                  <a:cubicBezTo>
                    <a:pt x="3255" y="1160"/>
                    <a:pt x="2875" y="609"/>
                    <a:pt x="2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1"/>
            <p:cNvSpPr/>
            <p:nvPr/>
          </p:nvSpPr>
          <p:spPr>
            <a:xfrm>
              <a:off x="646175" y="4430600"/>
              <a:ext cx="18600" cy="7625"/>
            </a:xfrm>
            <a:custGeom>
              <a:avLst/>
              <a:gdLst/>
              <a:ahLst/>
              <a:cxnLst/>
              <a:rect l="l" t="t" r="r" b="b"/>
              <a:pathLst>
                <a:path w="744" h="305" extrusionOk="0">
                  <a:moveTo>
                    <a:pt x="669" y="1"/>
                  </a:moveTo>
                  <a:cubicBezTo>
                    <a:pt x="663" y="1"/>
                    <a:pt x="657" y="2"/>
                    <a:pt x="651" y="4"/>
                  </a:cubicBezTo>
                  <a:lnTo>
                    <a:pt x="54" y="176"/>
                  </a:lnTo>
                  <a:cubicBezTo>
                    <a:pt x="22" y="184"/>
                    <a:pt x="0" y="221"/>
                    <a:pt x="10" y="256"/>
                  </a:cubicBezTo>
                  <a:cubicBezTo>
                    <a:pt x="17" y="286"/>
                    <a:pt x="44" y="304"/>
                    <a:pt x="73" y="304"/>
                  </a:cubicBezTo>
                  <a:cubicBezTo>
                    <a:pt x="79" y="304"/>
                    <a:pt x="86" y="301"/>
                    <a:pt x="93" y="300"/>
                  </a:cubicBezTo>
                  <a:lnTo>
                    <a:pt x="688" y="128"/>
                  </a:lnTo>
                  <a:cubicBezTo>
                    <a:pt x="722" y="120"/>
                    <a:pt x="743" y="83"/>
                    <a:pt x="732" y="48"/>
                  </a:cubicBezTo>
                  <a:cubicBezTo>
                    <a:pt x="724" y="20"/>
                    <a:pt x="697" y="1"/>
                    <a:pt x="6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1"/>
            <p:cNvSpPr/>
            <p:nvPr/>
          </p:nvSpPr>
          <p:spPr>
            <a:xfrm>
              <a:off x="648925" y="4438175"/>
              <a:ext cx="20175" cy="7800"/>
            </a:xfrm>
            <a:custGeom>
              <a:avLst/>
              <a:gdLst/>
              <a:ahLst/>
              <a:cxnLst/>
              <a:rect l="l" t="t" r="r" b="b"/>
              <a:pathLst>
                <a:path w="807" h="312" extrusionOk="0">
                  <a:moveTo>
                    <a:pt x="734" y="1"/>
                  </a:moveTo>
                  <a:cubicBezTo>
                    <a:pt x="728" y="1"/>
                    <a:pt x="722" y="1"/>
                    <a:pt x="716" y="3"/>
                  </a:cubicBezTo>
                  <a:lnTo>
                    <a:pt x="56" y="183"/>
                  </a:lnTo>
                  <a:cubicBezTo>
                    <a:pt x="20" y="191"/>
                    <a:pt x="0" y="227"/>
                    <a:pt x="9" y="263"/>
                  </a:cubicBezTo>
                  <a:cubicBezTo>
                    <a:pt x="16" y="291"/>
                    <a:pt x="43" y="311"/>
                    <a:pt x="72" y="311"/>
                  </a:cubicBezTo>
                  <a:cubicBezTo>
                    <a:pt x="77" y="311"/>
                    <a:pt x="83" y="311"/>
                    <a:pt x="90" y="310"/>
                  </a:cubicBezTo>
                  <a:lnTo>
                    <a:pt x="751" y="130"/>
                  </a:lnTo>
                  <a:cubicBezTo>
                    <a:pt x="786" y="120"/>
                    <a:pt x="806" y="84"/>
                    <a:pt x="798" y="48"/>
                  </a:cubicBezTo>
                  <a:cubicBezTo>
                    <a:pt x="789" y="18"/>
                    <a:pt x="763" y="1"/>
                    <a:pt x="7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1"/>
            <p:cNvSpPr/>
            <p:nvPr/>
          </p:nvSpPr>
          <p:spPr>
            <a:xfrm>
              <a:off x="653425" y="4445275"/>
              <a:ext cx="21475" cy="8175"/>
            </a:xfrm>
            <a:custGeom>
              <a:avLst/>
              <a:gdLst/>
              <a:ahLst/>
              <a:cxnLst/>
              <a:rect l="l" t="t" r="r" b="b"/>
              <a:pathLst>
                <a:path w="859" h="327" extrusionOk="0">
                  <a:moveTo>
                    <a:pt x="788" y="1"/>
                  </a:moveTo>
                  <a:cubicBezTo>
                    <a:pt x="782" y="1"/>
                    <a:pt x="776" y="1"/>
                    <a:pt x="769" y="3"/>
                  </a:cubicBezTo>
                  <a:lnTo>
                    <a:pt x="56" y="198"/>
                  </a:lnTo>
                  <a:cubicBezTo>
                    <a:pt x="20" y="206"/>
                    <a:pt x="0" y="242"/>
                    <a:pt x="10" y="278"/>
                  </a:cubicBezTo>
                  <a:cubicBezTo>
                    <a:pt x="17" y="306"/>
                    <a:pt x="43" y="326"/>
                    <a:pt x="72" y="326"/>
                  </a:cubicBezTo>
                  <a:cubicBezTo>
                    <a:pt x="78" y="326"/>
                    <a:pt x="83" y="325"/>
                    <a:pt x="90" y="325"/>
                  </a:cubicBezTo>
                  <a:lnTo>
                    <a:pt x="804" y="129"/>
                  </a:lnTo>
                  <a:cubicBezTo>
                    <a:pt x="839" y="120"/>
                    <a:pt x="858" y="85"/>
                    <a:pt x="849" y="49"/>
                  </a:cubicBezTo>
                  <a:cubicBezTo>
                    <a:pt x="842" y="19"/>
                    <a:pt x="817" y="1"/>
                    <a:pt x="78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1"/>
            <p:cNvSpPr/>
            <p:nvPr/>
          </p:nvSpPr>
          <p:spPr>
            <a:xfrm>
              <a:off x="298375" y="4140725"/>
              <a:ext cx="128825" cy="189575"/>
            </a:xfrm>
            <a:custGeom>
              <a:avLst/>
              <a:gdLst/>
              <a:ahLst/>
              <a:cxnLst/>
              <a:rect l="l" t="t" r="r" b="b"/>
              <a:pathLst>
                <a:path w="5153" h="7583" extrusionOk="0">
                  <a:moveTo>
                    <a:pt x="2690" y="0"/>
                  </a:moveTo>
                  <a:cubicBezTo>
                    <a:pt x="2609" y="0"/>
                    <a:pt x="2527" y="40"/>
                    <a:pt x="2475" y="106"/>
                  </a:cubicBezTo>
                  <a:cubicBezTo>
                    <a:pt x="2423" y="172"/>
                    <a:pt x="2433" y="263"/>
                    <a:pt x="2422" y="346"/>
                  </a:cubicBezTo>
                  <a:cubicBezTo>
                    <a:pt x="2399" y="549"/>
                    <a:pt x="2373" y="752"/>
                    <a:pt x="2350" y="954"/>
                  </a:cubicBezTo>
                  <a:cubicBezTo>
                    <a:pt x="2020" y="723"/>
                    <a:pt x="1673" y="459"/>
                    <a:pt x="1342" y="229"/>
                  </a:cubicBezTo>
                  <a:cubicBezTo>
                    <a:pt x="1277" y="182"/>
                    <a:pt x="1208" y="136"/>
                    <a:pt x="1128" y="124"/>
                  </a:cubicBezTo>
                  <a:cubicBezTo>
                    <a:pt x="1120" y="123"/>
                    <a:pt x="1112" y="123"/>
                    <a:pt x="1104" y="123"/>
                  </a:cubicBezTo>
                  <a:cubicBezTo>
                    <a:pt x="1031" y="123"/>
                    <a:pt x="954" y="162"/>
                    <a:pt x="935" y="232"/>
                  </a:cubicBezTo>
                  <a:cubicBezTo>
                    <a:pt x="1165" y="506"/>
                    <a:pt x="1410" y="795"/>
                    <a:pt x="1641" y="1068"/>
                  </a:cubicBezTo>
                  <a:cubicBezTo>
                    <a:pt x="1355" y="888"/>
                    <a:pt x="1049" y="716"/>
                    <a:pt x="764" y="536"/>
                  </a:cubicBezTo>
                  <a:cubicBezTo>
                    <a:pt x="681" y="485"/>
                    <a:pt x="595" y="430"/>
                    <a:pt x="499" y="420"/>
                  </a:cubicBezTo>
                  <a:cubicBezTo>
                    <a:pt x="489" y="419"/>
                    <a:pt x="479" y="419"/>
                    <a:pt x="469" y="419"/>
                  </a:cubicBezTo>
                  <a:cubicBezTo>
                    <a:pt x="380" y="419"/>
                    <a:pt x="288" y="463"/>
                    <a:pt x="259" y="545"/>
                  </a:cubicBezTo>
                  <a:cubicBezTo>
                    <a:pt x="559" y="859"/>
                    <a:pt x="855" y="1151"/>
                    <a:pt x="1157" y="1465"/>
                  </a:cubicBezTo>
                  <a:cubicBezTo>
                    <a:pt x="892" y="1322"/>
                    <a:pt x="613" y="1199"/>
                    <a:pt x="349" y="1056"/>
                  </a:cubicBezTo>
                  <a:cubicBezTo>
                    <a:pt x="287" y="1023"/>
                    <a:pt x="221" y="988"/>
                    <a:pt x="152" y="988"/>
                  </a:cubicBezTo>
                  <a:cubicBezTo>
                    <a:pt x="150" y="988"/>
                    <a:pt x="149" y="988"/>
                    <a:pt x="147" y="988"/>
                  </a:cubicBezTo>
                  <a:cubicBezTo>
                    <a:pt x="76" y="989"/>
                    <a:pt x="0" y="1045"/>
                    <a:pt x="2" y="1116"/>
                  </a:cubicBezTo>
                  <a:cubicBezTo>
                    <a:pt x="6" y="1182"/>
                    <a:pt x="69" y="1188"/>
                    <a:pt x="116" y="1232"/>
                  </a:cubicBezTo>
                  <a:cubicBezTo>
                    <a:pt x="292" y="1401"/>
                    <a:pt x="466" y="1567"/>
                    <a:pt x="642" y="1735"/>
                  </a:cubicBezTo>
                  <a:cubicBezTo>
                    <a:pt x="636" y="1736"/>
                    <a:pt x="630" y="1736"/>
                    <a:pt x="624" y="1736"/>
                  </a:cubicBezTo>
                  <a:cubicBezTo>
                    <a:pt x="563" y="1736"/>
                    <a:pt x="497" y="1704"/>
                    <a:pt x="442" y="1678"/>
                  </a:cubicBezTo>
                  <a:cubicBezTo>
                    <a:pt x="383" y="1650"/>
                    <a:pt x="320" y="1618"/>
                    <a:pt x="256" y="1617"/>
                  </a:cubicBezTo>
                  <a:cubicBezTo>
                    <a:pt x="255" y="1617"/>
                    <a:pt x="254" y="1617"/>
                    <a:pt x="252" y="1617"/>
                  </a:cubicBezTo>
                  <a:cubicBezTo>
                    <a:pt x="188" y="1617"/>
                    <a:pt x="119" y="1654"/>
                    <a:pt x="105" y="1717"/>
                  </a:cubicBezTo>
                  <a:cubicBezTo>
                    <a:pt x="578" y="2187"/>
                    <a:pt x="1039" y="2652"/>
                    <a:pt x="1510" y="3119"/>
                  </a:cubicBezTo>
                  <a:cubicBezTo>
                    <a:pt x="1770" y="4759"/>
                    <a:pt x="2475" y="6297"/>
                    <a:pt x="3527" y="7582"/>
                  </a:cubicBezTo>
                  <a:cubicBezTo>
                    <a:pt x="4051" y="6669"/>
                    <a:pt x="4625" y="5747"/>
                    <a:pt x="5152" y="4832"/>
                  </a:cubicBezTo>
                  <a:cubicBezTo>
                    <a:pt x="4437" y="4213"/>
                    <a:pt x="3800" y="3358"/>
                    <a:pt x="3395" y="2500"/>
                  </a:cubicBezTo>
                  <a:cubicBezTo>
                    <a:pt x="3217" y="1651"/>
                    <a:pt x="2978" y="818"/>
                    <a:pt x="2695" y="0"/>
                  </a:cubicBezTo>
                  <a:cubicBezTo>
                    <a:pt x="2693" y="0"/>
                    <a:pt x="2692" y="0"/>
                    <a:pt x="269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1"/>
            <p:cNvSpPr/>
            <p:nvPr/>
          </p:nvSpPr>
          <p:spPr>
            <a:xfrm>
              <a:off x="345325" y="4167150"/>
              <a:ext cx="12500" cy="27225"/>
            </a:xfrm>
            <a:custGeom>
              <a:avLst/>
              <a:gdLst/>
              <a:ahLst/>
              <a:cxnLst/>
              <a:rect l="l" t="t" r="r" b="b"/>
              <a:pathLst>
                <a:path w="500" h="1089" extrusionOk="0">
                  <a:moveTo>
                    <a:pt x="426" y="0"/>
                  </a:moveTo>
                  <a:cubicBezTo>
                    <a:pt x="412" y="0"/>
                    <a:pt x="398" y="5"/>
                    <a:pt x="386" y="14"/>
                  </a:cubicBezTo>
                  <a:cubicBezTo>
                    <a:pt x="231" y="128"/>
                    <a:pt x="115" y="293"/>
                    <a:pt x="58" y="475"/>
                  </a:cubicBezTo>
                  <a:cubicBezTo>
                    <a:pt x="1" y="660"/>
                    <a:pt x="5" y="861"/>
                    <a:pt x="69" y="1044"/>
                  </a:cubicBezTo>
                  <a:cubicBezTo>
                    <a:pt x="79" y="1073"/>
                    <a:pt x="105" y="1089"/>
                    <a:pt x="131" y="1089"/>
                  </a:cubicBezTo>
                  <a:cubicBezTo>
                    <a:pt x="138" y="1089"/>
                    <a:pt x="145" y="1087"/>
                    <a:pt x="149" y="1086"/>
                  </a:cubicBezTo>
                  <a:cubicBezTo>
                    <a:pt x="185" y="1073"/>
                    <a:pt x="202" y="1036"/>
                    <a:pt x="191" y="1002"/>
                  </a:cubicBezTo>
                  <a:cubicBezTo>
                    <a:pt x="136" y="846"/>
                    <a:pt x="133" y="673"/>
                    <a:pt x="181" y="516"/>
                  </a:cubicBezTo>
                  <a:cubicBezTo>
                    <a:pt x="231" y="358"/>
                    <a:pt x="331" y="217"/>
                    <a:pt x="464" y="118"/>
                  </a:cubicBezTo>
                  <a:cubicBezTo>
                    <a:pt x="494" y="97"/>
                    <a:pt x="499" y="57"/>
                    <a:pt x="478" y="28"/>
                  </a:cubicBezTo>
                  <a:cubicBezTo>
                    <a:pt x="465" y="10"/>
                    <a:pt x="446" y="0"/>
                    <a:pt x="42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1"/>
            <p:cNvSpPr/>
            <p:nvPr/>
          </p:nvSpPr>
          <p:spPr>
            <a:xfrm>
              <a:off x="327275" y="4172500"/>
              <a:ext cx="13575" cy="19675"/>
            </a:xfrm>
            <a:custGeom>
              <a:avLst/>
              <a:gdLst/>
              <a:ahLst/>
              <a:cxnLst/>
              <a:rect l="l" t="t" r="r" b="b"/>
              <a:pathLst>
                <a:path w="543" h="787" extrusionOk="0">
                  <a:moveTo>
                    <a:pt x="469" y="1"/>
                  </a:moveTo>
                  <a:cubicBezTo>
                    <a:pt x="446" y="1"/>
                    <a:pt x="424" y="13"/>
                    <a:pt x="412" y="33"/>
                  </a:cubicBezTo>
                  <a:lnTo>
                    <a:pt x="19" y="687"/>
                  </a:lnTo>
                  <a:cubicBezTo>
                    <a:pt x="1" y="717"/>
                    <a:pt x="12" y="759"/>
                    <a:pt x="42" y="776"/>
                  </a:cubicBezTo>
                  <a:cubicBezTo>
                    <a:pt x="52" y="782"/>
                    <a:pt x="65" y="786"/>
                    <a:pt x="76" y="786"/>
                  </a:cubicBezTo>
                  <a:cubicBezTo>
                    <a:pt x="98" y="786"/>
                    <a:pt x="119" y="775"/>
                    <a:pt x="131" y="753"/>
                  </a:cubicBezTo>
                  <a:lnTo>
                    <a:pt x="524" y="99"/>
                  </a:lnTo>
                  <a:cubicBezTo>
                    <a:pt x="542" y="69"/>
                    <a:pt x="531" y="27"/>
                    <a:pt x="501" y="10"/>
                  </a:cubicBezTo>
                  <a:cubicBezTo>
                    <a:pt x="491" y="4"/>
                    <a:pt x="480" y="1"/>
                    <a:pt x="4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1"/>
            <p:cNvSpPr/>
            <p:nvPr/>
          </p:nvSpPr>
          <p:spPr>
            <a:xfrm>
              <a:off x="503275" y="4098800"/>
              <a:ext cx="97250" cy="216875"/>
            </a:xfrm>
            <a:custGeom>
              <a:avLst/>
              <a:gdLst/>
              <a:ahLst/>
              <a:cxnLst/>
              <a:rect l="l" t="t" r="r" b="b"/>
              <a:pathLst>
                <a:path w="3890" h="8675" extrusionOk="0">
                  <a:moveTo>
                    <a:pt x="2983" y="0"/>
                  </a:moveTo>
                  <a:cubicBezTo>
                    <a:pt x="2774" y="386"/>
                    <a:pt x="2550" y="765"/>
                    <a:pt x="2342" y="1151"/>
                  </a:cubicBezTo>
                  <a:cubicBezTo>
                    <a:pt x="2400" y="905"/>
                    <a:pt x="2457" y="658"/>
                    <a:pt x="2511" y="412"/>
                  </a:cubicBezTo>
                  <a:cubicBezTo>
                    <a:pt x="2531" y="329"/>
                    <a:pt x="2550" y="243"/>
                    <a:pt x="2530" y="163"/>
                  </a:cubicBezTo>
                  <a:cubicBezTo>
                    <a:pt x="2510" y="82"/>
                    <a:pt x="2434" y="17"/>
                    <a:pt x="2352" y="17"/>
                  </a:cubicBezTo>
                  <a:cubicBezTo>
                    <a:pt x="2350" y="17"/>
                    <a:pt x="2349" y="17"/>
                    <a:pt x="2347" y="17"/>
                  </a:cubicBezTo>
                  <a:cubicBezTo>
                    <a:pt x="2035" y="522"/>
                    <a:pt x="1754" y="1050"/>
                    <a:pt x="1443" y="1557"/>
                  </a:cubicBezTo>
                  <a:cubicBezTo>
                    <a:pt x="1356" y="1351"/>
                    <a:pt x="1269" y="1147"/>
                    <a:pt x="1182" y="941"/>
                  </a:cubicBezTo>
                  <a:cubicBezTo>
                    <a:pt x="1156" y="875"/>
                    <a:pt x="1125" y="808"/>
                    <a:pt x="1075" y="758"/>
                  </a:cubicBezTo>
                  <a:cubicBezTo>
                    <a:pt x="1047" y="730"/>
                    <a:pt x="1011" y="719"/>
                    <a:pt x="973" y="719"/>
                  </a:cubicBezTo>
                  <a:cubicBezTo>
                    <a:pt x="944" y="719"/>
                    <a:pt x="913" y="726"/>
                    <a:pt x="883" y="736"/>
                  </a:cubicBezTo>
                  <a:cubicBezTo>
                    <a:pt x="807" y="1530"/>
                    <a:pt x="801" y="2329"/>
                    <a:pt x="864" y="3122"/>
                  </a:cubicBezTo>
                  <a:cubicBezTo>
                    <a:pt x="736" y="4287"/>
                    <a:pt x="514" y="5407"/>
                    <a:pt x="1" y="6316"/>
                  </a:cubicBezTo>
                  <a:lnTo>
                    <a:pt x="1944" y="8674"/>
                  </a:lnTo>
                  <a:cubicBezTo>
                    <a:pt x="2663" y="7001"/>
                    <a:pt x="2933" y="5785"/>
                    <a:pt x="2930" y="3328"/>
                  </a:cubicBezTo>
                  <a:cubicBezTo>
                    <a:pt x="3054" y="3017"/>
                    <a:pt x="3143" y="2683"/>
                    <a:pt x="3319" y="2399"/>
                  </a:cubicBezTo>
                  <a:cubicBezTo>
                    <a:pt x="3472" y="2155"/>
                    <a:pt x="3625" y="1909"/>
                    <a:pt x="3776" y="1663"/>
                  </a:cubicBezTo>
                  <a:cubicBezTo>
                    <a:pt x="3811" y="1607"/>
                    <a:pt x="3846" y="1550"/>
                    <a:pt x="3861" y="1487"/>
                  </a:cubicBezTo>
                  <a:cubicBezTo>
                    <a:pt x="3879" y="1421"/>
                    <a:pt x="3889" y="1347"/>
                    <a:pt x="3846" y="1297"/>
                  </a:cubicBezTo>
                  <a:cubicBezTo>
                    <a:pt x="3650" y="1418"/>
                    <a:pt x="3457" y="1526"/>
                    <a:pt x="3260" y="1647"/>
                  </a:cubicBezTo>
                  <a:lnTo>
                    <a:pt x="3593" y="977"/>
                  </a:lnTo>
                  <a:cubicBezTo>
                    <a:pt x="3630" y="899"/>
                    <a:pt x="3669" y="819"/>
                    <a:pt x="3672" y="734"/>
                  </a:cubicBezTo>
                  <a:cubicBezTo>
                    <a:pt x="3673" y="648"/>
                    <a:pt x="3632" y="529"/>
                    <a:pt x="3552" y="505"/>
                  </a:cubicBezTo>
                  <a:cubicBezTo>
                    <a:pt x="3339" y="776"/>
                    <a:pt x="3109" y="1050"/>
                    <a:pt x="2896" y="1321"/>
                  </a:cubicBezTo>
                  <a:cubicBezTo>
                    <a:pt x="3011" y="1025"/>
                    <a:pt x="3094" y="714"/>
                    <a:pt x="3139" y="399"/>
                  </a:cubicBezTo>
                  <a:cubicBezTo>
                    <a:pt x="3150" y="325"/>
                    <a:pt x="3159" y="245"/>
                    <a:pt x="3140" y="170"/>
                  </a:cubicBezTo>
                  <a:cubicBezTo>
                    <a:pt x="3123" y="96"/>
                    <a:pt x="3056" y="22"/>
                    <a:pt x="298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1"/>
            <p:cNvSpPr/>
            <p:nvPr/>
          </p:nvSpPr>
          <p:spPr>
            <a:xfrm>
              <a:off x="537450" y="4138450"/>
              <a:ext cx="15275" cy="21625"/>
            </a:xfrm>
            <a:custGeom>
              <a:avLst/>
              <a:gdLst/>
              <a:ahLst/>
              <a:cxnLst/>
              <a:rect l="l" t="t" r="r" b="b"/>
              <a:pathLst>
                <a:path w="611" h="865" extrusionOk="0">
                  <a:moveTo>
                    <a:pt x="77" y="1"/>
                  </a:moveTo>
                  <a:cubicBezTo>
                    <a:pt x="54" y="1"/>
                    <a:pt x="30" y="13"/>
                    <a:pt x="19" y="35"/>
                  </a:cubicBezTo>
                  <a:cubicBezTo>
                    <a:pt x="1" y="68"/>
                    <a:pt x="13" y="107"/>
                    <a:pt x="45" y="125"/>
                  </a:cubicBezTo>
                  <a:cubicBezTo>
                    <a:pt x="292" y="255"/>
                    <a:pt x="462" y="521"/>
                    <a:pt x="474" y="802"/>
                  </a:cubicBezTo>
                  <a:cubicBezTo>
                    <a:pt x="477" y="837"/>
                    <a:pt x="507" y="864"/>
                    <a:pt x="541" y="864"/>
                  </a:cubicBezTo>
                  <a:lnTo>
                    <a:pt x="545" y="864"/>
                  </a:lnTo>
                  <a:cubicBezTo>
                    <a:pt x="581" y="863"/>
                    <a:pt x="611" y="833"/>
                    <a:pt x="608" y="797"/>
                  </a:cubicBezTo>
                  <a:cubicBezTo>
                    <a:pt x="592" y="470"/>
                    <a:pt x="397" y="161"/>
                    <a:pt x="108" y="8"/>
                  </a:cubicBezTo>
                  <a:cubicBezTo>
                    <a:pt x="98" y="3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1"/>
            <p:cNvSpPr/>
            <p:nvPr/>
          </p:nvSpPr>
          <p:spPr>
            <a:xfrm>
              <a:off x="551850" y="4135850"/>
              <a:ext cx="23325" cy="12750"/>
            </a:xfrm>
            <a:custGeom>
              <a:avLst/>
              <a:gdLst/>
              <a:ahLst/>
              <a:cxnLst/>
              <a:rect l="l" t="t" r="r" b="b"/>
              <a:pathLst>
                <a:path w="933" h="510" extrusionOk="0">
                  <a:moveTo>
                    <a:pt x="75" y="0"/>
                  </a:moveTo>
                  <a:cubicBezTo>
                    <a:pt x="51" y="0"/>
                    <a:pt x="28" y="14"/>
                    <a:pt x="16" y="38"/>
                  </a:cubicBezTo>
                  <a:cubicBezTo>
                    <a:pt x="1" y="69"/>
                    <a:pt x="15" y="109"/>
                    <a:pt x="46" y="125"/>
                  </a:cubicBezTo>
                  <a:lnTo>
                    <a:pt x="830" y="502"/>
                  </a:lnTo>
                  <a:cubicBezTo>
                    <a:pt x="838" y="508"/>
                    <a:pt x="850" y="510"/>
                    <a:pt x="858" y="510"/>
                  </a:cubicBezTo>
                  <a:cubicBezTo>
                    <a:pt x="883" y="510"/>
                    <a:pt x="907" y="497"/>
                    <a:pt x="917" y="472"/>
                  </a:cubicBezTo>
                  <a:cubicBezTo>
                    <a:pt x="933" y="440"/>
                    <a:pt x="918" y="401"/>
                    <a:pt x="887" y="384"/>
                  </a:cubicBezTo>
                  <a:lnTo>
                    <a:pt x="104" y="8"/>
                  </a:lnTo>
                  <a:cubicBezTo>
                    <a:pt x="94" y="3"/>
                    <a:pt x="85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1"/>
            <p:cNvSpPr/>
            <p:nvPr/>
          </p:nvSpPr>
          <p:spPr>
            <a:xfrm>
              <a:off x="373425" y="4239000"/>
              <a:ext cx="285100" cy="231200"/>
            </a:xfrm>
            <a:custGeom>
              <a:avLst/>
              <a:gdLst/>
              <a:ahLst/>
              <a:cxnLst/>
              <a:rect l="l" t="t" r="r" b="b"/>
              <a:pathLst>
                <a:path w="11404" h="9248" extrusionOk="0">
                  <a:moveTo>
                    <a:pt x="5401" y="0"/>
                  </a:moveTo>
                  <a:cubicBezTo>
                    <a:pt x="5056" y="608"/>
                    <a:pt x="4410" y="1034"/>
                    <a:pt x="3717" y="1115"/>
                  </a:cubicBezTo>
                  <a:cubicBezTo>
                    <a:pt x="3635" y="1125"/>
                    <a:pt x="3552" y="1129"/>
                    <a:pt x="3469" y="1129"/>
                  </a:cubicBezTo>
                  <a:cubicBezTo>
                    <a:pt x="2846" y="1129"/>
                    <a:pt x="2200" y="870"/>
                    <a:pt x="1780" y="420"/>
                  </a:cubicBezTo>
                  <a:cubicBezTo>
                    <a:pt x="1394" y="1458"/>
                    <a:pt x="783" y="2410"/>
                    <a:pt x="0" y="3192"/>
                  </a:cubicBezTo>
                  <a:cubicBezTo>
                    <a:pt x="242" y="3488"/>
                    <a:pt x="453" y="3820"/>
                    <a:pt x="692" y="4116"/>
                  </a:cubicBezTo>
                  <a:cubicBezTo>
                    <a:pt x="782" y="5138"/>
                    <a:pt x="899" y="6174"/>
                    <a:pt x="991" y="7198"/>
                  </a:cubicBezTo>
                  <a:cubicBezTo>
                    <a:pt x="1041" y="7758"/>
                    <a:pt x="1287" y="8273"/>
                    <a:pt x="1703" y="8654"/>
                  </a:cubicBezTo>
                  <a:cubicBezTo>
                    <a:pt x="2117" y="9035"/>
                    <a:pt x="2829" y="9226"/>
                    <a:pt x="3392" y="9236"/>
                  </a:cubicBezTo>
                  <a:cubicBezTo>
                    <a:pt x="3776" y="9244"/>
                    <a:pt x="4113" y="9248"/>
                    <a:pt x="4414" y="9248"/>
                  </a:cubicBezTo>
                  <a:cubicBezTo>
                    <a:pt x="5926" y="9248"/>
                    <a:pt x="6520" y="9140"/>
                    <a:pt x="7424" y="8769"/>
                  </a:cubicBezTo>
                  <a:cubicBezTo>
                    <a:pt x="8017" y="8520"/>
                    <a:pt x="8594" y="8376"/>
                    <a:pt x="9085" y="7858"/>
                  </a:cubicBezTo>
                  <a:cubicBezTo>
                    <a:pt x="9868" y="7584"/>
                    <a:pt x="10620" y="7371"/>
                    <a:pt x="11403" y="7098"/>
                  </a:cubicBezTo>
                  <a:cubicBezTo>
                    <a:pt x="11205" y="6307"/>
                    <a:pt x="10836" y="5561"/>
                    <a:pt x="10333" y="4923"/>
                  </a:cubicBezTo>
                  <a:cubicBezTo>
                    <a:pt x="10152" y="4693"/>
                    <a:pt x="9942" y="4473"/>
                    <a:pt x="9674" y="4362"/>
                  </a:cubicBezTo>
                  <a:cubicBezTo>
                    <a:pt x="9514" y="4296"/>
                    <a:pt x="9341" y="4274"/>
                    <a:pt x="9169" y="4274"/>
                  </a:cubicBezTo>
                  <a:cubicBezTo>
                    <a:pt x="9107" y="4274"/>
                    <a:pt x="9045" y="4277"/>
                    <a:pt x="8983" y="4282"/>
                  </a:cubicBezTo>
                  <a:cubicBezTo>
                    <a:pt x="8304" y="4337"/>
                    <a:pt x="7697" y="4635"/>
                    <a:pt x="7209" y="5112"/>
                  </a:cubicBezTo>
                  <a:cubicBezTo>
                    <a:pt x="7095" y="4669"/>
                    <a:pt x="6972" y="4211"/>
                    <a:pt x="6857" y="3768"/>
                  </a:cubicBezTo>
                  <a:cubicBezTo>
                    <a:pt x="7143" y="3375"/>
                    <a:pt x="7351" y="2968"/>
                    <a:pt x="7502" y="2508"/>
                  </a:cubicBezTo>
                  <a:cubicBezTo>
                    <a:pt x="6786" y="1671"/>
                    <a:pt x="6117" y="836"/>
                    <a:pt x="5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1"/>
            <p:cNvSpPr/>
            <p:nvPr/>
          </p:nvSpPr>
          <p:spPr>
            <a:xfrm>
              <a:off x="539375" y="4315600"/>
              <a:ext cx="7350" cy="18525"/>
            </a:xfrm>
            <a:custGeom>
              <a:avLst/>
              <a:gdLst/>
              <a:ahLst/>
              <a:cxnLst/>
              <a:rect l="l" t="t" r="r" b="b"/>
              <a:pathLst>
                <a:path w="294" h="741" extrusionOk="0">
                  <a:moveTo>
                    <a:pt x="74" y="1"/>
                  </a:moveTo>
                  <a:cubicBezTo>
                    <a:pt x="69" y="1"/>
                    <a:pt x="63" y="1"/>
                    <a:pt x="58" y="2"/>
                  </a:cubicBezTo>
                  <a:cubicBezTo>
                    <a:pt x="22" y="10"/>
                    <a:pt x="1" y="45"/>
                    <a:pt x="9" y="81"/>
                  </a:cubicBezTo>
                  <a:lnTo>
                    <a:pt x="158" y="690"/>
                  </a:lnTo>
                  <a:cubicBezTo>
                    <a:pt x="165" y="720"/>
                    <a:pt x="192" y="740"/>
                    <a:pt x="222" y="740"/>
                  </a:cubicBezTo>
                  <a:cubicBezTo>
                    <a:pt x="228" y="740"/>
                    <a:pt x="234" y="739"/>
                    <a:pt x="237" y="739"/>
                  </a:cubicBezTo>
                  <a:cubicBezTo>
                    <a:pt x="272" y="732"/>
                    <a:pt x="294" y="696"/>
                    <a:pt x="285" y="660"/>
                  </a:cubicBezTo>
                  <a:lnTo>
                    <a:pt x="137" y="51"/>
                  </a:lnTo>
                  <a:cubicBezTo>
                    <a:pt x="130" y="21"/>
                    <a:pt x="10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1"/>
            <p:cNvSpPr/>
            <p:nvPr/>
          </p:nvSpPr>
          <p:spPr>
            <a:xfrm>
              <a:off x="389775" y="4322550"/>
              <a:ext cx="20400" cy="21175"/>
            </a:xfrm>
            <a:custGeom>
              <a:avLst/>
              <a:gdLst/>
              <a:ahLst/>
              <a:cxnLst/>
              <a:rect l="l" t="t" r="r" b="b"/>
              <a:pathLst>
                <a:path w="816" h="847" extrusionOk="0">
                  <a:moveTo>
                    <a:pt x="742" y="0"/>
                  </a:moveTo>
                  <a:cubicBezTo>
                    <a:pt x="715" y="0"/>
                    <a:pt x="689" y="16"/>
                    <a:pt x="680" y="42"/>
                  </a:cubicBezTo>
                  <a:cubicBezTo>
                    <a:pt x="563" y="338"/>
                    <a:pt x="332" y="585"/>
                    <a:pt x="47" y="721"/>
                  </a:cubicBezTo>
                  <a:cubicBezTo>
                    <a:pt x="15" y="738"/>
                    <a:pt x="1" y="777"/>
                    <a:pt x="17" y="809"/>
                  </a:cubicBezTo>
                  <a:cubicBezTo>
                    <a:pt x="28" y="832"/>
                    <a:pt x="51" y="847"/>
                    <a:pt x="75" y="847"/>
                  </a:cubicBezTo>
                  <a:cubicBezTo>
                    <a:pt x="85" y="847"/>
                    <a:pt x="94" y="845"/>
                    <a:pt x="104" y="839"/>
                  </a:cubicBezTo>
                  <a:cubicBezTo>
                    <a:pt x="421" y="689"/>
                    <a:pt x="674" y="416"/>
                    <a:pt x="803" y="90"/>
                  </a:cubicBezTo>
                  <a:cubicBezTo>
                    <a:pt x="816" y="56"/>
                    <a:pt x="798" y="18"/>
                    <a:pt x="766" y="5"/>
                  </a:cubicBezTo>
                  <a:cubicBezTo>
                    <a:pt x="758" y="2"/>
                    <a:pt x="750" y="0"/>
                    <a:pt x="74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1"/>
            <p:cNvSpPr/>
            <p:nvPr/>
          </p:nvSpPr>
          <p:spPr>
            <a:xfrm>
              <a:off x="377500" y="4254300"/>
              <a:ext cx="47550" cy="72875"/>
            </a:xfrm>
            <a:custGeom>
              <a:avLst/>
              <a:gdLst/>
              <a:ahLst/>
              <a:cxnLst/>
              <a:rect l="l" t="t" r="r" b="b"/>
              <a:pathLst>
                <a:path w="1902" h="2915" extrusionOk="0">
                  <a:moveTo>
                    <a:pt x="1828" y="1"/>
                  </a:moveTo>
                  <a:cubicBezTo>
                    <a:pt x="1798" y="1"/>
                    <a:pt x="1771" y="21"/>
                    <a:pt x="1764" y="51"/>
                  </a:cubicBezTo>
                  <a:cubicBezTo>
                    <a:pt x="1494" y="1118"/>
                    <a:pt x="879" y="2096"/>
                    <a:pt x="33" y="2799"/>
                  </a:cubicBezTo>
                  <a:cubicBezTo>
                    <a:pt x="4" y="2822"/>
                    <a:pt x="0" y="2863"/>
                    <a:pt x="23" y="2892"/>
                  </a:cubicBezTo>
                  <a:cubicBezTo>
                    <a:pt x="36" y="2906"/>
                    <a:pt x="54" y="2915"/>
                    <a:pt x="73" y="2915"/>
                  </a:cubicBezTo>
                  <a:cubicBezTo>
                    <a:pt x="90" y="2915"/>
                    <a:pt x="104" y="2910"/>
                    <a:pt x="119" y="2900"/>
                  </a:cubicBezTo>
                  <a:cubicBezTo>
                    <a:pt x="985" y="2177"/>
                    <a:pt x="1615" y="1176"/>
                    <a:pt x="1893" y="83"/>
                  </a:cubicBezTo>
                  <a:cubicBezTo>
                    <a:pt x="1901" y="47"/>
                    <a:pt x="1880" y="11"/>
                    <a:pt x="1844" y="3"/>
                  </a:cubicBezTo>
                  <a:cubicBezTo>
                    <a:pt x="1839" y="2"/>
                    <a:pt x="1834" y="1"/>
                    <a:pt x="182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1"/>
            <p:cNvSpPr/>
            <p:nvPr/>
          </p:nvSpPr>
          <p:spPr>
            <a:xfrm>
              <a:off x="506800" y="4251750"/>
              <a:ext cx="51325" cy="57000"/>
            </a:xfrm>
            <a:custGeom>
              <a:avLst/>
              <a:gdLst/>
              <a:ahLst/>
              <a:cxnLst/>
              <a:rect l="l" t="t" r="r" b="b"/>
              <a:pathLst>
                <a:path w="2053" h="2280" extrusionOk="0">
                  <a:moveTo>
                    <a:pt x="71" y="0"/>
                  </a:moveTo>
                  <a:cubicBezTo>
                    <a:pt x="56" y="0"/>
                    <a:pt x="40" y="6"/>
                    <a:pt x="29" y="18"/>
                  </a:cubicBezTo>
                  <a:cubicBezTo>
                    <a:pt x="1" y="42"/>
                    <a:pt x="0" y="83"/>
                    <a:pt x="23" y="111"/>
                  </a:cubicBezTo>
                  <a:lnTo>
                    <a:pt x="1931" y="2258"/>
                  </a:lnTo>
                  <a:cubicBezTo>
                    <a:pt x="1944" y="2272"/>
                    <a:pt x="1961" y="2279"/>
                    <a:pt x="1980" y="2279"/>
                  </a:cubicBezTo>
                  <a:cubicBezTo>
                    <a:pt x="1996" y="2279"/>
                    <a:pt x="2010" y="2273"/>
                    <a:pt x="2024" y="2263"/>
                  </a:cubicBezTo>
                  <a:cubicBezTo>
                    <a:pt x="2051" y="2238"/>
                    <a:pt x="2053" y="2198"/>
                    <a:pt x="2030" y="2170"/>
                  </a:cubicBezTo>
                  <a:lnTo>
                    <a:pt x="122" y="22"/>
                  </a:lnTo>
                  <a:cubicBezTo>
                    <a:pt x="108" y="8"/>
                    <a:pt x="89" y="0"/>
                    <a:pt x="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51"/>
            <p:cNvSpPr/>
            <p:nvPr/>
          </p:nvSpPr>
          <p:spPr>
            <a:xfrm>
              <a:off x="549075" y="4363550"/>
              <a:ext cx="9275" cy="53575"/>
            </a:xfrm>
            <a:custGeom>
              <a:avLst/>
              <a:gdLst/>
              <a:ahLst/>
              <a:cxnLst/>
              <a:rect l="l" t="t" r="r" b="b"/>
              <a:pathLst>
                <a:path w="371" h="2143" extrusionOk="0">
                  <a:moveTo>
                    <a:pt x="189" y="0"/>
                  </a:moveTo>
                  <a:cubicBezTo>
                    <a:pt x="184" y="0"/>
                    <a:pt x="180" y="1"/>
                    <a:pt x="176" y="1"/>
                  </a:cubicBezTo>
                  <a:cubicBezTo>
                    <a:pt x="140" y="9"/>
                    <a:pt x="117" y="43"/>
                    <a:pt x="122" y="79"/>
                  </a:cubicBezTo>
                  <a:cubicBezTo>
                    <a:pt x="236" y="733"/>
                    <a:pt x="199" y="1418"/>
                    <a:pt x="12" y="2058"/>
                  </a:cubicBezTo>
                  <a:cubicBezTo>
                    <a:pt x="0" y="2094"/>
                    <a:pt x="22" y="2130"/>
                    <a:pt x="56" y="2140"/>
                  </a:cubicBezTo>
                  <a:cubicBezTo>
                    <a:pt x="62" y="2143"/>
                    <a:pt x="69" y="2143"/>
                    <a:pt x="74" y="2143"/>
                  </a:cubicBezTo>
                  <a:cubicBezTo>
                    <a:pt x="103" y="2143"/>
                    <a:pt x="129" y="2124"/>
                    <a:pt x="139" y="2094"/>
                  </a:cubicBezTo>
                  <a:cubicBezTo>
                    <a:pt x="332" y="1437"/>
                    <a:pt x="370" y="730"/>
                    <a:pt x="253" y="54"/>
                  </a:cubicBezTo>
                  <a:cubicBezTo>
                    <a:pt x="247" y="23"/>
                    <a:pt x="219" y="0"/>
                    <a:pt x="18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51"/>
            <p:cNvSpPr/>
            <p:nvPr/>
          </p:nvSpPr>
          <p:spPr>
            <a:xfrm>
              <a:off x="411400" y="4375725"/>
              <a:ext cx="122100" cy="30925"/>
            </a:xfrm>
            <a:custGeom>
              <a:avLst/>
              <a:gdLst/>
              <a:ahLst/>
              <a:cxnLst/>
              <a:rect l="l" t="t" r="r" b="b"/>
              <a:pathLst>
                <a:path w="4884" h="1237" extrusionOk="0">
                  <a:moveTo>
                    <a:pt x="1904" y="1"/>
                  </a:moveTo>
                  <a:cubicBezTo>
                    <a:pt x="1147" y="1"/>
                    <a:pt x="388" y="434"/>
                    <a:pt x="18" y="1095"/>
                  </a:cubicBezTo>
                  <a:cubicBezTo>
                    <a:pt x="1" y="1128"/>
                    <a:pt x="11" y="1167"/>
                    <a:pt x="44" y="1186"/>
                  </a:cubicBezTo>
                  <a:cubicBezTo>
                    <a:pt x="54" y="1191"/>
                    <a:pt x="65" y="1194"/>
                    <a:pt x="76" y="1194"/>
                  </a:cubicBezTo>
                  <a:cubicBezTo>
                    <a:pt x="99" y="1194"/>
                    <a:pt x="121" y="1182"/>
                    <a:pt x="132" y="1160"/>
                  </a:cubicBezTo>
                  <a:cubicBezTo>
                    <a:pt x="481" y="539"/>
                    <a:pt x="1191" y="131"/>
                    <a:pt x="1902" y="131"/>
                  </a:cubicBezTo>
                  <a:cubicBezTo>
                    <a:pt x="1954" y="131"/>
                    <a:pt x="2007" y="133"/>
                    <a:pt x="2059" y="138"/>
                  </a:cubicBezTo>
                  <a:cubicBezTo>
                    <a:pt x="2434" y="171"/>
                    <a:pt x="2798" y="309"/>
                    <a:pt x="3111" y="436"/>
                  </a:cubicBezTo>
                  <a:cubicBezTo>
                    <a:pt x="3677" y="667"/>
                    <a:pt x="4239" y="935"/>
                    <a:pt x="4777" y="1228"/>
                  </a:cubicBezTo>
                  <a:cubicBezTo>
                    <a:pt x="4788" y="1236"/>
                    <a:pt x="4798" y="1237"/>
                    <a:pt x="4810" y="1237"/>
                  </a:cubicBezTo>
                  <a:cubicBezTo>
                    <a:pt x="4832" y="1237"/>
                    <a:pt x="4855" y="1224"/>
                    <a:pt x="4868" y="1203"/>
                  </a:cubicBezTo>
                  <a:cubicBezTo>
                    <a:pt x="4884" y="1171"/>
                    <a:pt x="4874" y="1131"/>
                    <a:pt x="4841" y="1114"/>
                  </a:cubicBezTo>
                  <a:cubicBezTo>
                    <a:pt x="4298" y="817"/>
                    <a:pt x="3733" y="549"/>
                    <a:pt x="3161" y="315"/>
                  </a:cubicBezTo>
                  <a:cubicBezTo>
                    <a:pt x="2840" y="185"/>
                    <a:pt x="2462" y="42"/>
                    <a:pt x="2069" y="8"/>
                  </a:cubicBezTo>
                  <a:cubicBezTo>
                    <a:pt x="2014" y="3"/>
                    <a:pt x="1959" y="1"/>
                    <a:pt x="190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51"/>
            <p:cNvSpPr/>
            <p:nvPr/>
          </p:nvSpPr>
          <p:spPr>
            <a:xfrm>
              <a:off x="435325" y="4452400"/>
              <a:ext cx="38725" cy="17275"/>
            </a:xfrm>
            <a:custGeom>
              <a:avLst/>
              <a:gdLst/>
              <a:ahLst/>
              <a:cxnLst/>
              <a:rect l="l" t="t" r="r" b="b"/>
              <a:pathLst>
                <a:path w="1549" h="691" extrusionOk="0">
                  <a:moveTo>
                    <a:pt x="70" y="1"/>
                  </a:moveTo>
                  <a:cubicBezTo>
                    <a:pt x="53" y="1"/>
                    <a:pt x="37" y="7"/>
                    <a:pt x="24" y="21"/>
                  </a:cubicBezTo>
                  <a:cubicBezTo>
                    <a:pt x="0" y="48"/>
                    <a:pt x="0" y="90"/>
                    <a:pt x="26" y="114"/>
                  </a:cubicBezTo>
                  <a:cubicBezTo>
                    <a:pt x="409" y="480"/>
                    <a:pt x="929" y="690"/>
                    <a:pt x="1458" y="690"/>
                  </a:cubicBezTo>
                  <a:lnTo>
                    <a:pt x="1484" y="690"/>
                  </a:lnTo>
                  <a:cubicBezTo>
                    <a:pt x="1520" y="690"/>
                    <a:pt x="1548" y="659"/>
                    <a:pt x="1548" y="623"/>
                  </a:cubicBezTo>
                  <a:cubicBezTo>
                    <a:pt x="1548" y="590"/>
                    <a:pt x="1522" y="558"/>
                    <a:pt x="1491" y="558"/>
                  </a:cubicBezTo>
                  <a:cubicBezTo>
                    <a:pt x="1488" y="558"/>
                    <a:pt x="1485" y="558"/>
                    <a:pt x="1482" y="559"/>
                  </a:cubicBezTo>
                  <a:cubicBezTo>
                    <a:pt x="1475" y="559"/>
                    <a:pt x="1468" y="559"/>
                    <a:pt x="1461" y="559"/>
                  </a:cubicBezTo>
                  <a:cubicBezTo>
                    <a:pt x="962" y="559"/>
                    <a:pt x="475" y="364"/>
                    <a:pt x="117" y="20"/>
                  </a:cubicBezTo>
                  <a:cubicBezTo>
                    <a:pt x="104" y="7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51"/>
            <p:cNvSpPr/>
            <p:nvPr/>
          </p:nvSpPr>
          <p:spPr>
            <a:xfrm>
              <a:off x="431550" y="4387900"/>
              <a:ext cx="20525" cy="26225"/>
            </a:xfrm>
            <a:custGeom>
              <a:avLst/>
              <a:gdLst/>
              <a:ahLst/>
              <a:cxnLst/>
              <a:rect l="l" t="t" r="r" b="b"/>
              <a:pathLst>
                <a:path w="821" h="1049" extrusionOk="0">
                  <a:moveTo>
                    <a:pt x="747" y="1"/>
                  </a:moveTo>
                  <a:cubicBezTo>
                    <a:pt x="741" y="1"/>
                    <a:pt x="734" y="2"/>
                    <a:pt x="727" y="4"/>
                  </a:cubicBezTo>
                  <a:cubicBezTo>
                    <a:pt x="517" y="65"/>
                    <a:pt x="331" y="198"/>
                    <a:pt x="201" y="373"/>
                  </a:cubicBezTo>
                  <a:cubicBezTo>
                    <a:pt x="72" y="548"/>
                    <a:pt x="1" y="766"/>
                    <a:pt x="2" y="984"/>
                  </a:cubicBezTo>
                  <a:cubicBezTo>
                    <a:pt x="2" y="1020"/>
                    <a:pt x="32" y="1049"/>
                    <a:pt x="68" y="1049"/>
                  </a:cubicBezTo>
                  <a:cubicBezTo>
                    <a:pt x="104" y="1049"/>
                    <a:pt x="134" y="1019"/>
                    <a:pt x="134" y="984"/>
                  </a:cubicBezTo>
                  <a:cubicBezTo>
                    <a:pt x="132" y="793"/>
                    <a:pt x="195" y="606"/>
                    <a:pt x="308" y="451"/>
                  </a:cubicBezTo>
                  <a:cubicBezTo>
                    <a:pt x="420" y="298"/>
                    <a:pt x="583" y="184"/>
                    <a:pt x="766" y="130"/>
                  </a:cubicBezTo>
                  <a:cubicBezTo>
                    <a:pt x="801" y="120"/>
                    <a:pt x="820" y="82"/>
                    <a:pt x="810" y="48"/>
                  </a:cubicBezTo>
                  <a:cubicBezTo>
                    <a:pt x="801" y="19"/>
                    <a:pt x="776" y="1"/>
                    <a:pt x="74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1"/>
            <p:cNvSpPr/>
            <p:nvPr/>
          </p:nvSpPr>
          <p:spPr>
            <a:xfrm>
              <a:off x="586900" y="4390275"/>
              <a:ext cx="8125" cy="30900"/>
            </a:xfrm>
            <a:custGeom>
              <a:avLst/>
              <a:gdLst/>
              <a:ahLst/>
              <a:cxnLst/>
              <a:rect l="l" t="t" r="r" b="b"/>
              <a:pathLst>
                <a:path w="325" h="1236" extrusionOk="0">
                  <a:moveTo>
                    <a:pt x="253" y="1"/>
                  </a:moveTo>
                  <a:cubicBezTo>
                    <a:pt x="222" y="1"/>
                    <a:pt x="193" y="23"/>
                    <a:pt x="188" y="55"/>
                  </a:cubicBezTo>
                  <a:lnTo>
                    <a:pt x="8" y="1161"/>
                  </a:lnTo>
                  <a:cubicBezTo>
                    <a:pt x="1" y="1197"/>
                    <a:pt x="27" y="1231"/>
                    <a:pt x="62" y="1235"/>
                  </a:cubicBezTo>
                  <a:lnTo>
                    <a:pt x="72" y="1235"/>
                  </a:lnTo>
                  <a:cubicBezTo>
                    <a:pt x="105" y="1235"/>
                    <a:pt x="131" y="1212"/>
                    <a:pt x="137" y="1182"/>
                  </a:cubicBezTo>
                  <a:lnTo>
                    <a:pt x="317" y="76"/>
                  </a:lnTo>
                  <a:cubicBezTo>
                    <a:pt x="324" y="40"/>
                    <a:pt x="300" y="6"/>
                    <a:pt x="264" y="2"/>
                  </a:cubicBezTo>
                  <a:cubicBezTo>
                    <a:pt x="260" y="1"/>
                    <a:pt x="257" y="1"/>
                    <a:pt x="25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51"/>
            <p:cNvSpPr/>
            <p:nvPr/>
          </p:nvSpPr>
          <p:spPr>
            <a:xfrm>
              <a:off x="583800" y="4394100"/>
              <a:ext cx="7275" cy="15200"/>
            </a:xfrm>
            <a:custGeom>
              <a:avLst/>
              <a:gdLst/>
              <a:ahLst/>
              <a:cxnLst/>
              <a:rect l="l" t="t" r="r" b="b"/>
              <a:pathLst>
                <a:path w="291" h="608" extrusionOk="0">
                  <a:moveTo>
                    <a:pt x="73" y="0"/>
                  </a:moveTo>
                  <a:cubicBezTo>
                    <a:pt x="66" y="0"/>
                    <a:pt x="60" y="1"/>
                    <a:pt x="54" y="3"/>
                  </a:cubicBezTo>
                  <a:cubicBezTo>
                    <a:pt x="19" y="15"/>
                    <a:pt x="1" y="52"/>
                    <a:pt x="11" y="86"/>
                  </a:cubicBezTo>
                  <a:lnTo>
                    <a:pt x="155" y="561"/>
                  </a:lnTo>
                  <a:cubicBezTo>
                    <a:pt x="165" y="589"/>
                    <a:pt x="189" y="608"/>
                    <a:pt x="218" y="608"/>
                  </a:cubicBezTo>
                  <a:cubicBezTo>
                    <a:pt x="224" y="608"/>
                    <a:pt x="231" y="608"/>
                    <a:pt x="238" y="606"/>
                  </a:cubicBezTo>
                  <a:cubicBezTo>
                    <a:pt x="272" y="595"/>
                    <a:pt x="291" y="558"/>
                    <a:pt x="281" y="523"/>
                  </a:cubicBezTo>
                  <a:lnTo>
                    <a:pt x="136" y="47"/>
                  </a:lnTo>
                  <a:cubicBezTo>
                    <a:pt x="127" y="18"/>
                    <a:pt x="101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1"/>
            <p:cNvSpPr/>
            <p:nvPr/>
          </p:nvSpPr>
          <p:spPr>
            <a:xfrm>
              <a:off x="597250" y="4404025"/>
              <a:ext cx="60125" cy="22125"/>
            </a:xfrm>
            <a:custGeom>
              <a:avLst/>
              <a:gdLst/>
              <a:ahLst/>
              <a:cxnLst/>
              <a:rect l="l" t="t" r="r" b="b"/>
              <a:pathLst>
                <a:path w="2405" h="885" extrusionOk="0">
                  <a:moveTo>
                    <a:pt x="2333" y="1"/>
                  </a:moveTo>
                  <a:cubicBezTo>
                    <a:pt x="2326" y="1"/>
                    <a:pt x="2319" y="2"/>
                    <a:pt x="2312" y="5"/>
                  </a:cubicBezTo>
                  <a:lnTo>
                    <a:pt x="52" y="757"/>
                  </a:lnTo>
                  <a:cubicBezTo>
                    <a:pt x="17" y="768"/>
                    <a:pt x="0" y="805"/>
                    <a:pt x="10" y="840"/>
                  </a:cubicBezTo>
                  <a:cubicBezTo>
                    <a:pt x="20" y="867"/>
                    <a:pt x="46" y="884"/>
                    <a:pt x="73" y="884"/>
                  </a:cubicBezTo>
                  <a:cubicBezTo>
                    <a:pt x="80" y="884"/>
                    <a:pt x="87" y="884"/>
                    <a:pt x="93" y="881"/>
                  </a:cubicBezTo>
                  <a:lnTo>
                    <a:pt x="2353" y="128"/>
                  </a:lnTo>
                  <a:cubicBezTo>
                    <a:pt x="2387" y="118"/>
                    <a:pt x="2405" y="79"/>
                    <a:pt x="2395" y="46"/>
                  </a:cubicBezTo>
                  <a:cubicBezTo>
                    <a:pt x="2385" y="19"/>
                    <a:pt x="2360" y="1"/>
                    <a:pt x="233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1"/>
            <p:cNvSpPr/>
            <p:nvPr/>
          </p:nvSpPr>
          <p:spPr>
            <a:xfrm>
              <a:off x="428375" y="4257000"/>
              <a:ext cx="86550" cy="59275"/>
            </a:xfrm>
            <a:custGeom>
              <a:avLst/>
              <a:gdLst/>
              <a:ahLst/>
              <a:cxnLst/>
              <a:rect l="l" t="t" r="r" b="b"/>
              <a:pathLst>
                <a:path w="3462" h="2371" extrusionOk="0">
                  <a:moveTo>
                    <a:pt x="2765" y="1"/>
                  </a:moveTo>
                  <a:lnTo>
                    <a:pt x="272" y="328"/>
                  </a:lnTo>
                  <a:cubicBezTo>
                    <a:pt x="138" y="688"/>
                    <a:pt x="1" y="1061"/>
                    <a:pt x="22" y="1446"/>
                  </a:cubicBezTo>
                  <a:cubicBezTo>
                    <a:pt x="42" y="1829"/>
                    <a:pt x="261" y="2229"/>
                    <a:pt x="630" y="2341"/>
                  </a:cubicBezTo>
                  <a:cubicBezTo>
                    <a:pt x="697" y="2361"/>
                    <a:pt x="766" y="2370"/>
                    <a:pt x="836" y="2370"/>
                  </a:cubicBezTo>
                  <a:cubicBezTo>
                    <a:pt x="1009" y="2370"/>
                    <a:pt x="1183" y="2312"/>
                    <a:pt x="1324" y="2211"/>
                  </a:cubicBezTo>
                  <a:cubicBezTo>
                    <a:pt x="1525" y="2069"/>
                    <a:pt x="1665" y="1855"/>
                    <a:pt x="1740" y="1623"/>
                  </a:cubicBezTo>
                  <a:cubicBezTo>
                    <a:pt x="1803" y="1898"/>
                    <a:pt x="2049" y="2113"/>
                    <a:pt x="2318" y="2198"/>
                  </a:cubicBezTo>
                  <a:cubicBezTo>
                    <a:pt x="2394" y="2222"/>
                    <a:pt x="2474" y="2233"/>
                    <a:pt x="2554" y="2233"/>
                  </a:cubicBezTo>
                  <a:cubicBezTo>
                    <a:pt x="2755" y="2233"/>
                    <a:pt x="2958" y="2160"/>
                    <a:pt x="3107" y="2026"/>
                  </a:cubicBezTo>
                  <a:cubicBezTo>
                    <a:pt x="3393" y="1768"/>
                    <a:pt x="3462" y="1333"/>
                    <a:pt x="3361" y="966"/>
                  </a:cubicBezTo>
                  <a:cubicBezTo>
                    <a:pt x="3263" y="597"/>
                    <a:pt x="3023" y="282"/>
                    <a:pt x="2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1"/>
            <p:cNvSpPr/>
            <p:nvPr/>
          </p:nvSpPr>
          <p:spPr>
            <a:xfrm>
              <a:off x="434175" y="4271575"/>
              <a:ext cx="33325" cy="36300"/>
            </a:xfrm>
            <a:custGeom>
              <a:avLst/>
              <a:gdLst/>
              <a:ahLst/>
              <a:cxnLst/>
              <a:rect l="l" t="t" r="r" b="b"/>
              <a:pathLst>
                <a:path w="1333" h="1452" extrusionOk="0">
                  <a:moveTo>
                    <a:pt x="206" y="1"/>
                  </a:moveTo>
                  <a:cubicBezTo>
                    <a:pt x="179" y="1"/>
                    <a:pt x="152" y="19"/>
                    <a:pt x="143" y="47"/>
                  </a:cubicBezTo>
                  <a:cubicBezTo>
                    <a:pt x="85" y="231"/>
                    <a:pt x="25" y="423"/>
                    <a:pt x="13" y="627"/>
                  </a:cubicBezTo>
                  <a:cubicBezTo>
                    <a:pt x="0" y="861"/>
                    <a:pt x="62" y="1070"/>
                    <a:pt x="183" y="1219"/>
                  </a:cubicBezTo>
                  <a:cubicBezTo>
                    <a:pt x="306" y="1366"/>
                    <a:pt x="499" y="1452"/>
                    <a:pt x="692" y="1452"/>
                  </a:cubicBezTo>
                  <a:cubicBezTo>
                    <a:pt x="751" y="1452"/>
                    <a:pt x="812" y="1443"/>
                    <a:pt x="868" y="1428"/>
                  </a:cubicBezTo>
                  <a:cubicBezTo>
                    <a:pt x="1111" y="1356"/>
                    <a:pt x="1298" y="1129"/>
                    <a:pt x="1327" y="877"/>
                  </a:cubicBezTo>
                  <a:cubicBezTo>
                    <a:pt x="1333" y="840"/>
                    <a:pt x="1305" y="807"/>
                    <a:pt x="1270" y="804"/>
                  </a:cubicBezTo>
                  <a:cubicBezTo>
                    <a:pt x="1266" y="804"/>
                    <a:pt x="1263" y="804"/>
                    <a:pt x="1260" y="804"/>
                  </a:cubicBezTo>
                  <a:cubicBezTo>
                    <a:pt x="1228" y="804"/>
                    <a:pt x="1199" y="829"/>
                    <a:pt x="1197" y="861"/>
                  </a:cubicBezTo>
                  <a:cubicBezTo>
                    <a:pt x="1175" y="1063"/>
                    <a:pt x="1022" y="1243"/>
                    <a:pt x="829" y="1300"/>
                  </a:cubicBezTo>
                  <a:cubicBezTo>
                    <a:pt x="783" y="1314"/>
                    <a:pt x="736" y="1320"/>
                    <a:pt x="688" y="1320"/>
                  </a:cubicBezTo>
                  <a:cubicBezTo>
                    <a:pt x="535" y="1320"/>
                    <a:pt x="381" y="1253"/>
                    <a:pt x="283" y="1134"/>
                  </a:cubicBezTo>
                  <a:cubicBezTo>
                    <a:pt x="182" y="1013"/>
                    <a:pt x="133" y="834"/>
                    <a:pt x="143" y="634"/>
                  </a:cubicBezTo>
                  <a:cubicBezTo>
                    <a:pt x="155" y="448"/>
                    <a:pt x="213" y="264"/>
                    <a:pt x="269" y="85"/>
                  </a:cubicBezTo>
                  <a:cubicBezTo>
                    <a:pt x="279" y="51"/>
                    <a:pt x="260" y="14"/>
                    <a:pt x="226" y="4"/>
                  </a:cubicBezTo>
                  <a:cubicBezTo>
                    <a:pt x="220" y="2"/>
                    <a:pt x="213" y="1"/>
                    <a:pt x="20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1"/>
            <p:cNvSpPr/>
            <p:nvPr/>
          </p:nvSpPr>
          <p:spPr>
            <a:xfrm>
              <a:off x="476700" y="4268725"/>
              <a:ext cx="32875" cy="35950"/>
            </a:xfrm>
            <a:custGeom>
              <a:avLst/>
              <a:gdLst/>
              <a:ahLst/>
              <a:cxnLst/>
              <a:rect l="l" t="t" r="r" b="b"/>
              <a:pathLst>
                <a:path w="1315" h="1438" extrusionOk="0">
                  <a:moveTo>
                    <a:pt x="988" y="1"/>
                  </a:moveTo>
                  <a:cubicBezTo>
                    <a:pt x="974" y="1"/>
                    <a:pt x="960" y="5"/>
                    <a:pt x="948" y="15"/>
                  </a:cubicBezTo>
                  <a:cubicBezTo>
                    <a:pt x="920" y="39"/>
                    <a:pt x="914" y="79"/>
                    <a:pt x="937" y="108"/>
                  </a:cubicBezTo>
                  <a:cubicBezTo>
                    <a:pt x="1101" y="315"/>
                    <a:pt x="1177" y="577"/>
                    <a:pt x="1134" y="804"/>
                  </a:cubicBezTo>
                  <a:cubicBezTo>
                    <a:pt x="1087" y="1050"/>
                    <a:pt x="891" y="1258"/>
                    <a:pt x="668" y="1299"/>
                  </a:cubicBezTo>
                  <a:cubicBezTo>
                    <a:pt x="643" y="1303"/>
                    <a:pt x="618" y="1305"/>
                    <a:pt x="592" y="1305"/>
                  </a:cubicBezTo>
                  <a:cubicBezTo>
                    <a:pt x="379" y="1305"/>
                    <a:pt x="173" y="1154"/>
                    <a:pt x="138" y="957"/>
                  </a:cubicBezTo>
                  <a:cubicBezTo>
                    <a:pt x="133" y="925"/>
                    <a:pt x="105" y="903"/>
                    <a:pt x="74" y="903"/>
                  </a:cubicBezTo>
                  <a:cubicBezTo>
                    <a:pt x="70" y="903"/>
                    <a:pt x="66" y="903"/>
                    <a:pt x="62" y="904"/>
                  </a:cubicBezTo>
                  <a:cubicBezTo>
                    <a:pt x="26" y="911"/>
                    <a:pt x="0" y="944"/>
                    <a:pt x="8" y="980"/>
                  </a:cubicBezTo>
                  <a:cubicBezTo>
                    <a:pt x="55" y="1243"/>
                    <a:pt x="313" y="1437"/>
                    <a:pt x="589" y="1437"/>
                  </a:cubicBezTo>
                  <a:cubicBezTo>
                    <a:pt x="622" y="1437"/>
                    <a:pt x="655" y="1434"/>
                    <a:pt x="692" y="1429"/>
                  </a:cubicBezTo>
                  <a:cubicBezTo>
                    <a:pt x="972" y="1379"/>
                    <a:pt x="1207" y="1133"/>
                    <a:pt x="1264" y="828"/>
                  </a:cubicBezTo>
                  <a:cubicBezTo>
                    <a:pt x="1314" y="564"/>
                    <a:pt x="1230" y="264"/>
                    <a:pt x="1041" y="26"/>
                  </a:cubicBezTo>
                  <a:cubicBezTo>
                    <a:pt x="1028" y="10"/>
                    <a:pt x="1008" y="1"/>
                    <a:pt x="98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1"/>
            <p:cNvSpPr/>
            <p:nvPr/>
          </p:nvSpPr>
          <p:spPr>
            <a:xfrm>
              <a:off x="458800" y="4181150"/>
              <a:ext cx="22250" cy="19475"/>
            </a:xfrm>
            <a:custGeom>
              <a:avLst/>
              <a:gdLst/>
              <a:ahLst/>
              <a:cxnLst/>
              <a:rect l="l" t="t" r="r" b="b"/>
              <a:pathLst>
                <a:path w="890" h="779" extrusionOk="0">
                  <a:moveTo>
                    <a:pt x="757" y="1"/>
                  </a:moveTo>
                  <a:cubicBezTo>
                    <a:pt x="573" y="1"/>
                    <a:pt x="387" y="65"/>
                    <a:pt x="249" y="183"/>
                  </a:cubicBezTo>
                  <a:cubicBezTo>
                    <a:pt x="93" y="316"/>
                    <a:pt x="0" y="514"/>
                    <a:pt x="0" y="713"/>
                  </a:cubicBezTo>
                  <a:cubicBezTo>
                    <a:pt x="0" y="750"/>
                    <a:pt x="30" y="779"/>
                    <a:pt x="66" y="779"/>
                  </a:cubicBezTo>
                  <a:cubicBezTo>
                    <a:pt x="102" y="779"/>
                    <a:pt x="130" y="749"/>
                    <a:pt x="130" y="713"/>
                  </a:cubicBezTo>
                  <a:cubicBezTo>
                    <a:pt x="129" y="552"/>
                    <a:pt x="206" y="392"/>
                    <a:pt x="332" y="283"/>
                  </a:cubicBezTo>
                  <a:cubicBezTo>
                    <a:pt x="446" y="185"/>
                    <a:pt x="602" y="132"/>
                    <a:pt x="756" y="132"/>
                  </a:cubicBezTo>
                  <a:cubicBezTo>
                    <a:pt x="776" y="132"/>
                    <a:pt x="795" y="132"/>
                    <a:pt x="815" y="134"/>
                  </a:cubicBezTo>
                  <a:cubicBezTo>
                    <a:pt x="816" y="134"/>
                    <a:pt x="817" y="134"/>
                    <a:pt x="818" y="134"/>
                  </a:cubicBezTo>
                  <a:cubicBezTo>
                    <a:pt x="854" y="134"/>
                    <a:pt x="882" y="110"/>
                    <a:pt x="887" y="76"/>
                  </a:cubicBezTo>
                  <a:cubicBezTo>
                    <a:pt x="889" y="40"/>
                    <a:pt x="864" y="7"/>
                    <a:pt x="828" y="4"/>
                  </a:cubicBezTo>
                  <a:cubicBezTo>
                    <a:pt x="804" y="2"/>
                    <a:pt x="781" y="1"/>
                    <a:pt x="75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1"/>
            <p:cNvSpPr/>
            <p:nvPr/>
          </p:nvSpPr>
          <p:spPr>
            <a:xfrm>
              <a:off x="424025" y="4186950"/>
              <a:ext cx="84225" cy="57150"/>
            </a:xfrm>
            <a:custGeom>
              <a:avLst/>
              <a:gdLst/>
              <a:ahLst/>
              <a:cxnLst/>
              <a:rect l="l" t="t" r="r" b="b"/>
              <a:pathLst>
                <a:path w="3369" h="2286" extrusionOk="0">
                  <a:moveTo>
                    <a:pt x="2059" y="0"/>
                  </a:moveTo>
                  <a:cubicBezTo>
                    <a:pt x="1993" y="0"/>
                    <a:pt x="1928" y="11"/>
                    <a:pt x="1866" y="34"/>
                  </a:cubicBezTo>
                  <a:cubicBezTo>
                    <a:pt x="1711" y="91"/>
                    <a:pt x="1586" y="220"/>
                    <a:pt x="1527" y="374"/>
                  </a:cubicBezTo>
                  <a:cubicBezTo>
                    <a:pt x="1258" y="418"/>
                    <a:pt x="1001" y="518"/>
                    <a:pt x="784" y="676"/>
                  </a:cubicBezTo>
                  <a:cubicBezTo>
                    <a:pt x="279" y="1039"/>
                    <a:pt x="0" y="1678"/>
                    <a:pt x="79" y="2285"/>
                  </a:cubicBezTo>
                  <a:lnTo>
                    <a:pt x="3298" y="1741"/>
                  </a:lnTo>
                  <a:cubicBezTo>
                    <a:pt x="3368" y="1489"/>
                    <a:pt x="3308" y="1210"/>
                    <a:pt x="3168" y="989"/>
                  </a:cubicBezTo>
                  <a:cubicBezTo>
                    <a:pt x="3041" y="791"/>
                    <a:pt x="2849" y="640"/>
                    <a:pt x="2638" y="533"/>
                  </a:cubicBezTo>
                  <a:cubicBezTo>
                    <a:pt x="2626" y="394"/>
                    <a:pt x="2566" y="260"/>
                    <a:pt x="2469" y="162"/>
                  </a:cubicBezTo>
                  <a:cubicBezTo>
                    <a:pt x="2361" y="57"/>
                    <a:pt x="2210" y="0"/>
                    <a:pt x="205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1"/>
            <p:cNvSpPr/>
            <p:nvPr/>
          </p:nvSpPr>
          <p:spPr>
            <a:xfrm>
              <a:off x="420400" y="4209550"/>
              <a:ext cx="92025" cy="80900"/>
            </a:xfrm>
            <a:custGeom>
              <a:avLst/>
              <a:gdLst/>
              <a:ahLst/>
              <a:cxnLst/>
              <a:rect l="l" t="t" r="r" b="b"/>
              <a:pathLst>
                <a:path w="3681" h="3236" extrusionOk="0">
                  <a:moveTo>
                    <a:pt x="2703" y="0"/>
                  </a:moveTo>
                  <a:cubicBezTo>
                    <a:pt x="2585" y="148"/>
                    <a:pt x="2402" y="242"/>
                    <a:pt x="2215" y="252"/>
                  </a:cubicBezTo>
                  <a:cubicBezTo>
                    <a:pt x="2193" y="253"/>
                    <a:pt x="2171" y="254"/>
                    <a:pt x="2148" y="254"/>
                  </a:cubicBezTo>
                  <a:cubicBezTo>
                    <a:pt x="1978" y="254"/>
                    <a:pt x="1794" y="214"/>
                    <a:pt x="1676" y="97"/>
                  </a:cubicBezTo>
                  <a:cubicBezTo>
                    <a:pt x="1302" y="278"/>
                    <a:pt x="1014" y="584"/>
                    <a:pt x="837" y="959"/>
                  </a:cubicBezTo>
                  <a:cubicBezTo>
                    <a:pt x="825" y="959"/>
                    <a:pt x="813" y="959"/>
                    <a:pt x="801" y="959"/>
                  </a:cubicBezTo>
                  <a:cubicBezTo>
                    <a:pt x="519" y="959"/>
                    <a:pt x="243" y="1133"/>
                    <a:pt x="125" y="1391"/>
                  </a:cubicBezTo>
                  <a:cubicBezTo>
                    <a:pt x="1" y="1658"/>
                    <a:pt x="58" y="2000"/>
                    <a:pt x="263" y="2213"/>
                  </a:cubicBezTo>
                  <a:cubicBezTo>
                    <a:pt x="402" y="2359"/>
                    <a:pt x="606" y="2439"/>
                    <a:pt x="808" y="2439"/>
                  </a:cubicBezTo>
                  <a:cubicBezTo>
                    <a:pt x="900" y="2439"/>
                    <a:pt x="992" y="2422"/>
                    <a:pt x="1077" y="2388"/>
                  </a:cubicBezTo>
                  <a:lnTo>
                    <a:pt x="1077" y="2388"/>
                  </a:lnTo>
                  <a:cubicBezTo>
                    <a:pt x="1084" y="2572"/>
                    <a:pt x="1076" y="2745"/>
                    <a:pt x="1083" y="2929"/>
                  </a:cubicBezTo>
                  <a:cubicBezTo>
                    <a:pt x="1315" y="3117"/>
                    <a:pt x="1622" y="3236"/>
                    <a:pt x="1921" y="3236"/>
                  </a:cubicBezTo>
                  <a:cubicBezTo>
                    <a:pt x="1931" y="3236"/>
                    <a:pt x="1942" y="3236"/>
                    <a:pt x="1952" y="3235"/>
                  </a:cubicBezTo>
                  <a:cubicBezTo>
                    <a:pt x="2262" y="3225"/>
                    <a:pt x="2615" y="3179"/>
                    <a:pt x="2846" y="2974"/>
                  </a:cubicBezTo>
                  <a:cubicBezTo>
                    <a:pt x="2838" y="2856"/>
                    <a:pt x="2866" y="2753"/>
                    <a:pt x="2857" y="2636"/>
                  </a:cubicBezTo>
                  <a:cubicBezTo>
                    <a:pt x="3189" y="2453"/>
                    <a:pt x="3449" y="2139"/>
                    <a:pt x="3565" y="1777"/>
                  </a:cubicBezTo>
                  <a:cubicBezTo>
                    <a:pt x="3680" y="1415"/>
                    <a:pt x="3622" y="1012"/>
                    <a:pt x="3486" y="656"/>
                  </a:cubicBezTo>
                  <a:cubicBezTo>
                    <a:pt x="3356" y="312"/>
                    <a:pt x="3066" y="66"/>
                    <a:pt x="270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1"/>
            <p:cNvSpPr/>
            <p:nvPr/>
          </p:nvSpPr>
          <p:spPr>
            <a:xfrm>
              <a:off x="429125" y="4243800"/>
              <a:ext cx="13800" cy="4900"/>
            </a:xfrm>
            <a:custGeom>
              <a:avLst/>
              <a:gdLst/>
              <a:ahLst/>
              <a:cxnLst/>
              <a:rect l="l" t="t" r="r" b="b"/>
              <a:pathLst>
                <a:path w="552" h="196" extrusionOk="0">
                  <a:moveTo>
                    <a:pt x="73" y="1"/>
                  </a:moveTo>
                  <a:cubicBezTo>
                    <a:pt x="40" y="1"/>
                    <a:pt x="12" y="24"/>
                    <a:pt x="6" y="57"/>
                  </a:cubicBezTo>
                  <a:cubicBezTo>
                    <a:pt x="1" y="93"/>
                    <a:pt x="26" y="126"/>
                    <a:pt x="62" y="131"/>
                  </a:cubicBezTo>
                  <a:lnTo>
                    <a:pt x="471" y="196"/>
                  </a:lnTo>
                  <a:lnTo>
                    <a:pt x="481" y="196"/>
                  </a:lnTo>
                  <a:cubicBezTo>
                    <a:pt x="514" y="196"/>
                    <a:pt x="541" y="173"/>
                    <a:pt x="545" y="140"/>
                  </a:cubicBezTo>
                  <a:cubicBezTo>
                    <a:pt x="551" y="104"/>
                    <a:pt x="525" y="71"/>
                    <a:pt x="490" y="65"/>
                  </a:cubicBezTo>
                  <a:lnTo>
                    <a:pt x="81" y="1"/>
                  </a:ln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1"/>
            <p:cNvSpPr/>
            <p:nvPr/>
          </p:nvSpPr>
          <p:spPr>
            <a:xfrm>
              <a:off x="465875" y="4272575"/>
              <a:ext cx="29925" cy="6725"/>
            </a:xfrm>
            <a:custGeom>
              <a:avLst/>
              <a:gdLst/>
              <a:ahLst/>
              <a:cxnLst/>
              <a:rect l="l" t="t" r="r" b="b"/>
              <a:pathLst>
                <a:path w="1197" h="269" extrusionOk="0">
                  <a:moveTo>
                    <a:pt x="1124" y="0"/>
                  </a:moveTo>
                  <a:cubicBezTo>
                    <a:pt x="1114" y="0"/>
                    <a:pt x="1103" y="3"/>
                    <a:pt x="1094" y="8"/>
                  </a:cubicBezTo>
                  <a:cubicBezTo>
                    <a:pt x="923" y="93"/>
                    <a:pt x="732" y="137"/>
                    <a:pt x="541" y="137"/>
                  </a:cubicBezTo>
                  <a:cubicBezTo>
                    <a:pt x="390" y="137"/>
                    <a:pt x="238" y="109"/>
                    <a:pt x="97" y="54"/>
                  </a:cubicBezTo>
                  <a:cubicBezTo>
                    <a:pt x="90" y="51"/>
                    <a:pt x="83" y="50"/>
                    <a:pt x="75" y="50"/>
                  </a:cubicBezTo>
                  <a:cubicBezTo>
                    <a:pt x="48" y="50"/>
                    <a:pt x="22" y="66"/>
                    <a:pt x="12" y="92"/>
                  </a:cubicBezTo>
                  <a:cubicBezTo>
                    <a:pt x="0" y="125"/>
                    <a:pt x="16" y="165"/>
                    <a:pt x="50" y="178"/>
                  </a:cubicBezTo>
                  <a:cubicBezTo>
                    <a:pt x="208" y="238"/>
                    <a:pt x="375" y="268"/>
                    <a:pt x="543" y="268"/>
                  </a:cubicBezTo>
                  <a:cubicBezTo>
                    <a:pt x="754" y="268"/>
                    <a:pt x="964" y="221"/>
                    <a:pt x="1152" y="124"/>
                  </a:cubicBezTo>
                  <a:cubicBezTo>
                    <a:pt x="1184" y="108"/>
                    <a:pt x="1197" y="68"/>
                    <a:pt x="1181" y="37"/>
                  </a:cubicBezTo>
                  <a:cubicBezTo>
                    <a:pt x="1170" y="14"/>
                    <a:pt x="1147" y="0"/>
                    <a:pt x="112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1"/>
            <p:cNvSpPr/>
            <p:nvPr/>
          </p:nvSpPr>
          <p:spPr>
            <a:xfrm>
              <a:off x="459150" y="4231100"/>
              <a:ext cx="16100" cy="6550"/>
            </a:xfrm>
            <a:custGeom>
              <a:avLst/>
              <a:gdLst/>
              <a:ahLst/>
              <a:cxnLst/>
              <a:rect l="l" t="t" r="r" b="b"/>
              <a:pathLst>
                <a:path w="644" h="262" extrusionOk="0">
                  <a:moveTo>
                    <a:pt x="322" y="0"/>
                  </a:moveTo>
                  <a:cubicBezTo>
                    <a:pt x="202" y="0"/>
                    <a:pt x="86" y="62"/>
                    <a:pt x="21" y="160"/>
                  </a:cubicBezTo>
                  <a:cubicBezTo>
                    <a:pt x="1" y="190"/>
                    <a:pt x="8" y="232"/>
                    <a:pt x="38" y="252"/>
                  </a:cubicBezTo>
                  <a:cubicBezTo>
                    <a:pt x="49" y="259"/>
                    <a:pt x="62" y="262"/>
                    <a:pt x="73" y="262"/>
                  </a:cubicBezTo>
                  <a:cubicBezTo>
                    <a:pt x="95" y="262"/>
                    <a:pt x="116" y="252"/>
                    <a:pt x="129" y="233"/>
                  </a:cubicBezTo>
                  <a:cubicBezTo>
                    <a:pt x="172" y="172"/>
                    <a:pt x="248" y="130"/>
                    <a:pt x="322" y="130"/>
                  </a:cubicBezTo>
                  <a:cubicBezTo>
                    <a:pt x="396" y="130"/>
                    <a:pt x="472" y="169"/>
                    <a:pt x="515" y="232"/>
                  </a:cubicBezTo>
                  <a:cubicBezTo>
                    <a:pt x="528" y="251"/>
                    <a:pt x="548" y="261"/>
                    <a:pt x="570" y="261"/>
                  </a:cubicBezTo>
                  <a:cubicBezTo>
                    <a:pt x="582" y="261"/>
                    <a:pt x="595" y="257"/>
                    <a:pt x="607" y="250"/>
                  </a:cubicBezTo>
                  <a:cubicBezTo>
                    <a:pt x="637" y="230"/>
                    <a:pt x="644" y="189"/>
                    <a:pt x="624" y="159"/>
                  </a:cubicBezTo>
                  <a:cubicBezTo>
                    <a:pt x="557" y="60"/>
                    <a:pt x="442" y="0"/>
                    <a:pt x="32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1"/>
            <p:cNvSpPr/>
            <p:nvPr/>
          </p:nvSpPr>
          <p:spPr>
            <a:xfrm>
              <a:off x="494650" y="4225300"/>
              <a:ext cx="12425" cy="7825"/>
            </a:xfrm>
            <a:custGeom>
              <a:avLst/>
              <a:gdLst/>
              <a:ahLst/>
              <a:cxnLst/>
              <a:rect l="l" t="t" r="r" b="b"/>
              <a:pathLst>
                <a:path w="497" h="313" extrusionOk="0">
                  <a:moveTo>
                    <a:pt x="287" y="1"/>
                  </a:moveTo>
                  <a:cubicBezTo>
                    <a:pt x="252" y="1"/>
                    <a:pt x="218" y="7"/>
                    <a:pt x="186" y="19"/>
                  </a:cubicBezTo>
                  <a:cubicBezTo>
                    <a:pt x="94" y="52"/>
                    <a:pt x="24" y="138"/>
                    <a:pt x="7" y="234"/>
                  </a:cubicBezTo>
                  <a:cubicBezTo>
                    <a:pt x="0" y="269"/>
                    <a:pt x="23" y="304"/>
                    <a:pt x="59" y="309"/>
                  </a:cubicBezTo>
                  <a:cubicBezTo>
                    <a:pt x="64" y="312"/>
                    <a:pt x="67" y="312"/>
                    <a:pt x="71" y="312"/>
                  </a:cubicBezTo>
                  <a:cubicBezTo>
                    <a:pt x="102" y="312"/>
                    <a:pt x="129" y="291"/>
                    <a:pt x="137" y="259"/>
                  </a:cubicBezTo>
                  <a:cubicBezTo>
                    <a:pt x="146" y="208"/>
                    <a:pt x="186" y="162"/>
                    <a:pt x="233" y="144"/>
                  </a:cubicBezTo>
                  <a:cubicBezTo>
                    <a:pt x="250" y="138"/>
                    <a:pt x="269" y="135"/>
                    <a:pt x="287" y="135"/>
                  </a:cubicBezTo>
                  <a:cubicBezTo>
                    <a:pt x="321" y="135"/>
                    <a:pt x="355" y="145"/>
                    <a:pt x="382" y="165"/>
                  </a:cubicBezTo>
                  <a:cubicBezTo>
                    <a:pt x="394" y="174"/>
                    <a:pt x="409" y="178"/>
                    <a:pt x="423" y="178"/>
                  </a:cubicBezTo>
                  <a:cubicBezTo>
                    <a:pt x="443" y="178"/>
                    <a:pt x="462" y="170"/>
                    <a:pt x="475" y="152"/>
                  </a:cubicBezTo>
                  <a:cubicBezTo>
                    <a:pt x="496" y="125"/>
                    <a:pt x="490" y="81"/>
                    <a:pt x="462" y="59"/>
                  </a:cubicBezTo>
                  <a:cubicBezTo>
                    <a:pt x="411" y="21"/>
                    <a:pt x="349" y="1"/>
                    <a:pt x="28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1"/>
            <p:cNvSpPr/>
            <p:nvPr/>
          </p:nvSpPr>
          <p:spPr>
            <a:xfrm>
              <a:off x="481475" y="4229725"/>
              <a:ext cx="9050" cy="11825"/>
            </a:xfrm>
            <a:custGeom>
              <a:avLst/>
              <a:gdLst/>
              <a:ahLst/>
              <a:cxnLst/>
              <a:rect l="l" t="t" r="r" b="b"/>
              <a:pathLst>
                <a:path w="362" h="473" extrusionOk="0">
                  <a:moveTo>
                    <a:pt x="154" y="0"/>
                  </a:moveTo>
                  <a:cubicBezTo>
                    <a:pt x="144" y="0"/>
                    <a:pt x="134" y="2"/>
                    <a:pt x="125" y="7"/>
                  </a:cubicBezTo>
                  <a:cubicBezTo>
                    <a:pt x="94" y="22"/>
                    <a:pt x="80" y="62"/>
                    <a:pt x="95" y="94"/>
                  </a:cubicBezTo>
                  <a:lnTo>
                    <a:pt x="200" y="313"/>
                  </a:lnTo>
                  <a:lnTo>
                    <a:pt x="60" y="344"/>
                  </a:lnTo>
                  <a:cubicBezTo>
                    <a:pt x="24" y="351"/>
                    <a:pt x="1" y="387"/>
                    <a:pt x="10" y="423"/>
                  </a:cubicBezTo>
                  <a:cubicBezTo>
                    <a:pt x="17" y="453"/>
                    <a:pt x="44" y="473"/>
                    <a:pt x="74" y="473"/>
                  </a:cubicBezTo>
                  <a:cubicBezTo>
                    <a:pt x="80" y="473"/>
                    <a:pt x="84" y="471"/>
                    <a:pt x="90" y="471"/>
                  </a:cubicBezTo>
                  <a:lnTo>
                    <a:pt x="308" y="421"/>
                  </a:lnTo>
                  <a:cubicBezTo>
                    <a:pt x="328" y="415"/>
                    <a:pt x="344" y="403"/>
                    <a:pt x="353" y="385"/>
                  </a:cubicBezTo>
                  <a:cubicBezTo>
                    <a:pt x="361" y="367"/>
                    <a:pt x="361" y="345"/>
                    <a:pt x="353" y="328"/>
                  </a:cubicBezTo>
                  <a:lnTo>
                    <a:pt x="214" y="37"/>
                  </a:lnTo>
                  <a:cubicBezTo>
                    <a:pt x="202" y="14"/>
                    <a:pt x="178" y="0"/>
                    <a:pt x="15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1"/>
            <p:cNvSpPr/>
            <p:nvPr/>
          </p:nvSpPr>
          <p:spPr>
            <a:xfrm>
              <a:off x="472375" y="4242250"/>
              <a:ext cx="11850" cy="8275"/>
            </a:xfrm>
            <a:custGeom>
              <a:avLst/>
              <a:gdLst/>
              <a:ahLst/>
              <a:cxnLst/>
              <a:rect l="l" t="t" r="r" b="b"/>
              <a:pathLst>
                <a:path w="474" h="331" extrusionOk="0">
                  <a:moveTo>
                    <a:pt x="72" y="0"/>
                  </a:moveTo>
                  <a:cubicBezTo>
                    <a:pt x="36" y="0"/>
                    <a:pt x="6" y="29"/>
                    <a:pt x="5" y="65"/>
                  </a:cubicBezTo>
                  <a:cubicBezTo>
                    <a:pt x="0" y="170"/>
                    <a:pt x="66" y="272"/>
                    <a:pt x="163" y="310"/>
                  </a:cubicBezTo>
                  <a:cubicBezTo>
                    <a:pt x="193" y="326"/>
                    <a:pt x="228" y="330"/>
                    <a:pt x="259" y="330"/>
                  </a:cubicBezTo>
                  <a:cubicBezTo>
                    <a:pt x="331" y="330"/>
                    <a:pt x="401" y="302"/>
                    <a:pt x="449" y="246"/>
                  </a:cubicBezTo>
                  <a:cubicBezTo>
                    <a:pt x="474" y="220"/>
                    <a:pt x="472" y="179"/>
                    <a:pt x="445" y="153"/>
                  </a:cubicBezTo>
                  <a:cubicBezTo>
                    <a:pt x="432" y="142"/>
                    <a:pt x="416" y="136"/>
                    <a:pt x="401" y="136"/>
                  </a:cubicBezTo>
                  <a:cubicBezTo>
                    <a:pt x="383" y="136"/>
                    <a:pt x="366" y="143"/>
                    <a:pt x="352" y="158"/>
                  </a:cubicBezTo>
                  <a:cubicBezTo>
                    <a:pt x="328" y="182"/>
                    <a:pt x="293" y="197"/>
                    <a:pt x="259" y="197"/>
                  </a:cubicBezTo>
                  <a:cubicBezTo>
                    <a:pt x="243" y="197"/>
                    <a:pt x="228" y="194"/>
                    <a:pt x="213" y="188"/>
                  </a:cubicBezTo>
                  <a:cubicBezTo>
                    <a:pt x="168" y="170"/>
                    <a:pt x="135" y="117"/>
                    <a:pt x="136" y="67"/>
                  </a:cubicBezTo>
                  <a:cubicBezTo>
                    <a:pt x="136" y="32"/>
                    <a:pt x="108" y="2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1"/>
            <p:cNvSpPr/>
            <p:nvPr/>
          </p:nvSpPr>
          <p:spPr>
            <a:xfrm>
              <a:off x="456975" y="4217300"/>
              <a:ext cx="16900" cy="6850"/>
            </a:xfrm>
            <a:custGeom>
              <a:avLst/>
              <a:gdLst/>
              <a:ahLst/>
              <a:cxnLst/>
              <a:rect l="l" t="t" r="r" b="b"/>
              <a:pathLst>
                <a:path w="676" h="274" extrusionOk="0">
                  <a:moveTo>
                    <a:pt x="419" y="0"/>
                  </a:moveTo>
                  <a:cubicBezTo>
                    <a:pt x="274" y="0"/>
                    <a:pt x="128" y="57"/>
                    <a:pt x="25" y="162"/>
                  </a:cubicBezTo>
                  <a:cubicBezTo>
                    <a:pt x="0" y="188"/>
                    <a:pt x="0" y="231"/>
                    <a:pt x="27" y="255"/>
                  </a:cubicBezTo>
                  <a:cubicBezTo>
                    <a:pt x="39" y="268"/>
                    <a:pt x="57" y="274"/>
                    <a:pt x="73" y="274"/>
                  </a:cubicBezTo>
                  <a:cubicBezTo>
                    <a:pt x="89" y="274"/>
                    <a:pt x="108" y="268"/>
                    <a:pt x="120" y="253"/>
                  </a:cubicBezTo>
                  <a:cubicBezTo>
                    <a:pt x="196" y="175"/>
                    <a:pt x="309" y="131"/>
                    <a:pt x="421" y="131"/>
                  </a:cubicBezTo>
                  <a:cubicBezTo>
                    <a:pt x="474" y="131"/>
                    <a:pt x="527" y="141"/>
                    <a:pt x="575" y="162"/>
                  </a:cubicBezTo>
                  <a:cubicBezTo>
                    <a:pt x="584" y="166"/>
                    <a:pt x="592" y="168"/>
                    <a:pt x="601" y="168"/>
                  </a:cubicBezTo>
                  <a:cubicBezTo>
                    <a:pt x="626" y="168"/>
                    <a:pt x="650" y="153"/>
                    <a:pt x="661" y="128"/>
                  </a:cubicBezTo>
                  <a:cubicBezTo>
                    <a:pt x="675" y="96"/>
                    <a:pt x="661" y="56"/>
                    <a:pt x="628" y="42"/>
                  </a:cubicBezTo>
                  <a:cubicBezTo>
                    <a:pt x="561" y="14"/>
                    <a:pt x="490" y="0"/>
                    <a:pt x="41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1"/>
            <p:cNvSpPr/>
            <p:nvPr/>
          </p:nvSpPr>
          <p:spPr>
            <a:xfrm>
              <a:off x="489825" y="4212450"/>
              <a:ext cx="10025" cy="5650"/>
            </a:xfrm>
            <a:custGeom>
              <a:avLst/>
              <a:gdLst/>
              <a:ahLst/>
              <a:cxnLst/>
              <a:rect l="l" t="t" r="r" b="b"/>
              <a:pathLst>
                <a:path w="401" h="226" extrusionOk="0">
                  <a:moveTo>
                    <a:pt x="326" y="0"/>
                  </a:moveTo>
                  <a:cubicBezTo>
                    <a:pt x="318" y="0"/>
                    <a:pt x="311" y="2"/>
                    <a:pt x="303" y="4"/>
                  </a:cubicBezTo>
                  <a:lnTo>
                    <a:pt x="51" y="99"/>
                  </a:lnTo>
                  <a:cubicBezTo>
                    <a:pt x="17" y="112"/>
                    <a:pt x="0" y="149"/>
                    <a:pt x="11" y="183"/>
                  </a:cubicBezTo>
                  <a:cubicBezTo>
                    <a:pt x="21" y="210"/>
                    <a:pt x="46" y="226"/>
                    <a:pt x="73" y="226"/>
                  </a:cubicBezTo>
                  <a:cubicBezTo>
                    <a:pt x="82" y="226"/>
                    <a:pt x="89" y="226"/>
                    <a:pt x="96" y="222"/>
                  </a:cubicBezTo>
                  <a:lnTo>
                    <a:pt x="347" y="127"/>
                  </a:lnTo>
                  <a:cubicBezTo>
                    <a:pt x="382" y="114"/>
                    <a:pt x="400" y="77"/>
                    <a:pt x="387" y="43"/>
                  </a:cubicBezTo>
                  <a:cubicBezTo>
                    <a:pt x="377" y="17"/>
                    <a:pt x="352" y="0"/>
                    <a:pt x="32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1"/>
            <p:cNvSpPr/>
            <p:nvPr/>
          </p:nvSpPr>
          <p:spPr>
            <a:xfrm>
              <a:off x="512175" y="4407900"/>
              <a:ext cx="99025" cy="63400"/>
            </a:xfrm>
            <a:custGeom>
              <a:avLst/>
              <a:gdLst/>
              <a:ahLst/>
              <a:cxnLst/>
              <a:rect l="l" t="t" r="r" b="b"/>
              <a:pathLst>
                <a:path w="3961" h="2536" extrusionOk="0">
                  <a:moveTo>
                    <a:pt x="733" y="0"/>
                  </a:moveTo>
                  <a:lnTo>
                    <a:pt x="1" y="2280"/>
                  </a:lnTo>
                  <a:cubicBezTo>
                    <a:pt x="561" y="2435"/>
                    <a:pt x="1142" y="2535"/>
                    <a:pt x="1721" y="2535"/>
                  </a:cubicBezTo>
                  <a:cubicBezTo>
                    <a:pt x="1937" y="2535"/>
                    <a:pt x="2152" y="2521"/>
                    <a:pt x="2365" y="2492"/>
                  </a:cubicBezTo>
                  <a:cubicBezTo>
                    <a:pt x="2959" y="2407"/>
                    <a:pt x="3447" y="1987"/>
                    <a:pt x="3752" y="1457"/>
                  </a:cubicBezTo>
                  <a:cubicBezTo>
                    <a:pt x="3961" y="1088"/>
                    <a:pt x="3733" y="620"/>
                    <a:pt x="3320" y="535"/>
                  </a:cubicBezTo>
                  <a:cubicBezTo>
                    <a:pt x="2458" y="356"/>
                    <a:pt x="1592" y="187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1"/>
            <p:cNvSpPr/>
            <p:nvPr/>
          </p:nvSpPr>
          <p:spPr>
            <a:xfrm>
              <a:off x="546700" y="4422100"/>
              <a:ext cx="8425" cy="23475"/>
            </a:xfrm>
            <a:custGeom>
              <a:avLst/>
              <a:gdLst/>
              <a:ahLst/>
              <a:cxnLst/>
              <a:rect l="l" t="t" r="r" b="b"/>
              <a:pathLst>
                <a:path w="337" h="939" extrusionOk="0">
                  <a:moveTo>
                    <a:pt x="264" y="0"/>
                  </a:moveTo>
                  <a:cubicBezTo>
                    <a:pt x="235" y="0"/>
                    <a:pt x="208" y="21"/>
                    <a:pt x="201" y="51"/>
                  </a:cubicBezTo>
                  <a:lnTo>
                    <a:pt x="9" y="859"/>
                  </a:lnTo>
                  <a:cubicBezTo>
                    <a:pt x="1" y="892"/>
                    <a:pt x="22" y="927"/>
                    <a:pt x="58" y="937"/>
                  </a:cubicBezTo>
                  <a:cubicBezTo>
                    <a:pt x="64" y="939"/>
                    <a:pt x="69" y="939"/>
                    <a:pt x="74" y="939"/>
                  </a:cubicBezTo>
                  <a:cubicBezTo>
                    <a:pt x="105" y="939"/>
                    <a:pt x="131" y="919"/>
                    <a:pt x="137" y="889"/>
                  </a:cubicBezTo>
                  <a:lnTo>
                    <a:pt x="328" y="81"/>
                  </a:lnTo>
                  <a:cubicBezTo>
                    <a:pt x="337" y="47"/>
                    <a:pt x="315" y="11"/>
                    <a:pt x="280" y="2"/>
                  </a:cubicBezTo>
                  <a:cubicBezTo>
                    <a:pt x="274" y="1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1"/>
            <p:cNvSpPr/>
            <p:nvPr/>
          </p:nvSpPr>
          <p:spPr>
            <a:xfrm>
              <a:off x="558825" y="4424275"/>
              <a:ext cx="7100" cy="22400"/>
            </a:xfrm>
            <a:custGeom>
              <a:avLst/>
              <a:gdLst/>
              <a:ahLst/>
              <a:cxnLst/>
              <a:rect l="l" t="t" r="r" b="b"/>
              <a:pathLst>
                <a:path w="284" h="896" extrusionOk="0">
                  <a:moveTo>
                    <a:pt x="210" y="1"/>
                  </a:moveTo>
                  <a:cubicBezTo>
                    <a:pt x="180" y="1"/>
                    <a:pt x="154" y="23"/>
                    <a:pt x="149" y="54"/>
                  </a:cubicBezTo>
                  <a:lnTo>
                    <a:pt x="8" y="817"/>
                  </a:lnTo>
                  <a:cubicBezTo>
                    <a:pt x="0" y="853"/>
                    <a:pt x="23" y="887"/>
                    <a:pt x="59" y="895"/>
                  </a:cubicBezTo>
                  <a:cubicBezTo>
                    <a:pt x="65" y="896"/>
                    <a:pt x="68" y="896"/>
                    <a:pt x="72" y="896"/>
                  </a:cubicBezTo>
                  <a:cubicBezTo>
                    <a:pt x="102" y="896"/>
                    <a:pt x="129" y="875"/>
                    <a:pt x="136" y="843"/>
                  </a:cubicBezTo>
                  <a:lnTo>
                    <a:pt x="276" y="80"/>
                  </a:lnTo>
                  <a:cubicBezTo>
                    <a:pt x="283" y="44"/>
                    <a:pt x="261" y="10"/>
                    <a:pt x="225" y="3"/>
                  </a:cubicBezTo>
                  <a:cubicBezTo>
                    <a:pt x="220" y="1"/>
                    <a:pt x="215" y="1"/>
                    <a:pt x="21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1"/>
            <p:cNvSpPr/>
            <p:nvPr/>
          </p:nvSpPr>
          <p:spPr>
            <a:xfrm>
              <a:off x="571650" y="4425650"/>
              <a:ext cx="7200" cy="22075"/>
            </a:xfrm>
            <a:custGeom>
              <a:avLst/>
              <a:gdLst/>
              <a:ahLst/>
              <a:cxnLst/>
              <a:rect l="l" t="t" r="r" b="b"/>
              <a:pathLst>
                <a:path w="288" h="883" extrusionOk="0">
                  <a:moveTo>
                    <a:pt x="216" y="1"/>
                  </a:moveTo>
                  <a:cubicBezTo>
                    <a:pt x="186" y="1"/>
                    <a:pt x="158" y="22"/>
                    <a:pt x="152" y="53"/>
                  </a:cubicBezTo>
                  <a:lnTo>
                    <a:pt x="8" y="804"/>
                  </a:lnTo>
                  <a:cubicBezTo>
                    <a:pt x="1" y="840"/>
                    <a:pt x="23" y="874"/>
                    <a:pt x="59" y="881"/>
                  </a:cubicBezTo>
                  <a:cubicBezTo>
                    <a:pt x="62" y="882"/>
                    <a:pt x="68" y="882"/>
                    <a:pt x="72" y="882"/>
                  </a:cubicBezTo>
                  <a:cubicBezTo>
                    <a:pt x="102" y="882"/>
                    <a:pt x="129" y="861"/>
                    <a:pt x="136" y="828"/>
                  </a:cubicBezTo>
                  <a:lnTo>
                    <a:pt x="281" y="78"/>
                  </a:lnTo>
                  <a:cubicBezTo>
                    <a:pt x="288" y="42"/>
                    <a:pt x="265" y="9"/>
                    <a:pt x="229" y="2"/>
                  </a:cubicBezTo>
                  <a:cubicBezTo>
                    <a:pt x="225" y="1"/>
                    <a:pt x="221" y="1"/>
                    <a:pt x="21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1"/>
            <p:cNvSpPr/>
            <p:nvPr/>
          </p:nvSpPr>
          <p:spPr>
            <a:xfrm>
              <a:off x="589925" y="4431325"/>
              <a:ext cx="20425" cy="32975"/>
            </a:xfrm>
            <a:custGeom>
              <a:avLst/>
              <a:gdLst/>
              <a:ahLst/>
              <a:cxnLst/>
              <a:rect l="l" t="t" r="r" b="b"/>
              <a:pathLst>
                <a:path w="817" h="1319" extrusionOk="0">
                  <a:moveTo>
                    <a:pt x="739" y="1"/>
                  </a:moveTo>
                  <a:cubicBezTo>
                    <a:pt x="703" y="1"/>
                    <a:pt x="675" y="32"/>
                    <a:pt x="675" y="68"/>
                  </a:cubicBezTo>
                  <a:cubicBezTo>
                    <a:pt x="685" y="518"/>
                    <a:pt x="429" y="970"/>
                    <a:pt x="42" y="1197"/>
                  </a:cubicBezTo>
                  <a:cubicBezTo>
                    <a:pt x="10" y="1214"/>
                    <a:pt x="0" y="1253"/>
                    <a:pt x="17" y="1286"/>
                  </a:cubicBezTo>
                  <a:cubicBezTo>
                    <a:pt x="30" y="1307"/>
                    <a:pt x="52" y="1319"/>
                    <a:pt x="74" y="1319"/>
                  </a:cubicBezTo>
                  <a:cubicBezTo>
                    <a:pt x="86" y="1319"/>
                    <a:pt x="99" y="1316"/>
                    <a:pt x="109" y="1312"/>
                  </a:cubicBezTo>
                  <a:cubicBezTo>
                    <a:pt x="543" y="1057"/>
                    <a:pt x="816" y="568"/>
                    <a:pt x="808" y="65"/>
                  </a:cubicBezTo>
                  <a:cubicBezTo>
                    <a:pt x="806" y="29"/>
                    <a:pt x="778" y="1"/>
                    <a:pt x="74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7" name="Google Shape;2957;p51"/>
          <p:cNvGrpSpPr/>
          <p:nvPr/>
        </p:nvGrpSpPr>
        <p:grpSpPr>
          <a:xfrm>
            <a:off x="4716130" y="3637939"/>
            <a:ext cx="1173535" cy="973124"/>
            <a:chOff x="4024100" y="2314000"/>
            <a:chExt cx="393500" cy="326300"/>
          </a:xfrm>
        </p:grpSpPr>
        <p:sp>
          <p:nvSpPr>
            <p:cNvPr id="2958" name="Google Shape;2958;p51"/>
            <p:cNvSpPr/>
            <p:nvPr/>
          </p:nvSpPr>
          <p:spPr>
            <a:xfrm>
              <a:off x="4024100" y="2598700"/>
              <a:ext cx="393500" cy="41600"/>
            </a:xfrm>
            <a:custGeom>
              <a:avLst/>
              <a:gdLst/>
              <a:ahLst/>
              <a:cxnLst/>
              <a:rect l="l" t="t" r="r" b="b"/>
              <a:pathLst>
                <a:path w="15740" h="1664" extrusionOk="0">
                  <a:moveTo>
                    <a:pt x="7870" y="1"/>
                  </a:moveTo>
                  <a:cubicBezTo>
                    <a:pt x="5781" y="1"/>
                    <a:pt x="3780" y="88"/>
                    <a:pt x="2305" y="244"/>
                  </a:cubicBezTo>
                  <a:cubicBezTo>
                    <a:pt x="828" y="401"/>
                    <a:pt x="0" y="611"/>
                    <a:pt x="0" y="833"/>
                  </a:cubicBezTo>
                  <a:cubicBezTo>
                    <a:pt x="0" y="1053"/>
                    <a:pt x="828" y="1265"/>
                    <a:pt x="2305" y="1420"/>
                  </a:cubicBezTo>
                  <a:cubicBezTo>
                    <a:pt x="3780" y="1576"/>
                    <a:pt x="5781" y="1664"/>
                    <a:pt x="7870" y="1664"/>
                  </a:cubicBezTo>
                  <a:cubicBezTo>
                    <a:pt x="9957" y="1664"/>
                    <a:pt x="11958" y="1576"/>
                    <a:pt x="13433" y="1420"/>
                  </a:cubicBezTo>
                  <a:cubicBezTo>
                    <a:pt x="14910" y="1265"/>
                    <a:pt x="15739" y="1053"/>
                    <a:pt x="15739" y="833"/>
                  </a:cubicBezTo>
                  <a:cubicBezTo>
                    <a:pt x="15739" y="611"/>
                    <a:pt x="14910" y="401"/>
                    <a:pt x="13433" y="244"/>
                  </a:cubicBezTo>
                  <a:cubicBezTo>
                    <a:pt x="11958" y="88"/>
                    <a:pt x="9957" y="1"/>
                    <a:pt x="7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1"/>
            <p:cNvSpPr/>
            <p:nvPr/>
          </p:nvSpPr>
          <p:spPr>
            <a:xfrm>
              <a:off x="4038075" y="2404900"/>
              <a:ext cx="328650" cy="213050"/>
            </a:xfrm>
            <a:custGeom>
              <a:avLst/>
              <a:gdLst/>
              <a:ahLst/>
              <a:cxnLst/>
              <a:rect l="l" t="t" r="r" b="b"/>
              <a:pathLst>
                <a:path w="13146" h="8522" extrusionOk="0">
                  <a:moveTo>
                    <a:pt x="4623" y="1"/>
                  </a:moveTo>
                  <a:cubicBezTo>
                    <a:pt x="2595" y="803"/>
                    <a:pt x="955" y="2534"/>
                    <a:pt x="266" y="4604"/>
                  </a:cubicBezTo>
                  <a:cubicBezTo>
                    <a:pt x="0" y="5401"/>
                    <a:pt x="87" y="6355"/>
                    <a:pt x="516" y="7078"/>
                  </a:cubicBezTo>
                  <a:cubicBezTo>
                    <a:pt x="945" y="7802"/>
                    <a:pt x="1711" y="8315"/>
                    <a:pt x="2545" y="8436"/>
                  </a:cubicBezTo>
                  <a:cubicBezTo>
                    <a:pt x="2997" y="8502"/>
                    <a:pt x="5587" y="8521"/>
                    <a:pt x="7960" y="8521"/>
                  </a:cubicBezTo>
                  <a:cubicBezTo>
                    <a:pt x="9892" y="8521"/>
                    <a:pt x="11681" y="8509"/>
                    <a:pt x="12052" y="8499"/>
                  </a:cubicBezTo>
                  <a:cubicBezTo>
                    <a:pt x="12781" y="8209"/>
                    <a:pt x="13146" y="7257"/>
                    <a:pt x="12630" y="6355"/>
                  </a:cubicBezTo>
                  <a:cubicBezTo>
                    <a:pt x="11764" y="4837"/>
                    <a:pt x="9152" y="3229"/>
                    <a:pt x="9152" y="3229"/>
                  </a:cubicBezTo>
                  <a:cubicBezTo>
                    <a:pt x="8493" y="2388"/>
                    <a:pt x="7840" y="1559"/>
                    <a:pt x="7176" y="717"/>
                  </a:cubicBezTo>
                  <a:cubicBezTo>
                    <a:pt x="6954" y="782"/>
                    <a:pt x="6722" y="813"/>
                    <a:pt x="6489" y="813"/>
                  </a:cubicBezTo>
                  <a:cubicBezTo>
                    <a:pt x="5787" y="813"/>
                    <a:pt x="5077" y="527"/>
                    <a:pt x="4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1"/>
            <p:cNvSpPr/>
            <p:nvPr/>
          </p:nvSpPr>
          <p:spPr>
            <a:xfrm>
              <a:off x="4128900" y="2608475"/>
              <a:ext cx="36875" cy="11625"/>
            </a:xfrm>
            <a:custGeom>
              <a:avLst/>
              <a:gdLst/>
              <a:ahLst/>
              <a:cxnLst/>
              <a:rect l="l" t="t" r="r" b="b"/>
              <a:pathLst>
                <a:path w="1475" h="465" extrusionOk="0">
                  <a:moveTo>
                    <a:pt x="1401" y="0"/>
                  </a:moveTo>
                  <a:cubicBezTo>
                    <a:pt x="1396" y="0"/>
                    <a:pt x="1391" y="1"/>
                    <a:pt x="1386" y="2"/>
                  </a:cubicBezTo>
                  <a:lnTo>
                    <a:pt x="58" y="335"/>
                  </a:lnTo>
                  <a:cubicBezTo>
                    <a:pt x="22" y="343"/>
                    <a:pt x="1" y="379"/>
                    <a:pt x="10" y="415"/>
                  </a:cubicBezTo>
                  <a:cubicBezTo>
                    <a:pt x="20" y="445"/>
                    <a:pt x="45" y="465"/>
                    <a:pt x="74" y="465"/>
                  </a:cubicBezTo>
                  <a:cubicBezTo>
                    <a:pt x="80" y="465"/>
                    <a:pt x="85" y="465"/>
                    <a:pt x="91" y="462"/>
                  </a:cubicBezTo>
                  <a:lnTo>
                    <a:pt x="1418" y="130"/>
                  </a:lnTo>
                  <a:cubicBezTo>
                    <a:pt x="1453" y="122"/>
                    <a:pt x="1475" y="86"/>
                    <a:pt x="1466" y="50"/>
                  </a:cubicBezTo>
                  <a:cubicBezTo>
                    <a:pt x="1459" y="19"/>
                    <a:pt x="1431" y="0"/>
                    <a:pt x="140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1"/>
            <p:cNvSpPr/>
            <p:nvPr/>
          </p:nvSpPr>
          <p:spPr>
            <a:xfrm>
              <a:off x="4095425" y="2424825"/>
              <a:ext cx="110525" cy="89900"/>
            </a:xfrm>
            <a:custGeom>
              <a:avLst/>
              <a:gdLst/>
              <a:ahLst/>
              <a:cxnLst/>
              <a:rect l="l" t="t" r="r" b="b"/>
              <a:pathLst>
                <a:path w="4421" h="3596" extrusionOk="0">
                  <a:moveTo>
                    <a:pt x="1307" y="1"/>
                  </a:moveTo>
                  <a:cubicBezTo>
                    <a:pt x="1080" y="1"/>
                    <a:pt x="846" y="78"/>
                    <a:pt x="659" y="227"/>
                  </a:cubicBezTo>
                  <a:cubicBezTo>
                    <a:pt x="402" y="433"/>
                    <a:pt x="231" y="756"/>
                    <a:pt x="149" y="1192"/>
                  </a:cubicBezTo>
                  <a:cubicBezTo>
                    <a:pt x="0" y="1977"/>
                    <a:pt x="55" y="2793"/>
                    <a:pt x="308" y="3551"/>
                  </a:cubicBezTo>
                  <a:cubicBezTo>
                    <a:pt x="316" y="3578"/>
                    <a:pt x="344" y="3595"/>
                    <a:pt x="371" y="3595"/>
                  </a:cubicBezTo>
                  <a:cubicBezTo>
                    <a:pt x="376" y="3595"/>
                    <a:pt x="385" y="3594"/>
                    <a:pt x="394" y="3592"/>
                  </a:cubicBezTo>
                  <a:cubicBezTo>
                    <a:pt x="428" y="3581"/>
                    <a:pt x="445" y="3544"/>
                    <a:pt x="435" y="3509"/>
                  </a:cubicBezTo>
                  <a:cubicBezTo>
                    <a:pt x="189" y="2773"/>
                    <a:pt x="136" y="1980"/>
                    <a:pt x="279" y="1217"/>
                  </a:cubicBezTo>
                  <a:cubicBezTo>
                    <a:pt x="354" y="813"/>
                    <a:pt x="511" y="515"/>
                    <a:pt x="741" y="330"/>
                  </a:cubicBezTo>
                  <a:cubicBezTo>
                    <a:pt x="905" y="200"/>
                    <a:pt x="1110" y="133"/>
                    <a:pt x="1307" y="133"/>
                  </a:cubicBezTo>
                  <a:cubicBezTo>
                    <a:pt x="1437" y="133"/>
                    <a:pt x="1564" y="162"/>
                    <a:pt x="1674" y="223"/>
                  </a:cubicBezTo>
                  <a:cubicBezTo>
                    <a:pt x="1932" y="365"/>
                    <a:pt x="2082" y="640"/>
                    <a:pt x="2238" y="959"/>
                  </a:cubicBezTo>
                  <a:lnTo>
                    <a:pt x="2854" y="2227"/>
                  </a:lnTo>
                  <a:cubicBezTo>
                    <a:pt x="2860" y="2240"/>
                    <a:pt x="2870" y="2250"/>
                    <a:pt x="2882" y="2257"/>
                  </a:cubicBezTo>
                  <a:cubicBezTo>
                    <a:pt x="3391" y="2517"/>
                    <a:pt x="3827" y="2850"/>
                    <a:pt x="4290" y="3204"/>
                  </a:cubicBezTo>
                  <a:lnTo>
                    <a:pt x="4306" y="3216"/>
                  </a:lnTo>
                  <a:cubicBezTo>
                    <a:pt x="4319" y="3225"/>
                    <a:pt x="4333" y="3229"/>
                    <a:pt x="4347" y="3229"/>
                  </a:cubicBezTo>
                  <a:cubicBezTo>
                    <a:pt x="4367" y="3229"/>
                    <a:pt x="4386" y="3220"/>
                    <a:pt x="4399" y="3204"/>
                  </a:cubicBezTo>
                  <a:cubicBezTo>
                    <a:pt x="4421" y="3174"/>
                    <a:pt x="4415" y="3132"/>
                    <a:pt x="4386" y="3111"/>
                  </a:cubicBezTo>
                  <a:lnTo>
                    <a:pt x="4370" y="3099"/>
                  </a:lnTo>
                  <a:cubicBezTo>
                    <a:pt x="3910" y="2746"/>
                    <a:pt x="3474" y="2414"/>
                    <a:pt x="2962" y="2150"/>
                  </a:cubicBezTo>
                  <a:lnTo>
                    <a:pt x="2355" y="902"/>
                  </a:lnTo>
                  <a:cubicBezTo>
                    <a:pt x="2190" y="563"/>
                    <a:pt x="2030" y="269"/>
                    <a:pt x="1737" y="107"/>
                  </a:cubicBezTo>
                  <a:cubicBezTo>
                    <a:pt x="1608" y="36"/>
                    <a:pt x="1459" y="1"/>
                    <a:pt x="130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1"/>
            <p:cNvSpPr/>
            <p:nvPr/>
          </p:nvSpPr>
          <p:spPr>
            <a:xfrm>
              <a:off x="4208850" y="2461625"/>
              <a:ext cx="12350" cy="56300"/>
            </a:xfrm>
            <a:custGeom>
              <a:avLst/>
              <a:gdLst/>
              <a:ahLst/>
              <a:cxnLst/>
              <a:rect l="l" t="t" r="r" b="b"/>
              <a:pathLst>
                <a:path w="494" h="2252" extrusionOk="0">
                  <a:moveTo>
                    <a:pt x="420" y="1"/>
                  </a:moveTo>
                  <a:cubicBezTo>
                    <a:pt x="389" y="1"/>
                    <a:pt x="362" y="24"/>
                    <a:pt x="358" y="56"/>
                  </a:cubicBezTo>
                  <a:lnTo>
                    <a:pt x="8" y="2178"/>
                  </a:lnTo>
                  <a:cubicBezTo>
                    <a:pt x="1" y="2213"/>
                    <a:pt x="25" y="2246"/>
                    <a:pt x="61" y="2252"/>
                  </a:cubicBezTo>
                  <a:lnTo>
                    <a:pt x="72" y="2252"/>
                  </a:lnTo>
                  <a:cubicBezTo>
                    <a:pt x="104" y="2252"/>
                    <a:pt x="131" y="2229"/>
                    <a:pt x="137" y="2199"/>
                  </a:cubicBezTo>
                  <a:lnTo>
                    <a:pt x="487" y="78"/>
                  </a:lnTo>
                  <a:cubicBezTo>
                    <a:pt x="494" y="42"/>
                    <a:pt x="468" y="8"/>
                    <a:pt x="432" y="2"/>
                  </a:cubicBezTo>
                  <a:cubicBezTo>
                    <a:pt x="428" y="1"/>
                    <a:pt x="424" y="1"/>
                    <a:pt x="42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1"/>
            <p:cNvSpPr/>
            <p:nvPr/>
          </p:nvSpPr>
          <p:spPr>
            <a:xfrm>
              <a:off x="4216350" y="2468125"/>
              <a:ext cx="10975" cy="9350"/>
            </a:xfrm>
            <a:custGeom>
              <a:avLst/>
              <a:gdLst/>
              <a:ahLst/>
              <a:cxnLst/>
              <a:rect l="l" t="t" r="r" b="b"/>
              <a:pathLst>
                <a:path w="439" h="374" extrusionOk="0">
                  <a:moveTo>
                    <a:pt x="365" y="0"/>
                  </a:moveTo>
                  <a:cubicBezTo>
                    <a:pt x="350" y="0"/>
                    <a:pt x="335" y="6"/>
                    <a:pt x="323" y="16"/>
                  </a:cubicBezTo>
                  <a:lnTo>
                    <a:pt x="32" y="256"/>
                  </a:lnTo>
                  <a:cubicBezTo>
                    <a:pt x="4" y="281"/>
                    <a:pt x="1" y="321"/>
                    <a:pt x="24" y="349"/>
                  </a:cubicBezTo>
                  <a:cubicBezTo>
                    <a:pt x="37" y="367"/>
                    <a:pt x="54" y="374"/>
                    <a:pt x="74" y="374"/>
                  </a:cubicBezTo>
                  <a:cubicBezTo>
                    <a:pt x="88" y="374"/>
                    <a:pt x="102" y="368"/>
                    <a:pt x="117" y="359"/>
                  </a:cubicBezTo>
                  <a:lnTo>
                    <a:pt x="405" y="118"/>
                  </a:lnTo>
                  <a:cubicBezTo>
                    <a:pt x="434" y="95"/>
                    <a:pt x="438" y="53"/>
                    <a:pt x="415" y="25"/>
                  </a:cubicBezTo>
                  <a:cubicBezTo>
                    <a:pt x="402" y="9"/>
                    <a:pt x="383" y="0"/>
                    <a:pt x="36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1"/>
            <p:cNvSpPr/>
            <p:nvPr/>
          </p:nvSpPr>
          <p:spPr>
            <a:xfrm>
              <a:off x="4158175" y="2494625"/>
              <a:ext cx="35125" cy="30500"/>
            </a:xfrm>
            <a:custGeom>
              <a:avLst/>
              <a:gdLst/>
              <a:ahLst/>
              <a:cxnLst/>
              <a:rect l="l" t="t" r="r" b="b"/>
              <a:pathLst>
                <a:path w="1405" h="1220" extrusionOk="0">
                  <a:moveTo>
                    <a:pt x="1332" y="0"/>
                  </a:moveTo>
                  <a:cubicBezTo>
                    <a:pt x="1316" y="0"/>
                    <a:pt x="1301" y="5"/>
                    <a:pt x="1289" y="16"/>
                  </a:cubicBezTo>
                  <a:lnTo>
                    <a:pt x="31" y="1103"/>
                  </a:lnTo>
                  <a:cubicBezTo>
                    <a:pt x="2" y="1126"/>
                    <a:pt x="1" y="1169"/>
                    <a:pt x="24" y="1196"/>
                  </a:cubicBezTo>
                  <a:cubicBezTo>
                    <a:pt x="36" y="1212"/>
                    <a:pt x="56" y="1219"/>
                    <a:pt x="74" y="1219"/>
                  </a:cubicBezTo>
                  <a:cubicBezTo>
                    <a:pt x="91" y="1219"/>
                    <a:pt x="106" y="1215"/>
                    <a:pt x="116" y="1204"/>
                  </a:cubicBezTo>
                  <a:lnTo>
                    <a:pt x="1374" y="116"/>
                  </a:lnTo>
                  <a:cubicBezTo>
                    <a:pt x="1403" y="93"/>
                    <a:pt x="1404" y="50"/>
                    <a:pt x="1382" y="23"/>
                  </a:cubicBezTo>
                  <a:cubicBezTo>
                    <a:pt x="1369" y="8"/>
                    <a:pt x="1350" y="0"/>
                    <a:pt x="13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1"/>
            <p:cNvSpPr/>
            <p:nvPr/>
          </p:nvSpPr>
          <p:spPr>
            <a:xfrm>
              <a:off x="4067150" y="2510575"/>
              <a:ext cx="104950" cy="35875"/>
            </a:xfrm>
            <a:custGeom>
              <a:avLst/>
              <a:gdLst/>
              <a:ahLst/>
              <a:cxnLst/>
              <a:rect l="l" t="t" r="r" b="b"/>
              <a:pathLst>
                <a:path w="4198" h="1435" extrusionOk="0">
                  <a:moveTo>
                    <a:pt x="2144" y="1"/>
                  </a:moveTo>
                  <a:cubicBezTo>
                    <a:pt x="1761" y="1"/>
                    <a:pt x="1355" y="97"/>
                    <a:pt x="1020" y="275"/>
                  </a:cubicBezTo>
                  <a:cubicBezTo>
                    <a:pt x="581" y="510"/>
                    <a:pt x="224" y="889"/>
                    <a:pt x="16" y="1340"/>
                  </a:cubicBezTo>
                  <a:cubicBezTo>
                    <a:pt x="1" y="1375"/>
                    <a:pt x="16" y="1412"/>
                    <a:pt x="48" y="1429"/>
                  </a:cubicBezTo>
                  <a:cubicBezTo>
                    <a:pt x="58" y="1432"/>
                    <a:pt x="67" y="1435"/>
                    <a:pt x="75" y="1435"/>
                  </a:cubicBezTo>
                  <a:cubicBezTo>
                    <a:pt x="101" y="1435"/>
                    <a:pt x="124" y="1420"/>
                    <a:pt x="138" y="1393"/>
                  </a:cubicBezTo>
                  <a:cubicBezTo>
                    <a:pt x="334" y="966"/>
                    <a:pt x="670" y="608"/>
                    <a:pt x="1084" y="388"/>
                  </a:cubicBezTo>
                  <a:cubicBezTo>
                    <a:pt x="1401" y="221"/>
                    <a:pt x="1785" y="129"/>
                    <a:pt x="2146" y="129"/>
                  </a:cubicBezTo>
                  <a:cubicBezTo>
                    <a:pt x="2265" y="129"/>
                    <a:pt x="2382" y="139"/>
                    <a:pt x="2492" y="160"/>
                  </a:cubicBezTo>
                  <a:cubicBezTo>
                    <a:pt x="3064" y="267"/>
                    <a:pt x="3615" y="507"/>
                    <a:pt x="4085" y="851"/>
                  </a:cubicBezTo>
                  <a:cubicBezTo>
                    <a:pt x="4096" y="860"/>
                    <a:pt x="4109" y="864"/>
                    <a:pt x="4123" y="864"/>
                  </a:cubicBezTo>
                  <a:cubicBezTo>
                    <a:pt x="4143" y="864"/>
                    <a:pt x="4163" y="854"/>
                    <a:pt x="4176" y="837"/>
                  </a:cubicBezTo>
                  <a:cubicBezTo>
                    <a:pt x="4198" y="809"/>
                    <a:pt x="4191" y="767"/>
                    <a:pt x="4162" y="746"/>
                  </a:cubicBezTo>
                  <a:cubicBezTo>
                    <a:pt x="3677" y="391"/>
                    <a:pt x="3107" y="144"/>
                    <a:pt x="2517" y="34"/>
                  </a:cubicBezTo>
                  <a:cubicBezTo>
                    <a:pt x="2397" y="12"/>
                    <a:pt x="2272" y="1"/>
                    <a:pt x="21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1"/>
            <p:cNvSpPr/>
            <p:nvPr/>
          </p:nvSpPr>
          <p:spPr>
            <a:xfrm>
              <a:off x="4068475" y="2523800"/>
              <a:ext cx="12425" cy="5000"/>
            </a:xfrm>
            <a:custGeom>
              <a:avLst/>
              <a:gdLst/>
              <a:ahLst/>
              <a:cxnLst/>
              <a:rect l="l" t="t" r="r" b="b"/>
              <a:pathLst>
                <a:path w="497" h="200" extrusionOk="0">
                  <a:moveTo>
                    <a:pt x="72" y="1"/>
                  </a:moveTo>
                  <a:cubicBezTo>
                    <a:pt x="42" y="1"/>
                    <a:pt x="14" y="24"/>
                    <a:pt x="8" y="55"/>
                  </a:cubicBezTo>
                  <a:cubicBezTo>
                    <a:pt x="1" y="91"/>
                    <a:pt x="24" y="124"/>
                    <a:pt x="59" y="131"/>
                  </a:cubicBezTo>
                  <a:lnTo>
                    <a:pt x="414" y="198"/>
                  </a:lnTo>
                  <a:cubicBezTo>
                    <a:pt x="417" y="199"/>
                    <a:pt x="422" y="199"/>
                    <a:pt x="427" y="199"/>
                  </a:cubicBezTo>
                  <a:cubicBezTo>
                    <a:pt x="457" y="199"/>
                    <a:pt x="485" y="177"/>
                    <a:pt x="490" y="145"/>
                  </a:cubicBezTo>
                  <a:cubicBezTo>
                    <a:pt x="497" y="109"/>
                    <a:pt x="474" y="77"/>
                    <a:pt x="438" y="68"/>
                  </a:cubicBezTo>
                  <a:lnTo>
                    <a:pt x="85" y="2"/>
                  </a:lnTo>
                  <a:cubicBezTo>
                    <a:pt x="81" y="1"/>
                    <a:pt x="77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1"/>
            <p:cNvSpPr/>
            <p:nvPr/>
          </p:nvSpPr>
          <p:spPr>
            <a:xfrm>
              <a:off x="4339400" y="2534600"/>
              <a:ext cx="61425" cy="82825"/>
            </a:xfrm>
            <a:custGeom>
              <a:avLst/>
              <a:gdLst/>
              <a:ahLst/>
              <a:cxnLst/>
              <a:rect l="l" t="t" r="r" b="b"/>
              <a:pathLst>
                <a:path w="2457" h="3313" extrusionOk="0">
                  <a:moveTo>
                    <a:pt x="2121" y="1"/>
                  </a:moveTo>
                  <a:cubicBezTo>
                    <a:pt x="2087" y="1"/>
                    <a:pt x="2053" y="4"/>
                    <a:pt x="2021" y="12"/>
                  </a:cubicBezTo>
                  <a:cubicBezTo>
                    <a:pt x="1856" y="49"/>
                    <a:pt x="1719" y="155"/>
                    <a:pt x="1587" y="259"/>
                  </a:cubicBezTo>
                  <a:lnTo>
                    <a:pt x="601" y="1035"/>
                  </a:lnTo>
                  <a:cubicBezTo>
                    <a:pt x="420" y="1799"/>
                    <a:pt x="184" y="2549"/>
                    <a:pt x="1" y="3313"/>
                  </a:cubicBezTo>
                  <a:lnTo>
                    <a:pt x="2065" y="3297"/>
                  </a:lnTo>
                  <a:cubicBezTo>
                    <a:pt x="2195" y="2258"/>
                    <a:pt x="2325" y="1218"/>
                    <a:pt x="2457" y="182"/>
                  </a:cubicBezTo>
                  <a:cubicBezTo>
                    <a:pt x="2396" y="61"/>
                    <a:pt x="2257" y="1"/>
                    <a:pt x="2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1"/>
            <p:cNvSpPr/>
            <p:nvPr/>
          </p:nvSpPr>
          <p:spPr>
            <a:xfrm>
              <a:off x="4381475" y="2538550"/>
              <a:ext cx="17075" cy="11525"/>
            </a:xfrm>
            <a:custGeom>
              <a:avLst/>
              <a:gdLst/>
              <a:ahLst/>
              <a:cxnLst/>
              <a:rect l="l" t="t" r="r" b="b"/>
              <a:pathLst>
                <a:path w="683" h="461" extrusionOk="0">
                  <a:moveTo>
                    <a:pt x="71" y="0"/>
                  </a:moveTo>
                  <a:cubicBezTo>
                    <a:pt x="67" y="0"/>
                    <a:pt x="64" y="1"/>
                    <a:pt x="60" y="1"/>
                  </a:cubicBezTo>
                  <a:cubicBezTo>
                    <a:pt x="25" y="5"/>
                    <a:pt x="0" y="40"/>
                    <a:pt x="5" y="75"/>
                  </a:cubicBezTo>
                  <a:cubicBezTo>
                    <a:pt x="25" y="204"/>
                    <a:pt x="112" y="324"/>
                    <a:pt x="238" y="396"/>
                  </a:cubicBezTo>
                  <a:cubicBezTo>
                    <a:pt x="312" y="439"/>
                    <a:pt x="395" y="460"/>
                    <a:pt x="475" y="460"/>
                  </a:cubicBezTo>
                  <a:cubicBezTo>
                    <a:pt x="531" y="460"/>
                    <a:pt x="584" y="451"/>
                    <a:pt x="632" y="430"/>
                  </a:cubicBezTo>
                  <a:cubicBezTo>
                    <a:pt x="666" y="416"/>
                    <a:pt x="682" y="377"/>
                    <a:pt x="668" y="344"/>
                  </a:cubicBezTo>
                  <a:cubicBezTo>
                    <a:pt x="657" y="318"/>
                    <a:pt x="634" y="303"/>
                    <a:pt x="608" y="303"/>
                  </a:cubicBezTo>
                  <a:cubicBezTo>
                    <a:pt x="599" y="303"/>
                    <a:pt x="591" y="305"/>
                    <a:pt x="582" y="308"/>
                  </a:cubicBezTo>
                  <a:cubicBezTo>
                    <a:pt x="549" y="322"/>
                    <a:pt x="513" y="329"/>
                    <a:pt x="475" y="329"/>
                  </a:cubicBezTo>
                  <a:cubicBezTo>
                    <a:pt x="418" y="329"/>
                    <a:pt x="358" y="313"/>
                    <a:pt x="302" y="281"/>
                  </a:cubicBezTo>
                  <a:cubicBezTo>
                    <a:pt x="212" y="231"/>
                    <a:pt x="150" y="146"/>
                    <a:pt x="136" y="55"/>
                  </a:cubicBezTo>
                  <a:cubicBezTo>
                    <a:pt x="131" y="23"/>
                    <a:pt x="103" y="0"/>
                    <a:pt x="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1"/>
            <p:cNvSpPr/>
            <p:nvPr/>
          </p:nvSpPr>
          <p:spPr>
            <a:xfrm>
              <a:off x="4368950" y="2547325"/>
              <a:ext cx="10875" cy="11575"/>
            </a:xfrm>
            <a:custGeom>
              <a:avLst/>
              <a:gdLst/>
              <a:ahLst/>
              <a:cxnLst/>
              <a:rect l="l" t="t" r="r" b="b"/>
              <a:pathLst>
                <a:path w="435" h="463" extrusionOk="0">
                  <a:moveTo>
                    <a:pt x="75" y="0"/>
                  </a:moveTo>
                  <a:cubicBezTo>
                    <a:pt x="59" y="0"/>
                    <a:pt x="43" y="6"/>
                    <a:pt x="31" y="16"/>
                  </a:cubicBezTo>
                  <a:cubicBezTo>
                    <a:pt x="2" y="40"/>
                    <a:pt x="1" y="82"/>
                    <a:pt x="24" y="109"/>
                  </a:cubicBezTo>
                  <a:lnTo>
                    <a:pt x="311" y="439"/>
                  </a:lnTo>
                  <a:cubicBezTo>
                    <a:pt x="325" y="455"/>
                    <a:pt x="344" y="462"/>
                    <a:pt x="361" y="462"/>
                  </a:cubicBezTo>
                  <a:cubicBezTo>
                    <a:pt x="375" y="462"/>
                    <a:pt x="391" y="458"/>
                    <a:pt x="404" y="446"/>
                  </a:cubicBezTo>
                  <a:cubicBezTo>
                    <a:pt x="433" y="424"/>
                    <a:pt x="434" y="381"/>
                    <a:pt x="411" y="353"/>
                  </a:cubicBezTo>
                  <a:lnTo>
                    <a:pt x="124" y="23"/>
                  </a:lnTo>
                  <a:cubicBezTo>
                    <a:pt x="111" y="8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1"/>
            <p:cNvSpPr/>
            <p:nvPr/>
          </p:nvSpPr>
          <p:spPr>
            <a:xfrm>
              <a:off x="4360625" y="2555125"/>
              <a:ext cx="13075" cy="12125"/>
            </a:xfrm>
            <a:custGeom>
              <a:avLst/>
              <a:gdLst/>
              <a:ahLst/>
              <a:cxnLst/>
              <a:rect l="l" t="t" r="r" b="b"/>
              <a:pathLst>
                <a:path w="523" h="485" extrusionOk="0">
                  <a:moveTo>
                    <a:pt x="75" y="1"/>
                  </a:moveTo>
                  <a:cubicBezTo>
                    <a:pt x="57" y="1"/>
                    <a:pt x="39" y="8"/>
                    <a:pt x="25" y="21"/>
                  </a:cubicBezTo>
                  <a:cubicBezTo>
                    <a:pt x="1" y="49"/>
                    <a:pt x="2" y="90"/>
                    <a:pt x="29" y="114"/>
                  </a:cubicBezTo>
                  <a:lnTo>
                    <a:pt x="405" y="467"/>
                  </a:lnTo>
                  <a:cubicBezTo>
                    <a:pt x="417" y="479"/>
                    <a:pt x="434" y="485"/>
                    <a:pt x="450" y="485"/>
                  </a:cubicBezTo>
                  <a:cubicBezTo>
                    <a:pt x="467" y="485"/>
                    <a:pt x="485" y="477"/>
                    <a:pt x="498" y="463"/>
                  </a:cubicBezTo>
                  <a:cubicBezTo>
                    <a:pt x="523" y="436"/>
                    <a:pt x="521" y="396"/>
                    <a:pt x="494" y="370"/>
                  </a:cubicBezTo>
                  <a:lnTo>
                    <a:pt x="120" y="19"/>
                  </a:lnTo>
                  <a:cubicBezTo>
                    <a:pt x="107" y="6"/>
                    <a:pt x="91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1"/>
            <p:cNvSpPr/>
            <p:nvPr/>
          </p:nvSpPr>
          <p:spPr>
            <a:xfrm>
              <a:off x="4356450" y="2565400"/>
              <a:ext cx="13100" cy="12150"/>
            </a:xfrm>
            <a:custGeom>
              <a:avLst/>
              <a:gdLst/>
              <a:ahLst/>
              <a:cxnLst/>
              <a:rect l="l" t="t" r="r" b="b"/>
              <a:pathLst>
                <a:path w="524" h="486" extrusionOk="0">
                  <a:moveTo>
                    <a:pt x="73" y="1"/>
                  </a:moveTo>
                  <a:cubicBezTo>
                    <a:pt x="55" y="1"/>
                    <a:pt x="38" y="8"/>
                    <a:pt x="25" y="22"/>
                  </a:cubicBezTo>
                  <a:cubicBezTo>
                    <a:pt x="1" y="49"/>
                    <a:pt x="2" y="89"/>
                    <a:pt x="29" y="115"/>
                  </a:cubicBezTo>
                  <a:lnTo>
                    <a:pt x="405" y="467"/>
                  </a:lnTo>
                  <a:cubicBezTo>
                    <a:pt x="418" y="480"/>
                    <a:pt x="434" y="485"/>
                    <a:pt x="451" y="485"/>
                  </a:cubicBezTo>
                  <a:cubicBezTo>
                    <a:pt x="468" y="485"/>
                    <a:pt x="487" y="478"/>
                    <a:pt x="498" y="464"/>
                  </a:cubicBezTo>
                  <a:cubicBezTo>
                    <a:pt x="524" y="437"/>
                    <a:pt x="522" y="395"/>
                    <a:pt x="495" y="371"/>
                  </a:cubicBezTo>
                  <a:lnTo>
                    <a:pt x="118" y="18"/>
                  </a:lnTo>
                  <a:cubicBezTo>
                    <a:pt x="105" y="6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1"/>
            <p:cNvSpPr/>
            <p:nvPr/>
          </p:nvSpPr>
          <p:spPr>
            <a:xfrm>
              <a:off x="4215550" y="2463800"/>
              <a:ext cx="151750" cy="151725"/>
            </a:xfrm>
            <a:custGeom>
              <a:avLst/>
              <a:gdLst/>
              <a:ahLst/>
              <a:cxnLst/>
              <a:rect l="l" t="t" r="r" b="b"/>
              <a:pathLst>
                <a:path w="6070" h="6069" extrusionOk="0">
                  <a:moveTo>
                    <a:pt x="3036" y="1"/>
                  </a:moveTo>
                  <a:cubicBezTo>
                    <a:pt x="1360" y="1"/>
                    <a:pt x="0" y="1360"/>
                    <a:pt x="0" y="3035"/>
                  </a:cubicBezTo>
                  <a:cubicBezTo>
                    <a:pt x="0" y="3679"/>
                    <a:pt x="200" y="4273"/>
                    <a:pt x="542" y="4765"/>
                  </a:cubicBezTo>
                  <a:cubicBezTo>
                    <a:pt x="1088" y="5553"/>
                    <a:pt x="2001" y="6069"/>
                    <a:pt x="3036" y="6069"/>
                  </a:cubicBezTo>
                  <a:cubicBezTo>
                    <a:pt x="3518" y="6069"/>
                    <a:pt x="3976" y="5955"/>
                    <a:pt x="4380" y="5754"/>
                  </a:cubicBezTo>
                  <a:cubicBezTo>
                    <a:pt x="5381" y="5260"/>
                    <a:pt x="6070" y="4228"/>
                    <a:pt x="6070" y="3035"/>
                  </a:cubicBezTo>
                  <a:cubicBezTo>
                    <a:pt x="6070" y="2938"/>
                    <a:pt x="6067" y="2841"/>
                    <a:pt x="6057" y="2744"/>
                  </a:cubicBezTo>
                  <a:lnTo>
                    <a:pt x="6057" y="2742"/>
                  </a:lnTo>
                  <a:cubicBezTo>
                    <a:pt x="5935" y="1474"/>
                    <a:pt x="5033" y="437"/>
                    <a:pt x="3840" y="109"/>
                  </a:cubicBezTo>
                  <a:cubicBezTo>
                    <a:pt x="3584" y="38"/>
                    <a:pt x="3312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1"/>
            <p:cNvSpPr/>
            <p:nvPr/>
          </p:nvSpPr>
          <p:spPr>
            <a:xfrm>
              <a:off x="4297425" y="2466550"/>
              <a:ext cx="69600" cy="73200"/>
            </a:xfrm>
            <a:custGeom>
              <a:avLst/>
              <a:gdLst/>
              <a:ahLst/>
              <a:cxnLst/>
              <a:rect l="l" t="t" r="r" b="b"/>
              <a:pathLst>
                <a:path w="2784" h="2928" extrusionOk="0">
                  <a:moveTo>
                    <a:pt x="565" y="1"/>
                  </a:moveTo>
                  <a:cubicBezTo>
                    <a:pt x="170" y="437"/>
                    <a:pt x="0" y="1077"/>
                    <a:pt x="157" y="1646"/>
                  </a:cubicBezTo>
                  <a:cubicBezTo>
                    <a:pt x="349" y="2347"/>
                    <a:pt x="1022" y="2888"/>
                    <a:pt x="1750" y="2925"/>
                  </a:cubicBezTo>
                  <a:cubicBezTo>
                    <a:pt x="1775" y="2927"/>
                    <a:pt x="1799" y="2927"/>
                    <a:pt x="1824" y="2927"/>
                  </a:cubicBezTo>
                  <a:cubicBezTo>
                    <a:pt x="2164" y="2927"/>
                    <a:pt x="2500" y="2819"/>
                    <a:pt x="2783" y="2634"/>
                  </a:cubicBezTo>
                  <a:lnTo>
                    <a:pt x="2783" y="2632"/>
                  </a:lnTo>
                  <a:cubicBezTo>
                    <a:pt x="2659" y="1366"/>
                    <a:pt x="1758" y="327"/>
                    <a:pt x="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1"/>
            <p:cNvSpPr/>
            <p:nvPr/>
          </p:nvSpPr>
          <p:spPr>
            <a:xfrm>
              <a:off x="4229075" y="2552850"/>
              <a:ext cx="96750" cy="62750"/>
            </a:xfrm>
            <a:custGeom>
              <a:avLst/>
              <a:gdLst/>
              <a:ahLst/>
              <a:cxnLst/>
              <a:rect l="l" t="t" r="r" b="b"/>
              <a:pathLst>
                <a:path w="3870" h="2510" extrusionOk="0">
                  <a:moveTo>
                    <a:pt x="1851" y="0"/>
                  </a:moveTo>
                  <a:cubicBezTo>
                    <a:pt x="1109" y="0"/>
                    <a:pt x="380" y="439"/>
                    <a:pt x="45" y="1105"/>
                  </a:cubicBezTo>
                  <a:cubicBezTo>
                    <a:pt x="29" y="1137"/>
                    <a:pt x="14" y="1170"/>
                    <a:pt x="1" y="1205"/>
                  </a:cubicBezTo>
                  <a:cubicBezTo>
                    <a:pt x="547" y="1992"/>
                    <a:pt x="1460" y="2510"/>
                    <a:pt x="2495" y="2510"/>
                  </a:cubicBezTo>
                  <a:cubicBezTo>
                    <a:pt x="2977" y="2510"/>
                    <a:pt x="3435" y="2395"/>
                    <a:pt x="3839" y="2195"/>
                  </a:cubicBezTo>
                  <a:cubicBezTo>
                    <a:pt x="3869" y="1889"/>
                    <a:pt x="3830" y="1575"/>
                    <a:pt x="3719" y="1289"/>
                  </a:cubicBezTo>
                  <a:cubicBezTo>
                    <a:pt x="3439" y="567"/>
                    <a:pt x="2713" y="41"/>
                    <a:pt x="1941" y="2"/>
                  </a:cubicBezTo>
                  <a:cubicBezTo>
                    <a:pt x="1911" y="1"/>
                    <a:pt x="1881" y="0"/>
                    <a:pt x="1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1"/>
            <p:cNvSpPr/>
            <p:nvPr/>
          </p:nvSpPr>
          <p:spPr>
            <a:xfrm>
              <a:off x="4168500" y="2504550"/>
              <a:ext cx="118400" cy="100450"/>
            </a:xfrm>
            <a:custGeom>
              <a:avLst/>
              <a:gdLst/>
              <a:ahLst/>
              <a:cxnLst/>
              <a:rect l="l" t="t" r="r" b="b"/>
              <a:pathLst>
                <a:path w="4736" h="4018" extrusionOk="0">
                  <a:moveTo>
                    <a:pt x="1230" y="0"/>
                  </a:moveTo>
                  <a:cubicBezTo>
                    <a:pt x="760" y="382"/>
                    <a:pt x="471" y="665"/>
                    <a:pt x="1" y="1048"/>
                  </a:cubicBezTo>
                  <a:lnTo>
                    <a:pt x="1054" y="1741"/>
                  </a:lnTo>
                  <a:lnTo>
                    <a:pt x="3224" y="3698"/>
                  </a:lnTo>
                  <a:cubicBezTo>
                    <a:pt x="3483" y="3801"/>
                    <a:pt x="3768" y="3914"/>
                    <a:pt x="4026" y="4017"/>
                  </a:cubicBezTo>
                  <a:cubicBezTo>
                    <a:pt x="4119" y="3914"/>
                    <a:pt x="4116" y="3727"/>
                    <a:pt x="4023" y="3621"/>
                  </a:cubicBezTo>
                  <a:lnTo>
                    <a:pt x="4023" y="3621"/>
                  </a:lnTo>
                  <a:cubicBezTo>
                    <a:pt x="4124" y="3694"/>
                    <a:pt x="4218" y="3756"/>
                    <a:pt x="4318" y="3828"/>
                  </a:cubicBezTo>
                  <a:cubicBezTo>
                    <a:pt x="4394" y="3791"/>
                    <a:pt x="4432" y="3700"/>
                    <a:pt x="4428" y="3614"/>
                  </a:cubicBezTo>
                  <a:cubicBezTo>
                    <a:pt x="4427" y="3528"/>
                    <a:pt x="4392" y="3448"/>
                    <a:pt x="4359" y="3370"/>
                  </a:cubicBezTo>
                  <a:cubicBezTo>
                    <a:pt x="4234" y="3077"/>
                    <a:pt x="4111" y="2755"/>
                    <a:pt x="3985" y="2459"/>
                  </a:cubicBezTo>
                  <a:cubicBezTo>
                    <a:pt x="4041" y="2373"/>
                    <a:pt x="4152" y="2343"/>
                    <a:pt x="4254" y="2336"/>
                  </a:cubicBezTo>
                  <a:cubicBezTo>
                    <a:pt x="4355" y="2329"/>
                    <a:pt x="4459" y="2340"/>
                    <a:pt x="4557" y="2309"/>
                  </a:cubicBezTo>
                  <a:cubicBezTo>
                    <a:pt x="4655" y="2279"/>
                    <a:pt x="4735" y="2190"/>
                    <a:pt x="4725" y="2087"/>
                  </a:cubicBezTo>
                  <a:cubicBezTo>
                    <a:pt x="4206" y="1743"/>
                    <a:pt x="3720" y="1476"/>
                    <a:pt x="2999" y="1423"/>
                  </a:cubicBezTo>
                  <a:cubicBezTo>
                    <a:pt x="2390" y="972"/>
                    <a:pt x="1801" y="498"/>
                    <a:pt x="123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1"/>
            <p:cNvSpPr/>
            <p:nvPr/>
          </p:nvSpPr>
          <p:spPr>
            <a:xfrm>
              <a:off x="4257150" y="2585725"/>
              <a:ext cx="15950" cy="13200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74" y="1"/>
                  </a:moveTo>
                  <a:cubicBezTo>
                    <a:pt x="51" y="1"/>
                    <a:pt x="30" y="13"/>
                    <a:pt x="17" y="34"/>
                  </a:cubicBezTo>
                  <a:cubicBezTo>
                    <a:pt x="0" y="67"/>
                    <a:pt x="10" y="105"/>
                    <a:pt x="43" y="124"/>
                  </a:cubicBezTo>
                  <a:cubicBezTo>
                    <a:pt x="219" y="224"/>
                    <a:pt x="380" y="354"/>
                    <a:pt x="516" y="506"/>
                  </a:cubicBezTo>
                  <a:cubicBezTo>
                    <a:pt x="529" y="520"/>
                    <a:pt x="546" y="527"/>
                    <a:pt x="565" y="527"/>
                  </a:cubicBezTo>
                  <a:cubicBezTo>
                    <a:pt x="579" y="527"/>
                    <a:pt x="595" y="523"/>
                    <a:pt x="609" y="511"/>
                  </a:cubicBezTo>
                  <a:cubicBezTo>
                    <a:pt x="636" y="487"/>
                    <a:pt x="638" y="446"/>
                    <a:pt x="615" y="419"/>
                  </a:cubicBezTo>
                  <a:cubicBezTo>
                    <a:pt x="467" y="254"/>
                    <a:pt x="299" y="117"/>
                    <a:pt x="107" y="10"/>
                  </a:cubicBezTo>
                  <a:cubicBezTo>
                    <a:pt x="96" y="4"/>
                    <a:pt x="85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1"/>
            <p:cNvSpPr/>
            <p:nvPr/>
          </p:nvSpPr>
          <p:spPr>
            <a:xfrm>
              <a:off x="4148675" y="2397975"/>
              <a:ext cx="76575" cy="51850"/>
            </a:xfrm>
            <a:custGeom>
              <a:avLst/>
              <a:gdLst/>
              <a:ahLst/>
              <a:cxnLst/>
              <a:rect l="l" t="t" r="r" b="b"/>
              <a:pathLst>
                <a:path w="3063" h="2074" extrusionOk="0">
                  <a:moveTo>
                    <a:pt x="551" y="0"/>
                  </a:moveTo>
                  <a:cubicBezTo>
                    <a:pt x="385" y="71"/>
                    <a:pt x="221" y="139"/>
                    <a:pt x="53" y="211"/>
                  </a:cubicBezTo>
                  <a:cubicBezTo>
                    <a:pt x="49" y="481"/>
                    <a:pt x="0" y="778"/>
                    <a:pt x="46" y="1043"/>
                  </a:cubicBezTo>
                  <a:cubicBezTo>
                    <a:pt x="93" y="1308"/>
                    <a:pt x="195" y="1569"/>
                    <a:pt x="381" y="1766"/>
                  </a:cubicBezTo>
                  <a:cubicBezTo>
                    <a:pt x="540" y="1935"/>
                    <a:pt x="767" y="2049"/>
                    <a:pt x="998" y="2049"/>
                  </a:cubicBezTo>
                  <a:cubicBezTo>
                    <a:pt x="1034" y="2049"/>
                    <a:pt x="1071" y="2046"/>
                    <a:pt x="1107" y="2040"/>
                  </a:cubicBezTo>
                  <a:cubicBezTo>
                    <a:pt x="1378" y="1998"/>
                    <a:pt x="1612" y="1782"/>
                    <a:pt x="1679" y="1516"/>
                  </a:cubicBezTo>
                  <a:cubicBezTo>
                    <a:pt x="1712" y="1773"/>
                    <a:pt x="1967" y="1990"/>
                    <a:pt x="2218" y="2055"/>
                  </a:cubicBezTo>
                  <a:cubicBezTo>
                    <a:pt x="2268" y="2068"/>
                    <a:pt x="2319" y="2074"/>
                    <a:pt x="2371" y="2074"/>
                  </a:cubicBezTo>
                  <a:cubicBezTo>
                    <a:pt x="2577" y="2074"/>
                    <a:pt x="2784" y="1974"/>
                    <a:pt x="2908" y="1805"/>
                  </a:cubicBezTo>
                  <a:cubicBezTo>
                    <a:pt x="3008" y="1667"/>
                    <a:pt x="3048" y="1496"/>
                    <a:pt x="3055" y="1326"/>
                  </a:cubicBezTo>
                  <a:cubicBezTo>
                    <a:pt x="3062" y="1157"/>
                    <a:pt x="3034" y="988"/>
                    <a:pt x="3005" y="821"/>
                  </a:cubicBezTo>
                  <a:lnTo>
                    <a:pt x="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1"/>
            <p:cNvSpPr/>
            <p:nvPr/>
          </p:nvSpPr>
          <p:spPr>
            <a:xfrm>
              <a:off x="4153325" y="2400450"/>
              <a:ext cx="34250" cy="42825"/>
            </a:xfrm>
            <a:custGeom>
              <a:avLst/>
              <a:gdLst/>
              <a:ahLst/>
              <a:cxnLst/>
              <a:rect l="l" t="t" r="r" b="b"/>
              <a:pathLst>
                <a:path w="1370" h="1713" extrusionOk="0">
                  <a:moveTo>
                    <a:pt x="122" y="1"/>
                  </a:moveTo>
                  <a:cubicBezTo>
                    <a:pt x="90" y="1"/>
                    <a:pt x="64" y="25"/>
                    <a:pt x="59" y="57"/>
                  </a:cubicBezTo>
                  <a:cubicBezTo>
                    <a:pt x="30" y="267"/>
                    <a:pt x="0" y="486"/>
                    <a:pt x="9" y="708"/>
                  </a:cubicBezTo>
                  <a:cubicBezTo>
                    <a:pt x="20" y="962"/>
                    <a:pt x="85" y="1179"/>
                    <a:pt x="199" y="1351"/>
                  </a:cubicBezTo>
                  <a:cubicBezTo>
                    <a:pt x="336" y="1560"/>
                    <a:pt x="551" y="1694"/>
                    <a:pt x="772" y="1711"/>
                  </a:cubicBezTo>
                  <a:cubicBezTo>
                    <a:pt x="788" y="1713"/>
                    <a:pt x="804" y="1713"/>
                    <a:pt x="821" y="1713"/>
                  </a:cubicBezTo>
                  <a:cubicBezTo>
                    <a:pt x="1054" y="1713"/>
                    <a:pt x="1275" y="1575"/>
                    <a:pt x="1355" y="1370"/>
                  </a:cubicBezTo>
                  <a:cubicBezTo>
                    <a:pt x="1370" y="1337"/>
                    <a:pt x="1354" y="1298"/>
                    <a:pt x="1320" y="1284"/>
                  </a:cubicBezTo>
                  <a:cubicBezTo>
                    <a:pt x="1312" y="1280"/>
                    <a:pt x="1303" y="1279"/>
                    <a:pt x="1295" y="1279"/>
                  </a:cubicBezTo>
                  <a:cubicBezTo>
                    <a:pt x="1270" y="1279"/>
                    <a:pt x="1245" y="1295"/>
                    <a:pt x="1234" y="1320"/>
                  </a:cubicBezTo>
                  <a:cubicBezTo>
                    <a:pt x="1171" y="1475"/>
                    <a:pt x="992" y="1581"/>
                    <a:pt x="809" y="1581"/>
                  </a:cubicBezTo>
                  <a:cubicBezTo>
                    <a:pt x="799" y="1581"/>
                    <a:pt x="790" y="1580"/>
                    <a:pt x="781" y="1580"/>
                  </a:cubicBezTo>
                  <a:cubicBezTo>
                    <a:pt x="598" y="1565"/>
                    <a:pt x="422" y="1453"/>
                    <a:pt x="305" y="1277"/>
                  </a:cubicBezTo>
                  <a:cubicBezTo>
                    <a:pt x="205" y="1125"/>
                    <a:pt x="150" y="932"/>
                    <a:pt x="139" y="702"/>
                  </a:cubicBezTo>
                  <a:cubicBezTo>
                    <a:pt x="129" y="493"/>
                    <a:pt x="159" y="280"/>
                    <a:pt x="188" y="74"/>
                  </a:cubicBezTo>
                  <a:cubicBezTo>
                    <a:pt x="193" y="39"/>
                    <a:pt x="168" y="7"/>
                    <a:pt x="132" y="2"/>
                  </a:cubicBezTo>
                  <a:cubicBezTo>
                    <a:pt x="128" y="1"/>
                    <a:pt x="125" y="1"/>
                    <a:pt x="12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1"/>
            <p:cNvSpPr/>
            <p:nvPr/>
          </p:nvSpPr>
          <p:spPr>
            <a:xfrm>
              <a:off x="4194425" y="2428750"/>
              <a:ext cx="27225" cy="16450"/>
            </a:xfrm>
            <a:custGeom>
              <a:avLst/>
              <a:gdLst/>
              <a:ahLst/>
              <a:cxnLst/>
              <a:rect l="l" t="t" r="r" b="b"/>
              <a:pathLst>
                <a:path w="1089" h="658" extrusionOk="0">
                  <a:moveTo>
                    <a:pt x="975" y="0"/>
                  </a:moveTo>
                  <a:cubicBezTo>
                    <a:pt x="970" y="0"/>
                    <a:pt x="965" y="1"/>
                    <a:pt x="961" y="2"/>
                  </a:cubicBezTo>
                  <a:cubicBezTo>
                    <a:pt x="925" y="10"/>
                    <a:pt x="904" y="46"/>
                    <a:pt x="914" y="82"/>
                  </a:cubicBezTo>
                  <a:cubicBezTo>
                    <a:pt x="945" y="215"/>
                    <a:pt x="882" y="372"/>
                    <a:pt x="765" y="455"/>
                  </a:cubicBezTo>
                  <a:cubicBezTo>
                    <a:pt x="698" y="502"/>
                    <a:pt x="613" y="526"/>
                    <a:pt x="526" y="526"/>
                  </a:cubicBezTo>
                  <a:cubicBezTo>
                    <a:pt x="465" y="526"/>
                    <a:pt x="404" y="515"/>
                    <a:pt x="346" y="491"/>
                  </a:cubicBezTo>
                  <a:cubicBezTo>
                    <a:pt x="243" y="448"/>
                    <a:pt x="135" y="343"/>
                    <a:pt x="139" y="219"/>
                  </a:cubicBezTo>
                  <a:cubicBezTo>
                    <a:pt x="142" y="183"/>
                    <a:pt x="113" y="152"/>
                    <a:pt x="77" y="150"/>
                  </a:cubicBezTo>
                  <a:cubicBezTo>
                    <a:pt x="76" y="150"/>
                    <a:pt x="74" y="150"/>
                    <a:pt x="73" y="150"/>
                  </a:cubicBezTo>
                  <a:cubicBezTo>
                    <a:pt x="39" y="150"/>
                    <a:pt x="10" y="179"/>
                    <a:pt x="9" y="213"/>
                  </a:cubicBezTo>
                  <a:cubicBezTo>
                    <a:pt x="0" y="401"/>
                    <a:pt x="149" y="549"/>
                    <a:pt x="296" y="612"/>
                  </a:cubicBezTo>
                  <a:cubicBezTo>
                    <a:pt x="368" y="642"/>
                    <a:pt x="446" y="658"/>
                    <a:pt x="525" y="658"/>
                  </a:cubicBezTo>
                  <a:cubicBezTo>
                    <a:pt x="638" y="658"/>
                    <a:pt x="751" y="626"/>
                    <a:pt x="842" y="561"/>
                  </a:cubicBezTo>
                  <a:cubicBezTo>
                    <a:pt x="1007" y="446"/>
                    <a:pt x="1088" y="236"/>
                    <a:pt x="1042" y="50"/>
                  </a:cubicBezTo>
                  <a:cubicBezTo>
                    <a:pt x="1034" y="19"/>
                    <a:pt x="1005" y="0"/>
                    <a:pt x="9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1"/>
            <p:cNvSpPr/>
            <p:nvPr/>
          </p:nvSpPr>
          <p:spPr>
            <a:xfrm>
              <a:off x="4149075" y="2314000"/>
              <a:ext cx="108325" cy="77950"/>
            </a:xfrm>
            <a:custGeom>
              <a:avLst/>
              <a:gdLst/>
              <a:ahLst/>
              <a:cxnLst/>
              <a:rect l="l" t="t" r="r" b="b"/>
              <a:pathLst>
                <a:path w="4333" h="3118" extrusionOk="0">
                  <a:moveTo>
                    <a:pt x="2646" y="0"/>
                  </a:moveTo>
                  <a:cubicBezTo>
                    <a:pt x="2288" y="0"/>
                    <a:pt x="1917" y="216"/>
                    <a:pt x="1781" y="543"/>
                  </a:cubicBezTo>
                  <a:cubicBezTo>
                    <a:pt x="1727" y="497"/>
                    <a:pt x="1654" y="473"/>
                    <a:pt x="1582" y="473"/>
                  </a:cubicBezTo>
                  <a:cubicBezTo>
                    <a:pt x="1526" y="473"/>
                    <a:pt x="1470" y="487"/>
                    <a:pt x="1423" y="516"/>
                  </a:cubicBezTo>
                  <a:cubicBezTo>
                    <a:pt x="1314" y="585"/>
                    <a:pt x="1241" y="729"/>
                    <a:pt x="1271" y="854"/>
                  </a:cubicBezTo>
                  <a:cubicBezTo>
                    <a:pt x="1202" y="819"/>
                    <a:pt x="1125" y="802"/>
                    <a:pt x="1047" y="802"/>
                  </a:cubicBezTo>
                  <a:cubicBezTo>
                    <a:pt x="892" y="802"/>
                    <a:pt x="735" y="869"/>
                    <a:pt x="635" y="989"/>
                  </a:cubicBezTo>
                  <a:cubicBezTo>
                    <a:pt x="486" y="1171"/>
                    <a:pt x="486" y="1458"/>
                    <a:pt x="631" y="1643"/>
                  </a:cubicBezTo>
                  <a:cubicBezTo>
                    <a:pt x="406" y="1660"/>
                    <a:pt x="200" y="1810"/>
                    <a:pt x="100" y="2011"/>
                  </a:cubicBezTo>
                  <a:cubicBezTo>
                    <a:pt x="0" y="2214"/>
                    <a:pt x="4" y="2462"/>
                    <a:pt x="99" y="2666"/>
                  </a:cubicBezTo>
                  <a:cubicBezTo>
                    <a:pt x="193" y="2872"/>
                    <a:pt x="372" y="3032"/>
                    <a:pt x="581" y="3118"/>
                  </a:cubicBezTo>
                  <a:lnTo>
                    <a:pt x="3794" y="2958"/>
                  </a:lnTo>
                  <a:cubicBezTo>
                    <a:pt x="3990" y="2951"/>
                    <a:pt x="4173" y="2808"/>
                    <a:pt x="4226" y="2618"/>
                  </a:cubicBezTo>
                  <a:cubicBezTo>
                    <a:pt x="4279" y="2430"/>
                    <a:pt x="4187" y="2232"/>
                    <a:pt x="4024" y="2124"/>
                  </a:cubicBezTo>
                  <a:cubicBezTo>
                    <a:pt x="4250" y="1937"/>
                    <a:pt x="4333" y="1597"/>
                    <a:pt x="4223" y="1325"/>
                  </a:cubicBezTo>
                  <a:cubicBezTo>
                    <a:pt x="4118" y="1069"/>
                    <a:pt x="3854" y="885"/>
                    <a:pt x="3578" y="885"/>
                  </a:cubicBezTo>
                  <a:cubicBezTo>
                    <a:pt x="3562" y="885"/>
                    <a:pt x="3546" y="885"/>
                    <a:pt x="3530" y="886"/>
                  </a:cubicBezTo>
                  <a:cubicBezTo>
                    <a:pt x="3525" y="479"/>
                    <a:pt x="3208" y="95"/>
                    <a:pt x="2808" y="16"/>
                  </a:cubicBezTo>
                  <a:cubicBezTo>
                    <a:pt x="2755" y="5"/>
                    <a:pt x="2700" y="0"/>
                    <a:pt x="264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1"/>
            <p:cNvSpPr/>
            <p:nvPr/>
          </p:nvSpPr>
          <p:spPr>
            <a:xfrm>
              <a:off x="4150350" y="2345900"/>
              <a:ext cx="17550" cy="12150"/>
            </a:xfrm>
            <a:custGeom>
              <a:avLst/>
              <a:gdLst/>
              <a:ahLst/>
              <a:cxnLst/>
              <a:rect l="l" t="t" r="r" b="b"/>
              <a:pathLst>
                <a:path w="702" h="486" extrusionOk="0">
                  <a:moveTo>
                    <a:pt x="289" y="1"/>
                  </a:moveTo>
                  <a:cubicBezTo>
                    <a:pt x="277" y="1"/>
                    <a:pt x="265" y="4"/>
                    <a:pt x="255" y="11"/>
                  </a:cubicBezTo>
                  <a:cubicBezTo>
                    <a:pt x="225" y="31"/>
                    <a:pt x="214" y="71"/>
                    <a:pt x="234" y="102"/>
                  </a:cubicBezTo>
                  <a:cubicBezTo>
                    <a:pt x="277" y="171"/>
                    <a:pt x="329" y="232"/>
                    <a:pt x="391" y="285"/>
                  </a:cubicBezTo>
                  <a:cubicBezTo>
                    <a:pt x="277" y="292"/>
                    <a:pt x="162" y="318"/>
                    <a:pt x="54" y="360"/>
                  </a:cubicBezTo>
                  <a:cubicBezTo>
                    <a:pt x="19" y="371"/>
                    <a:pt x="1" y="410"/>
                    <a:pt x="14" y="442"/>
                  </a:cubicBezTo>
                  <a:cubicBezTo>
                    <a:pt x="22" y="470"/>
                    <a:pt x="48" y="485"/>
                    <a:pt x="74" y="485"/>
                  </a:cubicBezTo>
                  <a:cubicBezTo>
                    <a:pt x="82" y="485"/>
                    <a:pt x="89" y="484"/>
                    <a:pt x="98" y="484"/>
                  </a:cubicBezTo>
                  <a:cubicBezTo>
                    <a:pt x="219" y="438"/>
                    <a:pt x="348" y="414"/>
                    <a:pt x="478" y="414"/>
                  </a:cubicBezTo>
                  <a:cubicBezTo>
                    <a:pt x="525" y="414"/>
                    <a:pt x="573" y="417"/>
                    <a:pt x="621" y="424"/>
                  </a:cubicBezTo>
                  <a:cubicBezTo>
                    <a:pt x="623" y="424"/>
                    <a:pt x="625" y="424"/>
                    <a:pt x="627" y="424"/>
                  </a:cubicBezTo>
                  <a:cubicBezTo>
                    <a:pt x="658" y="424"/>
                    <a:pt x="684" y="405"/>
                    <a:pt x="693" y="375"/>
                  </a:cubicBezTo>
                  <a:cubicBezTo>
                    <a:pt x="701" y="342"/>
                    <a:pt x="685" y="309"/>
                    <a:pt x="655" y="297"/>
                  </a:cubicBezTo>
                  <a:cubicBezTo>
                    <a:pt x="528" y="242"/>
                    <a:pt x="418" y="149"/>
                    <a:pt x="347" y="32"/>
                  </a:cubicBezTo>
                  <a:cubicBezTo>
                    <a:pt x="333" y="12"/>
                    <a:pt x="311" y="1"/>
                    <a:pt x="28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1"/>
            <p:cNvSpPr/>
            <p:nvPr/>
          </p:nvSpPr>
          <p:spPr>
            <a:xfrm>
              <a:off x="4154575" y="2354625"/>
              <a:ext cx="94150" cy="76850"/>
            </a:xfrm>
            <a:custGeom>
              <a:avLst/>
              <a:gdLst/>
              <a:ahLst/>
              <a:cxnLst/>
              <a:rect l="l" t="t" r="r" b="b"/>
              <a:pathLst>
                <a:path w="3766" h="3074" extrusionOk="0">
                  <a:moveTo>
                    <a:pt x="2529" y="1"/>
                  </a:moveTo>
                  <a:cubicBezTo>
                    <a:pt x="2519" y="163"/>
                    <a:pt x="2425" y="316"/>
                    <a:pt x="2283" y="399"/>
                  </a:cubicBezTo>
                  <a:cubicBezTo>
                    <a:pt x="2210" y="443"/>
                    <a:pt x="2127" y="464"/>
                    <a:pt x="2045" y="464"/>
                  </a:cubicBezTo>
                  <a:cubicBezTo>
                    <a:pt x="1970" y="464"/>
                    <a:pt x="1894" y="447"/>
                    <a:pt x="1824" y="412"/>
                  </a:cubicBezTo>
                  <a:lnTo>
                    <a:pt x="1824" y="412"/>
                  </a:lnTo>
                  <a:cubicBezTo>
                    <a:pt x="1832" y="561"/>
                    <a:pt x="1753" y="710"/>
                    <a:pt x="1626" y="788"/>
                  </a:cubicBezTo>
                  <a:cubicBezTo>
                    <a:pt x="1571" y="822"/>
                    <a:pt x="1510" y="837"/>
                    <a:pt x="1448" y="837"/>
                  </a:cubicBezTo>
                  <a:cubicBezTo>
                    <a:pt x="1367" y="837"/>
                    <a:pt x="1284" y="811"/>
                    <a:pt x="1210" y="770"/>
                  </a:cubicBezTo>
                  <a:cubicBezTo>
                    <a:pt x="1115" y="844"/>
                    <a:pt x="1047" y="887"/>
                    <a:pt x="952" y="963"/>
                  </a:cubicBezTo>
                  <a:cubicBezTo>
                    <a:pt x="876" y="931"/>
                    <a:pt x="793" y="916"/>
                    <a:pt x="711" y="916"/>
                  </a:cubicBezTo>
                  <a:cubicBezTo>
                    <a:pt x="544" y="916"/>
                    <a:pt x="376" y="978"/>
                    <a:pt x="253" y="1093"/>
                  </a:cubicBezTo>
                  <a:cubicBezTo>
                    <a:pt x="72" y="1264"/>
                    <a:pt x="0" y="1544"/>
                    <a:pt x="79" y="1783"/>
                  </a:cubicBezTo>
                  <a:cubicBezTo>
                    <a:pt x="158" y="2020"/>
                    <a:pt x="382" y="2202"/>
                    <a:pt x="632" y="2229"/>
                  </a:cubicBezTo>
                  <a:cubicBezTo>
                    <a:pt x="616" y="2535"/>
                    <a:pt x="808" y="2819"/>
                    <a:pt x="1078" y="2965"/>
                  </a:cubicBezTo>
                  <a:cubicBezTo>
                    <a:pt x="1208" y="3036"/>
                    <a:pt x="1365" y="3074"/>
                    <a:pt x="1522" y="3074"/>
                  </a:cubicBezTo>
                  <a:cubicBezTo>
                    <a:pt x="1691" y="3074"/>
                    <a:pt x="1858" y="3030"/>
                    <a:pt x="1986" y="2937"/>
                  </a:cubicBezTo>
                  <a:cubicBezTo>
                    <a:pt x="2066" y="2952"/>
                    <a:pt x="2147" y="2959"/>
                    <a:pt x="2228" y="2959"/>
                  </a:cubicBezTo>
                  <a:cubicBezTo>
                    <a:pt x="2655" y="2959"/>
                    <a:pt x="3082" y="2759"/>
                    <a:pt x="3351" y="2426"/>
                  </a:cubicBezTo>
                  <a:cubicBezTo>
                    <a:pt x="3670" y="2029"/>
                    <a:pt x="3766" y="1463"/>
                    <a:pt x="3598" y="980"/>
                  </a:cubicBezTo>
                  <a:cubicBezTo>
                    <a:pt x="3433" y="498"/>
                    <a:pt x="3018" y="146"/>
                    <a:pt x="252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1"/>
            <p:cNvSpPr/>
            <p:nvPr/>
          </p:nvSpPr>
          <p:spPr>
            <a:xfrm>
              <a:off x="4195125" y="23891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2" y="1"/>
                  </a:moveTo>
                  <a:cubicBezTo>
                    <a:pt x="59" y="1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1"/>
            <p:cNvSpPr/>
            <p:nvPr/>
          </p:nvSpPr>
          <p:spPr>
            <a:xfrm>
              <a:off x="4228200" y="2389575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59"/>
                    <a:pt x="0" y="132"/>
                  </a:cubicBezTo>
                  <a:cubicBezTo>
                    <a:pt x="0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1"/>
            <p:cNvSpPr/>
            <p:nvPr/>
          </p:nvSpPr>
          <p:spPr>
            <a:xfrm>
              <a:off x="4189800" y="2374000"/>
              <a:ext cx="15550" cy="6875"/>
            </a:xfrm>
            <a:custGeom>
              <a:avLst/>
              <a:gdLst/>
              <a:ahLst/>
              <a:cxnLst/>
              <a:rect l="l" t="t" r="r" b="b"/>
              <a:pathLst>
                <a:path w="622" h="275" extrusionOk="0">
                  <a:moveTo>
                    <a:pt x="313" y="0"/>
                  </a:moveTo>
                  <a:cubicBezTo>
                    <a:pt x="309" y="0"/>
                    <a:pt x="305" y="0"/>
                    <a:pt x="301" y="0"/>
                  </a:cubicBezTo>
                  <a:cubicBezTo>
                    <a:pt x="185" y="5"/>
                    <a:pt x="72" y="76"/>
                    <a:pt x="17" y="179"/>
                  </a:cubicBezTo>
                  <a:cubicBezTo>
                    <a:pt x="1" y="210"/>
                    <a:pt x="12" y="250"/>
                    <a:pt x="44" y="268"/>
                  </a:cubicBezTo>
                  <a:cubicBezTo>
                    <a:pt x="55" y="273"/>
                    <a:pt x="65" y="275"/>
                    <a:pt x="77" y="275"/>
                  </a:cubicBezTo>
                  <a:cubicBezTo>
                    <a:pt x="99" y="275"/>
                    <a:pt x="122" y="262"/>
                    <a:pt x="131" y="240"/>
                  </a:cubicBezTo>
                  <a:cubicBezTo>
                    <a:pt x="165" y="176"/>
                    <a:pt x="235" y="133"/>
                    <a:pt x="307" y="130"/>
                  </a:cubicBezTo>
                  <a:cubicBezTo>
                    <a:pt x="311" y="130"/>
                    <a:pt x="314" y="130"/>
                    <a:pt x="318" y="130"/>
                  </a:cubicBezTo>
                  <a:cubicBezTo>
                    <a:pt x="387" y="130"/>
                    <a:pt x="453" y="166"/>
                    <a:pt x="493" y="223"/>
                  </a:cubicBezTo>
                  <a:cubicBezTo>
                    <a:pt x="505" y="242"/>
                    <a:pt x="525" y="252"/>
                    <a:pt x="546" y="252"/>
                  </a:cubicBezTo>
                  <a:cubicBezTo>
                    <a:pt x="559" y="252"/>
                    <a:pt x="572" y="248"/>
                    <a:pt x="584" y="240"/>
                  </a:cubicBezTo>
                  <a:cubicBezTo>
                    <a:pt x="614" y="222"/>
                    <a:pt x="621" y="180"/>
                    <a:pt x="601" y="150"/>
                  </a:cubicBezTo>
                  <a:cubicBezTo>
                    <a:pt x="538" y="57"/>
                    <a:pt x="424" y="0"/>
                    <a:pt x="31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1"/>
            <p:cNvSpPr/>
            <p:nvPr/>
          </p:nvSpPr>
          <p:spPr>
            <a:xfrm>
              <a:off x="4225200" y="2374775"/>
              <a:ext cx="14700" cy="6600"/>
            </a:xfrm>
            <a:custGeom>
              <a:avLst/>
              <a:gdLst/>
              <a:ahLst/>
              <a:cxnLst/>
              <a:rect l="l" t="t" r="r" b="b"/>
              <a:pathLst>
                <a:path w="588" h="264" extrusionOk="0">
                  <a:moveTo>
                    <a:pt x="284" y="0"/>
                  </a:moveTo>
                  <a:cubicBezTo>
                    <a:pt x="181" y="0"/>
                    <a:pt x="83" y="48"/>
                    <a:pt x="21" y="129"/>
                  </a:cubicBezTo>
                  <a:cubicBezTo>
                    <a:pt x="0" y="159"/>
                    <a:pt x="6" y="201"/>
                    <a:pt x="34" y="222"/>
                  </a:cubicBezTo>
                  <a:cubicBezTo>
                    <a:pt x="47" y="231"/>
                    <a:pt x="61" y="235"/>
                    <a:pt x="75" y="235"/>
                  </a:cubicBezTo>
                  <a:cubicBezTo>
                    <a:pt x="95" y="235"/>
                    <a:pt x="115" y="226"/>
                    <a:pt x="127" y="209"/>
                  </a:cubicBezTo>
                  <a:cubicBezTo>
                    <a:pt x="162" y="163"/>
                    <a:pt x="219" y="130"/>
                    <a:pt x="279" y="130"/>
                  </a:cubicBezTo>
                  <a:cubicBezTo>
                    <a:pt x="285" y="130"/>
                    <a:pt x="292" y="130"/>
                    <a:pt x="299" y="131"/>
                  </a:cubicBezTo>
                  <a:cubicBezTo>
                    <a:pt x="363" y="137"/>
                    <a:pt x="426" y="174"/>
                    <a:pt x="457" y="231"/>
                  </a:cubicBezTo>
                  <a:cubicBezTo>
                    <a:pt x="470" y="251"/>
                    <a:pt x="492" y="264"/>
                    <a:pt x="515" y="264"/>
                  </a:cubicBezTo>
                  <a:cubicBezTo>
                    <a:pt x="526" y="264"/>
                    <a:pt x="536" y="259"/>
                    <a:pt x="546" y="255"/>
                  </a:cubicBezTo>
                  <a:cubicBezTo>
                    <a:pt x="578" y="237"/>
                    <a:pt x="588" y="198"/>
                    <a:pt x="570" y="165"/>
                  </a:cubicBezTo>
                  <a:cubicBezTo>
                    <a:pt x="516" y="71"/>
                    <a:pt x="415" y="8"/>
                    <a:pt x="306" y="1"/>
                  </a:cubicBezTo>
                  <a:cubicBezTo>
                    <a:pt x="299" y="0"/>
                    <a:pt x="292" y="0"/>
                    <a:pt x="28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1"/>
            <p:cNvSpPr/>
            <p:nvPr/>
          </p:nvSpPr>
          <p:spPr>
            <a:xfrm>
              <a:off x="4211275" y="2390200"/>
              <a:ext cx="8375" cy="11450"/>
            </a:xfrm>
            <a:custGeom>
              <a:avLst/>
              <a:gdLst/>
              <a:ahLst/>
              <a:cxnLst/>
              <a:rect l="l" t="t" r="r" b="b"/>
              <a:pathLst>
                <a:path w="335" h="458" extrusionOk="0">
                  <a:moveTo>
                    <a:pt x="174" y="1"/>
                  </a:moveTo>
                  <a:cubicBezTo>
                    <a:pt x="168" y="1"/>
                    <a:pt x="161" y="2"/>
                    <a:pt x="154" y="4"/>
                  </a:cubicBezTo>
                  <a:cubicBezTo>
                    <a:pt x="120" y="14"/>
                    <a:pt x="100" y="53"/>
                    <a:pt x="111" y="86"/>
                  </a:cubicBezTo>
                  <a:lnTo>
                    <a:pt x="180" y="310"/>
                  </a:lnTo>
                  <a:lnTo>
                    <a:pt x="62" y="327"/>
                  </a:lnTo>
                  <a:cubicBezTo>
                    <a:pt x="27" y="333"/>
                    <a:pt x="1" y="367"/>
                    <a:pt x="7" y="403"/>
                  </a:cubicBezTo>
                  <a:cubicBezTo>
                    <a:pt x="11" y="434"/>
                    <a:pt x="40" y="457"/>
                    <a:pt x="71" y="457"/>
                  </a:cubicBezTo>
                  <a:cubicBezTo>
                    <a:pt x="74" y="457"/>
                    <a:pt x="75" y="457"/>
                    <a:pt x="77" y="457"/>
                  </a:cubicBezTo>
                  <a:cubicBezTo>
                    <a:pt x="78" y="457"/>
                    <a:pt x="79" y="457"/>
                    <a:pt x="80" y="457"/>
                  </a:cubicBezTo>
                  <a:lnTo>
                    <a:pt x="275" y="429"/>
                  </a:lnTo>
                  <a:cubicBezTo>
                    <a:pt x="294" y="426"/>
                    <a:pt x="311" y="414"/>
                    <a:pt x="321" y="399"/>
                  </a:cubicBezTo>
                  <a:cubicBezTo>
                    <a:pt x="333" y="382"/>
                    <a:pt x="334" y="362"/>
                    <a:pt x="328" y="343"/>
                  </a:cubicBezTo>
                  <a:lnTo>
                    <a:pt x="235" y="47"/>
                  </a:lnTo>
                  <a:cubicBezTo>
                    <a:pt x="227" y="19"/>
                    <a:pt x="202" y="1"/>
                    <a:pt x="1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1"/>
            <p:cNvSpPr/>
            <p:nvPr/>
          </p:nvSpPr>
          <p:spPr>
            <a:xfrm>
              <a:off x="4200175" y="2399875"/>
              <a:ext cx="10775" cy="8525"/>
            </a:xfrm>
            <a:custGeom>
              <a:avLst/>
              <a:gdLst/>
              <a:ahLst/>
              <a:cxnLst/>
              <a:rect l="l" t="t" r="r" b="b"/>
              <a:pathLst>
                <a:path w="431" h="341" extrusionOk="0">
                  <a:moveTo>
                    <a:pt x="89" y="0"/>
                  </a:moveTo>
                  <a:cubicBezTo>
                    <a:pt x="61" y="0"/>
                    <a:pt x="35" y="19"/>
                    <a:pt x="28" y="47"/>
                  </a:cubicBezTo>
                  <a:cubicBezTo>
                    <a:pt x="0" y="142"/>
                    <a:pt x="42" y="252"/>
                    <a:pt x="126" y="305"/>
                  </a:cubicBezTo>
                  <a:cubicBezTo>
                    <a:pt x="163" y="328"/>
                    <a:pt x="206" y="340"/>
                    <a:pt x="251" y="340"/>
                  </a:cubicBezTo>
                  <a:cubicBezTo>
                    <a:pt x="305" y="340"/>
                    <a:pt x="359" y="323"/>
                    <a:pt x="399" y="289"/>
                  </a:cubicBezTo>
                  <a:cubicBezTo>
                    <a:pt x="428" y="266"/>
                    <a:pt x="431" y="225"/>
                    <a:pt x="408" y="196"/>
                  </a:cubicBezTo>
                  <a:cubicBezTo>
                    <a:pt x="395" y="181"/>
                    <a:pt x="376" y="173"/>
                    <a:pt x="357" y="173"/>
                  </a:cubicBezTo>
                  <a:cubicBezTo>
                    <a:pt x="342" y="173"/>
                    <a:pt x="327" y="178"/>
                    <a:pt x="315" y="189"/>
                  </a:cubicBezTo>
                  <a:cubicBezTo>
                    <a:pt x="298" y="204"/>
                    <a:pt x="274" y="211"/>
                    <a:pt x="250" y="211"/>
                  </a:cubicBezTo>
                  <a:cubicBezTo>
                    <a:pt x="230" y="211"/>
                    <a:pt x="211" y="206"/>
                    <a:pt x="195" y="196"/>
                  </a:cubicBezTo>
                  <a:cubicBezTo>
                    <a:pt x="159" y="173"/>
                    <a:pt x="142" y="122"/>
                    <a:pt x="152" y="83"/>
                  </a:cubicBezTo>
                  <a:cubicBezTo>
                    <a:pt x="163" y="49"/>
                    <a:pt x="143" y="12"/>
                    <a:pt x="108" y="3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1"/>
            <p:cNvSpPr/>
            <p:nvPr/>
          </p:nvSpPr>
          <p:spPr>
            <a:xfrm>
              <a:off x="4163475" y="2384075"/>
              <a:ext cx="10300" cy="6625"/>
            </a:xfrm>
            <a:custGeom>
              <a:avLst/>
              <a:gdLst/>
              <a:ahLst/>
              <a:cxnLst/>
              <a:rect l="l" t="t" r="r" b="b"/>
              <a:pathLst>
                <a:path w="412" h="265" extrusionOk="0">
                  <a:moveTo>
                    <a:pt x="74" y="1"/>
                  </a:moveTo>
                  <a:cubicBezTo>
                    <a:pt x="50" y="1"/>
                    <a:pt x="27" y="13"/>
                    <a:pt x="16" y="36"/>
                  </a:cubicBezTo>
                  <a:cubicBezTo>
                    <a:pt x="0" y="69"/>
                    <a:pt x="12" y="108"/>
                    <a:pt x="45" y="123"/>
                  </a:cubicBezTo>
                  <a:lnTo>
                    <a:pt x="309" y="258"/>
                  </a:lnTo>
                  <a:cubicBezTo>
                    <a:pt x="319" y="263"/>
                    <a:pt x="329" y="265"/>
                    <a:pt x="339" y="265"/>
                  </a:cubicBezTo>
                  <a:cubicBezTo>
                    <a:pt x="362" y="265"/>
                    <a:pt x="386" y="252"/>
                    <a:pt x="396" y="229"/>
                  </a:cubicBezTo>
                  <a:cubicBezTo>
                    <a:pt x="412" y="198"/>
                    <a:pt x="399" y="158"/>
                    <a:pt x="368" y="142"/>
                  </a:cubicBezTo>
                  <a:lnTo>
                    <a:pt x="103" y="8"/>
                  </a:lnTo>
                  <a:cubicBezTo>
                    <a:pt x="94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1"/>
            <p:cNvSpPr/>
            <p:nvPr/>
          </p:nvSpPr>
          <p:spPr>
            <a:xfrm>
              <a:off x="4186975" y="2420650"/>
              <a:ext cx="19125" cy="9325"/>
            </a:xfrm>
            <a:custGeom>
              <a:avLst/>
              <a:gdLst/>
              <a:ahLst/>
              <a:cxnLst/>
              <a:rect l="l" t="t" r="r" b="b"/>
              <a:pathLst>
                <a:path w="765" h="373" extrusionOk="0">
                  <a:moveTo>
                    <a:pt x="77" y="1"/>
                  </a:moveTo>
                  <a:cubicBezTo>
                    <a:pt x="57" y="1"/>
                    <a:pt x="38" y="9"/>
                    <a:pt x="25" y="26"/>
                  </a:cubicBezTo>
                  <a:cubicBezTo>
                    <a:pt x="1" y="54"/>
                    <a:pt x="7" y="96"/>
                    <a:pt x="35" y="118"/>
                  </a:cubicBezTo>
                  <a:cubicBezTo>
                    <a:pt x="221" y="264"/>
                    <a:pt x="454" y="354"/>
                    <a:pt x="690" y="373"/>
                  </a:cubicBezTo>
                  <a:lnTo>
                    <a:pt x="694" y="373"/>
                  </a:lnTo>
                  <a:cubicBezTo>
                    <a:pt x="729" y="373"/>
                    <a:pt x="757" y="346"/>
                    <a:pt x="763" y="314"/>
                  </a:cubicBezTo>
                  <a:cubicBezTo>
                    <a:pt x="764" y="276"/>
                    <a:pt x="737" y="246"/>
                    <a:pt x="701" y="243"/>
                  </a:cubicBezTo>
                  <a:cubicBezTo>
                    <a:pt x="491" y="224"/>
                    <a:pt x="284" y="146"/>
                    <a:pt x="118" y="16"/>
                  </a:cubicBezTo>
                  <a:cubicBezTo>
                    <a:pt x="106" y="6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1"/>
            <p:cNvSpPr/>
            <p:nvPr/>
          </p:nvSpPr>
          <p:spPr>
            <a:xfrm>
              <a:off x="4213550" y="2351425"/>
              <a:ext cx="8450" cy="18050"/>
            </a:xfrm>
            <a:custGeom>
              <a:avLst/>
              <a:gdLst/>
              <a:ahLst/>
              <a:cxnLst/>
              <a:rect l="l" t="t" r="r" b="b"/>
              <a:pathLst>
                <a:path w="338" h="722" extrusionOk="0">
                  <a:moveTo>
                    <a:pt x="160" y="1"/>
                  </a:moveTo>
                  <a:cubicBezTo>
                    <a:pt x="149" y="1"/>
                    <a:pt x="138" y="4"/>
                    <a:pt x="127" y="10"/>
                  </a:cubicBezTo>
                  <a:cubicBezTo>
                    <a:pt x="94" y="27"/>
                    <a:pt x="84" y="67"/>
                    <a:pt x="102" y="98"/>
                  </a:cubicBezTo>
                  <a:cubicBezTo>
                    <a:pt x="192" y="257"/>
                    <a:pt x="159" y="483"/>
                    <a:pt x="27" y="610"/>
                  </a:cubicBezTo>
                  <a:cubicBezTo>
                    <a:pt x="0" y="635"/>
                    <a:pt x="0" y="676"/>
                    <a:pt x="24" y="703"/>
                  </a:cubicBezTo>
                  <a:cubicBezTo>
                    <a:pt x="39" y="715"/>
                    <a:pt x="56" y="722"/>
                    <a:pt x="73" y="722"/>
                  </a:cubicBezTo>
                  <a:cubicBezTo>
                    <a:pt x="89" y="722"/>
                    <a:pt x="106" y="715"/>
                    <a:pt x="120" y="705"/>
                  </a:cubicBezTo>
                  <a:cubicBezTo>
                    <a:pt x="296" y="536"/>
                    <a:pt x="337" y="247"/>
                    <a:pt x="216" y="34"/>
                  </a:cubicBezTo>
                  <a:cubicBezTo>
                    <a:pt x="204" y="13"/>
                    <a:pt x="182" y="1"/>
                    <a:pt x="1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1"/>
            <p:cNvSpPr/>
            <p:nvPr/>
          </p:nvSpPr>
          <p:spPr>
            <a:xfrm>
              <a:off x="4164400" y="2548075"/>
              <a:ext cx="94375" cy="70500"/>
            </a:xfrm>
            <a:custGeom>
              <a:avLst/>
              <a:gdLst/>
              <a:ahLst/>
              <a:cxnLst/>
              <a:rect l="l" t="t" r="r" b="b"/>
              <a:pathLst>
                <a:path w="3775" h="2820" extrusionOk="0">
                  <a:moveTo>
                    <a:pt x="1218" y="0"/>
                  </a:moveTo>
                  <a:lnTo>
                    <a:pt x="0" y="2433"/>
                  </a:lnTo>
                  <a:cubicBezTo>
                    <a:pt x="591" y="2688"/>
                    <a:pt x="1236" y="2819"/>
                    <a:pt x="1879" y="2819"/>
                  </a:cubicBezTo>
                  <a:cubicBezTo>
                    <a:pt x="2076" y="2819"/>
                    <a:pt x="2274" y="2807"/>
                    <a:pt x="2469" y="2782"/>
                  </a:cubicBezTo>
                  <a:cubicBezTo>
                    <a:pt x="2784" y="2744"/>
                    <a:pt x="3104" y="2666"/>
                    <a:pt x="3360" y="2476"/>
                  </a:cubicBezTo>
                  <a:cubicBezTo>
                    <a:pt x="3474" y="2391"/>
                    <a:pt x="3576" y="2273"/>
                    <a:pt x="3647" y="2140"/>
                  </a:cubicBezTo>
                  <a:cubicBezTo>
                    <a:pt x="3774" y="1900"/>
                    <a:pt x="3697" y="1601"/>
                    <a:pt x="3468" y="1454"/>
                  </a:cubicBezTo>
                  <a:cubicBezTo>
                    <a:pt x="2718" y="971"/>
                    <a:pt x="1969" y="485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1"/>
            <p:cNvSpPr/>
            <p:nvPr/>
          </p:nvSpPr>
          <p:spPr>
            <a:xfrm>
              <a:off x="4202700" y="2570275"/>
              <a:ext cx="11300" cy="19875"/>
            </a:xfrm>
            <a:custGeom>
              <a:avLst/>
              <a:gdLst/>
              <a:ahLst/>
              <a:cxnLst/>
              <a:rect l="l" t="t" r="r" b="b"/>
              <a:pathLst>
                <a:path w="452" h="795" extrusionOk="0">
                  <a:moveTo>
                    <a:pt x="375" y="1"/>
                  </a:moveTo>
                  <a:cubicBezTo>
                    <a:pt x="350" y="1"/>
                    <a:pt x="326" y="15"/>
                    <a:pt x="315" y="40"/>
                  </a:cubicBezTo>
                  <a:lnTo>
                    <a:pt x="18" y="702"/>
                  </a:lnTo>
                  <a:cubicBezTo>
                    <a:pt x="1" y="736"/>
                    <a:pt x="15" y="775"/>
                    <a:pt x="49" y="791"/>
                  </a:cubicBezTo>
                  <a:cubicBezTo>
                    <a:pt x="58" y="793"/>
                    <a:pt x="68" y="795"/>
                    <a:pt x="77" y="795"/>
                  </a:cubicBezTo>
                  <a:cubicBezTo>
                    <a:pt x="101" y="795"/>
                    <a:pt x="124" y="781"/>
                    <a:pt x="137" y="758"/>
                  </a:cubicBezTo>
                  <a:lnTo>
                    <a:pt x="435" y="94"/>
                  </a:lnTo>
                  <a:cubicBezTo>
                    <a:pt x="451" y="60"/>
                    <a:pt x="437" y="22"/>
                    <a:pt x="404" y="7"/>
                  </a:cubicBezTo>
                  <a:cubicBezTo>
                    <a:pt x="395" y="3"/>
                    <a:pt x="385" y="1"/>
                    <a:pt x="3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1"/>
            <p:cNvSpPr/>
            <p:nvPr/>
          </p:nvSpPr>
          <p:spPr>
            <a:xfrm>
              <a:off x="4213500" y="2574225"/>
              <a:ext cx="10350" cy="20400"/>
            </a:xfrm>
            <a:custGeom>
              <a:avLst/>
              <a:gdLst/>
              <a:ahLst/>
              <a:cxnLst/>
              <a:rect l="l" t="t" r="r" b="b"/>
              <a:pathLst>
                <a:path w="414" h="816" extrusionOk="0">
                  <a:moveTo>
                    <a:pt x="340" y="1"/>
                  </a:moveTo>
                  <a:cubicBezTo>
                    <a:pt x="314" y="1"/>
                    <a:pt x="288" y="16"/>
                    <a:pt x="279" y="42"/>
                  </a:cubicBezTo>
                  <a:lnTo>
                    <a:pt x="12" y="727"/>
                  </a:lnTo>
                  <a:cubicBezTo>
                    <a:pt x="1" y="761"/>
                    <a:pt x="16" y="800"/>
                    <a:pt x="51" y="813"/>
                  </a:cubicBezTo>
                  <a:cubicBezTo>
                    <a:pt x="58" y="814"/>
                    <a:pt x="66" y="816"/>
                    <a:pt x="73" y="816"/>
                  </a:cubicBezTo>
                  <a:cubicBezTo>
                    <a:pt x="101" y="816"/>
                    <a:pt x="125" y="801"/>
                    <a:pt x="136" y="776"/>
                  </a:cubicBezTo>
                  <a:lnTo>
                    <a:pt x="402" y="91"/>
                  </a:lnTo>
                  <a:cubicBezTo>
                    <a:pt x="414" y="57"/>
                    <a:pt x="398" y="17"/>
                    <a:pt x="365" y="5"/>
                  </a:cubicBezTo>
                  <a:cubicBezTo>
                    <a:pt x="357" y="2"/>
                    <a:pt x="349" y="1"/>
                    <a:pt x="34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51"/>
            <p:cNvSpPr/>
            <p:nvPr/>
          </p:nvSpPr>
          <p:spPr>
            <a:xfrm>
              <a:off x="4223750" y="2579375"/>
              <a:ext cx="10350" cy="19000"/>
            </a:xfrm>
            <a:custGeom>
              <a:avLst/>
              <a:gdLst/>
              <a:ahLst/>
              <a:cxnLst/>
              <a:rect l="l" t="t" r="r" b="b"/>
              <a:pathLst>
                <a:path w="414" h="760" extrusionOk="0">
                  <a:moveTo>
                    <a:pt x="338" y="1"/>
                  </a:moveTo>
                  <a:cubicBezTo>
                    <a:pt x="313" y="1"/>
                    <a:pt x="290" y="15"/>
                    <a:pt x="280" y="41"/>
                  </a:cubicBezTo>
                  <a:lnTo>
                    <a:pt x="14" y="668"/>
                  </a:lnTo>
                  <a:cubicBezTo>
                    <a:pt x="1" y="703"/>
                    <a:pt x="15" y="740"/>
                    <a:pt x="49" y="755"/>
                  </a:cubicBezTo>
                  <a:cubicBezTo>
                    <a:pt x="57" y="758"/>
                    <a:pt x="65" y="760"/>
                    <a:pt x="74" y="760"/>
                  </a:cubicBezTo>
                  <a:cubicBezTo>
                    <a:pt x="99" y="760"/>
                    <a:pt x="124" y="745"/>
                    <a:pt x="135" y="721"/>
                  </a:cubicBezTo>
                  <a:lnTo>
                    <a:pt x="401" y="92"/>
                  </a:lnTo>
                  <a:cubicBezTo>
                    <a:pt x="414" y="58"/>
                    <a:pt x="400" y="21"/>
                    <a:pt x="365" y="6"/>
                  </a:cubicBezTo>
                  <a:cubicBezTo>
                    <a:pt x="356" y="3"/>
                    <a:pt x="347" y="1"/>
                    <a:pt x="33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1"/>
            <p:cNvSpPr/>
            <p:nvPr/>
          </p:nvSpPr>
          <p:spPr>
            <a:xfrm>
              <a:off x="4234800" y="2584525"/>
              <a:ext cx="16825" cy="30125"/>
            </a:xfrm>
            <a:custGeom>
              <a:avLst/>
              <a:gdLst/>
              <a:ahLst/>
              <a:cxnLst/>
              <a:rect l="l" t="t" r="r" b="b"/>
              <a:pathLst>
                <a:path w="673" h="1205" extrusionOk="0">
                  <a:moveTo>
                    <a:pt x="598" y="1"/>
                  </a:moveTo>
                  <a:cubicBezTo>
                    <a:pt x="592" y="1"/>
                    <a:pt x="586" y="2"/>
                    <a:pt x="580" y="3"/>
                  </a:cubicBezTo>
                  <a:cubicBezTo>
                    <a:pt x="349" y="75"/>
                    <a:pt x="158" y="261"/>
                    <a:pt x="79" y="488"/>
                  </a:cubicBezTo>
                  <a:cubicBezTo>
                    <a:pt x="1" y="715"/>
                    <a:pt x="36" y="978"/>
                    <a:pt x="174" y="1176"/>
                  </a:cubicBezTo>
                  <a:cubicBezTo>
                    <a:pt x="186" y="1196"/>
                    <a:pt x="205" y="1204"/>
                    <a:pt x="228" y="1204"/>
                  </a:cubicBezTo>
                  <a:cubicBezTo>
                    <a:pt x="239" y="1204"/>
                    <a:pt x="252" y="1201"/>
                    <a:pt x="266" y="1193"/>
                  </a:cubicBezTo>
                  <a:cubicBezTo>
                    <a:pt x="295" y="1173"/>
                    <a:pt x="304" y="1131"/>
                    <a:pt x="282" y="1101"/>
                  </a:cubicBezTo>
                  <a:cubicBezTo>
                    <a:pt x="168" y="937"/>
                    <a:pt x="139" y="717"/>
                    <a:pt x="204" y="529"/>
                  </a:cubicBezTo>
                  <a:cubicBezTo>
                    <a:pt x="271" y="342"/>
                    <a:pt x="428" y="188"/>
                    <a:pt x="618" y="129"/>
                  </a:cubicBezTo>
                  <a:cubicBezTo>
                    <a:pt x="652" y="118"/>
                    <a:pt x="672" y="81"/>
                    <a:pt x="661" y="46"/>
                  </a:cubicBezTo>
                  <a:cubicBezTo>
                    <a:pt x="653" y="19"/>
                    <a:pt x="627" y="1"/>
                    <a:pt x="5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7" name="Google Shape;2997;p51"/>
          <p:cNvGrpSpPr/>
          <p:nvPr/>
        </p:nvGrpSpPr>
        <p:grpSpPr>
          <a:xfrm>
            <a:off x="7114111" y="3640768"/>
            <a:ext cx="1309901" cy="967458"/>
            <a:chOff x="3950875" y="4168200"/>
            <a:chExt cx="439225" cy="324400"/>
          </a:xfrm>
        </p:grpSpPr>
        <p:sp>
          <p:nvSpPr>
            <p:cNvPr id="2998" name="Google Shape;2998;p51"/>
            <p:cNvSpPr/>
            <p:nvPr/>
          </p:nvSpPr>
          <p:spPr>
            <a:xfrm>
              <a:off x="3950875" y="4451025"/>
              <a:ext cx="439225" cy="41575"/>
            </a:xfrm>
            <a:custGeom>
              <a:avLst/>
              <a:gdLst/>
              <a:ahLst/>
              <a:cxnLst/>
              <a:rect l="l" t="t" r="r" b="b"/>
              <a:pathLst>
                <a:path w="17569" h="1663" extrusionOk="0">
                  <a:moveTo>
                    <a:pt x="8784" y="0"/>
                  </a:moveTo>
                  <a:cubicBezTo>
                    <a:pt x="6454" y="0"/>
                    <a:pt x="4220" y="89"/>
                    <a:pt x="2573" y="245"/>
                  </a:cubicBezTo>
                  <a:cubicBezTo>
                    <a:pt x="925" y="401"/>
                    <a:pt x="0" y="612"/>
                    <a:pt x="0" y="832"/>
                  </a:cubicBezTo>
                  <a:cubicBezTo>
                    <a:pt x="0" y="1053"/>
                    <a:pt x="925" y="1264"/>
                    <a:pt x="2573" y="1420"/>
                  </a:cubicBezTo>
                  <a:cubicBezTo>
                    <a:pt x="4220" y="1576"/>
                    <a:pt x="6454" y="1663"/>
                    <a:pt x="8784" y="1663"/>
                  </a:cubicBezTo>
                  <a:cubicBezTo>
                    <a:pt x="11115" y="1663"/>
                    <a:pt x="13349" y="1576"/>
                    <a:pt x="14996" y="1420"/>
                  </a:cubicBezTo>
                  <a:cubicBezTo>
                    <a:pt x="16642" y="1264"/>
                    <a:pt x="17569" y="1053"/>
                    <a:pt x="17569" y="832"/>
                  </a:cubicBezTo>
                  <a:cubicBezTo>
                    <a:pt x="17569" y="612"/>
                    <a:pt x="16642" y="401"/>
                    <a:pt x="14996" y="245"/>
                  </a:cubicBezTo>
                  <a:cubicBezTo>
                    <a:pt x="13349" y="89"/>
                    <a:pt x="11115" y="0"/>
                    <a:pt x="8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1"/>
            <p:cNvSpPr/>
            <p:nvPr/>
          </p:nvSpPr>
          <p:spPr>
            <a:xfrm>
              <a:off x="4142500" y="4250425"/>
              <a:ext cx="218725" cy="216875"/>
            </a:xfrm>
            <a:custGeom>
              <a:avLst/>
              <a:gdLst/>
              <a:ahLst/>
              <a:cxnLst/>
              <a:rect l="l" t="t" r="r" b="b"/>
              <a:pathLst>
                <a:path w="8749" h="8675" extrusionOk="0">
                  <a:moveTo>
                    <a:pt x="3681" y="1"/>
                  </a:moveTo>
                  <a:cubicBezTo>
                    <a:pt x="3186" y="635"/>
                    <a:pt x="2275" y="1036"/>
                    <a:pt x="1466" y="1036"/>
                  </a:cubicBezTo>
                  <a:cubicBezTo>
                    <a:pt x="1451" y="1036"/>
                    <a:pt x="1435" y="1036"/>
                    <a:pt x="1420" y="1036"/>
                  </a:cubicBezTo>
                  <a:cubicBezTo>
                    <a:pt x="942" y="1882"/>
                    <a:pt x="478" y="2720"/>
                    <a:pt x="0" y="3567"/>
                  </a:cubicBezTo>
                  <a:lnTo>
                    <a:pt x="4023" y="8070"/>
                  </a:lnTo>
                  <a:cubicBezTo>
                    <a:pt x="4702" y="8337"/>
                    <a:pt x="5394" y="8608"/>
                    <a:pt x="6121" y="8665"/>
                  </a:cubicBezTo>
                  <a:cubicBezTo>
                    <a:pt x="6205" y="8671"/>
                    <a:pt x="6289" y="8675"/>
                    <a:pt x="6373" y="8675"/>
                  </a:cubicBezTo>
                  <a:cubicBezTo>
                    <a:pt x="7024" y="8675"/>
                    <a:pt x="7689" y="8475"/>
                    <a:pt x="8133" y="8006"/>
                  </a:cubicBezTo>
                  <a:cubicBezTo>
                    <a:pt x="8581" y="7533"/>
                    <a:pt x="8749" y="6844"/>
                    <a:pt x="8717" y="6193"/>
                  </a:cubicBezTo>
                  <a:cubicBezTo>
                    <a:pt x="8683" y="5541"/>
                    <a:pt x="8491" y="4912"/>
                    <a:pt x="8227" y="4318"/>
                  </a:cubicBezTo>
                  <a:cubicBezTo>
                    <a:pt x="7355" y="2359"/>
                    <a:pt x="5682" y="771"/>
                    <a:pt x="36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1"/>
            <p:cNvSpPr/>
            <p:nvPr/>
          </p:nvSpPr>
          <p:spPr>
            <a:xfrm>
              <a:off x="4292150" y="4317400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27" y="1"/>
                  </a:moveTo>
                  <a:cubicBezTo>
                    <a:pt x="281" y="1"/>
                    <a:pt x="1" y="281"/>
                    <a:pt x="1" y="627"/>
                  </a:cubicBezTo>
                  <a:cubicBezTo>
                    <a:pt x="1" y="974"/>
                    <a:pt x="281" y="1254"/>
                    <a:pt x="627" y="1254"/>
                  </a:cubicBezTo>
                  <a:cubicBezTo>
                    <a:pt x="974" y="1254"/>
                    <a:pt x="1255" y="973"/>
                    <a:pt x="1255" y="627"/>
                  </a:cubicBezTo>
                  <a:cubicBezTo>
                    <a:pt x="1255" y="281"/>
                    <a:pt x="974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1"/>
            <p:cNvSpPr/>
            <p:nvPr/>
          </p:nvSpPr>
          <p:spPr>
            <a:xfrm>
              <a:off x="4208350" y="4292775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27" y="1"/>
                  </a:moveTo>
                  <a:cubicBezTo>
                    <a:pt x="281" y="1"/>
                    <a:pt x="1" y="281"/>
                    <a:pt x="1" y="628"/>
                  </a:cubicBezTo>
                  <a:cubicBezTo>
                    <a:pt x="1" y="974"/>
                    <a:pt x="281" y="1254"/>
                    <a:pt x="627" y="1254"/>
                  </a:cubicBezTo>
                  <a:cubicBezTo>
                    <a:pt x="974" y="1254"/>
                    <a:pt x="1254" y="974"/>
                    <a:pt x="1254" y="628"/>
                  </a:cubicBezTo>
                  <a:cubicBezTo>
                    <a:pt x="1254" y="281"/>
                    <a:pt x="974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1"/>
            <p:cNvSpPr/>
            <p:nvPr/>
          </p:nvSpPr>
          <p:spPr>
            <a:xfrm>
              <a:off x="4168375" y="4318900"/>
              <a:ext cx="31350" cy="31400"/>
            </a:xfrm>
            <a:custGeom>
              <a:avLst/>
              <a:gdLst/>
              <a:ahLst/>
              <a:cxnLst/>
              <a:rect l="l" t="t" r="r" b="b"/>
              <a:pathLst>
                <a:path w="1254" h="1256" extrusionOk="0">
                  <a:moveTo>
                    <a:pt x="628" y="1"/>
                  </a:moveTo>
                  <a:cubicBezTo>
                    <a:pt x="280" y="1"/>
                    <a:pt x="0" y="281"/>
                    <a:pt x="0" y="628"/>
                  </a:cubicBezTo>
                  <a:cubicBezTo>
                    <a:pt x="0" y="974"/>
                    <a:pt x="280" y="1256"/>
                    <a:pt x="628" y="1256"/>
                  </a:cubicBezTo>
                  <a:cubicBezTo>
                    <a:pt x="974" y="1256"/>
                    <a:pt x="1254" y="974"/>
                    <a:pt x="1254" y="628"/>
                  </a:cubicBezTo>
                  <a:cubicBezTo>
                    <a:pt x="1254" y="281"/>
                    <a:pt x="974" y="1"/>
                    <a:pt x="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1"/>
            <p:cNvSpPr/>
            <p:nvPr/>
          </p:nvSpPr>
          <p:spPr>
            <a:xfrm>
              <a:off x="4183525" y="4256800"/>
              <a:ext cx="63625" cy="38575"/>
            </a:xfrm>
            <a:custGeom>
              <a:avLst/>
              <a:gdLst/>
              <a:ahLst/>
              <a:cxnLst/>
              <a:rect l="l" t="t" r="r" b="b"/>
              <a:pathLst>
                <a:path w="2545" h="1543" extrusionOk="0">
                  <a:moveTo>
                    <a:pt x="2475" y="1"/>
                  </a:moveTo>
                  <a:cubicBezTo>
                    <a:pt x="2443" y="1"/>
                    <a:pt x="2415" y="21"/>
                    <a:pt x="2409" y="53"/>
                  </a:cubicBezTo>
                  <a:cubicBezTo>
                    <a:pt x="2302" y="596"/>
                    <a:pt x="1979" y="1052"/>
                    <a:pt x="1540" y="1274"/>
                  </a:cubicBezTo>
                  <a:cubicBezTo>
                    <a:pt x="1353" y="1368"/>
                    <a:pt x="1148" y="1414"/>
                    <a:pt x="946" y="1414"/>
                  </a:cubicBezTo>
                  <a:cubicBezTo>
                    <a:pt x="634" y="1414"/>
                    <a:pt x="330" y="1304"/>
                    <a:pt x="120" y="1095"/>
                  </a:cubicBezTo>
                  <a:cubicBezTo>
                    <a:pt x="107" y="1081"/>
                    <a:pt x="90" y="1075"/>
                    <a:pt x="73" y="1075"/>
                  </a:cubicBezTo>
                  <a:cubicBezTo>
                    <a:pt x="56" y="1075"/>
                    <a:pt x="40" y="1081"/>
                    <a:pt x="27" y="1095"/>
                  </a:cubicBezTo>
                  <a:cubicBezTo>
                    <a:pt x="0" y="1119"/>
                    <a:pt x="2" y="1162"/>
                    <a:pt x="27" y="1188"/>
                  </a:cubicBezTo>
                  <a:cubicBezTo>
                    <a:pt x="263" y="1420"/>
                    <a:pt x="601" y="1543"/>
                    <a:pt x="947" y="1543"/>
                  </a:cubicBezTo>
                  <a:cubicBezTo>
                    <a:pt x="1168" y="1543"/>
                    <a:pt x="1394" y="1492"/>
                    <a:pt x="1600" y="1391"/>
                  </a:cubicBezTo>
                  <a:cubicBezTo>
                    <a:pt x="2070" y="1152"/>
                    <a:pt x="2423" y="661"/>
                    <a:pt x="2538" y="77"/>
                  </a:cubicBezTo>
                  <a:cubicBezTo>
                    <a:pt x="2545" y="42"/>
                    <a:pt x="2522" y="9"/>
                    <a:pt x="2486" y="2"/>
                  </a:cubicBezTo>
                  <a:cubicBezTo>
                    <a:pt x="2482" y="1"/>
                    <a:pt x="2478" y="1"/>
                    <a:pt x="24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1"/>
            <p:cNvSpPr/>
            <p:nvPr/>
          </p:nvSpPr>
          <p:spPr>
            <a:xfrm>
              <a:off x="3997475" y="4386850"/>
              <a:ext cx="69275" cy="83950"/>
            </a:xfrm>
            <a:custGeom>
              <a:avLst/>
              <a:gdLst/>
              <a:ahLst/>
              <a:cxnLst/>
              <a:rect l="l" t="t" r="r" b="b"/>
              <a:pathLst>
                <a:path w="2771" h="3358" extrusionOk="0">
                  <a:moveTo>
                    <a:pt x="399" y="1"/>
                  </a:moveTo>
                  <a:cubicBezTo>
                    <a:pt x="233" y="1"/>
                    <a:pt x="62" y="77"/>
                    <a:pt x="0" y="227"/>
                  </a:cubicBezTo>
                  <a:cubicBezTo>
                    <a:pt x="160" y="1265"/>
                    <a:pt x="310" y="2312"/>
                    <a:pt x="471" y="3349"/>
                  </a:cubicBezTo>
                  <a:lnTo>
                    <a:pt x="2771" y="3358"/>
                  </a:lnTo>
                  <a:cubicBezTo>
                    <a:pt x="2706" y="2783"/>
                    <a:pt x="2661" y="2220"/>
                    <a:pt x="2596" y="1644"/>
                  </a:cubicBezTo>
                  <a:cubicBezTo>
                    <a:pt x="2076" y="1205"/>
                    <a:pt x="1554" y="768"/>
                    <a:pt x="1034" y="327"/>
                  </a:cubicBezTo>
                  <a:cubicBezTo>
                    <a:pt x="879" y="197"/>
                    <a:pt x="716" y="61"/>
                    <a:pt x="518" y="14"/>
                  </a:cubicBezTo>
                  <a:cubicBezTo>
                    <a:pt x="479" y="5"/>
                    <a:pt x="439" y="1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1"/>
            <p:cNvSpPr/>
            <p:nvPr/>
          </p:nvSpPr>
          <p:spPr>
            <a:xfrm>
              <a:off x="4004650" y="4446250"/>
              <a:ext cx="27825" cy="25050"/>
            </a:xfrm>
            <a:custGeom>
              <a:avLst/>
              <a:gdLst/>
              <a:ahLst/>
              <a:cxnLst/>
              <a:rect l="l" t="t" r="r" b="b"/>
              <a:pathLst>
                <a:path w="1113" h="1002" extrusionOk="0">
                  <a:moveTo>
                    <a:pt x="144" y="1"/>
                  </a:moveTo>
                  <a:cubicBezTo>
                    <a:pt x="118" y="1"/>
                    <a:pt x="91" y="2"/>
                    <a:pt x="65" y="4"/>
                  </a:cubicBezTo>
                  <a:cubicBezTo>
                    <a:pt x="26" y="8"/>
                    <a:pt x="1" y="40"/>
                    <a:pt x="3" y="76"/>
                  </a:cubicBezTo>
                  <a:cubicBezTo>
                    <a:pt x="8" y="113"/>
                    <a:pt x="37" y="137"/>
                    <a:pt x="72" y="137"/>
                  </a:cubicBezTo>
                  <a:cubicBezTo>
                    <a:pt x="73" y="137"/>
                    <a:pt x="74" y="137"/>
                    <a:pt x="75" y="137"/>
                  </a:cubicBezTo>
                  <a:cubicBezTo>
                    <a:pt x="98" y="135"/>
                    <a:pt x="121" y="134"/>
                    <a:pt x="144" y="134"/>
                  </a:cubicBezTo>
                  <a:cubicBezTo>
                    <a:pt x="345" y="134"/>
                    <a:pt x="548" y="211"/>
                    <a:pt x="698" y="344"/>
                  </a:cubicBezTo>
                  <a:cubicBezTo>
                    <a:pt x="867" y="493"/>
                    <a:pt x="970" y="716"/>
                    <a:pt x="980" y="939"/>
                  </a:cubicBezTo>
                  <a:cubicBezTo>
                    <a:pt x="981" y="975"/>
                    <a:pt x="1010" y="1002"/>
                    <a:pt x="1046" y="1002"/>
                  </a:cubicBezTo>
                  <a:cubicBezTo>
                    <a:pt x="1047" y="1002"/>
                    <a:pt x="1047" y="1002"/>
                    <a:pt x="1048" y="1001"/>
                  </a:cubicBezTo>
                  <a:cubicBezTo>
                    <a:pt x="1084" y="998"/>
                    <a:pt x="1113" y="968"/>
                    <a:pt x="1111" y="932"/>
                  </a:cubicBezTo>
                  <a:cubicBezTo>
                    <a:pt x="1103" y="673"/>
                    <a:pt x="981" y="416"/>
                    <a:pt x="787" y="244"/>
                  </a:cubicBezTo>
                  <a:cubicBezTo>
                    <a:pt x="613" y="90"/>
                    <a:pt x="378" y="1"/>
                    <a:pt x="1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1"/>
            <p:cNvSpPr/>
            <p:nvPr/>
          </p:nvSpPr>
          <p:spPr>
            <a:xfrm>
              <a:off x="4022925" y="4401775"/>
              <a:ext cx="12725" cy="10925"/>
            </a:xfrm>
            <a:custGeom>
              <a:avLst/>
              <a:gdLst/>
              <a:ahLst/>
              <a:cxnLst/>
              <a:rect l="l" t="t" r="r" b="b"/>
              <a:pathLst>
                <a:path w="509" h="437" extrusionOk="0">
                  <a:moveTo>
                    <a:pt x="436" y="1"/>
                  </a:moveTo>
                  <a:cubicBezTo>
                    <a:pt x="421" y="1"/>
                    <a:pt x="405" y="6"/>
                    <a:pt x="393" y="16"/>
                  </a:cubicBezTo>
                  <a:lnTo>
                    <a:pt x="33" y="321"/>
                  </a:lnTo>
                  <a:cubicBezTo>
                    <a:pt x="4" y="344"/>
                    <a:pt x="0" y="384"/>
                    <a:pt x="23" y="414"/>
                  </a:cubicBezTo>
                  <a:cubicBezTo>
                    <a:pt x="36" y="429"/>
                    <a:pt x="56" y="437"/>
                    <a:pt x="73" y="437"/>
                  </a:cubicBezTo>
                  <a:cubicBezTo>
                    <a:pt x="87" y="437"/>
                    <a:pt x="102" y="431"/>
                    <a:pt x="116" y="419"/>
                  </a:cubicBezTo>
                  <a:lnTo>
                    <a:pt x="477" y="116"/>
                  </a:lnTo>
                  <a:cubicBezTo>
                    <a:pt x="506" y="93"/>
                    <a:pt x="509" y="52"/>
                    <a:pt x="486" y="23"/>
                  </a:cubicBezTo>
                  <a:cubicBezTo>
                    <a:pt x="473" y="8"/>
                    <a:pt x="455" y="1"/>
                    <a:pt x="43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1"/>
            <p:cNvSpPr/>
            <p:nvPr/>
          </p:nvSpPr>
          <p:spPr>
            <a:xfrm>
              <a:off x="4029375" y="4408325"/>
              <a:ext cx="13075" cy="11600"/>
            </a:xfrm>
            <a:custGeom>
              <a:avLst/>
              <a:gdLst/>
              <a:ahLst/>
              <a:cxnLst/>
              <a:rect l="l" t="t" r="r" b="b"/>
              <a:pathLst>
                <a:path w="523" h="464" extrusionOk="0">
                  <a:moveTo>
                    <a:pt x="447" y="0"/>
                  </a:moveTo>
                  <a:cubicBezTo>
                    <a:pt x="432" y="0"/>
                    <a:pt x="417" y="6"/>
                    <a:pt x="405" y="17"/>
                  </a:cubicBezTo>
                  <a:lnTo>
                    <a:pt x="29" y="349"/>
                  </a:lnTo>
                  <a:cubicBezTo>
                    <a:pt x="2" y="375"/>
                    <a:pt x="1" y="416"/>
                    <a:pt x="24" y="442"/>
                  </a:cubicBezTo>
                  <a:cubicBezTo>
                    <a:pt x="36" y="456"/>
                    <a:pt x="55" y="463"/>
                    <a:pt x="72" y="463"/>
                  </a:cubicBezTo>
                  <a:cubicBezTo>
                    <a:pt x="88" y="463"/>
                    <a:pt x="104" y="459"/>
                    <a:pt x="118" y="448"/>
                  </a:cubicBezTo>
                  <a:lnTo>
                    <a:pt x="493" y="116"/>
                  </a:lnTo>
                  <a:cubicBezTo>
                    <a:pt x="520" y="90"/>
                    <a:pt x="523" y="49"/>
                    <a:pt x="498" y="23"/>
                  </a:cubicBezTo>
                  <a:cubicBezTo>
                    <a:pt x="484" y="8"/>
                    <a:pt x="465" y="0"/>
                    <a:pt x="44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1"/>
            <p:cNvSpPr/>
            <p:nvPr/>
          </p:nvSpPr>
          <p:spPr>
            <a:xfrm>
              <a:off x="4037025" y="4415150"/>
              <a:ext cx="13025" cy="13275"/>
            </a:xfrm>
            <a:custGeom>
              <a:avLst/>
              <a:gdLst/>
              <a:ahLst/>
              <a:cxnLst/>
              <a:rect l="l" t="t" r="r" b="b"/>
              <a:pathLst>
                <a:path w="521" h="531" extrusionOk="0">
                  <a:moveTo>
                    <a:pt x="448" y="1"/>
                  </a:moveTo>
                  <a:cubicBezTo>
                    <a:pt x="431" y="1"/>
                    <a:pt x="414" y="7"/>
                    <a:pt x="401" y="22"/>
                  </a:cubicBezTo>
                  <a:lnTo>
                    <a:pt x="26" y="419"/>
                  </a:lnTo>
                  <a:cubicBezTo>
                    <a:pt x="1" y="446"/>
                    <a:pt x="2" y="488"/>
                    <a:pt x="29" y="512"/>
                  </a:cubicBezTo>
                  <a:cubicBezTo>
                    <a:pt x="42" y="525"/>
                    <a:pt x="58" y="531"/>
                    <a:pt x="74" y="531"/>
                  </a:cubicBezTo>
                  <a:cubicBezTo>
                    <a:pt x="92" y="531"/>
                    <a:pt x="109" y="523"/>
                    <a:pt x="124" y="509"/>
                  </a:cubicBezTo>
                  <a:lnTo>
                    <a:pt x="498" y="110"/>
                  </a:lnTo>
                  <a:cubicBezTo>
                    <a:pt x="521" y="83"/>
                    <a:pt x="521" y="43"/>
                    <a:pt x="494" y="17"/>
                  </a:cubicBezTo>
                  <a:cubicBezTo>
                    <a:pt x="481" y="6"/>
                    <a:pt x="465" y="1"/>
                    <a:pt x="44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1"/>
            <p:cNvSpPr/>
            <p:nvPr/>
          </p:nvSpPr>
          <p:spPr>
            <a:xfrm>
              <a:off x="4057375" y="4418775"/>
              <a:ext cx="62275" cy="53425"/>
            </a:xfrm>
            <a:custGeom>
              <a:avLst/>
              <a:gdLst/>
              <a:ahLst/>
              <a:cxnLst/>
              <a:rect l="l" t="t" r="r" b="b"/>
              <a:pathLst>
                <a:path w="2491" h="2137" extrusionOk="0">
                  <a:moveTo>
                    <a:pt x="1816" y="1"/>
                  </a:moveTo>
                  <a:cubicBezTo>
                    <a:pt x="1229" y="15"/>
                    <a:pt x="632" y="14"/>
                    <a:pt x="46" y="27"/>
                  </a:cubicBezTo>
                  <a:cubicBezTo>
                    <a:pt x="30" y="730"/>
                    <a:pt x="16" y="1432"/>
                    <a:pt x="0" y="2137"/>
                  </a:cubicBezTo>
                  <a:lnTo>
                    <a:pt x="2490" y="2051"/>
                  </a:lnTo>
                  <a:cubicBezTo>
                    <a:pt x="2269" y="1378"/>
                    <a:pt x="2037" y="673"/>
                    <a:pt x="1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1"/>
            <p:cNvSpPr/>
            <p:nvPr/>
          </p:nvSpPr>
          <p:spPr>
            <a:xfrm>
              <a:off x="4050750" y="4278775"/>
              <a:ext cx="169800" cy="193325"/>
            </a:xfrm>
            <a:custGeom>
              <a:avLst/>
              <a:gdLst/>
              <a:ahLst/>
              <a:cxnLst/>
              <a:rect l="l" t="t" r="r" b="b"/>
              <a:pathLst>
                <a:path w="6792" h="7733" extrusionOk="0">
                  <a:moveTo>
                    <a:pt x="3465" y="1"/>
                  </a:moveTo>
                  <a:cubicBezTo>
                    <a:pt x="3342" y="1"/>
                    <a:pt x="3221" y="47"/>
                    <a:pt x="3140" y="139"/>
                  </a:cubicBezTo>
                  <a:cubicBezTo>
                    <a:pt x="3051" y="242"/>
                    <a:pt x="3031" y="395"/>
                    <a:pt x="3074" y="523"/>
                  </a:cubicBezTo>
                  <a:cubicBezTo>
                    <a:pt x="3046" y="521"/>
                    <a:pt x="3018" y="519"/>
                    <a:pt x="2991" y="519"/>
                  </a:cubicBezTo>
                  <a:cubicBezTo>
                    <a:pt x="2985" y="519"/>
                    <a:pt x="2979" y="519"/>
                    <a:pt x="2973" y="519"/>
                  </a:cubicBezTo>
                  <a:cubicBezTo>
                    <a:pt x="2730" y="525"/>
                    <a:pt x="2488" y="573"/>
                    <a:pt x="2259" y="655"/>
                  </a:cubicBezTo>
                  <a:cubicBezTo>
                    <a:pt x="2243" y="538"/>
                    <a:pt x="2176" y="426"/>
                    <a:pt x="2076" y="360"/>
                  </a:cubicBezTo>
                  <a:cubicBezTo>
                    <a:pt x="2006" y="314"/>
                    <a:pt x="1922" y="291"/>
                    <a:pt x="1837" y="291"/>
                  </a:cubicBezTo>
                  <a:cubicBezTo>
                    <a:pt x="1755" y="291"/>
                    <a:pt x="1673" y="313"/>
                    <a:pt x="1603" y="355"/>
                  </a:cubicBezTo>
                  <a:cubicBezTo>
                    <a:pt x="1460" y="439"/>
                    <a:pt x="1367" y="602"/>
                    <a:pt x="1360" y="768"/>
                  </a:cubicBezTo>
                  <a:cubicBezTo>
                    <a:pt x="1354" y="895"/>
                    <a:pt x="1396" y="1021"/>
                    <a:pt x="1472" y="1125"/>
                  </a:cubicBezTo>
                  <a:cubicBezTo>
                    <a:pt x="1366" y="1220"/>
                    <a:pt x="1266" y="1324"/>
                    <a:pt x="1180" y="1438"/>
                  </a:cubicBezTo>
                  <a:cubicBezTo>
                    <a:pt x="894" y="1819"/>
                    <a:pt x="730" y="2282"/>
                    <a:pt x="651" y="2751"/>
                  </a:cubicBezTo>
                  <a:cubicBezTo>
                    <a:pt x="572" y="3221"/>
                    <a:pt x="582" y="3700"/>
                    <a:pt x="600" y="4177"/>
                  </a:cubicBezTo>
                  <a:cubicBezTo>
                    <a:pt x="256" y="4812"/>
                    <a:pt x="52" y="5522"/>
                    <a:pt x="9" y="6244"/>
                  </a:cubicBezTo>
                  <a:cubicBezTo>
                    <a:pt x="2" y="6360"/>
                    <a:pt x="1" y="6480"/>
                    <a:pt x="29" y="6593"/>
                  </a:cubicBezTo>
                  <a:cubicBezTo>
                    <a:pt x="59" y="6706"/>
                    <a:pt x="125" y="6815"/>
                    <a:pt x="228" y="6872"/>
                  </a:cubicBezTo>
                  <a:cubicBezTo>
                    <a:pt x="280" y="6901"/>
                    <a:pt x="338" y="6914"/>
                    <a:pt x="397" y="6914"/>
                  </a:cubicBezTo>
                  <a:cubicBezTo>
                    <a:pt x="515" y="6914"/>
                    <a:pt x="637" y="6861"/>
                    <a:pt x="728" y="6782"/>
                  </a:cubicBezTo>
                  <a:cubicBezTo>
                    <a:pt x="864" y="6663"/>
                    <a:pt x="946" y="6496"/>
                    <a:pt x="1023" y="6331"/>
                  </a:cubicBezTo>
                  <a:cubicBezTo>
                    <a:pt x="1071" y="6675"/>
                    <a:pt x="1226" y="6982"/>
                    <a:pt x="1464" y="7235"/>
                  </a:cubicBezTo>
                  <a:cubicBezTo>
                    <a:pt x="1702" y="7487"/>
                    <a:pt x="2018" y="7664"/>
                    <a:pt x="2359" y="7732"/>
                  </a:cubicBezTo>
                  <a:lnTo>
                    <a:pt x="4807" y="7728"/>
                  </a:lnTo>
                  <a:cubicBezTo>
                    <a:pt x="4807" y="7728"/>
                    <a:pt x="4807" y="7728"/>
                    <a:pt x="4807" y="7728"/>
                  </a:cubicBezTo>
                  <a:cubicBezTo>
                    <a:pt x="4816" y="7728"/>
                    <a:pt x="6792" y="7177"/>
                    <a:pt x="6370" y="5379"/>
                  </a:cubicBezTo>
                  <a:cubicBezTo>
                    <a:pt x="6256" y="4992"/>
                    <a:pt x="6186" y="4597"/>
                    <a:pt x="6036" y="4223"/>
                  </a:cubicBezTo>
                  <a:cubicBezTo>
                    <a:pt x="5812" y="3664"/>
                    <a:pt x="5584" y="3105"/>
                    <a:pt x="5360" y="2543"/>
                  </a:cubicBezTo>
                  <a:cubicBezTo>
                    <a:pt x="5185" y="2114"/>
                    <a:pt x="5010" y="1677"/>
                    <a:pt x="4714" y="1320"/>
                  </a:cubicBezTo>
                  <a:cubicBezTo>
                    <a:pt x="4519" y="1084"/>
                    <a:pt x="4266" y="891"/>
                    <a:pt x="3985" y="754"/>
                  </a:cubicBezTo>
                  <a:cubicBezTo>
                    <a:pt x="3996" y="689"/>
                    <a:pt x="4002" y="623"/>
                    <a:pt x="3995" y="556"/>
                  </a:cubicBezTo>
                  <a:cubicBezTo>
                    <a:pt x="3976" y="355"/>
                    <a:pt x="3870" y="156"/>
                    <a:pt x="3694" y="59"/>
                  </a:cubicBezTo>
                  <a:cubicBezTo>
                    <a:pt x="3625" y="20"/>
                    <a:pt x="3545" y="1"/>
                    <a:pt x="3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1"/>
            <p:cNvSpPr/>
            <p:nvPr/>
          </p:nvSpPr>
          <p:spPr>
            <a:xfrm>
              <a:off x="4101175" y="4332850"/>
              <a:ext cx="9400" cy="9400"/>
            </a:xfrm>
            <a:custGeom>
              <a:avLst/>
              <a:gdLst/>
              <a:ahLst/>
              <a:cxnLst/>
              <a:rect l="l" t="t" r="r" b="b"/>
              <a:pathLst>
                <a:path w="376" h="376" extrusionOk="0">
                  <a:moveTo>
                    <a:pt x="188" y="0"/>
                  </a:moveTo>
                  <a:cubicBezTo>
                    <a:pt x="85" y="0"/>
                    <a:pt x="1" y="84"/>
                    <a:pt x="1" y="187"/>
                  </a:cubicBezTo>
                  <a:cubicBezTo>
                    <a:pt x="1" y="292"/>
                    <a:pt x="85" y="376"/>
                    <a:pt x="188" y="376"/>
                  </a:cubicBezTo>
                  <a:cubicBezTo>
                    <a:pt x="292" y="376"/>
                    <a:pt x="375" y="292"/>
                    <a:pt x="375" y="187"/>
                  </a:cubicBezTo>
                  <a:cubicBezTo>
                    <a:pt x="375" y="84"/>
                    <a:pt x="292" y="0"/>
                    <a:pt x="18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1"/>
            <p:cNvSpPr/>
            <p:nvPr/>
          </p:nvSpPr>
          <p:spPr>
            <a:xfrm>
              <a:off x="4148275" y="4325875"/>
              <a:ext cx="9400" cy="9425"/>
            </a:xfrm>
            <a:custGeom>
              <a:avLst/>
              <a:gdLst/>
              <a:ahLst/>
              <a:cxnLst/>
              <a:rect l="l" t="t" r="r" b="b"/>
              <a:pathLst>
                <a:path w="376" h="377" extrusionOk="0">
                  <a:moveTo>
                    <a:pt x="188" y="0"/>
                  </a:moveTo>
                  <a:cubicBezTo>
                    <a:pt x="84" y="0"/>
                    <a:pt x="1" y="85"/>
                    <a:pt x="1" y="188"/>
                  </a:cubicBezTo>
                  <a:cubicBezTo>
                    <a:pt x="1" y="292"/>
                    <a:pt x="84" y="376"/>
                    <a:pt x="188" y="376"/>
                  </a:cubicBezTo>
                  <a:cubicBezTo>
                    <a:pt x="291" y="376"/>
                    <a:pt x="375" y="292"/>
                    <a:pt x="375" y="188"/>
                  </a:cubicBezTo>
                  <a:cubicBezTo>
                    <a:pt x="375" y="85"/>
                    <a:pt x="291" y="0"/>
                    <a:pt x="18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1"/>
            <p:cNvSpPr/>
            <p:nvPr/>
          </p:nvSpPr>
          <p:spPr>
            <a:xfrm>
              <a:off x="4122650" y="4328200"/>
              <a:ext cx="18400" cy="8100"/>
            </a:xfrm>
            <a:custGeom>
              <a:avLst/>
              <a:gdLst/>
              <a:ahLst/>
              <a:cxnLst/>
              <a:rect l="l" t="t" r="r" b="b"/>
              <a:pathLst>
                <a:path w="736" h="324" extrusionOk="0">
                  <a:moveTo>
                    <a:pt x="406" y="0"/>
                  </a:moveTo>
                  <a:cubicBezTo>
                    <a:pt x="383" y="0"/>
                    <a:pt x="360" y="2"/>
                    <a:pt x="337" y="6"/>
                  </a:cubicBezTo>
                  <a:cubicBezTo>
                    <a:pt x="205" y="27"/>
                    <a:pt x="85" y="109"/>
                    <a:pt x="19" y="226"/>
                  </a:cubicBezTo>
                  <a:cubicBezTo>
                    <a:pt x="1" y="256"/>
                    <a:pt x="12" y="298"/>
                    <a:pt x="44" y="315"/>
                  </a:cubicBezTo>
                  <a:cubicBezTo>
                    <a:pt x="55" y="320"/>
                    <a:pt x="65" y="323"/>
                    <a:pt x="77" y="323"/>
                  </a:cubicBezTo>
                  <a:cubicBezTo>
                    <a:pt x="99" y="323"/>
                    <a:pt x="122" y="312"/>
                    <a:pt x="134" y="289"/>
                  </a:cubicBezTo>
                  <a:cubicBezTo>
                    <a:pt x="178" y="207"/>
                    <a:pt x="264" y="149"/>
                    <a:pt x="357" y="135"/>
                  </a:cubicBezTo>
                  <a:cubicBezTo>
                    <a:pt x="372" y="132"/>
                    <a:pt x="387" y="131"/>
                    <a:pt x="402" y="131"/>
                  </a:cubicBezTo>
                  <a:cubicBezTo>
                    <a:pt x="480" y="131"/>
                    <a:pt x="560" y="161"/>
                    <a:pt x="618" y="213"/>
                  </a:cubicBezTo>
                  <a:cubicBezTo>
                    <a:pt x="630" y="225"/>
                    <a:pt x="646" y="230"/>
                    <a:pt x="662" y="230"/>
                  </a:cubicBezTo>
                  <a:cubicBezTo>
                    <a:pt x="680" y="230"/>
                    <a:pt x="698" y="223"/>
                    <a:pt x="711" y="209"/>
                  </a:cubicBezTo>
                  <a:cubicBezTo>
                    <a:pt x="736" y="182"/>
                    <a:pt x="734" y="142"/>
                    <a:pt x="707" y="116"/>
                  </a:cubicBezTo>
                  <a:cubicBezTo>
                    <a:pt x="625" y="42"/>
                    <a:pt x="517" y="0"/>
                    <a:pt x="40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1"/>
            <p:cNvSpPr/>
            <p:nvPr/>
          </p:nvSpPr>
          <p:spPr>
            <a:xfrm>
              <a:off x="4130025" y="4328225"/>
              <a:ext cx="4800" cy="20175"/>
            </a:xfrm>
            <a:custGeom>
              <a:avLst/>
              <a:gdLst/>
              <a:ahLst/>
              <a:cxnLst/>
              <a:rect l="l" t="t" r="r" b="b"/>
              <a:pathLst>
                <a:path w="192" h="807" extrusionOk="0">
                  <a:moveTo>
                    <a:pt x="70" y="0"/>
                  </a:moveTo>
                  <a:cubicBezTo>
                    <a:pt x="68" y="0"/>
                    <a:pt x="66" y="1"/>
                    <a:pt x="65" y="1"/>
                  </a:cubicBezTo>
                  <a:cubicBezTo>
                    <a:pt x="29" y="5"/>
                    <a:pt x="0" y="36"/>
                    <a:pt x="5" y="72"/>
                  </a:cubicBezTo>
                  <a:lnTo>
                    <a:pt x="56" y="747"/>
                  </a:lnTo>
                  <a:cubicBezTo>
                    <a:pt x="60" y="780"/>
                    <a:pt x="89" y="807"/>
                    <a:pt x="123" y="807"/>
                  </a:cubicBezTo>
                  <a:cubicBezTo>
                    <a:pt x="125" y="807"/>
                    <a:pt x="126" y="807"/>
                    <a:pt x="127" y="805"/>
                  </a:cubicBezTo>
                  <a:cubicBezTo>
                    <a:pt x="163" y="804"/>
                    <a:pt x="192" y="771"/>
                    <a:pt x="189" y="735"/>
                  </a:cubicBezTo>
                  <a:lnTo>
                    <a:pt x="136" y="62"/>
                  </a:lnTo>
                  <a:cubicBezTo>
                    <a:pt x="133" y="28"/>
                    <a:pt x="106" y="0"/>
                    <a:pt x="7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1"/>
            <p:cNvSpPr/>
            <p:nvPr/>
          </p:nvSpPr>
          <p:spPr>
            <a:xfrm>
              <a:off x="4123275" y="4339900"/>
              <a:ext cx="18350" cy="9900"/>
            </a:xfrm>
            <a:custGeom>
              <a:avLst/>
              <a:gdLst/>
              <a:ahLst/>
              <a:cxnLst/>
              <a:rect l="l" t="t" r="r" b="b"/>
              <a:pathLst>
                <a:path w="734" h="396" extrusionOk="0">
                  <a:moveTo>
                    <a:pt x="69" y="1"/>
                  </a:moveTo>
                  <a:cubicBezTo>
                    <a:pt x="66" y="1"/>
                    <a:pt x="63" y="1"/>
                    <a:pt x="60" y="1"/>
                  </a:cubicBezTo>
                  <a:cubicBezTo>
                    <a:pt x="24" y="5"/>
                    <a:pt x="0" y="40"/>
                    <a:pt x="4" y="75"/>
                  </a:cubicBezTo>
                  <a:cubicBezTo>
                    <a:pt x="26" y="237"/>
                    <a:pt x="166" y="373"/>
                    <a:pt x="326" y="394"/>
                  </a:cubicBezTo>
                  <a:cubicBezTo>
                    <a:pt x="340" y="394"/>
                    <a:pt x="355" y="396"/>
                    <a:pt x="369" y="396"/>
                  </a:cubicBezTo>
                  <a:cubicBezTo>
                    <a:pt x="516" y="396"/>
                    <a:pt x="661" y="303"/>
                    <a:pt x="719" y="165"/>
                  </a:cubicBezTo>
                  <a:cubicBezTo>
                    <a:pt x="733" y="131"/>
                    <a:pt x="718" y="94"/>
                    <a:pt x="683" y="80"/>
                  </a:cubicBezTo>
                  <a:cubicBezTo>
                    <a:pt x="675" y="76"/>
                    <a:pt x="667" y="74"/>
                    <a:pt x="658" y="74"/>
                  </a:cubicBezTo>
                  <a:cubicBezTo>
                    <a:pt x="633" y="74"/>
                    <a:pt x="608" y="90"/>
                    <a:pt x="598" y="115"/>
                  </a:cubicBezTo>
                  <a:cubicBezTo>
                    <a:pt x="562" y="202"/>
                    <a:pt x="465" y="263"/>
                    <a:pt x="371" y="263"/>
                  </a:cubicBezTo>
                  <a:cubicBezTo>
                    <a:pt x="362" y="263"/>
                    <a:pt x="353" y="262"/>
                    <a:pt x="345" y="261"/>
                  </a:cubicBezTo>
                  <a:cubicBezTo>
                    <a:pt x="240" y="248"/>
                    <a:pt x="150" y="158"/>
                    <a:pt x="136" y="55"/>
                  </a:cubicBezTo>
                  <a:cubicBezTo>
                    <a:pt x="131" y="23"/>
                    <a:pt x="101" y="1"/>
                    <a:pt x="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1"/>
            <p:cNvSpPr/>
            <p:nvPr/>
          </p:nvSpPr>
          <p:spPr>
            <a:xfrm>
              <a:off x="4089925" y="4292625"/>
              <a:ext cx="13125" cy="10925"/>
            </a:xfrm>
            <a:custGeom>
              <a:avLst/>
              <a:gdLst/>
              <a:ahLst/>
              <a:cxnLst/>
              <a:rect l="l" t="t" r="r" b="b"/>
              <a:pathLst>
                <a:path w="525" h="437" extrusionOk="0">
                  <a:moveTo>
                    <a:pt x="275" y="1"/>
                  </a:moveTo>
                  <a:cubicBezTo>
                    <a:pt x="189" y="1"/>
                    <a:pt x="103" y="44"/>
                    <a:pt x="56" y="117"/>
                  </a:cubicBezTo>
                  <a:cubicBezTo>
                    <a:pt x="0" y="207"/>
                    <a:pt x="6" y="330"/>
                    <a:pt x="72" y="413"/>
                  </a:cubicBezTo>
                  <a:cubicBezTo>
                    <a:pt x="86" y="428"/>
                    <a:pt x="103" y="437"/>
                    <a:pt x="123" y="437"/>
                  </a:cubicBezTo>
                  <a:cubicBezTo>
                    <a:pt x="138" y="437"/>
                    <a:pt x="152" y="434"/>
                    <a:pt x="163" y="424"/>
                  </a:cubicBezTo>
                  <a:cubicBezTo>
                    <a:pt x="192" y="401"/>
                    <a:pt x="196" y="360"/>
                    <a:pt x="173" y="331"/>
                  </a:cubicBezTo>
                  <a:cubicBezTo>
                    <a:pt x="143" y="292"/>
                    <a:pt x="139" y="231"/>
                    <a:pt x="166" y="188"/>
                  </a:cubicBezTo>
                  <a:cubicBezTo>
                    <a:pt x="188" y="153"/>
                    <a:pt x="229" y="132"/>
                    <a:pt x="271" y="132"/>
                  </a:cubicBezTo>
                  <a:cubicBezTo>
                    <a:pt x="280" y="132"/>
                    <a:pt x="290" y="133"/>
                    <a:pt x="299" y="135"/>
                  </a:cubicBezTo>
                  <a:cubicBezTo>
                    <a:pt x="346" y="145"/>
                    <a:pt x="386" y="192"/>
                    <a:pt x="392" y="242"/>
                  </a:cubicBezTo>
                  <a:cubicBezTo>
                    <a:pt x="395" y="276"/>
                    <a:pt x="423" y="302"/>
                    <a:pt x="456" y="302"/>
                  </a:cubicBezTo>
                  <a:cubicBezTo>
                    <a:pt x="459" y="302"/>
                    <a:pt x="461" y="301"/>
                    <a:pt x="464" y="301"/>
                  </a:cubicBezTo>
                  <a:cubicBezTo>
                    <a:pt x="499" y="298"/>
                    <a:pt x="525" y="265"/>
                    <a:pt x="522" y="230"/>
                  </a:cubicBezTo>
                  <a:cubicBezTo>
                    <a:pt x="514" y="124"/>
                    <a:pt x="431" y="31"/>
                    <a:pt x="329" y="7"/>
                  </a:cubicBezTo>
                  <a:cubicBezTo>
                    <a:pt x="311" y="3"/>
                    <a:pt x="293" y="1"/>
                    <a:pt x="2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1"/>
            <p:cNvSpPr/>
            <p:nvPr/>
          </p:nvSpPr>
          <p:spPr>
            <a:xfrm>
              <a:off x="4132175" y="4285350"/>
              <a:ext cx="12875" cy="10100"/>
            </a:xfrm>
            <a:custGeom>
              <a:avLst/>
              <a:gdLst/>
              <a:ahLst/>
              <a:cxnLst/>
              <a:rect l="l" t="t" r="r" b="b"/>
              <a:pathLst>
                <a:path w="515" h="404" extrusionOk="0">
                  <a:moveTo>
                    <a:pt x="262" y="1"/>
                  </a:moveTo>
                  <a:cubicBezTo>
                    <a:pt x="203" y="1"/>
                    <a:pt x="144" y="23"/>
                    <a:pt x="97" y="63"/>
                  </a:cubicBezTo>
                  <a:cubicBezTo>
                    <a:pt x="36" y="115"/>
                    <a:pt x="0" y="190"/>
                    <a:pt x="4" y="263"/>
                  </a:cubicBezTo>
                  <a:cubicBezTo>
                    <a:pt x="6" y="299"/>
                    <a:pt x="33" y="322"/>
                    <a:pt x="71" y="326"/>
                  </a:cubicBezTo>
                  <a:cubicBezTo>
                    <a:pt x="107" y="325"/>
                    <a:pt x="136" y="293"/>
                    <a:pt x="134" y="258"/>
                  </a:cubicBezTo>
                  <a:cubicBezTo>
                    <a:pt x="133" y="226"/>
                    <a:pt x="150" y="190"/>
                    <a:pt x="182" y="165"/>
                  </a:cubicBezTo>
                  <a:cubicBezTo>
                    <a:pt x="205" y="145"/>
                    <a:pt x="233" y="133"/>
                    <a:pt x="260" y="133"/>
                  </a:cubicBezTo>
                  <a:cubicBezTo>
                    <a:pt x="268" y="133"/>
                    <a:pt x="275" y="134"/>
                    <a:pt x="282" y="136"/>
                  </a:cubicBezTo>
                  <a:cubicBezTo>
                    <a:pt x="313" y="143"/>
                    <a:pt x="342" y="169"/>
                    <a:pt x="360" y="205"/>
                  </a:cubicBezTo>
                  <a:cubicBezTo>
                    <a:pt x="377" y="240"/>
                    <a:pt x="377" y="278"/>
                    <a:pt x="363" y="308"/>
                  </a:cubicBezTo>
                  <a:cubicBezTo>
                    <a:pt x="347" y="340"/>
                    <a:pt x="360" y="379"/>
                    <a:pt x="392" y="396"/>
                  </a:cubicBezTo>
                  <a:cubicBezTo>
                    <a:pt x="403" y="401"/>
                    <a:pt x="412" y="403"/>
                    <a:pt x="423" y="403"/>
                  </a:cubicBezTo>
                  <a:cubicBezTo>
                    <a:pt x="446" y="403"/>
                    <a:pt x="469" y="389"/>
                    <a:pt x="482" y="368"/>
                  </a:cubicBezTo>
                  <a:cubicBezTo>
                    <a:pt x="515" y="300"/>
                    <a:pt x="513" y="219"/>
                    <a:pt x="479" y="147"/>
                  </a:cubicBezTo>
                  <a:cubicBezTo>
                    <a:pt x="446" y="75"/>
                    <a:pt x="382" y="22"/>
                    <a:pt x="310" y="6"/>
                  </a:cubicBezTo>
                  <a:cubicBezTo>
                    <a:pt x="294" y="3"/>
                    <a:pt x="278" y="1"/>
                    <a:pt x="26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1"/>
            <p:cNvSpPr/>
            <p:nvPr/>
          </p:nvSpPr>
          <p:spPr>
            <a:xfrm>
              <a:off x="4103675" y="4362200"/>
              <a:ext cx="62225" cy="18575"/>
            </a:xfrm>
            <a:custGeom>
              <a:avLst/>
              <a:gdLst/>
              <a:ahLst/>
              <a:cxnLst/>
              <a:rect l="l" t="t" r="r" b="b"/>
              <a:pathLst>
                <a:path w="2489" h="743" extrusionOk="0">
                  <a:moveTo>
                    <a:pt x="2416" y="0"/>
                  </a:moveTo>
                  <a:cubicBezTo>
                    <a:pt x="2397" y="0"/>
                    <a:pt x="2378" y="9"/>
                    <a:pt x="2365" y="24"/>
                  </a:cubicBezTo>
                  <a:cubicBezTo>
                    <a:pt x="2114" y="321"/>
                    <a:pt x="1730" y="529"/>
                    <a:pt x="1314" y="591"/>
                  </a:cubicBezTo>
                  <a:cubicBezTo>
                    <a:pt x="1225" y="605"/>
                    <a:pt x="1135" y="611"/>
                    <a:pt x="1045" y="611"/>
                  </a:cubicBezTo>
                  <a:cubicBezTo>
                    <a:pt x="714" y="611"/>
                    <a:pt x="383" y="524"/>
                    <a:pt x="108" y="360"/>
                  </a:cubicBezTo>
                  <a:cubicBezTo>
                    <a:pt x="98" y="354"/>
                    <a:pt x="87" y="351"/>
                    <a:pt x="76" y="351"/>
                  </a:cubicBezTo>
                  <a:cubicBezTo>
                    <a:pt x="54" y="351"/>
                    <a:pt x="32" y="363"/>
                    <a:pt x="19" y="383"/>
                  </a:cubicBezTo>
                  <a:cubicBezTo>
                    <a:pt x="1" y="413"/>
                    <a:pt x="11" y="454"/>
                    <a:pt x="42" y="471"/>
                  </a:cubicBezTo>
                  <a:cubicBezTo>
                    <a:pt x="337" y="649"/>
                    <a:pt x="691" y="743"/>
                    <a:pt x="1046" y="743"/>
                  </a:cubicBezTo>
                  <a:cubicBezTo>
                    <a:pt x="1143" y="743"/>
                    <a:pt x="1242" y="736"/>
                    <a:pt x="1332" y="722"/>
                  </a:cubicBezTo>
                  <a:cubicBezTo>
                    <a:pt x="1780" y="656"/>
                    <a:pt x="2194" y="433"/>
                    <a:pt x="2465" y="110"/>
                  </a:cubicBezTo>
                  <a:cubicBezTo>
                    <a:pt x="2488" y="81"/>
                    <a:pt x="2485" y="40"/>
                    <a:pt x="2458" y="17"/>
                  </a:cubicBezTo>
                  <a:cubicBezTo>
                    <a:pt x="2445" y="6"/>
                    <a:pt x="2430" y="0"/>
                    <a:pt x="241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1"/>
            <p:cNvSpPr/>
            <p:nvPr/>
          </p:nvSpPr>
          <p:spPr>
            <a:xfrm>
              <a:off x="4065500" y="4381225"/>
              <a:ext cx="18300" cy="58350"/>
            </a:xfrm>
            <a:custGeom>
              <a:avLst/>
              <a:gdLst/>
              <a:ahLst/>
              <a:cxnLst/>
              <a:rect l="l" t="t" r="r" b="b"/>
              <a:pathLst>
                <a:path w="732" h="2334" extrusionOk="0">
                  <a:moveTo>
                    <a:pt x="75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5"/>
                    <a:pt x="1" y="75"/>
                    <a:pt x="24" y="104"/>
                  </a:cubicBezTo>
                  <a:cubicBezTo>
                    <a:pt x="468" y="711"/>
                    <a:pt x="596" y="1533"/>
                    <a:pt x="354" y="2246"/>
                  </a:cubicBezTo>
                  <a:cubicBezTo>
                    <a:pt x="341" y="2282"/>
                    <a:pt x="361" y="2318"/>
                    <a:pt x="394" y="2331"/>
                  </a:cubicBezTo>
                  <a:cubicBezTo>
                    <a:pt x="403" y="2332"/>
                    <a:pt x="410" y="2334"/>
                    <a:pt x="417" y="2334"/>
                  </a:cubicBezTo>
                  <a:cubicBezTo>
                    <a:pt x="443" y="2334"/>
                    <a:pt x="468" y="2316"/>
                    <a:pt x="477" y="2289"/>
                  </a:cubicBezTo>
                  <a:cubicBezTo>
                    <a:pt x="731" y="1536"/>
                    <a:pt x="599" y="668"/>
                    <a:pt x="128" y="28"/>
                  </a:cubicBezTo>
                  <a:cubicBezTo>
                    <a:pt x="115" y="10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1"/>
            <p:cNvSpPr/>
            <p:nvPr/>
          </p:nvSpPr>
          <p:spPr>
            <a:xfrm>
              <a:off x="4053850" y="4440875"/>
              <a:ext cx="3975" cy="10200"/>
            </a:xfrm>
            <a:custGeom>
              <a:avLst/>
              <a:gdLst/>
              <a:ahLst/>
              <a:cxnLst/>
              <a:rect l="l" t="t" r="r" b="b"/>
              <a:pathLst>
                <a:path w="159" h="408" extrusionOk="0">
                  <a:moveTo>
                    <a:pt x="92" y="0"/>
                  </a:moveTo>
                  <a:cubicBezTo>
                    <a:pt x="58" y="0"/>
                    <a:pt x="28" y="26"/>
                    <a:pt x="25" y="60"/>
                  </a:cubicBezTo>
                  <a:lnTo>
                    <a:pt x="4" y="338"/>
                  </a:lnTo>
                  <a:cubicBezTo>
                    <a:pt x="1" y="374"/>
                    <a:pt x="28" y="404"/>
                    <a:pt x="64" y="408"/>
                  </a:cubicBezTo>
                  <a:lnTo>
                    <a:pt x="70" y="408"/>
                  </a:lnTo>
                  <a:cubicBezTo>
                    <a:pt x="104" y="408"/>
                    <a:pt x="132" y="381"/>
                    <a:pt x="135" y="346"/>
                  </a:cubicBezTo>
                  <a:lnTo>
                    <a:pt x="157" y="72"/>
                  </a:lnTo>
                  <a:cubicBezTo>
                    <a:pt x="158" y="33"/>
                    <a:pt x="132" y="3"/>
                    <a:pt x="97" y="0"/>
                  </a:cubicBezTo>
                  <a:cubicBezTo>
                    <a:pt x="95" y="0"/>
                    <a:pt x="93" y="0"/>
                    <a:pt x="9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1"/>
            <p:cNvSpPr/>
            <p:nvPr/>
          </p:nvSpPr>
          <p:spPr>
            <a:xfrm>
              <a:off x="4061550" y="4441125"/>
              <a:ext cx="4525" cy="11850"/>
            </a:xfrm>
            <a:custGeom>
              <a:avLst/>
              <a:gdLst/>
              <a:ahLst/>
              <a:cxnLst/>
              <a:rect l="l" t="t" r="r" b="b"/>
              <a:pathLst>
                <a:path w="181" h="474" extrusionOk="0">
                  <a:moveTo>
                    <a:pt x="117" y="0"/>
                  </a:moveTo>
                  <a:cubicBezTo>
                    <a:pt x="83" y="0"/>
                    <a:pt x="52" y="23"/>
                    <a:pt x="47" y="58"/>
                  </a:cubicBezTo>
                  <a:lnTo>
                    <a:pt x="5" y="401"/>
                  </a:lnTo>
                  <a:cubicBezTo>
                    <a:pt x="0" y="436"/>
                    <a:pt x="26" y="469"/>
                    <a:pt x="62" y="474"/>
                  </a:cubicBezTo>
                  <a:lnTo>
                    <a:pt x="70" y="474"/>
                  </a:lnTo>
                  <a:cubicBezTo>
                    <a:pt x="103" y="474"/>
                    <a:pt x="132" y="449"/>
                    <a:pt x="135" y="416"/>
                  </a:cubicBezTo>
                  <a:lnTo>
                    <a:pt x="178" y="73"/>
                  </a:lnTo>
                  <a:cubicBezTo>
                    <a:pt x="180" y="38"/>
                    <a:pt x="156" y="6"/>
                    <a:pt x="120" y="0"/>
                  </a:cubicBezTo>
                  <a:cubicBezTo>
                    <a:pt x="119" y="0"/>
                    <a:pt x="118" y="0"/>
                    <a:pt x="11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1"/>
            <p:cNvSpPr/>
            <p:nvPr/>
          </p:nvSpPr>
          <p:spPr>
            <a:xfrm>
              <a:off x="4103275" y="4422600"/>
              <a:ext cx="34700" cy="11750"/>
            </a:xfrm>
            <a:custGeom>
              <a:avLst/>
              <a:gdLst/>
              <a:ahLst/>
              <a:cxnLst/>
              <a:rect l="l" t="t" r="r" b="b"/>
              <a:pathLst>
                <a:path w="1388" h="470" extrusionOk="0">
                  <a:moveTo>
                    <a:pt x="550" y="1"/>
                  </a:moveTo>
                  <a:cubicBezTo>
                    <a:pt x="375" y="1"/>
                    <a:pt x="201" y="42"/>
                    <a:pt x="45" y="122"/>
                  </a:cubicBezTo>
                  <a:cubicBezTo>
                    <a:pt x="14" y="141"/>
                    <a:pt x="1" y="180"/>
                    <a:pt x="17" y="213"/>
                  </a:cubicBezTo>
                  <a:cubicBezTo>
                    <a:pt x="30" y="235"/>
                    <a:pt x="53" y="248"/>
                    <a:pt x="77" y="248"/>
                  </a:cubicBezTo>
                  <a:cubicBezTo>
                    <a:pt x="87" y="248"/>
                    <a:pt x="97" y="246"/>
                    <a:pt x="107" y="241"/>
                  </a:cubicBezTo>
                  <a:cubicBezTo>
                    <a:pt x="244" y="171"/>
                    <a:pt x="400" y="134"/>
                    <a:pt x="555" y="134"/>
                  </a:cubicBezTo>
                  <a:cubicBezTo>
                    <a:pt x="611" y="134"/>
                    <a:pt x="667" y="138"/>
                    <a:pt x="721" y="148"/>
                  </a:cubicBezTo>
                  <a:cubicBezTo>
                    <a:pt x="929" y="185"/>
                    <a:pt x="1122" y="291"/>
                    <a:pt x="1265" y="448"/>
                  </a:cubicBezTo>
                  <a:cubicBezTo>
                    <a:pt x="1276" y="463"/>
                    <a:pt x="1295" y="470"/>
                    <a:pt x="1312" y="470"/>
                  </a:cubicBezTo>
                  <a:cubicBezTo>
                    <a:pt x="1329" y="470"/>
                    <a:pt x="1345" y="464"/>
                    <a:pt x="1359" y="453"/>
                  </a:cubicBezTo>
                  <a:cubicBezTo>
                    <a:pt x="1386" y="427"/>
                    <a:pt x="1388" y="385"/>
                    <a:pt x="1362" y="360"/>
                  </a:cubicBezTo>
                  <a:cubicBezTo>
                    <a:pt x="1200" y="183"/>
                    <a:pt x="980" y="61"/>
                    <a:pt x="744" y="18"/>
                  </a:cubicBezTo>
                  <a:cubicBezTo>
                    <a:pt x="680" y="6"/>
                    <a:pt x="615" y="1"/>
                    <a:pt x="5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1"/>
            <p:cNvSpPr/>
            <p:nvPr/>
          </p:nvSpPr>
          <p:spPr>
            <a:xfrm>
              <a:off x="4111900" y="4345200"/>
              <a:ext cx="138150" cy="115775"/>
            </a:xfrm>
            <a:custGeom>
              <a:avLst/>
              <a:gdLst/>
              <a:ahLst/>
              <a:cxnLst/>
              <a:rect l="l" t="t" r="r" b="b"/>
              <a:pathLst>
                <a:path w="5526" h="4631" extrusionOk="0">
                  <a:moveTo>
                    <a:pt x="4226" y="1"/>
                  </a:moveTo>
                  <a:cubicBezTo>
                    <a:pt x="3433" y="620"/>
                    <a:pt x="2682" y="1220"/>
                    <a:pt x="1889" y="1838"/>
                  </a:cubicBezTo>
                  <a:cubicBezTo>
                    <a:pt x="1216" y="1852"/>
                    <a:pt x="549" y="2098"/>
                    <a:pt x="28" y="2522"/>
                  </a:cubicBezTo>
                  <a:cubicBezTo>
                    <a:pt x="0" y="2608"/>
                    <a:pt x="31" y="2688"/>
                    <a:pt x="106" y="2741"/>
                  </a:cubicBezTo>
                  <a:cubicBezTo>
                    <a:pt x="181" y="2792"/>
                    <a:pt x="275" y="2804"/>
                    <a:pt x="366" y="2807"/>
                  </a:cubicBezTo>
                  <a:cubicBezTo>
                    <a:pt x="374" y="2807"/>
                    <a:pt x="381" y="2807"/>
                    <a:pt x="389" y="2807"/>
                  </a:cubicBezTo>
                  <a:cubicBezTo>
                    <a:pt x="432" y="2807"/>
                    <a:pt x="475" y="2805"/>
                    <a:pt x="518" y="2805"/>
                  </a:cubicBezTo>
                  <a:cubicBezTo>
                    <a:pt x="559" y="2805"/>
                    <a:pt x="599" y="2807"/>
                    <a:pt x="639" y="2812"/>
                  </a:cubicBezTo>
                  <a:cubicBezTo>
                    <a:pt x="731" y="2824"/>
                    <a:pt x="822" y="2860"/>
                    <a:pt x="875" y="2935"/>
                  </a:cubicBezTo>
                  <a:cubicBezTo>
                    <a:pt x="730" y="3286"/>
                    <a:pt x="582" y="3630"/>
                    <a:pt x="436" y="3980"/>
                  </a:cubicBezTo>
                  <a:cubicBezTo>
                    <a:pt x="386" y="4100"/>
                    <a:pt x="335" y="4236"/>
                    <a:pt x="382" y="4358"/>
                  </a:cubicBezTo>
                  <a:cubicBezTo>
                    <a:pt x="492" y="4301"/>
                    <a:pt x="649" y="4261"/>
                    <a:pt x="760" y="4206"/>
                  </a:cubicBezTo>
                  <a:lnTo>
                    <a:pt x="760" y="4206"/>
                  </a:lnTo>
                  <a:cubicBezTo>
                    <a:pt x="638" y="4301"/>
                    <a:pt x="579" y="4494"/>
                    <a:pt x="651" y="4631"/>
                  </a:cubicBezTo>
                  <a:cubicBezTo>
                    <a:pt x="891" y="4485"/>
                    <a:pt x="1166" y="4349"/>
                    <a:pt x="1404" y="4202"/>
                  </a:cubicBezTo>
                  <a:cubicBezTo>
                    <a:pt x="2708" y="3409"/>
                    <a:pt x="4276" y="3064"/>
                    <a:pt x="5526" y="2192"/>
                  </a:cubicBezTo>
                  <a:cubicBezTo>
                    <a:pt x="5227" y="1359"/>
                    <a:pt x="4864" y="614"/>
                    <a:pt x="4226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1"/>
            <p:cNvSpPr/>
            <p:nvPr/>
          </p:nvSpPr>
          <p:spPr>
            <a:xfrm>
              <a:off x="4127125" y="4433575"/>
              <a:ext cx="17850" cy="20000"/>
            </a:xfrm>
            <a:custGeom>
              <a:avLst/>
              <a:gdLst/>
              <a:ahLst/>
              <a:cxnLst/>
              <a:rect l="l" t="t" r="r" b="b"/>
              <a:pathLst>
                <a:path w="714" h="800" extrusionOk="0">
                  <a:moveTo>
                    <a:pt x="640" y="1"/>
                  </a:moveTo>
                  <a:cubicBezTo>
                    <a:pt x="622" y="1"/>
                    <a:pt x="603" y="8"/>
                    <a:pt x="591" y="24"/>
                  </a:cubicBezTo>
                  <a:lnTo>
                    <a:pt x="25" y="690"/>
                  </a:lnTo>
                  <a:cubicBezTo>
                    <a:pt x="0" y="718"/>
                    <a:pt x="5" y="760"/>
                    <a:pt x="32" y="783"/>
                  </a:cubicBezTo>
                  <a:cubicBezTo>
                    <a:pt x="43" y="794"/>
                    <a:pt x="60" y="800"/>
                    <a:pt x="73" y="800"/>
                  </a:cubicBezTo>
                  <a:cubicBezTo>
                    <a:pt x="92" y="800"/>
                    <a:pt x="112" y="790"/>
                    <a:pt x="125" y="776"/>
                  </a:cubicBezTo>
                  <a:lnTo>
                    <a:pt x="691" y="109"/>
                  </a:lnTo>
                  <a:cubicBezTo>
                    <a:pt x="714" y="81"/>
                    <a:pt x="711" y="39"/>
                    <a:pt x="684" y="17"/>
                  </a:cubicBezTo>
                  <a:cubicBezTo>
                    <a:pt x="671" y="6"/>
                    <a:pt x="656" y="1"/>
                    <a:pt x="64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1"/>
            <p:cNvSpPr/>
            <p:nvPr/>
          </p:nvSpPr>
          <p:spPr>
            <a:xfrm>
              <a:off x="4157100" y="4388725"/>
              <a:ext cx="7575" cy="7350"/>
            </a:xfrm>
            <a:custGeom>
              <a:avLst/>
              <a:gdLst/>
              <a:ahLst/>
              <a:cxnLst/>
              <a:rect l="l" t="t" r="r" b="b"/>
              <a:pathLst>
                <a:path w="303" h="294" extrusionOk="0">
                  <a:moveTo>
                    <a:pt x="74" y="0"/>
                  </a:moveTo>
                  <a:cubicBezTo>
                    <a:pt x="57" y="0"/>
                    <a:pt x="41" y="6"/>
                    <a:pt x="28" y="18"/>
                  </a:cubicBezTo>
                  <a:cubicBezTo>
                    <a:pt x="1" y="44"/>
                    <a:pt x="1" y="84"/>
                    <a:pt x="27" y="111"/>
                  </a:cubicBezTo>
                  <a:lnTo>
                    <a:pt x="184" y="274"/>
                  </a:lnTo>
                  <a:cubicBezTo>
                    <a:pt x="195" y="287"/>
                    <a:pt x="212" y="294"/>
                    <a:pt x="230" y="294"/>
                  </a:cubicBezTo>
                  <a:cubicBezTo>
                    <a:pt x="245" y="294"/>
                    <a:pt x="264" y="288"/>
                    <a:pt x="277" y="275"/>
                  </a:cubicBezTo>
                  <a:cubicBezTo>
                    <a:pt x="302" y="251"/>
                    <a:pt x="302" y="209"/>
                    <a:pt x="278" y="182"/>
                  </a:cubicBezTo>
                  <a:lnTo>
                    <a:pt x="121" y="21"/>
                  </a:lnTo>
                  <a:cubicBezTo>
                    <a:pt x="108" y="7"/>
                    <a:pt x="91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1"/>
            <p:cNvSpPr/>
            <p:nvPr/>
          </p:nvSpPr>
          <p:spPr>
            <a:xfrm>
              <a:off x="4135375" y="4401100"/>
              <a:ext cx="100925" cy="77125"/>
            </a:xfrm>
            <a:custGeom>
              <a:avLst/>
              <a:gdLst/>
              <a:ahLst/>
              <a:cxnLst/>
              <a:rect l="l" t="t" r="r" b="b"/>
              <a:pathLst>
                <a:path w="4037" h="3085" extrusionOk="0">
                  <a:moveTo>
                    <a:pt x="2621" y="0"/>
                  </a:moveTo>
                  <a:cubicBezTo>
                    <a:pt x="1829" y="564"/>
                    <a:pt x="1036" y="1124"/>
                    <a:pt x="244" y="1686"/>
                  </a:cubicBezTo>
                  <a:cubicBezTo>
                    <a:pt x="32" y="1837"/>
                    <a:pt x="1" y="2172"/>
                    <a:pt x="95" y="2415"/>
                  </a:cubicBezTo>
                  <a:cubicBezTo>
                    <a:pt x="189" y="2658"/>
                    <a:pt x="404" y="2839"/>
                    <a:pt x="643" y="2942"/>
                  </a:cubicBezTo>
                  <a:cubicBezTo>
                    <a:pt x="884" y="3042"/>
                    <a:pt x="1147" y="3072"/>
                    <a:pt x="1407" y="3081"/>
                  </a:cubicBezTo>
                  <a:cubicBezTo>
                    <a:pt x="1469" y="3083"/>
                    <a:pt x="1531" y="3084"/>
                    <a:pt x="1593" y="3084"/>
                  </a:cubicBezTo>
                  <a:cubicBezTo>
                    <a:pt x="2440" y="3084"/>
                    <a:pt x="3287" y="2875"/>
                    <a:pt x="4036" y="2482"/>
                  </a:cubicBezTo>
                  <a:cubicBezTo>
                    <a:pt x="3520" y="1670"/>
                    <a:pt x="3138" y="817"/>
                    <a:pt x="2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1"/>
            <p:cNvSpPr/>
            <p:nvPr/>
          </p:nvSpPr>
          <p:spPr>
            <a:xfrm>
              <a:off x="4164925" y="4433975"/>
              <a:ext cx="11125" cy="17675"/>
            </a:xfrm>
            <a:custGeom>
              <a:avLst/>
              <a:gdLst/>
              <a:ahLst/>
              <a:cxnLst/>
              <a:rect l="l" t="t" r="r" b="b"/>
              <a:pathLst>
                <a:path w="445" h="707" extrusionOk="0">
                  <a:moveTo>
                    <a:pt x="75" y="1"/>
                  </a:moveTo>
                  <a:cubicBezTo>
                    <a:pt x="65" y="1"/>
                    <a:pt x="55" y="3"/>
                    <a:pt x="45" y="8"/>
                  </a:cubicBezTo>
                  <a:cubicBezTo>
                    <a:pt x="14" y="23"/>
                    <a:pt x="1" y="63"/>
                    <a:pt x="17" y="95"/>
                  </a:cubicBezTo>
                  <a:lnTo>
                    <a:pt x="311" y="671"/>
                  </a:lnTo>
                  <a:cubicBezTo>
                    <a:pt x="324" y="694"/>
                    <a:pt x="347" y="707"/>
                    <a:pt x="371" y="707"/>
                  </a:cubicBezTo>
                  <a:cubicBezTo>
                    <a:pt x="380" y="707"/>
                    <a:pt x="390" y="702"/>
                    <a:pt x="400" y="700"/>
                  </a:cubicBezTo>
                  <a:cubicBezTo>
                    <a:pt x="431" y="684"/>
                    <a:pt x="444" y="644"/>
                    <a:pt x="428" y="612"/>
                  </a:cubicBezTo>
                  <a:lnTo>
                    <a:pt x="132" y="36"/>
                  </a:lnTo>
                  <a:cubicBezTo>
                    <a:pt x="121" y="14"/>
                    <a:pt x="99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1"/>
            <p:cNvSpPr/>
            <p:nvPr/>
          </p:nvSpPr>
          <p:spPr>
            <a:xfrm>
              <a:off x="4174125" y="4427025"/>
              <a:ext cx="12050" cy="20350"/>
            </a:xfrm>
            <a:custGeom>
              <a:avLst/>
              <a:gdLst/>
              <a:ahLst/>
              <a:cxnLst/>
              <a:rect l="l" t="t" r="r" b="b"/>
              <a:pathLst>
                <a:path w="482" h="814" extrusionOk="0">
                  <a:moveTo>
                    <a:pt x="76" y="1"/>
                  </a:moveTo>
                  <a:cubicBezTo>
                    <a:pt x="67" y="1"/>
                    <a:pt x="57" y="3"/>
                    <a:pt x="47" y="7"/>
                  </a:cubicBezTo>
                  <a:cubicBezTo>
                    <a:pt x="15" y="23"/>
                    <a:pt x="0" y="63"/>
                    <a:pt x="17" y="94"/>
                  </a:cubicBezTo>
                  <a:lnTo>
                    <a:pt x="348" y="776"/>
                  </a:lnTo>
                  <a:cubicBezTo>
                    <a:pt x="358" y="799"/>
                    <a:pt x="382" y="813"/>
                    <a:pt x="406" y="813"/>
                  </a:cubicBezTo>
                  <a:cubicBezTo>
                    <a:pt x="415" y="813"/>
                    <a:pt x="426" y="812"/>
                    <a:pt x="435" y="806"/>
                  </a:cubicBezTo>
                  <a:cubicBezTo>
                    <a:pt x="468" y="790"/>
                    <a:pt x="482" y="750"/>
                    <a:pt x="465" y="719"/>
                  </a:cubicBezTo>
                  <a:lnTo>
                    <a:pt x="135" y="37"/>
                  </a:lnTo>
                  <a:cubicBezTo>
                    <a:pt x="123" y="14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1"/>
            <p:cNvSpPr/>
            <p:nvPr/>
          </p:nvSpPr>
          <p:spPr>
            <a:xfrm>
              <a:off x="4184650" y="4419875"/>
              <a:ext cx="13800" cy="23250"/>
            </a:xfrm>
            <a:custGeom>
              <a:avLst/>
              <a:gdLst/>
              <a:ahLst/>
              <a:cxnLst/>
              <a:rect l="l" t="t" r="r" b="b"/>
              <a:pathLst>
                <a:path w="552" h="930" extrusionOk="0">
                  <a:moveTo>
                    <a:pt x="75" y="0"/>
                  </a:moveTo>
                  <a:cubicBezTo>
                    <a:pt x="66" y="0"/>
                    <a:pt x="56" y="2"/>
                    <a:pt x="47" y="7"/>
                  </a:cubicBezTo>
                  <a:cubicBezTo>
                    <a:pt x="14" y="23"/>
                    <a:pt x="1" y="63"/>
                    <a:pt x="18" y="94"/>
                  </a:cubicBezTo>
                  <a:lnTo>
                    <a:pt x="420" y="893"/>
                  </a:lnTo>
                  <a:cubicBezTo>
                    <a:pt x="433" y="916"/>
                    <a:pt x="456" y="929"/>
                    <a:pt x="478" y="929"/>
                  </a:cubicBezTo>
                  <a:cubicBezTo>
                    <a:pt x="487" y="929"/>
                    <a:pt x="498" y="926"/>
                    <a:pt x="507" y="922"/>
                  </a:cubicBezTo>
                  <a:cubicBezTo>
                    <a:pt x="540" y="906"/>
                    <a:pt x="551" y="866"/>
                    <a:pt x="536" y="835"/>
                  </a:cubicBezTo>
                  <a:lnTo>
                    <a:pt x="134" y="36"/>
                  </a:lnTo>
                  <a:cubicBezTo>
                    <a:pt x="123" y="13"/>
                    <a:pt x="99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1"/>
            <p:cNvSpPr/>
            <p:nvPr/>
          </p:nvSpPr>
          <p:spPr>
            <a:xfrm>
              <a:off x="4209675" y="4169325"/>
              <a:ext cx="15300" cy="21650"/>
            </a:xfrm>
            <a:custGeom>
              <a:avLst/>
              <a:gdLst/>
              <a:ahLst/>
              <a:cxnLst/>
              <a:rect l="l" t="t" r="r" b="b"/>
              <a:pathLst>
                <a:path w="612" h="866" extrusionOk="0">
                  <a:moveTo>
                    <a:pt x="75" y="1"/>
                  </a:moveTo>
                  <a:cubicBezTo>
                    <a:pt x="65" y="1"/>
                    <a:pt x="56" y="3"/>
                    <a:pt x="46" y="8"/>
                  </a:cubicBezTo>
                  <a:cubicBezTo>
                    <a:pt x="13" y="27"/>
                    <a:pt x="1" y="65"/>
                    <a:pt x="18" y="98"/>
                  </a:cubicBezTo>
                  <a:cubicBezTo>
                    <a:pt x="126" y="308"/>
                    <a:pt x="165" y="556"/>
                    <a:pt x="126" y="789"/>
                  </a:cubicBezTo>
                  <a:cubicBezTo>
                    <a:pt x="121" y="823"/>
                    <a:pt x="142" y="857"/>
                    <a:pt x="176" y="865"/>
                  </a:cubicBezTo>
                  <a:cubicBezTo>
                    <a:pt x="182" y="866"/>
                    <a:pt x="185" y="866"/>
                    <a:pt x="191" y="866"/>
                  </a:cubicBezTo>
                  <a:cubicBezTo>
                    <a:pt x="219" y="866"/>
                    <a:pt x="246" y="849"/>
                    <a:pt x="257" y="816"/>
                  </a:cubicBezTo>
                  <a:cubicBezTo>
                    <a:pt x="301" y="670"/>
                    <a:pt x="418" y="544"/>
                    <a:pt x="561" y="491"/>
                  </a:cubicBezTo>
                  <a:cubicBezTo>
                    <a:pt x="594" y="479"/>
                    <a:pt x="611" y="441"/>
                    <a:pt x="598" y="407"/>
                  </a:cubicBezTo>
                  <a:cubicBezTo>
                    <a:pt x="588" y="381"/>
                    <a:pt x="564" y="365"/>
                    <a:pt x="538" y="365"/>
                  </a:cubicBezTo>
                  <a:cubicBezTo>
                    <a:pt x="530" y="365"/>
                    <a:pt x="522" y="367"/>
                    <a:pt x="514" y="370"/>
                  </a:cubicBezTo>
                  <a:cubicBezTo>
                    <a:pt x="422" y="403"/>
                    <a:pt x="339" y="463"/>
                    <a:pt x="272" y="534"/>
                  </a:cubicBezTo>
                  <a:cubicBezTo>
                    <a:pt x="262" y="363"/>
                    <a:pt x="215" y="191"/>
                    <a:pt x="135" y="37"/>
                  </a:cubicBezTo>
                  <a:cubicBezTo>
                    <a:pt x="123" y="15"/>
                    <a:pt x="9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1"/>
            <p:cNvSpPr/>
            <p:nvPr/>
          </p:nvSpPr>
          <p:spPr>
            <a:xfrm>
              <a:off x="4138625" y="4168200"/>
              <a:ext cx="112825" cy="90800"/>
            </a:xfrm>
            <a:custGeom>
              <a:avLst/>
              <a:gdLst/>
              <a:ahLst/>
              <a:cxnLst/>
              <a:rect l="l" t="t" r="r" b="b"/>
              <a:pathLst>
                <a:path w="4513" h="3632" extrusionOk="0">
                  <a:moveTo>
                    <a:pt x="1958" y="0"/>
                  </a:moveTo>
                  <a:cubicBezTo>
                    <a:pt x="1954" y="0"/>
                    <a:pt x="1950" y="0"/>
                    <a:pt x="1946" y="0"/>
                  </a:cubicBezTo>
                  <a:cubicBezTo>
                    <a:pt x="1467" y="3"/>
                    <a:pt x="1014" y="362"/>
                    <a:pt x="900" y="829"/>
                  </a:cubicBezTo>
                  <a:cubicBezTo>
                    <a:pt x="844" y="812"/>
                    <a:pt x="785" y="804"/>
                    <a:pt x="727" y="804"/>
                  </a:cubicBezTo>
                  <a:cubicBezTo>
                    <a:pt x="479" y="804"/>
                    <a:pt x="230" y="952"/>
                    <a:pt x="127" y="1181"/>
                  </a:cubicBezTo>
                  <a:cubicBezTo>
                    <a:pt x="1" y="1463"/>
                    <a:pt x="131" y="1832"/>
                    <a:pt x="394" y="1994"/>
                  </a:cubicBezTo>
                  <a:cubicBezTo>
                    <a:pt x="224" y="2133"/>
                    <a:pt x="165" y="2389"/>
                    <a:pt x="254" y="2589"/>
                  </a:cubicBezTo>
                  <a:cubicBezTo>
                    <a:pt x="334" y="2768"/>
                    <a:pt x="526" y="2886"/>
                    <a:pt x="720" y="2886"/>
                  </a:cubicBezTo>
                  <a:cubicBezTo>
                    <a:pt x="743" y="2886"/>
                    <a:pt x="767" y="2884"/>
                    <a:pt x="790" y="2881"/>
                  </a:cubicBezTo>
                  <a:cubicBezTo>
                    <a:pt x="1124" y="3305"/>
                    <a:pt x="1662" y="3568"/>
                    <a:pt x="2199" y="3621"/>
                  </a:cubicBezTo>
                  <a:cubicBezTo>
                    <a:pt x="2268" y="3628"/>
                    <a:pt x="2340" y="3631"/>
                    <a:pt x="2412" y="3631"/>
                  </a:cubicBezTo>
                  <a:cubicBezTo>
                    <a:pt x="2904" y="3631"/>
                    <a:pt x="3460" y="3476"/>
                    <a:pt x="3819" y="3171"/>
                  </a:cubicBezTo>
                  <a:cubicBezTo>
                    <a:pt x="4178" y="3118"/>
                    <a:pt x="4475" y="2789"/>
                    <a:pt x="4494" y="2426"/>
                  </a:cubicBezTo>
                  <a:cubicBezTo>
                    <a:pt x="4512" y="2063"/>
                    <a:pt x="4255" y="1734"/>
                    <a:pt x="3902" y="1646"/>
                  </a:cubicBezTo>
                  <a:cubicBezTo>
                    <a:pt x="4085" y="1401"/>
                    <a:pt x="4051" y="1022"/>
                    <a:pt x="3830" y="812"/>
                  </a:cubicBezTo>
                  <a:cubicBezTo>
                    <a:pt x="3723" y="709"/>
                    <a:pt x="3579" y="660"/>
                    <a:pt x="3433" y="660"/>
                  </a:cubicBezTo>
                  <a:cubicBezTo>
                    <a:pt x="3282" y="660"/>
                    <a:pt x="3129" y="712"/>
                    <a:pt x="3008" y="809"/>
                  </a:cubicBezTo>
                  <a:cubicBezTo>
                    <a:pt x="2886" y="350"/>
                    <a:pt x="2433" y="0"/>
                    <a:pt x="19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1"/>
            <p:cNvSpPr/>
            <p:nvPr/>
          </p:nvSpPr>
          <p:spPr>
            <a:xfrm>
              <a:off x="4153000" y="4207725"/>
              <a:ext cx="93075" cy="76375"/>
            </a:xfrm>
            <a:custGeom>
              <a:avLst/>
              <a:gdLst/>
              <a:ahLst/>
              <a:cxnLst/>
              <a:rect l="l" t="t" r="r" b="b"/>
              <a:pathLst>
                <a:path w="3723" h="3055" extrusionOk="0">
                  <a:moveTo>
                    <a:pt x="1137" y="0"/>
                  </a:moveTo>
                  <a:cubicBezTo>
                    <a:pt x="624" y="95"/>
                    <a:pt x="183" y="504"/>
                    <a:pt x="76" y="1015"/>
                  </a:cubicBezTo>
                  <a:cubicBezTo>
                    <a:pt x="0" y="1374"/>
                    <a:pt x="38" y="1733"/>
                    <a:pt x="158" y="2080"/>
                  </a:cubicBezTo>
                  <a:cubicBezTo>
                    <a:pt x="341" y="2612"/>
                    <a:pt x="900" y="2958"/>
                    <a:pt x="1460" y="2977"/>
                  </a:cubicBezTo>
                  <a:cubicBezTo>
                    <a:pt x="1473" y="2977"/>
                    <a:pt x="1485" y="2977"/>
                    <a:pt x="1498" y="2977"/>
                  </a:cubicBezTo>
                  <a:cubicBezTo>
                    <a:pt x="1544" y="2977"/>
                    <a:pt x="1590" y="2974"/>
                    <a:pt x="1636" y="2968"/>
                  </a:cubicBezTo>
                  <a:cubicBezTo>
                    <a:pt x="1781" y="3025"/>
                    <a:pt x="1939" y="3054"/>
                    <a:pt x="2097" y="3054"/>
                  </a:cubicBezTo>
                  <a:cubicBezTo>
                    <a:pt x="2305" y="3054"/>
                    <a:pt x="2514" y="3003"/>
                    <a:pt x="2695" y="2898"/>
                  </a:cubicBezTo>
                  <a:cubicBezTo>
                    <a:pt x="2995" y="2725"/>
                    <a:pt x="3203" y="2412"/>
                    <a:pt x="3271" y="2073"/>
                  </a:cubicBezTo>
                  <a:cubicBezTo>
                    <a:pt x="3390" y="2022"/>
                    <a:pt x="3497" y="1937"/>
                    <a:pt x="3571" y="1829"/>
                  </a:cubicBezTo>
                  <a:cubicBezTo>
                    <a:pt x="3723" y="1597"/>
                    <a:pt x="3709" y="1265"/>
                    <a:pt x="3528" y="1054"/>
                  </a:cubicBezTo>
                  <a:cubicBezTo>
                    <a:pt x="3416" y="924"/>
                    <a:pt x="3242" y="852"/>
                    <a:pt x="3070" y="852"/>
                  </a:cubicBezTo>
                  <a:cubicBezTo>
                    <a:pt x="2966" y="852"/>
                    <a:pt x="2862" y="879"/>
                    <a:pt x="2774" y="935"/>
                  </a:cubicBezTo>
                  <a:cubicBezTo>
                    <a:pt x="2757" y="946"/>
                    <a:pt x="2738" y="950"/>
                    <a:pt x="2718" y="950"/>
                  </a:cubicBezTo>
                  <a:cubicBezTo>
                    <a:pt x="2624" y="950"/>
                    <a:pt x="2501" y="849"/>
                    <a:pt x="2481" y="761"/>
                  </a:cubicBezTo>
                  <a:cubicBezTo>
                    <a:pt x="2421" y="805"/>
                    <a:pt x="2343" y="825"/>
                    <a:pt x="2263" y="825"/>
                  </a:cubicBezTo>
                  <a:cubicBezTo>
                    <a:pt x="2169" y="825"/>
                    <a:pt x="2073" y="798"/>
                    <a:pt x="1999" y="752"/>
                  </a:cubicBezTo>
                  <a:cubicBezTo>
                    <a:pt x="1860" y="668"/>
                    <a:pt x="1780" y="499"/>
                    <a:pt x="1806" y="339"/>
                  </a:cubicBezTo>
                  <a:lnTo>
                    <a:pt x="1806" y="339"/>
                  </a:lnTo>
                  <a:cubicBezTo>
                    <a:pt x="1747" y="362"/>
                    <a:pt x="1682" y="373"/>
                    <a:pt x="1617" y="373"/>
                  </a:cubicBezTo>
                  <a:cubicBezTo>
                    <a:pt x="1537" y="373"/>
                    <a:pt x="1458" y="356"/>
                    <a:pt x="1388" y="321"/>
                  </a:cubicBezTo>
                  <a:cubicBezTo>
                    <a:pt x="1264" y="256"/>
                    <a:pt x="1171" y="136"/>
                    <a:pt x="1137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1"/>
            <p:cNvSpPr/>
            <p:nvPr/>
          </p:nvSpPr>
          <p:spPr>
            <a:xfrm>
              <a:off x="4224975" y="4235825"/>
              <a:ext cx="13325" cy="8200"/>
            </a:xfrm>
            <a:custGeom>
              <a:avLst/>
              <a:gdLst/>
              <a:ahLst/>
              <a:cxnLst/>
              <a:rect l="l" t="t" r="r" b="b"/>
              <a:pathLst>
                <a:path w="533" h="328" extrusionOk="0">
                  <a:moveTo>
                    <a:pt x="457" y="0"/>
                  </a:moveTo>
                  <a:cubicBezTo>
                    <a:pt x="447" y="0"/>
                    <a:pt x="437" y="3"/>
                    <a:pt x="428" y="7"/>
                  </a:cubicBezTo>
                  <a:lnTo>
                    <a:pt x="45" y="204"/>
                  </a:lnTo>
                  <a:cubicBezTo>
                    <a:pt x="13" y="220"/>
                    <a:pt x="0" y="259"/>
                    <a:pt x="16" y="292"/>
                  </a:cubicBezTo>
                  <a:cubicBezTo>
                    <a:pt x="29" y="314"/>
                    <a:pt x="52" y="327"/>
                    <a:pt x="75" y="327"/>
                  </a:cubicBezTo>
                  <a:cubicBezTo>
                    <a:pt x="86" y="327"/>
                    <a:pt x="95" y="326"/>
                    <a:pt x="106" y="320"/>
                  </a:cubicBezTo>
                  <a:lnTo>
                    <a:pt x="488" y="123"/>
                  </a:lnTo>
                  <a:cubicBezTo>
                    <a:pt x="521" y="107"/>
                    <a:pt x="532" y="69"/>
                    <a:pt x="517" y="36"/>
                  </a:cubicBezTo>
                  <a:cubicBezTo>
                    <a:pt x="504" y="13"/>
                    <a:pt x="481" y="0"/>
                    <a:pt x="45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1"/>
            <p:cNvSpPr/>
            <p:nvPr/>
          </p:nvSpPr>
          <p:spPr>
            <a:xfrm>
              <a:off x="4191775" y="4270650"/>
              <a:ext cx="25925" cy="13550"/>
            </a:xfrm>
            <a:custGeom>
              <a:avLst/>
              <a:gdLst/>
              <a:ahLst/>
              <a:cxnLst/>
              <a:rect l="l" t="t" r="r" b="b"/>
              <a:pathLst>
                <a:path w="1037" h="542" extrusionOk="0">
                  <a:moveTo>
                    <a:pt x="963" y="0"/>
                  </a:moveTo>
                  <a:cubicBezTo>
                    <a:pt x="944" y="0"/>
                    <a:pt x="925" y="8"/>
                    <a:pt x="912" y="24"/>
                  </a:cubicBezTo>
                  <a:cubicBezTo>
                    <a:pt x="714" y="262"/>
                    <a:pt x="401" y="408"/>
                    <a:pt x="92" y="408"/>
                  </a:cubicBezTo>
                  <a:cubicBezTo>
                    <a:pt x="86" y="408"/>
                    <a:pt x="80" y="409"/>
                    <a:pt x="74" y="409"/>
                  </a:cubicBezTo>
                  <a:cubicBezTo>
                    <a:pt x="71" y="409"/>
                    <a:pt x="69" y="409"/>
                    <a:pt x="66" y="408"/>
                  </a:cubicBezTo>
                  <a:cubicBezTo>
                    <a:pt x="30" y="408"/>
                    <a:pt x="0" y="437"/>
                    <a:pt x="0" y="472"/>
                  </a:cubicBezTo>
                  <a:cubicBezTo>
                    <a:pt x="0" y="510"/>
                    <a:pt x="29" y="541"/>
                    <a:pt x="65" y="541"/>
                  </a:cubicBezTo>
                  <a:lnTo>
                    <a:pt x="90" y="541"/>
                  </a:lnTo>
                  <a:cubicBezTo>
                    <a:pt x="438" y="541"/>
                    <a:pt x="791" y="377"/>
                    <a:pt x="1014" y="108"/>
                  </a:cubicBezTo>
                  <a:cubicBezTo>
                    <a:pt x="1037" y="79"/>
                    <a:pt x="1034" y="38"/>
                    <a:pt x="1005" y="15"/>
                  </a:cubicBezTo>
                  <a:cubicBezTo>
                    <a:pt x="993" y="5"/>
                    <a:pt x="978" y="0"/>
                    <a:pt x="96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1"/>
            <p:cNvSpPr/>
            <p:nvPr/>
          </p:nvSpPr>
          <p:spPr>
            <a:xfrm>
              <a:off x="4166575" y="4242750"/>
              <a:ext cx="6650" cy="6625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4" y="0"/>
                  </a:moveTo>
                  <a:cubicBezTo>
                    <a:pt x="59" y="0"/>
                    <a:pt x="1" y="59"/>
                    <a:pt x="1" y="132"/>
                  </a:cubicBezTo>
                  <a:cubicBezTo>
                    <a:pt x="1" y="205"/>
                    <a:pt x="59" y="265"/>
                    <a:pt x="134" y="265"/>
                  </a:cubicBezTo>
                  <a:cubicBezTo>
                    <a:pt x="206" y="265"/>
                    <a:pt x="265" y="205"/>
                    <a:pt x="265" y="132"/>
                  </a:cubicBezTo>
                  <a:cubicBezTo>
                    <a:pt x="265" y="59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1"/>
            <p:cNvSpPr/>
            <p:nvPr/>
          </p:nvSpPr>
          <p:spPr>
            <a:xfrm>
              <a:off x="4198350" y="4241875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60"/>
                    <a:pt x="0" y="134"/>
                  </a:cubicBezTo>
                  <a:cubicBezTo>
                    <a:pt x="0" y="207"/>
                    <a:pt x="59" y="265"/>
                    <a:pt x="132" y="265"/>
                  </a:cubicBezTo>
                  <a:cubicBezTo>
                    <a:pt x="205" y="265"/>
                    <a:pt x="265" y="207"/>
                    <a:pt x="265" y="134"/>
                  </a:cubicBezTo>
                  <a:cubicBezTo>
                    <a:pt x="265" y="60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1"/>
            <p:cNvSpPr/>
            <p:nvPr/>
          </p:nvSpPr>
          <p:spPr>
            <a:xfrm>
              <a:off x="4177700" y="4244750"/>
              <a:ext cx="8050" cy="11425"/>
            </a:xfrm>
            <a:custGeom>
              <a:avLst/>
              <a:gdLst/>
              <a:ahLst/>
              <a:cxnLst/>
              <a:rect l="l" t="t" r="r" b="b"/>
              <a:pathLst>
                <a:path w="322" h="457" extrusionOk="0">
                  <a:moveTo>
                    <a:pt x="175" y="1"/>
                  </a:moveTo>
                  <a:cubicBezTo>
                    <a:pt x="150" y="1"/>
                    <a:pt x="125" y="15"/>
                    <a:pt x="115" y="40"/>
                  </a:cubicBezTo>
                  <a:lnTo>
                    <a:pt x="7" y="291"/>
                  </a:lnTo>
                  <a:cubicBezTo>
                    <a:pt x="0" y="308"/>
                    <a:pt x="0" y="326"/>
                    <a:pt x="7" y="342"/>
                  </a:cubicBezTo>
                  <a:cubicBezTo>
                    <a:pt x="15" y="358"/>
                    <a:pt x="27" y="371"/>
                    <a:pt x="43" y="378"/>
                  </a:cubicBezTo>
                  <a:lnTo>
                    <a:pt x="225" y="451"/>
                  </a:lnTo>
                  <a:cubicBezTo>
                    <a:pt x="233" y="455"/>
                    <a:pt x="240" y="456"/>
                    <a:pt x="249" y="456"/>
                  </a:cubicBezTo>
                  <a:cubicBezTo>
                    <a:pt x="276" y="456"/>
                    <a:pt x="300" y="441"/>
                    <a:pt x="308" y="413"/>
                  </a:cubicBezTo>
                  <a:cubicBezTo>
                    <a:pt x="322" y="379"/>
                    <a:pt x="306" y="341"/>
                    <a:pt x="272" y="328"/>
                  </a:cubicBezTo>
                  <a:lnTo>
                    <a:pt x="155" y="279"/>
                  </a:lnTo>
                  <a:lnTo>
                    <a:pt x="235" y="92"/>
                  </a:lnTo>
                  <a:cubicBezTo>
                    <a:pt x="249" y="59"/>
                    <a:pt x="235" y="20"/>
                    <a:pt x="200" y="6"/>
                  </a:cubicBezTo>
                  <a:cubicBezTo>
                    <a:pt x="192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1"/>
            <p:cNvSpPr/>
            <p:nvPr/>
          </p:nvSpPr>
          <p:spPr>
            <a:xfrm>
              <a:off x="4187975" y="4253275"/>
              <a:ext cx="9575" cy="6975"/>
            </a:xfrm>
            <a:custGeom>
              <a:avLst/>
              <a:gdLst/>
              <a:ahLst/>
              <a:cxnLst/>
              <a:rect l="l" t="t" r="r" b="b"/>
              <a:pathLst>
                <a:path w="383" h="279" extrusionOk="0">
                  <a:moveTo>
                    <a:pt x="308" y="1"/>
                  </a:moveTo>
                  <a:cubicBezTo>
                    <a:pt x="273" y="2"/>
                    <a:pt x="245" y="35"/>
                    <a:pt x="247" y="71"/>
                  </a:cubicBezTo>
                  <a:cubicBezTo>
                    <a:pt x="248" y="100"/>
                    <a:pt x="230" y="130"/>
                    <a:pt x="202" y="140"/>
                  </a:cubicBezTo>
                  <a:cubicBezTo>
                    <a:pt x="194" y="143"/>
                    <a:pt x="185" y="145"/>
                    <a:pt x="175" y="145"/>
                  </a:cubicBezTo>
                  <a:cubicBezTo>
                    <a:pt x="155" y="145"/>
                    <a:pt x="134" y="137"/>
                    <a:pt x="122" y="122"/>
                  </a:cubicBezTo>
                  <a:cubicBezTo>
                    <a:pt x="109" y="108"/>
                    <a:pt x="91" y="101"/>
                    <a:pt x="73" y="101"/>
                  </a:cubicBezTo>
                  <a:cubicBezTo>
                    <a:pt x="57" y="101"/>
                    <a:pt x="41" y="106"/>
                    <a:pt x="30" y="117"/>
                  </a:cubicBezTo>
                  <a:cubicBezTo>
                    <a:pt x="2" y="143"/>
                    <a:pt x="1" y="183"/>
                    <a:pt x="24" y="210"/>
                  </a:cubicBezTo>
                  <a:cubicBezTo>
                    <a:pt x="64" y="253"/>
                    <a:pt x="120" y="278"/>
                    <a:pt x="177" y="278"/>
                  </a:cubicBezTo>
                  <a:cubicBezTo>
                    <a:pt x="202" y="278"/>
                    <a:pt x="230" y="273"/>
                    <a:pt x="253" y="261"/>
                  </a:cubicBezTo>
                  <a:cubicBezTo>
                    <a:pt x="331" y="230"/>
                    <a:pt x="383" y="147"/>
                    <a:pt x="377" y="61"/>
                  </a:cubicBezTo>
                  <a:cubicBezTo>
                    <a:pt x="375" y="25"/>
                    <a:pt x="345" y="2"/>
                    <a:pt x="30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1"/>
            <p:cNvSpPr/>
            <p:nvPr/>
          </p:nvSpPr>
          <p:spPr>
            <a:xfrm>
              <a:off x="4159550" y="4223275"/>
              <a:ext cx="18675" cy="8375"/>
            </a:xfrm>
            <a:custGeom>
              <a:avLst/>
              <a:gdLst/>
              <a:ahLst/>
              <a:cxnLst/>
              <a:rect l="l" t="t" r="r" b="b"/>
              <a:pathLst>
                <a:path w="747" h="335" extrusionOk="0">
                  <a:moveTo>
                    <a:pt x="373" y="0"/>
                  </a:moveTo>
                  <a:cubicBezTo>
                    <a:pt x="369" y="0"/>
                    <a:pt x="365" y="0"/>
                    <a:pt x="362" y="0"/>
                  </a:cubicBezTo>
                  <a:cubicBezTo>
                    <a:pt x="212" y="6"/>
                    <a:pt x="73" y="103"/>
                    <a:pt x="14" y="243"/>
                  </a:cubicBezTo>
                  <a:cubicBezTo>
                    <a:pt x="0" y="278"/>
                    <a:pt x="16" y="315"/>
                    <a:pt x="50" y="329"/>
                  </a:cubicBezTo>
                  <a:cubicBezTo>
                    <a:pt x="57" y="332"/>
                    <a:pt x="66" y="335"/>
                    <a:pt x="74" y="335"/>
                  </a:cubicBezTo>
                  <a:cubicBezTo>
                    <a:pt x="102" y="335"/>
                    <a:pt x="126" y="318"/>
                    <a:pt x="132" y="293"/>
                  </a:cubicBezTo>
                  <a:cubicBezTo>
                    <a:pt x="172" y="202"/>
                    <a:pt x="266" y="133"/>
                    <a:pt x="366" y="130"/>
                  </a:cubicBezTo>
                  <a:cubicBezTo>
                    <a:pt x="369" y="130"/>
                    <a:pt x="373" y="130"/>
                    <a:pt x="376" y="130"/>
                  </a:cubicBezTo>
                  <a:cubicBezTo>
                    <a:pt x="471" y="130"/>
                    <a:pt x="568" y="189"/>
                    <a:pt x="612" y="273"/>
                  </a:cubicBezTo>
                  <a:cubicBezTo>
                    <a:pt x="625" y="296"/>
                    <a:pt x="648" y="309"/>
                    <a:pt x="673" y="309"/>
                  </a:cubicBezTo>
                  <a:cubicBezTo>
                    <a:pt x="682" y="309"/>
                    <a:pt x="692" y="306"/>
                    <a:pt x="702" y="302"/>
                  </a:cubicBezTo>
                  <a:cubicBezTo>
                    <a:pt x="733" y="283"/>
                    <a:pt x="746" y="245"/>
                    <a:pt x="731" y="212"/>
                  </a:cubicBezTo>
                  <a:cubicBezTo>
                    <a:pt x="662" y="82"/>
                    <a:pt x="519" y="0"/>
                    <a:pt x="3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1"/>
            <p:cNvSpPr/>
            <p:nvPr/>
          </p:nvSpPr>
          <p:spPr>
            <a:xfrm>
              <a:off x="4192000" y="4225375"/>
              <a:ext cx="16025" cy="7200"/>
            </a:xfrm>
            <a:custGeom>
              <a:avLst/>
              <a:gdLst/>
              <a:ahLst/>
              <a:cxnLst/>
              <a:rect l="l" t="t" r="r" b="b"/>
              <a:pathLst>
                <a:path w="641" h="288" extrusionOk="0">
                  <a:moveTo>
                    <a:pt x="318" y="0"/>
                  </a:moveTo>
                  <a:cubicBezTo>
                    <a:pt x="202" y="0"/>
                    <a:pt x="88" y="57"/>
                    <a:pt x="21" y="152"/>
                  </a:cubicBezTo>
                  <a:cubicBezTo>
                    <a:pt x="0" y="182"/>
                    <a:pt x="7" y="224"/>
                    <a:pt x="39" y="244"/>
                  </a:cubicBezTo>
                  <a:cubicBezTo>
                    <a:pt x="50" y="252"/>
                    <a:pt x="62" y="256"/>
                    <a:pt x="75" y="256"/>
                  </a:cubicBezTo>
                  <a:cubicBezTo>
                    <a:pt x="95" y="256"/>
                    <a:pt x="116" y="246"/>
                    <a:pt x="129" y="226"/>
                  </a:cubicBezTo>
                  <a:cubicBezTo>
                    <a:pt x="168" y="171"/>
                    <a:pt x="239" y="131"/>
                    <a:pt x="309" y="131"/>
                  </a:cubicBezTo>
                  <a:cubicBezTo>
                    <a:pt x="315" y="131"/>
                    <a:pt x="320" y="132"/>
                    <a:pt x="326" y="132"/>
                  </a:cubicBezTo>
                  <a:cubicBezTo>
                    <a:pt x="400" y="138"/>
                    <a:pt x="475" y="186"/>
                    <a:pt x="507" y="252"/>
                  </a:cubicBezTo>
                  <a:cubicBezTo>
                    <a:pt x="520" y="275"/>
                    <a:pt x="543" y="288"/>
                    <a:pt x="568" y="288"/>
                  </a:cubicBezTo>
                  <a:cubicBezTo>
                    <a:pt x="578" y="288"/>
                    <a:pt x="588" y="286"/>
                    <a:pt x="596" y="278"/>
                  </a:cubicBezTo>
                  <a:cubicBezTo>
                    <a:pt x="628" y="262"/>
                    <a:pt x="640" y="224"/>
                    <a:pt x="625" y="191"/>
                  </a:cubicBezTo>
                  <a:cubicBezTo>
                    <a:pt x="569" y="82"/>
                    <a:pt x="456" y="6"/>
                    <a:pt x="335" y="1"/>
                  </a:cubicBezTo>
                  <a:cubicBezTo>
                    <a:pt x="329" y="0"/>
                    <a:pt x="323" y="0"/>
                    <a:pt x="31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1"/>
            <p:cNvSpPr/>
            <p:nvPr/>
          </p:nvSpPr>
          <p:spPr>
            <a:xfrm>
              <a:off x="4178575" y="4205025"/>
              <a:ext cx="8725" cy="15825"/>
            </a:xfrm>
            <a:custGeom>
              <a:avLst/>
              <a:gdLst/>
              <a:ahLst/>
              <a:cxnLst/>
              <a:rect l="l" t="t" r="r" b="b"/>
              <a:pathLst>
                <a:path w="349" h="633" extrusionOk="0">
                  <a:moveTo>
                    <a:pt x="92" y="1"/>
                  </a:moveTo>
                  <a:cubicBezTo>
                    <a:pt x="59" y="1"/>
                    <a:pt x="29" y="25"/>
                    <a:pt x="27" y="58"/>
                  </a:cubicBezTo>
                  <a:cubicBezTo>
                    <a:pt x="1" y="261"/>
                    <a:pt x="80" y="476"/>
                    <a:pt x="230" y="616"/>
                  </a:cubicBezTo>
                  <a:cubicBezTo>
                    <a:pt x="243" y="629"/>
                    <a:pt x="258" y="633"/>
                    <a:pt x="275" y="633"/>
                  </a:cubicBezTo>
                  <a:cubicBezTo>
                    <a:pt x="291" y="633"/>
                    <a:pt x="308" y="626"/>
                    <a:pt x="323" y="612"/>
                  </a:cubicBezTo>
                  <a:cubicBezTo>
                    <a:pt x="348" y="586"/>
                    <a:pt x="347" y="544"/>
                    <a:pt x="320" y="519"/>
                  </a:cubicBezTo>
                  <a:cubicBezTo>
                    <a:pt x="198" y="409"/>
                    <a:pt x="137" y="237"/>
                    <a:pt x="157" y="74"/>
                  </a:cubicBezTo>
                  <a:cubicBezTo>
                    <a:pt x="161" y="38"/>
                    <a:pt x="135" y="7"/>
                    <a:pt x="100" y="1"/>
                  </a:cubicBezTo>
                  <a:cubicBezTo>
                    <a:pt x="97" y="1"/>
                    <a:pt x="94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1"/>
            <p:cNvSpPr/>
            <p:nvPr/>
          </p:nvSpPr>
          <p:spPr>
            <a:xfrm>
              <a:off x="4197875" y="4279550"/>
              <a:ext cx="108650" cy="120900"/>
            </a:xfrm>
            <a:custGeom>
              <a:avLst/>
              <a:gdLst/>
              <a:ahLst/>
              <a:cxnLst/>
              <a:rect l="l" t="t" r="r" b="b"/>
              <a:pathLst>
                <a:path w="4346" h="4836" extrusionOk="0">
                  <a:moveTo>
                    <a:pt x="2716" y="1"/>
                  </a:moveTo>
                  <a:cubicBezTo>
                    <a:pt x="2586" y="1"/>
                    <a:pt x="2457" y="26"/>
                    <a:pt x="2337" y="81"/>
                  </a:cubicBezTo>
                  <a:cubicBezTo>
                    <a:pt x="1946" y="259"/>
                    <a:pt x="1802" y="695"/>
                    <a:pt x="1638" y="1090"/>
                  </a:cubicBezTo>
                  <a:cubicBezTo>
                    <a:pt x="1470" y="1494"/>
                    <a:pt x="1317" y="1889"/>
                    <a:pt x="1150" y="2295"/>
                  </a:cubicBezTo>
                  <a:cubicBezTo>
                    <a:pt x="767" y="2541"/>
                    <a:pt x="385" y="2812"/>
                    <a:pt x="1" y="3060"/>
                  </a:cubicBezTo>
                  <a:cubicBezTo>
                    <a:pt x="447" y="3592"/>
                    <a:pt x="924" y="4096"/>
                    <a:pt x="1435" y="4566"/>
                  </a:cubicBezTo>
                  <a:lnTo>
                    <a:pt x="3583" y="4835"/>
                  </a:lnTo>
                  <a:cubicBezTo>
                    <a:pt x="4146" y="3862"/>
                    <a:pt x="4345" y="2682"/>
                    <a:pt x="4134" y="1579"/>
                  </a:cubicBezTo>
                  <a:cubicBezTo>
                    <a:pt x="4051" y="1136"/>
                    <a:pt x="3891" y="690"/>
                    <a:pt x="3573" y="371"/>
                  </a:cubicBezTo>
                  <a:cubicBezTo>
                    <a:pt x="3348" y="146"/>
                    <a:pt x="3028" y="1"/>
                    <a:pt x="2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1"/>
            <p:cNvSpPr/>
            <p:nvPr/>
          </p:nvSpPr>
          <p:spPr>
            <a:xfrm>
              <a:off x="4236950" y="426920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26" y="0"/>
                  </a:moveTo>
                  <a:cubicBezTo>
                    <a:pt x="281" y="0"/>
                    <a:pt x="0" y="280"/>
                    <a:pt x="0" y="626"/>
                  </a:cubicBezTo>
                  <a:cubicBezTo>
                    <a:pt x="0" y="974"/>
                    <a:pt x="281" y="1254"/>
                    <a:pt x="626" y="1254"/>
                  </a:cubicBezTo>
                  <a:cubicBezTo>
                    <a:pt x="974" y="1254"/>
                    <a:pt x="1254" y="974"/>
                    <a:pt x="1254" y="626"/>
                  </a:cubicBezTo>
                  <a:cubicBezTo>
                    <a:pt x="1254" y="280"/>
                    <a:pt x="974" y="0"/>
                    <a:pt x="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1"/>
            <p:cNvSpPr/>
            <p:nvPr/>
          </p:nvSpPr>
          <p:spPr>
            <a:xfrm>
              <a:off x="4263325" y="4304250"/>
              <a:ext cx="31400" cy="31400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82" y="0"/>
                    <a:pt x="0" y="281"/>
                    <a:pt x="0" y="628"/>
                  </a:cubicBezTo>
                  <a:cubicBezTo>
                    <a:pt x="0" y="974"/>
                    <a:pt x="282" y="1256"/>
                    <a:pt x="628" y="1256"/>
                  </a:cubicBezTo>
                  <a:cubicBezTo>
                    <a:pt x="975" y="1256"/>
                    <a:pt x="1255" y="974"/>
                    <a:pt x="1255" y="628"/>
                  </a:cubicBezTo>
                  <a:cubicBezTo>
                    <a:pt x="1255" y="281"/>
                    <a:pt x="975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1"/>
            <p:cNvSpPr/>
            <p:nvPr/>
          </p:nvSpPr>
          <p:spPr>
            <a:xfrm>
              <a:off x="4228575" y="4337550"/>
              <a:ext cx="31400" cy="31400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1"/>
                  </a:moveTo>
                  <a:cubicBezTo>
                    <a:pt x="281" y="1"/>
                    <a:pt x="1" y="282"/>
                    <a:pt x="1" y="628"/>
                  </a:cubicBezTo>
                  <a:cubicBezTo>
                    <a:pt x="1" y="976"/>
                    <a:pt x="281" y="1256"/>
                    <a:pt x="628" y="1256"/>
                  </a:cubicBezTo>
                  <a:cubicBezTo>
                    <a:pt x="974" y="1256"/>
                    <a:pt x="1256" y="976"/>
                    <a:pt x="1256" y="628"/>
                  </a:cubicBezTo>
                  <a:cubicBezTo>
                    <a:pt x="1256" y="282"/>
                    <a:pt x="974" y="1"/>
                    <a:pt x="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1"/>
            <p:cNvSpPr/>
            <p:nvPr/>
          </p:nvSpPr>
          <p:spPr>
            <a:xfrm>
              <a:off x="4195525" y="4295500"/>
              <a:ext cx="49025" cy="61850"/>
            </a:xfrm>
            <a:custGeom>
              <a:avLst/>
              <a:gdLst/>
              <a:ahLst/>
              <a:cxnLst/>
              <a:rect l="l" t="t" r="r" b="b"/>
              <a:pathLst>
                <a:path w="1961" h="2474" extrusionOk="0">
                  <a:moveTo>
                    <a:pt x="1886" y="0"/>
                  </a:moveTo>
                  <a:cubicBezTo>
                    <a:pt x="1861" y="0"/>
                    <a:pt x="1837" y="15"/>
                    <a:pt x="1827" y="39"/>
                  </a:cubicBezTo>
                  <a:cubicBezTo>
                    <a:pt x="1720" y="292"/>
                    <a:pt x="1614" y="545"/>
                    <a:pt x="1509" y="801"/>
                  </a:cubicBezTo>
                  <a:cubicBezTo>
                    <a:pt x="1407" y="1047"/>
                    <a:pt x="1304" y="1294"/>
                    <a:pt x="1201" y="1538"/>
                  </a:cubicBezTo>
                  <a:lnTo>
                    <a:pt x="38" y="2353"/>
                  </a:lnTo>
                  <a:cubicBezTo>
                    <a:pt x="8" y="2373"/>
                    <a:pt x="1" y="2415"/>
                    <a:pt x="22" y="2445"/>
                  </a:cubicBezTo>
                  <a:cubicBezTo>
                    <a:pt x="35" y="2465"/>
                    <a:pt x="53" y="2473"/>
                    <a:pt x="76" y="2473"/>
                  </a:cubicBezTo>
                  <a:cubicBezTo>
                    <a:pt x="88" y="2473"/>
                    <a:pt x="101" y="2470"/>
                    <a:pt x="111" y="2465"/>
                  </a:cubicBezTo>
                  <a:lnTo>
                    <a:pt x="1290" y="1638"/>
                  </a:lnTo>
                  <a:cubicBezTo>
                    <a:pt x="1301" y="1631"/>
                    <a:pt x="1309" y="1621"/>
                    <a:pt x="1314" y="1610"/>
                  </a:cubicBezTo>
                  <a:cubicBezTo>
                    <a:pt x="1421" y="1358"/>
                    <a:pt x="1524" y="1107"/>
                    <a:pt x="1630" y="852"/>
                  </a:cubicBezTo>
                  <a:cubicBezTo>
                    <a:pt x="1733" y="596"/>
                    <a:pt x="1839" y="343"/>
                    <a:pt x="1946" y="92"/>
                  </a:cubicBezTo>
                  <a:cubicBezTo>
                    <a:pt x="1960" y="59"/>
                    <a:pt x="1946" y="20"/>
                    <a:pt x="1912" y="6"/>
                  </a:cubicBezTo>
                  <a:cubicBezTo>
                    <a:pt x="1904" y="2"/>
                    <a:pt x="1895" y="0"/>
                    <a:pt x="188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1"/>
            <p:cNvSpPr/>
            <p:nvPr/>
          </p:nvSpPr>
          <p:spPr>
            <a:xfrm>
              <a:off x="4300600" y="4346075"/>
              <a:ext cx="4775" cy="17925"/>
            </a:xfrm>
            <a:custGeom>
              <a:avLst/>
              <a:gdLst/>
              <a:ahLst/>
              <a:cxnLst/>
              <a:rect l="l" t="t" r="r" b="b"/>
              <a:pathLst>
                <a:path w="191" h="717" extrusionOk="0">
                  <a:moveTo>
                    <a:pt x="120" y="1"/>
                  </a:moveTo>
                  <a:cubicBezTo>
                    <a:pt x="86" y="1"/>
                    <a:pt x="59" y="28"/>
                    <a:pt x="56" y="61"/>
                  </a:cubicBezTo>
                  <a:lnTo>
                    <a:pt x="5" y="645"/>
                  </a:lnTo>
                  <a:cubicBezTo>
                    <a:pt x="0" y="680"/>
                    <a:pt x="27" y="713"/>
                    <a:pt x="63" y="716"/>
                  </a:cubicBezTo>
                  <a:lnTo>
                    <a:pt x="67" y="716"/>
                  </a:lnTo>
                  <a:cubicBezTo>
                    <a:pt x="102" y="716"/>
                    <a:pt x="130" y="692"/>
                    <a:pt x="135" y="658"/>
                  </a:cubicBezTo>
                  <a:lnTo>
                    <a:pt x="186" y="73"/>
                  </a:lnTo>
                  <a:cubicBezTo>
                    <a:pt x="190" y="37"/>
                    <a:pt x="163" y="6"/>
                    <a:pt x="128" y="1"/>
                  </a:cubicBezTo>
                  <a:cubicBezTo>
                    <a:pt x="125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1"/>
            <p:cNvSpPr/>
            <p:nvPr/>
          </p:nvSpPr>
          <p:spPr>
            <a:xfrm>
              <a:off x="4205575" y="4347650"/>
              <a:ext cx="27775" cy="31450"/>
            </a:xfrm>
            <a:custGeom>
              <a:avLst/>
              <a:gdLst/>
              <a:ahLst/>
              <a:cxnLst/>
              <a:rect l="l" t="t" r="r" b="b"/>
              <a:pathLst>
                <a:path w="1111" h="1258" extrusionOk="0">
                  <a:moveTo>
                    <a:pt x="74" y="0"/>
                  </a:moveTo>
                  <a:cubicBezTo>
                    <a:pt x="58" y="0"/>
                    <a:pt x="43" y="5"/>
                    <a:pt x="32" y="16"/>
                  </a:cubicBezTo>
                  <a:cubicBezTo>
                    <a:pt x="5" y="38"/>
                    <a:pt x="0" y="81"/>
                    <a:pt x="25" y="109"/>
                  </a:cubicBezTo>
                  <a:lnTo>
                    <a:pt x="987" y="1235"/>
                  </a:lnTo>
                  <a:cubicBezTo>
                    <a:pt x="999" y="1251"/>
                    <a:pt x="1019" y="1258"/>
                    <a:pt x="1037" y="1258"/>
                  </a:cubicBezTo>
                  <a:cubicBezTo>
                    <a:pt x="1054" y="1258"/>
                    <a:pt x="1068" y="1252"/>
                    <a:pt x="1080" y="1241"/>
                  </a:cubicBezTo>
                  <a:cubicBezTo>
                    <a:pt x="1107" y="1218"/>
                    <a:pt x="1111" y="1175"/>
                    <a:pt x="1087" y="1149"/>
                  </a:cubicBezTo>
                  <a:lnTo>
                    <a:pt x="125" y="23"/>
                  </a:lnTo>
                  <a:cubicBezTo>
                    <a:pt x="111" y="8"/>
                    <a:pt x="92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1"/>
            <p:cNvSpPr/>
            <p:nvPr/>
          </p:nvSpPr>
          <p:spPr>
            <a:xfrm>
              <a:off x="4197175" y="4359450"/>
              <a:ext cx="146375" cy="109500"/>
            </a:xfrm>
            <a:custGeom>
              <a:avLst/>
              <a:gdLst/>
              <a:ahLst/>
              <a:cxnLst/>
              <a:rect l="l" t="t" r="r" b="b"/>
              <a:pathLst>
                <a:path w="5855" h="4380" extrusionOk="0">
                  <a:moveTo>
                    <a:pt x="3457" y="0"/>
                  </a:moveTo>
                  <a:cubicBezTo>
                    <a:pt x="3281" y="0"/>
                    <a:pt x="3105" y="25"/>
                    <a:pt x="2935" y="77"/>
                  </a:cubicBezTo>
                  <a:cubicBezTo>
                    <a:pt x="1864" y="403"/>
                    <a:pt x="854" y="966"/>
                    <a:pt x="0" y="1692"/>
                  </a:cubicBezTo>
                  <a:cubicBezTo>
                    <a:pt x="488" y="2588"/>
                    <a:pt x="977" y="3483"/>
                    <a:pt x="1464" y="4380"/>
                  </a:cubicBezTo>
                  <a:cubicBezTo>
                    <a:pt x="2079" y="4348"/>
                    <a:pt x="2698" y="4341"/>
                    <a:pt x="3311" y="4311"/>
                  </a:cubicBezTo>
                  <a:cubicBezTo>
                    <a:pt x="3617" y="4297"/>
                    <a:pt x="3926" y="4281"/>
                    <a:pt x="4226" y="4222"/>
                  </a:cubicBezTo>
                  <a:cubicBezTo>
                    <a:pt x="4518" y="4165"/>
                    <a:pt x="4803" y="4062"/>
                    <a:pt x="5041" y="3886"/>
                  </a:cubicBezTo>
                  <a:cubicBezTo>
                    <a:pt x="5374" y="3638"/>
                    <a:pt x="5587" y="3252"/>
                    <a:pt x="5680" y="2847"/>
                  </a:cubicBezTo>
                  <a:cubicBezTo>
                    <a:pt x="5854" y="2090"/>
                    <a:pt x="5615" y="1250"/>
                    <a:pt x="5066" y="700"/>
                  </a:cubicBezTo>
                  <a:cubicBezTo>
                    <a:pt x="4643" y="276"/>
                    <a:pt x="4048" y="0"/>
                    <a:pt x="3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1"/>
            <p:cNvSpPr/>
            <p:nvPr/>
          </p:nvSpPr>
          <p:spPr>
            <a:xfrm>
              <a:off x="4255200" y="4359825"/>
              <a:ext cx="31375" cy="31400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81" y="0"/>
                    <a:pt x="1" y="281"/>
                    <a:pt x="1" y="628"/>
                  </a:cubicBezTo>
                  <a:cubicBezTo>
                    <a:pt x="1" y="974"/>
                    <a:pt x="281" y="1255"/>
                    <a:pt x="628" y="1255"/>
                  </a:cubicBezTo>
                  <a:cubicBezTo>
                    <a:pt x="974" y="1255"/>
                    <a:pt x="1254" y="974"/>
                    <a:pt x="1254" y="628"/>
                  </a:cubicBezTo>
                  <a:cubicBezTo>
                    <a:pt x="1254" y="281"/>
                    <a:pt x="974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1"/>
            <p:cNvSpPr/>
            <p:nvPr/>
          </p:nvSpPr>
          <p:spPr>
            <a:xfrm>
              <a:off x="4213475" y="4393700"/>
              <a:ext cx="31400" cy="31375"/>
            </a:xfrm>
            <a:custGeom>
              <a:avLst/>
              <a:gdLst/>
              <a:ahLst/>
              <a:cxnLst/>
              <a:rect l="l" t="t" r="r" b="b"/>
              <a:pathLst>
                <a:path w="1256" h="1255" extrusionOk="0">
                  <a:moveTo>
                    <a:pt x="628" y="0"/>
                  </a:moveTo>
                  <a:cubicBezTo>
                    <a:pt x="282" y="0"/>
                    <a:pt x="0" y="281"/>
                    <a:pt x="0" y="627"/>
                  </a:cubicBezTo>
                  <a:cubicBezTo>
                    <a:pt x="0" y="974"/>
                    <a:pt x="282" y="1254"/>
                    <a:pt x="628" y="1254"/>
                  </a:cubicBezTo>
                  <a:cubicBezTo>
                    <a:pt x="975" y="1254"/>
                    <a:pt x="1255" y="974"/>
                    <a:pt x="1255" y="627"/>
                  </a:cubicBezTo>
                  <a:cubicBezTo>
                    <a:pt x="1255" y="281"/>
                    <a:pt x="975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1"/>
            <p:cNvSpPr/>
            <p:nvPr/>
          </p:nvSpPr>
          <p:spPr>
            <a:xfrm>
              <a:off x="4299850" y="4387375"/>
              <a:ext cx="31350" cy="31400"/>
            </a:xfrm>
            <a:custGeom>
              <a:avLst/>
              <a:gdLst/>
              <a:ahLst/>
              <a:cxnLst/>
              <a:rect l="l" t="t" r="r" b="b"/>
              <a:pathLst>
                <a:path w="1254" h="1256" extrusionOk="0">
                  <a:moveTo>
                    <a:pt x="628" y="0"/>
                  </a:moveTo>
                  <a:cubicBezTo>
                    <a:pt x="280" y="0"/>
                    <a:pt x="0" y="282"/>
                    <a:pt x="0" y="628"/>
                  </a:cubicBezTo>
                  <a:cubicBezTo>
                    <a:pt x="0" y="974"/>
                    <a:pt x="280" y="1256"/>
                    <a:pt x="628" y="1256"/>
                  </a:cubicBezTo>
                  <a:cubicBezTo>
                    <a:pt x="974" y="1256"/>
                    <a:pt x="1254" y="974"/>
                    <a:pt x="1254" y="628"/>
                  </a:cubicBezTo>
                  <a:cubicBezTo>
                    <a:pt x="1254" y="282"/>
                    <a:pt x="974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1"/>
            <p:cNvSpPr/>
            <p:nvPr/>
          </p:nvSpPr>
          <p:spPr>
            <a:xfrm>
              <a:off x="4259275" y="4416850"/>
              <a:ext cx="31375" cy="31400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7" y="1"/>
                  </a:moveTo>
                  <a:cubicBezTo>
                    <a:pt x="281" y="1"/>
                    <a:pt x="1" y="282"/>
                    <a:pt x="1" y="628"/>
                  </a:cubicBezTo>
                  <a:cubicBezTo>
                    <a:pt x="1" y="974"/>
                    <a:pt x="281" y="1256"/>
                    <a:pt x="627" y="1256"/>
                  </a:cubicBezTo>
                  <a:cubicBezTo>
                    <a:pt x="974" y="1256"/>
                    <a:pt x="1254" y="974"/>
                    <a:pt x="1254" y="628"/>
                  </a:cubicBezTo>
                  <a:cubicBezTo>
                    <a:pt x="1254" y="282"/>
                    <a:pt x="974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1"/>
            <p:cNvSpPr/>
            <p:nvPr/>
          </p:nvSpPr>
          <p:spPr>
            <a:xfrm>
              <a:off x="4220675" y="4357175"/>
              <a:ext cx="118400" cy="49775"/>
            </a:xfrm>
            <a:custGeom>
              <a:avLst/>
              <a:gdLst/>
              <a:ahLst/>
              <a:cxnLst/>
              <a:rect l="l" t="t" r="r" b="b"/>
              <a:pathLst>
                <a:path w="4736" h="1991" extrusionOk="0">
                  <a:moveTo>
                    <a:pt x="2596" y="1"/>
                  </a:moveTo>
                  <a:cubicBezTo>
                    <a:pt x="2481" y="1"/>
                    <a:pt x="2371" y="15"/>
                    <a:pt x="2267" y="43"/>
                  </a:cubicBezTo>
                  <a:cubicBezTo>
                    <a:pt x="1482" y="261"/>
                    <a:pt x="733" y="587"/>
                    <a:pt x="42" y="1015"/>
                  </a:cubicBezTo>
                  <a:cubicBezTo>
                    <a:pt x="11" y="1035"/>
                    <a:pt x="1" y="1077"/>
                    <a:pt x="19" y="1107"/>
                  </a:cubicBezTo>
                  <a:cubicBezTo>
                    <a:pt x="33" y="1127"/>
                    <a:pt x="55" y="1138"/>
                    <a:pt x="77" y="1138"/>
                  </a:cubicBezTo>
                  <a:cubicBezTo>
                    <a:pt x="89" y="1138"/>
                    <a:pt x="101" y="1135"/>
                    <a:pt x="111" y="1128"/>
                  </a:cubicBezTo>
                  <a:cubicBezTo>
                    <a:pt x="793" y="707"/>
                    <a:pt x="1528" y="384"/>
                    <a:pt x="2300" y="171"/>
                  </a:cubicBezTo>
                  <a:cubicBezTo>
                    <a:pt x="2392" y="146"/>
                    <a:pt x="2491" y="133"/>
                    <a:pt x="2594" y="133"/>
                  </a:cubicBezTo>
                  <a:cubicBezTo>
                    <a:pt x="2971" y="133"/>
                    <a:pt x="3404" y="299"/>
                    <a:pt x="3803" y="607"/>
                  </a:cubicBezTo>
                  <a:cubicBezTo>
                    <a:pt x="4224" y="928"/>
                    <a:pt x="4512" y="1413"/>
                    <a:pt x="4598" y="1935"/>
                  </a:cubicBezTo>
                  <a:cubicBezTo>
                    <a:pt x="4604" y="1966"/>
                    <a:pt x="4631" y="1990"/>
                    <a:pt x="4663" y="1990"/>
                  </a:cubicBezTo>
                  <a:cubicBezTo>
                    <a:pt x="4667" y="1990"/>
                    <a:pt x="4670" y="1990"/>
                    <a:pt x="4677" y="1986"/>
                  </a:cubicBezTo>
                  <a:cubicBezTo>
                    <a:pt x="4713" y="1980"/>
                    <a:pt x="4735" y="1948"/>
                    <a:pt x="4730" y="1912"/>
                  </a:cubicBezTo>
                  <a:cubicBezTo>
                    <a:pt x="4638" y="1357"/>
                    <a:pt x="4331" y="844"/>
                    <a:pt x="3885" y="501"/>
                  </a:cubicBezTo>
                  <a:cubicBezTo>
                    <a:pt x="3462" y="176"/>
                    <a:pt x="3002" y="1"/>
                    <a:pt x="259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1"/>
            <p:cNvSpPr/>
            <p:nvPr/>
          </p:nvSpPr>
          <p:spPr>
            <a:xfrm>
              <a:off x="4310425" y="4365325"/>
              <a:ext cx="12175" cy="3600"/>
            </a:xfrm>
            <a:custGeom>
              <a:avLst/>
              <a:gdLst/>
              <a:ahLst/>
              <a:cxnLst/>
              <a:rect l="l" t="t" r="r" b="b"/>
              <a:pathLst>
                <a:path w="487" h="144" extrusionOk="0">
                  <a:moveTo>
                    <a:pt x="68" y="0"/>
                  </a:moveTo>
                  <a:cubicBezTo>
                    <a:pt x="26" y="2"/>
                    <a:pt x="2" y="29"/>
                    <a:pt x="0" y="65"/>
                  </a:cubicBezTo>
                  <a:cubicBezTo>
                    <a:pt x="0" y="102"/>
                    <a:pt x="29" y="131"/>
                    <a:pt x="65" y="132"/>
                  </a:cubicBezTo>
                  <a:lnTo>
                    <a:pt x="419" y="143"/>
                  </a:lnTo>
                  <a:lnTo>
                    <a:pt x="421" y="143"/>
                  </a:lnTo>
                  <a:cubicBezTo>
                    <a:pt x="456" y="143"/>
                    <a:pt x="485" y="115"/>
                    <a:pt x="486" y="79"/>
                  </a:cubicBezTo>
                  <a:cubicBezTo>
                    <a:pt x="486" y="43"/>
                    <a:pt x="458" y="13"/>
                    <a:pt x="422" y="1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1"/>
            <p:cNvSpPr/>
            <p:nvPr/>
          </p:nvSpPr>
          <p:spPr>
            <a:xfrm>
              <a:off x="4208850" y="4390400"/>
              <a:ext cx="40225" cy="79525"/>
            </a:xfrm>
            <a:custGeom>
              <a:avLst/>
              <a:gdLst/>
              <a:ahLst/>
              <a:cxnLst/>
              <a:rect l="l" t="t" r="r" b="b"/>
              <a:pathLst>
                <a:path w="1609" h="3181" extrusionOk="0">
                  <a:moveTo>
                    <a:pt x="75" y="0"/>
                  </a:moveTo>
                  <a:cubicBezTo>
                    <a:pt x="65" y="0"/>
                    <a:pt x="56" y="2"/>
                    <a:pt x="46" y="7"/>
                  </a:cubicBezTo>
                  <a:cubicBezTo>
                    <a:pt x="15" y="22"/>
                    <a:pt x="1" y="62"/>
                    <a:pt x="16" y="94"/>
                  </a:cubicBezTo>
                  <a:lnTo>
                    <a:pt x="1475" y="3143"/>
                  </a:lnTo>
                  <a:cubicBezTo>
                    <a:pt x="1485" y="3166"/>
                    <a:pt x="1509" y="3180"/>
                    <a:pt x="1533" y="3180"/>
                  </a:cubicBezTo>
                  <a:cubicBezTo>
                    <a:pt x="1542" y="3180"/>
                    <a:pt x="1553" y="3179"/>
                    <a:pt x="1562" y="3173"/>
                  </a:cubicBezTo>
                  <a:cubicBezTo>
                    <a:pt x="1595" y="3157"/>
                    <a:pt x="1609" y="3117"/>
                    <a:pt x="1592" y="3086"/>
                  </a:cubicBezTo>
                  <a:lnTo>
                    <a:pt x="134" y="37"/>
                  </a:lnTo>
                  <a:cubicBezTo>
                    <a:pt x="122" y="14"/>
                    <a:pt x="99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44"/>
          <p:cNvSpPr/>
          <p:nvPr/>
        </p:nvSpPr>
        <p:spPr>
          <a:xfrm>
            <a:off x="3421650" y="732833"/>
            <a:ext cx="2300700" cy="1431588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44"/>
          <p:cNvSpPr txBox="1">
            <a:spLocks noGrp="1"/>
          </p:cNvSpPr>
          <p:nvPr>
            <p:ph type="title" idx="2"/>
          </p:nvPr>
        </p:nvSpPr>
        <p:spPr>
          <a:xfrm flipH="1">
            <a:off x="2528959" y="2415968"/>
            <a:ext cx="41187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/>
              <a:t>Which is probably the most common </a:t>
            </a:r>
            <a:r>
              <a:rPr lang="en-US" sz="1800" dirty="0" smtClean="0"/>
              <a:t>way of </a:t>
            </a:r>
            <a:r>
              <a:rPr lang="en-US" sz="1800" dirty="0"/>
              <a:t>greeting around the world? </a:t>
            </a:r>
          </a:p>
        </p:txBody>
      </p:sp>
      <p:sp>
        <p:nvSpPr>
          <p:cNvPr id="2038" name="Google Shape;2038;p44"/>
          <p:cNvSpPr txBox="1">
            <a:spLocks noGrp="1"/>
          </p:cNvSpPr>
          <p:nvPr>
            <p:ph type="title"/>
          </p:nvPr>
        </p:nvSpPr>
        <p:spPr>
          <a:xfrm flipH="1">
            <a:off x="3437959" y="481286"/>
            <a:ext cx="2300700" cy="1578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39" name="Google Shape;2039;p44"/>
          <p:cNvSpPr txBox="1">
            <a:spLocks noGrp="1"/>
          </p:cNvSpPr>
          <p:nvPr>
            <p:ph type="subTitle" idx="1"/>
          </p:nvPr>
        </p:nvSpPr>
        <p:spPr>
          <a:xfrm rot="-501" flipH="1">
            <a:off x="2512585" y="3447349"/>
            <a:ext cx="4118700" cy="799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A.</a:t>
            </a:r>
            <a:r>
              <a:rPr lang="en-US" sz="2000" dirty="0"/>
              <a:t> Shaking hands.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00B0F0"/>
                </a:solidFill>
              </a:rPr>
              <a:t>B.</a:t>
            </a:r>
            <a:r>
              <a:rPr lang="en-US" sz="2000" dirty="0"/>
              <a:t> Sticking out one’s tongue. </a:t>
            </a:r>
            <a:endParaRPr lang="en-US" sz="2000" dirty="0"/>
          </a:p>
        </p:txBody>
      </p:sp>
      <p:sp>
        <p:nvSpPr>
          <p:cNvPr id="2040" name="Google Shape;2040;p44"/>
          <p:cNvSpPr/>
          <p:nvPr/>
        </p:nvSpPr>
        <p:spPr>
          <a:xfrm>
            <a:off x="1246972" y="2952839"/>
            <a:ext cx="8788" cy="16692"/>
          </a:xfrm>
          <a:custGeom>
            <a:avLst/>
            <a:gdLst/>
            <a:ahLst/>
            <a:cxnLst/>
            <a:rect l="l" t="t" r="r" b="b"/>
            <a:pathLst>
              <a:path w="288" h="547" extrusionOk="0">
                <a:moveTo>
                  <a:pt x="217" y="1"/>
                </a:moveTo>
                <a:cubicBezTo>
                  <a:pt x="189" y="1"/>
                  <a:pt x="163" y="17"/>
                  <a:pt x="152" y="45"/>
                </a:cubicBezTo>
                <a:lnTo>
                  <a:pt x="11" y="460"/>
                </a:lnTo>
                <a:cubicBezTo>
                  <a:pt x="1" y="495"/>
                  <a:pt x="18" y="533"/>
                  <a:pt x="52" y="544"/>
                </a:cubicBezTo>
                <a:cubicBezTo>
                  <a:pt x="59" y="545"/>
                  <a:pt x="66" y="547"/>
                  <a:pt x="74" y="547"/>
                </a:cubicBezTo>
                <a:cubicBezTo>
                  <a:pt x="101" y="547"/>
                  <a:pt x="126" y="531"/>
                  <a:pt x="136" y="502"/>
                </a:cubicBezTo>
                <a:lnTo>
                  <a:pt x="277" y="88"/>
                </a:lnTo>
                <a:cubicBezTo>
                  <a:pt x="288" y="52"/>
                  <a:pt x="269" y="16"/>
                  <a:pt x="237" y="4"/>
                </a:cubicBezTo>
                <a:cubicBezTo>
                  <a:pt x="230" y="2"/>
                  <a:pt x="223" y="1"/>
                  <a:pt x="217" y="1"/>
                </a:cubicBezTo>
                <a:close/>
              </a:path>
            </a:pathLst>
          </a:custGeom>
          <a:solidFill>
            <a:srgbClr val="2705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1" name="Google Shape;2041;p44"/>
          <p:cNvGrpSpPr/>
          <p:nvPr/>
        </p:nvGrpSpPr>
        <p:grpSpPr>
          <a:xfrm>
            <a:off x="1216661" y="2204673"/>
            <a:ext cx="1319399" cy="2398822"/>
            <a:chOff x="1113300" y="1634150"/>
            <a:chExt cx="524925" cy="954375"/>
          </a:xfrm>
        </p:grpSpPr>
        <p:sp>
          <p:nvSpPr>
            <p:cNvPr id="2042" name="Google Shape;2042;p44"/>
            <p:cNvSpPr/>
            <p:nvPr/>
          </p:nvSpPr>
          <p:spPr>
            <a:xfrm>
              <a:off x="1145500" y="2546925"/>
              <a:ext cx="492725" cy="41600"/>
            </a:xfrm>
            <a:custGeom>
              <a:avLst/>
              <a:gdLst/>
              <a:ahLst/>
              <a:cxnLst/>
              <a:rect l="l" t="t" r="r" b="b"/>
              <a:pathLst>
                <a:path w="19709" h="1664" extrusionOk="0">
                  <a:moveTo>
                    <a:pt x="9855" y="1"/>
                  </a:moveTo>
                  <a:cubicBezTo>
                    <a:pt x="7241" y="1"/>
                    <a:pt x="4735" y="89"/>
                    <a:pt x="2886" y="245"/>
                  </a:cubicBezTo>
                  <a:cubicBezTo>
                    <a:pt x="1038" y="401"/>
                    <a:pt x="0" y="612"/>
                    <a:pt x="0" y="833"/>
                  </a:cubicBezTo>
                  <a:cubicBezTo>
                    <a:pt x="0" y="1053"/>
                    <a:pt x="1038" y="1264"/>
                    <a:pt x="2886" y="1420"/>
                  </a:cubicBezTo>
                  <a:cubicBezTo>
                    <a:pt x="4735" y="1576"/>
                    <a:pt x="7241" y="1663"/>
                    <a:pt x="9855" y="1663"/>
                  </a:cubicBezTo>
                  <a:cubicBezTo>
                    <a:pt x="12468" y="1663"/>
                    <a:pt x="14976" y="1576"/>
                    <a:pt x="16823" y="1420"/>
                  </a:cubicBezTo>
                  <a:cubicBezTo>
                    <a:pt x="18671" y="1264"/>
                    <a:pt x="19709" y="1053"/>
                    <a:pt x="19709" y="833"/>
                  </a:cubicBezTo>
                  <a:cubicBezTo>
                    <a:pt x="19709" y="612"/>
                    <a:pt x="18671" y="401"/>
                    <a:pt x="16823" y="245"/>
                  </a:cubicBezTo>
                  <a:cubicBezTo>
                    <a:pt x="14976" y="89"/>
                    <a:pt x="12468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4"/>
            <p:cNvSpPr/>
            <p:nvPr/>
          </p:nvSpPr>
          <p:spPr>
            <a:xfrm>
              <a:off x="1364000" y="2175150"/>
              <a:ext cx="161225" cy="335600"/>
            </a:xfrm>
            <a:custGeom>
              <a:avLst/>
              <a:gdLst/>
              <a:ahLst/>
              <a:cxnLst/>
              <a:rect l="l" t="t" r="r" b="b"/>
              <a:pathLst>
                <a:path w="6449" h="13424" extrusionOk="0">
                  <a:moveTo>
                    <a:pt x="3643" y="0"/>
                  </a:moveTo>
                  <a:cubicBezTo>
                    <a:pt x="2399" y="0"/>
                    <a:pt x="1155" y="274"/>
                    <a:pt x="0" y="760"/>
                  </a:cubicBezTo>
                  <a:cubicBezTo>
                    <a:pt x="146" y="1576"/>
                    <a:pt x="295" y="2394"/>
                    <a:pt x="440" y="3210"/>
                  </a:cubicBezTo>
                  <a:cubicBezTo>
                    <a:pt x="701" y="6894"/>
                    <a:pt x="1360" y="10044"/>
                    <a:pt x="2130" y="13424"/>
                  </a:cubicBezTo>
                  <a:lnTo>
                    <a:pt x="6449" y="13143"/>
                  </a:lnTo>
                  <a:cubicBezTo>
                    <a:pt x="6124" y="9917"/>
                    <a:pt x="5784" y="6529"/>
                    <a:pt x="5510" y="3301"/>
                  </a:cubicBezTo>
                  <a:cubicBezTo>
                    <a:pt x="5421" y="2273"/>
                    <a:pt x="5367" y="1193"/>
                    <a:pt x="5278" y="165"/>
                  </a:cubicBezTo>
                  <a:cubicBezTo>
                    <a:pt x="4738" y="54"/>
                    <a:pt x="4190" y="0"/>
                    <a:pt x="3643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4"/>
            <p:cNvSpPr/>
            <p:nvPr/>
          </p:nvSpPr>
          <p:spPr>
            <a:xfrm>
              <a:off x="1425825" y="2238675"/>
              <a:ext cx="50200" cy="16775"/>
            </a:xfrm>
            <a:custGeom>
              <a:avLst/>
              <a:gdLst/>
              <a:ahLst/>
              <a:cxnLst/>
              <a:rect l="l" t="t" r="r" b="b"/>
              <a:pathLst>
                <a:path w="2008" h="671" extrusionOk="0">
                  <a:moveTo>
                    <a:pt x="1934" y="1"/>
                  </a:moveTo>
                  <a:cubicBezTo>
                    <a:pt x="1911" y="1"/>
                    <a:pt x="1888" y="13"/>
                    <a:pt x="1876" y="33"/>
                  </a:cubicBezTo>
                  <a:cubicBezTo>
                    <a:pt x="1700" y="329"/>
                    <a:pt x="1361" y="527"/>
                    <a:pt x="1017" y="539"/>
                  </a:cubicBezTo>
                  <a:cubicBezTo>
                    <a:pt x="1014" y="539"/>
                    <a:pt x="1011" y="539"/>
                    <a:pt x="1008" y="539"/>
                  </a:cubicBezTo>
                  <a:cubicBezTo>
                    <a:pt x="662" y="539"/>
                    <a:pt x="322" y="369"/>
                    <a:pt x="129" y="86"/>
                  </a:cubicBezTo>
                  <a:cubicBezTo>
                    <a:pt x="117" y="67"/>
                    <a:pt x="96" y="57"/>
                    <a:pt x="75" y="57"/>
                  </a:cubicBezTo>
                  <a:cubicBezTo>
                    <a:pt x="62" y="57"/>
                    <a:pt x="49" y="61"/>
                    <a:pt x="37" y="68"/>
                  </a:cubicBezTo>
                  <a:cubicBezTo>
                    <a:pt x="7" y="88"/>
                    <a:pt x="0" y="128"/>
                    <a:pt x="20" y="160"/>
                  </a:cubicBezTo>
                  <a:cubicBezTo>
                    <a:pt x="232" y="472"/>
                    <a:pt x="609" y="670"/>
                    <a:pt x="988" y="670"/>
                  </a:cubicBezTo>
                  <a:cubicBezTo>
                    <a:pt x="999" y="670"/>
                    <a:pt x="1009" y="670"/>
                    <a:pt x="1021" y="667"/>
                  </a:cubicBezTo>
                  <a:cubicBezTo>
                    <a:pt x="1410" y="656"/>
                    <a:pt x="1789" y="433"/>
                    <a:pt x="1989" y="98"/>
                  </a:cubicBezTo>
                  <a:cubicBezTo>
                    <a:pt x="2007" y="68"/>
                    <a:pt x="1996" y="27"/>
                    <a:pt x="1966" y="10"/>
                  </a:cubicBezTo>
                  <a:cubicBezTo>
                    <a:pt x="1956" y="4"/>
                    <a:pt x="1945" y="1"/>
                    <a:pt x="19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4"/>
            <p:cNvSpPr/>
            <p:nvPr/>
          </p:nvSpPr>
          <p:spPr>
            <a:xfrm>
              <a:off x="1223425" y="2188100"/>
              <a:ext cx="158100" cy="318750"/>
            </a:xfrm>
            <a:custGeom>
              <a:avLst/>
              <a:gdLst/>
              <a:ahLst/>
              <a:cxnLst/>
              <a:rect l="l" t="t" r="r" b="b"/>
              <a:pathLst>
                <a:path w="6324" h="12750" extrusionOk="0">
                  <a:moveTo>
                    <a:pt x="5326" y="0"/>
                  </a:moveTo>
                  <a:cubicBezTo>
                    <a:pt x="3548" y="90"/>
                    <a:pt x="1779" y="242"/>
                    <a:pt x="1" y="333"/>
                  </a:cubicBezTo>
                  <a:cubicBezTo>
                    <a:pt x="67" y="1095"/>
                    <a:pt x="197" y="1853"/>
                    <a:pt x="388" y="2595"/>
                  </a:cubicBezTo>
                  <a:cubicBezTo>
                    <a:pt x="943" y="5928"/>
                    <a:pt x="1232" y="9328"/>
                    <a:pt x="1642" y="12750"/>
                  </a:cubicBezTo>
                  <a:lnTo>
                    <a:pt x="6324" y="12580"/>
                  </a:lnTo>
                  <a:cubicBezTo>
                    <a:pt x="6172" y="7952"/>
                    <a:pt x="6016" y="5445"/>
                    <a:pt x="5432" y="1857"/>
                  </a:cubicBezTo>
                  <a:cubicBezTo>
                    <a:pt x="5389" y="1215"/>
                    <a:pt x="5367" y="642"/>
                    <a:pt x="532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4"/>
            <p:cNvSpPr/>
            <p:nvPr/>
          </p:nvSpPr>
          <p:spPr>
            <a:xfrm>
              <a:off x="1238900" y="2250600"/>
              <a:ext cx="34625" cy="15375"/>
            </a:xfrm>
            <a:custGeom>
              <a:avLst/>
              <a:gdLst/>
              <a:ahLst/>
              <a:cxnLst/>
              <a:rect l="l" t="t" r="r" b="b"/>
              <a:pathLst>
                <a:path w="1385" h="615" extrusionOk="0">
                  <a:moveTo>
                    <a:pt x="1310" y="1"/>
                  </a:moveTo>
                  <a:cubicBezTo>
                    <a:pt x="1286" y="1"/>
                    <a:pt x="1263" y="14"/>
                    <a:pt x="1252" y="36"/>
                  </a:cubicBezTo>
                  <a:cubicBezTo>
                    <a:pt x="1149" y="233"/>
                    <a:pt x="963" y="388"/>
                    <a:pt x="753" y="451"/>
                  </a:cubicBezTo>
                  <a:cubicBezTo>
                    <a:pt x="678" y="473"/>
                    <a:pt x="599" y="484"/>
                    <a:pt x="520" y="484"/>
                  </a:cubicBezTo>
                  <a:cubicBezTo>
                    <a:pt x="377" y="484"/>
                    <a:pt x="232" y="448"/>
                    <a:pt x="108" y="379"/>
                  </a:cubicBezTo>
                  <a:cubicBezTo>
                    <a:pt x="97" y="373"/>
                    <a:pt x="86" y="371"/>
                    <a:pt x="75" y="371"/>
                  </a:cubicBezTo>
                  <a:cubicBezTo>
                    <a:pt x="52" y="371"/>
                    <a:pt x="31" y="383"/>
                    <a:pt x="18" y="405"/>
                  </a:cubicBezTo>
                  <a:cubicBezTo>
                    <a:pt x="1" y="436"/>
                    <a:pt x="11" y="476"/>
                    <a:pt x="44" y="493"/>
                  </a:cubicBezTo>
                  <a:cubicBezTo>
                    <a:pt x="188" y="573"/>
                    <a:pt x="351" y="615"/>
                    <a:pt x="516" y="615"/>
                  </a:cubicBezTo>
                  <a:cubicBezTo>
                    <a:pt x="608" y="615"/>
                    <a:pt x="701" y="601"/>
                    <a:pt x="791" y="573"/>
                  </a:cubicBezTo>
                  <a:cubicBezTo>
                    <a:pt x="1040" y="501"/>
                    <a:pt x="1249" y="326"/>
                    <a:pt x="1369" y="95"/>
                  </a:cubicBezTo>
                  <a:cubicBezTo>
                    <a:pt x="1385" y="65"/>
                    <a:pt x="1373" y="23"/>
                    <a:pt x="1340" y="7"/>
                  </a:cubicBezTo>
                  <a:cubicBezTo>
                    <a:pt x="1330" y="3"/>
                    <a:pt x="1320" y="1"/>
                    <a:pt x="131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4"/>
            <p:cNvSpPr/>
            <p:nvPr/>
          </p:nvSpPr>
          <p:spPr>
            <a:xfrm>
              <a:off x="1113300" y="1821950"/>
              <a:ext cx="140325" cy="387650"/>
            </a:xfrm>
            <a:custGeom>
              <a:avLst/>
              <a:gdLst/>
              <a:ahLst/>
              <a:cxnLst/>
              <a:rect l="l" t="t" r="r" b="b"/>
              <a:pathLst>
                <a:path w="5613" h="15506" extrusionOk="0">
                  <a:moveTo>
                    <a:pt x="2839" y="1"/>
                  </a:moveTo>
                  <a:cubicBezTo>
                    <a:pt x="2350" y="1562"/>
                    <a:pt x="1826" y="3287"/>
                    <a:pt x="1321" y="5473"/>
                  </a:cubicBezTo>
                  <a:cubicBezTo>
                    <a:pt x="809" y="7679"/>
                    <a:pt x="413" y="10125"/>
                    <a:pt x="117" y="12369"/>
                  </a:cubicBezTo>
                  <a:cubicBezTo>
                    <a:pt x="0" y="13267"/>
                    <a:pt x="621" y="14031"/>
                    <a:pt x="1004" y="14853"/>
                  </a:cubicBezTo>
                  <a:cubicBezTo>
                    <a:pt x="1497" y="15093"/>
                    <a:pt x="1990" y="15345"/>
                    <a:pt x="2515" y="15505"/>
                  </a:cubicBezTo>
                  <a:cubicBezTo>
                    <a:pt x="2625" y="15397"/>
                    <a:pt x="2638" y="15236"/>
                    <a:pt x="2546" y="15111"/>
                  </a:cubicBezTo>
                  <a:lnTo>
                    <a:pt x="2546" y="15111"/>
                  </a:lnTo>
                  <a:cubicBezTo>
                    <a:pt x="2610" y="15152"/>
                    <a:pt x="2666" y="15151"/>
                    <a:pt x="2731" y="15192"/>
                  </a:cubicBezTo>
                  <a:cubicBezTo>
                    <a:pt x="2826" y="15093"/>
                    <a:pt x="2848" y="14981"/>
                    <a:pt x="2803" y="14852"/>
                  </a:cubicBezTo>
                  <a:cubicBezTo>
                    <a:pt x="2759" y="14722"/>
                    <a:pt x="2668" y="14615"/>
                    <a:pt x="2580" y="14509"/>
                  </a:cubicBezTo>
                  <a:cubicBezTo>
                    <a:pt x="2380" y="14273"/>
                    <a:pt x="2182" y="14037"/>
                    <a:pt x="1982" y="13801"/>
                  </a:cubicBezTo>
                  <a:cubicBezTo>
                    <a:pt x="1951" y="13431"/>
                    <a:pt x="1876" y="13062"/>
                    <a:pt x="1846" y="12692"/>
                  </a:cubicBezTo>
                  <a:lnTo>
                    <a:pt x="1846" y="12692"/>
                  </a:lnTo>
                  <a:cubicBezTo>
                    <a:pt x="2102" y="13191"/>
                    <a:pt x="2340" y="13685"/>
                    <a:pt x="2596" y="14184"/>
                  </a:cubicBezTo>
                  <a:cubicBezTo>
                    <a:pt x="2739" y="14173"/>
                    <a:pt x="2859" y="14051"/>
                    <a:pt x="2915" y="13920"/>
                  </a:cubicBezTo>
                  <a:cubicBezTo>
                    <a:pt x="2969" y="13787"/>
                    <a:pt x="2975" y="13638"/>
                    <a:pt x="2981" y="13495"/>
                  </a:cubicBezTo>
                  <a:cubicBezTo>
                    <a:pt x="3005" y="12686"/>
                    <a:pt x="3032" y="11877"/>
                    <a:pt x="3058" y="11069"/>
                  </a:cubicBezTo>
                  <a:cubicBezTo>
                    <a:pt x="3468" y="9839"/>
                    <a:pt x="4026" y="8452"/>
                    <a:pt x="4525" y="7108"/>
                  </a:cubicBezTo>
                  <a:lnTo>
                    <a:pt x="5612" y="1030"/>
                  </a:lnTo>
                  <a:cubicBezTo>
                    <a:pt x="4680" y="680"/>
                    <a:pt x="3768" y="351"/>
                    <a:pt x="2839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4"/>
            <p:cNvSpPr/>
            <p:nvPr/>
          </p:nvSpPr>
          <p:spPr>
            <a:xfrm>
              <a:off x="1152575" y="2128550"/>
              <a:ext cx="11550" cy="17100"/>
            </a:xfrm>
            <a:custGeom>
              <a:avLst/>
              <a:gdLst/>
              <a:ahLst/>
              <a:cxnLst/>
              <a:rect l="l" t="t" r="r" b="b"/>
              <a:pathLst>
                <a:path w="462" h="684" extrusionOk="0">
                  <a:moveTo>
                    <a:pt x="75" y="1"/>
                  </a:moveTo>
                  <a:cubicBezTo>
                    <a:pt x="64" y="1"/>
                    <a:pt x="53" y="4"/>
                    <a:pt x="43" y="9"/>
                  </a:cubicBezTo>
                  <a:cubicBezTo>
                    <a:pt x="10" y="28"/>
                    <a:pt x="0" y="66"/>
                    <a:pt x="17" y="99"/>
                  </a:cubicBezTo>
                  <a:lnTo>
                    <a:pt x="330" y="649"/>
                  </a:lnTo>
                  <a:cubicBezTo>
                    <a:pt x="342" y="671"/>
                    <a:pt x="363" y="684"/>
                    <a:pt x="388" y="684"/>
                  </a:cubicBezTo>
                  <a:cubicBezTo>
                    <a:pt x="398" y="684"/>
                    <a:pt x="409" y="681"/>
                    <a:pt x="419" y="674"/>
                  </a:cubicBezTo>
                  <a:cubicBezTo>
                    <a:pt x="452" y="657"/>
                    <a:pt x="462" y="617"/>
                    <a:pt x="445" y="585"/>
                  </a:cubicBezTo>
                  <a:lnTo>
                    <a:pt x="132" y="35"/>
                  </a:lnTo>
                  <a:cubicBezTo>
                    <a:pt x="120" y="13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4"/>
            <p:cNvSpPr/>
            <p:nvPr/>
          </p:nvSpPr>
          <p:spPr>
            <a:xfrm>
              <a:off x="1158775" y="2166225"/>
              <a:ext cx="22125" cy="38250"/>
            </a:xfrm>
            <a:custGeom>
              <a:avLst/>
              <a:gdLst/>
              <a:ahLst/>
              <a:cxnLst/>
              <a:rect l="l" t="t" r="r" b="b"/>
              <a:pathLst>
                <a:path w="885" h="1530" extrusionOk="0">
                  <a:moveTo>
                    <a:pt x="64" y="0"/>
                  </a:moveTo>
                  <a:cubicBezTo>
                    <a:pt x="28" y="2"/>
                    <a:pt x="1" y="33"/>
                    <a:pt x="4" y="69"/>
                  </a:cubicBezTo>
                  <a:cubicBezTo>
                    <a:pt x="11" y="183"/>
                    <a:pt x="28" y="288"/>
                    <a:pt x="47" y="388"/>
                  </a:cubicBezTo>
                  <a:cubicBezTo>
                    <a:pt x="64" y="489"/>
                    <a:pt x="80" y="586"/>
                    <a:pt x="87" y="693"/>
                  </a:cubicBezTo>
                  <a:cubicBezTo>
                    <a:pt x="90" y="708"/>
                    <a:pt x="94" y="719"/>
                    <a:pt x="104" y="731"/>
                  </a:cubicBezTo>
                  <a:lnTo>
                    <a:pt x="763" y="1505"/>
                  </a:lnTo>
                  <a:cubicBezTo>
                    <a:pt x="776" y="1523"/>
                    <a:pt x="796" y="1530"/>
                    <a:pt x="813" y="1530"/>
                  </a:cubicBezTo>
                  <a:cubicBezTo>
                    <a:pt x="827" y="1530"/>
                    <a:pt x="843" y="1524"/>
                    <a:pt x="854" y="1515"/>
                  </a:cubicBezTo>
                  <a:cubicBezTo>
                    <a:pt x="880" y="1491"/>
                    <a:pt x="884" y="1448"/>
                    <a:pt x="862" y="1423"/>
                  </a:cubicBezTo>
                  <a:lnTo>
                    <a:pt x="217" y="662"/>
                  </a:lnTo>
                  <a:cubicBezTo>
                    <a:pt x="207" y="558"/>
                    <a:pt x="191" y="460"/>
                    <a:pt x="175" y="366"/>
                  </a:cubicBezTo>
                  <a:cubicBezTo>
                    <a:pt x="157" y="265"/>
                    <a:pt x="141" y="167"/>
                    <a:pt x="134" y="60"/>
                  </a:cubicBezTo>
                  <a:cubicBezTo>
                    <a:pt x="132" y="24"/>
                    <a:pt x="100" y="2"/>
                    <a:pt x="6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4"/>
            <p:cNvSpPr/>
            <p:nvPr/>
          </p:nvSpPr>
          <p:spPr>
            <a:xfrm>
              <a:off x="1442050" y="1880325"/>
              <a:ext cx="132475" cy="172025"/>
            </a:xfrm>
            <a:custGeom>
              <a:avLst/>
              <a:gdLst/>
              <a:ahLst/>
              <a:cxnLst/>
              <a:rect l="l" t="t" r="r" b="b"/>
              <a:pathLst>
                <a:path w="5299" h="6881" extrusionOk="0">
                  <a:moveTo>
                    <a:pt x="1731" y="1"/>
                  </a:moveTo>
                  <a:cubicBezTo>
                    <a:pt x="1151" y="1"/>
                    <a:pt x="564" y="111"/>
                    <a:pt x="0" y="257"/>
                  </a:cubicBezTo>
                  <a:lnTo>
                    <a:pt x="1215" y="6250"/>
                  </a:lnTo>
                  <a:cubicBezTo>
                    <a:pt x="1588" y="6663"/>
                    <a:pt x="2148" y="6881"/>
                    <a:pt x="2706" y="6881"/>
                  </a:cubicBezTo>
                  <a:cubicBezTo>
                    <a:pt x="2847" y="6881"/>
                    <a:pt x="2988" y="6867"/>
                    <a:pt x="3125" y="6839"/>
                  </a:cubicBezTo>
                  <a:cubicBezTo>
                    <a:pt x="3807" y="6699"/>
                    <a:pt x="4405" y="6239"/>
                    <a:pt x="4775" y="5648"/>
                  </a:cubicBezTo>
                  <a:cubicBezTo>
                    <a:pt x="5144" y="5056"/>
                    <a:pt x="5298" y="4346"/>
                    <a:pt x="5278" y="3651"/>
                  </a:cubicBezTo>
                  <a:cubicBezTo>
                    <a:pt x="5257" y="2889"/>
                    <a:pt x="5035" y="2133"/>
                    <a:pt x="4610" y="1507"/>
                  </a:cubicBezTo>
                  <a:cubicBezTo>
                    <a:pt x="4184" y="879"/>
                    <a:pt x="3555" y="385"/>
                    <a:pt x="2832" y="159"/>
                  </a:cubicBezTo>
                  <a:cubicBezTo>
                    <a:pt x="2474" y="47"/>
                    <a:pt x="2104" y="1"/>
                    <a:pt x="1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4"/>
            <p:cNvSpPr/>
            <p:nvPr/>
          </p:nvSpPr>
          <p:spPr>
            <a:xfrm>
              <a:off x="1531075" y="1935450"/>
              <a:ext cx="35475" cy="88200"/>
            </a:xfrm>
            <a:custGeom>
              <a:avLst/>
              <a:gdLst/>
              <a:ahLst/>
              <a:cxnLst/>
              <a:rect l="l" t="t" r="r" b="b"/>
              <a:pathLst>
                <a:path w="1419" h="3528" extrusionOk="0">
                  <a:moveTo>
                    <a:pt x="1345" y="1"/>
                  </a:moveTo>
                  <a:cubicBezTo>
                    <a:pt x="1330" y="1"/>
                    <a:pt x="1315" y="6"/>
                    <a:pt x="1302" y="17"/>
                  </a:cubicBezTo>
                  <a:cubicBezTo>
                    <a:pt x="916" y="348"/>
                    <a:pt x="492" y="641"/>
                    <a:pt x="43" y="886"/>
                  </a:cubicBezTo>
                  <a:cubicBezTo>
                    <a:pt x="13" y="901"/>
                    <a:pt x="0" y="937"/>
                    <a:pt x="13" y="969"/>
                  </a:cubicBezTo>
                  <a:cubicBezTo>
                    <a:pt x="180" y="1393"/>
                    <a:pt x="352" y="1809"/>
                    <a:pt x="525" y="2228"/>
                  </a:cubicBezTo>
                  <a:cubicBezTo>
                    <a:pt x="696" y="2644"/>
                    <a:pt x="871" y="3063"/>
                    <a:pt x="1038" y="3486"/>
                  </a:cubicBezTo>
                  <a:cubicBezTo>
                    <a:pt x="1049" y="3512"/>
                    <a:pt x="1072" y="3527"/>
                    <a:pt x="1099" y="3527"/>
                  </a:cubicBezTo>
                  <a:cubicBezTo>
                    <a:pt x="1108" y="3527"/>
                    <a:pt x="1115" y="3526"/>
                    <a:pt x="1122" y="3523"/>
                  </a:cubicBezTo>
                  <a:cubicBezTo>
                    <a:pt x="1157" y="3509"/>
                    <a:pt x="1172" y="3472"/>
                    <a:pt x="1159" y="3437"/>
                  </a:cubicBezTo>
                  <a:cubicBezTo>
                    <a:pt x="992" y="3013"/>
                    <a:pt x="821" y="2597"/>
                    <a:pt x="646" y="2178"/>
                  </a:cubicBezTo>
                  <a:cubicBezTo>
                    <a:pt x="482" y="1779"/>
                    <a:pt x="316" y="1379"/>
                    <a:pt x="156" y="974"/>
                  </a:cubicBezTo>
                  <a:cubicBezTo>
                    <a:pt x="595" y="731"/>
                    <a:pt x="1008" y="441"/>
                    <a:pt x="1388" y="117"/>
                  </a:cubicBezTo>
                  <a:cubicBezTo>
                    <a:pt x="1415" y="92"/>
                    <a:pt x="1418" y="50"/>
                    <a:pt x="1395" y="24"/>
                  </a:cubicBezTo>
                  <a:cubicBezTo>
                    <a:pt x="1383" y="9"/>
                    <a:pt x="1364" y="1"/>
                    <a:pt x="134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4"/>
            <p:cNvSpPr/>
            <p:nvPr/>
          </p:nvSpPr>
          <p:spPr>
            <a:xfrm>
              <a:off x="1441500" y="1773350"/>
              <a:ext cx="110575" cy="100775"/>
            </a:xfrm>
            <a:custGeom>
              <a:avLst/>
              <a:gdLst/>
              <a:ahLst/>
              <a:cxnLst/>
              <a:rect l="l" t="t" r="r" b="b"/>
              <a:pathLst>
                <a:path w="4423" h="4031" extrusionOk="0">
                  <a:moveTo>
                    <a:pt x="1482" y="1"/>
                  </a:moveTo>
                  <a:lnTo>
                    <a:pt x="1" y="1440"/>
                  </a:lnTo>
                  <a:lnTo>
                    <a:pt x="3636" y="4030"/>
                  </a:lnTo>
                  <a:lnTo>
                    <a:pt x="4422" y="3720"/>
                  </a:lnTo>
                  <a:cubicBezTo>
                    <a:pt x="3679" y="2245"/>
                    <a:pt x="2364" y="754"/>
                    <a:pt x="148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4"/>
            <p:cNvSpPr/>
            <p:nvPr/>
          </p:nvSpPr>
          <p:spPr>
            <a:xfrm>
              <a:off x="1208075" y="1996050"/>
              <a:ext cx="294950" cy="215400"/>
            </a:xfrm>
            <a:custGeom>
              <a:avLst/>
              <a:gdLst/>
              <a:ahLst/>
              <a:cxnLst/>
              <a:rect l="l" t="t" r="r" b="b"/>
              <a:pathLst>
                <a:path w="11798" h="8616" extrusionOk="0">
                  <a:moveTo>
                    <a:pt x="4551" y="0"/>
                  </a:moveTo>
                  <a:cubicBezTo>
                    <a:pt x="3023" y="0"/>
                    <a:pt x="1495" y="156"/>
                    <a:pt x="0" y="460"/>
                  </a:cubicBezTo>
                  <a:cubicBezTo>
                    <a:pt x="136" y="3178"/>
                    <a:pt x="272" y="5895"/>
                    <a:pt x="408" y="8616"/>
                  </a:cubicBezTo>
                  <a:lnTo>
                    <a:pt x="6189" y="8458"/>
                  </a:lnTo>
                  <a:cubicBezTo>
                    <a:pt x="7447" y="8005"/>
                    <a:pt x="8760" y="7806"/>
                    <a:pt x="10085" y="7806"/>
                  </a:cubicBezTo>
                  <a:cubicBezTo>
                    <a:pt x="10655" y="7806"/>
                    <a:pt x="11227" y="7843"/>
                    <a:pt x="11798" y="7912"/>
                  </a:cubicBezTo>
                  <a:cubicBezTo>
                    <a:pt x="11472" y="5606"/>
                    <a:pt x="11150" y="3229"/>
                    <a:pt x="10826" y="921"/>
                  </a:cubicBezTo>
                  <a:cubicBezTo>
                    <a:pt x="8797" y="301"/>
                    <a:pt x="6675" y="0"/>
                    <a:pt x="4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4"/>
            <p:cNvSpPr/>
            <p:nvPr/>
          </p:nvSpPr>
          <p:spPr>
            <a:xfrm>
              <a:off x="1419025" y="2021025"/>
              <a:ext cx="69925" cy="58375"/>
            </a:xfrm>
            <a:custGeom>
              <a:avLst/>
              <a:gdLst/>
              <a:ahLst/>
              <a:cxnLst/>
              <a:rect l="l" t="t" r="r" b="b"/>
              <a:pathLst>
                <a:path w="2797" h="2335" extrusionOk="0">
                  <a:moveTo>
                    <a:pt x="76" y="0"/>
                  </a:moveTo>
                  <a:cubicBezTo>
                    <a:pt x="67" y="0"/>
                    <a:pt x="58" y="2"/>
                    <a:pt x="49" y="6"/>
                  </a:cubicBezTo>
                  <a:cubicBezTo>
                    <a:pt x="15" y="20"/>
                    <a:pt x="1" y="57"/>
                    <a:pt x="15" y="92"/>
                  </a:cubicBezTo>
                  <a:cubicBezTo>
                    <a:pt x="501" y="1198"/>
                    <a:pt x="1533" y="2057"/>
                    <a:pt x="2710" y="2333"/>
                  </a:cubicBezTo>
                  <a:cubicBezTo>
                    <a:pt x="2712" y="2335"/>
                    <a:pt x="2718" y="2335"/>
                    <a:pt x="2724" y="2335"/>
                  </a:cubicBezTo>
                  <a:cubicBezTo>
                    <a:pt x="2754" y="2335"/>
                    <a:pt x="2781" y="2314"/>
                    <a:pt x="2788" y="2284"/>
                  </a:cubicBezTo>
                  <a:cubicBezTo>
                    <a:pt x="2797" y="2249"/>
                    <a:pt x="2775" y="2214"/>
                    <a:pt x="2740" y="2206"/>
                  </a:cubicBezTo>
                  <a:cubicBezTo>
                    <a:pt x="1602" y="1940"/>
                    <a:pt x="604" y="1108"/>
                    <a:pt x="135" y="40"/>
                  </a:cubicBezTo>
                  <a:cubicBezTo>
                    <a:pt x="124" y="15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4"/>
            <p:cNvSpPr/>
            <p:nvPr/>
          </p:nvSpPr>
          <p:spPr>
            <a:xfrm>
              <a:off x="1214300" y="2018325"/>
              <a:ext cx="42325" cy="65300"/>
            </a:xfrm>
            <a:custGeom>
              <a:avLst/>
              <a:gdLst/>
              <a:ahLst/>
              <a:cxnLst/>
              <a:rect l="l" t="t" r="r" b="b"/>
              <a:pathLst>
                <a:path w="1693" h="2612" extrusionOk="0">
                  <a:moveTo>
                    <a:pt x="1617" y="1"/>
                  </a:moveTo>
                  <a:cubicBezTo>
                    <a:pt x="1595" y="1"/>
                    <a:pt x="1573" y="12"/>
                    <a:pt x="1560" y="32"/>
                  </a:cubicBezTo>
                  <a:lnTo>
                    <a:pt x="20" y="2510"/>
                  </a:lnTo>
                  <a:cubicBezTo>
                    <a:pt x="0" y="2543"/>
                    <a:pt x="11" y="2581"/>
                    <a:pt x="41" y="2601"/>
                  </a:cubicBezTo>
                  <a:cubicBezTo>
                    <a:pt x="51" y="2608"/>
                    <a:pt x="63" y="2611"/>
                    <a:pt x="76" y="2611"/>
                  </a:cubicBezTo>
                  <a:cubicBezTo>
                    <a:pt x="97" y="2611"/>
                    <a:pt x="119" y="2600"/>
                    <a:pt x="133" y="2580"/>
                  </a:cubicBezTo>
                  <a:lnTo>
                    <a:pt x="1673" y="101"/>
                  </a:lnTo>
                  <a:cubicBezTo>
                    <a:pt x="1693" y="70"/>
                    <a:pt x="1681" y="30"/>
                    <a:pt x="1651" y="11"/>
                  </a:cubicBezTo>
                  <a:cubicBezTo>
                    <a:pt x="1641" y="4"/>
                    <a:pt x="1629" y="1"/>
                    <a:pt x="161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4"/>
            <p:cNvSpPr/>
            <p:nvPr/>
          </p:nvSpPr>
          <p:spPr>
            <a:xfrm>
              <a:off x="1336550" y="2104200"/>
              <a:ext cx="27800" cy="103500"/>
            </a:xfrm>
            <a:custGeom>
              <a:avLst/>
              <a:gdLst/>
              <a:ahLst/>
              <a:cxnLst/>
              <a:rect l="l" t="t" r="r" b="b"/>
              <a:pathLst>
                <a:path w="1112" h="4140" extrusionOk="0">
                  <a:moveTo>
                    <a:pt x="73" y="0"/>
                  </a:moveTo>
                  <a:cubicBezTo>
                    <a:pt x="56" y="0"/>
                    <a:pt x="39" y="7"/>
                    <a:pt x="26" y="21"/>
                  </a:cubicBezTo>
                  <a:cubicBezTo>
                    <a:pt x="0" y="47"/>
                    <a:pt x="0" y="88"/>
                    <a:pt x="28" y="114"/>
                  </a:cubicBezTo>
                  <a:cubicBezTo>
                    <a:pt x="93" y="175"/>
                    <a:pt x="179" y="228"/>
                    <a:pt x="262" y="280"/>
                  </a:cubicBezTo>
                  <a:cubicBezTo>
                    <a:pt x="332" y="323"/>
                    <a:pt x="403" y="367"/>
                    <a:pt x="456" y="414"/>
                  </a:cubicBezTo>
                  <a:lnTo>
                    <a:pt x="975" y="4081"/>
                  </a:lnTo>
                  <a:cubicBezTo>
                    <a:pt x="978" y="4114"/>
                    <a:pt x="1007" y="4138"/>
                    <a:pt x="1040" y="4138"/>
                  </a:cubicBezTo>
                  <a:cubicBezTo>
                    <a:pt x="1041" y="4138"/>
                    <a:pt x="1043" y="4137"/>
                    <a:pt x="1045" y="4137"/>
                  </a:cubicBezTo>
                  <a:cubicBezTo>
                    <a:pt x="1047" y="4137"/>
                    <a:pt x="1048" y="4138"/>
                    <a:pt x="1050" y="4139"/>
                  </a:cubicBezTo>
                  <a:cubicBezTo>
                    <a:pt x="1085" y="4134"/>
                    <a:pt x="1111" y="4099"/>
                    <a:pt x="1105" y="4064"/>
                  </a:cubicBezTo>
                  <a:lnTo>
                    <a:pt x="585" y="374"/>
                  </a:lnTo>
                  <a:cubicBezTo>
                    <a:pt x="584" y="358"/>
                    <a:pt x="576" y="346"/>
                    <a:pt x="565" y="336"/>
                  </a:cubicBezTo>
                  <a:cubicBezTo>
                    <a:pt x="499" y="273"/>
                    <a:pt x="413" y="221"/>
                    <a:pt x="332" y="168"/>
                  </a:cubicBezTo>
                  <a:cubicBezTo>
                    <a:pt x="255" y="121"/>
                    <a:pt x="175" y="72"/>
                    <a:pt x="119" y="18"/>
                  </a:cubicBezTo>
                  <a:cubicBezTo>
                    <a:pt x="106" y="6"/>
                    <a:pt x="89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4"/>
            <p:cNvSpPr/>
            <p:nvPr/>
          </p:nvSpPr>
          <p:spPr>
            <a:xfrm>
              <a:off x="1216825" y="2169300"/>
              <a:ext cx="285100" cy="24450"/>
            </a:xfrm>
            <a:custGeom>
              <a:avLst/>
              <a:gdLst/>
              <a:ahLst/>
              <a:cxnLst/>
              <a:rect l="l" t="t" r="r" b="b"/>
              <a:pathLst>
                <a:path w="11404" h="978" extrusionOk="0">
                  <a:moveTo>
                    <a:pt x="9725" y="1"/>
                  </a:moveTo>
                  <a:cubicBezTo>
                    <a:pt x="8357" y="1"/>
                    <a:pt x="6991" y="246"/>
                    <a:pt x="5706" y="726"/>
                  </a:cubicBezTo>
                  <a:lnTo>
                    <a:pt x="65" y="845"/>
                  </a:lnTo>
                  <a:cubicBezTo>
                    <a:pt x="29" y="848"/>
                    <a:pt x="0" y="878"/>
                    <a:pt x="0" y="914"/>
                  </a:cubicBezTo>
                  <a:cubicBezTo>
                    <a:pt x="3" y="949"/>
                    <a:pt x="32" y="978"/>
                    <a:pt x="68" y="978"/>
                  </a:cubicBezTo>
                  <a:lnTo>
                    <a:pt x="5719" y="856"/>
                  </a:lnTo>
                  <a:cubicBezTo>
                    <a:pt x="5726" y="856"/>
                    <a:pt x="5733" y="854"/>
                    <a:pt x="5740" y="852"/>
                  </a:cubicBezTo>
                  <a:cubicBezTo>
                    <a:pt x="7015" y="375"/>
                    <a:pt x="8369" y="133"/>
                    <a:pt x="9725" y="133"/>
                  </a:cubicBezTo>
                  <a:cubicBezTo>
                    <a:pt x="10258" y="133"/>
                    <a:pt x="10792" y="170"/>
                    <a:pt x="11322" y="246"/>
                  </a:cubicBezTo>
                  <a:cubicBezTo>
                    <a:pt x="11326" y="247"/>
                    <a:pt x="11329" y="247"/>
                    <a:pt x="11333" y="247"/>
                  </a:cubicBezTo>
                  <a:cubicBezTo>
                    <a:pt x="11364" y="247"/>
                    <a:pt x="11393" y="224"/>
                    <a:pt x="11398" y="192"/>
                  </a:cubicBezTo>
                  <a:cubicBezTo>
                    <a:pt x="11404" y="156"/>
                    <a:pt x="11378" y="122"/>
                    <a:pt x="11342" y="116"/>
                  </a:cubicBezTo>
                  <a:cubicBezTo>
                    <a:pt x="10806" y="39"/>
                    <a:pt x="10265" y="1"/>
                    <a:pt x="972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4"/>
            <p:cNvSpPr/>
            <p:nvPr/>
          </p:nvSpPr>
          <p:spPr>
            <a:xfrm>
              <a:off x="1168825" y="1730075"/>
              <a:ext cx="324875" cy="296250"/>
            </a:xfrm>
            <a:custGeom>
              <a:avLst/>
              <a:gdLst/>
              <a:ahLst/>
              <a:cxnLst/>
              <a:rect l="l" t="t" r="r" b="b"/>
              <a:pathLst>
                <a:path w="12995" h="11850" extrusionOk="0">
                  <a:moveTo>
                    <a:pt x="5569" y="1"/>
                  </a:moveTo>
                  <a:cubicBezTo>
                    <a:pt x="4815" y="264"/>
                    <a:pt x="4039" y="507"/>
                    <a:pt x="3304" y="813"/>
                  </a:cubicBezTo>
                  <a:cubicBezTo>
                    <a:pt x="2581" y="1113"/>
                    <a:pt x="1963" y="1500"/>
                    <a:pt x="1447" y="2092"/>
                  </a:cubicBezTo>
                  <a:lnTo>
                    <a:pt x="1" y="3743"/>
                  </a:lnTo>
                  <a:cubicBezTo>
                    <a:pt x="690" y="4136"/>
                    <a:pt x="1369" y="4554"/>
                    <a:pt x="2059" y="4947"/>
                  </a:cubicBezTo>
                  <a:cubicBezTo>
                    <a:pt x="1778" y="7155"/>
                    <a:pt x="1469" y="9392"/>
                    <a:pt x="1189" y="11601"/>
                  </a:cubicBezTo>
                  <a:lnTo>
                    <a:pt x="12676" y="11850"/>
                  </a:lnTo>
                  <a:cubicBezTo>
                    <a:pt x="12460" y="9126"/>
                    <a:pt x="11725" y="4837"/>
                    <a:pt x="11490" y="3503"/>
                  </a:cubicBezTo>
                  <a:cubicBezTo>
                    <a:pt x="11981" y="2968"/>
                    <a:pt x="12503" y="2472"/>
                    <a:pt x="12995" y="1942"/>
                  </a:cubicBezTo>
                  <a:cubicBezTo>
                    <a:pt x="12091" y="981"/>
                    <a:pt x="10829" y="351"/>
                    <a:pt x="9518" y="214"/>
                  </a:cubicBezTo>
                  <a:cubicBezTo>
                    <a:pt x="8789" y="136"/>
                    <a:pt x="8075" y="78"/>
                    <a:pt x="7344" y="1"/>
                  </a:cubicBezTo>
                  <a:cubicBezTo>
                    <a:pt x="7157" y="292"/>
                    <a:pt x="6821" y="481"/>
                    <a:pt x="6473" y="491"/>
                  </a:cubicBezTo>
                  <a:cubicBezTo>
                    <a:pt x="6467" y="491"/>
                    <a:pt x="6460" y="491"/>
                    <a:pt x="6454" y="491"/>
                  </a:cubicBezTo>
                  <a:cubicBezTo>
                    <a:pt x="6114" y="491"/>
                    <a:pt x="5768" y="274"/>
                    <a:pt x="5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4"/>
            <p:cNvSpPr/>
            <p:nvPr/>
          </p:nvSpPr>
          <p:spPr>
            <a:xfrm>
              <a:off x="1295275" y="1733400"/>
              <a:ext cx="76825" cy="25825"/>
            </a:xfrm>
            <a:custGeom>
              <a:avLst/>
              <a:gdLst/>
              <a:ahLst/>
              <a:cxnLst/>
              <a:rect l="l" t="t" r="r" b="b"/>
              <a:pathLst>
                <a:path w="3073" h="1033" extrusionOk="0">
                  <a:moveTo>
                    <a:pt x="2997" y="1"/>
                  </a:moveTo>
                  <a:cubicBezTo>
                    <a:pt x="2974" y="1"/>
                    <a:pt x="2951" y="15"/>
                    <a:pt x="2939" y="38"/>
                  </a:cubicBezTo>
                  <a:cubicBezTo>
                    <a:pt x="2679" y="548"/>
                    <a:pt x="2117" y="897"/>
                    <a:pt x="1543" y="901"/>
                  </a:cubicBezTo>
                  <a:cubicBezTo>
                    <a:pt x="1541" y="901"/>
                    <a:pt x="1540" y="901"/>
                    <a:pt x="1539" y="901"/>
                  </a:cubicBezTo>
                  <a:cubicBezTo>
                    <a:pt x="968" y="901"/>
                    <a:pt x="400" y="564"/>
                    <a:pt x="133" y="55"/>
                  </a:cubicBezTo>
                  <a:cubicBezTo>
                    <a:pt x="120" y="34"/>
                    <a:pt x="98" y="21"/>
                    <a:pt x="74" y="21"/>
                  </a:cubicBezTo>
                  <a:cubicBezTo>
                    <a:pt x="64" y="21"/>
                    <a:pt x="53" y="24"/>
                    <a:pt x="43" y="29"/>
                  </a:cubicBezTo>
                  <a:cubicBezTo>
                    <a:pt x="12" y="46"/>
                    <a:pt x="0" y="86"/>
                    <a:pt x="16" y="118"/>
                  </a:cubicBezTo>
                  <a:cubicBezTo>
                    <a:pt x="305" y="667"/>
                    <a:pt x="912" y="1033"/>
                    <a:pt x="1531" y="1033"/>
                  </a:cubicBezTo>
                  <a:lnTo>
                    <a:pt x="1543" y="1033"/>
                  </a:lnTo>
                  <a:cubicBezTo>
                    <a:pt x="2166" y="1027"/>
                    <a:pt x="2774" y="652"/>
                    <a:pt x="3057" y="96"/>
                  </a:cubicBezTo>
                  <a:cubicBezTo>
                    <a:pt x="3072" y="65"/>
                    <a:pt x="3059" y="25"/>
                    <a:pt x="3028" y="9"/>
                  </a:cubicBezTo>
                  <a:cubicBezTo>
                    <a:pt x="3018" y="3"/>
                    <a:pt x="3008" y="1"/>
                    <a:pt x="299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4"/>
            <p:cNvSpPr/>
            <p:nvPr/>
          </p:nvSpPr>
          <p:spPr>
            <a:xfrm>
              <a:off x="1217100" y="1826425"/>
              <a:ext cx="7725" cy="29825"/>
            </a:xfrm>
            <a:custGeom>
              <a:avLst/>
              <a:gdLst/>
              <a:ahLst/>
              <a:cxnLst/>
              <a:rect l="l" t="t" r="r" b="b"/>
              <a:pathLst>
                <a:path w="309" h="1193" extrusionOk="0">
                  <a:moveTo>
                    <a:pt x="241" y="0"/>
                  </a:moveTo>
                  <a:cubicBezTo>
                    <a:pt x="207" y="0"/>
                    <a:pt x="178" y="23"/>
                    <a:pt x="172" y="56"/>
                  </a:cubicBezTo>
                  <a:lnTo>
                    <a:pt x="7" y="1118"/>
                  </a:lnTo>
                  <a:cubicBezTo>
                    <a:pt x="1" y="1154"/>
                    <a:pt x="25" y="1187"/>
                    <a:pt x="61" y="1193"/>
                  </a:cubicBezTo>
                  <a:lnTo>
                    <a:pt x="72" y="1193"/>
                  </a:lnTo>
                  <a:cubicBezTo>
                    <a:pt x="102" y="1193"/>
                    <a:pt x="131" y="1170"/>
                    <a:pt x="137" y="1137"/>
                  </a:cubicBezTo>
                  <a:lnTo>
                    <a:pt x="303" y="76"/>
                  </a:lnTo>
                  <a:cubicBezTo>
                    <a:pt x="308" y="41"/>
                    <a:pt x="283" y="6"/>
                    <a:pt x="247" y="1"/>
                  </a:cubicBezTo>
                  <a:cubicBezTo>
                    <a:pt x="245" y="0"/>
                    <a:pt x="243" y="0"/>
                    <a:pt x="24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4"/>
            <p:cNvSpPr/>
            <p:nvPr/>
          </p:nvSpPr>
          <p:spPr>
            <a:xfrm>
              <a:off x="1175975" y="1813450"/>
              <a:ext cx="46225" cy="31225"/>
            </a:xfrm>
            <a:custGeom>
              <a:avLst/>
              <a:gdLst/>
              <a:ahLst/>
              <a:cxnLst/>
              <a:rect l="l" t="t" r="r" b="b"/>
              <a:pathLst>
                <a:path w="1849" h="1249" extrusionOk="0">
                  <a:moveTo>
                    <a:pt x="75" y="1"/>
                  </a:moveTo>
                  <a:cubicBezTo>
                    <a:pt x="53" y="1"/>
                    <a:pt x="32" y="12"/>
                    <a:pt x="19" y="31"/>
                  </a:cubicBezTo>
                  <a:cubicBezTo>
                    <a:pt x="1" y="61"/>
                    <a:pt x="9" y="102"/>
                    <a:pt x="39" y="122"/>
                  </a:cubicBezTo>
                  <a:lnTo>
                    <a:pt x="1739" y="1239"/>
                  </a:lnTo>
                  <a:cubicBezTo>
                    <a:pt x="1749" y="1246"/>
                    <a:pt x="1762" y="1249"/>
                    <a:pt x="1775" y="1249"/>
                  </a:cubicBezTo>
                  <a:cubicBezTo>
                    <a:pt x="1796" y="1249"/>
                    <a:pt x="1817" y="1239"/>
                    <a:pt x="1829" y="1220"/>
                  </a:cubicBezTo>
                  <a:cubicBezTo>
                    <a:pt x="1849" y="1190"/>
                    <a:pt x="1840" y="1148"/>
                    <a:pt x="1810" y="1130"/>
                  </a:cubicBezTo>
                  <a:lnTo>
                    <a:pt x="111" y="12"/>
                  </a:lnTo>
                  <a:cubicBezTo>
                    <a:pt x="100" y="4"/>
                    <a:pt x="87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4"/>
            <p:cNvSpPr/>
            <p:nvPr/>
          </p:nvSpPr>
          <p:spPr>
            <a:xfrm>
              <a:off x="1456725" y="1770075"/>
              <a:ext cx="30475" cy="32325"/>
            </a:xfrm>
            <a:custGeom>
              <a:avLst/>
              <a:gdLst/>
              <a:ahLst/>
              <a:cxnLst/>
              <a:rect l="l" t="t" r="r" b="b"/>
              <a:pathLst>
                <a:path w="1219" h="1293" extrusionOk="0">
                  <a:moveTo>
                    <a:pt x="1146" y="0"/>
                  </a:moveTo>
                  <a:cubicBezTo>
                    <a:pt x="1129" y="0"/>
                    <a:pt x="1111" y="7"/>
                    <a:pt x="1097" y="22"/>
                  </a:cubicBezTo>
                  <a:lnTo>
                    <a:pt x="25" y="1181"/>
                  </a:lnTo>
                  <a:cubicBezTo>
                    <a:pt x="1" y="1208"/>
                    <a:pt x="2" y="1248"/>
                    <a:pt x="29" y="1274"/>
                  </a:cubicBezTo>
                  <a:cubicBezTo>
                    <a:pt x="42" y="1287"/>
                    <a:pt x="58" y="1292"/>
                    <a:pt x="74" y="1292"/>
                  </a:cubicBezTo>
                  <a:cubicBezTo>
                    <a:pt x="92" y="1292"/>
                    <a:pt x="109" y="1285"/>
                    <a:pt x="122" y="1271"/>
                  </a:cubicBezTo>
                  <a:lnTo>
                    <a:pt x="1194" y="110"/>
                  </a:lnTo>
                  <a:cubicBezTo>
                    <a:pt x="1219" y="83"/>
                    <a:pt x="1217" y="43"/>
                    <a:pt x="1190" y="17"/>
                  </a:cubicBezTo>
                  <a:cubicBezTo>
                    <a:pt x="1178" y="6"/>
                    <a:pt x="1162" y="0"/>
                    <a:pt x="114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4"/>
            <p:cNvSpPr/>
            <p:nvPr/>
          </p:nvSpPr>
          <p:spPr>
            <a:xfrm>
              <a:off x="1201425" y="1997150"/>
              <a:ext cx="280575" cy="5125"/>
            </a:xfrm>
            <a:custGeom>
              <a:avLst/>
              <a:gdLst/>
              <a:ahLst/>
              <a:cxnLst/>
              <a:rect l="l" t="t" r="r" b="b"/>
              <a:pathLst>
                <a:path w="11223" h="205" extrusionOk="0"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lnTo>
                    <a:pt x="11156" y="205"/>
                  </a:lnTo>
                  <a:cubicBezTo>
                    <a:pt x="11193" y="205"/>
                    <a:pt x="11222" y="176"/>
                    <a:pt x="11221" y="139"/>
                  </a:cubicBezTo>
                  <a:cubicBezTo>
                    <a:pt x="11221" y="103"/>
                    <a:pt x="11191" y="73"/>
                    <a:pt x="11155" y="73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4"/>
            <p:cNvSpPr/>
            <p:nvPr/>
          </p:nvSpPr>
          <p:spPr>
            <a:xfrm>
              <a:off x="1369700" y="1732150"/>
              <a:ext cx="121725" cy="222175"/>
            </a:xfrm>
            <a:custGeom>
              <a:avLst/>
              <a:gdLst/>
              <a:ahLst/>
              <a:cxnLst/>
              <a:rect l="l" t="t" r="r" b="b"/>
              <a:pathLst>
                <a:path w="4869" h="8887" extrusionOk="0">
                  <a:moveTo>
                    <a:pt x="1195" y="0"/>
                  </a:moveTo>
                  <a:cubicBezTo>
                    <a:pt x="949" y="802"/>
                    <a:pt x="703" y="1603"/>
                    <a:pt x="457" y="2405"/>
                  </a:cubicBezTo>
                  <a:cubicBezTo>
                    <a:pt x="221" y="3174"/>
                    <a:pt x="1" y="4013"/>
                    <a:pt x="338" y="4742"/>
                  </a:cubicBezTo>
                  <a:cubicBezTo>
                    <a:pt x="531" y="5161"/>
                    <a:pt x="889" y="5477"/>
                    <a:pt x="1235" y="5780"/>
                  </a:cubicBezTo>
                  <a:cubicBezTo>
                    <a:pt x="2420" y="6815"/>
                    <a:pt x="3603" y="7851"/>
                    <a:pt x="4788" y="8886"/>
                  </a:cubicBezTo>
                  <a:cubicBezTo>
                    <a:pt x="4818" y="8393"/>
                    <a:pt x="4840" y="7758"/>
                    <a:pt x="4868" y="7264"/>
                  </a:cubicBezTo>
                  <a:cubicBezTo>
                    <a:pt x="3809" y="6448"/>
                    <a:pt x="2791" y="5578"/>
                    <a:pt x="1819" y="4661"/>
                  </a:cubicBezTo>
                  <a:cubicBezTo>
                    <a:pt x="1586" y="4439"/>
                    <a:pt x="1346" y="4205"/>
                    <a:pt x="1219" y="3906"/>
                  </a:cubicBezTo>
                  <a:cubicBezTo>
                    <a:pt x="1030" y="3460"/>
                    <a:pt x="1086" y="2868"/>
                    <a:pt x="1212" y="2399"/>
                  </a:cubicBezTo>
                  <a:cubicBezTo>
                    <a:pt x="1423" y="1626"/>
                    <a:pt x="1696" y="832"/>
                    <a:pt x="1908" y="59"/>
                  </a:cubicBezTo>
                  <a:cubicBezTo>
                    <a:pt x="1665" y="36"/>
                    <a:pt x="1438" y="23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4"/>
            <p:cNvSpPr/>
            <p:nvPr/>
          </p:nvSpPr>
          <p:spPr>
            <a:xfrm>
              <a:off x="1473000" y="1938300"/>
              <a:ext cx="27350" cy="10825"/>
            </a:xfrm>
            <a:custGeom>
              <a:avLst/>
              <a:gdLst/>
              <a:ahLst/>
              <a:cxnLst/>
              <a:rect l="l" t="t" r="r" b="b"/>
              <a:pathLst>
                <a:path w="1094" h="433" extrusionOk="0">
                  <a:moveTo>
                    <a:pt x="1018" y="1"/>
                  </a:moveTo>
                  <a:cubicBezTo>
                    <a:pt x="994" y="1"/>
                    <a:pt x="970" y="14"/>
                    <a:pt x="959" y="36"/>
                  </a:cubicBezTo>
                  <a:cubicBezTo>
                    <a:pt x="882" y="180"/>
                    <a:pt x="726" y="284"/>
                    <a:pt x="563" y="299"/>
                  </a:cubicBezTo>
                  <a:cubicBezTo>
                    <a:pt x="550" y="300"/>
                    <a:pt x="537" y="300"/>
                    <a:pt x="524" y="300"/>
                  </a:cubicBezTo>
                  <a:cubicBezTo>
                    <a:pt x="373" y="300"/>
                    <a:pt x="221" y="227"/>
                    <a:pt x="126" y="108"/>
                  </a:cubicBezTo>
                  <a:cubicBezTo>
                    <a:pt x="113" y="93"/>
                    <a:pt x="94" y="85"/>
                    <a:pt x="75" y="85"/>
                  </a:cubicBezTo>
                  <a:cubicBezTo>
                    <a:pt x="61" y="85"/>
                    <a:pt x="47" y="89"/>
                    <a:pt x="35" y="98"/>
                  </a:cubicBezTo>
                  <a:cubicBezTo>
                    <a:pt x="6" y="121"/>
                    <a:pt x="0" y="163"/>
                    <a:pt x="23" y="191"/>
                  </a:cubicBezTo>
                  <a:cubicBezTo>
                    <a:pt x="142" y="341"/>
                    <a:pt x="332" y="433"/>
                    <a:pt x="523" y="433"/>
                  </a:cubicBezTo>
                  <a:cubicBezTo>
                    <a:pt x="542" y="433"/>
                    <a:pt x="558" y="433"/>
                    <a:pt x="575" y="430"/>
                  </a:cubicBezTo>
                  <a:cubicBezTo>
                    <a:pt x="784" y="412"/>
                    <a:pt x="977" y="284"/>
                    <a:pt x="1075" y="98"/>
                  </a:cubicBezTo>
                  <a:cubicBezTo>
                    <a:pt x="1094" y="66"/>
                    <a:pt x="1081" y="27"/>
                    <a:pt x="1048" y="8"/>
                  </a:cubicBezTo>
                  <a:cubicBezTo>
                    <a:pt x="1039" y="3"/>
                    <a:pt x="1028" y="1"/>
                    <a:pt x="101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4"/>
            <p:cNvSpPr/>
            <p:nvPr/>
          </p:nvSpPr>
          <p:spPr>
            <a:xfrm>
              <a:off x="1287050" y="1638525"/>
              <a:ext cx="104850" cy="55825"/>
            </a:xfrm>
            <a:custGeom>
              <a:avLst/>
              <a:gdLst/>
              <a:ahLst/>
              <a:cxnLst/>
              <a:rect l="l" t="t" r="r" b="b"/>
              <a:pathLst>
                <a:path w="4194" h="2233" extrusionOk="0">
                  <a:moveTo>
                    <a:pt x="2206" y="1"/>
                  </a:moveTo>
                  <a:cubicBezTo>
                    <a:pt x="1870" y="1"/>
                    <a:pt x="1534" y="74"/>
                    <a:pt x="1234" y="222"/>
                  </a:cubicBezTo>
                  <a:cubicBezTo>
                    <a:pt x="564" y="551"/>
                    <a:pt x="0" y="1252"/>
                    <a:pt x="215" y="2174"/>
                  </a:cubicBezTo>
                  <a:lnTo>
                    <a:pt x="3338" y="2232"/>
                  </a:lnTo>
                  <a:cubicBezTo>
                    <a:pt x="3357" y="2232"/>
                    <a:pt x="3376" y="2233"/>
                    <a:pt x="3394" y="2233"/>
                  </a:cubicBezTo>
                  <a:cubicBezTo>
                    <a:pt x="3574" y="2233"/>
                    <a:pt x="3754" y="2195"/>
                    <a:pt x="3903" y="2103"/>
                  </a:cubicBezTo>
                  <a:cubicBezTo>
                    <a:pt x="4070" y="2001"/>
                    <a:pt x="4189" y="1823"/>
                    <a:pt x="4189" y="1633"/>
                  </a:cubicBezTo>
                  <a:cubicBezTo>
                    <a:pt x="4193" y="1441"/>
                    <a:pt x="4103" y="1244"/>
                    <a:pt x="3910" y="1205"/>
                  </a:cubicBezTo>
                  <a:cubicBezTo>
                    <a:pt x="3970" y="854"/>
                    <a:pt x="3696" y="525"/>
                    <a:pt x="3386" y="330"/>
                  </a:cubicBezTo>
                  <a:cubicBezTo>
                    <a:pt x="3038" y="112"/>
                    <a:pt x="2622" y="1"/>
                    <a:pt x="2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4"/>
            <p:cNvSpPr/>
            <p:nvPr/>
          </p:nvSpPr>
          <p:spPr>
            <a:xfrm>
              <a:off x="1310950" y="1634150"/>
              <a:ext cx="67875" cy="13500"/>
            </a:xfrm>
            <a:custGeom>
              <a:avLst/>
              <a:gdLst/>
              <a:ahLst/>
              <a:cxnLst/>
              <a:rect l="l" t="t" r="r" b="b"/>
              <a:pathLst>
                <a:path w="2715" h="540" extrusionOk="0">
                  <a:moveTo>
                    <a:pt x="1480" y="0"/>
                  </a:moveTo>
                  <a:cubicBezTo>
                    <a:pt x="1466" y="0"/>
                    <a:pt x="1452" y="0"/>
                    <a:pt x="1437" y="1"/>
                  </a:cubicBezTo>
                  <a:cubicBezTo>
                    <a:pt x="1013" y="7"/>
                    <a:pt x="591" y="144"/>
                    <a:pt x="244" y="392"/>
                  </a:cubicBezTo>
                  <a:cubicBezTo>
                    <a:pt x="227" y="381"/>
                    <a:pt x="210" y="372"/>
                    <a:pt x="192" y="364"/>
                  </a:cubicBezTo>
                  <a:cubicBezTo>
                    <a:pt x="165" y="350"/>
                    <a:pt x="138" y="335"/>
                    <a:pt x="115" y="318"/>
                  </a:cubicBezTo>
                  <a:cubicBezTo>
                    <a:pt x="103" y="309"/>
                    <a:pt x="88" y="304"/>
                    <a:pt x="74" y="304"/>
                  </a:cubicBezTo>
                  <a:cubicBezTo>
                    <a:pt x="54" y="304"/>
                    <a:pt x="35" y="313"/>
                    <a:pt x="22" y="330"/>
                  </a:cubicBezTo>
                  <a:cubicBezTo>
                    <a:pt x="1" y="361"/>
                    <a:pt x="7" y="401"/>
                    <a:pt x="35" y="422"/>
                  </a:cubicBezTo>
                  <a:cubicBezTo>
                    <a:pt x="64" y="447"/>
                    <a:pt x="95" y="463"/>
                    <a:pt x="128" y="480"/>
                  </a:cubicBezTo>
                  <a:cubicBezTo>
                    <a:pt x="154" y="494"/>
                    <a:pt x="181" y="508"/>
                    <a:pt x="205" y="527"/>
                  </a:cubicBezTo>
                  <a:cubicBezTo>
                    <a:pt x="215" y="535"/>
                    <a:pt x="230" y="540"/>
                    <a:pt x="244" y="540"/>
                  </a:cubicBezTo>
                  <a:cubicBezTo>
                    <a:pt x="258" y="540"/>
                    <a:pt x="272" y="535"/>
                    <a:pt x="285" y="524"/>
                  </a:cubicBezTo>
                  <a:cubicBezTo>
                    <a:pt x="616" y="274"/>
                    <a:pt x="1027" y="137"/>
                    <a:pt x="1439" y="131"/>
                  </a:cubicBezTo>
                  <a:cubicBezTo>
                    <a:pt x="1441" y="131"/>
                    <a:pt x="1443" y="131"/>
                    <a:pt x="1446" y="131"/>
                  </a:cubicBezTo>
                  <a:cubicBezTo>
                    <a:pt x="1854" y="131"/>
                    <a:pt x="2267" y="258"/>
                    <a:pt x="2601" y="498"/>
                  </a:cubicBezTo>
                  <a:cubicBezTo>
                    <a:pt x="2612" y="507"/>
                    <a:pt x="2626" y="511"/>
                    <a:pt x="2639" y="511"/>
                  </a:cubicBezTo>
                  <a:cubicBezTo>
                    <a:pt x="2659" y="511"/>
                    <a:pt x="2680" y="501"/>
                    <a:pt x="2693" y="484"/>
                  </a:cubicBezTo>
                  <a:cubicBezTo>
                    <a:pt x="2714" y="455"/>
                    <a:pt x="2708" y="414"/>
                    <a:pt x="2678" y="392"/>
                  </a:cubicBezTo>
                  <a:cubicBezTo>
                    <a:pt x="2330" y="144"/>
                    <a:pt x="1904" y="0"/>
                    <a:pt x="1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4"/>
            <p:cNvSpPr/>
            <p:nvPr/>
          </p:nvSpPr>
          <p:spPr>
            <a:xfrm>
              <a:off x="1287400" y="1658275"/>
              <a:ext cx="92925" cy="90400"/>
            </a:xfrm>
            <a:custGeom>
              <a:avLst/>
              <a:gdLst/>
              <a:ahLst/>
              <a:cxnLst/>
              <a:rect l="l" t="t" r="r" b="b"/>
              <a:pathLst>
                <a:path w="3717" h="3616" extrusionOk="0">
                  <a:moveTo>
                    <a:pt x="1862" y="1"/>
                  </a:moveTo>
                  <a:cubicBezTo>
                    <a:pt x="1806" y="18"/>
                    <a:pt x="1745" y="75"/>
                    <a:pt x="1690" y="91"/>
                  </a:cubicBezTo>
                  <a:cubicBezTo>
                    <a:pt x="1645" y="464"/>
                    <a:pt x="1402" y="808"/>
                    <a:pt x="1079" y="1001"/>
                  </a:cubicBezTo>
                  <a:cubicBezTo>
                    <a:pt x="1057" y="936"/>
                    <a:pt x="1040" y="900"/>
                    <a:pt x="1019" y="834"/>
                  </a:cubicBezTo>
                  <a:cubicBezTo>
                    <a:pt x="959" y="819"/>
                    <a:pt x="897" y="812"/>
                    <a:pt x="836" y="812"/>
                  </a:cubicBezTo>
                  <a:cubicBezTo>
                    <a:pt x="608" y="812"/>
                    <a:pt x="379" y="913"/>
                    <a:pt x="232" y="1087"/>
                  </a:cubicBezTo>
                  <a:cubicBezTo>
                    <a:pt x="47" y="1312"/>
                    <a:pt x="1" y="1642"/>
                    <a:pt x="122" y="1906"/>
                  </a:cubicBezTo>
                  <a:cubicBezTo>
                    <a:pt x="244" y="2171"/>
                    <a:pt x="525" y="2352"/>
                    <a:pt x="814" y="2358"/>
                  </a:cubicBezTo>
                  <a:cubicBezTo>
                    <a:pt x="801" y="2591"/>
                    <a:pt x="793" y="2824"/>
                    <a:pt x="780" y="3056"/>
                  </a:cubicBezTo>
                  <a:cubicBezTo>
                    <a:pt x="999" y="3381"/>
                    <a:pt x="1376" y="3599"/>
                    <a:pt x="1769" y="3614"/>
                  </a:cubicBezTo>
                  <a:cubicBezTo>
                    <a:pt x="1782" y="3615"/>
                    <a:pt x="1794" y="3615"/>
                    <a:pt x="1807" y="3615"/>
                  </a:cubicBezTo>
                  <a:cubicBezTo>
                    <a:pt x="2189" y="3615"/>
                    <a:pt x="2567" y="3389"/>
                    <a:pt x="2803" y="3088"/>
                  </a:cubicBezTo>
                  <a:cubicBezTo>
                    <a:pt x="2795" y="2967"/>
                    <a:pt x="2803" y="2843"/>
                    <a:pt x="2795" y="2721"/>
                  </a:cubicBezTo>
                  <a:cubicBezTo>
                    <a:pt x="3190" y="2658"/>
                    <a:pt x="3494" y="2308"/>
                    <a:pt x="3606" y="1923"/>
                  </a:cubicBezTo>
                  <a:cubicBezTo>
                    <a:pt x="3716" y="1540"/>
                    <a:pt x="3632" y="1144"/>
                    <a:pt x="3549" y="754"/>
                  </a:cubicBezTo>
                  <a:cubicBezTo>
                    <a:pt x="3493" y="795"/>
                    <a:pt x="3423" y="815"/>
                    <a:pt x="3354" y="815"/>
                  </a:cubicBezTo>
                  <a:cubicBezTo>
                    <a:pt x="3295" y="815"/>
                    <a:pt x="3236" y="800"/>
                    <a:pt x="3186" y="770"/>
                  </a:cubicBezTo>
                  <a:cubicBezTo>
                    <a:pt x="3077" y="701"/>
                    <a:pt x="2978" y="542"/>
                    <a:pt x="2998" y="418"/>
                  </a:cubicBezTo>
                  <a:lnTo>
                    <a:pt x="2998" y="418"/>
                  </a:lnTo>
                  <a:cubicBezTo>
                    <a:pt x="2887" y="466"/>
                    <a:pt x="2766" y="490"/>
                    <a:pt x="2645" y="490"/>
                  </a:cubicBezTo>
                  <a:cubicBezTo>
                    <a:pt x="2544" y="490"/>
                    <a:pt x="2442" y="473"/>
                    <a:pt x="2347" y="440"/>
                  </a:cubicBezTo>
                  <a:cubicBezTo>
                    <a:pt x="2138" y="364"/>
                    <a:pt x="1962" y="199"/>
                    <a:pt x="186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4"/>
            <p:cNvSpPr/>
            <p:nvPr/>
          </p:nvSpPr>
          <p:spPr>
            <a:xfrm>
              <a:off x="1329375" y="1683750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60"/>
                    <a:pt x="0" y="132"/>
                  </a:cubicBezTo>
                  <a:cubicBezTo>
                    <a:pt x="0" y="205"/>
                    <a:pt x="59" y="265"/>
                    <a:pt x="132" y="265"/>
                  </a:cubicBezTo>
                  <a:cubicBezTo>
                    <a:pt x="206" y="265"/>
                    <a:pt x="264" y="205"/>
                    <a:pt x="264" y="132"/>
                  </a:cubicBezTo>
                  <a:cubicBezTo>
                    <a:pt x="264" y="60"/>
                    <a:pt x="206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4"/>
            <p:cNvSpPr/>
            <p:nvPr/>
          </p:nvSpPr>
          <p:spPr>
            <a:xfrm>
              <a:off x="1361750" y="1685300"/>
              <a:ext cx="6625" cy="6675"/>
            </a:xfrm>
            <a:custGeom>
              <a:avLst/>
              <a:gdLst/>
              <a:ahLst/>
              <a:cxnLst/>
              <a:rect l="l" t="t" r="r" b="b"/>
              <a:pathLst>
                <a:path w="265" h="267" extrusionOk="0">
                  <a:moveTo>
                    <a:pt x="133" y="0"/>
                  </a:moveTo>
                  <a:cubicBezTo>
                    <a:pt x="60" y="0"/>
                    <a:pt x="0" y="60"/>
                    <a:pt x="0" y="133"/>
                  </a:cubicBezTo>
                  <a:cubicBezTo>
                    <a:pt x="0" y="206"/>
                    <a:pt x="60" y="266"/>
                    <a:pt x="133" y="266"/>
                  </a:cubicBezTo>
                  <a:cubicBezTo>
                    <a:pt x="206" y="266"/>
                    <a:pt x="265" y="206"/>
                    <a:pt x="265" y="133"/>
                  </a:cubicBezTo>
                  <a:cubicBezTo>
                    <a:pt x="265" y="60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4"/>
            <p:cNvSpPr/>
            <p:nvPr/>
          </p:nvSpPr>
          <p:spPr>
            <a:xfrm>
              <a:off x="1324325" y="1670875"/>
              <a:ext cx="17925" cy="6625"/>
            </a:xfrm>
            <a:custGeom>
              <a:avLst/>
              <a:gdLst/>
              <a:ahLst/>
              <a:cxnLst/>
              <a:rect l="l" t="t" r="r" b="b"/>
              <a:pathLst>
                <a:path w="717" h="265" extrusionOk="0">
                  <a:moveTo>
                    <a:pt x="377" y="0"/>
                  </a:moveTo>
                  <a:cubicBezTo>
                    <a:pt x="366" y="0"/>
                    <a:pt x="355" y="1"/>
                    <a:pt x="344" y="1"/>
                  </a:cubicBezTo>
                  <a:cubicBezTo>
                    <a:pt x="223" y="8"/>
                    <a:pt x="106" y="66"/>
                    <a:pt x="23" y="153"/>
                  </a:cubicBezTo>
                  <a:cubicBezTo>
                    <a:pt x="0" y="180"/>
                    <a:pt x="0" y="221"/>
                    <a:pt x="28" y="246"/>
                  </a:cubicBezTo>
                  <a:cubicBezTo>
                    <a:pt x="39" y="259"/>
                    <a:pt x="56" y="264"/>
                    <a:pt x="72" y="264"/>
                  </a:cubicBezTo>
                  <a:cubicBezTo>
                    <a:pt x="89" y="264"/>
                    <a:pt x="108" y="257"/>
                    <a:pt x="118" y="243"/>
                  </a:cubicBezTo>
                  <a:cubicBezTo>
                    <a:pt x="179" y="177"/>
                    <a:pt x="265" y="139"/>
                    <a:pt x="352" y="131"/>
                  </a:cubicBezTo>
                  <a:cubicBezTo>
                    <a:pt x="361" y="131"/>
                    <a:pt x="370" y="130"/>
                    <a:pt x="379" y="130"/>
                  </a:cubicBezTo>
                  <a:cubicBezTo>
                    <a:pt x="460" y="130"/>
                    <a:pt x="538" y="158"/>
                    <a:pt x="601" y="209"/>
                  </a:cubicBezTo>
                  <a:cubicBezTo>
                    <a:pt x="613" y="218"/>
                    <a:pt x="627" y="222"/>
                    <a:pt x="642" y="222"/>
                  </a:cubicBezTo>
                  <a:cubicBezTo>
                    <a:pt x="661" y="222"/>
                    <a:pt x="681" y="214"/>
                    <a:pt x="694" y="197"/>
                  </a:cubicBezTo>
                  <a:cubicBezTo>
                    <a:pt x="717" y="169"/>
                    <a:pt x="711" y="129"/>
                    <a:pt x="682" y="104"/>
                  </a:cubicBezTo>
                  <a:cubicBezTo>
                    <a:pt x="597" y="38"/>
                    <a:pt x="486" y="0"/>
                    <a:pt x="37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1357175" y="1674400"/>
              <a:ext cx="13450" cy="5250"/>
            </a:xfrm>
            <a:custGeom>
              <a:avLst/>
              <a:gdLst/>
              <a:ahLst/>
              <a:cxnLst/>
              <a:rect l="l" t="t" r="r" b="b"/>
              <a:pathLst>
                <a:path w="538" h="210" extrusionOk="0">
                  <a:moveTo>
                    <a:pt x="283" y="0"/>
                  </a:moveTo>
                  <a:cubicBezTo>
                    <a:pt x="191" y="0"/>
                    <a:pt x="99" y="32"/>
                    <a:pt x="30" y="95"/>
                  </a:cubicBezTo>
                  <a:cubicBezTo>
                    <a:pt x="3" y="119"/>
                    <a:pt x="0" y="161"/>
                    <a:pt x="24" y="188"/>
                  </a:cubicBezTo>
                  <a:cubicBezTo>
                    <a:pt x="37" y="202"/>
                    <a:pt x="54" y="209"/>
                    <a:pt x="73" y="209"/>
                  </a:cubicBezTo>
                  <a:cubicBezTo>
                    <a:pt x="89" y="209"/>
                    <a:pt x="103" y="203"/>
                    <a:pt x="119" y="191"/>
                  </a:cubicBezTo>
                  <a:cubicBezTo>
                    <a:pt x="163" y="151"/>
                    <a:pt x="225" y="130"/>
                    <a:pt x="286" y="130"/>
                  </a:cubicBezTo>
                  <a:cubicBezTo>
                    <a:pt x="336" y="130"/>
                    <a:pt x="385" y="144"/>
                    <a:pt x="425" y="172"/>
                  </a:cubicBezTo>
                  <a:cubicBezTo>
                    <a:pt x="436" y="181"/>
                    <a:pt x="449" y="186"/>
                    <a:pt x="462" y="186"/>
                  </a:cubicBezTo>
                  <a:cubicBezTo>
                    <a:pt x="483" y="186"/>
                    <a:pt x="503" y="175"/>
                    <a:pt x="516" y="158"/>
                  </a:cubicBezTo>
                  <a:cubicBezTo>
                    <a:pt x="538" y="130"/>
                    <a:pt x="531" y="89"/>
                    <a:pt x="502" y="68"/>
                  </a:cubicBezTo>
                  <a:cubicBezTo>
                    <a:pt x="438" y="23"/>
                    <a:pt x="361" y="0"/>
                    <a:pt x="28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1344650" y="1682850"/>
              <a:ext cx="9000" cy="18975"/>
            </a:xfrm>
            <a:custGeom>
              <a:avLst/>
              <a:gdLst/>
              <a:ahLst/>
              <a:cxnLst/>
              <a:rect l="l" t="t" r="r" b="b"/>
              <a:pathLst>
                <a:path w="360" h="759" extrusionOk="0">
                  <a:moveTo>
                    <a:pt x="229" y="0"/>
                  </a:moveTo>
                  <a:cubicBezTo>
                    <a:pt x="226" y="0"/>
                    <a:pt x="222" y="0"/>
                    <a:pt x="218" y="1"/>
                  </a:cubicBezTo>
                  <a:cubicBezTo>
                    <a:pt x="181" y="4"/>
                    <a:pt x="155" y="37"/>
                    <a:pt x="160" y="73"/>
                  </a:cubicBezTo>
                  <a:lnTo>
                    <a:pt x="217" y="612"/>
                  </a:lnTo>
                  <a:cubicBezTo>
                    <a:pt x="208" y="610"/>
                    <a:pt x="200" y="610"/>
                    <a:pt x="191" y="609"/>
                  </a:cubicBezTo>
                  <a:cubicBezTo>
                    <a:pt x="157" y="603"/>
                    <a:pt x="124" y="600"/>
                    <a:pt x="92" y="590"/>
                  </a:cubicBezTo>
                  <a:cubicBezTo>
                    <a:pt x="86" y="588"/>
                    <a:pt x="80" y="588"/>
                    <a:pt x="75" y="588"/>
                  </a:cubicBezTo>
                  <a:cubicBezTo>
                    <a:pt x="45" y="588"/>
                    <a:pt x="19" y="607"/>
                    <a:pt x="11" y="636"/>
                  </a:cubicBezTo>
                  <a:cubicBezTo>
                    <a:pt x="1" y="672"/>
                    <a:pt x="21" y="707"/>
                    <a:pt x="55" y="717"/>
                  </a:cubicBezTo>
                  <a:cubicBezTo>
                    <a:pt x="92" y="729"/>
                    <a:pt x="134" y="733"/>
                    <a:pt x="174" y="739"/>
                  </a:cubicBezTo>
                  <a:cubicBezTo>
                    <a:pt x="208" y="745"/>
                    <a:pt x="241" y="747"/>
                    <a:pt x="271" y="757"/>
                  </a:cubicBezTo>
                  <a:cubicBezTo>
                    <a:pt x="277" y="759"/>
                    <a:pt x="284" y="759"/>
                    <a:pt x="290" y="759"/>
                  </a:cubicBezTo>
                  <a:cubicBezTo>
                    <a:pt x="305" y="759"/>
                    <a:pt x="320" y="755"/>
                    <a:pt x="334" y="746"/>
                  </a:cubicBezTo>
                  <a:cubicBezTo>
                    <a:pt x="351" y="732"/>
                    <a:pt x="360" y="710"/>
                    <a:pt x="358" y="689"/>
                  </a:cubicBezTo>
                  <a:lnTo>
                    <a:pt x="290" y="60"/>
                  </a:lnTo>
                  <a:cubicBezTo>
                    <a:pt x="287" y="27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1334950" y="1696325"/>
              <a:ext cx="9900" cy="9800"/>
            </a:xfrm>
            <a:custGeom>
              <a:avLst/>
              <a:gdLst/>
              <a:ahLst/>
              <a:cxnLst/>
              <a:rect l="l" t="t" r="r" b="b"/>
              <a:pathLst>
                <a:path w="396" h="392" extrusionOk="0">
                  <a:moveTo>
                    <a:pt x="105" y="1"/>
                  </a:moveTo>
                  <a:cubicBezTo>
                    <a:pt x="82" y="1"/>
                    <a:pt x="58" y="14"/>
                    <a:pt x="47" y="35"/>
                  </a:cubicBezTo>
                  <a:cubicBezTo>
                    <a:pt x="0" y="121"/>
                    <a:pt x="13" y="234"/>
                    <a:pt x="77" y="307"/>
                  </a:cubicBezTo>
                  <a:cubicBezTo>
                    <a:pt x="123" y="361"/>
                    <a:pt x="194" y="391"/>
                    <a:pt x="264" y="391"/>
                  </a:cubicBezTo>
                  <a:cubicBezTo>
                    <a:pt x="292" y="391"/>
                    <a:pt x="317" y="387"/>
                    <a:pt x="342" y="380"/>
                  </a:cubicBezTo>
                  <a:cubicBezTo>
                    <a:pt x="377" y="367"/>
                    <a:pt x="396" y="331"/>
                    <a:pt x="383" y="296"/>
                  </a:cubicBezTo>
                  <a:cubicBezTo>
                    <a:pt x="373" y="268"/>
                    <a:pt x="349" y="251"/>
                    <a:pt x="322" y="251"/>
                  </a:cubicBezTo>
                  <a:cubicBezTo>
                    <a:pt x="314" y="251"/>
                    <a:pt x="306" y="253"/>
                    <a:pt x="299" y="256"/>
                  </a:cubicBezTo>
                  <a:cubicBezTo>
                    <a:pt x="288" y="259"/>
                    <a:pt x="276" y="261"/>
                    <a:pt x="264" y="261"/>
                  </a:cubicBezTo>
                  <a:cubicBezTo>
                    <a:pt x="231" y="261"/>
                    <a:pt x="198" y="248"/>
                    <a:pt x="177" y="223"/>
                  </a:cubicBezTo>
                  <a:cubicBezTo>
                    <a:pt x="149" y="191"/>
                    <a:pt x="143" y="137"/>
                    <a:pt x="163" y="98"/>
                  </a:cubicBezTo>
                  <a:cubicBezTo>
                    <a:pt x="182" y="65"/>
                    <a:pt x="169" y="25"/>
                    <a:pt x="136" y="8"/>
                  </a:cubicBezTo>
                  <a:cubicBezTo>
                    <a:pt x="126" y="3"/>
                    <a:pt x="116" y="1"/>
                    <a:pt x="10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4"/>
            <p:cNvSpPr/>
            <p:nvPr/>
          </p:nvSpPr>
          <p:spPr>
            <a:xfrm>
              <a:off x="1330075" y="1724025"/>
              <a:ext cx="30300" cy="5925"/>
            </a:xfrm>
            <a:custGeom>
              <a:avLst/>
              <a:gdLst/>
              <a:ahLst/>
              <a:cxnLst/>
              <a:rect l="l" t="t" r="r" b="b"/>
              <a:pathLst>
                <a:path w="1212" h="237" extrusionOk="0">
                  <a:moveTo>
                    <a:pt x="77" y="0"/>
                  </a:moveTo>
                  <a:cubicBezTo>
                    <a:pt x="51" y="0"/>
                    <a:pt x="25" y="16"/>
                    <a:pt x="15" y="42"/>
                  </a:cubicBezTo>
                  <a:cubicBezTo>
                    <a:pt x="1" y="77"/>
                    <a:pt x="18" y="114"/>
                    <a:pt x="52" y="127"/>
                  </a:cubicBezTo>
                  <a:cubicBezTo>
                    <a:pt x="251" y="200"/>
                    <a:pt x="464" y="237"/>
                    <a:pt x="674" y="237"/>
                  </a:cubicBezTo>
                  <a:cubicBezTo>
                    <a:pt x="837" y="237"/>
                    <a:pt x="1000" y="215"/>
                    <a:pt x="1157" y="170"/>
                  </a:cubicBezTo>
                  <a:cubicBezTo>
                    <a:pt x="1190" y="160"/>
                    <a:pt x="1211" y="124"/>
                    <a:pt x="1201" y="88"/>
                  </a:cubicBezTo>
                  <a:cubicBezTo>
                    <a:pt x="1194" y="60"/>
                    <a:pt x="1168" y="42"/>
                    <a:pt x="1138" y="42"/>
                  </a:cubicBezTo>
                  <a:cubicBezTo>
                    <a:pt x="1133" y="42"/>
                    <a:pt x="1127" y="43"/>
                    <a:pt x="1121" y="44"/>
                  </a:cubicBezTo>
                  <a:cubicBezTo>
                    <a:pt x="975" y="85"/>
                    <a:pt x="824" y="106"/>
                    <a:pt x="672" y="106"/>
                  </a:cubicBezTo>
                  <a:cubicBezTo>
                    <a:pt x="477" y="106"/>
                    <a:pt x="282" y="71"/>
                    <a:pt x="99" y="4"/>
                  </a:cubicBezTo>
                  <a:cubicBezTo>
                    <a:pt x="92" y="1"/>
                    <a:pt x="85" y="0"/>
                    <a:pt x="7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4"/>
            <p:cNvSpPr/>
            <p:nvPr/>
          </p:nvSpPr>
          <p:spPr>
            <a:xfrm>
              <a:off x="1298600" y="1687200"/>
              <a:ext cx="14350" cy="8050"/>
            </a:xfrm>
            <a:custGeom>
              <a:avLst/>
              <a:gdLst/>
              <a:ahLst/>
              <a:cxnLst/>
              <a:rect l="l" t="t" r="r" b="b"/>
              <a:pathLst>
                <a:path w="574" h="322" extrusionOk="0">
                  <a:moveTo>
                    <a:pt x="75" y="1"/>
                  </a:moveTo>
                  <a:cubicBezTo>
                    <a:pt x="50" y="1"/>
                    <a:pt x="25" y="16"/>
                    <a:pt x="15" y="40"/>
                  </a:cubicBezTo>
                  <a:cubicBezTo>
                    <a:pt x="0" y="73"/>
                    <a:pt x="15" y="113"/>
                    <a:pt x="49" y="127"/>
                  </a:cubicBezTo>
                  <a:lnTo>
                    <a:pt x="472" y="316"/>
                  </a:lnTo>
                  <a:cubicBezTo>
                    <a:pt x="481" y="320"/>
                    <a:pt x="489" y="322"/>
                    <a:pt x="499" y="322"/>
                  </a:cubicBezTo>
                  <a:cubicBezTo>
                    <a:pt x="523" y="322"/>
                    <a:pt x="546" y="308"/>
                    <a:pt x="559" y="283"/>
                  </a:cubicBezTo>
                  <a:cubicBezTo>
                    <a:pt x="573" y="249"/>
                    <a:pt x="559" y="209"/>
                    <a:pt x="525" y="195"/>
                  </a:cubicBezTo>
                  <a:lnTo>
                    <a:pt x="102" y="6"/>
                  </a:lnTo>
                  <a:cubicBezTo>
                    <a:pt x="93" y="2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1356275" y="1778425"/>
              <a:ext cx="204700" cy="163800"/>
            </a:xfrm>
            <a:custGeom>
              <a:avLst/>
              <a:gdLst/>
              <a:ahLst/>
              <a:cxnLst/>
              <a:rect l="l" t="t" r="r" b="b"/>
              <a:pathLst>
                <a:path w="8188" h="6552" extrusionOk="0">
                  <a:moveTo>
                    <a:pt x="2382" y="0"/>
                  </a:moveTo>
                  <a:cubicBezTo>
                    <a:pt x="2282" y="0"/>
                    <a:pt x="2183" y="8"/>
                    <a:pt x="2083" y="26"/>
                  </a:cubicBezTo>
                  <a:cubicBezTo>
                    <a:pt x="1644" y="108"/>
                    <a:pt x="1196" y="179"/>
                    <a:pt x="755" y="259"/>
                  </a:cubicBezTo>
                  <a:cubicBezTo>
                    <a:pt x="568" y="598"/>
                    <a:pt x="379" y="938"/>
                    <a:pt x="191" y="1276"/>
                  </a:cubicBezTo>
                  <a:cubicBezTo>
                    <a:pt x="115" y="1413"/>
                    <a:pt x="95" y="1577"/>
                    <a:pt x="176" y="1712"/>
                  </a:cubicBezTo>
                  <a:cubicBezTo>
                    <a:pt x="9" y="1880"/>
                    <a:pt x="0" y="2198"/>
                    <a:pt x="151" y="2384"/>
                  </a:cubicBezTo>
                  <a:cubicBezTo>
                    <a:pt x="66" y="2448"/>
                    <a:pt x="5" y="2590"/>
                    <a:pt x="16" y="2695"/>
                  </a:cubicBezTo>
                  <a:cubicBezTo>
                    <a:pt x="26" y="2800"/>
                    <a:pt x="98" y="2897"/>
                    <a:pt x="195" y="2941"/>
                  </a:cubicBezTo>
                  <a:cubicBezTo>
                    <a:pt x="131" y="3005"/>
                    <a:pt x="126" y="3113"/>
                    <a:pt x="151" y="3200"/>
                  </a:cubicBezTo>
                  <a:cubicBezTo>
                    <a:pt x="173" y="3289"/>
                    <a:pt x="226" y="3364"/>
                    <a:pt x="281" y="3440"/>
                  </a:cubicBezTo>
                  <a:cubicBezTo>
                    <a:pt x="408" y="3620"/>
                    <a:pt x="534" y="3799"/>
                    <a:pt x="661" y="3979"/>
                  </a:cubicBezTo>
                  <a:cubicBezTo>
                    <a:pt x="937" y="3898"/>
                    <a:pt x="1230" y="3846"/>
                    <a:pt x="1504" y="3763"/>
                  </a:cubicBezTo>
                  <a:cubicBezTo>
                    <a:pt x="1509" y="3649"/>
                    <a:pt x="1431" y="3563"/>
                    <a:pt x="1334" y="3504"/>
                  </a:cubicBezTo>
                  <a:cubicBezTo>
                    <a:pt x="1238" y="3443"/>
                    <a:pt x="1124" y="3420"/>
                    <a:pt x="1013" y="3397"/>
                  </a:cubicBezTo>
                  <a:cubicBezTo>
                    <a:pt x="1266" y="3291"/>
                    <a:pt x="1517" y="3188"/>
                    <a:pt x="1769" y="3083"/>
                  </a:cubicBezTo>
                  <a:cubicBezTo>
                    <a:pt x="2132" y="3327"/>
                    <a:pt x="2488" y="3572"/>
                    <a:pt x="2849" y="3817"/>
                  </a:cubicBezTo>
                  <a:cubicBezTo>
                    <a:pt x="3599" y="4592"/>
                    <a:pt x="4300" y="5254"/>
                    <a:pt x="5004" y="5980"/>
                  </a:cubicBezTo>
                  <a:cubicBezTo>
                    <a:pt x="5348" y="6340"/>
                    <a:pt x="5810" y="6552"/>
                    <a:pt x="6303" y="6552"/>
                  </a:cubicBezTo>
                  <a:cubicBezTo>
                    <a:pt x="6335" y="6552"/>
                    <a:pt x="6368" y="6551"/>
                    <a:pt x="6400" y="6549"/>
                  </a:cubicBezTo>
                  <a:cubicBezTo>
                    <a:pt x="7062" y="6512"/>
                    <a:pt x="7664" y="6045"/>
                    <a:pt x="7924" y="5436"/>
                  </a:cubicBezTo>
                  <a:cubicBezTo>
                    <a:pt x="8187" y="4827"/>
                    <a:pt x="8127" y="4105"/>
                    <a:pt x="7830" y="3513"/>
                  </a:cubicBezTo>
                  <a:cubicBezTo>
                    <a:pt x="7535" y="2924"/>
                    <a:pt x="6428" y="1745"/>
                    <a:pt x="4553" y="1053"/>
                  </a:cubicBezTo>
                  <a:cubicBezTo>
                    <a:pt x="3951" y="529"/>
                    <a:pt x="3169" y="0"/>
                    <a:pt x="2382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1357425" y="1800050"/>
              <a:ext cx="22675" cy="24150"/>
            </a:xfrm>
            <a:custGeom>
              <a:avLst/>
              <a:gdLst/>
              <a:ahLst/>
              <a:cxnLst/>
              <a:rect l="l" t="t" r="r" b="b"/>
              <a:pathLst>
                <a:path w="907" h="966" extrusionOk="0">
                  <a:moveTo>
                    <a:pt x="833" y="0"/>
                  </a:moveTo>
                  <a:cubicBezTo>
                    <a:pt x="815" y="0"/>
                    <a:pt x="798" y="8"/>
                    <a:pt x="785" y="22"/>
                  </a:cubicBezTo>
                  <a:lnTo>
                    <a:pt x="26" y="854"/>
                  </a:lnTo>
                  <a:cubicBezTo>
                    <a:pt x="0" y="881"/>
                    <a:pt x="2" y="923"/>
                    <a:pt x="29" y="947"/>
                  </a:cubicBezTo>
                  <a:cubicBezTo>
                    <a:pt x="42" y="960"/>
                    <a:pt x="57" y="965"/>
                    <a:pt x="73" y="965"/>
                  </a:cubicBezTo>
                  <a:cubicBezTo>
                    <a:pt x="92" y="965"/>
                    <a:pt x="109" y="958"/>
                    <a:pt x="122" y="944"/>
                  </a:cubicBezTo>
                  <a:lnTo>
                    <a:pt x="881" y="111"/>
                  </a:lnTo>
                  <a:cubicBezTo>
                    <a:pt x="906" y="83"/>
                    <a:pt x="904" y="43"/>
                    <a:pt x="878" y="18"/>
                  </a:cubicBezTo>
                  <a:cubicBezTo>
                    <a:pt x="865" y="6"/>
                    <a:pt x="849" y="0"/>
                    <a:pt x="8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4"/>
            <p:cNvSpPr/>
            <p:nvPr/>
          </p:nvSpPr>
          <p:spPr>
            <a:xfrm>
              <a:off x="1356300" y="1820850"/>
              <a:ext cx="26475" cy="19250"/>
            </a:xfrm>
            <a:custGeom>
              <a:avLst/>
              <a:gdLst/>
              <a:ahLst/>
              <a:cxnLst/>
              <a:rect l="l" t="t" r="r" b="b"/>
              <a:pathLst>
                <a:path w="1059" h="770" extrusionOk="0">
                  <a:moveTo>
                    <a:pt x="984" y="1"/>
                  </a:moveTo>
                  <a:cubicBezTo>
                    <a:pt x="971" y="1"/>
                    <a:pt x="957" y="5"/>
                    <a:pt x="946" y="13"/>
                  </a:cubicBezTo>
                  <a:lnTo>
                    <a:pt x="38" y="649"/>
                  </a:lnTo>
                  <a:cubicBezTo>
                    <a:pt x="8" y="670"/>
                    <a:pt x="1" y="710"/>
                    <a:pt x="22" y="741"/>
                  </a:cubicBezTo>
                  <a:cubicBezTo>
                    <a:pt x="35" y="760"/>
                    <a:pt x="54" y="770"/>
                    <a:pt x="75" y="770"/>
                  </a:cubicBezTo>
                  <a:cubicBezTo>
                    <a:pt x="88" y="770"/>
                    <a:pt x="102" y="765"/>
                    <a:pt x="114" y="757"/>
                  </a:cubicBezTo>
                  <a:lnTo>
                    <a:pt x="1022" y="121"/>
                  </a:lnTo>
                  <a:cubicBezTo>
                    <a:pt x="1052" y="101"/>
                    <a:pt x="1059" y="59"/>
                    <a:pt x="1037" y="29"/>
                  </a:cubicBezTo>
                  <a:cubicBezTo>
                    <a:pt x="1025" y="11"/>
                    <a:pt x="1005" y="1"/>
                    <a:pt x="98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4"/>
            <p:cNvSpPr/>
            <p:nvPr/>
          </p:nvSpPr>
          <p:spPr>
            <a:xfrm>
              <a:off x="1357100" y="1839175"/>
              <a:ext cx="28600" cy="15500"/>
            </a:xfrm>
            <a:custGeom>
              <a:avLst/>
              <a:gdLst/>
              <a:ahLst/>
              <a:cxnLst/>
              <a:rect l="l" t="t" r="r" b="b"/>
              <a:pathLst>
                <a:path w="1144" h="620" extrusionOk="0">
                  <a:moveTo>
                    <a:pt x="1070" y="1"/>
                  </a:moveTo>
                  <a:cubicBezTo>
                    <a:pt x="1060" y="1"/>
                    <a:pt x="1050" y="3"/>
                    <a:pt x="1041" y="8"/>
                  </a:cubicBezTo>
                  <a:lnTo>
                    <a:pt x="47" y="495"/>
                  </a:lnTo>
                  <a:cubicBezTo>
                    <a:pt x="15" y="511"/>
                    <a:pt x="0" y="551"/>
                    <a:pt x="16" y="583"/>
                  </a:cubicBezTo>
                  <a:cubicBezTo>
                    <a:pt x="27" y="608"/>
                    <a:pt x="50" y="620"/>
                    <a:pt x="76" y="620"/>
                  </a:cubicBezTo>
                  <a:cubicBezTo>
                    <a:pt x="85" y="620"/>
                    <a:pt x="95" y="618"/>
                    <a:pt x="105" y="613"/>
                  </a:cubicBezTo>
                  <a:lnTo>
                    <a:pt x="1098" y="125"/>
                  </a:lnTo>
                  <a:cubicBezTo>
                    <a:pt x="1130" y="109"/>
                    <a:pt x="1144" y="69"/>
                    <a:pt x="1128" y="38"/>
                  </a:cubicBezTo>
                  <a:cubicBezTo>
                    <a:pt x="1117" y="15"/>
                    <a:pt x="1094" y="1"/>
                    <a:pt x="10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4"/>
            <p:cNvSpPr/>
            <p:nvPr/>
          </p:nvSpPr>
          <p:spPr>
            <a:xfrm>
              <a:off x="1373725" y="1859725"/>
              <a:ext cx="10875" cy="5575"/>
            </a:xfrm>
            <a:custGeom>
              <a:avLst/>
              <a:gdLst/>
              <a:ahLst/>
              <a:cxnLst/>
              <a:rect l="l" t="t" r="r" b="b"/>
              <a:pathLst>
                <a:path w="435" h="223" extrusionOk="0">
                  <a:moveTo>
                    <a:pt x="75" y="1"/>
                  </a:moveTo>
                  <a:cubicBezTo>
                    <a:pt x="47" y="1"/>
                    <a:pt x="20" y="18"/>
                    <a:pt x="11" y="47"/>
                  </a:cubicBezTo>
                  <a:cubicBezTo>
                    <a:pt x="0" y="81"/>
                    <a:pt x="20" y="118"/>
                    <a:pt x="54" y="129"/>
                  </a:cubicBezTo>
                  <a:lnTo>
                    <a:pt x="342" y="218"/>
                  </a:lnTo>
                  <a:cubicBezTo>
                    <a:pt x="349" y="220"/>
                    <a:pt x="355" y="222"/>
                    <a:pt x="362" y="222"/>
                  </a:cubicBezTo>
                  <a:cubicBezTo>
                    <a:pt x="390" y="222"/>
                    <a:pt x="415" y="204"/>
                    <a:pt x="425" y="175"/>
                  </a:cubicBezTo>
                  <a:cubicBezTo>
                    <a:pt x="435" y="139"/>
                    <a:pt x="415" y="104"/>
                    <a:pt x="382" y="94"/>
                  </a:cubicBezTo>
                  <a:lnTo>
                    <a:pt x="93" y="4"/>
                  </a:lnTo>
                  <a:cubicBezTo>
                    <a:pt x="87" y="2"/>
                    <a:pt x="81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4"/>
            <p:cNvSpPr/>
            <p:nvPr/>
          </p:nvSpPr>
          <p:spPr>
            <a:xfrm>
              <a:off x="1467600" y="1801050"/>
              <a:ext cx="69000" cy="45950"/>
            </a:xfrm>
            <a:custGeom>
              <a:avLst/>
              <a:gdLst/>
              <a:ahLst/>
              <a:cxnLst/>
              <a:rect l="l" t="t" r="r" b="b"/>
              <a:pathLst>
                <a:path w="2760" h="1838" extrusionOk="0">
                  <a:moveTo>
                    <a:pt x="75" y="1"/>
                  </a:moveTo>
                  <a:cubicBezTo>
                    <a:pt x="49" y="1"/>
                    <a:pt x="25" y="15"/>
                    <a:pt x="15" y="41"/>
                  </a:cubicBezTo>
                  <a:cubicBezTo>
                    <a:pt x="0" y="75"/>
                    <a:pt x="15" y="113"/>
                    <a:pt x="48" y="128"/>
                  </a:cubicBezTo>
                  <a:cubicBezTo>
                    <a:pt x="998" y="549"/>
                    <a:pt x="1870" y="1120"/>
                    <a:pt x="2641" y="1820"/>
                  </a:cubicBezTo>
                  <a:cubicBezTo>
                    <a:pt x="2654" y="1833"/>
                    <a:pt x="2669" y="1837"/>
                    <a:pt x="2685" y="1837"/>
                  </a:cubicBezTo>
                  <a:cubicBezTo>
                    <a:pt x="2704" y="1837"/>
                    <a:pt x="2721" y="1830"/>
                    <a:pt x="2734" y="1815"/>
                  </a:cubicBezTo>
                  <a:cubicBezTo>
                    <a:pt x="2759" y="1787"/>
                    <a:pt x="2756" y="1747"/>
                    <a:pt x="2731" y="1722"/>
                  </a:cubicBezTo>
                  <a:cubicBezTo>
                    <a:pt x="1949" y="1010"/>
                    <a:pt x="1065" y="434"/>
                    <a:pt x="102" y="6"/>
                  </a:cubicBezTo>
                  <a:cubicBezTo>
                    <a:pt x="93" y="3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4"/>
            <p:cNvSpPr/>
            <p:nvPr/>
          </p:nvSpPr>
          <p:spPr>
            <a:xfrm>
              <a:off x="1405550" y="2481075"/>
              <a:ext cx="163450" cy="84025"/>
            </a:xfrm>
            <a:custGeom>
              <a:avLst/>
              <a:gdLst/>
              <a:ahLst/>
              <a:cxnLst/>
              <a:rect l="l" t="t" r="r" b="b"/>
              <a:pathLst>
                <a:path w="6538" h="3361" extrusionOk="0">
                  <a:moveTo>
                    <a:pt x="4870" y="0"/>
                  </a:moveTo>
                  <a:lnTo>
                    <a:pt x="1" y="267"/>
                  </a:lnTo>
                  <a:cubicBezTo>
                    <a:pt x="98" y="1307"/>
                    <a:pt x="154" y="2322"/>
                    <a:pt x="249" y="3361"/>
                  </a:cubicBezTo>
                  <a:lnTo>
                    <a:pt x="6538" y="3359"/>
                  </a:lnTo>
                  <a:cubicBezTo>
                    <a:pt x="6415" y="2840"/>
                    <a:pt x="5946" y="2496"/>
                    <a:pt x="5609" y="2086"/>
                  </a:cubicBezTo>
                  <a:cubicBezTo>
                    <a:pt x="5160" y="1540"/>
                    <a:pt x="4828" y="706"/>
                    <a:pt x="4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4"/>
            <p:cNvSpPr/>
            <p:nvPr/>
          </p:nvSpPr>
          <p:spPr>
            <a:xfrm>
              <a:off x="1408725" y="2537200"/>
              <a:ext cx="150625" cy="22200"/>
            </a:xfrm>
            <a:custGeom>
              <a:avLst/>
              <a:gdLst/>
              <a:ahLst/>
              <a:cxnLst/>
              <a:rect l="l" t="t" r="r" b="b"/>
              <a:pathLst>
                <a:path w="6025" h="888" extrusionOk="0">
                  <a:moveTo>
                    <a:pt x="4715" y="1"/>
                  </a:moveTo>
                  <a:cubicBezTo>
                    <a:pt x="4613" y="1"/>
                    <a:pt x="4512" y="7"/>
                    <a:pt x="4411" y="21"/>
                  </a:cubicBezTo>
                  <a:cubicBezTo>
                    <a:pt x="3881" y="94"/>
                    <a:pt x="3372" y="360"/>
                    <a:pt x="3010" y="756"/>
                  </a:cubicBezTo>
                  <a:cubicBezTo>
                    <a:pt x="2530" y="711"/>
                    <a:pt x="2035" y="660"/>
                    <a:pt x="1556" y="610"/>
                  </a:cubicBezTo>
                  <a:cubicBezTo>
                    <a:pt x="1070" y="560"/>
                    <a:pt x="566" y="507"/>
                    <a:pt x="77" y="464"/>
                  </a:cubicBezTo>
                  <a:cubicBezTo>
                    <a:pt x="73" y="463"/>
                    <a:pt x="69" y="463"/>
                    <a:pt x="66" y="463"/>
                  </a:cubicBezTo>
                  <a:cubicBezTo>
                    <a:pt x="34" y="463"/>
                    <a:pt x="8" y="490"/>
                    <a:pt x="5" y="523"/>
                  </a:cubicBezTo>
                  <a:cubicBezTo>
                    <a:pt x="1" y="558"/>
                    <a:pt x="28" y="591"/>
                    <a:pt x="64" y="594"/>
                  </a:cubicBezTo>
                  <a:cubicBezTo>
                    <a:pt x="551" y="637"/>
                    <a:pt x="1053" y="691"/>
                    <a:pt x="1542" y="741"/>
                  </a:cubicBezTo>
                  <a:cubicBezTo>
                    <a:pt x="2031" y="791"/>
                    <a:pt x="2538" y="844"/>
                    <a:pt x="3030" y="887"/>
                  </a:cubicBezTo>
                  <a:lnTo>
                    <a:pt x="3036" y="887"/>
                  </a:lnTo>
                  <a:cubicBezTo>
                    <a:pt x="3053" y="887"/>
                    <a:pt x="3072" y="879"/>
                    <a:pt x="3087" y="867"/>
                  </a:cubicBezTo>
                  <a:cubicBezTo>
                    <a:pt x="3429" y="481"/>
                    <a:pt x="3918" y="221"/>
                    <a:pt x="4430" y="151"/>
                  </a:cubicBezTo>
                  <a:cubicBezTo>
                    <a:pt x="4524" y="138"/>
                    <a:pt x="4620" y="131"/>
                    <a:pt x="4717" y="131"/>
                  </a:cubicBezTo>
                  <a:cubicBezTo>
                    <a:pt x="5138" y="131"/>
                    <a:pt x="5562" y="254"/>
                    <a:pt x="5915" y="481"/>
                  </a:cubicBezTo>
                  <a:cubicBezTo>
                    <a:pt x="5926" y="488"/>
                    <a:pt x="5938" y="492"/>
                    <a:pt x="5950" y="492"/>
                  </a:cubicBezTo>
                  <a:cubicBezTo>
                    <a:pt x="5972" y="492"/>
                    <a:pt x="5993" y="481"/>
                    <a:pt x="6005" y="461"/>
                  </a:cubicBezTo>
                  <a:cubicBezTo>
                    <a:pt x="6025" y="431"/>
                    <a:pt x="6016" y="390"/>
                    <a:pt x="5986" y="371"/>
                  </a:cubicBezTo>
                  <a:cubicBezTo>
                    <a:pt x="5612" y="129"/>
                    <a:pt x="5162" y="1"/>
                    <a:pt x="471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4"/>
            <p:cNvSpPr/>
            <p:nvPr/>
          </p:nvSpPr>
          <p:spPr>
            <a:xfrm>
              <a:off x="1437075" y="2485525"/>
              <a:ext cx="21175" cy="70400"/>
            </a:xfrm>
            <a:custGeom>
              <a:avLst/>
              <a:gdLst/>
              <a:ahLst/>
              <a:cxnLst/>
              <a:rect l="l" t="t" r="r" b="b"/>
              <a:pathLst>
                <a:path w="847" h="2816" extrusionOk="0">
                  <a:moveTo>
                    <a:pt x="72" y="0"/>
                  </a:moveTo>
                  <a:cubicBezTo>
                    <a:pt x="67" y="0"/>
                    <a:pt x="62" y="1"/>
                    <a:pt x="56" y="2"/>
                  </a:cubicBezTo>
                  <a:cubicBezTo>
                    <a:pt x="22" y="11"/>
                    <a:pt x="1" y="47"/>
                    <a:pt x="9" y="82"/>
                  </a:cubicBezTo>
                  <a:lnTo>
                    <a:pt x="711" y="2767"/>
                  </a:lnTo>
                  <a:cubicBezTo>
                    <a:pt x="721" y="2795"/>
                    <a:pt x="747" y="2815"/>
                    <a:pt x="775" y="2815"/>
                  </a:cubicBezTo>
                  <a:cubicBezTo>
                    <a:pt x="781" y="2815"/>
                    <a:pt x="788" y="2815"/>
                    <a:pt x="793" y="2813"/>
                  </a:cubicBezTo>
                  <a:cubicBezTo>
                    <a:pt x="825" y="2804"/>
                    <a:pt x="847" y="2768"/>
                    <a:pt x="838" y="2733"/>
                  </a:cubicBezTo>
                  <a:lnTo>
                    <a:pt x="136" y="49"/>
                  </a:lnTo>
                  <a:cubicBezTo>
                    <a:pt x="129" y="20"/>
                    <a:pt x="102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4"/>
            <p:cNvSpPr/>
            <p:nvPr/>
          </p:nvSpPr>
          <p:spPr>
            <a:xfrm>
              <a:off x="1475500" y="2499275"/>
              <a:ext cx="43200" cy="7800"/>
            </a:xfrm>
            <a:custGeom>
              <a:avLst/>
              <a:gdLst/>
              <a:ahLst/>
              <a:cxnLst/>
              <a:rect l="l" t="t" r="r" b="b"/>
              <a:pathLst>
                <a:path w="1728" h="312" extrusionOk="0">
                  <a:moveTo>
                    <a:pt x="1661" y="0"/>
                  </a:moveTo>
                  <a:cubicBezTo>
                    <a:pt x="1658" y="0"/>
                    <a:pt x="1655" y="1"/>
                    <a:pt x="1651" y="1"/>
                  </a:cubicBezTo>
                  <a:lnTo>
                    <a:pt x="60" y="180"/>
                  </a:lnTo>
                  <a:cubicBezTo>
                    <a:pt x="25" y="184"/>
                    <a:pt x="0" y="217"/>
                    <a:pt x="3" y="253"/>
                  </a:cubicBezTo>
                  <a:cubicBezTo>
                    <a:pt x="7" y="287"/>
                    <a:pt x="36" y="311"/>
                    <a:pt x="67" y="311"/>
                  </a:cubicBezTo>
                  <a:cubicBezTo>
                    <a:pt x="70" y="311"/>
                    <a:pt x="72" y="311"/>
                    <a:pt x="77" y="310"/>
                  </a:cubicBezTo>
                  <a:lnTo>
                    <a:pt x="1667" y="131"/>
                  </a:lnTo>
                  <a:cubicBezTo>
                    <a:pt x="1703" y="125"/>
                    <a:pt x="1727" y="94"/>
                    <a:pt x="1724" y="58"/>
                  </a:cubicBezTo>
                  <a:cubicBezTo>
                    <a:pt x="1719" y="26"/>
                    <a:pt x="1693" y="0"/>
                    <a:pt x="16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4"/>
            <p:cNvSpPr/>
            <p:nvPr/>
          </p:nvSpPr>
          <p:spPr>
            <a:xfrm>
              <a:off x="1480450" y="2512375"/>
              <a:ext cx="40350" cy="5550"/>
            </a:xfrm>
            <a:custGeom>
              <a:avLst/>
              <a:gdLst/>
              <a:ahLst/>
              <a:cxnLst/>
              <a:rect l="l" t="t" r="r" b="b"/>
              <a:pathLst>
                <a:path w="1614" h="222" extrusionOk="0">
                  <a:moveTo>
                    <a:pt x="1545" y="0"/>
                  </a:moveTo>
                  <a:cubicBezTo>
                    <a:pt x="1544" y="0"/>
                    <a:pt x="1543" y="0"/>
                    <a:pt x="1542" y="0"/>
                  </a:cubicBezTo>
                  <a:lnTo>
                    <a:pt x="62" y="92"/>
                  </a:lnTo>
                  <a:cubicBezTo>
                    <a:pt x="27" y="93"/>
                    <a:pt x="1" y="126"/>
                    <a:pt x="2" y="162"/>
                  </a:cubicBezTo>
                  <a:cubicBezTo>
                    <a:pt x="5" y="195"/>
                    <a:pt x="34" y="222"/>
                    <a:pt x="68" y="222"/>
                  </a:cubicBezTo>
                  <a:lnTo>
                    <a:pt x="72" y="222"/>
                  </a:lnTo>
                  <a:lnTo>
                    <a:pt x="1552" y="130"/>
                  </a:lnTo>
                  <a:cubicBezTo>
                    <a:pt x="1588" y="129"/>
                    <a:pt x="1613" y="98"/>
                    <a:pt x="1612" y="62"/>
                  </a:cubicBezTo>
                  <a:cubicBezTo>
                    <a:pt x="1611" y="27"/>
                    <a:pt x="1579" y="0"/>
                    <a:pt x="154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4"/>
            <p:cNvSpPr/>
            <p:nvPr/>
          </p:nvSpPr>
          <p:spPr>
            <a:xfrm>
              <a:off x="1207600" y="2487700"/>
              <a:ext cx="178600" cy="77400"/>
            </a:xfrm>
            <a:custGeom>
              <a:avLst/>
              <a:gdLst/>
              <a:ahLst/>
              <a:cxnLst/>
              <a:rect l="l" t="t" r="r" b="b"/>
              <a:pathLst>
                <a:path w="7144" h="3096" extrusionOk="0">
                  <a:moveTo>
                    <a:pt x="7091" y="1"/>
                  </a:moveTo>
                  <a:cubicBezTo>
                    <a:pt x="5390" y="87"/>
                    <a:pt x="3689" y="173"/>
                    <a:pt x="1988" y="260"/>
                  </a:cubicBezTo>
                  <a:cubicBezTo>
                    <a:pt x="2053" y="1046"/>
                    <a:pt x="1609" y="1839"/>
                    <a:pt x="938" y="2254"/>
                  </a:cubicBezTo>
                  <a:cubicBezTo>
                    <a:pt x="754" y="2368"/>
                    <a:pt x="552" y="2457"/>
                    <a:pt x="374" y="2581"/>
                  </a:cubicBezTo>
                  <a:cubicBezTo>
                    <a:pt x="197" y="2707"/>
                    <a:pt x="38" y="2881"/>
                    <a:pt x="1" y="3096"/>
                  </a:cubicBezTo>
                  <a:lnTo>
                    <a:pt x="7144" y="3062"/>
                  </a:lnTo>
                  <a:cubicBezTo>
                    <a:pt x="7115" y="2045"/>
                    <a:pt x="7120" y="1016"/>
                    <a:pt x="7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4"/>
            <p:cNvSpPr/>
            <p:nvPr/>
          </p:nvSpPr>
          <p:spPr>
            <a:xfrm>
              <a:off x="1229800" y="2543600"/>
              <a:ext cx="154150" cy="19050"/>
            </a:xfrm>
            <a:custGeom>
              <a:avLst/>
              <a:gdLst/>
              <a:ahLst/>
              <a:cxnLst/>
              <a:rect l="l" t="t" r="r" b="b"/>
              <a:pathLst>
                <a:path w="6166" h="762" extrusionOk="0">
                  <a:moveTo>
                    <a:pt x="68" y="1"/>
                  </a:moveTo>
                  <a:cubicBezTo>
                    <a:pt x="38" y="2"/>
                    <a:pt x="2" y="29"/>
                    <a:pt x="2" y="65"/>
                  </a:cubicBezTo>
                  <a:cubicBezTo>
                    <a:pt x="0" y="101"/>
                    <a:pt x="30" y="131"/>
                    <a:pt x="66" y="131"/>
                  </a:cubicBezTo>
                  <a:cubicBezTo>
                    <a:pt x="546" y="138"/>
                    <a:pt x="1014" y="365"/>
                    <a:pt x="1316" y="737"/>
                  </a:cubicBezTo>
                  <a:cubicBezTo>
                    <a:pt x="1330" y="753"/>
                    <a:pt x="1347" y="761"/>
                    <a:pt x="1367" y="761"/>
                  </a:cubicBezTo>
                  <a:lnTo>
                    <a:pt x="1370" y="761"/>
                  </a:lnTo>
                  <a:cubicBezTo>
                    <a:pt x="2149" y="681"/>
                    <a:pt x="2942" y="604"/>
                    <a:pt x="3736" y="528"/>
                  </a:cubicBezTo>
                  <a:cubicBezTo>
                    <a:pt x="4529" y="451"/>
                    <a:pt x="5325" y="374"/>
                    <a:pt x="6104" y="294"/>
                  </a:cubicBezTo>
                  <a:cubicBezTo>
                    <a:pt x="6140" y="289"/>
                    <a:pt x="6166" y="258"/>
                    <a:pt x="6163" y="222"/>
                  </a:cubicBezTo>
                  <a:cubicBezTo>
                    <a:pt x="6160" y="190"/>
                    <a:pt x="6133" y="163"/>
                    <a:pt x="6101" y="163"/>
                  </a:cubicBezTo>
                  <a:cubicBezTo>
                    <a:pt x="6098" y="163"/>
                    <a:pt x="6095" y="163"/>
                    <a:pt x="6092" y="164"/>
                  </a:cubicBezTo>
                  <a:cubicBezTo>
                    <a:pt x="5312" y="244"/>
                    <a:pt x="4519" y="321"/>
                    <a:pt x="3726" y="397"/>
                  </a:cubicBezTo>
                  <a:cubicBezTo>
                    <a:pt x="2945" y="474"/>
                    <a:pt x="2162" y="550"/>
                    <a:pt x="1394" y="628"/>
                  </a:cubicBezTo>
                  <a:cubicBezTo>
                    <a:pt x="1067" y="242"/>
                    <a:pt x="574" y="8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4"/>
            <p:cNvSpPr/>
            <p:nvPr/>
          </p:nvSpPr>
          <p:spPr>
            <a:xfrm>
              <a:off x="1289200" y="2492375"/>
              <a:ext cx="13375" cy="66825"/>
            </a:xfrm>
            <a:custGeom>
              <a:avLst/>
              <a:gdLst/>
              <a:ahLst/>
              <a:cxnLst/>
              <a:rect l="l" t="t" r="r" b="b"/>
              <a:pathLst>
                <a:path w="535" h="2673" extrusionOk="0">
                  <a:moveTo>
                    <a:pt x="467" y="1"/>
                  </a:moveTo>
                  <a:cubicBezTo>
                    <a:pt x="435" y="1"/>
                    <a:pt x="404" y="24"/>
                    <a:pt x="399" y="57"/>
                  </a:cubicBezTo>
                  <a:lnTo>
                    <a:pt x="6" y="2599"/>
                  </a:lnTo>
                  <a:cubicBezTo>
                    <a:pt x="0" y="2634"/>
                    <a:pt x="26" y="2667"/>
                    <a:pt x="62" y="2673"/>
                  </a:cubicBezTo>
                  <a:lnTo>
                    <a:pt x="72" y="2673"/>
                  </a:lnTo>
                  <a:cubicBezTo>
                    <a:pt x="105" y="2673"/>
                    <a:pt x="133" y="2650"/>
                    <a:pt x="136" y="2617"/>
                  </a:cubicBezTo>
                  <a:lnTo>
                    <a:pt x="529" y="77"/>
                  </a:lnTo>
                  <a:cubicBezTo>
                    <a:pt x="535" y="41"/>
                    <a:pt x="511" y="7"/>
                    <a:pt x="475" y="1"/>
                  </a:cubicBezTo>
                  <a:cubicBezTo>
                    <a:pt x="472" y="1"/>
                    <a:pt x="470" y="1"/>
                    <a:pt x="46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4"/>
            <p:cNvSpPr/>
            <p:nvPr/>
          </p:nvSpPr>
          <p:spPr>
            <a:xfrm>
              <a:off x="1254075" y="2508950"/>
              <a:ext cx="22075" cy="3375"/>
            </a:xfrm>
            <a:custGeom>
              <a:avLst/>
              <a:gdLst/>
              <a:ahLst/>
              <a:cxnLst/>
              <a:rect l="l" t="t" r="r" b="b"/>
              <a:pathLst>
                <a:path w="883" h="135" extrusionOk="0">
                  <a:moveTo>
                    <a:pt x="816" y="0"/>
                  </a:moveTo>
                  <a:lnTo>
                    <a:pt x="66" y="2"/>
                  </a:lnTo>
                  <a:cubicBezTo>
                    <a:pt x="29" y="2"/>
                    <a:pt x="0" y="32"/>
                    <a:pt x="0" y="67"/>
                  </a:cubicBezTo>
                  <a:cubicBezTo>
                    <a:pt x="0" y="106"/>
                    <a:pt x="30" y="134"/>
                    <a:pt x="66" y="134"/>
                  </a:cubicBezTo>
                  <a:lnTo>
                    <a:pt x="816" y="132"/>
                  </a:lnTo>
                  <a:cubicBezTo>
                    <a:pt x="853" y="132"/>
                    <a:pt x="882" y="102"/>
                    <a:pt x="882" y="66"/>
                  </a:cubicBezTo>
                  <a:cubicBezTo>
                    <a:pt x="882" y="29"/>
                    <a:pt x="852" y="0"/>
                    <a:pt x="81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4"/>
            <p:cNvSpPr/>
            <p:nvPr/>
          </p:nvSpPr>
          <p:spPr>
            <a:xfrm>
              <a:off x="1250200" y="2519450"/>
              <a:ext cx="21575" cy="3350"/>
            </a:xfrm>
            <a:custGeom>
              <a:avLst/>
              <a:gdLst/>
              <a:ahLst/>
              <a:cxnLst/>
              <a:rect l="l" t="t" r="r" b="b"/>
              <a:pathLst>
                <a:path w="863" h="134" extrusionOk="0">
                  <a:moveTo>
                    <a:pt x="795" y="0"/>
                  </a:moveTo>
                  <a:lnTo>
                    <a:pt x="66" y="2"/>
                  </a:lnTo>
                  <a:cubicBezTo>
                    <a:pt x="29" y="2"/>
                    <a:pt x="1" y="32"/>
                    <a:pt x="1" y="68"/>
                  </a:cubicBezTo>
                  <a:cubicBezTo>
                    <a:pt x="1" y="105"/>
                    <a:pt x="31" y="133"/>
                    <a:pt x="66" y="133"/>
                  </a:cubicBezTo>
                  <a:lnTo>
                    <a:pt x="795" y="132"/>
                  </a:lnTo>
                  <a:cubicBezTo>
                    <a:pt x="834" y="132"/>
                    <a:pt x="863" y="102"/>
                    <a:pt x="863" y="66"/>
                  </a:cubicBezTo>
                  <a:cubicBezTo>
                    <a:pt x="863" y="29"/>
                    <a:pt x="831" y="0"/>
                    <a:pt x="79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3388388" y="3483972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p56"/>
          <p:cNvSpPr/>
          <p:nvPr/>
        </p:nvSpPr>
        <p:spPr>
          <a:xfrm>
            <a:off x="5166606" y="282633"/>
            <a:ext cx="2300700" cy="1602694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1" name="Google Shape;3291;p56"/>
          <p:cNvSpPr txBox="1">
            <a:spLocks noGrp="1"/>
          </p:cNvSpPr>
          <p:nvPr>
            <p:ph type="title" idx="2"/>
          </p:nvPr>
        </p:nvSpPr>
        <p:spPr>
          <a:xfrm>
            <a:off x="4305263" y="1912511"/>
            <a:ext cx="4118700" cy="15822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dirty="0"/>
              <a:t>In the USA, people greet each other by ______. </a:t>
            </a:r>
            <a:br>
              <a:rPr lang="en-US" sz="3000" dirty="0"/>
            </a:br>
            <a:endParaRPr sz="3000" dirty="0"/>
          </a:p>
        </p:txBody>
      </p:sp>
      <p:sp>
        <p:nvSpPr>
          <p:cNvPr id="3292" name="Google Shape;3292;p56"/>
          <p:cNvSpPr txBox="1">
            <a:spLocks noGrp="1"/>
          </p:cNvSpPr>
          <p:nvPr>
            <p:ph type="title"/>
          </p:nvPr>
        </p:nvSpPr>
        <p:spPr>
          <a:xfrm>
            <a:off x="5265782" y="120699"/>
            <a:ext cx="2201524" cy="1658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3293" name="Google Shape;3293;p56"/>
          <p:cNvSpPr txBox="1">
            <a:spLocks noGrp="1"/>
          </p:cNvSpPr>
          <p:nvPr>
            <p:ph type="subTitle" idx="1"/>
          </p:nvPr>
        </p:nvSpPr>
        <p:spPr>
          <a:xfrm rot="501">
            <a:off x="4305288" y="3522199"/>
            <a:ext cx="4118700" cy="1432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A.</a:t>
            </a:r>
            <a:r>
              <a:rPr lang="en-US" sz="2000" dirty="0"/>
              <a:t> shaking heads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</a:rPr>
              <a:t>B</a:t>
            </a:r>
            <a:r>
              <a:rPr lang="en-US" sz="2000" b="1" dirty="0">
                <a:solidFill>
                  <a:srgbClr val="00B0F0"/>
                </a:solidFill>
              </a:rPr>
              <a:t>.</a:t>
            </a:r>
            <a:r>
              <a:rPr lang="en-US" sz="2000" dirty="0"/>
              <a:t> saying “hello”</a:t>
            </a:r>
            <a:endParaRPr lang="en-US" sz="2000" dirty="0"/>
          </a:p>
        </p:txBody>
      </p:sp>
      <p:grpSp>
        <p:nvGrpSpPr>
          <p:cNvPr id="3294" name="Google Shape;3294;p56"/>
          <p:cNvGrpSpPr/>
          <p:nvPr/>
        </p:nvGrpSpPr>
        <p:grpSpPr>
          <a:xfrm>
            <a:off x="719930" y="2054516"/>
            <a:ext cx="3151409" cy="2548699"/>
            <a:chOff x="1185450" y="3922700"/>
            <a:chExt cx="937250" cy="758000"/>
          </a:xfrm>
        </p:grpSpPr>
        <p:sp>
          <p:nvSpPr>
            <p:cNvPr id="3295" name="Google Shape;3295;p56"/>
            <p:cNvSpPr/>
            <p:nvPr/>
          </p:nvSpPr>
          <p:spPr>
            <a:xfrm>
              <a:off x="1295175" y="3923625"/>
              <a:ext cx="129425" cy="114375"/>
            </a:xfrm>
            <a:custGeom>
              <a:avLst/>
              <a:gdLst/>
              <a:ahLst/>
              <a:cxnLst/>
              <a:rect l="l" t="t" r="r" b="b"/>
              <a:pathLst>
                <a:path w="5177" h="4575" extrusionOk="0">
                  <a:moveTo>
                    <a:pt x="4305" y="0"/>
                  </a:moveTo>
                  <a:lnTo>
                    <a:pt x="4305" y="0"/>
                  </a:lnTo>
                  <a:cubicBezTo>
                    <a:pt x="3812" y="57"/>
                    <a:pt x="3288" y="175"/>
                    <a:pt x="2731" y="374"/>
                  </a:cubicBezTo>
                  <a:cubicBezTo>
                    <a:pt x="1683" y="747"/>
                    <a:pt x="765" y="1373"/>
                    <a:pt x="1" y="2146"/>
                  </a:cubicBezTo>
                  <a:cubicBezTo>
                    <a:pt x="1238" y="2984"/>
                    <a:pt x="2176" y="4575"/>
                    <a:pt x="3414" y="4575"/>
                  </a:cubicBezTo>
                  <a:cubicBezTo>
                    <a:pt x="3610" y="4575"/>
                    <a:pt x="3813" y="4535"/>
                    <a:pt x="4027" y="4446"/>
                  </a:cubicBezTo>
                  <a:cubicBezTo>
                    <a:pt x="5176" y="3903"/>
                    <a:pt x="4651" y="1995"/>
                    <a:pt x="4303" y="662"/>
                  </a:cubicBezTo>
                  <a:cubicBezTo>
                    <a:pt x="4281" y="445"/>
                    <a:pt x="4286" y="223"/>
                    <a:pt x="4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6"/>
            <p:cNvSpPr/>
            <p:nvPr/>
          </p:nvSpPr>
          <p:spPr>
            <a:xfrm>
              <a:off x="1230225" y="4015225"/>
              <a:ext cx="56375" cy="123600"/>
            </a:xfrm>
            <a:custGeom>
              <a:avLst/>
              <a:gdLst/>
              <a:ahLst/>
              <a:cxnLst/>
              <a:rect l="l" t="t" r="r" b="b"/>
              <a:pathLst>
                <a:path w="2255" h="4944" extrusionOk="0">
                  <a:moveTo>
                    <a:pt x="1397" y="0"/>
                  </a:moveTo>
                  <a:cubicBezTo>
                    <a:pt x="530" y="1371"/>
                    <a:pt x="38" y="2932"/>
                    <a:pt x="5" y="4326"/>
                  </a:cubicBezTo>
                  <a:cubicBezTo>
                    <a:pt x="0" y="4539"/>
                    <a:pt x="7" y="4744"/>
                    <a:pt x="22" y="4944"/>
                  </a:cubicBezTo>
                  <a:cubicBezTo>
                    <a:pt x="351" y="4746"/>
                    <a:pt x="644" y="4526"/>
                    <a:pt x="859" y="4250"/>
                  </a:cubicBezTo>
                  <a:cubicBezTo>
                    <a:pt x="1251" y="3692"/>
                    <a:pt x="1643" y="3131"/>
                    <a:pt x="1842" y="2758"/>
                  </a:cubicBezTo>
                  <a:cubicBezTo>
                    <a:pt x="2254" y="1853"/>
                    <a:pt x="2133" y="663"/>
                    <a:pt x="13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6"/>
            <p:cNvSpPr/>
            <p:nvPr/>
          </p:nvSpPr>
          <p:spPr>
            <a:xfrm>
              <a:off x="1185450" y="3922700"/>
              <a:ext cx="937250" cy="758000"/>
            </a:xfrm>
            <a:custGeom>
              <a:avLst/>
              <a:gdLst/>
              <a:ahLst/>
              <a:cxnLst/>
              <a:rect l="l" t="t" r="r" b="b"/>
              <a:pathLst>
                <a:path w="37490" h="30320" extrusionOk="0">
                  <a:moveTo>
                    <a:pt x="26070" y="23874"/>
                  </a:moveTo>
                  <a:lnTo>
                    <a:pt x="26070" y="23874"/>
                  </a:lnTo>
                  <a:cubicBezTo>
                    <a:pt x="26065" y="23877"/>
                    <a:pt x="26062" y="23878"/>
                    <a:pt x="26058" y="23878"/>
                  </a:cubicBezTo>
                  <a:cubicBezTo>
                    <a:pt x="26026" y="23887"/>
                    <a:pt x="25993" y="23899"/>
                    <a:pt x="25962" y="23907"/>
                  </a:cubicBezTo>
                  <a:cubicBezTo>
                    <a:pt x="25844" y="23942"/>
                    <a:pt x="25728" y="23978"/>
                    <a:pt x="25611" y="24012"/>
                  </a:cubicBezTo>
                  <a:cubicBezTo>
                    <a:pt x="25660" y="23987"/>
                    <a:pt x="25711" y="23968"/>
                    <a:pt x="25761" y="23951"/>
                  </a:cubicBezTo>
                  <a:cubicBezTo>
                    <a:pt x="25809" y="23933"/>
                    <a:pt x="25855" y="23920"/>
                    <a:pt x="25903" y="23910"/>
                  </a:cubicBezTo>
                  <a:cubicBezTo>
                    <a:pt x="25919" y="23904"/>
                    <a:pt x="25932" y="23900"/>
                    <a:pt x="25948" y="23897"/>
                  </a:cubicBezTo>
                  <a:cubicBezTo>
                    <a:pt x="25989" y="23886"/>
                    <a:pt x="26028" y="23878"/>
                    <a:pt x="26070" y="23874"/>
                  </a:cubicBezTo>
                  <a:close/>
                  <a:moveTo>
                    <a:pt x="9324" y="1"/>
                  </a:moveTo>
                  <a:cubicBezTo>
                    <a:pt x="9121" y="1"/>
                    <a:pt x="8912" y="12"/>
                    <a:pt x="8696" y="36"/>
                  </a:cubicBezTo>
                  <a:cubicBezTo>
                    <a:pt x="8675" y="259"/>
                    <a:pt x="8670" y="482"/>
                    <a:pt x="8694" y="696"/>
                  </a:cubicBezTo>
                  <a:cubicBezTo>
                    <a:pt x="9044" y="2032"/>
                    <a:pt x="9566" y="3937"/>
                    <a:pt x="8419" y="4480"/>
                  </a:cubicBezTo>
                  <a:cubicBezTo>
                    <a:pt x="8205" y="4569"/>
                    <a:pt x="8002" y="4609"/>
                    <a:pt x="7806" y="4609"/>
                  </a:cubicBezTo>
                  <a:cubicBezTo>
                    <a:pt x="6568" y="4609"/>
                    <a:pt x="5629" y="3017"/>
                    <a:pt x="4391" y="2180"/>
                  </a:cubicBezTo>
                  <a:cubicBezTo>
                    <a:pt x="3934" y="2642"/>
                    <a:pt x="3536" y="3154"/>
                    <a:pt x="3191" y="3698"/>
                  </a:cubicBezTo>
                  <a:cubicBezTo>
                    <a:pt x="3928" y="4363"/>
                    <a:pt x="4047" y="5550"/>
                    <a:pt x="3637" y="6455"/>
                  </a:cubicBezTo>
                  <a:cubicBezTo>
                    <a:pt x="3437" y="6830"/>
                    <a:pt x="3046" y="7388"/>
                    <a:pt x="2654" y="7947"/>
                  </a:cubicBezTo>
                  <a:cubicBezTo>
                    <a:pt x="2437" y="8222"/>
                    <a:pt x="2146" y="8444"/>
                    <a:pt x="1814" y="8641"/>
                  </a:cubicBezTo>
                  <a:cubicBezTo>
                    <a:pt x="1991" y="11096"/>
                    <a:pt x="3499" y="12639"/>
                    <a:pt x="3569" y="12708"/>
                  </a:cubicBezTo>
                  <a:cubicBezTo>
                    <a:pt x="2599" y="13366"/>
                    <a:pt x="1788" y="14310"/>
                    <a:pt x="1340" y="15656"/>
                  </a:cubicBezTo>
                  <a:cubicBezTo>
                    <a:pt x="1267" y="15873"/>
                    <a:pt x="1202" y="16084"/>
                    <a:pt x="1137" y="16297"/>
                  </a:cubicBezTo>
                  <a:cubicBezTo>
                    <a:pt x="0" y="20058"/>
                    <a:pt x="202" y="22958"/>
                    <a:pt x="2004" y="25241"/>
                  </a:cubicBezTo>
                  <a:cubicBezTo>
                    <a:pt x="3908" y="27654"/>
                    <a:pt x="4559" y="28081"/>
                    <a:pt x="4559" y="28081"/>
                  </a:cubicBezTo>
                  <a:cubicBezTo>
                    <a:pt x="4559" y="28081"/>
                    <a:pt x="4465" y="29468"/>
                    <a:pt x="6105" y="29568"/>
                  </a:cubicBezTo>
                  <a:cubicBezTo>
                    <a:pt x="6311" y="29580"/>
                    <a:pt x="6517" y="29587"/>
                    <a:pt x="6719" y="29587"/>
                  </a:cubicBezTo>
                  <a:cubicBezTo>
                    <a:pt x="8027" y="29587"/>
                    <a:pt x="9166" y="29304"/>
                    <a:pt x="9154" y="28547"/>
                  </a:cubicBezTo>
                  <a:cubicBezTo>
                    <a:pt x="9152" y="28493"/>
                    <a:pt x="9145" y="28436"/>
                    <a:pt x="9132" y="28375"/>
                  </a:cubicBezTo>
                  <a:cubicBezTo>
                    <a:pt x="9102" y="28243"/>
                    <a:pt x="9150" y="28165"/>
                    <a:pt x="9261" y="28129"/>
                  </a:cubicBezTo>
                  <a:cubicBezTo>
                    <a:pt x="9315" y="28111"/>
                    <a:pt x="9384" y="28103"/>
                    <a:pt x="9467" y="28103"/>
                  </a:cubicBezTo>
                  <a:cubicBezTo>
                    <a:pt x="10300" y="28103"/>
                    <a:pt x="12554" y="28902"/>
                    <a:pt x="15118" y="28902"/>
                  </a:cubicBezTo>
                  <a:cubicBezTo>
                    <a:pt x="15821" y="28902"/>
                    <a:pt x="16547" y="28842"/>
                    <a:pt x="17274" y="28689"/>
                  </a:cubicBezTo>
                  <a:cubicBezTo>
                    <a:pt x="18426" y="28445"/>
                    <a:pt x="19334" y="28352"/>
                    <a:pt x="20092" y="28352"/>
                  </a:cubicBezTo>
                  <a:cubicBezTo>
                    <a:pt x="21807" y="28352"/>
                    <a:pt x="22757" y="28831"/>
                    <a:pt x="24044" y="29135"/>
                  </a:cubicBezTo>
                  <a:cubicBezTo>
                    <a:pt x="24240" y="29181"/>
                    <a:pt x="24444" y="29222"/>
                    <a:pt x="24658" y="29258"/>
                  </a:cubicBezTo>
                  <a:cubicBezTo>
                    <a:pt x="24678" y="29262"/>
                    <a:pt x="24694" y="29265"/>
                    <a:pt x="24715" y="29269"/>
                  </a:cubicBezTo>
                  <a:cubicBezTo>
                    <a:pt x="24900" y="29298"/>
                    <a:pt x="25078" y="29327"/>
                    <a:pt x="25247" y="29352"/>
                  </a:cubicBezTo>
                  <a:cubicBezTo>
                    <a:pt x="25637" y="29414"/>
                    <a:pt x="25993" y="29465"/>
                    <a:pt x="26323" y="29510"/>
                  </a:cubicBezTo>
                  <a:cubicBezTo>
                    <a:pt x="26489" y="29533"/>
                    <a:pt x="26649" y="29552"/>
                    <a:pt x="26802" y="29569"/>
                  </a:cubicBezTo>
                  <a:cubicBezTo>
                    <a:pt x="27510" y="29653"/>
                    <a:pt x="28119" y="29692"/>
                    <a:pt x="28749" y="29696"/>
                  </a:cubicBezTo>
                  <a:cubicBezTo>
                    <a:pt x="28956" y="29696"/>
                    <a:pt x="29163" y="29695"/>
                    <a:pt x="29379" y="29688"/>
                  </a:cubicBezTo>
                  <a:cubicBezTo>
                    <a:pt x="29514" y="29682"/>
                    <a:pt x="29648" y="29676"/>
                    <a:pt x="29790" y="29669"/>
                  </a:cubicBezTo>
                  <a:lnTo>
                    <a:pt x="29790" y="29669"/>
                  </a:lnTo>
                  <a:cubicBezTo>
                    <a:pt x="29790" y="29669"/>
                    <a:pt x="29713" y="30268"/>
                    <a:pt x="30550" y="30319"/>
                  </a:cubicBezTo>
                  <a:cubicBezTo>
                    <a:pt x="30561" y="30319"/>
                    <a:pt x="30572" y="30319"/>
                    <a:pt x="30583" y="30319"/>
                  </a:cubicBezTo>
                  <a:cubicBezTo>
                    <a:pt x="30941" y="30319"/>
                    <a:pt x="31021" y="30180"/>
                    <a:pt x="31035" y="30086"/>
                  </a:cubicBezTo>
                  <a:cubicBezTo>
                    <a:pt x="31042" y="30037"/>
                    <a:pt x="31029" y="29999"/>
                    <a:pt x="31029" y="29999"/>
                  </a:cubicBezTo>
                  <a:lnTo>
                    <a:pt x="31029" y="29999"/>
                  </a:lnTo>
                  <a:cubicBezTo>
                    <a:pt x="31029" y="29999"/>
                    <a:pt x="31151" y="30076"/>
                    <a:pt x="31325" y="30103"/>
                  </a:cubicBezTo>
                  <a:cubicBezTo>
                    <a:pt x="31360" y="30109"/>
                    <a:pt x="31398" y="30113"/>
                    <a:pt x="31438" y="30113"/>
                  </a:cubicBezTo>
                  <a:cubicBezTo>
                    <a:pt x="31542" y="30113"/>
                    <a:pt x="31658" y="30088"/>
                    <a:pt x="31773" y="30016"/>
                  </a:cubicBezTo>
                  <a:cubicBezTo>
                    <a:pt x="31782" y="30009"/>
                    <a:pt x="31789" y="30003"/>
                    <a:pt x="31798" y="29996"/>
                  </a:cubicBezTo>
                  <a:cubicBezTo>
                    <a:pt x="32112" y="29779"/>
                    <a:pt x="31993" y="29434"/>
                    <a:pt x="31977" y="29391"/>
                  </a:cubicBezTo>
                  <a:lnTo>
                    <a:pt x="31977" y="29391"/>
                  </a:lnTo>
                  <a:cubicBezTo>
                    <a:pt x="31992" y="29410"/>
                    <a:pt x="32058" y="29492"/>
                    <a:pt x="32200" y="29492"/>
                  </a:cubicBezTo>
                  <a:cubicBezTo>
                    <a:pt x="32276" y="29492"/>
                    <a:pt x="32374" y="29468"/>
                    <a:pt x="32497" y="29400"/>
                  </a:cubicBezTo>
                  <a:cubicBezTo>
                    <a:pt x="32881" y="29185"/>
                    <a:pt x="32865" y="28493"/>
                    <a:pt x="32271" y="28288"/>
                  </a:cubicBezTo>
                  <a:cubicBezTo>
                    <a:pt x="31673" y="28085"/>
                    <a:pt x="30570" y="28061"/>
                    <a:pt x="30570" y="28061"/>
                  </a:cubicBezTo>
                  <a:cubicBezTo>
                    <a:pt x="30570" y="28061"/>
                    <a:pt x="29880" y="27709"/>
                    <a:pt x="29243" y="27441"/>
                  </a:cubicBezTo>
                  <a:cubicBezTo>
                    <a:pt x="29043" y="27357"/>
                    <a:pt x="28849" y="27280"/>
                    <a:pt x="28684" y="27224"/>
                  </a:cubicBezTo>
                  <a:cubicBezTo>
                    <a:pt x="28560" y="27185"/>
                    <a:pt x="28450" y="27152"/>
                    <a:pt x="28366" y="27141"/>
                  </a:cubicBezTo>
                  <a:cubicBezTo>
                    <a:pt x="28206" y="27120"/>
                    <a:pt x="28244" y="27092"/>
                    <a:pt x="28392" y="27056"/>
                  </a:cubicBezTo>
                  <a:cubicBezTo>
                    <a:pt x="27852" y="26937"/>
                    <a:pt x="27147" y="26781"/>
                    <a:pt x="26759" y="26693"/>
                  </a:cubicBezTo>
                  <a:cubicBezTo>
                    <a:pt x="26077" y="26536"/>
                    <a:pt x="25253" y="26305"/>
                    <a:pt x="24997" y="26177"/>
                  </a:cubicBezTo>
                  <a:cubicBezTo>
                    <a:pt x="24948" y="26153"/>
                    <a:pt x="24897" y="26088"/>
                    <a:pt x="24856" y="25996"/>
                  </a:cubicBezTo>
                  <a:lnTo>
                    <a:pt x="24856" y="25996"/>
                  </a:lnTo>
                  <a:cubicBezTo>
                    <a:pt x="24898" y="26083"/>
                    <a:pt x="24948" y="26145"/>
                    <a:pt x="24997" y="26171"/>
                  </a:cubicBezTo>
                  <a:cubicBezTo>
                    <a:pt x="25253" y="26297"/>
                    <a:pt x="26077" y="26532"/>
                    <a:pt x="26759" y="26685"/>
                  </a:cubicBezTo>
                  <a:cubicBezTo>
                    <a:pt x="26804" y="26696"/>
                    <a:pt x="26857" y="26709"/>
                    <a:pt x="26909" y="26720"/>
                  </a:cubicBezTo>
                  <a:cubicBezTo>
                    <a:pt x="27313" y="26810"/>
                    <a:pt x="27915" y="26945"/>
                    <a:pt x="28393" y="27049"/>
                  </a:cubicBezTo>
                  <a:cubicBezTo>
                    <a:pt x="28758" y="26960"/>
                    <a:pt x="29812" y="26821"/>
                    <a:pt x="30289" y="26594"/>
                  </a:cubicBezTo>
                  <a:cubicBezTo>
                    <a:pt x="30379" y="26554"/>
                    <a:pt x="30463" y="26528"/>
                    <a:pt x="30544" y="26517"/>
                  </a:cubicBezTo>
                  <a:lnTo>
                    <a:pt x="30702" y="26297"/>
                  </a:lnTo>
                  <a:lnTo>
                    <a:pt x="30825" y="26127"/>
                  </a:lnTo>
                  <a:lnTo>
                    <a:pt x="30825" y="26131"/>
                  </a:lnTo>
                  <a:lnTo>
                    <a:pt x="30705" y="26300"/>
                  </a:lnTo>
                  <a:lnTo>
                    <a:pt x="30543" y="26526"/>
                  </a:lnTo>
                  <a:cubicBezTo>
                    <a:pt x="30580" y="26521"/>
                    <a:pt x="30617" y="26519"/>
                    <a:pt x="30653" y="26519"/>
                  </a:cubicBezTo>
                  <a:cubicBezTo>
                    <a:pt x="30832" y="26519"/>
                    <a:pt x="31004" y="26577"/>
                    <a:pt x="31200" y="26655"/>
                  </a:cubicBezTo>
                  <a:cubicBezTo>
                    <a:pt x="31369" y="26722"/>
                    <a:pt x="31556" y="26801"/>
                    <a:pt x="31779" y="26869"/>
                  </a:cubicBezTo>
                  <a:cubicBezTo>
                    <a:pt x="31989" y="26933"/>
                    <a:pt x="32229" y="26985"/>
                    <a:pt x="32522" y="27002"/>
                  </a:cubicBezTo>
                  <a:cubicBezTo>
                    <a:pt x="32826" y="27021"/>
                    <a:pt x="33095" y="27028"/>
                    <a:pt x="33328" y="27028"/>
                  </a:cubicBezTo>
                  <a:cubicBezTo>
                    <a:pt x="34015" y="27028"/>
                    <a:pt x="34386" y="26968"/>
                    <a:pt x="34386" y="26968"/>
                  </a:cubicBezTo>
                  <a:cubicBezTo>
                    <a:pt x="34386" y="26968"/>
                    <a:pt x="34675" y="27741"/>
                    <a:pt x="35262" y="27741"/>
                  </a:cubicBezTo>
                  <a:cubicBezTo>
                    <a:pt x="35300" y="27741"/>
                    <a:pt x="35339" y="27737"/>
                    <a:pt x="35379" y="27731"/>
                  </a:cubicBezTo>
                  <a:cubicBezTo>
                    <a:pt x="36045" y="27619"/>
                    <a:pt x="35912" y="27302"/>
                    <a:pt x="35912" y="27302"/>
                  </a:cubicBezTo>
                  <a:lnTo>
                    <a:pt x="35912" y="27302"/>
                  </a:lnTo>
                  <a:cubicBezTo>
                    <a:pt x="35912" y="27302"/>
                    <a:pt x="36018" y="27502"/>
                    <a:pt x="36345" y="27502"/>
                  </a:cubicBezTo>
                  <a:cubicBezTo>
                    <a:pt x="36411" y="27502"/>
                    <a:pt x="36486" y="27494"/>
                    <a:pt x="36571" y="27474"/>
                  </a:cubicBezTo>
                  <a:cubicBezTo>
                    <a:pt x="37079" y="27359"/>
                    <a:pt x="36899" y="26866"/>
                    <a:pt x="36899" y="26866"/>
                  </a:cubicBezTo>
                  <a:lnTo>
                    <a:pt x="36899" y="26866"/>
                  </a:lnTo>
                  <a:cubicBezTo>
                    <a:pt x="36899" y="26866"/>
                    <a:pt x="36904" y="26867"/>
                    <a:pt x="36911" y="26867"/>
                  </a:cubicBezTo>
                  <a:cubicBezTo>
                    <a:pt x="36995" y="26867"/>
                    <a:pt x="37489" y="26841"/>
                    <a:pt x="37371" y="26231"/>
                  </a:cubicBezTo>
                  <a:cubicBezTo>
                    <a:pt x="37350" y="26121"/>
                    <a:pt x="37312" y="26034"/>
                    <a:pt x="37266" y="25960"/>
                  </a:cubicBezTo>
                  <a:cubicBezTo>
                    <a:pt x="37022" y="25579"/>
                    <a:pt x="36487" y="25595"/>
                    <a:pt x="36170" y="25510"/>
                  </a:cubicBezTo>
                  <a:cubicBezTo>
                    <a:pt x="35919" y="25440"/>
                    <a:pt x="35222" y="25290"/>
                    <a:pt x="34436" y="25112"/>
                  </a:cubicBezTo>
                  <a:cubicBezTo>
                    <a:pt x="34236" y="25068"/>
                    <a:pt x="34030" y="25021"/>
                    <a:pt x="33828" y="24971"/>
                  </a:cubicBezTo>
                  <a:cubicBezTo>
                    <a:pt x="33622" y="24922"/>
                    <a:pt x="33418" y="24874"/>
                    <a:pt x="33220" y="24825"/>
                  </a:cubicBezTo>
                  <a:cubicBezTo>
                    <a:pt x="33195" y="24818"/>
                    <a:pt x="33172" y="24812"/>
                    <a:pt x="33147" y="24805"/>
                  </a:cubicBezTo>
                  <a:cubicBezTo>
                    <a:pt x="32916" y="24744"/>
                    <a:pt x="32716" y="24673"/>
                    <a:pt x="32542" y="24594"/>
                  </a:cubicBezTo>
                  <a:cubicBezTo>
                    <a:pt x="31873" y="24285"/>
                    <a:pt x="31592" y="23862"/>
                    <a:pt x="31245" y="23437"/>
                  </a:cubicBezTo>
                  <a:cubicBezTo>
                    <a:pt x="31060" y="23210"/>
                    <a:pt x="30921" y="22952"/>
                    <a:pt x="30819" y="22732"/>
                  </a:cubicBezTo>
                  <a:cubicBezTo>
                    <a:pt x="30754" y="22589"/>
                    <a:pt x="30708" y="22460"/>
                    <a:pt x="30675" y="22363"/>
                  </a:cubicBezTo>
                  <a:cubicBezTo>
                    <a:pt x="30635" y="22248"/>
                    <a:pt x="30617" y="22177"/>
                    <a:pt x="30617" y="22177"/>
                  </a:cubicBezTo>
                  <a:cubicBezTo>
                    <a:pt x="30689" y="22114"/>
                    <a:pt x="30756" y="22051"/>
                    <a:pt x="30825" y="21982"/>
                  </a:cubicBezTo>
                  <a:cubicBezTo>
                    <a:pt x="31697" y="21118"/>
                    <a:pt x="32202" y="20007"/>
                    <a:pt x="32532" y="19014"/>
                  </a:cubicBezTo>
                  <a:cubicBezTo>
                    <a:pt x="32764" y="18312"/>
                    <a:pt x="32708" y="17603"/>
                    <a:pt x="32513" y="16959"/>
                  </a:cubicBezTo>
                  <a:cubicBezTo>
                    <a:pt x="32215" y="15982"/>
                    <a:pt x="31588" y="15161"/>
                    <a:pt x="31113" y="14764"/>
                  </a:cubicBezTo>
                  <a:cubicBezTo>
                    <a:pt x="30321" y="14107"/>
                    <a:pt x="28201" y="12613"/>
                    <a:pt x="28201" y="12613"/>
                  </a:cubicBezTo>
                  <a:cubicBezTo>
                    <a:pt x="28201" y="12613"/>
                    <a:pt x="28011" y="10048"/>
                    <a:pt x="27135" y="10048"/>
                  </a:cubicBezTo>
                  <a:cubicBezTo>
                    <a:pt x="27115" y="10048"/>
                    <a:pt x="27095" y="10049"/>
                    <a:pt x="27074" y="10052"/>
                  </a:cubicBezTo>
                  <a:cubicBezTo>
                    <a:pt x="26148" y="10174"/>
                    <a:pt x="25534" y="12150"/>
                    <a:pt x="25534" y="12150"/>
                  </a:cubicBezTo>
                  <a:cubicBezTo>
                    <a:pt x="23022" y="12232"/>
                    <a:pt x="21375" y="13783"/>
                    <a:pt x="21375" y="13783"/>
                  </a:cubicBezTo>
                  <a:cubicBezTo>
                    <a:pt x="21375" y="13783"/>
                    <a:pt x="20034" y="13085"/>
                    <a:pt x="19136" y="13085"/>
                  </a:cubicBezTo>
                  <a:cubicBezTo>
                    <a:pt x="18790" y="13085"/>
                    <a:pt x="18509" y="13189"/>
                    <a:pt x="18397" y="13476"/>
                  </a:cubicBezTo>
                  <a:cubicBezTo>
                    <a:pt x="17993" y="14511"/>
                    <a:pt x="19416" y="16579"/>
                    <a:pt x="19416" y="16579"/>
                  </a:cubicBezTo>
                  <a:cubicBezTo>
                    <a:pt x="19416" y="16579"/>
                    <a:pt x="19386" y="16581"/>
                    <a:pt x="19330" y="16581"/>
                  </a:cubicBezTo>
                  <a:cubicBezTo>
                    <a:pt x="19190" y="16581"/>
                    <a:pt x="18889" y="16573"/>
                    <a:pt x="18494" y="16522"/>
                  </a:cubicBezTo>
                  <a:cubicBezTo>
                    <a:pt x="18432" y="16511"/>
                    <a:pt x="18368" y="16503"/>
                    <a:pt x="18299" y="16494"/>
                  </a:cubicBezTo>
                  <a:cubicBezTo>
                    <a:pt x="18008" y="16446"/>
                    <a:pt x="17676" y="16377"/>
                    <a:pt x="17329" y="16273"/>
                  </a:cubicBezTo>
                  <a:cubicBezTo>
                    <a:pt x="16732" y="16090"/>
                    <a:pt x="16090" y="15802"/>
                    <a:pt x="15518" y="15349"/>
                  </a:cubicBezTo>
                  <a:cubicBezTo>
                    <a:pt x="15382" y="15240"/>
                    <a:pt x="15250" y="15126"/>
                    <a:pt x="15125" y="14997"/>
                  </a:cubicBezTo>
                  <a:cubicBezTo>
                    <a:pt x="15124" y="14996"/>
                    <a:pt x="15121" y="14996"/>
                    <a:pt x="15121" y="14994"/>
                  </a:cubicBezTo>
                  <a:cubicBezTo>
                    <a:pt x="14986" y="14857"/>
                    <a:pt x="14850" y="14719"/>
                    <a:pt x="14716" y="14579"/>
                  </a:cubicBezTo>
                  <a:cubicBezTo>
                    <a:pt x="14577" y="14434"/>
                    <a:pt x="14438" y="14292"/>
                    <a:pt x="14300" y="14150"/>
                  </a:cubicBezTo>
                  <a:cubicBezTo>
                    <a:pt x="14092" y="14420"/>
                    <a:pt x="13825" y="14654"/>
                    <a:pt x="13485" y="14832"/>
                  </a:cubicBezTo>
                  <a:cubicBezTo>
                    <a:pt x="13433" y="14856"/>
                    <a:pt x="13382" y="14867"/>
                    <a:pt x="13331" y="14867"/>
                  </a:cubicBezTo>
                  <a:cubicBezTo>
                    <a:pt x="13003" y="14867"/>
                    <a:pt x="12686" y="14436"/>
                    <a:pt x="12359" y="14427"/>
                  </a:cubicBezTo>
                  <a:cubicBezTo>
                    <a:pt x="10648" y="14577"/>
                    <a:pt x="10785" y="16854"/>
                    <a:pt x="9446" y="17393"/>
                  </a:cubicBezTo>
                  <a:cubicBezTo>
                    <a:pt x="9437" y="17393"/>
                    <a:pt x="9428" y="17393"/>
                    <a:pt x="9419" y="17393"/>
                  </a:cubicBezTo>
                  <a:cubicBezTo>
                    <a:pt x="9185" y="17393"/>
                    <a:pt x="8948" y="17460"/>
                    <a:pt x="8713" y="17460"/>
                  </a:cubicBezTo>
                  <a:cubicBezTo>
                    <a:pt x="8578" y="17460"/>
                    <a:pt x="8443" y="17438"/>
                    <a:pt x="8310" y="17368"/>
                  </a:cubicBezTo>
                  <a:cubicBezTo>
                    <a:pt x="6165" y="15918"/>
                    <a:pt x="7368" y="13267"/>
                    <a:pt x="8627" y="11333"/>
                  </a:cubicBezTo>
                  <a:lnTo>
                    <a:pt x="8627" y="11333"/>
                  </a:lnTo>
                  <a:cubicBezTo>
                    <a:pt x="8368" y="11336"/>
                    <a:pt x="8097" y="11348"/>
                    <a:pt x="7818" y="11369"/>
                  </a:cubicBezTo>
                  <a:cubicBezTo>
                    <a:pt x="7784" y="11348"/>
                    <a:pt x="7742" y="11326"/>
                    <a:pt x="7693" y="11303"/>
                  </a:cubicBezTo>
                  <a:cubicBezTo>
                    <a:pt x="7207" y="11080"/>
                    <a:pt x="6874" y="10796"/>
                    <a:pt x="6642" y="10486"/>
                  </a:cubicBezTo>
                  <a:cubicBezTo>
                    <a:pt x="6131" y="9800"/>
                    <a:pt x="6108" y="8975"/>
                    <a:pt x="5992" y="8342"/>
                  </a:cubicBezTo>
                  <a:cubicBezTo>
                    <a:pt x="5923" y="7966"/>
                    <a:pt x="6044" y="7853"/>
                    <a:pt x="6293" y="7853"/>
                  </a:cubicBezTo>
                  <a:cubicBezTo>
                    <a:pt x="6653" y="7853"/>
                    <a:pt x="7280" y="8088"/>
                    <a:pt x="7989" y="8105"/>
                  </a:cubicBezTo>
                  <a:cubicBezTo>
                    <a:pt x="8106" y="8107"/>
                    <a:pt x="8227" y="8109"/>
                    <a:pt x="8350" y="8109"/>
                  </a:cubicBezTo>
                  <a:cubicBezTo>
                    <a:pt x="9479" y="8109"/>
                    <a:pt x="10825" y="7967"/>
                    <a:pt x="12129" y="6935"/>
                  </a:cubicBezTo>
                  <a:cubicBezTo>
                    <a:pt x="12793" y="6411"/>
                    <a:pt x="13136" y="5737"/>
                    <a:pt x="13272" y="5007"/>
                  </a:cubicBezTo>
                  <a:cubicBezTo>
                    <a:pt x="13433" y="4146"/>
                    <a:pt x="13300" y="3206"/>
                    <a:pt x="13048" y="2345"/>
                  </a:cubicBezTo>
                  <a:cubicBezTo>
                    <a:pt x="12694" y="1147"/>
                    <a:pt x="11352" y="1"/>
                    <a:pt x="9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6"/>
            <p:cNvSpPr/>
            <p:nvPr/>
          </p:nvSpPr>
          <p:spPr>
            <a:xfrm>
              <a:off x="1834150" y="4519575"/>
              <a:ext cx="3050" cy="825"/>
            </a:xfrm>
            <a:custGeom>
              <a:avLst/>
              <a:gdLst/>
              <a:ahLst/>
              <a:cxnLst/>
              <a:rect l="l" t="t" r="r" b="b"/>
              <a:pathLst>
                <a:path w="122" h="33" extrusionOk="0">
                  <a:moveTo>
                    <a:pt x="122" y="1"/>
                  </a:moveTo>
                  <a:cubicBezTo>
                    <a:pt x="80" y="6"/>
                    <a:pt x="41" y="12"/>
                    <a:pt x="0" y="22"/>
                  </a:cubicBezTo>
                  <a:cubicBezTo>
                    <a:pt x="1" y="22"/>
                    <a:pt x="1" y="24"/>
                    <a:pt x="4" y="24"/>
                  </a:cubicBezTo>
                  <a:cubicBezTo>
                    <a:pt x="7" y="28"/>
                    <a:pt x="12" y="29"/>
                    <a:pt x="14" y="32"/>
                  </a:cubicBezTo>
                  <a:cubicBezTo>
                    <a:pt x="45" y="24"/>
                    <a:pt x="78" y="14"/>
                    <a:pt x="110" y="3"/>
                  </a:cubicBezTo>
                  <a:cubicBezTo>
                    <a:pt x="114" y="3"/>
                    <a:pt x="117" y="2"/>
                    <a:pt x="122" y="1"/>
                  </a:cubicBezTo>
                  <a:close/>
                </a:path>
              </a:pathLst>
            </a:custGeom>
            <a:solidFill>
              <a:srgbClr val="C8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6"/>
            <p:cNvSpPr/>
            <p:nvPr/>
          </p:nvSpPr>
          <p:spPr>
            <a:xfrm>
              <a:off x="1833025" y="4519575"/>
              <a:ext cx="4175" cy="925"/>
            </a:xfrm>
            <a:custGeom>
              <a:avLst/>
              <a:gdLst/>
              <a:ahLst/>
              <a:cxnLst/>
              <a:rect l="l" t="t" r="r" b="b"/>
              <a:pathLst>
                <a:path w="167" h="37" extrusionOk="0">
                  <a:moveTo>
                    <a:pt x="167" y="1"/>
                  </a:moveTo>
                  <a:cubicBezTo>
                    <a:pt x="125" y="6"/>
                    <a:pt x="86" y="12"/>
                    <a:pt x="45" y="24"/>
                  </a:cubicBezTo>
                  <a:cubicBezTo>
                    <a:pt x="29" y="28"/>
                    <a:pt x="16" y="31"/>
                    <a:pt x="0" y="37"/>
                  </a:cubicBezTo>
                  <a:cubicBezTo>
                    <a:pt x="17" y="32"/>
                    <a:pt x="32" y="29"/>
                    <a:pt x="49" y="25"/>
                  </a:cubicBezTo>
                  <a:cubicBezTo>
                    <a:pt x="83" y="16"/>
                    <a:pt x="122" y="9"/>
                    <a:pt x="155" y="3"/>
                  </a:cubicBezTo>
                  <a:cubicBezTo>
                    <a:pt x="159" y="3"/>
                    <a:pt x="162" y="2"/>
                    <a:pt x="167" y="1"/>
                  </a:cubicBezTo>
                  <a:close/>
                </a:path>
              </a:pathLst>
            </a:custGeom>
            <a:solidFill>
              <a:srgbClr val="C8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6"/>
            <p:cNvSpPr/>
            <p:nvPr/>
          </p:nvSpPr>
          <p:spPr>
            <a:xfrm>
              <a:off x="1339550" y="4206000"/>
              <a:ext cx="203425" cy="153200"/>
            </a:xfrm>
            <a:custGeom>
              <a:avLst/>
              <a:gdLst/>
              <a:ahLst/>
              <a:cxnLst/>
              <a:rect l="l" t="t" r="r" b="b"/>
              <a:pathLst>
                <a:path w="8137" h="6128" extrusionOk="0">
                  <a:moveTo>
                    <a:pt x="2593" y="1"/>
                  </a:moveTo>
                  <a:cubicBezTo>
                    <a:pt x="2550" y="1"/>
                    <a:pt x="2507" y="1"/>
                    <a:pt x="2463" y="1"/>
                  </a:cubicBezTo>
                  <a:cubicBezTo>
                    <a:pt x="1204" y="1935"/>
                    <a:pt x="1" y="4587"/>
                    <a:pt x="2146" y="6036"/>
                  </a:cubicBezTo>
                  <a:cubicBezTo>
                    <a:pt x="2279" y="6106"/>
                    <a:pt x="2414" y="6128"/>
                    <a:pt x="2549" y="6128"/>
                  </a:cubicBezTo>
                  <a:cubicBezTo>
                    <a:pt x="2784" y="6128"/>
                    <a:pt x="3021" y="6061"/>
                    <a:pt x="3255" y="6061"/>
                  </a:cubicBezTo>
                  <a:cubicBezTo>
                    <a:pt x="3264" y="6061"/>
                    <a:pt x="3273" y="6061"/>
                    <a:pt x="3282" y="6061"/>
                  </a:cubicBezTo>
                  <a:cubicBezTo>
                    <a:pt x="4621" y="5522"/>
                    <a:pt x="4484" y="3245"/>
                    <a:pt x="6195" y="3096"/>
                  </a:cubicBezTo>
                  <a:cubicBezTo>
                    <a:pt x="6522" y="3104"/>
                    <a:pt x="6840" y="3536"/>
                    <a:pt x="7168" y="3536"/>
                  </a:cubicBezTo>
                  <a:cubicBezTo>
                    <a:pt x="7219" y="3536"/>
                    <a:pt x="7270" y="3525"/>
                    <a:pt x="7321" y="3502"/>
                  </a:cubicBezTo>
                  <a:cubicBezTo>
                    <a:pt x="7661" y="3322"/>
                    <a:pt x="7928" y="3089"/>
                    <a:pt x="8136" y="2818"/>
                  </a:cubicBezTo>
                  <a:cubicBezTo>
                    <a:pt x="7701" y="2370"/>
                    <a:pt x="7266" y="1934"/>
                    <a:pt x="6813" y="1543"/>
                  </a:cubicBezTo>
                  <a:cubicBezTo>
                    <a:pt x="6474" y="1253"/>
                    <a:pt x="6127" y="991"/>
                    <a:pt x="5761" y="768"/>
                  </a:cubicBezTo>
                  <a:cubicBezTo>
                    <a:pt x="5105" y="370"/>
                    <a:pt x="4387" y="100"/>
                    <a:pt x="3547" y="34"/>
                  </a:cubicBezTo>
                  <a:cubicBezTo>
                    <a:pt x="3505" y="30"/>
                    <a:pt x="3460" y="29"/>
                    <a:pt x="3418" y="24"/>
                  </a:cubicBezTo>
                  <a:cubicBezTo>
                    <a:pt x="3166" y="9"/>
                    <a:pt x="2888" y="1"/>
                    <a:pt x="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6"/>
            <p:cNvSpPr/>
            <p:nvPr/>
          </p:nvSpPr>
          <p:spPr>
            <a:xfrm>
              <a:off x="1825700" y="4520150"/>
              <a:ext cx="8825" cy="2900"/>
            </a:xfrm>
            <a:custGeom>
              <a:avLst/>
              <a:gdLst/>
              <a:ahLst/>
              <a:cxnLst/>
              <a:rect l="l" t="t" r="r" b="b"/>
              <a:pathLst>
                <a:path w="353" h="116" extrusionOk="0">
                  <a:moveTo>
                    <a:pt x="338" y="1"/>
                  </a:moveTo>
                  <a:cubicBezTo>
                    <a:pt x="322" y="5"/>
                    <a:pt x="309" y="8"/>
                    <a:pt x="293" y="14"/>
                  </a:cubicBezTo>
                  <a:cubicBezTo>
                    <a:pt x="245" y="27"/>
                    <a:pt x="199" y="38"/>
                    <a:pt x="151" y="56"/>
                  </a:cubicBezTo>
                  <a:cubicBezTo>
                    <a:pt x="101" y="72"/>
                    <a:pt x="50" y="89"/>
                    <a:pt x="1" y="115"/>
                  </a:cubicBezTo>
                  <a:cubicBezTo>
                    <a:pt x="118" y="82"/>
                    <a:pt x="234" y="46"/>
                    <a:pt x="352" y="11"/>
                  </a:cubicBezTo>
                  <a:cubicBezTo>
                    <a:pt x="350" y="8"/>
                    <a:pt x="345" y="6"/>
                    <a:pt x="342" y="2"/>
                  </a:cubicBezTo>
                  <a:cubicBezTo>
                    <a:pt x="339" y="2"/>
                    <a:pt x="339" y="1"/>
                    <a:pt x="338" y="1"/>
                  </a:cubicBezTo>
                  <a:close/>
                </a:path>
              </a:pathLst>
            </a:custGeom>
            <a:solidFill>
              <a:srgbClr val="DA9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6"/>
            <p:cNvSpPr/>
            <p:nvPr/>
          </p:nvSpPr>
          <p:spPr>
            <a:xfrm>
              <a:off x="1825700" y="4519575"/>
              <a:ext cx="11500" cy="3425"/>
            </a:xfrm>
            <a:custGeom>
              <a:avLst/>
              <a:gdLst/>
              <a:ahLst/>
              <a:cxnLst/>
              <a:rect l="l" t="t" r="r" b="b"/>
              <a:pathLst>
                <a:path w="460" h="137" extrusionOk="0">
                  <a:moveTo>
                    <a:pt x="460" y="1"/>
                  </a:moveTo>
                  <a:cubicBezTo>
                    <a:pt x="418" y="6"/>
                    <a:pt x="379" y="12"/>
                    <a:pt x="338" y="24"/>
                  </a:cubicBezTo>
                  <a:cubicBezTo>
                    <a:pt x="322" y="28"/>
                    <a:pt x="309" y="31"/>
                    <a:pt x="293" y="35"/>
                  </a:cubicBezTo>
                  <a:cubicBezTo>
                    <a:pt x="245" y="45"/>
                    <a:pt x="199" y="58"/>
                    <a:pt x="151" y="76"/>
                  </a:cubicBezTo>
                  <a:cubicBezTo>
                    <a:pt x="101" y="93"/>
                    <a:pt x="50" y="112"/>
                    <a:pt x="1" y="137"/>
                  </a:cubicBezTo>
                  <a:cubicBezTo>
                    <a:pt x="118" y="103"/>
                    <a:pt x="234" y="67"/>
                    <a:pt x="352" y="32"/>
                  </a:cubicBezTo>
                  <a:cubicBezTo>
                    <a:pt x="383" y="24"/>
                    <a:pt x="416" y="14"/>
                    <a:pt x="448" y="3"/>
                  </a:cubicBezTo>
                  <a:cubicBezTo>
                    <a:pt x="452" y="3"/>
                    <a:pt x="455" y="2"/>
                    <a:pt x="460" y="1"/>
                  </a:cubicBez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6"/>
            <p:cNvSpPr/>
            <p:nvPr/>
          </p:nvSpPr>
          <p:spPr>
            <a:xfrm>
              <a:off x="1950850" y="4472200"/>
              <a:ext cx="5250" cy="9550"/>
            </a:xfrm>
            <a:custGeom>
              <a:avLst/>
              <a:gdLst/>
              <a:ahLst/>
              <a:cxnLst/>
              <a:rect l="l" t="t" r="r" b="b"/>
              <a:pathLst>
                <a:path w="210" h="382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40" y="70"/>
                    <a:pt x="73" y="134"/>
                    <a:pt x="1" y="196"/>
                  </a:cubicBezTo>
                  <a:cubicBezTo>
                    <a:pt x="1" y="196"/>
                    <a:pt x="19" y="267"/>
                    <a:pt x="59" y="381"/>
                  </a:cubicBezTo>
                  <a:cubicBezTo>
                    <a:pt x="116" y="238"/>
                    <a:pt x="167" y="113"/>
                    <a:pt x="209" y="1"/>
                  </a:cubicBez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6"/>
            <p:cNvSpPr/>
            <p:nvPr/>
          </p:nvSpPr>
          <p:spPr>
            <a:xfrm>
              <a:off x="1863425" y="4527225"/>
              <a:ext cx="32975" cy="30675"/>
            </a:xfrm>
            <a:custGeom>
              <a:avLst/>
              <a:gdLst/>
              <a:ahLst/>
              <a:cxnLst/>
              <a:rect l="l" t="t" r="r" b="b"/>
              <a:pathLst>
                <a:path w="1319" h="1227" extrusionOk="0">
                  <a:moveTo>
                    <a:pt x="656" y="1"/>
                  </a:moveTo>
                  <a:cubicBezTo>
                    <a:pt x="616" y="1"/>
                    <a:pt x="576" y="5"/>
                    <a:pt x="536" y="13"/>
                  </a:cubicBezTo>
                  <a:cubicBezTo>
                    <a:pt x="210" y="80"/>
                    <a:pt x="0" y="402"/>
                    <a:pt x="68" y="735"/>
                  </a:cubicBezTo>
                  <a:cubicBezTo>
                    <a:pt x="129" y="1025"/>
                    <a:pt x="383" y="1227"/>
                    <a:pt x="664" y="1227"/>
                  </a:cubicBezTo>
                  <a:cubicBezTo>
                    <a:pt x="704" y="1227"/>
                    <a:pt x="743" y="1223"/>
                    <a:pt x="783" y="1215"/>
                  </a:cubicBezTo>
                  <a:cubicBezTo>
                    <a:pt x="1109" y="1148"/>
                    <a:pt x="1319" y="824"/>
                    <a:pt x="1251" y="492"/>
                  </a:cubicBezTo>
                  <a:cubicBezTo>
                    <a:pt x="1191" y="201"/>
                    <a:pt x="938" y="1"/>
                    <a:pt x="656" y="1"/>
                  </a:cubicBezTo>
                  <a:close/>
                </a:path>
              </a:pathLst>
            </a:custGeom>
            <a:solidFill>
              <a:srgbClr val="E7A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6"/>
            <p:cNvSpPr/>
            <p:nvPr/>
          </p:nvSpPr>
          <p:spPr>
            <a:xfrm>
              <a:off x="1861575" y="4527575"/>
              <a:ext cx="32875" cy="30050"/>
            </a:xfrm>
            <a:custGeom>
              <a:avLst/>
              <a:gdLst/>
              <a:ahLst/>
              <a:cxnLst/>
              <a:rect l="l" t="t" r="r" b="b"/>
              <a:pathLst>
                <a:path w="1315" h="1202" extrusionOk="0">
                  <a:moveTo>
                    <a:pt x="660" y="1"/>
                  </a:moveTo>
                  <a:cubicBezTo>
                    <a:pt x="620" y="1"/>
                    <a:pt x="579" y="5"/>
                    <a:pt x="537" y="13"/>
                  </a:cubicBezTo>
                  <a:cubicBezTo>
                    <a:pt x="210" y="80"/>
                    <a:pt x="0" y="399"/>
                    <a:pt x="67" y="723"/>
                  </a:cubicBezTo>
                  <a:cubicBezTo>
                    <a:pt x="125" y="1007"/>
                    <a:pt x="375" y="1202"/>
                    <a:pt x="654" y="1202"/>
                  </a:cubicBezTo>
                  <a:cubicBezTo>
                    <a:pt x="695" y="1202"/>
                    <a:pt x="736" y="1198"/>
                    <a:pt x="778" y="1189"/>
                  </a:cubicBezTo>
                  <a:cubicBezTo>
                    <a:pt x="1105" y="1122"/>
                    <a:pt x="1315" y="804"/>
                    <a:pt x="1248" y="480"/>
                  </a:cubicBezTo>
                  <a:cubicBezTo>
                    <a:pt x="1191" y="198"/>
                    <a:pt x="940" y="1"/>
                    <a:pt x="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6"/>
            <p:cNvSpPr/>
            <p:nvPr/>
          </p:nvSpPr>
          <p:spPr>
            <a:xfrm>
              <a:off x="1825700" y="4519575"/>
              <a:ext cx="11500" cy="3425"/>
            </a:xfrm>
            <a:custGeom>
              <a:avLst/>
              <a:gdLst/>
              <a:ahLst/>
              <a:cxnLst/>
              <a:rect l="l" t="t" r="r" b="b"/>
              <a:pathLst>
                <a:path w="460" h="137" extrusionOk="0">
                  <a:moveTo>
                    <a:pt x="460" y="1"/>
                  </a:moveTo>
                  <a:cubicBezTo>
                    <a:pt x="418" y="6"/>
                    <a:pt x="379" y="12"/>
                    <a:pt x="338" y="22"/>
                  </a:cubicBezTo>
                  <a:cubicBezTo>
                    <a:pt x="322" y="25"/>
                    <a:pt x="309" y="29"/>
                    <a:pt x="293" y="35"/>
                  </a:cubicBezTo>
                  <a:cubicBezTo>
                    <a:pt x="245" y="47"/>
                    <a:pt x="199" y="60"/>
                    <a:pt x="151" y="76"/>
                  </a:cubicBezTo>
                  <a:cubicBezTo>
                    <a:pt x="101" y="93"/>
                    <a:pt x="50" y="112"/>
                    <a:pt x="1" y="137"/>
                  </a:cubicBezTo>
                  <a:cubicBezTo>
                    <a:pt x="118" y="103"/>
                    <a:pt x="234" y="67"/>
                    <a:pt x="352" y="32"/>
                  </a:cubicBezTo>
                  <a:cubicBezTo>
                    <a:pt x="383" y="24"/>
                    <a:pt x="416" y="14"/>
                    <a:pt x="448" y="3"/>
                  </a:cubicBezTo>
                  <a:cubicBezTo>
                    <a:pt x="452" y="3"/>
                    <a:pt x="455" y="2"/>
                    <a:pt x="460" y="1"/>
                  </a:cubicBezTo>
                  <a:close/>
                </a:path>
              </a:pathLst>
            </a:custGeom>
            <a:solidFill>
              <a:srgbClr val="DA9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6"/>
            <p:cNvSpPr/>
            <p:nvPr/>
          </p:nvSpPr>
          <p:spPr>
            <a:xfrm>
              <a:off x="1801150" y="4329100"/>
              <a:ext cx="45275" cy="26225"/>
            </a:xfrm>
            <a:custGeom>
              <a:avLst/>
              <a:gdLst/>
              <a:ahLst/>
              <a:cxnLst/>
              <a:rect l="l" t="t" r="r" b="b"/>
              <a:pathLst>
                <a:path w="1811" h="1049" extrusionOk="0">
                  <a:moveTo>
                    <a:pt x="1365" y="0"/>
                  </a:moveTo>
                  <a:cubicBezTo>
                    <a:pt x="956" y="0"/>
                    <a:pt x="232" y="435"/>
                    <a:pt x="108" y="739"/>
                  </a:cubicBezTo>
                  <a:cubicBezTo>
                    <a:pt x="0" y="1007"/>
                    <a:pt x="530" y="1049"/>
                    <a:pt x="875" y="1049"/>
                  </a:cubicBezTo>
                  <a:cubicBezTo>
                    <a:pt x="1033" y="1049"/>
                    <a:pt x="1152" y="1040"/>
                    <a:pt x="1152" y="1040"/>
                  </a:cubicBezTo>
                  <a:cubicBezTo>
                    <a:pt x="1264" y="946"/>
                    <a:pt x="1811" y="493"/>
                    <a:pt x="1615" y="119"/>
                  </a:cubicBezTo>
                  <a:cubicBezTo>
                    <a:pt x="1572" y="35"/>
                    <a:pt x="1481" y="0"/>
                    <a:pt x="1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6"/>
            <p:cNvSpPr/>
            <p:nvPr/>
          </p:nvSpPr>
          <p:spPr>
            <a:xfrm>
              <a:off x="1785425" y="4342500"/>
              <a:ext cx="101350" cy="48250"/>
            </a:xfrm>
            <a:custGeom>
              <a:avLst/>
              <a:gdLst/>
              <a:ahLst/>
              <a:cxnLst/>
              <a:rect l="l" t="t" r="r" b="b"/>
              <a:pathLst>
                <a:path w="4054" h="1930" extrusionOk="0">
                  <a:moveTo>
                    <a:pt x="3698" y="1"/>
                  </a:moveTo>
                  <a:cubicBezTo>
                    <a:pt x="3676" y="1"/>
                    <a:pt x="3655" y="10"/>
                    <a:pt x="3641" y="28"/>
                  </a:cubicBezTo>
                  <a:cubicBezTo>
                    <a:pt x="3618" y="58"/>
                    <a:pt x="3622" y="104"/>
                    <a:pt x="3654" y="128"/>
                  </a:cubicBezTo>
                  <a:cubicBezTo>
                    <a:pt x="3657" y="129"/>
                    <a:pt x="3905" y="329"/>
                    <a:pt x="3785" y="529"/>
                  </a:cubicBezTo>
                  <a:cubicBezTo>
                    <a:pt x="3686" y="691"/>
                    <a:pt x="3149" y="752"/>
                    <a:pt x="2718" y="801"/>
                  </a:cubicBezTo>
                  <a:cubicBezTo>
                    <a:pt x="2548" y="821"/>
                    <a:pt x="2385" y="838"/>
                    <a:pt x="2244" y="862"/>
                  </a:cubicBezTo>
                  <a:cubicBezTo>
                    <a:pt x="1820" y="933"/>
                    <a:pt x="1454" y="1206"/>
                    <a:pt x="1096" y="1468"/>
                  </a:cubicBezTo>
                  <a:cubicBezTo>
                    <a:pt x="985" y="1552"/>
                    <a:pt x="875" y="1635"/>
                    <a:pt x="762" y="1708"/>
                  </a:cubicBezTo>
                  <a:cubicBezTo>
                    <a:pt x="683" y="1762"/>
                    <a:pt x="607" y="1789"/>
                    <a:pt x="534" y="1789"/>
                  </a:cubicBezTo>
                  <a:cubicBezTo>
                    <a:pt x="508" y="1789"/>
                    <a:pt x="482" y="1785"/>
                    <a:pt x="456" y="1778"/>
                  </a:cubicBezTo>
                  <a:cubicBezTo>
                    <a:pt x="261" y="1723"/>
                    <a:pt x="147" y="1487"/>
                    <a:pt x="145" y="1484"/>
                  </a:cubicBezTo>
                  <a:cubicBezTo>
                    <a:pt x="134" y="1458"/>
                    <a:pt x="108" y="1443"/>
                    <a:pt x="82" y="1443"/>
                  </a:cubicBezTo>
                  <a:cubicBezTo>
                    <a:pt x="72" y="1443"/>
                    <a:pt x="61" y="1446"/>
                    <a:pt x="51" y="1451"/>
                  </a:cubicBezTo>
                  <a:cubicBezTo>
                    <a:pt x="15" y="1467"/>
                    <a:pt x="0" y="1509"/>
                    <a:pt x="16" y="1545"/>
                  </a:cubicBezTo>
                  <a:cubicBezTo>
                    <a:pt x="24" y="1556"/>
                    <a:pt x="161" y="1843"/>
                    <a:pt x="419" y="1914"/>
                  </a:cubicBezTo>
                  <a:cubicBezTo>
                    <a:pt x="455" y="1924"/>
                    <a:pt x="491" y="1930"/>
                    <a:pt x="527" y="1930"/>
                  </a:cubicBezTo>
                  <a:cubicBezTo>
                    <a:pt x="529" y="1930"/>
                    <a:pt x="532" y="1930"/>
                    <a:pt x="534" y="1930"/>
                  </a:cubicBezTo>
                  <a:cubicBezTo>
                    <a:pt x="634" y="1930"/>
                    <a:pt x="739" y="1895"/>
                    <a:pt x="840" y="1823"/>
                  </a:cubicBezTo>
                  <a:cubicBezTo>
                    <a:pt x="952" y="1748"/>
                    <a:pt x="1066" y="1664"/>
                    <a:pt x="1180" y="1578"/>
                  </a:cubicBezTo>
                  <a:cubicBezTo>
                    <a:pt x="1522" y="1328"/>
                    <a:pt x="1875" y="1064"/>
                    <a:pt x="2266" y="999"/>
                  </a:cubicBezTo>
                  <a:cubicBezTo>
                    <a:pt x="2404" y="977"/>
                    <a:pt x="2563" y="959"/>
                    <a:pt x="2732" y="940"/>
                  </a:cubicBezTo>
                  <a:cubicBezTo>
                    <a:pt x="3266" y="880"/>
                    <a:pt x="3770" y="822"/>
                    <a:pt x="3903" y="601"/>
                  </a:cubicBezTo>
                  <a:cubicBezTo>
                    <a:pt x="4054" y="355"/>
                    <a:pt x="3861" y="112"/>
                    <a:pt x="3741" y="15"/>
                  </a:cubicBezTo>
                  <a:cubicBezTo>
                    <a:pt x="3728" y="5"/>
                    <a:pt x="3713" y="1"/>
                    <a:pt x="3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6"/>
            <p:cNvSpPr/>
            <p:nvPr/>
          </p:nvSpPr>
          <p:spPr>
            <a:xfrm>
              <a:off x="1827925" y="4353300"/>
              <a:ext cx="11275" cy="15450"/>
            </a:xfrm>
            <a:custGeom>
              <a:avLst/>
              <a:gdLst/>
              <a:ahLst/>
              <a:cxnLst/>
              <a:rect l="l" t="t" r="r" b="b"/>
              <a:pathLst>
                <a:path w="451" h="618" extrusionOk="0">
                  <a:moveTo>
                    <a:pt x="79" y="0"/>
                  </a:moveTo>
                  <a:cubicBezTo>
                    <a:pt x="67" y="0"/>
                    <a:pt x="55" y="3"/>
                    <a:pt x="43" y="10"/>
                  </a:cubicBezTo>
                  <a:cubicBezTo>
                    <a:pt x="10" y="30"/>
                    <a:pt x="0" y="75"/>
                    <a:pt x="19" y="108"/>
                  </a:cubicBezTo>
                  <a:lnTo>
                    <a:pt x="308" y="584"/>
                  </a:lnTo>
                  <a:cubicBezTo>
                    <a:pt x="323" y="606"/>
                    <a:pt x="345" y="618"/>
                    <a:pt x="369" y="618"/>
                  </a:cubicBezTo>
                  <a:cubicBezTo>
                    <a:pt x="381" y="618"/>
                    <a:pt x="395" y="615"/>
                    <a:pt x="407" y="608"/>
                  </a:cubicBezTo>
                  <a:cubicBezTo>
                    <a:pt x="439" y="587"/>
                    <a:pt x="450" y="544"/>
                    <a:pt x="430" y="509"/>
                  </a:cubicBezTo>
                  <a:lnTo>
                    <a:pt x="140" y="34"/>
                  </a:lnTo>
                  <a:cubicBezTo>
                    <a:pt x="127" y="12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6"/>
            <p:cNvSpPr/>
            <p:nvPr/>
          </p:nvSpPr>
          <p:spPr>
            <a:xfrm>
              <a:off x="1827850" y="4380550"/>
              <a:ext cx="22050" cy="8825"/>
            </a:xfrm>
            <a:custGeom>
              <a:avLst/>
              <a:gdLst/>
              <a:ahLst/>
              <a:cxnLst/>
              <a:rect l="l" t="t" r="r" b="b"/>
              <a:pathLst>
                <a:path w="882" h="353" extrusionOk="0">
                  <a:moveTo>
                    <a:pt x="716" y="1"/>
                  </a:moveTo>
                  <a:cubicBezTo>
                    <a:pt x="309" y="1"/>
                    <a:pt x="34" y="260"/>
                    <a:pt x="20" y="272"/>
                  </a:cubicBezTo>
                  <a:cubicBezTo>
                    <a:pt x="0" y="291"/>
                    <a:pt x="0" y="321"/>
                    <a:pt x="19" y="338"/>
                  </a:cubicBezTo>
                  <a:cubicBezTo>
                    <a:pt x="28" y="349"/>
                    <a:pt x="39" y="353"/>
                    <a:pt x="51" y="353"/>
                  </a:cubicBezTo>
                  <a:cubicBezTo>
                    <a:pt x="64" y="353"/>
                    <a:pt x="77" y="350"/>
                    <a:pt x="87" y="338"/>
                  </a:cubicBezTo>
                  <a:cubicBezTo>
                    <a:pt x="88" y="337"/>
                    <a:pt x="348" y="96"/>
                    <a:pt x="721" y="96"/>
                  </a:cubicBezTo>
                  <a:cubicBezTo>
                    <a:pt x="756" y="96"/>
                    <a:pt x="792" y="98"/>
                    <a:pt x="828" y="102"/>
                  </a:cubicBezTo>
                  <a:cubicBezTo>
                    <a:pt x="829" y="103"/>
                    <a:pt x="830" y="103"/>
                    <a:pt x="831" y="103"/>
                  </a:cubicBezTo>
                  <a:cubicBezTo>
                    <a:pt x="854" y="103"/>
                    <a:pt x="876" y="84"/>
                    <a:pt x="880" y="60"/>
                  </a:cubicBezTo>
                  <a:cubicBezTo>
                    <a:pt x="882" y="34"/>
                    <a:pt x="864" y="11"/>
                    <a:pt x="838" y="8"/>
                  </a:cubicBezTo>
                  <a:cubicBezTo>
                    <a:pt x="796" y="3"/>
                    <a:pt x="755" y="1"/>
                    <a:pt x="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6"/>
            <p:cNvSpPr/>
            <p:nvPr/>
          </p:nvSpPr>
          <p:spPr>
            <a:xfrm>
              <a:off x="1754475" y="4347850"/>
              <a:ext cx="18625" cy="17950"/>
            </a:xfrm>
            <a:custGeom>
              <a:avLst/>
              <a:gdLst/>
              <a:ahLst/>
              <a:cxnLst/>
              <a:rect l="l" t="t" r="r" b="b"/>
              <a:pathLst>
                <a:path w="745" h="718" extrusionOk="0">
                  <a:moveTo>
                    <a:pt x="328" y="1"/>
                  </a:moveTo>
                  <a:cubicBezTo>
                    <a:pt x="287" y="1"/>
                    <a:pt x="245" y="9"/>
                    <a:pt x="206" y="28"/>
                  </a:cubicBezTo>
                  <a:cubicBezTo>
                    <a:pt x="53" y="105"/>
                    <a:pt x="1" y="315"/>
                    <a:pt x="90" y="498"/>
                  </a:cubicBezTo>
                  <a:cubicBezTo>
                    <a:pt x="159" y="635"/>
                    <a:pt x="287" y="717"/>
                    <a:pt x="413" y="717"/>
                  </a:cubicBezTo>
                  <a:cubicBezTo>
                    <a:pt x="455" y="717"/>
                    <a:pt x="497" y="708"/>
                    <a:pt x="536" y="688"/>
                  </a:cubicBezTo>
                  <a:cubicBezTo>
                    <a:pt x="691" y="611"/>
                    <a:pt x="745" y="401"/>
                    <a:pt x="654" y="219"/>
                  </a:cubicBezTo>
                  <a:cubicBezTo>
                    <a:pt x="586" y="83"/>
                    <a:pt x="456" y="1"/>
                    <a:pt x="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6"/>
            <p:cNvSpPr/>
            <p:nvPr/>
          </p:nvSpPr>
          <p:spPr>
            <a:xfrm>
              <a:off x="1867400" y="4306925"/>
              <a:ext cx="18550" cy="17975"/>
            </a:xfrm>
            <a:custGeom>
              <a:avLst/>
              <a:gdLst/>
              <a:ahLst/>
              <a:cxnLst/>
              <a:rect l="l" t="t" r="r" b="b"/>
              <a:pathLst>
                <a:path w="742" h="719" extrusionOk="0">
                  <a:moveTo>
                    <a:pt x="330" y="1"/>
                  </a:moveTo>
                  <a:cubicBezTo>
                    <a:pt x="288" y="1"/>
                    <a:pt x="247" y="10"/>
                    <a:pt x="209" y="29"/>
                  </a:cubicBezTo>
                  <a:cubicBezTo>
                    <a:pt x="53" y="106"/>
                    <a:pt x="0" y="316"/>
                    <a:pt x="90" y="500"/>
                  </a:cubicBezTo>
                  <a:cubicBezTo>
                    <a:pt x="158" y="636"/>
                    <a:pt x="287" y="718"/>
                    <a:pt x="412" y="718"/>
                  </a:cubicBezTo>
                  <a:cubicBezTo>
                    <a:pt x="455" y="718"/>
                    <a:pt x="497" y="709"/>
                    <a:pt x="536" y="689"/>
                  </a:cubicBezTo>
                  <a:cubicBezTo>
                    <a:pt x="689" y="611"/>
                    <a:pt x="742" y="401"/>
                    <a:pt x="652" y="219"/>
                  </a:cubicBezTo>
                  <a:cubicBezTo>
                    <a:pt x="583" y="83"/>
                    <a:pt x="45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6"/>
            <p:cNvSpPr/>
            <p:nvPr/>
          </p:nvSpPr>
          <p:spPr>
            <a:xfrm>
              <a:off x="1637900" y="4257825"/>
              <a:ext cx="66475" cy="79400"/>
            </a:xfrm>
            <a:custGeom>
              <a:avLst/>
              <a:gdLst/>
              <a:ahLst/>
              <a:cxnLst/>
              <a:rect l="l" t="t" r="r" b="b"/>
              <a:pathLst>
                <a:path w="2659" h="3176" extrusionOk="0">
                  <a:moveTo>
                    <a:pt x="588" y="1"/>
                  </a:moveTo>
                  <a:cubicBezTo>
                    <a:pt x="421" y="1"/>
                    <a:pt x="321" y="20"/>
                    <a:pt x="321" y="20"/>
                  </a:cubicBezTo>
                  <a:cubicBezTo>
                    <a:pt x="1" y="634"/>
                    <a:pt x="538" y="1986"/>
                    <a:pt x="1315" y="3176"/>
                  </a:cubicBezTo>
                  <a:cubicBezTo>
                    <a:pt x="1687" y="2142"/>
                    <a:pt x="2659" y="1114"/>
                    <a:pt x="2659" y="1114"/>
                  </a:cubicBezTo>
                  <a:cubicBezTo>
                    <a:pt x="1934" y="135"/>
                    <a:pt x="1029" y="1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6"/>
            <p:cNvSpPr/>
            <p:nvPr/>
          </p:nvSpPr>
          <p:spPr>
            <a:xfrm>
              <a:off x="1846775" y="4174275"/>
              <a:ext cx="43700" cy="63750"/>
            </a:xfrm>
            <a:custGeom>
              <a:avLst/>
              <a:gdLst/>
              <a:ahLst/>
              <a:cxnLst/>
              <a:rect l="l" t="t" r="r" b="b"/>
              <a:pathLst>
                <a:path w="1748" h="2550" extrusionOk="0">
                  <a:moveTo>
                    <a:pt x="800" y="1"/>
                  </a:moveTo>
                  <a:cubicBezTo>
                    <a:pt x="798" y="1"/>
                    <a:pt x="796" y="1"/>
                    <a:pt x="795" y="1"/>
                  </a:cubicBezTo>
                  <a:cubicBezTo>
                    <a:pt x="795" y="1"/>
                    <a:pt x="6" y="994"/>
                    <a:pt x="0" y="2297"/>
                  </a:cubicBezTo>
                  <a:cubicBezTo>
                    <a:pt x="0" y="2297"/>
                    <a:pt x="9" y="2296"/>
                    <a:pt x="27" y="2296"/>
                  </a:cubicBezTo>
                  <a:cubicBezTo>
                    <a:pt x="176" y="2296"/>
                    <a:pt x="926" y="2309"/>
                    <a:pt x="1748" y="2550"/>
                  </a:cubicBezTo>
                  <a:cubicBezTo>
                    <a:pt x="1748" y="2550"/>
                    <a:pt x="1682" y="1561"/>
                    <a:pt x="1478" y="1026"/>
                  </a:cubicBezTo>
                  <a:cubicBezTo>
                    <a:pt x="1275" y="493"/>
                    <a:pt x="1058" y="1"/>
                    <a:pt x="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6"/>
            <p:cNvSpPr/>
            <p:nvPr/>
          </p:nvSpPr>
          <p:spPr>
            <a:xfrm>
              <a:off x="1906550" y="4282575"/>
              <a:ext cx="95500" cy="48800"/>
            </a:xfrm>
            <a:custGeom>
              <a:avLst/>
              <a:gdLst/>
              <a:ahLst/>
              <a:cxnLst/>
              <a:rect l="l" t="t" r="r" b="b"/>
              <a:pathLst>
                <a:path w="3820" h="1952" extrusionOk="0">
                  <a:moveTo>
                    <a:pt x="3791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2394" y="321"/>
                    <a:pt x="40" y="1891"/>
                    <a:pt x="15" y="1908"/>
                  </a:cubicBezTo>
                  <a:cubicBezTo>
                    <a:pt x="5" y="1915"/>
                    <a:pt x="1" y="1928"/>
                    <a:pt x="8" y="1940"/>
                  </a:cubicBezTo>
                  <a:cubicBezTo>
                    <a:pt x="14" y="1947"/>
                    <a:pt x="21" y="1951"/>
                    <a:pt x="28" y="1951"/>
                  </a:cubicBezTo>
                  <a:cubicBezTo>
                    <a:pt x="34" y="1951"/>
                    <a:pt x="37" y="1948"/>
                    <a:pt x="43" y="1947"/>
                  </a:cubicBezTo>
                  <a:cubicBezTo>
                    <a:pt x="66" y="1931"/>
                    <a:pt x="2414" y="368"/>
                    <a:pt x="3798" y="49"/>
                  </a:cubicBezTo>
                  <a:cubicBezTo>
                    <a:pt x="3811" y="45"/>
                    <a:pt x="3820" y="32"/>
                    <a:pt x="3815" y="20"/>
                  </a:cubicBezTo>
                  <a:cubicBezTo>
                    <a:pt x="3813" y="9"/>
                    <a:pt x="3803" y="1"/>
                    <a:pt x="3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6"/>
            <p:cNvSpPr/>
            <p:nvPr/>
          </p:nvSpPr>
          <p:spPr>
            <a:xfrm>
              <a:off x="1918100" y="4330000"/>
              <a:ext cx="104800" cy="21025"/>
            </a:xfrm>
            <a:custGeom>
              <a:avLst/>
              <a:gdLst/>
              <a:ahLst/>
              <a:cxnLst/>
              <a:rect l="l" t="t" r="r" b="b"/>
              <a:pathLst>
                <a:path w="4192" h="841" extrusionOk="0">
                  <a:moveTo>
                    <a:pt x="3975" y="0"/>
                  </a:moveTo>
                  <a:cubicBezTo>
                    <a:pt x="2509" y="0"/>
                    <a:pt x="44" y="787"/>
                    <a:pt x="19" y="796"/>
                  </a:cubicBezTo>
                  <a:cubicBezTo>
                    <a:pt x="8" y="800"/>
                    <a:pt x="1" y="811"/>
                    <a:pt x="5" y="824"/>
                  </a:cubicBezTo>
                  <a:cubicBezTo>
                    <a:pt x="8" y="833"/>
                    <a:pt x="16" y="840"/>
                    <a:pt x="27" y="840"/>
                  </a:cubicBezTo>
                  <a:lnTo>
                    <a:pt x="31" y="840"/>
                  </a:lnTo>
                  <a:cubicBezTo>
                    <a:pt x="57" y="832"/>
                    <a:pt x="2524" y="47"/>
                    <a:pt x="3978" y="47"/>
                  </a:cubicBezTo>
                  <a:cubicBezTo>
                    <a:pt x="4042" y="47"/>
                    <a:pt x="4104" y="48"/>
                    <a:pt x="4164" y="51"/>
                  </a:cubicBezTo>
                  <a:cubicBezTo>
                    <a:pt x="4166" y="52"/>
                    <a:pt x="4168" y="52"/>
                    <a:pt x="4170" y="52"/>
                  </a:cubicBezTo>
                  <a:cubicBezTo>
                    <a:pt x="4181" y="52"/>
                    <a:pt x="4190" y="41"/>
                    <a:pt x="4190" y="30"/>
                  </a:cubicBezTo>
                  <a:cubicBezTo>
                    <a:pt x="4191" y="15"/>
                    <a:pt x="4181" y="5"/>
                    <a:pt x="4168" y="5"/>
                  </a:cubicBezTo>
                  <a:cubicBezTo>
                    <a:pt x="4106" y="2"/>
                    <a:pt x="4042" y="0"/>
                    <a:pt x="3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6"/>
            <p:cNvSpPr/>
            <p:nvPr/>
          </p:nvSpPr>
          <p:spPr>
            <a:xfrm>
              <a:off x="1915200" y="4309100"/>
              <a:ext cx="82050" cy="30775"/>
            </a:xfrm>
            <a:custGeom>
              <a:avLst/>
              <a:gdLst/>
              <a:ahLst/>
              <a:cxnLst/>
              <a:rect l="l" t="t" r="r" b="b"/>
              <a:pathLst>
                <a:path w="3282" h="1231" extrusionOk="0">
                  <a:moveTo>
                    <a:pt x="3255" y="0"/>
                  </a:moveTo>
                  <a:cubicBezTo>
                    <a:pt x="3253" y="0"/>
                    <a:pt x="3251" y="1"/>
                    <a:pt x="3249" y="2"/>
                  </a:cubicBezTo>
                  <a:cubicBezTo>
                    <a:pt x="1858" y="320"/>
                    <a:pt x="35" y="1176"/>
                    <a:pt x="17" y="1184"/>
                  </a:cubicBezTo>
                  <a:cubicBezTo>
                    <a:pt x="7" y="1190"/>
                    <a:pt x="1" y="1204"/>
                    <a:pt x="7" y="1216"/>
                  </a:cubicBezTo>
                  <a:cubicBezTo>
                    <a:pt x="12" y="1225"/>
                    <a:pt x="20" y="1231"/>
                    <a:pt x="28" y="1231"/>
                  </a:cubicBezTo>
                  <a:cubicBezTo>
                    <a:pt x="31" y="1231"/>
                    <a:pt x="37" y="1231"/>
                    <a:pt x="38" y="1228"/>
                  </a:cubicBezTo>
                  <a:cubicBezTo>
                    <a:pt x="57" y="1220"/>
                    <a:pt x="1874" y="366"/>
                    <a:pt x="3259" y="48"/>
                  </a:cubicBezTo>
                  <a:cubicBezTo>
                    <a:pt x="3272" y="45"/>
                    <a:pt x="3281" y="32"/>
                    <a:pt x="3278" y="19"/>
                  </a:cubicBezTo>
                  <a:cubicBezTo>
                    <a:pt x="3275" y="9"/>
                    <a:pt x="3265" y="0"/>
                    <a:pt x="3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6"/>
            <p:cNvSpPr/>
            <p:nvPr/>
          </p:nvSpPr>
          <p:spPr>
            <a:xfrm>
              <a:off x="1659300" y="4382975"/>
              <a:ext cx="100450" cy="37275"/>
            </a:xfrm>
            <a:custGeom>
              <a:avLst/>
              <a:gdLst/>
              <a:ahLst/>
              <a:cxnLst/>
              <a:rect l="l" t="t" r="r" b="b"/>
              <a:pathLst>
                <a:path w="4018" h="1491" extrusionOk="0">
                  <a:moveTo>
                    <a:pt x="3989" y="1"/>
                  </a:moveTo>
                  <a:cubicBezTo>
                    <a:pt x="3988" y="1"/>
                    <a:pt x="3986" y="1"/>
                    <a:pt x="3984" y="1"/>
                  </a:cubicBezTo>
                  <a:cubicBezTo>
                    <a:pt x="3955" y="7"/>
                    <a:pt x="1202" y="651"/>
                    <a:pt x="15" y="1447"/>
                  </a:cubicBezTo>
                  <a:cubicBezTo>
                    <a:pt x="3" y="1455"/>
                    <a:pt x="0" y="1469"/>
                    <a:pt x="8" y="1479"/>
                  </a:cubicBezTo>
                  <a:cubicBezTo>
                    <a:pt x="13" y="1486"/>
                    <a:pt x="21" y="1491"/>
                    <a:pt x="28" y="1491"/>
                  </a:cubicBezTo>
                  <a:cubicBezTo>
                    <a:pt x="32" y="1491"/>
                    <a:pt x="38" y="1489"/>
                    <a:pt x="42" y="1486"/>
                  </a:cubicBezTo>
                  <a:cubicBezTo>
                    <a:pt x="1222" y="696"/>
                    <a:pt x="3968" y="56"/>
                    <a:pt x="3996" y="49"/>
                  </a:cubicBezTo>
                  <a:cubicBezTo>
                    <a:pt x="4009" y="45"/>
                    <a:pt x="4018" y="32"/>
                    <a:pt x="4013" y="20"/>
                  </a:cubicBezTo>
                  <a:cubicBezTo>
                    <a:pt x="4011" y="9"/>
                    <a:pt x="4001" y="1"/>
                    <a:pt x="3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6"/>
            <p:cNvSpPr/>
            <p:nvPr/>
          </p:nvSpPr>
          <p:spPr>
            <a:xfrm>
              <a:off x="1679650" y="4404800"/>
              <a:ext cx="86575" cy="63200"/>
            </a:xfrm>
            <a:custGeom>
              <a:avLst/>
              <a:gdLst/>
              <a:ahLst/>
              <a:cxnLst/>
              <a:rect l="l" t="t" r="r" b="b"/>
              <a:pathLst>
                <a:path w="3463" h="2528" extrusionOk="0">
                  <a:moveTo>
                    <a:pt x="3435" y="1"/>
                  </a:moveTo>
                  <a:cubicBezTo>
                    <a:pt x="3431" y="1"/>
                    <a:pt x="3427" y="2"/>
                    <a:pt x="3424" y="4"/>
                  </a:cubicBezTo>
                  <a:cubicBezTo>
                    <a:pt x="3401" y="18"/>
                    <a:pt x="929" y="1395"/>
                    <a:pt x="7" y="2488"/>
                  </a:cubicBezTo>
                  <a:cubicBezTo>
                    <a:pt x="0" y="2498"/>
                    <a:pt x="0" y="2513"/>
                    <a:pt x="12" y="2521"/>
                  </a:cubicBezTo>
                  <a:cubicBezTo>
                    <a:pt x="14" y="2524"/>
                    <a:pt x="20" y="2527"/>
                    <a:pt x="26" y="2527"/>
                  </a:cubicBezTo>
                  <a:cubicBezTo>
                    <a:pt x="33" y="2527"/>
                    <a:pt x="39" y="2524"/>
                    <a:pt x="43" y="2520"/>
                  </a:cubicBezTo>
                  <a:cubicBezTo>
                    <a:pt x="960" y="1434"/>
                    <a:pt x="3422" y="60"/>
                    <a:pt x="3448" y="46"/>
                  </a:cubicBezTo>
                  <a:cubicBezTo>
                    <a:pt x="3458" y="39"/>
                    <a:pt x="3463" y="24"/>
                    <a:pt x="3457" y="13"/>
                  </a:cubicBezTo>
                  <a:cubicBezTo>
                    <a:pt x="3452" y="6"/>
                    <a:pt x="3444" y="1"/>
                    <a:pt x="3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6"/>
            <p:cNvSpPr/>
            <p:nvPr/>
          </p:nvSpPr>
          <p:spPr>
            <a:xfrm>
              <a:off x="1681925" y="4395100"/>
              <a:ext cx="78150" cy="39825"/>
            </a:xfrm>
            <a:custGeom>
              <a:avLst/>
              <a:gdLst/>
              <a:ahLst/>
              <a:cxnLst/>
              <a:rect l="l" t="t" r="r" b="b"/>
              <a:pathLst>
                <a:path w="3126" h="1593" extrusionOk="0">
                  <a:moveTo>
                    <a:pt x="3097" y="1"/>
                  </a:moveTo>
                  <a:cubicBezTo>
                    <a:pt x="3095" y="1"/>
                    <a:pt x="3092" y="1"/>
                    <a:pt x="3089" y="3"/>
                  </a:cubicBezTo>
                  <a:cubicBezTo>
                    <a:pt x="3071" y="10"/>
                    <a:pt x="1200" y="752"/>
                    <a:pt x="15" y="1549"/>
                  </a:cubicBezTo>
                  <a:cubicBezTo>
                    <a:pt x="3" y="1556"/>
                    <a:pt x="0" y="1570"/>
                    <a:pt x="7" y="1580"/>
                  </a:cubicBezTo>
                  <a:cubicBezTo>
                    <a:pt x="13" y="1588"/>
                    <a:pt x="20" y="1592"/>
                    <a:pt x="28" y="1592"/>
                  </a:cubicBezTo>
                  <a:cubicBezTo>
                    <a:pt x="31" y="1592"/>
                    <a:pt x="36" y="1592"/>
                    <a:pt x="42" y="1588"/>
                  </a:cubicBezTo>
                  <a:cubicBezTo>
                    <a:pt x="1223" y="796"/>
                    <a:pt x="3089" y="53"/>
                    <a:pt x="3107" y="46"/>
                  </a:cubicBezTo>
                  <a:cubicBezTo>
                    <a:pt x="3118" y="40"/>
                    <a:pt x="3126" y="29"/>
                    <a:pt x="3120" y="16"/>
                  </a:cubicBezTo>
                  <a:cubicBezTo>
                    <a:pt x="3115" y="8"/>
                    <a:pt x="3107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6"/>
            <p:cNvSpPr/>
            <p:nvPr/>
          </p:nvSpPr>
          <p:spPr>
            <a:xfrm>
              <a:off x="1351775" y="4606200"/>
              <a:ext cx="63575" cy="24275"/>
            </a:xfrm>
            <a:custGeom>
              <a:avLst/>
              <a:gdLst/>
              <a:ahLst/>
              <a:cxnLst/>
              <a:rect l="l" t="t" r="r" b="b"/>
              <a:pathLst>
                <a:path w="2543" h="971" extrusionOk="0">
                  <a:moveTo>
                    <a:pt x="768" y="0"/>
                  </a:moveTo>
                  <a:cubicBezTo>
                    <a:pt x="523" y="0"/>
                    <a:pt x="282" y="24"/>
                    <a:pt x="66" y="61"/>
                  </a:cubicBezTo>
                  <a:cubicBezTo>
                    <a:pt x="0" y="73"/>
                    <a:pt x="23" y="172"/>
                    <a:pt x="85" y="172"/>
                  </a:cubicBezTo>
                  <a:cubicBezTo>
                    <a:pt x="89" y="172"/>
                    <a:pt x="92" y="171"/>
                    <a:pt x="96" y="171"/>
                  </a:cubicBezTo>
                  <a:cubicBezTo>
                    <a:pt x="304" y="135"/>
                    <a:pt x="537" y="112"/>
                    <a:pt x="774" y="112"/>
                  </a:cubicBezTo>
                  <a:cubicBezTo>
                    <a:pt x="1449" y="112"/>
                    <a:pt x="2160" y="301"/>
                    <a:pt x="2424" y="939"/>
                  </a:cubicBezTo>
                  <a:cubicBezTo>
                    <a:pt x="2433" y="961"/>
                    <a:pt x="2450" y="970"/>
                    <a:pt x="2467" y="970"/>
                  </a:cubicBezTo>
                  <a:cubicBezTo>
                    <a:pt x="2503" y="970"/>
                    <a:pt x="2543" y="931"/>
                    <a:pt x="2524" y="886"/>
                  </a:cubicBezTo>
                  <a:cubicBezTo>
                    <a:pt x="2241" y="203"/>
                    <a:pt x="1485" y="0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6"/>
            <p:cNvSpPr/>
            <p:nvPr/>
          </p:nvSpPr>
          <p:spPr>
            <a:xfrm>
              <a:off x="1332050" y="4398750"/>
              <a:ext cx="85225" cy="210700"/>
            </a:xfrm>
            <a:custGeom>
              <a:avLst/>
              <a:gdLst/>
              <a:ahLst/>
              <a:cxnLst/>
              <a:rect l="l" t="t" r="r" b="b"/>
              <a:pathLst>
                <a:path w="3409" h="8428" extrusionOk="0">
                  <a:moveTo>
                    <a:pt x="85" y="0"/>
                  </a:moveTo>
                  <a:cubicBezTo>
                    <a:pt x="35" y="0"/>
                    <a:pt x="1" y="75"/>
                    <a:pt x="54" y="106"/>
                  </a:cubicBezTo>
                  <a:cubicBezTo>
                    <a:pt x="1116" y="751"/>
                    <a:pt x="2125" y="1666"/>
                    <a:pt x="2675" y="2791"/>
                  </a:cubicBezTo>
                  <a:cubicBezTo>
                    <a:pt x="3210" y="3884"/>
                    <a:pt x="2754" y="5304"/>
                    <a:pt x="2488" y="6413"/>
                  </a:cubicBezTo>
                  <a:cubicBezTo>
                    <a:pt x="2330" y="7069"/>
                    <a:pt x="2136" y="7722"/>
                    <a:pt x="1907" y="8357"/>
                  </a:cubicBezTo>
                  <a:cubicBezTo>
                    <a:pt x="1892" y="8399"/>
                    <a:pt x="1927" y="8427"/>
                    <a:pt x="1962" y="8427"/>
                  </a:cubicBezTo>
                  <a:cubicBezTo>
                    <a:pt x="1985" y="8427"/>
                    <a:pt x="2007" y="8416"/>
                    <a:pt x="2017" y="8389"/>
                  </a:cubicBezTo>
                  <a:cubicBezTo>
                    <a:pt x="2583" y="6825"/>
                    <a:pt x="3409" y="4589"/>
                    <a:pt x="2860" y="2944"/>
                  </a:cubicBezTo>
                  <a:cubicBezTo>
                    <a:pt x="2446" y="1702"/>
                    <a:pt x="1201" y="670"/>
                    <a:pt x="114" y="9"/>
                  </a:cubicBezTo>
                  <a:cubicBezTo>
                    <a:pt x="104" y="3"/>
                    <a:pt x="94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6"/>
            <p:cNvSpPr/>
            <p:nvPr/>
          </p:nvSpPr>
          <p:spPr>
            <a:xfrm>
              <a:off x="1778825" y="4555000"/>
              <a:ext cx="117700" cy="47800"/>
            </a:xfrm>
            <a:custGeom>
              <a:avLst/>
              <a:gdLst/>
              <a:ahLst/>
              <a:cxnLst/>
              <a:rect l="l" t="t" r="r" b="b"/>
              <a:pathLst>
                <a:path w="4708" h="1912" extrusionOk="0">
                  <a:moveTo>
                    <a:pt x="77" y="1"/>
                  </a:moveTo>
                  <a:cubicBezTo>
                    <a:pt x="37" y="1"/>
                    <a:pt x="0" y="56"/>
                    <a:pt x="33" y="99"/>
                  </a:cubicBezTo>
                  <a:cubicBezTo>
                    <a:pt x="1090" y="1460"/>
                    <a:pt x="3098" y="1393"/>
                    <a:pt x="4613" y="1909"/>
                  </a:cubicBezTo>
                  <a:cubicBezTo>
                    <a:pt x="4620" y="1911"/>
                    <a:pt x="4626" y="1912"/>
                    <a:pt x="4632" y="1912"/>
                  </a:cubicBezTo>
                  <a:cubicBezTo>
                    <a:pt x="4688" y="1912"/>
                    <a:pt x="4708" y="1821"/>
                    <a:pt x="4645" y="1800"/>
                  </a:cubicBezTo>
                  <a:cubicBezTo>
                    <a:pt x="3170" y="1298"/>
                    <a:pt x="1139" y="1340"/>
                    <a:pt x="115" y="22"/>
                  </a:cubicBezTo>
                  <a:cubicBezTo>
                    <a:pt x="104" y="7"/>
                    <a:pt x="90" y="1"/>
                    <a:pt x="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6"/>
            <p:cNvSpPr/>
            <p:nvPr/>
          </p:nvSpPr>
          <p:spPr>
            <a:xfrm>
              <a:off x="1940550" y="4571575"/>
              <a:ext cx="22350" cy="17700"/>
            </a:xfrm>
            <a:custGeom>
              <a:avLst/>
              <a:gdLst/>
              <a:ahLst/>
              <a:cxnLst/>
              <a:rect l="l" t="t" r="r" b="b"/>
              <a:pathLst>
                <a:path w="894" h="708" extrusionOk="0">
                  <a:moveTo>
                    <a:pt x="813" y="0"/>
                  </a:moveTo>
                  <a:cubicBezTo>
                    <a:pt x="800" y="0"/>
                    <a:pt x="787" y="5"/>
                    <a:pt x="776" y="18"/>
                  </a:cubicBezTo>
                  <a:cubicBezTo>
                    <a:pt x="569" y="238"/>
                    <a:pt x="330" y="461"/>
                    <a:pt x="57" y="600"/>
                  </a:cubicBezTo>
                  <a:cubicBezTo>
                    <a:pt x="1" y="630"/>
                    <a:pt x="32" y="707"/>
                    <a:pt x="83" y="707"/>
                  </a:cubicBezTo>
                  <a:cubicBezTo>
                    <a:pt x="92" y="707"/>
                    <a:pt x="101" y="705"/>
                    <a:pt x="110" y="700"/>
                  </a:cubicBezTo>
                  <a:cubicBezTo>
                    <a:pt x="391" y="555"/>
                    <a:pt x="638" y="326"/>
                    <a:pt x="854" y="99"/>
                  </a:cubicBezTo>
                  <a:cubicBezTo>
                    <a:pt x="893" y="59"/>
                    <a:pt x="855" y="0"/>
                    <a:pt x="8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6"/>
            <p:cNvSpPr/>
            <p:nvPr/>
          </p:nvSpPr>
          <p:spPr>
            <a:xfrm>
              <a:off x="1914600" y="4476700"/>
              <a:ext cx="38175" cy="44125"/>
            </a:xfrm>
            <a:custGeom>
              <a:avLst/>
              <a:gdLst/>
              <a:ahLst/>
              <a:cxnLst/>
              <a:rect l="l" t="t" r="r" b="b"/>
              <a:pathLst>
                <a:path w="1527" h="1765" extrusionOk="0">
                  <a:moveTo>
                    <a:pt x="1470" y="1"/>
                  </a:moveTo>
                  <a:cubicBezTo>
                    <a:pt x="1442" y="1"/>
                    <a:pt x="1414" y="18"/>
                    <a:pt x="1412" y="54"/>
                  </a:cubicBezTo>
                  <a:cubicBezTo>
                    <a:pt x="1344" y="740"/>
                    <a:pt x="565" y="1319"/>
                    <a:pt x="52" y="1655"/>
                  </a:cubicBezTo>
                  <a:cubicBezTo>
                    <a:pt x="0" y="1689"/>
                    <a:pt x="30" y="1764"/>
                    <a:pt x="77" y="1764"/>
                  </a:cubicBezTo>
                  <a:cubicBezTo>
                    <a:pt x="86" y="1764"/>
                    <a:pt x="96" y="1761"/>
                    <a:pt x="106" y="1755"/>
                  </a:cubicBezTo>
                  <a:cubicBezTo>
                    <a:pt x="660" y="1391"/>
                    <a:pt x="1452" y="790"/>
                    <a:pt x="1523" y="57"/>
                  </a:cubicBezTo>
                  <a:cubicBezTo>
                    <a:pt x="1527" y="20"/>
                    <a:pt x="1499" y="1"/>
                    <a:pt x="1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6"/>
            <p:cNvSpPr/>
            <p:nvPr/>
          </p:nvSpPr>
          <p:spPr>
            <a:xfrm>
              <a:off x="1930850" y="4494450"/>
              <a:ext cx="22050" cy="53225"/>
            </a:xfrm>
            <a:custGeom>
              <a:avLst/>
              <a:gdLst/>
              <a:ahLst/>
              <a:cxnLst/>
              <a:rect l="l" t="t" r="r" b="b"/>
              <a:pathLst>
                <a:path w="882" h="2129" extrusionOk="0">
                  <a:moveTo>
                    <a:pt x="797" y="1"/>
                  </a:moveTo>
                  <a:cubicBezTo>
                    <a:pt x="769" y="1"/>
                    <a:pt x="743" y="18"/>
                    <a:pt x="744" y="53"/>
                  </a:cubicBezTo>
                  <a:cubicBezTo>
                    <a:pt x="769" y="770"/>
                    <a:pt x="468" y="1492"/>
                    <a:pt x="32" y="2046"/>
                  </a:cubicBezTo>
                  <a:cubicBezTo>
                    <a:pt x="0" y="2088"/>
                    <a:pt x="40" y="2129"/>
                    <a:pt x="82" y="2129"/>
                  </a:cubicBezTo>
                  <a:cubicBezTo>
                    <a:pt x="99" y="2129"/>
                    <a:pt x="116" y="2122"/>
                    <a:pt x="129" y="2106"/>
                  </a:cubicBezTo>
                  <a:cubicBezTo>
                    <a:pt x="576" y="1537"/>
                    <a:pt x="882" y="791"/>
                    <a:pt x="859" y="56"/>
                  </a:cubicBezTo>
                  <a:cubicBezTo>
                    <a:pt x="857" y="20"/>
                    <a:pt x="826" y="1"/>
                    <a:pt x="7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6"/>
            <p:cNvSpPr/>
            <p:nvPr/>
          </p:nvSpPr>
          <p:spPr>
            <a:xfrm>
              <a:off x="1681250" y="4495000"/>
              <a:ext cx="98400" cy="33250"/>
            </a:xfrm>
            <a:custGeom>
              <a:avLst/>
              <a:gdLst/>
              <a:ahLst/>
              <a:cxnLst/>
              <a:rect l="l" t="t" r="r" b="b"/>
              <a:pathLst>
                <a:path w="3936" h="1330" extrusionOk="0">
                  <a:moveTo>
                    <a:pt x="30" y="1"/>
                  </a:moveTo>
                  <a:cubicBezTo>
                    <a:pt x="12" y="1"/>
                    <a:pt x="1" y="29"/>
                    <a:pt x="19" y="43"/>
                  </a:cubicBezTo>
                  <a:cubicBezTo>
                    <a:pt x="1072" y="846"/>
                    <a:pt x="2552" y="1301"/>
                    <a:pt x="3862" y="1330"/>
                  </a:cubicBezTo>
                  <a:cubicBezTo>
                    <a:pt x="3862" y="1330"/>
                    <a:pt x="3863" y="1330"/>
                    <a:pt x="3863" y="1330"/>
                  </a:cubicBezTo>
                  <a:cubicBezTo>
                    <a:pt x="3934" y="1330"/>
                    <a:pt x="3935" y="1221"/>
                    <a:pt x="3863" y="1215"/>
                  </a:cubicBezTo>
                  <a:cubicBezTo>
                    <a:pt x="2566" y="1141"/>
                    <a:pt x="1127" y="753"/>
                    <a:pt x="42" y="5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6"/>
            <p:cNvSpPr/>
            <p:nvPr/>
          </p:nvSpPr>
          <p:spPr>
            <a:xfrm>
              <a:off x="1797800" y="4519525"/>
              <a:ext cx="36600" cy="8750"/>
            </a:xfrm>
            <a:custGeom>
              <a:avLst/>
              <a:gdLst/>
              <a:ahLst/>
              <a:cxnLst/>
              <a:rect l="l" t="t" r="r" b="b"/>
              <a:pathLst>
                <a:path w="1464" h="350" extrusionOk="0">
                  <a:moveTo>
                    <a:pt x="1408" y="1"/>
                  </a:moveTo>
                  <a:cubicBezTo>
                    <a:pt x="1406" y="1"/>
                    <a:pt x="1404" y="1"/>
                    <a:pt x="1402" y="1"/>
                  </a:cubicBezTo>
                  <a:cubicBezTo>
                    <a:pt x="953" y="51"/>
                    <a:pt x="553" y="292"/>
                    <a:pt x="91" y="292"/>
                  </a:cubicBezTo>
                  <a:cubicBezTo>
                    <a:pt x="71" y="292"/>
                    <a:pt x="50" y="292"/>
                    <a:pt x="30" y="291"/>
                  </a:cubicBezTo>
                  <a:cubicBezTo>
                    <a:pt x="29" y="291"/>
                    <a:pt x="28" y="290"/>
                    <a:pt x="27" y="290"/>
                  </a:cubicBezTo>
                  <a:cubicBezTo>
                    <a:pt x="1" y="290"/>
                    <a:pt x="4" y="330"/>
                    <a:pt x="30" y="335"/>
                  </a:cubicBezTo>
                  <a:cubicBezTo>
                    <a:pt x="94" y="345"/>
                    <a:pt x="160" y="349"/>
                    <a:pt x="226" y="349"/>
                  </a:cubicBezTo>
                  <a:cubicBezTo>
                    <a:pt x="626" y="349"/>
                    <a:pt x="1060" y="197"/>
                    <a:pt x="1419" y="71"/>
                  </a:cubicBezTo>
                  <a:cubicBezTo>
                    <a:pt x="1463" y="55"/>
                    <a:pt x="1450" y="1"/>
                    <a:pt x="1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6"/>
            <p:cNvSpPr/>
            <p:nvPr/>
          </p:nvSpPr>
          <p:spPr>
            <a:xfrm>
              <a:off x="1302350" y="4083950"/>
              <a:ext cx="77800" cy="41250"/>
            </a:xfrm>
            <a:custGeom>
              <a:avLst/>
              <a:gdLst/>
              <a:ahLst/>
              <a:cxnLst/>
              <a:rect l="l" t="t" r="r" b="b"/>
              <a:pathLst>
                <a:path w="3112" h="1650" extrusionOk="0">
                  <a:moveTo>
                    <a:pt x="32" y="1"/>
                  </a:moveTo>
                  <a:cubicBezTo>
                    <a:pt x="17" y="1"/>
                    <a:pt x="1" y="22"/>
                    <a:pt x="13" y="38"/>
                  </a:cubicBezTo>
                  <a:cubicBezTo>
                    <a:pt x="823" y="1019"/>
                    <a:pt x="1794" y="1509"/>
                    <a:pt x="3055" y="1649"/>
                  </a:cubicBezTo>
                  <a:cubicBezTo>
                    <a:pt x="3057" y="1649"/>
                    <a:pt x="3058" y="1649"/>
                    <a:pt x="3060" y="1649"/>
                  </a:cubicBezTo>
                  <a:cubicBezTo>
                    <a:pt x="3103" y="1649"/>
                    <a:pt x="3111" y="1579"/>
                    <a:pt x="3068" y="1568"/>
                  </a:cubicBezTo>
                  <a:cubicBezTo>
                    <a:pt x="2482" y="1442"/>
                    <a:pt x="1920" y="1367"/>
                    <a:pt x="1377" y="1095"/>
                  </a:cubicBezTo>
                  <a:cubicBezTo>
                    <a:pt x="866" y="837"/>
                    <a:pt x="414" y="437"/>
                    <a:pt x="44" y="6"/>
                  </a:cubicBezTo>
                  <a:cubicBezTo>
                    <a:pt x="40" y="2"/>
                    <a:pt x="36" y="1"/>
                    <a:pt x="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66AA789-6249-5BF7-1CE9-D64F0655E1AE}"/>
              </a:ext>
            </a:extLst>
          </p:cNvPr>
          <p:cNvSpPr/>
          <p:nvPr/>
        </p:nvSpPr>
        <p:spPr>
          <a:xfrm>
            <a:off x="5265782" y="4057525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36825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p61"/>
          <p:cNvSpPr/>
          <p:nvPr/>
        </p:nvSpPr>
        <p:spPr>
          <a:xfrm>
            <a:off x="1683738" y="540000"/>
            <a:ext cx="1433700" cy="14337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61"/>
          <p:cNvSpPr txBox="1">
            <a:spLocks noGrp="1"/>
          </p:cNvSpPr>
          <p:nvPr>
            <p:ph type="title" idx="2"/>
          </p:nvPr>
        </p:nvSpPr>
        <p:spPr>
          <a:xfrm>
            <a:off x="3399763" y="603025"/>
            <a:ext cx="41187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/>
              <a:t>Thais greet their elders by saying </a:t>
            </a:r>
            <a:r>
              <a:rPr lang="en-US" sz="2600" dirty="0" smtClean="0"/>
              <a:t>“</a:t>
            </a:r>
            <a:r>
              <a:rPr lang="en-US" sz="2600" dirty="0" err="1" smtClean="0"/>
              <a:t>sawadee</a:t>
            </a:r>
            <a:r>
              <a:rPr lang="en-US" sz="2600" dirty="0" smtClean="0"/>
              <a:t>” and </a:t>
            </a:r>
            <a:r>
              <a:rPr lang="en-US" sz="2600" dirty="0"/>
              <a:t>______. </a:t>
            </a:r>
            <a:endParaRPr lang="en-US" sz="2600" dirty="0"/>
          </a:p>
        </p:txBody>
      </p:sp>
      <p:sp>
        <p:nvSpPr>
          <p:cNvPr id="3748" name="Google Shape;3748;p61"/>
          <p:cNvSpPr txBox="1">
            <a:spLocks noGrp="1"/>
          </p:cNvSpPr>
          <p:nvPr>
            <p:ph type="title"/>
          </p:nvPr>
        </p:nvSpPr>
        <p:spPr>
          <a:xfrm>
            <a:off x="1625538" y="540000"/>
            <a:ext cx="15501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3749" name="Google Shape;3749;p61"/>
          <p:cNvSpPr txBox="1">
            <a:spLocks noGrp="1"/>
          </p:cNvSpPr>
          <p:nvPr>
            <p:ph type="subTitle" idx="1"/>
          </p:nvPr>
        </p:nvSpPr>
        <p:spPr>
          <a:xfrm rot="501">
            <a:off x="3384431" y="1842252"/>
            <a:ext cx="4118700" cy="619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A.</a:t>
            </a:r>
            <a:r>
              <a:rPr lang="en-US" sz="2000" dirty="0"/>
              <a:t> saying their surname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</a:rPr>
              <a:t>B</a:t>
            </a:r>
            <a:r>
              <a:rPr lang="en-US" sz="2000" b="1" dirty="0">
                <a:solidFill>
                  <a:srgbClr val="00B0F0"/>
                </a:solidFill>
              </a:rPr>
              <a:t>.</a:t>
            </a:r>
            <a:r>
              <a:rPr lang="en-US" sz="2000" dirty="0"/>
              <a:t> slightly bowing to them </a:t>
            </a:r>
            <a:endParaRPr lang="en-US" sz="2000" dirty="0"/>
          </a:p>
        </p:txBody>
      </p:sp>
      <p:grpSp>
        <p:nvGrpSpPr>
          <p:cNvPr id="3750" name="Google Shape;3750;p61"/>
          <p:cNvGrpSpPr/>
          <p:nvPr/>
        </p:nvGrpSpPr>
        <p:grpSpPr>
          <a:xfrm>
            <a:off x="1521518" y="3861350"/>
            <a:ext cx="788846" cy="742155"/>
            <a:chOff x="298375" y="4098800"/>
            <a:chExt cx="418575" cy="393800"/>
          </a:xfrm>
        </p:grpSpPr>
        <p:sp>
          <p:nvSpPr>
            <p:cNvPr id="3751" name="Google Shape;3751;p61"/>
            <p:cNvSpPr/>
            <p:nvPr/>
          </p:nvSpPr>
          <p:spPr>
            <a:xfrm>
              <a:off x="335775" y="4451025"/>
              <a:ext cx="381175" cy="41575"/>
            </a:xfrm>
            <a:custGeom>
              <a:avLst/>
              <a:gdLst/>
              <a:ahLst/>
              <a:cxnLst/>
              <a:rect l="l" t="t" r="r" b="b"/>
              <a:pathLst>
                <a:path w="15247" h="1663" extrusionOk="0">
                  <a:moveTo>
                    <a:pt x="7623" y="0"/>
                  </a:moveTo>
                  <a:cubicBezTo>
                    <a:pt x="5602" y="0"/>
                    <a:pt x="3662" y="89"/>
                    <a:pt x="2232" y="245"/>
                  </a:cubicBezTo>
                  <a:cubicBezTo>
                    <a:pt x="803" y="401"/>
                    <a:pt x="1" y="612"/>
                    <a:pt x="1" y="832"/>
                  </a:cubicBezTo>
                  <a:cubicBezTo>
                    <a:pt x="1" y="1053"/>
                    <a:pt x="803" y="1264"/>
                    <a:pt x="2232" y="1420"/>
                  </a:cubicBezTo>
                  <a:cubicBezTo>
                    <a:pt x="3662" y="1576"/>
                    <a:pt x="5602" y="1663"/>
                    <a:pt x="7623" y="1663"/>
                  </a:cubicBezTo>
                  <a:cubicBezTo>
                    <a:pt x="9644" y="1663"/>
                    <a:pt x="11584" y="1576"/>
                    <a:pt x="13014" y="1420"/>
                  </a:cubicBezTo>
                  <a:cubicBezTo>
                    <a:pt x="14443" y="1264"/>
                    <a:pt x="15247" y="1053"/>
                    <a:pt x="15247" y="832"/>
                  </a:cubicBezTo>
                  <a:cubicBezTo>
                    <a:pt x="15247" y="612"/>
                    <a:pt x="14443" y="401"/>
                    <a:pt x="13014" y="245"/>
                  </a:cubicBezTo>
                  <a:cubicBezTo>
                    <a:pt x="11584" y="89"/>
                    <a:pt x="9644" y="0"/>
                    <a:pt x="7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1"/>
            <p:cNvSpPr/>
            <p:nvPr/>
          </p:nvSpPr>
          <p:spPr>
            <a:xfrm>
              <a:off x="587200" y="4415500"/>
              <a:ext cx="102950" cy="54375"/>
            </a:xfrm>
            <a:custGeom>
              <a:avLst/>
              <a:gdLst/>
              <a:ahLst/>
              <a:cxnLst/>
              <a:rect l="l" t="t" r="r" b="b"/>
              <a:pathLst>
                <a:path w="4118" h="2175" extrusionOk="0">
                  <a:moveTo>
                    <a:pt x="2727" y="0"/>
                  </a:moveTo>
                  <a:cubicBezTo>
                    <a:pt x="1773" y="98"/>
                    <a:pt x="840" y="365"/>
                    <a:pt x="0" y="831"/>
                  </a:cubicBezTo>
                  <a:cubicBezTo>
                    <a:pt x="93" y="1283"/>
                    <a:pt x="179" y="1723"/>
                    <a:pt x="273" y="2175"/>
                  </a:cubicBezTo>
                  <a:lnTo>
                    <a:pt x="4085" y="2140"/>
                  </a:lnTo>
                  <a:cubicBezTo>
                    <a:pt x="4117" y="1885"/>
                    <a:pt x="3989" y="1654"/>
                    <a:pt x="3776" y="1511"/>
                  </a:cubicBezTo>
                  <a:cubicBezTo>
                    <a:pt x="3255" y="1160"/>
                    <a:pt x="2875" y="609"/>
                    <a:pt x="2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1"/>
            <p:cNvSpPr/>
            <p:nvPr/>
          </p:nvSpPr>
          <p:spPr>
            <a:xfrm>
              <a:off x="646175" y="4430600"/>
              <a:ext cx="18600" cy="7625"/>
            </a:xfrm>
            <a:custGeom>
              <a:avLst/>
              <a:gdLst/>
              <a:ahLst/>
              <a:cxnLst/>
              <a:rect l="l" t="t" r="r" b="b"/>
              <a:pathLst>
                <a:path w="744" h="305" extrusionOk="0">
                  <a:moveTo>
                    <a:pt x="669" y="1"/>
                  </a:moveTo>
                  <a:cubicBezTo>
                    <a:pt x="663" y="1"/>
                    <a:pt x="657" y="2"/>
                    <a:pt x="651" y="4"/>
                  </a:cubicBezTo>
                  <a:lnTo>
                    <a:pt x="54" y="176"/>
                  </a:lnTo>
                  <a:cubicBezTo>
                    <a:pt x="22" y="184"/>
                    <a:pt x="0" y="221"/>
                    <a:pt x="10" y="256"/>
                  </a:cubicBezTo>
                  <a:cubicBezTo>
                    <a:pt x="17" y="286"/>
                    <a:pt x="44" y="304"/>
                    <a:pt x="73" y="304"/>
                  </a:cubicBezTo>
                  <a:cubicBezTo>
                    <a:pt x="79" y="304"/>
                    <a:pt x="86" y="301"/>
                    <a:pt x="93" y="300"/>
                  </a:cubicBezTo>
                  <a:lnTo>
                    <a:pt x="688" y="128"/>
                  </a:lnTo>
                  <a:cubicBezTo>
                    <a:pt x="722" y="120"/>
                    <a:pt x="743" y="83"/>
                    <a:pt x="732" y="48"/>
                  </a:cubicBezTo>
                  <a:cubicBezTo>
                    <a:pt x="724" y="20"/>
                    <a:pt x="697" y="1"/>
                    <a:pt x="6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61"/>
            <p:cNvSpPr/>
            <p:nvPr/>
          </p:nvSpPr>
          <p:spPr>
            <a:xfrm>
              <a:off x="648925" y="4438175"/>
              <a:ext cx="20175" cy="7800"/>
            </a:xfrm>
            <a:custGeom>
              <a:avLst/>
              <a:gdLst/>
              <a:ahLst/>
              <a:cxnLst/>
              <a:rect l="l" t="t" r="r" b="b"/>
              <a:pathLst>
                <a:path w="807" h="312" extrusionOk="0">
                  <a:moveTo>
                    <a:pt x="734" y="1"/>
                  </a:moveTo>
                  <a:cubicBezTo>
                    <a:pt x="728" y="1"/>
                    <a:pt x="722" y="1"/>
                    <a:pt x="716" y="3"/>
                  </a:cubicBezTo>
                  <a:lnTo>
                    <a:pt x="56" y="183"/>
                  </a:lnTo>
                  <a:cubicBezTo>
                    <a:pt x="20" y="191"/>
                    <a:pt x="0" y="227"/>
                    <a:pt x="9" y="263"/>
                  </a:cubicBezTo>
                  <a:cubicBezTo>
                    <a:pt x="16" y="291"/>
                    <a:pt x="43" y="311"/>
                    <a:pt x="72" y="311"/>
                  </a:cubicBezTo>
                  <a:cubicBezTo>
                    <a:pt x="77" y="311"/>
                    <a:pt x="83" y="311"/>
                    <a:pt x="90" y="310"/>
                  </a:cubicBezTo>
                  <a:lnTo>
                    <a:pt x="751" y="130"/>
                  </a:lnTo>
                  <a:cubicBezTo>
                    <a:pt x="786" y="120"/>
                    <a:pt x="806" y="84"/>
                    <a:pt x="798" y="48"/>
                  </a:cubicBezTo>
                  <a:cubicBezTo>
                    <a:pt x="789" y="18"/>
                    <a:pt x="763" y="1"/>
                    <a:pt x="7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61"/>
            <p:cNvSpPr/>
            <p:nvPr/>
          </p:nvSpPr>
          <p:spPr>
            <a:xfrm>
              <a:off x="653425" y="4445275"/>
              <a:ext cx="21475" cy="8175"/>
            </a:xfrm>
            <a:custGeom>
              <a:avLst/>
              <a:gdLst/>
              <a:ahLst/>
              <a:cxnLst/>
              <a:rect l="l" t="t" r="r" b="b"/>
              <a:pathLst>
                <a:path w="859" h="327" extrusionOk="0">
                  <a:moveTo>
                    <a:pt x="788" y="1"/>
                  </a:moveTo>
                  <a:cubicBezTo>
                    <a:pt x="782" y="1"/>
                    <a:pt x="776" y="1"/>
                    <a:pt x="769" y="3"/>
                  </a:cubicBezTo>
                  <a:lnTo>
                    <a:pt x="56" y="198"/>
                  </a:lnTo>
                  <a:cubicBezTo>
                    <a:pt x="20" y="206"/>
                    <a:pt x="0" y="242"/>
                    <a:pt x="10" y="278"/>
                  </a:cubicBezTo>
                  <a:cubicBezTo>
                    <a:pt x="17" y="306"/>
                    <a:pt x="43" y="326"/>
                    <a:pt x="72" y="326"/>
                  </a:cubicBezTo>
                  <a:cubicBezTo>
                    <a:pt x="78" y="326"/>
                    <a:pt x="83" y="325"/>
                    <a:pt x="90" y="325"/>
                  </a:cubicBezTo>
                  <a:lnTo>
                    <a:pt x="804" y="129"/>
                  </a:lnTo>
                  <a:cubicBezTo>
                    <a:pt x="839" y="120"/>
                    <a:pt x="858" y="85"/>
                    <a:pt x="849" y="49"/>
                  </a:cubicBezTo>
                  <a:cubicBezTo>
                    <a:pt x="842" y="19"/>
                    <a:pt x="817" y="1"/>
                    <a:pt x="78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61"/>
            <p:cNvSpPr/>
            <p:nvPr/>
          </p:nvSpPr>
          <p:spPr>
            <a:xfrm>
              <a:off x="298375" y="4140725"/>
              <a:ext cx="128825" cy="189575"/>
            </a:xfrm>
            <a:custGeom>
              <a:avLst/>
              <a:gdLst/>
              <a:ahLst/>
              <a:cxnLst/>
              <a:rect l="l" t="t" r="r" b="b"/>
              <a:pathLst>
                <a:path w="5153" h="7583" extrusionOk="0">
                  <a:moveTo>
                    <a:pt x="2690" y="0"/>
                  </a:moveTo>
                  <a:cubicBezTo>
                    <a:pt x="2609" y="0"/>
                    <a:pt x="2527" y="40"/>
                    <a:pt x="2475" y="106"/>
                  </a:cubicBezTo>
                  <a:cubicBezTo>
                    <a:pt x="2423" y="172"/>
                    <a:pt x="2433" y="263"/>
                    <a:pt x="2422" y="346"/>
                  </a:cubicBezTo>
                  <a:cubicBezTo>
                    <a:pt x="2399" y="549"/>
                    <a:pt x="2373" y="752"/>
                    <a:pt x="2350" y="954"/>
                  </a:cubicBezTo>
                  <a:cubicBezTo>
                    <a:pt x="2020" y="723"/>
                    <a:pt x="1673" y="459"/>
                    <a:pt x="1342" y="229"/>
                  </a:cubicBezTo>
                  <a:cubicBezTo>
                    <a:pt x="1277" y="182"/>
                    <a:pt x="1208" y="136"/>
                    <a:pt x="1128" y="124"/>
                  </a:cubicBezTo>
                  <a:cubicBezTo>
                    <a:pt x="1120" y="123"/>
                    <a:pt x="1112" y="123"/>
                    <a:pt x="1104" y="123"/>
                  </a:cubicBezTo>
                  <a:cubicBezTo>
                    <a:pt x="1031" y="123"/>
                    <a:pt x="954" y="162"/>
                    <a:pt x="935" y="232"/>
                  </a:cubicBezTo>
                  <a:cubicBezTo>
                    <a:pt x="1165" y="506"/>
                    <a:pt x="1410" y="795"/>
                    <a:pt x="1641" y="1068"/>
                  </a:cubicBezTo>
                  <a:cubicBezTo>
                    <a:pt x="1355" y="888"/>
                    <a:pt x="1049" y="716"/>
                    <a:pt x="764" y="536"/>
                  </a:cubicBezTo>
                  <a:cubicBezTo>
                    <a:pt x="681" y="485"/>
                    <a:pt x="595" y="430"/>
                    <a:pt x="499" y="420"/>
                  </a:cubicBezTo>
                  <a:cubicBezTo>
                    <a:pt x="489" y="419"/>
                    <a:pt x="479" y="419"/>
                    <a:pt x="469" y="419"/>
                  </a:cubicBezTo>
                  <a:cubicBezTo>
                    <a:pt x="380" y="419"/>
                    <a:pt x="288" y="463"/>
                    <a:pt x="259" y="545"/>
                  </a:cubicBezTo>
                  <a:cubicBezTo>
                    <a:pt x="559" y="859"/>
                    <a:pt x="855" y="1151"/>
                    <a:pt x="1157" y="1465"/>
                  </a:cubicBezTo>
                  <a:cubicBezTo>
                    <a:pt x="892" y="1322"/>
                    <a:pt x="613" y="1199"/>
                    <a:pt x="349" y="1056"/>
                  </a:cubicBezTo>
                  <a:cubicBezTo>
                    <a:pt x="287" y="1023"/>
                    <a:pt x="221" y="988"/>
                    <a:pt x="152" y="988"/>
                  </a:cubicBezTo>
                  <a:cubicBezTo>
                    <a:pt x="150" y="988"/>
                    <a:pt x="149" y="988"/>
                    <a:pt x="147" y="988"/>
                  </a:cubicBezTo>
                  <a:cubicBezTo>
                    <a:pt x="76" y="989"/>
                    <a:pt x="0" y="1045"/>
                    <a:pt x="2" y="1116"/>
                  </a:cubicBezTo>
                  <a:cubicBezTo>
                    <a:pt x="6" y="1182"/>
                    <a:pt x="69" y="1188"/>
                    <a:pt x="116" y="1232"/>
                  </a:cubicBezTo>
                  <a:cubicBezTo>
                    <a:pt x="292" y="1401"/>
                    <a:pt x="466" y="1567"/>
                    <a:pt x="642" y="1735"/>
                  </a:cubicBezTo>
                  <a:cubicBezTo>
                    <a:pt x="636" y="1736"/>
                    <a:pt x="630" y="1736"/>
                    <a:pt x="624" y="1736"/>
                  </a:cubicBezTo>
                  <a:cubicBezTo>
                    <a:pt x="563" y="1736"/>
                    <a:pt x="497" y="1704"/>
                    <a:pt x="442" y="1678"/>
                  </a:cubicBezTo>
                  <a:cubicBezTo>
                    <a:pt x="383" y="1650"/>
                    <a:pt x="320" y="1618"/>
                    <a:pt x="256" y="1617"/>
                  </a:cubicBezTo>
                  <a:cubicBezTo>
                    <a:pt x="255" y="1617"/>
                    <a:pt x="254" y="1617"/>
                    <a:pt x="252" y="1617"/>
                  </a:cubicBezTo>
                  <a:cubicBezTo>
                    <a:pt x="188" y="1617"/>
                    <a:pt x="119" y="1654"/>
                    <a:pt x="105" y="1717"/>
                  </a:cubicBezTo>
                  <a:cubicBezTo>
                    <a:pt x="578" y="2187"/>
                    <a:pt x="1039" y="2652"/>
                    <a:pt x="1510" y="3119"/>
                  </a:cubicBezTo>
                  <a:cubicBezTo>
                    <a:pt x="1770" y="4759"/>
                    <a:pt x="2475" y="6297"/>
                    <a:pt x="3527" y="7582"/>
                  </a:cubicBezTo>
                  <a:cubicBezTo>
                    <a:pt x="4051" y="6669"/>
                    <a:pt x="4625" y="5747"/>
                    <a:pt x="5152" y="4832"/>
                  </a:cubicBezTo>
                  <a:cubicBezTo>
                    <a:pt x="4437" y="4213"/>
                    <a:pt x="3800" y="3358"/>
                    <a:pt x="3395" y="2500"/>
                  </a:cubicBezTo>
                  <a:cubicBezTo>
                    <a:pt x="3217" y="1651"/>
                    <a:pt x="2978" y="818"/>
                    <a:pt x="2695" y="0"/>
                  </a:cubicBezTo>
                  <a:cubicBezTo>
                    <a:pt x="2693" y="0"/>
                    <a:pt x="2692" y="0"/>
                    <a:pt x="269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61"/>
            <p:cNvSpPr/>
            <p:nvPr/>
          </p:nvSpPr>
          <p:spPr>
            <a:xfrm>
              <a:off x="345325" y="4167150"/>
              <a:ext cx="12500" cy="27225"/>
            </a:xfrm>
            <a:custGeom>
              <a:avLst/>
              <a:gdLst/>
              <a:ahLst/>
              <a:cxnLst/>
              <a:rect l="l" t="t" r="r" b="b"/>
              <a:pathLst>
                <a:path w="500" h="1089" extrusionOk="0">
                  <a:moveTo>
                    <a:pt x="426" y="0"/>
                  </a:moveTo>
                  <a:cubicBezTo>
                    <a:pt x="412" y="0"/>
                    <a:pt x="398" y="5"/>
                    <a:pt x="386" y="14"/>
                  </a:cubicBezTo>
                  <a:cubicBezTo>
                    <a:pt x="231" y="128"/>
                    <a:pt x="115" y="293"/>
                    <a:pt x="58" y="475"/>
                  </a:cubicBezTo>
                  <a:cubicBezTo>
                    <a:pt x="1" y="660"/>
                    <a:pt x="5" y="861"/>
                    <a:pt x="69" y="1044"/>
                  </a:cubicBezTo>
                  <a:cubicBezTo>
                    <a:pt x="79" y="1073"/>
                    <a:pt x="105" y="1089"/>
                    <a:pt x="131" y="1089"/>
                  </a:cubicBezTo>
                  <a:cubicBezTo>
                    <a:pt x="138" y="1089"/>
                    <a:pt x="145" y="1087"/>
                    <a:pt x="149" y="1086"/>
                  </a:cubicBezTo>
                  <a:cubicBezTo>
                    <a:pt x="185" y="1073"/>
                    <a:pt x="202" y="1036"/>
                    <a:pt x="191" y="1002"/>
                  </a:cubicBezTo>
                  <a:cubicBezTo>
                    <a:pt x="136" y="846"/>
                    <a:pt x="133" y="673"/>
                    <a:pt x="181" y="516"/>
                  </a:cubicBezTo>
                  <a:cubicBezTo>
                    <a:pt x="231" y="358"/>
                    <a:pt x="331" y="217"/>
                    <a:pt x="464" y="118"/>
                  </a:cubicBezTo>
                  <a:cubicBezTo>
                    <a:pt x="494" y="97"/>
                    <a:pt x="499" y="57"/>
                    <a:pt x="478" y="28"/>
                  </a:cubicBezTo>
                  <a:cubicBezTo>
                    <a:pt x="465" y="10"/>
                    <a:pt x="446" y="0"/>
                    <a:pt x="42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61"/>
            <p:cNvSpPr/>
            <p:nvPr/>
          </p:nvSpPr>
          <p:spPr>
            <a:xfrm>
              <a:off x="327275" y="4172500"/>
              <a:ext cx="13575" cy="19675"/>
            </a:xfrm>
            <a:custGeom>
              <a:avLst/>
              <a:gdLst/>
              <a:ahLst/>
              <a:cxnLst/>
              <a:rect l="l" t="t" r="r" b="b"/>
              <a:pathLst>
                <a:path w="543" h="787" extrusionOk="0">
                  <a:moveTo>
                    <a:pt x="469" y="1"/>
                  </a:moveTo>
                  <a:cubicBezTo>
                    <a:pt x="446" y="1"/>
                    <a:pt x="424" y="13"/>
                    <a:pt x="412" y="33"/>
                  </a:cubicBezTo>
                  <a:lnTo>
                    <a:pt x="19" y="687"/>
                  </a:lnTo>
                  <a:cubicBezTo>
                    <a:pt x="1" y="717"/>
                    <a:pt x="12" y="759"/>
                    <a:pt x="42" y="776"/>
                  </a:cubicBezTo>
                  <a:cubicBezTo>
                    <a:pt x="52" y="782"/>
                    <a:pt x="65" y="786"/>
                    <a:pt x="76" y="786"/>
                  </a:cubicBezTo>
                  <a:cubicBezTo>
                    <a:pt x="98" y="786"/>
                    <a:pt x="119" y="775"/>
                    <a:pt x="131" y="753"/>
                  </a:cubicBezTo>
                  <a:lnTo>
                    <a:pt x="524" y="99"/>
                  </a:lnTo>
                  <a:cubicBezTo>
                    <a:pt x="542" y="69"/>
                    <a:pt x="531" y="27"/>
                    <a:pt x="501" y="10"/>
                  </a:cubicBezTo>
                  <a:cubicBezTo>
                    <a:pt x="491" y="4"/>
                    <a:pt x="480" y="1"/>
                    <a:pt x="4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61"/>
            <p:cNvSpPr/>
            <p:nvPr/>
          </p:nvSpPr>
          <p:spPr>
            <a:xfrm>
              <a:off x="503275" y="4098800"/>
              <a:ext cx="97250" cy="216875"/>
            </a:xfrm>
            <a:custGeom>
              <a:avLst/>
              <a:gdLst/>
              <a:ahLst/>
              <a:cxnLst/>
              <a:rect l="l" t="t" r="r" b="b"/>
              <a:pathLst>
                <a:path w="3890" h="8675" extrusionOk="0">
                  <a:moveTo>
                    <a:pt x="2983" y="0"/>
                  </a:moveTo>
                  <a:cubicBezTo>
                    <a:pt x="2774" y="386"/>
                    <a:pt x="2550" y="765"/>
                    <a:pt x="2342" y="1151"/>
                  </a:cubicBezTo>
                  <a:cubicBezTo>
                    <a:pt x="2400" y="905"/>
                    <a:pt x="2457" y="658"/>
                    <a:pt x="2511" y="412"/>
                  </a:cubicBezTo>
                  <a:cubicBezTo>
                    <a:pt x="2531" y="329"/>
                    <a:pt x="2550" y="243"/>
                    <a:pt x="2530" y="163"/>
                  </a:cubicBezTo>
                  <a:cubicBezTo>
                    <a:pt x="2510" y="82"/>
                    <a:pt x="2434" y="17"/>
                    <a:pt x="2352" y="17"/>
                  </a:cubicBezTo>
                  <a:cubicBezTo>
                    <a:pt x="2350" y="17"/>
                    <a:pt x="2349" y="17"/>
                    <a:pt x="2347" y="17"/>
                  </a:cubicBezTo>
                  <a:cubicBezTo>
                    <a:pt x="2035" y="522"/>
                    <a:pt x="1754" y="1050"/>
                    <a:pt x="1443" y="1557"/>
                  </a:cubicBezTo>
                  <a:cubicBezTo>
                    <a:pt x="1356" y="1351"/>
                    <a:pt x="1269" y="1147"/>
                    <a:pt x="1182" y="941"/>
                  </a:cubicBezTo>
                  <a:cubicBezTo>
                    <a:pt x="1156" y="875"/>
                    <a:pt x="1125" y="808"/>
                    <a:pt x="1075" y="758"/>
                  </a:cubicBezTo>
                  <a:cubicBezTo>
                    <a:pt x="1047" y="730"/>
                    <a:pt x="1011" y="719"/>
                    <a:pt x="973" y="719"/>
                  </a:cubicBezTo>
                  <a:cubicBezTo>
                    <a:pt x="944" y="719"/>
                    <a:pt x="913" y="726"/>
                    <a:pt x="883" y="736"/>
                  </a:cubicBezTo>
                  <a:cubicBezTo>
                    <a:pt x="807" y="1530"/>
                    <a:pt x="801" y="2329"/>
                    <a:pt x="864" y="3122"/>
                  </a:cubicBezTo>
                  <a:cubicBezTo>
                    <a:pt x="736" y="4287"/>
                    <a:pt x="514" y="5407"/>
                    <a:pt x="1" y="6316"/>
                  </a:cubicBezTo>
                  <a:lnTo>
                    <a:pt x="1944" y="8674"/>
                  </a:lnTo>
                  <a:cubicBezTo>
                    <a:pt x="2663" y="7001"/>
                    <a:pt x="2933" y="5785"/>
                    <a:pt x="2930" y="3328"/>
                  </a:cubicBezTo>
                  <a:cubicBezTo>
                    <a:pt x="3054" y="3017"/>
                    <a:pt x="3143" y="2683"/>
                    <a:pt x="3319" y="2399"/>
                  </a:cubicBezTo>
                  <a:cubicBezTo>
                    <a:pt x="3472" y="2155"/>
                    <a:pt x="3625" y="1909"/>
                    <a:pt x="3776" y="1663"/>
                  </a:cubicBezTo>
                  <a:cubicBezTo>
                    <a:pt x="3811" y="1607"/>
                    <a:pt x="3846" y="1550"/>
                    <a:pt x="3861" y="1487"/>
                  </a:cubicBezTo>
                  <a:cubicBezTo>
                    <a:pt x="3879" y="1421"/>
                    <a:pt x="3889" y="1347"/>
                    <a:pt x="3846" y="1297"/>
                  </a:cubicBezTo>
                  <a:cubicBezTo>
                    <a:pt x="3650" y="1418"/>
                    <a:pt x="3457" y="1526"/>
                    <a:pt x="3260" y="1647"/>
                  </a:cubicBezTo>
                  <a:lnTo>
                    <a:pt x="3593" y="977"/>
                  </a:lnTo>
                  <a:cubicBezTo>
                    <a:pt x="3630" y="899"/>
                    <a:pt x="3669" y="819"/>
                    <a:pt x="3672" y="734"/>
                  </a:cubicBezTo>
                  <a:cubicBezTo>
                    <a:pt x="3673" y="648"/>
                    <a:pt x="3632" y="529"/>
                    <a:pt x="3552" y="505"/>
                  </a:cubicBezTo>
                  <a:cubicBezTo>
                    <a:pt x="3339" y="776"/>
                    <a:pt x="3109" y="1050"/>
                    <a:pt x="2896" y="1321"/>
                  </a:cubicBezTo>
                  <a:cubicBezTo>
                    <a:pt x="3011" y="1025"/>
                    <a:pt x="3094" y="714"/>
                    <a:pt x="3139" y="399"/>
                  </a:cubicBezTo>
                  <a:cubicBezTo>
                    <a:pt x="3150" y="325"/>
                    <a:pt x="3159" y="245"/>
                    <a:pt x="3140" y="170"/>
                  </a:cubicBezTo>
                  <a:cubicBezTo>
                    <a:pt x="3123" y="96"/>
                    <a:pt x="3056" y="22"/>
                    <a:pt x="298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61"/>
            <p:cNvSpPr/>
            <p:nvPr/>
          </p:nvSpPr>
          <p:spPr>
            <a:xfrm>
              <a:off x="537450" y="4138450"/>
              <a:ext cx="15275" cy="21625"/>
            </a:xfrm>
            <a:custGeom>
              <a:avLst/>
              <a:gdLst/>
              <a:ahLst/>
              <a:cxnLst/>
              <a:rect l="l" t="t" r="r" b="b"/>
              <a:pathLst>
                <a:path w="611" h="865" extrusionOk="0">
                  <a:moveTo>
                    <a:pt x="77" y="1"/>
                  </a:moveTo>
                  <a:cubicBezTo>
                    <a:pt x="54" y="1"/>
                    <a:pt x="30" y="13"/>
                    <a:pt x="19" y="35"/>
                  </a:cubicBezTo>
                  <a:cubicBezTo>
                    <a:pt x="1" y="68"/>
                    <a:pt x="13" y="107"/>
                    <a:pt x="45" y="125"/>
                  </a:cubicBezTo>
                  <a:cubicBezTo>
                    <a:pt x="292" y="255"/>
                    <a:pt x="462" y="521"/>
                    <a:pt x="474" y="802"/>
                  </a:cubicBezTo>
                  <a:cubicBezTo>
                    <a:pt x="477" y="837"/>
                    <a:pt x="507" y="864"/>
                    <a:pt x="541" y="864"/>
                  </a:cubicBezTo>
                  <a:lnTo>
                    <a:pt x="545" y="864"/>
                  </a:lnTo>
                  <a:cubicBezTo>
                    <a:pt x="581" y="863"/>
                    <a:pt x="611" y="833"/>
                    <a:pt x="608" y="797"/>
                  </a:cubicBezTo>
                  <a:cubicBezTo>
                    <a:pt x="592" y="470"/>
                    <a:pt x="397" y="161"/>
                    <a:pt x="108" y="8"/>
                  </a:cubicBezTo>
                  <a:cubicBezTo>
                    <a:pt x="98" y="3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61"/>
            <p:cNvSpPr/>
            <p:nvPr/>
          </p:nvSpPr>
          <p:spPr>
            <a:xfrm>
              <a:off x="551850" y="4135850"/>
              <a:ext cx="23325" cy="12750"/>
            </a:xfrm>
            <a:custGeom>
              <a:avLst/>
              <a:gdLst/>
              <a:ahLst/>
              <a:cxnLst/>
              <a:rect l="l" t="t" r="r" b="b"/>
              <a:pathLst>
                <a:path w="933" h="510" extrusionOk="0">
                  <a:moveTo>
                    <a:pt x="75" y="0"/>
                  </a:moveTo>
                  <a:cubicBezTo>
                    <a:pt x="51" y="0"/>
                    <a:pt x="28" y="14"/>
                    <a:pt x="16" y="38"/>
                  </a:cubicBezTo>
                  <a:cubicBezTo>
                    <a:pt x="1" y="69"/>
                    <a:pt x="15" y="109"/>
                    <a:pt x="46" y="125"/>
                  </a:cubicBezTo>
                  <a:lnTo>
                    <a:pt x="830" y="502"/>
                  </a:lnTo>
                  <a:cubicBezTo>
                    <a:pt x="838" y="508"/>
                    <a:pt x="850" y="510"/>
                    <a:pt x="858" y="510"/>
                  </a:cubicBezTo>
                  <a:cubicBezTo>
                    <a:pt x="883" y="510"/>
                    <a:pt x="907" y="497"/>
                    <a:pt x="917" y="472"/>
                  </a:cubicBezTo>
                  <a:cubicBezTo>
                    <a:pt x="933" y="440"/>
                    <a:pt x="918" y="401"/>
                    <a:pt x="887" y="384"/>
                  </a:cubicBezTo>
                  <a:lnTo>
                    <a:pt x="104" y="8"/>
                  </a:lnTo>
                  <a:cubicBezTo>
                    <a:pt x="94" y="3"/>
                    <a:pt x="85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61"/>
            <p:cNvSpPr/>
            <p:nvPr/>
          </p:nvSpPr>
          <p:spPr>
            <a:xfrm>
              <a:off x="373425" y="4239000"/>
              <a:ext cx="285100" cy="231200"/>
            </a:xfrm>
            <a:custGeom>
              <a:avLst/>
              <a:gdLst/>
              <a:ahLst/>
              <a:cxnLst/>
              <a:rect l="l" t="t" r="r" b="b"/>
              <a:pathLst>
                <a:path w="11404" h="9248" extrusionOk="0">
                  <a:moveTo>
                    <a:pt x="5401" y="0"/>
                  </a:moveTo>
                  <a:cubicBezTo>
                    <a:pt x="5056" y="608"/>
                    <a:pt x="4410" y="1034"/>
                    <a:pt x="3717" y="1115"/>
                  </a:cubicBezTo>
                  <a:cubicBezTo>
                    <a:pt x="3635" y="1125"/>
                    <a:pt x="3552" y="1129"/>
                    <a:pt x="3469" y="1129"/>
                  </a:cubicBezTo>
                  <a:cubicBezTo>
                    <a:pt x="2846" y="1129"/>
                    <a:pt x="2200" y="870"/>
                    <a:pt x="1780" y="420"/>
                  </a:cubicBezTo>
                  <a:cubicBezTo>
                    <a:pt x="1394" y="1458"/>
                    <a:pt x="783" y="2410"/>
                    <a:pt x="0" y="3192"/>
                  </a:cubicBezTo>
                  <a:cubicBezTo>
                    <a:pt x="242" y="3488"/>
                    <a:pt x="453" y="3820"/>
                    <a:pt x="692" y="4116"/>
                  </a:cubicBezTo>
                  <a:cubicBezTo>
                    <a:pt x="782" y="5138"/>
                    <a:pt x="899" y="6174"/>
                    <a:pt x="991" y="7198"/>
                  </a:cubicBezTo>
                  <a:cubicBezTo>
                    <a:pt x="1041" y="7758"/>
                    <a:pt x="1287" y="8273"/>
                    <a:pt x="1703" y="8654"/>
                  </a:cubicBezTo>
                  <a:cubicBezTo>
                    <a:pt x="2117" y="9035"/>
                    <a:pt x="2829" y="9226"/>
                    <a:pt x="3392" y="9236"/>
                  </a:cubicBezTo>
                  <a:cubicBezTo>
                    <a:pt x="3776" y="9244"/>
                    <a:pt x="4113" y="9248"/>
                    <a:pt x="4414" y="9248"/>
                  </a:cubicBezTo>
                  <a:cubicBezTo>
                    <a:pt x="5926" y="9248"/>
                    <a:pt x="6520" y="9140"/>
                    <a:pt x="7424" y="8769"/>
                  </a:cubicBezTo>
                  <a:cubicBezTo>
                    <a:pt x="8017" y="8520"/>
                    <a:pt x="8594" y="8376"/>
                    <a:pt x="9085" y="7858"/>
                  </a:cubicBezTo>
                  <a:cubicBezTo>
                    <a:pt x="9868" y="7584"/>
                    <a:pt x="10620" y="7371"/>
                    <a:pt x="11403" y="7098"/>
                  </a:cubicBezTo>
                  <a:cubicBezTo>
                    <a:pt x="11205" y="6307"/>
                    <a:pt x="10836" y="5561"/>
                    <a:pt x="10333" y="4923"/>
                  </a:cubicBezTo>
                  <a:cubicBezTo>
                    <a:pt x="10152" y="4693"/>
                    <a:pt x="9942" y="4473"/>
                    <a:pt x="9674" y="4362"/>
                  </a:cubicBezTo>
                  <a:cubicBezTo>
                    <a:pt x="9514" y="4296"/>
                    <a:pt x="9341" y="4274"/>
                    <a:pt x="9169" y="4274"/>
                  </a:cubicBezTo>
                  <a:cubicBezTo>
                    <a:pt x="9107" y="4274"/>
                    <a:pt x="9045" y="4277"/>
                    <a:pt x="8983" y="4282"/>
                  </a:cubicBezTo>
                  <a:cubicBezTo>
                    <a:pt x="8304" y="4337"/>
                    <a:pt x="7697" y="4635"/>
                    <a:pt x="7209" y="5112"/>
                  </a:cubicBezTo>
                  <a:cubicBezTo>
                    <a:pt x="7095" y="4669"/>
                    <a:pt x="6972" y="4211"/>
                    <a:pt x="6857" y="3768"/>
                  </a:cubicBezTo>
                  <a:cubicBezTo>
                    <a:pt x="7143" y="3375"/>
                    <a:pt x="7351" y="2968"/>
                    <a:pt x="7502" y="2508"/>
                  </a:cubicBezTo>
                  <a:cubicBezTo>
                    <a:pt x="6786" y="1671"/>
                    <a:pt x="6117" y="836"/>
                    <a:pt x="5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61"/>
            <p:cNvSpPr/>
            <p:nvPr/>
          </p:nvSpPr>
          <p:spPr>
            <a:xfrm>
              <a:off x="539375" y="4315600"/>
              <a:ext cx="7350" cy="18525"/>
            </a:xfrm>
            <a:custGeom>
              <a:avLst/>
              <a:gdLst/>
              <a:ahLst/>
              <a:cxnLst/>
              <a:rect l="l" t="t" r="r" b="b"/>
              <a:pathLst>
                <a:path w="294" h="741" extrusionOk="0">
                  <a:moveTo>
                    <a:pt x="74" y="1"/>
                  </a:moveTo>
                  <a:cubicBezTo>
                    <a:pt x="69" y="1"/>
                    <a:pt x="63" y="1"/>
                    <a:pt x="58" y="2"/>
                  </a:cubicBezTo>
                  <a:cubicBezTo>
                    <a:pt x="22" y="10"/>
                    <a:pt x="1" y="45"/>
                    <a:pt x="9" y="81"/>
                  </a:cubicBezTo>
                  <a:lnTo>
                    <a:pt x="158" y="690"/>
                  </a:lnTo>
                  <a:cubicBezTo>
                    <a:pt x="165" y="720"/>
                    <a:pt x="192" y="740"/>
                    <a:pt x="222" y="740"/>
                  </a:cubicBezTo>
                  <a:cubicBezTo>
                    <a:pt x="228" y="740"/>
                    <a:pt x="234" y="739"/>
                    <a:pt x="237" y="739"/>
                  </a:cubicBezTo>
                  <a:cubicBezTo>
                    <a:pt x="272" y="732"/>
                    <a:pt x="294" y="696"/>
                    <a:pt x="285" y="660"/>
                  </a:cubicBezTo>
                  <a:lnTo>
                    <a:pt x="137" y="51"/>
                  </a:lnTo>
                  <a:cubicBezTo>
                    <a:pt x="130" y="21"/>
                    <a:pt x="10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61"/>
            <p:cNvSpPr/>
            <p:nvPr/>
          </p:nvSpPr>
          <p:spPr>
            <a:xfrm>
              <a:off x="389775" y="4322550"/>
              <a:ext cx="20400" cy="21175"/>
            </a:xfrm>
            <a:custGeom>
              <a:avLst/>
              <a:gdLst/>
              <a:ahLst/>
              <a:cxnLst/>
              <a:rect l="l" t="t" r="r" b="b"/>
              <a:pathLst>
                <a:path w="816" h="847" extrusionOk="0">
                  <a:moveTo>
                    <a:pt x="742" y="0"/>
                  </a:moveTo>
                  <a:cubicBezTo>
                    <a:pt x="715" y="0"/>
                    <a:pt x="689" y="16"/>
                    <a:pt x="680" y="42"/>
                  </a:cubicBezTo>
                  <a:cubicBezTo>
                    <a:pt x="563" y="338"/>
                    <a:pt x="332" y="585"/>
                    <a:pt x="47" y="721"/>
                  </a:cubicBezTo>
                  <a:cubicBezTo>
                    <a:pt x="15" y="738"/>
                    <a:pt x="1" y="777"/>
                    <a:pt x="17" y="809"/>
                  </a:cubicBezTo>
                  <a:cubicBezTo>
                    <a:pt x="28" y="832"/>
                    <a:pt x="51" y="847"/>
                    <a:pt x="75" y="847"/>
                  </a:cubicBezTo>
                  <a:cubicBezTo>
                    <a:pt x="85" y="847"/>
                    <a:pt x="94" y="845"/>
                    <a:pt x="104" y="839"/>
                  </a:cubicBezTo>
                  <a:cubicBezTo>
                    <a:pt x="421" y="689"/>
                    <a:pt x="674" y="416"/>
                    <a:pt x="803" y="90"/>
                  </a:cubicBezTo>
                  <a:cubicBezTo>
                    <a:pt x="816" y="56"/>
                    <a:pt x="798" y="18"/>
                    <a:pt x="766" y="5"/>
                  </a:cubicBezTo>
                  <a:cubicBezTo>
                    <a:pt x="758" y="2"/>
                    <a:pt x="750" y="0"/>
                    <a:pt x="74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61"/>
            <p:cNvSpPr/>
            <p:nvPr/>
          </p:nvSpPr>
          <p:spPr>
            <a:xfrm>
              <a:off x="377500" y="4254300"/>
              <a:ext cx="47550" cy="72875"/>
            </a:xfrm>
            <a:custGeom>
              <a:avLst/>
              <a:gdLst/>
              <a:ahLst/>
              <a:cxnLst/>
              <a:rect l="l" t="t" r="r" b="b"/>
              <a:pathLst>
                <a:path w="1902" h="2915" extrusionOk="0">
                  <a:moveTo>
                    <a:pt x="1828" y="1"/>
                  </a:moveTo>
                  <a:cubicBezTo>
                    <a:pt x="1798" y="1"/>
                    <a:pt x="1771" y="21"/>
                    <a:pt x="1764" y="51"/>
                  </a:cubicBezTo>
                  <a:cubicBezTo>
                    <a:pt x="1494" y="1118"/>
                    <a:pt x="879" y="2096"/>
                    <a:pt x="33" y="2799"/>
                  </a:cubicBezTo>
                  <a:cubicBezTo>
                    <a:pt x="4" y="2822"/>
                    <a:pt x="0" y="2863"/>
                    <a:pt x="23" y="2892"/>
                  </a:cubicBezTo>
                  <a:cubicBezTo>
                    <a:pt x="36" y="2906"/>
                    <a:pt x="54" y="2915"/>
                    <a:pt x="73" y="2915"/>
                  </a:cubicBezTo>
                  <a:cubicBezTo>
                    <a:pt x="90" y="2915"/>
                    <a:pt x="104" y="2910"/>
                    <a:pt x="119" y="2900"/>
                  </a:cubicBezTo>
                  <a:cubicBezTo>
                    <a:pt x="985" y="2177"/>
                    <a:pt x="1615" y="1176"/>
                    <a:pt x="1893" y="83"/>
                  </a:cubicBezTo>
                  <a:cubicBezTo>
                    <a:pt x="1901" y="47"/>
                    <a:pt x="1880" y="11"/>
                    <a:pt x="1844" y="3"/>
                  </a:cubicBezTo>
                  <a:cubicBezTo>
                    <a:pt x="1839" y="2"/>
                    <a:pt x="1834" y="1"/>
                    <a:pt x="182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61"/>
            <p:cNvSpPr/>
            <p:nvPr/>
          </p:nvSpPr>
          <p:spPr>
            <a:xfrm>
              <a:off x="506800" y="4251750"/>
              <a:ext cx="51325" cy="57000"/>
            </a:xfrm>
            <a:custGeom>
              <a:avLst/>
              <a:gdLst/>
              <a:ahLst/>
              <a:cxnLst/>
              <a:rect l="l" t="t" r="r" b="b"/>
              <a:pathLst>
                <a:path w="2053" h="2280" extrusionOk="0">
                  <a:moveTo>
                    <a:pt x="71" y="0"/>
                  </a:moveTo>
                  <a:cubicBezTo>
                    <a:pt x="56" y="0"/>
                    <a:pt x="40" y="6"/>
                    <a:pt x="29" y="18"/>
                  </a:cubicBezTo>
                  <a:cubicBezTo>
                    <a:pt x="1" y="42"/>
                    <a:pt x="0" y="83"/>
                    <a:pt x="23" y="111"/>
                  </a:cubicBezTo>
                  <a:lnTo>
                    <a:pt x="1931" y="2258"/>
                  </a:lnTo>
                  <a:cubicBezTo>
                    <a:pt x="1944" y="2272"/>
                    <a:pt x="1961" y="2279"/>
                    <a:pt x="1980" y="2279"/>
                  </a:cubicBezTo>
                  <a:cubicBezTo>
                    <a:pt x="1996" y="2279"/>
                    <a:pt x="2010" y="2273"/>
                    <a:pt x="2024" y="2263"/>
                  </a:cubicBezTo>
                  <a:cubicBezTo>
                    <a:pt x="2051" y="2238"/>
                    <a:pt x="2053" y="2198"/>
                    <a:pt x="2030" y="2170"/>
                  </a:cubicBezTo>
                  <a:lnTo>
                    <a:pt x="122" y="22"/>
                  </a:lnTo>
                  <a:cubicBezTo>
                    <a:pt x="108" y="8"/>
                    <a:pt x="89" y="0"/>
                    <a:pt x="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61"/>
            <p:cNvSpPr/>
            <p:nvPr/>
          </p:nvSpPr>
          <p:spPr>
            <a:xfrm>
              <a:off x="549075" y="4363550"/>
              <a:ext cx="9275" cy="53575"/>
            </a:xfrm>
            <a:custGeom>
              <a:avLst/>
              <a:gdLst/>
              <a:ahLst/>
              <a:cxnLst/>
              <a:rect l="l" t="t" r="r" b="b"/>
              <a:pathLst>
                <a:path w="371" h="2143" extrusionOk="0">
                  <a:moveTo>
                    <a:pt x="189" y="0"/>
                  </a:moveTo>
                  <a:cubicBezTo>
                    <a:pt x="184" y="0"/>
                    <a:pt x="180" y="1"/>
                    <a:pt x="176" y="1"/>
                  </a:cubicBezTo>
                  <a:cubicBezTo>
                    <a:pt x="140" y="9"/>
                    <a:pt x="117" y="43"/>
                    <a:pt x="122" y="79"/>
                  </a:cubicBezTo>
                  <a:cubicBezTo>
                    <a:pt x="236" y="733"/>
                    <a:pt x="199" y="1418"/>
                    <a:pt x="12" y="2058"/>
                  </a:cubicBezTo>
                  <a:cubicBezTo>
                    <a:pt x="0" y="2094"/>
                    <a:pt x="22" y="2130"/>
                    <a:pt x="56" y="2140"/>
                  </a:cubicBezTo>
                  <a:cubicBezTo>
                    <a:pt x="62" y="2143"/>
                    <a:pt x="69" y="2143"/>
                    <a:pt x="74" y="2143"/>
                  </a:cubicBezTo>
                  <a:cubicBezTo>
                    <a:pt x="103" y="2143"/>
                    <a:pt x="129" y="2124"/>
                    <a:pt x="139" y="2094"/>
                  </a:cubicBezTo>
                  <a:cubicBezTo>
                    <a:pt x="332" y="1437"/>
                    <a:pt x="370" y="730"/>
                    <a:pt x="253" y="54"/>
                  </a:cubicBezTo>
                  <a:cubicBezTo>
                    <a:pt x="247" y="23"/>
                    <a:pt x="219" y="0"/>
                    <a:pt x="18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61"/>
            <p:cNvSpPr/>
            <p:nvPr/>
          </p:nvSpPr>
          <p:spPr>
            <a:xfrm>
              <a:off x="411400" y="4375725"/>
              <a:ext cx="122100" cy="30925"/>
            </a:xfrm>
            <a:custGeom>
              <a:avLst/>
              <a:gdLst/>
              <a:ahLst/>
              <a:cxnLst/>
              <a:rect l="l" t="t" r="r" b="b"/>
              <a:pathLst>
                <a:path w="4884" h="1237" extrusionOk="0">
                  <a:moveTo>
                    <a:pt x="1904" y="1"/>
                  </a:moveTo>
                  <a:cubicBezTo>
                    <a:pt x="1147" y="1"/>
                    <a:pt x="388" y="434"/>
                    <a:pt x="18" y="1095"/>
                  </a:cubicBezTo>
                  <a:cubicBezTo>
                    <a:pt x="1" y="1128"/>
                    <a:pt x="11" y="1167"/>
                    <a:pt x="44" y="1186"/>
                  </a:cubicBezTo>
                  <a:cubicBezTo>
                    <a:pt x="54" y="1191"/>
                    <a:pt x="65" y="1194"/>
                    <a:pt x="76" y="1194"/>
                  </a:cubicBezTo>
                  <a:cubicBezTo>
                    <a:pt x="99" y="1194"/>
                    <a:pt x="121" y="1182"/>
                    <a:pt x="132" y="1160"/>
                  </a:cubicBezTo>
                  <a:cubicBezTo>
                    <a:pt x="481" y="539"/>
                    <a:pt x="1191" y="131"/>
                    <a:pt x="1902" y="131"/>
                  </a:cubicBezTo>
                  <a:cubicBezTo>
                    <a:pt x="1954" y="131"/>
                    <a:pt x="2007" y="133"/>
                    <a:pt x="2059" y="138"/>
                  </a:cubicBezTo>
                  <a:cubicBezTo>
                    <a:pt x="2434" y="171"/>
                    <a:pt x="2798" y="309"/>
                    <a:pt x="3111" y="436"/>
                  </a:cubicBezTo>
                  <a:cubicBezTo>
                    <a:pt x="3677" y="667"/>
                    <a:pt x="4239" y="935"/>
                    <a:pt x="4777" y="1228"/>
                  </a:cubicBezTo>
                  <a:cubicBezTo>
                    <a:pt x="4788" y="1236"/>
                    <a:pt x="4798" y="1237"/>
                    <a:pt x="4810" y="1237"/>
                  </a:cubicBezTo>
                  <a:cubicBezTo>
                    <a:pt x="4832" y="1237"/>
                    <a:pt x="4855" y="1224"/>
                    <a:pt x="4868" y="1203"/>
                  </a:cubicBezTo>
                  <a:cubicBezTo>
                    <a:pt x="4884" y="1171"/>
                    <a:pt x="4874" y="1131"/>
                    <a:pt x="4841" y="1114"/>
                  </a:cubicBezTo>
                  <a:cubicBezTo>
                    <a:pt x="4298" y="817"/>
                    <a:pt x="3733" y="549"/>
                    <a:pt x="3161" y="315"/>
                  </a:cubicBezTo>
                  <a:cubicBezTo>
                    <a:pt x="2840" y="185"/>
                    <a:pt x="2462" y="42"/>
                    <a:pt x="2069" y="8"/>
                  </a:cubicBezTo>
                  <a:cubicBezTo>
                    <a:pt x="2014" y="3"/>
                    <a:pt x="1959" y="1"/>
                    <a:pt x="190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61"/>
            <p:cNvSpPr/>
            <p:nvPr/>
          </p:nvSpPr>
          <p:spPr>
            <a:xfrm>
              <a:off x="435325" y="4452400"/>
              <a:ext cx="38725" cy="17275"/>
            </a:xfrm>
            <a:custGeom>
              <a:avLst/>
              <a:gdLst/>
              <a:ahLst/>
              <a:cxnLst/>
              <a:rect l="l" t="t" r="r" b="b"/>
              <a:pathLst>
                <a:path w="1549" h="691" extrusionOk="0">
                  <a:moveTo>
                    <a:pt x="70" y="1"/>
                  </a:moveTo>
                  <a:cubicBezTo>
                    <a:pt x="53" y="1"/>
                    <a:pt x="37" y="7"/>
                    <a:pt x="24" y="21"/>
                  </a:cubicBezTo>
                  <a:cubicBezTo>
                    <a:pt x="0" y="48"/>
                    <a:pt x="0" y="90"/>
                    <a:pt x="26" y="114"/>
                  </a:cubicBezTo>
                  <a:cubicBezTo>
                    <a:pt x="409" y="480"/>
                    <a:pt x="929" y="690"/>
                    <a:pt x="1458" y="690"/>
                  </a:cubicBezTo>
                  <a:lnTo>
                    <a:pt x="1484" y="690"/>
                  </a:lnTo>
                  <a:cubicBezTo>
                    <a:pt x="1520" y="690"/>
                    <a:pt x="1548" y="659"/>
                    <a:pt x="1548" y="623"/>
                  </a:cubicBezTo>
                  <a:cubicBezTo>
                    <a:pt x="1548" y="590"/>
                    <a:pt x="1522" y="558"/>
                    <a:pt x="1491" y="558"/>
                  </a:cubicBezTo>
                  <a:cubicBezTo>
                    <a:pt x="1488" y="558"/>
                    <a:pt x="1485" y="558"/>
                    <a:pt x="1482" y="559"/>
                  </a:cubicBezTo>
                  <a:cubicBezTo>
                    <a:pt x="1475" y="559"/>
                    <a:pt x="1468" y="559"/>
                    <a:pt x="1461" y="559"/>
                  </a:cubicBezTo>
                  <a:cubicBezTo>
                    <a:pt x="962" y="559"/>
                    <a:pt x="475" y="364"/>
                    <a:pt x="117" y="20"/>
                  </a:cubicBezTo>
                  <a:cubicBezTo>
                    <a:pt x="104" y="7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61"/>
            <p:cNvSpPr/>
            <p:nvPr/>
          </p:nvSpPr>
          <p:spPr>
            <a:xfrm>
              <a:off x="431550" y="4387900"/>
              <a:ext cx="20525" cy="26225"/>
            </a:xfrm>
            <a:custGeom>
              <a:avLst/>
              <a:gdLst/>
              <a:ahLst/>
              <a:cxnLst/>
              <a:rect l="l" t="t" r="r" b="b"/>
              <a:pathLst>
                <a:path w="821" h="1049" extrusionOk="0">
                  <a:moveTo>
                    <a:pt x="747" y="1"/>
                  </a:moveTo>
                  <a:cubicBezTo>
                    <a:pt x="741" y="1"/>
                    <a:pt x="734" y="2"/>
                    <a:pt x="727" y="4"/>
                  </a:cubicBezTo>
                  <a:cubicBezTo>
                    <a:pt x="517" y="65"/>
                    <a:pt x="331" y="198"/>
                    <a:pt x="201" y="373"/>
                  </a:cubicBezTo>
                  <a:cubicBezTo>
                    <a:pt x="72" y="548"/>
                    <a:pt x="1" y="766"/>
                    <a:pt x="2" y="984"/>
                  </a:cubicBezTo>
                  <a:cubicBezTo>
                    <a:pt x="2" y="1020"/>
                    <a:pt x="32" y="1049"/>
                    <a:pt x="68" y="1049"/>
                  </a:cubicBezTo>
                  <a:cubicBezTo>
                    <a:pt x="104" y="1049"/>
                    <a:pt x="134" y="1019"/>
                    <a:pt x="134" y="984"/>
                  </a:cubicBezTo>
                  <a:cubicBezTo>
                    <a:pt x="132" y="793"/>
                    <a:pt x="195" y="606"/>
                    <a:pt x="308" y="451"/>
                  </a:cubicBezTo>
                  <a:cubicBezTo>
                    <a:pt x="420" y="298"/>
                    <a:pt x="583" y="184"/>
                    <a:pt x="766" y="130"/>
                  </a:cubicBezTo>
                  <a:cubicBezTo>
                    <a:pt x="801" y="120"/>
                    <a:pt x="820" y="82"/>
                    <a:pt x="810" y="48"/>
                  </a:cubicBezTo>
                  <a:cubicBezTo>
                    <a:pt x="801" y="19"/>
                    <a:pt x="776" y="1"/>
                    <a:pt x="74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61"/>
            <p:cNvSpPr/>
            <p:nvPr/>
          </p:nvSpPr>
          <p:spPr>
            <a:xfrm>
              <a:off x="586900" y="4390275"/>
              <a:ext cx="8125" cy="30900"/>
            </a:xfrm>
            <a:custGeom>
              <a:avLst/>
              <a:gdLst/>
              <a:ahLst/>
              <a:cxnLst/>
              <a:rect l="l" t="t" r="r" b="b"/>
              <a:pathLst>
                <a:path w="325" h="1236" extrusionOk="0">
                  <a:moveTo>
                    <a:pt x="253" y="1"/>
                  </a:moveTo>
                  <a:cubicBezTo>
                    <a:pt x="222" y="1"/>
                    <a:pt x="193" y="23"/>
                    <a:pt x="188" y="55"/>
                  </a:cubicBezTo>
                  <a:lnTo>
                    <a:pt x="8" y="1161"/>
                  </a:lnTo>
                  <a:cubicBezTo>
                    <a:pt x="1" y="1197"/>
                    <a:pt x="27" y="1231"/>
                    <a:pt x="62" y="1235"/>
                  </a:cubicBezTo>
                  <a:lnTo>
                    <a:pt x="72" y="1235"/>
                  </a:lnTo>
                  <a:cubicBezTo>
                    <a:pt x="105" y="1235"/>
                    <a:pt x="131" y="1212"/>
                    <a:pt x="137" y="1182"/>
                  </a:cubicBezTo>
                  <a:lnTo>
                    <a:pt x="317" y="76"/>
                  </a:lnTo>
                  <a:cubicBezTo>
                    <a:pt x="324" y="40"/>
                    <a:pt x="300" y="6"/>
                    <a:pt x="264" y="2"/>
                  </a:cubicBezTo>
                  <a:cubicBezTo>
                    <a:pt x="260" y="1"/>
                    <a:pt x="257" y="1"/>
                    <a:pt x="25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61"/>
            <p:cNvSpPr/>
            <p:nvPr/>
          </p:nvSpPr>
          <p:spPr>
            <a:xfrm>
              <a:off x="583800" y="4394100"/>
              <a:ext cx="7275" cy="15200"/>
            </a:xfrm>
            <a:custGeom>
              <a:avLst/>
              <a:gdLst/>
              <a:ahLst/>
              <a:cxnLst/>
              <a:rect l="l" t="t" r="r" b="b"/>
              <a:pathLst>
                <a:path w="291" h="608" extrusionOk="0">
                  <a:moveTo>
                    <a:pt x="73" y="0"/>
                  </a:moveTo>
                  <a:cubicBezTo>
                    <a:pt x="66" y="0"/>
                    <a:pt x="60" y="1"/>
                    <a:pt x="54" y="3"/>
                  </a:cubicBezTo>
                  <a:cubicBezTo>
                    <a:pt x="19" y="15"/>
                    <a:pt x="1" y="52"/>
                    <a:pt x="11" y="86"/>
                  </a:cubicBezTo>
                  <a:lnTo>
                    <a:pt x="155" y="561"/>
                  </a:lnTo>
                  <a:cubicBezTo>
                    <a:pt x="165" y="589"/>
                    <a:pt x="189" y="608"/>
                    <a:pt x="218" y="608"/>
                  </a:cubicBezTo>
                  <a:cubicBezTo>
                    <a:pt x="224" y="608"/>
                    <a:pt x="231" y="608"/>
                    <a:pt x="238" y="606"/>
                  </a:cubicBezTo>
                  <a:cubicBezTo>
                    <a:pt x="272" y="595"/>
                    <a:pt x="291" y="558"/>
                    <a:pt x="281" y="523"/>
                  </a:cubicBezTo>
                  <a:lnTo>
                    <a:pt x="136" y="47"/>
                  </a:lnTo>
                  <a:cubicBezTo>
                    <a:pt x="127" y="18"/>
                    <a:pt x="101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61"/>
            <p:cNvSpPr/>
            <p:nvPr/>
          </p:nvSpPr>
          <p:spPr>
            <a:xfrm>
              <a:off x="597250" y="4404025"/>
              <a:ext cx="60125" cy="22125"/>
            </a:xfrm>
            <a:custGeom>
              <a:avLst/>
              <a:gdLst/>
              <a:ahLst/>
              <a:cxnLst/>
              <a:rect l="l" t="t" r="r" b="b"/>
              <a:pathLst>
                <a:path w="2405" h="885" extrusionOk="0">
                  <a:moveTo>
                    <a:pt x="2333" y="1"/>
                  </a:moveTo>
                  <a:cubicBezTo>
                    <a:pt x="2326" y="1"/>
                    <a:pt x="2319" y="2"/>
                    <a:pt x="2312" y="5"/>
                  </a:cubicBezTo>
                  <a:lnTo>
                    <a:pt x="52" y="757"/>
                  </a:lnTo>
                  <a:cubicBezTo>
                    <a:pt x="17" y="768"/>
                    <a:pt x="0" y="805"/>
                    <a:pt x="10" y="840"/>
                  </a:cubicBezTo>
                  <a:cubicBezTo>
                    <a:pt x="20" y="867"/>
                    <a:pt x="46" y="884"/>
                    <a:pt x="73" y="884"/>
                  </a:cubicBezTo>
                  <a:cubicBezTo>
                    <a:pt x="80" y="884"/>
                    <a:pt x="87" y="884"/>
                    <a:pt x="93" y="881"/>
                  </a:cubicBezTo>
                  <a:lnTo>
                    <a:pt x="2353" y="128"/>
                  </a:lnTo>
                  <a:cubicBezTo>
                    <a:pt x="2387" y="118"/>
                    <a:pt x="2405" y="79"/>
                    <a:pt x="2395" y="46"/>
                  </a:cubicBezTo>
                  <a:cubicBezTo>
                    <a:pt x="2385" y="19"/>
                    <a:pt x="2360" y="1"/>
                    <a:pt x="233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61"/>
            <p:cNvSpPr/>
            <p:nvPr/>
          </p:nvSpPr>
          <p:spPr>
            <a:xfrm>
              <a:off x="428375" y="4257000"/>
              <a:ext cx="86550" cy="59275"/>
            </a:xfrm>
            <a:custGeom>
              <a:avLst/>
              <a:gdLst/>
              <a:ahLst/>
              <a:cxnLst/>
              <a:rect l="l" t="t" r="r" b="b"/>
              <a:pathLst>
                <a:path w="3462" h="2371" extrusionOk="0">
                  <a:moveTo>
                    <a:pt x="2765" y="1"/>
                  </a:moveTo>
                  <a:lnTo>
                    <a:pt x="272" y="328"/>
                  </a:lnTo>
                  <a:cubicBezTo>
                    <a:pt x="138" y="688"/>
                    <a:pt x="1" y="1061"/>
                    <a:pt x="22" y="1446"/>
                  </a:cubicBezTo>
                  <a:cubicBezTo>
                    <a:pt x="42" y="1829"/>
                    <a:pt x="261" y="2229"/>
                    <a:pt x="630" y="2341"/>
                  </a:cubicBezTo>
                  <a:cubicBezTo>
                    <a:pt x="697" y="2361"/>
                    <a:pt x="766" y="2370"/>
                    <a:pt x="836" y="2370"/>
                  </a:cubicBezTo>
                  <a:cubicBezTo>
                    <a:pt x="1009" y="2370"/>
                    <a:pt x="1183" y="2312"/>
                    <a:pt x="1324" y="2211"/>
                  </a:cubicBezTo>
                  <a:cubicBezTo>
                    <a:pt x="1525" y="2069"/>
                    <a:pt x="1665" y="1855"/>
                    <a:pt x="1740" y="1623"/>
                  </a:cubicBezTo>
                  <a:cubicBezTo>
                    <a:pt x="1803" y="1898"/>
                    <a:pt x="2049" y="2113"/>
                    <a:pt x="2318" y="2198"/>
                  </a:cubicBezTo>
                  <a:cubicBezTo>
                    <a:pt x="2394" y="2222"/>
                    <a:pt x="2474" y="2233"/>
                    <a:pt x="2554" y="2233"/>
                  </a:cubicBezTo>
                  <a:cubicBezTo>
                    <a:pt x="2755" y="2233"/>
                    <a:pt x="2958" y="2160"/>
                    <a:pt x="3107" y="2026"/>
                  </a:cubicBezTo>
                  <a:cubicBezTo>
                    <a:pt x="3393" y="1768"/>
                    <a:pt x="3462" y="1333"/>
                    <a:pt x="3361" y="966"/>
                  </a:cubicBezTo>
                  <a:cubicBezTo>
                    <a:pt x="3263" y="597"/>
                    <a:pt x="3023" y="282"/>
                    <a:pt x="2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1"/>
            <p:cNvSpPr/>
            <p:nvPr/>
          </p:nvSpPr>
          <p:spPr>
            <a:xfrm>
              <a:off x="434175" y="4271575"/>
              <a:ext cx="33325" cy="36300"/>
            </a:xfrm>
            <a:custGeom>
              <a:avLst/>
              <a:gdLst/>
              <a:ahLst/>
              <a:cxnLst/>
              <a:rect l="l" t="t" r="r" b="b"/>
              <a:pathLst>
                <a:path w="1333" h="1452" extrusionOk="0">
                  <a:moveTo>
                    <a:pt x="206" y="1"/>
                  </a:moveTo>
                  <a:cubicBezTo>
                    <a:pt x="179" y="1"/>
                    <a:pt x="152" y="19"/>
                    <a:pt x="143" y="47"/>
                  </a:cubicBezTo>
                  <a:cubicBezTo>
                    <a:pt x="85" y="231"/>
                    <a:pt x="25" y="423"/>
                    <a:pt x="13" y="627"/>
                  </a:cubicBezTo>
                  <a:cubicBezTo>
                    <a:pt x="0" y="861"/>
                    <a:pt x="62" y="1070"/>
                    <a:pt x="183" y="1219"/>
                  </a:cubicBezTo>
                  <a:cubicBezTo>
                    <a:pt x="306" y="1366"/>
                    <a:pt x="499" y="1452"/>
                    <a:pt x="692" y="1452"/>
                  </a:cubicBezTo>
                  <a:cubicBezTo>
                    <a:pt x="751" y="1452"/>
                    <a:pt x="812" y="1443"/>
                    <a:pt x="868" y="1428"/>
                  </a:cubicBezTo>
                  <a:cubicBezTo>
                    <a:pt x="1111" y="1356"/>
                    <a:pt x="1298" y="1129"/>
                    <a:pt x="1327" y="877"/>
                  </a:cubicBezTo>
                  <a:cubicBezTo>
                    <a:pt x="1333" y="840"/>
                    <a:pt x="1305" y="807"/>
                    <a:pt x="1270" y="804"/>
                  </a:cubicBezTo>
                  <a:cubicBezTo>
                    <a:pt x="1266" y="804"/>
                    <a:pt x="1263" y="804"/>
                    <a:pt x="1260" y="804"/>
                  </a:cubicBezTo>
                  <a:cubicBezTo>
                    <a:pt x="1228" y="804"/>
                    <a:pt x="1199" y="829"/>
                    <a:pt x="1197" y="861"/>
                  </a:cubicBezTo>
                  <a:cubicBezTo>
                    <a:pt x="1175" y="1063"/>
                    <a:pt x="1022" y="1243"/>
                    <a:pt x="829" y="1300"/>
                  </a:cubicBezTo>
                  <a:cubicBezTo>
                    <a:pt x="783" y="1314"/>
                    <a:pt x="736" y="1320"/>
                    <a:pt x="688" y="1320"/>
                  </a:cubicBezTo>
                  <a:cubicBezTo>
                    <a:pt x="535" y="1320"/>
                    <a:pt x="381" y="1253"/>
                    <a:pt x="283" y="1134"/>
                  </a:cubicBezTo>
                  <a:cubicBezTo>
                    <a:pt x="182" y="1013"/>
                    <a:pt x="133" y="834"/>
                    <a:pt x="143" y="634"/>
                  </a:cubicBezTo>
                  <a:cubicBezTo>
                    <a:pt x="155" y="448"/>
                    <a:pt x="213" y="264"/>
                    <a:pt x="269" y="85"/>
                  </a:cubicBezTo>
                  <a:cubicBezTo>
                    <a:pt x="279" y="51"/>
                    <a:pt x="260" y="14"/>
                    <a:pt x="226" y="4"/>
                  </a:cubicBezTo>
                  <a:cubicBezTo>
                    <a:pt x="220" y="2"/>
                    <a:pt x="213" y="1"/>
                    <a:pt x="20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61"/>
            <p:cNvSpPr/>
            <p:nvPr/>
          </p:nvSpPr>
          <p:spPr>
            <a:xfrm>
              <a:off x="476700" y="4268725"/>
              <a:ext cx="32875" cy="35950"/>
            </a:xfrm>
            <a:custGeom>
              <a:avLst/>
              <a:gdLst/>
              <a:ahLst/>
              <a:cxnLst/>
              <a:rect l="l" t="t" r="r" b="b"/>
              <a:pathLst>
                <a:path w="1315" h="1438" extrusionOk="0">
                  <a:moveTo>
                    <a:pt x="988" y="1"/>
                  </a:moveTo>
                  <a:cubicBezTo>
                    <a:pt x="974" y="1"/>
                    <a:pt x="960" y="5"/>
                    <a:pt x="948" y="15"/>
                  </a:cubicBezTo>
                  <a:cubicBezTo>
                    <a:pt x="920" y="39"/>
                    <a:pt x="914" y="79"/>
                    <a:pt x="937" y="108"/>
                  </a:cubicBezTo>
                  <a:cubicBezTo>
                    <a:pt x="1101" y="315"/>
                    <a:pt x="1177" y="577"/>
                    <a:pt x="1134" y="804"/>
                  </a:cubicBezTo>
                  <a:cubicBezTo>
                    <a:pt x="1087" y="1050"/>
                    <a:pt x="891" y="1258"/>
                    <a:pt x="668" y="1299"/>
                  </a:cubicBezTo>
                  <a:cubicBezTo>
                    <a:pt x="643" y="1303"/>
                    <a:pt x="618" y="1305"/>
                    <a:pt x="592" y="1305"/>
                  </a:cubicBezTo>
                  <a:cubicBezTo>
                    <a:pt x="379" y="1305"/>
                    <a:pt x="173" y="1154"/>
                    <a:pt x="138" y="957"/>
                  </a:cubicBezTo>
                  <a:cubicBezTo>
                    <a:pt x="133" y="925"/>
                    <a:pt x="105" y="903"/>
                    <a:pt x="74" y="903"/>
                  </a:cubicBezTo>
                  <a:cubicBezTo>
                    <a:pt x="70" y="903"/>
                    <a:pt x="66" y="903"/>
                    <a:pt x="62" y="904"/>
                  </a:cubicBezTo>
                  <a:cubicBezTo>
                    <a:pt x="26" y="911"/>
                    <a:pt x="0" y="944"/>
                    <a:pt x="8" y="980"/>
                  </a:cubicBezTo>
                  <a:cubicBezTo>
                    <a:pt x="55" y="1243"/>
                    <a:pt x="313" y="1437"/>
                    <a:pt x="589" y="1437"/>
                  </a:cubicBezTo>
                  <a:cubicBezTo>
                    <a:pt x="622" y="1437"/>
                    <a:pt x="655" y="1434"/>
                    <a:pt x="692" y="1429"/>
                  </a:cubicBezTo>
                  <a:cubicBezTo>
                    <a:pt x="972" y="1379"/>
                    <a:pt x="1207" y="1133"/>
                    <a:pt x="1264" y="828"/>
                  </a:cubicBezTo>
                  <a:cubicBezTo>
                    <a:pt x="1314" y="564"/>
                    <a:pt x="1230" y="264"/>
                    <a:pt x="1041" y="26"/>
                  </a:cubicBezTo>
                  <a:cubicBezTo>
                    <a:pt x="1028" y="10"/>
                    <a:pt x="1008" y="1"/>
                    <a:pt x="98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61"/>
            <p:cNvSpPr/>
            <p:nvPr/>
          </p:nvSpPr>
          <p:spPr>
            <a:xfrm>
              <a:off x="458800" y="4181150"/>
              <a:ext cx="22250" cy="19475"/>
            </a:xfrm>
            <a:custGeom>
              <a:avLst/>
              <a:gdLst/>
              <a:ahLst/>
              <a:cxnLst/>
              <a:rect l="l" t="t" r="r" b="b"/>
              <a:pathLst>
                <a:path w="890" h="779" extrusionOk="0">
                  <a:moveTo>
                    <a:pt x="757" y="1"/>
                  </a:moveTo>
                  <a:cubicBezTo>
                    <a:pt x="573" y="1"/>
                    <a:pt x="387" y="65"/>
                    <a:pt x="249" y="183"/>
                  </a:cubicBezTo>
                  <a:cubicBezTo>
                    <a:pt x="93" y="316"/>
                    <a:pt x="0" y="514"/>
                    <a:pt x="0" y="713"/>
                  </a:cubicBezTo>
                  <a:cubicBezTo>
                    <a:pt x="0" y="750"/>
                    <a:pt x="30" y="779"/>
                    <a:pt x="66" y="779"/>
                  </a:cubicBezTo>
                  <a:cubicBezTo>
                    <a:pt x="102" y="779"/>
                    <a:pt x="130" y="749"/>
                    <a:pt x="130" y="713"/>
                  </a:cubicBezTo>
                  <a:cubicBezTo>
                    <a:pt x="129" y="552"/>
                    <a:pt x="206" y="392"/>
                    <a:pt x="332" y="283"/>
                  </a:cubicBezTo>
                  <a:cubicBezTo>
                    <a:pt x="446" y="185"/>
                    <a:pt x="602" y="132"/>
                    <a:pt x="756" y="132"/>
                  </a:cubicBezTo>
                  <a:cubicBezTo>
                    <a:pt x="776" y="132"/>
                    <a:pt x="795" y="132"/>
                    <a:pt x="815" y="134"/>
                  </a:cubicBezTo>
                  <a:cubicBezTo>
                    <a:pt x="816" y="134"/>
                    <a:pt x="817" y="134"/>
                    <a:pt x="818" y="134"/>
                  </a:cubicBezTo>
                  <a:cubicBezTo>
                    <a:pt x="854" y="134"/>
                    <a:pt x="882" y="110"/>
                    <a:pt x="887" y="76"/>
                  </a:cubicBezTo>
                  <a:cubicBezTo>
                    <a:pt x="889" y="40"/>
                    <a:pt x="864" y="7"/>
                    <a:pt x="828" y="4"/>
                  </a:cubicBezTo>
                  <a:cubicBezTo>
                    <a:pt x="804" y="2"/>
                    <a:pt x="781" y="1"/>
                    <a:pt x="75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61"/>
            <p:cNvSpPr/>
            <p:nvPr/>
          </p:nvSpPr>
          <p:spPr>
            <a:xfrm>
              <a:off x="424025" y="4186950"/>
              <a:ext cx="84225" cy="57150"/>
            </a:xfrm>
            <a:custGeom>
              <a:avLst/>
              <a:gdLst/>
              <a:ahLst/>
              <a:cxnLst/>
              <a:rect l="l" t="t" r="r" b="b"/>
              <a:pathLst>
                <a:path w="3369" h="2286" extrusionOk="0">
                  <a:moveTo>
                    <a:pt x="2059" y="0"/>
                  </a:moveTo>
                  <a:cubicBezTo>
                    <a:pt x="1993" y="0"/>
                    <a:pt x="1928" y="11"/>
                    <a:pt x="1866" y="34"/>
                  </a:cubicBezTo>
                  <a:cubicBezTo>
                    <a:pt x="1711" y="91"/>
                    <a:pt x="1586" y="220"/>
                    <a:pt x="1527" y="374"/>
                  </a:cubicBezTo>
                  <a:cubicBezTo>
                    <a:pt x="1258" y="418"/>
                    <a:pt x="1001" y="518"/>
                    <a:pt x="784" y="676"/>
                  </a:cubicBezTo>
                  <a:cubicBezTo>
                    <a:pt x="279" y="1039"/>
                    <a:pt x="0" y="1678"/>
                    <a:pt x="79" y="2285"/>
                  </a:cubicBezTo>
                  <a:lnTo>
                    <a:pt x="3298" y="1741"/>
                  </a:lnTo>
                  <a:cubicBezTo>
                    <a:pt x="3368" y="1489"/>
                    <a:pt x="3308" y="1210"/>
                    <a:pt x="3168" y="989"/>
                  </a:cubicBezTo>
                  <a:cubicBezTo>
                    <a:pt x="3041" y="791"/>
                    <a:pt x="2849" y="640"/>
                    <a:pt x="2638" y="533"/>
                  </a:cubicBezTo>
                  <a:cubicBezTo>
                    <a:pt x="2626" y="394"/>
                    <a:pt x="2566" y="260"/>
                    <a:pt x="2469" y="162"/>
                  </a:cubicBezTo>
                  <a:cubicBezTo>
                    <a:pt x="2361" y="57"/>
                    <a:pt x="2210" y="0"/>
                    <a:pt x="205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61"/>
            <p:cNvSpPr/>
            <p:nvPr/>
          </p:nvSpPr>
          <p:spPr>
            <a:xfrm>
              <a:off x="420400" y="4209550"/>
              <a:ext cx="92025" cy="80900"/>
            </a:xfrm>
            <a:custGeom>
              <a:avLst/>
              <a:gdLst/>
              <a:ahLst/>
              <a:cxnLst/>
              <a:rect l="l" t="t" r="r" b="b"/>
              <a:pathLst>
                <a:path w="3681" h="3236" extrusionOk="0">
                  <a:moveTo>
                    <a:pt x="2703" y="0"/>
                  </a:moveTo>
                  <a:cubicBezTo>
                    <a:pt x="2585" y="148"/>
                    <a:pt x="2402" y="242"/>
                    <a:pt x="2215" y="252"/>
                  </a:cubicBezTo>
                  <a:cubicBezTo>
                    <a:pt x="2193" y="253"/>
                    <a:pt x="2171" y="254"/>
                    <a:pt x="2148" y="254"/>
                  </a:cubicBezTo>
                  <a:cubicBezTo>
                    <a:pt x="1978" y="254"/>
                    <a:pt x="1794" y="214"/>
                    <a:pt x="1676" y="97"/>
                  </a:cubicBezTo>
                  <a:cubicBezTo>
                    <a:pt x="1302" y="278"/>
                    <a:pt x="1014" y="584"/>
                    <a:pt x="837" y="959"/>
                  </a:cubicBezTo>
                  <a:cubicBezTo>
                    <a:pt x="825" y="959"/>
                    <a:pt x="813" y="959"/>
                    <a:pt x="801" y="959"/>
                  </a:cubicBezTo>
                  <a:cubicBezTo>
                    <a:pt x="519" y="959"/>
                    <a:pt x="243" y="1133"/>
                    <a:pt x="125" y="1391"/>
                  </a:cubicBezTo>
                  <a:cubicBezTo>
                    <a:pt x="1" y="1658"/>
                    <a:pt x="58" y="2000"/>
                    <a:pt x="263" y="2213"/>
                  </a:cubicBezTo>
                  <a:cubicBezTo>
                    <a:pt x="402" y="2359"/>
                    <a:pt x="606" y="2439"/>
                    <a:pt x="808" y="2439"/>
                  </a:cubicBezTo>
                  <a:cubicBezTo>
                    <a:pt x="900" y="2439"/>
                    <a:pt x="992" y="2422"/>
                    <a:pt x="1077" y="2388"/>
                  </a:cubicBezTo>
                  <a:lnTo>
                    <a:pt x="1077" y="2388"/>
                  </a:lnTo>
                  <a:cubicBezTo>
                    <a:pt x="1084" y="2572"/>
                    <a:pt x="1076" y="2745"/>
                    <a:pt x="1083" y="2929"/>
                  </a:cubicBezTo>
                  <a:cubicBezTo>
                    <a:pt x="1315" y="3117"/>
                    <a:pt x="1622" y="3236"/>
                    <a:pt x="1921" y="3236"/>
                  </a:cubicBezTo>
                  <a:cubicBezTo>
                    <a:pt x="1931" y="3236"/>
                    <a:pt x="1942" y="3236"/>
                    <a:pt x="1952" y="3235"/>
                  </a:cubicBezTo>
                  <a:cubicBezTo>
                    <a:pt x="2262" y="3225"/>
                    <a:pt x="2615" y="3179"/>
                    <a:pt x="2846" y="2974"/>
                  </a:cubicBezTo>
                  <a:cubicBezTo>
                    <a:pt x="2838" y="2856"/>
                    <a:pt x="2866" y="2753"/>
                    <a:pt x="2857" y="2636"/>
                  </a:cubicBezTo>
                  <a:cubicBezTo>
                    <a:pt x="3189" y="2453"/>
                    <a:pt x="3449" y="2139"/>
                    <a:pt x="3565" y="1777"/>
                  </a:cubicBezTo>
                  <a:cubicBezTo>
                    <a:pt x="3680" y="1415"/>
                    <a:pt x="3622" y="1012"/>
                    <a:pt x="3486" y="656"/>
                  </a:cubicBezTo>
                  <a:cubicBezTo>
                    <a:pt x="3356" y="312"/>
                    <a:pt x="3066" y="66"/>
                    <a:pt x="270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1"/>
            <p:cNvSpPr/>
            <p:nvPr/>
          </p:nvSpPr>
          <p:spPr>
            <a:xfrm>
              <a:off x="429125" y="4243800"/>
              <a:ext cx="13800" cy="4900"/>
            </a:xfrm>
            <a:custGeom>
              <a:avLst/>
              <a:gdLst/>
              <a:ahLst/>
              <a:cxnLst/>
              <a:rect l="l" t="t" r="r" b="b"/>
              <a:pathLst>
                <a:path w="552" h="196" extrusionOk="0">
                  <a:moveTo>
                    <a:pt x="73" y="1"/>
                  </a:moveTo>
                  <a:cubicBezTo>
                    <a:pt x="40" y="1"/>
                    <a:pt x="12" y="24"/>
                    <a:pt x="6" y="57"/>
                  </a:cubicBezTo>
                  <a:cubicBezTo>
                    <a:pt x="1" y="93"/>
                    <a:pt x="26" y="126"/>
                    <a:pt x="62" y="131"/>
                  </a:cubicBezTo>
                  <a:lnTo>
                    <a:pt x="471" y="196"/>
                  </a:lnTo>
                  <a:lnTo>
                    <a:pt x="481" y="196"/>
                  </a:lnTo>
                  <a:cubicBezTo>
                    <a:pt x="514" y="196"/>
                    <a:pt x="541" y="173"/>
                    <a:pt x="545" y="140"/>
                  </a:cubicBezTo>
                  <a:cubicBezTo>
                    <a:pt x="551" y="104"/>
                    <a:pt x="525" y="71"/>
                    <a:pt x="490" y="65"/>
                  </a:cubicBezTo>
                  <a:lnTo>
                    <a:pt x="81" y="1"/>
                  </a:ln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61"/>
            <p:cNvSpPr/>
            <p:nvPr/>
          </p:nvSpPr>
          <p:spPr>
            <a:xfrm>
              <a:off x="465875" y="4272575"/>
              <a:ext cx="29925" cy="6725"/>
            </a:xfrm>
            <a:custGeom>
              <a:avLst/>
              <a:gdLst/>
              <a:ahLst/>
              <a:cxnLst/>
              <a:rect l="l" t="t" r="r" b="b"/>
              <a:pathLst>
                <a:path w="1197" h="269" extrusionOk="0">
                  <a:moveTo>
                    <a:pt x="1124" y="0"/>
                  </a:moveTo>
                  <a:cubicBezTo>
                    <a:pt x="1114" y="0"/>
                    <a:pt x="1103" y="3"/>
                    <a:pt x="1094" y="8"/>
                  </a:cubicBezTo>
                  <a:cubicBezTo>
                    <a:pt x="923" y="93"/>
                    <a:pt x="732" y="137"/>
                    <a:pt x="541" y="137"/>
                  </a:cubicBezTo>
                  <a:cubicBezTo>
                    <a:pt x="390" y="137"/>
                    <a:pt x="238" y="109"/>
                    <a:pt x="97" y="54"/>
                  </a:cubicBezTo>
                  <a:cubicBezTo>
                    <a:pt x="90" y="51"/>
                    <a:pt x="83" y="50"/>
                    <a:pt x="75" y="50"/>
                  </a:cubicBezTo>
                  <a:cubicBezTo>
                    <a:pt x="48" y="50"/>
                    <a:pt x="22" y="66"/>
                    <a:pt x="12" y="92"/>
                  </a:cubicBezTo>
                  <a:cubicBezTo>
                    <a:pt x="0" y="125"/>
                    <a:pt x="16" y="165"/>
                    <a:pt x="50" y="178"/>
                  </a:cubicBezTo>
                  <a:cubicBezTo>
                    <a:pt x="208" y="238"/>
                    <a:pt x="375" y="268"/>
                    <a:pt x="543" y="268"/>
                  </a:cubicBezTo>
                  <a:cubicBezTo>
                    <a:pt x="754" y="268"/>
                    <a:pt x="964" y="221"/>
                    <a:pt x="1152" y="124"/>
                  </a:cubicBezTo>
                  <a:cubicBezTo>
                    <a:pt x="1184" y="108"/>
                    <a:pt x="1197" y="68"/>
                    <a:pt x="1181" y="37"/>
                  </a:cubicBezTo>
                  <a:cubicBezTo>
                    <a:pt x="1170" y="14"/>
                    <a:pt x="1147" y="0"/>
                    <a:pt x="112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1"/>
            <p:cNvSpPr/>
            <p:nvPr/>
          </p:nvSpPr>
          <p:spPr>
            <a:xfrm>
              <a:off x="459150" y="4231100"/>
              <a:ext cx="16100" cy="6550"/>
            </a:xfrm>
            <a:custGeom>
              <a:avLst/>
              <a:gdLst/>
              <a:ahLst/>
              <a:cxnLst/>
              <a:rect l="l" t="t" r="r" b="b"/>
              <a:pathLst>
                <a:path w="644" h="262" extrusionOk="0">
                  <a:moveTo>
                    <a:pt x="322" y="0"/>
                  </a:moveTo>
                  <a:cubicBezTo>
                    <a:pt x="202" y="0"/>
                    <a:pt x="86" y="62"/>
                    <a:pt x="21" y="160"/>
                  </a:cubicBezTo>
                  <a:cubicBezTo>
                    <a:pt x="1" y="190"/>
                    <a:pt x="8" y="232"/>
                    <a:pt x="38" y="252"/>
                  </a:cubicBezTo>
                  <a:cubicBezTo>
                    <a:pt x="49" y="259"/>
                    <a:pt x="62" y="262"/>
                    <a:pt x="73" y="262"/>
                  </a:cubicBezTo>
                  <a:cubicBezTo>
                    <a:pt x="95" y="262"/>
                    <a:pt x="116" y="252"/>
                    <a:pt x="129" y="233"/>
                  </a:cubicBezTo>
                  <a:cubicBezTo>
                    <a:pt x="172" y="172"/>
                    <a:pt x="248" y="130"/>
                    <a:pt x="322" y="130"/>
                  </a:cubicBezTo>
                  <a:cubicBezTo>
                    <a:pt x="396" y="130"/>
                    <a:pt x="472" y="169"/>
                    <a:pt x="515" y="232"/>
                  </a:cubicBezTo>
                  <a:cubicBezTo>
                    <a:pt x="528" y="251"/>
                    <a:pt x="548" y="261"/>
                    <a:pt x="570" y="261"/>
                  </a:cubicBezTo>
                  <a:cubicBezTo>
                    <a:pt x="582" y="261"/>
                    <a:pt x="595" y="257"/>
                    <a:pt x="607" y="250"/>
                  </a:cubicBezTo>
                  <a:cubicBezTo>
                    <a:pt x="637" y="230"/>
                    <a:pt x="644" y="189"/>
                    <a:pt x="624" y="159"/>
                  </a:cubicBezTo>
                  <a:cubicBezTo>
                    <a:pt x="557" y="60"/>
                    <a:pt x="442" y="0"/>
                    <a:pt x="32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1"/>
            <p:cNvSpPr/>
            <p:nvPr/>
          </p:nvSpPr>
          <p:spPr>
            <a:xfrm>
              <a:off x="494650" y="4225300"/>
              <a:ext cx="12425" cy="7825"/>
            </a:xfrm>
            <a:custGeom>
              <a:avLst/>
              <a:gdLst/>
              <a:ahLst/>
              <a:cxnLst/>
              <a:rect l="l" t="t" r="r" b="b"/>
              <a:pathLst>
                <a:path w="497" h="313" extrusionOk="0">
                  <a:moveTo>
                    <a:pt x="287" y="1"/>
                  </a:moveTo>
                  <a:cubicBezTo>
                    <a:pt x="252" y="1"/>
                    <a:pt x="218" y="7"/>
                    <a:pt x="186" y="19"/>
                  </a:cubicBezTo>
                  <a:cubicBezTo>
                    <a:pt x="94" y="52"/>
                    <a:pt x="24" y="138"/>
                    <a:pt x="7" y="234"/>
                  </a:cubicBezTo>
                  <a:cubicBezTo>
                    <a:pt x="0" y="269"/>
                    <a:pt x="23" y="304"/>
                    <a:pt x="59" y="309"/>
                  </a:cubicBezTo>
                  <a:cubicBezTo>
                    <a:pt x="64" y="312"/>
                    <a:pt x="67" y="312"/>
                    <a:pt x="71" y="312"/>
                  </a:cubicBezTo>
                  <a:cubicBezTo>
                    <a:pt x="102" y="312"/>
                    <a:pt x="129" y="291"/>
                    <a:pt x="137" y="259"/>
                  </a:cubicBezTo>
                  <a:cubicBezTo>
                    <a:pt x="146" y="208"/>
                    <a:pt x="186" y="162"/>
                    <a:pt x="233" y="144"/>
                  </a:cubicBezTo>
                  <a:cubicBezTo>
                    <a:pt x="250" y="138"/>
                    <a:pt x="269" y="135"/>
                    <a:pt x="287" y="135"/>
                  </a:cubicBezTo>
                  <a:cubicBezTo>
                    <a:pt x="321" y="135"/>
                    <a:pt x="355" y="145"/>
                    <a:pt x="382" y="165"/>
                  </a:cubicBezTo>
                  <a:cubicBezTo>
                    <a:pt x="394" y="174"/>
                    <a:pt x="409" y="178"/>
                    <a:pt x="423" y="178"/>
                  </a:cubicBezTo>
                  <a:cubicBezTo>
                    <a:pt x="443" y="178"/>
                    <a:pt x="462" y="170"/>
                    <a:pt x="475" y="152"/>
                  </a:cubicBezTo>
                  <a:cubicBezTo>
                    <a:pt x="496" y="125"/>
                    <a:pt x="490" y="81"/>
                    <a:pt x="462" y="59"/>
                  </a:cubicBezTo>
                  <a:cubicBezTo>
                    <a:pt x="411" y="21"/>
                    <a:pt x="349" y="1"/>
                    <a:pt x="28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61"/>
            <p:cNvSpPr/>
            <p:nvPr/>
          </p:nvSpPr>
          <p:spPr>
            <a:xfrm>
              <a:off x="481475" y="4229725"/>
              <a:ext cx="9050" cy="11825"/>
            </a:xfrm>
            <a:custGeom>
              <a:avLst/>
              <a:gdLst/>
              <a:ahLst/>
              <a:cxnLst/>
              <a:rect l="l" t="t" r="r" b="b"/>
              <a:pathLst>
                <a:path w="362" h="473" extrusionOk="0">
                  <a:moveTo>
                    <a:pt x="154" y="0"/>
                  </a:moveTo>
                  <a:cubicBezTo>
                    <a:pt x="144" y="0"/>
                    <a:pt x="134" y="2"/>
                    <a:pt x="125" y="7"/>
                  </a:cubicBezTo>
                  <a:cubicBezTo>
                    <a:pt x="94" y="22"/>
                    <a:pt x="80" y="62"/>
                    <a:pt x="95" y="94"/>
                  </a:cubicBezTo>
                  <a:lnTo>
                    <a:pt x="200" y="313"/>
                  </a:lnTo>
                  <a:lnTo>
                    <a:pt x="60" y="344"/>
                  </a:lnTo>
                  <a:cubicBezTo>
                    <a:pt x="24" y="351"/>
                    <a:pt x="1" y="387"/>
                    <a:pt x="10" y="423"/>
                  </a:cubicBezTo>
                  <a:cubicBezTo>
                    <a:pt x="17" y="453"/>
                    <a:pt x="44" y="473"/>
                    <a:pt x="74" y="473"/>
                  </a:cubicBezTo>
                  <a:cubicBezTo>
                    <a:pt x="80" y="473"/>
                    <a:pt x="84" y="471"/>
                    <a:pt x="90" y="471"/>
                  </a:cubicBezTo>
                  <a:lnTo>
                    <a:pt x="308" y="421"/>
                  </a:lnTo>
                  <a:cubicBezTo>
                    <a:pt x="328" y="415"/>
                    <a:pt x="344" y="403"/>
                    <a:pt x="353" y="385"/>
                  </a:cubicBezTo>
                  <a:cubicBezTo>
                    <a:pt x="361" y="367"/>
                    <a:pt x="361" y="345"/>
                    <a:pt x="353" y="328"/>
                  </a:cubicBezTo>
                  <a:lnTo>
                    <a:pt x="214" y="37"/>
                  </a:lnTo>
                  <a:cubicBezTo>
                    <a:pt x="202" y="14"/>
                    <a:pt x="178" y="0"/>
                    <a:pt x="15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61"/>
            <p:cNvSpPr/>
            <p:nvPr/>
          </p:nvSpPr>
          <p:spPr>
            <a:xfrm>
              <a:off x="472375" y="4242250"/>
              <a:ext cx="11850" cy="8275"/>
            </a:xfrm>
            <a:custGeom>
              <a:avLst/>
              <a:gdLst/>
              <a:ahLst/>
              <a:cxnLst/>
              <a:rect l="l" t="t" r="r" b="b"/>
              <a:pathLst>
                <a:path w="474" h="331" extrusionOk="0">
                  <a:moveTo>
                    <a:pt x="72" y="0"/>
                  </a:moveTo>
                  <a:cubicBezTo>
                    <a:pt x="36" y="0"/>
                    <a:pt x="6" y="29"/>
                    <a:pt x="5" y="65"/>
                  </a:cubicBezTo>
                  <a:cubicBezTo>
                    <a:pt x="0" y="170"/>
                    <a:pt x="66" y="272"/>
                    <a:pt x="163" y="310"/>
                  </a:cubicBezTo>
                  <a:cubicBezTo>
                    <a:pt x="193" y="326"/>
                    <a:pt x="228" y="330"/>
                    <a:pt x="259" y="330"/>
                  </a:cubicBezTo>
                  <a:cubicBezTo>
                    <a:pt x="331" y="330"/>
                    <a:pt x="401" y="302"/>
                    <a:pt x="449" y="246"/>
                  </a:cubicBezTo>
                  <a:cubicBezTo>
                    <a:pt x="474" y="220"/>
                    <a:pt x="472" y="179"/>
                    <a:pt x="445" y="153"/>
                  </a:cubicBezTo>
                  <a:cubicBezTo>
                    <a:pt x="432" y="142"/>
                    <a:pt x="416" y="136"/>
                    <a:pt x="401" y="136"/>
                  </a:cubicBezTo>
                  <a:cubicBezTo>
                    <a:pt x="383" y="136"/>
                    <a:pt x="366" y="143"/>
                    <a:pt x="352" y="158"/>
                  </a:cubicBezTo>
                  <a:cubicBezTo>
                    <a:pt x="328" y="182"/>
                    <a:pt x="293" y="197"/>
                    <a:pt x="259" y="197"/>
                  </a:cubicBezTo>
                  <a:cubicBezTo>
                    <a:pt x="243" y="197"/>
                    <a:pt x="228" y="194"/>
                    <a:pt x="213" y="188"/>
                  </a:cubicBezTo>
                  <a:cubicBezTo>
                    <a:pt x="168" y="170"/>
                    <a:pt x="135" y="117"/>
                    <a:pt x="136" y="67"/>
                  </a:cubicBezTo>
                  <a:cubicBezTo>
                    <a:pt x="136" y="32"/>
                    <a:pt x="108" y="2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61"/>
            <p:cNvSpPr/>
            <p:nvPr/>
          </p:nvSpPr>
          <p:spPr>
            <a:xfrm>
              <a:off x="456975" y="4217300"/>
              <a:ext cx="16900" cy="6850"/>
            </a:xfrm>
            <a:custGeom>
              <a:avLst/>
              <a:gdLst/>
              <a:ahLst/>
              <a:cxnLst/>
              <a:rect l="l" t="t" r="r" b="b"/>
              <a:pathLst>
                <a:path w="676" h="274" extrusionOk="0">
                  <a:moveTo>
                    <a:pt x="419" y="0"/>
                  </a:moveTo>
                  <a:cubicBezTo>
                    <a:pt x="274" y="0"/>
                    <a:pt x="128" y="57"/>
                    <a:pt x="25" y="162"/>
                  </a:cubicBezTo>
                  <a:cubicBezTo>
                    <a:pt x="0" y="188"/>
                    <a:pt x="0" y="231"/>
                    <a:pt x="27" y="255"/>
                  </a:cubicBezTo>
                  <a:cubicBezTo>
                    <a:pt x="39" y="268"/>
                    <a:pt x="57" y="274"/>
                    <a:pt x="73" y="274"/>
                  </a:cubicBezTo>
                  <a:cubicBezTo>
                    <a:pt x="89" y="274"/>
                    <a:pt x="108" y="268"/>
                    <a:pt x="120" y="253"/>
                  </a:cubicBezTo>
                  <a:cubicBezTo>
                    <a:pt x="196" y="175"/>
                    <a:pt x="309" y="131"/>
                    <a:pt x="421" y="131"/>
                  </a:cubicBezTo>
                  <a:cubicBezTo>
                    <a:pt x="474" y="131"/>
                    <a:pt x="527" y="141"/>
                    <a:pt x="575" y="162"/>
                  </a:cubicBezTo>
                  <a:cubicBezTo>
                    <a:pt x="584" y="166"/>
                    <a:pt x="592" y="168"/>
                    <a:pt x="601" y="168"/>
                  </a:cubicBezTo>
                  <a:cubicBezTo>
                    <a:pt x="626" y="168"/>
                    <a:pt x="650" y="153"/>
                    <a:pt x="661" y="128"/>
                  </a:cubicBezTo>
                  <a:cubicBezTo>
                    <a:pt x="675" y="96"/>
                    <a:pt x="661" y="56"/>
                    <a:pt x="628" y="42"/>
                  </a:cubicBezTo>
                  <a:cubicBezTo>
                    <a:pt x="561" y="14"/>
                    <a:pt x="490" y="0"/>
                    <a:pt x="41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61"/>
            <p:cNvSpPr/>
            <p:nvPr/>
          </p:nvSpPr>
          <p:spPr>
            <a:xfrm>
              <a:off x="489825" y="4212450"/>
              <a:ext cx="10025" cy="5650"/>
            </a:xfrm>
            <a:custGeom>
              <a:avLst/>
              <a:gdLst/>
              <a:ahLst/>
              <a:cxnLst/>
              <a:rect l="l" t="t" r="r" b="b"/>
              <a:pathLst>
                <a:path w="401" h="226" extrusionOk="0">
                  <a:moveTo>
                    <a:pt x="326" y="0"/>
                  </a:moveTo>
                  <a:cubicBezTo>
                    <a:pt x="318" y="0"/>
                    <a:pt x="311" y="2"/>
                    <a:pt x="303" y="4"/>
                  </a:cubicBezTo>
                  <a:lnTo>
                    <a:pt x="51" y="99"/>
                  </a:lnTo>
                  <a:cubicBezTo>
                    <a:pt x="17" y="112"/>
                    <a:pt x="0" y="149"/>
                    <a:pt x="11" y="183"/>
                  </a:cubicBezTo>
                  <a:cubicBezTo>
                    <a:pt x="21" y="210"/>
                    <a:pt x="46" y="226"/>
                    <a:pt x="73" y="226"/>
                  </a:cubicBezTo>
                  <a:cubicBezTo>
                    <a:pt x="82" y="226"/>
                    <a:pt x="89" y="226"/>
                    <a:pt x="96" y="222"/>
                  </a:cubicBezTo>
                  <a:lnTo>
                    <a:pt x="347" y="127"/>
                  </a:lnTo>
                  <a:cubicBezTo>
                    <a:pt x="382" y="114"/>
                    <a:pt x="400" y="77"/>
                    <a:pt x="387" y="43"/>
                  </a:cubicBezTo>
                  <a:cubicBezTo>
                    <a:pt x="377" y="17"/>
                    <a:pt x="352" y="0"/>
                    <a:pt x="32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61"/>
            <p:cNvSpPr/>
            <p:nvPr/>
          </p:nvSpPr>
          <p:spPr>
            <a:xfrm>
              <a:off x="512175" y="4407900"/>
              <a:ext cx="99025" cy="63400"/>
            </a:xfrm>
            <a:custGeom>
              <a:avLst/>
              <a:gdLst/>
              <a:ahLst/>
              <a:cxnLst/>
              <a:rect l="l" t="t" r="r" b="b"/>
              <a:pathLst>
                <a:path w="3961" h="2536" extrusionOk="0">
                  <a:moveTo>
                    <a:pt x="733" y="0"/>
                  </a:moveTo>
                  <a:lnTo>
                    <a:pt x="1" y="2280"/>
                  </a:lnTo>
                  <a:cubicBezTo>
                    <a:pt x="561" y="2435"/>
                    <a:pt x="1142" y="2535"/>
                    <a:pt x="1721" y="2535"/>
                  </a:cubicBezTo>
                  <a:cubicBezTo>
                    <a:pt x="1937" y="2535"/>
                    <a:pt x="2152" y="2521"/>
                    <a:pt x="2365" y="2492"/>
                  </a:cubicBezTo>
                  <a:cubicBezTo>
                    <a:pt x="2959" y="2407"/>
                    <a:pt x="3447" y="1987"/>
                    <a:pt x="3752" y="1457"/>
                  </a:cubicBezTo>
                  <a:cubicBezTo>
                    <a:pt x="3961" y="1088"/>
                    <a:pt x="3733" y="620"/>
                    <a:pt x="3320" y="535"/>
                  </a:cubicBezTo>
                  <a:cubicBezTo>
                    <a:pt x="2458" y="356"/>
                    <a:pt x="1592" y="187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61"/>
            <p:cNvSpPr/>
            <p:nvPr/>
          </p:nvSpPr>
          <p:spPr>
            <a:xfrm>
              <a:off x="546700" y="4422100"/>
              <a:ext cx="8425" cy="23475"/>
            </a:xfrm>
            <a:custGeom>
              <a:avLst/>
              <a:gdLst/>
              <a:ahLst/>
              <a:cxnLst/>
              <a:rect l="l" t="t" r="r" b="b"/>
              <a:pathLst>
                <a:path w="337" h="939" extrusionOk="0">
                  <a:moveTo>
                    <a:pt x="264" y="0"/>
                  </a:moveTo>
                  <a:cubicBezTo>
                    <a:pt x="235" y="0"/>
                    <a:pt x="208" y="21"/>
                    <a:pt x="201" y="51"/>
                  </a:cubicBezTo>
                  <a:lnTo>
                    <a:pt x="9" y="859"/>
                  </a:lnTo>
                  <a:cubicBezTo>
                    <a:pt x="1" y="892"/>
                    <a:pt x="22" y="927"/>
                    <a:pt x="58" y="937"/>
                  </a:cubicBezTo>
                  <a:cubicBezTo>
                    <a:pt x="64" y="939"/>
                    <a:pt x="69" y="939"/>
                    <a:pt x="74" y="939"/>
                  </a:cubicBezTo>
                  <a:cubicBezTo>
                    <a:pt x="105" y="939"/>
                    <a:pt x="131" y="919"/>
                    <a:pt x="137" y="889"/>
                  </a:cubicBezTo>
                  <a:lnTo>
                    <a:pt x="328" y="81"/>
                  </a:lnTo>
                  <a:cubicBezTo>
                    <a:pt x="337" y="47"/>
                    <a:pt x="315" y="11"/>
                    <a:pt x="280" y="2"/>
                  </a:cubicBezTo>
                  <a:cubicBezTo>
                    <a:pt x="274" y="1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61"/>
            <p:cNvSpPr/>
            <p:nvPr/>
          </p:nvSpPr>
          <p:spPr>
            <a:xfrm>
              <a:off x="558825" y="4424275"/>
              <a:ext cx="7100" cy="22400"/>
            </a:xfrm>
            <a:custGeom>
              <a:avLst/>
              <a:gdLst/>
              <a:ahLst/>
              <a:cxnLst/>
              <a:rect l="l" t="t" r="r" b="b"/>
              <a:pathLst>
                <a:path w="284" h="896" extrusionOk="0">
                  <a:moveTo>
                    <a:pt x="210" y="1"/>
                  </a:moveTo>
                  <a:cubicBezTo>
                    <a:pt x="180" y="1"/>
                    <a:pt x="154" y="23"/>
                    <a:pt x="149" y="54"/>
                  </a:cubicBezTo>
                  <a:lnTo>
                    <a:pt x="8" y="817"/>
                  </a:lnTo>
                  <a:cubicBezTo>
                    <a:pt x="0" y="853"/>
                    <a:pt x="23" y="887"/>
                    <a:pt x="59" y="895"/>
                  </a:cubicBezTo>
                  <a:cubicBezTo>
                    <a:pt x="65" y="896"/>
                    <a:pt x="68" y="896"/>
                    <a:pt x="72" y="896"/>
                  </a:cubicBezTo>
                  <a:cubicBezTo>
                    <a:pt x="102" y="896"/>
                    <a:pt x="129" y="875"/>
                    <a:pt x="136" y="843"/>
                  </a:cubicBezTo>
                  <a:lnTo>
                    <a:pt x="276" y="80"/>
                  </a:lnTo>
                  <a:cubicBezTo>
                    <a:pt x="283" y="44"/>
                    <a:pt x="261" y="10"/>
                    <a:pt x="225" y="3"/>
                  </a:cubicBezTo>
                  <a:cubicBezTo>
                    <a:pt x="220" y="1"/>
                    <a:pt x="215" y="1"/>
                    <a:pt x="21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1"/>
            <p:cNvSpPr/>
            <p:nvPr/>
          </p:nvSpPr>
          <p:spPr>
            <a:xfrm>
              <a:off x="571650" y="4425650"/>
              <a:ext cx="7200" cy="22075"/>
            </a:xfrm>
            <a:custGeom>
              <a:avLst/>
              <a:gdLst/>
              <a:ahLst/>
              <a:cxnLst/>
              <a:rect l="l" t="t" r="r" b="b"/>
              <a:pathLst>
                <a:path w="288" h="883" extrusionOk="0">
                  <a:moveTo>
                    <a:pt x="216" y="1"/>
                  </a:moveTo>
                  <a:cubicBezTo>
                    <a:pt x="186" y="1"/>
                    <a:pt x="158" y="22"/>
                    <a:pt x="152" y="53"/>
                  </a:cubicBezTo>
                  <a:lnTo>
                    <a:pt x="8" y="804"/>
                  </a:lnTo>
                  <a:cubicBezTo>
                    <a:pt x="1" y="840"/>
                    <a:pt x="23" y="874"/>
                    <a:pt x="59" y="881"/>
                  </a:cubicBezTo>
                  <a:cubicBezTo>
                    <a:pt x="62" y="882"/>
                    <a:pt x="68" y="882"/>
                    <a:pt x="72" y="882"/>
                  </a:cubicBezTo>
                  <a:cubicBezTo>
                    <a:pt x="102" y="882"/>
                    <a:pt x="129" y="861"/>
                    <a:pt x="136" y="828"/>
                  </a:cubicBezTo>
                  <a:lnTo>
                    <a:pt x="281" y="78"/>
                  </a:lnTo>
                  <a:cubicBezTo>
                    <a:pt x="288" y="42"/>
                    <a:pt x="265" y="9"/>
                    <a:pt x="229" y="2"/>
                  </a:cubicBezTo>
                  <a:cubicBezTo>
                    <a:pt x="225" y="1"/>
                    <a:pt x="221" y="1"/>
                    <a:pt x="21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61"/>
            <p:cNvSpPr/>
            <p:nvPr/>
          </p:nvSpPr>
          <p:spPr>
            <a:xfrm>
              <a:off x="589925" y="4431325"/>
              <a:ext cx="20425" cy="32975"/>
            </a:xfrm>
            <a:custGeom>
              <a:avLst/>
              <a:gdLst/>
              <a:ahLst/>
              <a:cxnLst/>
              <a:rect l="l" t="t" r="r" b="b"/>
              <a:pathLst>
                <a:path w="817" h="1319" extrusionOk="0">
                  <a:moveTo>
                    <a:pt x="739" y="1"/>
                  </a:moveTo>
                  <a:cubicBezTo>
                    <a:pt x="703" y="1"/>
                    <a:pt x="675" y="32"/>
                    <a:pt x="675" y="68"/>
                  </a:cubicBezTo>
                  <a:cubicBezTo>
                    <a:pt x="685" y="518"/>
                    <a:pt x="429" y="970"/>
                    <a:pt x="42" y="1197"/>
                  </a:cubicBezTo>
                  <a:cubicBezTo>
                    <a:pt x="10" y="1214"/>
                    <a:pt x="0" y="1253"/>
                    <a:pt x="17" y="1286"/>
                  </a:cubicBezTo>
                  <a:cubicBezTo>
                    <a:pt x="30" y="1307"/>
                    <a:pt x="52" y="1319"/>
                    <a:pt x="74" y="1319"/>
                  </a:cubicBezTo>
                  <a:cubicBezTo>
                    <a:pt x="86" y="1319"/>
                    <a:pt x="99" y="1316"/>
                    <a:pt x="109" y="1312"/>
                  </a:cubicBezTo>
                  <a:cubicBezTo>
                    <a:pt x="543" y="1057"/>
                    <a:pt x="816" y="568"/>
                    <a:pt x="808" y="65"/>
                  </a:cubicBezTo>
                  <a:cubicBezTo>
                    <a:pt x="806" y="29"/>
                    <a:pt x="778" y="1"/>
                    <a:pt x="74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3" name="Google Shape;3793;p61"/>
          <p:cNvGrpSpPr/>
          <p:nvPr/>
        </p:nvGrpSpPr>
        <p:grpSpPr>
          <a:xfrm>
            <a:off x="2347774" y="3319999"/>
            <a:ext cx="680105" cy="1283507"/>
            <a:chOff x="736800" y="3811550"/>
            <a:chExt cx="360875" cy="681050"/>
          </a:xfrm>
        </p:grpSpPr>
        <p:sp>
          <p:nvSpPr>
            <p:cNvPr id="3794" name="Google Shape;3794;p61"/>
            <p:cNvSpPr/>
            <p:nvPr/>
          </p:nvSpPr>
          <p:spPr>
            <a:xfrm>
              <a:off x="736800" y="4451025"/>
              <a:ext cx="360875" cy="41575"/>
            </a:xfrm>
            <a:custGeom>
              <a:avLst/>
              <a:gdLst/>
              <a:ahLst/>
              <a:cxnLst/>
              <a:rect l="l" t="t" r="r" b="b"/>
              <a:pathLst>
                <a:path w="14435" h="1663" extrusionOk="0">
                  <a:moveTo>
                    <a:pt x="7217" y="0"/>
                  </a:moveTo>
                  <a:cubicBezTo>
                    <a:pt x="3231" y="0"/>
                    <a:pt x="0" y="374"/>
                    <a:pt x="0" y="832"/>
                  </a:cubicBezTo>
                  <a:cubicBezTo>
                    <a:pt x="0" y="1291"/>
                    <a:pt x="3231" y="1663"/>
                    <a:pt x="7217" y="1663"/>
                  </a:cubicBezTo>
                  <a:cubicBezTo>
                    <a:pt x="9132" y="1663"/>
                    <a:pt x="10968" y="1576"/>
                    <a:pt x="12321" y="1420"/>
                  </a:cubicBezTo>
                  <a:cubicBezTo>
                    <a:pt x="13674" y="1264"/>
                    <a:pt x="14434" y="1053"/>
                    <a:pt x="14434" y="832"/>
                  </a:cubicBezTo>
                  <a:cubicBezTo>
                    <a:pt x="14434" y="612"/>
                    <a:pt x="13674" y="401"/>
                    <a:pt x="12321" y="245"/>
                  </a:cubicBezTo>
                  <a:cubicBezTo>
                    <a:pt x="10968" y="89"/>
                    <a:pt x="9132" y="0"/>
                    <a:pt x="7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61"/>
            <p:cNvSpPr/>
            <p:nvPr/>
          </p:nvSpPr>
          <p:spPr>
            <a:xfrm>
              <a:off x="803775" y="4268975"/>
              <a:ext cx="90975" cy="183175"/>
            </a:xfrm>
            <a:custGeom>
              <a:avLst/>
              <a:gdLst/>
              <a:ahLst/>
              <a:cxnLst/>
              <a:rect l="l" t="t" r="r" b="b"/>
              <a:pathLst>
                <a:path w="3639" h="7327" extrusionOk="0">
                  <a:moveTo>
                    <a:pt x="446" y="1"/>
                  </a:moveTo>
                  <a:cubicBezTo>
                    <a:pt x="298" y="2153"/>
                    <a:pt x="150" y="4306"/>
                    <a:pt x="0" y="6462"/>
                  </a:cubicBezTo>
                  <a:lnTo>
                    <a:pt x="3059" y="7327"/>
                  </a:lnTo>
                  <a:cubicBezTo>
                    <a:pt x="3461" y="5035"/>
                    <a:pt x="3638" y="2728"/>
                    <a:pt x="3605" y="402"/>
                  </a:cubicBezTo>
                  <a:cubicBezTo>
                    <a:pt x="2535" y="258"/>
                    <a:pt x="1517" y="145"/>
                    <a:pt x="446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61"/>
            <p:cNvSpPr/>
            <p:nvPr/>
          </p:nvSpPr>
          <p:spPr>
            <a:xfrm>
              <a:off x="768425" y="4421625"/>
              <a:ext cx="118450" cy="48625"/>
            </a:xfrm>
            <a:custGeom>
              <a:avLst/>
              <a:gdLst/>
              <a:ahLst/>
              <a:cxnLst/>
              <a:rect l="l" t="t" r="r" b="b"/>
              <a:pathLst>
                <a:path w="4738" h="1945" extrusionOk="0">
                  <a:moveTo>
                    <a:pt x="1861" y="0"/>
                  </a:moveTo>
                  <a:cubicBezTo>
                    <a:pt x="1656" y="0"/>
                    <a:pt x="1451" y="46"/>
                    <a:pt x="1267" y="136"/>
                  </a:cubicBezTo>
                  <a:cubicBezTo>
                    <a:pt x="1067" y="779"/>
                    <a:pt x="901" y="1049"/>
                    <a:pt x="475" y="1414"/>
                  </a:cubicBezTo>
                  <a:cubicBezTo>
                    <a:pt x="301" y="1564"/>
                    <a:pt x="35" y="1701"/>
                    <a:pt x="0" y="1928"/>
                  </a:cubicBezTo>
                  <a:lnTo>
                    <a:pt x="4552" y="1944"/>
                  </a:lnTo>
                  <a:cubicBezTo>
                    <a:pt x="4618" y="1465"/>
                    <a:pt x="4671" y="993"/>
                    <a:pt x="4738" y="513"/>
                  </a:cubicBezTo>
                  <a:lnTo>
                    <a:pt x="4738" y="513"/>
                  </a:lnTo>
                  <a:cubicBezTo>
                    <a:pt x="4163" y="560"/>
                    <a:pt x="3597" y="609"/>
                    <a:pt x="3024" y="657"/>
                  </a:cubicBezTo>
                  <a:cubicBezTo>
                    <a:pt x="2851" y="370"/>
                    <a:pt x="2568" y="150"/>
                    <a:pt x="2246" y="56"/>
                  </a:cubicBezTo>
                  <a:cubicBezTo>
                    <a:pt x="2121" y="18"/>
                    <a:pt x="1991" y="0"/>
                    <a:pt x="1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61"/>
            <p:cNvSpPr/>
            <p:nvPr/>
          </p:nvSpPr>
          <p:spPr>
            <a:xfrm>
              <a:off x="798475" y="4439875"/>
              <a:ext cx="23050" cy="4425"/>
            </a:xfrm>
            <a:custGeom>
              <a:avLst/>
              <a:gdLst/>
              <a:ahLst/>
              <a:cxnLst/>
              <a:rect l="l" t="t" r="r" b="b"/>
              <a:pathLst>
                <a:path w="922" h="177" extrusionOk="0">
                  <a:moveTo>
                    <a:pt x="72" y="0"/>
                  </a:moveTo>
                  <a:cubicBezTo>
                    <a:pt x="38" y="2"/>
                    <a:pt x="4" y="28"/>
                    <a:pt x="2" y="63"/>
                  </a:cubicBezTo>
                  <a:cubicBezTo>
                    <a:pt x="1" y="100"/>
                    <a:pt x="29" y="130"/>
                    <a:pt x="65" y="133"/>
                  </a:cubicBezTo>
                  <a:lnTo>
                    <a:pt x="850" y="176"/>
                  </a:lnTo>
                  <a:lnTo>
                    <a:pt x="853" y="176"/>
                  </a:lnTo>
                  <a:cubicBezTo>
                    <a:pt x="887" y="176"/>
                    <a:pt x="917" y="149"/>
                    <a:pt x="920" y="113"/>
                  </a:cubicBezTo>
                  <a:cubicBezTo>
                    <a:pt x="921" y="76"/>
                    <a:pt x="893" y="45"/>
                    <a:pt x="857" y="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61"/>
            <p:cNvSpPr/>
            <p:nvPr/>
          </p:nvSpPr>
          <p:spPr>
            <a:xfrm>
              <a:off x="794400" y="4448675"/>
              <a:ext cx="24400" cy="3550"/>
            </a:xfrm>
            <a:custGeom>
              <a:avLst/>
              <a:gdLst/>
              <a:ahLst/>
              <a:cxnLst/>
              <a:rect l="l" t="t" r="r" b="b"/>
              <a:pathLst>
                <a:path w="976" h="142" extrusionOk="0">
                  <a:moveTo>
                    <a:pt x="69" y="0"/>
                  </a:moveTo>
                  <a:cubicBezTo>
                    <a:pt x="34" y="0"/>
                    <a:pt x="5" y="29"/>
                    <a:pt x="4" y="64"/>
                  </a:cubicBezTo>
                  <a:cubicBezTo>
                    <a:pt x="1" y="100"/>
                    <a:pt x="32" y="130"/>
                    <a:pt x="68" y="130"/>
                  </a:cubicBezTo>
                  <a:lnTo>
                    <a:pt x="907" y="142"/>
                  </a:lnTo>
                  <a:cubicBezTo>
                    <a:pt x="943" y="142"/>
                    <a:pt x="971" y="113"/>
                    <a:pt x="973" y="77"/>
                  </a:cubicBezTo>
                  <a:cubicBezTo>
                    <a:pt x="976" y="42"/>
                    <a:pt x="944" y="11"/>
                    <a:pt x="908" y="11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1"/>
            <p:cNvSpPr/>
            <p:nvPr/>
          </p:nvSpPr>
          <p:spPr>
            <a:xfrm>
              <a:off x="860700" y="4449725"/>
              <a:ext cx="24800" cy="20650"/>
            </a:xfrm>
            <a:custGeom>
              <a:avLst/>
              <a:gdLst/>
              <a:ahLst/>
              <a:cxnLst/>
              <a:rect l="l" t="t" r="r" b="b"/>
              <a:pathLst>
                <a:path w="992" h="826" extrusionOk="0">
                  <a:moveTo>
                    <a:pt x="919" y="0"/>
                  </a:moveTo>
                  <a:cubicBezTo>
                    <a:pt x="912" y="0"/>
                    <a:pt x="905" y="2"/>
                    <a:pt x="898" y="4"/>
                  </a:cubicBezTo>
                  <a:cubicBezTo>
                    <a:pt x="528" y="125"/>
                    <a:pt x="208" y="387"/>
                    <a:pt x="19" y="727"/>
                  </a:cubicBezTo>
                  <a:cubicBezTo>
                    <a:pt x="0" y="759"/>
                    <a:pt x="12" y="799"/>
                    <a:pt x="43" y="816"/>
                  </a:cubicBezTo>
                  <a:cubicBezTo>
                    <a:pt x="55" y="823"/>
                    <a:pt x="65" y="826"/>
                    <a:pt x="76" y="826"/>
                  </a:cubicBezTo>
                  <a:cubicBezTo>
                    <a:pt x="99" y="826"/>
                    <a:pt x="121" y="814"/>
                    <a:pt x="135" y="791"/>
                  </a:cubicBezTo>
                  <a:cubicBezTo>
                    <a:pt x="308" y="480"/>
                    <a:pt x="601" y="240"/>
                    <a:pt x="940" y="128"/>
                  </a:cubicBezTo>
                  <a:cubicBezTo>
                    <a:pt x="973" y="118"/>
                    <a:pt x="991" y="80"/>
                    <a:pt x="980" y="47"/>
                  </a:cubicBezTo>
                  <a:cubicBezTo>
                    <a:pt x="972" y="18"/>
                    <a:pt x="946" y="0"/>
                    <a:pt x="91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61"/>
            <p:cNvSpPr/>
            <p:nvPr/>
          </p:nvSpPr>
          <p:spPr>
            <a:xfrm>
              <a:off x="925575" y="4273525"/>
              <a:ext cx="87175" cy="175225"/>
            </a:xfrm>
            <a:custGeom>
              <a:avLst/>
              <a:gdLst/>
              <a:ahLst/>
              <a:cxnLst/>
              <a:rect l="l" t="t" r="r" b="b"/>
              <a:pathLst>
                <a:path w="3487" h="7009" extrusionOk="0">
                  <a:moveTo>
                    <a:pt x="3438" y="0"/>
                  </a:moveTo>
                  <a:lnTo>
                    <a:pt x="3438" y="0"/>
                  </a:lnTo>
                  <a:cubicBezTo>
                    <a:pt x="2384" y="24"/>
                    <a:pt x="1341" y="76"/>
                    <a:pt x="286" y="100"/>
                  </a:cubicBezTo>
                  <a:cubicBezTo>
                    <a:pt x="46" y="2393"/>
                    <a:pt x="0" y="4707"/>
                    <a:pt x="154" y="7009"/>
                  </a:cubicBezTo>
                  <a:lnTo>
                    <a:pt x="3487" y="6859"/>
                  </a:lnTo>
                  <a:cubicBezTo>
                    <a:pt x="3342" y="4587"/>
                    <a:pt x="3319" y="2273"/>
                    <a:pt x="343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61"/>
            <p:cNvSpPr/>
            <p:nvPr/>
          </p:nvSpPr>
          <p:spPr>
            <a:xfrm>
              <a:off x="924625" y="4419900"/>
              <a:ext cx="135875" cy="49875"/>
            </a:xfrm>
            <a:custGeom>
              <a:avLst/>
              <a:gdLst/>
              <a:ahLst/>
              <a:cxnLst/>
              <a:rect l="l" t="t" r="r" b="b"/>
              <a:pathLst>
                <a:path w="5435" h="1995" extrusionOk="0">
                  <a:moveTo>
                    <a:pt x="3592" y="0"/>
                  </a:moveTo>
                  <a:cubicBezTo>
                    <a:pt x="3158" y="0"/>
                    <a:pt x="2734" y="216"/>
                    <a:pt x="2432" y="528"/>
                  </a:cubicBezTo>
                  <a:cubicBezTo>
                    <a:pt x="1628" y="422"/>
                    <a:pt x="806" y="293"/>
                    <a:pt x="1" y="190"/>
                  </a:cubicBezTo>
                  <a:lnTo>
                    <a:pt x="1" y="190"/>
                  </a:lnTo>
                  <a:cubicBezTo>
                    <a:pt x="22" y="792"/>
                    <a:pt x="42" y="1394"/>
                    <a:pt x="64" y="1994"/>
                  </a:cubicBezTo>
                  <a:lnTo>
                    <a:pt x="5434" y="1977"/>
                  </a:lnTo>
                  <a:cubicBezTo>
                    <a:pt x="5367" y="1727"/>
                    <a:pt x="5120" y="1583"/>
                    <a:pt x="4883" y="1468"/>
                  </a:cubicBezTo>
                  <a:cubicBezTo>
                    <a:pt x="4284" y="1180"/>
                    <a:pt x="3819" y="632"/>
                    <a:pt x="3609" y="0"/>
                  </a:cubicBezTo>
                  <a:cubicBezTo>
                    <a:pt x="3603" y="0"/>
                    <a:pt x="3598" y="0"/>
                    <a:pt x="3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61"/>
            <p:cNvSpPr/>
            <p:nvPr/>
          </p:nvSpPr>
          <p:spPr>
            <a:xfrm>
              <a:off x="1008475" y="4437100"/>
              <a:ext cx="18525" cy="6550"/>
            </a:xfrm>
            <a:custGeom>
              <a:avLst/>
              <a:gdLst/>
              <a:ahLst/>
              <a:cxnLst/>
              <a:rect l="l" t="t" r="r" b="b"/>
              <a:pathLst>
                <a:path w="741" h="262" extrusionOk="0">
                  <a:moveTo>
                    <a:pt x="670" y="1"/>
                  </a:moveTo>
                  <a:cubicBezTo>
                    <a:pt x="665" y="1"/>
                    <a:pt x="660" y="2"/>
                    <a:pt x="655" y="3"/>
                  </a:cubicBezTo>
                  <a:lnTo>
                    <a:pt x="58" y="131"/>
                  </a:lnTo>
                  <a:cubicBezTo>
                    <a:pt x="22" y="140"/>
                    <a:pt x="0" y="174"/>
                    <a:pt x="8" y="210"/>
                  </a:cubicBezTo>
                  <a:cubicBezTo>
                    <a:pt x="15" y="240"/>
                    <a:pt x="42" y="262"/>
                    <a:pt x="72" y="262"/>
                  </a:cubicBezTo>
                  <a:cubicBezTo>
                    <a:pt x="76" y="262"/>
                    <a:pt x="82" y="262"/>
                    <a:pt x="86" y="260"/>
                  </a:cubicBezTo>
                  <a:lnTo>
                    <a:pt x="684" y="131"/>
                  </a:lnTo>
                  <a:cubicBezTo>
                    <a:pt x="720" y="123"/>
                    <a:pt x="741" y="89"/>
                    <a:pt x="734" y="53"/>
                  </a:cubicBezTo>
                  <a:cubicBezTo>
                    <a:pt x="726" y="22"/>
                    <a:pt x="700" y="1"/>
                    <a:pt x="6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61"/>
            <p:cNvSpPr/>
            <p:nvPr/>
          </p:nvSpPr>
          <p:spPr>
            <a:xfrm>
              <a:off x="1014875" y="4445250"/>
              <a:ext cx="18525" cy="6375"/>
            </a:xfrm>
            <a:custGeom>
              <a:avLst/>
              <a:gdLst/>
              <a:ahLst/>
              <a:cxnLst/>
              <a:rect l="l" t="t" r="r" b="b"/>
              <a:pathLst>
                <a:path w="741" h="255" extrusionOk="0">
                  <a:moveTo>
                    <a:pt x="669" y="0"/>
                  </a:moveTo>
                  <a:cubicBezTo>
                    <a:pt x="665" y="0"/>
                    <a:pt x="661" y="0"/>
                    <a:pt x="656" y="1"/>
                  </a:cubicBezTo>
                  <a:lnTo>
                    <a:pt x="59" y="126"/>
                  </a:lnTo>
                  <a:cubicBezTo>
                    <a:pt x="23" y="133"/>
                    <a:pt x="0" y="166"/>
                    <a:pt x="7" y="201"/>
                  </a:cubicBezTo>
                  <a:cubicBezTo>
                    <a:pt x="15" y="233"/>
                    <a:pt x="42" y="254"/>
                    <a:pt x="72" y="254"/>
                  </a:cubicBezTo>
                  <a:cubicBezTo>
                    <a:pt x="76" y="254"/>
                    <a:pt x="78" y="253"/>
                    <a:pt x="81" y="253"/>
                  </a:cubicBezTo>
                  <a:cubicBezTo>
                    <a:pt x="82" y="253"/>
                    <a:pt x="83" y="253"/>
                    <a:pt x="85" y="254"/>
                  </a:cubicBezTo>
                  <a:lnTo>
                    <a:pt x="681" y="130"/>
                  </a:lnTo>
                  <a:cubicBezTo>
                    <a:pt x="717" y="123"/>
                    <a:pt x="741" y="90"/>
                    <a:pt x="734" y="54"/>
                  </a:cubicBezTo>
                  <a:cubicBezTo>
                    <a:pt x="727" y="23"/>
                    <a:pt x="700" y="0"/>
                    <a:pt x="66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61"/>
            <p:cNvSpPr/>
            <p:nvPr/>
          </p:nvSpPr>
          <p:spPr>
            <a:xfrm>
              <a:off x="924950" y="4447025"/>
              <a:ext cx="32575" cy="22225"/>
            </a:xfrm>
            <a:custGeom>
              <a:avLst/>
              <a:gdLst/>
              <a:ahLst/>
              <a:cxnLst/>
              <a:rect l="l" t="t" r="r" b="b"/>
              <a:pathLst>
                <a:path w="1303" h="889" extrusionOk="0">
                  <a:moveTo>
                    <a:pt x="173" y="1"/>
                  </a:moveTo>
                  <a:cubicBezTo>
                    <a:pt x="136" y="1"/>
                    <a:pt x="99" y="2"/>
                    <a:pt x="62" y="6"/>
                  </a:cubicBezTo>
                  <a:cubicBezTo>
                    <a:pt x="26" y="9"/>
                    <a:pt x="1" y="42"/>
                    <a:pt x="4" y="77"/>
                  </a:cubicBezTo>
                  <a:cubicBezTo>
                    <a:pt x="8" y="111"/>
                    <a:pt x="35" y="137"/>
                    <a:pt x="68" y="137"/>
                  </a:cubicBezTo>
                  <a:cubicBezTo>
                    <a:pt x="70" y="137"/>
                    <a:pt x="73" y="136"/>
                    <a:pt x="75" y="136"/>
                  </a:cubicBezTo>
                  <a:cubicBezTo>
                    <a:pt x="107" y="133"/>
                    <a:pt x="139" y="132"/>
                    <a:pt x="172" y="132"/>
                  </a:cubicBezTo>
                  <a:cubicBezTo>
                    <a:pt x="374" y="132"/>
                    <a:pt x="574" y="189"/>
                    <a:pt x="744" y="300"/>
                  </a:cubicBezTo>
                  <a:cubicBezTo>
                    <a:pt x="943" y="429"/>
                    <a:pt x="1093" y="622"/>
                    <a:pt x="1167" y="844"/>
                  </a:cubicBezTo>
                  <a:cubicBezTo>
                    <a:pt x="1176" y="871"/>
                    <a:pt x="1203" y="888"/>
                    <a:pt x="1230" y="888"/>
                  </a:cubicBezTo>
                  <a:cubicBezTo>
                    <a:pt x="1237" y="888"/>
                    <a:pt x="1244" y="887"/>
                    <a:pt x="1249" y="887"/>
                  </a:cubicBezTo>
                  <a:cubicBezTo>
                    <a:pt x="1283" y="874"/>
                    <a:pt x="1303" y="837"/>
                    <a:pt x="1290" y="802"/>
                  </a:cubicBezTo>
                  <a:cubicBezTo>
                    <a:pt x="1206" y="552"/>
                    <a:pt x="1037" y="335"/>
                    <a:pt x="816" y="192"/>
                  </a:cubicBezTo>
                  <a:cubicBezTo>
                    <a:pt x="625" y="68"/>
                    <a:pt x="400" y="1"/>
                    <a:pt x="1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61"/>
            <p:cNvSpPr/>
            <p:nvPr/>
          </p:nvSpPr>
          <p:spPr>
            <a:xfrm>
              <a:off x="986150" y="3960125"/>
              <a:ext cx="79450" cy="256450"/>
            </a:xfrm>
            <a:custGeom>
              <a:avLst/>
              <a:gdLst/>
              <a:ahLst/>
              <a:cxnLst/>
              <a:rect l="l" t="t" r="r" b="b"/>
              <a:pathLst>
                <a:path w="3178" h="10258" extrusionOk="0">
                  <a:moveTo>
                    <a:pt x="2044" y="1"/>
                  </a:moveTo>
                  <a:cubicBezTo>
                    <a:pt x="1358" y="347"/>
                    <a:pt x="689" y="670"/>
                    <a:pt x="0" y="1014"/>
                  </a:cubicBezTo>
                  <a:lnTo>
                    <a:pt x="1348" y="10257"/>
                  </a:lnTo>
                  <a:cubicBezTo>
                    <a:pt x="1678" y="10166"/>
                    <a:pt x="2051" y="10027"/>
                    <a:pt x="2340" y="9843"/>
                  </a:cubicBezTo>
                  <a:cubicBezTo>
                    <a:pt x="2570" y="9274"/>
                    <a:pt x="2988" y="8678"/>
                    <a:pt x="3022" y="8063"/>
                  </a:cubicBezTo>
                  <a:cubicBezTo>
                    <a:pt x="3178" y="5346"/>
                    <a:pt x="2843" y="2602"/>
                    <a:pt x="204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61"/>
            <p:cNvSpPr/>
            <p:nvPr/>
          </p:nvSpPr>
          <p:spPr>
            <a:xfrm>
              <a:off x="1024525" y="4169850"/>
              <a:ext cx="12100" cy="25350"/>
            </a:xfrm>
            <a:custGeom>
              <a:avLst/>
              <a:gdLst/>
              <a:ahLst/>
              <a:cxnLst/>
              <a:rect l="l" t="t" r="r" b="b"/>
              <a:pathLst>
                <a:path w="484" h="1014" extrusionOk="0">
                  <a:moveTo>
                    <a:pt x="406" y="1"/>
                  </a:moveTo>
                  <a:cubicBezTo>
                    <a:pt x="381" y="1"/>
                    <a:pt x="356" y="17"/>
                    <a:pt x="348" y="43"/>
                  </a:cubicBezTo>
                  <a:lnTo>
                    <a:pt x="15" y="925"/>
                  </a:lnTo>
                  <a:cubicBezTo>
                    <a:pt x="0" y="959"/>
                    <a:pt x="19" y="996"/>
                    <a:pt x="52" y="1009"/>
                  </a:cubicBezTo>
                  <a:cubicBezTo>
                    <a:pt x="59" y="1011"/>
                    <a:pt x="68" y="1014"/>
                    <a:pt x="76" y="1014"/>
                  </a:cubicBezTo>
                  <a:cubicBezTo>
                    <a:pt x="102" y="1014"/>
                    <a:pt x="128" y="996"/>
                    <a:pt x="136" y="972"/>
                  </a:cubicBezTo>
                  <a:lnTo>
                    <a:pt x="469" y="89"/>
                  </a:lnTo>
                  <a:cubicBezTo>
                    <a:pt x="483" y="56"/>
                    <a:pt x="465" y="17"/>
                    <a:pt x="431" y="6"/>
                  </a:cubicBezTo>
                  <a:cubicBezTo>
                    <a:pt x="423" y="2"/>
                    <a:pt x="414" y="1"/>
                    <a:pt x="40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61"/>
            <p:cNvSpPr/>
            <p:nvPr/>
          </p:nvSpPr>
          <p:spPr>
            <a:xfrm>
              <a:off x="789750" y="3934550"/>
              <a:ext cx="89875" cy="88500"/>
            </a:xfrm>
            <a:custGeom>
              <a:avLst/>
              <a:gdLst/>
              <a:ahLst/>
              <a:cxnLst/>
              <a:rect l="l" t="t" r="r" b="b"/>
              <a:pathLst>
                <a:path w="3595" h="3540" extrusionOk="0">
                  <a:moveTo>
                    <a:pt x="2014" y="0"/>
                  </a:moveTo>
                  <a:cubicBezTo>
                    <a:pt x="2014" y="0"/>
                    <a:pt x="225" y="2044"/>
                    <a:pt x="1" y="3540"/>
                  </a:cubicBezTo>
                  <a:lnTo>
                    <a:pt x="3595" y="2499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61"/>
            <p:cNvSpPr/>
            <p:nvPr/>
          </p:nvSpPr>
          <p:spPr>
            <a:xfrm>
              <a:off x="807725" y="3895800"/>
              <a:ext cx="237875" cy="175575"/>
            </a:xfrm>
            <a:custGeom>
              <a:avLst/>
              <a:gdLst/>
              <a:ahLst/>
              <a:cxnLst/>
              <a:rect l="l" t="t" r="r" b="b"/>
              <a:pathLst>
                <a:path w="9515" h="7023" extrusionOk="0">
                  <a:moveTo>
                    <a:pt x="5207" y="1"/>
                  </a:moveTo>
                  <a:cubicBezTo>
                    <a:pt x="5099" y="277"/>
                    <a:pt x="4831" y="480"/>
                    <a:pt x="4535" y="514"/>
                  </a:cubicBezTo>
                  <a:cubicBezTo>
                    <a:pt x="4509" y="517"/>
                    <a:pt x="4483" y="518"/>
                    <a:pt x="4458" y="518"/>
                  </a:cubicBezTo>
                  <a:cubicBezTo>
                    <a:pt x="4193" y="518"/>
                    <a:pt x="3949" y="368"/>
                    <a:pt x="3798" y="147"/>
                  </a:cubicBezTo>
                  <a:cubicBezTo>
                    <a:pt x="2891" y="291"/>
                    <a:pt x="1982" y="618"/>
                    <a:pt x="1338" y="1270"/>
                  </a:cubicBezTo>
                  <a:cubicBezTo>
                    <a:pt x="823" y="1792"/>
                    <a:pt x="401" y="2409"/>
                    <a:pt x="1" y="3023"/>
                  </a:cubicBezTo>
                  <a:cubicBezTo>
                    <a:pt x="701" y="3321"/>
                    <a:pt x="1402" y="3622"/>
                    <a:pt x="2104" y="3920"/>
                  </a:cubicBezTo>
                  <a:lnTo>
                    <a:pt x="8092" y="7022"/>
                  </a:lnTo>
                  <a:lnTo>
                    <a:pt x="7812" y="3670"/>
                  </a:lnTo>
                  <a:cubicBezTo>
                    <a:pt x="7812" y="3670"/>
                    <a:pt x="8719" y="3207"/>
                    <a:pt x="9514" y="2853"/>
                  </a:cubicBezTo>
                  <a:cubicBezTo>
                    <a:pt x="9003" y="1626"/>
                    <a:pt x="7943" y="534"/>
                    <a:pt x="6644" y="249"/>
                  </a:cubicBezTo>
                  <a:cubicBezTo>
                    <a:pt x="6182" y="148"/>
                    <a:pt x="5670" y="104"/>
                    <a:pt x="5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61"/>
            <p:cNvSpPr/>
            <p:nvPr/>
          </p:nvSpPr>
          <p:spPr>
            <a:xfrm>
              <a:off x="886325" y="3899200"/>
              <a:ext cx="66950" cy="33000"/>
            </a:xfrm>
            <a:custGeom>
              <a:avLst/>
              <a:gdLst/>
              <a:ahLst/>
              <a:cxnLst/>
              <a:rect l="l" t="t" r="r" b="b"/>
              <a:pathLst>
                <a:path w="2678" h="1320" extrusionOk="0">
                  <a:moveTo>
                    <a:pt x="2611" y="0"/>
                  </a:moveTo>
                  <a:cubicBezTo>
                    <a:pt x="2578" y="0"/>
                    <a:pt x="2548" y="28"/>
                    <a:pt x="2545" y="62"/>
                  </a:cubicBezTo>
                  <a:cubicBezTo>
                    <a:pt x="2513" y="442"/>
                    <a:pt x="2292" y="805"/>
                    <a:pt x="1967" y="1007"/>
                  </a:cubicBezTo>
                  <a:cubicBezTo>
                    <a:pt x="1773" y="1126"/>
                    <a:pt x="1546" y="1188"/>
                    <a:pt x="1319" y="1188"/>
                  </a:cubicBezTo>
                  <a:cubicBezTo>
                    <a:pt x="1163" y="1188"/>
                    <a:pt x="1007" y="1159"/>
                    <a:pt x="862" y="1100"/>
                  </a:cubicBezTo>
                  <a:cubicBezTo>
                    <a:pt x="509" y="955"/>
                    <a:pt x="231" y="635"/>
                    <a:pt x="138" y="264"/>
                  </a:cubicBezTo>
                  <a:cubicBezTo>
                    <a:pt x="130" y="233"/>
                    <a:pt x="103" y="213"/>
                    <a:pt x="72" y="213"/>
                  </a:cubicBezTo>
                  <a:cubicBezTo>
                    <a:pt x="67" y="213"/>
                    <a:pt x="62" y="214"/>
                    <a:pt x="58" y="215"/>
                  </a:cubicBezTo>
                  <a:cubicBezTo>
                    <a:pt x="22" y="225"/>
                    <a:pt x="0" y="261"/>
                    <a:pt x="9" y="296"/>
                  </a:cubicBezTo>
                  <a:cubicBezTo>
                    <a:pt x="112" y="708"/>
                    <a:pt x="419" y="1064"/>
                    <a:pt x="812" y="1223"/>
                  </a:cubicBezTo>
                  <a:cubicBezTo>
                    <a:pt x="972" y="1287"/>
                    <a:pt x="1145" y="1320"/>
                    <a:pt x="1318" y="1320"/>
                  </a:cubicBezTo>
                  <a:cubicBezTo>
                    <a:pt x="1570" y="1320"/>
                    <a:pt x="1820" y="1251"/>
                    <a:pt x="2039" y="1120"/>
                  </a:cubicBezTo>
                  <a:cubicBezTo>
                    <a:pt x="2399" y="897"/>
                    <a:pt x="2645" y="497"/>
                    <a:pt x="2676" y="72"/>
                  </a:cubicBezTo>
                  <a:cubicBezTo>
                    <a:pt x="2678" y="35"/>
                    <a:pt x="2652" y="5"/>
                    <a:pt x="2616" y="0"/>
                  </a:cubicBezTo>
                  <a:cubicBezTo>
                    <a:pt x="2615" y="0"/>
                    <a:pt x="2613" y="0"/>
                    <a:pt x="261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61"/>
            <p:cNvSpPr/>
            <p:nvPr/>
          </p:nvSpPr>
          <p:spPr>
            <a:xfrm>
              <a:off x="998850" y="3967575"/>
              <a:ext cx="8725" cy="23850"/>
            </a:xfrm>
            <a:custGeom>
              <a:avLst/>
              <a:gdLst/>
              <a:ahLst/>
              <a:cxnLst/>
              <a:rect l="l" t="t" r="r" b="b"/>
              <a:pathLst>
                <a:path w="349" h="954" extrusionOk="0">
                  <a:moveTo>
                    <a:pt x="75" y="0"/>
                  </a:moveTo>
                  <a:cubicBezTo>
                    <a:pt x="71" y="0"/>
                    <a:pt x="68" y="1"/>
                    <a:pt x="64" y="2"/>
                  </a:cubicBezTo>
                  <a:cubicBezTo>
                    <a:pt x="28" y="4"/>
                    <a:pt x="1" y="37"/>
                    <a:pt x="5" y="73"/>
                  </a:cubicBezTo>
                  <a:lnTo>
                    <a:pt x="92" y="895"/>
                  </a:lnTo>
                  <a:cubicBezTo>
                    <a:pt x="97" y="928"/>
                    <a:pt x="121" y="952"/>
                    <a:pt x="154" y="954"/>
                  </a:cubicBezTo>
                  <a:lnTo>
                    <a:pt x="160" y="954"/>
                  </a:lnTo>
                  <a:cubicBezTo>
                    <a:pt x="190" y="954"/>
                    <a:pt x="214" y="935"/>
                    <a:pt x="220" y="908"/>
                  </a:cubicBezTo>
                  <a:lnTo>
                    <a:pt x="337" y="446"/>
                  </a:lnTo>
                  <a:cubicBezTo>
                    <a:pt x="348" y="410"/>
                    <a:pt x="327" y="375"/>
                    <a:pt x="291" y="366"/>
                  </a:cubicBezTo>
                  <a:cubicBezTo>
                    <a:pt x="285" y="364"/>
                    <a:pt x="279" y="364"/>
                    <a:pt x="273" y="364"/>
                  </a:cubicBezTo>
                  <a:cubicBezTo>
                    <a:pt x="244" y="364"/>
                    <a:pt x="218" y="383"/>
                    <a:pt x="211" y="413"/>
                  </a:cubicBezTo>
                  <a:lnTo>
                    <a:pt x="184" y="520"/>
                  </a:lnTo>
                  <a:lnTo>
                    <a:pt x="135" y="60"/>
                  </a:lnTo>
                  <a:cubicBezTo>
                    <a:pt x="133" y="27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61"/>
            <p:cNvSpPr/>
            <p:nvPr/>
          </p:nvSpPr>
          <p:spPr>
            <a:xfrm>
              <a:off x="846000" y="3969000"/>
              <a:ext cx="6300" cy="19650"/>
            </a:xfrm>
            <a:custGeom>
              <a:avLst/>
              <a:gdLst/>
              <a:ahLst/>
              <a:cxnLst/>
              <a:rect l="l" t="t" r="r" b="b"/>
              <a:pathLst>
                <a:path w="252" h="786" extrusionOk="0">
                  <a:moveTo>
                    <a:pt x="72" y="1"/>
                  </a:moveTo>
                  <a:cubicBezTo>
                    <a:pt x="68" y="1"/>
                    <a:pt x="64" y="1"/>
                    <a:pt x="60" y="2"/>
                  </a:cubicBezTo>
                  <a:cubicBezTo>
                    <a:pt x="24" y="7"/>
                    <a:pt x="1" y="42"/>
                    <a:pt x="7" y="78"/>
                  </a:cubicBezTo>
                  <a:lnTo>
                    <a:pt x="117" y="729"/>
                  </a:lnTo>
                  <a:cubicBezTo>
                    <a:pt x="122" y="761"/>
                    <a:pt x="150" y="785"/>
                    <a:pt x="181" y="785"/>
                  </a:cubicBezTo>
                  <a:cubicBezTo>
                    <a:pt x="185" y="785"/>
                    <a:pt x="188" y="785"/>
                    <a:pt x="192" y="782"/>
                  </a:cubicBezTo>
                  <a:cubicBezTo>
                    <a:pt x="228" y="778"/>
                    <a:pt x="251" y="744"/>
                    <a:pt x="245" y="708"/>
                  </a:cubicBezTo>
                  <a:lnTo>
                    <a:pt x="135" y="56"/>
                  </a:lnTo>
                  <a:cubicBezTo>
                    <a:pt x="130" y="24"/>
                    <a:pt x="103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61"/>
            <p:cNvSpPr/>
            <p:nvPr/>
          </p:nvSpPr>
          <p:spPr>
            <a:xfrm>
              <a:off x="793325" y="3898225"/>
              <a:ext cx="243150" cy="391325"/>
            </a:xfrm>
            <a:custGeom>
              <a:avLst/>
              <a:gdLst/>
              <a:ahLst/>
              <a:cxnLst/>
              <a:rect l="l" t="t" r="r" b="b"/>
              <a:pathLst>
                <a:path w="9726" h="15653" extrusionOk="0">
                  <a:moveTo>
                    <a:pt x="6781" y="1"/>
                  </a:moveTo>
                  <a:lnTo>
                    <a:pt x="6781" y="1"/>
                  </a:lnTo>
                  <a:cubicBezTo>
                    <a:pt x="6838" y="927"/>
                    <a:pt x="6848" y="1871"/>
                    <a:pt x="6905" y="2798"/>
                  </a:cubicBezTo>
                  <a:cubicBezTo>
                    <a:pt x="6117" y="2928"/>
                    <a:pt x="5310" y="2992"/>
                    <a:pt x="4505" y="2992"/>
                  </a:cubicBezTo>
                  <a:cubicBezTo>
                    <a:pt x="4121" y="2992"/>
                    <a:pt x="3738" y="2978"/>
                    <a:pt x="3357" y="2949"/>
                  </a:cubicBezTo>
                  <a:cubicBezTo>
                    <a:pt x="3349" y="2044"/>
                    <a:pt x="3342" y="1137"/>
                    <a:pt x="3332" y="231"/>
                  </a:cubicBezTo>
                  <a:cubicBezTo>
                    <a:pt x="3206" y="283"/>
                    <a:pt x="3037" y="308"/>
                    <a:pt x="2910" y="360"/>
                  </a:cubicBezTo>
                  <a:cubicBezTo>
                    <a:pt x="2693" y="2352"/>
                    <a:pt x="2488" y="4334"/>
                    <a:pt x="2272" y="6328"/>
                  </a:cubicBezTo>
                  <a:cubicBezTo>
                    <a:pt x="2141" y="6321"/>
                    <a:pt x="1969" y="6285"/>
                    <a:pt x="1836" y="6279"/>
                  </a:cubicBezTo>
                  <a:cubicBezTo>
                    <a:pt x="1247" y="9130"/>
                    <a:pt x="593" y="11973"/>
                    <a:pt x="1" y="14822"/>
                  </a:cubicBezTo>
                  <a:cubicBezTo>
                    <a:pt x="2323" y="15373"/>
                    <a:pt x="4717" y="15652"/>
                    <a:pt x="7106" y="15652"/>
                  </a:cubicBezTo>
                  <a:cubicBezTo>
                    <a:pt x="7981" y="15652"/>
                    <a:pt x="8855" y="15615"/>
                    <a:pt x="9726" y="15540"/>
                  </a:cubicBezTo>
                  <a:cubicBezTo>
                    <a:pt x="9441" y="12518"/>
                    <a:pt x="9095" y="9494"/>
                    <a:pt x="8811" y="6472"/>
                  </a:cubicBezTo>
                  <a:cubicBezTo>
                    <a:pt x="8790" y="6471"/>
                    <a:pt x="8768" y="6471"/>
                    <a:pt x="8747" y="6471"/>
                  </a:cubicBezTo>
                  <a:cubicBezTo>
                    <a:pt x="8614" y="6471"/>
                    <a:pt x="8484" y="6491"/>
                    <a:pt x="8351" y="6491"/>
                  </a:cubicBezTo>
                  <a:cubicBezTo>
                    <a:pt x="8330" y="6491"/>
                    <a:pt x="8309" y="6491"/>
                    <a:pt x="8288" y="6489"/>
                  </a:cubicBezTo>
                  <a:cubicBezTo>
                    <a:pt x="7903" y="4348"/>
                    <a:pt x="7527" y="2215"/>
                    <a:pt x="7204" y="62"/>
                  </a:cubicBezTo>
                  <a:cubicBezTo>
                    <a:pt x="7067" y="37"/>
                    <a:pt x="6918" y="29"/>
                    <a:pt x="6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61"/>
            <p:cNvSpPr/>
            <p:nvPr/>
          </p:nvSpPr>
          <p:spPr>
            <a:xfrm>
              <a:off x="942850" y="4056625"/>
              <a:ext cx="60175" cy="4300"/>
            </a:xfrm>
            <a:custGeom>
              <a:avLst/>
              <a:gdLst/>
              <a:ahLst/>
              <a:cxnLst/>
              <a:rect l="l" t="t" r="r" b="b"/>
              <a:pathLst>
                <a:path w="2407" h="172" extrusionOk="0">
                  <a:moveTo>
                    <a:pt x="61" y="0"/>
                  </a:moveTo>
                  <a:cubicBezTo>
                    <a:pt x="31" y="0"/>
                    <a:pt x="1" y="31"/>
                    <a:pt x="1" y="65"/>
                  </a:cubicBezTo>
                  <a:cubicBezTo>
                    <a:pt x="1" y="101"/>
                    <a:pt x="29" y="132"/>
                    <a:pt x="65" y="132"/>
                  </a:cubicBezTo>
                  <a:lnTo>
                    <a:pt x="2342" y="172"/>
                  </a:lnTo>
                  <a:cubicBezTo>
                    <a:pt x="2378" y="172"/>
                    <a:pt x="2407" y="143"/>
                    <a:pt x="2405" y="108"/>
                  </a:cubicBezTo>
                  <a:cubicBezTo>
                    <a:pt x="2405" y="72"/>
                    <a:pt x="2378" y="42"/>
                    <a:pt x="2342" y="42"/>
                  </a:cubicBezTo>
                  <a:lnTo>
                    <a:pt x="67" y="0"/>
                  </a:lnTo>
                  <a:cubicBezTo>
                    <a:pt x="65" y="0"/>
                    <a:pt x="63" y="0"/>
                    <a:pt x="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61"/>
            <p:cNvSpPr/>
            <p:nvPr/>
          </p:nvSpPr>
          <p:spPr>
            <a:xfrm>
              <a:off x="935150" y="3984575"/>
              <a:ext cx="28750" cy="48450"/>
            </a:xfrm>
            <a:custGeom>
              <a:avLst/>
              <a:gdLst/>
              <a:ahLst/>
              <a:cxnLst/>
              <a:rect l="l" t="t" r="r" b="b"/>
              <a:pathLst>
                <a:path w="1150" h="1938" extrusionOk="0">
                  <a:moveTo>
                    <a:pt x="1061" y="0"/>
                  </a:moveTo>
                  <a:cubicBezTo>
                    <a:pt x="1058" y="0"/>
                    <a:pt x="1055" y="0"/>
                    <a:pt x="1052" y="1"/>
                  </a:cubicBezTo>
                  <a:lnTo>
                    <a:pt x="59" y="164"/>
                  </a:lnTo>
                  <a:cubicBezTo>
                    <a:pt x="23" y="168"/>
                    <a:pt x="0" y="202"/>
                    <a:pt x="6" y="238"/>
                  </a:cubicBezTo>
                  <a:cubicBezTo>
                    <a:pt x="10" y="271"/>
                    <a:pt x="39" y="293"/>
                    <a:pt x="72" y="293"/>
                  </a:cubicBezTo>
                  <a:cubicBezTo>
                    <a:pt x="74" y="293"/>
                    <a:pt x="77" y="293"/>
                    <a:pt x="80" y="292"/>
                  </a:cubicBezTo>
                  <a:lnTo>
                    <a:pt x="999" y="142"/>
                  </a:lnTo>
                  <a:lnTo>
                    <a:pt x="999" y="142"/>
                  </a:lnTo>
                  <a:cubicBezTo>
                    <a:pt x="1009" y="472"/>
                    <a:pt x="1014" y="841"/>
                    <a:pt x="909" y="1144"/>
                  </a:cubicBezTo>
                  <a:cubicBezTo>
                    <a:pt x="788" y="1499"/>
                    <a:pt x="520" y="1757"/>
                    <a:pt x="223" y="1807"/>
                  </a:cubicBezTo>
                  <a:cubicBezTo>
                    <a:pt x="187" y="1813"/>
                    <a:pt x="165" y="1846"/>
                    <a:pt x="170" y="1882"/>
                  </a:cubicBezTo>
                  <a:cubicBezTo>
                    <a:pt x="175" y="1915"/>
                    <a:pt x="202" y="1938"/>
                    <a:pt x="235" y="1938"/>
                  </a:cubicBezTo>
                  <a:lnTo>
                    <a:pt x="243" y="1938"/>
                  </a:lnTo>
                  <a:cubicBezTo>
                    <a:pt x="585" y="1880"/>
                    <a:pt x="895" y="1586"/>
                    <a:pt x="1031" y="1187"/>
                  </a:cubicBezTo>
                  <a:cubicBezTo>
                    <a:pt x="1149" y="844"/>
                    <a:pt x="1138" y="439"/>
                    <a:pt x="1128" y="85"/>
                  </a:cubicBezTo>
                  <a:lnTo>
                    <a:pt x="1128" y="63"/>
                  </a:lnTo>
                  <a:cubicBezTo>
                    <a:pt x="1128" y="45"/>
                    <a:pt x="1118" y="28"/>
                    <a:pt x="1104" y="15"/>
                  </a:cubicBezTo>
                  <a:cubicBezTo>
                    <a:pt x="1092" y="4"/>
                    <a:pt x="1076" y="0"/>
                    <a:pt x="10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61"/>
            <p:cNvSpPr/>
            <p:nvPr/>
          </p:nvSpPr>
          <p:spPr>
            <a:xfrm>
              <a:off x="956475" y="4070025"/>
              <a:ext cx="59625" cy="4250"/>
            </a:xfrm>
            <a:custGeom>
              <a:avLst/>
              <a:gdLst/>
              <a:ahLst/>
              <a:cxnLst/>
              <a:rect l="l" t="t" r="r" b="b"/>
              <a:pathLst>
                <a:path w="2385" h="170" extrusionOk="0">
                  <a:moveTo>
                    <a:pt x="68" y="1"/>
                  </a:moveTo>
                  <a:cubicBezTo>
                    <a:pt x="33" y="1"/>
                    <a:pt x="1" y="29"/>
                    <a:pt x="1" y="65"/>
                  </a:cubicBezTo>
                  <a:cubicBezTo>
                    <a:pt x="1" y="101"/>
                    <a:pt x="29" y="132"/>
                    <a:pt x="65" y="132"/>
                  </a:cubicBezTo>
                  <a:lnTo>
                    <a:pt x="2299" y="169"/>
                  </a:lnTo>
                  <a:lnTo>
                    <a:pt x="2319" y="169"/>
                  </a:lnTo>
                  <a:cubicBezTo>
                    <a:pt x="2355" y="169"/>
                    <a:pt x="2385" y="141"/>
                    <a:pt x="2385" y="105"/>
                  </a:cubicBezTo>
                  <a:cubicBezTo>
                    <a:pt x="2385" y="69"/>
                    <a:pt x="2356" y="39"/>
                    <a:pt x="2321" y="39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61"/>
            <p:cNvSpPr/>
            <p:nvPr/>
          </p:nvSpPr>
          <p:spPr>
            <a:xfrm>
              <a:off x="984325" y="4070875"/>
              <a:ext cx="7525" cy="156025"/>
            </a:xfrm>
            <a:custGeom>
              <a:avLst/>
              <a:gdLst/>
              <a:ahLst/>
              <a:cxnLst/>
              <a:rect l="l" t="t" r="r" b="b"/>
              <a:pathLst>
                <a:path w="301" h="6241" extrusionOk="0">
                  <a:moveTo>
                    <a:pt x="68" y="1"/>
                  </a:moveTo>
                  <a:cubicBezTo>
                    <a:pt x="68" y="1"/>
                    <a:pt x="67" y="1"/>
                    <a:pt x="66" y="1"/>
                  </a:cubicBezTo>
                  <a:cubicBezTo>
                    <a:pt x="29" y="2"/>
                    <a:pt x="0" y="34"/>
                    <a:pt x="2" y="69"/>
                  </a:cubicBezTo>
                  <a:lnTo>
                    <a:pt x="169" y="6176"/>
                  </a:lnTo>
                  <a:cubicBezTo>
                    <a:pt x="170" y="6212"/>
                    <a:pt x="199" y="6241"/>
                    <a:pt x="235" y="6241"/>
                  </a:cubicBezTo>
                  <a:cubicBezTo>
                    <a:pt x="272" y="6241"/>
                    <a:pt x="300" y="6211"/>
                    <a:pt x="300" y="6173"/>
                  </a:cubicBezTo>
                  <a:lnTo>
                    <a:pt x="134" y="65"/>
                  </a:lnTo>
                  <a:cubicBezTo>
                    <a:pt x="133" y="30"/>
                    <a:pt x="104" y="1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61"/>
            <p:cNvSpPr/>
            <p:nvPr/>
          </p:nvSpPr>
          <p:spPr>
            <a:xfrm>
              <a:off x="994725" y="4071175"/>
              <a:ext cx="15375" cy="141000"/>
            </a:xfrm>
            <a:custGeom>
              <a:avLst/>
              <a:gdLst/>
              <a:ahLst/>
              <a:cxnLst/>
              <a:rect l="l" t="t" r="r" b="b"/>
              <a:pathLst>
                <a:path w="615" h="5640" extrusionOk="0">
                  <a:moveTo>
                    <a:pt x="68" y="0"/>
                  </a:moveTo>
                  <a:cubicBezTo>
                    <a:pt x="67" y="0"/>
                    <a:pt x="65" y="0"/>
                    <a:pt x="63" y="0"/>
                  </a:cubicBezTo>
                  <a:cubicBezTo>
                    <a:pt x="27" y="3"/>
                    <a:pt x="0" y="36"/>
                    <a:pt x="4" y="72"/>
                  </a:cubicBezTo>
                  <a:lnTo>
                    <a:pt x="482" y="5578"/>
                  </a:lnTo>
                  <a:cubicBezTo>
                    <a:pt x="485" y="5614"/>
                    <a:pt x="513" y="5640"/>
                    <a:pt x="548" y="5640"/>
                  </a:cubicBezTo>
                  <a:cubicBezTo>
                    <a:pt x="549" y="5640"/>
                    <a:pt x="550" y="5640"/>
                    <a:pt x="553" y="5637"/>
                  </a:cubicBezTo>
                  <a:cubicBezTo>
                    <a:pt x="589" y="5634"/>
                    <a:pt x="615" y="5601"/>
                    <a:pt x="612" y="5565"/>
                  </a:cubicBezTo>
                  <a:lnTo>
                    <a:pt x="134" y="59"/>
                  </a:lnTo>
                  <a:cubicBezTo>
                    <a:pt x="130" y="25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61"/>
            <p:cNvSpPr/>
            <p:nvPr/>
          </p:nvSpPr>
          <p:spPr>
            <a:xfrm>
              <a:off x="956625" y="4071550"/>
              <a:ext cx="5350" cy="175300"/>
            </a:xfrm>
            <a:custGeom>
              <a:avLst/>
              <a:gdLst/>
              <a:ahLst/>
              <a:cxnLst/>
              <a:rect l="l" t="t" r="r" b="b"/>
              <a:pathLst>
                <a:path w="214" h="7012" extrusionOk="0">
                  <a:moveTo>
                    <a:pt x="70" y="1"/>
                  </a:moveTo>
                  <a:cubicBezTo>
                    <a:pt x="68" y="1"/>
                    <a:pt x="66" y="1"/>
                    <a:pt x="65" y="1"/>
                  </a:cubicBezTo>
                  <a:cubicBezTo>
                    <a:pt x="29" y="1"/>
                    <a:pt x="0" y="31"/>
                    <a:pt x="0" y="67"/>
                  </a:cubicBezTo>
                  <a:lnTo>
                    <a:pt x="80" y="6947"/>
                  </a:lnTo>
                  <a:cubicBezTo>
                    <a:pt x="80" y="6983"/>
                    <a:pt x="112" y="7011"/>
                    <a:pt x="147" y="7011"/>
                  </a:cubicBezTo>
                  <a:cubicBezTo>
                    <a:pt x="183" y="7011"/>
                    <a:pt x="213" y="6983"/>
                    <a:pt x="210" y="6944"/>
                  </a:cubicBezTo>
                  <a:lnTo>
                    <a:pt x="130" y="65"/>
                  </a:lnTo>
                  <a:cubicBezTo>
                    <a:pt x="130" y="32"/>
                    <a:pt x="99" y="1"/>
                    <a:pt x="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61"/>
            <p:cNvSpPr/>
            <p:nvPr/>
          </p:nvSpPr>
          <p:spPr>
            <a:xfrm>
              <a:off x="936575" y="4083425"/>
              <a:ext cx="10625" cy="151625"/>
            </a:xfrm>
            <a:custGeom>
              <a:avLst/>
              <a:gdLst/>
              <a:ahLst/>
              <a:cxnLst/>
              <a:rect l="l" t="t" r="r" b="b"/>
              <a:pathLst>
                <a:path w="425" h="6065" extrusionOk="0">
                  <a:moveTo>
                    <a:pt x="358" y="0"/>
                  </a:moveTo>
                  <a:cubicBezTo>
                    <a:pt x="325" y="0"/>
                    <a:pt x="295" y="28"/>
                    <a:pt x="293" y="62"/>
                  </a:cubicBezTo>
                  <a:cubicBezTo>
                    <a:pt x="146" y="2029"/>
                    <a:pt x="49" y="4027"/>
                    <a:pt x="0" y="5996"/>
                  </a:cubicBezTo>
                  <a:cubicBezTo>
                    <a:pt x="0" y="6033"/>
                    <a:pt x="29" y="6065"/>
                    <a:pt x="66" y="6065"/>
                  </a:cubicBezTo>
                  <a:cubicBezTo>
                    <a:pt x="102" y="6065"/>
                    <a:pt x="130" y="6036"/>
                    <a:pt x="132" y="5997"/>
                  </a:cubicBezTo>
                  <a:cubicBezTo>
                    <a:pt x="179" y="4030"/>
                    <a:pt x="278" y="2036"/>
                    <a:pt x="423" y="71"/>
                  </a:cubicBezTo>
                  <a:cubicBezTo>
                    <a:pt x="425" y="35"/>
                    <a:pt x="399" y="3"/>
                    <a:pt x="363" y="1"/>
                  </a:cubicBezTo>
                  <a:cubicBezTo>
                    <a:pt x="362" y="0"/>
                    <a:pt x="360" y="0"/>
                    <a:pt x="35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61"/>
            <p:cNvSpPr/>
            <p:nvPr/>
          </p:nvSpPr>
          <p:spPr>
            <a:xfrm>
              <a:off x="872325" y="4097925"/>
              <a:ext cx="23775" cy="151625"/>
            </a:xfrm>
            <a:custGeom>
              <a:avLst/>
              <a:gdLst/>
              <a:ahLst/>
              <a:cxnLst/>
              <a:rect l="l" t="t" r="r" b="b"/>
              <a:pathLst>
                <a:path w="951" h="6065" extrusionOk="0">
                  <a:moveTo>
                    <a:pt x="882" y="0"/>
                  </a:moveTo>
                  <a:cubicBezTo>
                    <a:pt x="850" y="0"/>
                    <a:pt x="822" y="24"/>
                    <a:pt x="818" y="57"/>
                  </a:cubicBezTo>
                  <a:lnTo>
                    <a:pt x="6" y="5992"/>
                  </a:lnTo>
                  <a:cubicBezTo>
                    <a:pt x="0" y="6028"/>
                    <a:pt x="26" y="6059"/>
                    <a:pt x="62" y="6065"/>
                  </a:cubicBezTo>
                  <a:lnTo>
                    <a:pt x="70" y="6065"/>
                  </a:lnTo>
                  <a:cubicBezTo>
                    <a:pt x="103" y="6065"/>
                    <a:pt x="132" y="6042"/>
                    <a:pt x="134" y="6009"/>
                  </a:cubicBezTo>
                  <a:lnTo>
                    <a:pt x="946" y="75"/>
                  </a:lnTo>
                  <a:cubicBezTo>
                    <a:pt x="951" y="40"/>
                    <a:pt x="926" y="7"/>
                    <a:pt x="891" y="1"/>
                  </a:cubicBezTo>
                  <a:cubicBezTo>
                    <a:pt x="888" y="1"/>
                    <a:pt x="885" y="0"/>
                    <a:pt x="88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61"/>
            <p:cNvSpPr/>
            <p:nvPr/>
          </p:nvSpPr>
          <p:spPr>
            <a:xfrm>
              <a:off x="892875" y="4115225"/>
              <a:ext cx="19250" cy="129325"/>
            </a:xfrm>
            <a:custGeom>
              <a:avLst/>
              <a:gdLst/>
              <a:ahLst/>
              <a:cxnLst/>
              <a:rect l="l" t="t" r="r" b="b"/>
              <a:pathLst>
                <a:path w="770" h="5173" extrusionOk="0">
                  <a:moveTo>
                    <a:pt x="699" y="0"/>
                  </a:moveTo>
                  <a:cubicBezTo>
                    <a:pt x="669" y="0"/>
                    <a:pt x="640" y="25"/>
                    <a:pt x="635" y="58"/>
                  </a:cubicBezTo>
                  <a:lnTo>
                    <a:pt x="4" y="5100"/>
                  </a:lnTo>
                  <a:cubicBezTo>
                    <a:pt x="0" y="5136"/>
                    <a:pt x="26" y="5167"/>
                    <a:pt x="61" y="5173"/>
                  </a:cubicBezTo>
                  <a:lnTo>
                    <a:pt x="70" y="5173"/>
                  </a:lnTo>
                  <a:cubicBezTo>
                    <a:pt x="103" y="5173"/>
                    <a:pt x="132" y="5147"/>
                    <a:pt x="134" y="5116"/>
                  </a:cubicBezTo>
                  <a:lnTo>
                    <a:pt x="765" y="75"/>
                  </a:lnTo>
                  <a:cubicBezTo>
                    <a:pt x="769" y="39"/>
                    <a:pt x="743" y="7"/>
                    <a:pt x="708" y="1"/>
                  </a:cubicBezTo>
                  <a:cubicBezTo>
                    <a:pt x="705" y="0"/>
                    <a:pt x="702" y="0"/>
                    <a:pt x="69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61"/>
            <p:cNvSpPr/>
            <p:nvPr/>
          </p:nvSpPr>
          <p:spPr>
            <a:xfrm>
              <a:off x="829425" y="4096700"/>
              <a:ext cx="26575" cy="133425"/>
            </a:xfrm>
            <a:custGeom>
              <a:avLst/>
              <a:gdLst/>
              <a:ahLst/>
              <a:cxnLst/>
              <a:rect l="l" t="t" r="r" b="b"/>
              <a:pathLst>
                <a:path w="1063" h="5337" extrusionOk="0">
                  <a:moveTo>
                    <a:pt x="992" y="0"/>
                  </a:moveTo>
                  <a:cubicBezTo>
                    <a:pt x="961" y="0"/>
                    <a:pt x="933" y="23"/>
                    <a:pt x="927" y="54"/>
                  </a:cubicBezTo>
                  <a:lnTo>
                    <a:pt x="6" y="5258"/>
                  </a:lnTo>
                  <a:cubicBezTo>
                    <a:pt x="1" y="5293"/>
                    <a:pt x="25" y="5328"/>
                    <a:pt x="61" y="5335"/>
                  </a:cubicBezTo>
                  <a:cubicBezTo>
                    <a:pt x="64" y="5336"/>
                    <a:pt x="68" y="5336"/>
                    <a:pt x="71" y="5336"/>
                  </a:cubicBezTo>
                  <a:cubicBezTo>
                    <a:pt x="104" y="5336"/>
                    <a:pt x="129" y="5313"/>
                    <a:pt x="136" y="5280"/>
                  </a:cubicBezTo>
                  <a:lnTo>
                    <a:pt x="1057" y="77"/>
                  </a:lnTo>
                  <a:cubicBezTo>
                    <a:pt x="1063" y="41"/>
                    <a:pt x="1040" y="7"/>
                    <a:pt x="1004" y="1"/>
                  </a:cubicBezTo>
                  <a:cubicBezTo>
                    <a:pt x="1000" y="1"/>
                    <a:pt x="996" y="0"/>
                    <a:pt x="99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61"/>
            <p:cNvSpPr/>
            <p:nvPr/>
          </p:nvSpPr>
          <p:spPr>
            <a:xfrm>
              <a:off x="845250" y="4114650"/>
              <a:ext cx="18300" cy="107075"/>
            </a:xfrm>
            <a:custGeom>
              <a:avLst/>
              <a:gdLst/>
              <a:ahLst/>
              <a:cxnLst/>
              <a:rect l="l" t="t" r="r" b="b"/>
              <a:pathLst>
                <a:path w="732" h="4283" extrusionOk="0">
                  <a:moveTo>
                    <a:pt x="661" y="0"/>
                  </a:moveTo>
                  <a:cubicBezTo>
                    <a:pt x="629" y="0"/>
                    <a:pt x="601" y="24"/>
                    <a:pt x="596" y="57"/>
                  </a:cubicBezTo>
                  <a:lnTo>
                    <a:pt x="7" y="4208"/>
                  </a:lnTo>
                  <a:cubicBezTo>
                    <a:pt x="1" y="4245"/>
                    <a:pt x="25" y="4277"/>
                    <a:pt x="61" y="4282"/>
                  </a:cubicBezTo>
                  <a:lnTo>
                    <a:pt x="71" y="4282"/>
                  </a:lnTo>
                  <a:cubicBezTo>
                    <a:pt x="102" y="4282"/>
                    <a:pt x="130" y="4258"/>
                    <a:pt x="137" y="4227"/>
                  </a:cubicBezTo>
                  <a:lnTo>
                    <a:pt x="726" y="75"/>
                  </a:lnTo>
                  <a:cubicBezTo>
                    <a:pt x="731" y="38"/>
                    <a:pt x="707" y="7"/>
                    <a:pt x="671" y="1"/>
                  </a:cubicBezTo>
                  <a:cubicBezTo>
                    <a:pt x="668" y="0"/>
                    <a:pt x="665" y="0"/>
                    <a:pt x="6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61"/>
            <p:cNvSpPr/>
            <p:nvPr/>
          </p:nvSpPr>
          <p:spPr>
            <a:xfrm>
              <a:off x="843650" y="3993700"/>
              <a:ext cx="114750" cy="165650"/>
            </a:xfrm>
            <a:custGeom>
              <a:avLst/>
              <a:gdLst/>
              <a:ahLst/>
              <a:cxnLst/>
              <a:rect l="l" t="t" r="r" b="b"/>
              <a:pathLst>
                <a:path w="4590" h="6626" extrusionOk="0">
                  <a:moveTo>
                    <a:pt x="1908" y="0"/>
                  </a:moveTo>
                  <a:cubicBezTo>
                    <a:pt x="1594" y="0"/>
                    <a:pt x="1280" y="71"/>
                    <a:pt x="997" y="207"/>
                  </a:cubicBezTo>
                  <a:cubicBezTo>
                    <a:pt x="259" y="2053"/>
                    <a:pt x="1" y="4143"/>
                    <a:pt x="385" y="6094"/>
                  </a:cubicBezTo>
                  <a:cubicBezTo>
                    <a:pt x="408" y="6216"/>
                    <a:pt x="431" y="6334"/>
                    <a:pt x="489" y="6444"/>
                  </a:cubicBezTo>
                  <a:cubicBezTo>
                    <a:pt x="544" y="6544"/>
                    <a:pt x="647" y="6625"/>
                    <a:pt x="758" y="6625"/>
                  </a:cubicBezTo>
                  <a:cubicBezTo>
                    <a:pt x="769" y="6625"/>
                    <a:pt x="779" y="6624"/>
                    <a:pt x="790" y="6623"/>
                  </a:cubicBezTo>
                  <a:cubicBezTo>
                    <a:pt x="890" y="6609"/>
                    <a:pt x="971" y="6527"/>
                    <a:pt x="1014" y="6437"/>
                  </a:cubicBezTo>
                  <a:cubicBezTo>
                    <a:pt x="1057" y="6346"/>
                    <a:pt x="1067" y="6241"/>
                    <a:pt x="1078" y="6141"/>
                  </a:cubicBezTo>
                  <a:cubicBezTo>
                    <a:pt x="1133" y="5617"/>
                    <a:pt x="1190" y="5093"/>
                    <a:pt x="1246" y="4567"/>
                  </a:cubicBezTo>
                  <a:cubicBezTo>
                    <a:pt x="1622" y="4553"/>
                    <a:pt x="1982" y="4559"/>
                    <a:pt x="2358" y="4544"/>
                  </a:cubicBezTo>
                  <a:cubicBezTo>
                    <a:pt x="2418" y="5065"/>
                    <a:pt x="2495" y="5625"/>
                    <a:pt x="2555" y="6147"/>
                  </a:cubicBezTo>
                  <a:cubicBezTo>
                    <a:pt x="2577" y="6324"/>
                    <a:pt x="2639" y="6547"/>
                    <a:pt x="2817" y="6567"/>
                  </a:cubicBezTo>
                  <a:cubicBezTo>
                    <a:pt x="2824" y="6568"/>
                    <a:pt x="2831" y="6568"/>
                    <a:pt x="2838" y="6568"/>
                  </a:cubicBezTo>
                  <a:cubicBezTo>
                    <a:pt x="2925" y="6568"/>
                    <a:pt x="3007" y="6513"/>
                    <a:pt x="3055" y="6441"/>
                  </a:cubicBezTo>
                  <a:cubicBezTo>
                    <a:pt x="3111" y="6366"/>
                    <a:pt x="3134" y="6270"/>
                    <a:pt x="3158" y="6177"/>
                  </a:cubicBezTo>
                  <a:cubicBezTo>
                    <a:pt x="3456" y="4965"/>
                    <a:pt x="3541" y="3707"/>
                    <a:pt x="3453" y="2463"/>
                  </a:cubicBezTo>
                  <a:cubicBezTo>
                    <a:pt x="3823" y="2443"/>
                    <a:pt x="4219" y="2416"/>
                    <a:pt x="4589" y="2396"/>
                  </a:cubicBezTo>
                  <a:cubicBezTo>
                    <a:pt x="4546" y="1767"/>
                    <a:pt x="4173" y="1169"/>
                    <a:pt x="3626" y="855"/>
                  </a:cubicBezTo>
                  <a:cubicBezTo>
                    <a:pt x="3207" y="615"/>
                    <a:pt x="2877" y="177"/>
                    <a:pt x="2409" y="62"/>
                  </a:cubicBezTo>
                  <a:cubicBezTo>
                    <a:pt x="2246" y="21"/>
                    <a:pt x="2077" y="0"/>
                    <a:pt x="1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61"/>
            <p:cNvSpPr/>
            <p:nvPr/>
          </p:nvSpPr>
          <p:spPr>
            <a:xfrm>
              <a:off x="857050" y="4149300"/>
              <a:ext cx="5900" cy="10800"/>
            </a:xfrm>
            <a:custGeom>
              <a:avLst/>
              <a:gdLst/>
              <a:ahLst/>
              <a:cxnLst/>
              <a:rect l="l" t="t" r="r" b="b"/>
              <a:pathLst>
                <a:path w="236" h="432" extrusionOk="0">
                  <a:moveTo>
                    <a:pt x="73" y="1"/>
                  </a:moveTo>
                  <a:cubicBezTo>
                    <a:pt x="68" y="1"/>
                    <a:pt x="62" y="1"/>
                    <a:pt x="56" y="3"/>
                  </a:cubicBezTo>
                  <a:cubicBezTo>
                    <a:pt x="22" y="14"/>
                    <a:pt x="1" y="50"/>
                    <a:pt x="11" y="86"/>
                  </a:cubicBezTo>
                  <a:lnTo>
                    <a:pt x="96" y="385"/>
                  </a:lnTo>
                  <a:cubicBezTo>
                    <a:pt x="104" y="415"/>
                    <a:pt x="131" y="432"/>
                    <a:pt x="159" y="432"/>
                  </a:cubicBezTo>
                  <a:cubicBezTo>
                    <a:pt x="165" y="432"/>
                    <a:pt x="171" y="432"/>
                    <a:pt x="179" y="428"/>
                  </a:cubicBezTo>
                  <a:cubicBezTo>
                    <a:pt x="214" y="418"/>
                    <a:pt x="235" y="380"/>
                    <a:pt x="224" y="346"/>
                  </a:cubicBezTo>
                  <a:lnTo>
                    <a:pt x="138" y="49"/>
                  </a:lnTo>
                  <a:cubicBezTo>
                    <a:pt x="130" y="20"/>
                    <a:pt x="101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61"/>
            <p:cNvSpPr/>
            <p:nvPr/>
          </p:nvSpPr>
          <p:spPr>
            <a:xfrm>
              <a:off x="864225" y="4148175"/>
              <a:ext cx="5050" cy="10800"/>
            </a:xfrm>
            <a:custGeom>
              <a:avLst/>
              <a:gdLst/>
              <a:ahLst/>
              <a:cxnLst/>
              <a:rect l="l" t="t" r="r" b="b"/>
              <a:pathLst>
                <a:path w="202" h="432" extrusionOk="0">
                  <a:moveTo>
                    <a:pt x="73" y="1"/>
                  </a:moveTo>
                  <a:cubicBezTo>
                    <a:pt x="68" y="1"/>
                    <a:pt x="64" y="1"/>
                    <a:pt x="60" y="2"/>
                  </a:cubicBezTo>
                  <a:cubicBezTo>
                    <a:pt x="24" y="9"/>
                    <a:pt x="1" y="44"/>
                    <a:pt x="8" y="79"/>
                  </a:cubicBezTo>
                  <a:lnTo>
                    <a:pt x="65" y="377"/>
                  </a:lnTo>
                  <a:cubicBezTo>
                    <a:pt x="71" y="410"/>
                    <a:pt x="100" y="431"/>
                    <a:pt x="130" y="431"/>
                  </a:cubicBezTo>
                  <a:cubicBezTo>
                    <a:pt x="134" y="431"/>
                    <a:pt x="138" y="431"/>
                    <a:pt x="142" y="428"/>
                  </a:cubicBezTo>
                  <a:cubicBezTo>
                    <a:pt x="178" y="421"/>
                    <a:pt x="201" y="388"/>
                    <a:pt x="194" y="352"/>
                  </a:cubicBezTo>
                  <a:lnTo>
                    <a:pt x="137" y="54"/>
                  </a:lnTo>
                  <a:cubicBezTo>
                    <a:pt x="131" y="22"/>
                    <a:pt x="103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61"/>
            <p:cNvSpPr/>
            <p:nvPr/>
          </p:nvSpPr>
          <p:spPr>
            <a:xfrm>
              <a:off x="909975" y="4147500"/>
              <a:ext cx="3925" cy="11900"/>
            </a:xfrm>
            <a:custGeom>
              <a:avLst/>
              <a:gdLst/>
              <a:ahLst/>
              <a:cxnLst/>
              <a:rect l="l" t="t" r="r" b="b"/>
              <a:pathLst>
                <a:path w="157" h="476" extrusionOk="0">
                  <a:moveTo>
                    <a:pt x="92" y="1"/>
                  </a:moveTo>
                  <a:cubicBezTo>
                    <a:pt x="58" y="2"/>
                    <a:pt x="24" y="28"/>
                    <a:pt x="22" y="64"/>
                  </a:cubicBezTo>
                  <a:lnTo>
                    <a:pt x="2" y="407"/>
                  </a:lnTo>
                  <a:cubicBezTo>
                    <a:pt x="1" y="442"/>
                    <a:pt x="29" y="474"/>
                    <a:pt x="65" y="475"/>
                  </a:cubicBezTo>
                  <a:lnTo>
                    <a:pt x="69" y="475"/>
                  </a:lnTo>
                  <a:cubicBezTo>
                    <a:pt x="105" y="475"/>
                    <a:pt x="134" y="450"/>
                    <a:pt x="135" y="414"/>
                  </a:cubicBezTo>
                  <a:lnTo>
                    <a:pt x="155" y="71"/>
                  </a:lnTo>
                  <a:cubicBezTo>
                    <a:pt x="157" y="35"/>
                    <a:pt x="128" y="2"/>
                    <a:pt x="9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61"/>
            <p:cNvSpPr/>
            <p:nvPr/>
          </p:nvSpPr>
          <p:spPr>
            <a:xfrm>
              <a:off x="916025" y="4148350"/>
              <a:ext cx="4000" cy="11000"/>
            </a:xfrm>
            <a:custGeom>
              <a:avLst/>
              <a:gdLst/>
              <a:ahLst/>
              <a:cxnLst/>
              <a:rect l="l" t="t" r="r" b="b"/>
              <a:pathLst>
                <a:path w="160" h="440" extrusionOk="0">
                  <a:moveTo>
                    <a:pt x="95" y="1"/>
                  </a:moveTo>
                  <a:cubicBezTo>
                    <a:pt x="60" y="1"/>
                    <a:pt x="27" y="25"/>
                    <a:pt x="25" y="61"/>
                  </a:cubicBezTo>
                  <a:lnTo>
                    <a:pt x="3" y="370"/>
                  </a:lnTo>
                  <a:cubicBezTo>
                    <a:pt x="0" y="406"/>
                    <a:pt x="29" y="438"/>
                    <a:pt x="65" y="440"/>
                  </a:cubicBezTo>
                  <a:lnTo>
                    <a:pt x="70" y="440"/>
                  </a:lnTo>
                  <a:cubicBezTo>
                    <a:pt x="103" y="440"/>
                    <a:pt x="132" y="416"/>
                    <a:pt x="135" y="380"/>
                  </a:cubicBezTo>
                  <a:lnTo>
                    <a:pt x="156" y="70"/>
                  </a:lnTo>
                  <a:cubicBezTo>
                    <a:pt x="159" y="34"/>
                    <a:pt x="130" y="2"/>
                    <a:pt x="9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61"/>
            <p:cNvSpPr/>
            <p:nvPr/>
          </p:nvSpPr>
          <p:spPr>
            <a:xfrm>
              <a:off x="868675" y="4100725"/>
              <a:ext cx="8125" cy="8925"/>
            </a:xfrm>
            <a:custGeom>
              <a:avLst/>
              <a:gdLst/>
              <a:ahLst/>
              <a:cxnLst/>
              <a:rect l="l" t="t" r="r" b="b"/>
              <a:pathLst>
                <a:path w="325" h="357" extrusionOk="0">
                  <a:moveTo>
                    <a:pt x="74" y="1"/>
                  </a:moveTo>
                  <a:cubicBezTo>
                    <a:pt x="60" y="1"/>
                    <a:pt x="46" y="5"/>
                    <a:pt x="35" y="15"/>
                  </a:cubicBezTo>
                  <a:cubicBezTo>
                    <a:pt x="6" y="38"/>
                    <a:pt x="0" y="79"/>
                    <a:pt x="23" y="108"/>
                  </a:cubicBezTo>
                  <a:lnTo>
                    <a:pt x="199" y="331"/>
                  </a:lnTo>
                  <a:cubicBezTo>
                    <a:pt x="210" y="348"/>
                    <a:pt x="230" y="356"/>
                    <a:pt x="250" y="356"/>
                  </a:cubicBezTo>
                  <a:cubicBezTo>
                    <a:pt x="265" y="356"/>
                    <a:pt x="279" y="352"/>
                    <a:pt x="292" y="342"/>
                  </a:cubicBezTo>
                  <a:cubicBezTo>
                    <a:pt x="320" y="319"/>
                    <a:pt x="325" y="278"/>
                    <a:pt x="302" y="249"/>
                  </a:cubicBezTo>
                  <a:lnTo>
                    <a:pt x="127" y="26"/>
                  </a:lnTo>
                  <a:cubicBezTo>
                    <a:pt x="113" y="10"/>
                    <a:pt x="93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61"/>
            <p:cNvSpPr/>
            <p:nvPr/>
          </p:nvSpPr>
          <p:spPr>
            <a:xfrm>
              <a:off x="900325" y="4100875"/>
              <a:ext cx="8425" cy="8600"/>
            </a:xfrm>
            <a:custGeom>
              <a:avLst/>
              <a:gdLst/>
              <a:ahLst/>
              <a:cxnLst/>
              <a:rect l="l" t="t" r="r" b="b"/>
              <a:pathLst>
                <a:path w="337" h="344" extrusionOk="0">
                  <a:moveTo>
                    <a:pt x="263" y="1"/>
                  </a:moveTo>
                  <a:cubicBezTo>
                    <a:pt x="244" y="1"/>
                    <a:pt x="226" y="8"/>
                    <a:pt x="214" y="23"/>
                  </a:cubicBezTo>
                  <a:lnTo>
                    <a:pt x="27" y="235"/>
                  </a:lnTo>
                  <a:cubicBezTo>
                    <a:pt x="1" y="260"/>
                    <a:pt x="5" y="302"/>
                    <a:pt x="31" y="328"/>
                  </a:cubicBezTo>
                  <a:cubicBezTo>
                    <a:pt x="44" y="338"/>
                    <a:pt x="58" y="343"/>
                    <a:pt x="74" y="343"/>
                  </a:cubicBezTo>
                  <a:cubicBezTo>
                    <a:pt x="92" y="343"/>
                    <a:pt x="109" y="336"/>
                    <a:pt x="124" y="322"/>
                  </a:cubicBezTo>
                  <a:lnTo>
                    <a:pt x="312" y="110"/>
                  </a:lnTo>
                  <a:cubicBezTo>
                    <a:pt x="337" y="85"/>
                    <a:pt x="334" y="42"/>
                    <a:pt x="307" y="17"/>
                  </a:cubicBezTo>
                  <a:cubicBezTo>
                    <a:pt x="294" y="6"/>
                    <a:pt x="278" y="1"/>
                    <a:pt x="26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61"/>
            <p:cNvSpPr/>
            <p:nvPr/>
          </p:nvSpPr>
          <p:spPr>
            <a:xfrm>
              <a:off x="946575" y="3830450"/>
              <a:ext cx="24900" cy="8025"/>
            </a:xfrm>
            <a:custGeom>
              <a:avLst/>
              <a:gdLst/>
              <a:ahLst/>
              <a:cxnLst/>
              <a:rect l="l" t="t" r="r" b="b"/>
              <a:pathLst>
                <a:path w="996" h="321" extrusionOk="0">
                  <a:moveTo>
                    <a:pt x="675" y="0"/>
                  </a:moveTo>
                  <a:cubicBezTo>
                    <a:pt x="449" y="0"/>
                    <a:pt x="223" y="71"/>
                    <a:pt x="38" y="203"/>
                  </a:cubicBezTo>
                  <a:cubicBezTo>
                    <a:pt x="8" y="223"/>
                    <a:pt x="1" y="263"/>
                    <a:pt x="22" y="295"/>
                  </a:cubicBezTo>
                  <a:cubicBezTo>
                    <a:pt x="35" y="312"/>
                    <a:pt x="56" y="320"/>
                    <a:pt x="75" y="320"/>
                  </a:cubicBezTo>
                  <a:cubicBezTo>
                    <a:pt x="88" y="320"/>
                    <a:pt x="101" y="317"/>
                    <a:pt x="113" y="309"/>
                  </a:cubicBezTo>
                  <a:cubicBezTo>
                    <a:pt x="276" y="193"/>
                    <a:pt x="474" y="131"/>
                    <a:pt x="674" y="131"/>
                  </a:cubicBezTo>
                  <a:cubicBezTo>
                    <a:pt x="752" y="131"/>
                    <a:pt x="831" y="140"/>
                    <a:pt x="907" y="160"/>
                  </a:cubicBezTo>
                  <a:cubicBezTo>
                    <a:pt x="913" y="162"/>
                    <a:pt x="919" y="163"/>
                    <a:pt x="925" y="163"/>
                  </a:cubicBezTo>
                  <a:cubicBezTo>
                    <a:pt x="954" y="163"/>
                    <a:pt x="980" y="143"/>
                    <a:pt x="987" y="113"/>
                  </a:cubicBezTo>
                  <a:cubicBezTo>
                    <a:pt x="995" y="77"/>
                    <a:pt x="974" y="42"/>
                    <a:pt x="938" y="33"/>
                  </a:cubicBezTo>
                  <a:cubicBezTo>
                    <a:pt x="852" y="11"/>
                    <a:pt x="764" y="0"/>
                    <a:pt x="6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61"/>
            <p:cNvSpPr/>
            <p:nvPr/>
          </p:nvSpPr>
          <p:spPr>
            <a:xfrm>
              <a:off x="909225" y="3822275"/>
              <a:ext cx="72750" cy="48825"/>
            </a:xfrm>
            <a:custGeom>
              <a:avLst/>
              <a:gdLst/>
              <a:ahLst/>
              <a:cxnLst/>
              <a:rect l="l" t="t" r="r" b="b"/>
              <a:pathLst>
                <a:path w="2910" h="1953" extrusionOk="0">
                  <a:moveTo>
                    <a:pt x="804" y="1"/>
                  </a:moveTo>
                  <a:cubicBezTo>
                    <a:pt x="674" y="1"/>
                    <a:pt x="545" y="24"/>
                    <a:pt x="425" y="74"/>
                  </a:cubicBezTo>
                  <a:cubicBezTo>
                    <a:pt x="1" y="251"/>
                    <a:pt x="49" y="995"/>
                    <a:pt x="301" y="1381"/>
                  </a:cubicBezTo>
                  <a:cubicBezTo>
                    <a:pt x="489" y="1670"/>
                    <a:pt x="868" y="1952"/>
                    <a:pt x="1194" y="1952"/>
                  </a:cubicBezTo>
                  <a:cubicBezTo>
                    <a:pt x="1304" y="1952"/>
                    <a:pt x="1407" y="1921"/>
                    <a:pt x="1496" y="1847"/>
                  </a:cubicBezTo>
                  <a:cubicBezTo>
                    <a:pt x="1596" y="1762"/>
                    <a:pt x="1676" y="1659"/>
                    <a:pt x="1738" y="1545"/>
                  </a:cubicBezTo>
                  <a:cubicBezTo>
                    <a:pt x="1829" y="1609"/>
                    <a:pt x="1925" y="1665"/>
                    <a:pt x="2031" y="1702"/>
                  </a:cubicBezTo>
                  <a:cubicBezTo>
                    <a:pt x="2116" y="1732"/>
                    <a:pt x="2208" y="1748"/>
                    <a:pt x="2299" y="1748"/>
                  </a:cubicBezTo>
                  <a:cubicBezTo>
                    <a:pt x="2472" y="1748"/>
                    <a:pt x="2642" y="1691"/>
                    <a:pt x="2754" y="1561"/>
                  </a:cubicBezTo>
                  <a:cubicBezTo>
                    <a:pt x="2908" y="1382"/>
                    <a:pt x="2910" y="1101"/>
                    <a:pt x="2790" y="895"/>
                  </a:cubicBezTo>
                  <a:cubicBezTo>
                    <a:pt x="2670" y="689"/>
                    <a:pt x="2447" y="559"/>
                    <a:pt x="2215" y="509"/>
                  </a:cubicBezTo>
                  <a:cubicBezTo>
                    <a:pt x="2125" y="490"/>
                    <a:pt x="2034" y="482"/>
                    <a:pt x="1943" y="482"/>
                  </a:cubicBezTo>
                  <a:cubicBezTo>
                    <a:pt x="1869" y="482"/>
                    <a:pt x="1795" y="487"/>
                    <a:pt x="1722" y="496"/>
                  </a:cubicBezTo>
                  <a:cubicBezTo>
                    <a:pt x="1532" y="185"/>
                    <a:pt x="1166" y="1"/>
                    <a:pt x="80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61"/>
            <p:cNvSpPr/>
            <p:nvPr/>
          </p:nvSpPr>
          <p:spPr>
            <a:xfrm>
              <a:off x="869625" y="3835225"/>
              <a:ext cx="89800" cy="87475"/>
            </a:xfrm>
            <a:custGeom>
              <a:avLst/>
              <a:gdLst/>
              <a:ahLst/>
              <a:cxnLst/>
              <a:rect l="l" t="t" r="r" b="b"/>
              <a:pathLst>
                <a:path w="3592" h="3499" extrusionOk="0">
                  <a:moveTo>
                    <a:pt x="473" y="1"/>
                  </a:moveTo>
                  <a:cubicBezTo>
                    <a:pt x="184" y="321"/>
                    <a:pt x="1" y="718"/>
                    <a:pt x="4" y="1149"/>
                  </a:cubicBezTo>
                  <a:cubicBezTo>
                    <a:pt x="5" y="1477"/>
                    <a:pt x="99" y="1813"/>
                    <a:pt x="300" y="2073"/>
                  </a:cubicBezTo>
                  <a:cubicBezTo>
                    <a:pt x="500" y="2335"/>
                    <a:pt x="798" y="2519"/>
                    <a:pt x="1122" y="2580"/>
                  </a:cubicBezTo>
                  <a:cubicBezTo>
                    <a:pt x="1112" y="2664"/>
                    <a:pt x="1116" y="2721"/>
                    <a:pt x="1106" y="2805"/>
                  </a:cubicBezTo>
                  <a:cubicBezTo>
                    <a:pt x="1053" y="3202"/>
                    <a:pt x="1596" y="3498"/>
                    <a:pt x="2023" y="3498"/>
                  </a:cubicBezTo>
                  <a:cubicBezTo>
                    <a:pt x="2067" y="3498"/>
                    <a:pt x="2109" y="3495"/>
                    <a:pt x="2149" y="3489"/>
                  </a:cubicBezTo>
                  <a:cubicBezTo>
                    <a:pt x="2585" y="3420"/>
                    <a:pt x="3041" y="2987"/>
                    <a:pt x="2951" y="2555"/>
                  </a:cubicBezTo>
                  <a:cubicBezTo>
                    <a:pt x="2907" y="2345"/>
                    <a:pt x="2831" y="2129"/>
                    <a:pt x="2787" y="1919"/>
                  </a:cubicBezTo>
                  <a:cubicBezTo>
                    <a:pt x="3059" y="1885"/>
                    <a:pt x="3320" y="1729"/>
                    <a:pt x="3456" y="1492"/>
                  </a:cubicBezTo>
                  <a:cubicBezTo>
                    <a:pt x="3592" y="1254"/>
                    <a:pt x="3586" y="934"/>
                    <a:pt x="3420" y="715"/>
                  </a:cubicBezTo>
                  <a:cubicBezTo>
                    <a:pt x="3306" y="567"/>
                    <a:pt x="3118" y="480"/>
                    <a:pt x="2934" y="480"/>
                  </a:cubicBezTo>
                  <a:cubicBezTo>
                    <a:pt x="2848" y="480"/>
                    <a:pt x="2762" y="499"/>
                    <a:pt x="2685" y="540"/>
                  </a:cubicBezTo>
                  <a:cubicBezTo>
                    <a:pt x="2638" y="633"/>
                    <a:pt x="2607" y="740"/>
                    <a:pt x="2558" y="833"/>
                  </a:cubicBezTo>
                  <a:cubicBezTo>
                    <a:pt x="2414" y="541"/>
                    <a:pt x="2229" y="269"/>
                    <a:pt x="2014" y="26"/>
                  </a:cubicBezTo>
                  <a:cubicBezTo>
                    <a:pt x="1795" y="60"/>
                    <a:pt x="1572" y="75"/>
                    <a:pt x="1348" y="75"/>
                  </a:cubicBezTo>
                  <a:cubicBezTo>
                    <a:pt x="1054" y="75"/>
                    <a:pt x="759" y="49"/>
                    <a:pt x="473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61"/>
            <p:cNvSpPr/>
            <p:nvPr/>
          </p:nvSpPr>
          <p:spPr>
            <a:xfrm>
              <a:off x="877775" y="3861575"/>
              <a:ext cx="6650" cy="6625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2" y="0"/>
                  </a:moveTo>
                  <a:cubicBezTo>
                    <a:pt x="59" y="0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0"/>
                    <a:pt x="1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61"/>
            <p:cNvSpPr/>
            <p:nvPr/>
          </p:nvSpPr>
          <p:spPr>
            <a:xfrm>
              <a:off x="910700" y="3862500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5"/>
                    <a:pt x="133" y="265"/>
                  </a:cubicBezTo>
                  <a:cubicBezTo>
                    <a:pt x="206" y="265"/>
                    <a:pt x="265" y="205"/>
                    <a:pt x="265" y="132"/>
                  </a:cubicBezTo>
                  <a:cubicBezTo>
                    <a:pt x="265" y="59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61"/>
            <p:cNvSpPr/>
            <p:nvPr/>
          </p:nvSpPr>
          <p:spPr>
            <a:xfrm>
              <a:off x="892650" y="3862250"/>
              <a:ext cx="7100" cy="13925"/>
            </a:xfrm>
            <a:custGeom>
              <a:avLst/>
              <a:gdLst/>
              <a:ahLst/>
              <a:cxnLst/>
              <a:rect l="l" t="t" r="r" b="b"/>
              <a:pathLst>
                <a:path w="284" h="557" extrusionOk="0">
                  <a:moveTo>
                    <a:pt x="160" y="1"/>
                  </a:moveTo>
                  <a:cubicBezTo>
                    <a:pt x="129" y="1"/>
                    <a:pt x="100" y="21"/>
                    <a:pt x="93" y="53"/>
                  </a:cubicBezTo>
                  <a:lnTo>
                    <a:pt x="6" y="476"/>
                  </a:lnTo>
                  <a:cubicBezTo>
                    <a:pt x="0" y="498"/>
                    <a:pt x="8" y="519"/>
                    <a:pt x="22" y="535"/>
                  </a:cubicBezTo>
                  <a:cubicBezTo>
                    <a:pt x="35" y="548"/>
                    <a:pt x="52" y="555"/>
                    <a:pt x="70" y="555"/>
                  </a:cubicBezTo>
                  <a:cubicBezTo>
                    <a:pt x="73" y="555"/>
                    <a:pt x="78" y="555"/>
                    <a:pt x="83" y="556"/>
                  </a:cubicBezTo>
                  <a:lnTo>
                    <a:pt x="222" y="535"/>
                  </a:lnTo>
                  <a:cubicBezTo>
                    <a:pt x="258" y="531"/>
                    <a:pt x="283" y="496"/>
                    <a:pt x="278" y="461"/>
                  </a:cubicBezTo>
                  <a:cubicBezTo>
                    <a:pt x="273" y="428"/>
                    <a:pt x="244" y="404"/>
                    <a:pt x="212" y="404"/>
                  </a:cubicBezTo>
                  <a:cubicBezTo>
                    <a:pt x="209" y="404"/>
                    <a:pt x="205" y="404"/>
                    <a:pt x="202" y="405"/>
                  </a:cubicBezTo>
                  <a:lnTo>
                    <a:pt x="156" y="412"/>
                  </a:lnTo>
                  <a:lnTo>
                    <a:pt x="223" y="80"/>
                  </a:lnTo>
                  <a:cubicBezTo>
                    <a:pt x="231" y="45"/>
                    <a:pt x="208" y="9"/>
                    <a:pt x="172" y="2"/>
                  </a:cubicBezTo>
                  <a:cubicBezTo>
                    <a:pt x="168" y="1"/>
                    <a:pt x="164" y="1"/>
                    <a:pt x="1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61"/>
            <p:cNvSpPr/>
            <p:nvPr/>
          </p:nvSpPr>
          <p:spPr>
            <a:xfrm>
              <a:off x="873275" y="3848875"/>
              <a:ext cx="17300" cy="6225"/>
            </a:xfrm>
            <a:custGeom>
              <a:avLst/>
              <a:gdLst/>
              <a:ahLst/>
              <a:cxnLst/>
              <a:rect l="l" t="t" r="r" b="b"/>
              <a:pathLst>
                <a:path w="692" h="249" extrusionOk="0">
                  <a:moveTo>
                    <a:pt x="383" y="1"/>
                  </a:moveTo>
                  <a:cubicBezTo>
                    <a:pt x="254" y="1"/>
                    <a:pt x="124" y="46"/>
                    <a:pt x="29" y="134"/>
                  </a:cubicBezTo>
                  <a:cubicBezTo>
                    <a:pt x="2" y="159"/>
                    <a:pt x="1" y="201"/>
                    <a:pt x="25" y="227"/>
                  </a:cubicBezTo>
                  <a:cubicBezTo>
                    <a:pt x="38" y="241"/>
                    <a:pt x="55" y="248"/>
                    <a:pt x="74" y="248"/>
                  </a:cubicBezTo>
                  <a:cubicBezTo>
                    <a:pt x="88" y="248"/>
                    <a:pt x="104" y="244"/>
                    <a:pt x="116" y="231"/>
                  </a:cubicBezTo>
                  <a:cubicBezTo>
                    <a:pt x="188" y="165"/>
                    <a:pt x="284" y="131"/>
                    <a:pt x="381" y="131"/>
                  </a:cubicBezTo>
                  <a:cubicBezTo>
                    <a:pt x="451" y="131"/>
                    <a:pt x="521" y="149"/>
                    <a:pt x="581" y="187"/>
                  </a:cubicBezTo>
                  <a:cubicBezTo>
                    <a:pt x="592" y="193"/>
                    <a:pt x="604" y="196"/>
                    <a:pt x="615" y="196"/>
                  </a:cubicBezTo>
                  <a:cubicBezTo>
                    <a:pt x="638" y="196"/>
                    <a:pt x="659" y="185"/>
                    <a:pt x="673" y="165"/>
                  </a:cubicBezTo>
                  <a:cubicBezTo>
                    <a:pt x="691" y="132"/>
                    <a:pt x="681" y="94"/>
                    <a:pt x="651" y="74"/>
                  </a:cubicBezTo>
                  <a:cubicBezTo>
                    <a:pt x="571" y="25"/>
                    <a:pt x="477" y="1"/>
                    <a:pt x="38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61"/>
            <p:cNvSpPr/>
            <p:nvPr/>
          </p:nvSpPr>
          <p:spPr>
            <a:xfrm>
              <a:off x="904400" y="3849650"/>
              <a:ext cx="16675" cy="6450"/>
            </a:xfrm>
            <a:custGeom>
              <a:avLst/>
              <a:gdLst/>
              <a:ahLst/>
              <a:cxnLst/>
              <a:rect l="l" t="t" r="r" b="b"/>
              <a:pathLst>
                <a:path w="667" h="258" extrusionOk="0">
                  <a:moveTo>
                    <a:pt x="316" y="0"/>
                  </a:moveTo>
                  <a:cubicBezTo>
                    <a:pt x="208" y="0"/>
                    <a:pt x="105" y="44"/>
                    <a:pt x="26" y="120"/>
                  </a:cubicBezTo>
                  <a:cubicBezTo>
                    <a:pt x="2" y="144"/>
                    <a:pt x="1" y="186"/>
                    <a:pt x="25" y="213"/>
                  </a:cubicBezTo>
                  <a:cubicBezTo>
                    <a:pt x="38" y="226"/>
                    <a:pt x="55" y="232"/>
                    <a:pt x="72" y="232"/>
                  </a:cubicBezTo>
                  <a:cubicBezTo>
                    <a:pt x="89" y="232"/>
                    <a:pt x="105" y="226"/>
                    <a:pt x="118" y="214"/>
                  </a:cubicBezTo>
                  <a:cubicBezTo>
                    <a:pt x="172" y="162"/>
                    <a:pt x="247" y="131"/>
                    <a:pt x="322" y="131"/>
                  </a:cubicBezTo>
                  <a:cubicBezTo>
                    <a:pt x="327" y="131"/>
                    <a:pt x="332" y="131"/>
                    <a:pt x="337" y="131"/>
                  </a:cubicBezTo>
                  <a:cubicBezTo>
                    <a:pt x="415" y="136"/>
                    <a:pt x="494" y="173"/>
                    <a:pt x="545" y="234"/>
                  </a:cubicBezTo>
                  <a:cubicBezTo>
                    <a:pt x="560" y="250"/>
                    <a:pt x="578" y="257"/>
                    <a:pt x="595" y="257"/>
                  </a:cubicBezTo>
                  <a:cubicBezTo>
                    <a:pt x="610" y="257"/>
                    <a:pt x="625" y="251"/>
                    <a:pt x="637" y="240"/>
                  </a:cubicBezTo>
                  <a:cubicBezTo>
                    <a:pt x="665" y="217"/>
                    <a:pt x="667" y="174"/>
                    <a:pt x="644" y="147"/>
                  </a:cubicBezTo>
                  <a:cubicBezTo>
                    <a:pt x="568" y="60"/>
                    <a:pt x="458" y="7"/>
                    <a:pt x="341" y="1"/>
                  </a:cubicBezTo>
                  <a:cubicBezTo>
                    <a:pt x="333" y="1"/>
                    <a:pt x="325" y="0"/>
                    <a:pt x="31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61"/>
            <p:cNvSpPr/>
            <p:nvPr/>
          </p:nvSpPr>
          <p:spPr>
            <a:xfrm>
              <a:off x="901625" y="3875775"/>
              <a:ext cx="11950" cy="6475"/>
            </a:xfrm>
            <a:custGeom>
              <a:avLst/>
              <a:gdLst/>
              <a:ahLst/>
              <a:cxnLst/>
              <a:rect l="l" t="t" r="r" b="b"/>
              <a:pathLst>
                <a:path w="478" h="259" extrusionOk="0">
                  <a:moveTo>
                    <a:pt x="402" y="0"/>
                  </a:moveTo>
                  <a:cubicBezTo>
                    <a:pt x="376" y="0"/>
                    <a:pt x="353" y="15"/>
                    <a:pt x="342" y="41"/>
                  </a:cubicBezTo>
                  <a:cubicBezTo>
                    <a:pt x="325" y="83"/>
                    <a:pt x="285" y="114"/>
                    <a:pt x="242" y="123"/>
                  </a:cubicBezTo>
                  <a:cubicBezTo>
                    <a:pt x="233" y="125"/>
                    <a:pt x="223" y="126"/>
                    <a:pt x="214" y="126"/>
                  </a:cubicBezTo>
                  <a:cubicBezTo>
                    <a:pt x="179" y="126"/>
                    <a:pt x="144" y="112"/>
                    <a:pt x="119" y="87"/>
                  </a:cubicBezTo>
                  <a:cubicBezTo>
                    <a:pt x="106" y="75"/>
                    <a:pt x="89" y="69"/>
                    <a:pt x="73" y="69"/>
                  </a:cubicBezTo>
                  <a:cubicBezTo>
                    <a:pt x="55" y="69"/>
                    <a:pt x="38" y="76"/>
                    <a:pt x="26" y="90"/>
                  </a:cubicBezTo>
                  <a:cubicBezTo>
                    <a:pt x="0" y="116"/>
                    <a:pt x="0" y="157"/>
                    <a:pt x="27" y="183"/>
                  </a:cubicBezTo>
                  <a:cubicBezTo>
                    <a:pt x="77" y="233"/>
                    <a:pt x="147" y="258"/>
                    <a:pt x="218" y="258"/>
                  </a:cubicBezTo>
                  <a:cubicBezTo>
                    <a:pt x="235" y="258"/>
                    <a:pt x="253" y="257"/>
                    <a:pt x="269" y="251"/>
                  </a:cubicBezTo>
                  <a:cubicBezTo>
                    <a:pt x="355" y="234"/>
                    <a:pt x="429" y="171"/>
                    <a:pt x="463" y="91"/>
                  </a:cubicBezTo>
                  <a:cubicBezTo>
                    <a:pt x="478" y="57"/>
                    <a:pt x="462" y="20"/>
                    <a:pt x="428" y="5"/>
                  </a:cubicBezTo>
                  <a:cubicBezTo>
                    <a:pt x="419" y="2"/>
                    <a:pt x="410" y="0"/>
                    <a:pt x="40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61"/>
            <p:cNvSpPr/>
            <p:nvPr/>
          </p:nvSpPr>
          <p:spPr>
            <a:xfrm>
              <a:off x="894750" y="3895675"/>
              <a:ext cx="27150" cy="6900"/>
            </a:xfrm>
            <a:custGeom>
              <a:avLst/>
              <a:gdLst/>
              <a:ahLst/>
              <a:cxnLst/>
              <a:rect l="l" t="t" r="r" b="b"/>
              <a:pathLst>
                <a:path w="1086" h="276" extrusionOk="0">
                  <a:moveTo>
                    <a:pt x="1012" y="1"/>
                  </a:moveTo>
                  <a:cubicBezTo>
                    <a:pt x="1002" y="1"/>
                    <a:pt x="991" y="3"/>
                    <a:pt x="981" y="9"/>
                  </a:cubicBezTo>
                  <a:cubicBezTo>
                    <a:pt x="801" y="99"/>
                    <a:pt x="598" y="145"/>
                    <a:pt x="395" y="145"/>
                  </a:cubicBezTo>
                  <a:cubicBezTo>
                    <a:pt x="292" y="145"/>
                    <a:pt x="188" y="133"/>
                    <a:pt x="88" y="109"/>
                  </a:cubicBezTo>
                  <a:cubicBezTo>
                    <a:pt x="83" y="108"/>
                    <a:pt x="78" y="107"/>
                    <a:pt x="73" y="107"/>
                  </a:cubicBezTo>
                  <a:cubicBezTo>
                    <a:pt x="44" y="107"/>
                    <a:pt x="17" y="125"/>
                    <a:pt x="9" y="156"/>
                  </a:cubicBezTo>
                  <a:cubicBezTo>
                    <a:pt x="1" y="190"/>
                    <a:pt x="22" y="226"/>
                    <a:pt x="58" y="234"/>
                  </a:cubicBezTo>
                  <a:cubicBezTo>
                    <a:pt x="168" y="263"/>
                    <a:pt x="281" y="276"/>
                    <a:pt x="395" y="276"/>
                  </a:cubicBezTo>
                  <a:cubicBezTo>
                    <a:pt x="618" y="276"/>
                    <a:pt x="844" y="224"/>
                    <a:pt x="1040" y="124"/>
                  </a:cubicBezTo>
                  <a:cubicBezTo>
                    <a:pt x="1073" y="109"/>
                    <a:pt x="1086" y="69"/>
                    <a:pt x="1069" y="37"/>
                  </a:cubicBezTo>
                  <a:cubicBezTo>
                    <a:pt x="1058" y="14"/>
                    <a:pt x="1035" y="1"/>
                    <a:pt x="101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61"/>
            <p:cNvSpPr/>
            <p:nvPr/>
          </p:nvSpPr>
          <p:spPr>
            <a:xfrm>
              <a:off x="937425" y="3855550"/>
              <a:ext cx="12600" cy="8050"/>
            </a:xfrm>
            <a:custGeom>
              <a:avLst/>
              <a:gdLst/>
              <a:ahLst/>
              <a:cxnLst/>
              <a:rect l="l" t="t" r="r" b="b"/>
              <a:pathLst>
                <a:path w="504" h="322" extrusionOk="0">
                  <a:moveTo>
                    <a:pt x="428" y="0"/>
                  </a:moveTo>
                  <a:cubicBezTo>
                    <a:pt x="418" y="0"/>
                    <a:pt x="407" y="3"/>
                    <a:pt x="397" y="8"/>
                  </a:cubicBezTo>
                  <a:lnTo>
                    <a:pt x="45" y="198"/>
                  </a:lnTo>
                  <a:cubicBezTo>
                    <a:pt x="12" y="216"/>
                    <a:pt x="1" y="256"/>
                    <a:pt x="18" y="287"/>
                  </a:cubicBezTo>
                  <a:cubicBezTo>
                    <a:pt x="29" y="308"/>
                    <a:pt x="52" y="321"/>
                    <a:pt x="75" y="321"/>
                  </a:cubicBezTo>
                  <a:cubicBezTo>
                    <a:pt x="86" y="321"/>
                    <a:pt x="96" y="320"/>
                    <a:pt x="108" y="314"/>
                  </a:cubicBezTo>
                  <a:lnTo>
                    <a:pt x="459" y="124"/>
                  </a:lnTo>
                  <a:cubicBezTo>
                    <a:pt x="491" y="107"/>
                    <a:pt x="504" y="67"/>
                    <a:pt x="487" y="35"/>
                  </a:cubicBezTo>
                  <a:cubicBezTo>
                    <a:pt x="474" y="13"/>
                    <a:pt x="452" y="0"/>
                    <a:pt x="42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61"/>
            <p:cNvSpPr/>
            <p:nvPr/>
          </p:nvSpPr>
          <p:spPr>
            <a:xfrm>
              <a:off x="861175" y="3812600"/>
              <a:ext cx="74125" cy="37100"/>
            </a:xfrm>
            <a:custGeom>
              <a:avLst/>
              <a:gdLst/>
              <a:ahLst/>
              <a:cxnLst/>
              <a:rect l="l" t="t" r="r" b="b"/>
              <a:pathLst>
                <a:path w="2965" h="1484" extrusionOk="0">
                  <a:moveTo>
                    <a:pt x="1535" y="1"/>
                  </a:moveTo>
                  <a:cubicBezTo>
                    <a:pt x="1303" y="1"/>
                    <a:pt x="1071" y="50"/>
                    <a:pt x="861" y="148"/>
                  </a:cubicBezTo>
                  <a:cubicBezTo>
                    <a:pt x="382" y="374"/>
                    <a:pt x="74" y="853"/>
                    <a:pt x="0" y="1376"/>
                  </a:cubicBezTo>
                  <a:lnTo>
                    <a:pt x="2965" y="1483"/>
                  </a:lnTo>
                  <a:cubicBezTo>
                    <a:pt x="2951" y="956"/>
                    <a:pt x="2830" y="513"/>
                    <a:pt x="2380" y="237"/>
                  </a:cubicBezTo>
                  <a:cubicBezTo>
                    <a:pt x="2128" y="80"/>
                    <a:pt x="1832" y="1"/>
                    <a:pt x="153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61"/>
            <p:cNvSpPr/>
            <p:nvPr/>
          </p:nvSpPr>
          <p:spPr>
            <a:xfrm>
              <a:off x="854375" y="3811550"/>
              <a:ext cx="77150" cy="36325"/>
            </a:xfrm>
            <a:custGeom>
              <a:avLst/>
              <a:gdLst/>
              <a:ahLst/>
              <a:cxnLst/>
              <a:rect l="l" t="t" r="r" b="b"/>
              <a:pathLst>
                <a:path w="3086" h="1453" extrusionOk="0">
                  <a:moveTo>
                    <a:pt x="1755" y="0"/>
                  </a:moveTo>
                  <a:cubicBezTo>
                    <a:pt x="1599" y="0"/>
                    <a:pt x="1443" y="20"/>
                    <a:pt x="1291" y="61"/>
                  </a:cubicBezTo>
                  <a:cubicBezTo>
                    <a:pt x="669" y="232"/>
                    <a:pt x="166" y="745"/>
                    <a:pt x="9" y="1369"/>
                  </a:cubicBezTo>
                  <a:cubicBezTo>
                    <a:pt x="0" y="1405"/>
                    <a:pt x="22" y="1441"/>
                    <a:pt x="58" y="1451"/>
                  </a:cubicBezTo>
                  <a:cubicBezTo>
                    <a:pt x="63" y="1452"/>
                    <a:pt x="68" y="1452"/>
                    <a:pt x="73" y="1452"/>
                  </a:cubicBezTo>
                  <a:cubicBezTo>
                    <a:pt x="103" y="1452"/>
                    <a:pt x="131" y="1431"/>
                    <a:pt x="136" y="1404"/>
                  </a:cubicBezTo>
                  <a:cubicBezTo>
                    <a:pt x="279" y="833"/>
                    <a:pt x="758" y="346"/>
                    <a:pt x="1326" y="190"/>
                  </a:cubicBezTo>
                  <a:cubicBezTo>
                    <a:pt x="1463" y="153"/>
                    <a:pt x="1605" y="135"/>
                    <a:pt x="1749" y="135"/>
                  </a:cubicBezTo>
                  <a:cubicBezTo>
                    <a:pt x="2198" y="135"/>
                    <a:pt x="2654" y="313"/>
                    <a:pt x="2968" y="632"/>
                  </a:cubicBezTo>
                  <a:cubicBezTo>
                    <a:pt x="2980" y="644"/>
                    <a:pt x="2997" y="650"/>
                    <a:pt x="3014" y="650"/>
                  </a:cubicBezTo>
                  <a:cubicBezTo>
                    <a:pt x="3031" y="650"/>
                    <a:pt x="3048" y="644"/>
                    <a:pt x="3061" y="632"/>
                  </a:cubicBezTo>
                  <a:cubicBezTo>
                    <a:pt x="3085" y="607"/>
                    <a:pt x="3085" y="563"/>
                    <a:pt x="3061" y="539"/>
                  </a:cubicBezTo>
                  <a:cubicBezTo>
                    <a:pt x="2720" y="192"/>
                    <a:pt x="2238" y="0"/>
                    <a:pt x="175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61"/>
            <p:cNvSpPr/>
            <p:nvPr/>
          </p:nvSpPr>
          <p:spPr>
            <a:xfrm>
              <a:off x="787800" y="3988350"/>
              <a:ext cx="182025" cy="123275"/>
            </a:xfrm>
            <a:custGeom>
              <a:avLst/>
              <a:gdLst/>
              <a:ahLst/>
              <a:cxnLst/>
              <a:rect l="l" t="t" r="r" b="b"/>
              <a:pathLst>
                <a:path w="7281" h="4931" extrusionOk="0">
                  <a:moveTo>
                    <a:pt x="1635" y="1"/>
                  </a:moveTo>
                  <a:cubicBezTo>
                    <a:pt x="1543" y="1"/>
                    <a:pt x="1451" y="9"/>
                    <a:pt x="1360" y="30"/>
                  </a:cubicBezTo>
                  <a:cubicBezTo>
                    <a:pt x="877" y="140"/>
                    <a:pt x="441" y="469"/>
                    <a:pt x="220" y="915"/>
                  </a:cubicBezTo>
                  <a:cubicBezTo>
                    <a:pt x="0" y="1359"/>
                    <a:pt x="7" y="1915"/>
                    <a:pt x="255" y="2348"/>
                  </a:cubicBezTo>
                  <a:cubicBezTo>
                    <a:pt x="555" y="2877"/>
                    <a:pt x="1162" y="3170"/>
                    <a:pt x="1766" y="3245"/>
                  </a:cubicBezTo>
                  <a:cubicBezTo>
                    <a:pt x="1898" y="3261"/>
                    <a:pt x="2031" y="3268"/>
                    <a:pt x="2163" y="3268"/>
                  </a:cubicBezTo>
                  <a:cubicBezTo>
                    <a:pt x="2637" y="3268"/>
                    <a:pt x="3110" y="3179"/>
                    <a:pt x="3577" y="3092"/>
                  </a:cubicBezTo>
                  <a:cubicBezTo>
                    <a:pt x="3940" y="3676"/>
                    <a:pt x="4336" y="4260"/>
                    <a:pt x="4811" y="4760"/>
                  </a:cubicBezTo>
                  <a:cubicBezTo>
                    <a:pt x="4894" y="4848"/>
                    <a:pt x="5016" y="4931"/>
                    <a:pt x="5135" y="4931"/>
                  </a:cubicBezTo>
                  <a:cubicBezTo>
                    <a:pt x="5152" y="4931"/>
                    <a:pt x="5168" y="4929"/>
                    <a:pt x="5185" y="4926"/>
                  </a:cubicBezTo>
                  <a:cubicBezTo>
                    <a:pt x="5318" y="4897"/>
                    <a:pt x="5431" y="4783"/>
                    <a:pt x="5458" y="4650"/>
                  </a:cubicBezTo>
                  <a:cubicBezTo>
                    <a:pt x="5523" y="4717"/>
                    <a:pt x="5624" y="4748"/>
                    <a:pt x="5725" y="4748"/>
                  </a:cubicBezTo>
                  <a:cubicBezTo>
                    <a:pt x="5804" y="4748"/>
                    <a:pt x="5883" y="4729"/>
                    <a:pt x="5946" y="4694"/>
                  </a:cubicBezTo>
                  <a:cubicBezTo>
                    <a:pt x="6089" y="4614"/>
                    <a:pt x="6166" y="4430"/>
                    <a:pt x="6123" y="4271"/>
                  </a:cubicBezTo>
                  <a:lnTo>
                    <a:pt x="6123" y="4271"/>
                  </a:lnTo>
                  <a:cubicBezTo>
                    <a:pt x="6177" y="4315"/>
                    <a:pt x="6252" y="4336"/>
                    <a:pt x="6328" y="4336"/>
                  </a:cubicBezTo>
                  <a:cubicBezTo>
                    <a:pt x="6406" y="4336"/>
                    <a:pt x="6486" y="4314"/>
                    <a:pt x="6546" y="4272"/>
                  </a:cubicBezTo>
                  <a:cubicBezTo>
                    <a:pt x="6665" y="4190"/>
                    <a:pt x="6716" y="4025"/>
                    <a:pt x="6669" y="3889"/>
                  </a:cubicBezTo>
                  <a:lnTo>
                    <a:pt x="6669" y="3889"/>
                  </a:lnTo>
                  <a:cubicBezTo>
                    <a:pt x="6693" y="3898"/>
                    <a:pt x="6718" y="3902"/>
                    <a:pt x="6741" y="3902"/>
                  </a:cubicBezTo>
                  <a:cubicBezTo>
                    <a:pt x="6827" y="3902"/>
                    <a:pt x="6907" y="3851"/>
                    <a:pt x="6965" y="3778"/>
                  </a:cubicBezTo>
                  <a:cubicBezTo>
                    <a:pt x="7038" y="3685"/>
                    <a:pt x="7046" y="3545"/>
                    <a:pt x="6983" y="3445"/>
                  </a:cubicBezTo>
                  <a:cubicBezTo>
                    <a:pt x="6850" y="3227"/>
                    <a:pt x="6730" y="3017"/>
                    <a:pt x="6600" y="2800"/>
                  </a:cubicBezTo>
                  <a:lnTo>
                    <a:pt x="6600" y="2800"/>
                  </a:lnTo>
                  <a:cubicBezTo>
                    <a:pt x="6688" y="2902"/>
                    <a:pt x="6807" y="2949"/>
                    <a:pt x="6930" y="2949"/>
                  </a:cubicBezTo>
                  <a:cubicBezTo>
                    <a:pt x="7051" y="2949"/>
                    <a:pt x="7177" y="2903"/>
                    <a:pt x="7281" y="2822"/>
                  </a:cubicBezTo>
                  <a:cubicBezTo>
                    <a:pt x="7188" y="2709"/>
                    <a:pt x="7069" y="2573"/>
                    <a:pt x="6982" y="2457"/>
                  </a:cubicBezTo>
                  <a:cubicBezTo>
                    <a:pt x="6563" y="1895"/>
                    <a:pt x="5911" y="1478"/>
                    <a:pt x="5218" y="1391"/>
                  </a:cubicBezTo>
                  <a:cubicBezTo>
                    <a:pt x="4599" y="872"/>
                    <a:pt x="3613" y="477"/>
                    <a:pt x="2831" y="270"/>
                  </a:cubicBezTo>
                  <a:cubicBezTo>
                    <a:pt x="2440" y="166"/>
                    <a:pt x="2035" y="1"/>
                    <a:pt x="1635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61"/>
            <p:cNvSpPr/>
            <p:nvPr/>
          </p:nvSpPr>
          <p:spPr>
            <a:xfrm>
              <a:off x="918700" y="4097600"/>
              <a:ext cx="7675" cy="8800"/>
            </a:xfrm>
            <a:custGeom>
              <a:avLst/>
              <a:gdLst/>
              <a:ahLst/>
              <a:cxnLst/>
              <a:rect l="l" t="t" r="r" b="b"/>
              <a:pathLst>
                <a:path w="307" h="352" extrusionOk="0">
                  <a:moveTo>
                    <a:pt x="76" y="1"/>
                  </a:moveTo>
                  <a:cubicBezTo>
                    <a:pt x="63" y="1"/>
                    <a:pt x="50" y="5"/>
                    <a:pt x="38" y="13"/>
                  </a:cubicBezTo>
                  <a:cubicBezTo>
                    <a:pt x="8" y="33"/>
                    <a:pt x="1" y="74"/>
                    <a:pt x="22" y="104"/>
                  </a:cubicBezTo>
                  <a:lnTo>
                    <a:pt x="178" y="324"/>
                  </a:lnTo>
                  <a:cubicBezTo>
                    <a:pt x="189" y="341"/>
                    <a:pt x="209" y="351"/>
                    <a:pt x="231" y="351"/>
                  </a:cubicBezTo>
                  <a:cubicBezTo>
                    <a:pt x="244" y="351"/>
                    <a:pt x="258" y="347"/>
                    <a:pt x="268" y="340"/>
                  </a:cubicBezTo>
                  <a:cubicBezTo>
                    <a:pt x="299" y="320"/>
                    <a:pt x="306" y="278"/>
                    <a:pt x="285" y="248"/>
                  </a:cubicBezTo>
                  <a:lnTo>
                    <a:pt x="129" y="28"/>
                  </a:lnTo>
                  <a:cubicBezTo>
                    <a:pt x="117" y="10"/>
                    <a:pt x="97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61"/>
            <p:cNvSpPr/>
            <p:nvPr/>
          </p:nvSpPr>
          <p:spPr>
            <a:xfrm>
              <a:off x="935825" y="4088675"/>
              <a:ext cx="7450" cy="9225"/>
            </a:xfrm>
            <a:custGeom>
              <a:avLst/>
              <a:gdLst/>
              <a:ahLst/>
              <a:cxnLst/>
              <a:rect l="l" t="t" r="r" b="b"/>
              <a:pathLst>
                <a:path w="298" h="369" extrusionOk="0">
                  <a:moveTo>
                    <a:pt x="74" y="0"/>
                  </a:moveTo>
                  <a:cubicBezTo>
                    <a:pt x="62" y="0"/>
                    <a:pt x="50" y="4"/>
                    <a:pt x="39" y="11"/>
                  </a:cubicBezTo>
                  <a:cubicBezTo>
                    <a:pt x="9" y="31"/>
                    <a:pt x="0" y="72"/>
                    <a:pt x="19" y="102"/>
                  </a:cubicBezTo>
                  <a:lnTo>
                    <a:pt x="168" y="338"/>
                  </a:lnTo>
                  <a:cubicBezTo>
                    <a:pt x="180" y="358"/>
                    <a:pt x="202" y="368"/>
                    <a:pt x="223" y="368"/>
                  </a:cubicBezTo>
                  <a:cubicBezTo>
                    <a:pt x="233" y="368"/>
                    <a:pt x="246" y="365"/>
                    <a:pt x="256" y="358"/>
                  </a:cubicBezTo>
                  <a:cubicBezTo>
                    <a:pt x="289" y="338"/>
                    <a:pt x="298" y="297"/>
                    <a:pt x="279" y="267"/>
                  </a:cubicBezTo>
                  <a:lnTo>
                    <a:pt x="130" y="31"/>
                  </a:lnTo>
                  <a:cubicBezTo>
                    <a:pt x="117" y="11"/>
                    <a:pt x="96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61"/>
            <p:cNvSpPr/>
            <p:nvPr/>
          </p:nvSpPr>
          <p:spPr>
            <a:xfrm>
              <a:off x="949250" y="4077575"/>
              <a:ext cx="7650" cy="9425"/>
            </a:xfrm>
            <a:custGeom>
              <a:avLst/>
              <a:gdLst/>
              <a:ahLst/>
              <a:cxnLst/>
              <a:rect l="l" t="t" r="r" b="b"/>
              <a:pathLst>
                <a:path w="306" h="377" extrusionOk="0">
                  <a:moveTo>
                    <a:pt x="76" y="1"/>
                  </a:moveTo>
                  <a:cubicBezTo>
                    <a:pt x="63" y="1"/>
                    <a:pt x="51" y="4"/>
                    <a:pt x="39" y="12"/>
                  </a:cubicBezTo>
                  <a:cubicBezTo>
                    <a:pt x="9" y="32"/>
                    <a:pt x="1" y="73"/>
                    <a:pt x="21" y="103"/>
                  </a:cubicBezTo>
                  <a:lnTo>
                    <a:pt x="175" y="346"/>
                  </a:lnTo>
                  <a:cubicBezTo>
                    <a:pt x="188" y="366"/>
                    <a:pt x="209" y="376"/>
                    <a:pt x="231" y="376"/>
                  </a:cubicBezTo>
                  <a:cubicBezTo>
                    <a:pt x="244" y="376"/>
                    <a:pt x="257" y="373"/>
                    <a:pt x="267" y="366"/>
                  </a:cubicBezTo>
                  <a:cubicBezTo>
                    <a:pt x="297" y="346"/>
                    <a:pt x="305" y="305"/>
                    <a:pt x="287" y="275"/>
                  </a:cubicBezTo>
                  <a:lnTo>
                    <a:pt x="131" y="32"/>
                  </a:lnTo>
                  <a:cubicBezTo>
                    <a:pt x="118" y="12"/>
                    <a:pt x="97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61"/>
            <p:cNvSpPr/>
            <p:nvPr/>
          </p:nvSpPr>
          <p:spPr>
            <a:xfrm>
              <a:off x="946725" y="4050550"/>
              <a:ext cx="8800" cy="10350"/>
            </a:xfrm>
            <a:custGeom>
              <a:avLst/>
              <a:gdLst/>
              <a:ahLst/>
              <a:cxnLst/>
              <a:rect l="l" t="t" r="r" b="b"/>
              <a:pathLst>
                <a:path w="352" h="414" extrusionOk="0">
                  <a:moveTo>
                    <a:pt x="75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7" y="33"/>
                    <a:pt x="0" y="75"/>
                    <a:pt x="22" y="105"/>
                  </a:cubicBezTo>
                  <a:lnTo>
                    <a:pt x="223" y="386"/>
                  </a:lnTo>
                  <a:cubicBezTo>
                    <a:pt x="236" y="405"/>
                    <a:pt x="258" y="414"/>
                    <a:pt x="276" y="414"/>
                  </a:cubicBezTo>
                  <a:cubicBezTo>
                    <a:pt x="289" y="414"/>
                    <a:pt x="303" y="411"/>
                    <a:pt x="316" y="401"/>
                  </a:cubicBezTo>
                  <a:cubicBezTo>
                    <a:pt x="345" y="382"/>
                    <a:pt x="352" y="341"/>
                    <a:pt x="330" y="311"/>
                  </a:cubicBezTo>
                  <a:lnTo>
                    <a:pt x="129" y="28"/>
                  </a:lnTo>
                  <a:cubicBezTo>
                    <a:pt x="116" y="10"/>
                    <a:pt x="96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61"/>
            <p:cNvSpPr/>
            <p:nvPr/>
          </p:nvSpPr>
          <p:spPr>
            <a:xfrm>
              <a:off x="872750" y="4058400"/>
              <a:ext cx="5950" cy="9150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74" y="0"/>
                  </a:moveTo>
                  <a:cubicBezTo>
                    <a:pt x="66" y="0"/>
                    <a:pt x="58" y="2"/>
                    <a:pt x="50" y="5"/>
                  </a:cubicBezTo>
                  <a:cubicBezTo>
                    <a:pt x="16" y="20"/>
                    <a:pt x="0" y="57"/>
                    <a:pt x="12" y="91"/>
                  </a:cubicBezTo>
                  <a:lnTo>
                    <a:pt x="102" y="323"/>
                  </a:lnTo>
                  <a:cubicBezTo>
                    <a:pt x="110" y="350"/>
                    <a:pt x="136" y="365"/>
                    <a:pt x="162" y="365"/>
                  </a:cubicBezTo>
                  <a:cubicBezTo>
                    <a:pt x="172" y="365"/>
                    <a:pt x="179" y="365"/>
                    <a:pt x="187" y="361"/>
                  </a:cubicBezTo>
                  <a:cubicBezTo>
                    <a:pt x="220" y="347"/>
                    <a:pt x="237" y="308"/>
                    <a:pt x="225" y="275"/>
                  </a:cubicBezTo>
                  <a:lnTo>
                    <a:pt x="135" y="42"/>
                  </a:lnTo>
                  <a:cubicBezTo>
                    <a:pt x="125" y="16"/>
                    <a:pt x="100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61"/>
            <p:cNvSpPr/>
            <p:nvPr/>
          </p:nvSpPr>
          <p:spPr>
            <a:xfrm>
              <a:off x="815925" y="3912525"/>
              <a:ext cx="139925" cy="107250"/>
            </a:xfrm>
            <a:custGeom>
              <a:avLst/>
              <a:gdLst/>
              <a:ahLst/>
              <a:cxnLst/>
              <a:rect l="l" t="t" r="r" b="b"/>
              <a:pathLst>
                <a:path w="5597" h="4290" extrusionOk="0">
                  <a:moveTo>
                    <a:pt x="4337" y="0"/>
                  </a:moveTo>
                  <a:cubicBezTo>
                    <a:pt x="4283" y="0"/>
                    <a:pt x="4227" y="16"/>
                    <a:pt x="4182" y="45"/>
                  </a:cubicBezTo>
                  <a:cubicBezTo>
                    <a:pt x="4079" y="111"/>
                    <a:pt x="4064" y="208"/>
                    <a:pt x="4000" y="311"/>
                  </a:cubicBezTo>
                  <a:cubicBezTo>
                    <a:pt x="3750" y="714"/>
                    <a:pt x="3540" y="1139"/>
                    <a:pt x="3370" y="1579"/>
                  </a:cubicBezTo>
                  <a:cubicBezTo>
                    <a:pt x="3167" y="2105"/>
                    <a:pt x="2848" y="2615"/>
                    <a:pt x="2588" y="3117"/>
                  </a:cubicBezTo>
                  <a:cubicBezTo>
                    <a:pt x="2241" y="2939"/>
                    <a:pt x="1850" y="2850"/>
                    <a:pt x="1458" y="2850"/>
                  </a:cubicBezTo>
                  <a:cubicBezTo>
                    <a:pt x="1100" y="2850"/>
                    <a:pt x="743" y="2925"/>
                    <a:pt x="419" y="3073"/>
                  </a:cubicBezTo>
                  <a:cubicBezTo>
                    <a:pt x="308" y="3124"/>
                    <a:pt x="195" y="3187"/>
                    <a:pt x="116" y="3283"/>
                  </a:cubicBezTo>
                  <a:cubicBezTo>
                    <a:pt x="37" y="3380"/>
                    <a:pt x="0" y="3517"/>
                    <a:pt x="50" y="3632"/>
                  </a:cubicBezTo>
                  <a:cubicBezTo>
                    <a:pt x="96" y="3739"/>
                    <a:pt x="209" y="3805"/>
                    <a:pt x="325" y="3825"/>
                  </a:cubicBezTo>
                  <a:cubicBezTo>
                    <a:pt x="360" y="3831"/>
                    <a:pt x="396" y="3833"/>
                    <a:pt x="432" y="3833"/>
                  </a:cubicBezTo>
                  <a:cubicBezTo>
                    <a:pt x="512" y="3833"/>
                    <a:pt x="594" y="3821"/>
                    <a:pt x="674" y="3809"/>
                  </a:cubicBezTo>
                  <a:cubicBezTo>
                    <a:pt x="1017" y="3755"/>
                    <a:pt x="1360" y="3702"/>
                    <a:pt x="1703" y="3649"/>
                  </a:cubicBezTo>
                  <a:cubicBezTo>
                    <a:pt x="1879" y="3622"/>
                    <a:pt x="2058" y="3609"/>
                    <a:pt x="2238" y="3609"/>
                  </a:cubicBezTo>
                  <a:cubicBezTo>
                    <a:pt x="3119" y="3609"/>
                    <a:pt x="4032" y="3911"/>
                    <a:pt x="4818" y="4289"/>
                  </a:cubicBezTo>
                  <a:cubicBezTo>
                    <a:pt x="5042" y="3732"/>
                    <a:pt x="5042" y="3120"/>
                    <a:pt x="5177" y="2534"/>
                  </a:cubicBezTo>
                  <a:cubicBezTo>
                    <a:pt x="5299" y="1996"/>
                    <a:pt x="5425" y="1459"/>
                    <a:pt x="5548" y="921"/>
                  </a:cubicBezTo>
                  <a:cubicBezTo>
                    <a:pt x="5573" y="816"/>
                    <a:pt x="5597" y="704"/>
                    <a:pt x="5573" y="600"/>
                  </a:cubicBezTo>
                  <a:cubicBezTo>
                    <a:pt x="5550" y="494"/>
                    <a:pt x="5465" y="392"/>
                    <a:pt x="5357" y="388"/>
                  </a:cubicBezTo>
                  <a:cubicBezTo>
                    <a:pt x="5354" y="388"/>
                    <a:pt x="5352" y="388"/>
                    <a:pt x="5349" y="388"/>
                  </a:cubicBezTo>
                  <a:cubicBezTo>
                    <a:pt x="5203" y="388"/>
                    <a:pt x="5113" y="549"/>
                    <a:pt x="5058" y="688"/>
                  </a:cubicBezTo>
                  <a:cubicBezTo>
                    <a:pt x="4899" y="1087"/>
                    <a:pt x="4715" y="1459"/>
                    <a:pt x="4556" y="1859"/>
                  </a:cubicBezTo>
                  <a:cubicBezTo>
                    <a:pt x="4425" y="1810"/>
                    <a:pt x="4292" y="1748"/>
                    <a:pt x="4160" y="1700"/>
                  </a:cubicBezTo>
                  <a:cubicBezTo>
                    <a:pt x="4277" y="1259"/>
                    <a:pt x="4397" y="817"/>
                    <a:pt x="4515" y="375"/>
                  </a:cubicBezTo>
                  <a:cubicBezTo>
                    <a:pt x="4542" y="278"/>
                    <a:pt x="4565" y="167"/>
                    <a:pt x="4510" y="82"/>
                  </a:cubicBezTo>
                  <a:cubicBezTo>
                    <a:pt x="4472" y="26"/>
                    <a:pt x="4406" y="0"/>
                    <a:pt x="4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61"/>
            <p:cNvSpPr/>
            <p:nvPr/>
          </p:nvSpPr>
          <p:spPr>
            <a:xfrm>
              <a:off x="909100" y="3926000"/>
              <a:ext cx="41500" cy="41400"/>
            </a:xfrm>
            <a:custGeom>
              <a:avLst/>
              <a:gdLst/>
              <a:ahLst/>
              <a:cxnLst/>
              <a:rect l="l" t="t" r="r" b="b"/>
              <a:pathLst>
                <a:path w="1660" h="1656" extrusionOk="0">
                  <a:moveTo>
                    <a:pt x="345" y="0"/>
                  </a:moveTo>
                  <a:cubicBezTo>
                    <a:pt x="317" y="0"/>
                    <a:pt x="291" y="19"/>
                    <a:pt x="283" y="46"/>
                  </a:cubicBezTo>
                  <a:cubicBezTo>
                    <a:pt x="233" y="214"/>
                    <a:pt x="187" y="391"/>
                    <a:pt x="144" y="561"/>
                  </a:cubicBezTo>
                  <a:cubicBezTo>
                    <a:pt x="102" y="730"/>
                    <a:pt x="57" y="905"/>
                    <a:pt x="7" y="1070"/>
                  </a:cubicBezTo>
                  <a:cubicBezTo>
                    <a:pt x="0" y="1091"/>
                    <a:pt x="4" y="1113"/>
                    <a:pt x="19" y="1130"/>
                  </a:cubicBezTo>
                  <a:cubicBezTo>
                    <a:pt x="29" y="1146"/>
                    <a:pt x="47" y="1156"/>
                    <a:pt x="66" y="1156"/>
                  </a:cubicBezTo>
                  <a:cubicBezTo>
                    <a:pt x="68" y="1156"/>
                    <a:pt x="70" y="1156"/>
                    <a:pt x="73" y="1156"/>
                  </a:cubicBezTo>
                  <a:cubicBezTo>
                    <a:pt x="97" y="1154"/>
                    <a:pt x="122" y="1153"/>
                    <a:pt x="146" y="1153"/>
                  </a:cubicBezTo>
                  <a:cubicBezTo>
                    <a:pt x="512" y="1153"/>
                    <a:pt x="876" y="1333"/>
                    <a:pt x="1091" y="1629"/>
                  </a:cubicBezTo>
                  <a:cubicBezTo>
                    <a:pt x="1102" y="1645"/>
                    <a:pt x="1122" y="1656"/>
                    <a:pt x="1144" y="1656"/>
                  </a:cubicBezTo>
                  <a:cubicBezTo>
                    <a:pt x="1148" y="1656"/>
                    <a:pt x="1149" y="1656"/>
                    <a:pt x="1151" y="1652"/>
                  </a:cubicBezTo>
                  <a:cubicBezTo>
                    <a:pt x="1176" y="1650"/>
                    <a:pt x="1195" y="1635"/>
                    <a:pt x="1205" y="1612"/>
                  </a:cubicBezTo>
                  <a:cubicBezTo>
                    <a:pt x="1278" y="1420"/>
                    <a:pt x="1352" y="1226"/>
                    <a:pt x="1428" y="1033"/>
                  </a:cubicBezTo>
                  <a:cubicBezTo>
                    <a:pt x="1502" y="843"/>
                    <a:pt x="1577" y="654"/>
                    <a:pt x="1648" y="465"/>
                  </a:cubicBezTo>
                  <a:cubicBezTo>
                    <a:pt x="1660" y="432"/>
                    <a:pt x="1644" y="392"/>
                    <a:pt x="1610" y="379"/>
                  </a:cubicBezTo>
                  <a:cubicBezTo>
                    <a:pt x="1602" y="376"/>
                    <a:pt x="1594" y="375"/>
                    <a:pt x="1586" y="375"/>
                  </a:cubicBezTo>
                  <a:cubicBezTo>
                    <a:pt x="1560" y="375"/>
                    <a:pt x="1536" y="392"/>
                    <a:pt x="1527" y="418"/>
                  </a:cubicBezTo>
                  <a:cubicBezTo>
                    <a:pt x="1452" y="605"/>
                    <a:pt x="1379" y="794"/>
                    <a:pt x="1307" y="984"/>
                  </a:cubicBezTo>
                  <a:cubicBezTo>
                    <a:pt x="1245" y="1143"/>
                    <a:pt x="1185" y="1300"/>
                    <a:pt x="1124" y="1457"/>
                  </a:cubicBezTo>
                  <a:cubicBezTo>
                    <a:pt x="883" y="1186"/>
                    <a:pt x="522" y="1021"/>
                    <a:pt x="159" y="1020"/>
                  </a:cubicBezTo>
                  <a:cubicBezTo>
                    <a:pt x="200" y="878"/>
                    <a:pt x="236" y="734"/>
                    <a:pt x="272" y="592"/>
                  </a:cubicBezTo>
                  <a:cubicBezTo>
                    <a:pt x="313" y="425"/>
                    <a:pt x="357" y="249"/>
                    <a:pt x="407" y="85"/>
                  </a:cubicBezTo>
                  <a:cubicBezTo>
                    <a:pt x="419" y="49"/>
                    <a:pt x="399" y="13"/>
                    <a:pt x="365" y="3"/>
                  </a:cubicBezTo>
                  <a:cubicBezTo>
                    <a:pt x="358" y="1"/>
                    <a:pt x="351" y="0"/>
                    <a:pt x="34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61"/>
            <p:cNvSpPr/>
            <p:nvPr/>
          </p:nvSpPr>
          <p:spPr>
            <a:xfrm>
              <a:off x="902500" y="396852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61"/>
                    <a:pt x="1" y="134"/>
                  </a:cubicBezTo>
                  <a:cubicBezTo>
                    <a:pt x="1" y="207"/>
                    <a:pt x="61" y="265"/>
                    <a:pt x="134" y="265"/>
                  </a:cubicBezTo>
                  <a:cubicBezTo>
                    <a:pt x="207" y="265"/>
                    <a:pt x="265" y="207"/>
                    <a:pt x="265" y="134"/>
                  </a:cubicBezTo>
                  <a:cubicBezTo>
                    <a:pt x="265" y="61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61"/>
            <p:cNvSpPr/>
            <p:nvPr/>
          </p:nvSpPr>
          <p:spPr>
            <a:xfrm>
              <a:off x="927525" y="39769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0"/>
                  </a:moveTo>
                  <a:cubicBezTo>
                    <a:pt x="61" y="0"/>
                    <a:pt x="1" y="60"/>
                    <a:pt x="1" y="133"/>
                  </a:cubicBezTo>
                  <a:cubicBezTo>
                    <a:pt x="1" y="206"/>
                    <a:pt x="61" y="266"/>
                    <a:pt x="134" y="266"/>
                  </a:cubicBezTo>
                  <a:cubicBezTo>
                    <a:pt x="206" y="266"/>
                    <a:pt x="265" y="206"/>
                    <a:pt x="265" y="133"/>
                  </a:cubicBezTo>
                  <a:cubicBezTo>
                    <a:pt x="265" y="60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61"/>
            <p:cNvSpPr/>
            <p:nvPr/>
          </p:nvSpPr>
          <p:spPr>
            <a:xfrm>
              <a:off x="910875" y="3973475"/>
              <a:ext cx="13000" cy="7125"/>
            </a:xfrm>
            <a:custGeom>
              <a:avLst/>
              <a:gdLst/>
              <a:ahLst/>
              <a:cxnLst/>
              <a:rect l="l" t="t" r="r" b="b"/>
              <a:pathLst>
                <a:path w="520" h="285" extrusionOk="0">
                  <a:moveTo>
                    <a:pt x="192" y="0"/>
                  </a:moveTo>
                  <a:cubicBezTo>
                    <a:pt x="140" y="0"/>
                    <a:pt x="90" y="13"/>
                    <a:pt x="45" y="36"/>
                  </a:cubicBezTo>
                  <a:cubicBezTo>
                    <a:pt x="13" y="53"/>
                    <a:pt x="0" y="93"/>
                    <a:pt x="16" y="124"/>
                  </a:cubicBezTo>
                  <a:cubicBezTo>
                    <a:pt x="29" y="147"/>
                    <a:pt x="52" y="161"/>
                    <a:pt x="76" y="161"/>
                  </a:cubicBezTo>
                  <a:cubicBezTo>
                    <a:pt x="86" y="161"/>
                    <a:pt x="96" y="158"/>
                    <a:pt x="106" y="153"/>
                  </a:cubicBezTo>
                  <a:cubicBezTo>
                    <a:pt x="131" y="139"/>
                    <a:pt x="160" y="133"/>
                    <a:pt x="190" y="133"/>
                  </a:cubicBezTo>
                  <a:cubicBezTo>
                    <a:pt x="214" y="133"/>
                    <a:pt x="239" y="137"/>
                    <a:pt x="264" y="144"/>
                  </a:cubicBezTo>
                  <a:cubicBezTo>
                    <a:pt x="316" y="163"/>
                    <a:pt x="362" y="200"/>
                    <a:pt x="384" y="246"/>
                  </a:cubicBezTo>
                  <a:cubicBezTo>
                    <a:pt x="394" y="270"/>
                    <a:pt x="416" y="284"/>
                    <a:pt x="442" y="284"/>
                  </a:cubicBezTo>
                  <a:cubicBezTo>
                    <a:pt x="451" y="284"/>
                    <a:pt x="459" y="282"/>
                    <a:pt x="471" y="279"/>
                  </a:cubicBezTo>
                  <a:cubicBezTo>
                    <a:pt x="504" y="263"/>
                    <a:pt x="519" y="223"/>
                    <a:pt x="502" y="192"/>
                  </a:cubicBezTo>
                  <a:cubicBezTo>
                    <a:pt x="467" y="113"/>
                    <a:pt x="395" y="50"/>
                    <a:pt x="306" y="20"/>
                  </a:cubicBezTo>
                  <a:cubicBezTo>
                    <a:pt x="269" y="7"/>
                    <a:pt x="230" y="0"/>
                    <a:pt x="19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61"/>
            <p:cNvSpPr/>
            <p:nvPr/>
          </p:nvSpPr>
          <p:spPr>
            <a:xfrm>
              <a:off x="912700" y="3973875"/>
              <a:ext cx="6550" cy="12975"/>
            </a:xfrm>
            <a:custGeom>
              <a:avLst/>
              <a:gdLst/>
              <a:ahLst/>
              <a:cxnLst/>
              <a:rect l="l" t="t" r="r" b="b"/>
              <a:pathLst>
                <a:path w="262" h="519" extrusionOk="0">
                  <a:moveTo>
                    <a:pt x="188" y="0"/>
                  </a:moveTo>
                  <a:cubicBezTo>
                    <a:pt x="159" y="0"/>
                    <a:pt x="133" y="20"/>
                    <a:pt x="125" y="48"/>
                  </a:cubicBezTo>
                  <a:lnTo>
                    <a:pt x="12" y="434"/>
                  </a:lnTo>
                  <a:cubicBezTo>
                    <a:pt x="0" y="470"/>
                    <a:pt x="22" y="506"/>
                    <a:pt x="56" y="516"/>
                  </a:cubicBezTo>
                  <a:cubicBezTo>
                    <a:pt x="62" y="519"/>
                    <a:pt x="69" y="519"/>
                    <a:pt x="75" y="519"/>
                  </a:cubicBezTo>
                  <a:cubicBezTo>
                    <a:pt x="103" y="519"/>
                    <a:pt x="129" y="500"/>
                    <a:pt x="139" y="471"/>
                  </a:cubicBezTo>
                  <a:lnTo>
                    <a:pt x="251" y="85"/>
                  </a:lnTo>
                  <a:cubicBezTo>
                    <a:pt x="262" y="50"/>
                    <a:pt x="241" y="14"/>
                    <a:pt x="206" y="3"/>
                  </a:cubicBezTo>
                  <a:cubicBezTo>
                    <a:pt x="200" y="1"/>
                    <a:pt x="194" y="0"/>
                    <a:pt x="18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61"/>
            <p:cNvSpPr/>
            <p:nvPr/>
          </p:nvSpPr>
          <p:spPr>
            <a:xfrm>
              <a:off x="908550" y="3981275"/>
              <a:ext cx="13975" cy="6900"/>
            </a:xfrm>
            <a:custGeom>
              <a:avLst/>
              <a:gdLst/>
              <a:ahLst/>
              <a:cxnLst/>
              <a:rect l="l" t="t" r="r" b="b"/>
              <a:pathLst>
                <a:path w="559" h="276" extrusionOk="0">
                  <a:moveTo>
                    <a:pt x="76" y="1"/>
                  </a:moveTo>
                  <a:cubicBezTo>
                    <a:pt x="65" y="1"/>
                    <a:pt x="54" y="4"/>
                    <a:pt x="43" y="10"/>
                  </a:cubicBezTo>
                  <a:cubicBezTo>
                    <a:pt x="13" y="27"/>
                    <a:pt x="1" y="67"/>
                    <a:pt x="19" y="98"/>
                  </a:cubicBezTo>
                  <a:cubicBezTo>
                    <a:pt x="63" y="181"/>
                    <a:pt x="145" y="240"/>
                    <a:pt x="242" y="266"/>
                  </a:cubicBezTo>
                  <a:cubicBezTo>
                    <a:pt x="274" y="273"/>
                    <a:pt x="305" y="276"/>
                    <a:pt x="335" y="276"/>
                  </a:cubicBezTo>
                  <a:cubicBezTo>
                    <a:pt x="401" y="276"/>
                    <a:pt x="465" y="258"/>
                    <a:pt x="519" y="224"/>
                  </a:cubicBezTo>
                  <a:cubicBezTo>
                    <a:pt x="549" y="204"/>
                    <a:pt x="558" y="163"/>
                    <a:pt x="538" y="133"/>
                  </a:cubicBezTo>
                  <a:cubicBezTo>
                    <a:pt x="526" y="113"/>
                    <a:pt x="505" y="102"/>
                    <a:pt x="483" y="102"/>
                  </a:cubicBezTo>
                  <a:cubicBezTo>
                    <a:pt x="471" y="102"/>
                    <a:pt x="459" y="105"/>
                    <a:pt x="448" y="113"/>
                  </a:cubicBezTo>
                  <a:cubicBezTo>
                    <a:pt x="415" y="133"/>
                    <a:pt x="376" y="144"/>
                    <a:pt x="335" y="144"/>
                  </a:cubicBezTo>
                  <a:cubicBezTo>
                    <a:pt x="315" y="144"/>
                    <a:pt x="294" y="141"/>
                    <a:pt x="274" y="135"/>
                  </a:cubicBezTo>
                  <a:cubicBezTo>
                    <a:pt x="212" y="121"/>
                    <a:pt x="159" y="84"/>
                    <a:pt x="134" y="34"/>
                  </a:cubicBezTo>
                  <a:cubicBezTo>
                    <a:pt x="121" y="13"/>
                    <a:pt x="99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61"/>
            <p:cNvSpPr/>
            <p:nvPr/>
          </p:nvSpPr>
          <p:spPr>
            <a:xfrm>
              <a:off x="815500" y="3996125"/>
              <a:ext cx="10725" cy="5200"/>
            </a:xfrm>
            <a:custGeom>
              <a:avLst/>
              <a:gdLst/>
              <a:ahLst/>
              <a:cxnLst/>
              <a:rect l="l" t="t" r="r" b="b"/>
              <a:pathLst>
                <a:path w="429" h="208" extrusionOk="0">
                  <a:moveTo>
                    <a:pt x="357" y="1"/>
                  </a:moveTo>
                  <a:cubicBezTo>
                    <a:pt x="352" y="1"/>
                    <a:pt x="346" y="2"/>
                    <a:pt x="340" y="3"/>
                  </a:cubicBezTo>
                  <a:lnTo>
                    <a:pt x="56" y="79"/>
                  </a:lnTo>
                  <a:cubicBezTo>
                    <a:pt x="22" y="88"/>
                    <a:pt x="0" y="123"/>
                    <a:pt x="10" y="159"/>
                  </a:cubicBezTo>
                  <a:cubicBezTo>
                    <a:pt x="19" y="188"/>
                    <a:pt x="46" y="208"/>
                    <a:pt x="73" y="208"/>
                  </a:cubicBezTo>
                  <a:cubicBezTo>
                    <a:pt x="79" y="208"/>
                    <a:pt x="84" y="208"/>
                    <a:pt x="90" y="205"/>
                  </a:cubicBezTo>
                  <a:lnTo>
                    <a:pt x="375" y="130"/>
                  </a:lnTo>
                  <a:cubicBezTo>
                    <a:pt x="408" y="122"/>
                    <a:pt x="429" y="86"/>
                    <a:pt x="420" y="50"/>
                  </a:cubicBezTo>
                  <a:cubicBezTo>
                    <a:pt x="413" y="22"/>
                    <a:pt x="387" y="1"/>
                    <a:pt x="35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61"/>
            <p:cNvSpPr/>
            <p:nvPr/>
          </p:nvSpPr>
          <p:spPr>
            <a:xfrm>
              <a:off x="817250" y="4002400"/>
              <a:ext cx="10200" cy="4850"/>
            </a:xfrm>
            <a:custGeom>
              <a:avLst/>
              <a:gdLst/>
              <a:ahLst/>
              <a:cxnLst/>
              <a:rect l="l" t="t" r="r" b="b"/>
              <a:pathLst>
                <a:path w="408" h="194" extrusionOk="0">
                  <a:moveTo>
                    <a:pt x="336" y="0"/>
                  </a:moveTo>
                  <a:cubicBezTo>
                    <a:pt x="331" y="0"/>
                    <a:pt x="326" y="1"/>
                    <a:pt x="320" y="2"/>
                  </a:cubicBezTo>
                  <a:lnTo>
                    <a:pt x="57" y="65"/>
                  </a:lnTo>
                  <a:cubicBezTo>
                    <a:pt x="22" y="72"/>
                    <a:pt x="0" y="108"/>
                    <a:pt x="9" y="144"/>
                  </a:cubicBezTo>
                  <a:cubicBezTo>
                    <a:pt x="16" y="174"/>
                    <a:pt x="43" y="194"/>
                    <a:pt x="73" y="194"/>
                  </a:cubicBezTo>
                  <a:cubicBezTo>
                    <a:pt x="79" y="194"/>
                    <a:pt x="85" y="194"/>
                    <a:pt x="87" y="192"/>
                  </a:cubicBezTo>
                  <a:lnTo>
                    <a:pt x="350" y="130"/>
                  </a:lnTo>
                  <a:cubicBezTo>
                    <a:pt x="386" y="122"/>
                    <a:pt x="408" y="87"/>
                    <a:pt x="399" y="51"/>
                  </a:cubicBezTo>
                  <a:cubicBezTo>
                    <a:pt x="393" y="21"/>
                    <a:pt x="366" y="0"/>
                    <a:pt x="33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9" name="Google Shape;3859;p61"/>
          <p:cNvGrpSpPr/>
          <p:nvPr/>
        </p:nvGrpSpPr>
        <p:grpSpPr>
          <a:xfrm>
            <a:off x="2954286" y="2824962"/>
            <a:ext cx="1055847" cy="1778544"/>
            <a:chOff x="1058625" y="3548875"/>
            <a:chExt cx="560250" cy="943725"/>
          </a:xfrm>
        </p:grpSpPr>
        <p:sp>
          <p:nvSpPr>
            <p:cNvPr id="3860" name="Google Shape;3860;p61"/>
            <p:cNvSpPr/>
            <p:nvPr/>
          </p:nvSpPr>
          <p:spPr>
            <a:xfrm>
              <a:off x="1154075" y="4451025"/>
              <a:ext cx="462825" cy="41575"/>
            </a:xfrm>
            <a:custGeom>
              <a:avLst/>
              <a:gdLst/>
              <a:ahLst/>
              <a:cxnLst/>
              <a:rect l="l" t="t" r="r" b="b"/>
              <a:pathLst>
                <a:path w="18513" h="1663" extrusionOk="0">
                  <a:moveTo>
                    <a:pt x="9256" y="0"/>
                  </a:moveTo>
                  <a:cubicBezTo>
                    <a:pt x="6802" y="0"/>
                    <a:pt x="4447" y="89"/>
                    <a:pt x="2711" y="245"/>
                  </a:cubicBezTo>
                  <a:cubicBezTo>
                    <a:pt x="975" y="401"/>
                    <a:pt x="0" y="612"/>
                    <a:pt x="0" y="832"/>
                  </a:cubicBezTo>
                  <a:cubicBezTo>
                    <a:pt x="0" y="1053"/>
                    <a:pt x="975" y="1264"/>
                    <a:pt x="2711" y="1420"/>
                  </a:cubicBezTo>
                  <a:cubicBezTo>
                    <a:pt x="4447" y="1576"/>
                    <a:pt x="6802" y="1663"/>
                    <a:pt x="9256" y="1663"/>
                  </a:cubicBezTo>
                  <a:cubicBezTo>
                    <a:pt x="11711" y="1663"/>
                    <a:pt x="14065" y="1576"/>
                    <a:pt x="15802" y="1420"/>
                  </a:cubicBezTo>
                  <a:cubicBezTo>
                    <a:pt x="17537" y="1264"/>
                    <a:pt x="18512" y="1053"/>
                    <a:pt x="18512" y="832"/>
                  </a:cubicBezTo>
                  <a:cubicBezTo>
                    <a:pt x="18512" y="612"/>
                    <a:pt x="17537" y="401"/>
                    <a:pt x="15802" y="245"/>
                  </a:cubicBezTo>
                  <a:cubicBezTo>
                    <a:pt x="14065" y="89"/>
                    <a:pt x="11711" y="0"/>
                    <a:pt x="9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61"/>
            <p:cNvSpPr/>
            <p:nvPr/>
          </p:nvSpPr>
          <p:spPr>
            <a:xfrm>
              <a:off x="1225825" y="4372125"/>
              <a:ext cx="144650" cy="96750"/>
            </a:xfrm>
            <a:custGeom>
              <a:avLst/>
              <a:gdLst/>
              <a:ahLst/>
              <a:cxnLst/>
              <a:rect l="l" t="t" r="r" b="b"/>
              <a:pathLst>
                <a:path w="5786" h="3870" extrusionOk="0">
                  <a:moveTo>
                    <a:pt x="5756" y="0"/>
                  </a:moveTo>
                  <a:lnTo>
                    <a:pt x="5756" y="0"/>
                  </a:lnTo>
                  <a:cubicBezTo>
                    <a:pt x="4334" y="225"/>
                    <a:pt x="2861" y="529"/>
                    <a:pt x="1439" y="753"/>
                  </a:cubicBezTo>
                  <a:cubicBezTo>
                    <a:pt x="1495" y="1667"/>
                    <a:pt x="1196" y="2354"/>
                    <a:pt x="673" y="2953"/>
                  </a:cubicBezTo>
                  <a:cubicBezTo>
                    <a:pt x="432" y="3226"/>
                    <a:pt x="66" y="3489"/>
                    <a:pt x="1" y="3847"/>
                  </a:cubicBezTo>
                  <a:lnTo>
                    <a:pt x="5755" y="3870"/>
                  </a:lnTo>
                  <a:cubicBezTo>
                    <a:pt x="5786" y="2582"/>
                    <a:pt x="5723" y="1288"/>
                    <a:pt x="5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61"/>
            <p:cNvSpPr/>
            <p:nvPr/>
          </p:nvSpPr>
          <p:spPr>
            <a:xfrm>
              <a:off x="1237113" y="4450313"/>
              <a:ext cx="136075" cy="16925"/>
            </a:xfrm>
            <a:custGeom>
              <a:avLst/>
              <a:gdLst/>
              <a:ahLst/>
              <a:cxnLst/>
              <a:rect l="l" t="t" r="r" b="b"/>
              <a:pathLst>
                <a:path w="5443" h="677" extrusionOk="0">
                  <a:moveTo>
                    <a:pt x="5370" y="1"/>
                  </a:moveTo>
                  <a:cubicBezTo>
                    <a:pt x="5365" y="1"/>
                    <a:pt x="5359" y="1"/>
                    <a:pt x="5354" y="3"/>
                  </a:cubicBezTo>
                  <a:cubicBezTo>
                    <a:pt x="3780" y="366"/>
                    <a:pt x="2166" y="544"/>
                    <a:pt x="548" y="544"/>
                  </a:cubicBezTo>
                  <a:cubicBezTo>
                    <a:pt x="388" y="544"/>
                    <a:pt x="229" y="542"/>
                    <a:pt x="69" y="539"/>
                  </a:cubicBezTo>
                  <a:cubicBezTo>
                    <a:pt x="27" y="539"/>
                    <a:pt x="2" y="568"/>
                    <a:pt x="0" y="603"/>
                  </a:cubicBezTo>
                  <a:cubicBezTo>
                    <a:pt x="0" y="640"/>
                    <a:pt x="29" y="671"/>
                    <a:pt x="65" y="671"/>
                  </a:cubicBezTo>
                  <a:cubicBezTo>
                    <a:pt x="233" y="675"/>
                    <a:pt x="402" y="676"/>
                    <a:pt x="571" y="676"/>
                  </a:cubicBezTo>
                  <a:cubicBezTo>
                    <a:pt x="2189" y="676"/>
                    <a:pt x="3806" y="495"/>
                    <a:pt x="5382" y="132"/>
                  </a:cubicBezTo>
                  <a:cubicBezTo>
                    <a:pt x="5418" y="124"/>
                    <a:pt x="5442" y="89"/>
                    <a:pt x="5432" y="53"/>
                  </a:cubicBezTo>
                  <a:cubicBezTo>
                    <a:pt x="5425" y="23"/>
                    <a:pt x="5400" y="1"/>
                    <a:pt x="5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61"/>
            <p:cNvSpPr/>
            <p:nvPr/>
          </p:nvSpPr>
          <p:spPr>
            <a:xfrm>
              <a:off x="1417075" y="4376750"/>
              <a:ext cx="173775" cy="92125"/>
            </a:xfrm>
            <a:custGeom>
              <a:avLst/>
              <a:gdLst/>
              <a:ahLst/>
              <a:cxnLst/>
              <a:rect l="l" t="t" r="r" b="b"/>
              <a:pathLst>
                <a:path w="6951" h="3685" extrusionOk="0">
                  <a:moveTo>
                    <a:pt x="4133" y="1"/>
                  </a:moveTo>
                  <a:cubicBezTo>
                    <a:pt x="2755" y="32"/>
                    <a:pt x="1378" y="57"/>
                    <a:pt x="0" y="88"/>
                  </a:cubicBezTo>
                  <a:cubicBezTo>
                    <a:pt x="186" y="1296"/>
                    <a:pt x="407" y="2477"/>
                    <a:pt x="593" y="3685"/>
                  </a:cubicBezTo>
                  <a:lnTo>
                    <a:pt x="6950" y="3680"/>
                  </a:lnTo>
                  <a:cubicBezTo>
                    <a:pt x="6839" y="3273"/>
                    <a:pt x="6429" y="3056"/>
                    <a:pt x="6075" y="2824"/>
                  </a:cubicBezTo>
                  <a:cubicBezTo>
                    <a:pt x="5099" y="2177"/>
                    <a:pt x="4389" y="1145"/>
                    <a:pt x="4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61"/>
            <p:cNvSpPr/>
            <p:nvPr/>
          </p:nvSpPr>
          <p:spPr>
            <a:xfrm>
              <a:off x="1426600" y="4448225"/>
              <a:ext cx="162775" cy="19125"/>
            </a:xfrm>
            <a:custGeom>
              <a:avLst/>
              <a:gdLst/>
              <a:ahLst/>
              <a:cxnLst/>
              <a:rect l="l" t="t" r="r" b="b"/>
              <a:pathLst>
                <a:path w="6511" h="765" extrusionOk="0">
                  <a:moveTo>
                    <a:pt x="73" y="1"/>
                  </a:moveTo>
                  <a:cubicBezTo>
                    <a:pt x="42" y="1"/>
                    <a:pt x="14" y="21"/>
                    <a:pt x="8" y="52"/>
                  </a:cubicBezTo>
                  <a:cubicBezTo>
                    <a:pt x="1" y="88"/>
                    <a:pt x="22" y="122"/>
                    <a:pt x="58" y="131"/>
                  </a:cubicBezTo>
                  <a:cubicBezTo>
                    <a:pt x="1933" y="551"/>
                    <a:pt x="3850" y="764"/>
                    <a:pt x="5769" y="764"/>
                  </a:cubicBezTo>
                  <a:cubicBezTo>
                    <a:pt x="5995" y="764"/>
                    <a:pt x="6222" y="760"/>
                    <a:pt x="6445" y="754"/>
                  </a:cubicBezTo>
                  <a:cubicBezTo>
                    <a:pt x="6481" y="753"/>
                    <a:pt x="6511" y="723"/>
                    <a:pt x="6509" y="687"/>
                  </a:cubicBezTo>
                  <a:cubicBezTo>
                    <a:pt x="6508" y="651"/>
                    <a:pt x="6479" y="623"/>
                    <a:pt x="6443" y="623"/>
                  </a:cubicBezTo>
                  <a:lnTo>
                    <a:pt x="6441" y="623"/>
                  </a:lnTo>
                  <a:cubicBezTo>
                    <a:pt x="6215" y="629"/>
                    <a:pt x="5988" y="632"/>
                    <a:pt x="5762" y="632"/>
                  </a:cubicBezTo>
                  <a:cubicBezTo>
                    <a:pt x="3855" y="632"/>
                    <a:pt x="1950" y="422"/>
                    <a:pt x="86" y="2"/>
                  </a:cubicBezTo>
                  <a:cubicBezTo>
                    <a:pt x="82" y="1"/>
                    <a:pt x="77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61"/>
            <p:cNvSpPr/>
            <p:nvPr/>
          </p:nvSpPr>
          <p:spPr>
            <a:xfrm>
              <a:off x="1190275" y="3859350"/>
              <a:ext cx="337275" cy="540625"/>
            </a:xfrm>
            <a:custGeom>
              <a:avLst/>
              <a:gdLst/>
              <a:ahLst/>
              <a:cxnLst/>
              <a:rect l="l" t="t" r="r" b="b"/>
              <a:pathLst>
                <a:path w="13491" h="21625" extrusionOk="0">
                  <a:moveTo>
                    <a:pt x="419" y="1"/>
                  </a:moveTo>
                  <a:lnTo>
                    <a:pt x="419" y="1"/>
                  </a:lnTo>
                  <a:cubicBezTo>
                    <a:pt x="0" y="4203"/>
                    <a:pt x="426" y="8490"/>
                    <a:pt x="1669" y="12529"/>
                  </a:cubicBezTo>
                  <a:cubicBezTo>
                    <a:pt x="2049" y="15259"/>
                    <a:pt x="2338" y="18583"/>
                    <a:pt x="2712" y="21625"/>
                  </a:cubicBezTo>
                  <a:cubicBezTo>
                    <a:pt x="4250" y="21490"/>
                    <a:pt x="5813" y="21304"/>
                    <a:pt x="7351" y="21170"/>
                  </a:cubicBezTo>
                  <a:cubicBezTo>
                    <a:pt x="7271" y="17711"/>
                    <a:pt x="6819" y="14294"/>
                    <a:pt x="5926" y="10951"/>
                  </a:cubicBezTo>
                  <a:cubicBezTo>
                    <a:pt x="5871" y="9617"/>
                    <a:pt x="5990" y="8173"/>
                    <a:pt x="6049" y="6804"/>
                  </a:cubicBezTo>
                  <a:cubicBezTo>
                    <a:pt x="6573" y="8502"/>
                    <a:pt x="7099" y="10197"/>
                    <a:pt x="7624" y="11894"/>
                  </a:cubicBezTo>
                  <a:cubicBezTo>
                    <a:pt x="7780" y="15146"/>
                    <a:pt x="8367" y="18441"/>
                    <a:pt x="9052" y="21133"/>
                  </a:cubicBezTo>
                  <a:lnTo>
                    <a:pt x="13491" y="21050"/>
                  </a:lnTo>
                  <a:cubicBezTo>
                    <a:pt x="13023" y="17801"/>
                    <a:pt x="12589" y="14551"/>
                    <a:pt x="12110" y="11307"/>
                  </a:cubicBezTo>
                  <a:cubicBezTo>
                    <a:pt x="11601" y="7844"/>
                    <a:pt x="11060" y="4356"/>
                    <a:pt x="10552" y="894"/>
                  </a:cubicBezTo>
                  <a:cubicBezTo>
                    <a:pt x="7199" y="294"/>
                    <a:pt x="3826" y="75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61"/>
            <p:cNvSpPr/>
            <p:nvPr/>
          </p:nvSpPr>
          <p:spPr>
            <a:xfrm>
              <a:off x="1333675" y="3992450"/>
              <a:ext cx="11300" cy="41325"/>
            </a:xfrm>
            <a:custGeom>
              <a:avLst/>
              <a:gdLst/>
              <a:ahLst/>
              <a:cxnLst/>
              <a:rect l="l" t="t" r="r" b="b"/>
              <a:pathLst>
                <a:path w="452" h="1653" extrusionOk="0">
                  <a:moveTo>
                    <a:pt x="74" y="0"/>
                  </a:moveTo>
                  <a:cubicBezTo>
                    <a:pt x="69" y="0"/>
                    <a:pt x="65" y="1"/>
                    <a:pt x="61" y="1"/>
                  </a:cubicBezTo>
                  <a:cubicBezTo>
                    <a:pt x="25" y="9"/>
                    <a:pt x="1" y="43"/>
                    <a:pt x="8" y="79"/>
                  </a:cubicBezTo>
                  <a:lnTo>
                    <a:pt x="315" y="1601"/>
                  </a:lnTo>
                  <a:cubicBezTo>
                    <a:pt x="323" y="1631"/>
                    <a:pt x="350" y="1653"/>
                    <a:pt x="380" y="1653"/>
                  </a:cubicBezTo>
                  <a:lnTo>
                    <a:pt x="393" y="1653"/>
                  </a:lnTo>
                  <a:cubicBezTo>
                    <a:pt x="428" y="1645"/>
                    <a:pt x="451" y="1613"/>
                    <a:pt x="444" y="1577"/>
                  </a:cubicBezTo>
                  <a:lnTo>
                    <a:pt x="137" y="54"/>
                  </a:lnTo>
                  <a:cubicBezTo>
                    <a:pt x="130" y="23"/>
                    <a:pt x="104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61"/>
            <p:cNvSpPr/>
            <p:nvPr/>
          </p:nvSpPr>
          <p:spPr>
            <a:xfrm>
              <a:off x="1258075" y="3888350"/>
              <a:ext cx="164100" cy="8725"/>
            </a:xfrm>
            <a:custGeom>
              <a:avLst/>
              <a:gdLst/>
              <a:ahLst/>
              <a:cxnLst/>
              <a:rect l="l" t="t" r="r" b="b"/>
              <a:pathLst>
                <a:path w="6564" h="349" extrusionOk="0">
                  <a:moveTo>
                    <a:pt x="62" y="1"/>
                  </a:moveTo>
                  <a:cubicBezTo>
                    <a:pt x="29" y="1"/>
                    <a:pt x="1" y="29"/>
                    <a:pt x="0" y="63"/>
                  </a:cubicBezTo>
                  <a:cubicBezTo>
                    <a:pt x="0" y="99"/>
                    <a:pt x="29" y="130"/>
                    <a:pt x="64" y="131"/>
                  </a:cubicBezTo>
                  <a:lnTo>
                    <a:pt x="6496" y="349"/>
                  </a:lnTo>
                  <a:lnTo>
                    <a:pt x="6497" y="349"/>
                  </a:lnTo>
                  <a:cubicBezTo>
                    <a:pt x="6533" y="349"/>
                    <a:pt x="6562" y="323"/>
                    <a:pt x="6563" y="287"/>
                  </a:cubicBezTo>
                  <a:cubicBezTo>
                    <a:pt x="6563" y="252"/>
                    <a:pt x="6534" y="220"/>
                    <a:pt x="6499" y="219"/>
                  </a:cubicBezTo>
                  <a:lnTo>
                    <a:pt x="69" y="1"/>
                  </a:ln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61"/>
            <p:cNvSpPr/>
            <p:nvPr/>
          </p:nvSpPr>
          <p:spPr>
            <a:xfrm>
              <a:off x="1315650" y="3890275"/>
              <a:ext cx="22700" cy="34475"/>
            </a:xfrm>
            <a:custGeom>
              <a:avLst/>
              <a:gdLst/>
              <a:ahLst/>
              <a:cxnLst/>
              <a:rect l="l" t="t" r="r" b="b"/>
              <a:pathLst>
                <a:path w="908" h="1379" extrusionOk="0">
                  <a:moveTo>
                    <a:pt x="64" y="0"/>
                  </a:moveTo>
                  <a:cubicBezTo>
                    <a:pt x="29" y="3"/>
                    <a:pt x="0" y="33"/>
                    <a:pt x="3" y="69"/>
                  </a:cubicBezTo>
                  <a:lnTo>
                    <a:pt x="63" y="1315"/>
                  </a:lnTo>
                  <a:cubicBezTo>
                    <a:pt x="64" y="1351"/>
                    <a:pt x="93" y="1378"/>
                    <a:pt x="129" y="1378"/>
                  </a:cubicBezTo>
                  <a:lnTo>
                    <a:pt x="662" y="1377"/>
                  </a:lnTo>
                  <a:cubicBezTo>
                    <a:pt x="693" y="1377"/>
                    <a:pt x="721" y="1352"/>
                    <a:pt x="726" y="1321"/>
                  </a:cubicBezTo>
                  <a:lnTo>
                    <a:pt x="904" y="170"/>
                  </a:lnTo>
                  <a:cubicBezTo>
                    <a:pt x="908" y="134"/>
                    <a:pt x="884" y="100"/>
                    <a:pt x="848" y="94"/>
                  </a:cubicBezTo>
                  <a:cubicBezTo>
                    <a:pt x="845" y="94"/>
                    <a:pt x="842" y="94"/>
                    <a:pt x="840" y="94"/>
                  </a:cubicBezTo>
                  <a:cubicBezTo>
                    <a:pt x="807" y="94"/>
                    <a:pt x="777" y="117"/>
                    <a:pt x="772" y="150"/>
                  </a:cubicBezTo>
                  <a:lnTo>
                    <a:pt x="605" y="1247"/>
                  </a:lnTo>
                  <a:lnTo>
                    <a:pt x="192" y="1248"/>
                  </a:lnTo>
                  <a:lnTo>
                    <a:pt x="134" y="63"/>
                  </a:lnTo>
                  <a:cubicBezTo>
                    <a:pt x="133" y="27"/>
                    <a:pt x="100" y="0"/>
                    <a:pt x="6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61"/>
            <p:cNvSpPr/>
            <p:nvPr/>
          </p:nvSpPr>
          <p:spPr>
            <a:xfrm>
              <a:off x="1246375" y="4164600"/>
              <a:ext cx="32700" cy="9775"/>
            </a:xfrm>
            <a:custGeom>
              <a:avLst/>
              <a:gdLst/>
              <a:ahLst/>
              <a:cxnLst/>
              <a:rect l="l" t="t" r="r" b="b"/>
              <a:pathLst>
                <a:path w="1308" h="391" extrusionOk="0">
                  <a:moveTo>
                    <a:pt x="1235" y="0"/>
                  </a:moveTo>
                  <a:cubicBezTo>
                    <a:pt x="1218" y="0"/>
                    <a:pt x="1201" y="7"/>
                    <a:pt x="1189" y="20"/>
                  </a:cubicBezTo>
                  <a:cubicBezTo>
                    <a:pt x="1034" y="178"/>
                    <a:pt x="815" y="259"/>
                    <a:pt x="596" y="259"/>
                  </a:cubicBezTo>
                  <a:cubicBezTo>
                    <a:pt x="424" y="259"/>
                    <a:pt x="252" y="209"/>
                    <a:pt x="112" y="106"/>
                  </a:cubicBezTo>
                  <a:cubicBezTo>
                    <a:pt x="101" y="97"/>
                    <a:pt x="88" y="93"/>
                    <a:pt x="74" y="93"/>
                  </a:cubicBezTo>
                  <a:cubicBezTo>
                    <a:pt x="54" y="93"/>
                    <a:pt x="34" y="103"/>
                    <a:pt x="21" y="120"/>
                  </a:cubicBezTo>
                  <a:cubicBezTo>
                    <a:pt x="1" y="151"/>
                    <a:pt x="8" y="192"/>
                    <a:pt x="36" y="213"/>
                  </a:cubicBezTo>
                  <a:cubicBezTo>
                    <a:pt x="197" y="332"/>
                    <a:pt x="395" y="390"/>
                    <a:pt x="595" y="390"/>
                  </a:cubicBezTo>
                  <a:cubicBezTo>
                    <a:pt x="848" y="390"/>
                    <a:pt x="1103" y="296"/>
                    <a:pt x="1282" y="111"/>
                  </a:cubicBezTo>
                  <a:cubicBezTo>
                    <a:pt x="1307" y="87"/>
                    <a:pt x="1307" y="43"/>
                    <a:pt x="1282" y="19"/>
                  </a:cubicBezTo>
                  <a:cubicBezTo>
                    <a:pt x="1269" y="7"/>
                    <a:pt x="1252" y="0"/>
                    <a:pt x="123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61"/>
            <p:cNvSpPr/>
            <p:nvPr/>
          </p:nvSpPr>
          <p:spPr>
            <a:xfrm>
              <a:off x="1462275" y="4153275"/>
              <a:ext cx="26300" cy="10025"/>
            </a:xfrm>
            <a:custGeom>
              <a:avLst/>
              <a:gdLst/>
              <a:ahLst/>
              <a:cxnLst/>
              <a:rect l="l" t="t" r="r" b="b"/>
              <a:pathLst>
                <a:path w="1052" h="401" extrusionOk="0">
                  <a:moveTo>
                    <a:pt x="76" y="0"/>
                  </a:moveTo>
                  <a:cubicBezTo>
                    <a:pt x="63" y="0"/>
                    <a:pt x="50" y="4"/>
                    <a:pt x="39" y="11"/>
                  </a:cubicBezTo>
                  <a:cubicBezTo>
                    <a:pt x="9" y="30"/>
                    <a:pt x="0" y="71"/>
                    <a:pt x="20" y="101"/>
                  </a:cubicBezTo>
                  <a:cubicBezTo>
                    <a:pt x="120" y="257"/>
                    <a:pt x="289" y="363"/>
                    <a:pt x="489" y="391"/>
                  </a:cubicBezTo>
                  <a:cubicBezTo>
                    <a:pt x="528" y="397"/>
                    <a:pt x="564" y="400"/>
                    <a:pt x="599" y="400"/>
                  </a:cubicBezTo>
                  <a:cubicBezTo>
                    <a:pt x="758" y="400"/>
                    <a:pt x="910" y="347"/>
                    <a:pt x="1020" y="249"/>
                  </a:cubicBezTo>
                  <a:cubicBezTo>
                    <a:pt x="1048" y="224"/>
                    <a:pt x="1051" y="183"/>
                    <a:pt x="1028" y="156"/>
                  </a:cubicBezTo>
                  <a:cubicBezTo>
                    <a:pt x="1015" y="140"/>
                    <a:pt x="996" y="131"/>
                    <a:pt x="977" y="131"/>
                  </a:cubicBezTo>
                  <a:cubicBezTo>
                    <a:pt x="962" y="131"/>
                    <a:pt x="947" y="137"/>
                    <a:pt x="935" y="148"/>
                  </a:cubicBezTo>
                  <a:cubicBezTo>
                    <a:pt x="845" y="226"/>
                    <a:pt x="723" y="268"/>
                    <a:pt x="594" y="268"/>
                  </a:cubicBezTo>
                  <a:cubicBezTo>
                    <a:pt x="566" y="268"/>
                    <a:pt x="537" y="266"/>
                    <a:pt x="508" y="261"/>
                  </a:cubicBezTo>
                  <a:cubicBezTo>
                    <a:pt x="346" y="237"/>
                    <a:pt x="209" y="154"/>
                    <a:pt x="130" y="30"/>
                  </a:cubicBezTo>
                  <a:cubicBezTo>
                    <a:pt x="118" y="11"/>
                    <a:pt x="97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61"/>
            <p:cNvSpPr/>
            <p:nvPr/>
          </p:nvSpPr>
          <p:spPr>
            <a:xfrm>
              <a:off x="1224325" y="3633600"/>
              <a:ext cx="211750" cy="245975"/>
            </a:xfrm>
            <a:custGeom>
              <a:avLst/>
              <a:gdLst/>
              <a:ahLst/>
              <a:cxnLst/>
              <a:rect l="l" t="t" r="r" b="b"/>
              <a:pathLst>
                <a:path w="8470" h="9839" extrusionOk="0">
                  <a:moveTo>
                    <a:pt x="3300" y="0"/>
                  </a:moveTo>
                  <a:cubicBezTo>
                    <a:pt x="2498" y="195"/>
                    <a:pt x="804" y="645"/>
                    <a:pt x="1" y="840"/>
                  </a:cubicBezTo>
                  <a:cubicBezTo>
                    <a:pt x="172" y="3734"/>
                    <a:pt x="322" y="6640"/>
                    <a:pt x="494" y="9535"/>
                  </a:cubicBezTo>
                  <a:lnTo>
                    <a:pt x="8469" y="9838"/>
                  </a:lnTo>
                  <a:cubicBezTo>
                    <a:pt x="8288" y="6911"/>
                    <a:pt x="8047" y="4023"/>
                    <a:pt x="7869" y="1093"/>
                  </a:cubicBezTo>
                  <a:cubicBezTo>
                    <a:pt x="6961" y="750"/>
                    <a:pt x="5995" y="468"/>
                    <a:pt x="5087" y="125"/>
                  </a:cubicBezTo>
                  <a:cubicBezTo>
                    <a:pt x="4866" y="317"/>
                    <a:pt x="4573" y="424"/>
                    <a:pt x="4281" y="424"/>
                  </a:cubicBezTo>
                  <a:cubicBezTo>
                    <a:pt x="4250" y="424"/>
                    <a:pt x="4219" y="423"/>
                    <a:pt x="4188" y="421"/>
                  </a:cubicBezTo>
                  <a:cubicBezTo>
                    <a:pt x="3865" y="395"/>
                    <a:pt x="3507" y="248"/>
                    <a:pt x="3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61"/>
            <p:cNvSpPr/>
            <p:nvPr/>
          </p:nvSpPr>
          <p:spPr>
            <a:xfrm>
              <a:off x="1280325" y="3710650"/>
              <a:ext cx="107575" cy="112375"/>
            </a:xfrm>
            <a:custGeom>
              <a:avLst/>
              <a:gdLst/>
              <a:ahLst/>
              <a:cxnLst/>
              <a:rect l="l" t="t" r="r" b="b"/>
              <a:pathLst>
                <a:path w="4303" h="4495" extrusionOk="0">
                  <a:moveTo>
                    <a:pt x="3110" y="1"/>
                  </a:moveTo>
                  <a:cubicBezTo>
                    <a:pt x="2677" y="1"/>
                    <a:pt x="2256" y="284"/>
                    <a:pt x="2091" y="684"/>
                  </a:cubicBezTo>
                  <a:cubicBezTo>
                    <a:pt x="1943" y="302"/>
                    <a:pt x="1538" y="47"/>
                    <a:pt x="1131" y="47"/>
                  </a:cubicBezTo>
                  <a:cubicBezTo>
                    <a:pt x="1083" y="47"/>
                    <a:pt x="1036" y="50"/>
                    <a:pt x="989" y="58"/>
                  </a:cubicBezTo>
                  <a:cubicBezTo>
                    <a:pt x="535" y="128"/>
                    <a:pt x="157" y="514"/>
                    <a:pt x="76" y="963"/>
                  </a:cubicBezTo>
                  <a:cubicBezTo>
                    <a:pt x="1" y="1393"/>
                    <a:pt x="169" y="1829"/>
                    <a:pt x="370" y="2218"/>
                  </a:cubicBezTo>
                  <a:cubicBezTo>
                    <a:pt x="810" y="3075"/>
                    <a:pt x="1409" y="3852"/>
                    <a:pt x="2126" y="4495"/>
                  </a:cubicBezTo>
                  <a:cubicBezTo>
                    <a:pt x="2833" y="3794"/>
                    <a:pt x="3420" y="3114"/>
                    <a:pt x="3872" y="2229"/>
                  </a:cubicBezTo>
                  <a:cubicBezTo>
                    <a:pt x="4105" y="1780"/>
                    <a:pt x="4302" y="1261"/>
                    <a:pt x="4155" y="778"/>
                  </a:cubicBezTo>
                  <a:cubicBezTo>
                    <a:pt x="4022" y="349"/>
                    <a:pt x="3606" y="23"/>
                    <a:pt x="3157" y="2"/>
                  </a:cubicBezTo>
                  <a:cubicBezTo>
                    <a:pt x="3141" y="1"/>
                    <a:pt x="3126" y="1"/>
                    <a:pt x="3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61"/>
            <p:cNvSpPr/>
            <p:nvPr/>
          </p:nvSpPr>
          <p:spPr>
            <a:xfrm>
              <a:off x="1294550" y="3636050"/>
              <a:ext cx="70725" cy="25350"/>
            </a:xfrm>
            <a:custGeom>
              <a:avLst/>
              <a:gdLst/>
              <a:ahLst/>
              <a:cxnLst/>
              <a:rect l="l" t="t" r="r" b="b"/>
              <a:pathLst>
                <a:path w="2829" h="1014" extrusionOk="0">
                  <a:moveTo>
                    <a:pt x="78" y="1"/>
                  </a:moveTo>
                  <a:cubicBezTo>
                    <a:pt x="69" y="1"/>
                    <a:pt x="59" y="3"/>
                    <a:pt x="49" y="8"/>
                  </a:cubicBezTo>
                  <a:cubicBezTo>
                    <a:pt x="15" y="24"/>
                    <a:pt x="1" y="63"/>
                    <a:pt x="16" y="95"/>
                  </a:cubicBezTo>
                  <a:cubicBezTo>
                    <a:pt x="261" y="611"/>
                    <a:pt x="785" y="970"/>
                    <a:pt x="1354" y="1010"/>
                  </a:cubicBezTo>
                  <a:cubicBezTo>
                    <a:pt x="1390" y="1012"/>
                    <a:pt x="1426" y="1013"/>
                    <a:pt x="1462" y="1013"/>
                  </a:cubicBezTo>
                  <a:cubicBezTo>
                    <a:pt x="1993" y="1013"/>
                    <a:pt x="2512" y="739"/>
                    <a:pt x="2808" y="290"/>
                  </a:cubicBezTo>
                  <a:cubicBezTo>
                    <a:pt x="2828" y="260"/>
                    <a:pt x="2818" y="218"/>
                    <a:pt x="2788" y="198"/>
                  </a:cubicBezTo>
                  <a:cubicBezTo>
                    <a:pt x="2778" y="192"/>
                    <a:pt x="2765" y="189"/>
                    <a:pt x="2753" y="189"/>
                  </a:cubicBezTo>
                  <a:cubicBezTo>
                    <a:pt x="2731" y="189"/>
                    <a:pt x="2710" y="199"/>
                    <a:pt x="2697" y="218"/>
                  </a:cubicBezTo>
                  <a:cubicBezTo>
                    <a:pt x="2433" y="625"/>
                    <a:pt x="1945" y="884"/>
                    <a:pt x="1461" y="884"/>
                  </a:cubicBezTo>
                  <a:cubicBezTo>
                    <a:pt x="1429" y="884"/>
                    <a:pt x="1396" y="883"/>
                    <a:pt x="1364" y="880"/>
                  </a:cubicBezTo>
                  <a:cubicBezTo>
                    <a:pt x="850" y="844"/>
                    <a:pt x="357" y="506"/>
                    <a:pt x="136" y="40"/>
                  </a:cubicBezTo>
                  <a:cubicBezTo>
                    <a:pt x="125" y="15"/>
                    <a:pt x="102" y="1"/>
                    <a:pt x="7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61"/>
            <p:cNvSpPr/>
            <p:nvPr/>
          </p:nvSpPr>
          <p:spPr>
            <a:xfrm>
              <a:off x="1255375" y="3548875"/>
              <a:ext cx="108775" cy="77050"/>
            </a:xfrm>
            <a:custGeom>
              <a:avLst/>
              <a:gdLst/>
              <a:ahLst/>
              <a:cxnLst/>
              <a:rect l="l" t="t" r="r" b="b"/>
              <a:pathLst>
                <a:path w="4351" h="3082" extrusionOk="0">
                  <a:moveTo>
                    <a:pt x="3020" y="1"/>
                  </a:moveTo>
                  <a:cubicBezTo>
                    <a:pt x="3005" y="1"/>
                    <a:pt x="2991" y="1"/>
                    <a:pt x="2976" y="2"/>
                  </a:cubicBezTo>
                  <a:cubicBezTo>
                    <a:pt x="2467" y="14"/>
                    <a:pt x="1967" y="247"/>
                    <a:pt x="1631" y="631"/>
                  </a:cubicBezTo>
                  <a:cubicBezTo>
                    <a:pt x="1389" y="905"/>
                    <a:pt x="1236" y="1255"/>
                    <a:pt x="1189" y="1618"/>
                  </a:cubicBezTo>
                  <a:cubicBezTo>
                    <a:pt x="932" y="1655"/>
                    <a:pt x="679" y="1711"/>
                    <a:pt x="463" y="1851"/>
                  </a:cubicBezTo>
                  <a:cubicBezTo>
                    <a:pt x="191" y="2026"/>
                    <a:pt x="1" y="2373"/>
                    <a:pt x="112" y="2676"/>
                  </a:cubicBezTo>
                  <a:cubicBezTo>
                    <a:pt x="200" y="2918"/>
                    <a:pt x="458" y="3068"/>
                    <a:pt x="714" y="3081"/>
                  </a:cubicBezTo>
                  <a:cubicBezTo>
                    <a:pt x="727" y="3081"/>
                    <a:pt x="740" y="3082"/>
                    <a:pt x="753" y="3082"/>
                  </a:cubicBezTo>
                  <a:cubicBezTo>
                    <a:pt x="995" y="3082"/>
                    <a:pt x="1231" y="2980"/>
                    <a:pt x="1429" y="2839"/>
                  </a:cubicBezTo>
                  <a:cubicBezTo>
                    <a:pt x="1779" y="2592"/>
                    <a:pt x="2038" y="2220"/>
                    <a:pt x="2155" y="1808"/>
                  </a:cubicBezTo>
                  <a:lnTo>
                    <a:pt x="3959" y="1372"/>
                  </a:lnTo>
                  <a:cubicBezTo>
                    <a:pt x="4084" y="1112"/>
                    <a:pt x="4225" y="825"/>
                    <a:pt x="4351" y="565"/>
                  </a:cubicBezTo>
                  <a:cubicBezTo>
                    <a:pt x="4007" y="208"/>
                    <a:pt x="3514" y="1"/>
                    <a:pt x="302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61"/>
            <p:cNvSpPr/>
            <p:nvPr/>
          </p:nvSpPr>
          <p:spPr>
            <a:xfrm>
              <a:off x="1255575" y="3587100"/>
              <a:ext cx="31650" cy="12575"/>
            </a:xfrm>
            <a:custGeom>
              <a:avLst/>
              <a:gdLst/>
              <a:ahLst/>
              <a:cxnLst/>
              <a:rect l="l" t="t" r="r" b="b"/>
              <a:pathLst>
                <a:path w="1266" h="503" extrusionOk="0">
                  <a:moveTo>
                    <a:pt x="1008" y="0"/>
                  </a:moveTo>
                  <a:cubicBezTo>
                    <a:pt x="648" y="0"/>
                    <a:pt x="284" y="142"/>
                    <a:pt x="27" y="390"/>
                  </a:cubicBezTo>
                  <a:cubicBezTo>
                    <a:pt x="0" y="414"/>
                    <a:pt x="0" y="455"/>
                    <a:pt x="26" y="482"/>
                  </a:cubicBezTo>
                  <a:cubicBezTo>
                    <a:pt x="39" y="495"/>
                    <a:pt x="56" y="502"/>
                    <a:pt x="73" y="502"/>
                  </a:cubicBezTo>
                  <a:cubicBezTo>
                    <a:pt x="90" y="502"/>
                    <a:pt x="106" y="497"/>
                    <a:pt x="119" y="484"/>
                  </a:cubicBezTo>
                  <a:cubicBezTo>
                    <a:pt x="352" y="259"/>
                    <a:pt x="680" y="132"/>
                    <a:pt x="1006" y="132"/>
                  </a:cubicBezTo>
                  <a:cubicBezTo>
                    <a:pt x="1066" y="132"/>
                    <a:pt x="1126" y="136"/>
                    <a:pt x="1185" y="145"/>
                  </a:cubicBezTo>
                  <a:cubicBezTo>
                    <a:pt x="1188" y="145"/>
                    <a:pt x="1191" y="146"/>
                    <a:pt x="1193" y="146"/>
                  </a:cubicBezTo>
                  <a:cubicBezTo>
                    <a:pt x="1226" y="146"/>
                    <a:pt x="1254" y="122"/>
                    <a:pt x="1259" y="89"/>
                  </a:cubicBezTo>
                  <a:cubicBezTo>
                    <a:pt x="1265" y="54"/>
                    <a:pt x="1241" y="19"/>
                    <a:pt x="1205" y="15"/>
                  </a:cubicBezTo>
                  <a:cubicBezTo>
                    <a:pt x="1140" y="5"/>
                    <a:pt x="1074" y="0"/>
                    <a:pt x="100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61"/>
            <p:cNvSpPr/>
            <p:nvPr/>
          </p:nvSpPr>
          <p:spPr>
            <a:xfrm>
              <a:off x="1283125" y="3559875"/>
              <a:ext cx="92050" cy="90425"/>
            </a:xfrm>
            <a:custGeom>
              <a:avLst/>
              <a:gdLst/>
              <a:ahLst/>
              <a:cxnLst/>
              <a:rect l="l" t="t" r="r" b="b"/>
              <a:pathLst>
                <a:path w="3682" h="3617" extrusionOk="0">
                  <a:moveTo>
                    <a:pt x="2163" y="0"/>
                  </a:moveTo>
                  <a:cubicBezTo>
                    <a:pt x="2169" y="123"/>
                    <a:pt x="2077" y="235"/>
                    <a:pt x="1970" y="298"/>
                  </a:cubicBezTo>
                  <a:cubicBezTo>
                    <a:pt x="1863" y="359"/>
                    <a:pt x="1740" y="386"/>
                    <a:pt x="1621" y="425"/>
                  </a:cubicBezTo>
                  <a:cubicBezTo>
                    <a:pt x="1504" y="462"/>
                    <a:pt x="1384" y="515"/>
                    <a:pt x="1311" y="615"/>
                  </a:cubicBezTo>
                  <a:cubicBezTo>
                    <a:pt x="1234" y="719"/>
                    <a:pt x="1221" y="857"/>
                    <a:pt x="1182" y="980"/>
                  </a:cubicBezTo>
                  <a:cubicBezTo>
                    <a:pt x="1144" y="1103"/>
                    <a:pt x="1047" y="1251"/>
                    <a:pt x="915" y="1260"/>
                  </a:cubicBezTo>
                  <a:cubicBezTo>
                    <a:pt x="864" y="1187"/>
                    <a:pt x="848" y="1114"/>
                    <a:pt x="796" y="1041"/>
                  </a:cubicBezTo>
                  <a:cubicBezTo>
                    <a:pt x="779" y="1040"/>
                    <a:pt x="762" y="1039"/>
                    <a:pt x="744" y="1039"/>
                  </a:cubicBezTo>
                  <a:cubicBezTo>
                    <a:pt x="493" y="1039"/>
                    <a:pt x="245" y="1182"/>
                    <a:pt x="127" y="1406"/>
                  </a:cubicBezTo>
                  <a:cubicBezTo>
                    <a:pt x="0" y="1643"/>
                    <a:pt x="29" y="1953"/>
                    <a:pt x="198" y="2165"/>
                  </a:cubicBezTo>
                  <a:cubicBezTo>
                    <a:pt x="328" y="2329"/>
                    <a:pt x="539" y="2424"/>
                    <a:pt x="749" y="2424"/>
                  </a:cubicBezTo>
                  <a:cubicBezTo>
                    <a:pt x="807" y="2424"/>
                    <a:pt x="865" y="2417"/>
                    <a:pt x="921" y="2402"/>
                  </a:cubicBezTo>
                  <a:lnTo>
                    <a:pt x="921" y="2402"/>
                  </a:lnTo>
                  <a:cubicBezTo>
                    <a:pt x="894" y="2635"/>
                    <a:pt x="872" y="2864"/>
                    <a:pt x="847" y="3094"/>
                  </a:cubicBezTo>
                  <a:cubicBezTo>
                    <a:pt x="1065" y="3388"/>
                    <a:pt x="1415" y="3593"/>
                    <a:pt x="1784" y="3614"/>
                  </a:cubicBezTo>
                  <a:cubicBezTo>
                    <a:pt x="1806" y="3615"/>
                    <a:pt x="1828" y="3616"/>
                    <a:pt x="1850" y="3616"/>
                  </a:cubicBezTo>
                  <a:cubicBezTo>
                    <a:pt x="2202" y="3616"/>
                    <a:pt x="2581" y="3457"/>
                    <a:pt x="2819" y="3205"/>
                  </a:cubicBezTo>
                  <a:cubicBezTo>
                    <a:pt x="2809" y="3091"/>
                    <a:pt x="2793" y="2995"/>
                    <a:pt x="2785" y="2881"/>
                  </a:cubicBezTo>
                  <a:cubicBezTo>
                    <a:pt x="3094" y="2759"/>
                    <a:pt x="3357" y="2522"/>
                    <a:pt x="3507" y="2226"/>
                  </a:cubicBezTo>
                  <a:cubicBezTo>
                    <a:pt x="3658" y="1929"/>
                    <a:pt x="3681" y="1573"/>
                    <a:pt x="3610" y="1250"/>
                  </a:cubicBezTo>
                  <a:cubicBezTo>
                    <a:pt x="3513" y="802"/>
                    <a:pt x="3250" y="378"/>
                    <a:pt x="2894" y="86"/>
                  </a:cubicBezTo>
                  <a:cubicBezTo>
                    <a:pt x="2803" y="123"/>
                    <a:pt x="2701" y="142"/>
                    <a:pt x="2599" y="142"/>
                  </a:cubicBezTo>
                  <a:cubicBezTo>
                    <a:pt x="2441" y="142"/>
                    <a:pt x="2281" y="96"/>
                    <a:pt x="216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61"/>
            <p:cNvSpPr/>
            <p:nvPr/>
          </p:nvSpPr>
          <p:spPr>
            <a:xfrm>
              <a:off x="1328100" y="3591325"/>
              <a:ext cx="6650" cy="6625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2" y="0"/>
                  </a:moveTo>
                  <a:cubicBezTo>
                    <a:pt x="60" y="0"/>
                    <a:pt x="1" y="60"/>
                    <a:pt x="1" y="133"/>
                  </a:cubicBezTo>
                  <a:cubicBezTo>
                    <a:pt x="1" y="206"/>
                    <a:pt x="60" y="265"/>
                    <a:pt x="132" y="265"/>
                  </a:cubicBezTo>
                  <a:cubicBezTo>
                    <a:pt x="207" y="265"/>
                    <a:pt x="265" y="206"/>
                    <a:pt x="265" y="133"/>
                  </a:cubicBezTo>
                  <a:cubicBezTo>
                    <a:pt x="265" y="60"/>
                    <a:pt x="207" y="0"/>
                    <a:pt x="1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61"/>
            <p:cNvSpPr/>
            <p:nvPr/>
          </p:nvSpPr>
          <p:spPr>
            <a:xfrm>
              <a:off x="1360800" y="3586500"/>
              <a:ext cx="6650" cy="6625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4" y="0"/>
                  </a:moveTo>
                  <a:cubicBezTo>
                    <a:pt x="60" y="0"/>
                    <a:pt x="1" y="60"/>
                    <a:pt x="1" y="133"/>
                  </a:cubicBezTo>
                  <a:cubicBezTo>
                    <a:pt x="1" y="206"/>
                    <a:pt x="60" y="265"/>
                    <a:pt x="134" y="265"/>
                  </a:cubicBezTo>
                  <a:cubicBezTo>
                    <a:pt x="207" y="265"/>
                    <a:pt x="265" y="206"/>
                    <a:pt x="265" y="133"/>
                  </a:cubicBezTo>
                  <a:cubicBezTo>
                    <a:pt x="265" y="60"/>
                    <a:pt x="207" y="0"/>
                    <a:pt x="13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61"/>
            <p:cNvSpPr/>
            <p:nvPr/>
          </p:nvSpPr>
          <p:spPr>
            <a:xfrm>
              <a:off x="1312900" y="3575050"/>
              <a:ext cx="66475" cy="27650"/>
            </a:xfrm>
            <a:custGeom>
              <a:avLst/>
              <a:gdLst/>
              <a:ahLst/>
              <a:cxnLst/>
              <a:rect l="l" t="t" r="r" b="b"/>
              <a:pathLst>
                <a:path w="2659" h="1106" extrusionOk="0">
                  <a:moveTo>
                    <a:pt x="2450" y="147"/>
                  </a:moveTo>
                  <a:lnTo>
                    <a:pt x="2519" y="608"/>
                  </a:lnTo>
                  <a:cubicBezTo>
                    <a:pt x="2391" y="697"/>
                    <a:pt x="2230" y="746"/>
                    <a:pt x="2075" y="746"/>
                  </a:cubicBezTo>
                  <a:cubicBezTo>
                    <a:pt x="2011" y="746"/>
                    <a:pt x="1948" y="737"/>
                    <a:pt x="1888" y="720"/>
                  </a:cubicBezTo>
                  <a:cubicBezTo>
                    <a:pt x="1846" y="644"/>
                    <a:pt x="1800" y="566"/>
                    <a:pt x="1751" y="491"/>
                  </a:cubicBezTo>
                  <a:cubicBezTo>
                    <a:pt x="1710" y="423"/>
                    <a:pt x="1668" y="357"/>
                    <a:pt x="1631" y="291"/>
                  </a:cubicBezTo>
                  <a:lnTo>
                    <a:pt x="2450" y="147"/>
                  </a:lnTo>
                  <a:close/>
                  <a:moveTo>
                    <a:pt x="1175" y="371"/>
                  </a:moveTo>
                  <a:lnTo>
                    <a:pt x="1175" y="371"/>
                  </a:lnTo>
                  <a:cubicBezTo>
                    <a:pt x="1169" y="440"/>
                    <a:pt x="1162" y="508"/>
                    <a:pt x="1155" y="580"/>
                  </a:cubicBezTo>
                  <a:cubicBezTo>
                    <a:pt x="1146" y="663"/>
                    <a:pt x="1139" y="744"/>
                    <a:pt x="1134" y="821"/>
                  </a:cubicBezTo>
                  <a:cubicBezTo>
                    <a:pt x="990" y="922"/>
                    <a:pt x="801" y="975"/>
                    <a:pt x="613" y="975"/>
                  </a:cubicBezTo>
                  <a:cubicBezTo>
                    <a:pt x="512" y="975"/>
                    <a:pt x="411" y="960"/>
                    <a:pt x="317" y="929"/>
                  </a:cubicBezTo>
                  <a:cubicBezTo>
                    <a:pt x="286" y="859"/>
                    <a:pt x="259" y="787"/>
                    <a:pt x="233" y="719"/>
                  </a:cubicBezTo>
                  <a:cubicBezTo>
                    <a:pt x="210" y="661"/>
                    <a:pt x="189" y="606"/>
                    <a:pt x="166" y="550"/>
                  </a:cubicBezTo>
                  <a:lnTo>
                    <a:pt x="1175" y="371"/>
                  </a:lnTo>
                  <a:close/>
                  <a:moveTo>
                    <a:pt x="2502" y="0"/>
                  </a:moveTo>
                  <a:cubicBezTo>
                    <a:pt x="2499" y="0"/>
                    <a:pt x="2496" y="0"/>
                    <a:pt x="2493" y="1"/>
                  </a:cubicBezTo>
                  <a:lnTo>
                    <a:pt x="57" y="433"/>
                  </a:lnTo>
                  <a:cubicBezTo>
                    <a:pt x="37" y="436"/>
                    <a:pt x="20" y="448"/>
                    <a:pt x="10" y="466"/>
                  </a:cubicBezTo>
                  <a:cubicBezTo>
                    <a:pt x="0" y="486"/>
                    <a:pt x="0" y="507"/>
                    <a:pt x="9" y="526"/>
                  </a:cubicBezTo>
                  <a:cubicBezTo>
                    <a:pt x="44" y="604"/>
                    <a:pt x="77" y="683"/>
                    <a:pt x="107" y="763"/>
                  </a:cubicBezTo>
                  <a:cubicBezTo>
                    <a:pt x="139" y="844"/>
                    <a:pt x="172" y="927"/>
                    <a:pt x="209" y="1007"/>
                  </a:cubicBezTo>
                  <a:cubicBezTo>
                    <a:pt x="217" y="1023"/>
                    <a:pt x="230" y="1036"/>
                    <a:pt x="246" y="1042"/>
                  </a:cubicBezTo>
                  <a:cubicBezTo>
                    <a:pt x="362" y="1084"/>
                    <a:pt x="487" y="1106"/>
                    <a:pt x="612" y="1106"/>
                  </a:cubicBezTo>
                  <a:cubicBezTo>
                    <a:pt x="839" y="1106"/>
                    <a:pt x="1066" y="1037"/>
                    <a:pt x="1238" y="907"/>
                  </a:cubicBezTo>
                  <a:cubicBezTo>
                    <a:pt x="1252" y="894"/>
                    <a:pt x="1264" y="877"/>
                    <a:pt x="1264" y="857"/>
                  </a:cubicBezTo>
                  <a:cubicBezTo>
                    <a:pt x="1267" y="773"/>
                    <a:pt x="1278" y="681"/>
                    <a:pt x="1287" y="593"/>
                  </a:cubicBezTo>
                  <a:cubicBezTo>
                    <a:pt x="1295" y="508"/>
                    <a:pt x="1302" y="424"/>
                    <a:pt x="1308" y="345"/>
                  </a:cubicBezTo>
                  <a:lnTo>
                    <a:pt x="1495" y="313"/>
                  </a:lnTo>
                  <a:cubicBezTo>
                    <a:pt x="1540" y="391"/>
                    <a:pt x="1590" y="473"/>
                    <a:pt x="1640" y="556"/>
                  </a:cubicBezTo>
                  <a:cubicBezTo>
                    <a:pt x="1693" y="640"/>
                    <a:pt x="1744" y="723"/>
                    <a:pt x="1788" y="803"/>
                  </a:cubicBezTo>
                  <a:cubicBezTo>
                    <a:pt x="1795" y="819"/>
                    <a:pt x="1808" y="829"/>
                    <a:pt x="1824" y="834"/>
                  </a:cubicBezTo>
                  <a:cubicBezTo>
                    <a:pt x="1902" y="860"/>
                    <a:pt x="1987" y="873"/>
                    <a:pt x="2073" y="873"/>
                  </a:cubicBezTo>
                  <a:cubicBezTo>
                    <a:pt x="2269" y="873"/>
                    <a:pt x="2473" y="807"/>
                    <a:pt x="2630" y="687"/>
                  </a:cubicBezTo>
                  <a:cubicBezTo>
                    <a:pt x="2650" y="671"/>
                    <a:pt x="2659" y="648"/>
                    <a:pt x="2655" y="624"/>
                  </a:cubicBezTo>
                  <a:lnTo>
                    <a:pt x="2569" y="55"/>
                  </a:lnTo>
                  <a:cubicBezTo>
                    <a:pt x="2566" y="40"/>
                    <a:pt x="2557" y="22"/>
                    <a:pt x="2543" y="12"/>
                  </a:cubicBezTo>
                  <a:cubicBezTo>
                    <a:pt x="2531" y="5"/>
                    <a:pt x="2517" y="0"/>
                    <a:pt x="250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61"/>
            <p:cNvSpPr/>
            <p:nvPr/>
          </p:nvSpPr>
          <p:spPr>
            <a:xfrm>
              <a:off x="1347100" y="3587575"/>
              <a:ext cx="8200" cy="14325"/>
            </a:xfrm>
            <a:custGeom>
              <a:avLst/>
              <a:gdLst/>
              <a:ahLst/>
              <a:cxnLst/>
              <a:rect l="l" t="t" r="r" b="b"/>
              <a:pathLst>
                <a:path w="328" h="573" extrusionOk="0">
                  <a:moveTo>
                    <a:pt x="76" y="1"/>
                  </a:moveTo>
                  <a:cubicBezTo>
                    <a:pt x="67" y="1"/>
                    <a:pt x="59" y="2"/>
                    <a:pt x="50" y="6"/>
                  </a:cubicBezTo>
                  <a:cubicBezTo>
                    <a:pt x="16" y="20"/>
                    <a:pt x="0" y="57"/>
                    <a:pt x="14" y="92"/>
                  </a:cubicBezTo>
                  <a:lnTo>
                    <a:pt x="159" y="439"/>
                  </a:lnTo>
                  <a:cubicBezTo>
                    <a:pt x="136" y="437"/>
                    <a:pt x="112" y="436"/>
                    <a:pt x="90" y="436"/>
                  </a:cubicBezTo>
                  <a:cubicBezTo>
                    <a:pt x="81" y="436"/>
                    <a:pt x="73" y="436"/>
                    <a:pt x="66" y="436"/>
                  </a:cubicBezTo>
                  <a:cubicBezTo>
                    <a:pt x="30" y="439"/>
                    <a:pt x="3" y="469"/>
                    <a:pt x="4" y="505"/>
                  </a:cubicBezTo>
                  <a:cubicBezTo>
                    <a:pt x="6" y="541"/>
                    <a:pt x="34" y="568"/>
                    <a:pt x="72" y="568"/>
                  </a:cubicBezTo>
                  <a:cubicBezTo>
                    <a:pt x="99" y="568"/>
                    <a:pt x="129" y="568"/>
                    <a:pt x="162" y="569"/>
                  </a:cubicBezTo>
                  <a:cubicBezTo>
                    <a:pt x="186" y="569"/>
                    <a:pt x="213" y="571"/>
                    <a:pt x="236" y="571"/>
                  </a:cubicBezTo>
                  <a:cubicBezTo>
                    <a:pt x="244" y="571"/>
                    <a:pt x="255" y="571"/>
                    <a:pt x="259" y="572"/>
                  </a:cubicBezTo>
                  <a:cubicBezTo>
                    <a:pt x="280" y="572"/>
                    <a:pt x="300" y="561"/>
                    <a:pt x="313" y="542"/>
                  </a:cubicBezTo>
                  <a:cubicBezTo>
                    <a:pt x="325" y="525"/>
                    <a:pt x="327" y="501"/>
                    <a:pt x="319" y="482"/>
                  </a:cubicBezTo>
                  <a:lnTo>
                    <a:pt x="136" y="42"/>
                  </a:lnTo>
                  <a:cubicBezTo>
                    <a:pt x="125" y="16"/>
                    <a:pt x="102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61"/>
            <p:cNvSpPr/>
            <p:nvPr/>
          </p:nvSpPr>
          <p:spPr>
            <a:xfrm>
              <a:off x="1338000" y="3601650"/>
              <a:ext cx="12875" cy="7850"/>
            </a:xfrm>
            <a:custGeom>
              <a:avLst/>
              <a:gdLst/>
              <a:ahLst/>
              <a:cxnLst/>
              <a:rect l="l" t="t" r="r" b="b"/>
              <a:pathLst>
                <a:path w="515" h="314" extrusionOk="0">
                  <a:moveTo>
                    <a:pt x="65" y="0"/>
                  </a:moveTo>
                  <a:cubicBezTo>
                    <a:pt x="28" y="2"/>
                    <a:pt x="1" y="35"/>
                    <a:pt x="4" y="71"/>
                  </a:cubicBezTo>
                  <a:cubicBezTo>
                    <a:pt x="10" y="186"/>
                    <a:pt x="100" y="288"/>
                    <a:pt x="214" y="309"/>
                  </a:cubicBezTo>
                  <a:cubicBezTo>
                    <a:pt x="231" y="311"/>
                    <a:pt x="244" y="314"/>
                    <a:pt x="260" y="314"/>
                  </a:cubicBezTo>
                  <a:cubicBezTo>
                    <a:pt x="358" y="314"/>
                    <a:pt x="457" y="252"/>
                    <a:pt x="500" y="162"/>
                  </a:cubicBezTo>
                  <a:cubicBezTo>
                    <a:pt x="514" y="128"/>
                    <a:pt x="500" y="88"/>
                    <a:pt x="467" y="73"/>
                  </a:cubicBezTo>
                  <a:cubicBezTo>
                    <a:pt x="458" y="70"/>
                    <a:pt x="449" y="68"/>
                    <a:pt x="440" y="68"/>
                  </a:cubicBezTo>
                  <a:cubicBezTo>
                    <a:pt x="414" y="68"/>
                    <a:pt x="389" y="82"/>
                    <a:pt x="378" y="108"/>
                  </a:cubicBezTo>
                  <a:cubicBezTo>
                    <a:pt x="358" y="151"/>
                    <a:pt x="308" y="183"/>
                    <a:pt x="261" y="183"/>
                  </a:cubicBezTo>
                  <a:cubicBezTo>
                    <a:pt x="254" y="183"/>
                    <a:pt x="247" y="182"/>
                    <a:pt x="240" y="181"/>
                  </a:cubicBezTo>
                  <a:cubicBezTo>
                    <a:pt x="185" y="171"/>
                    <a:pt x="140" y="119"/>
                    <a:pt x="135" y="63"/>
                  </a:cubicBezTo>
                  <a:cubicBezTo>
                    <a:pt x="134" y="26"/>
                    <a:pt x="104" y="2"/>
                    <a:pt x="6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61"/>
            <p:cNvSpPr/>
            <p:nvPr/>
          </p:nvSpPr>
          <p:spPr>
            <a:xfrm>
              <a:off x="1321825" y="3573375"/>
              <a:ext cx="19850" cy="9350"/>
            </a:xfrm>
            <a:custGeom>
              <a:avLst/>
              <a:gdLst/>
              <a:ahLst/>
              <a:cxnLst/>
              <a:rect l="l" t="t" r="r" b="b"/>
              <a:pathLst>
                <a:path w="794" h="374" extrusionOk="0">
                  <a:moveTo>
                    <a:pt x="475" y="0"/>
                  </a:moveTo>
                  <a:cubicBezTo>
                    <a:pt x="430" y="0"/>
                    <a:pt x="385" y="6"/>
                    <a:pt x="342" y="18"/>
                  </a:cubicBezTo>
                  <a:cubicBezTo>
                    <a:pt x="206" y="56"/>
                    <a:pt x="85" y="152"/>
                    <a:pt x="18" y="278"/>
                  </a:cubicBezTo>
                  <a:cubicBezTo>
                    <a:pt x="0" y="310"/>
                    <a:pt x="13" y="351"/>
                    <a:pt x="45" y="367"/>
                  </a:cubicBezTo>
                  <a:cubicBezTo>
                    <a:pt x="53" y="372"/>
                    <a:pt x="65" y="374"/>
                    <a:pt x="75" y="374"/>
                  </a:cubicBezTo>
                  <a:cubicBezTo>
                    <a:pt x="99" y="374"/>
                    <a:pt x="122" y="361"/>
                    <a:pt x="135" y="340"/>
                  </a:cubicBezTo>
                  <a:cubicBezTo>
                    <a:pt x="182" y="247"/>
                    <a:pt x="273" y="174"/>
                    <a:pt x="375" y="147"/>
                  </a:cubicBezTo>
                  <a:cubicBezTo>
                    <a:pt x="408" y="138"/>
                    <a:pt x="441" y="133"/>
                    <a:pt x="475" y="133"/>
                  </a:cubicBezTo>
                  <a:cubicBezTo>
                    <a:pt x="548" y="133"/>
                    <a:pt x="621" y="154"/>
                    <a:pt x="682" y="192"/>
                  </a:cubicBezTo>
                  <a:cubicBezTo>
                    <a:pt x="694" y="199"/>
                    <a:pt x="705" y="202"/>
                    <a:pt x="717" y="202"/>
                  </a:cubicBezTo>
                  <a:cubicBezTo>
                    <a:pt x="739" y="202"/>
                    <a:pt x="761" y="191"/>
                    <a:pt x="774" y="171"/>
                  </a:cubicBezTo>
                  <a:cubicBezTo>
                    <a:pt x="794" y="138"/>
                    <a:pt x="782" y="99"/>
                    <a:pt x="752" y="79"/>
                  </a:cubicBezTo>
                  <a:cubicBezTo>
                    <a:pt x="669" y="28"/>
                    <a:pt x="572" y="0"/>
                    <a:pt x="4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61"/>
            <p:cNvSpPr/>
            <p:nvPr/>
          </p:nvSpPr>
          <p:spPr>
            <a:xfrm>
              <a:off x="1352050" y="3570075"/>
              <a:ext cx="14250" cy="7300"/>
            </a:xfrm>
            <a:custGeom>
              <a:avLst/>
              <a:gdLst/>
              <a:ahLst/>
              <a:cxnLst/>
              <a:rect l="l" t="t" r="r" b="b"/>
              <a:pathLst>
                <a:path w="570" h="292" extrusionOk="0">
                  <a:moveTo>
                    <a:pt x="404" y="1"/>
                  </a:moveTo>
                  <a:cubicBezTo>
                    <a:pt x="258" y="1"/>
                    <a:pt x="112" y="69"/>
                    <a:pt x="22" y="184"/>
                  </a:cubicBezTo>
                  <a:cubicBezTo>
                    <a:pt x="1" y="213"/>
                    <a:pt x="6" y="256"/>
                    <a:pt x="35" y="277"/>
                  </a:cubicBezTo>
                  <a:cubicBezTo>
                    <a:pt x="45" y="289"/>
                    <a:pt x="59" y="291"/>
                    <a:pt x="74" y="291"/>
                  </a:cubicBezTo>
                  <a:cubicBezTo>
                    <a:pt x="94" y="291"/>
                    <a:pt x="114" y="283"/>
                    <a:pt x="127" y="264"/>
                  </a:cubicBezTo>
                  <a:cubicBezTo>
                    <a:pt x="191" y="182"/>
                    <a:pt x="297" y="133"/>
                    <a:pt x="402" y="133"/>
                  </a:cubicBezTo>
                  <a:cubicBezTo>
                    <a:pt x="428" y="133"/>
                    <a:pt x="454" y="136"/>
                    <a:pt x="480" y="143"/>
                  </a:cubicBezTo>
                  <a:cubicBezTo>
                    <a:pt x="486" y="144"/>
                    <a:pt x="492" y="145"/>
                    <a:pt x="497" y="145"/>
                  </a:cubicBezTo>
                  <a:cubicBezTo>
                    <a:pt x="527" y="145"/>
                    <a:pt x="553" y="125"/>
                    <a:pt x="560" y="96"/>
                  </a:cubicBezTo>
                  <a:cubicBezTo>
                    <a:pt x="570" y="60"/>
                    <a:pt x="548" y="24"/>
                    <a:pt x="513" y="14"/>
                  </a:cubicBezTo>
                  <a:cubicBezTo>
                    <a:pt x="477" y="5"/>
                    <a:pt x="440" y="1"/>
                    <a:pt x="40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61"/>
            <p:cNvSpPr/>
            <p:nvPr/>
          </p:nvSpPr>
          <p:spPr>
            <a:xfrm>
              <a:off x="1334700" y="3556175"/>
              <a:ext cx="17425" cy="12800"/>
            </a:xfrm>
            <a:custGeom>
              <a:avLst/>
              <a:gdLst/>
              <a:ahLst/>
              <a:cxnLst/>
              <a:rect l="l" t="t" r="r" b="b"/>
              <a:pathLst>
                <a:path w="697" h="512" extrusionOk="0">
                  <a:moveTo>
                    <a:pt x="72" y="1"/>
                  </a:moveTo>
                  <a:cubicBezTo>
                    <a:pt x="66" y="1"/>
                    <a:pt x="60" y="1"/>
                    <a:pt x="54" y="3"/>
                  </a:cubicBezTo>
                  <a:cubicBezTo>
                    <a:pt x="19" y="11"/>
                    <a:pt x="0" y="47"/>
                    <a:pt x="9" y="83"/>
                  </a:cubicBezTo>
                  <a:cubicBezTo>
                    <a:pt x="44" y="216"/>
                    <a:pt x="130" y="334"/>
                    <a:pt x="243" y="411"/>
                  </a:cubicBezTo>
                  <a:cubicBezTo>
                    <a:pt x="339" y="476"/>
                    <a:pt x="455" y="511"/>
                    <a:pt x="572" y="511"/>
                  </a:cubicBezTo>
                  <a:cubicBezTo>
                    <a:pt x="593" y="511"/>
                    <a:pt x="615" y="511"/>
                    <a:pt x="636" y="509"/>
                  </a:cubicBezTo>
                  <a:cubicBezTo>
                    <a:pt x="672" y="503"/>
                    <a:pt x="696" y="470"/>
                    <a:pt x="693" y="434"/>
                  </a:cubicBezTo>
                  <a:cubicBezTo>
                    <a:pt x="688" y="401"/>
                    <a:pt x="659" y="377"/>
                    <a:pt x="627" y="377"/>
                  </a:cubicBezTo>
                  <a:cubicBezTo>
                    <a:pt x="624" y="377"/>
                    <a:pt x="622" y="377"/>
                    <a:pt x="619" y="377"/>
                  </a:cubicBezTo>
                  <a:cubicBezTo>
                    <a:pt x="603" y="379"/>
                    <a:pt x="587" y="380"/>
                    <a:pt x="572" y="380"/>
                  </a:cubicBezTo>
                  <a:cubicBezTo>
                    <a:pt x="482" y="380"/>
                    <a:pt x="390" y="353"/>
                    <a:pt x="316" y="303"/>
                  </a:cubicBezTo>
                  <a:cubicBezTo>
                    <a:pt x="229" y="244"/>
                    <a:pt x="162" y="151"/>
                    <a:pt x="136" y="48"/>
                  </a:cubicBezTo>
                  <a:cubicBezTo>
                    <a:pt x="127" y="18"/>
                    <a:pt x="101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61"/>
            <p:cNvSpPr/>
            <p:nvPr/>
          </p:nvSpPr>
          <p:spPr>
            <a:xfrm>
              <a:off x="1291525" y="3595050"/>
              <a:ext cx="14300" cy="7275"/>
            </a:xfrm>
            <a:custGeom>
              <a:avLst/>
              <a:gdLst/>
              <a:ahLst/>
              <a:cxnLst/>
              <a:rect l="l" t="t" r="r" b="b"/>
              <a:pathLst>
                <a:path w="572" h="291" extrusionOk="0">
                  <a:moveTo>
                    <a:pt x="75" y="1"/>
                  </a:moveTo>
                  <a:cubicBezTo>
                    <a:pt x="50" y="1"/>
                    <a:pt x="24" y="17"/>
                    <a:pt x="14" y="43"/>
                  </a:cubicBezTo>
                  <a:cubicBezTo>
                    <a:pt x="0" y="77"/>
                    <a:pt x="19" y="114"/>
                    <a:pt x="53" y="127"/>
                  </a:cubicBezTo>
                  <a:lnTo>
                    <a:pt x="475" y="286"/>
                  </a:lnTo>
                  <a:cubicBezTo>
                    <a:pt x="482" y="287"/>
                    <a:pt x="490" y="290"/>
                    <a:pt x="498" y="290"/>
                  </a:cubicBezTo>
                  <a:cubicBezTo>
                    <a:pt x="522" y="290"/>
                    <a:pt x="548" y="273"/>
                    <a:pt x="558" y="249"/>
                  </a:cubicBezTo>
                  <a:cubicBezTo>
                    <a:pt x="572" y="214"/>
                    <a:pt x="555" y="177"/>
                    <a:pt x="521" y="164"/>
                  </a:cubicBezTo>
                  <a:lnTo>
                    <a:pt x="99" y="6"/>
                  </a:lnTo>
                  <a:cubicBezTo>
                    <a:pt x="91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61"/>
            <p:cNvSpPr/>
            <p:nvPr/>
          </p:nvSpPr>
          <p:spPr>
            <a:xfrm>
              <a:off x="1325800" y="3630125"/>
              <a:ext cx="31000" cy="6900"/>
            </a:xfrm>
            <a:custGeom>
              <a:avLst/>
              <a:gdLst/>
              <a:ahLst/>
              <a:cxnLst/>
              <a:rect l="l" t="t" r="r" b="b"/>
              <a:pathLst>
                <a:path w="1240" h="276" extrusionOk="0">
                  <a:moveTo>
                    <a:pt x="1165" y="0"/>
                  </a:moveTo>
                  <a:cubicBezTo>
                    <a:pt x="1156" y="0"/>
                    <a:pt x="1147" y="2"/>
                    <a:pt x="1138" y="7"/>
                  </a:cubicBezTo>
                  <a:cubicBezTo>
                    <a:pt x="934" y="98"/>
                    <a:pt x="713" y="144"/>
                    <a:pt x="492" y="144"/>
                  </a:cubicBezTo>
                  <a:cubicBezTo>
                    <a:pt x="356" y="144"/>
                    <a:pt x="221" y="127"/>
                    <a:pt x="89" y="92"/>
                  </a:cubicBezTo>
                  <a:cubicBezTo>
                    <a:pt x="83" y="91"/>
                    <a:pt x="77" y="90"/>
                    <a:pt x="71" y="90"/>
                  </a:cubicBezTo>
                  <a:cubicBezTo>
                    <a:pt x="42" y="90"/>
                    <a:pt x="16" y="110"/>
                    <a:pt x="9" y="139"/>
                  </a:cubicBezTo>
                  <a:cubicBezTo>
                    <a:pt x="0" y="175"/>
                    <a:pt x="20" y="211"/>
                    <a:pt x="56" y="220"/>
                  </a:cubicBezTo>
                  <a:cubicBezTo>
                    <a:pt x="196" y="257"/>
                    <a:pt x="343" y="275"/>
                    <a:pt x="489" y="275"/>
                  </a:cubicBezTo>
                  <a:cubicBezTo>
                    <a:pt x="731" y="275"/>
                    <a:pt x="971" y="225"/>
                    <a:pt x="1192" y="128"/>
                  </a:cubicBezTo>
                  <a:cubicBezTo>
                    <a:pt x="1225" y="112"/>
                    <a:pt x="1239" y="75"/>
                    <a:pt x="1225" y="41"/>
                  </a:cubicBezTo>
                  <a:cubicBezTo>
                    <a:pt x="1214" y="16"/>
                    <a:pt x="1190" y="0"/>
                    <a:pt x="116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61"/>
            <p:cNvSpPr/>
            <p:nvPr/>
          </p:nvSpPr>
          <p:spPr>
            <a:xfrm>
              <a:off x="1058625" y="3646100"/>
              <a:ext cx="209475" cy="419025"/>
            </a:xfrm>
            <a:custGeom>
              <a:avLst/>
              <a:gdLst/>
              <a:ahLst/>
              <a:cxnLst/>
              <a:rect l="l" t="t" r="r" b="b"/>
              <a:pathLst>
                <a:path w="8379" h="16761" extrusionOk="0">
                  <a:moveTo>
                    <a:pt x="7442" y="1"/>
                  </a:moveTo>
                  <a:cubicBezTo>
                    <a:pt x="4513" y="647"/>
                    <a:pt x="2740" y="1390"/>
                    <a:pt x="1445" y="2422"/>
                  </a:cubicBezTo>
                  <a:cubicBezTo>
                    <a:pt x="853" y="2891"/>
                    <a:pt x="466" y="3599"/>
                    <a:pt x="276" y="4331"/>
                  </a:cubicBezTo>
                  <a:cubicBezTo>
                    <a:pt x="0" y="5393"/>
                    <a:pt x="273" y="6544"/>
                    <a:pt x="823" y="7494"/>
                  </a:cubicBezTo>
                  <a:cubicBezTo>
                    <a:pt x="1374" y="8445"/>
                    <a:pt x="2180" y="9221"/>
                    <a:pt x="3025" y="9922"/>
                  </a:cubicBezTo>
                  <a:cubicBezTo>
                    <a:pt x="3438" y="9613"/>
                    <a:pt x="3840" y="9287"/>
                    <a:pt x="4253" y="8978"/>
                  </a:cubicBezTo>
                  <a:lnTo>
                    <a:pt x="5298" y="11182"/>
                  </a:lnTo>
                  <a:cubicBezTo>
                    <a:pt x="4815" y="12310"/>
                    <a:pt x="4482" y="13501"/>
                    <a:pt x="4307" y="14713"/>
                  </a:cubicBezTo>
                  <a:cubicBezTo>
                    <a:pt x="4263" y="15031"/>
                    <a:pt x="4227" y="15354"/>
                    <a:pt x="4274" y="15670"/>
                  </a:cubicBezTo>
                  <a:cubicBezTo>
                    <a:pt x="4320" y="15985"/>
                    <a:pt x="4454" y="16300"/>
                    <a:pt x="4697" y="16507"/>
                  </a:cubicBezTo>
                  <a:cubicBezTo>
                    <a:pt x="4902" y="16682"/>
                    <a:pt x="5164" y="16761"/>
                    <a:pt x="5432" y="16761"/>
                  </a:cubicBezTo>
                  <a:cubicBezTo>
                    <a:pt x="5742" y="16761"/>
                    <a:pt x="6061" y="16656"/>
                    <a:pt x="6316" y="16477"/>
                  </a:cubicBezTo>
                  <a:cubicBezTo>
                    <a:pt x="6792" y="16146"/>
                    <a:pt x="7086" y="15611"/>
                    <a:pt x="7322" y="15081"/>
                  </a:cubicBezTo>
                  <a:cubicBezTo>
                    <a:pt x="7977" y="13608"/>
                    <a:pt x="8278" y="12037"/>
                    <a:pt x="8310" y="10425"/>
                  </a:cubicBezTo>
                  <a:cubicBezTo>
                    <a:pt x="8378" y="6934"/>
                    <a:pt x="8087" y="3433"/>
                    <a:pt x="7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61"/>
            <p:cNvSpPr/>
            <p:nvPr/>
          </p:nvSpPr>
          <p:spPr>
            <a:xfrm>
              <a:off x="1124025" y="3735650"/>
              <a:ext cx="80250" cy="86925"/>
            </a:xfrm>
            <a:custGeom>
              <a:avLst/>
              <a:gdLst/>
              <a:ahLst/>
              <a:cxnLst/>
              <a:rect l="l" t="t" r="r" b="b"/>
              <a:pathLst>
                <a:path w="3210" h="3477" extrusionOk="0">
                  <a:moveTo>
                    <a:pt x="71" y="1"/>
                  </a:moveTo>
                  <a:cubicBezTo>
                    <a:pt x="41" y="1"/>
                    <a:pt x="15" y="22"/>
                    <a:pt x="7" y="53"/>
                  </a:cubicBezTo>
                  <a:cubicBezTo>
                    <a:pt x="0" y="88"/>
                    <a:pt x="22" y="123"/>
                    <a:pt x="57" y="131"/>
                  </a:cubicBezTo>
                  <a:cubicBezTo>
                    <a:pt x="429" y="216"/>
                    <a:pt x="779" y="314"/>
                    <a:pt x="966" y="570"/>
                  </a:cubicBezTo>
                  <a:lnTo>
                    <a:pt x="3082" y="3450"/>
                  </a:lnTo>
                  <a:cubicBezTo>
                    <a:pt x="3096" y="3468"/>
                    <a:pt x="3116" y="3476"/>
                    <a:pt x="3136" y="3476"/>
                  </a:cubicBezTo>
                  <a:cubicBezTo>
                    <a:pt x="3148" y="3476"/>
                    <a:pt x="3162" y="3473"/>
                    <a:pt x="3174" y="3462"/>
                  </a:cubicBezTo>
                  <a:cubicBezTo>
                    <a:pt x="3202" y="3440"/>
                    <a:pt x="3209" y="3400"/>
                    <a:pt x="3188" y="3372"/>
                  </a:cubicBezTo>
                  <a:lnTo>
                    <a:pt x="1072" y="491"/>
                  </a:lnTo>
                  <a:cubicBezTo>
                    <a:pt x="855" y="198"/>
                    <a:pt x="482" y="94"/>
                    <a:pt x="86" y="3"/>
                  </a:cubicBezTo>
                  <a:cubicBezTo>
                    <a:pt x="81" y="1"/>
                    <a:pt x="76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61"/>
            <p:cNvSpPr/>
            <p:nvPr/>
          </p:nvSpPr>
          <p:spPr>
            <a:xfrm>
              <a:off x="1113000" y="3794700"/>
              <a:ext cx="72075" cy="82875"/>
            </a:xfrm>
            <a:custGeom>
              <a:avLst/>
              <a:gdLst/>
              <a:ahLst/>
              <a:cxnLst/>
              <a:rect l="l" t="t" r="r" b="b"/>
              <a:pathLst>
                <a:path w="2883" h="3315" extrusionOk="0">
                  <a:moveTo>
                    <a:pt x="2810" y="0"/>
                  </a:moveTo>
                  <a:cubicBezTo>
                    <a:pt x="2791" y="0"/>
                    <a:pt x="2772" y="8"/>
                    <a:pt x="2760" y="24"/>
                  </a:cubicBezTo>
                  <a:lnTo>
                    <a:pt x="24" y="3206"/>
                  </a:lnTo>
                  <a:cubicBezTo>
                    <a:pt x="1" y="3233"/>
                    <a:pt x="5" y="3276"/>
                    <a:pt x="31" y="3298"/>
                  </a:cubicBezTo>
                  <a:cubicBezTo>
                    <a:pt x="44" y="3309"/>
                    <a:pt x="58" y="3314"/>
                    <a:pt x="75" y="3314"/>
                  </a:cubicBezTo>
                  <a:cubicBezTo>
                    <a:pt x="92" y="3314"/>
                    <a:pt x="112" y="3307"/>
                    <a:pt x="124" y="3291"/>
                  </a:cubicBezTo>
                  <a:lnTo>
                    <a:pt x="2860" y="109"/>
                  </a:lnTo>
                  <a:cubicBezTo>
                    <a:pt x="2883" y="82"/>
                    <a:pt x="2881" y="39"/>
                    <a:pt x="2853" y="16"/>
                  </a:cubicBezTo>
                  <a:cubicBezTo>
                    <a:pt x="2840" y="6"/>
                    <a:pt x="2825" y="0"/>
                    <a:pt x="281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61"/>
            <p:cNvSpPr/>
            <p:nvPr/>
          </p:nvSpPr>
          <p:spPr>
            <a:xfrm>
              <a:off x="1187875" y="3729325"/>
              <a:ext cx="10650" cy="83300"/>
            </a:xfrm>
            <a:custGeom>
              <a:avLst/>
              <a:gdLst/>
              <a:ahLst/>
              <a:cxnLst/>
              <a:rect l="l" t="t" r="r" b="b"/>
              <a:pathLst>
                <a:path w="426" h="3332" extrusionOk="0">
                  <a:moveTo>
                    <a:pt x="71" y="1"/>
                  </a:moveTo>
                  <a:cubicBezTo>
                    <a:pt x="68" y="1"/>
                    <a:pt x="66" y="1"/>
                    <a:pt x="63" y="1"/>
                  </a:cubicBezTo>
                  <a:cubicBezTo>
                    <a:pt x="28" y="4"/>
                    <a:pt x="1" y="37"/>
                    <a:pt x="5" y="73"/>
                  </a:cubicBezTo>
                  <a:lnTo>
                    <a:pt x="291" y="3272"/>
                  </a:lnTo>
                  <a:cubicBezTo>
                    <a:pt x="294" y="3306"/>
                    <a:pt x="322" y="3332"/>
                    <a:pt x="357" y="3332"/>
                  </a:cubicBezTo>
                  <a:lnTo>
                    <a:pt x="362" y="3332"/>
                  </a:lnTo>
                  <a:cubicBezTo>
                    <a:pt x="398" y="3328"/>
                    <a:pt x="425" y="3296"/>
                    <a:pt x="421" y="3260"/>
                  </a:cubicBezTo>
                  <a:lnTo>
                    <a:pt x="135" y="60"/>
                  </a:lnTo>
                  <a:cubicBezTo>
                    <a:pt x="132" y="26"/>
                    <a:pt x="104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61"/>
            <p:cNvSpPr/>
            <p:nvPr/>
          </p:nvSpPr>
          <p:spPr>
            <a:xfrm>
              <a:off x="1178300" y="3739775"/>
              <a:ext cx="14250" cy="17650"/>
            </a:xfrm>
            <a:custGeom>
              <a:avLst/>
              <a:gdLst/>
              <a:ahLst/>
              <a:cxnLst/>
              <a:rect l="l" t="t" r="r" b="b"/>
              <a:pathLst>
                <a:path w="570" h="706" extrusionOk="0">
                  <a:moveTo>
                    <a:pt x="74" y="0"/>
                  </a:moveTo>
                  <a:cubicBezTo>
                    <a:pt x="61" y="0"/>
                    <a:pt x="48" y="5"/>
                    <a:pt x="36" y="13"/>
                  </a:cubicBezTo>
                  <a:cubicBezTo>
                    <a:pt x="5" y="36"/>
                    <a:pt x="0" y="78"/>
                    <a:pt x="22" y="106"/>
                  </a:cubicBezTo>
                  <a:lnTo>
                    <a:pt x="444" y="678"/>
                  </a:lnTo>
                  <a:cubicBezTo>
                    <a:pt x="458" y="695"/>
                    <a:pt x="477" y="705"/>
                    <a:pt x="497" y="705"/>
                  </a:cubicBezTo>
                  <a:cubicBezTo>
                    <a:pt x="511" y="705"/>
                    <a:pt x="524" y="701"/>
                    <a:pt x="534" y="692"/>
                  </a:cubicBezTo>
                  <a:cubicBezTo>
                    <a:pt x="565" y="670"/>
                    <a:pt x="569" y="628"/>
                    <a:pt x="548" y="599"/>
                  </a:cubicBezTo>
                  <a:lnTo>
                    <a:pt x="126" y="28"/>
                  </a:lnTo>
                  <a:cubicBezTo>
                    <a:pt x="113" y="10"/>
                    <a:pt x="94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61"/>
            <p:cNvSpPr/>
            <p:nvPr/>
          </p:nvSpPr>
          <p:spPr>
            <a:xfrm>
              <a:off x="1215675" y="3652050"/>
              <a:ext cx="52275" cy="225550"/>
            </a:xfrm>
            <a:custGeom>
              <a:avLst/>
              <a:gdLst/>
              <a:ahLst/>
              <a:cxnLst/>
              <a:rect l="l" t="t" r="r" b="b"/>
              <a:pathLst>
                <a:path w="2091" h="9022" extrusionOk="0">
                  <a:moveTo>
                    <a:pt x="75" y="0"/>
                  </a:moveTo>
                  <a:cubicBezTo>
                    <a:pt x="68" y="0"/>
                    <a:pt x="61" y="2"/>
                    <a:pt x="54" y="4"/>
                  </a:cubicBezTo>
                  <a:cubicBezTo>
                    <a:pt x="21" y="16"/>
                    <a:pt x="1" y="54"/>
                    <a:pt x="14" y="87"/>
                  </a:cubicBezTo>
                  <a:cubicBezTo>
                    <a:pt x="1001" y="2958"/>
                    <a:pt x="1655" y="5944"/>
                    <a:pt x="1955" y="8963"/>
                  </a:cubicBezTo>
                  <a:cubicBezTo>
                    <a:pt x="1959" y="8997"/>
                    <a:pt x="1988" y="9022"/>
                    <a:pt x="2022" y="9022"/>
                  </a:cubicBezTo>
                  <a:cubicBezTo>
                    <a:pt x="2024" y="9022"/>
                    <a:pt x="2026" y="9022"/>
                    <a:pt x="2029" y="9020"/>
                  </a:cubicBezTo>
                  <a:cubicBezTo>
                    <a:pt x="2065" y="9017"/>
                    <a:pt x="2091" y="8984"/>
                    <a:pt x="2088" y="8949"/>
                  </a:cubicBezTo>
                  <a:cubicBezTo>
                    <a:pt x="1786" y="5920"/>
                    <a:pt x="1130" y="2923"/>
                    <a:pt x="138" y="44"/>
                  </a:cubicBezTo>
                  <a:cubicBezTo>
                    <a:pt x="128" y="18"/>
                    <a:pt x="102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61"/>
            <p:cNvSpPr/>
            <p:nvPr/>
          </p:nvSpPr>
          <p:spPr>
            <a:xfrm>
              <a:off x="1164675" y="3909475"/>
              <a:ext cx="86125" cy="111975"/>
            </a:xfrm>
            <a:custGeom>
              <a:avLst/>
              <a:gdLst/>
              <a:ahLst/>
              <a:cxnLst/>
              <a:rect l="l" t="t" r="r" b="b"/>
              <a:pathLst>
                <a:path w="3445" h="4479" extrusionOk="0">
                  <a:moveTo>
                    <a:pt x="3378" y="0"/>
                  </a:moveTo>
                  <a:cubicBezTo>
                    <a:pt x="3373" y="0"/>
                    <a:pt x="3368" y="1"/>
                    <a:pt x="3363" y="3"/>
                  </a:cubicBezTo>
                  <a:lnTo>
                    <a:pt x="1528" y="460"/>
                  </a:lnTo>
                  <a:cubicBezTo>
                    <a:pt x="1492" y="469"/>
                    <a:pt x="1470" y="504"/>
                    <a:pt x="1479" y="540"/>
                  </a:cubicBezTo>
                  <a:cubicBezTo>
                    <a:pt x="1487" y="571"/>
                    <a:pt x="1516" y="591"/>
                    <a:pt x="1545" y="591"/>
                  </a:cubicBezTo>
                  <a:cubicBezTo>
                    <a:pt x="1550" y="591"/>
                    <a:pt x="1555" y="590"/>
                    <a:pt x="1560" y="589"/>
                  </a:cubicBezTo>
                  <a:lnTo>
                    <a:pt x="3312" y="153"/>
                  </a:lnTo>
                  <a:lnTo>
                    <a:pt x="3312" y="153"/>
                  </a:lnTo>
                  <a:cubicBezTo>
                    <a:pt x="3292" y="968"/>
                    <a:pt x="3144" y="2097"/>
                    <a:pt x="2573" y="3019"/>
                  </a:cubicBezTo>
                  <a:cubicBezTo>
                    <a:pt x="2067" y="3832"/>
                    <a:pt x="1201" y="4348"/>
                    <a:pt x="382" y="4348"/>
                  </a:cubicBezTo>
                  <a:cubicBezTo>
                    <a:pt x="282" y="4348"/>
                    <a:pt x="182" y="4340"/>
                    <a:pt x="84" y="4324"/>
                  </a:cubicBezTo>
                  <a:cubicBezTo>
                    <a:pt x="80" y="4323"/>
                    <a:pt x="75" y="4323"/>
                    <a:pt x="71" y="4323"/>
                  </a:cubicBezTo>
                  <a:cubicBezTo>
                    <a:pt x="40" y="4323"/>
                    <a:pt x="13" y="4345"/>
                    <a:pt x="9" y="4377"/>
                  </a:cubicBezTo>
                  <a:cubicBezTo>
                    <a:pt x="1" y="4413"/>
                    <a:pt x="27" y="4447"/>
                    <a:pt x="62" y="4453"/>
                  </a:cubicBezTo>
                  <a:cubicBezTo>
                    <a:pt x="177" y="4470"/>
                    <a:pt x="291" y="4478"/>
                    <a:pt x="404" y="4478"/>
                  </a:cubicBezTo>
                  <a:cubicBezTo>
                    <a:pt x="1379" y="4478"/>
                    <a:pt x="2234" y="3812"/>
                    <a:pt x="2685" y="3087"/>
                  </a:cubicBezTo>
                  <a:cubicBezTo>
                    <a:pt x="3293" y="2105"/>
                    <a:pt x="3435" y="903"/>
                    <a:pt x="3445" y="67"/>
                  </a:cubicBezTo>
                  <a:cubicBezTo>
                    <a:pt x="3445" y="47"/>
                    <a:pt x="3436" y="28"/>
                    <a:pt x="3420" y="15"/>
                  </a:cubicBezTo>
                  <a:cubicBezTo>
                    <a:pt x="3409" y="6"/>
                    <a:pt x="3393" y="0"/>
                    <a:pt x="337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61"/>
            <p:cNvSpPr/>
            <p:nvPr/>
          </p:nvSpPr>
          <p:spPr>
            <a:xfrm>
              <a:off x="1410300" y="3653825"/>
              <a:ext cx="208575" cy="401125"/>
            </a:xfrm>
            <a:custGeom>
              <a:avLst/>
              <a:gdLst/>
              <a:ahLst/>
              <a:cxnLst/>
              <a:rect l="l" t="t" r="r" b="b"/>
              <a:pathLst>
                <a:path w="8343" h="16045" extrusionOk="0">
                  <a:moveTo>
                    <a:pt x="1" y="1"/>
                  </a:moveTo>
                  <a:lnTo>
                    <a:pt x="1" y="1"/>
                  </a:lnTo>
                  <a:cubicBezTo>
                    <a:pt x="99" y="2718"/>
                    <a:pt x="198" y="5434"/>
                    <a:pt x="295" y="8153"/>
                  </a:cubicBezTo>
                  <a:cubicBezTo>
                    <a:pt x="370" y="10187"/>
                    <a:pt x="836" y="12131"/>
                    <a:pt x="1466" y="14067"/>
                  </a:cubicBezTo>
                  <a:cubicBezTo>
                    <a:pt x="1600" y="14480"/>
                    <a:pt x="1753" y="14893"/>
                    <a:pt x="2001" y="15248"/>
                  </a:cubicBezTo>
                  <a:cubicBezTo>
                    <a:pt x="2247" y="15605"/>
                    <a:pt x="2601" y="15904"/>
                    <a:pt x="3021" y="16010"/>
                  </a:cubicBezTo>
                  <a:cubicBezTo>
                    <a:pt x="3118" y="16033"/>
                    <a:pt x="3219" y="16045"/>
                    <a:pt x="3319" y="16045"/>
                  </a:cubicBezTo>
                  <a:cubicBezTo>
                    <a:pt x="3656" y="16045"/>
                    <a:pt x="3992" y="15913"/>
                    <a:pt x="4196" y="15651"/>
                  </a:cubicBezTo>
                  <a:cubicBezTo>
                    <a:pt x="4384" y="15408"/>
                    <a:pt x="4445" y="15086"/>
                    <a:pt x="4425" y="14779"/>
                  </a:cubicBezTo>
                  <a:cubicBezTo>
                    <a:pt x="4405" y="14471"/>
                    <a:pt x="4311" y="14175"/>
                    <a:pt x="4218" y="13882"/>
                  </a:cubicBezTo>
                  <a:cubicBezTo>
                    <a:pt x="3866" y="12779"/>
                    <a:pt x="3512" y="11672"/>
                    <a:pt x="3160" y="10569"/>
                  </a:cubicBezTo>
                  <a:lnTo>
                    <a:pt x="3829" y="9504"/>
                  </a:lnTo>
                  <a:cubicBezTo>
                    <a:pt x="4165" y="9648"/>
                    <a:pt x="4544" y="9785"/>
                    <a:pt x="4880" y="9930"/>
                  </a:cubicBezTo>
                  <a:cubicBezTo>
                    <a:pt x="5452" y="9287"/>
                    <a:pt x="6025" y="8643"/>
                    <a:pt x="6597" y="8000"/>
                  </a:cubicBezTo>
                  <a:cubicBezTo>
                    <a:pt x="7356" y="7148"/>
                    <a:pt x="8153" y="6210"/>
                    <a:pt x="8255" y="5074"/>
                  </a:cubicBezTo>
                  <a:cubicBezTo>
                    <a:pt x="8342" y="4093"/>
                    <a:pt x="7870" y="3114"/>
                    <a:pt x="7138" y="2456"/>
                  </a:cubicBezTo>
                  <a:cubicBezTo>
                    <a:pt x="6405" y="1800"/>
                    <a:pt x="5440" y="1516"/>
                    <a:pt x="4495" y="1246"/>
                  </a:cubicBezTo>
                  <a:cubicBezTo>
                    <a:pt x="2974" y="810"/>
                    <a:pt x="1522" y="43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61"/>
            <p:cNvSpPr/>
            <p:nvPr/>
          </p:nvSpPr>
          <p:spPr>
            <a:xfrm>
              <a:off x="1419575" y="3660350"/>
              <a:ext cx="19925" cy="238950"/>
            </a:xfrm>
            <a:custGeom>
              <a:avLst/>
              <a:gdLst/>
              <a:ahLst/>
              <a:cxnLst/>
              <a:rect l="l" t="t" r="r" b="b"/>
              <a:pathLst>
                <a:path w="797" h="9558" extrusionOk="0">
                  <a:moveTo>
                    <a:pt x="725" y="0"/>
                  </a:moveTo>
                  <a:cubicBezTo>
                    <a:pt x="691" y="0"/>
                    <a:pt x="664" y="26"/>
                    <a:pt x="661" y="58"/>
                  </a:cubicBezTo>
                  <a:cubicBezTo>
                    <a:pt x="287" y="3178"/>
                    <a:pt x="64" y="6351"/>
                    <a:pt x="0" y="9490"/>
                  </a:cubicBezTo>
                  <a:cubicBezTo>
                    <a:pt x="0" y="9526"/>
                    <a:pt x="29" y="9557"/>
                    <a:pt x="66" y="9557"/>
                  </a:cubicBezTo>
                  <a:cubicBezTo>
                    <a:pt x="102" y="9557"/>
                    <a:pt x="132" y="9529"/>
                    <a:pt x="130" y="9494"/>
                  </a:cubicBezTo>
                  <a:cubicBezTo>
                    <a:pt x="195" y="6358"/>
                    <a:pt x="418" y="3189"/>
                    <a:pt x="792" y="74"/>
                  </a:cubicBezTo>
                  <a:cubicBezTo>
                    <a:pt x="796" y="38"/>
                    <a:pt x="771" y="4"/>
                    <a:pt x="735" y="1"/>
                  </a:cubicBezTo>
                  <a:cubicBezTo>
                    <a:pt x="731" y="1"/>
                    <a:pt x="728" y="0"/>
                    <a:pt x="72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61"/>
            <p:cNvSpPr/>
            <p:nvPr/>
          </p:nvSpPr>
          <p:spPr>
            <a:xfrm>
              <a:off x="1465675" y="3720125"/>
              <a:ext cx="86575" cy="106350"/>
            </a:xfrm>
            <a:custGeom>
              <a:avLst/>
              <a:gdLst/>
              <a:ahLst/>
              <a:cxnLst/>
              <a:rect l="l" t="t" r="r" b="b"/>
              <a:pathLst>
                <a:path w="3463" h="4254" extrusionOk="0">
                  <a:moveTo>
                    <a:pt x="3388" y="0"/>
                  </a:moveTo>
                  <a:cubicBezTo>
                    <a:pt x="3379" y="0"/>
                    <a:pt x="3370" y="2"/>
                    <a:pt x="3361" y="6"/>
                  </a:cubicBezTo>
                  <a:cubicBezTo>
                    <a:pt x="2759" y="278"/>
                    <a:pt x="2397" y="788"/>
                    <a:pt x="2016" y="1328"/>
                  </a:cubicBezTo>
                  <a:lnTo>
                    <a:pt x="22" y="4150"/>
                  </a:lnTo>
                  <a:cubicBezTo>
                    <a:pt x="0" y="4179"/>
                    <a:pt x="7" y="4219"/>
                    <a:pt x="37" y="4240"/>
                  </a:cubicBezTo>
                  <a:cubicBezTo>
                    <a:pt x="49" y="4250"/>
                    <a:pt x="63" y="4253"/>
                    <a:pt x="74" y="4253"/>
                  </a:cubicBezTo>
                  <a:cubicBezTo>
                    <a:pt x="95" y="4253"/>
                    <a:pt x="115" y="4244"/>
                    <a:pt x="129" y="4224"/>
                  </a:cubicBezTo>
                  <a:lnTo>
                    <a:pt x="2124" y="1403"/>
                  </a:lnTo>
                  <a:cubicBezTo>
                    <a:pt x="2496" y="879"/>
                    <a:pt x="2846" y="383"/>
                    <a:pt x="3417" y="126"/>
                  </a:cubicBezTo>
                  <a:cubicBezTo>
                    <a:pt x="3448" y="109"/>
                    <a:pt x="3462" y="70"/>
                    <a:pt x="3448" y="37"/>
                  </a:cubicBezTo>
                  <a:cubicBezTo>
                    <a:pt x="3437" y="14"/>
                    <a:pt x="3413" y="0"/>
                    <a:pt x="338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61"/>
            <p:cNvSpPr/>
            <p:nvPr/>
          </p:nvSpPr>
          <p:spPr>
            <a:xfrm>
              <a:off x="1474950" y="3734025"/>
              <a:ext cx="5100" cy="78425"/>
            </a:xfrm>
            <a:custGeom>
              <a:avLst/>
              <a:gdLst/>
              <a:ahLst/>
              <a:cxnLst/>
              <a:rect l="l" t="t" r="r" b="b"/>
              <a:pathLst>
                <a:path w="204" h="3137" extrusionOk="0">
                  <a:moveTo>
                    <a:pt x="138" y="0"/>
                  </a:moveTo>
                  <a:cubicBezTo>
                    <a:pt x="102" y="0"/>
                    <a:pt x="74" y="29"/>
                    <a:pt x="72" y="65"/>
                  </a:cubicBezTo>
                  <a:lnTo>
                    <a:pt x="1" y="3068"/>
                  </a:lnTo>
                  <a:cubicBezTo>
                    <a:pt x="1" y="3105"/>
                    <a:pt x="29" y="3137"/>
                    <a:pt x="67" y="3137"/>
                  </a:cubicBezTo>
                  <a:cubicBezTo>
                    <a:pt x="102" y="3137"/>
                    <a:pt x="131" y="3108"/>
                    <a:pt x="132" y="3072"/>
                  </a:cubicBezTo>
                  <a:lnTo>
                    <a:pt x="204" y="68"/>
                  </a:lnTo>
                  <a:cubicBezTo>
                    <a:pt x="204" y="30"/>
                    <a:pt x="175" y="0"/>
                    <a:pt x="13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61"/>
            <p:cNvSpPr/>
            <p:nvPr/>
          </p:nvSpPr>
          <p:spPr>
            <a:xfrm>
              <a:off x="1476575" y="3746825"/>
              <a:ext cx="11450" cy="14375"/>
            </a:xfrm>
            <a:custGeom>
              <a:avLst/>
              <a:gdLst/>
              <a:ahLst/>
              <a:cxnLst/>
              <a:rect l="l" t="t" r="r" b="b"/>
              <a:pathLst>
                <a:path w="458" h="575" extrusionOk="0">
                  <a:moveTo>
                    <a:pt x="381" y="1"/>
                  </a:moveTo>
                  <a:cubicBezTo>
                    <a:pt x="361" y="1"/>
                    <a:pt x="341" y="10"/>
                    <a:pt x="329" y="29"/>
                  </a:cubicBezTo>
                  <a:lnTo>
                    <a:pt x="22" y="472"/>
                  </a:lnTo>
                  <a:cubicBezTo>
                    <a:pt x="0" y="503"/>
                    <a:pt x="7" y="542"/>
                    <a:pt x="37" y="563"/>
                  </a:cubicBezTo>
                  <a:cubicBezTo>
                    <a:pt x="49" y="570"/>
                    <a:pt x="63" y="575"/>
                    <a:pt x="74" y="575"/>
                  </a:cubicBezTo>
                  <a:cubicBezTo>
                    <a:pt x="96" y="575"/>
                    <a:pt x="116" y="563"/>
                    <a:pt x="129" y="548"/>
                  </a:cubicBezTo>
                  <a:lnTo>
                    <a:pt x="436" y="104"/>
                  </a:lnTo>
                  <a:cubicBezTo>
                    <a:pt x="458" y="74"/>
                    <a:pt x="450" y="34"/>
                    <a:pt x="420" y="13"/>
                  </a:cubicBezTo>
                  <a:cubicBezTo>
                    <a:pt x="408" y="5"/>
                    <a:pt x="395" y="1"/>
                    <a:pt x="38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61"/>
            <p:cNvSpPr/>
            <p:nvPr/>
          </p:nvSpPr>
          <p:spPr>
            <a:xfrm>
              <a:off x="1481975" y="3800900"/>
              <a:ext cx="67350" cy="84025"/>
            </a:xfrm>
            <a:custGeom>
              <a:avLst/>
              <a:gdLst/>
              <a:ahLst/>
              <a:cxnLst/>
              <a:rect l="l" t="t" r="r" b="b"/>
              <a:pathLst>
                <a:path w="2694" h="3361" extrusionOk="0">
                  <a:moveTo>
                    <a:pt x="75" y="1"/>
                  </a:moveTo>
                  <a:cubicBezTo>
                    <a:pt x="61" y="1"/>
                    <a:pt x="46" y="5"/>
                    <a:pt x="34" y="14"/>
                  </a:cubicBezTo>
                  <a:cubicBezTo>
                    <a:pt x="6" y="37"/>
                    <a:pt x="0" y="79"/>
                    <a:pt x="23" y="107"/>
                  </a:cubicBezTo>
                  <a:lnTo>
                    <a:pt x="2566" y="3336"/>
                  </a:lnTo>
                  <a:cubicBezTo>
                    <a:pt x="2579" y="3352"/>
                    <a:pt x="2599" y="3361"/>
                    <a:pt x="2617" y="3361"/>
                  </a:cubicBezTo>
                  <a:cubicBezTo>
                    <a:pt x="2632" y="3361"/>
                    <a:pt x="2646" y="3358"/>
                    <a:pt x="2659" y="3346"/>
                  </a:cubicBezTo>
                  <a:cubicBezTo>
                    <a:pt x="2687" y="3324"/>
                    <a:pt x="2693" y="3282"/>
                    <a:pt x="2670" y="3253"/>
                  </a:cubicBezTo>
                  <a:lnTo>
                    <a:pt x="127" y="26"/>
                  </a:lnTo>
                  <a:cubicBezTo>
                    <a:pt x="114" y="9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61"/>
            <p:cNvSpPr/>
            <p:nvPr/>
          </p:nvSpPr>
          <p:spPr>
            <a:xfrm>
              <a:off x="1436550" y="3907425"/>
              <a:ext cx="82400" cy="103275"/>
            </a:xfrm>
            <a:custGeom>
              <a:avLst/>
              <a:gdLst/>
              <a:ahLst/>
              <a:cxnLst/>
              <a:rect l="l" t="t" r="r" b="b"/>
              <a:pathLst>
                <a:path w="3296" h="4131" extrusionOk="0">
                  <a:moveTo>
                    <a:pt x="75" y="1"/>
                  </a:moveTo>
                  <a:cubicBezTo>
                    <a:pt x="69" y="1"/>
                    <a:pt x="63" y="1"/>
                    <a:pt x="57" y="3"/>
                  </a:cubicBezTo>
                  <a:cubicBezTo>
                    <a:pt x="22" y="10"/>
                    <a:pt x="0" y="46"/>
                    <a:pt x="9" y="82"/>
                  </a:cubicBezTo>
                  <a:lnTo>
                    <a:pt x="509" y="2163"/>
                  </a:lnTo>
                  <a:cubicBezTo>
                    <a:pt x="608" y="2573"/>
                    <a:pt x="718" y="3038"/>
                    <a:pt x="986" y="3410"/>
                  </a:cubicBezTo>
                  <a:cubicBezTo>
                    <a:pt x="1318" y="3871"/>
                    <a:pt x="1883" y="4130"/>
                    <a:pt x="2446" y="4130"/>
                  </a:cubicBezTo>
                  <a:cubicBezTo>
                    <a:pt x="2725" y="4130"/>
                    <a:pt x="3002" y="4067"/>
                    <a:pt x="3251" y="3936"/>
                  </a:cubicBezTo>
                  <a:cubicBezTo>
                    <a:pt x="3282" y="3917"/>
                    <a:pt x="3295" y="3879"/>
                    <a:pt x="3277" y="3846"/>
                  </a:cubicBezTo>
                  <a:cubicBezTo>
                    <a:pt x="3265" y="3824"/>
                    <a:pt x="3242" y="3811"/>
                    <a:pt x="3219" y="3811"/>
                  </a:cubicBezTo>
                  <a:cubicBezTo>
                    <a:pt x="3209" y="3811"/>
                    <a:pt x="3198" y="3814"/>
                    <a:pt x="3188" y="3820"/>
                  </a:cubicBezTo>
                  <a:cubicBezTo>
                    <a:pt x="2965" y="3939"/>
                    <a:pt x="2712" y="3995"/>
                    <a:pt x="2458" y="3995"/>
                  </a:cubicBezTo>
                  <a:cubicBezTo>
                    <a:pt x="1933" y="3995"/>
                    <a:pt x="1398" y="3756"/>
                    <a:pt x="1094" y="3334"/>
                  </a:cubicBezTo>
                  <a:cubicBezTo>
                    <a:pt x="839" y="2981"/>
                    <a:pt x="731" y="2530"/>
                    <a:pt x="636" y="2133"/>
                  </a:cubicBezTo>
                  <a:lnTo>
                    <a:pt x="136" y="50"/>
                  </a:lnTo>
                  <a:cubicBezTo>
                    <a:pt x="130" y="21"/>
                    <a:pt x="103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61"/>
            <p:cNvSpPr/>
            <p:nvPr/>
          </p:nvSpPr>
          <p:spPr>
            <a:xfrm>
              <a:off x="1138125" y="3824650"/>
              <a:ext cx="90800" cy="128650"/>
            </a:xfrm>
            <a:custGeom>
              <a:avLst/>
              <a:gdLst/>
              <a:ahLst/>
              <a:cxnLst/>
              <a:rect l="l" t="t" r="r" b="b"/>
              <a:pathLst>
                <a:path w="3632" h="5146" extrusionOk="0">
                  <a:moveTo>
                    <a:pt x="2246" y="1"/>
                  </a:moveTo>
                  <a:lnTo>
                    <a:pt x="1" y="2515"/>
                  </a:lnTo>
                  <a:cubicBezTo>
                    <a:pt x="411" y="2944"/>
                    <a:pt x="853" y="3364"/>
                    <a:pt x="1264" y="3793"/>
                  </a:cubicBezTo>
                  <a:cubicBezTo>
                    <a:pt x="1243" y="3889"/>
                    <a:pt x="1244" y="3993"/>
                    <a:pt x="1222" y="4089"/>
                  </a:cubicBezTo>
                  <a:cubicBezTo>
                    <a:pt x="1023" y="4112"/>
                    <a:pt x="823" y="4136"/>
                    <a:pt x="624" y="4160"/>
                  </a:cubicBezTo>
                  <a:cubicBezTo>
                    <a:pt x="502" y="4175"/>
                    <a:pt x="378" y="4190"/>
                    <a:pt x="274" y="4255"/>
                  </a:cubicBezTo>
                  <a:cubicBezTo>
                    <a:pt x="171" y="4319"/>
                    <a:pt x="85" y="4432"/>
                    <a:pt x="118" y="4551"/>
                  </a:cubicBezTo>
                  <a:cubicBezTo>
                    <a:pt x="361" y="4595"/>
                    <a:pt x="645" y="4684"/>
                    <a:pt x="887" y="4729"/>
                  </a:cubicBezTo>
                  <a:cubicBezTo>
                    <a:pt x="876" y="4728"/>
                    <a:pt x="865" y="4728"/>
                    <a:pt x="855" y="4728"/>
                  </a:cubicBezTo>
                  <a:cubicBezTo>
                    <a:pt x="639" y="4728"/>
                    <a:pt x="454" y="4928"/>
                    <a:pt x="488" y="5145"/>
                  </a:cubicBezTo>
                  <a:cubicBezTo>
                    <a:pt x="1076" y="5097"/>
                    <a:pt x="1719" y="5084"/>
                    <a:pt x="2308" y="5037"/>
                  </a:cubicBezTo>
                  <a:cubicBezTo>
                    <a:pt x="2830" y="4222"/>
                    <a:pt x="3297" y="3330"/>
                    <a:pt x="3632" y="2422"/>
                  </a:cubicBezTo>
                  <a:cubicBezTo>
                    <a:pt x="3256" y="1567"/>
                    <a:pt x="2791" y="757"/>
                    <a:pt x="2246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61"/>
            <p:cNvSpPr/>
            <p:nvPr/>
          </p:nvSpPr>
          <p:spPr>
            <a:xfrm>
              <a:off x="1154475" y="3940200"/>
              <a:ext cx="37350" cy="10100"/>
            </a:xfrm>
            <a:custGeom>
              <a:avLst/>
              <a:gdLst/>
              <a:ahLst/>
              <a:cxnLst/>
              <a:rect l="l" t="t" r="r" b="b"/>
              <a:pathLst>
                <a:path w="1494" h="404" extrusionOk="0">
                  <a:moveTo>
                    <a:pt x="72" y="0"/>
                  </a:moveTo>
                  <a:cubicBezTo>
                    <a:pt x="42" y="0"/>
                    <a:pt x="13" y="22"/>
                    <a:pt x="7" y="53"/>
                  </a:cubicBezTo>
                  <a:cubicBezTo>
                    <a:pt x="0" y="89"/>
                    <a:pt x="24" y="123"/>
                    <a:pt x="60" y="130"/>
                  </a:cubicBezTo>
                  <a:lnTo>
                    <a:pt x="1411" y="402"/>
                  </a:lnTo>
                  <a:cubicBezTo>
                    <a:pt x="1414" y="403"/>
                    <a:pt x="1420" y="403"/>
                    <a:pt x="1422" y="403"/>
                  </a:cubicBezTo>
                  <a:cubicBezTo>
                    <a:pt x="1454" y="403"/>
                    <a:pt x="1480" y="382"/>
                    <a:pt x="1487" y="350"/>
                  </a:cubicBezTo>
                  <a:cubicBezTo>
                    <a:pt x="1494" y="315"/>
                    <a:pt x="1471" y="280"/>
                    <a:pt x="1435" y="273"/>
                  </a:cubicBezTo>
                  <a:lnTo>
                    <a:pt x="84" y="2"/>
                  </a:lnTo>
                  <a:cubicBezTo>
                    <a:pt x="80" y="1"/>
                    <a:pt x="76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61"/>
            <p:cNvSpPr/>
            <p:nvPr/>
          </p:nvSpPr>
          <p:spPr>
            <a:xfrm>
              <a:off x="1167000" y="3918825"/>
              <a:ext cx="9900" cy="17650"/>
            </a:xfrm>
            <a:custGeom>
              <a:avLst/>
              <a:gdLst/>
              <a:ahLst/>
              <a:cxnLst/>
              <a:rect l="l" t="t" r="r" b="b"/>
              <a:pathLst>
                <a:path w="396" h="706" extrusionOk="0">
                  <a:moveTo>
                    <a:pt x="77" y="1"/>
                  </a:moveTo>
                  <a:cubicBezTo>
                    <a:pt x="68" y="1"/>
                    <a:pt x="59" y="2"/>
                    <a:pt x="51" y="6"/>
                  </a:cubicBezTo>
                  <a:cubicBezTo>
                    <a:pt x="18" y="20"/>
                    <a:pt x="1" y="57"/>
                    <a:pt x="15" y="92"/>
                  </a:cubicBezTo>
                  <a:lnTo>
                    <a:pt x="258" y="665"/>
                  </a:lnTo>
                  <a:cubicBezTo>
                    <a:pt x="270" y="691"/>
                    <a:pt x="294" y="705"/>
                    <a:pt x="320" y="705"/>
                  </a:cubicBezTo>
                  <a:cubicBezTo>
                    <a:pt x="327" y="705"/>
                    <a:pt x="335" y="702"/>
                    <a:pt x="345" y="701"/>
                  </a:cubicBezTo>
                  <a:cubicBezTo>
                    <a:pt x="378" y="686"/>
                    <a:pt x="395" y="649"/>
                    <a:pt x="381" y="615"/>
                  </a:cubicBezTo>
                  <a:lnTo>
                    <a:pt x="138" y="42"/>
                  </a:lnTo>
                  <a:cubicBezTo>
                    <a:pt x="126" y="16"/>
                    <a:pt x="102" y="1"/>
                    <a:pt x="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61"/>
            <p:cNvSpPr/>
            <p:nvPr/>
          </p:nvSpPr>
          <p:spPr>
            <a:xfrm>
              <a:off x="1435600" y="3830300"/>
              <a:ext cx="96825" cy="125675"/>
            </a:xfrm>
            <a:custGeom>
              <a:avLst/>
              <a:gdLst/>
              <a:ahLst/>
              <a:cxnLst/>
              <a:rect l="l" t="t" r="r" b="b"/>
              <a:pathLst>
                <a:path w="3873" h="5027" extrusionOk="0">
                  <a:moveTo>
                    <a:pt x="1591" y="0"/>
                  </a:moveTo>
                  <a:cubicBezTo>
                    <a:pt x="1060" y="781"/>
                    <a:pt x="530" y="1560"/>
                    <a:pt x="1" y="2341"/>
                  </a:cubicBezTo>
                  <a:cubicBezTo>
                    <a:pt x="261" y="3257"/>
                    <a:pt x="680" y="4207"/>
                    <a:pt x="1210" y="4998"/>
                  </a:cubicBezTo>
                  <a:cubicBezTo>
                    <a:pt x="1828" y="5005"/>
                    <a:pt x="2488" y="5019"/>
                    <a:pt x="3106" y="5027"/>
                  </a:cubicBezTo>
                  <a:cubicBezTo>
                    <a:pt x="3169" y="4828"/>
                    <a:pt x="3004" y="4592"/>
                    <a:pt x="2797" y="4592"/>
                  </a:cubicBezTo>
                  <a:cubicBezTo>
                    <a:pt x="3017" y="4539"/>
                    <a:pt x="3262" y="4482"/>
                    <a:pt x="3482" y="4428"/>
                  </a:cubicBezTo>
                  <a:cubicBezTo>
                    <a:pt x="3519" y="4332"/>
                    <a:pt x="3472" y="4192"/>
                    <a:pt x="3397" y="4122"/>
                  </a:cubicBezTo>
                  <a:cubicBezTo>
                    <a:pt x="3320" y="4050"/>
                    <a:pt x="3219" y="4014"/>
                    <a:pt x="3119" y="3993"/>
                  </a:cubicBezTo>
                  <a:cubicBezTo>
                    <a:pt x="3014" y="3970"/>
                    <a:pt x="2907" y="3958"/>
                    <a:pt x="2799" y="3958"/>
                  </a:cubicBezTo>
                  <a:cubicBezTo>
                    <a:pt x="2707" y="3958"/>
                    <a:pt x="2616" y="3967"/>
                    <a:pt x="2527" y="3983"/>
                  </a:cubicBezTo>
                  <a:cubicBezTo>
                    <a:pt x="2991" y="3563"/>
                    <a:pt x="3407" y="3140"/>
                    <a:pt x="3872" y="2719"/>
                  </a:cubicBezTo>
                  <a:lnTo>
                    <a:pt x="1591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61"/>
            <p:cNvSpPr/>
            <p:nvPr/>
          </p:nvSpPr>
          <p:spPr>
            <a:xfrm>
              <a:off x="1487675" y="3926650"/>
              <a:ext cx="23825" cy="20750"/>
            </a:xfrm>
            <a:custGeom>
              <a:avLst/>
              <a:gdLst/>
              <a:ahLst/>
              <a:cxnLst/>
              <a:rect l="l" t="t" r="r" b="b"/>
              <a:pathLst>
                <a:path w="953" h="830" extrusionOk="0">
                  <a:moveTo>
                    <a:pt x="529" y="1"/>
                  </a:moveTo>
                  <a:cubicBezTo>
                    <a:pt x="514" y="1"/>
                    <a:pt x="498" y="6"/>
                    <a:pt x="485" y="16"/>
                  </a:cubicBezTo>
                  <a:cubicBezTo>
                    <a:pt x="392" y="95"/>
                    <a:pt x="322" y="160"/>
                    <a:pt x="252" y="228"/>
                  </a:cubicBezTo>
                  <a:cubicBezTo>
                    <a:pt x="185" y="292"/>
                    <a:pt x="117" y="356"/>
                    <a:pt x="26" y="432"/>
                  </a:cubicBezTo>
                  <a:cubicBezTo>
                    <a:pt x="8" y="449"/>
                    <a:pt x="1" y="472"/>
                    <a:pt x="5" y="495"/>
                  </a:cubicBezTo>
                  <a:cubicBezTo>
                    <a:pt x="8" y="518"/>
                    <a:pt x="26" y="538"/>
                    <a:pt x="48" y="545"/>
                  </a:cubicBezTo>
                  <a:lnTo>
                    <a:pt x="858" y="825"/>
                  </a:lnTo>
                  <a:cubicBezTo>
                    <a:pt x="866" y="828"/>
                    <a:pt x="873" y="829"/>
                    <a:pt x="880" y="829"/>
                  </a:cubicBezTo>
                  <a:cubicBezTo>
                    <a:pt x="907" y="829"/>
                    <a:pt x="931" y="814"/>
                    <a:pt x="943" y="784"/>
                  </a:cubicBezTo>
                  <a:cubicBezTo>
                    <a:pt x="953" y="751"/>
                    <a:pt x="936" y="712"/>
                    <a:pt x="901" y="701"/>
                  </a:cubicBezTo>
                  <a:lnTo>
                    <a:pt x="198" y="456"/>
                  </a:lnTo>
                  <a:cubicBezTo>
                    <a:pt x="251" y="409"/>
                    <a:pt x="298" y="365"/>
                    <a:pt x="344" y="322"/>
                  </a:cubicBezTo>
                  <a:cubicBezTo>
                    <a:pt x="411" y="258"/>
                    <a:pt x="480" y="193"/>
                    <a:pt x="571" y="116"/>
                  </a:cubicBezTo>
                  <a:cubicBezTo>
                    <a:pt x="597" y="93"/>
                    <a:pt x="601" y="50"/>
                    <a:pt x="578" y="23"/>
                  </a:cubicBezTo>
                  <a:cubicBezTo>
                    <a:pt x="566" y="8"/>
                    <a:pt x="547" y="1"/>
                    <a:pt x="52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8" name="Google Shape;3978;p61"/>
          <p:cNvGrpSpPr/>
          <p:nvPr/>
        </p:nvGrpSpPr>
        <p:grpSpPr>
          <a:xfrm>
            <a:off x="6219811" y="3256535"/>
            <a:ext cx="899142" cy="1762336"/>
            <a:chOff x="2230300" y="3224075"/>
            <a:chExt cx="647200" cy="1268525"/>
          </a:xfrm>
        </p:grpSpPr>
        <p:sp>
          <p:nvSpPr>
            <p:cNvPr id="3979" name="Google Shape;3979;p61"/>
            <p:cNvSpPr/>
            <p:nvPr/>
          </p:nvSpPr>
          <p:spPr>
            <a:xfrm>
              <a:off x="2230300" y="4451025"/>
              <a:ext cx="605425" cy="41575"/>
            </a:xfrm>
            <a:custGeom>
              <a:avLst/>
              <a:gdLst/>
              <a:ahLst/>
              <a:cxnLst/>
              <a:rect l="l" t="t" r="r" b="b"/>
              <a:pathLst>
                <a:path w="24217" h="1663" extrusionOk="0">
                  <a:moveTo>
                    <a:pt x="12109" y="0"/>
                  </a:moveTo>
                  <a:cubicBezTo>
                    <a:pt x="8898" y="0"/>
                    <a:pt x="5818" y="89"/>
                    <a:pt x="3548" y="245"/>
                  </a:cubicBezTo>
                  <a:cubicBezTo>
                    <a:pt x="1276" y="401"/>
                    <a:pt x="1" y="612"/>
                    <a:pt x="1" y="832"/>
                  </a:cubicBezTo>
                  <a:cubicBezTo>
                    <a:pt x="1" y="1053"/>
                    <a:pt x="1276" y="1264"/>
                    <a:pt x="3548" y="1420"/>
                  </a:cubicBezTo>
                  <a:cubicBezTo>
                    <a:pt x="5818" y="1576"/>
                    <a:pt x="8898" y="1663"/>
                    <a:pt x="12109" y="1663"/>
                  </a:cubicBezTo>
                  <a:cubicBezTo>
                    <a:pt x="15320" y="1663"/>
                    <a:pt x="18400" y="1576"/>
                    <a:pt x="20670" y="1420"/>
                  </a:cubicBezTo>
                  <a:cubicBezTo>
                    <a:pt x="22942" y="1264"/>
                    <a:pt x="24217" y="1053"/>
                    <a:pt x="24217" y="832"/>
                  </a:cubicBezTo>
                  <a:cubicBezTo>
                    <a:pt x="24217" y="612"/>
                    <a:pt x="22942" y="401"/>
                    <a:pt x="20670" y="245"/>
                  </a:cubicBezTo>
                  <a:cubicBezTo>
                    <a:pt x="18400" y="89"/>
                    <a:pt x="15320" y="0"/>
                    <a:pt x="12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61"/>
            <p:cNvSpPr/>
            <p:nvPr/>
          </p:nvSpPr>
          <p:spPr>
            <a:xfrm>
              <a:off x="2317125" y="3778150"/>
              <a:ext cx="91350" cy="117475"/>
            </a:xfrm>
            <a:custGeom>
              <a:avLst/>
              <a:gdLst/>
              <a:ahLst/>
              <a:cxnLst/>
              <a:rect l="l" t="t" r="r" b="b"/>
              <a:pathLst>
                <a:path w="3654" h="4699" extrusionOk="0">
                  <a:moveTo>
                    <a:pt x="1173" y="1"/>
                  </a:moveTo>
                  <a:cubicBezTo>
                    <a:pt x="852" y="1"/>
                    <a:pt x="530" y="10"/>
                    <a:pt x="209" y="28"/>
                  </a:cubicBezTo>
                  <a:cubicBezTo>
                    <a:pt x="166" y="535"/>
                    <a:pt x="123" y="1044"/>
                    <a:pt x="80" y="1552"/>
                  </a:cubicBezTo>
                  <a:cubicBezTo>
                    <a:pt x="0" y="2504"/>
                    <a:pt x="628" y="3410"/>
                    <a:pt x="1138" y="4219"/>
                  </a:cubicBezTo>
                  <a:cubicBezTo>
                    <a:pt x="1766" y="4361"/>
                    <a:pt x="2426" y="4557"/>
                    <a:pt x="3054" y="4698"/>
                  </a:cubicBezTo>
                  <a:lnTo>
                    <a:pt x="3654" y="197"/>
                  </a:lnTo>
                  <a:cubicBezTo>
                    <a:pt x="2835" y="63"/>
                    <a:pt x="2004" y="1"/>
                    <a:pt x="1173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61"/>
            <p:cNvSpPr/>
            <p:nvPr/>
          </p:nvSpPr>
          <p:spPr>
            <a:xfrm>
              <a:off x="2349275" y="3817850"/>
              <a:ext cx="38800" cy="52350"/>
            </a:xfrm>
            <a:custGeom>
              <a:avLst/>
              <a:gdLst/>
              <a:ahLst/>
              <a:cxnLst/>
              <a:rect l="l" t="t" r="r" b="b"/>
              <a:pathLst>
                <a:path w="1552" h="2094" extrusionOk="0">
                  <a:moveTo>
                    <a:pt x="74" y="1"/>
                  </a:moveTo>
                  <a:cubicBezTo>
                    <a:pt x="62" y="1"/>
                    <a:pt x="49" y="4"/>
                    <a:pt x="38" y="11"/>
                  </a:cubicBezTo>
                  <a:cubicBezTo>
                    <a:pt x="8" y="31"/>
                    <a:pt x="1" y="72"/>
                    <a:pt x="21" y="102"/>
                  </a:cubicBezTo>
                  <a:cubicBezTo>
                    <a:pt x="418" y="709"/>
                    <a:pt x="738" y="1363"/>
                    <a:pt x="974" y="2047"/>
                  </a:cubicBezTo>
                  <a:cubicBezTo>
                    <a:pt x="983" y="2072"/>
                    <a:pt x="1004" y="2089"/>
                    <a:pt x="1031" y="2092"/>
                  </a:cubicBezTo>
                  <a:cubicBezTo>
                    <a:pt x="1044" y="2094"/>
                    <a:pt x="1054" y="2094"/>
                    <a:pt x="1067" y="2094"/>
                  </a:cubicBezTo>
                  <a:cubicBezTo>
                    <a:pt x="1187" y="2094"/>
                    <a:pt x="1304" y="2047"/>
                    <a:pt x="1395" y="1961"/>
                  </a:cubicBezTo>
                  <a:cubicBezTo>
                    <a:pt x="1495" y="1868"/>
                    <a:pt x="1552" y="1738"/>
                    <a:pt x="1552" y="1603"/>
                  </a:cubicBezTo>
                  <a:cubicBezTo>
                    <a:pt x="1552" y="1566"/>
                    <a:pt x="1522" y="1538"/>
                    <a:pt x="1486" y="1538"/>
                  </a:cubicBezTo>
                  <a:cubicBezTo>
                    <a:pt x="1447" y="1538"/>
                    <a:pt x="1419" y="1568"/>
                    <a:pt x="1419" y="1603"/>
                  </a:cubicBezTo>
                  <a:cubicBezTo>
                    <a:pt x="1419" y="1702"/>
                    <a:pt x="1379" y="1796"/>
                    <a:pt x="1304" y="1865"/>
                  </a:cubicBezTo>
                  <a:cubicBezTo>
                    <a:pt x="1243" y="1924"/>
                    <a:pt x="1166" y="1955"/>
                    <a:pt x="1083" y="1959"/>
                  </a:cubicBezTo>
                  <a:cubicBezTo>
                    <a:pt x="847" y="1280"/>
                    <a:pt x="525" y="630"/>
                    <a:pt x="129" y="30"/>
                  </a:cubicBezTo>
                  <a:cubicBezTo>
                    <a:pt x="117" y="11"/>
                    <a:pt x="96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61"/>
            <p:cNvSpPr/>
            <p:nvPr/>
          </p:nvSpPr>
          <p:spPr>
            <a:xfrm>
              <a:off x="2343950" y="3828600"/>
              <a:ext cx="15325" cy="7250"/>
            </a:xfrm>
            <a:custGeom>
              <a:avLst/>
              <a:gdLst/>
              <a:ahLst/>
              <a:cxnLst/>
              <a:rect l="l" t="t" r="r" b="b"/>
              <a:pathLst>
                <a:path w="613" h="290" extrusionOk="0">
                  <a:moveTo>
                    <a:pt x="77" y="1"/>
                  </a:moveTo>
                  <a:cubicBezTo>
                    <a:pt x="50" y="1"/>
                    <a:pt x="24" y="18"/>
                    <a:pt x="14" y="44"/>
                  </a:cubicBezTo>
                  <a:cubicBezTo>
                    <a:pt x="1" y="80"/>
                    <a:pt x="21" y="116"/>
                    <a:pt x="55" y="128"/>
                  </a:cubicBezTo>
                  <a:lnTo>
                    <a:pt x="517" y="286"/>
                  </a:lnTo>
                  <a:cubicBezTo>
                    <a:pt x="524" y="287"/>
                    <a:pt x="531" y="290"/>
                    <a:pt x="538" y="290"/>
                  </a:cubicBezTo>
                  <a:cubicBezTo>
                    <a:pt x="567" y="290"/>
                    <a:pt x="593" y="271"/>
                    <a:pt x="601" y="244"/>
                  </a:cubicBezTo>
                  <a:cubicBezTo>
                    <a:pt x="613" y="209"/>
                    <a:pt x="594" y="173"/>
                    <a:pt x="560" y="161"/>
                  </a:cubicBezTo>
                  <a:lnTo>
                    <a:pt x="98" y="4"/>
                  </a:lnTo>
                  <a:cubicBezTo>
                    <a:pt x="91" y="2"/>
                    <a:pt x="84" y="1"/>
                    <a:pt x="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61"/>
            <p:cNvSpPr/>
            <p:nvPr/>
          </p:nvSpPr>
          <p:spPr>
            <a:xfrm>
              <a:off x="2533000" y="4351850"/>
              <a:ext cx="185900" cy="118400"/>
            </a:xfrm>
            <a:custGeom>
              <a:avLst/>
              <a:gdLst/>
              <a:ahLst/>
              <a:cxnLst/>
              <a:rect l="l" t="t" r="r" b="b"/>
              <a:pathLst>
                <a:path w="7436" h="4736" extrusionOk="0">
                  <a:moveTo>
                    <a:pt x="7436" y="1"/>
                  </a:moveTo>
                  <a:cubicBezTo>
                    <a:pt x="5373" y="138"/>
                    <a:pt x="3250" y="298"/>
                    <a:pt x="1186" y="434"/>
                  </a:cubicBezTo>
                  <a:cubicBezTo>
                    <a:pt x="1422" y="1377"/>
                    <a:pt x="1303" y="2404"/>
                    <a:pt x="860" y="3270"/>
                  </a:cubicBezTo>
                  <a:cubicBezTo>
                    <a:pt x="601" y="3776"/>
                    <a:pt x="72" y="4172"/>
                    <a:pt x="1" y="4735"/>
                  </a:cubicBezTo>
                  <a:lnTo>
                    <a:pt x="7220" y="4671"/>
                  </a:lnTo>
                  <a:cubicBezTo>
                    <a:pt x="7291" y="3114"/>
                    <a:pt x="7364" y="1557"/>
                    <a:pt x="7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61"/>
            <p:cNvSpPr/>
            <p:nvPr/>
          </p:nvSpPr>
          <p:spPr>
            <a:xfrm>
              <a:off x="2549975" y="4427800"/>
              <a:ext cx="94100" cy="38725"/>
            </a:xfrm>
            <a:custGeom>
              <a:avLst/>
              <a:gdLst/>
              <a:ahLst/>
              <a:cxnLst/>
              <a:rect l="l" t="t" r="r" b="b"/>
              <a:pathLst>
                <a:path w="3764" h="1549" extrusionOk="0">
                  <a:moveTo>
                    <a:pt x="1488" y="0"/>
                  </a:moveTo>
                  <a:cubicBezTo>
                    <a:pt x="973" y="0"/>
                    <a:pt x="460" y="159"/>
                    <a:pt x="38" y="459"/>
                  </a:cubicBezTo>
                  <a:cubicBezTo>
                    <a:pt x="8" y="478"/>
                    <a:pt x="1" y="519"/>
                    <a:pt x="22" y="549"/>
                  </a:cubicBezTo>
                  <a:cubicBezTo>
                    <a:pt x="35" y="568"/>
                    <a:pt x="55" y="579"/>
                    <a:pt x="76" y="579"/>
                  </a:cubicBezTo>
                  <a:cubicBezTo>
                    <a:pt x="89" y="579"/>
                    <a:pt x="102" y="575"/>
                    <a:pt x="114" y="566"/>
                  </a:cubicBezTo>
                  <a:cubicBezTo>
                    <a:pt x="514" y="282"/>
                    <a:pt x="1001" y="133"/>
                    <a:pt x="1488" y="133"/>
                  </a:cubicBezTo>
                  <a:cubicBezTo>
                    <a:pt x="1692" y="133"/>
                    <a:pt x="1896" y="159"/>
                    <a:pt x="2094" y="212"/>
                  </a:cubicBezTo>
                  <a:cubicBezTo>
                    <a:pt x="2766" y="392"/>
                    <a:pt x="3339" y="878"/>
                    <a:pt x="3629" y="1511"/>
                  </a:cubicBezTo>
                  <a:cubicBezTo>
                    <a:pt x="3639" y="1534"/>
                    <a:pt x="3662" y="1548"/>
                    <a:pt x="3688" y="1548"/>
                  </a:cubicBezTo>
                  <a:cubicBezTo>
                    <a:pt x="3698" y="1548"/>
                    <a:pt x="3708" y="1547"/>
                    <a:pt x="3718" y="1546"/>
                  </a:cubicBezTo>
                  <a:cubicBezTo>
                    <a:pt x="3749" y="1528"/>
                    <a:pt x="3763" y="1490"/>
                    <a:pt x="3749" y="1457"/>
                  </a:cubicBezTo>
                  <a:cubicBezTo>
                    <a:pt x="3445" y="789"/>
                    <a:pt x="2838" y="276"/>
                    <a:pt x="2129" y="85"/>
                  </a:cubicBezTo>
                  <a:cubicBezTo>
                    <a:pt x="1920" y="28"/>
                    <a:pt x="1704" y="0"/>
                    <a:pt x="1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61"/>
            <p:cNvSpPr/>
            <p:nvPr/>
          </p:nvSpPr>
          <p:spPr>
            <a:xfrm>
              <a:off x="2577900" y="4409525"/>
              <a:ext cx="49700" cy="3500"/>
            </a:xfrm>
            <a:custGeom>
              <a:avLst/>
              <a:gdLst/>
              <a:ahLst/>
              <a:cxnLst/>
              <a:rect l="l" t="t" r="r" b="b"/>
              <a:pathLst>
                <a:path w="1988" h="140" extrusionOk="0">
                  <a:moveTo>
                    <a:pt x="1922" y="1"/>
                  </a:moveTo>
                  <a:lnTo>
                    <a:pt x="66" y="6"/>
                  </a:lnTo>
                  <a:cubicBezTo>
                    <a:pt x="29" y="6"/>
                    <a:pt x="0" y="36"/>
                    <a:pt x="0" y="72"/>
                  </a:cubicBezTo>
                  <a:cubicBezTo>
                    <a:pt x="0" y="111"/>
                    <a:pt x="30" y="139"/>
                    <a:pt x="66" y="139"/>
                  </a:cubicBezTo>
                  <a:lnTo>
                    <a:pt x="1922" y="134"/>
                  </a:lnTo>
                  <a:cubicBezTo>
                    <a:pt x="1959" y="134"/>
                    <a:pt x="1987" y="104"/>
                    <a:pt x="1987" y="68"/>
                  </a:cubicBezTo>
                  <a:cubicBezTo>
                    <a:pt x="1987" y="29"/>
                    <a:pt x="1957" y="1"/>
                    <a:pt x="1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61"/>
            <p:cNvSpPr/>
            <p:nvPr/>
          </p:nvSpPr>
          <p:spPr>
            <a:xfrm>
              <a:off x="2579500" y="4393225"/>
              <a:ext cx="49700" cy="3425"/>
            </a:xfrm>
            <a:custGeom>
              <a:avLst/>
              <a:gdLst/>
              <a:ahLst/>
              <a:cxnLst/>
              <a:rect l="l" t="t" r="r" b="b"/>
              <a:pathLst>
                <a:path w="1988" h="137" extrusionOk="0">
                  <a:moveTo>
                    <a:pt x="1922" y="1"/>
                  </a:moveTo>
                  <a:lnTo>
                    <a:pt x="68" y="5"/>
                  </a:lnTo>
                  <a:cubicBezTo>
                    <a:pt x="29" y="5"/>
                    <a:pt x="1" y="35"/>
                    <a:pt x="1" y="71"/>
                  </a:cubicBezTo>
                  <a:cubicBezTo>
                    <a:pt x="1" y="108"/>
                    <a:pt x="32" y="137"/>
                    <a:pt x="68" y="137"/>
                  </a:cubicBezTo>
                  <a:lnTo>
                    <a:pt x="1922" y="134"/>
                  </a:lnTo>
                  <a:cubicBezTo>
                    <a:pt x="1959" y="134"/>
                    <a:pt x="1988" y="102"/>
                    <a:pt x="1988" y="67"/>
                  </a:cubicBezTo>
                  <a:cubicBezTo>
                    <a:pt x="1988" y="29"/>
                    <a:pt x="1958" y="1"/>
                    <a:pt x="1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61"/>
            <p:cNvSpPr/>
            <p:nvPr/>
          </p:nvSpPr>
          <p:spPr>
            <a:xfrm>
              <a:off x="2265700" y="4345100"/>
              <a:ext cx="238325" cy="123425"/>
            </a:xfrm>
            <a:custGeom>
              <a:avLst/>
              <a:gdLst/>
              <a:ahLst/>
              <a:cxnLst/>
              <a:rect l="l" t="t" r="r" b="b"/>
              <a:pathLst>
                <a:path w="9533" h="4937" extrusionOk="0">
                  <a:moveTo>
                    <a:pt x="5612" y="1"/>
                  </a:moveTo>
                  <a:cubicBezTo>
                    <a:pt x="4794" y="1"/>
                    <a:pt x="3980" y="54"/>
                    <a:pt x="3186" y="158"/>
                  </a:cubicBezTo>
                  <a:cubicBezTo>
                    <a:pt x="3309" y="894"/>
                    <a:pt x="3061" y="1654"/>
                    <a:pt x="2730" y="2323"/>
                  </a:cubicBezTo>
                  <a:cubicBezTo>
                    <a:pt x="2400" y="2991"/>
                    <a:pt x="1856" y="3553"/>
                    <a:pt x="1195" y="3900"/>
                  </a:cubicBezTo>
                  <a:cubicBezTo>
                    <a:pt x="722" y="4150"/>
                    <a:pt x="176" y="4429"/>
                    <a:pt x="0" y="4936"/>
                  </a:cubicBezTo>
                  <a:lnTo>
                    <a:pt x="9017" y="4911"/>
                  </a:lnTo>
                  <a:cubicBezTo>
                    <a:pt x="9189" y="3418"/>
                    <a:pt x="9361" y="1927"/>
                    <a:pt x="9532" y="436"/>
                  </a:cubicBezTo>
                  <a:cubicBezTo>
                    <a:pt x="8269" y="141"/>
                    <a:pt x="6936" y="1"/>
                    <a:pt x="5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61"/>
            <p:cNvSpPr/>
            <p:nvPr/>
          </p:nvSpPr>
          <p:spPr>
            <a:xfrm>
              <a:off x="2305325" y="4435425"/>
              <a:ext cx="52950" cy="31050"/>
            </a:xfrm>
            <a:custGeom>
              <a:avLst/>
              <a:gdLst/>
              <a:ahLst/>
              <a:cxnLst/>
              <a:rect l="l" t="t" r="r" b="b"/>
              <a:pathLst>
                <a:path w="2118" h="1242" extrusionOk="0">
                  <a:moveTo>
                    <a:pt x="300" y="0"/>
                  </a:moveTo>
                  <a:cubicBezTo>
                    <a:pt x="221" y="0"/>
                    <a:pt x="141" y="5"/>
                    <a:pt x="62" y="15"/>
                  </a:cubicBezTo>
                  <a:cubicBezTo>
                    <a:pt x="26" y="20"/>
                    <a:pt x="0" y="54"/>
                    <a:pt x="5" y="90"/>
                  </a:cubicBezTo>
                  <a:cubicBezTo>
                    <a:pt x="9" y="125"/>
                    <a:pt x="40" y="147"/>
                    <a:pt x="73" y="147"/>
                  </a:cubicBezTo>
                  <a:cubicBezTo>
                    <a:pt x="75" y="147"/>
                    <a:pt x="77" y="147"/>
                    <a:pt x="79" y="147"/>
                  </a:cubicBezTo>
                  <a:cubicBezTo>
                    <a:pt x="149" y="138"/>
                    <a:pt x="220" y="134"/>
                    <a:pt x="291" y="134"/>
                  </a:cubicBezTo>
                  <a:cubicBezTo>
                    <a:pt x="991" y="134"/>
                    <a:pt x="1694" y="566"/>
                    <a:pt x="1983" y="1205"/>
                  </a:cubicBezTo>
                  <a:cubicBezTo>
                    <a:pt x="1995" y="1228"/>
                    <a:pt x="2017" y="1242"/>
                    <a:pt x="2043" y="1242"/>
                  </a:cubicBezTo>
                  <a:cubicBezTo>
                    <a:pt x="2053" y="1242"/>
                    <a:pt x="2062" y="1238"/>
                    <a:pt x="2070" y="1238"/>
                  </a:cubicBezTo>
                  <a:cubicBezTo>
                    <a:pt x="2103" y="1222"/>
                    <a:pt x="2118" y="1185"/>
                    <a:pt x="2103" y="1150"/>
                  </a:cubicBezTo>
                  <a:cubicBezTo>
                    <a:pt x="1788" y="457"/>
                    <a:pt x="1055" y="0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61"/>
            <p:cNvSpPr/>
            <p:nvPr/>
          </p:nvSpPr>
          <p:spPr>
            <a:xfrm>
              <a:off x="2332725" y="4406875"/>
              <a:ext cx="38175" cy="4075"/>
            </a:xfrm>
            <a:custGeom>
              <a:avLst/>
              <a:gdLst/>
              <a:ahLst/>
              <a:cxnLst/>
              <a:rect l="l" t="t" r="r" b="b"/>
              <a:pathLst>
                <a:path w="1527" h="163" extrusionOk="0">
                  <a:moveTo>
                    <a:pt x="69" y="1"/>
                  </a:moveTo>
                  <a:cubicBezTo>
                    <a:pt x="29" y="5"/>
                    <a:pt x="1" y="31"/>
                    <a:pt x="1" y="67"/>
                  </a:cubicBezTo>
                  <a:cubicBezTo>
                    <a:pt x="1" y="104"/>
                    <a:pt x="29" y="134"/>
                    <a:pt x="65" y="134"/>
                  </a:cubicBezTo>
                  <a:lnTo>
                    <a:pt x="1459" y="163"/>
                  </a:lnTo>
                  <a:cubicBezTo>
                    <a:pt x="1495" y="163"/>
                    <a:pt x="1523" y="134"/>
                    <a:pt x="1526" y="98"/>
                  </a:cubicBezTo>
                  <a:cubicBezTo>
                    <a:pt x="1526" y="61"/>
                    <a:pt x="1496" y="31"/>
                    <a:pt x="1460" y="3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61"/>
            <p:cNvSpPr/>
            <p:nvPr/>
          </p:nvSpPr>
          <p:spPr>
            <a:xfrm>
              <a:off x="2340050" y="4388050"/>
              <a:ext cx="35800" cy="6200"/>
            </a:xfrm>
            <a:custGeom>
              <a:avLst/>
              <a:gdLst/>
              <a:ahLst/>
              <a:cxnLst/>
              <a:rect l="l" t="t" r="r" b="b"/>
              <a:pathLst>
                <a:path w="1432" h="248" extrusionOk="0">
                  <a:moveTo>
                    <a:pt x="71" y="0"/>
                  </a:moveTo>
                  <a:cubicBezTo>
                    <a:pt x="38" y="0"/>
                    <a:pt x="8" y="25"/>
                    <a:pt x="5" y="59"/>
                  </a:cubicBezTo>
                  <a:cubicBezTo>
                    <a:pt x="1" y="95"/>
                    <a:pt x="28" y="128"/>
                    <a:pt x="64" y="131"/>
                  </a:cubicBezTo>
                  <a:lnTo>
                    <a:pt x="1358" y="248"/>
                  </a:lnTo>
                  <a:lnTo>
                    <a:pt x="1363" y="248"/>
                  </a:lnTo>
                  <a:cubicBezTo>
                    <a:pt x="1396" y="248"/>
                    <a:pt x="1426" y="222"/>
                    <a:pt x="1429" y="188"/>
                  </a:cubicBezTo>
                  <a:cubicBezTo>
                    <a:pt x="1432" y="152"/>
                    <a:pt x="1406" y="121"/>
                    <a:pt x="1370" y="116"/>
                  </a:cubicBezTo>
                  <a:lnTo>
                    <a:pt x="77" y="1"/>
                  </a:lnTo>
                  <a:cubicBezTo>
                    <a:pt x="75" y="0"/>
                    <a:pt x="73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61"/>
            <p:cNvSpPr/>
            <p:nvPr/>
          </p:nvSpPr>
          <p:spPr>
            <a:xfrm>
              <a:off x="2463150" y="3330200"/>
              <a:ext cx="171775" cy="261500"/>
            </a:xfrm>
            <a:custGeom>
              <a:avLst/>
              <a:gdLst/>
              <a:ahLst/>
              <a:cxnLst/>
              <a:rect l="l" t="t" r="r" b="b"/>
              <a:pathLst>
                <a:path w="6871" h="10460" extrusionOk="0">
                  <a:moveTo>
                    <a:pt x="4426" y="0"/>
                  </a:moveTo>
                  <a:cubicBezTo>
                    <a:pt x="4254" y="305"/>
                    <a:pt x="3913" y="506"/>
                    <a:pt x="3561" y="506"/>
                  </a:cubicBezTo>
                  <a:cubicBezTo>
                    <a:pt x="3559" y="506"/>
                    <a:pt x="3556" y="506"/>
                    <a:pt x="3554" y="506"/>
                  </a:cubicBezTo>
                  <a:cubicBezTo>
                    <a:pt x="3202" y="503"/>
                    <a:pt x="2866" y="330"/>
                    <a:pt x="2696" y="21"/>
                  </a:cubicBezTo>
                  <a:cubicBezTo>
                    <a:pt x="2303" y="137"/>
                    <a:pt x="1910" y="253"/>
                    <a:pt x="1515" y="369"/>
                  </a:cubicBezTo>
                  <a:cubicBezTo>
                    <a:pt x="1022" y="3745"/>
                    <a:pt x="492" y="7085"/>
                    <a:pt x="0" y="10460"/>
                  </a:cubicBezTo>
                  <a:lnTo>
                    <a:pt x="6870" y="10350"/>
                  </a:lnTo>
                  <a:cubicBezTo>
                    <a:pt x="6776" y="7026"/>
                    <a:pt x="6496" y="3680"/>
                    <a:pt x="6090" y="379"/>
                  </a:cubicBezTo>
                  <a:cubicBezTo>
                    <a:pt x="5532" y="252"/>
                    <a:pt x="4983" y="129"/>
                    <a:pt x="4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61"/>
            <p:cNvSpPr/>
            <p:nvPr/>
          </p:nvSpPr>
          <p:spPr>
            <a:xfrm>
              <a:off x="2513925" y="3333275"/>
              <a:ext cx="75850" cy="25600"/>
            </a:xfrm>
            <a:custGeom>
              <a:avLst/>
              <a:gdLst/>
              <a:ahLst/>
              <a:cxnLst/>
              <a:rect l="l" t="t" r="r" b="b"/>
              <a:pathLst>
                <a:path w="3034" h="1024" extrusionOk="0">
                  <a:moveTo>
                    <a:pt x="2958" y="0"/>
                  </a:moveTo>
                  <a:cubicBezTo>
                    <a:pt x="2934" y="0"/>
                    <a:pt x="2911" y="13"/>
                    <a:pt x="2900" y="36"/>
                  </a:cubicBezTo>
                  <a:cubicBezTo>
                    <a:pt x="2644" y="530"/>
                    <a:pt x="2098" y="875"/>
                    <a:pt x="1540" y="892"/>
                  </a:cubicBezTo>
                  <a:cubicBezTo>
                    <a:pt x="1524" y="892"/>
                    <a:pt x="1509" y="893"/>
                    <a:pt x="1493" y="893"/>
                  </a:cubicBezTo>
                  <a:cubicBezTo>
                    <a:pt x="952" y="893"/>
                    <a:pt x="407" y="583"/>
                    <a:pt x="132" y="116"/>
                  </a:cubicBezTo>
                  <a:cubicBezTo>
                    <a:pt x="120" y="95"/>
                    <a:pt x="99" y="84"/>
                    <a:pt x="76" y="84"/>
                  </a:cubicBezTo>
                  <a:cubicBezTo>
                    <a:pt x="65" y="84"/>
                    <a:pt x="53" y="87"/>
                    <a:pt x="42" y="93"/>
                  </a:cubicBezTo>
                  <a:cubicBezTo>
                    <a:pt x="10" y="110"/>
                    <a:pt x="0" y="151"/>
                    <a:pt x="19" y="181"/>
                  </a:cubicBezTo>
                  <a:cubicBezTo>
                    <a:pt x="324" y="696"/>
                    <a:pt x="900" y="1023"/>
                    <a:pt x="1497" y="1023"/>
                  </a:cubicBezTo>
                  <a:lnTo>
                    <a:pt x="1543" y="1023"/>
                  </a:lnTo>
                  <a:cubicBezTo>
                    <a:pt x="2158" y="1006"/>
                    <a:pt x="2735" y="642"/>
                    <a:pt x="3017" y="96"/>
                  </a:cubicBezTo>
                  <a:cubicBezTo>
                    <a:pt x="3034" y="64"/>
                    <a:pt x="3021" y="23"/>
                    <a:pt x="2988" y="7"/>
                  </a:cubicBezTo>
                  <a:cubicBezTo>
                    <a:pt x="2979" y="2"/>
                    <a:pt x="2968" y="0"/>
                    <a:pt x="295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61"/>
            <p:cNvSpPr/>
            <p:nvPr/>
          </p:nvSpPr>
          <p:spPr>
            <a:xfrm>
              <a:off x="2336300" y="3576550"/>
              <a:ext cx="396000" cy="794025"/>
            </a:xfrm>
            <a:custGeom>
              <a:avLst/>
              <a:gdLst/>
              <a:ahLst/>
              <a:cxnLst/>
              <a:rect l="l" t="t" r="r" b="b"/>
              <a:pathLst>
                <a:path w="15840" h="31761" extrusionOk="0">
                  <a:moveTo>
                    <a:pt x="14477" y="1"/>
                  </a:moveTo>
                  <a:cubicBezTo>
                    <a:pt x="11032" y="40"/>
                    <a:pt x="7511" y="183"/>
                    <a:pt x="4065" y="223"/>
                  </a:cubicBezTo>
                  <a:cubicBezTo>
                    <a:pt x="2595" y="5830"/>
                    <a:pt x="1643" y="11576"/>
                    <a:pt x="1223" y="17358"/>
                  </a:cubicBezTo>
                  <a:cubicBezTo>
                    <a:pt x="879" y="22102"/>
                    <a:pt x="371" y="26701"/>
                    <a:pt x="1" y="31444"/>
                  </a:cubicBezTo>
                  <a:cubicBezTo>
                    <a:pt x="2327" y="31573"/>
                    <a:pt x="4640" y="31580"/>
                    <a:pt x="6965" y="31710"/>
                  </a:cubicBezTo>
                  <a:cubicBezTo>
                    <a:pt x="7620" y="27685"/>
                    <a:pt x="7817" y="23603"/>
                    <a:pt x="7796" y="19524"/>
                  </a:cubicBezTo>
                  <a:lnTo>
                    <a:pt x="7796" y="19524"/>
                  </a:lnTo>
                  <a:cubicBezTo>
                    <a:pt x="8119" y="23603"/>
                    <a:pt x="8591" y="27680"/>
                    <a:pt x="8914" y="31760"/>
                  </a:cubicBezTo>
                  <a:lnTo>
                    <a:pt x="15451" y="31629"/>
                  </a:lnTo>
                  <a:cubicBezTo>
                    <a:pt x="15718" y="26757"/>
                    <a:pt x="15371" y="21954"/>
                    <a:pt x="15095" y="17043"/>
                  </a:cubicBezTo>
                  <a:cubicBezTo>
                    <a:pt x="15840" y="11390"/>
                    <a:pt x="15600" y="5592"/>
                    <a:pt x="14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61"/>
            <p:cNvSpPr/>
            <p:nvPr/>
          </p:nvSpPr>
          <p:spPr>
            <a:xfrm>
              <a:off x="2475750" y="3608975"/>
              <a:ext cx="141300" cy="4700"/>
            </a:xfrm>
            <a:custGeom>
              <a:avLst/>
              <a:gdLst/>
              <a:ahLst/>
              <a:cxnLst/>
              <a:rect l="l" t="t" r="r" b="b"/>
              <a:pathLst>
                <a:path w="5652" h="188" extrusionOk="0">
                  <a:moveTo>
                    <a:pt x="5586" y="1"/>
                  </a:moveTo>
                  <a:lnTo>
                    <a:pt x="65" y="58"/>
                  </a:lnTo>
                  <a:cubicBezTo>
                    <a:pt x="29" y="58"/>
                    <a:pt x="1" y="88"/>
                    <a:pt x="1" y="123"/>
                  </a:cubicBezTo>
                  <a:cubicBezTo>
                    <a:pt x="1" y="159"/>
                    <a:pt x="31" y="188"/>
                    <a:pt x="67" y="188"/>
                  </a:cubicBezTo>
                  <a:lnTo>
                    <a:pt x="5587" y="131"/>
                  </a:lnTo>
                  <a:cubicBezTo>
                    <a:pt x="5623" y="131"/>
                    <a:pt x="5652" y="101"/>
                    <a:pt x="5652" y="65"/>
                  </a:cubicBezTo>
                  <a:cubicBezTo>
                    <a:pt x="5652" y="29"/>
                    <a:pt x="5620" y="8"/>
                    <a:pt x="558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61"/>
            <p:cNvSpPr/>
            <p:nvPr/>
          </p:nvSpPr>
          <p:spPr>
            <a:xfrm>
              <a:off x="2491700" y="3610550"/>
              <a:ext cx="4100" cy="36475"/>
            </a:xfrm>
            <a:custGeom>
              <a:avLst/>
              <a:gdLst/>
              <a:ahLst/>
              <a:cxnLst/>
              <a:rect l="l" t="t" r="r" b="b"/>
              <a:pathLst>
                <a:path w="164" h="1459" extrusionOk="0">
                  <a:moveTo>
                    <a:pt x="65" y="0"/>
                  </a:moveTo>
                  <a:cubicBezTo>
                    <a:pt x="29" y="2"/>
                    <a:pt x="0" y="32"/>
                    <a:pt x="0" y="68"/>
                  </a:cubicBezTo>
                  <a:lnTo>
                    <a:pt x="30" y="1394"/>
                  </a:lnTo>
                  <a:cubicBezTo>
                    <a:pt x="32" y="1430"/>
                    <a:pt x="60" y="1459"/>
                    <a:pt x="96" y="1459"/>
                  </a:cubicBezTo>
                  <a:cubicBezTo>
                    <a:pt x="135" y="1459"/>
                    <a:pt x="163" y="1428"/>
                    <a:pt x="163" y="1390"/>
                  </a:cubicBezTo>
                  <a:lnTo>
                    <a:pt x="132" y="65"/>
                  </a:lnTo>
                  <a:cubicBezTo>
                    <a:pt x="130" y="29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61"/>
            <p:cNvSpPr/>
            <p:nvPr/>
          </p:nvSpPr>
          <p:spPr>
            <a:xfrm>
              <a:off x="2580850" y="3611450"/>
              <a:ext cx="3925" cy="32575"/>
            </a:xfrm>
            <a:custGeom>
              <a:avLst/>
              <a:gdLst/>
              <a:ahLst/>
              <a:cxnLst/>
              <a:rect l="l" t="t" r="r" b="b"/>
              <a:pathLst>
                <a:path w="157" h="1303" extrusionOk="0">
                  <a:moveTo>
                    <a:pt x="74" y="1"/>
                  </a:moveTo>
                  <a:cubicBezTo>
                    <a:pt x="71" y="1"/>
                    <a:pt x="68" y="1"/>
                    <a:pt x="65" y="2"/>
                  </a:cubicBezTo>
                  <a:cubicBezTo>
                    <a:pt x="30" y="2"/>
                    <a:pt x="1" y="32"/>
                    <a:pt x="1" y="67"/>
                  </a:cubicBezTo>
                  <a:lnTo>
                    <a:pt x="22" y="1238"/>
                  </a:lnTo>
                  <a:cubicBezTo>
                    <a:pt x="24" y="1274"/>
                    <a:pt x="52" y="1302"/>
                    <a:pt x="88" y="1302"/>
                  </a:cubicBezTo>
                  <a:cubicBezTo>
                    <a:pt x="125" y="1302"/>
                    <a:pt x="157" y="1272"/>
                    <a:pt x="152" y="1237"/>
                  </a:cubicBezTo>
                  <a:lnTo>
                    <a:pt x="131" y="66"/>
                  </a:lnTo>
                  <a:cubicBezTo>
                    <a:pt x="131" y="33"/>
                    <a:pt x="102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61"/>
            <p:cNvSpPr/>
            <p:nvPr/>
          </p:nvSpPr>
          <p:spPr>
            <a:xfrm>
              <a:off x="2590650" y="3609800"/>
              <a:ext cx="3350" cy="23725"/>
            </a:xfrm>
            <a:custGeom>
              <a:avLst/>
              <a:gdLst/>
              <a:ahLst/>
              <a:cxnLst/>
              <a:rect l="l" t="t" r="r" b="b"/>
              <a:pathLst>
                <a:path w="134" h="949" extrusionOk="0">
                  <a:moveTo>
                    <a:pt x="66" y="0"/>
                  </a:moveTo>
                  <a:cubicBezTo>
                    <a:pt x="29" y="0"/>
                    <a:pt x="1" y="30"/>
                    <a:pt x="1" y="66"/>
                  </a:cubicBezTo>
                  <a:lnTo>
                    <a:pt x="2" y="882"/>
                  </a:lnTo>
                  <a:cubicBezTo>
                    <a:pt x="2" y="920"/>
                    <a:pt x="32" y="948"/>
                    <a:pt x="68" y="948"/>
                  </a:cubicBezTo>
                  <a:cubicBezTo>
                    <a:pt x="104" y="948"/>
                    <a:pt x="132" y="918"/>
                    <a:pt x="134" y="882"/>
                  </a:cubicBezTo>
                  <a:lnTo>
                    <a:pt x="132" y="66"/>
                  </a:lnTo>
                  <a:cubicBezTo>
                    <a:pt x="132" y="29"/>
                    <a:pt x="102" y="3"/>
                    <a:pt x="6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61"/>
            <p:cNvSpPr/>
            <p:nvPr/>
          </p:nvSpPr>
          <p:spPr>
            <a:xfrm>
              <a:off x="2521525" y="3731925"/>
              <a:ext cx="16000" cy="351000"/>
            </a:xfrm>
            <a:custGeom>
              <a:avLst/>
              <a:gdLst/>
              <a:ahLst/>
              <a:cxnLst/>
              <a:rect l="l" t="t" r="r" b="b"/>
              <a:pathLst>
                <a:path w="640" h="14040" extrusionOk="0">
                  <a:moveTo>
                    <a:pt x="76" y="0"/>
                  </a:moveTo>
                  <a:cubicBezTo>
                    <a:pt x="56" y="0"/>
                    <a:pt x="35" y="10"/>
                    <a:pt x="22" y="27"/>
                  </a:cubicBezTo>
                  <a:cubicBezTo>
                    <a:pt x="1" y="56"/>
                    <a:pt x="8" y="97"/>
                    <a:pt x="37" y="119"/>
                  </a:cubicBezTo>
                  <a:cubicBezTo>
                    <a:pt x="117" y="177"/>
                    <a:pt x="207" y="226"/>
                    <a:pt x="294" y="272"/>
                  </a:cubicBezTo>
                  <a:cubicBezTo>
                    <a:pt x="368" y="313"/>
                    <a:pt x="440" y="350"/>
                    <a:pt x="504" y="395"/>
                  </a:cubicBezTo>
                  <a:cubicBezTo>
                    <a:pt x="168" y="3761"/>
                    <a:pt x="60" y="7080"/>
                    <a:pt x="174" y="10535"/>
                  </a:cubicBezTo>
                  <a:lnTo>
                    <a:pt x="288" y="13978"/>
                  </a:lnTo>
                  <a:cubicBezTo>
                    <a:pt x="290" y="14011"/>
                    <a:pt x="318" y="14039"/>
                    <a:pt x="354" y="14039"/>
                  </a:cubicBezTo>
                  <a:cubicBezTo>
                    <a:pt x="354" y="14039"/>
                    <a:pt x="355" y="14039"/>
                    <a:pt x="354" y="14038"/>
                  </a:cubicBezTo>
                  <a:cubicBezTo>
                    <a:pt x="393" y="14036"/>
                    <a:pt x="421" y="14006"/>
                    <a:pt x="418" y="13971"/>
                  </a:cubicBezTo>
                  <a:lnTo>
                    <a:pt x="304" y="10528"/>
                  </a:lnTo>
                  <a:cubicBezTo>
                    <a:pt x="190" y="7066"/>
                    <a:pt x="300" y="3742"/>
                    <a:pt x="639" y="369"/>
                  </a:cubicBezTo>
                  <a:cubicBezTo>
                    <a:pt x="640" y="345"/>
                    <a:pt x="631" y="323"/>
                    <a:pt x="611" y="309"/>
                  </a:cubicBezTo>
                  <a:cubicBezTo>
                    <a:pt x="531" y="250"/>
                    <a:pt x="443" y="202"/>
                    <a:pt x="354" y="156"/>
                  </a:cubicBezTo>
                  <a:cubicBezTo>
                    <a:pt x="268" y="109"/>
                    <a:pt x="187" y="66"/>
                    <a:pt x="114" y="13"/>
                  </a:cubicBezTo>
                  <a:cubicBezTo>
                    <a:pt x="103" y="4"/>
                    <a:pt x="89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61"/>
            <p:cNvSpPr/>
            <p:nvPr/>
          </p:nvSpPr>
          <p:spPr>
            <a:xfrm>
              <a:off x="2340850" y="4329325"/>
              <a:ext cx="173925" cy="8750"/>
            </a:xfrm>
            <a:custGeom>
              <a:avLst/>
              <a:gdLst/>
              <a:ahLst/>
              <a:cxnLst/>
              <a:rect l="l" t="t" r="r" b="b"/>
              <a:pathLst>
                <a:path w="6957" h="350" extrusionOk="0">
                  <a:moveTo>
                    <a:pt x="68" y="1"/>
                  </a:moveTo>
                  <a:cubicBezTo>
                    <a:pt x="26" y="4"/>
                    <a:pt x="2" y="30"/>
                    <a:pt x="0" y="65"/>
                  </a:cubicBezTo>
                  <a:cubicBezTo>
                    <a:pt x="0" y="101"/>
                    <a:pt x="29" y="132"/>
                    <a:pt x="65" y="134"/>
                  </a:cubicBezTo>
                  <a:lnTo>
                    <a:pt x="6888" y="350"/>
                  </a:lnTo>
                  <a:lnTo>
                    <a:pt x="6891" y="350"/>
                  </a:lnTo>
                  <a:cubicBezTo>
                    <a:pt x="6923" y="350"/>
                    <a:pt x="6955" y="321"/>
                    <a:pt x="6956" y="285"/>
                  </a:cubicBezTo>
                  <a:cubicBezTo>
                    <a:pt x="6956" y="250"/>
                    <a:pt x="6928" y="220"/>
                    <a:pt x="6892" y="218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61"/>
            <p:cNvSpPr/>
            <p:nvPr/>
          </p:nvSpPr>
          <p:spPr>
            <a:xfrm>
              <a:off x="2559500" y="4331575"/>
              <a:ext cx="164875" cy="6750"/>
            </a:xfrm>
            <a:custGeom>
              <a:avLst/>
              <a:gdLst/>
              <a:ahLst/>
              <a:cxnLst/>
              <a:rect l="l" t="t" r="r" b="b"/>
              <a:pathLst>
                <a:path w="6595" h="270" extrusionOk="0">
                  <a:moveTo>
                    <a:pt x="6533" y="1"/>
                  </a:moveTo>
                  <a:cubicBezTo>
                    <a:pt x="6530" y="1"/>
                    <a:pt x="6528" y="1"/>
                    <a:pt x="6526" y="1"/>
                  </a:cubicBezTo>
                  <a:lnTo>
                    <a:pt x="64" y="137"/>
                  </a:lnTo>
                  <a:cubicBezTo>
                    <a:pt x="29" y="138"/>
                    <a:pt x="0" y="168"/>
                    <a:pt x="0" y="204"/>
                  </a:cubicBezTo>
                  <a:cubicBezTo>
                    <a:pt x="2" y="240"/>
                    <a:pt x="32" y="270"/>
                    <a:pt x="67" y="270"/>
                  </a:cubicBezTo>
                  <a:lnTo>
                    <a:pt x="6530" y="133"/>
                  </a:lnTo>
                  <a:cubicBezTo>
                    <a:pt x="6566" y="131"/>
                    <a:pt x="6594" y="101"/>
                    <a:pt x="6594" y="65"/>
                  </a:cubicBezTo>
                  <a:cubicBezTo>
                    <a:pt x="6593" y="32"/>
                    <a:pt x="6568" y="1"/>
                    <a:pt x="653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61"/>
            <p:cNvSpPr/>
            <p:nvPr/>
          </p:nvSpPr>
          <p:spPr>
            <a:xfrm>
              <a:off x="2686350" y="4054875"/>
              <a:ext cx="19575" cy="276750"/>
            </a:xfrm>
            <a:custGeom>
              <a:avLst/>
              <a:gdLst/>
              <a:ahLst/>
              <a:cxnLst/>
              <a:rect l="l" t="t" r="r" b="b"/>
              <a:pathLst>
                <a:path w="783" h="11070" extrusionOk="0">
                  <a:moveTo>
                    <a:pt x="70" y="0"/>
                  </a:moveTo>
                  <a:cubicBezTo>
                    <a:pt x="68" y="0"/>
                    <a:pt x="66" y="0"/>
                    <a:pt x="64" y="0"/>
                  </a:cubicBezTo>
                  <a:cubicBezTo>
                    <a:pt x="27" y="5"/>
                    <a:pt x="1" y="39"/>
                    <a:pt x="7" y="75"/>
                  </a:cubicBezTo>
                  <a:cubicBezTo>
                    <a:pt x="487" y="3686"/>
                    <a:pt x="650" y="7361"/>
                    <a:pt x="491" y="11002"/>
                  </a:cubicBezTo>
                  <a:cubicBezTo>
                    <a:pt x="490" y="11038"/>
                    <a:pt x="518" y="11068"/>
                    <a:pt x="554" y="11069"/>
                  </a:cubicBezTo>
                  <a:lnTo>
                    <a:pt x="557" y="11069"/>
                  </a:lnTo>
                  <a:cubicBezTo>
                    <a:pt x="591" y="11069"/>
                    <a:pt x="621" y="11042"/>
                    <a:pt x="621" y="11008"/>
                  </a:cubicBezTo>
                  <a:cubicBezTo>
                    <a:pt x="783" y="7361"/>
                    <a:pt x="620" y="3677"/>
                    <a:pt x="137" y="58"/>
                  </a:cubicBezTo>
                  <a:cubicBezTo>
                    <a:pt x="134" y="23"/>
                    <a:pt x="103" y="0"/>
                    <a:pt x="7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61"/>
            <p:cNvSpPr/>
            <p:nvPr/>
          </p:nvSpPr>
          <p:spPr>
            <a:xfrm>
              <a:off x="2683250" y="3783375"/>
              <a:ext cx="8600" cy="102725"/>
            </a:xfrm>
            <a:custGeom>
              <a:avLst/>
              <a:gdLst/>
              <a:ahLst/>
              <a:cxnLst/>
              <a:rect l="l" t="t" r="r" b="b"/>
              <a:pathLst>
                <a:path w="344" h="4109" extrusionOk="0">
                  <a:moveTo>
                    <a:pt x="277" y="0"/>
                  </a:moveTo>
                  <a:cubicBezTo>
                    <a:pt x="243" y="0"/>
                    <a:pt x="211" y="29"/>
                    <a:pt x="209" y="63"/>
                  </a:cubicBezTo>
                  <a:lnTo>
                    <a:pt x="2" y="4039"/>
                  </a:lnTo>
                  <a:cubicBezTo>
                    <a:pt x="0" y="4076"/>
                    <a:pt x="29" y="4107"/>
                    <a:pt x="65" y="4109"/>
                  </a:cubicBezTo>
                  <a:lnTo>
                    <a:pt x="68" y="4109"/>
                  </a:lnTo>
                  <a:cubicBezTo>
                    <a:pt x="102" y="4109"/>
                    <a:pt x="131" y="4080"/>
                    <a:pt x="135" y="4046"/>
                  </a:cubicBezTo>
                  <a:lnTo>
                    <a:pt x="342" y="71"/>
                  </a:lnTo>
                  <a:cubicBezTo>
                    <a:pt x="344" y="33"/>
                    <a:pt x="315" y="2"/>
                    <a:pt x="279" y="0"/>
                  </a:cubicBezTo>
                  <a:cubicBezTo>
                    <a:pt x="278" y="0"/>
                    <a:pt x="278" y="0"/>
                    <a:pt x="27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61"/>
            <p:cNvSpPr/>
            <p:nvPr/>
          </p:nvSpPr>
          <p:spPr>
            <a:xfrm>
              <a:off x="2480750" y="3981025"/>
              <a:ext cx="45825" cy="354375"/>
            </a:xfrm>
            <a:custGeom>
              <a:avLst/>
              <a:gdLst/>
              <a:ahLst/>
              <a:cxnLst/>
              <a:rect l="l" t="t" r="r" b="b"/>
              <a:pathLst>
                <a:path w="1833" h="14175" extrusionOk="0">
                  <a:moveTo>
                    <a:pt x="1762" y="1"/>
                  </a:moveTo>
                  <a:cubicBezTo>
                    <a:pt x="1728" y="1"/>
                    <a:pt x="1700" y="28"/>
                    <a:pt x="1698" y="61"/>
                  </a:cubicBezTo>
                  <a:cubicBezTo>
                    <a:pt x="1269" y="4736"/>
                    <a:pt x="700" y="9457"/>
                    <a:pt x="5" y="14100"/>
                  </a:cubicBezTo>
                  <a:cubicBezTo>
                    <a:pt x="1" y="14136"/>
                    <a:pt x="25" y="14170"/>
                    <a:pt x="61" y="14175"/>
                  </a:cubicBezTo>
                  <a:lnTo>
                    <a:pt x="70" y="14175"/>
                  </a:lnTo>
                  <a:cubicBezTo>
                    <a:pt x="102" y="14175"/>
                    <a:pt x="128" y="14152"/>
                    <a:pt x="134" y="14120"/>
                  </a:cubicBezTo>
                  <a:cubicBezTo>
                    <a:pt x="830" y="9474"/>
                    <a:pt x="1399" y="4750"/>
                    <a:pt x="1828" y="73"/>
                  </a:cubicBezTo>
                  <a:cubicBezTo>
                    <a:pt x="1832" y="37"/>
                    <a:pt x="1805" y="5"/>
                    <a:pt x="1769" y="1"/>
                  </a:cubicBezTo>
                  <a:cubicBezTo>
                    <a:pt x="1767" y="1"/>
                    <a:pt x="1764" y="1"/>
                    <a:pt x="176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61"/>
            <p:cNvSpPr/>
            <p:nvPr/>
          </p:nvSpPr>
          <p:spPr>
            <a:xfrm>
              <a:off x="2498925" y="3225000"/>
              <a:ext cx="94175" cy="65400"/>
            </a:xfrm>
            <a:custGeom>
              <a:avLst/>
              <a:gdLst/>
              <a:ahLst/>
              <a:cxnLst/>
              <a:rect l="l" t="t" r="r" b="b"/>
              <a:pathLst>
                <a:path w="3767" h="2616" extrusionOk="0">
                  <a:moveTo>
                    <a:pt x="212" y="1"/>
                  </a:moveTo>
                  <a:lnTo>
                    <a:pt x="212" y="1"/>
                  </a:lnTo>
                  <a:cubicBezTo>
                    <a:pt x="0" y="566"/>
                    <a:pt x="129" y="1245"/>
                    <a:pt x="533" y="1694"/>
                  </a:cubicBezTo>
                  <a:cubicBezTo>
                    <a:pt x="1251" y="2488"/>
                    <a:pt x="2515" y="2581"/>
                    <a:pt x="3587" y="2616"/>
                  </a:cubicBezTo>
                  <a:cubicBezTo>
                    <a:pt x="3647" y="1758"/>
                    <a:pt x="3707" y="924"/>
                    <a:pt x="3767" y="67"/>
                  </a:cubicBezTo>
                  <a:lnTo>
                    <a:pt x="1573" y="28"/>
                  </a:lnTo>
                  <a:cubicBezTo>
                    <a:pt x="1490" y="177"/>
                    <a:pt x="1414" y="330"/>
                    <a:pt x="1358" y="491"/>
                  </a:cubicBezTo>
                  <a:cubicBezTo>
                    <a:pt x="1295" y="343"/>
                    <a:pt x="1259" y="181"/>
                    <a:pt x="1251" y="21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61"/>
            <p:cNvSpPr/>
            <p:nvPr/>
          </p:nvSpPr>
          <p:spPr>
            <a:xfrm>
              <a:off x="2494100" y="3224075"/>
              <a:ext cx="16550" cy="42050"/>
            </a:xfrm>
            <a:custGeom>
              <a:avLst/>
              <a:gdLst/>
              <a:ahLst/>
              <a:cxnLst/>
              <a:rect l="l" t="t" r="r" b="b"/>
              <a:pathLst>
                <a:path w="662" h="1682" extrusionOk="0">
                  <a:moveTo>
                    <a:pt x="202" y="0"/>
                  </a:moveTo>
                  <a:cubicBezTo>
                    <a:pt x="173" y="0"/>
                    <a:pt x="146" y="20"/>
                    <a:pt x="139" y="51"/>
                  </a:cubicBezTo>
                  <a:cubicBezTo>
                    <a:pt x="0" y="613"/>
                    <a:pt x="156" y="1230"/>
                    <a:pt x="540" y="1660"/>
                  </a:cubicBezTo>
                  <a:cubicBezTo>
                    <a:pt x="553" y="1675"/>
                    <a:pt x="570" y="1682"/>
                    <a:pt x="589" y="1682"/>
                  </a:cubicBezTo>
                  <a:cubicBezTo>
                    <a:pt x="605" y="1682"/>
                    <a:pt x="621" y="1678"/>
                    <a:pt x="633" y="1665"/>
                  </a:cubicBezTo>
                  <a:cubicBezTo>
                    <a:pt x="659" y="1639"/>
                    <a:pt x="662" y="1598"/>
                    <a:pt x="638" y="1572"/>
                  </a:cubicBezTo>
                  <a:cubicBezTo>
                    <a:pt x="280" y="1173"/>
                    <a:pt x="137" y="601"/>
                    <a:pt x="265" y="81"/>
                  </a:cubicBezTo>
                  <a:cubicBezTo>
                    <a:pt x="273" y="48"/>
                    <a:pt x="253" y="12"/>
                    <a:pt x="217" y="2"/>
                  </a:cubicBezTo>
                  <a:cubicBezTo>
                    <a:pt x="212" y="1"/>
                    <a:pt x="207" y="0"/>
                    <a:pt x="20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61"/>
            <p:cNvSpPr/>
            <p:nvPr/>
          </p:nvSpPr>
          <p:spPr>
            <a:xfrm>
              <a:off x="2504275" y="3249100"/>
              <a:ext cx="92550" cy="96875"/>
            </a:xfrm>
            <a:custGeom>
              <a:avLst/>
              <a:gdLst/>
              <a:ahLst/>
              <a:cxnLst/>
              <a:rect l="l" t="t" r="r" b="b"/>
              <a:pathLst>
                <a:path w="3702" h="3875" extrusionOk="0">
                  <a:moveTo>
                    <a:pt x="1393" y="0"/>
                  </a:moveTo>
                  <a:cubicBezTo>
                    <a:pt x="1164" y="33"/>
                    <a:pt x="927" y="59"/>
                    <a:pt x="698" y="92"/>
                  </a:cubicBezTo>
                  <a:cubicBezTo>
                    <a:pt x="427" y="129"/>
                    <a:pt x="249" y="431"/>
                    <a:pt x="169" y="692"/>
                  </a:cubicBezTo>
                  <a:cubicBezTo>
                    <a:pt x="51" y="1071"/>
                    <a:pt x="1" y="1467"/>
                    <a:pt x="25" y="1865"/>
                  </a:cubicBezTo>
                  <a:cubicBezTo>
                    <a:pt x="41" y="2115"/>
                    <a:pt x="152" y="2343"/>
                    <a:pt x="321" y="2529"/>
                  </a:cubicBezTo>
                  <a:cubicBezTo>
                    <a:pt x="487" y="2715"/>
                    <a:pt x="714" y="2847"/>
                    <a:pt x="958" y="2901"/>
                  </a:cubicBezTo>
                  <a:cubicBezTo>
                    <a:pt x="948" y="3064"/>
                    <a:pt x="927" y="3215"/>
                    <a:pt x="918" y="3378"/>
                  </a:cubicBezTo>
                  <a:cubicBezTo>
                    <a:pt x="1156" y="3684"/>
                    <a:pt x="1533" y="3874"/>
                    <a:pt x="1922" y="3874"/>
                  </a:cubicBezTo>
                  <a:cubicBezTo>
                    <a:pt x="1926" y="3874"/>
                    <a:pt x="1930" y="3874"/>
                    <a:pt x="1935" y="3874"/>
                  </a:cubicBezTo>
                  <a:cubicBezTo>
                    <a:pt x="2326" y="3872"/>
                    <a:pt x="2628" y="3680"/>
                    <a:pt x="2864" y="3367"/>
                  </a:cubicBezTo>
                  <a:cubicBezTo>
                    <a:pt x="2862" y="3075"/>
                    <a:pt x="2858" y="2782"/>
                    <a:pt x="2857" y="2492"/>
                  </a:cubicBezTo>
                  <a:lnTo>
                    <a:pt x="2857" y="2492"/>
                  </a:lnTo>
                  <a:cubicBezTo>
                    <a:pt x="2882" y="2495"/>
                    <a:pt x="2908" y="2496"/>
                    <a:pt x="2933" y="2496"/>
                  </a:cubicBezTo>
                  <a:cubicBezTo>
                    <a:pt x="3174" y="2496"/>
                    <a:pt x="3414" y="2371"/>
                    <a:pt x="3546" y="2168"/>
                  </a:cubicBezTo>
                  <a:cubicBezTo>
                    <a:pt x="3693" y="1945"/>
                    <a:pt x="3702" y="1639"/>
                    <a:pt x="3567" y="1407"/>
                  </a:cubicBezTo>
                  <a:cubicBezTo>
                    <a:pt x="3440" y="1185"/>
                    <a:pt x="3190" y="1043"/>
                    <a:pt x="2935" y="1043"/>
                  </a:cubicBezTo>
                  <a:cubicBezTo>
                    <a:pt x="2922" y="1043"/>
                    <a:pt x="2910" y="1043"/>
                    <a:pt x="2898" y="1044"/>
                  </a:cubicBezTo>
                  <a:cubicBezTo>
                    <a:pt x="2852" y="1114"/>
                    <a:pt x="2784" y="1186"/>
                    <a:pt x="2741" y="1254"/>
                  </a:cubicBezTo>
                  <a:cubicBezTo>
                    <a:pt x="2442" y="1028"/>
                    <a:pt x="2249" y="638"/>
                    <a:pt x="2279" y="263"/>
                  </a:cubicBezTo>
                  <a:lnTo>
                    <a:pt x="2279" y="263"/>
                  </a:lnTo>
                  <a:cubicBezTo>
                    <a:pt x="2204" y="288"/>
                    <a:pt x="2123" y="300"/>
                    <a:pt x="2040" y="300"/>
                  </a:cubicBezTo>
                  <a:cubicBezTo>
                    <a:pt x="1792" y="300"/>
                    <a:pt x="1531" y="193"/>
                    <a:pt x="139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61"/>
            <p:cNvSpPr/>
            <p:nvPr/>
          </p:nvSpPr>
          <p:spPr>
            <a:xfrm>
              <a:off x="2575475" y="3283750"/>
              <a:ext cx="13675" cy="7300"/>
            </a:xfrm>
            <a:custGeom>
              <a:avLst/>
              <a:gdLst/>
              <a:ahLst/>
              <a:cxnLst/>
              <a:rect l="l" t="t" r="r" b="b"/>
              <a:pathLst>
                <a:path w="547" h="292" extrusionOk="0">
                  <a:moveTo>
                    <a:pt x="471" y="1"/>
                  </a:moveTo>
                  <a:cubicBezTo>
                    <a:pt x="462" y="1"/>
                    <a:pt x="454" y="2"/>
                    <a:pt x="446" y="5"/>
                  </a:cubicBezTo>
                  <a:lnTo>
                    <a:pt x="50" y="164"/>
                  </a:lnTo>
                  <a:cubicBezTo>
                    <a:pt x="17" y="178"/>
                    <a:pt x="0" y="216"/>
                    <a:pt x="14" y="250"/>
                  </a:cubicBezTo>
                  <a:cubicBezTo>
                    <a:pt x="24" y="274"/>
                    <a:pt x="47" y="291"/>
                    <a:pt x="74" y="291"/>
                  </a:cubicBezTo>
                  <a:cubicBezTo>
                    <a:pt x="83" y="291"/>
                    <a:pt x="90" y="288"/>
                    <a:pt x="100" y="286"/>
                  </a:cubicBezTo>
                  <a:lnTo>
                    <a:pt x="496" y="127"/>
                  </a:lnTo>
                  <a:cubicBezTo>
                    <a:pt x="529" y="113"/>
                    <a:pt x="546" y="74"/>
                    <a:pt x="532" y="41"/>
                  </a:cubicBezTo>
                  <a:cubicBezTo>
                    <a:pt x="521" y="16"/>
                    <a:pt x="497" y="1"/>
                    <a:pt x="4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61"/>
            <p:cNvSpPr/>
            <p:nvPr/>
          </p:nvSpPr>
          <p:spPr>
            <a:xfrm>
              <a:off x="2525850" y="3318625"/>
              <a:ext cx="32950" cy="7800"/>
            </a:xfrm>
            <a:custGeom>
              <a:avLst/>
              <a:gdLst/>
              <a:ahLst/>
              <a:cxnLst/>
              <a:rect l="l" t="t" r="r" b="b"/>
              <a:pathLst>
                <a:path w="1318" h="312" extrusionOk="0">
                  <a:moveTo>
                    <a:pt x="1243" y="0"/>
                  </a:moveTo>
                  <a:cubicBezTo>
                    <a:pt x="1232" y="0"/>
                    <a:pt x="1221" y="3"/>
                    <a:pt x="1210" y="8"/>
                  </a:cubicBezTo>
                  <a:cubicBezTo>
                    <a:pt x="1009" y="122"/>
                    <a:pt x="779" y="180"/>
                    <a:pt x="550" y="180"/>
                  </a:cubicBezTo>
                  <a:cubicBezTo>
                    <a:pt x="396" y="180"/>
                    <a:pt x="242" y="154"/>
                    <a:pt x="97" y="101"/>
                  </a:cubicBezTo>
                  <a:cubicBezTo>
                    <a:pt x="90" y="99"/>
                    <a:pt x="83" y="98"/>
                    <a:pt x="76" y="98"/>
                  </a:cubicBezTo>
                  <a:cubicBezTo>
                    <a:pt x="49" y="98"/>
                    <a:pt x="23" y="114"/>
                    <a:pt x="14" y="141"/>
                  </a:cubicBezTo>
                  <a:cubicBezTo>
                    <a:pt x="1" y="174"/>
                    <a:pt x="20" y="213"/>
                    <a:pt x="52" y="224"/>
                  </a:cubicBezTo>
                  <a:cubicBezTo>
                    <a:pt x="213" y="281"/>
                    <a:pt x="380" y="311"/>
                    <a:pt x="550" y="311"/>
                  </a:cubicBezTo>
                  <a:cubicBezTo>
                    <a:pt x="803" y="311"/>
                    <a:pt x="1056" y="247"/>
                    <a:pt x="1275" y="123"/>
                  </a:cubicBezTo>
                  <a:cubicBezTo>
                    <a:pt x="1308" y="106"/>
                    <a:pt x="1318" y="66"/>
                    <a:pt x="1300" y="34"/>
                  </a:cubicBezTo>
                  <a:cubicBezTo>
                    <a:pt x="1288" y="12"/>
                    <a:pt x="1266" y="0"/>
                    <a:pt x="124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61"/>
            <p:cNvSpPr/>
            <p:nvPr/>
          </p:nvSpPr>
          <p:spPr>
            <a:xfrm>
              <a:off x="2548050" y="327540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61"/>
                    <a:pt x="1" y="134"/>
                  </a:cubicBezTo>
                  <a:cubicBezTo>
                    <a:pt x="1" y="206"/>
                    <a:pt x="61" y="265"/>
                    <a:pt x="134" y="265"/>
                  </a:cubicBezTo>
                  <a:cubicBezTo>
                    <a:pt x="207" y="265"/>
                    <a:pt x="265" y="206"/>
                    <a:pt x="265" y="134"/>
                  </a:cubicBezTo>
                  <a:cubicBezTo>
                    <a:pt x="265" y="61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61"/>
            <p:cNvSpPr/>
            <p:nvPr/>
          </p:nvSpPr>
          <p:spPr>
            <a:xfrm>
              <a:off x="2513250" y="3273725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60" y="0"/>
                    <a:pt x="0" y="59"/>
                    <a:pt x="0" y="132"/>
                  </a:cubicBezTo>
                  <a:cubicBezTo>
                    <a:pt x="0" y="205"/>
                    <a:pt x="60" y="265"/>
                    <a:pt x="133" y="265"/>
                  </a:cubicBezTo>
                  <a:cubicBezTo>
                    <a:pt x="206" y="265"/>
                    <a:pt x="265" y="205"/>
                    <a:pt x="265" y="132"/>
                  </a:cubicBezTo>
                  <a:cubicBezTo>
                    <a:pt x="265" y="59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61"/>
            <p:cNvSpPr/>
            <p:nvPr/>
          </p:nvSpPr>
          <p:spPr>
            <a:xfrm>
              <a:off x="2528400" y="3274250"/>
              <a:ext cx="8525" cy="15050"/>
            </a:xfrm>
            <a:custGeom>
              <a:avLst/>
              <a:gdLst/>
              <a:ahLst/>
              <a:cxnLst/>
              <a:rect l="l" t="t" r="r" b="b"/>
              <a:pathLst>
                <a:path w="341" h="602" extrusionOk="0">
                  <a:moveTo>
                    <a:pt x="188" y="0"/>
                  </a:moveTo>
                  <a:cubicBezTo>
                    <a:pt x="158" y="0"/>
                    <a:pt x="130" y="20"/>
                    <a:pt x="122" y="51"/>
                  </a:cubicBezTo>
                  <a:lnTo>
                    <a:pt x="6" y="518"/>
                  </a:lnTo>
                  <a:cubicBezTo>
                    <a:pt x="0" y="538"/>
                    <a:pt x="6" y="560"/>
                    <a:pt x="19" y="575"/>
                  </a:cubicBezTo>
                  <a:cubicBezTo>
                    <a:pt x="32" y="593"/>
                    <a:pt x="50" y="601"/>
                    <a:pt x="70" y="601"/>
                  </a:cubicBezTo>
                  <a:lnTo>
                    <a:pt x="276" y="596"/>
                  </a:lnTo>
                  <a:cubicBezTo>
                    <a:pt x="312" y="594"/>
                    <a:pt x="341" y="564"/>
                    <a:pt x="341" y="528"/>
                  </a:cubicBezTo>
                  <a:cubicBezTo>
                    <a:pt x="339" y="490"/>
                    <a:pt x="312" y="465"/>
                    <a:pt x="272" y="464"/>
                  </a:cubicBezTo>
                  <a:lnTo>
                    <a:pt x="155" y="467"/>
                  </a:lnTo>
                  <a:lnTo>
                    <a:pt x="251" y="82"/>
                  </a:lnTo>
                  <a:cubicBezTo>
                    <a:pt x="261" y="47"/>
                    <a:pt x="239" y="11"/>
                    <a:pt x="203" y="2"/>
                  </a:cubicBezTo>
                  <a:cubicBezTo>
                    <a:pt x="198" y="1"/>
                    <a:pt x="193" y="0"/>
                    <a:pt x="18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61"/>
            <p:cNvSpPr/>
            <p:nvPr/>
          </p:nvSpPr>
          <p:spPr>
            <a:xfrm>
              <a:off x="2501050" y="3266675"/>
              <a:ext cx="29450" cy="20050"/>
            </a:xfrm>
            <a:custGeom>
              <a:avLst/>
              <a:gdLst/>
              <a:ahLst/>
              <a:cxnLst/>
              <a:rect l="l" t="t" r="r" b="b"/>
              <a:pathLst>
                <a:path w="1178" h="802" extrusionOk="0">
                  <a:moveTo>
                    <a:pt x="162" y="134"/>
                  </a:moveTo>
                  <a:lnTo>
                    <a:pt x="1027" y="177"/>
                  </a:lnTo>
                  <a:cubicBezTo>
                    <a:pt x="1026" y="347"/>
                    <a:pt x="957" y="538"/>
                    <a:pt x="820" y="613"/>
                  </a:cubicBezTo>
                  <a:cubicBezTo>
                    <a:pt x="752" y="650"/>
                    <a:pt x="673" y="668"/>
                    <a:pt x="595" y="668"/>
                  </a:cubicBezTo>
                  <a:cubicBezTo>
                    <a:pt x="493" y="668"/>
                    <a:pt x="391" y="637"/>
                    <a:pt x="308" y="577"/>
                  </a:cubicBezTo>
                  <a:cubicBezTo>
                    <a:pt x="178" y="478"/>
                    <a:pt x="142" y="292"/>
                    <a:pt x="162" y="134"/>
                  </a:cubicBezTo>
                  <a:close/>
                  <a:moveTo>
                    <a:pt x="112" y="1"/>
                  </a:moveTo>
                  <a:cubicBezTo>
                    <a:pt x="78" y="4"/>
                    <a:pt x="51" y="21"/>
                    <a:pt x="44" y="54"/>
                  </a:cubicBezTo>
                  <a:cubicBezTo>
                    <a:pt x="1" y="248"/>
                    <a:pt x="25" y="530"/>
                    <a:pt x="232" y="684"/>
                  </a:cubicBezTo>
                  <a:cubicBezTo>
                    <a:pt x="337" y="763"/>
                    <a:pt x="468" y="801"/>
                    <a:pt x="597" y="801"/>
                  </a:cubicBezTo>
                  <a:cubicBezTo>
                    <a:pt x="697" y="801"/>
                    <a:pt x="797" y="777"/>
                    <a:pt x="887" y="730"/>
                  </a:cubicBezTo>
                  <a:cubicBezTo>
                    <a:pt x="1099" y="614"/>
                    <a:pt x="1177" y="328"/>
                    <a:pt x="1162" y="112"/>
                  </a:cubicBezTo>
                  <a:cubicBezTo>
                    <a:pt x="1157" y="78"/>
                    <a:pt x="1130" y="54"/>
                    <a:pt x="1099" y="51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61"/>
            <p:cNvSpPr/>
            <p:nvPr/>
          </p:nvSpPr>
          <p:spPr>
            <a:xfrm>
              <a:off x="2539800" y="3267900"/>
              <a:ext cx="29425" cy="20025"/>
            </a:xfrm>
            <a:custGeom>
              <a:avLst/>
              <a:gdLst/>
              <a:ahLst/>
              <a:cxnLst/>
              <a:rect l="l" t="t" r="r" b="b"/>
              <a:pathLst>
                <a:path w="1177" h="801" extrusionOk="0">
                  <a:moveTo>
                    <a:pt x="163" y="133"/>
                  </a:moveTo>
                  <a:lnTo>
                    <a:pt x="1028" y="176"/>
                  </a:lnTo>
                  <a:cubicBezTo>
                    <a:pt x="1027" y="346"/>
                    <a:pt x="958" y="536"/>
                    <a:pt x="821" y="612"/>
                  </a:cubicBezTo>
                  <a:cubicBezTo>
                    <a:pt x="753" y="650"/>
                    <a:pt x="674" y="669"/>
                    <a:pt x="596" y="669"/>
                  </a:cubicBezTo>
                  <a:cubicBezTo>
                    <a:pt x="493" y="669"/>
                    <a:pt x="390" y="637"/>
                    <a:pt x="309" y="576"/>
                  </a:cubicBezTo>
                  <a:cubicBezTo>
                    <a:pt x="179" y="478"/>
                    <a:pt x="143" y="292"/>
                    <a:pt x="163" y="133"/>
                  </a:cubicBezTo>
                  <a:close/>
                  <a:moveTo>
                    <a:pt x="112" y="0"/>
                  </a:moveTo>
                  <a:cubicBezTo>
                    <a:pt x="78" y="2"/>
                    <a:pt x="50" y="20"/>
                    <a:pt x="43" y="53"/>
                  </a:cubicBezTo>
                  <a:cubicBezTo>
                    <a:pt x="0" y="248"/>
                    <a:pt x="23" y="528"/>
                    <a:pt x="231" y="684"/>
                  </a:cubicBezTo>
                  <a:cubicBezTo>
                    <a:pt x="336" y="762"/>
                    <a:pt x="466" y="801"/>
                    <a:pt x="595" y="801"/>
                  </a:cubicBezTo>
                  <a:cubicBezTo>
                    <a:pt x="695" y="801"/>
                    <a:pt x="798" y="777"/>
                    <a:pt x="887" y="729"/>
                  </a:cubicBezTo>
                  <a:cubicBezTo>
                    <a:pt x="1098" y="614"/>
                    <a:pt x="1177" y="328"/>
                    <a:pt x="1160" y="112"/>
                  </a:cubicBezTo>
                  <a:cubicBezTo>
                    <a:pt x="1157" y="78"/>
                    <a:pt x="1131" y="53"/>
                    <a:pt x="1098" y="5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61"/>
            <p:cNvSpPr/>
            <p:nvPr/>
          </p:nvSpPr>
          <p:spPr>
            <a:xfrm>
              <a:off x="2526250" y="3264900"/>
              <a:ext cx="17675" cy="6425"/>
            </a:xfrm>
            <a:custGeom>
              <a:avLst/>
              <a:gdLst/>
              <a:ahLst/>
              <a:cxnLst/>
              <a:rect l="l" t="t" r="r" b="b"/>
              <a:pathLst>
                <a:path w="707" h="257" extrusionOk="0">
                  <a:moveTo>
                    <a:pt x="350" y="0"/>
                  </a:moveTo>
                  <a:cubicBezTo>
                    <a:pt x="232" y="0"/>
                    <a:pt x="117" y="46"/>
                    <a:pt x="29" y="126"/>
                  </a:cubicBezTo>
                  <a:cubicBezTo>
                    <a:pt x="4" y="150"/>
                    <a:pt x="1" y="192"/>
                    <a:pt x="26" y="219"/>
                  </a:cubicBezTo>
                  <a:cubicBezTo>
                    <a:pt x="39" y="233"/>
                    <a:pt x="56" y="240"/>
                    <a:pt x="74" y="240"/>
                  </a:cubicBezTo>
                  <a:cubicBezTo>
                    <a:pt x="90" y="240"/>
                    <a:pt x="106" y="234"/>
                    <a:pt x="119" y="222"/>
                  </a:cubicBezTo>
                  <a:cubicBezTo>
                    <a:pt x="182" y="163"/>
                    <a:pt x="272" y="135"/>
                    <a:pt x="355" y="133"/>
                  </a:cubicBezTo>
                  <a:cubicBezTo>
                    <a:pt x="441" y="135"/>
                    <a:pt x="527" y="175"/>
                    <a:pt x="585" y="236"/>
                  </a:cubicBezTo>
                  <a:cubicBezTo>
                    <a:pt x="600" y="249"/>
                    <a:pt x="615" y="256"/>
                    <a:pt x="634" y="256"/>
                  </a:cubicBezTo>
                  <a:cubicBezTo>
                    <a:pt x="650" y="256"/>
                    <a:pt x="665" y="252"/>
                    <a:pt x="680" y="239"/>
                  </a:cubicBezTo>
                  <a:cubicBezTo>
                    <a:pt x="705" y="213"/>
                    <a:pt x="707" y="173"/>
                    <a:pt x="683" y="146"/>
                  </a:cubicBezTo>
                  <a:cubicBezTo>
                    <a:pt x="598" y="56"/>
                    <a:pt x="482" y="5"/>
                    <a:pt x="361" y="0"/>
                  </a:cubicBezTo>
                  <a:cubicBezTo>
                    <a:pt x="357" y="0"/>
                    <a:pt x="354" y="0"/>
                    <a:pt x="35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61"/>
            <p:cNvSpPr/>
            <p:nvPr/>
          </p:nvSpPr>
          <p:spPr>
            <a:xfrm>
              <a:off x="2534975" y="3290800"/>
              <a:ext cx="15100" cy="7600"/>
            </a:xfrm>
            <a:custGeom>
              <a:avLst/>
              <a:gdLst/>
              <a:ahLst/>
              <a:cxnLst/>
              <a:rect l="l" t="t" r="r" b="b"/>
              <a:pathLst>
                <a:path w="604" h="304" extrusionOk="0">
                  <a:moveTo>
                    <a:pt x="530" y="1"/>
                  </a:moveTo>
                  <a:cubicBezTo>
                    <a:pt x="504" y="1"/>
                    <a:pt x="478" y="18"/>
                    <a:pt x="469" y="44"/>
                  </a:cubicBezTo>
                  <a:cubicBezTo>
                    <a:pt x="445" y="111"/>
                    <a:pt x="381" y="162"/>
                    <a:pt x="314" y="171"/>
                  </a:cubicBezTo>
                  <a:cubicBezTo>
                    <a:pt x="306" y="172"/>
                    <a:pt x="298" y="172"/>
                    <a:pt x="291" y="172"/>
                  </a:cubicBezTo>
                  <a:cubicBezTo>
                    <a:pt x="228" y="172"/>
                    <a:pt x="166" y="142"/>
                    <a:pt x="129" y="91"/>
                  </a:cubicBezTo>
                  <a:cubicBezTo>
                    <a:pt x="117" y="72"/>
                    <a:pt x="97" y="63"/>
                    <a:pt x="76" y="63"/>
                  </a:cubicBezTo>
                  <a:cubicBezTo>
                    <a:pt x="63" y="63"/>
                    <a:pt x="49" y="67"/>
                    <a:pt x="38" y="75"/>
                  </a:cubicBezTo>
                  <a:cubicBezTo>
                    <a:pt x="8" y="95"/>
                    <a:pt x="0" y="135"/>
                    <a:pt x="22" y="167"/>
                  </a:cubicBezTo>
                  <a:cubicBezTo>
                    <a:pt x="83" y="252"/>
                    <a:pt x="186" y="304"/>
                    <a:pt x="291" y="304"/>
                  </a:cubicBezTo>
                  <a:cubicBezTo>
                    <a:pt x="305" y="304"/>
                    <a:pt x="318" y="304"/>
                    <a:pt x="331" y="301"/>
                  </a:cubicBezTo>
                  <a:cubicBezTo>
                    <a:pt x="446" y="285"/>
                    <a:pt x="552" y="199"/>
                    <a:pt x="592" y="89"/>
                  </a:cubicBezTo>
                  <a:cubicBezTo>
                    <a:pt x="604" y="55"/>
                    <a:pt x="587" y="18"/>
                    <a:pt x="552" y="5"/>
                  </a:cubicBezTo>
                  <a:cubicBezTo>
                    <a:pt x="545" y="2"/>
                    <a:pt x="538" y="1"/>
                    <a:pt x="53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61"/>
            <p:cNvSpPr/>
            <p:nvPr/>
          </p:nvSpPr>
          <p:spPr>
            <a:xfrm>
              <a:off x="2510100" y="3258400"/>
              <a:ext cx="17325" cy="5550"/>
            </a:xfrm>
            <a:custGeom>
              <a:avLst/>
              <a:gdLst/>
              <a:ahLst/>
              <a:cxnLst/>
              <a:rect l="l" t="t" r="r" b="b"/>
              <a:pathLst>
                <a:path w="693" h="222" extrusionOk="0">
                  <a:moveTo>
                    <a:pt x="335" y="0"/>
                  </a:moveTo>
                  <a:cubicBezTo>
                    <a:pt x="230" y="0"/>
                    <a:pt x="126" y="29"/>
                    <a:pt x="39" y="86"/>
                  </a:cubicBezTo>
                  <a:cubicBezTo>
                    <a:pt x="9" y="106"/>
                    <a:pt x="1" y="147"/>
                    <a:pt x="21" y="177"/>
                  </a:cubicBezTo>
                  <a:cubicBezTo>
                    <a:pt x="32" y="196"/>
                    <a:pt x="52" y="206"/>
                    <a:pt x="73" y="206"/>
                  </a:cubicBezTo>
                  <a:cubicBezTo>
                    <a:pt x="86" y="206"/>
                    <a:pt x="99" y="202"/>
                    <a:pt x="111" y="195"/>
                  </a:cubicBezTo>
                  <a:cubicBezTo>
                    <a:pt x="176" y="153"/>
                    <a:pt x="254" y="132"/>
                    <a:pt x="332" y="132"/>
                  </a:cubicBezTo>
                  <a:cubicBezTo>
                    <a:pt x="419" y="132"/>
                    <a:pt x="506" y="158"/>
                    <a:pt x="575" y="209"/>
                  </a:cubicBezTo>
                  <a:cubicBezTo>
                    <a:pt x="588" y="219"/>
                    <a:pt x="601" y="222"/>
                    <a:pt x="615" y="222"/>
                  </a:cubicBezTo>
                  <a:cubicBezTo>
                    <a:pt x="637" y="222"/>
                    <a:pt x="657" y="213"/>
                    <a:pt x="671" y="195"/>
                  </a:cubicBezTo>
                  <a:cubicBezTo>
                    <a:pt x="692" y="166"/>
                    <a:pt x="685" y="124"/>
                    <a:pt x="657" y="103"/>
                  </a:cubicBezTo>
                  <a:cubicBezTo>
                    <a:pt x="564" y="35"/>
                    <a:pt x="450" y="0"/>
                    <a:pt x="33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61"/>
            <p:cNvSpPr/>
            <p:nvPr/>
          </p:nvSpPr>
          <p:spPr>
            <a:xfrm>
              <a:off x="2542625" y="326125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68" y="0"/>
                  </a:moveTo>
                  <a:cubicBezTo>
                    <a:pt x="32" y="0"/>
                    <a:pt x="2" y="29"/>
                    <a:pt x="2" y="65"/>
                  </a:cubicBezTo>
                  <a:cubicBezTo>
                    <a:pt x="0" y="101"/>
                    <a:pt x="30" y="131"/>
                    <a:pt x="66" y="131"/>
                  </a:cubicBezTo>
                  <a:lnTo>
                    <a:pt x="474" y="135"/>
                  </a:lnTo>
                  <a:cubicBezTo>
                    <a:pt x="509" y="135"/>
                    <a:pt x="539" y="105"/>
                    <a:pt x="538" y="71"/>
                  </a:cubicBezTo>
                  <a:cubicBezTo>
                    <a:pt x="539" y="35"/>
                    <a:pt x="509" y="3"/>
                    <a:pt x="474" y="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61"/>
            <p:cNvSpPr/>
            <p:nvPr/>
          </p:nvSpPr>
          <p:spPr>
            <a:xfrm>
              <a:off x="2304850" y="3335450"/>
              <a:ext cx="200600" cy="468350"/>
            </a:xfrm>
            <a:custGeom>
              <a:avLst/>
              <a:gdLst/>
              <a:ahLst/>
              <a:cxnLst/>
              <a:rect l="l" t="t" r="r" b="b"/>
              <a:pathLst>
                <a:path w="8024" h="18734" extrusionOk="0">
                  <a:moveTo>
                    <a:pt x="8023" y="0"/>
                  </a:moveTo>
                  <a:lnTo>
                    <a:pt x="8023" y="0"/>
                  </a:lnTo>
                  <a:cubicBezTo>
                    <a:pt x="7504" y="192"/>
                    <a:pt x="6934" y="322"/>
                    <a:pt x="6416" y="512"/>
                  </a:cubicBezTo>
                  <a:cubicBezTo>
                    <a:pt x="5297" y="922"/>
                    <a:pt x="4438" y="1751"/>
                    <a:pt x="3849" y="2786"/>
                  </a:cubicBezTo>
                  <a:cubicBezTo>
                    <a:pt x="3257" y="3821"/>
                    <a:pt x="2930" y="4981"/>
                    <a:pt x="2623" y="6133"/>
                  </a:cubicBezTo>
                  <a:cubicBezTo>
                    <a:pt x="1552" y="10148"/>
                    <a:pt x="708" y="14265"/>
                    <a:pt x="1" y="18361"/>
                  </a:cubicBezTo>
                  <a:cubicBezTo>
                    <a:pt x="1193" y="18486"/>
                    <a:pt x="2384" y="18609"/>
                    <a:pt x="3575" y="18734"/>
                  </a:cubicBezTo>
                  <a:cubicBezTo>
                    <a:pt x="3678" y="18415"/>
                    <a:pt x="3736" y="18110"/>
                    <a:pt x="3838" y="17793"/>
                  </a:cubicBezTo>
                  <a:cubicBezTo>
                    <a:pt x="3848" y="17793"/>
                    <a:pt x="3858" y="17793"/>
                    <a:pt x="3868" y="17793"/>
                  </a:cubicBezTo>
                  <a:cubicBezTo>
                    <a:pt x="4693" y="17793"/>
                    <a:pt x="5550" y="17447"/>
                    <a:pt x="6198" y="16940"/>
                  </a:cubicBezTo>
                  <a:cubicBezTo>
                    <a:pt x="7168" y="11356"/>
                    <a:pt x="7775" y="5664"/>
                    <a:pt x="8023" y="0"/>
                  </a:cubicBezTo>
                  <a:close/>
                </a:path>
              </a:pathLst>
            </a:custGeom>
            <a:solidFill>
              <a:srgbClr val="F2A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61"/>
            <p:cNvSpPr/>
            <p:nvPr/>
          </p:nvSpPr>
          <p:spPr>
            <a:xfrm>
              <a:off x="2380575" y="3374750"/>
              <a:ext cx="60600" cy="408050"/>
            </a:xfrm>
            <a:custGeom>
              <a:avLst/>
              <a:gdLst/>
              <a:ahLst/>
              <a:cxnLst/>
              <a:rect l="l" t="t" r="r" b="b"/>
              <a:pathLst>
                <a:path w="2424" h="16322" extrusionOk="0">
                  <a:moveTo>
                    <a:pt x="1576" y="1"/>
                  </a:moveTo>
                  <a:cubicBezTo>
                    <a:pt x="1570" y="1"/>
                    <a:pt x="1564" y="2"/>
                    <a:pt x="1558" y="3"/>
                  </a:cubicBezTo>
                  <a:cubicBezTo>
                    <a:pt x="1523" y="12"/>
                    <a:pt x="1502" y="48"/>
                    <a:pt x="1511" y="83"/>
                  </a:cubicBezTo>
                  <a:cubicBezTo>
                    <a:pt x="1636" y="557"/>
                    <a:pt x="1772" y="1030"/>
                    <a:pt x="1902" y="1490"/>
                  </a:cubicBezTo>
                  <a:cubicBezTo>
                    <a:pt x="2031" y="1938"/>
                    <a:pt x="2162" y="2401"/>
                    <a:pt x="2284" y="2864"/>
                  </a:cubicBezTo>
                  <a:cubicBezTo>
                    <a:pt x="1676" y="3672"/>
                    <a:pt x="1582" y="4904"/>
                    <a:pt x="2061" y="5817"/>
                  </a:cubicBezTo>
                  <a:cubicBezTo>
                    <a:pt x="1715" y="7534"/>
                    <a:pt x="1369" y="9292"/>
                    <a:pt x="1036" y="10993"/>
                  </a:cubicBezTo>
                  <a:cubicBezTo>
                    <a:pt x="700" y="12702"/>
                    <a:pt x="353" y="14470"/>
                    <a:pt x="5" y="16194"/>
                  </a:cubicBezTo>
                  <a:cubicBezTo>
                    <a:pt x="1" y="16214"/>
                    <a:pt x="7" y="16231"/>
                    <a:pt x="17" y="16247"/>
                  </a:cubicBezTo>
                  <a:cubicBezTo>
                    <a:pt x="30" y="16261"/>
                    <a:pt x="45" y="16271"/>
                    <a:pt x="65" y="16273"/>
                  </a:cubicBezTo>
                  <a:lnTo>
                    <a:pt x="794" y="16321"/>
                  </a:lnTo>
                  <a:lnTo>
                    <a:pt x="800" y="16321"/>
                  </a:lnTo>
                  <a:cubicBezTo>
                    <a:pt x="834" y="16321"/>
                    <a:pt x="863" y="16294"/>
                    <a:pt x="860" y="16261"/>
                  </a:cubicBezTo>
                  <a:cubicBezTo>
                    <a:pt x="864" y="16225"/>
                    <a:pt x="836" y="16194"/>
                    <a:pt x="800" y="16193"/>
                  </a:cubicBezTo>
                  <a:lnTo>
                    <a:pt x="145" y="16150"/>
                  </a:lnTo>
                  <a:cubicBezTo>
                    <a:pt x="490" y="14449"/>
                    <a:pt x="832" y="12706"/>
                    <a:pt x="1163" y="11022"/>
                  </a:cubicBezTo>
                  <a:cubicBezTo>
                    <a:pt x="1499" y="9314"/>
                    <a:pt x="1845" y="7547"/>
                    <a:pt x="2194" y="5823"/>
                  </a:cubicBezTo>
                  <a:cubicBezTo>
                    <a:pt x="2195" y="5807"/>
                    <a:pt x="2194" y="5790"/>
                    <a:pt x="2187" y="5779"/>
                  </a:cubicBezTo>
                  <a:cubicBezTo>
                    <a:pt x="1714" y="4895"/>
                    <a:pt x="1806" y="3694"/>
                    <a:pt x="2407" y="2920"/>
                  </a:cubicBezTo>
                  <a:cubicBezTo>
                    <a:pt x="2418" y="2902"/>
                    <a:pt x="2424" y="2881"/>
                    <a:pt x="2418" y="2862"/>
                  </a:cubicBezTo>
                  <a:cubicBezTo>
                    <a:pt x="2295" y="2388"/>
                    <a:pt x="2160" y="1913"/>
                    <a:pt x="2028" y="1454"/>
                  </a:cubicBezTo>
                  <a:cubicBezTo>
                    <a:pt x="1897" y="994"/>
                    <a:pt x="1761" y="521"/>
                    <a:pt x="1638" y="49"/>
                  </a:cubicBezTo>
                  <a:cubicBezTo>
                    <a:pt x="1631" y="21"/>
                    <a:pt x="1605" y="1"/>
                    <a:pt x="15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61"/>
            <p:cNvSpPr/>
            <p:nvPr/>
          </p:nvSpPr>
          <p:spPr>
            <a:xfrm>
              <a:off x="2308750" y="3761150"/>
              <a:ext cx="75975" cy="11675"/>
            </a:xfrm>
            <a:custGeom>
              <a:avLst/>
              <a:gdLst/>
              <a:ahLst/>
              <a:cxnLst/>
              <a:rect l="l" t="t" r="r" b="b"/>
              <a:pathLst>
                <a:path w="3039" h="467" extrusionOk="0">
                  <a:moveTo>
                    <a:pt x="68" y="1"/>
                  </a:moveTo>
                  <a:cubicBezTo>
                    <a:pt x="36" y="1"/>
                    <a:pt x="9" y="27"/>
                    <a:pt x="6" y="59"/>
                  </a:cubicBezTo>
                  <a:cubicBezTo>
                    <a:pt x="1" y="95"/>
                    <a:pt x="28" y="129"/>
                    <a:pt x="64" y="132"/>
                  </a:cubicBezTo>
                  <a:lnTo>
                    <a:pt x="2960" y="466"/>
                  </a:lnTo>
                  <a:lnTo>
                    <a:pt x="2967" y="466"/>
                  </a:lnTo>
                  <a:cubicBezTo>
                    <a:pt x="3000" y="466"/>
                    <a:pt x="3028" y="441"/>
                    <a:pt x="3033" y="409"/>
                  </a:cubicBezTo>
                  <a:cubicBezTo>
                    <a:pt x="3038" y="373"/>
                    <a:pt x="3011" y="339"/>
                    <a:pt x="2975" y="336"/>
                  </a:cubicBezTo>
                  <a:lnTo>
                    <a:pt x="79" y="2"/>
                  </a:lnTo>
                  <a:cubicBezTo>
                    <a:pt x="75" y="1"/>
                    <a:pt x="72" y="1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61"/>
            <p:cNvSpPr/>
            <p:nvPr/>
          </p:nvSpPr>
          <p:spPr>
            <a:xfrm>
              <a:off x="2456325" y="3346825"/>
              <a:ext cx="33000" cy="199775"/>
            </a:xfrm>
            <a:custGeom>
              <a:avLst/>
              <a:gdLst/>
              <a:ahLst/>
              <a:cxnLst/>
              <a:rect l="l" t="t" r="r" b="b"/>
              <a:pathLst>
                <a:path w="1320" h="7991" extrusionOk="0">
                  <a:moveTo>
                    <a:pt x="364" y="1"/>
                  </a:moveTo>
                  <a:cubicBezTo>
                    <a:pt x="362" y="1"/>
                    <a:pt x="360" y="1"/>
                    <a:pt x="357" y="1"/>
                  </a:cubicBezTo>
                  <a:cubicBezTo>
                    <a:pt x="322" y="5"/>
                    <a:pt x="296" y="38"/>
                    <a:pt x="302" y="74"/>
                  </a:cubicBezTo>
                  <a:lnTo>
                    <a:pt x="636" y="2521"/>
                  </a:lnTo>
                  <a:cubicBezTo>
                    <a:pt x="555" y="2510"/>
                    <a:pt x="473" y="2507"/>
                    <a:pt x="393" y="2504"/>
                  </a:cubicBezTo>
                  <a:cubicBezTo>
                    <a:pt x="283" y="2503"/>
                    <a:pt x="180" y="2500"/>
                    <a:pt x="83" y="2478"/>
                  </a:cubicBezTo>
                  <a:cubicBezTo>
                    <a:pt x="78" y="2477"/>
                    <a:pt x="73" y="2477"/>
                    <a:pt x="67" y="2477"/>
                  </a:cubicBezTo>
                  <a:cubicBezTo>
                    <a:pt x="51" y="2477"/>
                    <a:pt x="35" y="2484"/>
                    <a:pt x="23" y="2496"/>
                  </a:cubicBezTo>
                  <a:cubicBezTo>
                    <a:pt x="7" y="2511"/>
                    <a:pt x="0" y="2536"/>
                    <a:pt x="4" y="2557"/>
                  </a:cubicBezTo>
                  <a:cubicBezTo>
                    <a:pt x="197" y="3455"/>
                    <a:pt x="398" y="4354"/>
                    <a:pt x="596" y="5253"/>
                  </a:cubicBezTo>
                  <a:cubicBezTo>
                    <a:pt x="793" y="6148"/>
                    <a:pt x="991" y="7043"/>
                    <a:pt x="1184" y="7939"/>
                  </a:cubicBezTo>
                  <a:cubicBezTo>
                    <a:pt x="1192" y="7969"/>
                    <a:pt x="1218" y="7991"/>
                    <a:pt x="1248" y="7991"/>
                  </a:cubicBezTo>
                  <a:lnTo>
                    <a:pt x="1262" y="7991"/>
                  </a:lnTo>
                  <a:cubicBezTo>
                    <a:pt x="1298" y="7982"/>
                    <a:pt x="1320" y="7948"/>
                    <a:pt x="1312" y="7912"/>
                  </a:cubicBezTo>
                  <a:cubicBezTo>
                    <a:pt x="1119" y="7017"/>
                    <a:pt x="922" y="6121"/>
                    <a:pt x="723" y="5226"/>
                  </a:cubicBezTo>
                  <a:cubicBezTo>
                    <a:pt x="532" y="4358"/>
                    <a:pt x="339" y="3491"/>
                    <a:pt x="153" y="2624"/>
                  </a:cubicBezTo>
                  <a:lnTo>
                    <a:pt x="153" y="2624"/>
                  </a:lnTo>
                  <a:cubicBezTo>
                    <a:pt x="232" y="2633"/>
                    <a:pt x="312" y="2637"/>
                    <a:pt x="389" y="2639"/>
                  </a:cubicBezTo>
                  <a:cubicBezTo>
                    <a:pt x="498" y="2640"/>
                    <a:pt x="602" y="2644"/>
                    <a:pt x="698" y="2666"/>
                  </a:cubicBezTo>
                  <a:cubicBezTo>
                    <a:pt x="702" y="2666"/>
                    <a:pt x="706" y="2667"/>
                    <a:pt x="710" y="2667"/>
                  </a:cubicBezTo>
                  <a:cubicBezTo>
                    <a:pt x="728" y="2667"/>
                    <a:pt x="745" y="2662"/>
                    <a:pt x="758" y="2650"/>
                  </a:cubicBezTo>
                  <a:cubicBezTo>
                    <a:pt x="772" y="2636"/>
                    <a:pt x="781" y="2614"/>
                    <a:pt x="778" y="2593"/>
                  </a:cubicBezTo>
                  <a:lnTo>
                    <a:pt x="430" y="57"/>
                  </a:lnTo>
                  <a:cubicBezTo>
                    <a:pt x="426" y="23"/>
                    <a:pt x="398" y="1"/>
                    <a:pt x="3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61"/>
            <p:cNvSpPr/>
            <p:nvPr/>
          </p:nvSpPr>
          <p:spPr>
            <a:xfrm>
              <a:off x="2709225" y="3782925"/>
              <a:ext cx="38800" cy="68200"/>
            </a:xfrm>
            <a:custGeom>
              <a:avLst/>
              <a:gdLst/>
              <a:ahLst/>
              <a:cxnLst/>
              <a:rect l="l" t="t" r="r" b="b"/>
              <a:pathLst>
                <a:path w="1552" h="2728" extrusionOk="0">
                  <a:moveTo>
                    <a:pt x="388" y="1"/>
                  </a:moveTo>
                  <a:cubicBezTo>
                    <a:pt x="323" y="1"/>
                    <a:pt x="257" y="9"/>
                    <a:pt x="191" y="26"/>
                  </a:cubicBezTo>
                  <a:cubicBezTo>
                    <a:pt x="36" y="916"/>
                    <a:pt x="1" y="1827"/>
                    <a:pt x="85" y="2727"/>
                  </a:cubicBezTo>
                  <a:cubicBezTo>
                    <a:pt x="505" y="2453"/>
                    <a:pt x="969" y="2214"/>
                    <a:pt x="1387" y="1940"/>
                  </a:cubicBezTo>
                  <a:cubicBezTo>
                    <a:pt x="1433" y="1628"/>
                    <a:pt x="1552" y="1377"/>
                    <a:pt x="1486" y="1069"/>
                  </a:cubicBezTo>
                  <a:cubicBezTo>
                    <a:pt x="1422" y="762"/>
                    <a:pt x="1273" y="467"/>
                    <a:pt x="1036" y="262"/>
                  </a:cubicBezTo>
                  <a:cubicBezTo>
                    <a:pt x="849" y="103"/>
                    <a:pt x="623" y="1"/>
                    <a:pt x="388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61"/>
            <p:cNvSpPr/>
            <p:nvPr/>
          </p:nvSpPr>
          <p:spPr>
            <a:xfrm>
              <a:off x="2699000" y="3831625"/>
              <a:ext cx="128700" cy="75275"/>
            </a:xfrm>
            <a:custGeom>
              <a:avLst/>
              <a:gdLst/>
              <a:ahLst/>
              <a:cxnLst/>
              <a:rect l="l" t="t" r="r" b="b"/>
              <a:pathLst>
                <a:path w="5148" h="3011" extrusionOk="0">
                  <a:moveTo>
                    <a:pt x="863" y="0"/>
                  </a:moveTo>
                  <a:cubicBezTo>
                    <a:pt x="735" y="0"/>
                    <a:pt x="622" y="87"/>
                    <a:pt x="591" y="212"/>
                  </a:cubicBezTo>
                  <a:lnTo>
                    <a:pt x="1" y="2489"/>
                  </a:lnTo>
                  <a:lnTo>
                    <a:pt x="546" y="2631"/>
                  </a:lnTo>
                  <a:lnTo>
                    <a:pt x="1074" y="586"/>
                  </a:lnTo>
                  <a:lnTo>
                    <a:pt x="4487" y="924"/>
                  </a:lnTo>
                  <a:lnTo>
                    <a:pt x="4584" y="3011"/>
                  </a:lnTo>
                  <a:lnTo>
                    <a:pt x="5147" y="2985"/>
                  </a:lnTo>
                  <a:lnTo>
                    <a:pt x="5037" y="655"/>
                  </a:lnTo>
                  <a:cubicBezTo>
                    <a:pt x="5030" y="515"/>
                    <a:pt x="4923" y="402"/>
                    <a:pt x="4783" y="388"/>
                  </a:cubicBezTo>
                  <a:lnTo>
                    <a:pt x="891" y="2"/>
                  </a:lnTo>
                  <a:cubicBezTo>
                    <a:pt x="882" y="1"/>
                    <a:pt x="872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61"/>
            <p:cNvSpPr/>
            <p:nvPr/>
          </p:nvSpPr>
          <p:spPr>
            <a:xfrm>
              <a:off x="2619850" y="3866950"/>
              <a:ext cx="257650" cy="224375"/>
            </a:xfrm>
            <a:custGeom>
              <a:avLst/>
              <a:gdLst/>
              <a:ahLst/>
              <a:cxnLst/>
              <a:rect l="l" t="t" r="r" b="b"/>
              <a:pathLst>
                <a:path w="10306" h="8975" extrusionOk="0">
                  <a:moveTo>
                    <a:pt x="2108" y="0"/>
                  </a:moveTo>
                  <a:cubicBezTo>
                    <a:pt x="1433" y="0"/>
                    <a:pt x="849" y="503"/>
                    <a:pt x="765" y="1188"/>
                  </a:cubicBezTo>
                  <a:cubicBezTo>
                    <a:pt x="544" y="3013"/>
                    <a:pt x="301" y="4831"/>
                    <a:pt x="81" y="6657"/>
                  </a:cubicBezTo>
                  <a:cubicBezTo>
                    <a:pt x="1" y="7327"/>
                    <a:pt x="429" y="7951"/>
                    <a:pt x="1081" y="8126"/>
                  </a:cubicBezTo>
                  <a:cubicBezTo>
                    <a:pt x="3086" y="8666"/>
                    <a:pt x="5167" y="8974"/>
                    <a:pt x="7241" y="8974"/>
                  </a:cubicBezTo>
                  <a:cubicBezTo>
                    <a:pt x="7655" y="8974"/>
                    <a:pt x="8069" y="8962"/>
                    <a:pt x="8482" y="8937"/>
                  </a:cubicBezTo>
                  <a:cubicBezTo>
                    <a:pt x="9069" y="8901"/>
                    <a:pt x="9568" y="8484"/>
                    <a:pt x="9701" y="7912"/>
                  </a:cubicBezTo>
                  <a:cubicBezTo>
                    <a:pt x="10159" y="5976"/>
                    <a:pt x="10306" y="4019"/>
                    <a:pt x="10213" y="2032"/>
                  </a:cubicBezTo>
                  <a:cubicBezTo>
                    <a:pt x="10180" y="1365"/>
                    <a:pt x="9671" y="817"/>
                    <a:pt x="9006" y="744"/>
                  </a:cubicBezTo>
                  <a:lnTo>
                    <a:pt x="2256" y="8"/>
                  </a:lnTo>
                  <a:cubicBezTo>
                    <a:pt x="2206" y="3"/>
                    <a:pt x="2157" y="0"/>
                    <a:pt x="2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61"/>
            <p:cNvSpPr/>
            <p:nvPr/>
          </p:nvSpPr>
          <p:spPr>
            <a:xfrm>
              <a:off x="2642825" y="3866975"/>
              <a:ext cx="43525" cy="200150"/>
            </a:xfrm>
            <a:custGeom>
              <a:avLst/>
              <a:gdLst/>
              <a:ahLst/>
              <a:cxnLst/>
              <a:rect l="l" t="t" r="r" b="b"/>
              <a:pathLst>
                <a:path w="1741" h="8006" extrusionOk="0">
                  <a:moveTo>
                    <a:pt x="956" y="0"/>
                  </a:moveTo>
                  <a:cubicBezTo>
                    <a:pt x="925" y="0"/>
                    <a:pt x="898" y="24"/>
                    <a:pt x="891" y="56"/>
                  </a:cubicBezTo>
                  <a:cubicBezTo>
                    <a:pt x="886" y="92"/>
                    <a:pt x="910" y="124"/>
                    <a:pt x="946" y="132"/>
                  </a:cubicBezTo>
                  <a:cubicBezTo>
                    <a:pt x="1173" y="174"/>
                    <a:pt x="1440" y="406"/>
                    <a:pt x="1456" y="652"/>
                  </a:cubicBezTo>
                  <a:cubicBezTo>
                    <a:pt x="1607" y="2881"/>
                    <a:pt x="1413" y="5111"/>
                    <a:pt x="877" y="7279"/>
                  </a:cubicBezTo>
                  <a:cubicBezTo>
                    <a:pt x="799" y="7596"/>
                    <a:pt x="447" y="7874"/>
                    <a:pt x="131" y="7874"/>
                  </a:cubicBezTo>
                  <a:cubicBezTo>
                    <a:pt x="112" y="7874"/>
                    <a:pt x="93" y="7873"/>
                    <a:pt x="75" y="7871"/>
                  </a:cubicBezTo>
                  <a:cubicBezTo>
                    <a:pt x="73" y="7871"/>
                    <a:pt x="71" y="7871"/>
                    <a:pt x="70" y="7871"/>
                  </a:cubicBezTo>
                  <a:cubicBezTo>
                    <a:pt x="36" y="7871"/>
                    <a:pt x="8" y="7896"/>
                    <a:pt x="4" y="7930"/>
                  </a:cubicBezTo>
                  <a:cubicBezTo>
                    <a:pt x="1" y="7965"/>
                    <a:pt x="26" y="7998"/>
                    <a:pt x="62" y="8001"/>
                  </a:cubicBezTo>
                  <a:cubicBezTo>
                    <a:pt x="84" y="8004"/>
                    <a:pt x="105" y="8005"/>
                    <a:pt x="127" y="8005"/>
                  </a:cubicBezTo>
                  <a:cubicBezTo>
                    <a:pt x="504" y="8005"/>
                    <a:pt x="910" y="7691"/>
                    <a:pt x="1004" y="7311"/>
                  </a:cubicBezTo>
                  <a:cubicBezTo>
                    <a:pt x="1545" y="5128"/>
                    <a:pt x="1740" y="2883"/>
                    <a:pt x="1586" y="642"/>
                  </a:cubicBezTo>
                  <a:cubicBezTo>
                    <a:pt x="1565" y="327"/>
                    <a:pt x="1243" y="52"/>
                    <a:pt x="968" y="2"/>
                  </a:cubicBezTo>
                  <a:cubicBezTo>
                    <a:pt x="964" y="1"/>
                    <a:pt x="960" y="0"/>
                    <a:pt x="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61"/>
            <p:cNvSpPr/>
            <p:nvPr/>
          </p:nvSpPr>
          <p:spPr>
            <a:xfrm>
              <a:off x="2702550" y="3868525"/>
              <a:ext cx="19000" cy="5050"/>
            </a:xfrm>
            <a:custGeom>
              <a:avLst/>
              <a:gdLst/>
              <a:ahLst/>
              <a:cxnLst/>
              <a:rect l="l" t="t" r="r" b="b"/>
              <a:pathLst>
                <a:path w="760" h="202" extrusionOk="0">
                  <a:moveTo>
                    <a:pt x="69" y="0"/>
                  </a:moveTo>
                  <a:cubicBezTo>
                    <a:pt x="37" y="0"/>
                    <a:pt x="9" y="26"/>
                    <a:pt x="6" y="58"/>
                  </a:cubicBezTo>
                  <a:cubicBezTo>
                    <a:pt x="0" y="95"/>
                    <a:pt x="28" y="127"/>
                    <a:pt x="63" y="131"/>
                  </a:cubicBezTo>
                  <a:lnTo>
                    <a:pt x="681" y="201"/>
                  </a:lnTo>
                  <a:lnTo>
                    <a:pt x="688" y="201"/>
                  </a:lnTo>
                  <a:cubicBezTo>
                    <a:pt x="721" y="201"/>
                    <a:pt x="749" y="175"/>
                    <a:pt x="754" y="144"/>
                  </a:cubicBezTo>
                  <a:cubicBezTo>
                    <a:pt x="759" y="108"/>
                    <a:pt x="732" y="74"/>
                    <a:pt x="697" y="70"/>
                  </a:cubicBezTo>
                  <a:lnTo>
                    <a:pt x="79" y="1"/>
                  </a:lnTo>
                  <a:cubicBezTo>
                    <a:pt x="76" y="0"/>
                    <a:pt x="7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61"/>
            <p:cNvSpPr/>
            <p:nvPr/>
          </p:nvSpPr>
          <p:spPr>
            <a:xfrm>
              <a:off x="2809125" y="3879600"/>
              <a:ext cx="18950" cy="5325"/>
            </a:xfrm>
            <a:custGeom>
              <a:avLst/>
              <a:gdLst/>
              <a:ahLst/>
              <a:cxnLst/>
              <a:rect l="l" t="t" r="r" b="b"/>
              <a:pathLst>
                <a:path w="758" h="213" extrusionOk="0">
                  <a:moveTo>
                    <a:pt x="68" y="0"/>
                  </a:moveTo>
                  <a:cubicBezTo>
                    <a:pt x="37" y="0"/>
                    <a:pt x="11" y="23"/>
                    <a:pt x="6" y="55"/>
                  </a:cubicBezTo>
                  <a:cubicBezTo>
                    <a:pt x="0" y="91"/>
                    <a:pt x="26" y="124"/>
                    <a:pt x="62" y="130"/>
                  </a:cubicBezTo>
                  <a:lnTo>
                    <a:pt x="679" y="213"/>
                  </a:lnTo>
                  <a:lnTo>
                    <a:pt x="689" y="213"/>
                  </a:lnTo>
                  <a:cubicBezTo>
                    <a:pt x="721" y="213"/>
                    <a:pt x="749" y="190"/>
                    <a:pt x="754" y="158"/>
                  </a:cubicBezTo>
                  <a:cubicBezTo>
                    <a:pt x="758" y="123"/>
                    <a:pt x="734" y="90"/>
                    <a:pt x="698" y="84"/>
                  </a:cubicBezTo>
                  <a:lnTo>
                    <a:pt x="79" y="1"/>
                  </a:lnTo>
                  <a:cubicBezTo>
                    <a:pt x="75" y="1"/>
                    <a:pt x="7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61"/>
            <p:cNvSpPr/>
            <p:nvPr/>
          </p:nvSpPr>
          <p:spPr>
            <a:xfrm>
              <a:off x="2680275" y="3897025"/>
              <a:ext cx="195475" cy="95125"/>
            </a:xfrm>
            <a:custGeom>
              <a:avLst/>
              <a:gdLst/>
              <a:ahLst/>
              <a:cxnLst/>
              <a:rect l="l" t="t" r="r" b="b"/>
              <a:pathLst>
                <a:path w="7819" h="3805" extrusionOk="0">
                  <a:moveTo>
                    <a:pt x="72" y="0"/>
                  </a:moveTo>
                  <a:cubicBezTo>
                    <a:pt x="68" y="0"/>
                    <a:pt x="64" y="1"/>
                    <a:pt x="59" y="2"/>
                  </a:cubicBezTo>
                  <a:cubicBezTo>
                    <a:pt x="24" y="9"/>
                    <a:pt x="1" y="43"/>
                    <a:pt x="8" y="79"/>
                  </a:cubicBezTo>
                  <a:cubicBezTo>
                    <a:pt x="271" y="1363"/>
                    <a:pt x="1011" y="2479"/>
                    <a:pt x="2042" y="3145"/>
                  </a:cubicBezTo>
                  <a:cubicBezTo>
                    <a:pt x="2715" y="3580"/>
                    <a:pt x="3500" y="3804"/>
                    <a:pt x="4272" y="3804"/>
                  </a:cubicBezTo>
                  <a:cubicBezTo>
                    <a:pt x="4753" y="3804"/>
                    <a:pt x="5229" y="3718"/>
                    <a:pt x="5666" y="3541"/>
                  </a:cubicBezTo>
                  <a:cubicBezTo>
                    <a:pt x="6871" y="3054"/>
                    <a:pt x="7734" y="1890"/>
                    <a:pt x="7815" y="649"/>
                  </a:cubicBezTo>
                  <a:cubicBezTo>
                    <a:pt x="7819" y="614"/>
                    <a:pt x="7790" y="581"/>
                    <a:pt x="7754" y="579"/>
                  </a:cubicBezTo>
                  <a:cubicBezTo>
                    <a:pt x="7719" y="581"/>
                    <a:pt x="7687" y="604"/>
                    <a:pt x="7684" y="639"/>
                  </a:cubicBezTo>
                  <a:cubicBezTo>
                    <a:pt x="7609" y="1831"/>
                    <a:pt x="6777" y="2948"/>
                    <a:pt x="5617" y="3418"/>
                  </a:cubicBezTo>
                  <a:cubicBezTo>
                    <a:pt x="5193" y="3590"/>
                    <a:pt x="4734" y="3674"/>
                    <a:pt x="4270" y="3674"/>
                  </a:cubicBezTo>
                  <a:cubicBezTo>
                    <a:pt x="3524" y="3674"/>
                    <a:pt x="2765" y="3457"/>
                    <a:pt x="2114" y="3037"/>
                  </a:cubicBezTo>
                  <a:cubicBezTo>
                    <a:pt x="1113" y="2389"/>
                    <a:pt x="393" y="1301"/>
                    <a:pt x="137" y="55"/>
                  </a:cubicBezTo>
                  <a:cubicBezTo>
                    <a:pt x="130" y="23"/>
                    <a:pt x="103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61"/>
            <p:cNvSpPr/>
            <p:nvPr/>
          </p:nvSpPr>
          <p:spPr>
            <a:xfrm>
              <a:off x="2717200" y="3773200"/>
              <a:ext cx="102725" cy="93500"/>
            </a:xfrm>
            <a:custGeom>
              <a:avLst/>
              <a:gdLst/>
              <a:ahLst/>
              <a:cxnLst/>
              <a:rect l="l" t="t" r="r" b="b"/>
              <a:pathLst>
                <a:path w="4109" h="3740" extrusionOk="0">
                  <a:moveTo>
                    <a:pt x="2852" y="0"/>
                  </a:moveTo>
                  <a:cubicBezTo>
                    <a:pt x="1875" y="0"/>
                    <a:pt x="908" y="204"/>
                    <a:pt x="1" y="598"/>
                  </a:cubicBezTo>
                  <a:cubicBezTo>
                    <a:pt x="121" y="1427"/>
                    <a:pt x="302" y="2234"/>
                    <a:pt x="389" y="3066"/>
                  </a:cubicBezTo>
                  <a:cubicBezTo>
                    <a:pt x="411" y="3266"/>
                    <a:pt x="561" y="3447"/>
                    <a:pt x="754" y="3502"/>
                  </a:cubicBezTo>
                  <a:cubicBezTo>
                    <a:pt x="798" y="3515"/>
                    <a:pt x="843" y="3521"/>
                    <a:pt x="889" y="3521"/>
                  </a:cubicBezTo>
                  <a:cubicBezTo>
                    <a:pt x="1044" y="3521"/>
                    <a:pt x="1200" y="3451"/>
                    <a:pt x="1296" y="3329"/>
                  </a:cubicBezTo>
                  <a:cubicBezTo>
                    <a:pt x="1326" y="3537"/>
                    <a:pt x="1514" y="3724"/>
                    <a:pt x="1723" y="3738"/>
                  </a:cubicBezTo>
                  <a:cubicBezTo>
                    <a:pt x="1733" y="3739"/>
                    <a:pt x="1742" y="3739"/>
                    <a:pt x="1752" y="3739"/>
                  </a:cubicBezTo>
                  <a:cubicBezTo>
                    <a:pt x="1951" y="3739"/>
                    <a:pt x="2143" y="3599"/>
                    <a:pt x="2202" y="3408"/>
                  </a:cubicBezTo>
                  <a:cubicBezTo>
                    <a:pt x="2280" y="3556"/>
                    <a:pt x="2431" y="3689"/>
                    <a:pt x="2599" y="3689"/>
                  </a:cubicBezTo>
                  <a:cubicBezTo>
                    <a:pt x="2605" y="3689"/>
                    <a:pt x="2610" y="3688"/>
                    <a:pt x="2615" y="3688"/>
                  </a:cubicBezTo>
                  <a:cubicBezTo>
                    <a:pt x="2788" y="3680"/>
                    <a:pt x="2951" y="3562"/>
                    <a:pt x="3015" y="3402"/>
                  </a:cubicBezTo>
                  <a:cubicBezTo>
                    <a:pt x="3095" y="3532"/>
                    <a:pt x="3250" y="3601"/>
                    <a:pt x="3404" y="3601"/>
                  </a:cubicBezTo>
                  <a:cubicBezTo>
                    <a:pt x="3430" y="3601"/>
                    <a:pt x="3456" y="3599"/>
                    <a:pt x="3481" y="3595"/>
                  </a:cubicBezTo>
                  <a:cubicBezTo>
                    <a:pt x="3659" y="3568"/>
                    <a:pt x="3812" y="3428"/>
                    <a:pt x="3854" y="3254"/>
                  </a:cubicBezTo>
                  <a:cubicBezTo>
                    <a:pt x="4109" y="2230"/>
                    <a:pt x="4046" y="1074"/>
                    <a:pt x="3897" y="79"/>
                  </a:cubicBezTo>
                  <a:cubicBezTo>
                    <a:pt x="3549" y="26"/>
                    <a:pt x="3200" y="0"/>
                    <a:pt x="2852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61"/>
            <p:cNvSpPr/>
            <p:nvPr/>
          </p:nvSpPr>
          <p:spPr>
            <a:xfrm>
              <a:off x="2748425" y="3840525"/>
              <a:ext cx="6500" cy="18200"/>
            </a:xfrm>
            <a:custGeom>
              <a:avLst/>
              <a:gdLst/>
              <a:ahLst/>
              <a:cxnLst/>
              <a:rect l="l" t="t" r="r" b="b"/>
              <a:pathLst>
                <a:path w="260" h="728" extrusionOk="0">
                  <a:moveTo>
                    <a:pt x="188" y="0"/>
                  </a:moveTo>
                  <a:cubicBezTo>
                    <a:pt x="157" y="0"/>
                    <a:pt x="130" y="22"/>
                    <a:pt x="124" y="53"/>
                  </a:cubicBezTo>
                  <a:lnTo>
                    <a:pt x="8" y="649"/>
                  </a:lnTo>
                  <a:cubicBezTo>
                    <a:pt x="1" y="685"/>
                    <a:pt x="24" y="718"/>
                    <a:pt x="60" y="725"/>
                  </a:cubicBezTo>
                  <a:cubicBezTo>
                    <a:pt x="62" y="728"/>
                    <a:pt x="68" y="728"/>
                    <a:pt x="72" y="728"/>
                  </a:cubicBezTo>
                  <a:cubicBezTo>
                    <a:pt x="102" y="728"/>
                    <a:pt x="130" y="706"/>
                    <a:pt x="137" y="674"/>
                  </a:cubicBezTo>
                  <a:lnTo>
                    <a:pt x="253" y="79"/>
                  </a:lnTo>
                  <a:cubicBezTo>
                    <a:pt x="260" y="43"/>
                    <a:pt x="237" y="9"/>
                    <a:pt x="201" y="2"/>
                  </a:cubicBezTo>
                  <a:cubicBezTo>
                    <a:pt x="197" y="1"/>
                    <a:pt x="192" y="0"/>
                    <a:pt x="18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61"/>
            <p:cNvSpPr/>
            <p:nvPr/>
          </p:nvSpPr>
          <p:spPr>
            <a:xfrm>
              <a:off x="2771025" y="3842650"/>
              <a:ext cx="5050" cy="19875"/>
            </a:xfrm>
            <a:custGeom>
              <a:avLst/>
              <a:gdLst/>
              <a:ahLst/>
              <a:cxnLst/>
              <a:rect l="l" t="t" r="r" b="b"/>
              <a:pathLst>
                <a:path w="202" h="795" extrusionOk="0">
                  <a:moveTo>
                    <a:pt x="132" y="1"/>
                  </a:moveTo>
                  <a:cubicBezTo>
                    <a:pt x="98" y="1"/>
                    <a:pt x="72" y="26"/>
                    <a:pt x="69" y="60"/>
                  </a:cubicBezTo>
                  <a:lnTo>
                    <a:pt x="5" y="723"/>
                  </a:lnTo>
                  <a:cubicBezTo>
                    <a:pt x="0" y="759"/>
                    <a:pt x="28" y="790"/>
                    <a:pt x="63" y="794"/>
                  </a:cubicBezTo>
                  <a:lnTo>
                    <a:pt x="70" y="794"/>
                  </a:lnTo>
                  <a:cubicBezTo>
                    <a:pt x="105" y="794"/>
                    <a:pt x="133" y="767"/>
                    <a:pt x="135" y="736"/>
                  </a:cubicBezTo>
                  <a:lnTo>
                    <a:pt x="199" y="73"/>
                  </a:lnTo>
                  <a:cubicBezTo>
                    <a:pt x="202" y="37"/>
                    <a:pt x="176" y="4"/>
                    <a:pt x="140" y="1"/>
                  </a:cubicBezTo>
                  <a:cubicBezTo>
                    <a:pt x="138" y="1"/>
                    <a:pt x="13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61"/>
            <p:cNvSpPr/>
            <p:nvPr/>
          </p:nvSpPr>
          <p:spPr>
            <a:xfrm>
              <a:off x="2791775" y="3841925"/>
              <a:ext cx="6250" cy="18275"/>
            </a:xfrm>
            <a:custGeom>
              <a:avLst/>
              <a:gdLst/>
              <a:ahLst/>
              <a:cxnLst/>
              <a:rect l="l" t="t" r="r" b="b"/>
              <a:pathLst>
                <a:path w="250" h="731" extrusionOk="0">
                  <a:moveTo>
                    <a:pt x="180" y="1"/>
                  </a:moveTo>
                  <a:cubicBezTo>
                    <a:pt x="149" y="1"/>
                    <a:pt x="120" y="22"/>
                    <a:pt x="114" y="54"/>
                  </a:cubicBezTo>
                  <a:lnTo>
                    <a:pt x="7" y="652"/>
                  </a:lnTo>
                  <a:cubicBezTo>
                    <a:pt x="1" y="688"/>
                    <a:pt x="25" y="722"/>
                    <a:pt x="61" y="729"/>
                  </a:cubicBezTo>
                  <a:cubicBezTo>
                    <a:pt x="65" y="730"/>
                    <a:pt x="70" y="730"/>
                    <a:pt x="72" y="730"/>
                  </a:cubicBezTo>
                  <a:cubicBezTo>
                    <a:pt x="104" y="730"/>
                    <a:pt x="130" y="709"/>
                    <a:pt x="137" y="675"/>
                  </a:cubicBezTo>
                  <a:lnTo>
                    <a:pt x="244" y="79"/>
                  </a:lnTo>
                  <a:cubicBezTo>
                    <a:pt x="250" y="43"/>
                    <a:pt x="227" y="9"/>
                    <a:pt x="191" y="1"/>
                  </a:cubicBezTo>
                  <a:cubicBezTo>
                    <a:pt x="187" y="1"/>
                    <a:pt x="184" y="1"/>
                    <a:pt x="18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61"/>
            <p:cNvSpPr/>
            <p:nvPr/>
          </p:nvSpPr>
          <p:spPr>
            <a:xfrm>
              <a:off x="2718100" y="3806350"/>
              <a:ext cx="7600" cy="29800"/>
            </a:xfrm>
            <a:custGeom>
              <a:avLst/>
              <a:gdLst/>
              <a:ahLst/>
              <a:cxnLst/>
              <a:rect l="l" t="t" r="r" b="b"/>
              <a:pathLst>
                <a:path w="304" h="1192" extrusionOk="0">
                  <a:moveTo>
                    <a:pt x="72" y="1"/>
                  </a:moveTo>
                  <a:cubicBezTo>
                    <a:pt x="68" y="1"/>
                    <a:pt x="64" y="1"/>
                    <a:pt x="60" y="2"/>
                  </a:cubicBezTo>
                  <a:cubicBezTo>
                    <a:pt x="25" y="8"/>
                    <a:pt x="0" y="41"/>
                    <a:pt x="5" y="76"/>
                  </a:cubicBezTo>
                  <a:lnTo>
                    <a:pt x="168" y="1137"/>
                  </a:lnTo>
                  <a:cubicBezTo>
                    <a:pt x="172" y="1169"/>
                    <a:pt x="200" y="1191"/>
                    <a:pt x="232" y="1191"/>
                  </a:cubicBezTo>
                  <a:cubicBezTo>
                    <a:pt x="235" y="1191"/>
                    <a:pt x="237" y="1191"/>
                    <a:pt x="239" y="1191"/>
                  </a:cubicBezTo>
                  <a:cubicBezTo>
                    <a:pt x="241" y="1191"/>
                    <a:pt x="242" y="1191"/>
                    <a:pt x="243" y="1191"/>
                  </a:cubicBezTo>
                  <a:cubicBezTo>
                    <a:pt x="279" y="1187"/>
                    <a:pt x="303" y="1153"/>
                    <a:pt x="299" y="1117"/>
                  </a:cubicBezTo>
                  <a:lnTo>
                    <a:pt x="136" y="58"/>
                  </a:lnTo>
                  <a:cubicBezTo>
                    <a:pt x="131" y="26"/>
                    <a:pt x="103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61"/>
            <p:cNvSpPr/>
            <p:nvPr/>
          </p:nvSpPr>
          <p:spPr>
            <a:xfrm>
              <a:off x="2604450" y="3333000"/>
              <a:ext cx="216450" cy="463900"/>
            </a:xfrm>
            <a:custGeom>
              <a:avLst/>
              <a:gdLst/>
              <a:ahLst/>
              <a:cxnLst/>
              <a:rect l="l" t="t" r="r" b="b"/>
              <a:pathLst>
                <a:path w="8658" h="18556" extrusionOk="0">
                  <a:moveTo>
                    <a:pt x="52" y="1"/>
                  </a:moveTo>
                  <a:lnTo>
                    <a:pt x="52" y="1"/>
                  </a:lnTo>
                  <a:cubicBezTo>
                    <a:pt x="0" y="5773"/>
                    <a:pt x="275" y="11548"/>
                    <a:pt x="878" y="17292"/>
                  </a:cubicBezTo>
                  <a:cubicBezTo>
                    <a:pt x="1702" y="17830"/>
                    <a:pt x="2502" y="18073"/>
                    <a:pt x="3451" y="18073"/>
                  </a:cubicBezTo>
                  <a:cubicBezTo>
                    <a:pt x="3564" y="18073"/>
                    <a:pt x="3679" y="18070"/>
                    <a:pt x="3797" y="18063"/>
                  </a:cubicBezTo>
                  <a:cubicBezTo>
                    <a:pt x="3842" y="18238"/>
                    <a:pt x="3933" y="18379"/>
                    <a:pt x="3980" y="18556"/>
                  </a:cubicBezTo>
                  <a:cubicBezTo>
                    <a:pt x="5505" y="18451"/>
                    <a:pt x="7134" y="18391"/>
                    <a:pt x="8658" y="18287"/>
                  </a:cubicBezTo>
                  <a:cubicBezTo>
                    <a:pt x="8097" y="13360"/>
                    <a:pt x="7514" y="8349"/>
                    <a:pt x="5545" y="3798"/>
                  </a:cubicBezTo>
                  <a:cubicBezTo>
                    <a:pt x="5245" y="3104"/>
                    <a:pt x="4909" y="2417"/>
                    <a:pt x="4412" y="1848"/>
                  </a:cubicBezTo>
                  <a:cubicBezTo>
                    <a:pt x="3916" y="1280"/>
                    <a:pt x="3258" y="849"/>
                    <a:pt x="2525" y="669"/>
                  </a:cubicBezTo>
                  <a:cubicBezTo>
                    <a:pt x="1686" y="463"/>
                    <a:pt x="892" y="205"/>
                    <a:pt x="52" y="1"/>
                  </a:cubicBezTo>
                  <a:close/>
                </a:path>
              </a:pathLst>
            </a:custGeom>
            <a:solidFill>
              <a:srgbClr val="F2A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61"/>
            <p:cNvSpPr/>
            <p:nvPr/>
          </p:nvSpPr>
          <p:spPr>
            <a:xfrm>
              <a:off x="2671450" y="3362350"/>
              <a:ext cx="31375" cy="422825"/>
            </a:xfrm>
            <a:custGeom>
              <a:avLst/>
              <a:gdLst/>
              <a:ahLst/>
              <a:cxnLst/>
              <a:rect l="l" t="t" r="r" b="b"/>
              <a:pathLst>
                <a:path w="1255" h="16913" extrusionOk="0">
                  <a:moveTo>
                    <a:pt x="1090" y="1"/>
                  </a:moveTo>
                  <a:cubicBezTo>
                    <a:pt x="1065" y="1"/>
                    <a:pt x="1042" y="13"/>
                    <a:pt x="1031" y="36"/>
                  </a:cubicBezTo>
                  <a:cubicBezTo>
                    <a:pt x="395" y="1264"/>
                    <a:pt x="252" y="2675"/>
                    <a:pt x="192" y="4019"/>
                  </a:cubicBezTo>
                  <a:cubicBezTo>
                    <a:pt x="1" y="8326"/>
                    <a:pt x="568" y="12662"/>
                    <a:pt x="1119" y="16856"/>
                  </a:cubicBezTo>
                  <a:cubicBezTo>
                    <a:pt x="1123" y="16890"/>
                    <a:pt x="1152" y="16913"/>
                    <a:pt x="1183" y="16913"/>
                  </a:cubicBezTo>
                  <a:lnTo>
                    <a:pt x="1193" y="16913"/>
                  </a:lnTo>
                  <a:cubicBezTo>
                    <a:pt x="1229" y="16910"/>
                    <a:pt x="1254" y="16876"/>
                    <a:pt x="1250" y="16840"/>
                  </a:cubicBezTo>
                  <a:cubicBezTo>
                    <a:pt x="701" y="12652"/>
                    <a:pt x="132" y="8320"/>
                    <a:pt x="324" y="4026"/>
                  </a:cubicBezTo>
                  <a:cubicBezTo>
                    <a:pt x="382" y="2698"/>
                    <a:pt x="524" y="1303"/>
                    <a:pt x="1150" y="96"/>
                  </a:cubicBezTo>
                  <a:cubicBezTo>
                    <a:pt x="1166" y="63"/>
                    <a:pt x="1153" y="23"/>
                    <a:pt x="1121" y="8"/>
                  </a:cubicBezTo>
                  <a:cubicBezTo>
                    <a:pt x="1111" y="3"/>
                    <a:pt x="1100" y="1"/>
                    <a:pt x="109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61"/>
            <p:cNvSpPr/>
            <p:nvPr/>
          </p:nvSpPr>
          <p:spPr>
            <a:xfrm>
              <a:off x="2696325" y="3751725"/>
              <a:ext cx="119500" cy="15550"/>
            </a:xfrm>
            <a:custGeom>
              <a:avLst/>
              <a:gdLst/>
              <a:ahLst/>
              <a:cxnLst/>
              <a:rect l="l" t="t" r="r" b="b"/>
              <a:pathLst>
                <a:path w="4780" h="622" extrusionOk="0">
                  <a:moveTo>
                    <a:pt x="4713" y="1"/>
                  </a:moveTo>
                  <a:cubicBezTo>
                    <a:pt x="4710" y="1"/>
                    <a:pt x="4707" y="1"/>
                    <a:pt x="4704" y="1"/>
                  </a:cubicBezTo>
                  <a:lnTo>
                    <a:pt x="64" y="492"/>
                  </a:lnTo>
                  <a:cubicBezTo>
                    <a:pt x="28" y="495"/>
                    <a:pt x="1" y="527"/>
                    <a:pt x="5" y="563"/>
                  </a:cubicBezTo>
                  <a:cubicBezTo>
                    <a:pt x="8" y="596"/>
                    <a:pt x="36" y="622"/>
                    <a:pt x="71" y="622"/>
                  </a:cubicBezTo>
                  <a:lnTo>
                    <a:pt x="76" y="622"/>
                  </a:lnTo>
                  <a:lnTo>
                    <a:pt x="4717" y="131"/>
                  </a:lnTo>
                  <a:cubicBezTo>
                    <a:pt x="4752" y="129"/>
                    <a:pt x="4780" y="96"/>
                    <a:pt x="4775" y="60"/>
                  </a:cubicBezTo>
                  <a:cubicBezTo>
                    <a:pt x="4773" y="26"/>
                    <a:pt x="4745" y="1"/>
                    <a:pt x="471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61"/>
            <p:cNvSpPr/>
            <p:nvPr/>
          </p:nvSpPr>
          <p:spPr>
            <a:xfrm>
              <a:off x="2583550" y="3504450"/>
              <a:ext cx="78650" cy="24525"/>
            </a:xfrm>
            <a:custGeom>
              <a:avLst/>
              <a:gdLst/>
              <a:ahLst/>
              <a:cxnLst/>
              <a:rect l="l" t="t" r="r" b="b"/>
              <a:pathLst>
                <a:path w="3146" h="981" extrusionOk="0">
                  <a:moveTo>
                    <a:pt x="72" y="0"/>
                  </a:moveTo>
                  <a:cubicBezTo>
                    <a:pt x="59" y="0"/>
                    <a:pt x="45" y="4"/>
                    <a:pt x="33" y="13"/>
                  </a:cubicBezTo>
                  <a:cubicBezTo>
                    <a:pt x="6" y="36"/>
                    <a:pt x="0" y="77"/>
                    <a:pt x="22" y="106"/>
                  </a:cubicBezTo>
                  <a:cubicBezTo>
                    <a:pt x="372" y="571"/>
                    <a:pt x="902" y="884"/>
                    <a:pt x="1480" y="962"/>
                  </a:cubicBezTo>
                  <a:cubicBezTo>
                    <a:pt x="1575" y="974"/>
                    <a:pt x="1674" y="981"/>
                    <a:pt x="1771" y="981"/>
                  </a:cubicBezTo>
                  <a:cubicBezTo>
                    <a:pt x="2253" y="981"/>
                    <a:pt x="2729" y="821"/>
                    <a:pt x="3111" y="526"/>
                  </a:cubicBezTo>
                  <a:cubicBezTo>
                    <a:pt x="3139" y="502"/>
                    <a:pt x="3145" y="462"/>
                    <a:pt x="3124" y="433"/>
                  </a:cubicBezTo>
                  <a:cubicBezTo>
                    <a:pt x="3109" y="416"/>
                    <a:pt x="3089" y="408"/>
                    <a:pt x="3070" y="408"/>
                  </a:cubicBezTo>
                  <a:cubicBezTo>
                    <a:pt x="3056" y="408"/>
                    <a:pt x="3042" y="412"/>
                    <a:pt x="3031" y="421"/>
                  </a:cubicBezTo>
                  <a:cubicBezTo>
                    <a:pt x="2671" y="698"/>
                    <a:pt x="2225" y="849"/>
                    <a:pt x="1774" y="849"/>
                  </a:cubicBezTo>
                  <a:cubicBezTo>
                    <a:pt x="1681" y="849"/>
                    <a:pt x="1588" y="842"/>
                    <a:pt x="1495" y="829"/>
                  </a:cubicBezTo>
                  <a:cubicBezTo>
                    <a:pt x="952" y="756"/>
                    <a:pt x="453" y="463"/>
                    <a:pt x="125" y="26"/>
                  </a:cubicBezTo>
                  <a:cubicBezTo>
                    <a:pt x="112" y="9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61"/>
            <p:cNvSpPr/>
            <p:nvPr/>
          </p:nvSpPr>
          <p:spPr>
            <a:xfrm>
              <a:off x="2611550" y="3345100"/>
              <a:ext cx="38200" cy="202825"/>
            </a:xfrm>
            <a:custGeom>
              <a:avLst/>
              <a:gdLst/>
              <a:ahLst/>
              <a:cxnLst/>
              <a:rect l="l" t="t" r="r" b="b"/>
              <a:pathLst>
                <a:path w="1528" h="8113" extrusionOk="0">
                  <a:moveTo>
                    <a:pt x="1372" y="0"/>
                  </a:moveTo>
                  <a:cubicBezTo>
                    <a:pt x="1343" y="0"/>
                    <a:pt x="1317" y="19"/>
                    <a:pt x="1310" y="49"/>
                  </a:cubicBezTo>
                  <a:lnTo>
                    <a:pt x="604" y="2749"/>
                  </a:lnTo>
                  <a:cubicBezTo>
                    <a:pt x="598" y="2770"/>
                    <a:pt x="606" y="2793"/>
                    <a:pt x="620" y="2809"/>
                  </a:cubicBezTo>
                  <a:cubicBezTo>
                    <a:pt x="633" y="2823"/>
                    <a:pt x="651" y="2831"/>
                    <a:pt x="668" y="2831"/>
                  </a:cubicBezTo>
                  <a:cubicBezTo>
                    <a:pt x="672" y="2831"/>
                    <a:pt x="677" y="2830"/>
                    <a:pt x="681" y="2829"/>
                  </a:cubicBezTo>
                  <a:cubicBezTo>
                    <a:pt x="804" y="2806"/>
                    <a:pt x="940" y="2790"/>
                    <a:pt x="1074" y="2772"/>
                  </a:cubicBezTo>
                  <a:cubicBezTo>
                    <a:pt x="1176" y="2759"/>
                    <a:pt x="1277" y="2748"/>
                    <a:pt x="1375" y="2730"/>
                  </a:cubicBezTo>
                  <a:lnTo>
                    <a:pt x="1375" y="2730"/>
                  </a:lnTo>
                  <a:cubicBezTo>
                    <a:pt x="1163" y="3595"/>
                    <a:pt x="932" y="4477"/>
                    <a:pt x="704" y="5331"/>
                  </a:cubicBezTo>
                  <a:cubicBezTo>
                    <a:pt x="468" y="6218"/>
                    <a:pt x="225" y="7136"/>
                    <a:pt x="9" y="8032"/>
                  </a:cubicBezTo>
                  <a:cubicBezTo>
                    <a:pt x="1" y="8067"/>
                    <a:pt x="22" y="8103"/>
                    <a:pt x="58" y="8111"/>
                  </a:cubicBezTo>
                  <a:cubicBezTo>
                    <a:pt x="62" y="8113"/>
                    <a:pt x="68" y="8113"/>
                    <a:pt x="74" y="8113"/>
                  </a:cubicBezTo>
                  <a:cubicBezTo>
                    <a:pt x="102" y="8113"/>
                    <a:pt x="131" y="8094"/>
                    <a:pt x="137" y="8065"/>
                  </a:cubicBezTo>
                  <a:cubicBezTo>
                    <a:pt x="353" y="7169"/>
                    <a:pt x="596" y="6253"/>
                    <a:pt x="830" y="5366"/>
                  </a:cubicBezTo>
                  <a:cubicBezTo>
                    <a:pt x="1063" y="4480"/>
                    <a:pt x="1306" y="3564"/>
                    <a:pt x="1523" y="2668"/>
                  </a:cubicBezTo>
                  <a:cubicBezTo>
                    <a:pt x="1528" y="2648"/>
                    <a:pt x="1523" y="2623"/>
                    <a:pt x="1506" y="2608"/>
                  </a:cubicBezTo>
                  <a:cubicBezTo>
                    <a:pt x="1494" y="2594"/>
                    <a:pt x="1475" y="2587"/>
                    <a:pt x="1457" y="2587"/>
                  </a:cubicBezTo>
                  <a:cubicBezTo>
                    <a:pt x="1454" y="2587"/>
                    <a:pt x="1451" y="2587"/>
                    <a:pt x="1448" y="2587"/>
                  </a:cubicBezTo>
                  <a:cubicBezTo>
                    <a:pt x="1325" y="2612"/>
                    <a:pt x="1189" y="2628"/>
                    <a:pt x="1054" y="2645"/>
                  </a:cubicBezTo>
                  <a:cubicBezTo>
                    <a:pt x="954" y="2658"/>
                    <a:pt x="853" y="2672"/>
                    <a:pt x="756" y="2686"/>
                  </a:cubicBezTo>
                  <a:lnTo>
                    <a:pt x="1438" y="83"/>
                  </a:lnTo>
                  <a:cubicBezTo>
                    <a:pt x="1446" y="47"/>
                    <a:pt x="1426" y="12"/>
                    <a:pt x="1390" y="3"/>
                  </a:cubicBezTo>
                  <a:cubicBezTo>
                    <a:pt x="1384" y="1"/>
                    <a:pt x="1378" y="0"/>
                    <a:pt x="13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9" name="Google Shape;4039;p61"/>
          <p:cNvGrpSpPr/>
          <p:nvPr/>
        </p:nvGrpSpPr>
        <p:grpSpPr>
          <a:xfrm>
            <a:off x="7149153" y="2700413"/>
            <a:ext cx="1154930" cy="2334030"/>
            <a:chOff x="2922800" y="3254125"/>
            <a:chExt cx="612825" cy="1238475"/>
          </a:xfrm>
        </p:grpSpPr>
        <p:sp>
          <p:nvSpPr>
            <p:cNvPr id="4040" name="Google Shape;4040;p61"/>
            <p:cNvSpPr/>
            <p:nvPr/>
          </p:nvSpPr>
          <p:spPr>
            <a:xfrm>
              <a:off x="2922800" y="4451025"/>
              <a:ext cx="591600" cy="41575"/>
            </a:xfrm>
            <a:custGeom>
              <a:avLst/>
              <a:gdLst/>
              <a:ahLst/>
              <a:cxnLst/>
              <a:rect l="l" t="t" r="r" b="b"/>
              <a:pathLst>
                <a:path w="23664" h="1663" extrusionOk="0">
                  <a:moveTo>
                    <a:pt x="11833" y="0"/>
                  </a:moveTo>
                  <a:cubicBezTo>
                    <a:pt x="8695" y="0"/>
                    <a:pt x="5686" y="89"/>
                    <a:pt x="3467" y="245"/>
                  </a:cubicBezTo>
                  <a:cubicBezTo>
                    <a:pt x="1247" y="401"/>
                    <a:pt x="0" y="612"/>
                    <a:pt x="0" y="832"/>
                  </a:cubicBezTo>
                  <a:cubicBezTo>
                    <a:pt x="0" y="1053"/>
                    <a:pt x="1247" y="1264"/>
                    <a:pt x="3467" y="1420"/>
                  </a:cubicBezTo>
                  <a:cubicBezTo>
                    <a:pt x="5686" y="1576"/>
                    <a:pt x="8695" y="1663"/>
                    <a:pt x="11833" y="1663"/>
                  </a:cubicBezTo>
                  <a:cubicBezTo>
                    <a:pt x="14970" y="1663"/>
                    <a:pt x="17979" y="1576"/>
                    <a:pt x="20198" y="1420"/>
                  </a:cubicBezTo>
                  <a:cubicBezTo>
                    <a:pt x="22417" y="1264"/>
                    <a:pt x="23663" y="1053"/>
                    <a:pt x="23663" y="832"/>
                  </a:cubicBezTo>
                  <a:cubicBezTo>
                    <a:pt x="23663" y="612"/>
                    <a:pt x="22417" y="401"/>
                    <a:pt x="20198" y="245"/>
                  </a:cubicBezTo>
                  <a:cubicBezTo>
                    <a:pt x="17979" y="89"/>
                    <a:pt x="14970" y="0"/>
                    <a:pt x="11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61"/>
            <p:cNvSpPr/>
            <p:nvPr/>
          </p:nvSpPr>
          <p:spPr>
            <a:xfrm>
              <a:off x="3262975" y="4282300"/>
              <a:ext cx="204700" cy="186550"/>
            </a:xfrm>
            <a:custGeom>
              <a:avLst/>
              <a:gdLst/>
              <a:ahLst/>
              <a:cxnLst/>
              <a:rect l="l" t="t" r="r" b="b"/>
              <a:pathLst>
                <a:path w="8188" h="7462" extrusionOk="0">
                  <a:moveTo>
                    <a:pt x="7577" y="1"/>
                  </a:moveTo>
                  <a:cubicBezTo>
                    <a:pt x="5503" y="655"/>
                    <a:pt x="3466" y="1606"/>
                    <a:pt x="1392" y="2259"/>
                  </a:cubicBezTo>
                  <a:cubicBezTo>
                    <a:pt x="1836" y="3559"/>
                    <a:pt x="1683" y="5047"/>
                    <a:pt x="983" y="6229"/>
                  </a:cubicBezTo>
                  <a:cubicBezTo>
                    <a:pt x="498" y="6482"/>
                    <a:pt x="97" y="6924"/>
                    <a:pt x="1" y="7461"/>
                  </a:cubicBezTo>
                  <a:lnTo>
                    <a:pt x="4380" y="7461"/>
                  </a:lnTo>
                  <a:cubicBezTo>
                    <a:pt x="5845" y="6908"/>
                    <a:pt x="7217" y="5915"/>
                    <a:pt x="8188" y="4685"/>
                  </a:cubicBezTo>
                  <a:cubicBezTo>
                    <a:pt x="7976" y="3180"/>
                    <a:pt x="7789" y="1505"/>
                    <a:pt x="7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61"/>
            <p:cNvSpPr/>
            <p:nvPr/>
          </p:nvSpPr>
          <p:spPr>
            <a:xfrm>
              <a:off x="3276000" y="4371825"/>
              <a:ext cx="187925" cy="93400"/>
            </a:xfrm>
            <a:custGeom>
              <a:avLst/>
              <a:gdLst/>
              <a:ahLst/>
              <a:cxnLst/>
              <a:rect l="l" t="t" r="r" b="b"/>
              <a:pathLst>
                <a:path w="7517" h="3736" extrusionOk="0">
                  <a:moveTo>
                    <a:pt x="7441" y="0"/>
                  </a:moveTo>
                  <a:cubicBezTo>
                    <a:pt x="7417" y="0"/>
                    <a:pt x="7394" y="13"/>
                    <a:pt x="7382" y="35"/>
                  </a:cubicBezTo>
                  <a:cubicBezTo>
                    <a:pt x="6376" y="1902"/>
                    <a:pt x="4975" y="3121"/>
                    <a:pt x="3537" y="3379"/>
                  </a:cubicBezTo>
                  <a:cubicBezTo>
                    <a:pt x="2695" y="3530"/>
                    <a:pt x="1840" y="3606"/>
                    <a:pt x="985" y="3606"/>
                  </a:cubicBezTo>
                  <a:cubicBezTo>
                    <a:pt x="681" y="3606"/>
                    <a:pt x="377" y="3596"/>
                    <a:pt x="73" y="3577"/>
                  </a:cubicBezTo>
                  <a:cubicBezTo>
                    <a:pt x="72" y="3577"/>
                    <a:pt x="70" y="3577"/>
                    <a:pt x="68" y="3577"/>
                  </a:cubicBezTo>
                  <a:cubicBezTo>
                    <a:pt x="37" y="3577"/>
                    <a:pt x="6" y="3603"/>
                    <a:pt x="5" y="3637"/>
                  </a:cubicBezTo>
                  <a:cubicBezTo>
                    <a:pt x="0" y="3673"/>
                    <a:pt x="29" y="3704"/>
                    <a:pt x="65" y="3707"/>
                  </a:cubicBezTo>
                  <a:cubicBezTo>
                    <a:pt x="372" y="3727"/>
                    <a:pt x="678" y="3736"/>
                    <a:pt x="985" y="3736"/>
                  </a:cubicBezTo>
                  <a:cubicBezTo>
                    <a:pt x="1846" y="3736"/>
                    <a:pt x="2709" y="3659"/>
                    <a:pt x="3560" y="3507"/>
                  </a:cubicBezTo>
                  <a:cubicBezTo>
                    <a:pt x="5038" y="3243"/>
                    <a:pt x="6473" y="1999"/>
                    <a:pt x="7498" y="98"/>
                  </a:cubicBezTo>
                  <a:cubicBezTo>
                    <a:pt x="7517" y="65"/>
                    <a:pt x="7504" y="26"/>
                    <a:pt x="7471" y="8"/>
                  </a:cubicBezTo>
                  <a:cubicBezTo>
                    <a:pt x="7461" y="3"/>
                    <a:pt x="7451" y="0"/>
                    <a:pt x="744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61"/>
            <p:cNvSpPr/>
            <p:nvPr/>
          </p:nvSpPr>
          <p:spPr>
            <a:xfrm>
              <a:off x="3318875" y="4399700"/>
              <a:ext cx="58250" cy="11825"/>
            </a:xfrm>
            <a:custGeom>
              <a:avLst/>
              <a:gdLst/>
              <a:ahLst/>
              <a:cxnLst/>
              <a:rect l="l" t="t" r="r" b="b"/>
              <a:pathLst>
                <a:path w="2330" h="473" extrusionOk="0">
                  <a:moveTo>
                    <a:pt x="2257" y="0"/>
                  </a:moveTo>
                  <a:cubicBezTo>
                    <a:pt x="2255" y="0"/>
                    <a:pt x="2252" y="0"/>
                    <a:pt x="2249" y="1"/>
                  </a:cubicBezTo>
                  <a:lnTo>
                    <a:pt x="62" y="342"/>
                  </a:lnTo>
                  <a:cubicBezTo>
                    <a:pt x="26" y="348"/>
                    <a:pt x="1" y="382"/>
                    <a:pt x="6" y="418"/>
                  </a:cubicBezTo>
                  <a:cubicBezTo>
                    <a:pt x="12" y="450"/>
                    <a:pt x="38" y="472"/>
                    <a:pt x="71" y="472"/>
                  </a:cubicBezTo>
                  <a:lnTo>
                    <a:pt x="81" y="472"/>
                  </a:lnTo>
                  <a:lnTo>
                    <a:pt x="2268" y="132"/>
                  </a:lnTo>
                  <a:cubicBezTo>
                    <a:pt x="2304" y="126"/>
                    <a:pt x="2329" y="92"/>
                    <a:pt x="2324" y="56"/>
                  </a:cubicBezTo>
                  <a:cubicBezTo>
                    <a:pt x="2318" y="23"/>
                    <a:pt x="2290" y="0"/>
                    <a:pt x="225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61"/>
            <p:cNvSpPr/>
            <p:nvPr/>
          </p:nvSpPr>
          <p:spPr>
            <a:xfrm>
              <a:off x="3321300" y="4380275"/>
              <a:ext cx="52775" cy="13675"/>
            </a:xfrm>
            <a:custGeom>
              <a:avLst/>
              <a:gdLst/>
              <a:ahLst/>
              <a:cxnLst/>
              <a:rect l="l" t="t" r="r" b="b"/>
              <a:pathLst>
                <a:path w="2111" h="547" extrusionOk="0">
                  <a:moveTo>
                    <a:pt x="2038" y="0"/>
                  </a:moveTo>
                  <a:cubicBezTo>
                    <a:pt x="2034" y="0"/>
                    <a:pt x="2030" y="1"/>
                    <a:pt x="2025" y="1"/>
                  </a:cubicBezTo>
                  <a:lnTo>
                    <a:pt x="58" y="416"/>
                  </a:lnTo>
                  <a:cubicBezTo>
                    <a:pt x="24" y="425"/>
                    <a:pt x="1" y="459"/>
                    <a:pt x="8" y="495"/>
                  </a:cubicBezTo>
                  <a:cubicBezTo>
                    <a:pt x="15" y="525"/>
                    <a:pt x="41" y="546"/>
                    <a:pt x="72" y="546"/>
                  </a:cubicBezTo>
                  <a:cubicBezTo>
                    <a:pt x="77" y="546"/>
                    <a:pt x="82" y="546"/>
                    <a:pt x="87" y="545"/>
                  </a:cubicBezTo>
                  <a:lnTo>
                    <a:pt x="2054" y="130"/>
                  </a:lnTo>
                  <a:cubicBezTo>
                    <a:pt x="2088" y="120"/>
                    <a:pt x="2111" y="87"/>
                    <a:pt x="2104" y="51"/>
                  </a:cubicBezTo>
                  <a:cubicBezTo>
                    <a:pt x="2096" y="21"/>
                    <a:pt x="2069" y="0"/>
                    <a:pt x="203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61"/>
            <p:cNvSpPr/>
            <p:nvPr/>
          </p:nvSpPr>
          <p:spPr>
            <a:xfrm>
              <a:off x="3320000" y="4360850"/>
              <a:ext cx="53625" cy="15400"/>
            </a:xfrm>
            <a:custGeom>
              <a:avLst/>
              <a:gdLst/>
              <a:ahLst/>
              <a:cxnLst/>
              <a:rect l="l" t="t" r="r" b="b"/>
              <a:pathLst>
                <a:path w="2145" h="616" extrusionOk="0">
                  <a:moveTo>
                    <a:pt x="2072" y="0"/>
                  </a:moveTo>
                  <a:cubicBezTo>
                    <a:pt x="2067" y="0"/>
                    <a:pt x="2062" y="1"/>
                    <a:pt x="2057" y="2"/>
                  </a:cubicBezTo>
                  <a:lnTo>
                    <a:pt x="57" y="487"/>
                  </a:lnTo>
                  <a:cubicBezTo>
                    <a:pt x="21" y="494"/>
                    <a:pt x="0" y="530"/>
                    <a:pt x="10" y="565"/>
                  </a:cubicBezTo>
                  <a:cubicBezTo>
                    <a:pt x="17" y="595"/>
                    <a:pt x="43" y="615"/>
                    <a:pt x="74" y="615"/>
                  </a:cubicBezTo>
                  <a:cubicBezTo>
                    <a:pt x="79" y="615"/>
                    <a:pt x="84" y="615"/>
                    <a:pt x="87" y="614"/>
                  </a:cubicBezTo>
                  <a:lnTo>
                    <a:pt x="2087" y="129"/>
                  </a:lnTo>
                  <a:cubicBezTo>
                    <a:pt x="2123" y="122"/>
                    <a:pt x="2144" y="87"/>
                    <a:pt x="2136" y="51"/>
                  </a:cubicBezTo>
                  <a:cubicBezTo>
                    <a:pt x="2130" y="20"/>
                    <a:pt x="2102" y="0"/>
                    <a:pt x="20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61"/>
            <p:cNvSpPr/>
            <p:nvPr/>
          </p:nvSpPr>
          <p:spPr>
            <a:xfrm>
              <a:off x="2997950" y="4350650"/>
              <a:ext cx="241750" cy="119475"/>
            </a:xfrm>
            <a:custGeom>
              <a:avLst/>
              <a:gdLst/>
              <a:ahLst/>
              <a:cxnLst/>
              <a:rect l="l" t="t" r="r" b="b"/>
              <a:pathLst>
                <a:path w="9670" h="4779" extrusionOk="0">
                  <a:moveTo>
                    <a:pt x="4567" y="1"/>
                  </a:moveTo>
                  <a:cubicBezTo>
                    <a:pt x="4076" y="1"/>
                    <a:pt x="3585" y="2"/>
                    <a:pt x="3097" y="4"/>
                  </a:cubicBezTo>
                  <a:cubicBezTo>
                    <a:pt x="3297" y="1288"/>
                    <a:pt x="2668" y="2569"/>
                    <a:pt x="1643" y="3364"/>
                  </a:cubicBezTo>
                  <a:cubicBezTo>
                    <a:pt x="1359" y="3584"/>
                    <a:pt x="953" y="3792"/>
                    <a:pt x="635" y="3963"/>
                  </a:cubicBezTo>
                  <a:cubicBezTo>
                    <a:pt x="320" y="4133"/>
                    <a:pt x="1" y="4421"/>
                    <a:pt x="31" y="4779"/>
                  </a:cubicBezTo>
                  <a:lnTo>
                    <a:pt x="9641" y="4729"/>
                  </a:lnTo>
                  <a:cubicBezTo>
                    <a:pt x="9650" y="3153"/>
                    <a:pt x="9658" y="1580"/>
                    <a:pt x="9670" y="3"/>
                  </a:cubicBezTo>
                  <a:lnTo>
                    <a:pt x="9670" y="3"/>
                  </a:lnTo>
                  <a:cubicBezTo>
                    <a:pt x="9181" y="5"/>
                    <a:pt x="8691" y="6"/>
                    <a:pt x="8200" y="6"/>
                  </a:cubicBezTo>
                  <a:cubicBezTo>
                    <a:pt x="6990" y="6"/>
                    <a:pt x="5775" y="1"/>
                    <a:pt x="4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61"/>
            <p:cNvSpPr/>
            <p:nvPr/>
          </p:nvSpPr>
          <p:spPr>
            <a:xfrm>
              <a:off x="3004400" y="4441375"/>
              <a:ext cx="235750" cy="24100"/>
            </a:xfrm>
            <a:custGeom>
              <a:avLst/>
              <a:gdLst/>
              <a:ahLst/>
              <a:cxnLst/>
              <a:rect l="l" t="t" r="r" b="b"/>
              <a:pathLst>
                <a:path w="9430" h="964" extrusionOk="0">
                  <a:moveTo>
                    <a:pt x="9360" y="1"/>
                  </a:moveTo>
                  <a:cubicBezTo>
                    <a:pt x="9356" y="1"/>
                    <a:pt x="9353" y="1"/>
                    <a:pt x="9349" y="2"/>
                  </a:cubicBezTo>
                  <a:cubicBezTo>
                    <a:pt x="6288" y="492"/>
                    <a:pt x="3165" y="771"/>
                    <a:pt x="64" y="834"/>
                  </a:cubicBezTo>
                  <a:cubicBezTo>
                    <a:pt x="29" y="834"/>
                    <a:pt x="0" y="864"/>
                    <a:pt x="0" y="900"/>
                  </a:cubicBezTo>
                  <a:cubicBezTo>
                    <a:pt x="1" y="935"/>
                    <a:pt x="30" y="964"/>
                    <a:pt x="66" y="964"/>
                  </a:cubicBezTo>
                  <a:cubicBezTo>
                    <a:pt x="3174" y="904"/>
                    <a:pt x="6304" y="621"/>
                    <a:pt x="9370" y="131"/>
                  </a:cubicBezTo>
                  <a:cubicBezTo>
                    <a:pt x="9406" y="125"/>
                    <a:pt x="9429" y="91"/>
                    <a:pt x="9425" y="55"/>
                  </a:cubicBezTo>
                  <a:cubicBezTo>
                    <a:pt x="9420" y="23"/>
                    <a:pt x="9392" y="1"/>
                    <a:pt x="93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61"/>
            <p:cNvSpPr/>
            <p:nvPr/>
          </p:nvSpPr>
          <p:spPr>
            <a:xfrm>
              <a:off x="3054375" y="4417025"/>
              <a:ext cx="48000" cy="4150"/>
            </a:xfrm>
            <a:custGeom>
              <a:avLst/>
              <a:gdLst/>
              <a:ahLst/>
              <a:cxnLst/>
              <a:rect l="l" t="t" r="r" b="b"/>
              <a:pathLst>
                <a:path w="1920" h="166" extrusionOk="0">
                  <a:moveTo>
                    <a:pt x="1854" y="1"/>
                  </a:moveTo>
                  <a:lnTo>
                    <a:pt x="65" y="35"/>
                  </a:lnTo>
                  <a:cubicBezTo>
                    <a:pt x="30" y="35"/>
                    <a:pt x="1" y="65"/>
                    <a:pt x="1" y="101"/>
                  </a:cubicBezTo>
                  <a:cubicBezTo>
                    <a:pt x="2" y="137"/>
                    <a:pt x="31" y="165"/>
                    <a:pt x="67" y="165"/>
                  </a:cubicBezTo>
                  <a:lnTo>
                    <a:pt x="1855" y="132"/>
                  </a:lnTo>
                  <a:cubicBezTo>
                    <a:pt x="1891" y="132"/>
                    <a:pt x="1919" y="101"/>
                    <a:pt x="1919" y="65"/>
                  </a:cubicBezTo>
                  <a:cubicBezTo>
                    <a:pt x="1919" y="30"/>
                    <a:pt x="1891" y="8"/>
                    <a:pt x="185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61"/>
            <p:cNvSpPr/>
            <p:nvPr/>
          </p:nvSpPr>
          <p:spPr>
            <a:xfrm>
              <a:off x="3065100" y="4401500"/>
              <a:ext cx="45550" cy="3850"/>
            </a:xfrm>
            <a:custGeom>
              <a:avLst/>
              <a:gdLst/>
              <a:ahLst/>
              <a:cxnLst/>
              <a:rect l="l" t="t" r="r" b="b"/>
              <a:pathLst>
                <a:path w="1822" h="154" extrusionOk="0">
                  <a:moveTo>
                    <a:pt x="1755" y="0"/>
                  </a:moveTo>
                  <a:lnTo>
                    <a:pt x="65" y="22"/>
                  </a:lnTo>
                  <a:cubicBezTo>
                    <a:pt x="29" y="22"/>
                    <a:pt x="1" y="52"/>
                    <a:pt x="1" y="87"/>
                  </a:cubicBezTo>
                  <a:cubicBezTo>
                    <a:pt x="1" y="123"/>
                    <a:pt x="31" y="153"/>
                    <a:pt x="67" y="153"/>
                  </a:cubicBezTo>
                  <a:lnTo>
                    <a:pt x="1758" y="132"/>
                  </a:lnTo>
                  <a:cubicBezTo>
                    <a:pt x="1793" y="132"/>
                    <a:pt x="1822" y="100"/>
                    <a:pt x="1822" y="64"/>
                  </a:cubicBezTo>
                  <a:cubicBezTo>
                    <a:pt x="1822" y="29"/>
                    <a:pt x="1795" y="3"/>
                    <a:pt x="175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61"/>
            <p:cNvSpPr/>
            <p:nvPr/>
          </p:nvSpPr>
          <p:spPr>
            <a:xfrm>
              <a:off x="3071600" y="4382875"/>
              <a:ext cx="44450" cy="4600"/>
            </a:xfrm>
            <a:custGeom>
              <a:avLst/>
              <a:gdLst/>
              <a:ahLst/>
              <a:cxnLst/>
              <a:rect l="l" t="t" r="r" b="b"/>
              <a:pathLst>
                <a:path w="1778" h="184" extrusionOk="0">
                  <a:moveTo>
                    <a:pt x="1708" y="0"/>
                  </a:moveTo>
                  <a:lnTo>
                    <a:pt x="68" y="50"/>
                  </a:lnTo>
                  <a:cubicBezTo>
                    <a:pt x="30" y="52"/>
                    <a:pt x="1" y="82"/>
                    <a:pt x="4" y="118"/>
                  </a:cubicBezTo>
                  <a:cubicBezTo>
                    <a:pt x="5" y="153"/>
                    <a:pt x="34" y="183"/>
                    <a:pt x="70" y="183"/>
                  </a:cubicBezTo>
                  <a:lnTo>
                    <a:pt x="71" y="183"/>
                  </a:lnTo>
                  <a:lnTo>
                    <a:pt x="1712" y="133"/>
                  </a:lnTo>
                  <a:cubicBezTo>
                    <a:pt x="1749" y="130"/>
                    <a:pt x="1778" y="100"/>
                    <a:pt x="1776" y="65"/>
                  </a:cubicBezTo>
                  <a:cubicBezTo>
                    <a:pt x="1774" y="28"/>
                    <a:pt x="1749" y="2"/>
                    <a:pt x="170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61"/>
            <p:cNvSpPr/>
            <p:nvPr/>
          </p:nvSpPr>
          <p:spPr>
            <a:xfrm>
              <a:off x="2930775" y="3801775"/>
              <a:ext cx="96475" cy="124250"/>
            </a:xfrm>
            <a:custGeom>
              <a:avLst/>
              <a:gdLst/>
              <a:ahLst/>
              <a:cxnLst/>
              <a:rect l="l" t="t" r="r" b="b"/>
              <a:pathLst>
                <a:path w="3859" h="4970" extrusionOk="0">
                  <a:moveTo>
                    <a:pt x="228" y="1"/>
                  </a:moveTo>
                  <a:cubicBezTo>
                    <a:pt x="163" y="1077"/>
                    <a:pt x="97" y="2151"/>
                    <a:pt x="33" y="3226"/>
                  </a:cubicBezTo>
                  <a:cubicBezTo>
                    <a:pt x="0" y="3746"/>
                    <a:pt x="479" y="4191"/>
                    <a:pt x="705" y="4661"/>
                  </a:cubicBezTo>
                  <a:cubicBezTo>
                    <a:pt x="772" y="4802"/>
                    <a:pt x="914" y="4874"/>
                    <a:pt x="1071" y="4880"/>
                  </a:cubicBezTo>
                  <a:cubicBezTo>
                    <a:pt x="1074" y="4880"/>
                    <a:pt x="1077" y="4880"/>
                    <a:pt x="1080" y="4880"/>
                  </a:cubicBezTo>
                  <a:cubicBezTo>
                    <a:pt x="1234" y="4880"/>
                    <a:pt x="1385" y="4778"/>
                    <a:pt x="1441" y="4635"/>
                  </a:cubicBezTo>
                  <a:cubicBezTo>
                    <a:pt x="1491" y="4810"/>
                    <a:pt x="1660" y="4948"/>
                    <a:pt x="1839" y="4955"/>
                  </a:cubicBezTo>
                  <a:cubicBezTo>
                    <a:pt x="1845" y="4956"/>
                    <a:pt x="1851" y="4956"/>
                    <a:pt x="1857" y="4956"/>
                  </a:cubicBezTo>
                  <a:cubicBezTo>
                    <a:pt x="2030" y="4956"/>
                    <a:pt x="2198" y="4842"/>
                    <a:pt x="2263" y="4682"/>
                  </a:cubicBezTo>
                  <a:cubicBezTo>
                    <a:pt x="2288" y="4851"/>
                    <a:pt x="2487" y="4970"/>
                    <a:pt x="2659" y="4970"/>
                  </a:cubicBezTo>
                  <a:cubicBezTo>
                    <a:pt x="2663" y="4970"/>
                    <a:pt x="2667" y="4970"/>
                    <a:pt x="2671" y="4970"/>
                  </a:cubicBezTo>
                  <a:cubicBezTo>
                    <a:pt x="2845" y="4962"/>
                    <a:pt x="3002" y="4812"/>
                    <a:pt x="3017" y="4639"/>
                  </a:cubicBezTo>
                  <a:cubicBezTo>
                    <a:pt x="3092" y="4808"/>
                    <a:pt x="3311" y="4921"/>
                    <a:pt x="3509" y="4921"/>
                  </a:cubicBezTo>
                  <a:cubicBezTo>
                    <a:pt x="3588" y="4921"/>
                    <a:pt x="3664" y="4903"/>
                    <a:pt x="3726" y="4862"/>
                  </a:cubicBezTo>
                  <a:lnTo>
                    <a:pt x="3858" y="285"/>
                  </a:lnTo>
                  <a:cubicBezTo>
                    <a:pt x="2671" y="194"/>
                    <a:pt x="1421" y="91"/>
                    <a:pt x="228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61"/>
            <p:cNvSpPr/>
            <p:nvPr/>
          </p:nvSpPr>
          <p:spPr>
            <a:xfrm>
              <a:off x="2956775" y="3902525"/>
              <a:ext cx="12625" cy="20225"/>
            </a:xfrm>
            <a:custGeom>
              <a:avLst/>
              <a:gdLst/>
              <a:ahLst/>
              <a:cxnLst/>
              <a:rect l="l" t="t" r="r" b="b"/>
              <a:pathLst>
                <a:path w="505" h="809" extrusionOk="0">
                  <a:moveTo>
                    <a:pt x="75" y="1"/>
                  </a:moveTo>
                  <a:cubicBezTo>
                    <a:pt x="65" y="1"/>
                    <a:pt x="55" y="3"/>
                    <a:pt x="45" y="8"/>
                  </a:cubicBezTo>
                  <a:cubicBezTo>
                    <a:pt x="12" y="25"/>
                    <a:pt x="1" y="65"/>
                    <a:pt x="17" y="96"/>
                  </a:cubicBezTo>
                  <a:lnTo>
                    <a:pt x="370" y="772"/>
                  </a:lnTo>
                  <a:cubicBezTo>
                    <a:pt x="383" y="795"/>
                    <a:pt x="405" y="808"/>
                    <a:pt x="430" y="808"/>
                  </a:cubicBezTo>
                  <a:cubicBezTo>
                    <a:pt x="438" y="808"/>
                    <a:pt x="448" y="807"/>
                    <a:pt x="460" y="801"/>
                  </a:cubicBezTo>
                  <a:cubicBezTo>
                    <a:pt x="491" y="782"/>
                    <a:pt x="504" y="744"/>
                    <a:pt x="488" y="711"/>
                  </a:cubicBezTo>
                  <a:lnTo>
                    <a:pt x="134" y="36"/>
                  </a:lnTo>
                  <a:cubicBezTo>
                    <a:pt x="122" y="13"/>
                    <a:pt x="99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61"/>
            <p:cNvSpPr/>
            <p:nvPr/>
          </p:nvSpPr>
          <p:spPr>
            <a:xfrm>
              <a:off x="2977775" y="3900650"/>
              <a:ext cx="12525" cy="21350"/>
            </a:xfrm>
            <a:custGeom>
              <a:avLst/>
              <a:gdLst/>
              <a:ahLst/>
              <a:cxnLst/>
              <a:rect l="l" t="t" r="r" b="b"/>
              <a:pathLst>
                <a:path w="501" h="854" extrusionOk="0">
                  <a:moveTo>
                    <a:pt x="75" y="0"/>
                  </a:moveTo>
                  <a:cubicBezTo>
                    <a:pt x="65" y="0"/>
                    <a:pt x="56" y="2"/>
                    <a:pt x="47" y="7"/>
                  </a:cubicBezTo>
                  <a:cubicBezTo>
                    <a:pt x="14" y="23"/>
                    <a:pt x="0" y="63"/>
                    <a:pt x="16" y="94"/>
                  </a:cubicBezTo>
                  <a:lnTo>
                    <a:pt x="366" y="814"/>
                  </a:lnTo>
                  <a:cubicBezTo>
                    <a:pt x="377" y="839"/>
                    <a:pt x="400" y="853"/>
                    <a:pt x="426" y="853"/>
                  </a:cubicBezTo>
                  <a:cubicBezTo>
                    <a:pt x="435" y="853"/>
                    <a:pt x="445" y="850"/>
                    <a:pt x="455" y="845"/>
                  </a:cubicBezTo>
                  <a:cubicBezTo>
                    <a:pt x="486" y="829"/>
                    <a:pt x="500" y="790"/>
                    <a:pt x="485" y="757"/>
                  </a:cubicBezTo>
                  <a:lnTo>
                    <a:pt x="134" y="37"/>
                  </a:lnTo>
                  <a:cubicBezTo>
                    <a:pt x="123" y="14"/>
                    <a:pt x="99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61"/>
            <p:cNvSpPr/>
            <p:nvPr/>
          </p:nvSpPr>
          <p:spPr>
            <a:xfrm>
              <a:off x="2998850" y="3900450"/>
              <a:ext cx="10425" cy="21925"/>
            </a:xfrm>
            <a:custGeom>
              <a:avLst/>
              <a:gdLst/>
              <a:ahLst/>
              <a:cxnLst/>
              <a:rect l="l" t="t" r="r" b="b"/>
              <a:pathLst>
                <a:path w="417" h="877" extrusionOk="0">
                  <a:moveTo>
                    <a:pt x="74" y="1"/>
                  </a:moveTo>
                  <a:cubicBezTo>
                    <a:pt x="67" y="1"/>
                    <a:pt x="59" y="2"/>
                    <a:pt x="52" y="5"/>
                  </a:cubicBezTo>
                  <a:cubicBezTo>
                    <a:pt x="19" y="18"/>
                    <a:pt x="0" y="55"/>
                    <a:pt x="13" y="89"/>
                  </a:cubicBezTo>
                  <a:lnTo>
                    <a:pt x="281" y="834"/>
                  </a:lnTo>
                  <a:cubicBezTo>
                    <a:pt x="292" y="861"/>
                    <a:pt x="316" y="877"/>
                    <a:pt x="344" y="877"/>
                  </a:cubicBezTo>
                  <a:cubicBezTo>
                    <a:pt x="351" y="877"/>
                    <a:pt x="358" y="877"/>
                    <a:pt x="365" y="873"/>
                  </a:cubicBezTo>
                  <a:cubicBezTo>
                    <a:pt x="399" y="861"/>
                    <a:pt x="416" y="822"/>
                    <a:pt x="405" y="790"/>
                  </a:cubicBezTo>
                  <a:lnTo>
                    <a:pt x="136" y="43"/>
                  </a:lnTo>
                  <a:cubicBezTo>
                    <a:pt x="126" y="18"/>
                    <a:pt x="101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61"/>
            <p:cNvSpPr/>
            <p:nvPr/>
          </p:nvSpPr>
          <p:spPr>
            <a:xfrm>
              <a:off x="2931025" y="3331075"/>
              <a:ext cx="604600" cy="486700"/>
            </a:xfrm>
            <a:custGeom>
              <a:avLst/>
              <a:gdLst/>
              <a:ahLst/>
              <a:cxnLst/>
              <a:rect l="l" t="t" r="r" b="b"/>
              <a:pathLst>
                <a:path w="24184" h="19468" extrusionOk="0">
                  <a:moveTo>
                    <a:pt x="11123" y="1"/>
                  </a:moveTo>
                  <a:cubicBezTo>
                    <a:pt x="10283" y="171"/>
                    <a:pt x="9462" y="350"/>
                    <a:pt x="8624" y="518"/>
                  </a:cubicBezTo>
                  <a:cubicBezTo>
                    <a:pt x="8587" y="703"/>
                    <a:pt x="8552" y="887"/>
                    <a:pt x="8514" y="1070"/>
                  </a:cubicBezTo>
                  <a:cubicBezTo>
                    <a:pt x="7795" y="1423"/>
                    <a:pt x="7033" y="1756"/>
                    <a:pt x="6314" y="2106"/>
                  </a:cubicBezTo>
                  <a:cubicBezTo>
                    <a:pt x="5651" y="2431"/>
                    <a:pt x="5239" y="3113"/>
                    <a:pt x="4822" y="3719"/>
                  </a:cubicBezTo>
                  <a:cubicBezTo>
                    <a:pt x="1711" y="8216"/>
                    <a:pt x="325" y="13768"/>
                    <a:pt x="0" y="19228"/>
                  </a:cubicBezTo>
                  <a:cubicBezTo>
                    <a:pt x="1304" y="19313"/>
                    <a:pt x="2583" y="19382"/>
                    <a:pt x="3887" y="19468"/>
                  </a:cubicBezTo>
                  <a:cubicBezTo>
                    <a:pt x="4379" y="17063"/>
                    <a:pt x="4799" y="14685"/>
                    <a:pt x="5116" y="12252"/>
                  </a:cubicBezTo>
                  <a:lnTo>
                    <a:pt x="17127" y="12723"/>
                  </a:lnTo>
                  <a:cubicBezTo>
                    <a:pt x="18166" y="13271"/>
                    <a:pt x="19206" y="13805"/>
                    <a:pt x="20246" y="14354"/>
                  </a:cubicBezTo>
                  <a:cubicBezTo>
                    <a:pt x="20917" y="13727"/>
                    <a:pt x="21589" y="13098"/>
                    <a:pt x="22259" y="12472"/>
                  </a:cubicBezTo>
                  <a:cubicBezTo>
                    <a:pt x="22684" y="12073"/>
                    <a:pt x="23113" y="11670"/>
                    <a:pt x="23428" y="11182"/>
                  </a:cubicBezTo>
                  <a:cubicBezTo>
                    <a:pt x="24053" y="10222"/>
                    <a:pt x="24183" y="8985"/>
                    <a:pt x="23886" y="7879"/>
                  </a:cubicBezTo>
                  <a:cubicBezTo>
                    <a:pt x="23590" y="6772"/>
                    <a:pt x="22898" y="5783"/>
                    <a:pt x="21968" y="5118"/>
                  </a:cubicBezTo>
                  <a:cubicBezTo>
                    <a:pt x="20118" y="3796"/>
                    <a:pt x="17959" y="2987"/>
                    <a:pt x="15801" y="2268"/>
                  </a:cubicBezTo>
                  <a:cubicBezTo>
                    <a:pt x="14330" y="1780"/>
                    <a:pt x="12872" y="1289"/>
                    <a:pt x="11402" y="801"/>
                  </a:cubicBezTo>
                  <a:cubicBezTo>
                    <a:pt x="11306" y="537"/>
                    <a:pt x="11218" y="265"/>
                    <a:pt x="11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61"/>
            <p:cNvSpPr/>
            <p:nvPr/>
          </p:nvSpPr>
          <p:spPr>
            <a:xfrm>
              <a:off x="3043475" y="3390875"/>
              <a:ext cx="54225" cy="190275"/>
            </a:xfrm>
            <a:custGeom>
              <a:avLst/>
              <a:gdLst/>
              <a:ahLst/>
              <a:cxnLst/>
              <a:rect l="l" t="t" r="r" b="b"/>
              <a:pathLst>
                <a:path w="2169" h="7611" extrusionOk="0">
                  <a:moveTo>
                    <a:pt x="1319" y="1"/>
                  </a:moveTo>
                  <a:cubicBezTo>
                    <a:pt x="1285" y="1"/>
                    <a:pt x="1260" y="28"/>
                    <a:pt x="1257" y="60"/>
                  </a:cubicBezTo>
                  <a:lnTo>
                    <a:pt x="967" y="3158"/>
                  </a:lnTo>
                  <a:cubicBezTo>
                    <a:pt x="453" y="3859"/>
                    <a:pt x="125" y="4705"/>
                    <a:pt x="45" y="5541"/>
                  </a:cubicBezTo>
                  <a:cubicBezTo>
                    <a:pt x="1" y="6014"/>
                    <a:pt x="107" y="6720"/>
                    <a:pt x="553" y="7152"/>
                  </a:cubicBezTo>
                  <a:cubicBezTo>
                    <a:pt x="859" y="7449"/>
                    <a:pt x="1283" y="7611"/>
                    <a:pt x="1709" y="7611"/>
                  </a:cubicBezTo>
                  <a:cubicBezTo>
                    <a:pt x="1845" y="7611"/>
                    <a:pt x="1981" y="7594"/>
                    <a:pt x="2112" y="7559"/>
                  </a:cubicBezTo>
                  <a:cubicBezTo>
                    <a:pt x="2147" y="7551"/>
                    <a:pt x="2168" y="7515"/>
                    <a:pt x="2159" y="7479"/>
                  </a:cubicBezTo>
                  <a:cubicBezTo>
                    <a:pt x="2152" y="7450"/>
                    <a:pt x="2123" y="7430"/>
                    <a:pt x="2094" y="7430"/>
                  </a:cubicBezTo>
                  <a:cubicBezTo>
                    <a:pt x="2089" y="7430"/>
                    <a:pt x="2084" y="7431"/>
                    <a:pt x="2079" y="7432"/>
                  </a:cubicBezTo>
                  <a:cubicBezTo>
                    <a:pt x="1958" y="7464"/>
                    <a:pt x="1833" y="7480"/>
                    <a:pt x="1708" y="7480"/>
                  </a:cubicBezTo>
                  <a:cubicBezTo>
                    <a:pt x="1318" y="7480"/>
                    <a:pt x="927" y="7329"/>
                    <a:pt x="646" y="7058"/>
                  </a:cubicBezTo>
                  <a:cubicBezTo>
                    <a:pt x="260" y="6685"/>
                    <a:pt x="131" y="6031"/>
                    <a:pt x="178" y="5552"/>
                  </a:cubicBezTo>
                  <a:cubicBezTo>
                    <a:pt x="257" y="4733"/>
                    <a:pt x="578" y="3906"/>
                    <a:pt x="1086" y="3221"/>
                  </a:cubicBezTo>
                  <a:cubicBezTo>
                    <a:pt x="1093" y="3212"/>
                    <a:pt x="1096" y="3201"/>
                    <a:pt x="1097" y="3190"/>
                  </a:cubicBezTo>
                  <a:lnTo>
                    <a:pt x="1388" y="73"/>
                  </a:lnTo>
                  <a:cubicBezTo>
                    <a:pt x="1390" y="37"/>
                    <a:pt x="1365" y="5"/>
                    <a:pt x="1329" y="2"/>
                  </a:cubicBezTo>
                  <a:cubicBezTo>
                    <a:pt x="1326" y="1"/>
                    <a:pt x="1322" y="1"/>
                    <a:pt x="131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61"/>
            <p:cNvSpPr/>
            <p:nvPr/>
          </p:nvSpPr>
          <p:spPr>
            <a:xfrm>
              <a:off x="3209375" y="3551550"/>
              <a:ext cx="77375" cy="26850"/>
            </a:xfrm>
            <a:custGeom>
              <a:avLst/>
              <a:gdLst/>
              <a:ahLst/>
              <a:cxnLst/>
              <a:rect l="l" t="t" r="r" b="b"/>
              <a:pathLst>
                <a:path w="3095" h="1074" extrusionOk="0">
                  <a:moveTo>
                    <a:pt x="77" y="0"/>
                  </a:moveTo>
                  <a:cubicBezTo>
                    <a:pt x="66" y="0"/>
                    <a:pt x="55" y="3"/>
                    <a:pt x="45" y="9"/>
                  </a:cubicBezTo>
                  <a:cubicBezTo>
                    <a:pt x="14" y="26"/>
                    <a:pt x="1" y="66"/>
                    <a:pt x="19" y="98"/>
                  </a:cubicBezTo>
                  <a:cubicBezTo>
                    <a:pt x="301" y="626"/>
                    <a:pt x="870" y="1008"/>
                    <a:pt x="1466" y="1065"/>
                  </a:cubicBezTo>
                  <a:cubicBezTo>
                    <a:pt x="1523" y="1072"/>
                    <a:pt x="1580" y="1074"/>
                    <a:pt x="1637" y="1074"/>
                  </a:cubicBezTo>
                  <a:cubicBezTo>
                    <a:pt x="2186" y="1074"/>
                    <a:pt x="2724" y="822"/>
                    <a:pt x="3071" y="389"/>
                  </a:cubicBezTo>
                  <a:cubicBezTo>
                    <a:pt x="3094" y="361"/>
                    <a:pt x="3090" y="319"/>
                    <a:pt x="3061" y="296"/>
                  </a:cubicBezTo>
                  <a:cubicBezTo>
                    <a:pt x="3049" y="287"/>
                    <a:pt x="3035" y="282"/>
                    <a:pt x="3020" y="282"/>
                  </a:cubicBezTo>
                  <a:cubicBezTo>
                    <a:pt x="3001" y="282"/>
                    <a:pt x="2982" y="291"/>
                    <a:pt x="2968" y="308"/>
                  </a:cubicBezTo>
                  <a:cubicBezTo>
                    <a:pt x="2650" y="701"/>
                    <a:pt x="2138" y="940"/>
                    <a:pt x="1632" y="940"/>
                  </a:cubicBezTo>
                  <a:cubicBezTo>
                    <a:pt x="1581" y="940"/>
                    <a:pt x="1530" y="937"/>
                    <a:pt x="1479" y="932"/>
                  </a:cubicBezTo>
                  <a:cubicBezTo>
                    <a:pt x="924" y="881"/>
                    <a:pt x="397" y="526"/>
                    <a:pt x="135" y="36"/>
                  </a:cubicBezTo>
                  <a:cubicBezTo>
                    <a:pt x="122" y="13"/>
                    <a:pt x="100" y="0"/>
                    <a:pt x="7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61"/>
            <p:cNvSpPr/>
            <p:nvPr/>
          </p:nvSpPr>
          <p:spPr>
            <a:xfrm>
              <a:off x="3333850" y="3390775"/>
              <a:ext cx="18325" cy="243925"/>
            </a:xfrm>
            <a:custGeom>
              <a:avLst/>
              <a:gdLst/>
              <a:ahLst/>
              <a:cxnLst/>
              <a:rect l="l" t="t" r="r" b="b"/>
              <a:pathLst>
                <a:path w="733" h="9757" extrusionOk="0">
                  <a:moveTo>
                    <a:pt x="118" y="0"/>
                  </a:moveTo>
                  <a:cubicBezTo>
                    <a:pt x="82" y="0"/>
                    <a:pt x="52" y="29"/>
                    <a:pt x="52" y="64"/>
                  </a:cubicBezTo>
                  <a:lnTo>
                    <a:pt x="11" y="4613"/>
                  </a:lnTo>
                  <a:cubicBezTo>
                    <a:pt x="1" y="5709"/>
                    <a:pt x="174" y="6803"/>
                    <a:pt x="342" y="7862"/>
                  </a:cubicBezTo>
                  <a:cubicBezTo>
                    <a:pt x="437" y="8463"/>
                    <a:pt x="535" y="9083"/>
                    <a:pt x="600" y="9698"/>
                  </a:cubicBezTo>
                  <a:cubicBezTo>
                    <a:pt x="603" y="9731"/>
                    <a:pt x="631" y="9756"/>
                    <a:pt x="665" y="9756"/>
                  </a:cubicBezTo>
                  <a:lnTo>
                    <a:pt x="671" y="9756"/>
                  </a:lnTo>
                  <a:cubicBezTo>
                    <a:pt x="707" y="9752"/>
                    <a:pt x="733" y="9721"/>
                    <a:pt x="730" y="9685"/>
                  </a:cubicBezTo>
                  <a:cubicBezTo>
                    <a:pt x="665" y="9066"/>
                    <a:pt x="565" y="8444"/>
                    <a:pt x="471" y="7842"/>
                  </a:cubicBezTo>
                  <a:cubicBezTo>
                    <a:pt x="304" y="6789"/>
                    <a:pt x="131" y="5699"/>
                    <a:pt x="142" y="4616"/>
                  </a:cubicBezTo>
                  <a:lnTo>
                    <a:pt x="182" y="66"/>
                  </a:lnTo>
                  <a:cubicBezTo>
                    <a:pt x="185" y="30"/>
                    <a:pt x="154" y="0"/>
                    <a:pt x="11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61"/>
            <p:cNvSpPr/>
            <p:nvPr/>
          </p:nvSpPr>
          <p:spPr>
            <a:xfrm>
              <a:off x="3141075" y="3349600"/>
              <a:ext cx="75950" cy="27750"/>
            </a:xfrm>
            <a:custGeom>
              <a:avLst/>
              <a:gdLst/>
              <a:ahLst/>
              <a:cxnLst/>
              <a:rect l="l" t="t" r="r" b="b"/>
              <a:pathLst>
                <a:path w="3038" h="1110" extrusionOk="0">
                  <a:moveTo>
                    <a:pt x="2963" y="0"/>
                  </a:moveTo>
                  <a:cubicBezTo>
                    <a:pt x="2938" y="0"/>
                    <a:pt x="2914" y="14"/>
                    <a:pt x="2903" y="39"/>
                  </a:cubicBezTo>
                  <a:cubicBezTo>
                    <a:pt x="2666" y="541"/>
                    <a:pt x="2154" y="905"/>
                    <a:pt x="1602" y="968"/>
                  </a:cubicBezTo>
                  <a:cubicBezTo>
                    <a:pt x="1544" y="975"/>
                    <a:pt x="1486" y="978"/>
                    <a:pt x="1428" y="978"/>
                  </a:cubicBezTo>
                  <a:cubicBezTo>
                    <a:pt x="930" y="978"/>
                    <a:pt x="435" y="742"/>
                    <a:pt x="128" y="349"/>
                  </a:cubicBezTo>
                  <a:cubicBezTo>
                    <a:pt x="115" y="333"/>
                    <a:pt x="96" y="324"/>
                    <a:pt x="77" y="324"/>
                  </a:cubicBezTo>
                  <a:cubicBezTo>
                    <a:pt x="62" y="324"/>
                    <a:pt x="48" y="329"/>
                    <a:pt x="35" y="339"/>
                  </a:cubicBezTo>
                  <a:cubicBezTo>
                    <a:pt x="7" y="362"/>
                    <a:pt x="1" y="403"/>
                    <a:pt x="24" y="432"/>
                  </a:cubicBezTo>
                  <a:cubicBezTo>
                    <a:pt x="357" y="855"/>
                    <a:pt x="893" y="1110"/>
                    <a:pt x="1430" y="1110"/>
                  </a:cubicBezTo>
                  <a:cubicBezTo>
                    <a:pt x="1493" y="1110"/>
                    <a:pt x="1556" y="1105"/>
                    <a:pt x="1616" y="1097"/>
                  </a:cubicBezTo>
                  <a:cubicBezTo>
                    <a:pt x="2214" y="1031"/>
                    <a:pt x="2764" y="638"/>
                    <a:pt x="3021" y="95"/>
                  </a:cubicBezTo>
                  <a:cubicBezTo>
                    <a:pt x="3037" y="62"/>
                    <a:pt x="3023" y="23"/>
                    <a:pt x="2990" y="6"/>
                  </a:cubicBezTo>
                  <a:cubicBezTo>
                    <a:pt x="2981" y="2"/>
                    <a:pt x="2972" y="0"/>
                    <a:pt x="296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61"/>
            <p:cNvSpPr/>
            <p:nvPr/>
          </p:nvSpPr>
          <p:spPr>
            <a:xfrm>
              <a:off x="3147025" y="3349400"/>
              <a:ext cx="7050" cy="16525"/>
            </a:xfrm>
            <a:custGeom>
              <a:avLst/>
              <a:gdLst/>
              <a:ahLst/>
              <a:cxnLst/>
              <a:rect l="l" t="t" r="r" b="b"/>
              <a:pathLst>
                <a:path w="282" h="661" extrusionOk="0">
                  <a:moveTo>
                    <a:pt x="207" y="1"/>
                  </a:moveTo>
                  <a:cubicBezTo>
                    <a:pt x="178" y="1"/>
                    <a:pt x="153" y="20"/>
                    <a:pt x="146" y="50"/>
                  </a:cubicBezTo>
                  <a:lnTo>
                    <a:pt x="10" y="577"/>
                  </a:lnTo>
                  <a:cubicBezTo>
                    <a:pt x="0" y="613"/>
                    <a:pt x="20" y="649"/>
                    <a:pt x="56" y="657"/>
                  </a:cubicBezTo>
                  <a:cubicBezTo>
                    <a:pt x="62" y="660"/>
                    <a:pt x="67" y="660"/>
                    <a:pt x="72" y="660"/>
                  </a:cubicBezTo>
                  <a:cubicBezTo>
                    <a:pt x="103" y="660"/>
                    <a:pt x="127" y="640"/>
                    <a:pt x="136" y="611"/>
                  </a:cubicBezTo>
                  <a:lnTo>
                    <a:pt x="272" y="84"/>
                  </a:lnTo>
                  <a:cubicBezTo>
                    <a:pt x="282" y="48"/>
                    <a:pt x="262" y="13"/>
                    <a:pt x="226" y="4"/>
                  </a:cubicBezTo>
                  <a:cubicBezTo>
                    <a:pt x="220" y="2"/>
                    <a:pt x="213" y="1"/>
                    <a:pt x="20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61"/>
            <p:cNvSpPr/>
            <p:nvPr/>
          </p:nvSpPr>
          <p:spPr>
            <a:xfrm>
              <a:off x="3159875" y="3356200"/>
              <a:ext cx="6250" cy="17400"/>
            </a:xfrm>
            <a:custGeom>
              <a:avLst/>
              <a:gdLst/>
              <a:ahLst/>
              <a:cxnLst/>
              <a:rect l="l" t="t" r="r" b="b"/>
              <a:pathLst>
                <a:path w="250" h="696" extrusionOk="0">
                  <a:moveTo>
                    <a:pt x="176" y="0"/>
                  </a:moveTo>
                  <a:cubicBezTo>
                    <a:pt x="146" y="0"/>
                    <a:pt x="120" y="23"/>
                    <a:pt x="114" y="54"/>
                  </a:cubicBezTo>
                  <a:lnTo>
                    <a:pt x="8" y="615"/>
                  </a:lnTo>
                  <a:cubicBezTo>
                    <a:pt x="1" y="651"/>
                    <a:pt x="25" y="685"/>
                    <a:pt x="61" y="693"/>
                  </a:cubicBezTo>
                  <a:cubicBezTo>
                    <a:pt x="64" y="695"/>
                    <a:pt x="69" y="695"/>
                    <a:pt x="72" y="695"/>
                  </a:cubicBezTo>
                  <a:cubicBezTo>
                    <a:pt x="104" y="695"/>
                    <a:pt x="132" y="674"/>
                    <a:pt x="137" y="641"/>
                  </a:cubicBezTo>
                  <a:lnTo>
                    <a:pt x="242" y="78"/>
                  </a:lnTo>
                  <a:cubicBezTo>
                    <a:pt x="250" y="42"/>
                    <a:pt x="227" y="8"/>
                    <a:pt x="191" y="2"/>
                  </a:cubicBezTo>
                  <a:cubicBezTo>
                    <a:pt x="186" y="1"/>
                    <a:pt x="181" y="0"/>
                    <a:pt x="1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61"/>
            <p:cNvSpPr/>
            <p:nvPr/>
          </p:nvSpPr>
          <p:spPr>
            <a:xfrm>
              <a:off x="3175075" y="3357675"/>
              <a:ext cx="3525" cy="19000"/>
            </a:xfrm>
            <a:custGeom>
              <a:avLst/>
              <a:gdLst/>
              <a:ahLst/>
              <a:cxnLst/>
              <a:rect l="l" t="t" r="r" b="b"/>
              <a:pathLst>
                <a:path w="141" h="760" extrusionOk="0">
                  <a:moveTo>
                    <a:pt x="65" y="0"/>
                  </a:moveTo>
                  <a:cubicBezTo>
                    <a:pt x="29" y="0"/>
                    <a:pt x="0" y="30"/>
                    <a:pt x="0" y="66"/>
                  </a:cubicBezTo>
                  <a:lnTo>
                    <a:pt x="8" y="695"/>
                  </a:lnTo>
                  <a:cubicBezTo>
                    <a:pt x="8" y="731"/>
                    <a:pt x="39" y="759"/>
                    <a:pt x="75" y="759"/>
                  </a:cubicBezTo>
                  <a:cubicBezTo>
                    <a:pt x="112" y="758"/>
                    <a:pt x="140" y="729"/>
                    <a:pt x="139" y="694"/>
                  </a:cubicBezTo>
                  <a:lnTo>
                    <a:pt x="132" y="65"/>
                  </a:lnTo>
                  <a:cubicBezTo>
                    <a:pt x="132" y="29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61"/>
            <p:cNvSpPr/>
            <p:nvPr/>
          </p:nvSpPr>
          <p:spPr>
            <a:xfrm>
              <a:off x="3185425" y="3355250"/>
              <a:ext cx="5300" cy="19100"/>
            </a:xfrm>
            <a:custGeom>
              <a:avLst/>
              <a:gdLst/>
              <a:ahLst/>
              <a:cxnLst/>
              <a:rect l="l" t="t" r="r" b="b"/>
              <a:pathLst>
                <a:path w="212" h="764" extrusionOk="0">
                  <a:moveTo>
                    <a:pt x="72" y="1"/>
                  </a:moveTo>
                  <a:cubicBezTo>
                    <a:pt x="69" y="1"/>
                    <a:pt x="66" y="1"/>
                    <a:pt x="62" y="2"/>
                  </a:cubicBezTo>
                  <a:cubicBezTo>
                    <a:pt x="27" y="7"/>
                    <a:pt x="1" y="40"/>
                    <a:pt x="5" y="76"/>
                  </a:cubicBezTo>
                  <a:lnTo>
                    <a:pt x="77" y="705"/>
                  </a:lnTo>
                  <a:cubicBezTo>
                    <a:pt x="80" y="738"/>
                    <a:pt x="108" y="763"/>
                    <a:pt x="141" y="763"/>
                  </a:cubicBezTo>
                  <a:cubicBezTo>
                    <a:pt x="144" y="763"/>
                    <a:pt x="147" y="763"/>
                    <a:pt x="150" y="761"/>
                  </a:cubicBezTo>
                  <a:cubicBezTo>
                    <a:pt x="185" y="756"/>
                    <a:pt x="211" y="723"/>
                    <a:pt x="207" y="688"/>
                  </a:cubicBezTo>
                  <a:lnTo>
                    <a:pt x="135" y="59"/>
                  </a:lnTo>
                  <a:cubicBezTo>
                    <a:pt x="130" y="26"/>
                    <a:pt x="104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61"/>
            <p:cNvSpPr/>
            <p:nvPr/>
          </p:nvSpPr>
          <p:spPr>
            <a:xfrm>
              <a:off x="3200550" y="3346000"/>
              <a:ext cx="7700" cy="17950"/>
            </a:xfrm>
            <a:custGeom>
              <a:avLst/>
              <a:gdLst/>
              <a:ahLst/>
              <a:cxnLst/>
              <a:rect l="l" t="t" r="r" b="b"/>
              <a:pathLst>
                <a:path w="308" h="718" extrusionOk="0">
                  <a:moveTo>
                    <a:pt x="75" y="0"/>
                  </a:moveTo>
                  <a:cubicBezTo>
                    <a:pt x="69" y="0"/>
                    <a:pt x="63" y="1"/>
                    <a:pt x="56" y="3"/>
                  </a:cubicBezTo>
                  <a:cubicBezTo>
                    <a:pt x="21" y="11"/>
                    <a:pt x="1" y="47"/>
                    <a:pt x="9" y="83"/>
                  </a:cubicBezTo>
                  <a:lnTo>
                    <a:pt x="172" y="669"/>
                  </a:lnTo>
                  <a:cubicBezTo>
                    <a:pt x="179" y="697"/>
                    <a:pt x="206" y="717"/>
                    <a:pt x="235" y="717"/>
                  </a:cubicBezTo>
                  <a:cubicBezTo>
                    <a:pt x="239" y="717"/>
                    <a:pt x="245" y="717"/>
                    <a:pt x="252" y="715"/>
                  </a:cubicBezTo>
                  <a:cubicBezTo>
                    <a:pt x="288" y="706"/>
                    <a:pt x="308" y="670"/>
                    <a:pt x="299" y="635"/>
                  </a:cubicBezTo>
                  <a:lnTo>
                    <a:pt x="136" y="48"/>
                  </a:lnTo>
                  <a:cubicBezTo>
                    <a:pt x="129" y="19"/>
                    <a:pt x="10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61"/>
            <p:cNvSpPr/>
            <p:nvPr/>
          </p:nvSpPr>
          <p:spPr>
            <a:xfrm>
              <a:off x="3365900" y="3510775"/>
              <a:ext cx="102400" cy="83500"/>
            </a:xfrm>
            <a:custGeom>
              <a:avLst/>
              <a:gdLst/>
              <a:ahLst/>
              <a:cxnLst/>
              <a:rect l="l" t="t" r="r" b="b"/>
              <a:pathLst>
                <a:path w="4096" h="3340" extrusionOk="0">
                  <a:moveTo>
                    <a:pt x="3932" y="0"/>
                  </a:moveTo>
                  <a:cubicBezTo>
                    <a:pt x="3416" y="0"/>
                    <a:pt x="2869" y="221"/>
                    <a:pt x="2384" y="628"/>
                  </a:cubicBezTo>
                  <a:cubicBezTo>
                    <a:pt x="2127" y="847"/>
                    <a:pt x="1936" y="1107"/>
                    <a:pt x="1752" y="1360"/>
                  </a:cubicBezTo>
                  <a:cubicBezTo>
                    <a:pt x="1611" y="1553"/>
                    <a:pt x="1466" y="1753"/>
                    <a:pt x="1292" y="1932"/>
                  </a:cubicBezTo>
                  <a:lnTo>
                    <a:pt x="27" y="3228"/>
                  </a:lnTo>
                  <a:cubicBezTo>
                    <a:pt x="1" y="3254"/>
                    <a:pt x="1" y="3297"/>
                    <a:pt x="28" y="3321"/>
                  </a:cubicBezTo>
                  <a:cubicBezTo>
                    <a:pt x="41" y="3334"/>
                    <a:pt x="58" y="3340"/>
                    <a:pt x="75" y="3340"/>
                  </a:cubicBezTo>
                  <a:cubicBezTo>
                    <a:pt x="92" y="3340"/>
                    <a:pt x="111" y="3334"/>
                    <a:pt x="121" y="3321"/>
                  </a:cubicBezTo>
                  <a:lnTo>
                    <a:pt x="1386" y="2024"/>
                  </a:lnTo>
                  <a:cubicBezTo>
                    <a:pt x="1566" y="1836"/>
                    <a:pt x="1715" y="1634"/>
                    <a:pt x="1858" y="1438"/>
                  </a:cubicBezTo>
                  <a:cubicBezTo>
                    <a:pt x="2044" y="1181"/>
                    <a:pt x="2221" y="938"/>
                    <a:pt x="2467" y="731"/>
                  </a:cubicBezTo>
                  <a:cubicBezTo>
                    <a:pt x="2928" y="343"/>
                    <a:pt x="3442" y="132"/>
                    <a:pt x="3928" y="132"/>
                  </a:cubicBezTo>
                  <a:cubicBezTo>
                    <a:pt x="3960" y="132"/>
                    <a:pt x="3992" y="133"/>
                    <a:pt x="4024" y="135"/>
                  </a:cubicBezTo>
                  <a:cubicBezTo>
                    <a:pt x="4058" y="133"/>
                    <a:pt x="4092" y="109"/>
                    <a:pt x="4094" y="73"/>
                  </a:cubicBezTo>
                  <a:cubicBezTo>
                    <a:pt x="4095" y="37"/>
                    <a:pt x="4066" y="5"/>
                    <a:pt x="4031" y="3"/>
                  </a:cubicBezTo>
                  <a:cubicBezTo>
                    <a:pt x="3998" y="1"/>
                    <a:pt x="3965" y="0"/>
                    <a:pt x="39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61"/>
            <p:cNvSpPr/>
            <p:nvPr/>
          </p:nvSpPr>
          <p:spPr>
            <a:xfrm>
              <a:off x="3427725" y="3504225"/>
              <a:ext cx="3925" cy="21550"/>
            </a:xfrm>
            <a:custGeom>
              <a:avLst/>
              <a:gdLst/>
              <a:ahLst/>
              <a:cxnLst/>
              <a:rect l="l" t="t" r="r" b="b"/>
              <a:pathLst>
                <a:path w="157" h="862" extrusionOk="0">
                  <a:moveTo>
                    <a:pt x="68" y="1"/>
                  </a:moveTo>
                  <a:cubicBezTo>
                    <a:pt x="30" y="2"/>
                    <a:pt x="1" y="32"/>
                    <a:pt x="4" y="68"/>
                  </a:cubicBezTo>
                  <a:lnTo>
                    <a:pt x="22" y="797"/>
                  </a:lnTo>
                  <a:cubicBezTo>
                    <a:pt x="25" y="833"/>
                    <a:pt x="54" y="861"/>
                    <a:pt x="90" y="861"/>
                  </a:cubicBezTo>
                  <a:lnTo>
                    <a:pt x="91" y="861"/>
                  </a:lnTo>
                  <a:cubicBezTo>
                    <a:pt x="128" y="860"/>
                    <a:pt x="157" y="830"/>
                    <a:pt x="155" y="794"/>
                  </a:cubicBezTo>
                  <a:lnTo>
                    <a:pt x="135" y="65"/>
                  </a:lnTo>
                  <a:cubicBezTo>
                    <a:pt x="134" y="29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61"/>
            <p:cNvSpPr/>
            <p:nvPr/>
          </p:nvSpPr>
          <p:spPr>
            <a:xfrm>
              <a:off x="2935875" y="3752975"/>
              <a:ext cx="89775" cy="16100"/>
            </a:xfrm>
            <a:custGeom>
              <a:avLst/>
              <a:gdLst/>
              <a:ahLst/>
              <a:cxnLst/>
              <a:rect l="l" t="t" r="r" b="b"/>
              <a:pathLst>
                <a:path w="3591" h="644" extrusionOk="0">
                  <a:moveTo>
                    <a:pt x="70" y="1"/>
                  </a:moveTo>
                  <a:cubicBezTo>
                    <a:pt x="38" y="1"/>
                    <a:pt x="10" y="25"/>
                    <a:pt x="5" y="57"/>
                  </a:cubicBezTo>
                  <a:cubicBezTo>
                    <a:pt x="1" y="93"/>
                    <a:pt x="25" y="127"/>
                    <a:pt x="61" y="132"/>
                  </a:cubicBezTo>
                  <a:lnTo>
                    <a:pt x="3510" y="643"/>
                  </a:lnTo>
                  <a:lnTo>
                    <a:pt x="3519" y="643"/>
                  </a:lnTo>
                  <a:cubicBezTo>
                    <a:pt x="3550" y="643"/>
                    <a:pt x="3579" y="620"/>
                    <a:pt x="3584" y="588"/>
                  </a:cubicBezTo>
                  <a:cubicBezTo>
                    <a:pt x="3590" y="552"/>
                    <a:pt x="3564" y="517"/>
                    <a:pt x="3529" y="513"/>
                  </a:cubicBezTo>
                  <a:lnTo>
                    <a:pt x="81" y="1"/>
                  </a:lnTo>
                  <a:cubicBezTo>
                    <a:pt x="77" y="1"/>
                    <a:pt x="74" y="1"/>
                    <a:pt x="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61"/>
            <p:cNvSpPr/>
            <p:nvPr/>
          </p:nvSpPr>
          <p:spPr>
            <a:xfrm>
              <a:off x="2944675" y="3756725"/>
              <a:ext cx="8750" cy="51375"/>
            </a:xfrm>
            <a:custGeom>
              <a:avLst/>
              <a:gdLst/>
              <a:ahLst/>
              <a:cxnLst/>
              <a:rect l="l" t="t" r="r" b="b"/>
              <a:pathLst>
                <a:path w="350" h="2055" extrusionOk="0">
                  <a:moveTo>
                    <a:pt x="277" y="1"/>
                  </a:moveTo>
                  <a:cubicBezTo>
                    <a:pt x="244" y="1"/>
                    <a:pt x="216" y="27"/>
                    <a:pt x="213" y="60"/>
                  </a:cubicBezTo>
                  <a:lnTo>
                    <a:pt x="3" y="1981"/>
                  </a:lnTo>
                  <a:cubicBezTo>
                    <a:pt x="0" y="2019"/>
                    <a:pt x="27" y="2051"/>
                    <a:pt x="63" y="2054"/>
                  </a:cubicBezTo>
                  <a:lnTo>
                    <a:pt x="70" y="2054"/>
                  </a:lnTo>
                  <a:cubicBezTo>
                    <a:pt x="102" y="2054"/>
                    <a:pt x="130" y="2030"/>
                    <a:pt x="136" y="1996"/>
                  </a:cubicBezTo>
                  <a:lnTo>
                    <a:pt x="345" y="74"/>
                  </a:lnTo>
                  <a:cubicBezTo>
                    <a:pt x="349" y="37"/>
                    <a:pt x="322" y="4"/>
                    <a:pt x="286" y="2"/>
                  </a:cubicBezTo>
                  <a:cubicBezTo>
                    <a:pt x="283" y="1"/>
                    <a:pt x="280" y="1"/>
                    <a:pt x="2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61"/>
            <p:cNvSpPr/>
            <p:nvPr/>
          </p:nvSpPr>
          <p:spPr>
            <a:xfrm>
              <a:off x="2965325" y="3757775"/>
              <a:ext cx="7525" cy="51750"/>
            </a:xfrm>
            <a:custGeom>
              <a:avLst/>
              <a:gdLst/>
              <a:ahLst/>
              <a:cxnLst/>
              <a:rect l="l" t="t" r="r" b="b"/>
              <a:pathLst>
                <a:path w="301" h="2070" extrusionOk="0">
                  <a:moveTo>
                    <a:pt x="234" y="1"/>
                  </a:moveTo>
                  <a:cubicBezTo>
                    <a:pt x="200" y="1"/>
                    <a:pt x="171" y="27"/>
                    <a:pt x="168" y="61"/>
                  </a:cubicBezTo>
                  <a:lnTo>
                    <a:pt x="11" y="1912"/>
                  </a:lnTo>
                  <a:cubicBezTo>
                    <a:pt x="5" y="1924"/>
                    <a:pt x="1" y="1934"/>
                    <a:pt x="1" y="1947"/>
                  </a:cubicBezTo>
                  <a:lnTo>
                    <a:pt x="3" y="2005"/>
                  </a:lnTo>
                  <a:cubicBezTo>
                    <a:pt x="5" y="2039"/>
                    <a:pt x="32" y="2068"/>
                    <a:pt x="68" y="2069"/>
                  </a:cubicBezTo>
                  <a:lnTo>
                    <a:pt x="69" y="2069"/>
                  </a:lnTo>
                  <a:cubicBezTo>
                    <a:pt x="104" y="2069"/>
                    <a:pt x="132" y="2045"/>
                    <a:pt x="135" y="2009"/>
                  </a:cubicBezTo>
                  <a:lnTo>
                    <a:pt x="299" y="72"/>
                  </a:lnTo>
                  <a:cubicBezTo>
                    <a:pt x="301" y="34"/>
                    <a:pt x="275" y="4"/>
                    <a:pt x="239" y="1"/>
                  </a:cubicBezTo>
                  <a:cubicBezTo>
                    <a:pt x="238" y="1"/>
                    <a:pt x="236" y="1"/>
                    <a:pt x="2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61"/>
            <p:cNvSpPr/>
            <p:nvPr/>
          </p:nvSpPr>
          <p:spPr>
            <a:xfrm>
              <a:off x="2976275" y="3759950"/>
              <a:ext cx="9200" cy="50825"/>
            </a:xfrm>
            <a:custGeom>
              <a:avLst/>
              <a:gdLst/>
              <a:ahLst/>
              <a:cxnLst/>
              <a:rect l="l" t="t" r="r" b="b"/>
              <a:pathLst>
                <a:path w="368" h="2033" extrusionOk="0">
                  <a:moveTo>
                    <a:pt x="295" y="0"/>
                  </a:moveTo>
                  <a:cubicBezTo>
                    <a:pt x="263" y="0"/>
                    <a:pt x="236" y="26"/>
                    <a:pt x="232" y="58"/>
                  </a:cubicBezTo>
                  <a:lnTo>
                    <a:pt x="4" y="1960"/>
                  </a:lnTo>
                  <a:cubicBezTo>
                    <a:pt x="0" y="1995"/>
                    <a:pt x="26" y="2030"/>
                    <a:pt x="61" y="2032"/>
                  </a:cubicBezTo>
                  <a:lnTo>
                    <a:pt x="69" y="2032"/>
                  </a:lnTo>
                  <a:cubicBezTo>
                    <a:pt x="103" y="2032"/>
                    <a:pt x="132" y="2010"/>
                    <a:pt x="136" y="1975"/>
                  </a:cubicBezTo>
                  <a:lnTo>
                    <a:pt x="362" y="74"/>
                  </a:lnTo>
                  <a:cubicBezTo>
                    <a:pt x="367" y="38"/>
                    <a:pt x="340" y="5"/>
                    <a:pt x="305" y="1"/>
                  </a:cubicBezTo>
                  <a:cubicBezTo>
                    <a:pt x="301" y="1"/>
                    <a:pt x="298" y="0"/>
                    <a:pt x="29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61"/>
            <p:cNvSpPr/>
            <p:nvPr/>
          </p:nvSpPr>
          <p:spPr>
            <a:xfrm>
              <a:off x="2998825" y="3763850"/>
              <a:ext cx="7400" cy="49150"/>
            </a:xfrm>
            <a:custGeom>
              <a:avLst/>
              <a:gdLst/>
              <a:ahLst/>
              <a:cxnLst/>
              <a:rect l="l" t="t" r="r" b="b"/>
              <a:pathLst>
                <a:path w="296" h="1966" extrusionOk="0">
                  <a:moveTo>
                    <a:pt x="226" y="1"/>
                  </a:moveTo>
                  <a:cubicBezTo>
                    <a:pt x="193" y="1"/>
                    <a:pt x="166" y="26"/>
                    <a:pt x="162" y="60"/>
                  </a:cubicBezTo>
                  <a:lnTo>
                    <a:pt x="3" y="1894"/>
                  </a:lnTo>
                  <a:cubicBezTo>
                    <a:pt x="0" y="1929"/>
                    <a:pt x="27" y="1961"/>
                    <a:pt x="63" y="1965"/>
                  </a:cubicBezTo>
                  <a:lnTo>
                    <a:pt x="67" y="1965"/>
                  </a:lnTo>
                  <a:cubicBezTo>
                    <a:pt x="102" y="1965"/>
                    <a:pt x="130" y="1939"/>
                    <a:pt x="134" y="1905"/>
                  </a:cubicBezTo>
                  <a:lnTo>
                    <a:pt x="293" y="72"/>
                  </a:lnTo>
                  <a:cubicBezTo>
                    <a:pt x="296" y="37"/>
                    <a:pt x="269" y="4"/>
                    <a:pt x="233" y="1"/>
                  </a:cubicBezTo>
                  <a:cubicBezTo>
                    <a:pt x="231" y="1"/>
                    <a:pt x="228" y="1"/>
                    <a:pt x="22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61"/>
            <p:cNvSpPr/>
            <p:nvPr/>
          </p:nvSpPr>
          <p:spPr>
            <a:xfrm>
              <a:off x="3395100" y="3562250"/>
              <a:ext cx="76000" cy="95750"/>
            </a:xfrm>
            <a:custGeom>
              <a:avLst/>
              <a:gdLst/>
              <a:ahLst/>
              <a:cxnLst/>
              <a:rect l="l" t="t" r="r" b="b"/>
              <a:pathLst>
                <a:path w="3040" h="3830" extrusionOk="0">
                  <a:moveTo>
                    <a:pt x="75" y="0"/>
                  </a:moveTo>
                  <a:cubicBezTo>
                    <a:pt x="60" y="0"/>
                    <a:pt x="46" y="5"/>
                    <a:pt x="34" y="15"/>
                  </a:cubicBezTo>
                  <a:cubicBezTo>
                    <a:pt x="5" y="38"/>
                    <a:pt x="1" y="80"/>
                    <a:pt x="24" y="108"/>
                  </a:cubicBezTo>
                  <a:lnTo>
                    <a:pt x="2913" y="3805"/>
                  </a:lnTo>
                  <a:cubicBezTo>
                    <a:pt x="2926" y="3821"/>
                    <a:pt x="2944" y="3829"/>
                    <a:pt x="2964" y="3829"/>
                  </a:cubicBezTo>
                  <a:cubicBezTo>
                    <a:pt x="2979" y="3829"/>
                    <a:pt x="2993" y="3827"/>
                    <a:pt x="3006" y="3815"/>
                  </a:cubicBezTo>
                  <a:cubicBezTo>
                    <a:pt x="3034" y="3792"/>
                    <a:pt x="3040" y="3751"/>
                    <a:pt x="3017" y="3722"/>
                  </a:cubicBezTo>
                  <a:lnTo>
                    <a:pt x="127" y="25"/>
                  </a:lnTo>
                  <a:cubicBezTo>
                    <a:pt x="114" y="9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61"/>
            <p:cNvSpPr/>
            <p:nvPr/>
          </p:nvSpPr>
          <p:spPr>
            <a:xfrm>
              <a:off x="3376925" y="3571625"/>
              <a:ext cx="28600" cy="27500"/>
            </a:xfrm>
            <a:custGeom>
              <a:avLst/>
              <a:gdLst/>
              <a:ahLst/>
              <a:cxnLst/>
              <a:rect l="l" t="t" r="r" b="b"/>
              <a:pathLst>
                <a:path w="1144" h="1100" extrusionOk="0">
                  <a:moveTo>
                    <a:pt x="1071" y="0"/>
                  </a:moveTo>
                  <a:cubicBezTo>
                    <a:pt x="1055" y="0"/>
                    <a:pt x="1038" y="7"/>
                    <a:pt x="1025" y="19"/>
                  </a:cubicBezTo>
                  <a:lnTo>
                    <a:pt x="27" y="987"/>
                  </a:lnTo>
                  <a:cubicBezTo>
                    <a:pt x="0" y="1011"/>
                    <a:pt x="0" y="1053"/>
                    <a:pt x="25" y="1080"/>
                  </a:cubicBezTo>
                  <a:cubicBezTo>
                    <a:pt x="37" y="1093"/>
                    <a:pt x="53" y="1100"/>
                    <a:pt x="72" y="1100"/>
                  </a:cubicBezTo>
                  <a:cubicBezTo>
                    <a:pt x="89" y="1100"/>
                    <a:pt x="106" y="1093"/>
                    <a:pt x="117" y="1081"/>
                  </a:cubicBezTo>
                  <a:lnTo>
                    <a:pt x="1117" y="114"/>
                  </a:lnTo>
                  <a:cubicBezTo>
                    <a:pt x="1144" y="88"/>
                    <a:pt x="1144" y="48"/>
                    <a:pt x="1118" y="21"/>
                  </a:cubicBezTo>
                  <a:cubicBezTo>
                    <a:pt x="1106" y="7"/>
                    <a:pt x="1089" y="0"/>
                    <a:pt x="10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61"/>
            <p:cNvSpPr/>
            <p:nvPr/>
          </p:nvSpPr>
          <p:spPr>
            <a:xfrm>
              <a:off x="3387100" y="3586475"/>
              <a:ext cx="30125" cy="24500"/>
            </a:xfrm>
            <a:custGeom>
              <a:avLst/>
              <a:gdLst/>
              <a:ahLst/>
              <a:cxnLst/>
              <a:rect l="l" t="t" r="r" b="b"/>
              <a:pathLst>
                <a:path w="1205" h="980" extrusionOk="0">
                  <a:moveTo>
                    <a:pt x="1129" y="0"/>
                  </a:moveTo>
                  <a:cubicBezTo>
                    <a:pt x="1115" y="0"/>
                    <a:pt x="1100" y="5"/>
                    <a:pt x="1088" y="14"/>
                  </a:cubicBezTo>
                  <a:lnTo>
                    <a:pt x="35" y="862"/>
                  </a:lnTo>
                  <a:cubicBezTo>
                    <a:pt x="6" y="885"/>
                    <a:pt x="1" y="926"/>
                    <a:pt x="24" y="955"/>
                  </a:cubicBezTo>
                  <a:cubicBezTo>
                    <a:pt x="38" y="971"/>
                    <a:pt x="56" y="979"/>
                    <a:pt x="75" y="979"/>
                  </a:cubicBezTo>
                  <a:cubicBezTo>
                    <a:pt x="89" y="979"/>
                    <a:pt x="104" y="973"/>
                    <a:pt x="116" y="965"/>
                  </a:cubicBezTo>
                  <a:lnTo>
                    <a:pt x="1171" y="119"/>
                  </a:lnTo>
                  <a:cubicBezTo>
                    <a:pt x="1200" y="94"/>
                    <a:pt x="1204" y="54"/>
                    <a:pt x="1181" y="26"/>
                  </a:cubicBezTo>
                  <a:cubicBezTo>
                    <a:pt x="1168" y="9"/>
                    <a:pt x="1148" y="0"/>
                    <a:pt x="112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61"/>
            <p:cNvSpPr/>
            <p:nvPr/>
          </p:nvSpPr>
          <p:spPr>
            <a:xfrm>
              <a:off x="3395925" y="3599775"/>
              <a:ext cx="29650" cy="23850"/>
            </a:xfrm>
            <a:custGeom>
              <a:avLst/>
              <a:gdLst/>
              <a:ahLst/>
              <a:cxnLst/>
              <a:rect l="l" t="t" r="r" b="b"/>
              <a:pathLst>
                <a:path w="1186" h="954" extrusionOk="0">
                  <a:moveTo>
                    <a:pt x="1111" y="0"/>
                  </a:moveTo>
                  <a:cubicBezTo>
                    <a:pt x="1097" y="0"/>
                    <a:pt x="1082" y="5"/>
                    <a:pt x="1070" y="15"/>
                  </a:cubicBezTo>
                  <a:lnTo>
                    <a:pt x="35" y="835"/>
                  </a:lnTo>
                  <a:cubicBezTo>
                    <a:pt x="6" y="859"/>
                    <a:pt x="1" y="899"/>
                    <a:pt x="25" y="927"/>
                  </a:cubicBezTo>
                  <a:cubicBezTo>
                    <a:pt x="36" y="945"/>
                    <a:pt x="56" y="953"/>
                    <a:pt x="76" y="953"/>
                  </a:cubicBezTo>
                  <a:cubicBezTo>
                    <a:pt x="91" y="953"/>
                    <a:pt x="105" y="947"/>
                    <a:pt x="118" y="939"/>
                  </a:cubicBezTo>
                  <a:lnTo>
                    <a:pt x="1151" y="118"/>
                  </a:lnTo>
                  <a:cubicBezTo>
                    <a:pt x="1180" y="95"/>
                    <a:pt x="1186" y="54"/>
                    <a:pt x="1163" y="25"/>
                  </a:cubicBezTo>
                  <a:cubicBezTo>
                    <a:pt x="1150" y="9"/>
                    <a:pt x="1131" y="0"/>
                    <a:pt x="111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61"/>
            <p:cNvSpPr/>
            <p:nvPr/>
          </p:nvSpPr>
          <p:spPr>
            <a:xfrm>
              <a:off x="3409800" y="3620150"/>
              <a:ext cx="32400" cy="22725"/>
            </a:xfrm>
            <a:custGeom>
              <a:avLst/>
              <a:gdLst/>
              <a:ahLst/>
              <a:cxnLst/>
              <a:rect l="l" t="t" r="r" b="b"/>
              <a:pathLst>
                <a:path w="1296" h="909" extrusionOk="0">
                  <a:moveTo>
                    <a:pt x="1221" y="1"/>
                  </a:moveTo>
                  <a:cubicBezTo>
                    <a:pt x="1209" y="1"/>
                    <a:pt x="1196" y="5"/>
                    <a:pt x="1185" y="12"/>
                  </a:cubicBezTo>
                  <a:lnTo>
                    <a:pt x="38" y="789"/>
                  </a:lnTo>
                  <a:cubicBezTo>
                    <a:pt x="8" y="809"/>
                    <a:pt x="0" y="849"/>
                    <a:pt x="20" y="880"/>
                  </a:cubicBezTo>
                  <a:cubicBezTo>
                    <a:pt x="35" y="897"/>
                    <a:pt x="53" y="909"/>
                    <a:pt x="75" y="909"/>
                  </a:cubicBezTo>
                  <a:cubicBezTo>
                    <a:pt x="88" y="909"/>
                    <a:pt x="100" y="904"/>
                    <a:pt x="110" y="897"/>
                  </a:cubicBezTo>
                  <a:lnTo>
                    <a:pt x="1258" y="122"/>
                  </a:lnTo>
                  <a:cubicBezTo>
                    <a:pt x="1288" y="102"/>
                    <a:pt x="1296" y="61"/>
                    <a:pt x="1276" y="31"/>
                  </a:cubicBezTo>
                  <a:cubicBezTo>
                    <a:pt x="1264" y="12"/>
                    <a:pt x="1243" y="1"/>
                    <a:pt x="122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61"/>
            <p:cNvSpPr/>
            <p:nvPr/>
          </p:nvSpPr>
          <p:spPr>
            <a:xfrm>
              <a:off x="3418700" y="3630100"/>
              <a:ext cx="32425" cy="26050"/>
            </a:xfrm>
            <a:custGeom>
              <a:avLst/>
              <a:gdLst/>
              <a:ahLst/>
              <a:cxnLst/>
              <a:rect l="l" t="t" r="r" b="b"/>
              <a:pathLst>
                <a:path w="1297" h="1042" extrusionOk="0">
                  <a:moveTo>
                    <a:pt x="1221" y="1"/>
                  </a:moveTo>
                  <a:cubicBezTo>
                    <a:pt x="1207" y="1"/>
                    <a:pt x="1193" y="5"/>
                    <a:pt x="1181" y="15"/>
                  </a:cubicBezTo>
                  <a:lnTo>
                    <a:pt x="33" y="922"/>
                  </a:lnTo>
                  <a:cubicBezTo>
                    <a:pt x="5" y="947"/>
                    <a:pt x="0" y="987"/>
                    <a:pt x="23" y="1015"/>
                  </a:cubicBezTo>
                  <a:cubicBezTo>
                    <a:pt x="36" y="1032"/>
                    <a:pt x="55" y="1041"/>
                    <a:pt x="75" y="1041"/>
                  </a:cubicBezTo>
                  <a:cubicBezTo>
                    <a:pt x="89" y="1041"/>
                    <a:pt x="103" y="1037"/>
                    <a:pt x="116" y="1027"/>
                  </a:cubicBezTo>
                  <a:lnTo>
                    <a:pt x="1263" y="119"/>
                  </a:lnTo>
                  <a:cubicBezTo>
                    <a:pt x="1291" y="96"/>
                    <a:pt x="1297" y="55"/>
                    <a:pt x="1274" y="26"/>
                  </a:cubicBezTo>
                  <a:cubicBezTo>
                    <a:pt x="1261" y="9"/>
                    <a:pt x="1241" y="1"/>
                    <a:pt x="122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61"/>
            <p:cNvSpPr/>
            <p:nvPr/>
          </p:nvSpPr>
          <p:spPr>
            <a:xfrm>
              <a:off x="3432500" y="3647800"/>
              <a:ext cx="31325" cy="27600"/>
            </a:xfrm>
            <a:custGeom>
              <a:avLst/>
              <a:gdLst/>
              <a:ahLst/>
              <a:cxnLst/>
              <a:rect l="l" t="t" r="r" b="b"/>
              <a:pathLst>
                <a:path w="1253" h="1104" extrusionOk="0">
                  <a:moveTo>
                    <a:pt x="1181" y="0"/>
                  </a:moveTo>
                  <a:cubicBezTo>
                    <a:pt x="1165" y="0"/>
                    <a:pt x="1149" y="6"/>
                    <a:pt x="1137" y="17"/>
                  </a:cubicBezTo>
                  <a:lnTo>
                    <a:pt x="29" y="986"/>
                  </a:lnTo>
                  <a:cubicBezTo>
                    <a:pt x="2" y="1012"/>
                    <a:pt x="0" y="1054"/>
                    <a:pt x="23" y="1079"/>
                  </a:cubicBezTo>
                  <a:cubicBezTo>
                    <a:pt x="37" y="1096"/>
                    <a:pt x="56" y="1104"/>
                    <a:pt x="73" y="1104"/>
                  </a:cubicBezTo>
                  <a:cubicBezTo>
                    <a:pt x="87" y="1104"/>
                    <a:pt x="103" y="1098"/>
                    <a:pt x="116" y="1085"/>
                  </a:cubicBezTo>
                  <a:lnTo>
                    <a:pt x="1224" y="114"/>
                  </a:lnTo>
                  <a:cubicBezTo>
                    <a:pt x="1251" y="90"/>
                    <a:pt x="1252" y="49"/>
                    <a:pt x="1229" y="21"/>
                  </a:cubicBezTo>
                  <a:cubicBezTo>
                    <a:pt x="1217" y="8"/>
                    <a:pt x="1199" y="0"/>
                    <a:pt x="118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61"/>
            <p:cNvSpPr/>
            <p:nvPr/>
          </p:nvSpPr>
          <p:spPr>
            <a:xfrm>
              <a:off x="3008350" y="3617500"/>
              <a:ext cx="463000" cy="744075"/>
            </a:xfrm>
            <a:custGeom>
              <a:avLst/>
              <a:gdLst/>
              <a:ahLst/>
              <a:cxnLst/>
              <a:rect l="l" t="t" r="r" b="b"/>
              <a:pathLst>
                <a:path w="18520" h="29763" extrusionOk="0">
                  <a:moveTo>
                    <a:pt x="7318" y="0"/>
                  </a:moveTo>
                  <a:cubicBezTo>
                    <a:pt x="5274" y="0"/>
                    <a:pt x="3231" y="215"/>
                    <a:pt x="1240" y="637"/>
                  </a:cubicBezTo>
                  <a:cubicBezTo>
                    <a:pt x="351" y="4448"/>
                    <a:pt x="1" y="8387"/>
                    <a:pt x="204" y="12296"/>
                  </a:cubicBezTo>
                  <a:cubicBezTo>
                    <a:pt x="505" y="18149"/>
                    <a:pt x="1019" y="23945"/>
                    <a:pt x="1822" y="29749"/>
                  </a:cubicBezTo>
                  <a:cubicBezTo>
                    <a:pt x="2273" y="29746"/>
                    <a:pt x="2728" y="29745"/>
                    <a:pt x="3184" y="29745"/>
                  </a:cubicBezTo>
                  <a:cubicBezTo>
                    <a:pt x="4879" y="29745"/>
                    <a:pt x="6603" y="29762"/>
                    <a:pt x="8297" y="29762"/>
                  </a:cubicBezTo>
                  <a:cubicBezTo>
                    <a:pt x="8754" y="29762"/>
                    <a:pt x="9209" y="29761"/>
                    <a:pt x="9660" y="29758"/>
                  </a:cubicBezTo>
                  <a:cubicBezTo>
                    <a:pt x="9493" y="26390"/>
                    <a:pt x="9195" y="22929"/>
                    <a:pt x="8638" y="19602"/>
                  </a:cubicBezTo>
                  <a:lnTo>
                    <a:pt x="8638" y="19602"/>
                  </a:lnTo>
                  <a:cubicBezTo>
                    <a:pt x="9447" y="22926"/>
                    <a:pt x="10203" y="26267"/>
                    <a:pt x="11011" y="29590"/>
                  </a:cubicBezTo>
                  <a:cubicBezTo>
                    <a:pt x="13491" y="28904"/>
                    <a:pt x="16043" y="28175"/>
                    <a:pt x="18520" y="27489"/>
                  </a:cubicBezTo>
                  <a:cubicBezTo>
                    <a:pt x="17729" y="22955"/>
                    <a:pt x="16624" y="18357"/>
                    <a:pt x="15121" y="14149"/>
                  </a:cubicBezTo>
                  <a:cubicBezTo>
                    <a:pt x="14835" y="9759"/>
                    <a:pt x="14519" y="5236"/>
                    <a:pt x="14233" y="846"/>
                  </a:cubicBezTo>
                  <a:cubicBezTo>
                    <a:pt x="11981" y="279"/>
                    <a:pt x="9650" y="0"/>
                    <a:pt x="7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61"/>
            <p:cNvSpPr/>
            <p:nvPr/>
          </p:nvSpPr>
          <p:spPr>
            <a:xfrm>
              <a:off x="3165425" y="3761300"/>
              <a:ext cx="63525" cy="365100"/>
            </a:xfrm>
            <a:custGeom>
              <a:avLst/>
              <a:gdLst/>
              <a:ahLst/>
              <a:cxnLst/>
              <a:rect l="l" t="t" r="r" b="b"/>
              <a:pathLst>
                <a:path w="2541" h="14604" extrusionOk="0">
                  <a:moveTo>
                    <a:pt x="78" y="0"/>
                  </a:moveTo>
                  <a:cubicBezTo>
                    <a:pt x="55" y="0"/>
                    <a:pt x="33" y="13"/>
                    <a:pt x="20" y="33"/>
                  </a:cubicBezTo>
                  <a:cubicBezTo>
                    <a:pt x="0" y="63"/>
                    <a:pt x="12" y="104"/>
                    <a:pt x="43" y="123"/>
                  </a:cubicBezTo>
                  <a:cubicBezTo>
                    <a:pt x="133" y="173"/>
                    <a:pt x="221" y="226"/>
                    <a:pt x="311" y="280"/>
                  </a:cubicBezTo>
                  <a:cubicBezTo>
                    <a:pt x="391" y="327"/>
                    <a:pt x="471" y="376"/>
                    <a:pt x="549" y="423"/>
                  </a:cubicBezTo>
                  <a:cubicBezTo>
                    <a:pt x="655" y="1400"/>
                    <a:pt x="744" y="2389"/>
                    <a:pt x="832" y="3342"/>
                  </a:cubicBezTo>
                  <a:cubicBezTo>
                    <a:pt x="1030" y="5527"/>
                    <a:pt x="1237" y="7785"/>
                    <a:pt x="1621" y="10012"/>
                  </a:cubicBezTo>
                  <a:lnTo>
                    <a:pt x="2406" y="14550"/>
                  </a:lnTo>
                  <a:cubicBezTo>
                    <a:pt x="2412" y="14580"/>
                    <a:pt x="2438" y="14604"/>
                    <a:pt x="2471" y="14604"/>
                  </a:cubicBezTo>
                  <a:lnTo>
                    <a:pt x="2481" y="14602"/>
                  </a:lnTo>
                  <a:cubicBezTo>
                    <a:pt x="2516" y="14598"/>
                    <a:pt x="2541" y="14564"/>
                    <a:pt x="2535" y="14528"/>
                  </a:cubicBezTo>
                  <a:lnTo>
                    <a:pt x="1750" y="9991"/>
                  </a:lnTo>
                  <a:cubicBezTo>
                    <a:pt x="1368" y="7771"/>
                    <a:pt x="1161" y="5514"/>
                    <a:pt x="962" y="3332"/>
                  </a:cubicBezTo>
                  <a:cubicBezTo>
                    <a:pt x="872" y="2364"/>
                    <a:pt x="782" y="1367"/>
                    <a:pt x="677" y="376"/>
                  </a:cubicBezTo>
                  <a:cubicBezTo>
                    <a:pt x="675" y="355"/>
                    <a:pt x="662" y="337"/>
                    <a:pt x="644" y="326"/>
                  </a:cubicBezTo>
                  <a:cubicBezTo>
                    <a:pt x="555" y="276"/>
                    <a:pt x="468" y="223"/>
                    <a:pt x="378" y="169"/>
                  </a:cubicBezTo>
                  <a:cubicBezTo>
                    <a:pt x="289" y="116"/>
                    <a:pt x="199" y="62"/>
                    <a:pt x="110" y="10"/>
                  </a:cubicBezTo>
                  <a:cubicBezTo>
                    <a:pt x="100" y="3"/>
                    <a:pt x="89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61"/>
            <p:cNvSpPr/>
            <p:nvPr/>
          </p:nvSpPr>
          <p:spPr>
            <a:xfrm>
              <a:off x="3273250" y="4259675"/>
              <a:ext cx="190775" cy="55150"/>
            </a:xfrm>
            <a:custGeom>
              <a:avLst/>
              <a:gdLst/>
              <a:ahLst/>
              <a:cxnLst/>
              <a:rect l="l" t="t" r="r" b="b"/>
              <a:pathLst>
                <a:path w="7631" h="2206" extrusionOk="0">
                  <a:moveTo>
                    <a:pt x="7560" y="0"/>
                  </a:moveTo>
                  <a:cubicBezTo>
                    <a:pt x="7554" y="0"/>
                    <a:pt x="7548" y="1"/>
                    <a:pt x="7542" y="2"/>
                  </a:cubicBezTo>
                  <a:lnTo>
                    <a:pt x="55" y="2076"/>
                  </a:lnTo>
                  <a:cubicBezTo>
                    <a:pt x="19" y="2085"/>
                    <a:pt x="0" y="2121"/>
                    <a:pt x="9" y="2157"/>
                  </a:cubicBezTo>
                  <a:cubicBezTo>
                    <a:pt x="16" y="2185"/>
                    <a:pt x="43" y="2205"/>
                    <a:pt x="72" y="2205"/>
                  </a:cubicBezTo>
                  <a:cubicBezTo>
                    <a:pt x="76" y="2205"/>
                    <a:pt x="82" y="2205"/>
                    <a:pt x="89" y="2204"/>
                  </a:cubicBezTo>
                  <a:lnTo>
                    <a:pt x="7577" y="130"/>
                  </a:lnTo>
                  <a:cubicBezTo>
                    <a:pt x="7612" y="120"/>
                    <a:pt x="7631" y="84"/>
                    <a:pt x="7622" y="48"/>
                  </a:cubicBezTo>
                  <a:cubicBezTo>
                    <a:pt x="7615" y="18"/>
                    <a:pt x="7589" y="0"/>
                    <a:pt x="7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61"/>
            <p:cNvSpPr/>
            <p:nvPr/>
          </p:nvSpPr>
          <p:spPr>
            <a:xfrm>
              <a:off x="3050125" y="4316550"/>
              <a:ext cx="195525" cy="4375"/>
            </a:xfrm>
            <a:custGeom>
              <a:avLst/>
              <a:gdLst/>
              <a:ahLst/>
              <a:cxnLst/>
              <a:rect l="l" t="t" r="r" b="b"/>
              <a:pathLst>
                <a:path w="7821" h="175" extrusionOk="0">
                  <a:moveTo>
                    <a:pt x="7754" y="0"/>
                  </a:moveTo>
                  <a:lnTo>
                    <a:pt x="67" y="43"/>
                  </a:lnTo>
                  <a:cubicBezTo>
                    <a:pt x="29" y="43"/>
                    <a:pt x="1" y="73"/>
                    <a:pt x="1" y="109"/>
                  </a:cubicBezTo>
                  <a:cubicBezTo>
                    <a:pt x="1" y="146"/>
                    <a:pt x="31" y="175"/>
                    <a:pt x="67" y="175"/>
                  </a:cubicBezTo>
                  <a:lnTo>
                    <a:pt x="7754" y="132"/>
                  </a:lnTo>
                  <a:cubicBezTo>
                    <a:pt x="7792" y="132"/>
                    <a:pt x="7820" y="102"/>
                    <a:pt x="7820" y="66"/>
                  </a:cubicBezTo>
                  <a:cubicBezTo>
                    <a:pt x="7820" y="29"/>
                    <a:pt x="7790" y="0"/>
                    <a:pt x="7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61"/>
            <p:cNvSpPr/>
            <p:nvPr/>
          </p:nvSpPr>
          <p:spPr>
            <a:xfrm>
              <a:off x="3032900" y="3659450"/>
              <a:ext cx="325850" cy="6850"/>
            </a:xfrm>
            <a:custGeom>
              <a:avLst/>
              <a:gdLst/>
              <a:ahLst/>
              <a:cxnLst/>
              <a:rect l="l" t="t" r="r" b="b"/>
              <a:pathLst>
                <a:path w="13034" h="274" extrusionOk="0">
                  <a:moveTo>
                    <a:pt x="58" y="0"/>
                  </a:moveTo>
                  <a:cubicBezTo>
                    <a:pt x="26" y="0"/>
                    <a:pt x="2" y="33"/>
                    <a:pt x="2" y="66"/>
                  </a:cubicBezTo>
                  <a:cubicBezTo>
                    <a:pt x="1" y="101"/>
                    <a:pt x="31" y="131"/>
                    <a:pt x="67" y="131"/>
                  </a:cubicBezTo>
                  <a:lnTo>
                    <a:pt x="12895" y="273"/>
                  </a:lnTo>
                  <a:lnTo>
                    <a:pt x="12966" y="273"/>
                  </a:lnTo>
                  <a:cubicBezTo>
                    <a:pt x="13002" y="273"/>
                    <a:pt x="13032" y="244"/>
                    <a:pt x="13032" y="210"/>
                  </a:cubicBezTo>
                  <a:cubicBezTo>
                    <a:pt x="13034" y="174"/>
                    <a:pt x="13004" y="144"/>
                    <a:pt x="12968" y="144"/>
                  </a:cubicBezTo>
                  <a:lnTo>
                    <a:pt x="68" y="1"/>
                  </a:lnTo>
                  <a:cubicBezTo>
                    <a:pt x="65" y="1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61"/>
            <p:cNvSpPr/>
            <p:nvPr/>
          </p:nvSpPr>
          <p:spPr>
            <a:xfrm>
              <a:off x="3024050" y="3659700"/>
              <a:ext cx="60775" cy="55625"/>
            </a:xfrm>
            <a:custGeom>
              <a:avLst/>
              <a:gdLst/>
              <a:ahLst/>
              <a:cxnLst/>
              <a:rect l="l" t="t" r="r" b="b"/>
              <a:pathLst>
                <a:path w="2431" h="2225" extrusionOk="0">
                  <a:moveTo>
                    <a:pt x="2357" y="0"/>
                  </a:moveTo>
                  <a:cubicBezTo>
                    <a:pt x="2334" y="0"/>
                    <a:pt x="2312" y="11"/>
                    <a:pt x="2300" y="31"/>
                  </a:cubicBezTo>
                  <a:cubicBezTo>
                    <a:pt x="1771" y="913"/>
                    <a:pt x="971" y="1647"/>
                    <a:pt x="47" y="2100"/>
                  </a:cubicBezTo>
                  <a:cubicBezTo>
                    <a:pt x="15" y="2116"/>
                    <a:pt x="0" y="2154"/>
                    <a:pt x="16" y="2187"/>
                  </a:cubicBezTo>
                  <a:cubicBezTo>
                    <a:pt x="27" y="2211"/>
                    <a:pt x="50" y="2224"/>
                    <a:pt x="76" y="2224"/>
                  </a:cubicBezTo>
                  <a:cubicBezTo>
                    <a:pt x="85" y="2224"/>
                    <a:pt x="95" y="2223"/>
                    <a:pt x="106" y="2216"/>
                  </a:cubicBezTo>
                  <a:cubicBezTo>
                    <a:pt x="1051" y="1753"/>
                    <a:pt x="1871" y="1001"/>
                    <a:pt x="2413" y="99"/>
                  </a:cubicBezTo>
                  <a:cubicBezTo>
                    <a:pt x="2430" y="67"/>
                    <a:pt x="2420" y="27"/>
                    <a:pt x="2389" y="9"/>
                  </a:cubicBezTo>
                  <a:cubicBezTo>
                    <a:pt x="2379" y="3"/>
                    <a:pt x="2368" y="0"/>
                    <a:pt x="2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61"/>
            <p:cNvSpPr/>
            <p:nvPr/>
          </p:nvSpPr>
          <p:spPr>
            <a:xfrm>
              <a:off x="3248050" y="3661600"/>
              <a:ext cx="105350" cy="63700"/>
            </a:xfrm>
            <a:custGeom>
              <a:avLst/>
              <a:gdLst/>
              <a:ahLst/>
              <a:cxnLst/>
              <a:rect l="l" t="t" r="r" b="b"/>
              <a:pathLst>
                <a:path w="4214" h="2548" extrusionOk="0">
                  <a:moveTo>
                    <a:pt x="71" y="1"/>
                  </a:moveTo>
                  <a:cubicBezTo>
                    <a:pt x="65" y="1"/>
                    <a:pt x="60" y="1"/>
                    <a:pt x="55" y="3"/>
                  </a:cubicBezTo>
                  <a:cubicBezTo>
                    <a:pt x="22" y="11"/>
                    <a:pt x="0" y="47"/>
                    <a:pt x="9" y="83"/>
                  </a:cubicBezTo>
                  <a:cubicBezTo>
                    <a:pt x="226" y="938"/>
                    <a:pt x="817" y="1704"/>
                    <a:pt x="1587" y="2134"/>
                  </a:cubicBezTo>
                  <a:cubicBezTo>
                    <a:pt x="2075" y="2406"/>
                    <a:pt x="2639" y="2547"/>
                    <a:pt x="3203" y="2547"/>
                  </a:cubicBezTo>
                  <a:cubicBezTo>
                    <a:pt x="3527" y="2547"/>
                    <a:pt x="3853" y="2500"/>
                    <a:pt x="4160" y="2403"/>
                  </a:cubicBezTo>
                  <a:cubicBezTo>
                    <a:pt x="4193" y="2391"/>
                    <a:pt x="4213" y="2354"/>
                    <a:pt x="4203" y="2320"/>
                  </a:cubicBezTo>
                  <a:cubicBezTo>
                    <a:pt x="4194" y="2292"/>
                    <a:pt x="4167" y="2274"/>
                    <a:pt x="4139" y="2274"/>
                  </a:cubicBezTo>
                  <a:cubicBezTo>
                    <a:pt x="4133" y="2274"/>
                    <a:pt x="4127" y="2275"/>
                    <a:pt x="4120" y="2277"/>
                  </a:cubicBezTo>
                  <a:cubicBezTo>
                    <a:pt x="3824" y="2369"/>
                    <a:pt x="3512" y="2414"/>
                    <a:pt x="3199" y="2414"/>
                  </a:cubicBezTo>
                  <a:cubicBezTo>
                    <a:pt x="2660" y="2414"/>
                    <a:pt x="2118" y="2280"/>
                    <a:pt x="1652" y="2018"/>
                  </a:cubicBezTo>
                  <a:cubicBezTo>
                    <a:pt x="911" y="1605"/>
                    <a:pt x="345" y="869"/>
                    <a:pt x="136" y="48"/>
                  </a:cubicBezTo>
                  <a:cubicBezTo>
                    <a:pt x="128" y="20"/>
                    <a:pt x="101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61"/>
            <p:cNvSpPr/>
            <p:nvPr/>
          </p:nvSpPr>
          <p:spPr>
            <a:xfrm>
              <a:off x="3343850" y="3722225"/>
              <a:ext cx="89175" cy="548675"/>
            </a:xfrm>
            <a:custGeom>
              <a:avLst/>
              <a:gdLst/>
              <a:ahLst/>
              <a:cxnLst/>
              <a:rect l="l" t="t" r="r" b="b"/>
              <a:pathLst>
                <a:path w="3567" h="21947" extrusionOk="0">
                  <a:moveTo>
                    <a:pt x="67" y="1"/>
                  </a:moveTo>
                  <a:cubicBezTo>
                    <a:pt x="67" y="1"/>
                    <a:pt x="66" y="1"/>
                    <a:pt x="65" y="1"/>
                  </a:cubicBezTo>
                  <a:cubicBezTo>
                    <a:pt x="30" y="1"/>
                    <a:pt x="1" y="31"/>
                    <a:pt x="1" y="66"/>
                  </a:cubicBezTo>
                  <a:lnTo>
                    <a:pt x="132" y="9342"/>
                  </a:lnTo>
                  <a:cubicBezTo>
                    <a:pt x="134" y="9377"/>
                    <a:pt x="161" y="9405"/>
                    <a:pt x="195" y="9407"/>
                  </a:cubicBezTo>
                  <a:cubicBezTo>
                    <a:pt x="423" y="9420"/>
                    <a:pt x="616" y="9605"/>
                    <a:pt x="710" y="9906"/>
                  </a:cubicBezTo>
                  <a:cubicBezTo>
                    <a:pt x="790" y="10159"/>
                    <a:pt x="697" y="10460"/>
                    <a:pt x="488" y="10625"/>
                  </a:cubicBezTo>
                  <a:cubicBezTo>
                    <a:pt x="467" y="10642"/>
                    <a:pt x="458" y="10670"/>
                    <a:pt x="467" y="10696"/>
                  </a:cubicBezTo>
                  <a:cubicBezTo>
                    <a:pt x="1541" y="14045"/>
                    <a:pt x="2743" y="17948"/>
                    <a:pt x="3433" y="21889"/>
                  </a:cubicBezTo>
                  <a:cubicBezTo>
                    <a:pt x="3439" y="21921"/>
                    <a:pt x="3466" y="21943"/>
                    <a:pt x="3498" y="21943"/>
                  </a:cubicBezTo>
                  <a:cubicBezTo>
                    <a:pt x="3502" y="21943"/>
                    <a:pt x="3505" y="21943"/>
                    <a:pt x="3506" y="21946"/>
                  </a:cubicBezTo>
                  <a:cubicBezTo>
                    <a:pt x="3542" y="21939"/>
                    <a:pt x="3566" y="21906"/>
                    <a:pt x="3560" y="21871"/>
                  </a:cubicBezTo>
                  <a:cubicBezTo>
                    <a:pt x="2873" y="17935"/>
                    <a:pt x="1675" y="14044"/>
                    <a:pt x="603" y="10700"/>
                  </a:cubicBezTo>
                  <a:cubicBezTo>
                    <a:pt x="831" y="10496"/>
                    <a:pt x="926" y="10160"/>
                    <a:pt x="833" y="9867"/>
                  </a:cubicBezTo>
                  <a:cubicBezTo>
                    <a:pt x="730" y="9538"/>
                    <a:pt x="518" y="9324"/>
                    <a:pt x="261" y="9284"/>
                  </a:cubicBezTo>
                  <a:lnTo>
                    <a:pt x="131" y="65"/>
                  </a:lnTo>
                  <a:cubicBezTo>
                    <a:pt x="131" y="30"/>
                    <a:pt x="96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61"/>
            <p:cNvSpPr/>
            <p:nvPr/>
          </p:nvSpPr>
          <p:spPr>
            <a:xfrm>
              <a:off x="3195450" y="4016775"/>
              <a:ext cx="27325" cy="300725"/>
            </a:xfrm>
            <a:custGeom>
              <a:avLst/>
              <a:gdLst/>
              <a:ahLst/>
              <a:cxnLst/>
              <a:rect l="l" t="t" r="r" b="b"/>
              <a:pathLst>
                <a:path w="1093" h="12029" extrusionOk="0">
                  <a:moveTo>
                    <a:pt x="513" y="1"/>
                  </a:moveTo>
                  <a:cubicBezTo>
                    <a:pt x="485" y="1"/>
                    <a:pt x="449" y="33"/>
                    <a:pt x="449" y="68"/>
                  </a:cubicBezTo>
                  <a:cubicBezTo>
                    <a:pt x="449" y="158"/>
                    <a:pt x="406" y="248"/>
                    <a:pt x="332" y="315"/>
                  </a:cubicBezTo>
                  <a:cubicBezTo>
                    <a:pt x="263" y="379"/>
                    <a:pt x="178" y="411"/>
                    <a:pt x="95" y="411"/>
                  </a:cubicBezTo>
                  <a:cubicBezTo>
                    <a:pt x="88" y="411"/>
                    <a:pt x="81" y="411"/>
                    <a:pt x="75" y="411"/>
                  </a:cubicBezTo>
                  <a:cubicBezTo>
                    <a:pt x="72" y="410"/>
                    <a:pt x="69" y="410"/>
                    <a:pt x="66" y="410"/>
                  </a:cubicBezTo>
                  <a:cubicBezTo>
                    <a:pt x="49" y="410"/>
                    <a:pt x="32" y="417"/>
                    <a:pt x="20" y="431"/>
                  </a:cubicBezTo>
                  <a:cubicBezTo>
                    <a:pt x="6" y="447"/>
                    <a:pt x="0" y="467"/>
                    <a:pt x="4" y="487"/>
                  </a:cubicBezTo>
                  <a:cubicBezTo>
                    <a:pt x="685" y="4265"/>
                    <a:pt x="962" y="8124"/>
                    <a:pt x="829" y="11961"/>
                  </a:cubicBezTo>
                  <a:cubicBezTo>
                    <a:pt x="828" y="11997"/>
                    <a:pt x="856" y="12027"/>
                    <a:pt x="892" y="12028"/>
                  </a:cubicBezTo>
                  <a:lnTo>
                    <a:pt x="894" y="12028"/>
                  </a:lnTo>
                  <a:cubicBezTo>
                    <a:pt x="929" y="12028"/>
                    <a:pt x="958" y="12000"/>
                    <a:pt x="959" y="11963"/>
                  </a:cubicBezTo>
                  <a:cubicBezTo>
                    <a:pt x="1092" y="8142"/>
                    <a:pt x="816" y="4299"/>
                    <a:pt x="147" y="537"/>
                  </a:cubicBezTo>
                  <a:cubicBezTo>
                    <a:pt x="245" y="527"/>
                    <a:pt x="342" y="482"/>
                    <a:pt x="420" y="411"/>
                  </a:cubicBezTo>
                  <a:cubicBezTo>
                    <a:pt x="522" y="319"/>
                    <a:pt x="582" y="194"/>
                    <a:pt x="582" y="68"/>
                  </a:cubicBezTo>
                  <a:cubicBezTo>
                    <a:pt x="582" y="32"/>
                    <a:pt x="551" y="1"/>
                    <a:pt x="515" y="1"/>
                  </a:cubicBezTo>
                  <a:cubicBezTo>
                    <a:pt x="514" y="1"/>
                    <a:pt x="514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61"/>
            <p:cNvSpPr/>
            <p:nvPr/>
          </p:nvSpPr>
          <p:spPr>
            <a:xfrm>
              <a:off x="3033275" y="3575750"/>
              <a:ext cx="328550" cy="76875"/>
            </a:xfrm>
            <a:custGeom>
              <a:avLst/>
              <a:gdLst/>
              <a:ahLst/>
              <a:cxnLst/>
              <a:rect l="l" t="t" r="r" b="b"/>
              <a:pathLst>
                <a:path w="13142" h="3075" extrusionOk="0">
                  <a:moveTo>
                    <a:pt x="1194" y="0"/>
                  </a:moveTo>
                  <a:cubicBezTo>
                    <a:pt x="746" y="297"/>
                    <a:pt x="397" y="736"/>
                    <a:pt x="210" y="1238"/>
                  </a:cubicBezTo>
                  <a:cubicBezTo>
                    <a:pt x="23" y="1741"/>
                    <a:pt x="0" y="2302"/>
                    <a:pt x="143" y="2818"/>
                  </a:cubicBezTo>
                  <a:lnTo>
                    <a:pt x="13142" y="3075"/>
                  </a:lnTo>
                  <a:cubicBezTo>
                    <a:pt x="12394" y="2320"/>
                    <a:pt x="11941" y="1129"/>
                    <a:pt x="11789" y="150"/>
                  </a:cubicBezTo>
                  <a:cubicBezTo>
                    <a:pt x="10032" y="809"/>
                    <a:pt x="8351" y="1136"/>
                    <a:pt x="6677" y="1136"/>
                  </a:cubicBezTo>
                  <a:cubicBezTo>
                    <a:pt x="4871" y="1136"/>
                    <a:pt x="3073" y="755"/>
                    <a:pt x="1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61"/>
            <p:cNvSpPr/>
            <p:nvPr/>
          </p:nvSpPr>
          <p:spPr>
            <a:xfrm>
              <a:off x="3031150" y="3572275"/>
              <a:ext cx="35850" cy="74925"/>
            </a:xfrm>
            <a:custGeom>
              <a:avLst/>
              <a:gdLst/>
              <a:ahLst/>
              <a:cxnLst/>
              <a:rect l="l" t="t" r="r" b="b"/>
              <a:pathLst>
                <a:path w="1434" h="2997" extrusionOk="0">
                  <a:moveTo>
                    <a:pt x="1357" y="0"/>
                  </a:moveTo>
                  <a:cubicBezTo>
                    <a:pt x="1345" y="0"/>
                    <a:pt x="1333" y="4"/>
                    <a:pt x="1323" y="10"/>
                  </a:cubicBezTo>
                  <a:cubicBezTo>
                    <a:pt x="843" y="309"/>
                    <a:pt x="461" y="761"/>
                    <a:pt x="251" y="1284"/>
                  </a:cubicBezTo>
                  <a:cubicBezTo>
                    <a:pt x="39" y="1810"/>
                    <a:pt x="1" y="2399"/>
                    <a:pt x="142" y="2947"/>
                  </a:cubicBezTo>
                  <a:cubicBezTo>
                    <a:pt x="151" y="2977"/>
                    <a:pt x="178" y="2997"/>
                    <a:pt x="207" y="2997"/>
                  </a:cubicBezTo>
                  <a:cubicBezTo>
                    <a:pt x="211" y="2997"/>
                    <a:pt x="217" y="2995"/>
                    <a:pt x="224" y="2995"/>
                  </a:cubicBezTo>
                  <a:cubicBezTo>
                    <a:pt x="258" y="2985"/>
                    <a:pt x="279" y="2949"/>
                    <a:pt x="271" y="2914"/>
                  </a:cubicBezTo>
                  <a:cubicBezTo>
                    <a:pt x="137" y="2395"/>
                    <a:pt x="174" y="1833"/>
                    <a:pt x="374" y="1334"/>
                  </a:cubicBezTo>
                  <a:cubicBezTo>
                    <a:pt x="574" y="837"/>
                    <a:pt x="937" y="405"/>
                    <a:pt x="1393" y="123"/>
                  </a:cubicBezTo>
                  <a:cubicBezTo>
                    <a:pt x="1423" y="103"/>
                    <a:pt x="1433" y="62"/>
                    <a:pt x="1415" y="32"/>
                  </a:cubicBezTo>
                  <a:cubicBezTo>
                    <a:pt x="1401" y="12"/>
                    <a:pt x="1379" y="0"/>
                    <a:pt x="135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61"/>
            <p:cNvSpPr/>
            <p:nvPr/>
          </p:nvSpPr>
          <p:spPr>
            <a:xfrm>
              <a:off x="3323850" y="3597550"/>
              <a:ext cx="112025" cy="157800"/>
            </a:xfrm>
            <a:custGeom>
              <a:avLst/>
              <a:gdLst/>
              <a:ahLst/>
              <a:cxnLst/>
              <a:rect l="l" t="t" r="r" b="b"/>
              <a:pathLst>
                <a:path w="4481" h="6312" extrusionOk="0">
                  <a:moveTo>
                    <a:pt x="1950" y="0"/>
                  </a:moveTo>
                  <a:lnTo>
                    <a:pt x="830" y="1287"/>
                  </a:lnTo>
                  <a:cubicBezTo>
                    <a:pt x="392" y="1788"/>
                    <a:pt x="161" y="2466"/>
                    <a:pt x="0" y="3114"/>
                  </a:cubicBezTo>
                  <a:cubicBezTo>
                    <a:pt x="239" y="3758"/>
                    <a:pt x="554" y="4424"/>
                    <a:pt x="921" y="5008"/>
                  </a:cubicBezTo>
                  <a:cubicBezTo>
                    <a:pt x="1231" y="5502"/>
                    <a:pt x="1633" y="5918"/>
                    <a:pt x="2066" y="6311"/>
                  </a:cubicBezTo>
                  <a:cubicBezTo>
                    <a:pt x="2726" y="6146"/>
                    <a:pt x="3294" y="5988"/>
                    <a:pt x="3956" y="5822"/>
                  </a:cubicBezTo>
                  <a:cubicBezTo>
                    <a:pt x="3946" y="5669"/>
                    <a:pt x="3883" y="5532"/>
                    <a:pt x="3766" y="5441"/>
                  </a:cubicBezTo>
                  <a:cubicBezTo>
                    <a:pt x="3675" y="5372"/>
                    <a:pt x="3559" y="5333"/>
                    <a:pt x="3443" y="5333"/>
                  </a:cubicBezTo>
                  <a:cubicBezTo>
                    <a:pt x="3423" y="5333"/>
                    <a:pt x="3403" y="5334"/>
                    <a:pt x="3384" y="5336"/>
                  </a:cubicBezTo>
                  <a:lnTo>
                    <a:pt x="3384" y="5336"/>
                  </a:lnTo>
                  <a:cubicBezTo>
                    <a:pt x="3568" y="5306"/>
                    <a:pt x="3752" y="5274"/>
                    <a:pt x="3934" y="5245"/>
                  </a:cubicBezTo>
                  <a:cubicBezTo>
                    <a:pt x="3924" y="5069"/>
                    <a:pt x="3819" y="4888"/>
                    <a:pt x="3676" y="4786"/>
                  </a:cubicBezTo>
                  <a:cubicBezTo>
                    <a:pt x="3533" y="4683"/>
                    <a:pt x="3363" y="4626"/>
                    <a:pt x="3197" y="4569"/>
                  </a:cubicBezTo>
                  <a:cubicBezTo>
                    <a:pt x="3614" y="4204"/>
                    <a:pt x="4062" y="3844"/>
                    <a:pt x="4480" y="3479"/>
                  </a:cubicBezTo>
                  <a:lnTo>
                    <a:pt x="1950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61"/>
            <p:cNvSpPr/>
            <p:nvPr/>
          </p:nvSpPr>
          <p:spPr>
            <a:xfrm>
              <a:off x="3384750" y="3710275"/>
              <a:ext cx="30475" cy="23275"/>
            </a:xfrm>
            <a:custGeom>
              <a:avLst/>
              <a:gdLst/>
              <a:ahLst/>
              <a:cxnLst/>
              <a:rect l="l" t="t" r="r" b="b"/>
              <a:pathLst>
                <a:path w="1219" h="931" extrusionOk="0">
                  <a:moveTo>
                    <a:pt x="793" y="1"/>
                  </a:moveTo>
                  <a:cubicBezTo>
                    <a:pt x="776" y="1"/>
                    <a:pt x="760" y="7"/>
                    <a:pt x="746" y="21"/>
                  </a:cubicBezTo>
                  <a:cubicBezTo>
                    <a:pt x="624" y="151"/>
                    <a:pt x="502" y="287"/>
                    <a:pt x="382" y="423"/>
                  </a:cubicBezTo>
                  <a:cubicBezTo>
                    <a:pt x="265" y="557"/>
                    <a:pt x="146" y="689"/>
                    <a:pt x="23" y="820"/>
                  </a:cubicBezTo>
                  <a:cubicBezTo>
                    <a:pt x="5" y="837"/>
                    <a:pt x="0" y="866"/>
                    <a:pt x="10" y="892"/>
                  </a:cubicBezTo>
                  <a:cubicBezTo>
                    <a:pt x="22" y="916"/>
                    <a:pt x="46" y="930"/>
                    <a:pt x="72" y="930"/>
                  </a:cubicBezTo>
                  <a:lnTo>
                    <a:pt x="1154" y="892"/>
                  </a:lnTo>
                  <a:cubicBezTo>
                    <a:pt x="1190" y="889"/>
                    <a:pt x="1218" y="859"/>
                    <a:pt x="1217" y="823"/>
                  </a:cubicBezTo>
                  <a:cubicBezTo>
                    <a:pt x="1215" y="787"/>
                    <a:pt x="1188" y="765"/>
                    <a:pt x="1148" y="760"/>
                  </a:cubicBezTo>
                  <a:lnTo>
                    <a:pt x="225" y="795"/>
                  </a:lnTo>
                  <a:cubicBezTo>
                    <a:pt x="310" y="700"/>
                    <a:pt x="395" y="606"/>
                    <a:pt x="479" y="510"/>
                  </a:cubicBezTo>
                  <a:cubicBezTo>
                    <a:pt x="598" y="377"/>
                    <a:pt x="718" y="243"/>
                    <a:pt x="841" y="113"/>
                  </a:cubicBezTo>
                  <a:cubicBezTo>
                    <a:pt x="867" y="86"/>
                    <a:pt x="867" y="44"/>
                    <a:pt x="839" y="20"/>
                  </a:cubicBezTo>
                  <a:cubicBezTo>
                    <a:pt x="826" y="7"/>
                    <a:pt x="809" y="1"/>
                    <a:pt x="79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61"/>
            <p:cNvSpPr/>
            <p:nvPr/>
          </p:nvSpPr>
          <p:spPr>
            <a:xfrm>
              <a:off x="3126075" y="3254125"/>
              <a:ext cx="87550" cy="57800"/>
            </a:xfrm>
            <a:custGeom>
              <a:avLst/>
              <a:gdLst/>
              <a:ahLst/>
              <a:cxnLst/>
              <a:rect l="l" t="t" r="r" b="b"/>
              <a:pathLst>
                <a:path w="3502" h="2312" extrusionOk="0">
                  <a:moveTo>
                    <a:pt x="1843" y="1"/>
                  </a:moveTo>
                  <a:cubicBezTo>
                    <a:pt x="1544" y="1"/>
                    <a:pt x="1273" y="128"/>
                    <a:pt x="1108" y="391"/>
                  </a:cubicBezTo>
                  <a:cubicBezTo>
                    <a:pt x="1029" y="362"/>
                    <a:pt x="946" y="348"/>
                    <a:pt x="862" y="348"/>
                  </a:cubicBezTo>
                  <a:cubicBezTo>
                    <a:pt x="589" y="348"/>
                    <a:pt x="313" y="495"/>
                    <a:pt x="178" y="734"/>
                  </a:cubicBezTo>
                  <a:cubicBezTo>
                    <a:pt x="1" y="1049"/>
                    <a:pt x="86" y="1482"/>
                    <a:pt x="369" y="1708"/>
                  </a:cubicBezTo>
                  <a:lnTo>
                    <a:pt x="3400" y="2311"/>
                  </a:lnTo>
                  <a:cubicBezTo>
                    <a:pt x="3501" y="2027"/>
                    <a:pt x="3496" y="1705"/>
                    <a:pt x="3387" y="1421"/>
                  </a:cubicBezTo>
                  <a:cubicBezTo>
                    <a:pt x="3278" y="1136"/>
                    <a:pt x="3087" y="920"/>
                    <a:pt x="2821" y="772"/>
                  </a:cubicBezTo>
                  <a:cubicBezTo>
                    <a:pt x="2742" y="398"/>
                    <a:pt x="2422" y="87"/>
                    <a:pt x="2045" y="20"/>
                  </a:cubicBezTo>
                  <a:cubicBezTo>
                    <a:pt x="1977" y="7"/>
                    <a:pt x="1909" y="1"/>
                    <a:pt x="1843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61"/>
            <p:cNvSpPr/>
            <p:nvPr/>
          </p:nvSpPr>
          <p:spPr>
            <a:xfrm>
              <a:off x="3190075" y="3255000"/>
              <a:ext cx="14800" cy="21225"/>
            </a:xfrm>
            <a:custGeom>
              <a:avLst/>
              <a:gdLst/>
              <a:ahLst/>
              <a:cxnLst/>
              <a:rect l="l" t="t" r="r" b="b"/>
              <a:pathLst>
                <a:path w="592" h="849" extrusionOk="0">
                  <a:moveTo>
                    <a:pt x="77" y="0"/>
                  </a:moveTo>
                  <a:cubicBezTo>
                    <a:pt x="64" y="0"/>
                    <a:pt x="51" y="4"/>
                    <a:pt x="39" y="12"/>
                  </a:cubicBezTo>
                  <a:cubicBezTo>
                    <a:pt x="8" y="30"/>
                    <a:pt x="1" y="72"/>
                    <a:pt x="21" y="102"/>
                  </a:cubicBezTo>
                  <a:cubicBezTo>
                    <a:pt x="151" y="293"/>
                    <a:pt x="199" y="542"/>
                    <a:pt x="149" y="769"/>
                  </a:cubicBezTo>
                  <a:cubicBezTo>
                    <a:pt x="144" y="795"/>
                    <a:pt x="157" y="824"/>
                    <a:pt x="179" y="838"/>
                  </a:cubicBezTo>
                  <a:cubicBezTo>
                    <a:pt x="191" y="844"/>
                    <a:pt x="201" y="848"/>
                    <a:pt x="214" y="848"/>
                  </a:cubicBezTo>
                  <a:cubicBezTo>
                    <a:pt x="228" y="848"/>
                    <a:pt x="244" y="842"/>
                    <a:pt x="257" y="835"/>
                  </a:cubicBezTo>
                  <a:cubicBezTo>
                    <a:pt x="325" y="778"/>
                    <a:pt x="409" y="740"/>
                    <a:pt x="503" y="740"/>
                  </a:cubicBezTo>
                  <a:cubicBezTo>
                    <a:pt x="509" y="740"/>
                    <a:pt x="516" y="740"/>
                    <a:pt x="523" y="741"/>
                  </a:cubicBezTo>
                  <a:cubicBezTo>
                    <a:pt x="526" y="741"/>
                    <a:pt x="530" y="742"/>
                    <a:pt x="533" y="742"/>
                  </a:cubicBezTo>
                  <a:cubicBezTo>
                    <a:pt x="568" y="742"/>
                    <a:pt x="590" y="709"/>
                    <a:pt x="590" y="676"/>
                  </a:cubicBezTo>
                  <a:cubicBezTo>
                    <a:pt x="591" y="641"/>
                    <a:pt x="561" y="609"/>
                    <a:pt x="525" y="609"/>
                  </a:cubicBezTo>
                  <a:cubicBezTo>
                    <a:pt x="520" y="609"/>
                    <a:pt x="515" y="609"/>
                    <a:pt x="510" y="609"/>
                  </a:cubicBezTo>
                  <a:cubicBezTo>
                    <a:pt x="437" y="609"/>
                    <a:pt x="366" y="628"/>
                    <a:pt x="300" y="656"/>
                  </a:cubicBezTo>
                  <a:cubicBezTo>
                    <a:pt x="314" y="436"/>
                    <a:pt x="254" y="212"/>
                    <a:pt x="129" y="29"/>
                  </a:cubicBezTo>
                  <a:cubicBezTo>
                    <a:pt x="118" y="10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61"/>
            <p:cNvSpPr/>
            <p:nvPr/>
          </p:nvSpPr>
          <p:spPr>
            <a:xfrm>
              <a:off x="3128100" y="3281375"/>
              <a:ext cx="94350" cy="75100"/>
            </a:xfrm>
            <a:custGeom>
              <a:avLst/>
              <a:gdLst/>
              <a:ahLst/>
              <a:cxnLst/>
              <a:rect l="l" t="t" r="r" b="b"/>
              <a:pathLst>
                <a:path w="3774" h="3004" extrusionOk="0">
                  <a:moveTo>
                    <a:pt x="1959" y="0"/>
                  </a:moveTo>
                  <a:cubicBezTo>
                    <a:pt x="1841" y="139"/>
                    <a:pt x="1676" y="212"/>
                    <a:pt x="1492" y="232"/>
                  </a:cubicBezTo>
                  <a:cubicBezTo>
                    <a:pt x="1466" y="235"/>
                    <a:pt x="1440" y="236"/>
                    <a:pt x="1415" y="236"/>
                  </a:cubicBezTo>
                  <a:cubicBezTo>
                    <a:pt x="1257" y="236"/>
                    <a:pt x="1098" y="184"/>
                    <a:pt x="972" y="88"/>
                  </a:cubicBezTo>
                  <a:cubicBezTo>
                    <a:pt x="829" y="188"/>
                    <a:pt x="614" y="230"/>
                    <a:pt x="441" y="253"/>
                  </a:cubicBezTo>
                  <a:cubicBezTo>
                    <a:pt x="254" y="458"/>
                    <a:pt x="101" y="701"/>
                    <a:pt x="57" y="972"/>
                  </a:cubicBezTo>
                  <a:cubicBezTo>
                    <a:pt x="1" y="1304"/>
                    <a:pt x="25" y="1646"/>
                    <a:pt x="77" y="1977"/>
                  </a:cubicBezTo>
                  <a:cubicBezTo>
                    <a:pt x="115" y="2227"/>
                    <a:pt x="264" y="2428"/>
                    <a:pt x="464" y="2585"/>
                  </a:cubicBezTo>
                  <a:cubicBezTo>
                    <a:pt x="664" y="2742"/>
                    <a:pt x="917" y="2831"/>
                    <a:pt x="1170" y="2831"/>
                  </a:cubicBezTo>
                  <a:cubicBezTo>
                    <a:pt x="1392" y="2945"/>
                    <a:pt x="1648" y="3004"/>
                    <a:pt x="1900" y="3004"/>
                  </a:cubicBezTo>
                  <a:cubicBezTo>
                    <a:pt x="2313" y="3004"/>
                    <a:pt x="2714" y="2846"/>
                    <a:pt x="2927" y="2518"/>
                  </a:cubicBezTo>
                  <a:cubicBezTo>
                    <a:pt x="2927" y="2425"/>
                    <a:pt x="2940" y="2333"/>
                    <a:pt x="2940" y="2240"/>
                  </a:cubicBezTo>
                  <a:cubicBezTo>
                    <a:pt x="2945" y="2240"/>
                    <a:pt x="2949" y="2240"/>
                    <a:pt x="2954" y="2240"/>
                  </a:cubicBezTo>
                  <a:cubicBezTo>
                    <a:pt x="3238" y="2240"/>
                    <a:pt x="3518" y="2069"/>
                    <a:pt x="3645" y="1811"/>
                  </a:cubicBezTo>
                  <a:cubicBezTo>
                    <a:pt x="3773" y="1551"/>
                    <a:pt x="3736" y="1218"/>
                    <a:pt x="3555" y="991"/>
                  </a:cubicBezTo>
                  <a:cubicBezTo>
                    <a:pt x="3416" y="819"/>
                    <a:pt x="3201" y="738"/>
                    <a:pt x="2983" y="738"/>
                  </a:cubicBezTo>
                  <a:cubicBezTo>
                    <a:pt x="2913" y="738"/>
                    <a:pt x="2844" y="746"/>
                    <a:pt x="2776" y="762"/>
                  </a:cubicBezTo>
                  <a:cubicBezTo>
                    <a:pt x="2720" y="839"/>
                    <a:pt x="2664" y="917"/>
                    <a:pt x="2608" y="995"/>
                  </a:cubicBezTo>
                  <a:cubicBezTo>
                    <a:pt x="2248" y="787"/>
                    <a:pt x="1994" y="415"/>
                    <a:pt x="1959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61"/>
            <p:cNvSpPr/>
            <p:nvPr/>
          </p:nvSpPr>
          <p:spPr>
            <a:xfrm>
              <a:off x="3155350" y="3344225"/>
              <a:ext cx="30550" cy="11225"/>
            </a:xfrm>
            <a:custGeom>
              <a:avLst/>
              <a:gdLst/>
              <a:ahLst/>
              <a:cxnLst/>
              <a:rect l="l" t="t" r="r" b="b"/>
              <a:pathLst>
                <a:path w="1222" h="449" extrusionOk="0">
                  <a:moveTo>
                    <a:pt x="1145" y="0"/>
                  </a:moveTo>
                  <a:cubicBezTo>
                    <a:pt x="1131" y="0"/>
                    <a:pt x="1116" y="5"/>
                    <a:pt x="1104" y="15"/>
                  </a:cubicBezTo>
                  <a:cubicBezTo>
                    <a:pt x="871" y="210"/>
                    <a:pt x="567" y="317"/>
                    <a:pt x="264" y="317"/>
                  </a:cubicBezTo>
                  <a:cubicBezTo>
                    <a:pt x="202" y="317"/>
                    <a:pt x="141" y="313"/>
                    <a:pt x="80" y="304"/>
                  </a:cubicBezTo>
                  <a:cubicBezTo>
                    <a:pt x="77" y="303"/>
                    <a:pt x="73" y="303"/>
                    <a:pt x="70" y="303"/>
                  </a:cubicBezTo>
                  <a:cubicBezTo>
                    <a:pt x="37" y="303"/>
                    <a:pt x="10" y="327"/>
                    <a:pt x="6" y="360"/>
                  </a:cubicBezTo>
                  <a:cubicBezTo>
                    <a:pt x="0" y="395"/>
                    <a:pt x="25" y="428"/>
                    <a:pt x="60" y="434"/>
                  </a:cubicBezTo>
                  <a:cubicBezTo>
                    <a:pt x="129" y="443"/>
                    <a:pt x="196" y="448"/>
                    <a:pt x="265" y="448"/>
                  </a:cubicBezTo>
                  <a:cubicBezTo>
                    <a:pt x="599" y="448"/>
                    <a:pt x="932" y="331"/>
                    <a:pt x="1188" y="118"/>
                  </a:cubicBezTo>
                  <a:cubicBezTo>
                    <a:pt x="1217" y="94"/>
                    <a:pt x="1221" y="54"/>
                    <a:pt x="1197" y="25"/>
                  </a:cubicBezTo>
                  <a:cubicBezTo>
                    <a:pt x="1184" y="9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61"/>
            <p:cNvSpPr/>
            <p:nvPr/>
          </p:nvSpPr>
          <p:spPr>
            <a:xfrm>
              <a:off x="3197400" y="3308250"/>
              <a:ext cx="15375" cy="8050"/>
            </a:xfrm>
            <a:custGeom>
              <a:avLst/>
              <a:gdLst/>
              <a:ahLst/>
              <a:cxnLst/>
              <a:rect l="l" t="t" r="r" b="b"/>
              <a:pathLst>
                <a:path w="615" h="322" extrusionOk="0">
                  <a:moveTo>
                    <a:pt x="539" y="1"/>
                  </a:moveTo>
                  <a:cubicBezTo>
                    <a:pt x="531" y="1"/>
                    <a:pt x="522" y="3"/>
                    <a:pt x="514" y="6"/>
                  </a:cubicBezTo>
                  <a:lnTo>
                    <a:pt x="51" y="195"/>
                  </a:lnTo>
                  <a:cubicBezTo>
                    <a:pt x="18" y="209"/>
                    <a:pt x="1" y="248"/>
                    <a:pt x="15" y="280"/>
                  </a:cubicBezTo>
                  <a:cubicBezTo>
                    <a:pt x="27" y="306"/>
                    <a:pt x="49" y="322"/>
                    <a:pt x="77" y="322"/>
                  </a:cubicBezTo>
                  <a:cubicBezTo>
                    <a:pt x="85" y="322"/>
                    <a:pt x="92" y="320"/>
                    <a:pt x="101" y="316"/>
                  </a:cubicBezTo>
                  <a:lnTo>
                    <a:pt x="564" y="128"/>
                  </a:lnTo>
                  <a:cubicBezTo>
                    <a:pt x="598" y="113"/>
                    <a:pt x="614" y="75"/>
                    <a:pt x="600" y="42"/>
                  </a:cubicBezTo>
                  <a:cubicBezTo>
                    <a:pt x="589" y="17"/>
                    <a:pt x="565" y="1"/>
                    <a:pt x="53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61"/>
            <p:cNvSpPr/>
            <p:nvPr/>
          </p:nvSpPr>
          <p:spPr>
            <a:xfrm>
              <a:off x="3171600" y="3306075"/>
              <a:ext cx="6650" cy="6625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2" y="0"/>
                  </a:moveTo>
                  <a:cubicBezTo>
                    <a:pt x="59" y="0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0"/>
                    <a:pt x="1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61"/>
            <p:cNvSpPr/>
            <p:nvPr/>
          </p:nvSpPr>
          <p:spPr>
            <a:xfrm>
              <a:off x="3139325" y="3306500"/>
              <a:ext cx="6650" cy="6625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4" y="0"/>
                  </a:moveTo>
                  <a:cubicBezTo>
                    <a:pt x="61" y="0"/>
                    <a:pt x="1" y="60"/>
                    <a:pt x="1" y="133"/>
                  </a:cubicBezTo>
                  <a:cubicBezTo>
                    <a:pt x="1" y="206"/>
                    <a:pt x="61" y="265"/>
                    <a:pt x="134" y="265"/>
                  </a:cubicBezTo>
                  <a:cubicBezTo>
                    <a:pt x="207" y="265"/>
                    <a:pt x="265" y="206"/>
                    <a:pt x="265" y="133"/>
                  </a:cubicBezTo>
                  <a:cubicBezTo>
                    <a:pt x="265" y="60"/>
                    <a:pt x="207" y="0"/>
                    <a:pt x="13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61"/>
            <p:cNvSpPr/>
            <p:nvPr/>
          </p:nvSpPr>
          <p:spPr>
            <a:xfrm>
              <a:off x="3126300" y="3297200"/>
              <a:ext cx="63275" cy="24050"/>
            </a:xfrm>
            <a:custGeom>
              <a:avLst/>
              <a:gdLst/>
              <a:ahLst/>
              <a:cxnLst/>
              <a:rect l="l" t="t" r="r" b="b"/>
              <a:pathLst>
                <a:path w="2531" h="962" extrusionOk="0">
                  <a:moveTo>
                    <a:pt x="564" y="163"/>
                  </a:moveTo>
                  <a:cubicBezTo>
                    <a:pt x="573" y="163"/>
                    <a:pt x="583" y="163"/>
                    <a:pt x="592" y="164"/>
                  </a:cubicBezTo>
                  <a:cubicBezTo>
                    <a:pt x="698" y="169"/>
                    <a:pt x="841" y="208"/>
                    <a:pt x="942" y="357"/>
                  </a:cubicBezTo>
                  <a:cubicBezTo>
                    <a:pt x="938" y="364"/>
                    <a:pt x="935" y="374"/>
                    <a:pt x="935" y="384"/>
                  </a:cubicBezTo>
                  <a:cubicBezTo>
                    <a:pt x="928" y="537"/>
                    <a:pt x="842" y="682"/>
                    <a:pt x="718" y="751"/>
                  </a:cubicBezTo>
                  <a:cubicBezTo>
                    <a:pt x="660" y="783"/>
                    <a:pt x="595" y="799"/>
                    <a:pt x="531" y="799"/>
                  </a:cubicBezTo>
                  <a:cubicBezTo>
                    <a:pt x="455" y="799"/>
                    <a:pt x="379" y="777"/>
                    <a:pt x="315" y="734"/>
                  </a:cubicBezTo>
                  <a:cubicBezTo>
                    <a:pt x="210" y="662"/>
                    <a:pt x="139" y="509"/>
                    <a:pt x="133" y="349"/>
                  </a:cubicBezTo>
                  <a:cubicBezTo>
                    <a:pt x="233" y="234"/>
                    <a:pt x="399" y="163"/>
                    <a:pt x="564" y="163"/>
                  </a:cubicBezTo>
                  <a:close/>
                  <a:moveTo>
                    <a:pt x="1922" y="132"/>
                  </a:moveTo>
                  <a:cubicBezTo>
                    <a:pt x="1929" y="132"/>
                    <a:pt x="1936" y="132"/>
                    <a:pt x="1943" y="132"/>
                  </a:cubicBezTo>
                  <a:cubicBezTo>
                    <a:pt x="2119" y="138"/>
                    <a:pt x="2287" y="236"/>
                    <a:pt x="2393" y="391"/>
                  </a:cubicBezTo>
                  <a:cubicBezTo>
                    <a:pt x="2356" y="562"/>
                    <a:pt x="2272" y="694"/>
                    <a:pt x="2152" y="765"/>
                  </a:cubicBezTo>
                  <a:cubicBezTo>
                    <a:pt x="2081" y="808"/>
                    <a:pt x="2000" y="829"/>
                    <a:pt x="1921" y="829"/>
                  </a:cubicBezTo>
                  <a:cubicBezTo>
                    <a:pt x="1848" y="829"/>
                    <a:pt x="1776" y="811"/>
                    <a:pt x="1714" y="775"/>
                  </a:cubicBezTo>
                  <a:cubicBezTo>
                    <a:pt x="1578" y="695"/>
                    <a:pt x="1490" y="529"/>
                    <a:pt x="1497" y="371"/>
                  </a:cubicBezTo>
                  <a:cubicBezTo>
                    <a:pt x="1497" y="362"/>
                    <a:pt x="1494" y="352"/>
                    <a:pt x="1492" y="347"/>
                  </a:cubicBezTo>
                  <a:cubicBezTo>
                    <a:pt x="1606" y="211"/>
                    <a:pt x="1765" y="132"/>
                    <a:pt x="1922" y="132"/>
                  </a:cubicBezTo>
                  <a:close/>
                  <a:moveTo>
                    <a:pt x="1928" y="0"/>
                  </a:moveTo>
                  <a:cubicBezTo>
                    <a:pt x="1726" y="0"/>
                    <a:pt x="1518" y="104"/>
                    <a:pt x="1380" y="278"/>
                  </a:cubicBezTo>
                  <a:lnTo>
                    <a:pt x="1049" y="278"/>
                  </a:lnTo>
                  <a:cubicBezTo>
                    <a:pt x="946" y="129"/>
                    <a:pt x="789" y="43"/>
                    <a:pt x="600" y="33"/>
                  </a:cubicBezTo>
                  <a:cubicBezTo>
                    <a:pt x="589" y="33"/>
                    <a:pt x="577" y="33"/>
                    <a:pt x="566" y="33"/>
                  </a:cubicBezTo>
                  <a:cubicBezTo>
                    <a:pt x="353" y="33"/>
                    <a:pt x="137" y="131"/>
                    <a:pt x="17" y="286"/>
                  </a:cubicBezTo>
                  <a:cubicBezTo>
                    <a:pt x="7" y="298"/>
                    <a:pt x="3" y="312"/>
                    <a:pt x="3" y="327"/>
                  </a:cubicBezTo>
                  <a:cubicBezTo>
                    <a:pt x="0" y="541"/>
                    <a:pt x="96" y="744"/>
                    <a:pt x="243" y="844"/>
                  </a:cubicBezTo>
                  <a:cubicBezTo>
                    <a:pt x="331" y="902"/>
                    <a:pt x="434" y="931"/>
                    <a:pt x="536" y="931"/>
                  </a:cubicBezTo>
                  <a:cubicBezTo>
                    <a:pt x="621" y="931"/>
                    <a:pt x="706" y="911"/>
                    <a:pt x="782" y="868"/>
                  </a:cubicBezTo>
                  <a:cubicBezTo>
                    <a:pt x="941" y="778"/>
                    <a:pt x="1051" y="600"/>
                    <a:pt x="1065" y="408"/>
                  </a:cubicBezTo>
                  <a:lnTo>
                    <a:pt x="1364" y="408"/>
                  </a:lnTo>
                  <a:cubicBezTo>
                    <a:pt x="1370" y="604"/>
                    <a:pt x="1480" y="793"/>
                    <a:pt x="1648" y="890"/>
                  </a:cubicBezTo>
                  <a:cubicBezTo>
                    <a:pt x="1730" y="937"/>
                    <a:pt x="1826" y="961"/>
                    <a:pt x="1921" y="961"/>
                  </a:cubicBezTo>
                  <a:cubicBezTo>
                    <a:pt x="2026" y="961"/>
                    <a:pt x="2129" y="933"/>
                    <a:pt x="2220" y="880"/>
                  </a:cubicBezTo>
                  <a:cubicBezTo>
                    <a:pt x="2379" y="784"/>
                    <a:pt x="2487" y="611"/>
                    <a:pt x="2527" y="391"/>
                  </a:cubicBezTo>
                  <a:cubicBezTo>
                    <a:pt x="2530" y="375"/>
                    <a:pt x="2527" y="358"/>
                    <a:pt x="2519" y="344"/>
                  </a:cubicBezTo>
                  <a:cubicBezTo>
                    <a:pt x="2393" y="142"/>
                    <a:pt x="2173" y="12"/>
                    <a:pt x="1949" y="1"/>
                  </a:cubicBezTo>
                  <a:cubicBezTo>
                    <a:pt x="1942" y="0"/>
                    <a:pt x="1935" y="0"/>
                    <a:pt x="192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61"/>
            <p:cNvSpPr/>
            <p:nvPr/>
          </p:nvSpPr>
          <p:spPr>
            <a:xfrm>
              <a:off x="3151625" y="3308150"/>
              <a:ext cx="8575" cy="15050"/>
            </a:xfrm>
            <a:custGeom>
              <a:avLst/>
              <a:gdLst/>
              <a:ahLst/>
              <a:cxnLst/>
              <a:rect l="l" t="t" r="r" b="b"/>
              <a:pathLst>
                <a:path w="343" h="602" extrusionOk="0">
                  <a:moveTo>
                    <a:pt x="164" y="0"/>
                  </a:moveTo>
                  <a:cubicBezTo>
                    <a:pt x="134" y="0"/>
                    <a:pt x="106" y="22"/>
                    <a:pt x="99" y="53"/>
                  </a:cubicBezTo>
                  <a:lnTo>
                    <a:pt x="5" y="516"/>
                  </a:lnTo>
                  <a:cubicBezTo>
                    <a:pt x="1" y="535"/>
                    <a:pt x="6" y="555"/>
                    <a:pt x="19" y="570"/>
                  </a:cubicBezTo>
                  <a:cubicBezTo>
                    <a:pt x="33" y="588"/>
                    <a:pt x="51" y="595"/>
                    <a:pt x="72" y="595"/>
                  </a:cubicBezTo>
                  <a:cubicBezTo>
                    <a:pt x="105" y="595"/>
                    <a:pt x="136" y="596"/>
                    <a:pt x="169" y="598"/>
                  </a:cubicBezTo>
                  <a:cubicBezTo>
                    <a:pt x="198" y="599"/>
                    <a:pt x="226" y="602"/>
                    <a:pt x="252" y="602"/>
                  </a:cubicBezTo>
                  <a:lnTo>
                    <a:pt x="278" y="602"/>
                  </a:lnTo>
                  <a:cubicBezTo>
                    <a:pt x="314" y="599"/>
                    <a:pt x="342" y="568"/>
                    <a:pt x="341" y="532"/>
                  </a:cubicBezTo>
                  <a:cubicBezTo>
                    <a:pt x="338" y="497"/>
                    <a:pt x="309" y="469"/>
                    <a:pt x="273" y="469"/>
                  </a:cubicBezTo>
                  <a:cubicBezTo>
                    <a:pt x="273" y="469"/>
                    <a:pt x="272" y="469"/>
                    <a:pt x="271" y="469"/>
                  </a:cubicBezTo>
                  <a:cubicBezTo>
                    <a:pt x="241" y="469"/>
                    <a:pt x="208" y="467"/>
                    <a:pt x="176" y="466"/>
                  </a:cubicBezTo>
                  <a:cubicBezTo>
                    <a:pt x="166" y="466"/>
                    <a:pt x="158" y="463"/>
                    <a:pt x="149" y="463"/>
                  </a:cubicBezTo>
                  <a:lnTo>
                    <a:pt x="228" y="77"/>
                  </a:lnTo>
                  <a:cubicBezTo>
                    <a:pt x="235" y="41"/>
                    <a:pt x="212" y="9"/>
                    <a:pt x="176" y="1"/>
                  </a:cubicBezTo>
                  <a:cubicBezTo>
                    <a:pt x="172" y="1"/>
                    <a:pt x="168" y="0"/>
                    <a:pt x="16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61"/>
            <p:cNvSpPr/>
            <p:nvPr/>
          </p:nvSpPr>
          <p:spPr>
            <a:xfrm>
              <a:off x="3157925" y="3321850"/>
              <a:ext cx="13025" cy="8175"/>
            </a:xfrm>
            <a:custGeom>
              <a:avLst/>
              <a:gdLst/>
              <a:ahLst/>
              <a:cxnLst/>
              <a:rect l="l" t="t" r="r" b="b"/>
              <a:pathLst>
                <a:path w="521" h="327" extrusionOk="0">
                  <a:moveTo>
                    <a:pt x="451" y="1"/>
                  </a:moveTo>
                  <a:cubicBezTo>
                    <a:pt x="418" y="1"/>
                    <a:pt x="389" y="28"/>
                    <a:pt x="386" y="62"/>
                  </a:cubicBezTo>
                  <a:cubicBezTo>
                    <a:pt x="383" y="120"/>
                    <a:pt x="339" y="174"/>
                    <a:pt x="283" y="188"/>
                  </a:cubicBezTo>
                  <a:cubicBezTo>
                    <a:pt x="271" y="192"/>
                    <a:pt x="259" y="194"/>
                    <a:pt x="247" y="194"/>
                  </a:cubicBezTo>
                  <a:cubicBezTo>
                    <a:pt x="201" y="194"/>
                    <a:pt x="155" y="170"/>
                    <a:pt x="129" y="134"/>
                  </a:cubicBezTo>
                  <a:cubicBezTo>
                    <a:pt x="117" y="116"/>
                    <a:pt x="96" y="105"/>
                    <a:pt x="75" y="105"/>
                  </a:cubicBezTo>
                  <a:cubicBezTo>
                    <a:pt x="62" y="105"/>
                    <a:pt x="50" y="109"/>
                    <a:pt x="39" y="117"/>
                  </a:cubicBezTo>
                  <a:cubicBezTo>
                    <a:pt x="10" y="137"/>
                    <a:pt x="0" y="178"/>
                    <a:pt x="22" y="208"/>
                  </a:cubicBezTo>
                  <a:cubicBezTo>
                    <a:pt x="75" y="284"/>
                    <a:pt x="160" y="327"/>
                    <a:pt x="249" y="327"/>
                  </a:cubicBezTo>
                  <a:cubicBezTo>
                    <a:pt x="272" y="327"/>
                    <a:pt x="296" y="323"/>
                    <a:pt x="318" y="315"/>
                  </a:cubicBezTo>
                  <a:cubicBezTo>
                    <a:pt x="426" y="285"/>
                    <a:pt x="508" y="185"/>
                    <a:pt x="518" y="71"/>
                  </a:cubicBezTo>
                  <a:cubicBezTo>
                    <a:pt x="521" y="35"/>
                    <a:pt x="492" y="4"/>
                    <a:pt x="456" y="1"/>
                  </a:cubicBezTo>
                  <a:cubicBezTo>
                    <a:pt x="455" y="1"/>
                    <a:pt x="453" y="1"/>
                    <a:pt x="45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61"/>
            <p:cNvSpPr/>
            <p:nvPr/>
          </p:nvSpPr>
          <p:spPr>
            <a:xfrm>
              <a:off x="3133625" y="3291975"/>
              <a:ext cx="18575" cy="5850"/>
            </a:xfrm>
            <a:custGeom>
              <a:avLst/>
              <a:gdLst/>
              <a:ahLst/>
              <a:cxnLst/>
              <a:rect l="l" t="t" r="r" b="b"/>
              <a:pathLst>
                <a:path w="743" h="234" extrusionOk="0">
                  <a:moveTo>
                    <a:pt x="395" y="1"/>
                  </a:moveTo>
                  <a:cubicBezTo>
                    <a:pt x="267" y="1"/>
                    <a:pt x="139" y="39"/>
                    <a:pt x="36" y="115"/>
                  </a:cubicBezTo>
                  <a:cubicBezTo>
                    <a:pt x="6" y="137"/>
                    <a:pt x="0" y="178"/>
                    <a:pt x="22" y="207"/>
                  </a:cubicBezTo>
                  <a:cubicBezTo>
                    <a:pt x="36" y="224"/>
                    <a:pt x="56" y="234"/>
                    <a:pt x="76" y="234"/>
                  </a:cubicBezTo>
                  <a:cubicBezTo>
                    <a:pt x="89" y="234"/>
                    <a:pt x="103" y="228"/>
                    <a:pt x="115" y="221"/>
                  </a:cubicBezTo>
                  <a:cubicBezTo>
                    <a:pt x="196" y="161"/>
                    <a:pt x="296" y="131"/>
                    <a:pt x="397" y="131"/>
                  </a:cubicBezTo>
                  <a:cubicBezTo>
                    <a:pt x="480" y="131"/>
                    <a:pt x="563" y="152"/>
                    <a:pt x="635" y="194"/>
                  </a:cubicBezTo>
                  <a:cubicBezTo>
                    <a:pt x="645" y="200"/>
                    <a:pt x="656" y="203"/>
                    <a:pt x="667" y="203"/>
                  </a:cubicBezTo>
                  <a:cubicBezTo>
                    <a:pt x="690" y="203"/>
                    <a:pt x="712" y="191"/>
                    <a:pt x="725" y="171"/>
                  </a:cubicBezTo>
                  <a:cubicBezTo>
                    <a:pt x="742" y="141"/>
                    <a:pt x="732" y="100"/>
                    <a:pt x="701" y="81"/>
                  </a:cubicBezTo>
                  <a:cubicBezTo>
                    <a:pt x="608" y="28"/>
                    <a:pt x="501" y="1"/>
                    <a:pt x="39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61"/>
            <p:cNvSpPr/>
            <p:nvPr/>
          </p:nvSpPr>
          <p:spPr>
            <a:xfrm>
              <a:off x="3164250" y="3291225"/>
              <a:ext cx="15275" cy="4000"/>
            </a:xfrm>
            <a:custGeom>
              <a:avLst/>
              <a:gdLst/>
              <a:ahLst/>
              <a:cxnLst/>
              <a:rect l="l" t="t" r="r" b="b"/>
              <a:pathLst>
                <a:path w="611" h="160" extrusionOk="0">
                  <a:moveTo>
                    <a:pt x="539" y="1"/>
                  </a:moveTo>
                  <a:lnTo>
                    <a:pt x="65" y="28"/>
                  </a:lnTo>
                  <a:cubicBezTo>
                    <a:pt x="26" y="29"/>
                    <a:pt x="0" y="61"/>
                    <a:pt x="2" y="97"/>
                  </a:cubicBezTo>
                  <a:cubicBezTo>
                    <a:pt x="3" y="132"/>
                    <a:pt x="33" y="160"/>
                    <a:pt x="67" y="160"/>
                  </a:cubicBezTo>
                  <a:lnTo>
                    <a:pt x="72" y="160"/>
                  </a:lnTo>
                  <a:lnTo>
                    <a:pt x="546" y="132"/>
                  </a:lnTo>
                  <a:cubicBezTo>
                    <a:pt x="583" y="131"/>
                    <a:pt x="611" y="99"/>
                    <a:pt x="609" y="64"/>
                  </a:cubicBezTo>
                  <a:cubicBezTo>
                    <a:pt x="608" y="25"/>
                    <a:pt x="575" y="1"/>
                    <a:pt x="53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61"/>
            <p:cNvSpPr/>
            <p:nvPr/>
          </p:nvSpPr>
          <p:spPr>
            <a:xfrm>
              <a:off x="3145550" y="3319175"/>
              <a:ext cx="3525" cy="16100"/>
            </a:xfrm>
            <a:custGeom>
              <a:avLst/>
              <a:gdLst/>
              <a:ahLst/>
              <a:cxnLst/>
              <a:rect l="l" t="t" r="r" b="b"/>
              <a:pathLst>
                <a:path w="141" h="644" extrusionOk="0">
                  <a:moveTo>
                    <a:pt x="65" y="1"/>
                  </a:moveTo>
                  <a:cubicBezTo>
                    <a:pt x="29" y="1"/>
                    <a:pt x="1" y="32"/>
                    <a:pt x="1" y="68"/>
                  </a:cubicBezTo>
                  <a:lnTo>
                    <a:pt x="8" y="580"/>
                  </a:lnTo>
                  <a:cubicBezTo>
                    <a:pt x="8" y="615"/>
                    <a:pt x="38" y="644"/>
                    <a:pt x="74" y="644"/>
                  </a:cubicBezTo>
                  <a:cubicBezTo>
                    <a:pt x="109" y="644"/>
                    <a:pt x="141" y="615"/>
                    <a:pt x="138" y="578"/>
                  </a:cubicBezTo>
                  <a:lnTo>
                    <a:pt x="131" y="65"/>
                  </a:lnTo>
                  <a:cubicBezTo>
                    <a:pt x="131" y="29"/>
                    <a:pt x="101" y="1"/>
                    <a:pt x="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61"/>
            <p:cNvSpPr/>
            <p:nvPr/>
          </p:nvSpPr>
          <p:spPr>
            <a:xfrm>
              <a:off x="3166350" y="3318100"/>
              <a:ext cx="10075" cy="12800"/>
            </a:xfrm>
            <a:custGeom>
              <a:avLst/>
              <a:gdLst/>
              <a:ahLst/>
              <a:cxnLst/>
              <a:rect l="l" t="t" r="r" b="b"/>
              <a:pathLst>
                <a:path w="403" h="512" extrusionOk="0">
                  <a:moveTo>
                    <a:pt x="77" y="1"/>
                  </a:moveTo>
                  <a:cubicBezTo>
                    <a:pt x="64" y="1"/>
                    <a:pt x="51" y="5"/>
                    <a:pt x="39" y="12"/>
                  </a:cubicBezTo>
                  <a:cubicBezTo>
                    <a:pt x="9" y="31"/>
                    <a:pt x="1" y="72"/>
                    <a:pt x="21" y="102"/>
                  </a:cubicBezTo>
                  <a:lnTo>
                    <a:pt x="274" y="481"/>
                  </a:lnTo>
                  <a:cubicBezTo>
                    <a:pt x="285" y="500"/>
                    <a:pt x="306" y="511"/>
                    <a:pt x="328" y="511"/>
                  </a:cubicBezTo>
                  <a:cubicBezTo>
                    <a:pt x="341" y="511"/>
                    <a:pt x="354" y="507"/>
                    <a:pt x="364" y="500"/>
                  </a:cubicBezTo>
                  <a:cubicBezTo>
                    <a:pt x="395" y="480"/>
                    <a:pt x="402" y="438"/>
                    <a:pt x="382" y="408"/>
                  </a:cubicBezTo>
                  <a:lnTo>
                    <a:pt x="131" y="29"/>
                  </a:lnTo>
                  <a:cubicBezTo>
                    <a:pt x="118" y="11"/>
                    <a:pt x="98" y="1"/>
                    <a:pt x="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Oval 361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3816077" y="2399867"/>
            <a:ext cx="472066" cy="476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35827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67"/>
          <p:cNvSpPr/>
          <p:nvPr/>
        </p:nvSpPr>
        <p:spPr>
          <a:xfrm>
            <a:off x="1823701" y="694733"/>
            <a:ext cx="2300700" cy="1491238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67"/>
          <p:cNvSpPr txBox="1">
            <a:spLocks noGrp="1"/>
          </p:cNvSpPr>
          <p:nvPr>
            <p:ph type="title" idx="2"/>
          </p:nvPr>
        </p:nvSpPr>
        <p:spPr>
          <a:xfrm>
            <a:off x="720001" y="2292833"/>
            <a:ext cx="4508100" cy="10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The Maori of New Zealand greet each other by ______. </a:t>
            </a:r>
            <a:endParaRPr lang="en-US" sz="2800" dirty="0"/>
          </a:p>
        </p:txBody>
      </p:sp>
      <p:sp>
        <p:nvSpPr>
          <p:cNvPr id="4449" name="Google Shape;4449;p67"/>
          <p:cNvSpPr txBox="1">
            <a:spLocks noGrp="1"/>
          </p:cNvSpPr>
          <p:nvPr>
            <p:ph type="title"/>
          </p:nvPr>
        </p:nvSpPr>
        <p:spPr>
          <a:xfrm>
            <a:off x="1823701" y="427684"/>
            <a:ext cx="2300700" cy="1641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4450" name="Google Shape;4450;p67"/>
          <p:cNvSpPr txBox="1">
            <a:spLocks noGrp="1"/>
          </p:cNvSpPr>
          <p:nvPr>
            <p:ph type="subTitle" idx="1"/>
          </p:nvPr>
        </p:nvSpPr>
        <p:spPr>
          <a:xfrm rot="458">
            <a:off x="720023" y="3697521"/>
            <a:ext cx="4508100" cy="750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A.</a:t>
            </a:r>
            <a:r>
              <a:rPr lang="en-US" dirty="0" smtClean="0"/>
              <a:t> kissing </a:t>
            </a:r>
            <a:r>
              <a:rPr lang="en-US" dirty="0"/>
              <a:t>each other’s </a:t>
            </a:r>
            <a:r>
              <a:rPr lang="en-US" dirty="0" smtClean="0"/>
              <a:t>cheek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B</a:t>
            </a:r>
            <a:r>
              <a:rPr lang="en-US" b="1" dirty="0">
                <a:solidFill>
                  <a:srgbClr val="00B0F0"/>
                </a:solidFill>
              </a:rPr>
              <a:t>.</a:t>
            </a:r>
            <a:r>
              <a:rPr lang="en-US" dirty="0"/>
              <a:t> pressing their noses together</a:t>
            </a:r>
            <a:endParaRPr lang="en-US" dirty="0"/>
          </a:p>
        </p:txBody>
      </p:sp>
      <p:grpSp>
        <p:nvGrpSpPr>
          <p:cNvPr id="4451" name="Google Shape;4451;p67"/>
          <p:cNvGrpSpPr/>
          <p:nvPr/>
        </p:nvGrpSpPr>
        <p:grpSpPr>
          <a:xfrm>
            <a:off x="5682970" y="3336029"/>
            <a:ext cx="1402097" cy="1267361"/>
            <a:chOff x="320450" y="2267300"/>
            <a:chExt cx="355375" cy="321225"/>
          </a:xfrm>
        </p:grpSpPr>
        <p:sp>
          <p:nvSpPr>
            <p:cNvPr id="4452" name="Google Shape;4452;p67"/>
            <p:cNvSpPr/>
            <p:nvPr/>
          </p:nvSpPr>
          <p:spPr>
            <a:xfrm>
              <a:off x="320450" y="2546925"/>
              <a:ext cx="345325" cy="41600"/>
            </a:xfrm>
            <a:custGeom>
              <a:avLst/>
              <a:gdLst/>
              <a:ahLst/>
              <a:cxnLst/>
              <a:rect l="l" t="t" r="r" b="b"/>
              <a:pathLst>
                <a:path w="13813" h="1664" extrusionOk="0">
                  <a:moveTo>
                    <a:pt x="6907" y="1"/>
                  </a:moveTo>
                  <a:cubicBezTo>
                    <a:pt x="3093" y="1"/>
                    <a:pt x="1" y="374"/>
                    <a:pt x="1" y="833"/>
                  </a:cubicBezTo>
                  <a:cubicBezTo>
                    <a:pt x="1" y="1291"/>
                    <a:pt x="3093" y="1663"/>
                    <a:pt x="6907" y="1663"/>
                  </a:cubicBezTo>
                  <a:cubicBezTo>
                    <a:pt x="8738" y="1663"/>
                    <a:pt x="10495" y="1576"/>
                    <a:pt x="11790" y="1420"/>
                  </a:cubicBezTo>
                  <a:cubicBezTo>
                    <a:pt x="13085" y="1264"/>
                    <a:pt x="13812" y="1053"/>
                    <a:pt x="13812" y="833"/>
                  </a:cubicBezTo>
                  <a:cubicBezTo>
                    <a:pt x="13812" y="612"/>
                    <a:pt x="13085" y="401"/>
                    <a:pt x="11790" y="245"/>
                  </a:cubicBezTo>
                  <a:cubicBezTo>
                    <a:pt x="10495" y="89"/>
                    <a:pt x="8738" y="1"/>
                    <a:pt x="6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67"/>
            <p:cNvSpPr/>
            <p:nvPr/>
          </p:nvSpPr>
          <p:spPr>
            <a:xfrm>
              <a:off x="346575" y="2505700"/>
              <a:ext cx="79550" cy="58800"/>
            </a:xfrm>
            <a:custGeom>
              <a:avLst/>
              <a:gdLst/>
              <a:ahLst/>
              <a:cxnLst/>
              <a:rect l="l" t="t" r="r" b="b"/>
              <a:pathLst>
                <a:path w="3182" h="2352" extrusionOk="0">
                  <a:moveTo>
                    <a:pt x="1902" y="0"/>
                  </a:moveTo>
                  <a:cubicBezTo>
                    <a:pt x="1603" y="660"/>
                    <a:pt x="1154" y="1252"/>
                    <a:pt x="598" y="1717"/>
                  </a:cubicBezTo>
                  <a:cubicBezTo>
                    <a:pt x="372" y="1904"/>
                    <a:pt x="121" y="2083"/>
                    <a:pt x="1" y="2352"/>
                  </a:cubicBezTo>
                  <a:cubicBezTo>
                    <a:pt x="840" y="2334"/>
                    <a:pt x="1737" y="2339"/>
                    <a:pt x="2578" y="2320"/>
                  </a:cubicBezTo>
                  <a:lnTo>
                    <a:pt x="3181" y="855"/>
                  </a:lnTo>
                  <a:cubicBezTo>
                    <a:pt x="2754" y="562"/>
                    <a:pt x="2329" y="293"/>
                    <a:pt x="1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67"/>
            <p:cNvSpPr/>
            <p:nvPr/>
          </p:nvSpPr>
          <p:spPr>
            <a:xfrm>
              <a:off x="377525" y="2552675"/>
              <a:ext cx="3750" cy="13300"/>
            </a:xfrm>
            <a:custGeom>
              <a:avLst/>
              <a:gdLst/>
              <a:ahLst/>
              <a:cxnLst/>
              <a:rect l="l" t="t" r="r" b="b"/>
              <a:pathLst>
                <a:path w="150" h="532" extrusionOk="0">
                  <a:moveTo>
                    <a:pt x="68" y="1"/>
                  </a:moveTo>
                  <a:cubicBezTo>
                    <a:pt x="29" y="2"/>
                    <a:pt x="1" y="32"/>
                    <a:pt x="3" y="68"/>
                  </a:cubicBezTo>
                  <a:lnTo>
                    <a:pt x="15" y="467"/>
                  </a:lnTo>
                  <a:cubicBezTo>
                    <a:pt x="18" y="503"/>
                    <a:pt x="46" y="531"/>
                    <a:pt x="82" y="531"/>
                  </a:cubicBezTo>
                  <a:lnTo>
                    <a:pt x="83" y="531"/>
                  </a:lnTo>
                  <a:cubicBezTo>
                    <a:pt x="121" y="530"/>
                    <a:pt x="149" y="498"/>
                    <a:pt x="148" y="463"/>
                  </a:cubicBezTo>
                  <a:lnTo>
                    <a:pt x="135" y="65"/>
                  </a:lnTo>
                  <a:cubicBezTo>
                    <a:pt x="133" y="27"/>
                    <a:pt x="101" y="2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67"/>
            <p:cNvSpPr/>
            <p:nvPr/>
          </p:nvSpPr>
          <p:spPr>
            <a:xfrm>
              <a:off x="388900" y="2551300"/>
              <a:ext cx="3450" cy="14100"/>
            </a:xfrm>
            <a:custGeom>
              <a:avLst/>
              <a:gdLst/>
              <a:ahLst/>
              <a:cxnLst/>
              <a:rect l="l" t="t" r="r" b="b"/>
              <a:pathLst>
                <a:path w="138" h="564" extrusionOk="0">
                  <a:moveTo>
                    <a:pt x="64" y="1"/>
                  </a:moveTo>
                  <a:cubicBezTo>
                    <a:pt x="32" y="1"/>
                    <a:pt x="6" y="33"/>
                    <a:pt x="6" y="66"/>
                  </a:cubicBezTo>
                  <a:lnTo>
                    <a:pt x="0" y="496"/>
                  </a:lnTo>
                  <a:cubicBezTo>
                    <a:pt x="0" y="532"/>
                    <a:pt x="29" y="563"/>
                    <a:pt x="66" y="563"/>
                  </a:cubicBezTo>
                  <a:cubicBezTo>
                    <a:pt x="102" y="563"/>
                    <a:pt x="130" y="535"/>
                    <a:pt x="130" y="499"/>
                  </a:cubicBezTo>
                  <a:lnTo>
                    <a:pt x="136" y="67"/>
                  </a:lnTo>
                  <a:cubicBezTo>
                    <a:pt x="137" y="31"/>
                    <a:pt x="107" y="1"/>
                    <a:pt x="72" y="1"/>
                  </a:cubicBezTo>
                  <a:cubicBezTo>
                    <a:pt x="69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67"/>
            <p:cNvSpPr/>
            <p:nvPr/>
          </p:nvSpPr>
          <p:spPr>
            <a:xfrm>
              <a:off x="382425" y="2356050"/>
              <a:ext cx="185175" cy="210125"/>
            </a:xfrm>
            <a:custGeom>
              <a:avLst/>
              <a:gdLst/>
              <a:ahLst/>
              <a:cxnLst/>
              <a:rect l="l" t="t" r="r" b="b"/>
              <a:pathLst>
                <a:path w="7407" h="8405" extrusionOk="0">
                  <a:moveTo>
                    <a:pt x="2927" y="1"/>
                  </a:moveTo>
                  <a:cubicBezTo>
                    <a:pt x="2033" y="218"/>
                    <a:pt x="1248" y="841"/>
                    <a:pt x="834" y="1663"/>
                  </a:cubicBezTo>
                  <a:cubicBezTo>
                    <a:pt x="425" y="2474"/>
                    <a:pt x="146" y="3316"/>
                    <a:pt x="52" y="4218"/>
                  </a:cubicBezTo>
                  <a:cubicBezTo>
                    <a:pt x="0" y="4717"/>
                    <a:pt x="2" y="5187"/>
                    <a:pt x="196" y="5650"/>
                  </a:cubicBezTo>
                  <a:cubicBezTo>
                    <a:pt x="391" y="6110"/>
                    <a:pt x="741" y="6505"/>
                    <a:pt x="1177" y="6754"/>
                  </a:cubicBezTo>
                  <a:cubicBezTo>
                    <a:pt x="1048" y="7313"/>
                    <a:pt x="918" y="7840"/>
                    <a:pt x="789" y="8398"/>
                  </a:cubicBezTo>
                  <a:lnTo>
                    <a:pt x="4220" y="8402"/>
                  </a:lnTo>
                  <a:cubicBezTo>
                    <a:pt x="4378" y="8353"/>
                    <a:pt x="4526" y="8282"/>
                    <a:pt x="4668" y="8196"/>
                  </a:cubicBezTo>
                  <a:cubicBezTo>
                    <a:pt x="4937" y="8334"/>
                    <a:pt x="5240" y="8404"/>
                    <a:pt x="5542" y="8404"/>
                  </a:cubicBezTo>
                  <a:cubicBezTo>
                    <a:pt x="5849" y="8404"/>
                    <a:pt x="6156" y="8332"/>
                    <a:pt x="6427" y="8185"/>
                  </a:cubicBezTo>
                  <a:cubicBezTo>
                    <a:pt x="7012" y="7867"/>
                    <a:pt x="7401" y="7217"/>
                    <a:pt x="7407" y="6552"/>
                  </a:cubicBezTo>
                  <a:cubicBezTo>
                    <a:pt x="7407" y="6260"/>
                    <a:pt x="7342" y="5973"/>
                    <a:pt x="7217" y="5716"/>
                  </a:cubicBezTo>
                  <a:cubicBezTo>
                    <a:pt x="7008" y="5287"/>
                    <a:pt x="6620" y="4958"/>
                    <a:pt x="6173" y="4790"/>
                  </a:cubicBezTo>
                  <a:cubicBezTo>
                    <a:pt x="6656" y="3846"/>
                    <a:pt x="6965" y="2801"/>
                    <a:pt x="7079" y="1762"/>
                  </a:cubicBezTo>
                  <a:cubicBezTo>
                    <a:pt x="6569" y="1293"/>
                    <a:pt x="5969" y="886"/>
                    <a:pt x="5342" y="590"/>
                  </a:cubicBezTo>
                  <a:cubicBezTo>
                    <a:pt x="5065" y="619"/>
                    <a:pt x="4784" y="650"/>
                    <a:pt x="4506" y="650"/>
                  </a:cubicBezTo>
                  <a:cubicBezTo>
                    <a:pt x="4350" y="650"/>
                    <a:pt x="4195" y="640"/>
                    <a:pt x="4042" y="615"/>
                  </a:cubicBezTo>
                  <a:cubicBezTo>
                    <a:pt x="3611" y="548"/>
                    <a:pt x="3181" y="355"/>
                    <a:pt x="2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67"/>
            <p:cNvSpPr/>
            <p:nvPr/>
          </p:nvSpPr>
          <p:spPr>
            <a:xfrm>
              <a:off x="405475" y="2371450"/>
              <a:ext cx="66000" cy="82875"/>
            </a:xfrm>
            <a:custGeom>
              <a:avLst/>
              <a:gdLst/>
              <a:ahLst/>
              <a:cxnLst/>
              <a:rect l="l" t="t" r="r" b="b"/>
              <a:pathLst>
                <a:path w="2640" h="3315" extrusionOk="0">
                  <a:moveTo>
                    <a:pt x="1217" y="0"/>
                  </a:moveTo>
                  <a:cubicBezTo>
                    <a:pt x="1069" y="0"/>
                    <a:pt x="917" y="38"/>
                    <a:pt x="779" y="114"/>
                  </a:cubicBezTo>
                  <a:cubicBezTo>
                    <a:pt x="509" y="264"/>
                    <a:pt x="352" y="513"/>
                    <a:pt x="268" y="693"/>
                  </a:cubicBezTo>
                  <a:cubicBezTo>
                    <a:pt x="173" y="893"/>
                    <a:pt x="116" y="1120"/>
                    <a:pt x="76" y="1429"/>
                  </a:cubicBezTo>
                  <a:cubicBezTo>
                    <a:pt x="0" y="2044"/>
                    <a:pt x="33" y="2663"/>
                    <a:pt x="181" y="3264"/>
                  </a:cubicBezTo>
                  <a:cubicBezTo>
                    <a:pt x="188" y="3294"/>
                    <a:pt x="215" y="3314"/>
                    <a:pt x="245" y="3314"/>
                  </a:cubicBezTo>
                  <a:cubicBezTo>
                    <a:pt x="251" y="3314"/>
                    <a:pt x="255" y="3314"/>
                    <a:pt x="262" y="3312"/>
                  </a:cubicBezTo>
                  <a:cubicBezTo>
                    <a:pt x="298" y="3304"/>
                    <a:pt x="319" y="3269"/>
                    <a:pt x="311" y="3233"/>
                  </a:cubicBezTo>
                  <a:cubicBezTo>
                    <a:pt x="168" y="2647"/>
                    <a:pt x="133" y="2044"/>
                    <a:pt x="209" y="1446"/>
                  </a:cubicBezTo>
                  <a:cubicBezTo>
                    <a:pt x="245" y="1153"/>
                    <a:pt x="299" y="936"/>
                    <a:pt x="388" y="748"/>
                  </a:cubicBezTo>
                  <a:cubicBezTo>
                    <a:pt x="462" y="585"/>
                    <a:pt x="604" y="362"/>
                    <a:pt x="842" y="231"/>
                  </a:cubicBezTo>
                  <a:cubicBezTo>
                    <a:pt x="961" y="165"/>
                    <a:pt x="1091" y="132"/>
                    <a:pt x="1216" y="132"/>
                  </a:cubicBezTo>
                  <a:cubicBezTo>
                    <a:pt x="1316" y="132"/>
                    <a:pt x="1412" y="153"/>
                    <a:pt x="1497" y="195"/>
                  </a:cubicBezTo>
                  <a:cubicBezTo>
                    <a:pt x="1664" y="277"/>
                    <a:pt x="1789" y="433"/>
                    <a:pt x="1896" y="590"/>
                  </a:cubicBezTo>
                  <a:cubicBezTo>
                    <a:pt x="2158" y="970"/>
                    <a:pt x="2362" y="1389"/>
                    <a:pt x="2503" y="1829"/>
                  </a:cubicBezTo>
                  <a:cubicBezTo>
                    <a:pt x="2512" y="1857"/>
                    <a:pt x="2538" y="1875"/>
                    <a:pt x="2566" y="1875"/>
                  </a:cubicBezTo>
                  <a:cubicBezTo>
                    <a:pt x="2572" y="1875"/>
                    <a:pt x="2579" y="1874"/>
                    <a:pt x="2585" y="1872"/>
                  </a:cubicBezTo>
                  <a:cubicBezTo>
                    <a:pt x="2619" y="1862"/>
                    <a:pt x="2639" y="1825"/>
                    <a:pt x="2628" y="1791"/>
                  </a:cubicBezTo>
                  <a:cubicBezTo>
                    <a:pt x="2483" y="1336"/>
                    <a:pt x="2275" y="907"/>
                    <a:pt x="2005" y="514"/>
                  </a:cubicBezTo>
                  <a:cubicBezTo>
                    <a:pt x="1887" y="342"/>
                    <a:pt x="1752" y="171"/>
                    <a:pt x="1554" y="75"/>
                  </a:cubicBezTo>
                  <a:cubicBezTo>
                    <a:pt x="1452" y="25"/>
                    <a:pt x="1336" y="0"/>
                    <a:pt x="121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67"/>
            <p:cNvSpPr/>
            <p:nvPr/>
          </p:nvSpPr>
          <p:spPr>
            <a:xfrm>
              <a:off x="526275" y="2376425"/>
              <a:ext cx="10125" cy="27075"/>
            </a:xfrm>
            <a:custGeom>
              <a:avLst/>
              <a:gdLst/>
              <a:ahLst/>
              <a:cxnLst/>
              <a:rect l="l" t="t" r="r" b="b"/>
              <a:pathLst>
                <a:path w="405" h="1083" extrusionOk="0">
                  <a:moveTo>
                    <a:pt x="73" y="1"/>
                  </a:moveTo>
                  <a:cubicBezTo>
                    <a:pt x="67" y="1"/>
                    <a:pt x="61" y="2"/>
                    <a:pt x="54" y="3"/>
                  </a:cubicBezTo>
                  <a:cubicBezTo>
                    <a:pt x="19" y="12"/>
                    <a:pt x="0" y="48"/>
                    <a:pt x="9" y="83"/>
                  </a:cubicBezTo>
                  <a:lnTo>
                    <a:pt x="269" y="1034"/>
                  </a:lnTo>
                  <a:cubicBezTo>
                    <a:pt x="276" y="1063"/>
                    <a:pt x="303" y="1083"/>
                    <a:pt x="332" y="1083"/>
                  </a:cubicBezTo>
                  <a:cubicBezTo>
                    <a:pt x="337" y="1083"/>
                    <a:pt x="345" y="1083"/>
                    <a:pt x="350" y="1080"/>
                  </a:cubicBezTo>
                  <a:cubicBezTo>
                    <a:pt x="386" y="1071"/>
                    <a:pt x="405" y="1035"/>
                    <a:pt x="396" y="1000"/>
                  </a:cubicBezTo>
                  <a:lnTo>
                    <a:pt x="136" y="49"/>
                  </a:lnTo>
                  <a:cubicBezTo>
                    <a:pt x="128" y="20"/>
                    <a:pt x="102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67"/>
            <p:cNvSpPr/>
            <p:nvPr/>
          </p:nvSpPr>
          <p:spPr>
            <a:xfrm>
              <a:off x="407475" y="2409600"/>
              <a:ext cx="61200" cy="33675"/>
            </a:xfrm>
            <a:custGeom>
              <a:avLst/>
              <a:gdLst/>
              <a:ahLst/>
              <a:cxnLst/>
              <a:rect l="l" t="t" r="r" b="b"/>
              <a:pathLst>
                <a:path w="2448" h="1347" extrusionOk="0">
                  <a:moveTo>
                    <a:pt x="2376" y="0"/>
                  </a:moveTo>
                  <a:cubicBezTo>
                    <a:pt x="2095" y="20"/>
                    <a:pt x="1837" y="200"/>
                    <a:pt x="1717" y="456"/>
                  </a:cubicBezTo>
                  <a:cubicBezTo>
                    <a:pt x="1681" y="450"/>
                    <a:pt x="1644" y="447"/>
                    <a:pt x="1607" y="447"/>
                  </a:cubicBezTo>
                  <a:cubicBezTo>
                    <a:pt x="1326" y="447"/>
                    <a:pt x="1041" y="609"/>
                    <a:pt x="914" y="851"/>
                  </a:cubicBezTo>
                  <a:cubicBezTo>
                    <a:pt x="852" y="835"/>
                    <a:pt x="788" y="828"/>
                    <a:pt x="725" y="828"/>
                  </a:cubicBezTo>
                  <a:cubicBezTo>
                    <a:pt x="622" y="828"/>
                    <a:pt x="520" y="848"/>
                    <a:pt x="424" y="886"/>
                  </a:cubicBezTo>
                  <a:cubicBezTo>
                    <a:pt x="252" y="954"/>
                    <a:pt x="106" y="1088"/>
                    <a:pt x="18" y="1251"/>
                  </a:cubicBezTo>
                  <a:cubicBezTo>
                    <a:pt x="0" y="1282"/>
                    <a:pt x="13" y="1322"/>
                    <a:pt x="45" y="1340"/>
                  </a:cubicBezTo>
                  <a:cubicBezTo>
                    <a:pt x="53" y="1345"/>
                    <a:pt x="65" y="1347"/>
                    <a:pt x="75" y="1347"/>
                  </a:cubicBezTo>
                  <a:cubicBezTo>
                    <a:pt x="99" y="1347"/>
                    <a:pt x="122" y="1335"/>
                    <a:pt x="132" y="1315"/>
                  </a:cubicBezTo>
                  <a:cubicBezTo>
                    <a:pt x="206" y="1179"/>
                    <a:pt x="329" y="1066"/>
                    <a:pt x="472" y="1009"/>
                  </a:cubicBezTo>
                  <a:cubicBezTo>
                    <a:pt x="551" y="977"/>
                    <a:pt x="638" y="961"/>
                    <a:pt x="724" y="961"/>
                  </a:cubicBezTo>
                  <a:cubicBezTo>
                    <a:pt x="793" y="961"/>
                    <a:pt x="863" y="971"/>
                    <a:pt x="928" y="992"/>
                  </a:cubicBezTo>
                  <a:cubicBezTo>
                    <a:pt x="935" y="994"/>
                    <a:pt x="941" y="995"/>
                    <a:pt x="947" y="995"/>
                  </a:cubicBezTo>
                  <a:cubicBezTo>
                    <a:pt x="973" y="995"/>
                    <a:pt x="998" y="980"/>
                    <a:pt x="1008" y="954"/>
                  </a:cubicBezTo>
                  <a:cubicBezTo>
                    <a:pt x="1099" y="733"/>
                    <a:pt x="1360" y="578"/>
                    <a:pt x="1609" y="578"/>
                  </a:cubicBezTo>
                  <a:cubicBezTo>
                    <a:pt x="1653" y="578"/>
                    <a:pt x="1697" y="583"/>
                    <a:pt x="1740" y="593"/>
                  </a:cubicBezTo>
                  <a:cubicBezTo>
                    <a:pt x="1745" y="594"/>
                    <a:pt x="1750" y="595"/>
                    <a:pt x="1754" y="595"/>
                  </a:cubicBezTo>
                  <a:cubicBezTo>
                    <a:pt x="1782" y="595"/>
                    <a:pt x="1806" y="578"/>
                    <a:pt x="1817" y="552"/>
                  </a:cubicBezTo>
                  <a:cubicBezTo>
                    <a:pt x="1905" y="322"/>
                    <a:pt x="2139" y="149"/>
                    <a:pt x="2386" y="130"/>
                  </a:cubicBezTo>
                  <a:cubicBezTo>
                    <a:pt x="2422" y="129"/>
                    <a:pt x="2448" y="96"/>
                    <a:pt x="2446" y="60"/>
                  </a:cubicBezTo>
                  <a:cubicBezTo>
                    <a:pt x="2445" y="24"/>
                    <a:pt x="2415" y="0"/>
                    <a:pt x="23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67"/>
            <p:cNvSpPr/>
            <p:nvPr/>
          </p:nvSpPr>
          <p:spPr>
            <a:xfrm>
              <a:off x="409475" y="2523400"/>
              <a:ext cx="38275" cy="9675"/>
            </a:xfrm>
            <a:custGeom>
              <a:avLst/>
              <a:gdLst/>
              <a:ahLst/>
              <a:cxnLst/>
              <a:rect l="l" t="t" r="r" b="b"/>
              <a:pathLst>
                <a:path w="1531" h="387" extrusionOk="0">
                  <a:moveTo>
                    <a:pt x="78" y="1"/>
                  </a:moveTo>
                  <a:cubicBezTo>
                    <a:pt x="50" y="1"/>
                    <a:pt x="24" y="16"/>
                    <a:pt x="13" y="44"/>
                  </a:cubicBezTo>
                  <a:cubicBezTo>
                    <a:pt x="0" y="78"/>
                    <a:pt x="19" y="115"/>
                    <a:pt x="52" y="128"/>
                  </a:cubicBezTo>
                  <a:cubicBezTo>
                    <a:pt x="507" y="297"/>
                    <a:pt x="980" y="383"/>
                    <a:pt x="1464" y="387"/>
                  </a:cubicBezTo>
                  <a:cubicBezTo>
                    <a:pt x="1500" y="387"/>
                    <a:pt x="1530" y="358"/>
                    <a:pt x="1529" y="323"/>
                  </a:cubicBezTo>
                  <a:cubicBezTo>
                    <a:pt x="1529" y="287"/>
                    <a:pt x="1499" y="257"/>
                    <a:pt x="1463" y="257"/>
                  </a:cubicBezTo>
                  <a:cubicBezTo>
                    <a:pt x="995" y="253"/>
                    <a:pt x="537" y="168"/>
                    <a:pt x="98" y="4"/>
                  </a:cubicBezTo>
                  <a:cubicBezTo>
                    <a:pt x="91" y="2"/>
                    <a:pt x="84" y="1"/>
                    <a:pt x="7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67"/>
            <p:cNvSpPr/>
            <p:nvPr/>
          </p:nvSpPr>
          <p:spPr>
            <a:xfrm>
              <a:off x="497250" y="2531400"/>
              <a:ext cx="24600" cy="31425"/>
            </a:xfrm>
            <a:custGeom>
              <a:avLst/>
              <a:gdLst/>
              <a:ahLst/>
              <a:cxnLst/>
              <a:rect l="l" t="t" r="r" b="b"/>
              <a:pathLst>
                <a:path w="984" h="1257" extrusionOk="0">
                  <a:moveTo>
                    <a:pt x="913" y="0"/>
                  </a:moveTo>
                  <a:cubicBezTo>
                    <a:pt x="882" y="0"/>
                    <a:pt x="854" y="22"/>
                    <a:pt x="848" y="54"/>
                  </a:cubicBezTo>
                  <a:cubicBezTo>
                    <a:pt x="765" y="510"/>
                    <a:pt x="458" y="923"/>
                    <a:pt x="46" y="1133"/>
                  </a:cubicBezTo>
                  <a:cubicBezTo>
                    <a:pt x="13" y="1149"/>
                    <a:pt x="0" y="1189"/>
                    <a:pt x="18" y="1221"/>
                  </a:cubicBezTo>
                  <a:cubicBezTo>
                    <a:pt x="29" y="1245"/>
                    <a:pt x="53" y="1256"/>
                    <a:pt x="76" y="1256"/>
                  </a:cubicBezTo>
                  <a:cubicBezTo>
                    <a:pt x="86" y="1256"/>
                    <a:pt x="98" y="1255"/>
                    <a:pt x="106" y="1249"/>
                  </a:cubicBezTo>
                  <a:cubicBezTo>
                    <a:pt x="555" y="1020"/>
                    <a:pt x="888" y="573"/>
                    <a:pt x="978" y="77"/>
                  </a:cubicBezTo>
                  <a:cubicBezTo>
                    <a:pt x="984" y="41"/>
                    <a:pt x="960" y="8"/>
                    <a:pt x="924" y="1"/>
                  </a:cubicBezTo>
                  <a:cubicBezTo>
                    <a:pt x="920" y="1"/>
                    <a:pt x="916" y="0"/>
                    <a:pt x="91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67"/>
            <p:cNvSpPr/>
            <p:nvPr/>
          </p:nvSpPr>
          <p:spPr>
            <a:xfrm>
              <a:off x="409225" y="2526900"/>
              <a:ext cx="13075" cy="39775"/>
            </a:xfrm>
            <a:custGeom>
              <a:avLst/>
              <a:gdLst/>
              <a:ahLst/>
              <a:cxnLst/>
              <a:rect l="l" t="t" r="r" b="b"/>
              <a:pathLst>
                <a:path w="523" h="1591" extrusionOk="0">
                  <a:moveTo>
                    <a:pt x="446" y="1"/>
                  </a:moveTo>
                  <a:cubicBezTo>
                    <a:pt x="417" y="1"/>
                    <a:pt x="392" y="21"/>
                    <a:pt x="384" y="50"/>
                  </a:cubicBezTo>
                  <a:lnTo>
                    <a:pt x="10" y="1508"/>
                  </a:lnTo>
                  <a:cubicBezTo>
                    <a:pt x="0" y="1544"/>
                    <a:pt x="22" y="1579"/>
                    <a:pt x="58" y="1589"/>
                  </a:cubicBezTo>
                  <a:cubicBezTo>
                    <a:pt x="62" y="1591"/>
                    <a:pt x="68" y="1591"/>
                    <a:pt x="73" y="1591"/>
                  </a:cubicBezTo>
                  <a:cubicBezTo>
                    <a:pt x="103" y="1591"/>
                    <a:pt x="131" y="1571"/>
                    <a:pt x="138" y="1542"/>
                  </a:cubicBezTo>
                  <a:lnTo>
                    <a:pt x="511" y="84"/>
                  </a:lnTo>
                  <a:cubicBezTo>
                    <a:pt x="522" y="48"/>
                    <a:pt x="501" y="13"/>
                    <a:pt x="465" y="4"/>
                  </a:cubicBezTo>
                  <a:cubicBezTo>
                    <a:pt x="459" y="2"/>
                    <a:pt x="452" y="1"/>
                    <a:pt x="4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67"/>
            <p:cNvSpPr/>
            <p:nvPr/>
          </p:nvSpPr>
          <p:spPr>
            <a:xfrm>
              <a:off x="485175" y="2385000"/>
              <a:ext cx="190650" cy="173700"/>
            </a:xfrm>
            <a:custGeom>
              <a:avLst/>
              <a:gdLst/>
              <a:ahLst/>
              <a:cxnLst/>
              <a:rect l="l" t="t" r="r" b="b"/>
              <a:pathLst>
                <a:path w="7626" h="6948" extrusionOk="0">
                  <a:moveTo>
                    <a:pt x="3813" y="1"/>
                  </a:moveTo>
                  <a:cubicBezTo>
                    <a:pt x="2924" y="1"/>
                    <a:pt x="2035" y="340"/>
                    <a:pt x="1357" y="1018"/>
                  </a:cubicBezTo>
                  <a:cubicBezTo>
                    <a:pt x="0" y="2375"/>
                    <a:pt x="0" y="4574"/>
                    <a:pt x="1357" y="5930"/>
                  </a:cubicBezTo>
                  <a:cubicBezTo>
                    <a:pt x="2035" y="6608"/>
                    <a:pt x="2924" y="6948"/>
                    <a:pt x="3813" y="6948"/>
                  </a:cubicBezTo>
                  <a:cubicBezTo>
                    <a:pt x="4701" y="6948"/>
                    <a:pt x="5590" y="6608"/>
                    <a:pt x="6269" y="5930"/>
                  </a:cubicBezTo>
                  <a:cubicBezTo>
                    <a:pt x="7625" y="4574"/>
                    <a:pt x="7625" y="2375"/>
                    <a:pt x="6269" y="1018"/>
                  </a:cubicBezTo>
                  <a:cubicBezTo>
                    <a:pt x="5590" y="340"/>
                    <a:pt x="4701" y="1"/>
                    <a:pt x="3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67"/>
            <p:cNvSpPr/>
            <p:nvPr/>
          </p:nvSpPr>
          <p:spPr>
            <a:xfrm>
              <a:off x="450250" y="2351125"/>
              <a:ext cx="70850" cy="34925"/>
            </a:xfrm>
            <a:custGeom>
              <a:avLst/>
              <a:gdLst/>
              <a:ahLst/>
              <a:cxnLst/>
              <a:rect l="l" t="t" r="r" b="b"/>
              <a:pathLst>
                <a:path w="2834" h="1397" extrusionOk="0">
                  <a:moveTo>
                    <a:pt x="604" y="0"/>
                  </a:moveTo>
                  <a:cubicBezTo>
                    <a:pt x="411" y="46"/>
                    <a:pt x="218" y="90"/>
                    <a:pt x="25" y="138"/>
                  </a:cubicBezTo>
                  <a:cubicBezTo>
                    <a:pt x="1" y="426"/>
                    <a:pt x="6" y="727"/>
                    <a:pt x="169" y="967"/>
                  </a:cubicBezTo>
                  <a:cubicBezTo>
                    <a:pt x="334" y="1205"/>
                    <a:pt x="604" y="1377"/>
                    <a:pt x="891" y="1396"/>
                  </a:cubicBezTo>
                  <a:cubicBezTo>
                    <a:pt x="906" y="1397"/>
                    <a:pt x="922" y="1397"/>
                    <a:pt x="937" y="1397"/>
                  </a:cubicBezTo>
                  <a:cubicBezTo>
                    <a:pt x="1211" y="1397"/>
                    <a:pt x="1487" y="1252"/>
                    <a:pt x="1619" y="1010"/>
                  </a:cubicBezTo>
                  <a:cubicBezTo>
                    <a:pt x="1729" y="1225"/>
                    <a:pt x="1949" y="1355"/>
                    <a:pt x="2185" y="1355"/>
                  </a:cubicBezTo>
                  <a:cubicBezTo>
                    <a:pt x="2225" y="1355"/>
                    <a:pt x="2265" y="1352"/>
                    <a:pt x="2305" y="1344"/>
                  </a:cubicBezTo>
                  <a:cubicBezTo>
                    <a:pt x="2584" y="1290"/>
                    <a:pt x="2810" y="1037"/>
                    <a:pt x="2834" y="754"/>
                  </a:cubicBezTo>
                  <a:cubicBezTo>
                    <a:pt x="1980" y="422"/>
                    <a:pt x="604" y="0"/>
                    <a:pt x="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67"/>
            <p:cNvSpPr/>
            <p:nvPr/>
          </p:nvSpPr>
          <p:spPr>
            <a:xfrm>
              <a:off x="452975" y="2353300"/>
              <a:ext cx="36225" cy="27150"/>
            </a:xfrm>
            <a:custGeom>
              <a:avLst/>
              <a:gdLst/>
              <a:ahLst/>
              <a:cxnLst/>
              <a:rect l="l" t="t" r="r" b="b"/>
              <a:pathLst>
                <a:path w="1449" h="1086" extrusionOk="0">
                  <a:moveTo>
                    <a:pt x="152" y="1"/>
                  </a:moveTo>
                  <a:cubicBezTo>
                    <a:pt x="121" y="1"/>
                    <a:pt x="93" y="20"/>
                    <a:pt x="85" y="51"/>
                  </a:cubicBezTo>
                  <a:cubicBezTo>
                    <a:pt x="0" y="387"/>
                    <a:pt x="152" y="767"/>
                    <a:pt x="440" y="954"/>
                  </a:cubicBezTo>
                  <a:cubicBezTo>
                    <a:pt x="575" y="1043"/>
                    <a:pt x="734" y="1086"/>
                    <a:pt x="892" y="1086"/>
                  </a:cubicBezTo>
                  <a:cubicBezTo>
                    <a:pt x="1078" y="1086"/>
                    <a:pt x="1264" y="1026"/>
                    <a:pt x="1414" y="910"/>
                  </a:cubicBezTo>
                  <a:cubicBezTo>
                    <a:pt x="1443" y="887"/>
                    <a:pt x="1448" y="845"/>
                    <a:pt x="1425" y="817"/>
                  </a:cubicBezTo>
                  <a:cubicBezTo>
                    <a:pt x="1413" y="801"/>
                    <a:pt x="1394" y="793"/>
                    <a:pt x="1375" y="793"/>
                  </a:cubicBezTo>
                  <a:cubicBezTo>
                    <a:pt x="1360" y="793"/>
                    <a:pt x="1345" y="798"/>
                    <a:pt x="1333" y="807"/>
                  </a:cubicBezTo>
                  <a:cubicBezTo>
                    <a:pt x="1208" y="904"/>
                    <a:pt x="1052" y="953"/>
                    <a:pt x="895" y="953"/>
                  </a:cubicBezTo>
                  <a:cubicBezTo>
                    <a:pt x="761" y="953"/>
                    <a:pt x="627" y="917"/>
                    <a:pt x="513" y="844"/>
                  </a:cubicBezTo>
                  <a:cubicBezTo>
                    <a:pt x="269" y="685"/>
                    <a:pt x="145" y="365"/>
                    <a:pt x="213" y="82"/>
                  </a:cubicBezTo>
                  <a:cubicBezTo>
                    <a:pt x="223" y="46"/>
                    <a:pt x="202" y="11"/>
                    <a:pt x="166" y="2"/>
                  </a:cubicBezTo>
                  <a:cubicBezTo>
                    <a:pt x="161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67"/>
            <p:cNvSpPr/>
            <p:nvPr/>
          </p:nvSpPr>
          <p:spPr>
            <a:xfrm>
              <a:off x="492425" y="2368525"/>
              <a:ext cx="25900" cy="12025"/>
            </a:xfrm>
            <a:custGeom>
              <a:avLst/>
              <a:gdLst/>
              <a:ahLst/>
              <a:cxnLst/>
              <a:rect l="l" t="t" r="r" b="b"/>
              <a:pathLst>
                <a:path w="1036" h="481" extrusionOk="0">
                  <a:moveTo>
                    <a:pt x="961" y="1"/>
                  </a:moveTo>
                  <a:cubicBezTo>
                    <a:pt x="934" y="1"/>
                    <a:pt x="909" y="19"/>
                    <a:pt x="900" y="45"/>
                  </a:cubicBezTo>
                  <a:cubicBezTo>
                    <a:pt x="850" y="198"/>
                    <a:pt x="711" y="317"/>
                    <a:pt x="554" y="344"/>
                  </a:cubicBezTo>
                  <a:cubicBezTo>
                    <a:pt x="531" y="348"/>
                    <a:pt x="507" y="350"/>
                    <a:pt x="484" y="350"/>
                  </a:cubicBezTo>
                  <a:cubicBezTo>
                    <a:pt x="348" y="350"/>
                    <a:pt x="211" y="284"/>
                    <a:pt x="128" y="176"/>
                  </a:cubicBezTo>
                  <a:cubicBezTo>
                    <a:pt x="114" y="159"/>
                    <a:pt x="94" y="151"/>
                    <a:pt x="74" y="151"/>
                  </a:cubicBezTo>
                  <a:cubicBezTo>
                    <a:pt x="60" y="151"/>
                    <a:pt x="46" y="155"/>
                    <a:pt x="35" y="164"/>
                  </a:cubicBezTo>
                  <a:cubicBezTo>
                    <a:pt x="6" y="186"/>
                    <a:pt x="0" y="228"/>
                    <a:pt x="22" y="256"/>
                  </a:cubicBezTo>
                  <a:cubicBezTo>
                    <a:pt x="129" y="398"/>
                    <a:pt x="308" y="481"/>
                    <a:pt x="485" y="481"/>
                  </a:cubicBezTo>
                  <a:cubicBezTo>
                    <a:pt x="515" y="481"/>
                    <a:pt x="544" y="478"/>
                    <a:pt x="572" y="472"/>
                  </a:cubicBezTo>
                  <a:cubicBezTo>
                    <a:pt x="777" y="438"/>
                    <a:pt x="958" y="284"/>
                    <a:pt x="1022" y="86"/>
                  </a:cubicBezTo>
                  <a:cubicBezTo>
                    <a:pt x="1035" y="52"/>
                    <a:pt x="1015" y="15"/>
                    <a:pt x="982" y="5"/>
                  </a:cubicBezTo>
                  <a:cubicBezTo>
                    <a:pt x="975" y="2"/>
                    <a:pt x="968" y="1"/>
                    <a:pt x="96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67"/>
            <p:cNvSpPr/>
            <p:nvPr/>
          </p:nvSpPr>
          <p:spPr>
            <a:xfrm>
              <a:off x="446825" y="2267300"/>
              <a:ext cx="87400" cy="67575"/>
            </a:xfrm>
            <a:custGeom>
              <a:avLst/>
              <a:gdLst/>
              <a:ahLst/>
              <a:cxnLst/>
              <a:rect l="l" t="t" r="r" b="b"/>
              <a:pathLst>
                <a:path w="3496" h="2703" extrusionOk="0">
                  <a:moveTo>
                    <a:pt x="2276" y="1"/>
                  </a:moveTo>
                  <a:cubicBezTo>
                    <a:pt x="2094" y="1"/>
                    <a:pt x="1921" y="103"/>
                    <a:pt x="1817" y="259"/>
                  </a:cubicBezTo>
                  <a:cubicBezTo>
                    <a:pt x="1699" y="187"/>
                    <a:pt x="1561" y="152"/>
                    <a:pt x="1422" y="152"/>
                  </a:cubicBezTo>
                  <a:cubicBezTo>
                    <a:pt x="1288" y="152"/>
                    <a:pt x="1154" y="185"/>
                    <a:pt x="1037" y="251"/>
                  </a:cubicBezTo>
                  <a:cubicBezTo>
                    <a:pt x="799" y="387"/>
                    <a:pt x="672" y="647"/>
                    <a:pt x="671" y="920"/>
                  </a:cubicBezTo>
                  <a:cubicBezTo>
                    <a:pt x="421" y="926"/>
                    <a:pt x="180" y="1092"/>
                    <a:pt x="92" y="1326"/>
                  </a:cubicBezTo>
                  <a:cubicBezTo>
                    <a:pt x="0" y="1559"/>
                    <a:pt x="63" y="1845"/>
                    <a:pt x="243" y="2017"/>
                  </a:cubicBezTo>
                  <a:cubicBezTo>
                    <a:pt x="341" y="2390"/>
                    <a:pt x="679" y="2674"/>
                    <a:pt x="1064" y="2700"/>
                  </a:cubicBezTo>
                  <a:cubicBezTo>
                    <a:pt x="1084" y="2702"/>
                    <a:pt x="1103" y="2702"/>
                    <a:pt x="1123" y="2702"/>
                  </a:cubicBezTo>
                  <a:cubicBezTo>
                    <a:pt x="1488" y="2702"/>
                    <a:pt x="1843" y="2468"/>
                    <a:pt x="1984" y="2131"/>
                  </a:cubicBezTo>
                  <a:lnTo>
                    <a:pt x="3207" y="1732"/>
                  </a:lnTo>
                  <a:cubicBezTo>
                    <a:pt x="3328" y="1712"/>
                    <a:pt x="3431" y="1618"/>
                    <a:pt x="3465" y="1499"/>
                  </a:cubicBezTo>
                  <a:cubicBezTo>
                    <a:pt x="3495" y="1382"/>
                    <a:pt x="3443" y="1249"/>
                    <a:pt x="3350" y="1171"/>
                  </a:cubicBezTo>
                  <a:cubicBezTo>
                    <a:pt x="3437" y="992"/>
                    <a:pt x="3415" y="767"/>
                    <a:pt x="3300" y="609"/>
                  </a:cubicBezTo>
                  <a:cubicBezTo>
                    <a:pt x="3197" y="471"/>
                    <a:pt x="3045" y="388"/>
                    <a:pt x="2879" y="388"/>
                  </a:cubicBezTo>
                  <a:cubicBezTo>
                    <a:pt x="2853" y="388"/>
                    <a:pt x="2826" y="390"/>
                    <a:pt x="2799" y="394"/>
                  </a:cubicBezTo>
                  <a:cubicBezTo>
                    <a:pt x="2738" y="194"/>
                    <a:pt x="2553" y="37"/>
                    <a:pt x="2346" y="6"/>
                  </a:cubicBezTo>
                  <a:cubicBezTo>
                    <a:pt x="2323" y="2"/>
                    <a:pt x="2300" y="1"/>
                    <a:pt x="2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67"/>
            <p:cNvSpPr/>
            <p:nvPr/>
          </p:nvSpPr>
          <p:spPr>
            <a:xfrm>
              <a:off x="451250" y="2274475"/>
              <a:ext cx="13925" cy="18325"/>
            </a:xfrm>
            <a:custGeom>
              <a:avLst/>
              <a:gdLst/>
              <a:ahLst/>
              <a:cxnLst/>
              <a:rect l="l" t="t" r="r" b="b"/>
              <a:pathLst>
                <a:path w="557" h="733" extrusionOk="0">
                  <a:moveTo>
                    <a:pt x="483" y="1"/>
                  </a:moveTo>
                  <a:cubicBezTo>
                    <a:pt x="456" y="1"/>
                    <a:pt x="430" y="17"/>
                    <a:pt x="421" y="44"/>
                  </a:cubicBezTo>
                  <a:cubicBezTo>
                    <a:pt x="359" y="207"/>
                    <a:pt x="345" y="390"/>
                    <a:pt x="381" y="562"/>
                  </a:cubicBezTo>
                  <a:cubicBezTo>
                    <a:pt x="317" y="544"/>
                    <a:pt x="249" y="536"/>
                    <a:pt x="182" y="536"/>
                  </a:cubicBezTo>
                  <a:cubicBezTo>
                    <a:pt x="141" y="536"/>
                    <a:pt x="101" y="539"/>
                    <a:pt x="61" y="545"/>
                  </a:cubicBezTo>
                  <a:cubicBezTo>
                    <a:pt x="25" y="551"/>
                    <a:pt x="1" y="583"/>
                    <a:pt x="6" y="619"/>
                  </a:cubicBezTo>
                  <a:cubicBezTo>
                    <a:pt x="10" y="651"/>
                    <a:pt x="39" y="676"/>
                    <a:pt x="71" y="676"/>
                  </a:cubicBezTo>
                  <a:cubicBezTo>
                    <a:pt x="74" y="676"/>
                    <a:pt x="77" y="675"/>
                    <a:pt x="81" y="675"/>
                  </a:cubicBezTo>
                  <a:cubicBezTo>
                    <a:pt x="112" y="671"/>
                    <a:pt x="144" y="668"/>
                    <a:pt x="175" y="668"/>
                  </a:cubicBezTo>
                  <a:cubicBezTo>
                    <a:pt x="270" y="668"/>
                    <a:pt x="365" y="688"/>
                    <a:pt x="451" y="726"/>
                  </a:cubicBezTo>
                  <a:cubicBezTo>
                    <a:pt x="459" y="731"/>
                    <a:pt x="468" y="732"/>
                    <a:pt x="478" y="732"/>
                  </a:cubicBezTo>
                  <a:cubicBezTo>
                    <a:pt x="494" y="732"/>
                    <a:pt x="509" y="725"/>
                    <a:pt x="522" y="715"/>
                  </a:cubicBezTo>
                  <a:cubicBezTo>
                    <a:pt x="542" y="695"/>
                    <a:pt x="550" y="668"/>
                    <a:pt x="540" y="643"/>
                  </a:cubicBezTo>
                  <a:cubicBezTo>
                    <a:pt x="478" y="466"/>
                    <a:pt x="478" y="265"/>
                    <a:pt x="544" y="89"/>
                  </a:cubicBezTo>
                  <a:cubicBezTo>
                    <a:pt x="557" y="54"/>
                    <a:pt x="538" y="17"/>
                    <a:pt x="504" y="4"/>
                  </a:cubicBezTo>
                  <a:cubicBezTo>
                    <a:pt x="497" y="2"/>
                    <a:pt x="490" y="1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67"/>
            <p:cNvSpPr/>
            <p:nvPr/>
          </p:nvSpPr>
          <p:spPr>
            <a:xfrm>
              <a:off x="441025" y="2291200"/>
              <a:ext cx="94100" cy="80775"/>
            </a:xfrm>
            <a:custGeom>
              <a:avLst/>
              <a:gdLst/>
              <a:ahLst/>
              <a:cxnLst/>
              <a:rect l="l" t="t" r="r" b="b"/>
              <a:pathLst>
                <a:path w="3764" h="3231" extrusionOk="0">
                  <a:moveTo>
                    <a:pt x="2784" y="0"/>
                  </a:moveTo>
                  <a:cubicBezTo>
                    <a:pt x="2761" y="97"/>
                    <a:pt x="2677" y="177"/>
                    <a:pt x="2578" y="193"/>
                  </a:cubicBezTo>
                  <a:cubicBezTo>
                    <a:pt x="2565" y="195"/>
                    <a:pt x="2551" y="197"/>
                    <a:pt x="2538" y="197"/>
                  </a:cubicBezTo>
                  <a:cubicBezTo>
                    <a:pt x="2453" y="197"/>
                    <a:pt x="2368" y="151"/>
                    <a:pt x="2321" y="77"/>
                  </a:cubicBezTo>
                  <a:cubicBezTo>
                    <a:pt x="2281" y="212"/>
                    <a:pt x="2161" y="319"/>
                    <a:pt x="2023" y="346"/>
                  </a:cubicBezTo>
                  <a:cubicBezTo>
                    <a:pt x="1975" y="355"/>
                    <a:pt x="1921" y="361"/>
                    <a:pt x="1868" y="361"/>
                  </a:cubicBezTo>
                  <a:cubicBezTo>
                    <a:pt x="1769" y="361"/>
                    <a:pt x="1673" y="339"/>
                    <a:pt x="1618" y="267"/>
                  </a:cubicBezTo>
                  <a:lnTo>
                    <a:pt x="1618" y="267"/>
                  </a:lnTo>
                  <a:cubicBezTo>
                    <a:pt x="1642" y="453"/>
                    <a:pt x="1595" y="649"/>
                    <a:pt x="1483" y="804"/>
                  </a:cubicBezTo>
                  <a:cubicBezTo>
                    <a:pt x="1375" y="956"/>
                    <a:pt x="1202" y="1077"/>
                    <a:pt x="1014" y="1114"/>
                  </a:cubicBezTo>
                  <a:cubicBezTo>
                    <a:pt x="999" y="1021"/>
                    <a:pt x="1003" y="944"/>
                    <a:pt x="984" y="851"/>
                  </a:cubicBezTo>
                  <a:cubicBezTo>
                    <a:pt x="965" y="850"/>
                    <a:pt x="945" y="850"/>
                    <a:pt x="926" y="850"/>
                  </a:cubicBezTo>
                  <a:cubicBezTo>
                    <a:pt x="690" y="850"/>
                    <a:pt x="448" y="907"/>
                    <a:pt x="272" y="1062"/>
                  </a:cubicBezTo>
                  <a:cubicBezTo>
                    <a:pt x="91" y="1221"/>
                    <a:pt x="1" y="1475"/>
                    <a:pt x="41" y="1713"/>
                  </a:cubicBezTo>
                  <a:cubicBezTo>
                    <a:pt x="81" y="1950"/>
                    <a:pt x="248" y="2162"/>
                    <a:pt x="470" y="2252"/>
                  </a:cubicBezTo>
                  <a:cubicBezTo>
                    <a:pt x="555" y="2287"/>
                    <a:pt x="646" y="2304"/>
                    <a:pt x="738" y="2304"/>
                  </a:cubicBezTo>
                  <a:cubicBezTo>
                    <a:pt x="794" y="2304"/>
                    <a:pt x="850" y="2298"/>
                    <a:pt x="906" y="2284"/>
                  </a:cubicBezTo>
                  <a:lnTo>
                    <a:pt x="906" y="2284"/>
                  </a:lnTo>
                  <a:cubicBezTo>
                    <a:pt x="883" y="2370"/>
                    <a:pt x="860" y="2455"/>
                    <a:pt x="838" y="2540"/>
                  </a:cubicBezTo>
                  <a:cubicBezTo>
                    <a:pt x="991" y="2843"/>
                    <a:pt x="1284" y="3072"/>
                    <a:pt x="1608" y="3178"/>
                  </a:cubicBezTo>
                  <a:cubicBezTo>
                    <a:pt x="1719" y="3214"/>
                    <a:pt x="1834" y="3231"/>
                    <a:pt x="1949" y="3231"/>
                  </a:cubicBezTo>
                  <a:cubicBezTo>
                    <a:pt x="2169" y="3231"/>
                    <a:pt x="2391" y="3170"/>
                    <a:pt x="2591" y="3069"/>
                  </a:cubicBezTo>
                  <a:cubicBezTo>
                    <a:pt x="2635" y="2969"/>
                    <a:pt x="2672" y="2879"/>
                    <a:pt x="2711" y="2788"/>
                  </a:cubicBezTo>
                  <a:cubicBezTo>
                    <a:pt x="3327" y="2666"/>
                    <a:pt x="3692" y="2112"/>
                    <a:pt x="3722" y="1697"/>
                  </a:cubicBezTo>
                  <a:cubicBezTo>
                    <a:pt x="3763" y="1168"/>
                    <a:pt x="3626" y="672"/>
                    <a:pt x="3354" y="215"/>
                  </a:cubicBezTo>
                  <a:cubicBezTo>
                    <a:pt x="3297" y="258"/>
                    <a:pt x="3226" y="280"/>
                    <a:pt x="3154" y="280"/>
                  </a:cubicBezTo>
                  <a:cubicBezTo>
                    <a:pt x="3113" y="280"/>
                    <a:pt x="3072" y="273"/>
                    <a:pt x="3034" y="257"/>
                  </a:cubicBezTo>
                  <a:cubicBezTo>
                    <a:pt x="2931" y="215"/>
                    <a:pt x="2800" y="113"/>
                    <a:pt x="278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67"/>
            <p:cNvSpPr/>
            <p:nvPr/>
          </p:nvSpPr>
          <p:spPr>
            <a:xfrm>
              <a:off x="487050" y="231860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5"/>
                    <a:pt x="61" y="265"/>
                    <a:pt x="134" y="265"/>
                  </a:cubicBezTo>
                  <a:cubicBezTo>
                    <a:pt x="207" y="265"/>
                    <a:pt x="265" y="205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67"/>
            <p:cNvSpPr/>
            <p:nvPr/>
          </p:nvSpPr>
          <p:spPr>
            <a:xfrm>
              <a:off x="517825" y="23152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6"/>
                    <a:pt x="61" y="265"/>
                    <a:pt x="134" y="265"/>
                  </a:cubicBezTo>
                  <a:cubicBezTo>
                    <a:pt x="207" y="265"/>
                    <a:pt x="265" y="206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67"/>
            <p:cNvSpPr/>
            <p:nvPr/>
          </p:nvSpPr>
          <p:spPr>
            <a:xfrm>
              <a:off x="481925" y="2303700"/>
              <a:ext cx="15950" cy="7875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447" y="0"/>
                  </a:moveTo>
                  <a:cubicBezTo>
                    <a:pt x="283" y="0"/>
                    <a:pt x="119" y="79"/>
                    <a:pt x="23" y="212"/>
                  </a:cubicBezTo>
                  <a:cubicBezTo>
                    <a:pt x="0" y="241"/>
                    <a:pt x="7" y="282"/>
                    <a:pt x="36" y="304"/>
                  </a:cubicBezTo>
                  <a:cubicBezTo>
                    <a:pt x="47" y="312"/>
                    <a:pt x="62" y="315"/>
                    <a:pt x="74" y="315"/>
                  </a:cubicBezTo>
                  <a:cubicBezTo>
                    <a:pt x="94" y="315"/>
                    <a:pt x="116" y="306"/>
                    <a:pt x="127" y="289"/>
                  </a:cubicBezTo>
                  <a:cubicBezTo>
                    <a:pt x="199" y="191"/>
                    <a:pt x="321" y="133"/>
                    <a:pt x="443" y="133"/>
                  </a:cubicBezTo>
                  <a:cubicBezTo>
                    <a:pt x="477" y="133"/>
                    <a:pt x="511" y="137"/>
                    <a:pt x="543" y="146"/>
                  </a:cubicBezTo>
                  <a:cubicBezTo>
                    <a:pt x="549" y="148"/>
                    <a:pt x="555" y="149"/>
                    <a:pt x="561" y="149"/>
                  </a:cubicBezTo>
                  <a:cubicBezTo>
                    <a:pt x="590" y="149"/>
                    <a:pt x="617" y="129"/>
                    <a:pt x="626" y="101"/>
                  </a:cubicBezTo>
                  <a:cubicBezTo>
                    <a:pt x="638" y="65"/>
                    <a:pt x="618" y="29"/>
                    <a:pt x="582" y="19"/>
                  </a:cubicBezTo>
                  <a:cubicBezTo>
                    <a:pt x="538" y="6"/>
                    <a:pt x="493" y="0"/>
                    <a:pt x="44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67"/>
            <p:cNvSpPr/>
            <p:nvPr/>
          </p:nvSpPr>
          <p:spPr>
            <a:xfrm>
              <a:off x="512250" y="2300825"/>
              <a:ext cx="13675" cy="5150"/>
            </a:xfrm>
            <a:custGeom>
              <a:avLst/>
              <a:gdLst/>
              <a:ahLst/>
              <a:cxnLst/>
              <a:rect l="l" t="t" r="r" b="b"/>
              <a:pathLst>
                <a:path w="547" h="206" extrusionOk="0">
                  <a:moveTo>
                    <a:pt x="271" y="0"/>
                  </a:moveTo>
                  <a:cubicBezTo>
                    <a:pt x="185" y="0"/>
                    <a:pt x="99" y="28"/>
                    <a:pt x="32" y="84"/>
                  </a:cubicBezTo>
                  <a:cubicBezTo>
                    <a:pt x="5" y="107"/>
                    <a:pt x="1" y="150"/>
                    <a:pt x="25" y="177"/>
                  </a:cubicBezTo>
                  <a:cubicBezTo>
                    <a:pt x="38" y="192"/>
                    <a:pt x="56" y="199"/>
                    <a:pt x="75" y="199"/>
                  </a:cubicBezTo>
                  <a:cubicBezTo>
                    <a:pt x="90" y="199"/>
                    <a:pt x="106" y="194"/>
                    <a:pt x="118" y="184"/>
                  </a:cubicBezTo>
                  <a:cubicBezTo>
                    <a:pt x="160" y="149"/>
                    <a:pt x="215" y="132"/>
                    <a:pt x="271" y="132"/>
                  </a:cubicBezTo>
                  <a:cubicBezTo>
                    <a:pt x="329" y="132"/>
                    <a:pt x="387" y="151"/>
                    <a:pt x="430" y="190"/>
                  </a:cubicBezTo>
                  <a:cubicBezTo>
                    <a:pt x="442" y="200"/>
                    <a:pt x="458" y="206"/>
                    <a:pt x="475" y="206"/>
                  </a:cubicBezTo>
                  <a:cubicBezTo>
                    <a:pt x="493" y="206"/>
                    <a:pt x="511" y="198"/>
                    <a:pt x="523" y="184"/>
                  </a:cubicBezTo>
                  <a:cubicBezTo>
                    <a:pt x="547" y="157"/>
                    <a:pt x="544" y="115"/>
                    <a:pt x="518" y="91"/>
                  </a:cubicBezTo>
                  <a:cubicBezTo>
                    <a:pt x="450" y="31"/>
                    <a:pt x="360" y="0"/>
                    <a:pt x="2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67"/>
            <p:cNvSpPr/>
            <p:nvPr/>
          </p:nvSpPr>
          <p:spPr>
            <a:xfrm>
              <a:off x="503275" y="2316450"/>
              <a:ext cx="8475" cy="14325"/>
            </a:xfrm>
            <a:custGeom>
              <a:avLst/>
              <a:gdLst/>
              <a:ahLst/>
              <a:cxnLst/>
              <a:rect l="l" t="t" r="r" b="b"/>
              <a:pathLst>
                <a:path w="339" h="573" extrusionOk="0">
                  <a:moveTo>
                    <a:pt x="166" y="0"/>
                  </a:moveTo>
                  <a:cubicBezTo>
                    <a:pt x="160" y="0"/>
                    <a:pt x="155" y="1"/>
                    <a:pt x="150" y="2"/>
                  </a:cubicBezTo>
                  <a:cubicBezTo>
                    <a:pt x="115" y="11"/>
                    <a:pt x="94" y="47"/>
                    <a:pt x="102" y="82"/>
                  </a:cubicBezTo>
                  <a:lnTo>
                    <a:pt x="188" y="413"/>
                  </a:lnTo>
                  <a:cubicBezTo>
                    <a:pt x="178" y="415"/>
                    <a:pt x="167" y="418"/>
                    <a:pt x="157" y="420"/>
                  </a:cubicBezTo>
                  <a:cubicBezTo>
                    <a:pt x="124" y="427"/>
                    <a:pt x="94" y="434"/>
                    <a:pt x="60" y="441"/>
                  </a:cubicBezTo>
                  <a:cubicBezTo>
                    <a:pt x="24" y="448"/>
                    <a:pt x="1" y="483"/>
                    <a:pt x="8" y="518"/>
                  </a:cubicBezTo>
                  <a:cubicBezTo>
                    <a:pt x="14" y="551"/>
                    <a:pt x="42" y="573"/>
                    <a:pt x="72" y="573"/>
                  </a:cubicBezTo>
                  <a:cubicBezTo>
                    <a:pt x="75" y="573"/>
                    <a:pt x="81" y="573"/>
                    <a:pt x="87" y="570"/>
                  </a:cubicBezTo>
                  <a:cubicBezTo>
                    <a:pt x="122" y="563"/>
                    <a:pt x="155" y="555"/>
                    <a:pt x="187" y="548"/>
                  </a:cubicBezTo>
                  <a:cubicBezTo>
                    <a:pt x="218" y="541"/>
                    <a:pt x="250" y="534"/>
                    <a:pt x="284" y="527"/>
                  </a:cubicBezTo>
                  <a:cubicBezTo>
                    <a:pt x="301" y="524"/>
                    <a:pt x="317" y="513"/>
                    <a:pt x="325" y="497"/>
                  </a:cubicBezTo>
                  <a:cubicBezTo>
                    <a:pt x="335" y="481"/>
                    <a:pt x="338" y="463"/>
                    <a:pt x="333" y="445"/>
                  </a:cubicBezTo>
                  <a:lnTo>
                    <a:pt x="230" y="48"/>
                  </a:lnTo>
                  <a:cubicBezTo>
                    <a:pt x="222" y="20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67"/>
            <p:cNvSpPr/>
            <p:nvPr/>
          </p:nvSpPr>
          <p:spPr>
            <a:xfrm>
              <a:off x="490850" y="2330600"/>
              <a:ext cx="12650" cy="9150"/>
            </a:xfrm>
            <a:custGeom>
              <a:avLst/>
              <a:gdLst/>
              <a:ahLst/>
              <a:cxnLst/>
              <a:rect l="l" t="t" r="r" b="b"/>
              <a:pathLst>
                <a:path w="506" h="366" extrusionOk="0">
                  <a:moveTo>
                    <a:pt x="82" y="0"/>
                  </a:moveTo>
                  <a:cubicBezTo>
                    <a:pt x="50" y="0"/>
                    <a:pt x="22" y="24"/>
                    <a:pt x="18" y="57"/>
                  </a:cubicBezTo>
                  <a:cubicBezTo>
                    <a:pt x="0" y="168"/>
                    <a:pt x="62" y="287"/>
                    <a:pt x="163" y="338"/>
                  </a:cubicBezTo>
                  <a:cubicBezTo>
                    <a:pt x="202" y="357"/>
                    <a:pt x="242" y="365"/>
                    <a:pt x="284" y="365"/>
                  </a:cubicBezTo>
                  <a:cubicBezTo>
                    <a:pt x="355" y="365"/>
                    <a:pt x="428" y="337"/>
                    <a:pt x="481" y="290"/>
                  </a:cubicBezTo>
                  <a:cubicBezTo>
                    <a:pt x="505" y="265"/>
                    <a:pt x="505" y="222"/>
                    <a:pt x="481" y="197"/>
                  </a:cubicBezTo>
                  <a:cubicBezTo>
                    <a:pt x="468" y="185"/>
                    <a:pt x="451" y="179"/>
                    <a:pt x="434" y="179"/>
                  </a:cubicBezTo>
                  <a:cubicBezTo>
                    <a:pt x="418" y="179"/>
                    <a:pt x="401" y="185"/>
                    <a:pt x="388" y="197"/>
                  </a:cubicBezTo>
                  <a:cubicBezTo>
                    <a:pt x="361" y="222"/>
                    <a:pt x="323" y="236"/>
                    <a:pt x="286" y="236"/>
                  </a:cubicBezTo>
                  <a:cubicBezTo>
                    <a:pt x="265" y="236"/>
                    <a:pt x="244" y="231"/>
                    <a:pt x="225" y="222"/>
                  </a:cubicBezTo>
                  <a:cubicBezTo>
                    <a:pt x="173" y="195"/>
                    <a:pt x="139" y="132"/>
                    <a:pt x="148" y="75"/>
                  </a:cubicBezTo>
                  <a:cubicBezTo>
                    <a:pt x="153" y="39"/>
                    <a:pt x="128" y="7"/>
                    <a:pt x="92" y="1"/>
                  </a:cubicBezTo>
                  <a:cubicBezTo>
                    <a:pt x="89" y="0"/>
                    <a:pt x="85" y="0"/>
                    <a:pt x="8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67"/>
            <p:cNvSpPr/>
            <p:nvPr/>
          </p:nvSpPr>
          <p:spPr>
            <a:xfrm>
              <a:off x="450750" y="2321000"/>
              <a:ext cx="11975" cy="7350"/>
            </a:xfrm>
            <a:custGeom>
              <a:avLst/>
              <a:gdLst/>
              <a:ahLst/>
              <a:cxnLst/>
              <a:rect l="l" t="t" r="r" b="b"/>
              <a:pathLst>
                <a:path w="479" h="294" extrusionOk="0">
                  <a:moveTo>
                    <a:pt x="78" y="0"/>
                  </a:moveTo>
                  <a:cubicBezTo>
                    <a:pt x="54" y="0"/>
                    <a:pt x="30" y="13"/>
                    <a:pt x="18" y="36"/>
                  </a:cubicBezTo>
                  <a:cubicBezTo>
                    <a:pt x="1" y="69"/>
                    <a:pt x="15" y="108"/>
                    <a:pt x="48" y="123"/>
                  </a:cubicBezTo>
                  <a:lnTo>
                    <a:pt x="372" y="286"/>
                  </a:lnTo>
                  <a:cubicBezTo>
                    <a:pt x="381" y="292"/>
                    <a:pt x="392" y="293"/>
                    <a:pt x="401" y="293"/>
                  </a:cubicBezTo>
                  <a:cubicBezTo>
                    <a:pt x="424" y="293"/>
                    <a:pt x="448" y="281"/>
                    <a:pt x="459" y="256"/>
                  </a:cubicBezTo>
                  <a:cubicBezTo>
                    <a:pt x="478" y="223"/>
                    <a:pt x="464" y="185"/>
                    <a:pt x="431" y="169"/>
                  </a:cubicBezTo>
                  <a:lnTo>
                    <a:pt x="106" y="6"/>
                  </a:lnTo>
                  <a:cubicBezTo>
                    <a:pt x="97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67"/>
            <p:cNvSpPr/>
            <p:nvPr/>
          </p:nvSpPr>
          <p:spPr>
            <a:xfrm>
              <a:off x="485050" y="2358925"/>
              <a:ext cx="25875" cy="5725"/>
            </a:xfrm>
            <a:custGeom>
              <a:avLst/>
              <a:gdLst/>
              <a:ahLst/>
              <a:cxnLst/>
              <a:rect l="l" t="t" r="r" b="b"/>
              <a:pathLst>
                <a:path w="1035" h="229" extrusionOk="0">
                  <a:moveTo>
                    <a:pt x="75" y="0"/>
                  </a:moveTo>
                  <a:cubicBezTo>
                    <a:pt x="50" y="0"/>
                    <a:pt x="26" y="15"/>
                    <a:pt x="15" y="40"/>
                  </a:cubicBezTo>
                  <a:cubicBezTo>
                    <a:pt x="1" y="72"/>
                    <a:pt x="15" y="112"/>
                    <a:pt x="50" y="126"/>
                  </a:cubicBezTo>
                  <a:cubicBezTo>
                    <a:pt x="208" y="196"/>
                    <a:pt x="380" y="229"/>
                    <a:pt x="553" y="229"/>
                  </a:cubicBezTo>
                  <a:cubicBezTo>
                    <a:pt x="700" y="229"/>
                    <a:pt x="849" y="203"/>
                    <a:pt x="982" y="154"/>
                  </a:cubicBezTo>
                  <a:cubicBezTo>
                    <a:pt x="1016" y="142"/>
                    <a:pt x="1034" y="104"/>
                    <a:pt x="1022" y="70"/>
                  </a:cubicBezTo>
                  <a:cubicBezTo>
                    <a:pt x="1012" y="44"/>
                    <a:pt x="987" y="27"/>
                    <a:pt x="961" y="27"/>
                  </a:cubicBezTo>
                  <a:cubicBezTo>
                    <a:pt x="953" y="27"/>
                    <a:pt x="945" y="29"/>
                    <a:pt x="937" y="32"/>
                  </a:cubicBezTo>
                  <a:cubicBezTo>
                    <a:pt x="814" y="76"/>
                    <a:pt x="683" y="98"/>
                    <a:pt x="552" y="98"/>
                  </a:cubicBezTo>
                  <a:cubicBezTo>
                    <a:pt x="397" y="98"/>
                    <a:pt x="243" y="68"/>
                    <a:pt x="101" y="6"/>
                  </a:cubicBez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67"/>
            <p:cNvSpPr/>
            <p:nvPr/>
          </p:nvSpPr>
          <p:spPr>
            <a:xfrm>
              <a:off x="417275" y="2418100"/>
              <a:ext cx="161450" cy="105550"/>
            </a:xfrm>
            <a:custGeom>
              <a:avLst/>
              <a:gdLst/>
              <a:ahLst/>
              <a:cxnLst/>
              <a:rect l="l" t="t" r="r" b="b"/>
              <a:pathLst>
                <a:path w="6458" h="4222" extrusionOk="0">
                  <a:moveTo>
                    <a:pt x="2034" y="0"/>
                  </a:moveTo>
                  <a:cubicBezTo>
                    <a:pt x="1355" y="422"/>
                    <a:pt x="679" y="844"/>
                    <a:pt x="0" y="1264"/>
                  </a:cubicBezTo>
                  <a:cubicBezTo>
                    <a:pt x="124" y="1500"/>
                    <a:pt x="262" y="1704"/>
                    <a:pt x="388" y="1940"/>
                  </a:cubicBezTo>
                  <a:cubicBezTo>
                    <a:pt x="669" y="2472"/>
                    <a:pt x="1315" y="2781"/>
                    <a:pt x="1861" y="3034"/>
                  </a:cubicBezTo>
                  <a:cubicBezTo>
                    <a:pt x="2407" y="3285"/>
                    <a:pt x="2995" y="3443"/>
                    <a:pt x="3575" y="3598"/>
                  </a:cubicBezTo>
                  <a:cubicBezTo>
                    <a:pt x="4217" y="3766"/>
                    <a:pt x="4772" y="4214"/>
                    <a:pt x="5434" y="4222"/>
                  </a:cubicBezTo>
                  <a:cubicBezTo>
                    <a:pt x="5477" y="4144"/>
                    <a:pt x="5448" y="4037"/>
                    <a:pt x="5372" y="3990"/>
                  </a:cubicBezTo>
                  <a:cubicBezTo>
                    <a:pt x="5236" y="3901"/>
                    <a:pt x="5096" y="3814"/>
                    <a:pt x="4958" y="3724"/>
                  </a:cubicBezTo>
                  <a:lnTo>
                    <a:pt x="4958" y="3724"/>
                  </a:lnTo>
                  <a:cubicBezTo>
                    <a:pt x="5305" y="3801"/>
                    <a:pt x="5644" y="3883"/>
                    <a:pt x="5991" y="3959"/>
                  </a:cubicBezTo>
                  <a:cubicBezTo>
                    <a:pt x="6050" y="3907"/>
                    <a:pt x="6063" y="3813"/>
                    <a:pt x="6020" y="3748"/>
                  </a:cubicBezTo>
                  <a:cubicBezTo>
                    <a:pt x="5993" y="3707"/>
                    <a:pt x="5948" y="3680"/>
                    <a:pt x="5904" y="3657"/>
                  </a:cubicBezTo>
                  <a:cubicBezTo>
                    <a:pt x="5778" y="3585"/>
                    <a:pt x="5655" y="3514"/>
                    <a:pt x="5529" y="3444"/>
                  </a:cubicBezTo>
                  <a:lnTo>
                    <a:pt x="5529" y="3444"/>
                  </a:lnTo>
                  <a:cubicBezTo>
                    <a:pt x="5818" y="3520"/>
                    <a:pt x="6121" y="3578"/>
                    <a:pt x="6409" y="3651"/>
                  </a:cubicBezTo>
                  <a:cubicBezTo>
                    <a:pt x="6457" y="3601"/>
                    <a:pt x="6457" y="3517"/>
                    <a:pt x="6426" y="3457"/>
                  </a:cubicBezTo>
                  <a:cubicBezTo>
                    <a:pt x="6393" y="3394"/>
                    <a:pt x="6337" y="3350"/>
                    <a:pt x="6280" y="3308"/>
                  </a:cubicBezTo>
                  <a:cubicBezTo>
                    <a:pt x="6150" y="3217"/>
                    <a:pt x="5991" y="3137"/>
                    <a:pt x="5841" y="3084"/>
                  </a:cubicBezTo>
                  <a:lnTo>
                    <a:pt x="5841" y="3084"/>
                  </a:lnTo>
                  <a:cubicBezTo>
                    <a:pt x="6037" y="3119"/>
                    <a:pt x="6237" y="3141"/>
                    <a:pt x="6434" y="3177"/>
                  </a:cubicBezTo>
                  <a:cubicBezTo>
                    <a:pt x="6450" y="3005"/>
                    <a:pt x="6307" y="2879"/>
                    <a:pt x="6166" y="2781"/>
                  </a:cubicBezTo>
                  <a:cubicBezTo>
                    <a:pt x="5928" y="2613"/>
                    <a:pt x="5685" y="2428"/>
                    <a:pt x="5432" y="2288"/>
                  </a:cubicBezTo>
                  <a:cubicBezTo>
                    <a:pt x="5601" y="2197"/>
                    <a:pt x="5771" y="2106"/>
                    <a:pt x="5940" y="2014"/>
                  </a:cubicBezTo>
                  <a:cubicBezTo>
                    <a:pt x="5985" y="1990"/>
                    <a:pt x="6034" y="1963"/>
                    <a:pt x="6063" y="1919"/>
                  </a:cubicBezTo>
                  <a:cubicBezTo>
                    <a:pt x="6091" y="1873"/>
                    <a:pt x="6091" y="1744"/>
                    <a:pt x="6040" y="1733"/>
                  </a:cubicBezTo>
                  <a:cubicBezTo>
                    <a:pt x="5478" y="1596"/>
                    <a:pt x="4902" y="1532"/>
                    <a:pt x="4325" y="1532"/>
                  </a:cubicBezTo>
                  <a:cubicBezTo>
                    <a:pt x="4230" y="1532"/>
                    <a:pt x="4134" y="1534"/>
                    <a:pt x="4038" y="1537"/>
                  </a:cubicBezTo>
                  <a:cubicBezTo>
                    <a:pt x="3460" y="1182"/>
                    <a:pt x="2868" y="829"/>
                    <a:pt x="2289" y="475"/>
                  </a:cubicBezTo>
                  <a:cubicBezTo>
                    <a:pt x="2203" y="308"/>
                    <a:pt x="2120" y="168"/>
                    <a:pt x="203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67"/>
            <p:cNvSpPr/>
            <p:nvPr/>
          </p:nvSpPr>
          <p:spPr>
            <a:xfrm>
              <a:off x="544375" y="2500325"/>
              <a:ext cx="16650" cy="7825"/>
            </a:xfrm>
            <a:custGeom>
              <a:avLst/>
              <a:gdLst/>
              <a:ahLst/>
              <a:cxnLst/>
              <a:rect l="l" t="t" r="r" b="b"/>
              <a:pathLst>
                <a:path w="666" h="313" extrusionOk="0">
                  <a:moveTo>
                    <a:pt x="76" y="1"/>
                  </a:moveTo>
                  <a:cubicBezTo>
                    <a:pt x="49" y="1"/>
                    <a:pt x="22" y="17"/>
                    <a:pt x="12" y="45"/>
                  </a:cubicBezTo>
                  <a:cubicBezTo>
                    <a:pt x="1" y="79"/>
                    <a:pt x="19" y="116"/>
                    <a:pt x="52" y="129"/>
                  </a:cubicBezTo>
                  <a:lnTo>
                    <a:pt x="571" y="309"/>
                  </a:lnTo>
                  <a:cubicBezTo>
                    <a:pt x="578" y="311"/>
                    <a:pt x="586" y="312"/>
                    <a:pt x="593" y="312"/>
                  </a:cubicBezTo>
                  <a:cubicBezTo>
                    <a:pt x="620" y="312"/>
                    <a:pt x="644" y="296"/>
                    <a:pt x="656" y="268"/>
                  </a:cubicBezTo>
                  <a:cubicBezTo>
                    <a:pt x="666" y="234"/>
                    <a:pt x="648" y="196"/>
                    <a:pt x="614" y="184"/>
                  </a:cubicBezTo>
                  <a:lnTo>
                    <a:pt x="95" y="3"/>
                  </a:lnTo>
                  <a:cubicBezTo>
                    <a:pt x="89" y="2"/>
                    <a:pt x="82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67"/>
            <p:cNvSpPr/>
            <p:nvPr/>
          </p:nvSpPr>
          <p:spPr>
            <a:xfrm>
              <a:off x="549600" y="2489625"/>
              <a:ext cx="18150" cy="8450"/>
            </a:xfrm>
            <a:custGeom>
              <a:avLst/>
              <a:gdLst/>
              <a:ahLst/>
              <a:cxnLst/>
              <a:rect l="l" t="t" r="r" b="b"/>
              <a:pathLst>
                <a:path w="726" h="338" extrusionOk="0">
                  <a:moveTo>
                    <a:pt x="76" y="0"/>
                  </a:moveTo>
                  <a:cubicBezTo>
                    <a:pt x="49" y="0"/>
                    <a:pt x="24" y="17"/>
                    <a:pt x="13" y="44"/>
                  </a:cubicBezTo>
                  <a:cubicBezTo>
                    <a:pt x="1" y="78"/>
                    <a:pt x="19" y="116"/>
                    <a:pt x="53" y="128"/>
                  </a:cubicBezTo>
                  <a:lnTo>
                    <a:pt x="628" y="333"/>
                  </a:lnTo>
                  <a:cubicBezTo>
                    <a:pt x="635" y="336"/>
                    <a:pt x="642" y="337"/>
                    <a:pt x="650" y="337"/>
                  </a:cubicBezTo>
                  <a:cubicBezTo>
                    <a:pt x="677" y="337"/>
                    <a:pt x="701" y="321"/>
                    <a:pt x="712" y="294"/>
                  </a:cubicBezTo>
                  <a:cubicBezTo>
                    <a:pt x="725" y="260"/>
                    <a:pt x="707" y="223"/>
                    <a:pt x="672" y="210"/>
                  </a:cubicBezTo>
                  <a:lnTo>
                    <a:pt x="98" y="4"/>
                  </a:lnTo>
                  <a:cubicBezTo>
                    <a:pt x="91" y="2"/>
                    <a:pt x="83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67"/>
            <p:cNvSpPr/>
            <p:nvPr/>
          </p:nvSpPr>
          <p:spPr>
            <a:xfrm>
              <a:off x="544525" y="2471650"/>
              <a:ext cx="10925" cy="5500"/>
            </a:xfrm>
            <a:custGeom>
              <a:avLst/>
              <a:gdLst/>
              <a:ahLst/>
              <a:cxnLst/>
              <a:rect l="l" t="t" r="r" b="b"/>
              <a:pathLst>
                <a:path w="437" h="220" extrusionOk="0">
                  <a:moveTo>
                    <a:pt x="74" y="1"/>
                  </a:moveTo>
                  <a:cubicBezTo>
                    <a:pt x="46" y="1"/>
                    <a:pt x="20" y="19"/>
                    <a:pt x="11" y="48"/>
                  </a:cubicBezTo>
                  <a:cubicBezTo>
                    <a:pt x="1" y="84"/>
                    <a:pt x="22" y="120"/>
                    <a:pt x="56" y="130"/>
                  </a:cubicBezTo>
                  <a:lnTo>
                    <a:pt x="344" y="216"/>
                  </a:lnTo>
                  <a:cubicBezTo>
                    <a:pt x="351" y="220"/>
                    <a:pt x="358" y="220"/>
                    <a:pt x="364" y="220"/>
                  </a:cubicBezTo>
                  <a:cubicBezTo>
                    <a:pt x="392" y="220"/>
                    <a:pt x="418" y="201"/>
                    <a:pt x="425" y="171"/>
                  </a:cubicBezTo>
                  <a:cubicBezTo>
                    <a:pt x="437" y="135"/>
                    <a:pt x="415" y="100"/>
                    <a:pt x="381" y="90"/>
                  </a:cubicBezTo>
                  <a:lnTo>
                    <a:pt x="94" y="4"/>
                  </a:lnTo>
                  <a:cubicBezTo>
                    <a:pt x="87" y="2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2" name="Google Shape;4482;p67"/>
          <p:cNvGrpSpPr/>
          <p:nvPr/>
        </p:nvGrpSpPr>
        <p:grpSpPr>
          <a:xfrm flipH="1">
            <a:off x="6530148" y="541766"/>
            <a:ext cx="1707450" cy="4061726"/>
            <a:chOff x="2248100" y="1331375"/>
            <a:chExt cx="528475" cy="1257150"/>
          </a:xfrm>
        </p:grpSpPr>
        <p:sp>
          <p:nvSpPr>
            <p:cNvPr id="4483" name="Google Shape;4483;p67"/>
            <p:cNvSpPr/>
            <p:nvPr/>
          </p:nvSpPr>
          <p:spPr>
            <a:xfrm>
              <a:off x="2272775" y="2546925"/>
              <a:ext cx="434775" cy="41600"/>
            </a:xfrm>
            <a:custGeom>
              <a:avLst/>
              <a:gdLst/>
              <a:ahLst/>
              <a:cxnLst/>
              <a:rect l="l" t="t" r="r" b="b"/>
              <a:pathLst>
                <a:path w="17391" h="1664" extrusionOk="0">
                  <a:moveTo>
                    <a:pt x="8694" y="1"/>
                  </a:moveTo>
                  <a:cubicBezTo>
                    <a:pt x="6389" y="1"/>
                    <a:pt x="4177" y="89"/>
                    <a:pt x="2546" y="245"/>
                  </a:cubicBezTo>
                  <a:cubicBezTo>
                    <a:pt x="915" y="401"/>
                    <a:pt x="0" y="612"/>
                    <a:pt x="0" y="833"/>
                  </a:cubicBezTo>
                  <a:cubicBezTo>
                    <a:pt x="0" y="1053"/>
                    <a:pt x="915" y="1264"/>
                    <a:pt x="2546" y="1420"/>
                  </a:cubicBezTo>
                  <a:cubicBezTo>
                    <a:pt x="4177" y="1576"/>
                    <a:pt x="6389" y="1663"/>
                    <a:pt x="8694" y="1663"/>
                  </a:cubicBezTo>
                  <a:cubicBezTo>
                    <a:pt x="11000" y="1663"/>
                    <a:pt x="13212" y="1576"/>
                    <a:pt x="14843" y="1420"/>
                  </a:cubicBezTo>
                  <a:cubicBezTo>
                    <a:pt x="16474" y="1264"/>
                    <a:pt x="17390" y="1053"/>
                    <a:pt x="17390" y="833"/>
                  </a:cubicBezTo>
                  <a:cubicBezTo>
                    <a:pt x="17390" y="612"/>
                    <a:pt x="16474" y="401"/>
                    <a:pt x="14843" y="245"/>
                  </a:cubicBezTo>
                  <a:cubicBezTo>
                    <a:pt x="13212" y="89"/>
                    <a:pt x="11000" y="1"/>
                    <a:pt x="8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67"/>
            <p:cNvSpPr/>
            <p:nvPr/>
          </p:nvSpPr>
          <p:spPr>
            <a:xfrm>
              <a:off x="2341425" y="2379000"/>
              <a:ext cx="270275" cy="186425"/>
            </a:xfrm>
            <a:custGeom>
              <a:avLst/>
              <a:gdLst/>
              <a:ahLst/>
              <a:cxnLst/>
              <a:rect l="l" t="t" r="r" b="b"/>
              <a:pathLst>
                <a:path w="10811" h="7457" extrusionOk="0">
                  <a:moveTo>
                    <a:pt x="1060" y="0"/>
                  </a:moveTo>
                  <a:cubicBezTo>
                    <a:pt x="705" y="1423"/>
                    <a:pt x="353" y="2845"/>
                    <a:pt x="0" y="4265"/>
                  </a:cubicBezTo>
                  <a:cubicBezTo>
                    <a:pt x="855" y="5427"/>
                    <a:pt x="2042" y="6323"/>
                    <a:pt x="3382" y="6842"/>
                  </a:cubicBezTo>
                  <a:cubicBezTo>
                    <a:pt x="3405" y="7045"/>
                    <a:pt x="3427" y="7249"/>
                    <a:pt x="3453" y="7457"/>
                  </a:cubicBezTo>
                  <a:lnTo>
                    <a:pt x="10809" y="7408"/>
                  </a:lnTo>
                  <a:cubicBezTo>
                    <a:pt x="10810" y="7005"/>
                    <a:pt x="10429" y="6728"/>
                    <a:pt x="10120" y="6469"/>
                  </a:cubicBezTo>
                  <a:cubicBezTo>
                    <a:pt x="9232" y="5727"/>
                    <a:pt x="8689" y="4592"/>
                    <a:pt x="8666" y="3436"/>
                  </a:cubicBezTo>
                  <a:cubicBezTo>
                    <a:pt x="7642" y="3490"/>
                    <a:pt x="6606" y="3511"/>
                    <a:pt x="5571" y="3534"/>
                  </a:cubicBezTo>
                  <a:lnTo>
                    <a:pt x="5934" y="2509"/>
                  </a:lnTo>
                  <a:cubicBezTo>
                    <a:pt x="4367" y="1594"/>
                    <a:pt x="2725" y="722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67"/>
            <p:cNvSpPr/>
            <p:nvPr/>
          </p:nvSpPr>
          <p:spPr>
            <a:xfrm>
              <a:off x="2418400" y="2475775"/>
              <a:ext cx="7600" cy="77000"/>
            </a:xfrm>
            <a:custGeom>
              <a:avLst/>
              <a:gdLst/>
              <a:ahLst/>
              <a:cxnLst/>
              <a:rect l="l" t="t" r="r" b="b"/>
              <a:pathLst>
                <a:path w="304" h="3080" extrusionOk="0">
                  <a:moveTo>
                    <a:pt x="65" y="1"/>
                  </a:moveTo>
                  <a:cubicBezTo>
                    <a:pt x="26" y="3"/>
                    <a:pt x="0" y="35"/>
                    <a:pt x="2" y="71"/>
                  </a:cubicBezTo>
                  <a:lnTo>
                    <a:pt x="169" y="3017"/>
                  </a:lnTo>
                  <a:cubicBezTo>
                    <a:pt x="172" y="3052"/>
                    <a:pt x="202" y="3080"/>
                    <a:pt x="236" y="3080"/>
                  </a:cubicBezTo>
                  <a:lnTo>
                    <a:pt x="239" y="3080"/>
                  </a:lnTo>
                  <a:cubicBezTo>
                    <a:pt x="276" y="3078"/>
                    <a:pt x="303" y="3045"/>
                    <a:pt x="302" y="3010"/>
                  </a:cubicBezTo>
                  <a:lnTo>
                    <a:pt x="133" y="63"/>
                  </a:lnTo>
                  <a:cubicBezTo>
                    <a:pt x="132" y="26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67"/>
            <p:cNvSpPr/>
            <p:nvPr/>
          </p:nvSpPr>
          <p:spPr>
            <a:xfrm>
              <a:off x="2423050" y="2531350"/>
              <a:ext cx="172625" cy="24225"/>
            </a:xfrm>
            <a:custGeom>
              <a:avLst/>
              <a:gdLst/>
              <a:ahLst/>
              <a:cxnLst/>
              <a:rect l="l" t="t" r="r" b="b"/>
              <a:pathLst>
                <a:path w="6905" h="969" extrusionOk="0">
                  <a:moveTo>
                    <a:pt x="5632" y="0"/>
                  </a:moveTo>
                  <a:cubicBezTo>
                    <a:pt x="5503" y="0"/>
                    <a:pt x="5375" y="11"/>
                    <a:pt x="5248" y="33"/>
                  </a:cubicBezTo>
                  <a:cubicBezTo>
                    <a:pt x="4682" y="132"/>
                    <a:pt x="4186" y="415"/>
                    <a:pt x="3853" y="835"/>
                  </a:cubicBezTo>
                  <a:cubicBezTo>
                    <a:pt x="2585" y="834"/>
                    <a:pt x="1318" y="677"/>
                    <a:pt x="89" y="365"/>
                  </a:cubicBezTo>
                  <a:cubicBezTo>
                    <a:pt x="84" y="364"/>
                    <a:pt x="79" y="363"/>
                    <a:pt x="73" y="363"/>
                  </a:cubicBezTo>
                  <a:cubicBezTo>
                    <a:pt x="44" y="363"/>
                    <a:pt x="16" y="383"/>
                    <a:pt x="9" y="414"/>
                  </a:cubicBezTo>
                  <a:cubicBezTo>
                    <a:pt x="0" y="449"/>
                    <a:pt x="22" y="485"/>
                    <a:pt x="57" y="494"/>
                  </a:cubicBezTo>
                  <a:cubicBezTo>
                    <a:pt x="1303" y="808"/>
                    <a:pt x="2585" y="968"/>
                    <a:pt x="3870" y="968"/>
                  </a:cubicBezTo>
                  <a:cubicBezTo>
                    <a:pt x="3896" y="968"/>
                    <a:pt x="3921" y="962"/>
                    <a:pt x="3936" y="941"/>
                  </a:cubicBezTo>
                  <a:cubicBezTo>
                    <a:pt x="4250" y="534"/>
                    <a:pt x="4725" y="256"/>
                    <a:pt x="5271" y="162"/>
                  </a:cubicBezTo>
                  <a:cubicBezTo>
                    <a:pt x="5389" y="141"/>
                    <a:pt x="5509" y="131"/>
                    <a:pt x="5630" y="131"/>
                  </a:cubicBezTo>
                  <a:cubicBezTo>
                    <a:pt x="6039" y="131"/>
                    <a:pt x="6449" y="248"/>
                    <a:pt x="6793" y="468"/>
                  </a:cubicBezTo>
                  <a:cubicBezTo>
                    <a:pt x="6804" y="474"/>
                    <a:pt x="6816" y="478"/>
                    <a:pt x="6828" y="478"/>
                  </a:cubicBezTo>
                  <a:cubicBezTo>
                    <a:pt x="6850" y="478"/>
                    <a:pt x="6872" y="467"/>
                    <a:pt x="6885" y="448"/>
                  </a:cubicBezTo>
                  <a:cubicBezTo>
                    <a:pt x="6905" y="418"/>
                    <a:pt x="6895" y="376"/>
                    <a:pt x="6865" y="356"/>
                  </a:cubicBezTo>
                  <a:cubicBezTo>
                    <a:pt x="6499" y="124"/>
                    <a:pt x="6065" y="0"/>
                    <a:pt x="56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67"/>
            <p:cNvSpPr/>
            <p:nvPr/>
          </p:nvSpPr>
          <p:spPr>
            <a:xfrm>
              <a:off x="2348825" y="2468200"/>
              <a:ext cx="75525" cy="67200"/>
            </a:xfrm>
            <a:custGeom>
              <a:avLst/>
              <a:gdLst/>
              <a:ahLst/>
              <a:cxnLst/>
              <a:rect l="l" t="t" r="r" b="b"/>
              <a:pathLst>
                <a:path w="3021" h="2688" extrusionOk="0">
                  <a:moveTo>
                    <a:pt x="75" y="1"/>
                  </a:moveTo>
                  <a:cubicBezTo>
                    <a:pt x="63" y="1"/>
                    <a:pt x="51" y="4"/>
                    <a:pt x="40" y="10"/>
                  </a:cubicBezTo>
                  <a:cubicBezTo>
                    <a:pt x="9" y="30"/>
                    <a:pt x="0" y="72"/>
                    <a:pt x="20" y="102"/>
                  </a:cubicBezTo>
                  <a:cubicBezTo>
                    <a:pt x="735" y="1207"/>
                    <a:pt x="1736" y="2098"/>
                    <a:pt x="2915" y="2681"/>
                  </a:cubicBezTo>
                  <a:cubicBezTo>
                    <a:pt x="2923" y="2686"/>
                    <a:pt x="2935" y="2688"/>
                    <a:pt x="2944" y="2688"/>
                  </a:cubicBezTo>
                  <a:cubicBezTo>
                    <a:pt x="2966" y="2688"/>
                    <a:pt x="2991" y="2675"/>
                    <a:pt x="3005" y="2652"/>
                  </a:cubicBezTo>
                  <a:cubicBezTo>
                    <a:pt x="3021" y="2619"/>
                    <a:pt x="3006" y="2581"/>
                    <a:pt x="2974" y="2565"/>
                  </a:cubicBezTo>
                  <a:cubicBezTo>
                    <a:pt x="1816" y="1990"/>
                    <a:pt x="834" y="1115"/>
                    <a:pt x="132" y="30"/>
                  </a:cubicBezTo>
                  <a:cubicBezTo>
                    <a:pt x="119" y="11"/>
                    <a:pt x="97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67"/>
            <p:cNvSpPr/>
            <p:nvPr/>
          </p:nvSpPr>
          <p:spPr>
            <a:xfrm>
              <a:off x="2505875" y="2489300"/>
              <a:ext cx="49000" cy="8650"/>
            </a:xfrm>
            <a:custGeom>
              <a:avLst/>
              <a:gdLst/>
              <a:ahLst/>
              <a:cxnLst/>
              <a:rect l="l" t="t" r="r" b="b"/>
              <a:pathLst>
                <a:path w="1960" h="346" extrusionOk="0">
                  <a:moveTo>
                    <a:pt x="1892" y="1"/>
                  </a:moveTo>
                  <a:cubicBezTo>
                    <a:pt x="1888" y="1"/>
                    <a:pt x="1885" y="1"/>
                    <a:pt x="1882" y="1"/>
                  </a:cubicBezTo>
                  <a:lnTo>
                    <a:pt x="62" y="214"/>
                  </a:lnTo>
                  <a:cubicBezTo>
                    <a:pt x="27" y="219"/>
                    <a:pt x="1" y="251"/>
                    <a:pt x="5" y="287"/>
                  </a:cubicBezTo>
                  <a:cubicBezTo>
                    <a:pt x="8" y="322"/>
                    <a:pt x="37" y="346"/>
                    <a:pt x="69" y="346"/>
                  </a:cubicBezTo>
                  <a:cubicBezTo>
                    <a:pt x="72" y="346"/>
                    <a:pt x="75" y="346"/>
                    <a:pt x="78" y="344"/>
                  </a:cubicBezTo>
                  <a:lnTo>
                    <a:pt x="1899" y="131"/>
                  </a:lnTo>
                  <a:cubicBezTo>
                    <a:pt x="1935" y="126"/>
                    <a:pt x="1959" y="94"/>
                    <a:pt x="1956" y="58"/>
                  </a:cubicBezTo>
                  <a:cubicBezTo>
                    <a:pt x="1951" y="26"/>
                    <a:pt x="1924" y="1"/>
                    <a:pt x="189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67"/>
            <p:cNvSpPr/>
            <p:nvPr/>
          </p:nvSpPr>
          <p:spPr>
            <a:xfrm>
              <a:off x="2512500" y="2501325"/>
              <a:ext cx="39950" cy="6775"/>
            </a:xfrm>
            <a:custGeom>
              <a:avLst/>
              <a:gdLst/>
              <a:ahLst/>
              <a:cxnLst/>
              <a:rect l="l" t="t" r="r" b="b"/>
              <a:pathLst>
                <a:path w="1598" h="271" extrusionOk="0">
                  <a:moveTo>
                    <a:pt x="1526" y="0"/>
                  </a:moveTo>
                  <a:cubicBezTo>
                    <a:pt x="1525" y="0"/>
                    <a:pt x="1523" y="0"/>
                    <a:pt x="1521" y="1"/>
                  </a:cubicBezTo>
                  <a:lnTo>
                    <a:pt x="63" y="141"/>
                  </a:lnTo>
                  <a:cubicBezTo>
                    <a:pt x="27" y="144"/>
                    <a:pt x="0" y="176"/>
                    <a:pt x="5" y="212"/>
                  </a:cubicBezTo>
                  <a:cubicBezTo>
                    <a:pt x="7" y="246"/>
                    <a:pt x="36" y="271"/>
                    <a:pt x="70" y="271"/>
                  </a:cubicBezTo>
                  <a:lnTo>
                    <a:pt x="76" y="271"/>
                  </a:lnTo>
                  <a:lnTo>
                    <a:pt x="1534" y="132"/>
                  </a:lnTo>
                  <a:cubicBezTo>
                    <a:pt x="1570" y="128"/>
                    <a:pt x="1597" y="96"/>
                    <a:pt x="1593" y="61"/>
                  </a:cubicBezTo>
                  <a:cubicBezTo>
                    <a:pt x="1590" y="27"/>
                    <a:pt x="1560" y="0"/>
                    <a:pt x="152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67"/>
            <p:cNvSpPr/>
            <p:nvPr/>
          </p:nvSpPr>
          <p:spPr>
            <a:xfrm>
              <a:off x="2517600" y="2513075"/>
              <a:ext cx="39875" cy="7650"/>
            </a:xfrm>
            <a:custGeom>
              <a:avLst/>
              <a:gdLst/>
              <a:ahLst/>
              <a:cxnLst/>
              <a:rect l="l" t="t" r="r" b="b"/>
              <a:pathLst>
                <a:path w="1595" h="306" extrusionOk="0">
                  <a:moveTo>
                    <a:pt x="1527" y="0"/>
                  </a:moveTo>
                  <a:cubicBezTo>
                    <a:pt x="1524" y="0"/>
                    <a:pt x="1521" y="0"/>
                    <a:pt x="1517" y="1"/>
                  </a:cubicBezTo>
                  <a:lnTo>
                    <a:pt x="61" y="174"/>
                  </a:lnTo>
                  <a:cubicBezTo>
                    <a:pt x="25" y="180"/>
                    <a:pt x="1" y="212"/>
                    <a:pt x="4" y="248"/>
                  </a:cubicBezTo>
                  <a:cubicBezTo>
                    <a:pt x="8" y="280"/>
                    <a:pt x="36" y="305"/>
                    <a:pt x="68" y="305"/>
                  </a:cubicBezTo>
                  <a:lnTo>
                    <a:pt x="78" y="305"/>
                  </a:lnTo>
                  <a:lnTo>
                    <a:pt x="1533" y="131"/>
                  </a:lnTo>
                  <a:cubicBezTo>
                    <a:pt x="1569" y="127"/>
                    <a:pt x="1595" y="94"/>
                    <a:pt x="1590" y="58"/>
                  </a:cubicBezTo>
                  <a:cubicBezTo>
                    <a:pt x="1585" y="26"/>
                    <a:pt x="1560" y="0"/>
                    <a:pt x="152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67"/>
            <p:cNvSpPr/>
            <p:nvPr/>
          </p:nvSpPr>
          <p:spPr>
            <a:xfrm>
              <a:off x="2358600" y="1711800"/>
              <a:ext cx="329400" cy="768750"/>
            </a:xfrm>
            <a:custGeom>
              <a:avLst/>
              <a:gdLst/>
              <a:ahLst/>
              <a:cxnLst/>
              <a:rect l="l" t="t" r="r" b="b"/>
              <a:pathLst>
                <a:path w="13176" h="30750" extrusionOk="0">
                  <a:moveTo>
                    <a:pt x="8740" y="1"/>
                  </a:moveTo>
                  <a:cubicBezTo>
                    <a:pt x="6063" y="1"/>
                    <a:pt x="3385" y="317"/>
                    <a:pt x="800" y="986"/>
                  </a:cubicBezTo>
                  <a:cubicBezTo>
                    <a:pt x="829" y="5785"/>
                    <a:pt x="1089" y="10585"/>
                    <a:pt x="1583" y="15360"/>
                  </a:cubicBezTo>
                  <a:cubicBezTo>
                    <a:pt x="1182" y="17887"/>
                    <a:pt x="1129" y="20522"/>
                    <a:pt x="1292" y="23175"/>
                  </a:cubicBezTo>
                  <a:cubicBezTo>
                    <a:pt x="773" y="24426"/>
                    <a:pt x="338" y="25712"/>
                    <a:pt x="1" y="27024"/>
                  </a:cubicBezTo>
                  <a:cubicBezTo>
                    <a:pt x="606" y="27375"/>
                    <a:pt x="1209" y="27722"/>
                    <a:pt x="1815" y="28072"/>
                  </a:cubicBezTo>
                  <a:cubicBezTo>
                    <a:pt x="1946" y="28970"/>
                    <a:pt x="2094" y="29863"/>
                    <a:pt x="2252" y="30750"/>
                  </a:cubicBezTo>
                  <a:lnTo>
                    <a:pt x="8256" y="30452"/>
                  </a:lnTo>
                  <a:cubicBezTo>
                    <a:pt x="8226" y="28554"/>
                    <a:pt x="8119" y="26681"/>
                    <a:pt x="8089" y="24781"/>
                  </a:cubicBezTo>
                  <a:cubicBezTo>
                    <a:pt x="10055" y="21890"/>
                    <a:pt x="11836" y="18693"/>
                    <a:pt x="12303" y="15228"/>
                  </a:cubicBezTo>
                  <a:cubicBezTo>
                    <a:pt x="12972" y="10282"/>
                    <a:pt x="13175" y="5232"/>
                    <a:pt x="12882" y="250"/>
                  </a:cubicBezTo>
                  <a:cubicBezTo>
                    <a:pt x="11510" y="86"/>
                    <a:pt x="10125" y="1"/>
                    <a:pt x="8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67"/>
            <p:cNvSpPr/>
            <p:nvPr/>
          </p:nvSpPr>
          <p:spPr>
            <a:xfrm>
              <a:off x="2556050" y="1840275"/>
              <a:ext cx="18125" cy="494325"/>
            </a:xfrm>
            <a:custGeom>
              <a:avLst/>
              <a:gdLst/>
              <a:ahLst/>
              <a:cxnLst/>
              <a:rect l="l" t="t" r="r" b="b"/>
              <a:pathLst>
                <a:path w="725" h="19773" extrusionOk="0">
                  <a:moveTo>
                    <a:pt x="652" y="1"/>
                  </a:moveTo>
                  <a:cubicBezTo>
                    <a:pt x="637" y="1"/>
                    <a:pt x="621" y="6"/>
                    <a:pt x="608" y="17"/>
                  </a:cubicBezTo>
                  <a:lnTo>
                    <a:pt x="24" y="529"/>
                  </a:lnTo>
                  <a:cubicBezTo>
                    <a:pt x="9" y="540"/>
                    <a:pt x="1" y="559"/>
                    <a:pt x="1" y="579"/>
                  </a:cubicBezTo>
                  <a:cubicBezTo>
                    <a:pt x="8" y="3776"/>
                    <a:pt x="52" y="7013"/>
                    <a:pt x="95" y="10143"/>
                  </a:cubicBezTo>
                  <a:cubicBezTo>
                    <a:pt x="138" y="13274"/>
                    <a:pt x="184" y="16510"/>
                    <a:pt x="191" y="19707"/>
                  </a:cubicBezTo>
                  <a:cubicBezTo>
                    <a:pt x="191" y="19744"/>
                    <a:pt x="221" y="19773"/>
                    <a:pt x="257" y="19773"/>
                  </a:cubicBezTo>
                  <a:cubicBezTo>
                    <a:pt x="292" y="19773"/>
                    <a:pt x="323" y="19744"/>
                    <a:pt x="324" y="19705"/>
                  </a:cubicBezTo>
                  <a:cubicBezTo>
                    <a:pt x="317" y="16506"/>
                    <a:pt x="272" y="13270"/>
                    <a:pt x="230" y="10139"/>
                  </a:cubicBezTo>
                  <a:cubicBezTo>
                    <a:pt x="187" y="7020"/>
                    <a:pt x="142" y="3795"/>
                    <a:pt x="135" y="607"/>
                  </a:cubicBezTo>
                  <a:lnTo>
                    <a:pt x="696" y="116"/>
                  </a:lnTo>
                  <a:cubicBezTo>
                    <a:pt x="723" y="90"/>
                    <a:pt x="724" y="50"/>
                    <a:pt x="701" y="23"/>
                  </a:cubicBezTo>
                  <a:cubicBezTo>
                    <a:pt x="688" y="8"/>
                    <a:pt x="670" y="1"/>
                    <a:pt x="65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67"/>
            <p:cNvSpPr/>
            <p:nvPr/>
          </p:nvSpPr>
          <p:spPr>
            <a:xfrm>
              <a:off x="2541275" y="1731525"/>
              <a:ext cx="30150" cy="49800"/>
            </a:xfrm>
            <a:custGeom>
              <a:avLst/>
              <a:gdLst/>
              <a:ahLst/>
              <a:cxnLst/>
              <a:rect l="l" t="t" r="r" b="b"/>
              <a:pathLst>
                <a:path w="1206" h="1992" extrusionOk="0">
                  <a:moveTo>
                    <a:pt x="1135" y="1"/>
                  </a:moveTo>
                  <a:cubicBezTo>
                    <a:pt x="1103" y="1"/>
                    <a:pt x="1075" y="29"/>
                    <a:pt x="1072" y="63"/>
                  </a:cubicBezTo>
                  <a:cubicBezTo>
                    <a:pt x="1049" y="361"/>
                    <a:pt x="1034" y="647"/>
                    <a:pt x="1015" y="935"/>
                  </a:cubicBezTo>
                  <a:cubicBezTo>
                    <a:pt x="999" y="1205"/>
                    <a:pt x="984" y="1474"/>
                    <a:pt x="964" y="1752"/>
                  </a:cubicBezTo>
                  <a:cubicBezTo>
                    <a:pt x="862" y="1767"/>
                    <a:pt x="756" y="1784"/>
                    <a:pt x="650" y="1799"/>
                  </a:cubicBezTo>
                  <a:cubicBezTo>
                    <a:pt x="546" y="1815"/>
                    <a:pt x="439" y="1831"/>
                    <a:pt x="335" y="1848"/>
                  </a:cubicBezTo>
                  <a:lnTo>
                    <a:pt x="134" y="130"/>
                  </a:lnTo>
                  <a:cubicBezTo>
                    <a:pt x="129" y="98"/>
                    <a:pt x="104" y="72"/>
                    <a:pt x="73" y="72"/>
                  </a:cubicBezTo>
                  <a:cubicBezTo>
                    <a:pt x="69" y="72"/>
                    <a:pt x="65" y="72"/>
                    <a:pt x="62" y="73"/>
                  </a:cubicBezTo>
                  <a:cubicBezTo>
                    <a:pt x="26" y="78"/>
                    <a:pt x="0" y="111"/>
                    <a:pt x="4" y="147"/>
                  </a:cubicBezTo>
                  <a:lnTo>
                    <a:pt x="213" y="1931"/>
                  </a:lnTo>
                  <a:cubicBezTo>
                    <a:pt x="214" y="1950"/>
                    <a:pt x="224" y="1965"/>
                    <a:pt x="239" y="1977"/>
                  </a:cubicBezTo>
                  <a:cubicBezTo>
                    <a:pt x="249" y="1985"/>
                    <a:pt x="263" y="1991"/>
                    <a:pt x="277" y="1991"/>
                  </a:cubicBezTo>
                  <a:cubicBezTo>
                    <a:pt x="280" y="1991"/>
                    <a:pt x="285" y="1991"/>
                    <a:pt x="286" y="1987"/>
                  </a:cubicBezTo>
                  <a:cubicBezTo>
                    <a:pt x="409" y="1970"/>
                    <a:pt x="540" y="1950"/>
                    <a:pt x="670" y="1930"/>
                  </a:cubicBezTo>
                  <a:cubicBezTo>
                    <a:pt x="793" y="1910"/>
                    <a:pt x="916" y="1892"/>
                    <a:pt x="1035" y="1874"/>
                  </a:cubicBezTo>
                  <a:cubicBezTo>
                    <a:pt x="1065" y="1870"/>
                    <a:pt x="1088" y="1844"/>
                    <a:pt x="1091" y="1814"/>
                  </a:cubicBezTo>
                  <a:cubicBezTo>
                    <a:pt x="1114" y="1515"/>
                    <a:pt x="1129" y="1229"/>
                    <a:pt x="1148" y="942"/>
                  </a:cubicBezTo>
                  <a:cubicBezTo>
                    <a:pt x="1164" y="656"/>
                    <a:pt x="1181" y="370"/>
                    <a:pt x="1202" y="71"/>
                  </a:cubicBezTo>
                  <a:cubicBezTo>
                    <a:pt x="1205" y="35"/>
                    <a:pt x="1178" y="4"/>
                    <a:pt x="1142" y="1"/>
                  </a:cubicBezTo>
                  <a:cubicBezTo>
                    <a:pt x="1140" y="1"/>
                    <a:pt x="1138" y="1"/>
                    <a:pt x="113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67"/>
            <p:cNvSpPr/>
            <p:nvPr/>
          </p:nvSpPr>
          <p:spPr>
            <a:xfrm>
              <a:off x="2381150" y="1736000"/>
              <a:ext cx="68325" cy="68250"/>
            </a:xfrm>
            <a:custGeom>
              <a:avLst/>
              <a:gdLst/>
              <a:ahLst/>
              <a:cxnLst/>
              <a:rect l="l" t="t" r="r" b="b"/>
              <a:pathLst>
                <a:path w="2733" h="2730" extrusionOk="0">
                  <a:moveTo>
                    <a:pt x="2663" y="1"/>
                  </a:moveTo>
                  <a:cubicBezTo>
                    <a:pt x="2633" y="1"/>
                    <a:pt x="2603" y="21"/>
                    <a:pt x="2597" y="52"/>
                  </a:cubicBezTo>
                  <a:cubicBezTo>
                    <a:pt x="2318" y="1295"/>
                    <a:pt x="1300" y="2317"/>
                    <a:pt x="59" y="2600"/>
                  </a:cubicBezTo>
                  <a:cubicBezTo>
                    <a:pt x="24" y="2607"/>
                    <a:pt x="1" y="2643"/>
                    <a:pt x="9" y="2678"/>
                  </a:cubicBezTo>
                  <a:cubicBezTo>
                    <a:pt x="18" y="2710"/>
                    <a:pt x="44" y="2730"/>
                    <a:pt x="74" y="2730"/>
                  </a:cubicBezTo>
                  <a:cubicBezTo>
                    <a:pt x="79" y="2730"/>
                    <a:pt x="84" y="2730"/>
                    <a:pt x="91" y="2727"/>
                  </a:cubicBezTo>
                  <a:cubicBezTo>
                    <a:pt x="1379" y="2435"/>
                    <a:pt x="2438" y="1372"/>
                    <a:pt x="2726" y="82"/>
                  </a:cubicBezTo>
                  <a:cubicBezTo>
                    <a:pt x="2733" y="47"/>
                    <a:pt x="2711" y="11"/>
                    <a:pt x="2675" y="2"/>
                  </a:cubicBezTo>
                  <a:cubicBezTo>
                    <a:pt x="2671" y="1"/>
                    <a:pt x="2667" y="1"/>
                    <a:pt x="266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67"/>
            <p:cNvSpPr/>
            <p:nvPr/>
          </p:nvSpPr>
          <p:spPr>
            <a:xfrm>
              <a:off x="2631750" y="1731300"/>
              <a:ext cx="49625" cy="63175"/>
            </a:xfrm>
            <a:custGeom>
              <a:avLst/>
              <a:gdLst/>
              <a:ahLst/>
              <a:cxnLst/>
              <a:rect l="l" t="t" r="r" b="b"/>
              <a:pathLst>
                <a:path w="1985" h="2527" extrusionOk="0">
                  <a:moveTo>
                    <a:pt x="72" y="0"/>
                  </a:moveTo>
                  <a:cubicBezTo>
                    <a:pt x="68" y="0"/>
                    <a:pt x="64" y="1"/>
                    <a:pt x="59" y="2"/>
                  </a:cubicBezTo>
                  <a:cubicBezTo>
                    <a:pt x="23" y="9"/>
                    <a:pt x="1" y="43"/>
                    <a:pt x="8" y="79"/>
                  </a:cubicBezTo>
                  <a:cubicBezTo>
                    <a:pt x="209" y="1122"/>
                    <a:pt x="927" y="2057"/>
                    <a:pt x="1883" y="2519"/>
                  </a:cubicBezTo>
                  <a:cubicBezTo>
                    <a:pt x="1892" y="2525"/>
                    <a:pt x="1903" y="2526"/>
                    <a:pt x="1912" y="2526"/>
                  </a:cubicBezTo>
                  <a:cubicBezTo>
                    <a:pt x="1938" y="2526"/>
                    <a:pt x="1960" y="2515"/>
                    <a:pt x="1969" y="2488"/>
                  </a:cubicBezTo>
                  <a:cubicBezTo>
                    <a:pt x="1985" y="2455"/>
                    <a:pt x="1970" y="2416"/>
                    <a:pt x="1939" y="2400"/>
                  </a:cubicBezTo>
                  <a:cubicBezTo>
                    <a:pt x="1020" y="1957"/>
                    <a:pt x="329" y="1057"/>
                    <a:pt x="135" y="53"/>
                  </a:cubicBezTo>
                  <a:cubicBezTo>
                    <a:pt x="129" y="22"/>
                    <a:pt x="103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67"/>
            <p:cNvSpPr/>
            <p:nvPr/>
          </p:nvSpPr>
          <p:spPr>
            <a:xfrm>
              <a:off x="2387350" y="2289675"/>
              <a:ext cx="18125" cy="127475"/>
            </a:xfrm>
            <a:custGeom>
              <a:avLst/>
              <a:gdLst/>
              <a:ahLst/>
              <a:cxnLst/>
              <a:rect l="l" t="t" r="r" b="b"/>
              <a:pathLst>
                <a:path w="725" h="5099" extrusionOk="0">
                  <a:moveTo>
                    <a:pt x="70" y="0"/>
                  </a:moveTo>
                  <a:cubicBezTo>
                    <a:pt x="67" y="0"/>
                    <a:pt x="63" y="1"/>
                    <a:pt x="60" y="1"/>
                  </a:cubicBezTo>
                  <a:cubicBezTo>
                    <a:pt x="24" y="7"/>
                    <a:pt x="0" y="38"/>
                    <a:pt x="3" y="74"/>
                  </a:cubicBezTo>
                  <a:lnTo>
                    <a:pt x="592" y="5042"/>
                  </a:lnTo>
                  <a:cubicBezTo>
                    <a:pt x="595" y="5074"/>
                    <a:pt x="623" y="5099"/>
                    <a:pt x="656" y="5099"/>
                  </a:cubicBezTo>
                  <a:lnTo>
                    <a:pt x="665" y="5099"/>
                  </a:lnTo>
                  <a:cubicBezTo>
                    <a:pt x="701" y="5093"/>
                    <a:pt x="725" y="5062"/>
                    <a:pt x="722" y="5026"/>
                  </a:cubicBezTo>
                  <a:lnTo>
                    <a:pt x="135" y="58"/>
                  </a:lnTo>
                  <a:cubicBezTo>
                    <a:pt x="129" y="26"/>
                    <a:pt x="102" y="0"/>
                    <a:pt x="7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67"/>
            <p:cNvSpPr/>
            <p:nvPr/>
          </p:nvSpPr>
          <p:spPr>
            <a:xfrm>
              <a:off x="2408825" y="2437325"/>
              <a:ext cx="154975" cy="8575"/>
            </a:xfrm>
            <a:custGeom>
              <a:avLst/>
              <a:gdLst/>
              <a:ahLst/>
              <a:cxnLst/>
              <a:rect l="l" t="t" r="r" b="b"/>
              <a:pathLst>
                <a:path w="6199" h="343" extrusionOk="0">
                  <a:moveTo>
                    <a:pt x="6133" y="0"/>
                  </a:moveTo>
                  <a:cubicBezTo>
                    <a:pt x="6132" y="0"/>
                    <a:pt x="6131" y="0"/>
                    <a:pt x="6130" y="0"/>
                  </a:cubicBezTo>
                  <a:lnTo>
                    <a:pt x="65" y="209"/>
                  </a:lnTo>
                  <a:cubicBezTo>
                    <a:pt x="29" y="212"/>
                    <a:pt x="0" y="242"/>
                    <a:pt x="2" y="278"/>
                  </a:cubicBezTo>
                  <a:cubicBezTo>
                    <a:pt x="3" y="313"/>
                    <a:pt x="33" y="342"/>
                    <a:pt x="69" y="342"/>
                  </a:cubicBezTo>
                  <a:lnTo>
                    <a:pt x="70" y="342"/>
                  </a:lnTo>
                  <a:lnTo>
                    <a:pt x="6134" y="133"/>
                  </a:lnTo>
                  <a:cubicBezTo>
                    <a:pt x="6170" y="130"/>
                    <a:pt x="6199" y="100"/>
                    <a:pt x="6197" y="65"/>
                  </a:cubicBezTo>
                  <a:cubicBezTo>
                    <a:pt x="6196" y="28"/>
                    <a:pt x="6173" y="0"/>
                    <a:pt x="6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67"/>
            <p:cNvSpPr/>
            <p:nvPr/>
          </p:nvSpPr>
          <p:spPr>
            <a:xfrm>
              <a:off x="2366875" y="2354475"/>
              <a:ext cx="33075" cy="20900"/>
            </a:xfrm>
            <a:custGeom>
              <a:avLst/>
              <a:gdLst/>
              <a:ahLst/>
              <a:cxnLst/>
              <a:rect l="l" t="t" r="r" b="b"/>
              <a:pathLst>
                <a:path w="1323" h="836" extrusionOk="0">
                  <a:moveTo>
                    <a:pt x="75" y="0"/>
                  </a:moveTo>
                  <a:cubicBezTo>
                    <a:pt x="53" y="0"/>
                    <a:pt x="30" y="12"/>
                    <a:pt x="19" y="32"/>
                  </a:cubicBezTo>
                  <a:cubicBezTo>
                    <a:pt x="0" y="62"/>
                    <a:pt x="11" y="104"/>
                    <a:pt x="42" y="121"/>
                  </a:cubicBezTo>
                  <a:lnTo>
                    <a:pt x="1215" y="827"/>
                  </a:lnTo>
                  <a:cubicBezTo>
                    <a:pt x="1227" y="833"/>
                    <a:pt x="1238" y="836"/>
                    <a:pt x="1249" y="836"/>
                  </a:cubicBezTo>
                  <a:cubicBezTo>
                    <a:pt x="1271" y="836"/>
                    <a:pt x="1294" y="824"/>
                    <a:pt x="1305" y="804"/>
                  </a:cubicBezTo>
                  <a:cubicBezTo>
                    <a:pt x="1322" y="774"/>
                    <a:pt x="1312" y="733"/>
                    <a:pt x="1282" y="714"/>
                  </a:cubicBezTo>
                  <a:lnTo>
                    <a:pt x="107" y="9"/>
                  </a:lnTo>
                  <a:cubicBezTo>
                    <a:pt x="97" y="3"/>
                    <a:pt x="86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67"/>
            <p:cNvSpPr/>
            <p:nvPr/>
          </p:nvSpPr>
          <p:spPr>
            <a:xfrm>
              <a:off x="2272775" y="1497025"/>
              <a:ext cx="168375" cy="244700"/>
            </a:xfrm>
            <a:custGeom>
              <a:avLst/>
              <a:gdLst/>
              <a:ahLst/>
              <a:cxnLst/>
              <a:rect l="l" t="t" r="r" b="b"/>
              <a:pathLst>
                <a:path w="6735" h="9788" extrusionOk="0">
                  <a:moveTo>
                    <a:pt x="3934" y="1"/>
                  </a:moveTo>
                  <a:cubicBezTo>
                    <a:pt x="1780" y="2590"/>
                    <a:pt x="147" y="5181"/>
                    <a:pt x="0" y="8369"/>
                  </a:cubicBezTo>
                  <a:lnTo>
                    <a:pt x="4456" y="9787"/>
                  </a:lnTo>
                  <a:lnTo>
                    <a:pt x="6735" y="3191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67"/>
            <p:cNvSpPr/>
            <p:nvPr/>
          </p:nvSpPr>
          <p:spPr>
            <a:xfrm>
              <a:off x="2646475" y="1510400"/>
              <a:ext cx="122100" cy="127775"/>
            </a:xfrm>
            <a:custGeom>
              <a:avLst/>
              <a:gdLst/>
              <a:ahLst/>
              <a:cxnLst/>
              <a:rect l="l" t="t" r="r" b="b"/>
              <a:pathLst>
                <a:path w="4884" h="5111" extrusionOk="0">
                  <a:moveTo>
                    <a:pt x="3246" y="0"/>
                  </a:moveTo>
                  <a:lnTo>
                    <a:pt x="1" y="2275"/>
                  </a:lnTo>
                  <a:lnTo>
                    <a:pt x="2629" y="5111"/>
                  </a:lnTo>
                  <a:lnTo>
                    <a:pt x="4884" y="3804"/>
                  </a:lnTo>
                  <a:cubicBezTo>
                    <a:pt x="4305" y="2103"/>
                    <a:pt x="3246" y="0"/>
                    <a:pt x="324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67"/>
            <p:cNvSpPr/>
            <p:nvPr/>
          </p:nvSpPr>
          <p:spPr>
            <a:xfrm>
              <a:off x="2585875" y="1366525"/>
              <a:ext cx="17350" cy="33575"/>
            </a:xfrm>
            <a:custGeom>
              <a:avLst/>
              <a:gdLst/>
              <a:ahLst/>
              <a:cxnLst/>
              <a:rect l="l" t="t" r="r" b="b"/>
              <a:pathLst>
                <a:path w="694" h="1343" extrusionOk="0">
                  <a:moveTo>
                    <a:pt x="72" y="1"/>
                  </a:moveTo>
                  <a:cubicBezTo>
                    <a:pt x="48" y="1"/>
                    <a:pt x="24" y="3"/>
                    <a:pt x="0" y="6"/>
                  </a:cubicBezTo>
                  <a:lnTo>
                    <a:pt x="77" y="1343"/>
                  </a:lnTo>
                  <a:cubicBezTo>
                    <a:pt x="295" y="1285"/>
                    <a:pt x="492" y="1137"/>
                    <a:pt x="592" y="935"/>
                  </a:cubicBezTo>
                  <a:cubicBezTo>
                    <a:pt x="693" y="734"/>
                    <a:pt x="692" y="481"/>
                    <a:pt x="575" y="288"/>
                  </a:cubicBezTo>
                  <a:cubicBezTo>
                    <a:pt x="470" y="115"/>
                    <a:pt x="272" y="1"/>
                    <a:pt x="7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7"/>
            <p:cNvSpPr/>
            <p:nvPr/>
          </p:nvSpPr>
          <p:spPr>
            <a:xfrm>
              <a:off x="2589575" y="1374375"/>
              <a:ext cx="8925" cy="5850"/>
            </a:xfrm>
            <a:custGeom>
              <a:avLst/>
              <a:gdLst/>
              <a:ahLst/>
              <a:cxnLst/>
              <a:rect l="l" t="t" r="r" b="b"/>
              <a:pathLst>
                <a:path w="357" h="234" extrusionOk="0">
                  <a:moveTo>
                    <a:pt x="282" y="0"/>
                  </a:moveTo>
                  <a:cubicBezTo>
                    <a:pt x="272" y="0"/>
                    <a:pt x="263" y="2"/>
                    <a:pt x="254" y="6"/>
                  </a:cubicBezTo>
                  <a:lnTo>
                    <a:pt x="46" y="111"/>
                  </a:lnTo>
                  <a:cubicBezTo>
                    <a:pt x="15" y="127"/>
                    <a:pt x="1" y="167"/>
                    <a:pt x="16" y="198"/>
                  </a:cubicBezTo>
                  <a:cubicBezTo>
                    <a:pt x="26" y="221"/>
                    <a:pt x="51" y="234"/>
                    <a:pt x="75" y="234"/>
                  </a:cubicBezTo>
                  <a:cubicBezTo>
                    <a:pt x="87" y="234"/>
                    <a:pt x="95" y="232"/>
                    <a:pt x="102" y="228"/>
                  </a:cubicBezTo>
                  <a:lnTo>
                    <a:pt x="311" y="125"/>
                  </a:lnTo>
                  <a:cubicBezTo>
                    <a:pt x="345" y="109"/>
                    <a:pt x="357" y="69"/>
                    <a:pt x="341" y="38"/>
                  </a:cubicBezTo>
                  <a:cubicBezTo>
                    <a:pt x="330" y="14"/>
                    <a:pt x="306" y="0"/>
                    <a:pt x="28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7"/>
            <p:cNvSpPr/>
            <p:nvPr/>
          </p:nvSpPr>
          <p:spPr>
            <a:xfrm>
              <a:off x="2487950" y="1380125"/>
              <a:ext cx="19000" cy="43200"/>
            </a:xfrm>
            <a:custGeom>
              <a:avLst/>
              <a:gdLst/>
              <a:ahLst/>
              <a:cxnLst/>
              <a:rect l="l" t="t" r="r" b="b"/>
              <a:pathLst>
                <a:path w="760" h="1728" extrusionOk="0">
                  <a:moveTo>
                    <a:pt x="687" y="0"/>
                  </a:moveTo>
                  <a:cubicBezTo>
                    <a:pt x="656" y="0"/>
                    <a:pt x="629" y="23"/>
                    <a:pt x="623" y="55"/>
                  </a:cubicBezTo>
                  <a:cubicBezTo>
                    <a:pt x="538" y="613"/>
                    <a:pt x="329" y="1156"/>
                    <a:pt x="19" y="1626"/>
                  </a:cubicBezTo>
                  <a:cubicBezTo>
                    <a:pt x="0" y="1656"/>
                    <a:pt x="9" y="1698"/>
                    <a:pt x="39" y="1718"/>
                  </a:cubicBezTo>
                  <a:cubicBezTo>
                    <a:pt x="50" y="1725"/>
                    <a:pt x="63" y="1728"/>
                    <a:pt x="75" y="1728"/>
                  </a:cubicBezTo>
                  <a:cubicBezTo>
                    <a:pt x="96" y="1728"/>
                    <a:pt x="116" y="1718"/>
                    <a:pt x="130" y="1698"/>
                  </a:cubicBezTo>
                  <a:cubicBezTo>
                    <a:pt x="448" y="1210"/>
                    <a:pt x="665" y="651"/>
                    <a:pt x="754" y="75"/>
                  </a:cubicBezTo>
                  <a:cubicBezTo>
                    <a:pt x="759" y="40"/>
                    <a:pt x="734" y="5"/>
                    <a:pt x="698" y="1"/>
                  </a:cubicBezTo>
                  <a:cubicBezTo>
                    <a:pt x="694" y="0"/>
                    <a:pt x="691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7"/>
            <p:cNvSpPr/>
            <p:nvPr/>
          </p:nvSpPr>
          <p:spPr>
            <a:xfrm>
              <a:off x="2589150" y="1374625"/>
              <a:ext cx="21250" cy="68650"/>
            </a:xfrm>
            <a:custGeom>
              <a:avLst/>
              <a:gdLst/>
              <a:ahLst/>
              <a:cxnLst/>
              <a:rect l="l" t="t" r="r" b="b"/>
              <a:pathLst>
                <a:path w="850" h="2746" extrusionOk="0">
                  <a:moveTo>
                    <a:pt x="73" y="0"/>
                  </a:moveTo>
                  <a:cubicBezTo>
                    <a:pt x="67" y="0"/>
                    <a:pt x="62" y="1"/>
                    <a:pt x="56" y="2"/>
                  </a:cubicBezTo>
                  <a:cubicBezTo>
                    <a:pt x="21" y="11"/>
                    <a:pt x="1" y="47"/>
                    <a:pt x="11" y="82"/>
                  </a:cubicBezTo>
                  <a:lnTo>
                    <a:pt x="714" y="2697"/>
                  </a:lnTo>
                  <a:cubicBezTo>
                    <a:pt x="722" y="2725"/>
                    <a:pt x="750" y="2745"/>
                    <a:pt x="778" y="2745"/>
                  </a:cubicBezTo>
                  <a:cubicBezTo>
                    <a:pt x="784" y="2745"/>
                    <a:pt x="791" y="2745"/>
                    <a:pt x="794" y="2744"/>
                  </a:cubicBezTo>
                  <a:cubicBezTo>
                    <a:pt x="830" y="2734"/>
                    <a:pt x="850" y="2698"/>
                    <a:pt x="841" y="2662"/>
                  </a:cubicBezTo>
                  <a:lnTo>
                    <a:pt x="136" y="49"/>
                  </a:lnTo>
                  <a:cubicBezTo>
                    <a:pt x="129" y="19"/>
                    <a:pt x="103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7"/>
            <p:cNvSpPr/>
            <p:nvPr/>
          </p:nvSpPr>
          <p:spPr>
            <a:xfrm>
              <a:off x="2494950" y="1331375"/>
              <a:ext cx="105275" cy="109550"/>
            </a:xfrm>
            <a:custGeom>
              <a:avLst/>
              <a:gdLst/>
              <a:ahLst/>
              <a:cxnLst/>
              <a:rect l="l" t="t" r="r" b="b"/>
              <a:pathLst>
                <a:path w="4211" h="4382" extrusionOk="0">
                  <a:moveTo>
                    <a:pt x="2272" y="1"/>
                  </a:moveTo>
                  <a:cubicBezTo>
                    <a:pt x="2051" y="1"/>
                    <a:pt x="1830" y="39"/>
                    <a:pt x="1623" y="118"/>
                  </a:cubicBezTo>
                  <a:cubicBezTo>
                    <a:pt x="1000" y="358"/>
                    <a:pt x="529" y="959"/>
                    <a:pt x="448" y="1622"/>
                  </a:cubicBezTo>
                  <a:cubicBezTo>
                    <a:pt x="335" y="2531"/>
                    <a:pt x="143" y="3432"/>
                    <a:pt x="0" y="4338"/>
                  </a:cubicBezTo>
                  <a:lnTo>
                    <a:pt x="4210" y="4381"/>
                  </a:lnTo>
                  <a:cubicBezTo>
                    <a:pt x="4093" y="3289"/>
                    <a:pt x="3866" y="2190"/>
                    <a:pt x="3859" y="1090"/>
                  </a:cubicBezTo>
                  <a:cubicBezTo>
                    <a:pt x="3857" y="839"/>
                    <a:pt x="3693" y="613"/>
                    <a:pt x="3501" y="447"/>
                  </a:cubicBezTo>
                  <a:cubicBezTo>
                    <a:pt x="3164" y="156"/>
                    <a:pt x="2718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7"/>
            <p:cNvSpPr/>
            <p:nvPr/>
          </p:nvSpPr>
          <p:spPr>
            <a:xfrm>
              <a:off x="2338250" y="1420850"/>
              <a:ext cx="408650" cy="164200"/>
            </a:xfrm>
            <a:custGeom>
              <a:avLst/>
              <a:gdLst/>
              <a:ahLst/>
              <a:cxnLst/>
              <a:rect l="l" t="t" r="r" b="b"/>
              <a:pathLst>
                <a:path w="16346" h="6568" extrusionOk="0">
                  <a:moveTo>
                    <a:pt x="7518" y="0"/>
                  </a:moveTo>
                  <a:cubicBezTo>
                    <a:pt x="6633" y="232"/>
                    <a:pt x="5747" y="463"/>
                    <a:pt x="4862" y="693"/>
                  </a:cubicBezTo>
                  <a:cubicBezTo>
                    <a:pt x="2968" y="1189"/>
                    <a:pt x="1365" y="2542"/>
                    <a:pt x="0" y="3946"/>
                  </a:cubicBezTo>
                  <a:cubicBezTo>
                    <a:pt x="1144" y="4820"/>
                    <a:pt x="2282" y="5694"/>
                    <a:pt x="3425" y="6567"/>
                  </a:cubicBezTo>
                  <a:lnTo>
                    <a:pt x="12513" y="6144"/>
                  </a:lnTo>
                  <a:cubicBezTo>
                    <a:pt x="13793" y="5567"/>
                    <a:pt x="15064" y="4986"/>
                    <a:pt x="16345" y="4409"/>
                  </a:cubicBezTo>
                  <a:cubicBezTo>
                    <a:pt x="15900" y="3647"/>
                    <a:pt x="15409" y="2899"/>
                    <a:pt x="14778" y="2279"/>
                  </a:cubicBezTo>
                  <a:cubicBezTo>
                    <a:pt x="14146" y="1660"/>
                    <a:pt x="13372" y="1209"/>
                    <a:pt x="12520" y="971"/>
                  </a:cubicBezTo>
                  <a:cubicBezTo>
                    <a:pt x="11549" y="702"/>
                    <a:pt x="10591" y="455"/>
                    <a:pt x="9621" y="183"/>
                  </a:cubicBezTo>
                  <a:cubicBezTo>
                    <a:pt x="9364" y="445"/>
                    <a:pt x="8997" y="596"/>
                    <a:pt x="8629" y="596"/>
                  </a:cubicBezTo>
                  <a:cubicBezTo>
                    <a:pt x="8593" y="596"/>
                    <a:pt x="8557" y="595"/>
                    <a:pt x="8521" y="592"/>
                  </a:cubicBezTo>
                  <a:cubicBezTo>
                    <a:pt x="8120" y="560"/>
                    <a:pt x="7752" y="329"/>
                    <a:pt x="7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7"/>
            <p:cNvSpPr/>
            <p:nvPr/>
          </p:nvSpPr>
          <p:spPr>
            <a:xfrm>
              <a:off x="2405025" y="1451675"/>
              <a:ext cx="18975" cy="123100"/>
            </a:xfrm>
            <a:custGeom>
              <a:avLst/>
              <a:gdLst/>
              <a:ahLst/>
              <a:cxnLst/>
              <a:rect l="l" t="t" r="r" b="b"/>
              <a:pathLst>
                <a:path w="759" h="4924" extrusionOk="0">
                  <a:moveTo>
                    <a:pt x="688" y="0"/>
                  </a:moveTo>
                  <a:cubicBezTo>
                    <a:pt x="658" y="0"/>
                    <a:pt x="629" y="25"/>
                    <a:pt x="624" y="58"/>
                  </a:cubicBezTo>
                  <a:lnTo>
                    <a:pt x="4" y="4851"/>
                  </a:lnTo>
                  <a:cubicBezTo>
                    <a:pt x="1" y="4887"/>
                    <a:pt x="25" y="4918"/>
                    <a:pt x="61" y="4924"/>
                  </a:cubicBezTo>
                  <a:lnTo>
                    <a:pt x="71" y="4924"/>
                  </a:lnTo>
                  <a:cubicBezTo>
                    <a:pt x="102" y="4924"/>
                    <a:pt x="131" y="4901"/>
                    <a:pt x="135" y="4867"/>
                  </a:cubicBezTo>
                  <a:lnTo>
                    <a:pt x="754" y="74"/>
                  </a:lnTo>
                  <a:cubicBezTo>
                    <a:pt x="758" y="38"/>
                    <a:pt x="733" y="6"/>
                    <a:pt x="697" y="1"/>
                  </a:cubicBezTo>
                  <a:cubicBezTo>
                    <a:pt x="694" y="0"/>
                    <a:pt x="691" y="0"/>
                    <a:pt x="68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7"/>
            <p:cNvSpPr/>
            <p:nvPr/>
          </p:nvSpPr>
          <p:spPr>
            <a:xfrm>
              <a:off x="2508825" y="1423525"/>
              <a:ext cx="86000" cy="27475"/>
            </a:xfrm>
            <a:custGeom>
              <a:avLst/>
              <a:gdLst/>
              <a:ahLst/>
              <a:cxnLst/>
              <a:rect l="l" t="t" r="r" b="b"/>
              <a:pathLst>
                <a:path w="3440" h="1099" extrusionOk="0">
                  <a:moveTo>
                    <a:pt x="75" y="0"/>
                  </a:moveTo>
                  <a:cubicBezTo>
                    <a:pt x="63" y="0"/>
                    <a:pt x="51" y="3"/>
                    <a:pt x="40" y="10"/>
                  </a:cubicBezTo>
                  <a:cubicBezTo>
                    <a:pt x="9" y="27"/>
                    <a:pt x="0" y="69"/>
                    <a:pt x="17" y="99"/>
                  </a:cubicBezTo>
                  <a:cubicBezTo>
                    <a:pt x="362" y="674"/>
                    <a:pt x="994" y="1054"/>
                    <a:pt x="1661" y="1095"/>
                  </a:cubicBezTo>
                  <a:cubicBezTo>
                    <a:pt x="1701" y="1097"/>
                    <a:pt x="1741" y="1098"/>
                    <a:pt x="1781" y="1098"/>
                  </a:cubicBezTo>
                  <a:cubicBezTo>
                    <a:pt x="2410" y="1098"/>
                    <a:pt x="3026" y="802"/>
                    <a:pt x="3417" y="311"/>
                  </a:cubicBezTo>
                  <a:cubicBezTo>
                    <a:pt x="3439" y="282"/>
                    <a:pt x="3434" y="240"/>
                    <a:pt x="3405" y="218"/>
                  </a:cubicBezTo>
                  <a:cubicBezTo>
                    <a:pt x="3393" y="208"/>
                    <a:pt x="3378" y="203"/>
                    <a:pt x="3364" y="203"/>
                  </a:cubicBezTo>
                  <a:cubicBezTo>
                    <a:pt x="3344" y="203"/>
                    <a:pt x="3325" y="211"/>
                    <a:pt x="3312" y="228"/>
                  </a:cubicBezTo>
                  <a:cubicBezTo>
                    <a:pt x="2948" y="691"/>
                    <a:pt x="2371" y="969"/>
                    <a:pt x="1784" y="969"/>
                  </a:cubicBezTo>
                  <a:cubicBezTo>
                    <a:pt x="1746" y="969"/>
                    <a:pt x="1708" y="968"/>
                    <a:pt x="1670" y="965"/>
                  </a:cubicBezTo>
                  <a:cubicBezTo>
                    <a:pt x="1045" y="927"/>
                    <a:pt x="453" y="569"/>
                    <a:pt x="130" y="33"/>
                  </a:cubicBezTo>
                  <a:cubicBezTo>
                    <a:pt x="118" y="12"/>
                    <a:pt x="97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7"/>
            <p:cNvSpPr/>
            <p:nvPr/>
          </p:nvSpPr>
          <p:spPr>
            <a:xfrm>
              <a:off x="2652975" y="1447325"/>
              <a:ext cx="16175" cy="82100"/>
            </a:xfrm>
            <a:custGeom>
              <a:avLst/>
              <a:gdLst/>
              <a:ahLst/>
              <a:cxnLst/>
              <a:rect l="l" t="t" r="r" b="b"/>
              <a:pathLst>
                <a:path w="647" h="3284" extrusionOk="0">
                  <a:moveTo>
                    <a:pt x="73" y="1"/>
                  </a:moveTo>
                  <a:cubicBezTo>
                    <a:pt x="69" y="1"/>
                    <a:pt x="66" y="1"/>
                    <a:pt x="62" y="2"/>
                  </a:cubicBezTo>
                  <a:cubicBezTo>
                    <a:pt x="25" y="8"/>
                    <a:pt x="1" y="40"/>
                    <a:pt x="6" y="76"/>
                  </a:cubicBezTo>
                  <a:lnTo>
                    <a:pt x="511" y="3228"/>
                  </a:lnTo>
                  <a:cubicBezTo>
                    <a:pt x="517" y="3261"/>
                    <a:pt x="542" y="3284"/>
                    <a:pt x="575" y="3284"/>
                  </a:cubicBezTo>
                  <a:cubicBezTo>
                    <a:pt x="578" y="3284"/>
                    <a:pt x="583" y="3284"/>
                    <a:pt x="585" y="3282"/>
                  </a:cubicBezTo>
                  <a:cubicBezTo>
                    <a:pt x="624" y="3277"/>
                    <a:pt x="647" y="3242"/>
                    <a:pt x="641" y="3207"/>
                  </a:cubicBezTo>
                  <a:lnTo>
                    <a:pt x="138" y="55"/>
                  </a:lnTo>
                  <a:cubicBezTo>
                    <a:pt x="133" y="23"/>
                    <a:pt x="104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7"/>
            <p:cNvSpPr/>
            <p:nvPr/>
          </p:nvSpPr>
          <p:spPr>
            <a:xfrm>
              <a:off x="2702400" y="1516775"/>
              <a:ext cx="38625" cy="23525"/>
            </a:xfrm>
            <a:custGeom>
              <a:avLst/>
              <a:gdLst/>
              <a:ahLst/>
              <a:cxnLst/>
              <a:rect l="l" t="t" r="r" b="b"/>
              <a:pathLst>
                <a:path w="1545" h="941" extrusionOk="0">
                  <a:moveTo>
                    <a:pt x="1471" y="1"/>
                  </a:moveTo>
                  <a:cubicBezTo>
                    <a:pt x="1460" y="1"/>
                    <a:pt x="1448" y="4"/>
                    <a:pt x="1437" y="10"/>
                  </a:cubicBezTo>
                  <a:lnTo>
                    <a:pt x="42" y="819"/>
                  </a:lnTo>
                  <a:cubicBezTo>
                    <a:pt x="12" y="836"/>
                    <a:pt x="1" y="876"/>
                    <a:pt x="19" y="908"/>
                  </a:cubicBezTo>
                  <a:cubicBezTo>
                    <a:pt x="31" y="928"/>
                    <a:pt x="52" y="940"/>
                    <a:pt x="76" y="940"/>
                  </a:cubicBezTo>
                  <a:cubicBezTo>
                    <a:pt x="86" y="940"/>
                    <a:pt x="99" y="936"/>
                    <a:pt x="108" y="932"/>
                  </a:cubicBezTo>
                  <a:lnTo>
                    <a:pt x="1503" y="121"/>
                  </a:lnTo>
                  <a:cubicBezTo>
                    <a:pt x="1535" y="104"/>
                    <a:pt x="1545" y="64"/>
                    <a:pt x="1527" y="33"/>
                  </a:cubicBezTo>
                  <a:cubicBezTo>
                    <a:pt x="1515" y="13"/>
                    <a:pt x="1494" y="1"/>
                    <a:pt x="14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7"/>
            <p:cNvSpPr/>
            <p:nvPr/>
          </p:nvSpPr>
          <p:spPr>
            <a:xfrm>
              <a:off x="2349075" y="1508875"/>
              <a:ext cx="61125" cy="51950"/>
            </a:xfrm>
            <a:custGeom>
              <a:avLst/>
              <a:gdLst/>
              <a:ahLst/>
              <a:cxnLst/>
              <a:rect l="l" t="t" r="r" b="b"/>
              <a:pathLst>
                <a:path w="2445" h="2078" extrusionOk="0">
                  <a:moveTo>
                    <a:pt x="72" y="1"/>
                  </a:moveTo>
                  <a:cubicBezTo>
                    <a:pt x="54" y="1"/>
                    <a:pt x="36" y="9"/>
                    <a:pt x="23" y="24"/>
                  </a:cubicBezTo>
                  <a:cubicBezTo>
                    <a:pt x="0" y="53"/>
                    <a:pt x="3" y="94"/>
                    <a:pt x="30" y="117"/>
                  </a:cubicBezTo>
                  <a:lnTo>
                    <a:pt x="2327" y="2060"/>
                  </a:lnTo>
                  <a:cubicBezTo>
                    <a:pt x="2340" y="2071"/>
                    <a:pt x="2356" y="2077"/>
                    <a:pt x="2370" y="2077"/>
                  </a:cubicBezTo>
                  <a:cubicBezTo>
                    <a:pt x="2390" y="2077"/>
                    <a:pt x="2409" y="2070"/>
                    <a:pt x="2420" y="2053"/>
                  </a:cubicBezTo>
                  <a:cubicBezTo>
                    <a:pt x="2445" y="2024"/>
                    <a:pt x="2440" y="1983"/>
                    <a:pt x="2413" y="1960"/>
                  </a:cubicBezTo>
                  <a:lnTo>
                    <a:pt x="116" y="17"/>
                  </a:lnTo>
                  <a:cubicBezTo>
                    <a:pt x="103" y="6"/>
                    <a:pt x="87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7"/>
            <p:cNvSpPr/>
            <p:nvPr/>
          </p:nvSpPr>
          <p:spPr>
            <a:xfrm>
              <a:off x="2388425" y="1532850"/>
              <a:ext cx="294925" cy="211050"/>
            </a:xfrm>
            <a:custGeom>
              <a:avLst/>
              <a:gdLst/>
              <a:ahLst/>
              <a:cxnLst/>
              <a:rect l="l" t="t" r="r" b="b"/>
              <a:pathLst>
                <a:path w="11797" h="8442" extrusionOk="0">
                  <a:moveTo>
                    <a:pt x="11117" y="0"/>
                  </a:moveTo>
                  <a:cubicBezTo>
                    <a:pt x="8374" y="713"/>
                    <a:pt x="5479" y="1060"/>
                    <a:pt x="2623" y="1060"/>
                  </a:cubicBezTo>
                  <a:cubicBezTo>
                    <a:pt x="2027" y="1060"/>
                    <a:pt x="1432" y="1045"/>
                    <a:pt x="841" y="1015"/>
                  </a:cubicBezTo>
                  <a:cubicBezTo>
                    <a:pt x="560" y="3490"/>
                    <a:pt x="280" y="5967"/>
                    <a:pt x="0" y="8441"/>
                  </a:cubicBezTo>
                  <a:lnTo>
                    <a:pt x="11796" y="8098"/>
                  </a:lnTo>
                  <a:cubicBezTo>
                    <a:pt x="11560" y="5422"/>
                    <a:pt x="11353" y="2680"/>
                    <a:pt x="11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7"/>
            <p:cNvSpPr/>
            <p:nvPr/>
          </p:nvSpPr>
          <p:spPr>
            <a:xfrm>
              <a:off x="2508875" y="1491200"/>
              <a:ext cx="204175" cy="249725"/>
            </a:xfrm>
            <a:custGeom>
              <a:avLst/>
              <a:gdLst/>
              <a:ahLst/>
              <a:cxnLst/>
              <a:rect l="l" t="t" r="r" b="b"/>
              <a:pathLst>
                <a:path w="8167" h="9989" extrusionOk="0">
                  <a:moveTo>
                    <a:pt x="1436" y="1"/>
                  </a:moveTo>
                  <a:cubicBezTo>
                    <a:pt x="1244" y="1"/>
                    <a:pt x="1074" y="145"/>
                    <a:pt x="1052" y="342"/>
                  </a:cubicBezTo>
                  <a:lnTo>
                    <a:pt x="25" y="8785"/>
                  </a:lnTo>
                  <a:cubicBezTo>
                    <a:pt x="1" y="8998"/>
                    <a:pt x="152" y="9192"/>
                    <a:pt x="365" y="9218"/>
                  </a:cubicBezTo>
                  <a:lnTo>
                    <a:pt x="6684" y="9986"/>
                  </a:lnTo>
                  <a:cubicBezTo>
                    <a:pt x="6701" y="9988"/>
                    <a:pt x="6717" y="9989"/>
                    <a:pt x="6734" y="9989"/>
                  </a:cubicBezTo>
                  <a:cubicBezTo>
                    <a:pt x="6927" y="9989"/>
                    <a:pt x="7093" y="9845"/>
                    <a:pt x="7117" y="9647"/>
                  </a:cubicBezTo>
                  <a:lnTo>
                    <a:pt x="8142" y="1204"/>
                  </a:lnTo>
                  <a:cubicBezTo>
                    <a:pt x="8166" y="991"/>
                    <a:pt x="8015" y="797"/>
                    <a:pt x="7802" y="771"/>
                  </a:cubicBezTo>
                  <a:lnTo>
                    <a:pt x="1483" y="4"/>
                  </a:lnTo>
                  <a:cubicBezTo>
                    <a:pt x="1468" y="2"/>
                    <a:pt x="1452" y="1"/>
                    <a:pt x="1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7"/>
            <p:cNvSpPr/>
            <p:nvPr/>
          </p:nvSpPr>
          <p:spPr>
            <a:xfrm>
              <a:off x="2515950" y="1495400"/>
              <a:ext cx="184875" cy="223725"/>
            </a:xfrm>
            <a:custGeom>
              <a:avLst/>
              <a:gdLst/>
              <a:ahLst/>
              <a:cxnLst/>
              <a:rect l="l" t="t" r="r" b="b"/>
              <a:pathLst>
                <a:path w="7395" h="8949" extrusionOk="0">
                  <a:moveTo>
                    <a:pt x="1194" y="1"/>
                  </a:moveTo>
                  <a:cubicBezTo>
                    <a:pt x="1162" y="1"/>
                    <a:pt x="1134" y="26"/>
                    <a:pt x="1130" y="59"/>
                  </a:cubicBezTo>
                  <a:lnTo>
                    <a:pt x="4" y="8874"/>
                  </a:lnTo>
                  <a:cubicBezTo>
                    <a:pt x="1" y="8910"/>
                    <a:pt x="25" y="8943"/>
                    <a:pt x="61" y="8949"/>
                  </a:cubicBezTo>
                  <a:lnTo>
                    <a:pt x="70" y="8949"/>
                  </a:lnTo>
                  <a:cubicBezTo>
                    <a:pt x="102" y="8949"/>
                    <a:pt x="131" y="8923"/>
                    <a:pt x="134" y="8889"/>
                  </a:cubicBezTo>
                  <a:lnTo>
                    <a:pt x="1252" y="139"/>
                  </a:lnTo>
                  <a:cubicBezTo>
                    <a:pt x="2257" y="265"/>
                    <a:pt x="3260" y="396"/>
                    <a:pt x="4262" y="526"/>
                  </a:cubicBezTo>
                  <a:cubicBezTo>
                    <a:pt x="5280" y="660"/>
                    <a:pt x="6298" y="795"/>
                    <a:pt x="7317" y="922"/>
                  </a:cubicBezTo>
                  <a:cubicBezTo>
                    <a:pt x="7320" y="922"/>
                    <a:pt x="7322" y="923"/>
                    <a:pt x="7325" y="923"/>
                  </a:cubicBezTo>
                  <a:cubicBezTo>
                    <a:pt x="7358" y="923"/>
                    <a:pt x="7386" y="898"/>
                    <a:pt x="7392" y="865"/>
                  </a:cubicBezTo>
                  <a:cubicBezTo>
                    <a:pt x="7394" y="829"/>
                    <a:pt x="7370" y="796"/>
                    <a:pt x="7334" y="791"/>
                  </a:cubicBezTo>
                  <a:cubicBezTo>
                    <a:pt x="6314" y="665"/>
                    <a:pt x="5294" y="532"/>
                    <a:pt x="4278" y="397"/>
                  </a:cubicBezTo>
                  <a:cubicBezTo>
                    <a:pt x="3255" y="265"/>
                    <a:pt x="2228" y="130"/>
                    <a:pt x="1203" y="1"/>
                  </a:cubicBezTo>
                  <a:cubicBezTo>
                    <a:pt x="1200" y="1"/>
                    <a:pt x="1197" y="1"/>
                    <a:pt x="1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7"/>
            <p:cNvSpPr/>
            <p:nvPr/>
          </p:nvSpPr>
          <p:spPr>
            <a:xfrm>
              <a:off x="2248100" y="1631500"/>
              <a:ext cx="152625" cy="341775"/>
            </a:xfrm>
            <a:custGeom>
              <a:avLst/>
              <a:gdLst/>
              <a:ahLst/>
              <a:cxnLst/>
              <a:rect l="l" t="t" r="r" b="b"/>
              <a:pathLst>
                <a:path w="6105" h="13671" extrusionOk="0">
                  <a:moveTo>
                    <a:pt x="3588" y="0"/>
                  </a:moveTo>
                  <a:cubicBezTo>
                    <a:pt x="2921" y="0"/>
                    <a:pt x="2254" y="266"/>
                    <a:pt x="1781" y="736"/>
                  </a:cubicBezTo>
                  <a:cubicBezTo>
                    <a:pt x="1200" y="1309"/>
                    <a:pt x="994" y="2172"/>
                    <a:pt x="989" y="2987"/>
                  </a:cubicBezTo>
                  <a:cubicBezTo>
                    <a:pt x="976" y="5074"/>
                    <a:pt x="1718" y="7127"/>
                    <a:pt x="1389" y="9190"/>
                  </a:cubicBezTo>
                  <a:cubicBezTo>
                    <a:pt x="1226" y="10206"/>
                    <a:pt x="1070" y="11198"/>
                    <a:pt x="909" y="12215"/>
                  </a:cubicBezTo>
                  <a:cubicBezTo>
                    <a:pt x="753" y="12183"/>
                    <a:pt x="595" y="12150"/>
                    <a:pt x="440" y="12119"/>
                  </a:cubicBezTo>
                  <a:cubicBezTo>
                    <a:pt x="390" y="12108"/>
                    <a:pt x="339" y="12097"/>
                    <a:pt x="290" y="12097"/>
                  </a:cubicBezTo>
                  <a:cubicBezTo>
                    <a:pt x="262" y="12097"/>
                    <a:pt x="235" y="12101"/>
                    <a:pt x="208" y="12109"/>
                  </a:cubicBezTo>
                  <a:cubicBezTo>
                    <a:pt x="132" y="12133"/>
                    <a:pt x="1" y="12270"/>
                    <a:pt x="44" y="12336"/>
                  </a:cubicBezTo>
                  <a:cubicBezTo>
                    <a:pt x="145" y="12498"/>
                    <a:pt x="258" y="12651"/>
                    <a:pt x="381" y="12795"/>
                  </a:cubicBezTo>
                  <a:cubicBezTo>
                    <a:pt x="520" y="12962"/>
                    <a:pt x="681" y="13122"/>
                    <a:pt x="887" y="13195"/>
                  </a:cubicBezTo>
                  <a:cubicBezTo>
                    <a:pt x="983" y="13230"/>
                    <a:pt x="1103" y="13256"/>
                    <a:pt x="1217" y="13256"/>
                  </a:cubicBezTo>
                  <a:cubicBezTo>
                    <a:pt x="1347" y="13256"/>
                    <a:pt x="1468" y="13222"/>
                    <a:pt x="1535" y="13128"/>
                  </a:cubicBezTo>
                  <a:cubicBezTo>
                    <a:pt x="1563" y="13318"/>
                    <a:pt x="1719" y="13480"/>
                    <a:pt x="1905" y="13520"/>
                  </a:cubicBezTo>
                  <a:cubicBezTo>
                    <a:pt x="1949" y="13529"/>
                    <a:pt x="1997" y="13534"/>
                    <a:pt x="2047" y="13534"/>
                  </a:cubicBezTo>
                  <a:cubicBezTo>
                    <a:pt x="2208" y="13534"/>
                    <a:pt x="2383" y="13483"/>
                    <a:pt x="2462" y="13360"/>
                  </a:cubicBezTo>
                  <a:cubicBezTo>
                    <a:pt x="2570" y="13491"/>
                    <a:pt x="2734" y="13574"/>
                    <a:pt x="2903" y="13581"/>
                  </a:cubicBezTo>
                  <a:cubicBezTo>
                    <a:pt x="2920" y="13582"/>
                    <a:pt x="2938" y="13583"/>
                    <a:pt x="2957" y="13583"/>
                  </a:cubicBezTo>
                  <a:cubicBezTo>
                    <a:pt x="3117" y="13583"/>
                    <a:pt x="3315" y="13547"/>
                    <a:pt x="3420" y="13438"/>
                  </a:cubicBezTo>
                  <a:cubicBezTo>
                    <a:pt x="3521" y="13583"/>
                    <a:pt x="3695" y="13670"/>
                    <a:pt x="3869" y="13670"/>
                  </a:cubicBezTo>
                  <a:cubicBezTo>
                    <a:pt x="3888" y="13670"/>
                    <a:pt x="3907" y="13669"/>
                    <a:pt x="3926" y="13667"/>
                  </a:cubicBezTo>
                  <a:cubicBezTo>
                    <a:pt x="4119" y="13647"/>
                    <a:pt x="4344" y="13488"/>
                    <a:pt x="4415" y="13308"/>
                  </a:cubicBezTo>
                  <a:cubicBezTo>
                    <a:pt x="4714" y="12545"/>
                    <a:pt x="5154" y="11846"/>
                    <a:pt x="5319" y="11042"/>
                  </a:cubicBezTo>
                  <a:cubicBezTo>
                    <a:pt x="5952" y="7960"/>
                    <a:pt x="6105" y="4780"/>
                    <a:pt x="5766" y="1651"/>
                  </a:cubicBezTo>
                  <a:cubicBezTo>
                    <a:pt x="5679" y="842"/>
                    <a:pt x="4827" y="185"/>
                    <a:pt x="4028" y="40"/>
                  </a:cubicBezTo>
                  <a:cubicBezTo>
                    <a:pt x="3883" y="13"/>
                    <a:pt x="3736" y="0"/>
                    <a:pt x="3588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7"/>
            <p:cNvSpPr/>
            <p:nvPr/>
          </p:nvSpPr>
          <p:spPr>
            <a:xfrm>
              <a:off x="2384475" y="1652750"/>
              <a:ext cx="11300" cy="38150"/>
            </a:xfrm>
            <a:custGeom>
              <a:avLst/>
              <a:gdLst/>
              <a:ahLst/>
              <a:cxnLst/>
              <a:rect l="l" t="t" r="r" b="b"/>
              <a:pathLst>
                <a:path w="452" h="1526" extrusionOk="0">
                  <a:moveTo>
                    <a:pt x="72" y="0"/>
                  </a:moveTo>
                  <a:cubicBezTo>
                    <a:pt x="67" y="0"/>
                    <a:pt x="63" y="1"/>
                    <a:pt x="58" y="2"/>
                  </a:cubicBezTo>
                  <a:cubicBezTo>
                    <a:pt x="22" y="12"/>
                    <a:pt x="1" y="44"/>
                    <a:pt x="8" y="80"/>
                  </a:cubicBezTo>
                  <a:lnTo>
                    <a:pt x="315" y="1473"/>
                  </a:lnTo>
                  <a:cubicBezTo>
                    <a:pt x="322" y="1504"/>
                    <a:pt x="350" y="1525"/>
                    <a:pt x="380" y="1525"/>
                  </a:cubicBezTo>
                  <a:cubicBezTo>
                    <a:pt x="385" y="1525"/>
                    <a:pt x="388" y="1523"/>
                    <a:pt x="394" y="1523"/>
                  </a:cubicBezTo>
                  <a:cubicBezTo>
                    <a:pt x="430" y="1514"/>
                    <a:pt x="451" y="1480"/>
                    <a:pt x="444" y="1444"/>
                  </a:cubicBezTo>
                  <a:lnTo>
                    <a:pt x="137" y="52"/>
                  </a:lnTo>
                  <a:cubicBezTo>
                    <a:pt x="130" y="20"/>
                    <a:pt x="102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7"/>
            <p:cNvSpPr/>
            <p:nvPr/>
          </p:nvSpPr>
          <p:spPr>
            <a:xfrm>
              <a:off x="2283250" y="1947200"/>
              <a:ext cx="11775" cy="15875"/>
            </a:xfrm>
            <a:custGeom>
              <a:avLst/>
              <a:gdLst/>
              <a:ahLst/>
              <a:cxnLst/>
              <a:rect l="l" t="t" r="r" b="b"/>
              <a:pathLst>
                <a:path w="471" h="635" extrusionOk="0">
                  <a:moveTo>
                    <a:pt x="395" y="0"/>
                  </a:moveTo>
                  <a:cubicBezTo>
                    <a:pt x="374" y="0"/>
                    <a:pt x="353" y="11"/>
                    <a:pt x="340" y="30"/>
                  </a:cubicBezTo>
                  <a:lnTo>
                    <a:pt x="20" y="533"/>
                  </a:lnTo>
                  <a:cubicBezTo>
                    <a:pt x="0" y="563"/>
                    <a:pt x="10" y="604"/>
                    <a:pt x="40" y="623"/>
                  </a:cubicBezTo>
                  <a:cubicBezTo>
                    <a:pt x="50" y="630"/>
                    <a:pt x="63" y="634"/>
                    <a:pt x="76" y="634"/>
                  </a:cubicBezTo>
                  <a:cubicBezTo>
                    <a:pt x="97" y="634"/>
                    <a:pt x="119" y="623"/>
                    <a:pt x="132" y="604"/>
                  </a:cubicBezTo>
                  <a:lnTo>
                    <a:pt x="450" y="101"/>
                  </a:lnTo>
                  <a:cubicBezTo>
                    <a:pt x="470" y="71"/>
                    <a:pt x="462" y="30"/>
                    <a:pt x="432" y="11"/>
                  </a:cubicBezTo>
                  <a:cubicBezTo>
                    <a:pt x="420" y="4"/>
                    <a:pt x="407" y="0"/>
                    <a:pt x="39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7"/>
            <p:cNvSpPr/>
            <p:nvPr/>
          </p:nvSpPr>
          <p:spPr>
            <a:xfrm>
              <a:off x="2305750" y="1955025"/>
              <a:ext cx="12000" cy="14350"/>
            </a:xfrm>
            <a:custGeom>
              <a:avLst/>
              <a:gdLst/>
              <a:ahLst/>
              <a:cxnLst/>
              <a:rect l="l" t="t" r="r" b="b"/>
              <a:pathLst>
                <a:path w="480" h="574" extrusionOk="0">
                  <a:moveTo>
                    <a:pt x="405" y="1"/>
                  </a:moveTo>
                  <a:cubicBezTo>
                    <a:pt x="385" y="1"/>
                    <a:pt x="366" y="10"/>
                    <a:pt x="354" y="27"/>
                  </a:cubicBezTo>
                  <a:lnTo>
                    <a:pt x="22" y="470"/>
                  </a:lnTo>
                  <a:cubicBezTo>
                    <a:pt x="1" y="499"/>
                    <a:pt x="8" y="539"/>
                    <a:pt x="36" y="560"/>
                  </a:cubicBezTo>
                  <a:cubicBezTo>
                    <a:pt x="49" y="570"/>
                    <a:pt x="62" y="573"/>
                    <a:pt x="76" y="573"/>
                  </a:cubicBezTo>
                  <a:cubicBezTo>
                    <a:pt x="96" y="573"/>
                    <a:pt x="118" y="564"/>
                    <a:pt x="128" y="549"/>
                  </a:cubicBezTo>
                  <a:lnTo>
                    <a:pt x="458" y="106"/>
                  </a:lnTo>
                  <a:cubicBezTo>
                    <a:pt x="479" y="77"/>
                    <a:pt x="472" y="36"/>
                    <a:pt x="444" y="14"/>
                  </a:cubicBezTo>
                  <a:cubicBezTo>
                    <a:pt x="432" y="5"/>
                    <a:pt x="419" y="1"/>
                    <a:pt x="40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7"/>
            <p:cNvSpPr/>
            <p:nvPr/>
          </p:nvSpPr>
          <p:spPr>
            <a:xfrm>
              <a:off x="2331450" y="1955425"/>
              <a:ext cx="10575" cy="14250"/>
            </a:xfrm>
            <a:custGeom>
              <a:avLst/>
              <a:gdLst/>
              <a:ahLst/>
              <a:cxnLst/>
              <a:rect l="l" t="t" r="r" b="b"/>
              <a:pathLst>
                <a:path w="423" h="570" extrusionOk="0">
                  <a:moveTo>
                    <a:pt x="346" y="1"/>
                  </a:moveTo>
                  <a:cubicBezTo>
                    <a:pt x="324" y="1"/>
                    <a:pt x="303" y="12"/>
                    <a:pt x="291" y="32"/>
                  </a:cubicBezTo>
                  <a:lnTo>
                    <a:pt x="20" y="470"/>
                  </a:lnTo>
                  <a:cubicBezTo>
                    <a:pt x="0" y="501"/>
                    <a:pt x="12" y="541"/>
                    <a:pt x="42" y="561"/>
                  </a:cubicBezTo>
                  <a:cubicBezTo>
                    <a:pt x="52" y="566"/>
                    <a:pt x="63" y="570"/>
                    <a:pt x="76" y="570"/>
                  </a:cubicBezTo>
                  <a:cubicBezTo>
                    <a:pt x="99" y="570"/>
                    <a:pt x="120" y="559"/>
                    <a:pt x="133" y="540"/>
                  </a:cubicBezTo>
                  <a:lnTo>
                    <a:pt x="402" y="101"/>
                  </a:lnTo>
                  <a:cubicBezTo>
                    <a:pt x="422" y="70"/>
                    <a:pt x="412" y="30"/>
                    <a:pt x="381" y="11"/>
                  </a:cubicBezTo>
                  <a:cubicBezTo>
                    <a:pt x="370" y="4"/>
                    <a:pt x="358" y="1"/>
                    <a:pt x="3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7"/>
            <p:cNvSpPr/>
            <p:nvPr/>
          </p:nvSpPr>
          <p:spPr>
            <a:xfrm>
              <a:off x="2265450" y="1935775"/>
              <a:ext cx="5850" cy="10500"/>
            </a:xfrm>
            <a:custGeom>
              <a:avLst/>
              <a:gdLst/>
              <a:ahLst/>
              <a:cxnLst/>
              <a:rect l="l" t="t" r="r" b="b"/>
              <a:pathLst>
                <a:path w="234" h="420" extrusionOk="0">
                  <a:moveTo>
                    <a:pt x="160" y="0"/>
                  </a:moveTo>
                  <a:cubicBezTo>
                    <a:pt x="132" y="0"/>
                    <a:pt x="107" y="19"/>
                    <a:pt x="97" y="47"/>
                  </a:cubicBezTo>
                  <a:lnTo>
                    <a:pt x="10" y="334"/>
                  </a:lnTo>
                  <a:cubicBezTo>
                    <a:pt x="0" y="370"/>
                    <a:pt x="19" y="405"/>
                    <a:pt x="53" y="415"/>
                  </a:cubicBezTo>
                  <a:cubicBezTo>
                    <a:pt x="60" y="418"/>
                    <a:pt x="66" y="420"/>
                    <a:pt x="73" y="420"/>
                  </a:cubicBezTo>
                  <a:cubicBezTo>
                    <a:pt x="102" y="420"/>
                    <a:pt x="127" y="401"/>
                    <a:pt x="136" y="372"/>
                  </a:cubicBezTo>
                  <a:lnTo>
                    <a:pt x="223" y="85"/>
                  </a:lnTo>
                  <a:cubicBezTo>
                    <a:pt x="233" y="49"/>
                    <a:pt x="215" y="14"/>
                    <a:pt x="180" y="4"/>
                  </a:cubicBezTo>
                  <a:cubicBezTo>
                    <a:pt x="173" y="1"/>
                    <a:pt x="167" y="0"/>
                    <a:pt x="16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7"/>
            <p:cNvSpPr/>
            <p:nvPr/>
          </p:nvSpPr>
          <p:spPr>
            <a:xfrm>
              <a:off x="2479950" y="1557675"/>
              <a:ext cx="296625" cy="131450"/>
            </a:xfrm>
            <a:custGeom>
              <a:avLst/>
              <a:gdLst/>
              <a:ahLst/>
              <a:cxnLst/>
              <a:rect l="l" t="t" r="r" b="b"/>
              <a:pathLst>
                <a:path w="11865" h="5258" extrusionOk="0">
                  <a:moveTo>
                    <a:pt x="2408" y="0"/>
                  </a:moveTo>
                  <a:cubicBezTo>
                    <a:pt x="2153" y="0"/>
                    <a:pt x="1900" y="31"/>
                    <a:pt x="1657" y="98"/>
                  </a:cubicBezTo>
                  <a:cubicBezTo>
                    <a:pt x="1208" y="221"/>
                    <a:pt x="758" y="342"/>
                    <a:pt x="309" y="465"/>
                  </a:cubicBezTo>
                  <a:cubicBezTo>
                    <a:pt x="244" y="590"/>
                    <a:pt x="323" y="771"/>
                    <a:pt x="430" y="860"/>
                  </a:cubicBezTo>
                  <a:cubicBezTo>
                    <a:pt x="538" y="950"/>
                    <a:pt x="678" y="986"/>
                    <a:pt x="813" y="1017"/>
                  </a:cubicBezTo>
                  <a:cubicBezTo>
                    <a:pt x="1064" y="1079"/>
                    <a:pt x="1314" y="1141"/>
                    <a:pt x="1562" y="1201"/>
                  </a:cubicBezTo>
                  <a:cubicBezTo>
                    <a:pt x="1115" y="1565"/>
                    <a:pt x="643" y="1909"/>
                    <a:pt x="194" y="2272"/>
                  </a:cubicBezTo>
                  <a:cubicBezTo>
                    <a:pt x="97" y="2351"/>
                    <a:pt x="49" y="2488"/>
                    <a:pt x="33" y="2611"/>
                  </a:cubicBezTo>
                  <a:cubicBezTo>
                    <a:pt x="16" y="2737"/>
                    <a:pt x="64" y="2878"/>
                    <a:pt x="179" y="2931"/>
                  </a:cubicBezTo>
                  <a:cubicBezTo>
                    <a:pt x="36" y="3011"/>
                    <a:pt x="0" y="3211"/>
                    <a:pt x="14" y="3377"/>
                  </a:cubicBezTo>
                  <a:cubicBezTo>
                    <a:pt x="29" y="3542"/>
                    <a:pt x="146" y="3690"/>
                    <a:pt x="302" y="3745"/>
                  </a:cubicBezTo>
                  <a:cubicBezTo>
                    <a:pt x="209" y="3812"/>
                    <a:pt x="156" y="3979"/>
                    <a:pt x="184" y="4092"/>
                  </a:cubicBezTo>
                  <a:cubicBezTo>
                    <a:pt x="213" y="4203"/>
                    <a:pt x="300" y="4296"/>
                    <a:pt x="407" y="4343"/>
                  </a:cubicBezTo>
                  <a:cubicBezTo>
                    <a:pt x="471" y="4371"/>
                    <a:pt x="540" y="4383"/>
                    <a:pt x="609" y="4383"/>
                  </a:cubicBezTo>
                  <a:cubicBezTo>
                    <a:pt x="656" y="4383"/>
                    <a:pt x="703" y="4377"/>
                    <a:pt x="749" y="4366"/>
                  </a:cubicBezTo>
                  <a:lnTo>
                    <a:pt x="749" y="4366"/>
                  </a:lnTo>
                  <a:cubicBezTo>
                    <a:pt x="672" y="4468"/>
                    <a:pt x="672" y="4675"/>
                    <a:pt x="748" y="4779"/>
                  </a:cubicBezTo>
                  <a:cubicBezTo>
                    <a:pt x="822" y="4882"/>
                    <a:pt x="949" y="4938"/>
                    <a:pt x="1074" y="4958"/>
                  </a:cubicBezTo>
                  <a:cubicBezTo>
                    <a:pt x="1121" y="4965"/>
                    <a:pt x="1169" y="4968"/>
                    <a:pt x="1217" y="4968"/>
                  </a:cubicBezTo>
                  <a:cubicBezTo>
                    <a:pt x="1296" y="4968"/>
                    <a:pt x="1376" y="4960"/>
                    <a:pt x="1455" y="4952"/>
                  </a:cubicBezTo>
                  <a:cubicBezTo>
                    <a:pt x="2532" y="4847"/>
                    <a:pt x="3622" y="4641"/>
                    <a:pt x="4693" y="4469"/>
                  </a:cubicBezTo>
                  <a:cubicBezTo>
                    <a:pt x="5930" y="4772"/>
                    <a:pt x="7235" y="5160"/>
                    <a:pt x="8527" y="5248"/>
                  </a:cubicBezTo>
                  <a:cubicBezTo>
                    <a:pt x="8614" y="5254"/>
                    <a:pt x="8703" y="5257"/>
                    <a:pt x="8791" y="5257"/>
                  </a:cubicBezTo>
                  <a:cubicBezTo>
                    <a:pt x="9610" y="5257"/>
                    <a:pt x="10464" y="4997"/>
                    <a:pt x="11019" y="4408"/>
                  </a:cubicBezTo>
                  <a:cubicBezTo>
                    <a:pt x="11630" y="3753"/>
                    <a:pt x="11865" y="2747"/>
                    <a:pt x="11543" y="1910"/>
                  </a:cubicBezTo>
                  <a:cubicBezTo>
                    <a:pt x="11223" y="1076"/>
                    <a:pt x="10358" y="565"/>
                    <a:pt x="9465" y="472"/>
                  </a:cubicBezTo>
                  <a:cubicBezTo>
                    <a:pt x="8790" y="403"/>
                    <a:pt x="8111" y="368"/>
                    <a:pt x="7432" y="368"/>
                  </a:cubicBezTo>
                  <a:cubicBezTo>
                    <a:pt x="6440" y="368"/>
                    <a:pt x="5448" y="442"/>
                    <a:pt x="4469" y="592"/>
                  </a:cubicBezTo>
                  <a:cubicBezTo>
                    <a:pt x="3858" y="240"/>
                    <a:pt x="3122" y="0"/>
                    <a:pt x="2408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7"/>
            <p:cNvSpPr/>
            <p:nvPr/>
          </p:nvSpPr>
          <p:spPr>
            <a:xfrm>
              <a:off x="2512250" y="1578375"/>
              <a:ext cx="17075" cy="13075"/>
            </a:xfrm>
            <a:custGeom>
              <a:avLst/>
              <a:gdLst/>
              <a:ahLst/>
              <a:cxnLst/>
              <a:rect l="l" t="t" r="r" b="b"/>
              <a:pathLst>
                <a:path w="683" h="523" extrusionOk="0">
                  <a:moveTo>
                    <a:pt x="609" y="0"/>
                  </a:moveTo>
                  <a:cubicBezTo>
                    <a:pt x="595" y="0"/>
                    <a:pt x="581" y="5"/>
                    <a:pt x="569" y="13"/>
                  </a:cubicBezTo>
                  <a:lnTo>
                    <a:pt x="36" y="405"/>
                  </a:lnTo>
                  <a:cubicBezTo>
                    <a:pt x="7" y="426"/>
                    <a:pt x="0" y="466"/>
                    <a:pt x="22" y="495"/>
                  </a:cubicBezTo>
                  <a:cubicBezTo>
                    <a:pt x="33" y="514"/>
                    <a:pt x="55" y="522"/>
                    <a:pt x="75" y="522"/>
                  </a:cubicBezTo>
                  <a:cubicBezTo>
                    <a:pt x="89" y="522"/>
                    <a:pt x="103" y="519"/>
                    <a:pt x="113" y="509"/>
                  </a:cubicBezTo>
                  <a:lnTo>
                    <a:pt x="646" y="119"/>
                  </a:lnTo>
                  <a:cubicBezTo>
                    <a:pt x="675" y="98"/>
                    <a:pt x="682" y="56"/>
                    <a:pt x="661" y="28"/>
                  </a:cubicBezTo>
                  <a:cubicBezTo>
                    <a:pt x="648" y="10"/>
                    <a:pt x="629" y="0"/>
                    <a:pt x="60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7"/>
            <p:cNvSpPr/>
            <p:nvPr/>
          </p:nvSpPr>
          <p:spPr>
            <a:xfrm>
              <a:off x="2480900" y="1620875"/>
              <a:ext cx="19300" cy="12700"/>
            </a:xfrm>
            <a:custGeom>
              <a:avLst/>
              <a:gdLst/>
              <a:ahLst/>
              <a:cxnLst/>
              <a:rect l="l" t="t" r="r" b="b"/>
              <a:pathLst>
                <a:path w="772" h="508" extrusionOk="0">
                  <a:moveTo>
                    <a:pt x="695" y="1"/>
                  </a:moveTo>
                  <a:cubicBezTo>
                    <a:pt x="683" y="1"/>
                    <a:pt x="671" y="4"/>
                    <a:pt x="661" y="10"/>
                  </a:cubicBezTo>
                  <a:lnTo>
                    <a:pt x="42" y="386"/>
                  </a:lnTo>
                  <a:cubicBezTo>
                    <a:pt x="12" y="403"/>
                    <a:pt x="1" y="445"/>
                    <a:pt x="21" y="475"/>
                  </a:cubicBezTo>
                  <a:cubicBezTo>
                    <a:pt x="32" y="496"/>
                    <a:pt x="55" y="507"/>
                    <a:pt x="76" y="507"/>
                  </a:cubicBezTo>
                  <a:cubicBezTo>
                    <a:pt x="89" y="507"/>
                    <a:pt x="99" y="503"/>
                    <a:pt x="112" y="496"/>
                  </a:cubicBezTo>
                  <a:lnTo>
                    <a:pt x="731" y="122"/>
                  </a:lnTo>
                  <a:cubicBezTo>
                    <a:pt x="761" y="103"/>
                    <a:pt x="771" y="63"/>
                    <a:pt x="753" y="31"/>
                  </a:cubicBezTo>
                  <a:cubicBezTo>
                    <a:pt x="739" y="12"/>
                    <a:pt x="717" y="1"/>
                    <a:pt x="69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7"/>
            <p:cNvSpPr/>
            <p:nvPr/>
          </p:nvSpPr>
          <p:spPr>
            <a:xfrm>
              <a:off x="2483300" y="1639650"/>
              <a:ext cx="19150" cy="12875"/>
            </a:xfrm>
            <a:custGeom>
              <a:avLst/>
              <a:gdLst/>
              <a:ahLst/>
              <a:cxnLst/>
              <a:rect l="l" t="t" r="r" b="b"/>
              <a:pathLst>
                <a:path w="766" h="515" extrusionOk="0">
                  <a:moveTo>
                    <a:pt x="688" y="0"/>
                  </a:moveTo>
                  <a:cubicBezTo>
                    <a:pt x="676" y="0"/>
                    <a:pt x="664" y="3"/>
                    <a:pt x="654" y="10"/>
                  </a:cubicBezTo>
                  <a:lnTo>
                    <a:pt x="42" y="393"/>
                  </a:lnTo>
                  <a:cubicBezTo>
                    <a:pt x="10" y="411"/>
                    <a:pt x="0" y="453"/>
                    <a:pt x="20" y="483"/>
                  </a:cubicBezTo>
                  <a:cubicBezTo>
                    <a:pt x="32" y="503"/>
                    <a:pt x="53" y="514"/>
                    <a:pt x="75" y="514"/>
                  </a:cubicBezTo>
                  <a:cubicBezTo>
                    <a:pt x="88" y="514"/>
                    <a:pt x="100" y="510"/>
                    <a:pt x="110" y="504"/>
                  </a:cubicBezTo>
                  <a:lnTo>
                    <a:pt x="724" y="122"/>
                  </a:lnTo>
                  <a:cubicBezTo>
                    <a:pt x="754" y="102"/>
                    <a:pt x="765" y="62"/>
                    <a:pt x="745" y="31"/>
                  </a:cubicBezTo>
                  <a:cubicBezTo>
                    <a:pt x="732" y="11"/>
                    <a:pt x="710" y="0"/>
                    <a:pt x="68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7"/>
            <p:cNvSpPr/>
            <p:nvPr/>
          </p:nvSpPr>
          <p:spPr>
            <a:xfrm>
              <a:off x="2495300" y="1661175"/>
              <a:ext cx="16600" cy="8525"/>
            </a:xfrm>
            <a:custGeom>
              <a:avLst/>
              <a:gdLst/>
              <a:ahLst/>
              <a:cxnLst/>
              <a:rect l="l" t="t" r="r" b="b"/>
              <a:pathLst>
                <a:path w="664" h="341" extrusionOk="0">
                  <a:moveTo>
                    <a:pt x="589" y="0"/>
                  </a:moveTo>
                  <a:cubicBezTo>
                    <a:pt x="581" y="0"/>
                    <a:pt x="572" y="2"/>
                    <a:pt x="564" y="5"/>
                  </a:cubicBezTo>
                  <a:lnTo>
                    <a:pt x="51" y="213"/>
                  </a:lnTo>
                  <a:cubicBezTo>
                    <a:pt x="16" y="228"/>
                    <a:pt x="1" y="266"/>
                    <a:pt x="15" y="299"/>
                  </a:cubicBezTo>
                  <a:cubicBezTo>
                    <a:pt x="26" y="325"/>
                    <a:pt x="51" y="341"/>
                    <a:pt x="76" y="341"/>
                  </a:cubicBezTo>
                  <a:cubicBezTo>
                    <a:pt x="85" y="341"/>
                    <a:pt x="92" y="339"/>
                    <a:pt x="101" y="335"/>
                  </a:cubicBezTo>
                  <a:lnTo>
                    <a:pt x="614" y="126"/>
                  </a:lnTo>
                  <a:cubicBezTo>
                    <a:pt x="648" y="112"/>
                    <a:pt x="664" y="75"/>
                    <a:pt x="650" y="41"/>
                  </a:cubicBezTo>
                  <a:cubicBezTo>
                    <a:pt x="639" y="15"/>
                    <a:pt x="615" y="0"/>
                    <a:pt x="58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7"/>
            <p:cNvSpPr/>
            <p:nvPr/>
          </p:nvSpPr>
          <p:spPr>
            <a:xfrm>
              <a:off x="2592125" y="1662625"/>
              <a:ext cx="9700" cy="9325"/>
            </a:xfrm>
            <a:custGeom>
              <a:avLst/>
              <a:gdLst/>
              <a:ahLst/>
              <a:cxnLst/>
              <a:rect l="l" t="t" r="r" b="b"/>
              <a:pathLst>
                <a:path w="388" h="373" extrusionOk="0">
                  <a:moveTo>
                    <a:pt x="316" y="0"/>
                  </a:moveTo>
                  <a:cubicBezTo>
                    <a:pt x="299" y="0"/>
                    <a:pt x="283" y="6"/>
                    <a:pt x="270" y="18"/>
                  </a:cubicBezTo>
                  <a:lnTo>
                    <a:pt x="25" y="260"/>
                  </a:lnTo>
                  <a:cubicBezTo>
                    <a:pt x="0" y="284"/>
                    <a:pt x="0" y="327"/>
                    <a:pt x="25" y="353"/>
                  </a:cubicBezTo>
                  <a:cubicBezTo>
                    <a:pt x="37" y="364"/>
                    <a:pt x="56" y="373"/>
                    <a:pt x="72" y="373"/>
                  </a:cubicBezTo>
                  <a:cubicBezTo>
                    <a:pt x="87" y="373"/>
                    <a:pt x="103" y="367"/>
                    <a:pt x="117" y="354"/>
                  </a:cubicBezTo>
                  <a:lnTo>
                    <a:pt x="362" y="111"/>
                  </a:lnTo>
                  <a:cubicBezTo>
                    <a:pt x="388" y="87"/>
                    <a:pt x="388" y="44"/>
                    <a:pt x="362" y="18"/>
                  </a:cubicBezTo>
                  <a:cubicBezTo>
                    <a:pt x="350" y="6"/>
                    <a:pt x="333" y="0"/>
                    <a:pt x="31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7"/>
            <p:cNvSpPr/>
            <p:nvPr/>
          </p:nvSpPr>
          <p:spPr>
            <a:xfrm>
              <a:off x="2704125" y="1566025"/>
              <a:ext cx="27350" cy="11875"/>
            </a:xfrm>
            <a:custGeom>
              <a:avLst/>
              <a:gdLst/>
              <a:ahLst/>
              <a:cxnLst/>
              <a:rect l="l" t="t" r="r" b="b"/>
              <a:pathLst>
                <a:path w="1094" h="475" extrusionOk="0">
                  <a:moveTo>
                    <a:pt x="73" y="1"/>
                  </a:moveTo>
                  <a:cubicBezTo>
                    <a:pt x="40" y="1"/>
                    <a:pt x="9" y="25"/>
                    <a:pt x="5" y="58"/>
                  </a:cubicBezTo>
                  <a:cubicBezTo>
                    <a:pt x="0" y="94"/>
                    <a:pt x="26" y="128"/>
                    <a:pt x="62" y="131"/>
                  </a:cubicBezTo>
                  <a:cubicBezTo>
                    <a:pt x="388" y="170"/>
                    <a:pt x="705" y="284"/>
                    <a:pt x="981" y="464"/>
                  </a:cubicBezTo>
                  <a:cubicBezTo>
                    <a:pt x="991" y="471"/>
                    <a:pt x="1004" y="474"/>
                    <a:pt x="1017" y="474"/>
                  </a:cubicBezTo>
                  <a:cubicBezTo>
                    <a:pt x="1038" y="474"/>
                    <a:pt x="1060" y="464"/>
                    <a:pt x="1074" y="446"/>
                  </a:cubicBezTo>
                  <a:cubicBezTo>
                    <a:pt x="1094" y="416"/>
                    <a:pt x="1084" y="374"/>
                    <a:pt x="1054" y="356"/>
                  </a:cubicBezTo>
                  <a:cubicBezTo>
                    <a:pt x="762" y="164"/>
                    <a:pt x="425" y="41"/>
                    <a:pt x="79" y="1"/>
                  </a:cubicBezTo>
                  <a:cubicBezTo>
                    <a:pt x="77" y="1"/>
                    <a:pt x="75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7"/>
            <p:cNvSpPr/>
            <p:nvPr/>
          </p:nvSpPr>
          <p:spPr>
            <a:xfrm>
              <a:off x="2523500" y="1405125"/>
              <a:ext cx="58250" cy="36100"/>
            </a:xfrm>
            <a:custGeom>
              <a:avLst/>
              <a:gdLst/>
              <a:ahLst/>
              <a:cxnLst/>
              <a:rect l="l" t="t" r="r" b="b"/>
              <a:pathLst>
                <a:path w="2330" h="1444" extrusionOk="0">
                  <a:moveTo>
                    <a:pt x="593" y="1"/>
                  </a:moveTo>
                  <a:cubicBezTo>
                    <a:pt x="424" y="1"/>
                    <a:pt x="256" y="6"/>
                    <a:pt x="86" y="17"/>
                  </a:cubicBezTo>
                  <a:cubicBezTo>
                    <a:pt x="58" y="289"/>
                    <a:pt x="29" y="562"/>
                    <a:pt x="1" y="834"/>
                  </a:cubicBezTo>
                  <a:cubicBezTo>
                    <a:pt x="289" y="1164"/>
                    <a:pt x="694" y="1410"/>
                    <a:pt x="1133" y="1440"/>
                  </a:cubicBezTo>
                  <a:cubicBezTo>
                    <a:pt x="1167" y="1442"/>
                    <a:pt x="1201" y="1443"/>
                    <a:pt x="1235" y="1443"/>
                  </a:cubicBezTo>
                  <a:cubicBezTo>
                    <a:pt x="1637" y="1443"/>
                    <a:pt x="2022" y="1281"/>
                    <a:pt x="2329" y="1017"/>
                  </a:cubicBezTo>
                  <a:cubicBezTo>
                    <a:pt x="2322" y="748"/>
                    <a:pt x="2309" y="470"/>
                    <a:pt x="2302" y="203"/>
                  </a:cubicBezTo>
                  <a:cubicBezTo>
                    <a:pt x="1738" y="66"/>
                    <a:pt x="1168" y="1"/>
                    <a:pt x="593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7"/>
            <p:cNvSpPr/>
            <p:nvPr/>
          </p:nvSpPr>
          <p:spPr>
            <a:xfrm>
              <a:off x="2518675" y="1394850"/>
              <a:ext cx="74225" cy="29700"/>
            </a:xfrm>
            <a:custGeom>
              <a:avLst/>
              <a:gdLst/>
              <a:ahLst/>
              <a:cxnLst/>
              <a:rect l="l" t="t" r="r" b="b"/>
              <a:pathLst>
                <a:path w="2969" h="1188" extrusionOk="0">
                  <a:moveTo>
                    <a:pt x="2968" y="1"/>
                  </a:moveTo>
                  <a:lnTo>
                    <a:pt x="1" y="250"/>
                  </a:lnTo>
                  <a:cubicBezTo>
                    <a:pt x="189" y="636"/>
                    <a:pt x="535" y="943"/>
                    <a:pt x="940" y="1089"/>
                  </a:cubicBezTo>
                  <a:cubicBezTo>
                    <a:pt x="1123" y="1155"/>
                    <a:pt x="1317" y="1188"/>
                    <a:pt x="1511" y="1188"/>
                  </a:cubicBezTo>
                  <a:cubicBezTo>
                    <a:pt x="1748" y="1188"/>
                    <a:pt x="1984" y="1139"/>
                    <a:pt x="2201" y="1043"/>
                  </a:cubicBezTo>
                  <a:cubicBezTo>
                    <a:pt x="2617" y="857"/>
                    <a:pt x="2965" y="457"/>
                    <a:pt x="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7"/>
            <p:cNvSpPr/>
            <p:nvPr/>
          </p:nvSpPr>
          <p:spPr>
            <a:xfrm>
              <a:off x="2527100" y="1345050"/>
              <a:ext cx="63800" cy="49650"/>
            </a:xfrm>
            <a:custGeom>
              <a:avLst/>
              <a:gdLst/>
              <a:ahLst/>
              <a:cxnLst/>
              <a:rect l="l" t="t" r="r" b="b"/>
              <a:pathLst>
                <a:path w="2552" h="1986" extrusionOk="0">
                  <a:moveTo>
                    <a:pt x="1152" y="0"/>
                  </a:moveTo>
                  <a:cubicBezTo>
                    <a:pt x="751" y="267"/>
                    <a:pt x="401" y="498"/>
                    <a:pt x="1" y="763"/>
                  </a:cubicBezTo>
                  <a:cubicBezTo>
                    <a:pt x="22" y="1107"/>
                    <a:pt x="44" y="1448"/>
                    <a:pt x="65" y="1791"/>
                  </a:cubicBezTo>
                  <a:cubicBezTo>
                    <a:pt x="134" y="1811"/>
                    <a:pt x="204" y="1818"/>
                    <a:pt x="274" y="1818"/>
                  </a:cubicBezTo>
                  <a:cubicBezTo>
                    <a:pt x="614" y="1818"/>
                    <a:pt x="969" y="1633"/>
                    <a:pt x="1308" y="1633"/>
                  </a:cubicBezTo>
                  <a:cubicBezTo>
                    <a:pt x="1380" y="1633"/>
                    <a:pt x="1451" y="1641"/>
                    <a:pt x="1521" y="1661"/>
                  </a:cubicBezTo>
                  <a:cubicBezTo>
                    <a:pt x="1695" y="1711"/>
                    <a:pt x="1839" y="1828"/>
                    <a:pt x="2002" y="1909"/>
                  </a:cubicBezTo>
                  <a:cubicBezTo>
                    <a:pt x="2094" y="1954"/>
                    <a:pt x="2199" y="1986"/>
                    <a:pt x="2300" y="1986"/>
                  </a:cubicBezTo>
                  <a:cubicBezTo>
                    <a:pt x="2379" y="1986"/>
                    <a:pt x="2455" y="1966"/>
                    <a:pt x="2518" y="1919"/>
                  </a:cubicBezTo>
                  <a:cubicBezTo>
                    <a:pt x="2551" y="1401"/>
                    <a:pt x="2443" y="808"/>
                    <a:pt x="2201" y="350"/>
                  </a:cubicBezTo>
                  <a:cubicBezTo>
                    <a:pt x="2160" y="368"/>
                    <a:pt x="2116" y="377"/>
                    <a:pt x="2072" y="377"/>
                  </a:cubicBezTo>
                  <a:cubicBezTo>
                    <a:pt x="1933" y="377"/>
                    <a:pt x="1792" y="294"/>
                    <a:pt x="1736" y="165"/>
                  </a:cubicBezTo>
                  <a:cubicBezTo>
                    <a:pt x="1660" y="217"/>
                    <a:pt x="1568" y="244"/>
                    <a:pt x="1476" y="244"/>
                  </a:cubicBezTo>
                  <a:cubicBezTo>
                    <a:pt x="1445" y="244"/>
                    <a:pt x="1414" y="241"/>
                    <a:pt x="1383" y="235"/>
                  </a:cubicBezTo>
                  <a:cubicBezTo>
                    <a:pt x="1265" y="210"/>
                    <a:pt x="1217" y="104"/>
                    <a:pt x="1152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7"/>
            <p:cNvSpPr/>
            <p:nvPr/>
          </p:nvSpPr>
          <p:spPr>
            <a:xfrm>
              <a:off x="2553050" y="1342000"/>
              <a:ext cx="10850" cy="15050"/>
            </a:xfrm>
            <a:custGeom>
              <a:avLst/>
              <a:gdLst/>
              <a:ahLst/>
              <a:cxnLst/>
              <a:rect l="l" t="t" r="r" b="b"/>
              <a:pathLst>
                <a:path w="434" h="602" extrusionOk="0">
                  <a:moveTo>
                    <a:pt x="125" y="0"/>
                  </a:moveTo>
                  <a:cubicBezTo>
                    <a:pt x="98" y="0"/>
                    <a:pt x="73" y="19"/>
                    <a:pt x="64" y="48"/>
                  </a:cubicBezTo>
                  <a:cubicBezTo>
                    <a:pt x="1" y="265"/>
                    <a:pt x="128" y="515"/>
                    <a:pt x="337" y="598"/>
                  </a:cubicBezTo>
                  <a:cubicBezTo>
                    <a:pt x="344" y="600"/>
                    <a:pt x="354" y="601"/>
                    <a:pt x="361" y="601"/>
                  </a:cubicBezTo>
                  <a:cubicBezTo>
                    <a:pt x="385" y="601"/>
                    <a:pt x="411" y="585"/>
                    <a:pt x="421" y="561"/>
                  </a:cubicBezTo>
                  <a:cubicBezTo>
                    <a:pt x="434" y="527"/>
                    <a:pt x="417" y="487"/>
                    <a:pt x="384" y="475"/>
                  </a:cubicBezTo>
                  <a:cubicBezTo>
                    <a:pt x="237" y="418"/>
                    <a:pt x="147" y="235"/>
                    <a:pt x="188" y="84"/>
                  </a:cubicBezTo>
                  <a:cubicBezTo>
                    <a:pt x="199" y="49"/>
                    <a:pt x="179" y="13"/>
                    <a:pt x="144" y="3"/>
                  </a:cubicBezTo>
                  <a:cubicBezTo>
                    <a:pt x="137" y="1"/>
                    <a:pt x="131" y="0"/>
                    <a:pt x="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7"/>
            <p:cNvSpPr/>
            <p:nvPr/>
          </p:nvSpPr>
          <p:spPr>
            <a:xfrm>
              <a:off x="2539075" y="1370925"/>
              <a:ext cx="6650" cy="6625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4" y="0"/>
                  </a:moveTo>
                  <a:cubicBezTo>
                    <a:pt x="59" y="0"/>
                    <a:pt x="1" y="59"/>
                    <a:pt x="1" y="133"/>
                  </a:cubicBezTo>
                  <a:cubicBezTo>
                    <a:pt x="1" y="206"/>
                    <a:pt x="59" y="265"/>
                    <a:pt x="134" y="265"/>
                  </a:cubicBezTo>
                  <a:cubicBezTo>
                    <a:pt x="207" y="265"/>
                    <a:pt x="265" y="206"/>
                    <a:pt x="265" y="133"/>
                  </a:cubicBezTo>
                  <a:cubicBezTo>
                    <a:pt x="265" y="59"/>
                    <a:pt x="207" y="0"/>
                    <a:pt x="13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7"/>
            <p:cNvSpPr/>
            <p:nvPr/>
          </p:nvSpPr>
          <p:spPr>
            <a:xfrm>
              <a:off x="2572325" y="1371525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59" y="0"/>
                    <a:pt x="0" y="60"/>
                    <a:pt x="0" y="133"/>
                  </a:cubicBezTo>
                  <a:cubicBezTo>
                    <a:pt x="0" y="206"/>
                    <a:pt x="59" y="265"/>
                    <a:pt x="133" y="265"/>
                  </a:cubicBezTo>
                  <a:cubicBezTo>
                    <a:pt x="206" y="265"/>
                    <a:pt x="265" y="206"/>
                    <a:pt x="265" y="133"/>
                  </a:cubicBezTo>
                  <a:cubicBezTo>
                    <a:pt x="265" y="60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7"/>
            <p:cNvSpPr/>
            <p:nvPr/>
          </p:nvSpPr>
          <p:spPr>
            <a:xfrm>
              <a:off x="2555175" y="1368625"/>
              <a:ext cx="9200" cy="20325"/>
            </a:xfrm>
            <a:custGeom>
              <a:avLst/>
              <a:gdLst/>
              <a:ahLst/>
              <a:cxnLst/>
              <a:rect l="l" t="t" r="r" b="b"/>
              <a:pathLst>
                <a:path w="368" h="813" extrusionOk="0">
                  <a:moveTo>
                    <a:pt x="222" y="0"/>
                  </a:moveTo>
                  <a:cubicBezTo>
                    <a:pt x="220" y="0"/>
                    <a:pt x="217" y="0"/>
                    <a:pt x="215" y="1"/>
                  </a:cubicBezTo>
                  <a:cubicBezTo>
                    <a:pt x="179" y="6"/>
                    <a:pt x="153" y="39"/>
                    <a:pt x="157" y="75"/>
                  </a:cubicBezTo>
                  <a:lnTo>
                    <a:pt x="225" y="668"/>
                  </a:lnTo>
                  <a:lnTo>
                    <a:pt x="80" y="647"/>
                  </a:lnTo>
                  <a:cubicBezTo>
                    <a:pt x="77" y="646"/>
                    <a:pt x="73" y="646"/>
                    <a:pt x="70" y="646"/>
                  </a:cubicBezTo>
                  <a:cubicBezTo>
                    <a:pt x="38" y="646"/>
                    <a:pt x="10" y="669"/>
                    <a:pt x="6" y="701"/>
                  </a:cubicBezTo>
                  <a:cubicBezTo>
                    <a:pt x="0" y="737"/>
                    <a:pt x="26" y="771"/>
                    <a:pt x="62" y="777"/>
                  </a:cubicBezTo>
                  <a:lnTo>
                    <a:pt x="290" y="813"/>
                  </a:lnTo>
                  <a:lnTo>
                    <a:pt x="300" y="813"/>
                  </a:lnTo>
                  <a:cubicBezTo>
                    <a:pt x="316" y="813"/>
                    <a:pt x="335" y="807"/>
                    <a:pt x="346" y="793"/>
                  </a:cubicBezTo>
                  <a:cubicBezTo>
                    <a:pt x="360" y="778"/>
                    <a:pt x="368" y="757"/>
                    <a:pt x="366" y="737"/>
                  </a:cubicBezTo>
                  <a:lnTo>
                    <a:pt x="287" y="58"/>
                  </a:lnTo>
                  <a:cubicBezTo>
                    <a:pt x="282" y="25"/>
                    <a:pt x="255" y="0"/>
                    <a:pt x="22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7"/>
            <p:cNvSpPr/>
            <p:nvPr/>
          </p:nvSpPr>
          <p:spPr>
            <a:xfrm>
              <a:off x="2532175" y="1356400"/>
              <a:ext cx="20575" cy="9325"/>
            </a:xfrm>
            <a:custGeom>
              <a:avLst/>
              <a:gdLst/>
              <a:ahLst/>
              <a:cxnLst/>
              <a:rect l="l" t="t" r="r" b="b"/>
              <a:pathLst>
                <a:path w="823" h="373" extrusionOk="0">
                  <a:moveTo>
                    <a:pt x="426" y="0"/>
                  </a:moveTo>
                  <a:cubicBezTo>
                    <a:pt x="413" y="0"/>
                    <a:pt x="400" y="1"/>
                    <a:pt x="387" y="2"/>
                  </a:cubicBezTo>
                  <a:cubicBezTo>
                    <a:pt x="225" y="16"/>
                    <a:pt x="75" y="129"/>
                    <a:pt x="14" y="281"/>
                  </a:cubicBezTo>
                  <a:cubicBezTo>
                    <a:pt x="1" y="315"/>
                    <a:pt x="18" y="354"/>
                    <a:pt x="52" y="367"/>
                  </a:cubicBezTo>
                  <a:cubicBezTo>
                    <a:pt x="60" y="371"/>
                    <a:pt x="67" y="372"/>
                    <a:pt x="75" y="372"/>
                  </a:cubicBezTo>
                  <a:cubicBezTo>
                    <a:pt x="100" y="372"/>
                    <a:pt x="125" y="358"/>
                    <a:pt x="135" y="330"/>
                  </a:cubicBezTo>
                  <a:cubicBezTo>
                    <a:pt x="177" y="222"/>
                    <a:pt x="284" y="144"/>
                    <a:pt x="398" y="132"/>
                  </a:cubicBezTo>
                  <a:cubicBezTo>
                    <a:pt x="406" y="132"/>
                    <a:pt x="413" y="131"/>
                    <a:pt x="421" y="131"/>
                  </a:cubicBezTo>
                  <a:cubicBezTo>
                    <a:pt x="528" y="131"/>
                    <a:pt x="634" y="189"/>
                    <a:pt x="691" y="281"/>
                  </a:cubicBezTo>
                  <a:cubicBezTo>
                    <a:pt x="705" y="301"/>
                    <a:pt x="726" y="312"/>
                    <a:pt x="749" y="312"/>
                  </a:cubicBezTo>
                  <a:cubicBezTo>
                    <a:pt x="760" y="312"/>
                    <a:pt x="772" y="309"/>
                    <a:pt x="783" y="302"/>
                  </a:cubicBezTo>
                  <a:cubicBezTo>
                    <a:pt x="813" y="282"/>
                    <a:pt x="823" y="242"/>
                    <a:pt x="804" y="211"/>
                  </a:cubicBezTo>
                  <a:cubicBezTo>
                    <a:pt x="725" y="83"/>
                    <a:pt x="577" y="0"/>
                    <a:pt x="42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7"/>
            <p:cNvSpPr/>
            <p:nvPr/>
          </p:nvSpPr>
          <p:spPr>
            <a:xfrm>
              <a:off x="2566525" y="1360900"/>
              <a:ext cx="15800" cy="3900"/>
            </a:xfrm>
            <a:custGeom>
              <a:avLst/>
              <a:gdLst/>
              <a:ahLst/>
              <a:cxnLst/>
              <a:rect l="l" t="t" r="r" b="b"/>
              <a:pathLst>
                <a:path w="632" h="156" extrusionOk="0">
                  <a:moveTo>
                    <a:pt x="565" y="1"/>
                  </a:moveTo>
                  <a:cubicBezTo>
                    <a:pt x="564" y="1"/>
                    <a:pt x="563" y="1"/>
                    <a:pt x="561" y="1"/>
                  </a:cubicBezTo>
                  <a:lnTo>
                    <a:pt x="65" y="24"/>
                  </a:lnTo>
                  <a:cubicBezTo>
                    <a:pt x="29" y="24"/>
                    <a:pt x="1" y="57"/>
                    <a:pt x="2" y="92"/>
                  </a:cubicBezTo>
                  <a:cubicBezTo>
                    <a:pt x="4" y="128"/>
                    <a:pt x="34" y="155"/>
                    <a:pt x="68" y="155"/>
                  </a:cubicBezTo>
                  <a:lnTo>
                    <a:pt x="69" y="155"/>
                  </a:lnTo>
                  <a:lnTo>
                    <a:pt x="567" y="131"/>
                  </a:lnTo>
                  <a:cubicBezTo>
                    <a:pt x="603" y="131"/>
                    <a:pt x="631" y="99"/>
                    <a:pt x="630" y="64"/>
                  </a:cubicBezTo>
                  <a:cubicBezTo>
                    <a:pt x="630" y="30"/>
                    <a:pt x="597" y="1"/>
                    <a:pt x="5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7"/>
            <p:cNvSpPr/>
            <p:nvPr/>
          </p:nvSpPr>
          <p:spPr>
            <a:xfrm>
              <a:off x="2546525" y="1389675"/>
              <a:ext cx="12025" cy="7350"/>
            </a:xfrm>
            <a:custGeom>
              <a:avLst/>
              <a:gdLst/>
              <a:ahLst/>
              <a:cxnLst/>
              <a:rect l="l" t="t" r="r" b="b"/>
              <a:pathLst>
                <a:path w="481" h="294" extrusionOk="0">
                  <a:moveTo>
                    <a:pt x="76" y="1"/>
                  </a:moveTo>
                  <a:cubicBezTo>
                    <a:pt x="69" y="1"/>
                    <a:pt x="61" y="2"/>
                    <a:pt x="53" y="5"/>
                  </a:cubicBezTo>
                  <a:cubicBezTo>
                    <a:pt x="17" y="16"/>
                    <a:pt x="0" y="55"/>
                    <a:pt x="12" y="88"/>
                  </a:cubicBezTo>
                  <a:cubicBezTo>
                    <a:pt x="40" y="166"/>
                    <a:pt x="103" y="231"/>
                    <a:pt x="186" y="266"/>
                  </a:cubicBezTo>
                  <a:cubicBezTo>
                    <a:pt x="229" y="285"/>
                    <a:pt x="272" y="294"/>
                    <a:pt x="315" y="294"/>
                  </a:cubicBezTo>
                  <a:cubicBezTo>
                    <a:pt x="355" y="294"/>
                    <a:pt x="396" y="285"/>
                    <a:pt x="433" y="266"/>
                  </a:cubicBezTo>
                  <a:cubicBezTo>
                    <a:pt x="466" y="251"/>
                    <a:pt x="481" y="211"/>
                    <a:pt x="466" y="179"/>
                  </a:cubicBezTo>
                  <a:cubicBezTo>
                    <a:pt x="455" y="156"/>
                    <a:pt x="430" y="142"/>
                    <a:pt x="405" y="142"/>
                  </a:cubicBezTo>
                  <a:cubicBezTo>
                    <a:pt x="396" y="142"/>
                    <a:pt x="387" y="144"/>
                    <a:pt x="379" y="148"/>
                  </a:cubicBezTo>
                  <a:cubicBezTo>
                    <a:pt x="359" y="157"/>
                    <a:pt x="337" y="161"/>
                    <a:pt x="314" y="161"/>
                  </a:cubicBezTo>
                  <a:cubicBezTo>
                    <a:pt x="289" y="161"/>
                    <a:pt x="263" y="156"/>
                    <a:pt x="237" y="145"/>
                  </a:cubicBezTo>
                  <a:cubicBezTo>
                    <a:pt x="189" y="126"/>
                    <a:pt x="152" y="88"/>
                    <a:pt x="137" y="45"/>
                  </a:cubicBezTo>
                  <a:cubicBezTo>
                    <a:pt x="127" y="17"/>
                    <a:pt x="103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7"/>
            <p:cNvSpPr/>
            <p:nvPr/>
          </p:nvSpPr>
          <p:spPr>
            <a:xfrm>
              <a:off x="2497050" y="1367225"/>
              <a:ext cx="23700" cy="32575"/>
            </a:xfrm>
            <a:custGeom>
              <a:avLst/>
              <a:gdLst/>
              <a:ahLst/>
              <a:cxnLst/>
              <a:rect l="l" t="t" r="r" b="b"/>
              <a:pathLst>
                <a:path w="948" h="1303" extrusionOk="0">
                  <a:moveTo>
                    <a:pt x="707" y="0"/>
                  </a:moveTo>
                  <a:cubicBezTo>
                    <a:pt x="512" y="0"/>
                    <a:pt x="317" y="85"/>
                    <a:pt x="194" y="235"/>
                  </a:cubicBezTo>
                  <a:cubicBezTo>
                    <a:pt x="18" y="450"/>
                    <a:pt x="1" y="779"/>
                    <a:pt x="154" y="1012"/>
                  </a:cubicBezTo>
                  <a:cubicBezTo>
                    <a:pt x="274" y="1193"/>
                    <a:pt x="492" y="1302"/>
                    <a:pt x="709" y="1302"/>
                  </a:cubicBezTo>
                  <a:cubicBezTo>
                    <a:pt x="768" y="1302"/>
                    <a:pt x="826" y="1294"/>
                    <a:pt x="883" y="1277"/>
                  </a:cubicBezTo>
                  <a:lnTo>
                    <a:pt x="947" y="47"/>
                  </a:lnTo>
                  <a:cubicBezTo>
                    <a:pt x="871" y="15"/>
                    <a:pt x="789" y="0"/>
                    <a:pt x="707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7"/>
            <p:cNvSpPr/>
            <p:nvPr/>
          </p:nvSpPr>
          <p:spPr>
            <a:xfrm>
              <a:off x="2506250" y="1374525"/>
              <a:ext cx="12350" cy="7175"/>
            </a:xfrm>
            <a:custGeom>
              <a:avLst/>
              <a:gdLst/>
              <a:ahLst/>
              <a:cxnLst/>
              <a:rect l="l" t="t" r="r" b="b"/>
              <a:pathLst>
                <a:path w="494" h="287" extrusionOk="0">
                  <a:moveTo>
                    <a:pt x="77" y="0"/>
                  </a:moveTo>
                  <a:cubicBezTo>
                    <a:pt x="51" y="0"/>
                    <a:pt x="28" y="15"/>
                    <a:pt x="17" y="39"/>
                  </a:cubicBezTo>
                  <a:cubicBezTo>
                    <a:pt x="0" y="72"/>
                    <a:pt x="14" y="112"/>
                    <a:pt x="49" y="126"/>
                  </a:cubicBezTo>
                  <a:lnTo>
                    <a:pt x="390" y="282"/>
                  </a:lnTo>
                  <a:cubicBezTo>
                    <a:pt x="399" y="285"/>
                    <a:pt x="408" y="286"/>
                    <a:pt x="418" y="286"/>
                  </a:cubicBezTo>
                  <a:cubicBezTo>
                    <a:pt x="442" y="286"/>
                    <a:pt x="465" y="272"/>
                    <a:pt x="478" y="249"/>
                  </a:cubicBezTo>
                  <a:cubicBezTo>
                    <a:pt x="493" y="215"/>
                    <a:pt x="478" y="176"/>
                    <a:pt x="446" y="162"/>
                  </a:cubicBezTo>
                  <a:lnTo>
                    <a:pt x="104" y="6"/>
                  </a:lnTo>
                  <a:cubicBezTo>
                    <a:pt x="95" y="2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366AA789-6249-5BF7-1CE9-D64F0655E1AE}"/>
              </a:ext>
            </a:extLst>
          </p:cNvPr>
          <p:cNvSpPr/>
          <p:nvPr/>
        </p:nvSpPr>
        <p:spPr>
          <a:xfrm>
            <a:off x="1366223" y="4153121"/>
            <a:ext cx="457478" cy="458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207611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3" name="Google Shape;4873;p72"/>
          <p:cNvSpPr/>
          <p:nvPr/>
        </p:nvSpPr>
        <p:spPr>
          <a:xfrm>
            <a:off x="6026575" y="540000"/>
            <a:ext cx="1433700" cy="14337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4" name="Google Shape;4874;p72"/>
          <p:cNvSpPr txBox="1">
            <a:spLocks noGrp="1"/>
          </p:cNvSpPr>
          <p:nvPr>
            <p:ph type="title" idx="2"/>
          </p:nvPr>
        </p:nvSpPr>
        <p:spPr>
          <a:xfrm flipH="1">
            <a:off x="1625538" y="603025"/>
            <a:ext cx="41187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dirty="0"/>
              <a:t>How do people in Japan normally greet each other? </a:t>
            </a:r>
            <a:endParaRPr lang="en-US" sz="3000" dirty="0"/>
          </a:p>
        </p:txBody>
      </p:sp>
      <p:sp>
        <p:nvSpPr>
          <p:cNvPr id="4875" name="Google Shape;4875;p72"/>
          <p:cNvSpPr txBox="1">
            <a:spLocks noGrp="1"/>
          </p:cNvSpPr>
          <p:nvPr>
            <p:ph type="title"/>
          </p:nvPr>
        </p:nvSpPr>
        <p:spPr>
          <a:xfrm flipH="1">
            <a:off x="5968363" y="540000"/>
            <a:ext cx="15501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sp>
        <p:nvSpPr>
          <p:cNvPr id="4876" name="Google Shape;4876;p72"/>
          <p:cNvSpPr txBox="1">
            <a:spLocks noGrp="1"/>
          </p:cNvSpPr>
          <p:nvPr>
            <p:ph type="subTitle" idx="1"/>
          </p:nvPr>
        </p:nvSpPr>
        <p:spPr>
          <a:xfrm rot="-501" flipH="1">
            <a:off x="1636485" y="1976897"/>
            <a:ext cx="4118700" cy="1270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n-US" sz="1600" b="1" dirty="0">
                <a:solidFill>
                  <a:srgbClr val="00B0F0"/>
                </a:solidFill>
              </a:rPr>
              <a:t>A.</a:t>
            </a:r>
            <a:r>
              <a:rPr lang="en-US" sz="1600" dirty="0"/>
              <a:t> They bow to each other.</a:t>
            </a:r>
          </a:p>
          <a:p>
            <a:pPr lvl="1"/>
            <a:r>
              <a:rPr lang="en-US" sz="1600" dirty="0"/>
              <a:t>	</a:t>
            </a:r>
            <a:r>
              <a:rPr lang="en-US" sz="1600" b="1" dirty="0">
                <a:solidFill>
                  <a:srgbClr val="00B0F0"/>
                </a:solidFill>
              </a:rPr>
              <a:t>B.</a:t>
            </a:r>
            <a:r>
              <a:rPr lang="en-US" sz="1600" dirty="0"/>
              <a:t> They hug each other.</a:t>
            </a:r>
            <a:endParaRPr sz="1600" dirty="0"/>
          </a:p>
        </p:txBody>
      </p:sp>
      <p:grpSp>
        <p:nvGrpSpPr>
          <p:cNvPr id="4877" name="Google Shape;4877;p72"/>
          <p:cNvGrpSpPr/>
          <p:nvPr/>
        </p:nvGrpSpPr>
        <p:grpSpPr>
          <a:xfrm flipH="1">
            <a:off x="6390857" y="2376049"/>
            <a:ext cx="1904638" cy="1446629"/>
            <a:chOff x="4444925" y="3934600"/>
            <a:chExt cx="619475" cy="470525"/>
          </a:xfrm>
        </p:grpSpPr>
        <p:sp>
          <p:nvSpPr>
            <p:cNvPr id="4878" name="Google Shape;4878;p72"/>
            <p:cNvSpPr/>
            <p:nvPr/>
          </p:nvSpPr>
          <p:spPr>
            <a:xfrm>
              <a:off x="4605325" y="3960975"/>
              <a:ext cx="459075" cy="441975"/>
            </a:xfrm>
            <a:custGeom>
              <a:avLst/>
              <a:gdLst/>
              <a:ahLst/>
              <a:cxnLst/>
              <a:rect l="l" t="t" r="r" b="b"/>
              <a:pathLst>
                <a:path w="18363" h="17679" extrusionOk="0">
                  <a:moveTo>
                    <a:pt x="13783" y="10104"/>
                  </a:moveTo>
                  <a:cubicBezTo>
                    <a:pt x="13832" y="10104"/>
                    <a:pt x="13881" y="10109"/>
                    <a:pt x="13927" y="10122"/>
                  </a:cubicBezTo>
                  <a:cubicBezTo>
                    <a:pt x="13992" y="10141"/>
                    <a:pt x="14047" y="10171"/>
                    <a:pt x="14098" y="10216"/>
                  </a:cubicBezTo>
                  <a:cubicBezTo>
                    <a:pt x="14121" y="10238"/>
                    <a:pt x="14141" y="10264"/>
                    <a:pt x="14157" y="10293"/>
                  </a:cubicBezTo>
                  <a:cubicBezTo>
                    <a:pt x="14184" y="10341"/>
                    <a:pt x="14187" y="10362"/>
                    <a:pt x="14195" y="10413"/>
                  </a:cubicBezTo>
                  <a:cubicBezTo>
                    <a:pt x="14200" y="10465"/>
                    <a:pt x="14202" y="10488"/>
                    <a:pt x="14189" y="10542"/>
                  </a:cubicBezTo>
                  <a:cubicBezTo>
                    <a:pt x="14183" y="10571"/>
                    <a:pt x="14171" y="10598"/>
                    <a:pt x="14155" y="10624"/>
                  </a:cubicBezTo>
                  <a:cubicBezTo>
                    <a:pt x="14124" y="10671"/>
                    <a:pt x="14093" y="10701"/>
                    <a:pt x="14047" y="10733"/>
                  </a:cubicBezTo>
                  <a:cubicBezTo>
                    <a:pt x="14021" y="10749"/>
                    <a:pt x="13992" y="10759"/>
                    <a:pt x="13966" y="10769"/>
                  </a:cubicBezTo>
                  <a:cubicBezTo>
                    <a:pt x="13956" y="10772"/>
                    <a:pt x="13947" y="10774"/>
                    <a:pt x="13938" y="10775"/>
                  </a:cubicBezTo>
                  <a:cubicBezTo>
                    <a:pt x="13906" y="10781"/>
                    <a:pt x="13875" y="10787"/>
                    <a:pt x="13843" y="10788"/>
                  </a:cubicBezTo>
                  <a:cubicBezTo>
                    <a:pt x="13836" y="10789"/>
                    <a:pt x="13829" y="10789"/>
                    <a:pt x="13822" y="10789"/>
                  </a:cubicBezTo>
                  <a:cubicBezTo>
                    <a:pt x="13807" y="10789"/>
                    <a:pt x="13792" y="10788"/>
                    <a:pt x="13775" y="10787"/>
                  </a:cubicBezTo>
                  <a:cubicBezTo>
                    <a:pt x="13718" y="10781"/>
                    <a:pt x="13657" y="10775"/>
                    <a:pt x="13604" y="10758"/>
                  </a:cubicBezTo>
                  <a:cubicBezTo>
                    <a:pt x="13576" y="10750"/>
                    <a:pt x="13555" y="10736"/>
                    <a:pt x="13533" y="10721"/>
                  </a:cubicBezTo>
                  <a:cubicBezTo>
                    <a:pt x="13498" y="10706"/>
                    <a:pt x="13465" y="10685"/>
                    <a:pt x="13437" y="10656"/>
                  </a:cubicBezTo>
                  <a:cubicBezTo>
                    <a:pt x="13322" y="10539"/>
                    <a:pt x="13319" y="10333"/>
                    <a:pt x="13442" y="10221"/>
                  </a:cubicBezTo>
                  <a:cubicBezTo>
                    <a:pt x="13492" y="10173"/>
                    <a:pt x="13533" y="10153"/>
                    <a:pt x="13598" y="10129"/>
                  </a:cubicBezTo>
                  <a:cubicBezTo>
                    <a:pt x="13614" y="10124"/>
                    <a:pt x="13630" y="10121"/>
                    <a:pt x="13647" y="10119"/>
                  </a:cubicBezTo>
                  <a:lnTo>
                    <a:pt x="13642" y="10119"/>
                  </a:lnTo>
                  <a:cubicBezTo>
                    <a:pt x="13643" y="10119"/>
                    <a:pt x="13647" y="10119"/>
                    <a:pt x="13649" y="10116"/>
                  </a:cubicBezTo>
                  <a:cubicBezTo>
                    <a:pt x="13655" y="10116"/>
                    <a:pt x="13657" y="10115"/>
                    <a:pt x="13662" y="10115"/>
                  </a:cubicBezTo>
                  <a:cubicBezTo>
                    <a:pt x="13701" y="10108"/>
                    <a:pt x="13742" y="10104"/>
                    <a:pt x="13783" y="10104"/>
                  </a:cubicBezTo>
                  <a:close/>
                  <a:moveTo>
                    <a:pt x="13439" y="11124"/>
                  </a:moveTo>
                  <a:cubicBezTo>
                    <a:pt x="13509" y="11124"/>
                    <a:pt x="13580" y="11139"/>
                    <a:pt x="13649" y="11175"/>
                  </a:cubicBezTo>
                  <a:cubicBezTo>
                    <a:pt x="13739" y="11221"/>
                    <a:pt x="13798" y="11305"/>
                    <a:pt x="13831" y="11399"/>
                  </a:cubicBezTo>
                  <a:cubicBezTo>
                    <a:pt x="13862" y="11483"/>
                    <a:pt x="13854" y="11573"/>
                    <a:pt x="13843" y="11657"/>
                  </a:cubicBezTo>
                  <a:cubicBezTo>
                    <a:pt x="13824" y="11768"/>
                    <a:pt x="13772" y="11880"/>
                    <a:pt x="13707" y="11971"/>
                  </a:cubicBezTo>
                  <a:cubicBezTo>
                    <a:pt x="13626" y="12082"/>
                    <a:pt x="13534" y="12173"/>
                    <a:pt x="13423" y="12254"/>
                  </a:cubicBezTo>
                  <a:cubicBezTo>
                    <a:pt x="13305" y="12339"/>
                    <a:pt x="13154" y="12395"/>
                    <a:pt x="13006" y="12395"/>
                  </a:cubicBezTo>
                  <a:cubicBezTo>
                    <a:pt x="12921" y="12395"/>
                    <a:pt x="12836" y="12376"/>
                    <a:pt x="12758" y="12333"/>
                  </a:cubicBezTo>
                  <a:cubicBezTo>
                    <a:pt x="12631" y="12263"/>
                    <a:pt x="12554" y="12124"/>
                    <a:pt x="12556" y="11979"/>
                  </a:cubicBezTo>
                  <a:cubicBezTo>
                    <a:pt x="12557" y="11851"/>
                    <a:pt x="12614" y="11725"/>
                    <a:pt x="12682" y="11619"/>
                  </a:cubicBezTo>
                  <a:cubicBezTo>
                    <a:pt x="12811" y="11422"/>
                    <a:pt x="12997" y="11257"/>
                    <a:pt x="13212" y="11162"/>
                  </a:cubicBezTo>
                  <a:cubicBezTo>
                    <a:pt x="13254" y="11138"/>
                    <a:pt x="13297" y="11125"/>
                    <a:pt x="13345" y="11125"/>
                  </a:cubicBezTo>
                  <a:lnTo>
                    <a:pt x="13375" y="11128"/>
                  </a:lnTo>
                  <a:cubicBezTo>
                    <a:pt x="13396" y="11125"/>
                    <a:pt x="13418" y="11124"/>
                    <a:pt x="13439" y="11124"/>
                  </a:cubicBezTo>
                  <a:close/>
                  <a:moveTo>
                    <a:pt x="4941" y="13507"/>
                  </a:moveTo>
                  <a:cubicBezTo>
                    <a:pt x="5280" y="13507"/>
                    <a:pt x="5280" y="14034"/>
                    <a:pt x="4941" y="14034"/>
                  </a:cubicBezTo>
                  <a:cubicBezTo>
                    <a:pt x="4602" y="14034"/>
                    <a:pt x="4602" y="13507"/>
                    <a:pt x="4941" y="13507"/>
                  </a:cubicBezTo>
                  <a:close/>
                  <a:moveTo>
                    <a:pt x="4506" y="14042"/>
                  </a:moveTo>
                  <a:cubicBezTo>
                    <a:pt x="4538" y="14042"/>
                    <a:pt x="4570" y="14046"/>
                    <a:pt x="4601" y="14054"/>
                  </a:cubicBezTo>
                  <a:cubicBezTo>
                    <a:pt x="4789" y="14105"/>
                    <a:pt x="4906" y="14284"/>
                    <a:pt x="4950" y="14465"/>
                  </a:cubicBezTo>
                  <a:cubicBezTo>
                    <a:pt x="4988" y="14617"/>
                    <a:pt x="4972" y="14768"/>
                    <a:pt x="4948" y="14921"/>
                  </a:cubicBezTo>
                  <a:cubicBezTo>
                    <a:pt x="4935" y="15005"/>
                    <a:pt x="4911" y="15082"/>
                    <a:pt x="4872" y="15160"/>
                  </a:cubicBezTo>
                  <a:cubicBezTo>
                    <a:pt x="4854" y="15199"/>
                    <a:pt x="4828" y="15231"/>
                    <a:pt x="4802" y="15260"/>
                  </a:cubicBezTo>
                  <a:cubicBezTo>
                    <a:pt x="4785" y="15287"/>
                    <a:pt x="4766" y="15312"/>
                    <a:pt x="4740" y="15335"/>
                  </a:cubicBezTo>
                  <a:cubicBezTo>
                    <a:pt x="4665" y="15407"/>
                    <a:pt x="4578" y="15442"/>
                    <a:pt x="4474" y="15451"/>
                  </a:cubicBezTo>
                  <a:cubicBezTo>
                    <a:pt x="4463" y="15452"/>
                    <a:pt x="4453" y="15452"/>
                    <a:pt x="4442" y="15452"/>
                  </a:cubicBezTo>
                  <a:cubicBezTo>
                    <a:pt x="4283" y="15452"/>
                    <a:pt x="4126" y="15352"/>
                    <a:pt x="4052" y="15211"/>
                  </a:cubicBezTo>
                  <a:cubicBezTo>
                    <a:pt x="3984" y="15074"/>
                    <a:pt x="3960" y="14918"/>
                    <a:pt x="3970" y="14766"/>
                  </a:cubicBezTo>
                  <a:cubicBezTo>
                    <a:pt x="3979" y="14611"/>
                    <a:pt x="4009" y="14462"/>
                    <a:pt x="4078" y="14322"/>
                  </a:cubicBezTo>
                  <a:cubicBezTo>
                    <a:pt x="4156" y="14166"/>
                    <a:pt x="4328" y="14042"/>
                    <a:pt x="4506" y="14042"/>
                  </a:cubicBezTo>
                  <a:close/>
                  <a:moveTo>
                    <a:pt x="14653" y="1"/>
                  </a:moveTo>
                  <a:cubicBezTo>
                    <a:pt x="13288" y="1"/>
                    <a:pt x="11947" y="204"/>
                    <a:pt x="10662" y="615"/>
                  </a:cubicBezTo>
                  <a:lnTo>
                    <a:pt x="10659" y="615"/>
                  </a:lnTo>
                  <a:cubicBezTo>
                    <a:pt x="10517" y="660"/>
                    <a:pt x="10380" y="710"/>
                    <a:pt x="10241" y="759"/>
                  </a:cubicBezTo>
                  <a:lnTo>
                    <a:pt x="10237" y="759"/>
                  </a:lnTo>
                  <a:cubicBezTo>
                    <a:pt x="9262" y="1109"/>
                    <a:pt x="8324" y="1585"/>
                    <a:pt x="7435" y="2185"/>
                  </a:cubicBezTo>
                  <a:cubicBezTo>
                    <a:pt x="7362" y="2232"/>
                    <a:pt x="7289" y="2286"/>
                    <a:pt x="7215" y="2337"/>
                  </a:cubicBezTo>
                  <a:cubicBezTo>
                    <a:pt x="7139" y="2392"/>
                    <a:pt x="7062" y="2445"/>
                    <a:pt x="6985" y="2503"/>
                  </a:cubicBezTo>
                  <a:cubicBezTo>
                    <a:pt x="6581" y="2801"/>
                    <a:pt x="6193" y="3123"/>
                    <a:pt x="5821" y="3464"/>
                  </a:cubicBezTo>
                  <a:cubicBezTo>
                    <a:pt x="5784" y="3499"/>
                    <a:pt x="5746" y="3534"/>
                    <a:pt x="5710" y="3570"/>
                  </a:cubicBezTo>
                  <a:cubicBezTo>
                    <a:pt x="5151" y="4093"/>
                    <a:pt x="4633" y="4662"/>
                    <a:pt x="4159" y="5265"/>
                  </a:cubicBezTo>
                  <a:cubicBezTo>
                    <a:pt x="4110" y="5330"/>
                    <a:pt x="4058" y="5396"/>
                    <a:pt x="4009" y="5462"/>
                  </a:cubicBezTo>
                  <a:cubicBezTo>
                    <a:pt x="3520" y="6109"/>
                    <a:pt x="3082" y="6794"/>
                    <a:pt x="2700" y="7511"/>
                  </a:cubicBezTo>
                  <a:cubicBezTo>
                    <a:pt x="2651" y="7597"/>
                    <a:pt x="2606" y="7687"/>
                    <a:pt x="2563" y="7774"/>
                  </a:cubicBezTo>
                  <a:lnTo>
                    <a:pt x="2563" y="7775"/>
                  </a:lnTo>
                  <a:cubicBezTo>
                    <a:pt x="1992" y="8889"/>
                    <a:pt x="1555" y="10067"/>
                    <a:pt x="1264" y="11280"/>
                  </a:cubicBezTo>
                  <a:cubicBezTo>
                    <a:pt x="1244" y="11364"/>
                    <a:pt x="1224" y="11448"/>
                    <a:pt x="1208" y="11534"/>
                  </a:cubicBezTo>
                  <a:cubicBezTo>
                    <a:pt x="1173" y="11686"/>
                    <a:pt x="1141" y="11839"/>
                    <a:pt x="1112" y="11991"/>
                  </a:cubicBezTo>
                  <a:cubicBezTo>
                    <a:pt x="969" y="12735"/>
                    <a:pt x="866" y="13497"/>
                    <a:pt x="753" y="14259"/>
                  </a:cubicBezTo>
                  <a:cubicBezTo>
                    <a:pt x="634" y="15057"/>
                    <a:pt x="504" y="15855"/>
                    <a:pt x="312" y="16629"/>
                  </a:cubicBezTo>
                  <a:cubicBezTo>
                    <a:pt x="223" y="16985"/>
                    <a:pt x="122" y="17336"/>
                    <a:pt x="0" y="17679"/>
                  </a:cubicBezTo>
                  <a:cubicBezTo>
                    <a:pt x="64" y="17651"/>
                    <a:pt x="128" y="17627"/>
                    <a:pt x="193" y="17599"/>
                  </a:cubicBezTo>
                  <a:cubicBezTo>
                    <a:pt x="717" y="17386"/>
                    <a:pt x="1251" y="17197"/>
                    <a:pt x="1790" y="17020"/>
                  </a:cubicBezTo>
                  <a:cubicBezTo>
                    <a:pt x="1855" y="16998"/>
                    <a:pt x="1923" y="16980"/>
                    <a:pt x="1988" y="16958"/>
                  </a:cubicBezTo>
                  <a:cubicBezTo>
                    <a:pt x="3061" y="16613"/>
                    <a:pt x="4154" y="16330"/>
                    <a:pt x="5247" y="16047"/>
                  </a:cubicBezTo>
                  <a:cubicBezTo>
                    <a:pt x="5299" y="16034"/>
                    <a:pt x="5351" y="16020"/>
                    <a:pt x="5404" y="16005"/>
                  </a:cubicBezTo>
                  <a:cubicBezTo>
                    <a:pt x="6121" y="15821"/>
                    <a:pt x="6835" y="15635"/>
                    <a:pt x="7548" y="15435"/>
                  </a:cubicBezTo>
                  <a:cubicBezTo>
                    <a:pt x="7595" y="15423"/>
                    <a:pt x="7641" y="15407"/>
                    <a:pt x="7687" y="15396"/>
                  </a:cubicBezTo>
                  <a:cubicBezTo>
                    <a:pt x="7699" y="15392"/>
                    <a:pt x="7708" y="15390"/>
                    <a:pt x="7718" y="15387"/>
                  </a:cubicBezTo>
                  <a:cubicBezTo>
                    <a:pt x="8343" y="15208"/>
                    <a:pt x="8967" y="15014"/>
                    <a:pt x="9582" y="14795"/>
                  </a:cubicBezTo>
                  <a:lnTo>
                    <a:pt x="9734" y="14740"/>
                  </a:lnTo>
                  <a:cubicBezTo>
                    <a:pt x="10436" y="14485"/>
                    <a:pt x="11126" y="14200"/>
                    <a:pt x="11790" y="13869"/>
                  </a:cubicBezTo>
                  <a:cubicBezTo>
                    <a:pt x="11839" y="13847"/>
                    <a:pt x="11884" y="13824"/>
                    <a:pt x="11930" y="13798"/>
                  </a:cubicBezTo>
                  <a:cubicBezTo>
                    <a:pt x="12282" y="13621"/>
                    <a:pt x="12628" y="13430"/>
                    <a:pt x="12961" y="13223"/>
                  </a:cubicBezTo>
                  <a:cubicBezTo>
                    <a:pt x="13012" y="13194"/>
                    <a:pt x="13062" y="13162"/>
                    <a:pt x="13110" y="13129"/>
                  </a:cubicBezTo>
                  <a:cubicBezTo>
                    <a:pt x="13613" y="12813"/>
                    <a:pt x="14092" y="12464"/>
                    <a:pt x="14542" y="12075"/>
                  </a:cubicBezTo>
                  <a:cubicBezTo>
                    <a:pt x="14593" y="12032"/>
                    <a:pt x="14643" y="11987"/>
                    <a:pt x="14692" y="11942"/>
                  </a:cubicBezTo>
                  <a:cubicBezTo>
                    <a:pt x="14743" y="11895"/>
                    <a:pt x="14795" y="11849"/>
                    <a:pt x="14846" y="11801"/>
                  </a:cubicBezTo>
                  <a:cubicBezTo>
                    <a:pt x="15069" y="11594"/>
                    <a:pt x="15280" y="11379"/>
                    <a:pt x="15484" y="11153"/>
                  </a:cubicBezTo>
                  <a:cubicBezTo>
                    <a:pt x="15548" y="11080"/>
                    <a:pt x="15613" y="11005"/>
                    <a:pt x="15677" y="10931"/>
                  </a:cubicBezTo>
                  <a:cubicBezTo>
                    <a:pt x="16771" y="9644"/>
                    <a:pt x="17557" y="8094"/>
                    <a:pt x="17935" y="6448"/>
                  </a:cubicBezTo>
                  <a:cubicBezTo>
                    <a:pt x="17948" y="6393"/>
                    <a:pt x="17960" y="6337"/>
                    <a:pt x="17970" y="6283"/>
                  </a:cubicBezTo>
                  <a:cubicBezTo>
                    <a:pt x="17996" y="6167"/>
                    <a:pt x="18018" y="6053"/>
                    <a:pt x="18037" y="5936"/>
                  </a:cubicBezTo>
                  <a:cubicBezTo>
                    <a:pt x="18362" y="4139"/>
                    <a:pt x="18207" y="2254"/>
                    <a:pt x="17592" y="532"/>
                  </a:cubicBezTo>
                  <a:cubicBezTo>
                    <a:pt x="17563" y="449"/>
                    <a:pt x="17531" y="365"/>
                    <a:pt x="17499" y="284"/>
                  </a:cubicBezTo>
                  <a:cubicBezTo>
                    <a:pt x="17447" y="274"/>
                    <a:pt x="17394" y="264"/>
                    <a:pt x="17342" y="255"/>
                  </a:cubicBezTo>
                  <a:cubicBezTo>
                    <a:pt x="17059" y="201"/>
                    <a:pt x="16777" y="155"/>
                    <a:pt x="16493" y="122"/>
                  </a:cubicBezTo>
                  <a:cubicBezTo>
                    <a:pt x="15877" y="41"/>
                    <a:pt x="15263" y="1"/>
                    <a:pt x="14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72"/>
            <p:cNvSpPr/>
            <p:nvPr/>
          </p:nvSpPr>
          <p:spPr>
            <a:xfrm>
              <a:off x="4929425" y="4270400"/>
              <a:ext cx="4400" cy="21150"/>
            </a:xfrm>
            <a:custGeom>
              <a:avLst/>
              <a:gdLst/>
              <a:ahLst/>
              <a:cxnLst/>
              <a:rect l="l" t="t" r="r" b="b"/>
              <a:pathLst>
                <a:path w="176" h="846" extrusionOk="0">
                  <a:moveTo>
                    <a:pt x="175" y="1"/>
                  </a:moveTo>
                  <a:cubicBezTo>
                    <a:pt x="127" y="11"/>
                    <a:pt x="80" y="16"/>
                    <a:pt x="30" y="16"/>
                  </a:cubicBezTo>
                  <a:cubicBezTo>
                    <a:pt x="25" y="293"/>
                    <a:pt x="14" y="571"/>
                    <a:pt x="0" y="846"/>
                  </a:cubicBezTo>
                  <a:cubicBezTo>
                    <a:pt x="51" y="817"/>
                    <a:pt x="101" y="785"/>
                    <a:pt x="151" y="752"/>
                  </a:cubicBezTo>
                  <a:cubicBezTo>
                    <a:pt x="164" y="501"/>
                    <a:pt x="171" y="250"/>
                    <a:pt x="175" y="1"/>
                  </a:cubicBezTo>
                  <a:close/>
                </a:path>
              </a:pathLst>
            </a:custGeom>
            <a:solidFill>
              <a:srgbClr val="2C5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72"/>
            <p:cNvSpPr/>
            <p:nvPr/>
          </p:nvSpPr>
          <p:spPr>
            <a:xfrm>
              <a:off x="4605350" y="3964000"/>
              <a:ext cx="450925" cy="438950"/>
            </a:xfrm>
            <a:custGeom>
              <a:avLst/>
              <a:gdLst/>
              <a:ahLst/>
              <a:cxnLst/>
              <a:rect l="l" t="t" r="r" b="b"/>
              <a:pathLst>
                <a:path w="18037" h="17558" extrusionOk="0">
                  <a:moveTo>
                    <a:pt x="16492" y="1"/>
                  </a:moveTo>
                  <a:cubicBezTo>
                    <a:pt x="15525" y="199"/>
                    <a:pt x="14580" y="476"/>
                    <a:pt x="13655" y="820"/>
                  </a:cubicBezTo>
                  <a:lnTo>
                    <a:pt x="13654" y="820"/>
                  </a:lnTo>
                  <a:cubicBezTo>
                    <a:pt x="12669" y="619"/>
                    <a:pt x="11664" y="509"/>
                    <a:pt x="10661" y="494"/>
                  </a:cubicBezTo>
                  <a:lnTo>
                    <a:pt x="10658" y="494"/>
                  </a:lnTo>
                  <a:cubicBezTo>
                    <a:pt x="10516" y="539"/>
                    <a:pt x="10379" y="589"/>
                    <a:pt x="10240" y="638"/>
                  </a:cubicBezTo>
                  <a:cubicBezTo>
                    <a:pt x="10300" y="637"/>
                    <a:pt x="10360" y="637"/>
                    <a:pt x="10420" y="637"/>
                  </a:cubicBezTo>
                  <a:cubicBezTo>
                    <a:pt x="11033" y="637"/>
                    <a:pt x="11644" y="671"/>
                    <a:pt x="12252" y="741"/>
                  </a:cubicBezTo>
                  <a:cubicBezTo>
                    <a:pt x="12636" y="784"/>
                    <a:pt x="13018" y="842"/>
                    <a:pt x="13397" y="916"/>
                  </a:cubicBezTo>
                  <a:cubicBezTo>
                    <a:pt x="13040" y="1053"/>
                    <a:pt x="12687" y="1202"/>
                    <a:pt x="12338" y="1362"/>
                  </a:cubicBezTo>
                  <a:cubicBezTo>
                    <a:pt x="11766" y="1622"/>
                    <a:pt x="11207" y="1907"/>
                    <a:pt x="10661" y="2220"/>
                  </a:cubicBezTo>
                  <a:cubicBezTo>
                    <a:pt x="10651" y="2201"/>
                    <a:pt x="10631" y="2184"/>
                    <a:pt x="10602" y="2181"/>
                  </a:cubicBezTo>
                  <a:cubicBezTo>
                    <a:pt x="9797" y="2095"/>
                    <a:pt x="8990" y="2051"/>
                    <a:pt x="8182" y="2051"/>
                  </a:cubicBezTo>
                  <a:cubicBezTo>
                    <a:pt x="7933" y="2051"/>
                    <a:pt x="7685" y="2056"/>
                    <a:pt x="7436" y="2064"/>
                  </a:cubicBezTo>
                  <a:cubicBezTo>
                    <a:pt x="7361" y="2111"/>
                    <a:pt x="7288" y="2165"/>
                    <a:pt x="7214" y="2216"/>
                  </a:cubicBezTo>
                  <a:cubicBezTo>
                    <a:pt x="7532" y="2202"/>
                    <a:pt x="7850" y="2195"/>
                    <a:pt x="8167" y="2195"/>
                  </a:cubicBezTo>
                  <a:cubicBezTo>
                    <a:pt x="8501" y="2195"/>
                    <a:pt x="8835" y="2203"/>
                    <a:pt x="9169" y="2219"/>
                  </a:cubicBezTo>
                  <a:cubicBezTo>
                    <a:pt x="9612" y="2237"/>
                    <a:pt x="10056" y="2269"/>
                    <a:pt x="10495" y="2316"/>
                  </a:cubicBezTo>
                  <a:cubicBezTo>
                    <a:pt x="9483" y="2906"/>
                    <a:pt x="8523" y="3582"/>
                    <a:pt x="7623" y="4334"/>
                  </a:cubicBezTo>
                  <a:cubicBezTo>
                    <a:pt x="7047" y="3962"/>
                    <a:pt x="6443" y="3632"/>
                    <a:pt x="5820" y="3342"/>
                  </a:cubicBezTo>
                  <a:cubicBezTo>
                    <a:pt x="5783" y="3377"/>
                    <a:pt x="5745" y="3411"/>
                    <a:pt x="5709" y="3448"/>
                  </a:cubicBezTo>
                  <a:cubicBezTo>
                    <a:pt x="6330" y="3733"/>
                    <a:pt x="6931" y="4063"/>
                    <a:pt x="7507" y="4432"/>
                  </a:cubicBezTo>
                  <a:cubicBezTo>
                    <a:pt x="7345" y="4571"/>
                    <a:pt x="7181" y="4711"/>
                    <a:pt x="7025" y="4855"/>
                  </a:cubicBezTo>
                  <a:cubicBezTo>
                    <a:pt x="6819" y="4839"/>
                    <a:pt x="6613" y="4831"/>
                    <a:pt x="6406" y="4831"/>
                  </a:cubicBezTo>
                  <a:cubicBezTo>
                    <a:pt x="5648" y="4831"/>
                    <a:pt x="4889" y="4937"/>
                    <a:pt x="4160" y="5144"/>
                  </a:cubicBezTo>
                  <a:cubicBezTo>
                    <a:pt x="4111" y="5209"/>
                    <a:pt x="4059" y="5275"/>
                    <a:pt x="4009" y="5341"/>
                  </a:cubicBezTo>
                  <a:cubicBezTo>
                    <a:pt x="4675" y="5134"/>
                    <a:pt x="5369" y="5013"/>
                    <a:pt x="6066" y="4984"/>
                  </a:cubicBezTo>
                  <a:cubicBezTo>
                    <a:pt x="6170" y="4979"/>
                    <a:pt x="6274" y="4977"/>
                    <a:pt x="6378" y="4977"/>
                  </a:cubicBezTo>
                  <a:cubicBezTo>
                    <a:pt x="6544" y="4977"/>
                    <a:pt x="6710" y="4982"/>
                    <a:pt x="6876" y="4992"/>
                  </a:cubicBezTo>
                  <a:cubicBezTo>
                    <a:pt x="6454" y="5382"/>
                    <a:pt x="6051" y="5787"/>
                    <a:pt x="5664" y="6210"/>
                  </a:cubicBezTo>
                  <a:cubicBezTo>
                    <a:pt x="4727" y="6383"/>
                    <a:pt x="3825" y="6727"/>
                    <a:pt x="3003" y="7206"/>
                  </a:cubicBezTo>
                  <a:cubicBezTo>
                    <a:pt x="2902" y="7265"/>
                    <a:pt x="2801" y="7327"/>
                    <a:pt x="2704" y="7390"/>
                  </a:cubicBezTo>
                  <a:cubicBezTo>
                    <a:pt x="2654" y="7476"/>
                    <a:pt x="2609" y="7566"/>
                    <a:pt x="2566" y="7653"/>
                  </a:cubicBezTo>
                  <a:cubicBezTo>
                    <a:pt x="3073" y="7306"/>
                    <a:pt x="3618" y="7012"/>
                    <a:pt x="4189" y="6786"/>
                  </a:cubicBezTo>
                  <a:cubicBezTo>
                    <a:pt x="4616" y="6615"/>
                    <a:pt x="5053" y="6482"/>
                    <a:pt x="5500" y="6389"/>
                  </a:cubicBezTo>
                  <a:lnTo>
                    <a:pt x="5500" y="6389"/>
                  </a:lnTo>
                  <a:cubicBezTo>
                    <a:pt x="4891" y="7068"/>
                    <a:pt x="4328" y="7788"/>
                    <a:pt x="3814" y="8545"/>
                  </a:cubicBezTo>
                  <a:cubicBezTo>
                    <a:pt x="3503" y="9002"/>
                    <a:pt x="3212" y="9474"/>
                    <a:pt x="2942" y="9959"/>
                  </a:cubicBezTo>
                  <a:cubicBezTo>
                    <a:pt x="2336" y="10289"/>
                    <a:pt x="1773" y="10696"/>
                    <a:pt x="1265" y="11159"/>
                  </a:cubicBezTo>
                  <a:cubicBezTo>
                    <a:pt x="1244" y="11243"/>
                    <a:pt x="1224" y="11327"/>
                    <a:pt x="1208" y="11413"/>
                  </a:cubicBezTo>
                  <a:cubicBezTo>
                    <a:pt x="1514" y="11116"/>
                    <a:pt x="1842" y="10842"/>
                    <a:pt x="2191" y="10599"/>
                  </a:cubicBezTo>
                  <a:cubicBezTo>
                    <a:pt x="2389" y="10457"/>
                    <a:pt x="2598" y="10324"/>
                    <a:pt x="2809" y="10202"/>
                  </a:cubicBezTo>
                  <a:lnTo>
                    <a:pt x="2809" y="10202"/>
                  </a:lnTo>
                  <a:cubicBezTo>
                    <a:pt x="2669" y="10463"/>
                    <a:pt x="2534" y="10726"/>
                    <a:pt x="2407" y="10996"/>
                  </a:cubicBezTo>
                  <a:cubicBezTo>
                    <a:pt x="1977" y="11889"/>
                    <a:pt x="1634" y="12817"/>
                    <a:pt x="1307" y="13752"/>
                  </a:cubicBezTo>
                  <a:cubicBezTo>
                    <a:pt x="988" y="14668"/>
                    <a:pt x="684" y="15603"/>
                    <a:pt x="312" y="16508"/>
                  </a:cubicBezTo>
                  <a:cubicBezTo>
                    <a:pt x="224" y="16864"/>
                    <a:pt x="122" y="17215"/>
                    <a:pt x="1" y="17558"/>
                  </a:cubicBezTo>
                  <a:cubicBezTo>
                    <a:pt x="65" y="17530"/>
                    <a:pt x="128" y="17506"/>
                    <a:pt x="193" y="17478"/>
                  </a:cubicBezTo>
                  <a:cubicBezTo>
                    <a:pt x="604" y="16621"/>
                    <a:pt x="932" y="15718"/>
                    <a:pt x="1243" y="14825"/>
                  </a:cubicBezTo>
                  <a:cubicBezTo>
                    <a:pt x="1579" y="13862"/>
                    <a:pt x="1897" y="12889"/>
                    <a:pt x="2292" y="11948"/>
                  </a:cubicBezTo>
                  <a:cubicBezTo>
                    <a:pt x="2657" y="11080"/>
                    <a:pt x="3092" y="10240"/>
                    <a:pt x="3587" y="9437"/>
                  </a:cubicBezTo>
                  <a:cubicBezTo>
                    <a:pt x="3597" y="9419"/>
                    <a:pt x="3610" y="9400"/>
                    <a:pt x="3620" y="9382"/>
                  </a:cubicBezTo>
                  <a:lnTo>
                    <a:pt x="3620" y="9382"/>
                  </a:lnTo>
                  <a:cubicBezTo>
                    <a:pt x="3632" y="10460"/>
                    <a:pt x="3530" y="11539"/>
                    <a:pt x="3320" y="12597"/>
                  </a:cubicBezTo>
                  <a:cubicBezTo>
                    <a:pt x="3084" y="13778"/>
                    <a:pt x="2715" y="14935"/>
                    <a:pt x="2219" y="16032"/>
                  </a:cubicBezTo>
                  <a:cubicBezTo>
                    <a:pt x="2085" y="16326"/>
                    <a:pt x="1944" y="16615"/>
                    <a:pt x="1792" y="16899"/>
                  </a:cubicBezTo>
                  <a:cubicBezTo>
                    <a:pt x="1857" y="16877"/>
                    <a:pt x="1923" y="16857"/>
                    <a:pt x="1988" y="16835"/>
                  </a:cubicBezTo>
                  <a:cubicBezTo>
                    <a:pt x="2360" y="16116"/>
                    <a:pt x="2678" y="15369"/>
                    <a:pt x="2935" y="14599"/>
                  </a:cubicBezTo>
                  <a:cubicBezTo>
                    <a:pt x="3322" y="13448"/>
                    <a:pt x="3575" y="12257"/>
                    <a:pt x="3692" y="11049"/>
                  </a:cubicBezTo>
                  <a:cubicBezTo>
                    <a:pt x="3755" y="10419"/>
                    <a:pt x="3776" y="9788"/>
                    <a:pt x="3760" y="9156"/>
                  </a:cubicBezTo>
                  <a:cubicBezTo>
                    <a:pt x="4116" y="8598"/>
                    <a:pt x="4500" y="8058"/>
                    <a:pt x="4911" y="7539"/>
                  </a:cubicBezTo>
                  <a:cubicBezTo>
                    <a:pt x="5234" y="8121"/>
                    <a:pt x="5428" y="8755"/>
                    <a:pt x="5541" y="9406"/>
                  </a:cubicBezTo>
                  <a:cubicBezTo>
                    <a:pt x="5534" y="9424"/>
                    <a:pt x="5534" y="9445"/>
                    <a:pt x="5545" y="9467"/>
                  </a:cubicBezTo>
                  <a:cubicBezTo>
                    <a:pt x="5550" y="9471"/>
                    <a:pt x="5550" y="9474"/>
                    <a:pt x="5553" y="9479"/>
                  </a:cubicBezTo>
                  <a:cubicBezTo>
                    <a:pt x="5644" y="10042"/>
                    <a:pt x="5674" y="10616"/>
                    <a:pt x="5673" y="11182"/>
                  </a:cubicBezTo>
                  <a:cubicBezTo>
                    <a:pt x="5671" y="11869"/>
                    <a:pt x="5635" y="12553"/>
                    <a:pt x="5599" y="13238"/>
                  </a:cubicBezTo>
                  <a:cubicBezTo>
                    <a:pt x="5564" y="13871"/>
                    <a:pt x="5519" y="14503"/>
                    <a:pt x="5414" y="15127"/>
                  </a:cubicBezTo>
                  <a:cubicBezTo>
                    <a:pt x="5370" y="15395"/>
                    <a:pt x="5317" y="15661"/>
                    <a:pt x="5246" y="15926"/>
                  </a:cubicBezTo>
                  <a:cubicBezTo>
                    <a:pt x="5298" y="15913"/>
                    <a:pt x="5350" y="15899"/>
                    <a:pt x="5403" y="15884"/>
                  </a:cubicBezTo>
                  <a:cubicBezTo>
                    <a:pt x="5596" y="15105"/>
                    <a:pt x="5678" y="14298"/>
                    <a:pt x="5726" y="13497"/>
                  </a:cubicBezTo>
                  <a:cubicBezTo>
                    <a:pt x="5768" y="12811"/>
                    <a:pt x="5804" y="12122"/>
                    <a:pt x="5813" y="11434"/>
                  </a:cubicBezTo>
                  <a:cubicBezTo>
                    <a:pt x="5820" y="10891"/>
                    <a:pt x="5809" y="10347"/>
                    <a:pt x="5744" y="9807"/>
                  </a:cubicBezTo>
                  <a:lnTo>
                    <a:pt x="5744" y="9807"/>
                  </a:lnTo>
                  <a:cubicBezTo>
                    <a:pt x="6660" y="11420"/>
                    <a:pt x="7264" y="13208"/>
                    <a:pt x="7513" y="15046"/>
                  </a:cubicBezTo>
                  <a:cubicBezTo>
                    <a:pt x="7524" y="15134"/>
                    <a:pt x="7536" y="15224"/>
                    <a:pt x="7547" y="15314"/>
                  </a:cubicBezTo>
                  <a:cubicBezTo>
                    <a:pt x="7594" y="15302"/>
                    <a:pt x="7640" y="15286"/>
                    <a:pt x="7686" y="15275"/>
                  </a:cubicBezTo>
                  <a:cubicBezTo>
                    <a:pt x="7510" y="13766"/>
                    <a:pt x="7099" y="12291"/>
                    <a:pt x="6469" y="10907"/>
                  </a:cubicBezTo>
                  <a:cubicBezTo>
                    <a:pt x="6239" y="10399"/>
                    <a:pt x="5978" y="9906"/>
                    <a:pt x="5690" y="9429"/>
                  </a:cubicBezTo>
                  <a:cubicBezTo>
                    <a:pt x="5687" y="9408"/>
                    <a:pt x="5686" y="9384"/>
                    <a:pt x="5680" y="9363"/>
                  </a:cubicBezTo>
                  <a:cubicBezTo>
                    <a:pt x="5563" y="8682"/>
                    <a:pt x="5350" y="8016"/>
                    <a:pt x="5007" y="7414"/>
                  </a:cubicBezTo>
                  <a:cubicBezTo>
                    <a:pt x="5570" y="6715"/>
                    <a:pt x="6178" y="6053"/>
                    <a:pt x="6826" y="5434"/>
                  </a:cubicBezTo>
                  <a:cubicBezTo>
                    <a:pt x="6829" y="5445"/>
                    <a:pt x="6832" y="5454"/>
                    <a:pt x="6841" y="5463"/>
                  </a:cubicBezTo>
                  <a:cubicBezTo>
                    <a:pt x="7760" y="6569"/>
                    <a:pt x="8483" y="7837"/>
                    <a:pt x="8966" y="9195"/>
                  </a:cubicBezTo>
                  <a:cubicBezTo>
                    <a:pt x="9480" y="10642"/>
                    <a:pt x="9712" y="12180"/>
                    <a:pt x="9655" y="13717"/>
                  </a:cubicBezTo>
                  <a:cubicBezTo>
                    <a:pt x="9645" y="14037"/>
                    <a:pt x="9619" y="14357"/>
                    <a:pt x="9581" y="14674"/>
                  </a:cubicBezTo>
                  <a:lnTo>
                    <a:pt x="9733" y="14619"/>
                  </a:lnTo>
                  <a:cubicBezTo>
                    <a:pt x="9843" y="13625"/>
                    <a:pt x="9835" y="12617"/>
                    <a:pt x="9700" y="11622"/>
                  </a:cubicBezTo>
                  <a:cubicBezTo>
                    <a:pt x="9503" y="10144"/>
                    <a:pt x="9033" y="8705"/>
                    <a:pt x="8323" y="7394"/>
                  </a:cubicBezTo>
                  <a:cubicBezTo>
                    <a:pt x="7932" y="6673"/>
                    <a:pt x="7469" y="5994"/>
                    <a:pt x="6947" y="5361"/>
                  </a:cubicBezTo>
                  <a:cubicBezTo>
                    <a:pt x="6941" y="5354"/>
                    <a:pt x="6934" y="5350"/>
                    <a:pt x="6926" y="5344"/>
                  </a:cubicBezTo>
                  <a:cubicBezTo>
                    <a:pt x="7005" y="5272"/>
                    <a:pt x="7083" y="5196"/>
                    <a:pt x="7159" y="5127"/>
                  </a:cubicBezTo>
                  <a:cubicBezTo>
                    <a:pt x="7271" y="5026"/>
                    <a:pt x="7382" y="4926"/>
                    <a:pt x="7497" y="4826"/>
                  </a:cubicBezTo>
                  <a:cubicBezTo>
                    <a:pt x="8535" y="5884"/>
                    <a:pt x="9461" y="7061"/>
                    <a:pt x="10188" y="8357"/>
                  </a:cubicBezTo>
                  <a:cubicBezTo>
                    <a:pt x="10977" y="9765"/>
                    <a:pt x="11527" y="11317"/>
                    <a:pt x="11722" y="12924"/>
                  </a:cubicBezTo>
                  <a:cubicBezTo>
                    <a:pt x="11756" y="13197"/>
                    <a:pt x="11777" y="13473"/>
                    <a:pt x="11789" y="13749"/>
                  </a:cubicBezTo>
                  <a:cubicBezTo>
                    <a:pt x="11838" y="13727"/>
                    <a:pt x="11883" y="13704"/>
                    <a:pt x="11929" y="13678"/>
                  </a:cubicBezTo>
                  <a:cubicBezTo>
                    <a:pt x="11882" y="12701"/>
                    <a:pt x="11701" y="11734"/>
                    <a:pt x="11405" y="10799"/>
                  </a:cubicBezTo>
                  <a:cubicBezTo>
                    <a:pt x="10928" y="9277"/>
                    <a:pt x="10155" y="7857"/>
                    <a:pt x="9199" y="6583"/>
                  </a:cubicBezTo>
                  <a:cubicBezTo>
                    <a:pt x="8711" y="5930"/>
                    <a:pt x="8176" y="5314"/>
                    <a:pt x="7604" y="4732"/>
                  </a:cubicBezTo>
                  <a:cubicBezTo>
                    <a:pt x="8766" y="3731"/>
                    <a:pt x="10040" y="2864"/>
                    <a:pt x="11397" y="2148"/>
                  </a:cubicBezTo>
                  <a:cubicBezTo>
                    <a:pt x="11397" y="2156"/>
                    <a:pt x="11398" y="2162"/>
                    <a:pt x="11400" y="2171"/>
                  </a:cubicBezTo>
                  <a:cubicBezTo>
                    <a:pt x="11925" y="3685"/>
                    <a:pt x="12325" y="5238"/>
                    <a:pt x="12592" y="6815"/>
                  </a:cubicBezTo>
                  <a:cubicBezTo>
                    <a:pt x="12837" y="8254"/>
                    <a:pt x="12969" y="9710"/>
                    <a:pt x="12992" y="11171"/>
                  </a:cubicBezTo>
                  <a:cubicBezTo>
                    <a:pt x="13037" y="11138"/>
                    <a:pt x="13085" y="11107"/>
                    <a:pt x="13135" y="11082"/>
                  </a:cubicBezTo>
                  <a:cubicBezTo>
                    <a:pt x="13127" y="10551"/>
                    <a:pt x="13102" y="10020"/>
                    <a:pt x="13063" y="9492"/>
                  </a:cubicBezTo>
                  <a:cubicBezTo>
                    <a:pt x="12946" y="7890"/>
                    <a:pt x="12692" y="6298"/>
                    <a:pt x="12312" y="4737"/>
                  </a:cubicBezTo>
                  <a:cubicBezTo>
                    <a:pt x="12096" y="3859"/>
                    <a:pt x="11840" y="2992"/>
                    <a:pt x="11541" y="2136"/>
                  </a:cubicBezTo>
                  <a:cubicBezTo>
                    <a:pt x="11534" y="2114"/>
                    <a:pt x="11521" y="2101"/>
                    <a:pt x="11502" y="2094"/>
                  </a:cubicBezTo>
                  <a:cubicBezTo>
                    <a:pt x="11537" y="2075"/>
                    <a:pt x="11573" y="2058"/>
                    <a:pt x="11609" y="2038"/>
                  </a:cubicBezTo>
                  <a:cubicBezTo>
                    <a:pt x="12556" y="3335"/>
                    <a:pt x="13289" y="4781"/>
                    <a:pt x="13787" y="6307"/>
                  </a:cubicBezTo>
                  <a:cubicBezTo>
                    <a:pt x="14293" y="7857"/>
                    <a:pt x="14557" y="9489"/>
                    <a:pt x="14561" y="11123"/>
                  </a:cubicBezTo>
                  <a:cubicBezTo>
                    <a:pt x="14563" y="11402"/>
                    <a:pt x="14555" y="11680"/>
                    <a:pt x="14541" y="11960"/>
                  </a:cubicBezTo>
                  <a:cubicBezTo>
                    <a:pt x="14592" y="11916"/>
                    <a:pt x="14642" y="11870"/>
                    <a:pt x="14691" y="11825"/>
                  </a:cubicBezTo>
                  <a:cubicBezTo>
                    <a:pt x="14733" y="10874"/>
                    <a:pt x="14686" y="9920"/>
                    <a:pt x="14553" y="8975"/>
                  </a:cubicBezTo>
                  <a:cubicBezTo>
                    <a:pt x="14322" y="7350"/>
                    <a:pt x="13840" y="5764"/>
                    <a:pt x="13127" y="4284"/>
                  </a:cubicBezTo>
                  <a:cubicBezTo>
                    <a:pt x="12733" y="3474"/>
                    <a:pt x="12270" y="2699"/>
                    <a:pt x="11740" y="1973"/>
                  </a:cubicBezTo>
                  <a:cubicBezTo>
                    <a:pt x="11760" y="1961"/>
                    <a:pt x="11782" y="1951"/>
                    <a:pt x="11803" y="1939"/>
                  </a:cubicBezTo>
                  <a:cubicBezTo>
                    <a:pt x="12639" y="1522"/>
                    <a:pt x="13504" y="1162"/>
                    <a:pt x="14395" y="867"/>
                  </a:cubicBezTo>
                  <a:cubicBezTo>
                    <a:pt x="15032" y="2275"/>
                    <a:pt x="15460" y="3773"/>
                    <a:pt x="15677" y="5304"/>
                  </a:cubicBezTo>
                  <a:cubicBezTo>
                    <a:pt x="15893" y="6831"/>
                    <a:pt x="15896" y="8396"/>
                    <a:pt x="15682" y="9926"/>
                  </a:cubicBezTo>
                  <a:cubicBezTo>
                    <a:pt x="15628" y="10298"/>
                    <a:pt x="15563" y="10667"/>
                    <a:pt x="15486" y="11035"/>
                  </a:cubicBezTo>
                  <a:cubicBezTo>
                    <a:pt x="15549" y="10962"/>
                    <a:pt x="15614" y="10889"/>
                    <a:pt x="15677" y="10813"/>
                  </a:cubicBezTo>
                  <a:cubicBezTo>
                    <a:pt x="15866" y="9851"/>
                    <a:pt x="15967" y="8872"/>
                    <a:pt x="15981" y="7893"/>
                  </a:cubicBezTo>
                  <a:cubicBezTo>
                    <a:pt x="16007" y="6333"/>
                    <a:pt x="15812" y="4769"/>
                    <a:pt x="15407" y="3264"/>
                  </a:cubicBezTo>
                  <a:cubicBezTo>
                    <a:pt x="15179" y="2429"/>
                    <a:pt x="14887" y="1611"/>
                    <a:pt x="14531" y="822"/>
                  </a:cubicBezTo>
                  <a:cubicBezTo>
                    <a:pt x="14745" y="749"/>
                    <a:pt x="14962" y="684"/>
                    <a:pt x="15179" y="622"/>
                  </a:cubicBezTo>
                  <a:cubicBezTo>
                    <a:pt x="15184" y="629"/>
                    <a:pt x="15189" y="636"/>
                    <a:pt x="15194" y="644"/>
                  </a:cubicBezTo>
                  <a:cubicBezTo>
                    <a:pt x="16039" y="1605"/>
                    <a:pt x="16725" y="2699"/>
                    <a:pt x="17234" y="3872"/>
                  </a:cubicBezTo>
                  <a:cubicBezTo>
                    <a:pt x="17552" y="4610"/>
                    <a:pt x="17800" y="5380"/>
                    <a:pt x="17970" y="6165"/>
                  </a:cubicBezTo>
                  <a:cubicBezTo>
                    <a:pt x="17998" y="6049"/>
                    <a:pt x="18020" y="5935"/>
                    <a:pt x="18037" y="5817"/>
                  </a:cubicBezTo>
                  <a:cubicBezTo>
                    <a:pt x="17740" y="4580"/>
                    <a:pt x="17251" y="3388"/>
                    <a:pt x="16592" y="2298"/>
                  </a:cubicBezTo>
                  <a:cubicBezTo>
                    <a:pt x="16225" y="1690"/>
                    <a:pt x="15803" y="1113"/>
                    <a:pt x="15334" y="577"/>
                  </a:cubicBezTo>
                  <a:cubicBezTo>
                    <a:pt x="15922" y="415"/>
                    <a:pt x="16517" y="279"/>
                    <a:pt x="17118" y="172"/>
                  </a:cubicBezTo>
                  <a:cubicBezTo>
                    <a:pt x="17193" y="160"/>
                    <a:pt x="17267" y="146"/>
                    <a:pt x="17341" y="134"/>
                  </a:cubicBezTo>
                  <a:cubicBezTo>
                    <a:pt x="17058" y="80"/>
                    <a:pt x="16776" y="34"/>
                    <a:pt x="16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72"/>
            <p:cNvSpPr/>
            <p:nvPr/>
          </p:nvSpPr>
          <p:spPr>
            <a:xfrm>
              <a:off x="4447300" y="3934600"/>
              <a:ext cx="596000" cy="325875"/>
            </a:xfrm>
            <a:custGeom>
              <a:avLst/>
              <a:gdLst/>
              <a:ahLst/>
              <a:cxnLst/>
              <a:rect l="l" t="t" r="r" b="b"/>
              <a:pathLst>
                <a:path w="23840" h="13035" extrusionOk="0">
                  <a:moveTo>
                    <a:pt x="5951" y="5636"/>
                  </a:moveTo>
                  <a:cubicBezTo>
                    <a:pt x="6013" y="5636"/>
                    <a:pt x="6074" y="5638"/>
                    <a:pt x="6136" y="5646"/>
                  </a:cubicBezTo>
                  <a:cubicBezTo>
                    <a:pt x="6237" y="5646"/>
                    <a:pt x="6340" y="5676"/>
                    <a:pt x="6408" y="5754"/>
                  </a:cubicBezTo>
                  <a:cubicBezTo>
                    <a:pt x="6536" y="5892"/>
                    <a:pt x="6521" y="6115"/>
                    <a:pt x="6375" y="6233"/>
                  </a:cubicBezTo>
                  <a:cubicBezTo>
                    <a:pt x="6295" y="6299"/>
                    <a:pt x="6210" y="6339"/>
                    <a:pt x="6111" y="6371"/>
                  </a:cubicBezTo>
                  <a:cubicBezTo>
                    <a:pt x="6056" y="6390"/>
                    <a:pt x="6003" y="6397"/>
                    <a:pt x="5945" y="6404"/>
                  </a:cubicBezTo>
                  <a:cubicBezTo>
                    <a:pt x="5907" y="6409"/>
                    <a:pt x="5868" y="6412"/>
                    <a:pt x="5830" y="6412"/>
                  </a:cubicBezTo>
                  <a:cubicBezTo>
                    <a:pt x="5822" y="6412"/>
                    <a:pt x="5814" y="6412"/>
                    <a:pt x="5806" y="6411"/>
                  </a:cubicBezTo>
                  <a:cubicBezTo>
                    <a:pt x="5738" y="6411"/>
                    <a:pt x="5666" y="6406"/>
                    <a:pt x="5598" y="6385"/>
                  </a:cubicBezTo>
                  <a:cubicBezTo>
                    <a:pt x="5460" y="6345"/>
                    <a:pt x="5351" y="6238"/>
                    <a:pt x="5349" y="6087"/>
                  </a:cubicBezTo>
                  <a:cubicBezTo>
                    <a:pt x="5344" y="5977"/>
                    <a:pt x="5406" y="5874"/>
                    <a:pt x="5496" y="5811"/>
                  </a:cubicBezTo>
                  <a:cubicBezTo>
                    <a:pt x="5609" y="5689"/>
                    <a:pt x="5792" y="5636"/>
                    <a:pt x="5951" y="5636"/>
                  </a:cubicBezTo>
                  <a:close/>
                  <a:moveTo>
                    <a:pt x="5413" y="6396"/>
                  </a:moveTo>
                  <a:cubicBezTo>
                    <a:pt x="5436" y="6396"/>
                    <a:pt x="5459" y="6398"/>
                    <a:pt x="5482" y="6403"/>
                  </a:cubicBezTo>
                  <a:cubicBezTo>
                    <a:pt x="5527" y="6410"/>
                    <a:pt x="5570" y="6433"/>
                    <a:pt x="5605" y="6464"/>
                  </a:cubicBezTo>
                  <a:cubicBezTo>
                    <a:pt x="5642" y="6497"/>
                    <a:pt x="5661" y="6543"/>
                    <a:pt x="5664" y="6592"/>
                  </a:cubicBezTo>
                  <a:cubicBezTo>
                    <a:pt x="5671" y="6660"/>
                    <a:pt x="5631" y="6730"/>
                    <a:pt x="5583" y="6776"/>
                  </a:cubicBezTo>
                  <a:cubicBezTo>
                    <a:pt x="5532" y="6826"/>
                    <a:pt x="5467" y="6860"/>
                    <a:pt x="5399" y="6876"/>
                  </a:cubicBezTo>
                  <a:cubicBezTo>
                    <a:pt x="5350" y="6889"/>
                    <a:pt x="5297" y="6896"/>
                    <a:pt x="5246" y="6896"/>
                  </a:cubicBezTo>
                  <a:cubicBezTo>
                    <a:pt x="5237" y="6896"/>
                    <a:pt x="5228" y="6895"/>
                    <a:pt x="5220" y="6895"/>
                  </a:cubicBezTo>
                  <a:cubicBezTo>
                    <a:pt x="5143" y="6889"/>
                    <a:pt x="5062" y="6870"/>
                    <a:pt x="5023" y="6797"/>
                  </a:cubicBezTo>
                  <a:cubicBezTo>
                    <a:pt x="4990" y="6733"/>
                    <a:pt x="4995" y="6653"/>
                    <a:pt x="5036" y="6594"/>
                  </a:cubicBezTo>
                  <a:cubicBezTo>
                    <a:pt x="5066" y="6549"/>
                    <a:pt x="5105" y="6514"/>
                    <a:pt x="5153" y="6490"/>
                  </a:cubicBezTo>
                  <a:cubicBezTo>
                    <a:pt x="5169" y="6480"/>
                    <a:pt x="5188" y="6472"/>
                    <a:pt x="5205" y="6465"/>
                  </a:cubicBezTo>
                  <a:lnTo>
                    <a:pt x="5211" y="6461"/>
                  </a:lnTo>
                  <a:cubicBezTo>
                    <a:pt x="5249" y="6440"/>
                    <a:pt x="5288" y="6420"/>
                    <a:pt x="5330" y="6407"/>
                  </a:cubicBezTo>
                  <a:cubicBezTo>
                    <a:pt x="5357" y="6399"/>
                    <a:pt x="5385" y="6396"/>
                    <a:pt x="5413" y="6396"/>
                  </a:cubicBezTo>
                  <a:close/>
                  <a:moveTo>
                    <a:pt x="17436" y="0"/>
                  </a:moveTo>
                  <a:cubicBezTo>
                    <a:pt x="17041" y="0"/>
                    <a:pt x="16645" y="15"/>
                    <a:pt x="16251" y="45"/>
                  </a:cubicBezTo>
                  <a:cubicBezTo>
                    <a:pt x="16099" y="56"/>
                    <a:pt x="15948" y="68"/>
                    <a:pt x="15799" y="85"/>
                  </a:cubicBezTo>
                  <a:lnTo>
                    <a:pt x="15796" y="85"/>
                  </a:lnTo>
                  <a:cubicBezTo>
                    <a:pt x="15385" y="126"/>
                    <a:pt x="14978" y="184"/>
                    <a:pt x="14570" y="259"/>
                  </a:cubicBezTo>
                  <a:cubicBezTo>
                    <a:pt x="13688" y="420"/>
                    <a:pt x="12821" y="654"/>
                    <a:pt x="11979" y="958"/>
                  </a:cubicBezTo>
                  <a:cubicBezTo>
                    <a:pt x="11870" y="999"/>
                    <a:pt x="11759" y="1038"/>
                    <a:pt x="11650" y="1081"/>
                  </a:cubicBezTo>
                  <a:cubicBezTo>
                    <a:pt x="10488" y="1530"/>
                    <a:pt x="9377" y="2112"/>
                    <a:pt x="8347" y="2811"/>
                  </a:cubicBezTo>
                  <a:lnTo>
                    <a:pt x="8345" y="2811"/>
                  </a:lnTo>
                  <a:cubicBezTo>
                    <a:pt x="8247" y="2876"/>
                    <a:pt x="8151" y="2944"/>
                    <a:pt x="8056" y="3011"/>
                  </a:cubicBezTo>
                  <a:cubicBezTo>
                    <a:pt x="7611" y="3325"/>
                    <a:pt x="7183" y="3662"/>
                    <a:pt x="6776" y="4023"/>
                  </a:cubicBezTo>
                  <a:cubicBezTo>
                    <a:pt x="6774" y="4023"/>
                    <a:pt x="6772" y="4024"/>
                    <a:pt x="6772" y="4026"/>
                  </a:cubicBezTo>
                  <a:cubicBezTo>
                    <a:pt x="6673" y="4113"/>
                    <a:pt x="6573" y="4199"/>
                    <a:pt x="6478" y="4291"/>
                  </a:cubicBezTo>
                  <a:lnTo>
                    <a:pt x="6475" y="4291"/>
                  </a:lnTo>
                  <a:cubicBezTo>
                    <a:pt x="6401" y="4359"/>
                    <a:pt x="6329" y="4425"/>
                    <a:pt x="6258" y="4495"/>
                  </a:cubicBezTo>
                  <a:cubicBezTo>
                    <a:pt x="5689" y="5039"/>
                    <a:pt x="5160" y="5623"/>
                    <a:pt x="4648" y="6225"/>
                  </a:cubicBezTo>
                  <a:cubicBezTo>
                    <a:pt x="4593" y="6288"/>
                    <a:pt x="4539" y="6349"/>
                    <a:pt x="4487" y="6414"/>
                  </a:cubicBezTo>
                  <a:cubicBezTo>
                    <a:pt x="4309" y="6623"/>
                    <a:pt x="4135" y="6833"/>
                    <a:pt x="3962" y="7044"/>
                  </a:cubicBezTo>
                  <a:cubicBezTo>
                    <a:pt x="3383" y="7989"/>
                    <a:pt x="2652" y="8839"/>
                    <a:pt x="1809" y="9562"/>
                  </a:cubicBezTo>
                  <a:cubicBezTo>
                    <a:pt x="1336" y="10062"/>
                    <a:pt x="844" y="10543"/>
                    <a:pt x="312" y="10979"/>
                  </a:cubicBezTo>
                  <a:cubicBezTo>
                    <a:pt x="270" y="11014"/>
                    <a:pt x="227" y="11050"/>
                    <a:pt x="183" y="11082"/>
                  </a:cubicBezTo>
                  <a:cubicBezTo>
                    <a:pt x="124" y="11131"/>
                    <a:pt x="62" y="11179"/>
                    <a:pt x="1" y="11226"/>
                  </a:cubicBezTo>
                  <a:cubicBezTo>
                    <a:pt x="114" y="11224"/>
                    <a:pt x="226" y="11222"/>
                    <a:pt x="339" y="11222"/>
                  </a:cubicBezTo>
                  <a:cubicBezTo>
                    <a:pt x="385" y="11222"/>
                    <a:pt x="432" y="11223"/>
                    <a:pt x="479" y="11223"/>
                  </a:cubicBezTo>
                  <a:lnTo>
                    <a:pt x="480" y="11223"/>
                  </a:lnTo>
                  <a:cubicBezTo>
                    <a:pt x="1353" y="11234"/>
                    <a:pt x="2212" y="11339"/>
                    <a:pt x="3069" y="11493"/>
                  </a:cubicBezTo>
                  <a:cubicBezTo>
                    <a:pt x="3100" y="11498"/>
                    <a:pt x="3134" y="11503"/>
                    <a:pt x="3166" y="11510"/>
                  </a:cubicBezTo>
                  <a:cubicBezTo>
                    <a:pt x="3215" y="11520"/>
                    <a:pt x="3265" y="11529"/>
                    <a:pt x="3316" y="11538"/>
                  </a:cubicBezTo>
                  <a:cubicBezTo>
                    <a:pt x="4017" y="11671"/>
                    <a:pt x="4715" y="11836"/>
                    <a:pt x="5411" y="12005"/>
                  </a:cubicBezTo>
                  <a:cubicBezTo>
                    <a:pt x="5461" y="12015"/>
                    <a:pt x="5515" y="12030"/>
                    <a:pt x="5566" y="12043"/>
                  </a:cubicBezTo>
                  <a:cubicBezTo>
                    <a:pt x="6022" y="12153"/>
                    <a:pt x="6479" y="12267"/>
                    <a:pt x="6937" y="12376"/>
                  </a:cubicBezTo>
                  <a:cubicBezTo>
                    <a:pt x="6993" y="12389"/>
                    <a:pt x="7052" y="12403"/>
                    <a:pt x="7109" y="12418"/>
                  </a:cubicBezTo>
                  <a:cubicBezTo>
                    <a:pt x="8457" y="12730"/>
                    <a:pt x="9815" y="12994"/>
                    <a:pt x="11200" y="13030"/>
                  </a:cubicBezTo>
                  <a:cubicBezTo>
                    <a:pt x="11308" y="13033"/>
                    <a:pt x="11416" y="13034"/>
                    <a:pt x="11525" y="13034"/>
                  </a:cubicBezTo>
                  <a:cubicBezTo>
                    <a:pt x="11903" y="13034"/>
                    <a:pt x="12281" y="13017"/>
                    <a:pt x="12656" y="12979"/>
                  </a:cubicBezTo>
                  <a:cubicBezTo>
                    <a:pt x="12714" y="12977"/>
                    <a:pt x="12775" y="12969"/>
                    <a:pt x="12833" y="12962"/>
                  </a:cubicBezTo>
                  <a:cubicBezTo>
                    <a:pt x="13797" y="12856"/>
                    <a:pt x="14748" y="12636"/>
                    <a:pt x="15664" y="12308"/>
                  </a:cubicBezTo>
                  <a:cubicBezTo>
                    <a:pt x="15750" y="12279"/>
                    <a:pt x="15834" y="12248"/>
                    <a:pt x="15918" y="12217"/>
                  </a:cubicBezTo>
                  <a:cubicBezTo>
                    <a:pt x="17381" y="11659"/>
                    <a:pt x="18742" y="10831"/>
                    <a:pt x="19894" y="9770"/>
                  </a:cubicBezTo>
                  <a:cubicBezTo>
                    <a:pt x="20455" y="9253"/>
                    <a:pt x="20963" y="8681"/>
                    <a:pt x="21412" y="8066"/>
                  </a:cubicBezTo>
                  <a:cubicBezTo>
                    <a:pt x="21480" y="7975"/>
                    <a:pt x="21545" y="7882"/>
                    <a:pt x="21610" y="7790"/>
                  </a:cubicBezTo>
                  <a:cubicBezTo>
                    <a:pt x="22898" y="5921"/>
                    <a:pt x="23683" y="3678"/>
                    <a:pt x="23831" y="1424"/>
                  </a:cubicBezTo>
                  <a:cubicBezTo>
                    <a:pt x="23835" y="1382"/>
                    <a:pt x="23836" y="1345"/>
                    <a:pt x="23839" y="1303"/>
                  </a:cubicBezTo>
                  <a:cubicBezTo>
                    <a:pt x="23805" y="1285"/>
                    <a:pt x="23768" y="1271"/>
                    <a:pt x="23732" y="1256"/>
                  </a:cubicBezTo>
                  <a:cubicBezTo>
                    <a:pt x="23495" y="1154"/>
                    <a:pt x="23252" y="1062"/>
                    <a:pt x="23010" y="973"/>
                  </a:cubicBezTo>
                  <a:cubicBezTo>
                    <a:pt x="23008" y="971"/>
                    <a:pt x="23005" y="971"/>
                    <a:pt x="23005" y="971"/>
                  </a:cubicBezTo>
                  <a:cubicBezTo>
                    <a:pt x="21717" y="505"/>
                    <a:pt x="20368" y="203"/>
                    <a:pt x="19003" y="74"/>
                  </a:cubicBezTo>
                  <a:lnTo>
                    <a:pt x="18997" y="74"/>
                  </a:lnTo>
                  <a:cubicBezTo>
                    <a:pt x="18790" y="53"/>
                    <a:pt x="18586" y="39"/>
                    <a:pt x="18377" y="27"/>
                  </a:cubicBezTo>
                  <a:lnTo>
                    <a:pt x="18374" y="27"/>
                  </a:lnTo>
                  <a:cubicBezTo>
                    <a:pt x="18270" y="20"/>
                    <a:pt x="18165" y="14"/>
                    <a:pt x="18060" y="13"/>
                  </a:cubicBezTo>
                  <a:lnTo>
                    <a:pt x="18059" y="13"/>
                  </a:lnTo>
                  <a:cubicBezTo>
                    <a:pt x="17851" y="4"/>
                    <a:pt x="17643" y="0"/>
                    <a:pt x="17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72"/>
            <p:cNvSpPr/>
            <p:nvPr/>
          </p:nvSpPr>
          <p:spPr>
            <a:xfrm>
              <a:off x="4559475" y="4086200"/>
              <a:ext cx="22250" cy="8850"/>
            </a:xfrm>
            <a:custGeom>
              <a:avLst/>
              <a:gdLst/>
              <a:ahLst/>
              <a:cxnLst/>
              <a:rect l="l" t="t" r="r" b="b"/>
              <a:pathLst>
                <a:path w="890" h="354" extrusionOk="0">
                  <a:moveTo>
                    <a:pt x="864" y="0"/>
                  </a:moveTo>
                  <a:lnTo>
                    <a:pt x="864" y="0"/>
                  </a:lnTo>
                  <a:cubicBezTo>
                    <a:pt x="630" y="48"/>
                    <a:pt x="394" y="103"/>
                    <a:pt x="161" y="162"/>
                  </a:cubicBezTo>
                  <a:cubicBezTo>
                    <a:pt x="107" y="226"/>
                    <a:pt x="52" y="287"/>
                    <a:pt x="0" y="353"/>
                  </a:cubicBezTo>
                  <a:cubicBezTo>
                    <a:pt x="293" y="274"/>
                    <a:pt x="589" y="204"/>
                    <a:pt x="889" y="142"/>
                  </a:cubicBezTo>
                  <a:cubicBezTo>
                    <a:pt x="872" y="104"/>
                    <a:pt x="863" y="65"/>
                    <a:pt x="862" y="23"/>
                  </a:cubicBezTo>
                  <a:cubicBezTo>
                    <a:pt x="862" y="15"/>
                    <a:pt x="864" y="7"/>
                    <a:pt x="864" y="0"/>
                  </a:cubicBezTo>
                  <a:close/>
                </a:path>
              </a:pathLst>
            </a:custGeom>
            <a:solidFill>
              <a:srgbClr val="2C5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72"/>
            <p:cNvSpPr/>
            <p:nvPr/>
          </p:nvSpPr>
          <p:spPr>
            <a:xfrm>
              <a:off x="4447375" y="3934900"/>
              <a:ext cx="595950" cy="324275"/>
            </a:xfrm>
            <a:custGeom>
              <a:avLst/>
              <a:gdLst/>
              <a:ahLst/>
              <a:cxnLst/>
              <a:rect l="l" t="t" r="r" b="b"/>
              <a:pathLst>
                <a:path w="23838" h="12971" extrusionOk="0">
                  <a:moveTo>
                    <a:pt x="18056" y="1"/>
                  </a:moveTo>
                  <a:cubicBezTo>
                    <a:pt x="18253" y="107"/>
                    <a:pt x="18444" y="221"/>
                    <a:pt x="18632" y="343"/>
                  </a:cubicBezTo>
                  <a:cubicBezTo>
                    <a:pt x="18846" y="480"/>
                    <a:pt x="19052" y="625"/>
                    <a:pt x="19253" y="780"/>
                  </a:cubicBezTo>
                  <a:cubicBezTo>
                    <a:pt x="19144" y="784"/>
                    <a:pt x="19033" y="791"/>
                    <a:pt x="18924" y="800"/>
                  </a:cubicBezTo>
                  <a:cubicBezTo>
                    <a:pt x="18043" y="509"/>
                    <a:pt x="17148" y="254"/>
                    <a:pt x="16249" y="33"/>
                  </a:cubicBezTo>
                  <a:cubicBezTo>
                    <a:pt x="16097" y="44"/>
                    <a:pt x="15947" y="56"/>
                    <a:pt x="15798" y="73"/>
                  </a:cubicBezTo>
                  <a:cubicBezTo>
                    <a:pt x="16420" y="220"/>
                    <a:pt x="17037" y="379"/>
                    <a:pt x="17651" y="558"/>
                  </a:cubicBezTo>
                  <a:cubicBezTo>
                    <a:pt x="17952" y="645"/>
                    <a:pt x="18253" y="736"/>
                    <a:pt x="18552" y="833"/>
                  </a:cubicBezTo>
                  <a:cubicBezTo>
                    <a:pt x="17415" y="938"/>
                    <a:pt x="16285" y="1146"/>
                    <a:pt x="15192" y="1449"/>
                  </a:cubicBezTo>
                  <a:cubicBezTo>
                    <a:pt x="14136" y="1197"/>
                    <a:pt x="13061" y="1030"/>
                    <a:pt x="11979" y="946"/>
                  </a:cubicBezTo>
                  <a:cubicBezTo>
                    <a:pt x="11870" y="987"/>
                    <a:pt x="11760" y="1026"/>
                    <a:pt x="11651" y="1069"/>
                  </a:cubicBezTo>
                  <a:cubicBezTo>
                    <a:pt x="12388" y="1113"/>
                    <a:pt x="13121" y="1198"/>
                    <a:pt x="13850" y="1321"/>
                  </a:cubicBezTo>
                  <a:cubicBezTo>
                    <a:pt x="14202" y="1381"/>
                    <a:pt x="14555" y="1451"/>
                    <a:pt x="14907" y="1530"/>
                  </a:cubicBezTo>
                  <a:cubicBezTo>
                    <a:pt x="14639" y="1608"/>
                    <a:pt x="14373" y="1690"/>
                    <a:pt x="14111" y="1779"/>
                  </a:cubicBezTo>
                  <a:cubicBezTo>
                    <a:pt x="13457" y="2000"/>
                    <a:pt x="12830" y="2261"/>
                    <a:pt x="12218" y="2557"/>
                  </a:cubicBezTo>
                  <a:lnTo>
                    <a:pt x="12215" y="2557"/>
                  </a:lnTo>
                  <a:cubicBezTo>
                    <a:pt x="11930" y="2543"/>
                    <a:pt x="11645" y="2536"/>
                    <a:pt x="11360" y="2536"/>
                  </a:cubicBezTo>
                  <a:cubicBezTo>
                    <a:pt x="10352" y="2536"/>
                    <a:pt x="9344" y="2624"/>
                    <a:pt x="8349" y="2799"/>
                  </a:cubicBezTo>
                  <a:cubicBezTo>
                    <a:pt x="8349" y="2799"/>
                    <a:pt x="8349" y="2799"/>
                    <a:pt x="8349" y="2799"/>
                  </a:cubicBezTo>
                  <a:cubicBezTo>
                    <a:pt x="8348" y="2799"/>
                    <a:pt x="8347" y="2799"/>
                    <a:pt x="8347" y="2799"/>
                  </a:cubicBezTo>
                  <a:cubicBezTo>
                    <a:pt x="8250" y="2864"/>
                    <a:pt x="8154" y="2932"/>
                    <a:pt x="8057" y="2999"/>
                  </a:cubicBezTo>
                  <a:cubicBezTo>
                    <a:pt x="8926" y="2828"/>
                    <a:pt x="9807" y="2727"/>
                    <a:pt x="10692" y="2694"/>
                  </a:cubicBezTo>
                  <a:cubicBezTo>
                    <a:pt x="10910" y="2684"/>
                    <a:pt x="11130" y="2680"/>
                    <a:pt x="11349" y="2680"/>
                  </a:cubicBezTo>
                  <a:cubicBezTo>
                    <a:pt x="11549" y="2680"/>
                    <a:pt x="11749" y="2684"/>
                    <a:pt x="11948" y="2691"/>
                  </a:cubicBezTo>
                  <a:cubicBezTo>
                    <a:pt x="11817" y="2756"/>
                    <a:pt x="11683" y="2825"/>
                    <a:pt x="11553" y="2896"/>
                  </a:cubicBezTo>
                  <a:cubicBezTo>
                    <a:pt x="9923" y="3081"/>
                    <a:pt x="8316" y="3458"/>
                    <a:pt x="6773" y="4014"/>
                  </a:cubicBezTo>
                  <a:cubicBezTo>
                    <a:pt x="6673" y="4101"/>
                    <a:pt x="6573" y="4187"/>
                    <a:pt x="6478" y="4279"/>
                  </a:cubicBezTo>
                  <a:cubicBezTo>
                    <a:pt x="7621" y="3844"/>
                    <a:pt x="8803" y="3507"/>
                    <a:pt x="10004" y="3277"/>
                  </a:cubicBezTo>
                  <a:cubicBezTo>
                    <a:pt x="10408" y="3200"/>
                    <a:pt x="10815" y="3135"/>
                    <a:pt x="11223" y="3080"/>
                  </a:cubicBezTo>
                  <a:lnTo>
                    <a:pt x="11223" y="3080"/>
                  </a:lnTo>
                  <a:cubicBezTo>
                    <a:pt x="10501" y="3491"/>
                    <a:pt x="9807" y="3950"/>
                    <a:pt x="9135" y="4452"/>
                  </a:cubicBezTo>
                  <a:cubicBezTo>
                    <a:pt x="8582" y="4866"/>
                    <a:pt x="8045" y="5301"/>
                    <a:pt x="7517" y="5745"/>
                  </a:cubicBezTo>
                  <a:cubicBezTo>
                    <a:pt x="7170" y="5771"/>
                    <a:pt x="6824" y="5813"/>
                    <a:pt x="6478" y="5860"/>
                  </a:cubicBezTo>
                  <a:cubicBezTo>
                    <a:pt x="6492" y="5904"/>
                    <a:pt x="6498" y="5952"/>
                    <a:pt x="6492" y="5998"/>
                  </a:cubicBezTo>
                  <a:cubicBezTo>
                    <a:pt x="6769" y="5961"/>
                    <a:pt x="7047" y="5929"/>
                    <a:pt x="7324" y="5904"/>
                  </a:cubicBezTo>
                  <a:lnTo>
                    <a:pt x="7324" y="5904"/>
                  </a:lnTo>
                  <a:cubicBezTo>
                    <a:pt x="6347" y="6728"/>
                    <a:pt x="5386" y="7576"/>
                    <a:pt x="4386" y="8373"/>
                  </a:cubicBezTo>
                  <a:cubicBezTo>
                    <a:pt x="3128" y="9374"/>
                    <a:pt x="1781" y="10308"/>
                    <a:pt x="312" y="10964"/>
                  </a:cubicBezTo>
                  <a:cubicBezTo>
                    <a:pt x="211" y="11049"/>
                    <a:pt x="107" y="11133"/>
                    <a:pt x="1" y="11213"/>
                  </a:cubicBezTo>
                  <a:cubicBezTo>
                    <a:pt x="120" y="11210"/>
                    <a:pt x="240" y="11208"/>
                    <a:pt x="359" y="11208"/>
                  </a:cubicBezTo>
                  <a:cubicBezTo>
                    <a:pt x="399" y="11208"/>
                    <a:pt x="439" y="11208"/>
                    <a:pt x="479" y="11209"/>
                  </a:cubicBezTo>
                  <a:cubicBezTo>
                    <a:pt x="480" y="11209"/>
                    <a:pt x="480" y="11209"/>
                    <a:pt x="481" y="11209"/>
                  </a:cubicBezTo>
                  <a:cubicBezTo>
                    <a:pt x="481" y="11209"/>
                    <a:pt x="481" y="11209"/>
                    <a:pt x="481" y="11209"/>
                  </a:cubicBezTo>
                  <a:cubicBezTo>
                    <a:pt x="1932" y="10551"/>
                    <a:pt x="3244" y="9642"/>
                    <a:pt x="4500" y="8645"/>
                  </a:cubicBezTo>
                  <a:lnTo>
                    <a:pt x="4500" y="8645"/>
                  </a:lnTo>
                  <a:cubicBezTo>
                    <a:pt x="4161" y="9639"/>
                    <a:pt x="3711" y="10598"/>
                    <a:pt x="3167" y="11497"/>
                  </a:cubicBezTo>
                  <a:cubicBezTo>
                    <a:pt x="3215" y="11505"/>
                    <a:pt x="3265" y="11514"/>
                    <a:pt x="3316" y="11524"/>
                  </a:cubicBezTo>
                  <a:cubicBezTo>
                    <a:pt x="3676" y="10925"/>
                    <a:pt x="3995" y="10304"/>
                    <a:pt x="4269" y="9660"/>
                  </a:cubicBezTo>
                  <a:cubicBezTo>
                    <a:pt x="4431" y="9273"/>
                    <a:pt x="4578" y="8878"/>
                    <a:pt x="4709" y="8478"/>
                  </a:cubicBezTo>
                  <a:lnTo>
                    <a:pt x="4709" y="8477"/>
                  </a:lnTo>
                  <a:cubicBezTo>
                    <a:pt x="5997" y="7439"/>
                    <a:pt x="7232" y="6321"/>
                    <a:pt x="8504" y="5302"/>
                  </a:cubicBezTo>
                  <a:cubicBezTo>
                    <a:pt x="8856" y="5021"/>
                    <a:pt x="9211" y="4751"/>
                    <a:pt x="9573" y="4490"/>
                  </a:cubicBezTo>
                  <a:lnTo>
                    <a:pt x="9573" y="4490"/>
                  </a:lnTo>
                  <a:cubicBezTo>
                    <a:pt x="9111" y="5867"/>
                    <a:pt x="8520" y="7199"/>
                    <a:pt x="7817" y="8468"/>
                  </a:cubicBezTo>
                  <a:cubicBezTo>
                    <a:pt x="7122" y="9710"/>
                    <a:pt x="6318" y="10893"/>
                    <a:pt x="5412" y="11990"/>
                  </a:cubicBezTo>
                  <a:cubicBezTo>
                    <a:pt x="5463" y="12002"/>
                    <a:pt x="5515" y="12016"/>
                    <a:pt x="5566" y="12029"/>
                  </a:cubicBezTo>
                  <a:cubicBezTo>
                    <a:pt x="5907" y="11612"/>
                    <a:pt x="6233" y="11185"/>
                    <a:pt x="6547" y="10745"/>
                  </a:cubicBezTo>
                  <a:cubicBezTo>
                    <a:pt x="7449" y="9477"/>
                    <a:pt x="8229" y="8118"/>
                    <a:pt x="8866" y="6698"/>
                  </a:cubicBezTo>
                  <a:cubicBezTo>
                    <a:pt x="9208" y="5932"/>
                    <a:pt x="9510" y="5147"/>
                    <a:pt x="9770" y="4351"/>
                  </a:cubicBezTo>
                  <a:lnTo>
                    <a:pt x="9770" y="4350"/>
                  </a:lnTo>
                  <a:cubicBezTo>
                    <a:pt x="10907" y="3546"/>
                    <a:pt x="12113" y="2848"/>
                    <a:pt x="13423" y="2337"/>
                  </a:cubicBezTo>
                  <a:cubicBezTo>
                    <a:pt x="13962" y="2125"/>
                    <a:pt x="14513" y="1941"/>
                    <a:pt x="15071" y="1783"/>
                  </a:cubicBezTo>
                  <a:cubicBezTo>
                    <a:pt x="15074" y="1787"/>
                    <a:pt x="15074" y="1789"/>
                    <a:pt x="15074" y="1792"/>
                  </a:cubicBezTo>
                  <a:cubicBezTo>
                    <a:pt x="15072" y="1792"/>
                    <a:pt x="15071" y="1792"/>
                    <a:pt x="15070" y="1792"/>
                  </a:cubicBezTo>
                  <a:cubicBezTo>
                    <a:pt x="15047" y="1792"/>
                    <a:pt x="15025" y="1803"/>
                    <a:pt x="15013" y="1828"/>
                  </a:cubicBezTo>
                  <a:cubicBezTo>
                    <a:pt x="14561" y="2775"/>
                    <a:pt x="14062" y="3701"/>
                    <a:pt x="13519" y="4599"/>
                  </a:cubicBezTo>
                  <a:cubicBezTo>
                    <a:pt x="12972" y="5501"/>
                    <a:pt x="12383" y="6376"/>
                    <a:pt x="11748" y="7220"/>
                  </a:cubicBezTo>
                  <a:cubicBezTo>
                    <a:pt x="11117" y="8064"/>
                    <a:pt x="10444" y="8876"/>
                    <a:pt x="9733" y="9655"/>
                  </a:cubicBezTo>
                  <a:cubicBezTo>
                    <a:pt x="9025" y="10430"/>
                    <a:pt x="8280" y="11169"/>
                    <a:pt x="7498" y="11872"/>
                  </a:cubicBezTo>
                  <a:cubicBezTo>
                    <a:pt x="7314" y="12038"/>
                    <a:pt x="7128" y="12200"/>
                    <a:pt x="6938" y="12365"/>
                  </a:cubicBezTo>
                  <a:cubicBezTo>
                    <a:pt x="6993" y="12378"/>
                    <a:pt x="7054" y="12393"/>
                    <a:pt x="7109" y="12407"/>
                  </a:cubicBezTo>
                  <a:cubicBezTo>
                    <a:pt x="7165" y="12358"/>
                    <a:pt x="7220" y="12313"/>
                    <a:pt x="7274" y="12264"/>
                  </a:cubicBezTo>
                  <a:cubicBezTo>
                    <a:pt x="8071" y="11566"/>
                    <a:pt x="8834" y="10829"/>
                    <a:pt x="9560" y="10056"/>
                  </a:cubicBezTo>
                  <a:cubicBezTo>
                    <a:pt x="10282" y="9286"/>
                    <a:pt x="10965" y="8480"/>
                    <a:pt x="11608" y="7644"/>
                  </a:cubicBezTo>
                  <a:cubicBezTo>
                    <a:pt x="12254" y="6805"/>
                    <a:pt x="12860" y="5935"/>
                    <a:pt x="13421" y="5033"/>
                  </a:cubicBezTo>
                  <a:cubicBezTo>
                    <a:pt x="13982" y="4134"/>
                    <a:pt x="14496" y="3207"/>
                    <a:pt x="14965" y="2258"/>
                  </a:cubicBezTo>
                  <a:cubicBezTo>
                    <a:pt x="15006" y="2174"/>
                    <a:pt x="15045" y="2091"/>
                    <a:pt x="15084" y="2007"/>
                  </a:cubicBezTo>
                  <a:lnTo>
                    <a:pt x="15084" y="2007"/>
                  </a:lnTo>
                  <a:cubicBezTo>
                    <a:pt x="15184" y="3665"/>
                    <a:pt x="15077" y="5334"/>
                    <a:pt x="14771" y="6966"/>
                  </a:cubicBezTo>
                  <a:cubicBezTo>
                    <a:pt x="14441" y="8729"/>
                    <a:pt x="13887" y="10447"/>
                    <a:pt x="13115" y="12063"/>
                  </a:cubicBezTo>
                  <a:cubicBezTo>
                    <a:pt x="12969" y="12370"/>
                    <a:pt x="12817" y="12671"/>
                    <a:pt x="12653" y="12970"/>
                  </a:cubicBezTo>
                  <a:cubicBezTo>
                    <a:pt x="12711" y="12966"/>
                    <a:pt x="12772" y="12959"/>
                    <a:pt x="12830" y="12951"/>
                  </a:cubicBezTo>
                  <a:cubicBezTo>
                    <a:pt x="13347" y="11979"/>
                    <a:pt x="13785" y="10962"/>
                    <a:pt x="14143" y="9920"/>
                  </a:cubicBezTo>
                  <a:cubicBezTo>
                    <a:pt x="14726" y="8218"/>
                    <a:pt x="15085" y="6439"/>
                    <a:pt x="15213" y="4643"/>
                  </a:cubicBezTo>
                  <a:cubicBezTo>
                    <a:pt x="15281" y="3681"/>
                    <a:pt x="15279" y="2711"/>
                    <a:pt x="15208" y="1747"/>
                  </a:cubicBezTo>
                  <a:cubicBezTo>
                    <a:pt x="16388" y="1420"/>
                    <a:pt x="17600" y="1210"/>
                    <a:pt x="18819" y="1116"/>
                  </a:cubicBezTo>
                  <a:cubicBezTo>
                    <a:pt x="19081" y="1095"/>
                    <a:pt x="19346" y="1079"/>
                    <a:pt x="19609" y="1071"/>
                  </a:cubicBezTo>
                  <a:lnTo>
                    <a:pt x="19609" y="1071"/>
                  </a:lnTo>
                  <a:cubicBezTo>
                    <a:pt x="19572" y="2833"/>
                    <a:pt x="19282" y="4586"/>
                    <a:pt x="18761" y="6271"/>
                  </a:cubicBezTo>
                  <a:cubicBezTo>
                    <a:pt x="18231" y="7988"/>
                    <a:pt x="17462" y="9634"/>
                    <a:pt x="16481" y="11139"/>
                  </a:cubicBezTo>
                  <a:cubicBezTo>
                    <a:pt x="16222" y="11534"/>
                    <a:pt x="15950" y="11924"/>
                    <a:pt x="15660" y="12300"/>
                  </a:cubicBezTo>
                  <a:cubicBezTo>
                    <a:pt x="15744" y="12271"/>
                    <a:pt x="15829" y="12241"/>
                    <a:pt x="15913" y="12207"/>
                  </a:cubicBezTo>
                  <a:cubicBezTo>
                    <a:pt x="16630" y="11245"/>
                    <a:pt x="17257" y="10215"/>
                    <a:pt x="17782" y="9136"/>
                  </a:cubicBezTo>
                  <a:cubicBezTo>
                    <a:pt x="18577" y="7508"/>
                    <a:pt x="19146" y="5773"/>
                    <a:pt x="19463" y="3991"/>
                  </a:cubicBezTo>
                  <a:cubicBezTo>
                    <a:pt x="19635" y="3024"/>
                    <a:pt x="19732" y="2045"/>
                    <a:pt x="19754" y="1066"/>
                  </a:cubicBezTo>
                  <a:cubicBezTo>
                    <a:pt x="19939" y="1060"/>
                    <a:pt x="20124" y="1057"/>
                    <a:pt x="20309" y="1057"/>
                  </a:cubicBezTo>
                  <a:cubicBezTo>
                    <a:pt x="20526" y="1057"/>
                    <a:pt x="20742" y="1061"/>
                    <a:pt x="20958" y="1069"/>
                  </a:cubicBezTo>
                  <a:cubicBezTo>
                    <a:pt x="21351" y="2259"/>
                    <a:pt x="21581" y="3501"/>
                    <a:pt x="21640" y="4752"/>
                  </a:cubicBezTo>
                  <a:cubicBezTo>
                    <a:pt x="21692" y="5858"/>
                    <a:pt x="21614" y="6973"/>
                    <a:pt x="21407" y="8060"/>
                  </a:cubicBezTo>
                  <a:cubicBezTo>
                    <a:pt x="21475" y="7967"/>
                    <a:pt x="21540" y="7876"/>
                    <a:pt x="21605" y="7783"/>
                  </a:cubicBezTo>
                  <a:cubicBezTo>
                    <a:pt x="21653" y="7501"/>
                    <a:pt x="21692" y="7217"/>
                    <a:pt x="21723" y="6932"/>
                  </a:cubicBezTo>
                  <a:cubicBezTo>
                    <a:pt x="21859" y="5647"/>
                    <a:pt x="21817" y="4341"/>
                    <a:pt x="21604" y="3066"/>
                  </a:cubicBezTo>
                  <a:cubicBezTo>
                    <a:pt x="21491" y="2392"/>
                    <a:pt x="21328" y="1727"/>
                    <a:pt x="21113" y="1077"/>
                  </a:cubicBezTo>
                  <a:lnTo>
                    <a:pt x="21113" y="1077"/>
                  </a:lnTo>
                  <a:cubicBezTo>
                    <a:pt x="22025" y="1117"/>
                    <a:pt x="22936" y="1227"/>
                    <a:pt x="23826" y="1417"/>
                  </a:cubicBezTo>
                  <a:cubicBezTo>
                    <a:pt x="23832" y="1370"/>
                    <a:pt x="23833" y="1331"/>
                    <a:pt x="23838" y="1289"/>
                  </a:cubicBezTo>
                  <a:cubicBezTo>
                    <a:pt x="23564" y="1172"/>
                    <a:pt x="23288" y="1063"/>
                    <a:pt x="23007" y="961"/>
                  </a:cubicBezTo>
                  <a:cubicBezTo>
                    <a:pt x="23005" y="959"/>
                    <a:pt x="23002" y="959"/>
                    <a:pt x="23002" y="959"/>
                  </a:cubicBezTo>
                  <a:cubicBezTo>
                    <a:pt x="22108" y="819"/>
                    <a:pt x="21197" y="750"/>
                    <a:pt x="20287" y="750"/>
                  </a:cubicBezTo>
                  <a:cubicBezTo>
                    <a:pt x="20015" y="750"/>
                    <a:pt x="19742" y="756"/>
                    <a:pt x="19470" y="768"/>
                  </a:cubicBezTo>
                  <a:cubicBezTo>
                    <a:pt x="19123" y="489"/>
                    <a:pt x="18755" y="237"/>
                    <a:pt x="18371" y="15"/>
                  </a:cubicBezTo>
                  <a:lnTo>
                    <a:pt x="18370" y="15"/>
                  </a:lnTo>
                  <a:cubicBezTo>
                    <a:pt x="18266" y="8"/>
                    <a:pt x="18160" y="2"/>
                    <a:pt x="18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72"/>
            <p:cNvSpPr/>
            <p:nvPr/>
          </p:nvSpPr>
          <p:spPr>
            <a:xfrm>
              <a:off x="4651275" y="4071925"/>
              <a:ext cx="63975" cy="71500"/>
            </a:xfrm>
            <a:custGeom>
              <a:avLst/>
              <a:gdLst/>
              <a:ahLst/>
              <a:cxnLst/>
              <a:rect l="l" t="t" r="r" b="b"/>
              <a:pathLst>
                <a:path w="2559" h="2860" extrusionOk="0">
                  <a:moveTo>
                    <a:pt x="918" y="0"/>
                  </a:moveTo>
                  <a:cubicBezTo>
                    <a:pt x="841" y="0"/>
                    <a:pt x="766" y="12"/>
                    <a:pt x="693" y="37"/>
                  </a:cubicBezTo>
                  <a:cubicBezTo>
                    <a:pt x="222" y="200"/>
                    <a:pt x="1" y="862"/>
                    <a:pt x="66" y="1511"/>
                  </a:cubicBezTo>
                  <a:cubicBezTo>
                    <a:pt x="82" y="1668"/>
                    <a:pt x="117" y="1829"/>
                    <a:pt x="167" y="1978"/>
                  </a:cubicBezTo>
                  <a:cubicBezTo>
                    <a:pt x="215" y="2114"/>
                    <a:pt x="274" y="2237"/>
                    <a:pt x="344" y="2343"/>
                  </a:cubicBezTo>
                  <a:cubicBezTo>
                    <a:pt x="570" y="2691"/>
                    <a:pt x="902" y="2860"/>
                    <a:pt x="1253" y="2860"/>
                  </a:cubicBezTo>
                  <a:cubicBezTo>
                    <a:pt x="1379" y="2860"/>
                    <a:pt x="1508" y="2838"/>
                    <a:pt x="1635" y="2795"/>
                  </a:cubicBezTo>
                  <a:cubicBezTo>
                    <a:pt x="2226" y="2593"/>
                    <a:pt x="2559" y="2013"/>
                    <a:pt x="2294" y="1251"/>
                  </a:cubicBezTo>
                  <a:cubicBezTo>
                    <a:pt x="2201" y="984"/>
                    <a:pt x="2049" y="729"/>
                    <a:pt x="1864" y="520"/>
                  </a:cubicBezTo>
                  <a:cubicBezTo>
                    <a:pt x="1751" y="392"/>
                    <a:pt x="1622" y="282"/>
                    <a:pt x="1491" y="195"/>
                  </a:cubicBezTo>
                  <a:cubicBezTo>
                    <a:pt x="1305" y="72"/>
                    <a:pt x="1108" y="0"/>
                    <a:pt x="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72"/>
            <p:cNvSpPr/>
            <p:nvPr/>
          </p:nvSpPr>
          <p:spPr>
            <a:xfrm>
              <a:off x="4619750" y="4112150"/>
              <a:ext cx="56200" cy="72875"/>
            </a:xfrm>
            <a:custGeom>
              <a:avLst/>
              <a:gdLst/>
              <a:ahLst/>
              <a:cxnLst/>
              <a:rect l="l" t="t" r="r" b="b"/>
              <a:pathLst>
                <a:path w="2248" h="2915" extrusionOk="0">
                  <a:moveTo>
                    <a:pt x="1124" y="0"/>
                  </a:moveTo>
                  <a:cubicBezTo>
                    <a:pt x="503" y="0"/>
                    <a:pt x="1" y="864"/>
                    <a:pt x="1" y="1668"/>
                  </a:cubicBezTo>
                  <a:cubicBezTo>
                    <a:pt x="1" y="1814"/>
                    <a:pt x="17" y="1947"/>
                    <a:pt x="47" y="2069"/>
                  </a:cubicBezTo>
                  <a:cubicBezTo>
                    <a:pt x="188" y="2617"/>
                    <a:pt x="616" y="2914"/>
                    <a:pt x="1124" y="2914"/>
                  </a:cubicBezTo>
                  <a:cubicBezTo>
                    <a:pt x="1745" y="2914"/>
                    <a:pt x="2248" y="2471"/>
                    <a:pt x="2248" y="1668"/>
                  </a:cubicBezTo>
                  <a:cubicBezTo>
                    <a:pt x="2248" y="1209"/>
                    <a:pt x="2086" y="734"/>
                    <a:pt x="1831" y="408"/>
                  </a:cubicBezTo>
                  <a:cubicBezTo>
                    <a:pt x="1638" y="162"/>
                    <a:pt x="1392" y="0"/>
                    <a:pt x="1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72"/>
            <p:cNvSpPr/>
            <p:nvPr/>
          </p:nvSpPr>
          <p:spPr>
            <a:xfrm>
              <a:off x="4716100" y="4068675"/>
              <a:ext cx="67625" cy="70750"/>
            </a:xfrm>
            <a:custGeom>
              <a:avLst/>
              <a:gdLst/>
              <a:ahLst/>
              <a:cxnLst/>
              <a:rect l="l" t="t" r="r" b="b"/>
              <a:pathLst>
                <a:path w="2705" h="2830" extrusionOk="0">
                  <a:moveTo>
                    <a:pt x="973" y="1"/>
                  </a:moveTo>
                  <a:cubicBezTo>
                    <a:pt x="874" y="1"/>
                    <a:pt x="778" y="19"/>
                    <a:pt x="688" y="58"/>
                  </a:cubicBezTo>
                  <a:cubicBezTo>
                    <a:pt x="121" y="306"/>
                    <a:pt x="1" y="1296"/>
                    <a:pt x="322" y="2034"/>
                  </a:cubicBezTo>
                  <a:cubicBezTo>
                    <a:pt x="380" y="2169"/>
                    <a:pt x="446" y="2285"/>
                    <a:pt x="525" y="2383"/>
                  </a:cubicBezTo>
                  <a:cubicBezTo>
                    <a:pt x="757" y="2685"/>
                    <a:pt x="1065" y="2829"/>
                    <a:pt x="1385" y="2829"/>
                  </a:cubicBezTo>
                  <a:cubicBezTo>
                    <a:pt x="1540" y="2829"/>
                    <a:pt x="1697" y="2795"/>
                    <a:pt x="1849" y="2729"/>
                  </a:cubicBezTo>
                  <a:cubicBezTo>
                    <a:pt x="2418" y="2482"/>
                    <a:pt x="2705" y="1877"/>
                    <a:pt x="2385" y="1138"/>
                  </a:cubicBezTo>
                  <a:cubicBezTo>
                    <a:pt x="2202" y="718"/>
                    <a:pt x="1864" y="348"/>
                    <a:pt x="1499" y="151"/>
                  </a:cubicBezTo>
                  <a:cubicBezTo>
                    <a:pt x="1325" y="56"/>
                    <a:pt x="1144" y="1"/>
                    <a:pt x="9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72"/>
            <p:cNvSpPr/>
            <p:nvPr/>
          </p:nvSpPr>
          <p:spPr>
            <a:xfrm>
              <a:off x="4665700" y="4113425"/>
              <a:ext cx="63375" cy="70275"/>
            </a:xfrm>
            <a:custGeom>
              <a:avLst/>
              <a:gdLst/>
              <a:ahLst/>
              <a:cxnLst/>
              <a:rect l="l" t="t" r="r" b="b"/>
              <a:pathLst>
                <a:path w="2535" h="2811" extrusionOk="0">
                  <a:moveTo>
                    <a:pt x="1677" y="1"/>
                  </a:moveTo>
                  <a:cubicBezTo>
                    <a:pt x="1158" y="1"/>
                    <a:pt x="543" y="480"/>
                    <a:pt x="252" y="1072"/>
                  </a:cubicBezTo>
                  <a:cubicBezTo>
                    <a:pt x="188" y="1206"/>
                    <a:pt x="143" y="1332"/>
                    <a:pt x="117" y="1455"/>
                  </a:cubicBezTo>
                  <a:cubicBezTo>
                    <a:pt x="0" y="2006"/>
                    <a:pt x="255" y="2464"/>
                    <a:pt x="711" y="2686"/>
                  </a:cubicBezTo>
                  <a:cubicBezTo>
                    <a:pt x="876" y="2768"/>
                    <a:pt x="1049" y="2811"/>
                    <a:pt x="1220" y="2811"/>
                  </a:cubicBezTo>
                  <a:cubicBezTo>
                    <a:pt x="1625" y="2811"/>
                    <a:pt x="2019" y="2573"/>
                    <a:pt x="2269" y="2065"/>
                  </a:cubicBezTo>
                  <a:cubicBezTo>
                    <a:pt x="2471" y="1654"/>
                    <a:pt x="2535" y="1155"/>
                    <a:pt x="2449" y="750"/>
                  </a:cubicBezTo>
                  <a:cubicBezTo>
                    <a:pt x="2384" y="443"/>
                    <a:pt x="2237" y="189"/>
                    <a:pt x="1996" y="72"/>
                  </a:cubicBezTo>
                  <a:cubicBezTo>
                    <a:pt x="1897" y="23"/>
                    <a:pt x="1789" y="1"/>
                    <a:pt x="1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72"/>
            <p:cNvSpPr/>
            <p:nvPr/>
          </p:nvSpPr>
          <p:spPr>
            <a:xfrm>
              <a:off x="4743800" y="4104100"/>
              <a:ext cx="62400" cy="70150"/>
            </a:xfrm>
            <a:custGeom>
              <a:avLst/>
              <a:gdLst/>
              <a:ahLst/>
              <a:cxnLst/>
              <a:rect l="l" t="t" r="r" b="b"/>
              <a:pathLst>
                <a:path w="2496" h="2806" extrusionOk="0">
                  <a:moveTo>
                    <a:pt x="1678" y="1"/>
                  </a:moveTo>
                  <a:cubicBezTo>
                    <a:pt x="1283" y="1"/>
                    <a:pt x="834" y="276"/>
                    <a:pt x="514" y="667"/>
                  </a:cubicBezTo>
                  <a:cubicBezTo>
                    <a:pt x="413" y="790"/>
                    <a:pt x="324" y="927"/>
                    <a:pt x="253" y="1068"/>
                  </a:cubicBezTo>
                  <a:cubicBezTo>
                    <a:pt x="191" y="1196"/>
                    <a:pt x="145" y="1325"/>
                    <a:pt x="120" y="1448"/>
                  </a:cubicBezTo>
                  <a:cubicBezTo>
                    <a:pt x="0" y="2000"/>
                    <a:pt x="253" y="2456"/>
                    <a:pt x="711" y="2682"/>
                  </a:cubicBezTo>
                  <a:cubicBezTo>
                    <a:pt x="877" y="2763"/>
                    <a:pt x="1051" y="2805"/>
                    <a:pt x="1222" y="2805"/>
                  </a:cubicBezTo>
                  <a:cubicBezTo>
                    <a:pt x="1628" y="2805"/>
                    <a:pt x="2021" y="2570"/>
                    <a:pt x="2270" y="2065"/>
                  </a:cubicBezTo>
                  <a:cubicBezTo>
                    <a:pt x="2396" y="1810"/>
                    <a:pt x="2468" y="1522"/>
                    <a:pt x="2486" y="1244"/>
                  </a:cubicBezTo>
                  <a:cubicBezTo>
                    <a:pt x="2496" y="1073"/>
                    <a:pt x="2486" y="905"/>
                    <a:pt x="2452" y="749"/>
                  </a:cubicBezTo>
                  <a:cubicBezTo>
                    <a:pt x="2389" y="444"/>
                    <a:pt x="2241" y="192"/>
                    <a:pt x="2001" y="73"/>
                  </a:cubicBezTo>
                  <a:cubicBezTo>
                    <a:pt x="1901" y="23"/>
                    <a:pt x="1791" y="1"/>
                    <a:pt x="1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72"/>
            <p:cNvSpPr/>
            <p:nvPr/>
          </p:nvSpPr>
          <p:spPr>
            <a:xfrm>
              <a:off x="4603075" y="4305600"/>
              <a:ext cx="299550" cy="99525"/>
            </a:xfrm>
            <a:custGeom>
              <a:avLst/>
              <a:gdLst/>
              <a:ahLst/>
              <a:cxnLst/>
              <a:rect l="l" t="t" r="r" b="b"/>
              <a:pathLst>
                <a:path w="11982" h="3981" extrusionOk="0">
                  <a:moveTo>
                    <a:pt x="11882" y="0"/>
                  </a:moveTo>
                  <a:cubicBezTo>
                    <a:pt x="11868" y="0"/>
                    <a:pt x="11855" y="3"/>
                    <a:pt x="11842" y="10"/>
                  </a:cubicBezTo>
                  <a:cubicBezTo>
                    <a:pt x="11217" y="318"/>
                    <a:pt x="10548" y="602"/>
                    <a:pt x="9797" y="875"/>
                  </a:cubicBezTo>
                  <a:lnTo>
                    <a:pt x="9645" y="930"/>
                  </a:lnTo>
                  <a:cubicBezTo>
                    <a:pt x="9083" y="1130"/>
                    <a:pt x="8475" y="1324"/>
                    <a:pt x="7785" y="1521"/>
                  </a:cubicBezTo>
                  <a:lnTo>
                    <a:pt x="7617" y="1569"/>
                  </a:lnTo>
                  <a:cubicBezTo>
                    <a:pt x="6873" y="1777"/>
                    <a:pt x="6117" y="1974"/>
                    <a:pt x="5473" y="2139"/>
                  </a:cubicBezTo>
                  <a:cubicBezTo>
                    <a:pt x="5425" y="2151"/>
                    <a:pt x="5379" y="2162"/>
                    <a:pt x="5316" y="2178"/>
                  </a:cubicBezTo>
                  <a:cubicBezTo>
                    <a:pt x="4303" y="2440"/>
                    <a:pt x="3156" y="2737"/>
                    <a:pt x="2055" y="3090"/>
                  </a:cubicBezTo>
                  <a:cubicBezTo>
                    <a:pt x="1990" y="3111"/>
                    <a:pt x="1922" y="3132"/>
                    <a:pt x="1857" y="3154"/>
                  </a:cubicBezTo>
                  <a:cubicBezTo>
                    <a:pt x="1285" y="3339"/>
                    <a:pt x="761" y="3529"/>
                    <a:pt x="253" y="3735"/>
                  </a:cubicBezTo>
                  <a:lnTo>
                    <a:pt x="239" y="3740"/>
                  </a:lnTo>
                  <a:cubicBezTo>
                    <a:pt x="328" y="3473"/>
                    <a:pt x="412" y="3184"/>
                    <a:pt x="490" y="2866"/>
                  </a:cubicBezTo>
                  <a:cubicBezTo>
                    <a:pt x="694" y="2054"/>
                    <a:pt x="826" y="1213"/>
                    <a:pt x="934" y="489"/>
                  </a:cubicBezTo>
                  <a:cubicBezTo>
                    <a:pt x="942" y="440"/>
                    <a:pt x="908" y="396"/>
                    <a:pt x="862" y="389"/>
                  </a:cubicBezTo>
                  <a:cubicBezTo>
                    <a:pt x="857" y="388"/>
                    <a:pt x="851" y="388"/>
                    <a:pt x="846" y="388"/>
                  </a:cubicBezTo>
                  <a:cubicBezTo>
                    <a:pt x="804" y="388"/>
                    <a:pt x="769" y="419"/>
                    <a:pt x="762" y="461"/>
                  </a:cubicBezTo>
                  <a:cubicBezTo>
                    <a:pt x="654" y="1179"/>
                    <a:pt x="522" y="2016"/>
                    <a:pt x="321" y="2823"/>
                  </a:cubicBezTo>
                  <a:cubicBezTo>
                    <a:pt x="225" y="3209"/>
                    <a:pt x="124" y="3549"/>
                    <a:pt x="14" y="3863"/>
                  </a:cubicBezTo>
                  <a:cubicBezTo>
                    <a:pt x="1" y="3897"/>
                    <a:pt x="9" y="3933"/>
                    <a:pt x="35" y="3956"/>
                  </a:cubicBezTo>
                  <a:cubicBezTo>
                    <a:pt x="51" y="3971"/>
                    <a:pt x="73" y="3979"/>
                    <a:pt x="95" y="3979"/>
                  </a:cubicBezTo>
                  <a:cubicBezTo>
                    <a:pt x="100" y="3979"/>
                    <a:pt x="105" y="3979"/>
                    <a:pt x="111" y="3979"/>
                  </a:cubicBezTo>
                  <a:cubicBezTo>
                    <a:pt x="116" y="3979"/>
                    <a:pt x="122" y="3979"/>
                    <a:pt x="127" y="3981"/>
                  </a:cubicBezTo>
                  <a:lnTo>
                    <a:pt x="316" y="3902"/>
                  </a:lnTo>
                  <a:cubicBezTo>
                    <a:pt x="820" y="3698"/>
                    <a:pt x="1341" y="3510"/>
                    <a:pt x="1909" y="3326"/>
                  </a:cubicBezTo>
                  <a:cubicBezTo>
                    <a:pt x="1974" y="3302"/>
                    <a:pt x="2039" y="3283"/>
                    <a:pt x="2104" y="3263"/>
                  </a:cubicBezTo>
                  <a:cubicBezTo>
                    <a:pt x="3203" y="2911"/>
                    <a:pt x="4348" y="2617"/>
                    <a:pt x="5373" y="2351"/>
                  </a:cubicBezTo>
                  <a:cubicBezTo>
                    <a:pt x="5422" y="2338"/>
                    <a:pt x="5470" y="2325"/>
                    <a:pt x="5518" y="2313"/>
                  </a:cubicBezTo>
                  <a:cubicBezTo>
                    <a:pt x="6162" y="2146"/>
                    <a:pt x="6920" y="1951"/>
                    <a:pt x="7663" y="1741"/>
                  </a:cubicBezTo>
                  <a:lnTo>
                    <a:pt x="7834" y="1692"/>
                  </a:lnTo>
                  <a:cubicBezTo>
                    <a:pt x="8524" y="1492"/>
                    <a:pt x="9135" y="1297"/>
                    <a:pt x="9703" y="1097"/>
                  </a:cubicBezTo>
                  <a:cubicBezTo>
                    <a:pt x="9753" y="1077"/>
                    <a:pt x="9803" y="1061"/>
                    <a:pt x="9855" y="1042"/>
                  </a:cubicBezTo>
                  <a:cubicBezTo>
                    <a:pt x="10615" y="765"/>
                    <a:pt x="11289" y="480"/>
                    <a:pt x="11919" y="166"/>
                  </a:cubicBezTo>
                  <a:cubicBezTo>
                    <a:pt x="11962" y="144"/>
                    <a:pt x="11981" y="92"/>
                    <a:pt x="11960" y="49"/>
                  </a:cubicBezTo>
                  <a:cubicBezTo>
                    <a:pt x="11944" y="18"/>
                    <a:pt x="11914" y="0"/>
                    <a:pt x="1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72"/>
            <p:cNvSpPr/>
            <p:nvPr/>
          </p:nvSpPr>
          <p:spPr>
            <a:xfrm>
              <a:off x="4444925" y="3965025"/>
              <a:ext cx="600625" cy="297625"/>
            </a:xfrm>
            <a:custGeom>
              <a:avLst/>
              <a:gdLst/>
              <a:ahLst/>
              <a:cxnLst/>
              <a:rect l="l" t="t" r="r" b="b"/>
              <a:pathLst>
                <a:path w="24025" h="11905" extrusionOk="0">
                  <a:moveTo>
                    <a:pt x="23933" y="0"/>
                  </a:moveTo>
                  <a:cubicBezTo>
                    <a:pt x="23888" y="0"/>
                    <a:pt x="23847" y="35"/>
                    <a:pt x="23845" y="83"/>
                  </a:cubicBezTo>
                  <a:lnTo>
                    <a:pt x="23843" y="121"/>
                  </a:lnTo>
                  <a:cubicBezTo>
                    <a:pt x="23840" y="148"/>
                    <a:pt x="23839" y="173"/>
                    <a:pt x="23836" y="203"/>
                  </a:cubicBezTo>
                  <a:cubicBezTo>
                    <a:pt x="23688" y="2431"/>
                    <a:pt x="22906" y="4676"/>
                    <a:pt x="21631" y="6526"/>
                  </a:cubicBezTo>
                  <a:cubicBezTo>
                    <a:pt x="21567" y="6619"/>
                    <a:pt x="21502" y="6709"/>
                    <a:pt x="21434" y="6801"/>
                  </a:cubicBezTo>
                  <a:cubicBezTo>
                    <a:pt x="20985" y="7417"/>
                    <a:pt x="20479" y="7984"/>
                    <a:pt x="19929" y="8491"/>
                  </a:cubicBezTo>
                  <a:cubicBezTo>
                    <a:pt x="18791" y="9537"/>
                    <a:pt x="17462" y="10355"/>
                    <a:pt x="15978" y="10920"/>
                  </a:cubicBezTo>
                  <a:cubicBezTo>
                    <a:pt x="15897" y="10950"/>
                    <a:pt x="15813" y="10981"/>
                    <a:pt x="15729" y="11010"/>
                  </a:cubicBezTo>
                  <a:cubicBezTo>
                    <a:pt x="14814" y="11335"/>
                    <a:pt x="13869" y="11555"/>
                    <a:pt x="12915" y="11658"/>
                  </a:cubicBezTo>
                  <a:cubicBezTo>
                    <a:pt x="12858" y="11665"/>
                    <a:pt x="12800" y="11673"/>
                    <a:pt x="12743" y="11676"/>
                  </a:cubicBezTo>
                  <a:cubicBezTo>
                    <a:pt x="12367" y="11713"/>
                    <a:pt x="11990" y="11731"/>
                    <a:pt x="11616" y="11731"/>
                  </a:cubicBezTo>
                  <a:cubicBezTo>
                    <a:pt x="11509" y="11731"/>
                    <a:pt x="11403" y="11729"/>
                    <a:pt x="11296" y="11726"/>
                  </a:cubicBezTo>
                  <a:cubicBezTo>
                    <a:pt x="9859" y="11689"/>
                    <a:pt x="8430" y="11398"/>
                    <a:pt x="7226" y="11117"/>
                  </a:cubicBezTo>
                  <a:cubicBezTo>
                    <a:pt x="7178" y="11104"/>
                    <a:pt x="7130" y="11094"/>
                    <a:pt x="7081" y="11082"/>
                  </a:cubicBezTo>
                  <a:lnTo>
                    <a:pt x="7052" y="11075"/>
                  </a:lnTo>
                  <a:cubicBezTo>
                    <a:pt x="6744" y="11002"/>
                    <a:pt x="6437" y="10929"/>
                    <a:pt x="6131" y="10853"/>
                  </a:cubicBezTo>
                  <a:lnTo>
                    <a:pt x="5680" y="10742"/>
                  </a:lnTo>
                  <a:cubicBezTo>
                    <a:pt x="5629" y="10730"/>
                    <a:pt x="5575" y="10716"/>
                    <a:pt x="5525" y="10704"/>
                  </a:cubicBezTo>
                  <a:cubicBezTo>
                    <a:pt x="4859" y="10542"/>
                    <a:pt x="4142" y="10373"/>
                    <a:pt x="3424" y="10235"/>
                  </a:cubicBezTo>
                  <a:lnTo>
                    <a:pt x="3175" y="10190"/>
                  </a:lnTo>
                  <a:cubicBezTo>
                    <a:pt x="2223" y="10018"/>
                    <a:pt x="1371" y="9930"/>
                    <a:pt x="572" y="9920"/>
                  </a:cubicBezTo>
                  <a:cubicBezTo>
                    <a:pt x="497" y="9917"/>
                    <a:pt x="423" y="9917"/>
                    <a:pt x="349" y="9917"/>
                  </a:cubicBezTo>
                  <a:cubicBezTo>
                    <a:pt x="387" y="9888"/>
                    <a:pt x="423" y="9859"/>
                    <a:pt x="459" y="9828"/>
                  </a:cubicBezTo>
                  <a:cubicBezTo>
                    <a:pt x="949" y="9424"/>
                    <a:pt x="1441" y="8960"/>
                    <a:pt x="1963" y="8402"/>
                  </a:cubicBezTo>
                  <a:cubicBezTo>
                    <a:pt x="1995" y="8368"/>
                    <a:pt x="1994" y="8313"/>
                    <a:pt x="1959" y="8279"/>
                  </a:cubicBezTo>
                  <a:cubicBezTo>
                    <a:pt x="1943" y="8264"/>
                    <a:pt x="1921" y="8256"/>
                    <a:pt x="1900" y="8256"/>
                  </a:cubicBezTo>
                  <a:cubicBezTo>
                    <a:pt x="1877" y="8256"/>
                    <a:pt x="1853" y="8265"/>
                    <a:pt x="1836" y="8284"/>
                  </a:cubicBezTo>
                  <a:cubicBezTo>
                    <a:pt x="1319" y="8835"/>
                    <a:pt x="833" y="9297"/>
                    <a:pt x="348" y="9695"/>
                  </a:cubicBezTo>
                  <a:cubicBezTo>
                    <a:pt x="307" y="9728"/>
                    <a:pt x="265" y="9763"/>
                    <a:pt x="220" y="9798"/>
                  </a:cubicBezTo>
                  <a:cubicBezTo>
                    <a:pt x="163" y="9847"/>
                    <a:pt x="102" y="9895"/>
                    <a:pt x="41" y="9941"/>
                  </a:cubicBezTo>
                  <a:cubicBezTo>
                    <a:pt x="12" y="9963"/>
                    <a:pt x="0" y="10002"/>
                    <a:pt x="12" y="10038"/>
                  </a:cubicBezTo>
                  <a:cubicBezTo>
                    <a:pt x="24" y="10072"/>
                    <a:pt x="55" y="10097"/>
                    <a:pt x="89" y="10097"/>
                  </a:cubicBezTo>
                  <a:cubicBezTo>
                    <a:pt x="92" y="10097"/>
                    <a:pt x="95" y="10097"/>
                    <a:pt x="97" y="10096"/>
                  </a:cubicBezTo>
                  <a:cubicBezTo>
                    <a:pt x="194" y="10093"/>
                    <a:pt x="290" y="10091"/>
                    <a:pt x="386" y="10091"/>
                  </a:cubicBezTo>
                  <a:cubicBezTo>
                    <a:pt x="448" y="10091"/>
                    <a:pt x="511" y="10092"/>
                    <a:pt x="574" y="10093"/>
                  </a:cubicBezTo>
                  <a:cubicBezTo>
                    <a:pt x="1363" y="10102"/>
                    <a:pt x="2204" y="10190"/>
                    <a:pt x="3146" y="10361"/>
                  </a:cubicBezTo>
                  <a:lnTo>
                    <a:pt x="3395" y="10406"/>
                  </a:lnTo>
                  <a:cubicBezTo>
                    <a:pt x="4107" y="10544"/>
                    <a:pt x="4823" y="10711"/>
                    <a:pt x="5488" y="10872"/>
                  </a:cubicBezTo>
                  <a:cubicBezTo>
                    <a:pt x="5539" y="10885"/>
                    <a:pt x="5591" y="10898"/>
                    <a:pt x="5642" y="10911"/>
                  </a:cubicBezTo>
                  <a:lnTo>
                    <a:pt x="6092" y="11021"/>
                  </a:lnTo>
                  <a:cubicBezTo>
                    <a:pt x="6400" y="11095"/>
                    <a:pt x="6707" y="11172"/>
                    <a:pt x="7016" y="11244"/>
                  </a:cubicBezTo>
                  <a:lnTo>
                    <a:pt x="7045" y="11251"/>
                  </a:lnTo>
                  <a:cubicBezTo>
                    <a:pt x="7092" y="11262"/>
                    <a:pt x="7139" y="11273"/>
                    <a:pt x="7188" y="11285"/>
                  </a:cubicBezTo>
                  <a:cubicBezTo>
                    <a:pt x="8403" y="11567"/>
                    <a:pt x="9840" y="11862"/>
                    <a:pt x="11295" y="11900"/>
                  </a:cubicBezTo>
                  <a:cubicBezTo>
                    <a:pt x="11401" y="11903"/>
                    <a:pt x="11505" y="11904"/>
                    <a:pt x="11612" y="11904"/>
                  </a:cubicBezTo>
                  <a:cubicBezTo>
                    <a:pt x="11994" y="11904"/>
                    <a:pt x="12379" y="11884"/>
                    <a:pt x="12761" y="11852"/>
                  </a:cubicBezTo>
                  <a:cubicBezTo>
                    <a:pt x="12821" y="11846"/>
                    <a:pt x="12880" y="11841"/>
                    <a:pt x="12938" y="11833"/>
                  </a:cubicBezTo>
                  <a:cubicBezTo>
                    <a:pt x="13905" y="11729"/>
                    <a:pt x="14863" y="11508"/>
                    <a:pt x="15788" y="11176"/>
                  </a:cubicBezTo>
                  <a:cubicBezTo>
                    <a:pt x="15874" y="11147"/>
                    <a:pt x="15961" y="11117"/>
                    <a:pt x="16043" y="11085"/>
                  </a:cubicBezTo>
                  <a:cubicBezTo>
                    <a:pt x="17547" y="10513"/>
                    <a:pt x="18894" y="9684"/>
                    <a:pt x="20047" y="8621"/>
                  </a:cubicBezTo>
                  <a:cubicBezTo>
                    <a:pt x="20608" y="8107"/>
                    <a:pt x="21122" y="7531"/>
                    <a:pt x="21575" y="6906"/>
                  </a:cubicBezTo>
                  <a:cubicBezTo>
                    <a:pt x="21646" y="6811"/>
                    <a:pt x="21711" y="6720"/>
                    <a:pt x="21776" y="6626"/>
                  </a:cubicBezTo>
                  <a:cubicBezTo>
                    <a:pt x="23069" y="4749"/>
                    <a:pt x="23862" y="2473"/>
                    <a:pt x="24011" y="218"/>
                  </a:cubicBezTo>
                  <a:cubicBezTo>
                    <a:pt x="24014" y="189"/>
                    <a:pt x="24017" y="160"/>
                    <a:pt x="24018" y="131"/>
                  </a:cubicBezTo>
                  <a:lnTo>
                    <a:pt x="24020" y="93"/>
                  </a:lnTo>
                  <a:cubicBezTo>
                    <a:pt x="24024" y="47"/>
                    <a:pt x="23988" y="5"/>
                    <a:pt x="23939" y="0"/>
                  </a:cubicBezTo>
                  <a:cubicBezTo>
                    <a:pt x="23937" y="0"/>
                    <a:pt x="23935" y="0"/>
                    <a:pt x="23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72"/>
            <p:cNvSpPr/>
            <p:nvPr/>
          </p:nvSpPr>
          <p:spPr>
            <a:xfrm>
              <a:off x="4651475" y="4070725"/>
              <a:ext cx="19600" cy="24525"/>
            </a:xfrm>
            <a:custGeom>
              <a:avLst/>
              <a:gdLst/>
              <a:ahLst/>
              <a:cxnLst/>
              <a:rect l="l" t="t" r="r" b="b"/>
              <a:pathLst>
                <a:path w="784" h="981" extrusionOk="0">
                  <a:moveTo>
                    <a:pt x="686" y="0"/>
                  </a:moveTo>
                  <a:cubicBezTo>
                    <a:pt x="676" y="0"/>
                    <a:pt x="667" y="2"/>
                    <a:pt x="657" y="5"/>
                  </a:cubicBezTo>
                  <a:cubicBezTo>
                    <a:pt x="345" y="114"/>
                    <a:pt x="107" y="431"/>
                    <a:pt x="9" y="875"/>
                  </a:cubicBezTo>
                  <a:cubicBezTo>
                    <a:pt x="0" y="923"/>
                    <a:pt x="29" y="968"/>
                    <a:pt x="77" y="980"/>
                  </a:cubicBezTo>
                  <a:cubicBezTo>
                    <a:pt x="81" y="981"/>
                    <a:pt x="90" y="981"/>
                    <a:pt x="94" y="981"/>
                  </a:cubicBezTo>
                  <a:cubicBezTo>
                    <a:pt x="136" y="981"/>
                    <a:pt x="172" y="953"/>
                    <a:pt x="180" y="914"/>
                  </a:cubicBezTo>
                  <a:cubicBezTo>
                    <a:pt x="265" y="528"/>
                    <a:pt x="458" y="259"/>
                    <a:pt x="714" y="170"/>
                  </a:cubicBezTo>
                  <a:cubicBezTo>
                    <a:pt x="759" y="156"/>
                    <a:pt x="783" y="105"/>
                    <a:pt x="767" y="60"/>
                  </a:cubicBezTo>
                  <a:cubicBezTo>
                    <a:pt x="756" y="23"/>
                    <a:pt x="722" y="0"/>
                    <a:pt x="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72"/>
            <p:cNvSpPr/>
            <p:nvPr/>
          </p:nvSpPr>
          <p:spPr>
            <a:xfrm>
              <a:off x="4617550" y="4109975"/>
              <a:ext cx="53725" cy="46050"/>
            </a:xfrm>
            <a:custGeom>
              <a:avLst/>
              <a:gdLst/>
              <a:ahLst/>
              <a:cxnLst/>
              <a:rect l="l" t="t" r="r" b="b"/>
              <a:pathLst>
                <a:path w="2149" h="1842" extrusionOk="0">
                  <a:moveTo>
                    <a:pt x="1212" y="0"/>
                  </a:moveTo>
                  <a:cubicBezTo>
                    <a:pt x="517" y="0"/>
                    <a:pt x="1" y="927"/>
                    <a:pt x="1" y="1755"/>
                  </a:cubicBezTo>
                  <a:cubicBezTo>
                    <a:pt x="1" y="1801"/>
                    <a:pt x="38" y="1842"/>
                    <a:pt x="88" y="1842"/>
                  </a:cubicBezTo>
                  <a:cubicBezTo>
                    <a:pt x="137" y="1842"/>
                    <a:pt x="176" y="1802"/>
                    <a:pt x="177" y="1756"/>
                  </a:cubicBezTo>
                  <a:cubicBezTo>
                    <a:pt x="177" y="1025"/>
                    <a:pt x="630" y="177"/>
                    <a:pt x="1214" y="177"/>
                  </a:cubicBezTo>
                  <a:cubicBezTo>
                    <a:pt x="1437" y="177"/>
                    <a:pt x="1663" y="308"/>
                    <a:pt x="1851" y="549"/>
                  </a:cubicBezTo>
                  <a:cubicBezTo>
                    <a:pt x="1893" y="604"/>
                    <a:pt x="1935" y="663"/>
                    <a:pt x="1972" y="728"/>
                  </a:cubicBezTo>
                  <a:cubicBezTo>
                    <a:pt x="1989" y="756"/>
                    <a:pt x="2017" y="770"/>
                    <a:pt x="2047" y="770"/>
                  </a:cubicBezTo>
                  <a:cubicBezTo>
                    <a:pt x="2063" y="770"/>
                    <a:pt x="2078" y="767"/>
                    <a:pt x="2093" y="759"/>
                  </a:cubicBezTo>
                  <a:cubicBezTo>
                    <a:pt x="2135" y="736"/>
                    <a:pt x="2149" y="681"/>
                    <a:pt x="2123" y="640"/>
                  </a:cubicBezTo>
                  <a:cubicBezTo>
                    <a:pt x="2079" y="568"/>
                    <a:pt x="2035" y="500"/>
                    <a:pt x="1987" y="440"/>
                  </a:cubicBezTo>
                  <a:cubicBezTo>
                    <a:pt x="1765" y="156"/>
                    <a:pt x="1490" y="0"/>
                    <a:pt x="1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72"/>
            <p:cNvSpPr/>
            <p:nvPr/>
          </p:nvSpPr>
          <p:spPr>
            <a:xfrm>
              <a:off x="4717625" y="4066600"/>
              <a:ext cx="55650" cy="33625"/>
            </a:xfrm>
            <a:custGeom>
              <a:avLst/>
              <a:gdLst/>
              <a:ahLst/>
              <a:cxnLst/>
              <a:rect l="l" t="t" r="r" b="b"/>
              <a:pathLst>
                <a:path w="2226" h="1345" extrusionOk="0">
                  <a:moveTo>
                    <a:pt x="911" y="0"/>
                  </a:moveTo>
                  <a:cubicBezTo>
                    <a:pt x="799" y="0"/>
                    <a:pt x="693" y="21"/>
                    <a:pt x="595" y="63"/>
                  </a:cubicBezTo>
                  <a:cubicBezTo>
                    <a:pt x="225" y="225"/>
                    <a:pt x="2" y="671"/>
                    <a:pt x="0" y="1257"/>
                  </a:cubicBezTo>
                  <a:cubicBezTo>
                    <a:pt x="0" y="1305"/>
                    <a:pt x="38" y="1344"/>
                    <a:pt x="87" y="1344"/>
                  </a:cubicBezTo>
                  <a:cubicBezTo>
                    <a:pt x="136" y="1344"/>
                    <a:pt x="174" y="1305"/>
                    <a:pt x="177" y="1260"/>
                  </a:cubicBezTo>
                  <a:cubicBezTo>
                    <a:pt x="178" y="751"/>
                    <a:pt x="367" y="356"/>
                    <a:pt x="668" y="225"/>
                  </a:cubicBezTo>
                  <a:cubicBezTo>
                    <a:pt x="743" y="192"/>
                    <a:pt x="826" y="176"/>
                    <a:pt x="915" y="176"/>
                  </a:cubicBezTo>
                  <a:cubicBezTo>
                    <a:pt x="1065" y="176"/>
                    <a:pt x="1231" y="223"/>
                    <a:pt x="1400" y="314"/>
                  </a:cubicBezTo>
                  <a:cubicBezTo>
                    <a:pt x="1643" y="445"/>
                    <a:pt x="1877" y="660"/>
                    <a:pt x="2056" y="917"/>
                  </a:cubicBezTo>
                  <a:cubicBezTo>
                    <a:pt x="2073" y="942"/>
                    <a:pt x="2099" y="955"/>
                    <a:pt x="2127" y="955"/>
                  </a:cubicBezTo>
                  <a:cubicBezTo>
                    <a:pt x="2144" y="955"/>
                    <a:pt x="2162" y="950"/>
                    <a:pt x="2178" y="939"/>
                  </a:cubicBezTo>
                  <a:cubicBezTo>
                    <a:pt x="2217" y="913"/>
                    <a:pt x="2225" y="858"/>
                    <a:pt x="2199" y="819"/>
                  </a:cubicBezTo>
                  <a:cubicBezTo>
                    <a:pt x="2004" y="538"/>
                    <a:pt x="1751" y="305"/>
                    <a:pt x="1483" y="160"/>
                  </a:cubicBezTo>
                  <a:cubicBezTo>
                    <a:pt x="1287" y="54"/>
                    <a:pt x="1091" y="0"/>
                    <a:pt x="9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72"/>
            <p:cNvSpPr/>
            <p:nvPr/>
          </p:nvSpPr>
          <p:spPr>
            <a:xfrm>
              <a:off x="4666225" y="4111275"/>
              <a:ext cx="63075" cy="40700"/>
            </a:xfrm>
            <a:custGeom>
              <a:avLst/>
              <a:gdLst/>
              <a:ahLst/>
              <a:cxnLst/>
              <a:rect l="l" t="t" r="r" b="b"/>
              <a:pathLst>
                <a:path w="2523" h="1628" extrusionOk="0">
                  <a:moveTo>
                    <a:pt x="1651" y="0"/>
                  </a:moveTo>
                  <a:cubicBezTo>
                    <a:pt x="1442" y="0"/>
                    <a:pt x="1213" y="71"/>
                    <a:pt x="981" y="212"/>
                  </a:cubicBezTo>
                  <a:cubicBezTo>
                    <a:pt x="636" y="419"/>
                    <a:pt x="334" y="750"/>
                    <a:pt x="153" y="1121"/>
                  </a:cubicBezTo>
                  <a:cubicBezTo>
                    <a:pt x="86" y="1257"/>
                    <a:pt x="38" y="1393"/>
                    <a:pt x="11" y="1523"/>
                  </a:cubicBezTo>
                  <a:cubicBezTo>
                    <a:pt x="1" y="1570"/>
                    <a:pt x="31" y="1617"/>
                    <a:pt x="79" y="1626"/>
                  </a:cubicBezTo>
                  <a:cubicBezTo>
                    <a:pt x="83" y="1627"/>
                    <a:pt x="91" y="1627"/>
                    <a:pt x="96" y="1627"/>
                  </a:cubicBezTo>
                  <a:cubicBezTo>
                    <a:pt x="135" y="1627"/>
                    <a:pt x="172" y="1598"/>
                    <a:pt x="183" y="1559"/>
                  </a:cubicBezTo>
                  <a:cubicBezTo>
                    <a:pt x="206" y="1444"/>
                    <a:pt x="250" y="1322"/>
                    <a:pt x="309" y="1199"/>
                  </a:cubicBezTo>
                  <a:cubicBezTo>
                    <a:pt x="474" y="863"/>
                    <a:pt x="758" y="549"/>
                    <a:pt x="1072" y="361"/>
                  </a:cubicBezTo>
                  <a:cubicBezTo>
                    <a:pt x="1277" y="238"/>
                    <a:pt x="1476" y="175"/>
                    <a:pt x="1654" y="175"/>
                  </a:cubicBezTo>
                  <a:cubicBezTo>
                    <a:pt x="1756" y="175"/>
                    <a:pt x="1851" y="196"/>
                    <a:pt x="1936" y="238"/>
                  </a:cubicBezTo>
                  <a:cubicBezTo>
                    <a:pt x="2136" y="336"/>
                    <a:pt x="2281" y="555"/>
                    <a:pt x="2343" y="853"/>
                  </a:cubicBezTo>
                  <a:cubicBezTo>
                    <a:pt x="2352" y="895"/>
                    <a:pt x="2390" y="922"/>
                    <a:pt x="2431" y="922"/>
                  </a:cubicBezTo>
                  <a:cubicBezTo>
                    <a:pt x="2436" y="922"/>
                    <a:pt x="2442" y="922"/>
                    <a:pt x="2447" y="921"/>
                  </a:cubicBezTo>
                  <a:cubicBezTo>
                    <a:pt x="2494" y="911"/>
                    <a:pt x="2523" y="865"/>
                    <a:pt x="2514" y="817"/>
                  </a:cubicBezTo>
                  <a:cubicBezTo>
                    <a:pt x="2440" y="465"/>
                    <a:pt x="2261" y="204"/>
                    <a:pt x="2013" y="81"/>
                  </a:cubicBezTo>
                  <a:cubicBezTo>
                    <a:pt x="1903" y="27"/>
                    <a:pt x="1781" y="0"/>
                    <a:pt x="1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72"/>
            <p:cNvSpPr/>
            <p:nvPr/>
          </p:nvSpPr>
          <p:spPr>
            <a:xfrm>
              <a:off x="4744400" y="4101850"/>
              <a:ext cx="51975" cy="40650"/>
            </a:xfrm>
            <a:custGeom>
              <a:avLst/>
              <a:gdLst/>
              <a:ahLst/>
              <a:cxnLst/>
              <a:rect l="l" t="t" r="r" b="b"/>
              <a:pathLst>
                <a:path w="2079" h="1626" extrusionOk="0">
                  <a:moveTo>
                    <a:pt x="1652" y="1"/>
                  </a:moveTo>
                  <a:cubicBezTo>
                    <a:pt x="1206" y="1"/>
                    <a:pt x="732" y="326"/>
                    <a:pt x="423" y="700"/>
                  </a:cubicBezTo>
                  <a:cubicBezTo>
                    <a:pt x="315" y="832"/>
                    <a:pt x="225" y="974"/>
                    <a:pt x="153" y="1118"/>
                  </a:cubicBezTo>
                  <a:cubicBezTo>
                    <a:pt x="85" y="1255"/>
                    <a:pt x="38" y="1388"/>
                    <a:pt x="11" y="1519"/>
                  </a:cubicBezTo>
                  <a:cubicBezTo>
                    <a:pt x="1" y="1567"/>
                    <a:pt x="31" y="1614"/>
                    <a:pt x="79" y="1624"/>
                  </a:cubicBezTo>
                  <a:cubicBezTo>
                    <a:pt x="83" y="1625"/>
                    <a:pt x="90" y="1625"/>
                    <a:pt x="96" y="1625"/>
                  </a:cubicBezTo>
                  <a:cubicBezTo>
                    <a:pt x="137" y="1625"/>
                    <a:pt x="173" y="1598"/>
                    <a:pt x="180" y="1557"/>
                  </a:cubicBezTo>
                  <a:cubicBezTo>
                    <a:pt x="205" y="1440"/>
                    <a:pt x="248" y="1320"/>
                    <a:pt x="308" y="1198"/>
                  </a:cubicBezTo>
                  <a:cubicBezTo>
                    <a:pt x="374" y="1066"/>
                    <a:pt x="458" y="936"/>
                    <a:pt x="558" y="813"/>
                  </a:cubicBezTo>
                  <a:cubicBezTo>
                    <a:pt x="845" y="461"/>
                    <a:pt x="1276" y="176"/>
                    <a:pt x="1653" y="176"/>
                  </a:cubicBezTo>
                  <a:cubicBezTo>
                    <a:pt x="1753" y="176"/>
                    <a:pt x="1849" y="196"/>
                    <a:pt x="1938" y="240"/>
                  </a:cubicBezTo>
                  <a:cubicBezTo>
                    <a:pt x="1951" y="246"/>
                    <a:pt x="1965" y="249"/>
                    <a:pt x="1978" y="249"/>
                  </a:cubicBezTo>
                  <a:cubicBezTo>
                    <a:pt x="2011" y="249"/>
                    <a:pt x="2041" y="231"/>
                    <a:pt x="2056" y="201"/>
                  </a:cubicBezTo>
                  <a:cubicBezTo>
                    <a:pt x="2078" y="157"/>
                    <a:pt x="2059" y="105"/>
                    <a:pt x="2016" y="83"/>
                  </a:cubicBezTo>
                  <a:cubicBezTo>
                    <a:pt x="1900" y="26"/>
                    <a:pt x="1777" y="1"/>
                    <a:pt x="16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3090143" y="2183295"/>
            <a:ext cx="384540" cy="3777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grpSp>
        <p:nvGrpSpPr>
          <p:cNvPr id="48" name="Google Shape;2475;p47"/>
          <p:cNvGrpSpPr/>
          <p:nvPr/>
        </p:nvGrpSpPr>
        <p:grpSpPr>
          <a:xfrm>
            <a:off x="2000894" y="3461757"/>
            <a:ext cx="2751300" cy="1047789"/>
            <a:chOff x="720000" y="2261513"/>
            <a:chExt cx="2751300" cy="1047789"/>
          </a:xfrm>
        </p:grpSpPr>
        <p:sp>
          <p:nvSpPr>
            <p:cNvPr id="49" name="Google Shape;2476;p47"/>
            <p:cNvSpPr/>
            <p:nvPr/>
          </p:nvSpPr>
          <p:spPr>
            <a:xfrm>
              <a:off x="720000" y="3068703"/>
              <a:ext cx="2751300" cy="240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2477;p47"/>
            <p:cNvGrpSpPr/>
            <p:nvPr/>
          </p:nvGrpSpPr>
          <p:grpSpPr>
            <a:xfrm>
              <a:off x="917656" y="2305616"/>
              <a:ext cx="1147194" cy="927868"/>
              <a:chOff x="1185450" y="3922700"/>
              <a:chExt cx="937250" cy="758000"/>
            </a:xfrm>
          </p:grpSpPr>
          <p:sp>
            <p:nvSpPr>
              <p:cNvPr id="101" name="Google Shape;2478;p47"/>
              <p:cNvSpPr/>
              <p:nvPr/>
            </p:nvSpPr>
            <p:spPr>
              <a:xfrm>
                <a:off x="1295175" y="3923625"/>
                <a:ext cx="129425" cy="11437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575" extrusionOk="0">
                    <a:moveTo>
                      <a:pt x="4305" y="0"/>
                    </a:moveTo>
                    <a:lnTo>
                      <a:pt x="4305" y="0"/>
                    </a:lnTo>
                    <a:cubicBezTo>
                      <a:pt x="3812" y="57"/>
                      <a:pt x="3288" y="175"/>
                      <a:pt x="2731" y="374"/>
                    </a:cubicBezTo>
                    <a:cubicBezTo>
                      <a:pt x="1683" y="747"/>
                      <a:pt x="765" y="1373"/>
                      <a:pt x="1" y="2146"/>
                    </a:cubicBezTo>
                    <a:cubicBezTo>
                      <a:pt x="1238" y="2984"/>
                      <a:pt x="2176" y="4575"/>
                      <a:pt x="3414" y="4575"/>
                    </a:cubicBezTo>
                    <a:cubicBezTo>
                      <a:pt x="3610" y="4575"/>
                      <a:pt x="3813" y="4535"/>
                      <a:pt x="4027" y="4446"/>
                    </a:cubicBezTo>
                    <a:cubicBezTo>
                      <a:pt x="5176" y="3903"/>
                      <a:pt x="4651" y="1995"/>
                      <a:pt x="4303" y="662"/>
                    </a:cubicBezTo>
                    <a:cubicBezTo>
                      <a:pt x="4281" y="445"/>
                      <a:pt x="4286" y="223"/>
                      <a:pt x="43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479;p47"/>
              <p:cNvSpPr/>
              <p:nvPr/>
            </p:nvSpPr>
            <p:spPr>
              <a:xfrm>
                <a:off x="1230225" y="4015225"/>
                <a:ext cx="56375" cy="123600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4944" extrusionOk="0">
                    <a:moveTo>
                      <a:pt x="1397" y="0"/>
                    </a:moveTo>
                    <a:cubicBezTo>
                      <a:pt x="530" y="1371"/>
                      <a:pt x="38" y="2932"/>
                      <a:pt x="5" y="4326"/>
                    </a:cubicBezTo>
                    <a:cubicBezTo>
                      <a:pt x="0" y="4539"/>
                      <a:pt x="7" y="4744"/>
                      <a:pt x="22" y="4944"/>
                    </a:cubicBezTo>
                    <a:cubicBezTo>
                      <a:pt x="351" y="4746"/>
                      <a:pt x="644" y="4526"/>
                      <a:pt x="859" y="4250"/>
                    </a:cubicBezTo>
                    <a:cubicBezTo>
                      <a:pt x="1251" y="3692"/>
                      <a:pt x="1643" y="3131"/>
                      <a:pt x="1842" y="2758"/>
                    </a:cubicBezTo>
                    <a:cubicBezTo>
                      <a:pt x="2254" y="1853"/>
                      <a:pt x="2133" y="663"/>
                      <a:pt x="13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480;p47"/>
              <p:cNvSpPr/>
              <p:nvPr/>
            </p:nvSpPr>
            <p:spPr>
              <a:xfrm>
                <a:off x="1185450" y="3922700"/>
                <a:ext cx="937250" cy="758000"/>
              </a:xfrm>
              <a:custGeom>
                <a:avLst/>
                <a:gdLst/>
                <a:ahLst/>
                <a:cxnLst/>
                <a:rect l="l" t="t" r="r" b="b"/>
                <a:pathLst>
                  <a:path w="37490" h="30320" extrusionOk="0">
                    <a:moveTo>
                      <a:pt x="26070" y="23874"/>
                    </a:moveTo>
                    <a:lnTo>
                      <a:pt x="26070" y="23874"/>
                    </a:lnTo>
                    <a:cubicBezTo>
                      <a:pt x="26065" y="23877"/>
                      <a:pt x="26062" y="23878"/>
                      <a:pt x="26058" y="23878"/>
                    </a:cubicBezTo>
                    <a:cubicBezTo>
                      <a:pt x="26026" y="23887"/>
                      <a:pt x="25993" y="23899"/>
                      <a:pt x="25962" y="23907"/>
                    </a:cubicBezTo>
                    <a:cubicBezTo>
                      <a:pt x="25844" y="23942"/>
                      <a:pt x="25728" y="23978"/>
                      <a:pt x="25611" y="24012"/>
                    </a:cubicBezTo>
                    <a:cubicBezTo>
                      <a:pt x="25660" y="23987"/>
                      <a:pt x="25711" y="23968"/>
                      <a:pt x="25761" y="23951"/>
                    </a:cubicBezTo>
                    <a:cubicBezTo>
                      <a:pt x="25809" y="23933"/>
                      <a:pt x="25855" y="23920"/>
                      <a:pt x="25903" y="23910"/>
                    </a:cubicBezTo>
                    <a:cubicBezTo>
                      <a:pt x="25919" y="23904"/>
                      <a:pt x="25932" y="23900"/>
                      <a:pt x="25948" y="23897"/>
                    </a:cubicBezTo>
                    <a:cubicBezTo>
                      <a:pt x="25989" y="23886"/>
                      <a:pt x="26028" y="23878"/>
                      <a:pt x="26070" y="23874"/>
                    </a:cubicBezTo>
                    <a:close/>
                    <a:moveTo>
                      <a:pt x="9324" y="1"/>
                    </a:moveTo>
                    <a:cubicBezTo>
                      <a:pt x="9121" y="1"/>
                      <a:pt x="8912" y="12"/>
                      <a:pt x="8696" y="36"/>
                    </a:cubicBezTo>
                    <a:cubicBezTo>
                      <a:pt x="8675" y="259"/>
                      <a:pt x="8670" y="482"/>
                      <a:pt x="8694" y="696"/>
                    </a:cubicBezTo>
                    <a:cubicBezTo>
                      <a:pt x="9044" y="2032"/>
                      <a:pt x="9566" y="3937"/>
                      <a:pt x="8419" y="4480"/>
                    </a:cubicBezTo>
                    <a:cubicBezTo>
                      <a:pt x="8205" y="4569"/>
                      <a:pt x="8002" y="4609"/>
                      <a:pt x="7806" y="4609"/>
                    </a:cubicBezTo>
                    <a:cubicBezTo>
                      <a:pt x="6568" y="4609"/>
                      <a:pt x="5629" y="3017"/>
                      <a:pt x="4391" y="2180"/>
                    </a:cubicBezTo>
                    <a:cubicBezTo>
                      <a:pt x="3934" y="2642"/>
                      <a:pt x="3536" y="3154"/>
                      <a:pt x="3191" y="3698"/>
                    </a:cubicBezTo>
                    <a:cubicBezTo>
                      <a:pt x="3928" y="4363"/>
                      <a:pt x="4047" y="5550"/>
                      <a:pt x="3637" y="6455"/>
                    </a:cubicBezTo>
                    <a:cubicBezTo>
                      <a:pt x="3437" y="6830"/>
                      <a:pt x="3046" y="7388"/>
                      <a:pt x="2654" y="7947"/>
                    </a:cubicBezTo>
                    <a:cubicBezTo>
                      <a:pt x="2437" y="8222"/>
                      <a:pt x="2146" y="8444"/>
                      <a:pt x="1814" y="8641"/>
                    </a:cubicBezTo>
                    <a:cubicBezTo>
                      <a:pt x="1991" y="11096"/>
                      <a:pt x="3499" y="12639"/>
                      <a:pt x="3569" y="12708"/>
                    </a:cubicBezTo>
                    <a:cubicBezTo>
                      <a:pt x="2599" y="13366"/>
                      <a:pt x="1788" y="14310"/>
                      <a:pt x="1340" y="15656"/>
                    </a:cubicBezTo>
                    <a:cubicBezTo>
                      <a:pt x="1267" y="15873"/>
                      <a:pt x="1202" y="16084"/>
                      <a:pt x="1137" y="16297"/>
                    </a:cubicBezTo>
                    <a:cubicBezTo>
                      <a:pt x="0" y="20058"/>
                      <a:pt x="202" y="22958"/>
                      <a:pt x="2004" y="25241"/>
                    </a:cubicBezTo>
                    <a:cubicBezTo>
                      <a:pt x="3908" y="27654"/>
                      <a:pt x="4559" y="28081"/>
                      <a:pt x="4559" y="28081"/>
                    </a:cubicBezTo>
                    <a:cubicBezTo>
                      <a:pt x="4559" y="28081"/>
                      <a:pt x="4465" y="29468"/>
                      <a:pt x="6105" y="29568"/>
                    </a:cubicBezTo>
                    <a:cubicBezTo>
                      <a:pt x="6311" y="29580"/>
                      <a:pt x="6517" y="29587"/>
                      <a:pt x="6719" y="29587"/>
                    </a:cubicBezTo>
                    <a:cubicBezTo>
                      <a:pt x="8027" y="29587"/>
                      <a:pt x="9166" y="29304"/>
                      <a:pt x="9154" y="28547"/>
                    </a:cubicBezTo>
                    <a:cubicBezTo>
                      <a:pt x="9152" y="28493"/>
                      <a:pt x="9145" y="28436"/>
                      <a:pt x="9132" y="28375"/>
                    </a:cubicBezTo>
                    <a:cubicBezTo>
                      <a:pt x="9102" y="28243"/>
                      <a:pt x="9150" y="28165"/>
                      <a:pt x="9261" y="28129"/>
                    </a:cubicBezTo>
                    <a:cubicBezTo>
                      <a:pt x="9315" y="28111"/>
                      <a:pt x="9384" y="28103"/>
                      <a:pt x="9467" y="28103"/>
                    </a:cubicBezTo>
                    <a:cubicBezTo>
                      <a:pt x="10300" y="28103"/>
                      <a:pt x="12554" y="28902"/>
                      <a:pt x="15118" y="28902"/>
                    </a:cubicBezTo>
                    <a:cubicBezTo>
                      <a:pt x="15821" y="28902"/>
                      <a:pt x="16547" y="28842"/>
                      <a:pt x="17274" y="28689"/>
                    </a:cubicBezTo>
                    <a:cubicBezTo>
                      <a:pt x="18426" y="28445"/>
                      <a:pt x="19334" y="28352"/>
                      <a:pt x="20092" y="28352"/>
                    </a:cubicBezTo>
                    <a:cubicBezTo>
                      <a:pt x="21807" y="28352"/>
                      <a:pt x="22757" y="28831"/>
                      <a:pt x="24044" y="29135"/>
                    </a:cubicBezTo>
                    <a:cubicBezTo>
                      <a:pt x="24240" y="29181"/>
                      <a:pt x="24444" y="29222"/>
                      <a:pt x="24658" y="29258"/>
                    </a:cubicBezTo>
                    <a:cubicBezTo>
                      <a:pt x="24678" y="29262"/>
                      <a:pt x="24694" y="29265"/>
                      <a:pt x="24715" y="29269"/>
                    </a:cubicBezTo>
                    <a:cubicBezTo>
                      <a:pt x="24900" y="29298"/>
                      <a:pt x="25078" y="29327"/>
                      <a:pt x="25247" y="29352"/>
                    </a:cubicBezTo>
                    <a:cubicBezTo>
                      <a:pt x="25637" y="29414"/>
                      <a:pt x="25993" y="29465"/>
                      <a:pt x="26323" y="29510"/>
                    </a:cubicBezTo>
                    <a:cubicBezTo>
                      <a:pt x="26489" y="29533"/>
                      <a:pt x="26649" y="29552"/>
                      <a:pt x="26802" y="29569"/>
                    </a:cubicBezTo>
                    <a:cubicBezTo>
                      <a:pt x="27510" y="29653"/>
                      <a:pt x="28119" y="29692"/>
                      <a:pt x="28749" y="29696"/>
                    </a:cubicBezTo>
                    <a:cubicBezTo>
                      <a:pt x="28956" y="29696"/>
                      <a:pt x="29163" y="29695"/>
                      <a:pt x="29379" y="29688"/>
                    </a:cubicBezTo>
                    <a:cubicBezTo>
                      <a:pt x="29514" y="29682"/>
                      <a:pt x="29648" y="29676"/>
                      <a:pt x="29790" y="29669"/>
                    </a:cubicBezTo>
                    <a:lnTo>
                      <a:pt x="29790" y="29669"/>
                    </a:lnTo>
                    <a:cubicBezTo>
                      <a:pt x="29790" y="29669"/>
                      <a:pt x="29713" y="30268"/>
                      <a:pt x="30550" y="30319"/>
                    </a:cubicBezTo>
                    <a:cubicBezTo>
                      <a:pt x="30561" y="30319"/>
                      <a:pt x="30572" y="30319"/>
                      <a:pt x="30583" y="30319"/>
                    </a:cubicBezTo>
                    <a:cubicBezTo>
                      <a:pt x="30941" y="30319"/>
                      <a:pt x="31021" y="30180"/>
                      <a:pt x="31035" y="30086"/>
                    </a:cubicBezTo>
                    <a:cubicBezTo>
                      <a:pt x="31042" y="30037"/>
                      <a:pt x="31029" y="29999"/>
                      <a:pt x="31029" y="29999"/>
                    </a:cubicBezTo>
                    <a:lnTo>
                      <a:pt x="31029" y="29999"/>
                    </a:lnTo>
                    <a:cubicBezTo>
                      <a:pt x="31029" y="29999"/>
                      <a:pt x="31151" y="30076"/>
                      <a:pt x="31325" y="30103"/>
                    </a:cubicBezTo>
                    <a:cubicBezTo>
                      <a:pt x="31360" y="30109"/>
                      <a:pt x="31398" y="30113"/>
                      <a:pt x="31438" y="30113"/>
                    </a:cubicBezTo>
                    <a:cubicBezTo>
                      <a:pt x="31542" y="30113"/>
                      <a:pt x="31658" y="30088"/>
                      <a:pt x="31773" y="30016"/>
                    </a:cubicBezTo>
                    <a:cubicBezTo>
                      <a:pt x="31782" y="30009"/>
                      <a:pt x="31789" y="30003"/>
                      <a:pt x="31798" y="29996"/>
                    </a:cubicBezTo>
                    <a:cubicBezTo>
                      <a:pt x="32112" y="29779"/>
                      <a:pt x="31993" y="29434"/>
                      <a:pt x="31977" y="29391"/>
                    </a:cubicBezTo>
                    <a:lnTo>
                      <a:pt x="31977" y="29391"/>
                    </a:lnTo>
                    <a:cubicBezTo>
                      <a:pt x="31992" y="29410"/>
                      <a:pt x="32058" y="29492"/>
                      <a:pt x="32200" y="29492"/>
                    </a:cubicBezTo>
                    <a:cubicBezTo>
                      <a:pt x="32276" y="29492"/>
                      <a:pt x="32374" y="29468"/>
                      <a:pt x="32497" y="29400"/>
                    </a:cubicBezTo>
                    <a:cubicBezTo>
                      <a:pt x="32881" y="29185"/>
                      <a:pt x="32865" y="28493"/>
                      <a:pt x="32271" y="28288"/>
                    </a:cubicBezTo>
                    <a:cubicBezTo>
                      <a:pt x="31673" y="28085"/>
                      <a:pt x="30570" y="28061"/>
                      <a:pt x="30570" y="28061"/>
                    </a:cubicBezTo>
                    <a:cubicBezTo>
                      <a:pt x="30570" y="28061"/>
                      <a:pt x="29880" y="27709"/>
                      <a:pt x="29243" y="27441"/>
                    </a:cubicBezTo>
                    <a:cubicBezTo>
                      <a:pt x="29043" y="27357"/>
                      <a:pt x="28849" y="27280"/>
                      <a:pt x="28684" y="27224"/>
                    </a:cubicBezTo>
                    <a:cubicBezTo>
                      <a:pt x="28560" y="27185"/>
                      <a:pt x="28450" y="27152"/>
                      <a:pt x="28366" y="27141"/>
                    </a:cubicBezTo>
                    <a:cubicBezTo>
                      <a:pt x="28206" y="27120"/>
                      <a:pt x="28244" y="27092"/>
                      <a:pt x="28392" y="27056"/>
                    </a:cubicBezTo>
                    <a:cubicBezTo>
                      <a:pt x="27852" y="26937"/>
                      <a:pt x="27147" y="26781"/>
                      <a:pt x="26759" y="26693"/>
                    </a:cubicBezTo>
                    <a:cubicBezTo>
                      <a:pt x="26077" y="26536"/>
                      <a:pt x="25253" y="26305"/>
                      <a:pt x="24997" y="26177"/>
                    </a:cubicBezTo>
                    <a:cubicBezTo>
                      <a:pt x="24948" y="26153"/>
                      <a:pt x="24897" y="26088"/>
                      <a:pt x="24856" y="25996"/>
                    </a:cubicBezTo>
                    <a:lnTo>
                      <a:pt x="24856" y="25996"/>
                    </a:lnTo>
                    <a:cubicBezTo>
                      <a:pt x="24898" y="26083"/>
                      <a:pt x="24948" y="26145"/>
                      <a:pt x="24997" y="26171"/>
                    </a:cubicBezTo>
                    <a:cubicBezTo>
                      <a:pt x="25253" y="26297"/>
                      <a:pt x="26077" y="26532"/>
                      <a:pt x="26759" y="26685"/>
                    </a:cubicBezTo>
                    <a:cubicBezTo>
                      <a:pt x="26804" y="26696"/>
                      <a:pt x="26857" y="26709"/>
                      <a:pt x="26909" y="26720"/>
                    </a:cubicBezTo>
                    <a:cubicBezTo>
                      <a:pt x="27313" y="26810"/>
                      <a:pt x="27915" y="26945"/>
                      <a:pt x="28393" y="27049"/>
                    </a:cubicBezTo>
                    <a:cubicBezTo>
                      <a:pt x="28758" y="26960"/>
                      <a:pt x="29812" y="26821"/>
                      <a:pt x="30289" y="26594"/>
                    </a:cubicBezTo>
                    <a:cubicBezTo>
                      <a:pt x="30379" y="26554"/>
                      <a:pt x="30463" y="26528"/>
                      <a:pt x="30544" y="26517"/>
                    </a:cubicBezTo>
                    <a:lnTo>
                      <a:pt x="30702" y="26297"/>
                    </a:lnTo>
                    <a:lnTo>
                      <a:pt x="30825" y="26127"/>
                    </a:lnTo>
                    <a:lnTo>
                      <a:pt x="30825" y="26131"/>
                    </a:lnTo>
                    <a:lnTo>
                      <a:pt x="30705" y="26300"/>
                    </a:lnTo>
                    <a:lnTo>
                      <a:pt x="30543" y="26526"/>
                    </a:lnTo>
                    <a:cubicBezTo>
                      <a:pt x="30580" y="26521"/>
                      <a:pt x="30617" y="26519"/>
                      <a:pt x="30653" y="26519"/>
                    </a:cubicBezTo>
                    <a:cubicBezTo>
                      <a:pt x="30832" y="26519"/>
                      <a:pt x="31004" y="26577"/>
                      <a:pt x="31200" y="26655"/>
                    </a:cubicBezTo>
                    <a:cubicBezTo>
                      <a:pt x="31369" y="26722"/>
                      <a:pt x="31556" y="26801"/>
                      <a:pt x="31779" y="26869"/>
                    </a:cubicBezTo>
                    <a:cubicBezTo>
                      <a:pt x="31989" y="26933"/>
                      <a:pt x="32229" y="26985"/>
                      <a:pt x="32522" y="27002"/>
                    </a:cubicBezTo>
                    <a:cubicBezTo>
                      <a:pt x="32826" y="27021"/>
                      <a:pt x="33095" y="27028"/>
                      <a:pt x="33328" y="27028"/>
                    </a:cubicBezTo>
                    <a:cubicBezTo>
                      <a:pt x="34015" y="27028"/>
                      <a:pt x="34386" y="26968"/>
                      <a:pt x="34386" y="26968"/>
                    </a:cubicBezTo>
                    <a:cubicBezTo>
                      <a:pt x="34386" y="26968"/>
                      <a:pt x="34675" y="27741"/>
                      <a:pt x="35262" y="27741"/>
                    </a:cubicBezTo>
                    <a:cubicBezTo>
                      <a:pt x="35300" y="27741"/>
                      <a:pt x="35339" y="27737"/>
                      <a:pt x="35379" y="27731"/>
                    </a:cubicBezTo>
                    <a:cubicBezTo>
                      <a:pt x="36045" y="27619"/>
                      <a:pt x="35912" y="27302"/>
                      <a:pt x="35912" y="27302"/>
                    </a:cubicBezTo>
                    <a:lnTo>
                      <a:pt x="35912" y="27302"/>
                    </a:lnTo>
                    <a:cubicBezTo>
                      <a:pt x="35912" y="27302"/>
                      <a:pt x="36018" y="27502"/>
                      <a:pt x="36345" y="27502"/>
                    </a:cubicBezTo>
                    <a:cubicBezTo>
                      <a:pt x="36411" y="27502"/>
                      <a:pt x="36486" y="27494"/>
                      <a:pt x="36571" y="27474"/>
                    </a:cubicBezTo>
                    <a:cubicBezTo>
                      <a:pt x="37079" y="27359"/>
                      <a:pt x="36899" y="26866"/>
                      <a:pt x="36899" y="26866"/>
                    </a:cubicBezTo>
                    <a:lnTo>
                      <a:pt x="36899" y="26866"/>
                    </a:lnTo>
                    <a:cubicBezTo>
                      <a:pt x="36899" y="26866"/>
                      <a:pt x="36904" y="26867"/>
                      <a:pt x="36911" y="26867"/>
                    </a:cubicBezTo>
                    <a:cubicBezTo>
                      <a:pt x="36995" y="26867"/>
                      <a:pt x="37489" y="26841"/>
                      <a:pt x="37371" y="26231"/>
                    </a:cubicBezTo>
                    <a:cubicBezTo>
                      <a:pt x="37350" y="26121"/>
                      <a:pt x="37312" y="26034"/>
                      <a:pt x="37266" y="25960"/>
                    </a:cubicBezTo>
                    <a:cubicBezTo>
                      <a:pt x="37022" y="25579"/>
                      <a:pt x="36487" y="25595"/>
                      <a:pt x="36170" y="25510"/>
                    </a:cubicBezTo>
                    <a:cubicBezTo>
                      <a:pt x="35919" y="25440"/>
                      <a:pt x="35222" y="25290"/>
                      <a:pt x="34436" y="25112"/>
                    </a:cubicBezTo>
                    <a:cubicBezTo>
                      <a:pt x="34236" y="25068"/>
                      <a:pt x="34030" y="25021"/>
                      <a:pt x="33828" y="24971"/>
                    </a:cubicBezTo>
                    <a:cubicBezTo>
                      <a:pt x="33622" y="24922"/>
                      <a:pt x="33418" y="24874"/>
                      <a:pt x="33220" y="24825"/>
                    </a:cubicBezTo>
                    <a:cubicBezTo>
                      <a:pt x="33195" y="24818"/>
                      <a:pt x="33172" y="24812"/>
                      <a:pt x="33147" y="24805"/>
                    </a:cubicBezTo>
                    <a:cubicBezTo>
                      <a:pt x="32916" y="24744"/>
                      <a:pt x="32716" y="24673"/>
                      <a:pt x="32542" y="24594"/>
                    </a:cubicBezTo>
                    <a:cubicBezTo>
                      <a:pt x="31873" y="24285"/>
                      <a:pt x="31592" y="23862"/>
                      <a:pt x="31245" y="23437"/>
                    </a:cubicBezTo>
                    <a:cubicBezTo>
                      <a:pt x="31060" y="23210"/>
                      <a:pt x="30921" y="22952"/>
                      <a:pt x="30819" y="22732"/>
                    </a:cubicBezTo>
                    <a:cubicBezTo>
                      <a:pt x="30754" y="22589"/>
                      <a:pt x="30708" y="22460"/>
                      <a:pt x="30675" y="22363"/>
                    </a:cubicBezTo>
                    <a:cubicBezTo>
                      <a:pt x="30635" y="22248"/>
                      <a:pt x="30617" y="22177"/>
                      <a:pt x="30617" y="22177"/>
                    </a:cubicBezTo>
                    <a:cubicBezTo>
                      <a:pt x="30689" y="22114"/>
                      <a:pt x="30756" y="22051"/>
                      <a:pt x="30825" y="21982"/>
                    </a:cubicBezTo>
                    <a:cubicBezTo>
                      <a:pt x="31697" y="21118"/>
                      <a:pt x="32202" y="20007"/>
                      <a:pt x="32532" y="19014"/>
                    </a:cubicBezTo>
                    <a:cubicBezTo>
                      <a:pt x="32764" y="18312"/>
                      <a:pt x="32708" y="17603"/>
                      <a:pt x="32513" y="16959"/>
                    </a:cubicBezTo>
                    <a:cubicBezTo>
                      <a:pt x="32215" y="15982"/>
                      <a:pt x="31588" y="15161"/>
                      <a:pt x="31113" y="14764"/>
                    </a:cubicBezTo>
                    <a:cubicBezTo>
                      <a:pt x="30321" y="14107"/>
                      <a:pt x="28201" y="12613"/>
                      <a:pt x="28201" y="12613"/>
                    </a:cubicBezTo>
                    <a:cubicBezTo>
                      <a:pt x="28201" y="12613"/>
                      <a:pt x="28011" y="10048"/>
                      <a:pt x="27135" y="10048"/>
                    </a:cubicBezTo>
                    <a:cubicBezTo>
                      <a:pt x="27115" y="10048"/>
                      <a:pt x="27095" y="10049"/>
                      <a:pt x="27074" y="10052"/>
                    </a:cubicBezTo>
                    <a:cubicBezTo>
                      <a:pt x="26148" y="10174"/>
                      <a:pt x="25534" y="12150"/>
                      <a:pt x="25534" y="12150"/>
                    </a:cubicBezTo>
                    <a:cubicBezTo>
                      <a:pt x="23022" y="12232"/>
                      <a:pt x="21375" y="13783"/>
                      <a:pt x="21375" y="13783"/>
                    </a:cubicBezTo>
                    <a:cubicBezTo>
                      <a:pt x="21375" y="13783"/>
                      <a:pt x="20034" y="13085"/>
                      <a:pt x="19136" y="13085"/>
                    </a:cubicBezTo>
                    <a:cubicBezTo>
                      <a:pt x="18790" y="13085"/>
                      <a:pt x="18509" y="13189"/>
                      <a:pt x="18397" y="13476"/>
                    </a:cubicBezTo>
                    <a:cubicBezTo>
                      <a:pt x="17993" y="14511"/>
                      <a:pt x="19416" y="16579"/>
                      <a:pt x="19416" y="16579"/>
                    </a:cubicBezTo>
                    <a:cubicBezTo>
                      <a:pt x="19416" y="16579"/>
                      <a:pt x="19386" y="16581"/>
                      <a:pt x="19330" y="16581"/>
                    </a:cubicBezTo>
                    <a:cubicBezTo>
                      <a:pt x="19190" y="16581"/>
                      <a:pt x="18889" y="16573"/>
                      <a:pt x="18494" y="16522"/>
                    </a:cubicBezTo>
                    <a:cubicBezTo>
                      <a:pt x="18432" y="16511"/>
                      <a:pt x="18368" y="16503"/>
                      <a:pt x="18299" y="16494"/>
                    </a:cubicBezTo>
                    <a:cubicBezTo>
                      <a:pt x="18008" y="16446"/>
                      <a:pt x="17676" y="16377"/>
                      <a:pt x="17329" y="16273"/>
                    </a:cubicBezTo>
                    <a:cubicBezTo>
                      <a:pt x="16732" y="16090"/>
                      <a:pt x="16090" y="15802"/>
                      <a:pt x="15518" y="15349"/>
                    </a:cubicBezTo>
                    <a:cubicBezTo>
                      <a:pt x="15382" y="15240"/>
                      <a:pt x="15250" y="15126"/>
                      <a:pt x="15125" y="14997"/>
                    </a:cubicBezTo>
                    <a:cubicBezTo>
                      <a:pt x="15124" y="14996"/>
                      <a:pt x="15121" y="14996"/>
                      <a:pt x="15121" y="14994"/>
                    </a:cubicBezTo>
                    <a:cubicBezTo>
                      <a:pt x="14986" y="14857"/>
                      <a:pt x="14850" y="14719"/>
                      <a:pt x="14716" y="14579"/>
                    </a:cubicBezTo>
                    <a:cubicBezTo>
                      <a:pt x="14577" y="14434"/>
                      <a:pt x="14438" y="14292"/>
                      <a:pt x="14300" y="14150"/>
                    </a:cubicBezTo>
                    <a:cubicBezTo>
                      <a:pt x="14092" y="14420"/>
                      <a:pt x="13825" y="14654"/>
                      <a:pt x="13485" y="14832"/>
                    </a:cubicBezTo>
                    <a:cubicBezTo>
                      <a:pt x="13433" y="14856"/>
                      <a:pt x="13382" y="14867"/>
                      <a:pt x="13331" y="14867"/>
                    </a:cubicBezTo>
                    <a:cubicBezTo>
                      <a:pt x="13003" y="14867"/>
                      <a:pt x="12686" y="14436"/>
                      <a:pt x="12359" y="14427"/>
                    </a:cubicBezTo>
                    <a:cubicBezTo>
                      <a:pt x="10648" y="14577"/>
                      <a:pt x="10785" y="16854"/>
                      <a:pt x="9446" y="17393"/>
                    </a:cubicBezTo>
                    <a:cubicBezTo>
                      <a:pt x="9437" y="17393"/>
                      <a:pt x="9428" y="17393"/>
                      <a:pt x="9419" y="17393"/>
                    </a:cubicBezTo>
                    <a:cubicBezTo>
                      <a:pt x="9185" y="17393"/>
                      <a:pt x="8948" y="17460"/>
                      <a:pt x="8713" y="17460"/>
                    </a:cubicBezTo>
                    <a:cubicBezTo>
                      <a:pt x="8578" y="17460"/>
                      <a:pt x="8443" y="17438"/>
                      <a:pt x="8310" y="17368"/>
                    </a:cubicBezTo>
                    <a:cubicBezTo>
                      <a:pt x="6165" y="15918"/>
                      <a:pt x="7368" y="13267"/>
                      <a:pt x="8627" y="11333"/>
                    </a:cubicBezTo>
                    <a:lnTo>
                      <a:pt x="8627" y="11333"/>
                    </a:lnTo>
                    <a:cubicBezTo>
                      <a:pt x="8368" y="11336"/>
                      <a:pt x="8097" y="11348"/>
                      <a:pt x="7818" y="11369"/>
                    </a:cubicBezTo>
                    <a:cubicBezTo>
                      <a:pt x="7784" y="11348"/>
                      <a:pt x="7742" y="11326"/>
                      <a:pt x="7693" y="11303"/>
                    </a:cubicBezTo>
                    <a:cubicBezTo>
                      <a:pt x="7207" y="11080"/>
                      <a:pt x="6874" y="10796"/>
                      <a:pt x="6642" y="10486"/>
                    </a:cubicBezTo>
                    <a:cubicBezTo>
                      <a:pt x="6131" y="9800"/>
                      <a:pt x="6108" y="8975"/>
                      <a:pt x="5992" y="8342"/>
                    </a:cubicBezTo>
                    <a:cubicBezTo>
                      <a:pt x="5923" y="7966"/>
                      <a:pt x="6044" y="7853"/>
                      <a:pt x="6293" y="7853"/>
                    </a:cubicBezTo>
                    <a:cubicBezTo>
                      <a:pt x="6653" y="7853"/>
                      <a:pt x="7280" y="8088"/>
                      <a:pt x="7989" y="8105"/>
                    </a:cubicBezTo>
                    <a:cubicBezTo>
                      <a:pt x="8106" y="8107"/>
                      <a:pt x="8227" y="8109"/>
                      <a:pt x="8350" y="8109"/>
                    </a:cubicBezTo>
                    <a:cubicBezTo>
                      <a:pt x="9479" y="8109"/>
                      <a:pt x="10825" y="7967"/>
                      <a:pt x="12129" y="6935"/>
                    </a:cubicBezTo>
                    <a:cubicBezTo>
                      <a:pt x="12793" y="6411"/>
                      <a:pt x="13136" y="5737"/>
                      <a:pt x="13272" y="5007"/>
                    </a:cubicBezTo>
                    <a:cubicBezTo>
                      <a:pt x="13433" y="4146"/>
                      <a:pt x="13300" y="3206"/>
                      <a:pt x="13048" y="2345"/>
                    </a:cubicBezTo>
                    <a:cubicBezTo>
                      <a:pt x="12694" y="1147"/>
                      <a:pt x="11352" y="1"/>
                      <a:pt x="9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481;p47"/>
              <p:cNvSpPr/>
              <p:nvPr/>
            </p:nvSpPr>
            <p:spPr>
              <a:xfrm>
                <a:off x="1834150" y="4519575"/>
                <a:ext cx="30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33" extrusionOk="0">
                    <a:moveTo>
                      <a:pt x="122" y="1"/>
                    </a:moveTo>
                    <a:cubicBezTo>
                      <a:pt x="80" y="6"/>
                      <a:pt x="41" y="12"/>
                      <a:pt x="0" y="22"/>
                    </a:cubicBezTo>
                    <a:cubicBezTo>
                      <a:pt x="1" y="22"/>
                      <a:pt x="1" y="24"/>
                      <a:pt x="4" y="24"/>
                    </a:cubicBezTo>
                    <a:cubicBezTo>
                      <a:pt x="7" y="28"/>
                      <a:pt x="12" y="29"/>
                      <a:pt x="14" y="32"/>
                    </a:cubicBezTo>
                    <a:cubicBezTo>
                      <a:pt x="45" y="24"/>
                      <a:pt x="78" y="14"/>
                      <a:pt x="110" y="3"/>
                    </a:cubicBezTo>
                    <a:cubicBezTo>
                      <a:pt x="114" y="3"/>
                      <a:pt x="117" y="2"/>
                      <a:pt x="122" y="1"/>
                    </a:cubicBezTo>
                    <a:close/>
                  </a:path>
                </a:pathLst>
              </a:custGeom>
              <a:solidFill>
                <a:srgbClr val="C88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482;p47"/>
              <p:cNvSpPr/>
              <p:nvPr/>
            </p:nvSpPr>
            <p:spPr>
              <a:xfrm>
                <a:off x="1833025" y="4519575"/>
                <a:ext cx="41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7" extrusionOk="0">
                    <a:moveTo>
                      <a:pt x="167" y="1"/>
                    </a:moveTo>
                    <a:cubicBezTo>
                      <a:pt x="125" y="6"/>
                      <a:pt x="86" y="12"/>
                      <a:pt x="45" y="24"/>
                    </a:cubicBezTo>
                    <a:cubicBezTo>
                      <a:pt x="29" y="28"/>
                      <a:pt x="16" y="31"/>
                      <a:pt x="0" y="37"/>
                    </a:cubicBezTo>
                    <a:cubicBezTo>
                      <a:pt x="17" y="32"/>
                      <a:pt x="32" y="29"/>
                      <a:pt x="49" y="25"/>
                    </a:cubicBezTo>
                    <a:cubicBezTo>
                      <a:pt x="83" y="16"/>
                      <a:pt x="122" y="9"/>
                      <a:pt x="155" y="3"/>
                    </a:cubicBezTo>
                    <a:cubicBezTo>
                      <a:pt x="159" y="3"/>
                      <a:pt x="162" y="2"/>
                      <a:pt x="167" y="1"/>
                    </a:cubicBezTo>
                    <a:close/>
                  </a:path>
                </a:pathLst>
              </a:custGeom>
              <a:solidFill>
                <a:srgbClr val="C88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483;p47"/>
              <p:cNvSpPr/>
              <p:nvPr/>
            </p:nvSpPr>
            <p:spPr>
              <a:xfrm>
                <a:off x="1339550" y="4206000"/>
                <a:ext cx="203425" cy="153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6128" extrusionOk="0">
                    <a:moveTo>
                      <a:pt x="2593" y="1"/>
                    </a:moveTo>
                    <a:cubicBezTo>
                      <a:pt x="2550" y="1"/>
                      <a:pt x="2507" y="1"/>
                      <a:pt x="2463" y="1"/>
                    </a:cubicBezTo>
                    <a:cubicBezTo>
                      <a:pt x="1204" y="1935"/>
                      <a:pt x="1" y="4587"/>
                      <a:pt x="2146" y="6036"/>
                    </a:cubicBezTo>
                    <a:cubicBezTo>
                      <a:pt x="2279" y="6106"/>
                      <a:pt x="2414" y="6128"/>
                      <a:pt x="2549" y="6128"/>
                    </a:cubicBezTo>
                    <a:cubicBezTo>
                      <a:pt x="2784" y="6128"/>
                      <a:pt x="3021" y="6061"/>
                      <a:pt x="3255" y="6061"/>
                    </a:cubicBezTo>
                    <a:cubicBezTo>
                      <a:pt x="3264" y="6061"/>
                      <a:pt x="3273" y="6061"/>
                      <a:pt x="3282" y="6061"/>
                    </a:cubicBezTo>
                    <a:cubicBezTo>
                      <a:pt x="4621" y="5522"/>
                      <a:pt x="4484" y="3245"/>
                      <a:pt x="6195" y="3096"/>
                    </a:cubicBezTo>
                    <a:cubicBezTo>
                      <a:pt x="6522" y="3104"/>
                      <a:pt x="6840" y="3536"/>
                      <a:pt x="7168" y="3536"/>
                    </a:cubicBezTo>
                    <a:cubicBezTo>
                      <a:pt x="7219" y="3536"/>
                      <a:pt x="7270" y="3525"/>
                      <a:pt x="7321" y="3502"/>
                    </a:cubicBezTo>
                    <a:cubicBezTo>
                      <a:pt x="7661" y="3322"/>
                      <a:pt x="7928" y="3089"/>
                      <a:pt x="8136" y="2818"/>
                    </a:cubicBezTo>
                    <a:cubicBezTo>
                      <a:pt x="7701" y="2370"/>
                      <a:pt x="7266" y="1934"/>
                      <a:pt x="6813" y="1543"/>
                    </a:cubicBezTo>
                    <a:cubicBezTo>
                      <a:pt x="6474" y="1253"/>
                      <a:pt x="6127" y="991"/>
                      <a:pt x="5761" y="768"/>
                    </a:cubicBezTo>
                    <a:cubicBezTo>
                      <a:pt x="5105" y="370"/>
                      <a:pt x="4387" y="100"/>
                      <a:pt x="3547" y="34"/>
                    </a:cubicBezTo>
                    <a:cubicBezTo>
                      <a:pt x="3505" y="30"/>
                      <a:pt x="3460" y="29"/>
                      <a:pt x="3418" y="24"/>
                    </a:cubicBezTo>
                    <a:cubicBezTo>
                      <a:pt x="3166" y="9"/>
                      <a:pt x="2888" y="1"/>
                      <a:pt x="2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484;p47"/>
              <p:cNvSpPr/>
              <p:nvPr/>
            </p:nvSpPr>
            <p:spPr>
              <a:xfrm>
                <a:off x="1825700" y="4520150"/>
                <a:ext cx="882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16" extrusionOk="0">
                    <a:moveTo>
                      <a:pt x="338" y="1"/>
                    </a:moveTo>
                    <a:cubicBezTo>
                      <a:pt x="322" y="5"/>
                      <a:pt x="309" y="8"/>
                      <a:pt x="293" y="14"/>
                    </a:cubicBezTo>
                    <a:cubicBezTo>
                      <a:pt x="245" y="27"/>
                      <a:pt x="199" y="38"/>
                      <a:pt x="151" y="56"/>
                    </a:cubicBezTo>
                    <a:cubicBezTo>
                      <a:pt x="101" y="72"/>
                      <a:pt x="50" y="89"/>
                      <a:pt x="1" y="115"/>
                    </a:cubicBezTo>
                    <a:cubicBezTo>
                      <a:pt x="118" y="82"/>
                      <a:pt x="234" y="46"/>
                      <a:pt x="352" y="11"/>
                    </a:cubicBezTo>
                    <a:cubicBezTo>
                      <a:pt x="350" y="8"/>
                      <a:pt x="345" y="6"/>
                      <a:pt x="342" y="2"/>
                    </a:cubicBezTo>
                    <a:cubicBezTo>
                      <a:pt x="339" y="2"/>
                      <a:pt x="339" y="1"/>
                      <a:pt x="338" y="1"/>
                    </a:cubicBezTo>
                    <a:close/>
                  </a:path>
                </a:pathLst>
              </a:custGeom>
              <a:solidFill>
                <a:srgbClr val="DA9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485;p47"/>
              <p:cNvSpPr/>
              <p:nvPr/>
            </p:nvSpPr>
            <p:spPr>
              <a:xfrm>
                <a:off x="1825700" y="4519575"/>
                <a:ext cx="115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37" extrusionOk="0">
                    <a:moveTo>
                      <a:pt x="460" y="1"/>
                    </a:moveTo>
                    <a:cubicBezTo>
                      <a:pt x="418" y="6"/>
                      <a:pt x="379" y="12"/>
                      <a:pt x="338" y="24"/>
                    </a:cubicBezTo>
                    <a:cubicBezTo>
                      <a:pt x="322" y="28"/>
                      <a:pt x="309" y="31"/>
                      <a:pt x="293" y="35"/>
                    </a:cubicBezTo>
                    <a:cubicBezTo>
                      <a:pt x="245" y="45"/>
                      <a:pt x="199" y="58"/>
                      <a:pt x="151" y="76"/>
                    </a:cubicBezTo>
                    <a:cubicBezTo>
                      <a:pt x="101" y="93"/>
                      <a:pt x="50" y="112"/>
                      <a:pt x="1" y="137"/>
                    </a:cubicBezTo>
                    <a:cubicBezTo>
                      <a:pt x="118" y="103"/>
                      <a:pt x="234" y="67"/>
                      <a:pt x="352" y="32"/>
                    </a:cubicBezTo>
                    <a:cubicBezTo>
                      <a:pt x="383" y="24"/>
                      <a:pt x="416" y="14"/>
                      <a:pt x="448" y="3"/>
                    </a:cubicBezTo>
                    <a:cubicBezTo>
                      <a:pt x="452" y="3"/>
                      <a:pt x="455" y="2"/>
                      <a:pt x="460" y="1"/>
                    </a:cubicBezTo>
                    <a:close/>
                  </a:path>
                </a:pathLst>
              </a:custGeom>
              <a:solidFill>
                <a:srgbClr val="C34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486;p47"/>
              <p:cNvSpPr/>
              <p:nvPr/>
            </p:nvSpPr>
            <p:spPr>
              <a:xfrm>
                <a:off x="1950850" y="4472200"/>
                <a:ext cx="52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2" extrusionOk="0">
                    <a:moveTo>
                      <a:pt x="209" y="1"/>
                    </a:moveTo>
                    <a:lnTo>
                      <a:pt x="209" y="1"/>
                    </a:lnTo>
                    <a:cubicBezTo>
                      <a:pt x="140" y="70"/>
                      <a:pt x="73" y="134"/>
                      <a:pt x="1" y="196"/>
                    </a:cubicBezTo>
                    <a:cubicBezTo>
                      <a:pt x="1" y="196"/>
                      <a:pt x="19" y="267"/>
                      <a:pt x="59" y="381"/>
                    </a:cubicBezTo>
                    <a:cubicBezTo>
                      <a:pt x="116" y="238"/>
                      <a:pt x="167" y="113"/>
                      <a:pt x="209" y="1"/>
                    </a:cubicBezTo>
                    <a:close/>
                  </a:path>
                </a:pathLst>
              </a:custGeom>
              <a:solidFill>
                <a:srgbClr val="C34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487;p47"/>
              <p:cNvSpPr/>
              <p:nvPr/>
            </p:nvSpPr>
            <p:spPr>
              <a:xfrm>
                <a:off x="1863425" y="4527225"/>
                <a:ext cx="329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227" extrusionOk="0">
                    <a:moveTo>
                      <a:pt x="656" y="1"/>
                    </a:moveTo>
                    <a:cubicBezTo>
                      <a:pt x="616" y="1"/>
                      <a:pt x="576" y="5"/>
                      <a:pt x="536" y="13"/>
                    </a:cubicBezTo>
                    <a:cubicBezTo>
                      <a:pt x="210" y="80"/>
                      <a:pt x="0" y="402"/>
                      <a:pt x="68" y="735"/>
                    </a:cubicBezTo>
                    <a:cubicBezTo>
                      <a:pt x="129" y="1025"/>
                      <a:pt x="383" y="1227"/>
                      <a:pt x="664" y="1227"/>
                    </a:cubicBezTo>
                    <a:cubicBezTo>
                      <a:pt x="704" y="1227"/>
                      <a:pt x="743" y="1223"/>
                      <a:pt x="783" y="1215"/>
                    </a:cubicBezTo>
                    <a:cubicBezTo>
                      <a:pt x="1109" y="1148"/>
                      <a:pt x="1319" y="824"/>
                      <a:pt x="1251" y="492"/>
                    </a:cubicBezTo>
                    <a:cubicBezTo>
                      <a:pt x="1191" y="201"/>
                      <a:pt x="938" y="1"/>
                      <a:pt x="656" y="1"/>
                    </a:cubicBezTo>
                    <a:close/>
                  </a:path>
                </a:pathLst>
              </a:custGeom>
              <a:solidFill>
                <a:srgbClr val="E7A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488;p47"/>
              <p:cNvSpPr/>
              <p:nvPr/>
            </p:nvSpPr>
            <p:spPr>
              <a:xfrm>
                <a:off x="1861575" y="4527575"/>
                <a:ext cx="32875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202" extrusionOk="0">
                    <a:moveTo>
                      <a:pt x="660" y="1"/>
                    </a:moveTo>
                    <a:cubicBezTo>
                      <a:pt x="620" y="1"/>
                      <a:pt x="579" y="5"/>
                      <a:pt x="537" y="13"/>
                    </a:cubicBezTo>
                    <a:cubicBezTo>
                      <a:pt x="210" y="80"/>
                      <a:pt x="0" y="399"/>
                      <a:pt x="67" y="723"/>
                    </a:cubicBezTo>
                    <a:cubicBezTo>
                      <a:pt x="125" y="1007"/>
                      <a:pt x="375" y="1202"/>
                      <a:pt x="654" y="1202"/>
                    </a:cubicBezTo>
                    <a:cubicBezTo>
                      <a:pt x="695" y="1202"/>
                      <a:pt x="736" y="1198"/>
                      <a:pt x="778" y="1189"/>
                    </a:cubicBezTo>
                    <a:cubicBezTo>
                      <a:pt x="1105" y="1122"/>
                      <a:pt x="1315" y="804"/>
                      <a:pt x="1248" y="480"/>
                    </a:cubicBezTo>
                    <a:cubicBezTo>
                      <a:pt x="1191" y="198"/>
                      <a:pt x="940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489;p47"/>
              <p:cNvSpPr/>
              <p:nvPr/>
            </p:nvSpPr>
            <p:spPr>
              <a:xfrm>
                <a:off x="1825700" y="4519575"/>
                <a:ext cx="115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37" extrusionOk="0">
                    <a:moveTo>
                      <a:pt x="460" y="1"/>
                    </a:moveTo>
                    <a:cubicBezTo>
                      <a:pt x="418" y="6"/>
                      <a:pt x="379" y="12"/>
                      <a:pt x="338" y="22"/>
                    </a:cubicBezTo>
                    <a:cubicBezTo>
                      <a:pt x="322" y="25"/>
                      <a:pt x="309" y="29"/>
                      <a:pt x="293" y="35"/>
                    </a:cubicBezTo>
                    <a:cubicBezTo>
                      <a:pt x="245" y="47"/>
                      <a:pt x="199" y="60"/>
                      <a:pt x="151" y="76"/>
                    </a:cubicBezTo>
                    <a:cubicBezTo>
                      <a:pt x="101" y="93"/>
                      <a:pt x="50" y="112"/>
                      <a:pt x="1" y="137"/>
                    </a:cubicBezTo>
                    <a:cubicBezTo>
                      <a:pt x="118" y="103"/>
                      <a:pt x="234" y="67"/>
                      <a:pt x="352" y="32"/>
                    </a:cubicBezTo>
                    <a:cubicBezTo>
                      <a:pt x="383" y="24"/>
                      <a:pt x="416" y="14"/>
                      <a:pt x="448" y="3"/>
                    </a:cubicBezTo>
                    <a:cubicBezTo>
                      <a:pt x="452" y="3"/>
                      <a:pt x="455" y="2"/>
                      <a:pt x="460" y="1"/>
                    </a:cubicBezTo>
                    <a:close/>
                  </a:path>
                </a:pathLst>
              </a:custGeom>
              <a:solidFill>
                <a:srgbClr val="DA9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490;p47"/>
              <p:cNvSpPr/>
              <p:nvPr/>
            </p:nvSpPr>
            <p:spPr>
              <a:xfrm>
                <a:off x="1801150" y="4329100"/>
                <a:ext cx="452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49" extrusionOk="0">
                    <a:moveTo>
                      <a:pt x="1365" y="0"/>
                    </a:moveTo>
                    <a:cubicBezTo>
                      <a:pt x="956" y="0"/>
                      <a:pt x="232" y="435"/>
                      <a:pt x="108" y="739"/>
                    </a:cubicBezTo>
                    <a:cubicBezTo>
                      <a:pt x="0" y="1007"/>
                      <a:pt x="530" y="1049"/>
                      <a:pt x="875" y="1049"/>
                    </a:cubicBezTo>
                    <a:cubicBezTo>
                      <a:pt x="1033" y="1049"/>
                      <a:pt x="1152" y="1040"/>
                      <a:pt x="1152" y="1040"/>
                    </a:cubicBezTo>
                    <a:cubicBezTo>
                      <a:pt x="1264" y="946"/>
                      <a:pt x="1811" y="493"/>
                      <a:pt x="1615" y="119"/>
                    </a:cubicBezTo>
                    <a:cubicBezTo>
                      <a:pt x="1572" y="35"/>
                      <a:pt x="1481" y="0"/>
                      <a:pt x="13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491;p47"/>
              <p:cNvSpPr/>
              <p:nvPr/>
            </p:nvSpPr>
            <p:spPr>
              <a:xfrm>
                <a:off x="1785425" y="4342500"/>
                <a:ext cx="1013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1930" extrusionOk="0">
                    <a:moveTo>
                      <a:pt x="3698" y="1"/>
                    </a:moveTo>
                    <a:cubicBezTo>
                      <a:pt x="3676" y="1"/>
                      <a:pt x="3655" y="10"/>
                      <a:pt x="3641" y="28"/>
                    </a:cubicBezTo>
                    <a:cubicBezTo>
                      <a:pt x="3618" y="58"/>
                      <a:pt x="3622" y="104"/>
                      <a:pt x="3654" y="128"/>
                    </a:cubicBezTo>
                    <a:cubicBezTo>
                      <a:pt x="3657" y="129"/>
                      <a:pt x="3905" y="329"/>
                      <a:pt x="3785" y="529"/>
                    </a:cubicBezTo>
                    <a:cubicBezTo>
                      <a:pt x="3686" y="691"/>
                      <a:pt x="3149" y="752"/>
                      <a:pt x="2718" y="801"/>
                    </a:cubicBezTo>
                    <a:cubicBezTo>
                      <a:pt x="2548" y="821"/>
                      <a:pt x="2385" y="838"/>
                      <a:pt x="2244" y="862"/>
                    </a:cubicBezTo>
                    <a:cubicBezTo>
                      <a:pt x="1820" y="933"/>
                      <a:pt x="1454" y="1206"/>
                      <a:pt x="1096" y="1468"/>
                    </a:cubicBezTo>
                    <a:cubicBezTo>
                      <a:pt x="985" y="1552"/>
                      <a:pt x="875" y="1635"/>
                      <a:pt x="762" y="1708"/>
                    </a:cubicBezTo>
                    <a:cubicBezTo>
                      <a:pt x="683" y="1762"/>
                      <a:pt x="607" y="1789"/>
                      <a:pt x="534" y="1789"/>
                    </a:cubicBezTo>
                    <a:cubicBezTo>
                      <a:pt x="508" y="1789"/>
                      <a:pt x="482" y="1785"/>
                      <a:pt x="456" y="1778"/>
                    </a:cubicBezTo>
                    <a:cubicBezTo>
                      <a:pt x="261" y="1723"/>
                      <a:pt x="147" y="1487"/>
                      <a:pt x="145" y="1484"/>
                    </a:cubicBezTo>
                    <a:cubicBezTo>
                      <a:pt x="134" y="1458"/>
                      <a:pt x="108" y="1443"/>
                      <a:pt x="82" y="1443"/>
                    </a:cubicBezTo>
                    <a:cubicBezTo>
                      <a:pt x="72" y="1443"/>
                      <a:pt x="61" y="1446"/>
                      <a:pt x="51" y="1451"/>
                    </a:cubicBezTo>
                    <a:cubicBezTo>
                      <a:pt x="15" y="1467"/>
                      <a:pt x="0" y="1509"/>
                      <a:pt x="16" y="1545"/>
                    </a:cubicBezTo>
                    <a:cubicBezTo>
                      <a:pt x="24" y="1556"/>
                      <a:pt x="161" y="1843"/>
                      <a:pt x="419" y="1914"/>
                    </a:cubicBezTo>
                    <a:cubicBezTo>
                      <a:pt x="455" y="1924"/>
                      <a:pt x="491" y="1930"/>
                      <a:pt x="527" y="1930"/>
                    </a:cubicBezTo>
                    <a:cubicBezTo>
                      <a:pt x="529" y="1930"/>
                      <a:pt x="532" y="1930"/>
                      <a:pt x="534" y="1930"/>
                    </a:cubicBezTo>
                    <a:cubicBezTo>
                      <a:pt x="634" y="1930"/>
                      <a:pt x="739" y="1895"/>
                      <a:pt x="840" y="1823"/>
                    </a:cubicBezTo>
                    <a:cubicBezTo>
                      <a:pt x="952" y="1748"/>
                      <a:pt x="1066" y="1664"/>
                      <a:pt x="1180" y="1578"/>
                    </a:cubicBezTo>
                    <a:cubicBezTo>
                      <a:pt x="1522" y="1328"/>
                      <a:pt x="1875" y="1064"/>
                      <a:pt x="2266" y="999"/>
                    </a:cubicBezTo>
                    <a:cubicBezTo>
                      <a:pt x="2404" y="977"/>
                      <a:pt x="2563" y="959"/>
                      <a:pt x="2732" y="940"/>
                    </a:cubicBezTo>
                    <a:cubicBezTo>
                      <a:pt x="3266" y="880"/>
                      <a:pt x="3770" y="822"/>
                      <a:pt x="3903" y="601"/>
                    </a:cubicBezTo>
                    <a:cubicBezTo>
                      <a:pt x="4054" y="355"/>
                      <a:pt x="3861" y="112"/>
                      <a:pt x="3741" y="15"/>
                    </a:cubicBezTo>
                    <a:cubicBezTo>
                      <a:pt x="3728" y="5"/>
                      <a:pt x="3713" y="1"/>
                      <a:pt x="36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492;p47"/>
              <p:cNvSpPr/>
              <p:nvPr/>
            </p:nvSpPr>
            <p:spPr>
              <a:xfrm>
                <a:off x="1827925" y="4353300"/>
                <a:ext cx="1127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618" extrusionOk="0">
                    <a:moveTo>
                      <a:pt x="79" y="0"/>
                    </a:moveTo>
                    <a:cubicBezTo>
                      <a:pt x="67" y="0"/>
                      <a:pt x="55" y="3"/>
                      <a:pt x="43" y="10"/>
                    </a:cubicBezTo>
                    <a:cubicBezTo>
                      <a:pt x="10" y="30"/>
                      <a:pt x="0" y="75"/>
                      <a:pt x="19" y="108"/>
                    </a:cubicBezTo>
                    <a:lnTo>
                      <a:pt x="308" y="584"/>
                    </a:lnTo>
                    <a:cubicBezTo>
                      <a:pt x="323" y="606"/>
                      <a:pt x="345" y="618"/>
                      <a:pt x="369" y="618"/>
                    </a:cubicBezTo>
                    <a:cubicBezTo>
                      <a:pt x="381" y="618"/>
                      <a:pt x="395" y="615"/>
                      <a:pt x="407" y="608"/>
                    </a:cubicBezTo>
                    <a:cubicBezTo>
                      <a:pt x="439" y="587"/>
                      <a:pt x="450" y="544"/>
                      <a:pt x="430" y="509"/>
                    </a:cubicBezTo>
                    <a:lnTo>
                      <a:pt x="140" y="34"/>
                    </a:lnTo>
                    <a:cubicBezTo>
                      <a:pt x="127" y="12"/>
                      <a:pt x="103" y="0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493;p47"/>
              <p:cNvSpPr/>
              <p:nvPr/>
            </p:nvSpPr>
            <p:spPr>
              <a:xfrm>
                <a:off x="1827850" y="4380550"/>
                <a:ext cx="220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353" extrusionOk="0">
                    <a:moveTo>
                      <a:pt x="716" y="1"/>
                    </a:moveTo>
                    <a:cubicBezTo>
                      <a:pt x="309" y="1"/>
                      <a:pt x="34" y="260"/>
                      <a:pt x="20" y="272"/>
                    </a:cubicBezTo>
                    <a:cubicBezTo>
                      <a:pt x="0" y="291"/>
                      <a:pt x="0" y="321"/>
                      <a:pt x="19" y="338"/>
                    </a:cubicBezTo>
                    <a:cubicBezTo>
                      <a:pt x="28" y="349"/>
                      <a:pt x="39" y="353"/>
                      <a:pt x="51" y="353"/>
                    </a:cubicBezTo>
                    <a:cubicBezTo>
                      <a:pt x="64" y="353"/>
                      <a:pt x="77" y="350"/>
                      <a:pt x="87" y="338"/>
                    </a:cubicBezTo>
                    <a:cubicBezTo>
                      <a:pt x="88" y="337"/>
                      <a:pt x="348" y="96"/>
                      <a:pt x="721" y="96"/>
                    </a:cubicBezTo>
                    <a:cubicBezTo>
                      <a:pt x="756" y="96"/>
                      <a:pt x="792" y="98"/>
                      <a:pt x="828" y="102"/>
                    </a:cubicBezTo>
                    <a:cubicBezTo>
                      <a:pt x="829" y="103"/>
                      <a:pt x="830" y="103"/>
                      <a:pt x="831" y="103"/>
                    </a:cubicBezTo>
                    <a:cubicBezTo>
                      <a:pt x="854" y="103"/>
                      <a:pt x="876" y="84"/>
                      <a:pt x="880" y="60"/>
                    </a:cubicBezTo>
                    <a:cubicBezTo>
                      <a:pt x="882" y="34"/>
                      <a:pt x="864" y="11"/>
                      <a:pt x="838" y="8"/>
                    </a:cubicBezTo>
                    <a:cubicBezTo>
                      <a:pt x="796" y="3"/>
                      <a:pt x="755" y="1"/>
                      <a:pt x="7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494;p47"/>
              <p:cNvSpPr/>
              <p:nvPr/>
            </p:nvSpPr>
            <p:spPr>
              <a:xfrm>
                <a:off x="1754475" y="4347850"/>
                <a:ext cx="186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718" extrusionOk="0">
                    <a:moveTo>
                      <a:pt x="328" y="1"/>
                    </a:moveTo>
                    <a:cubicBezTo>
                      <a:pt x="287" y="1"/>
                      <a:pt x="245" y="9"/>
                      <a:pt x="206" y="28"/>
                    </a:cubicBezTo>
                    <a:cubicBezTo>
                      <a:pt x="53" y="105"/>
                      <a:pt x="1" y="315"/>
                      <a:pt x="90" y="498"/>
                    </a:cubicBezTo>
                    <a:cubicBezTo>
                      <a:pt x="159" y="635"/>
                      <a:pt x="287" y="717"/>
                      <a:pt x="413" y="717"/>
                    </a:cubicBezTo>
                    <a:cubicBezTo>
                      <a:pt x="455" y="717"/>
                      <a:pt x="497" y="708"/>
                      <a:pt x="536" y="688"/>
                    </a:cubicBezTo>
                    <a:cubicBezTo>
                      <a:pt x="691" y="611"/>
                      <a:pt x="745" y="401"/>
                      <a:pt x="654" y="219"/>
                    </a:cubicBezTo>
                    <a:cubicBezTo>
                      <a:pt x="586" y="83"/>
                      <a:pt x="456" y="1"/>
                      <a:pt x="3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495;p47"/>
              <p:cNvSpPr/>
              <p:nvPr/>
            </p:nvSpPr>
            <p:spPr>
              <a:xfrm>
                <a:off x="1867400" y="4306925"/>
                <a:ext cx="18550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19" extrusionOk="0">
                    <a:moveTo>
                      <a:pt x="330" y="1"/>
                    </a:moveTo>
                    <a:cubicBezTo>
                      <a:pt x="288" y="1"/>
                      <a:pt x="247" y="10"/>
                      <a:pt x="209" y="29"/>
                    </a:cubicBezTo>
                    <a:cubicBezTo>
                      <a:pt x="53" y="106"/>
                      <a:pt x="0" y="316"/>
                      <a:pt x="90" y="500"/>
                    </a:cubicBezTo>
                    <a:cubicBezTo>
                      <a:pt x="158" y="636"/>
                      <a:pt x="287" y="718"/>
                      <a:pt x="412" y="718"/>
                    </a:cubicBezTo>
                    <a:cubicBezTo>
                      <a:pt x="455" y="718"/>
                      <a:pt x="497" y="709"/>
                      <a:pt x="536" y="689"/>
                    </a:cubicBezTo>
                    <a:cubicBezTo>
                      <a:pt x="689" y="611"/>
                      <a:pt x="742" y="401"/>
                      <a:pt x="652" y="219"/>
                    </a:cubicBezTo>
                    <a:cubicBezTo>
                      <a:pt x="583" y="83"/>
                      <a:pt x="455" y="1"/>
                      <a:pt x="3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496;p47"/>
              <p:cNvSpPr/>
              <p:nvPr/>
            </p:nvSpPr>
            <p:spPr>
              <a:xfrm>
                <a:off x="1637900" y="4257825"/>
                <a:ext cx="664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3176" extrusionOk="0">
                    <a:moveTo>
                      <a:pt x="588" y="1"/>
                    </a:moveTo>
                    <a:cubicBezTo>
                      <a:pt x="421" y="1"/>
                      <a:pt x="321" y="20"/>
                      <a:pt x="321" y="20"/>
                    </a:cubicBezTo>
                    <a:cubicBezTo>
                      <a:pt x="1" y="634"/>
                      <a:pt x="538" y="1986"/>
                      <a:pt x="1315" y="3176"/>
                    </a:cubicBezTo>
                    <a:cubicBezTo>
                      <a:pt x="1687" y="2142"/>
                      <a:pt x="2659" y="1114"/>
                      <a:pt x="2659" y="1114"/>
                    </a:cubicBezTo>
                    <a:cubicBezTo>
                      <a:pt x="1934" y="135"/>
                      <a:pt x="1029" y="1"/>
                      <a:pt x="5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497;p47"/>
              <p:cNvSpPr/>
              <p:nvPr/>
            </p:nvSpPr>
            <p:spPr>
              <a:xfrm>
                <a:off x="1846775" y="4174275"/>
                <a:ext cx="43700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2550" extrusionOk="0">
                    <a:moveTo>
                      <a:pt x="800" y="1"/>
                    </a:moveTo>
                    <a:cubicBezTo>
                      <a:pt x="798" y="1"/>
                      <a:pt x="796" y="1"/>
                      <a:pt x="795" y="1"/>
                    </a:cubicBezTo>
                    <a:cubicBezTo>
                      <a:pt x="795" y="1"/>
                      <a:pt x="6" y="994"/>
                      <a:pt x="0" y="2297"/>
                    </a:cubicBezTo>
                    <a:cubicBezTo>
                      <a:pt x="0" y="2297"/>
                      <a:pt x="9" y="2296"/>
                      <a:pt x="27" y="2296"/>
                    </a:cubicBezTo>
                    <a:cubicBezTo>
                      <a:pt x="176" y="2296"/>
                      <a:pt x="926" y="2309"/>
                      <a:pt x="1748" y="2550"/>
                    </a:cubicBezTo>
                    <a:cubicBezTo>
                      <a:pt x="1748" y="2550"/>
                      <a:pt x="1682" y="1561"/>
                      <a:pt x="1478" y="1026"/>
                    </a:cubicBezTo>
                    <a:cubicBezTo>
                      <a:pt x="1275" y="493"/>
                      <a:pt x="1058" y="1"/>
                      <a:pt x="8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498;p47"/>
              <p:cNvSpPr/>
              <p:nvPr/>
            </p:nvSpPr>
            <p:spPr>
              <a:xfrm>
                <a:off x="1906550" y="4282575"/>
                <a:ext cx="9550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952" extrusionOk="0">
                    <a:moveTo>
                      <a:pt x="3791" y="1"/>
                    </a:moveTo>
                    <a:cubicBezTo>
                      <a:pt x="3790" y="1"/>
                      <a:pt x="3788" y="1"/>
                      <a:pt x="3786" y="1"/>
                    </a:cubicBezTo>
                    <a:cubicBezTo>
                      <a:pt x="2394" y="321"/>
                      <a:pt x="40" y="1891"/>
                      <a:pt x="15" y="1908"/>
                    </a:cubicBezTo>
                    <a:cubicBezTo>
                      <a:pt x="5" y="1915"/>
                      <a:pt x="1" y="1928"/>
                      <a:pt x="8" y="1940"/>
                    </a:cubicBezTo>
                    <a:cubicBezTo>
                      <a:pt x="14" y="1947"/>
                      <a:pt x="21" y="1951"/>
                      <a:pt x="28" y="1951"/>
                    </a:cubicBezTo>
                    <a:cubicBezTo>
                      <a:pt x="34" y="1951"/>
                      <a:pt x="37" y="1948"/>
                      <a:pt x="43" y="1947"/>
                    </a:cubicBezTo>
                    <a:cubicBezTo>
                      <a:pt x="66" y="1931"/>
                      <a:pt x="2414" y="368"/>
                      <a:pt x="3798" y="49"/>
                    </a:cubicBezTo>
                    <a:cubicBezTo>
                      <a:pt x="3811" y="45"/>
                      <a:pt x="3820" y="32"/>
                      <a:pt x="3815" y="20"/>
                    </a:cubicBezTo>
                    <a:cubicBezTo>
                      <a:pt x="3813" y="9"/>
                      <a:pt x="3803" y="1"/>
                      <a:pt x="3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499;p47"/>
              <p:cNvSpPr/>
              <p:nvPr/>
            </p:nvSpPr>
            <p:spPr>
              <a:xfrm>
                <a:off x="1918100" y="4330000"/>
                <a:ext cx="1048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841" extrusionOk="0">
                    <a:moveTo>
                      <a:pt x="3975" y="0"/>
                    </a:moveTo>
                    <a:cubicBezTo>
                      <a:pt x="2509" y="0"/>
                      <a:pt x="44" y="787"/>
                      <a:pt x="19" y="796"/>
                    </a:cubicBezTo>
                    <a:cubicBezTo>
                      <a:pt x="8" y="800"/>
                      <a:pt x="1" y="811"/>
                      <a:pt x="5" y="824"/>
                    </a:cubicBezTo>
                    <a:cubicBezTo>
                      <a:pt x="8" y="833"/>
                      <a:pt x="16" y="840"/>
                      <a:pt x="27" y="840"/>
                    </a:cubicBezTo>
                    <a:lnTo>
                      <a:pt x="31" y="840"/>
                    </a:lnTo>
                    <a:cubicBezTo>
                      <a:pt x="57" y="832"/>
                      <a:pt x="2524" y="47"/>
                      <a:pt x="3978" y="47"/>
                    </a:cubicBezTo>
                    <a:cubicBezTo>
                      <a:pt x="4042" y="47"/>
                      <a:pt x="4104" y="48"/>
                      <a:pt x="4164" y="51"/>
                    </a:cubicBezTo>
                    <a:cubicBezTo>
                      <a:pt x="4166" y="52"/>
                      <a:pt x="4168" y="52"/>
                      <a:pt x="4170" y="52"/>
                    </a:cubicBezTo>
                    <a:cubicBezTo>
                      <a:pt x="4181" y="52"/>
                      <a:pt x="4190" y="41"/>
                      <a:pt x="4190" y="30"/>
                    </a:cubicBezTo>
                    <a:cubicBezTo>
                      <a:pt x="4191" y="15"/>
                      <a:pt x="4181" y="5"/>
                      <a:pt x="4168" y="5"/>
                    </a:cubicBezTo>
                    <a:cubicBezTo>
                      <a:pt x="4106" y="2"/>
                      <a:pt x="4042" y="0"/>
                      <a:pt x="39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500;p47"/>
              <p:cNvSpPr/>
              <p:nvPr/>
            </p:nvSpPr>
            <p:spPr>
              <a:xfrm>
                <a:off x="1915200" y="4309100"/>
                <a:ext cx="8205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1231" extrusionOk="0">
                    <a:moveTo>
                      <a:pt x="3255" y="0"/>
                    </a:moveTo>
                    <a:cubicBezTo>
                      <a:pt x="3253" y="0"/>
                      <a:pt x="3251" y="1"/>
                      <a:pt x="3249" y="2"/>
                    </a:cubicBezTo>
                    <a:cubicBezTo>
                      <a:pt x="1858" y="320"/>
                      <a:pt x="35" y="1176"/>
                      <a:pt x="17" y="1184"/>
                    </a:cubicBezTo>
                    <a:cubicBezTo>
                      <a:pt x="7" y="1190"/>
                      <a:pt x="1" y="1204"/>
                      <a:pt x="7" y="1216"/>
                    </a:cubicBezTo>
                    <a:cubicBezTo>
                      <a:pt x="12" y="1225"/>
                      <a:pt x="20" y="1231"/>
                      <a:pt x="28" y="1231"/>
                    </a:cubicBezTo>
                    <a:cubicBezTo>
                      <a:pt x="31" y="1231"/>
                      <a:pt x="37" y="1231"/>
                      <a:pt x="38" y="1228"/>
                    </a:cubicBezTo>
                    <a:cubicBezTo>
                      <a:pt x="57" y="1220"/>
                      <a:pt x="1874" y="366"/>
                      <a:pt x="3259" y="48"/>
                    </a:cubicBezTo>
                    <a:cubicBezTo>
                      <a:pt x="3272" y="45"/>
                      <a:pt x="3281" y="32"/>
                      <a:pt x="3278" y="19"/>
                    </a:cubicBezTo>
                    <a:cubicBezTo>
                      <a:pt x="3275" y="9"/>
                      <a:pt x="3265" y="0"/>
                      <a:pt x="3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501;p47"/>
              <p:cNvSpPr/>
              <p:nvPr/>
            </p:nvSpPr>
            <p:spPr>
              <a:xfrm>
                <a:off x="1659300" y="4382975"/>
                <a:ext cx="1004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1491" extrusionOk="0">
                    <a:moveTo>
                      <a:pt x="3989" y="1"/>
                    </a:moveTo>
                    <a:cubicBezTo>
                      <a:pt x="3988" y="1"/>
                      <a:pt x="3986" y="1"/>
                      <a:pt x="3984" y="1"/>
                    </a:cubicBezTo>
                    <a:cubicBezTo>
                      <a:pt x="3955" y="7"/>
                      <a:pt x="1202" y="651"/>
                      <a:pt x="15" y="1447"/>
                    </a:cubicBezTo>
                    <a:cubicBezTo>
                      <a:pt x="3" y="1455"/>
                      <a:pt x="0" y="1469"/>
                      <a:pt x="8" y="1479"/>
                    </a:cubicBezTo>
                    <a:cubicBezTo>
                      <a:pt x="13" y="1486"/>
                      <a:pt x="21" y="1491"/>
                      <a:pt x="28" y="1491"/>
                    </a:cubicBezTo>
                    <a:cubicBezTo>
                      <a:pt x="32" y="1491"/>
                      <a:pt x="38" y="1489"/>
                      <a:pt x="42" y="1486"/>
                    </a:cubicBezTo>
                    <a:cubicBezTo>
                      <a:pt x="1222" y="696"/>
                      <a:pt x="3968" y="56"/>
                      <a:pt x="3996" y="49"/>
                    </a:cubicBezTo>
                    <a:cubicBezTo>
                      <a:pt x="4009" y="45"/>
                      <a:pt x="4018" y="32"/>
                      <a:pt x="4013" y="20"/>
                    </a:cubicBezTo>
                    <a:cubicBezTo>
                      <a:pt x="4011" y="9"/>
                      <a:pt x="4001" y="1"/>
                      <a:pt x="39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502;p47"/>
              <p:cNvSpPr/>
              <p:nvPr/>
            </p:nvSpPr>
            <p:spPr>
              <a:xfrm>
                <a:off x="1679650" y="4404800"/>
                <a:ext cx="865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2528" extrusionOk="0">
                    <a:moveTo>
                      <a:pt x="3435" y="1"/>
                    </a:moveTo>
                    <a:cubicBezTo>
                      <a:pt x="3431" y="1"/>
                      <a:pt x="3427" y="2"/>
                      <a:pt x="3424" y="4"/>
                    </a:cubicBezTo>
                    <a:cubicBezTo>
                      <a:pt x="3401" y="18"/>
                      <a:pt x="929" y="1395"/>
                      <a:pt x="7" y="2488"/>
                    </a:cubicBezTo>
                    <a:cubicBezTo>
                      <a:pt x="0" y="2498"/>
                      <a:pt x="0" y="2513"/>
                      <a:pt x="12" y="2521"/>
                    </a:cubicBezTo>
                    <a:cubicBezTo>
                      <a:pt x="14" y="2524"/>
                      <a:pt x="20" y="2527"/>
                      <a:pt x="26" y="2527"/>
                    </a:cubicBezTo>
                    <a:cubicBezTo>
                      <a:pt x="33" y="2527"/>
                      <a:pt x="39" y="2524"/>
                      <a:pt x="43" y="2520"/>
                    </a:cubicBezTo>
                    <a:cubicBezTo>
                      <a:pt x="960" y="1434"/>
                      <a:pt x="3422" y="60"/>
                      <a:pt x="3448" y="46"/>
                    </a:cubicBezTo>
                    <a:cubicBezTo>
                      <a:pt x="3458" y="39"/>
                      <a:pt x="3463" y="24"/>
                      <a:pt x="3457" y="13"/>
                    </a:cubicBezTo>
                    <a:cubicBezTo>
                      <a:pt x="3452" y="6"/>
                      <a:pt x="3444" y="1"/>
                      <a:pt x="3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503;p47"/>
              <p:cNvSpPr/>
              <p:nvPr/>
            </p:nvSpPr>
            <p:spPr>
              <a:xfrm>
                <a:off x="1681925" y="4395100"/>
                <a:ext cx="7815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1593" extrusionOk="0">
                    <a:moveTo>
                      <a:pt x="3097" y="1"/>
                    </a:moveTo>
                    <a:cubicBezTo>
                      <a:pt x="3095" y="1"/>
                      <a:pt x="3092" y="1"/>
                      <a:pt x="3089" y="3"/>
                    </a:cubicBezTo>
                    <a:cubicBezTo>
                      <a:pt x="3071" y="10"/>
                      <a:pt x="1200" y="752"/>
                      <a:pt x="15" y="1549"/>
                    </a:cubicBezTo>
                    <a:cubicBezTo>
                      <a:pt x="3" y="1556"/>
                      <a:pt x="0" y="1570"/>
                      <a:pt x="7" y="1580"/>
                    </a:cubicBezTo>
                    <a:cubicBezTo>
                      <a:pt x="13" y="1588"/>
                      <a:pt x="20" y="1592"/>
                      <a:pt x="28" y="1592"/>
                    </a:cubicBezTo>
                    <a:cubicBezTo>
                      <a:pt x="31" y="1592"/>
                      <a:pt x="36" y="1592"/>
                      <a:pt x="42" y="1588"/>
                    </a:cubicBezTo>
                    <a:cubicBezTo>
                      <a:pt x="1223" y="796"/>
                      <a:pt x="3089" y="53"/>
                      <a:pt x="3107" y="46"/>
                    </a:cubicBezTo>
                    <a:cubicBezTo>
                      <a:pt x="3118" y="40"/>
                      <a:pt x="3126" y="29"/>
                      <a:pt x="3120" y="16"/>
                    </a:cubicBezTo>
                    <a:cubicBezTo>
                      <a:pt x="3115" y="8"/>
                      <a:pt x="3107" y="1"/>
                      <a:pt x="3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504;p47"/>
              <p:cNvSpPr/>
              <p:nvPr/>
            </p:nvSpPr>
            <p:spPr>
              <a:xfrm>
                <a:off x="1351775" y="4606200"/>
                <a:ext cx="6357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971" extrusionOk="0">
                    <a:moveTo>
                      <a:pt x="768" y="0"/>
                    </a:moveTo>
                    <a:cubicBezTo>
                      <a:pt x="523" y="0"/>
                      <a:pt x="282" y="24"/>
                      <a:pt x="66" y="61"/>
                    </a:cubicBezTo>
                    <a:cubicBezTo>
                      <a:pt x="0" y="73"/>
                      <a:pt x="23" y="172"/>
                      <a:pt x="85" y="172"/>
                    </a:cubicBezTo>
                    <a:cubicBezTo>
                      <a:pt x="89" y="172"/>
                      <a:pt x="92" y="171"/>
                      <a:pt x="96" y="171"/>
                    </a:cubicBezTo>
                    <a:cubicBezTo>
                      <a:pt x="304" y="135"/>
                      <a:pt x="537" y="112"/>
                      <a:pt x="774" y="112"/>
                    </a:cubicBezTo>
                    <a:cubicBezTo>
                      <a:pt x="1449" y="112"/>
                      <a:pt x="2160" y="301"/>
                      <a:pt x="2424" y="939"/>
                    </a:cubicBezTo>
                    <a:cubicBezTo>
                      <a:pt x="2433" y="961"/>
                      <a:pt x="2450" y="970"/>
                      <a:pt x="2467" y="970"/>
                    </a:cubicBezTo>
                    <a:cubicBezTo>
                      <a:pt x="2503" y="970"/>
                      <a:pt x="2543" y="931"/>
                      <a:pt x="2524" y="886"/>
                    </a:cubicBezTo>
                    <a:cubicBezTo>
                      <a:pt x="2241" y="203"/>
                      <a:pt x="1485" y="0"/>
                      <a:pt x="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505;p47"/>
              <p:cNvSpPr/>
              <p:nvPr/>
            </p:nvSpPr>
            <p:spPr>
              <a:xfrm>
                <a:off x="1332050" y="4398750"/>
                <a:ext cx="85225" cy="21070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8428" extrusionOk="0">
                    <a:moveTo>
                      <a:pt x="85" y="0"/>
                    </a:moveTo>
                    <a:cubicBezTo>
                      <a:pt x="35" y="0"/>
                      <a:pt x="1" y="75"/>
                      <a:pt x="54" y="106"/>
                    </a:cubicBezTo>
                    <a:cubicBezTo>
                      <a:pt x="1116" y="751"/>
                      <a:pt x="2125" y="1666"/>
                      <a:pt x="2675" y="2791"/>
                    </a:cubicBezTo>
                    <a:cubicBezTo>
                      <a:pt x="3210" y="3884"/>
                      <a:pt x="2754" y="5304"/>
                      <a:pt x="2488" y="6413"/>
                    </a:cubicBezTo>
                    <a:cubicBezTo>
                      <a:pt x="2330" y="7069"/>
                      <a:pt x="2136" y="7722"/>
                      <a:pt x="1907" y="8357"/>
                    </a:cubicBezTo>
                    <a:cubicBezTo>
                      <a:pt x="1892" y="8399"/>
                      <a:pt x="1927" y="8427"/>
                      <a:pt x="1962" y="8427"/>
                    </a:cubicBezTo>
                    <a:cubicBezTo>
                      <a:pt x="1985" y="8427"/>
                      <a:pt x="2007" y="8416"/>
                      <a:pt x="2017" y="8389"/>
                    </a:cubicBezTo>
                    <a:cubicBezTo>
                      <a:pt x="2583" y="6825"/>
                      <a:pt x="3409" y="4589"/>
                      <a:pt x="2860" y="2944"/>
                    </a:cubicBezTo>
                    <a:cubicBezTo>
                      <a:pt x="2446" y="1702"/>
                      <a:pt x="1201" y="670"/>
                      <a:pt x="114" y="9"/>
                    </a:cubicBezTo>
                    <a:cubicBezTo>
                      <a:pt x="104" y="3"/>
                      <a:pt x="94" y="0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506;p47"/>
              <p:cNvSpPr/>
              <p:nvPr/>
            </p:nvSpPr>
            <p:spPr>
              <a:xfrm>
                <a:off x="1778825" y="4555000"/>
                <a:ext cx="1177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1912" extrusionOk="0">
                    <a:moveTo>
                      <a:pt x="77" y="1"/>
                    </a:moveTo>
                    <a:cubicBezTo>
                      <a:pt x="37" y="1"/>
                      <a:pt x="0" y="56"/>
                      <a:pt x="33" y="99"/>
                    </a:cubicBezTo>
                    <a:cubicBezTo>
                      <a:pt x="1090" y="1460"/>
                      <a:pt x="3098" y="1393"/>
                      <a:pt x="4613" y="1909"/>
                    </a:cubicBezTo>
                    <a:cubicBezTo>
                      <a:pt x="4620" y="1911"/>
                      <a:pt x="4626" y="1912"/>
                      <a:pt x="4632" y="1912"/>
                    </a:cubicBezTo>
                    <a:cubicBezTo>
                      <a:pt x="4688" y="1912"/>
                      <a:pt x="4708" y="1821"/>
                      <a:pt x="4645" y="1800"/>
                    </a:cubicBezTo>
                    <a:cubicBezTo>
                      <a:pt x="3170" y="1298"/>
                      <a:pt x="1139" y="1340"/>
                      <a:pt x="115" y="22"/>
                    </a:cubicBezTo>
                    <a:cubicBezTo>
                      <a:pt x="104" y="7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507;p47"/>
              <p:cNvSpPr/>
              <p:nvPr/>
            </p:nvSpPr>
            <p:spPr>
              <a:xfrm>
                <a:off x="1940550" y="4571575"/>
                <a:ext cx="22350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708" extrusionOk="0">
                    <a:moveTo>
                      <a:pt x="813" y="0"/>
                    </a:moveTo>
                    <a:cubicBezTo>
                      <a:pt x="800" y="0"/>
                      <a:pt x="787" y="5"/>
                      <a:pt x="776" y="18"/>
                    </a:cubicBezTo>
                    <a:cubicBezTo>
                      <a:pt x="569" y="238"/>
                      <a:pt x="330" y="461"/>
                      <a:pt x="57" y="600"/>
                    </a:cubicBezTo>
                    <a:cubicBezTo>
                      <a:pt x="1" y="630"/>
                      <a:pt x="32" y="707"/>
                      <a:pt x="83" y="707"/>
                    </a:cubicBezTo>
                    <a:cubicBezTo>
                      <a:pt x="92" y="707"/>
                      <a:pt x="101" y="705"/>
                      <a:pt x="110" y="700"/>
                    </a:cubicBezTo>
                    <a:cubicBezTo>
                      <a:pt x="391" y="555"/>
                      <a:pt x="638" y="326"/>
                      <a:pt x="854" y="99"/>
                    </a:cubicBezTo>
                    <a:cubicBezTo>
                      <a:pt x="893" y="59"/>
                      <a:pt x="855" y="0"/>
                      <a:pt x="8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508;p47"/>
              <p:cNvSpPr/>
              <p:nvPr/>
            </p:nvSpPr>
            <p:spPr>
              <a:xfrm>
                <a:off x="1914600" y="4476700"/>
                <a:ext cx="381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765" extrusionOk="0">
                    <a:moveTo>
                      <a:pt x="1470" y="1"/>
                    </a:moveTo>
                    <a:cubicBezTo>
                      <a:pt x="1442" y="1"/>
                      <a:pt x="1414" y="18"/>
                      <a:pt x="1412" y="54"/>
                    </a:cubicBezTo>
                    <a:cubicBezTo>
                      <a:pt x="1344" y="740"/>
                      <a:pt x="565" y="1319"/>
                      <a:pt x="52" y="1655"/>
                    </a:cubicBezTo>
                    <a:cubicBezTo>
                      <a:pt x="0" y="1689"/>
                      <a:pt x="30" y="1764"/>
                      <a:pt x="77" y="1764"/>
                    </a:cubicBezTo>
                    <a:cubicBezTo>
                      <a:pt x="86" y="1764"/>
                      <a:pt x="96" y="1761"/>
                      <a:pt x="106" y="1755"/>
                    </a:cubicBezTo>
                    <a:cubicBezTo>
                      <a:pt x="660" y="1391"/>
                      <a:pt x="1452" y="790"/>
                      <a:pt x="1523" y="57"/>
                    </a:cubicBezTo>
                    <a:cubicBezTo>
                      <a:pt x="1527" y="20"/>
                      <a:pt x="1499" y="1"/>
                      <a:pt x="14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509;p47"/>
              <p:cNvSpPr/>
              <p:nvPr/>
            </p:nvSpPr>
            <p:spPr>
              <a:xfrm>
                <a:off x="1930850" y="4494450"/>
                <a:ext cx="220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29" extrusionOk="0">
                    <a:moveTo>
                      <a:pt x="797" y="1"/>
                    </a:moveTo>
                    <a:cubicBezTo>
                      <a:pt x="769" y="1"/>
                      <a:pt x="743" y="18"/>
                      <a:pt x="744" y="53"/>
                    </a:cubicBezTo>
                    <a:cubicBezTo>
                      <a:pt x="769" y="770"/>
                      <a:pt x="468" y="1492"/>
                      <a:pt x="32" y="2046"/>
                    </a:cubicBezTo>
                    <a:cubicBezTo>
                      <a:pt x="0" y="2088"/>
                      <a:pt x="40" y="2129"/>
                      <a:pt x="82" y="2129"/>
                    </a:cubicBezTo>
                    <a:cubicBezTo>
                      <a:pt x="99" y="2129"/>
                      <a:pt x="116" y="2122"/>
                      <a:pt x="129" y="2106"/>
                    </a:cubicBezTo>
                    <a:cubicBezTo>
                      <a:pt x="576" y="1537"/>
                      <a:pt x="882" y="791"/>
                      <a:pt x="859" y="56"/>
                    </a:cubicBezTo>
                    <a:cubicBezTo>
                      <a:pt x="857" y="20"/>
                      <a:pt x="826" y="1"/>
                      <a:pt x="7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510;p47"/>
              <p:cNvSpPr/>
              <p:nvPr/>
            </p:nvSpPr>
            <p:spPr>
              <a:xfrm>
                <a:off x="1681250" y="4495000"/>
                <a:ext cx="984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330" extrusionOk="0">
                    <a:moveTo>
                      <a:pt x="30" y="1"/>
                    </a:moveTo>
                    <a:cubicBezTo>
                      <a:pt x="12" y="1"/>
                      <a:pt x="1" y="29"/>
                      <a:pt x="19" y="43"/>
                    </a:cubicBezTo>
                    <a:cubicBezTo>
                      <a:pt x="1072" y="846"/>
                      <a:pt x="2552" y="1301"/>
                      <a:pt x="3862" y="1330"/>
                    </a:cubicBezTo>
                    <a:cubicBezTo>
                      <a:pt x="3862" y="1330"/>
                      <a:pt x="3863" y="1330"/>
                      <a:pt x="3863" y="1330"/>
                    </a:cubicBezTo>
                    <a:cubicBezTo>
                      <a:pt x="3934" y="1330"/>
                      <a:pt x="3935" y="1221"/>
                      <a:pt x="3863" y="1215"/>
                    </a:cubicBezTo>
                    <a:cubicBezTo>
                      <a:pt x="2566" y="1141"/>
                      <a:pt x="1127" y="753"/>
                      <a:pt x="42" y="5"/>
                    </a:cubicBezTo>
                    <a:cubicBezTo>
                      <a:pt x="38" y="2"/>
                      <a:pt x="34" y="1"/>
                      <a:pt x="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511;p47"/>
              <p:cNvSpPr/>
              <p:nvPr/>
            </p:nvSpPr>
            <p:spPr>
              <a:xfrm>
                <a:off x="1797800" y="4519525"/>
                <a:ext cx="366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350" extrusionOk="0">
                    <a:moveTo>
                      <a:pt x="1408" y="1"/>
                    </a:moveTo>
                    <a:cubicBezTo>
                      <a:pt x="1406" y="1"/>
                      <a:pt x="1404" y="1"/>
                      <a:pt x="1402" y="1"/>
                    </a:cubicBezTo>
                    <a:cubicBezTo>
                      <a:pt x="953" y="51"/>
                      <a:pt x="553" y="292"/>
                      <a:pt x="91" y="292"/>
                    </a:cubicBezTo>
                    <a:cubicBezTo>
                      <a:pt x="71" y="292"/>
                      <a:pt x="50" y="292"/>
                      <a:pt x="30" y="291"/>
                    </a:cubicBezTo>
                    <a:cubicBezTo>
                      <a:pt x="29" y="291"/>
                      <a:pt x="28" y="290"/>
                      <a:pt x="27" y="290"/>
                    </a:cubicBezTo>
                    <a:cubicBezTo>
                      <a:pt x="1" y="290"/>
                      <a:pt x="4" y="330"/>
                      <a:pt x="30" y="335"/>
                    </a:cubicBezTo>
                    <a:cubicBezTo>
                      <a:pt x="94" y="345"/>
                      <a:pt x="160" y="349"/>
                      <a:pt x="226" y="349"/>
                    </a:cubicBezTo>
                    <a:cubicBezTo>
                      <a:pt x="626" y="349"/>
                      <a:pt x="1060" y="197"/>
                      <a:pt x="1419" y="71"/>
                    </a:cubicBezTo>
                    <a:cubicBezTo>
                      <a:pt x="1463" y="55"/>
                      <a:pt x="1450" y="1"/>
                      <a:pt x="14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512;p47"/>
              <p:cNvSpPr/>
              <p:nvPr/>
            </p:nvSpPr>
            <p:spPr>
              <a:xfrm>
                <a:off x="1302350" y="4083950"/>
                <a:ext cx="77800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1650" extrusionOk="0">
                    <a:moveTo>
                      <a:pt x="32" y="1"/>
                    </a:moveTo>
                    <a:cubicBezTo>
                      <a:pt x="17" y="1"/>
                      <a:pt x="1" y="22"/>
                      <a:pt x="13" y="38"/>
                    </a:cubicBezTo>
                    <a:cubicBezTo>
                      <a:pt x="823" y="1019"/>
                      <a:pt x="1794" y="1509"/>
                      <a:pt x="3055" y="1649"/>
                    </a:cubicBezTo>
                    <a:cubicBezTo>
                      <a:pt x="3057" y="1649"/>
                      <a:pt x="3058" y="1649"/>
                      <a:pt x="3060" y="1649"/>
                    </a:cubicBezTo>
                    <a:cubicBezTo>
                      <a:pt x="3103" y="1649"/>
                      <a:pt x="3111" y="1579"/>
                      <a:pt x="3068" y="1568"/>
                    </a:cubicBezTo>
                    <a:cubicBezTo>
                      <a:pt x="2482" y="1442"/>
                      <a:pt x="1920" y="1367"/>
                      <a:pt x="1377" y="1095"/>
                    </a:cubicBezTo>
                    <a:cubicBezTo>
                      <a:pt x="866" y="837"/>
                      <a:pt x="414" y="437"/>
                      <a:pt x="44" y="6"/>
                    </a:cubicBezTo>
                    <a:cubicBezTo>
                      <a:pt x="40" y="2"/>
                      <a:pt x="36" y="1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2513;p47"/>
            <p:cNvGrpSpPr/>
            <p:nvPr/>
          </p:nvGrpSpPr>
          <p:grpSpPr>
            <a:xfrm flipH="1">
              <a:off x="2027514" y="2921803"/>
              <a:ext cx="542173" cy="311605"/>
              <a:chOff x="1673450" y="3825850"/>
              <a:chExt cx="435550" cy="250325"/>
            </a:xfrm>
          </p:grpSpPr>
          <p:sp>
            <p:nvSpPr>
              <p:cNvPr id="88" name="Google Shape;2514;p47"/>
              <p:cNvSpPr/>
              <p:nvPr/>
            </p:nvSpPr>
            <p:spPr>
              <a:xfrm>
                <a:off x="1854000" y="3825850"/>
                <a:ext cx="1520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390" extrusionOk="0">
                    <a:moveTo>
                      <a:pt x="5018" y="0"/>
                    </a:moveTo>
                    <a:cubicBezTo>
                      <a:pt x="4950" y="0"/>
                      <a:pt x="4882" y="2"/>
                      <a:pt x="4814" y="6"/>
                    </a:cubicBezTo>
                    <a:cubicBezTo>
                      <a:pt x="4814" y="6"/>
                      <a:pt x="2478" y="95"/>
                      <a:pt x="1386" y="247"/>
                    </a:cubicBezTo>
                    <a:cubicBezTo>
                      <a:pt x="1253" y="266"/>
                      <a:pt x="1128" y="281"/>
                      <a:pt x="1013" y="291"/>
                    </a:cubicBezTo>
                    <a:cubicBezTo>
                      <a:pt x="580" y="1109"/>
                      <a:pt x="1" y="2511"/>
                      <a:pt x="489" y="3684"/>
                    </a:cubicBezTo>
                    <a:cubicBezTo>
                      <a:pt x="1211" y="5412"/>
                      <a:pt x="1392" y="6210"/>
                      <a:pt x="2326" y="6301"/>
                    </a:cubicBezTo>
                    <a:cubicBezTo>
                      <a:pt x="2735" y="6341"/>
                      <a:pt x="3095" y="6389"/>
                      <a:pt x="3406" y="6389"/>
                    </a:cubicBezTo>
                    <a:cubicBezTo>
                      <a:pt x="3804" y="6389"/>
                      <a:pt x="4121" y="6309"/>
                      <a:pt x="4351" y="6028"/>
                    </a:cubicBezTo>
                    <a:cubicBezTo>
                      <a:pt x="4759" y="5528"/>
                      <a:pt x="5374" y="4935"/>
                      <a:pt x="5534" y="4117"/>
                    </a:cubicBezTo>
                    <a:cubicBezTo>
                      <a:pt x="5693" y="3296"/>
                      <a:pt x="6081" y="2251"/>
                      <a:pt x="5877" y="1227"/>
                    </a:cubicBezTo>
                    <a:cubicBezTo>
                      <a:pt x="5783" y="754"/>
                      <a:pt x="5668" y="341"/>
                      <a:pt x="5573" y="33"/>
                    </a:cubicBezTo>
                    <a:cubicBezTo>
                      <a:pt x="5392" y="13"/>
                      <a:pt x="5206" y="0"/>
                      <a:pt x="50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515;p47"/>
              <p:cNvSpPr/>
              <p:nvPr/>
            </p:nvSpPr>
            <p:spPr>
              <a:xfrm>
                <a:off x="1673450" y="3858550"/>
                <a:ext cx="154125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8151" extrusionOk="0">
                    <a:moveTo>
                      <a:pt x="652" y="4993"/>
                    </a:moveTo>
                    <a:cubicBezTo>
                      <a:pt x="652" y="4993"/>
                      <a:pt x="659" y="5063"/>
                      <a:pt x="646" y="5138"/>
                    </a:cubicBezTo>
                    <a:cubicBezTo>
                      <a:pt x="649" y="5051"/>
                      <a:pt x="652" y="4993"/>
                      <a:pt x="652" y="4993"/>
                    </a:cubicBezTo>
                    <a:close/>
                    <a:moveTo>
                      <a:pt x="3096" y="0"/>
                    </a:moveTo>
                    <a:lnTo>
                      <a:pt x="3096" y="0"/>
                    </a:lnTo>
                    <a:cubicBezTo>
                      <a:pt x="2881" y="108"/>
                      <a:pt x="2680" y="228"/>
                      <a:pt x="2505" y="365"/>
                    </a:cubicBezTo>
                    <a:cubicBezTo>
                      <a:pt x="2018" y="744"/>
                      <a:pt x="1471" y="1231"/>
                      <a:pt x="1057" y="1661"/>
                    </a:cubicBezTo>
                    <a:cubicBezTo>
                      <a:pt x="542" y="2199"/>
                      <a:pt x="234" y="2651"/>
                      <a:pt x="501" y="2702"/>
                    </a:cubicBezTo>
                    <a:cubicBezTo>
                      <a:pt x="501" y="2702"/>
                      <a:pt x="0" y="3514"/>
                      <a:pt x="247" y="3860"/>
                    </a:cubicBezTo>
                    <a:cubicBezTo>
                      <a:pt x="281" y="3909"/>
                      <a:pt x="332" y="3951"/>
                      <a:pt x="403" y="3976"/>
                    </a:cubicBezTo>
                    <a:cubicBezTo>
                      <a:pt x="403" y="3976"/>
                      <a:pt x="63" y="5145"/>
                      <a:pt x="378" y="5280"/>
                    </a:cubicBezTo>
                    <a:cubicBezTo>
                      <a:pt x="423" y="5299"/>
                      <a:pt x="460" y="5307"/>
                      <a:pt x="491" y="5307"/>
                    </a:cubicBezTo>
                    <a:cubicBezTo>
                      <a:pt x="593" y="5307"/>
                      <a:pt x="632" y="5221"/>
                      <a:pt x="646" y="5138"/>
                    </a:cubicBezTo>
                    <a:lnTo>
                      <a:pt x="646" y="5138"/>
                    </a:lnTo>
                    <a:cubicBezTo>
                      <a:pt x="639" y="5454"/>
                      <a:pt x="652" y="6183"/>
                      <a:pt x="924" y="6267"/>
                    </a:cubicBezTo>
                    <a:cubicBezTo>
                      <a:pt x="963" y="6279"/>
                      <a:pt x="994" y="6284"/>
                      <a:pt x="1021" y="6284"/>
                    </a:cubicBezTo>
                    <a:cubicBezTo>
                      <a:pt x="1112" y="6284"/>
                      <a:pt x="1138" y="6222"/>
                      <a:pt x="1138" y="6153"/>
                    </a:cubicBezTo>
                    <a:cubicBezTo>
                      <a:pt x="1115" y="6050"/>
                      <a:pt x="1098" y="5975"/>
                      <a:pt x="1093" y="5953"/>
                    </a:cubicBezTo>
                    <a:lnTo>
                      <a:pt x="1093" y="5953"/>
                    </a:lnTo>
                    <a:cubicBezTo>
                      <a:pt x="1105" y="5979"/>
                      <a:pt x="1138" y="6073"/>
                      <a:pt x="1138" y="6153"/>
                    </a:cubicBezTo>
                    <a:cubicBezTo>
                      <a:pt x="1217" y="6472"/>
                      <a:pt x="1380" y="7052"/>
                      <a:pt x="1537" y="7052"/>
                    </a:cubicBezTo>
                    <a:cubicBezTo>
                      <a:pt x="1550" y="7052"/>
                      <a:pt x="1564" y="7048"/>
                      <a:pt x="1577" y="7039"/>
                    </a:cubicBezTo>
                    <a:cubicBezTo>
                      <a:pt x="1735" y="6936"/>
                      <a:pt x="1759" y="6797"/>
                      <a:pt x="1761" y="6720"/>
                    </a:cubicBezTo>
                    <a:cubicBezTo>
                      <a:pt x="1778" y="6929"/>
                      <a:pt x="1969" y="7449"/>
                      <a:pt x="2608" y="7828"/>
                    </a:cubicBezTo>
                    <a:cubicBezTo>
                      <a:pt x="3009" y="8068"/>
                      <a:pt x="3316" y="8151"/>
                      <a:pt x="3575" y="8151"/>
                    </a:cubicBezTo>
                    <a:cubicBezTo>
                      <a:pt x="3874" y="8151"/>
                      <a:pt x="4109" y="8040"/>
                      <a:pt x="4352" y="7935"/>
                    </a:cubicBezTo>
                    <a:cubicBezTo>
                      <a:pt x="4352" y="7935"/>
                      <a:pt x="4975" y="7872"/>
                      <a:pt x="5513" y="7872"/>
                    </a:cubicBezTo>
                    <a:cubicBezTo>
                      <a:pt x="5666" y="7872"/>
                      <a:pt x="5813" y="7877"/>
                      <a:pt x="5936" y="7890"/>
                    </a:cubicBezTo>
                    <a:cubicBezTo>
                      <a:pt x="6015" y="7899"/>
                      <a:pt x="6092" y="7910"/>
                      <a:pt x="6165" y="7922"/>
                    </a:cubicBezTo>
                    <a:cubicBezTo>
                      <a:pt x="6053" y="7512"/>
                      <a:pt x="5872" y="7036"/>
                      <a:pt x="5655" y="6600"/>
                    </a:cubicBezTo>
                    <a:cubicBezTo>
                      <a:pt x="5596" y="6484"/>
                      <a:pt x="5536" y="6371"/>
                      <a:pt x="5471" y="6264"/>
                    </a:cubicBezTo>
                    <a:cubicBezTo>
                      <a:pt x="4995" y="5475"/>
                      <a:pt x="5105" y="4684"/>
                      <a:pt x="5263" y="3803"/>
                    </a:cubicBezTo>
                    <a:lnTo>
                      <a:pt x="5263" y="3803"/>
                    </a:lnTo>
                    <a:cubicBezTo>
                      <a:pt x="5020" y="4454"/>
                      <a:pt x="4786" y="4974"/>
                      <a:pt x="4340" y="4974"/>
                    </a:cubicBezTo>
                    <a:cubicBezTo>
                      <a:pt x="4182" y="4974"/>
                      <a:pt x="3999" y="4909"/>
                      <a:pt x="3779" y="4763"/>
                    </a:cubicBezTo>
                    <a:cubicBezTo>
                      <a:pt x="2367" y="3705"/>
                      <a:pt x="3521" y="1620"/>
                      <a:pt x="3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516;p47"/>
              <p:cNvSpPr/>
              <p:nvPr/>
            </p:nvSpPr>
            <p:spPr>
              <a:xfrm>
                <a:off x="1732525" y="3834200"/>
                <a:ext cx="11680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5952" extrusionOk="0">
                    <a:moveTo>
                      <a:pt x="4672" y="0"/>
                    </a:moveTo>
                    <a:cubicBezTo>
                      <a:pt x="4440" y="10"/>
                      <a:pt x="4208" y="33"/>
                      <a:pt x="3932" y="97"/>
                    </a:cubicBezTo>
                    <a:cubicBezTo>
                      <a:pt x="3270" y="248"/>
                      <a:pt x="1826" y="424"/>
                      <a:pt x="730" y="976"/>
                    </a:cubicBezTo>
                    <a:cubicBezTo>
                      <a:pt x="1157" y="2596"/>
                      <a:pt x="0" y="4680"/>
                      <a:pt x="1414" y="5740"/>
                    </a:cubicBezTo>
                    <a:cubicBezTo>
                      <a:pt x="1634" y="5886"/>
                      <a:pt x="1817" y="5951"/>
                      <a:pt x="1974" y="5951"/>
                    </a:cubicBezTo>
                    <a:cubicBezTo>
                      <a:pt x="2420" y="5951"/>
                      <a:pt x="2654" y="5431"/>
                      <a:pt x="2898" y="4780"/>
                    </a:cubicBezTo>
                    <a:cubicBezTo>
                      <a:pt x="2900" y="4774"/>
                      <a:pt x="2900" y="4767"/>
                      <a:pt x="2901" y="4761"/>
                    </a:cubicBezTo>
                    <a:cubicBezTo>
                      <a:pt x="3059" y="3873"/>
                      <a:pt x="3469" y="2758"/>
                      <a:pt x="3969" y="1758"/>
                    </a:cubicBezTo>
                    <a:cubicBezTo>
                      <a:pt x="4269" y="1158"/>
                      <a:pt x="4518" y="463"/>
                      <a:pt x="46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517;p47"/>
              <p:cNvSpPr/>
              <p:nvPr/>
            </p:nvSpPr>
            <p:spPr>
              <a:xfrm>
                <a:off x="2026100" y="3836375"/>
                <a:ext cx="8290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375" extrusionOk="0">
                    <a:moveTo>
                      <a:pt x="249" y="0"/>
                    </a:moveTo>
                    <a:cubicBezTo>
                      <a:pt x="136" y="375"/>
                      <a:pt x="32" y="782"/>
                      <a:pt x="23" y="1078"/>
                    </a:cubicBezTo>
                    <a:cubicBezTo>
                      <a:pt x="0" y="1785"/>
                      <a:pt x="183" y="2855"/>
                      <a:pt x="478" y="3513"/>
                    </a:cubicBezTo>
                    <a:cubicBezTo>
                      <a:pt x="773" y="4174"/>
                      <a:pt x="727" y="5059"/>
                      <a:pt x="1682" y="5288"/>
                    </a:cubicBezTo>
                    <a:cubicBezTo>
                      <a:pt x="1915" y="5343"/>
                      <a:pt x="2121" y="5374"/>
                      <a:pt x="2309" y="5374"/>
                    </a:cubicBezTo>
                    <a:cubicBezTo>
                      <a:pt x="2663" y="5374"/>
                      <a:pt x="2952" y="5265"/>
                      <a:pt x="3236" y="5002"/>
                    </a:cubicBezTo>
                    <a:cubicBezTo>
                      <a:pt x="3288" y="4766"/>
                      <a:pt x="3315" y="4522"/>
                      <a:pt x="3308" y="4288"/>
                    </a:cubicBezTo>
                    <a:cubicBezTo>
                      <a:pt x="3278" y="3422"/>
                      <a:pt x="2686" y="1892"/>
                      <a:pt x="2594" y="1663"/>
                    </a:cubicBezTo>
                    <a:cubicBezTo>
                      <a:pt x="2505" y="1436"/>
                      <a:pt x="2442" y="1345"/>
                      <a:pt x="2442" y="1345"/>
                    </a:cubicBezTo>
                    <a:cubicBezTo>
                      <a:pt x="2442" y="1345"/>
                      <a:pt x="3172" y="1148"/>
                      <a:pt x="3187" y="525"/>
                    </a:cubicBezTo>
                    <a:cubicBezTo>
                      <a:pt x="3194" y="187"/>
                      <a:pt x="3104" y="91"/>
                      <a:pt x="2949" y="91"/>
                    </a:cubicBezTo>
                    <a:cubicBezTo>
                      <a:pt x="2818" y="91"/>
                      <a:pt x="2643" y="158"/>
                      <a:pt x="2442" y="207"/>
                    </a:cubicBezTo>
                    <a:cubicBezTo>
                      <a:pt x="2232" y="258"/>
                      <a:pt x="1923" y="280"/>
                      <a:pt x="1624" y="280"/>
                    </a:cubicBezTo>
                    <a:cubicBezTo>
                      <a:pt x="1299" y="280"/>
                      <a:pt x="985" y="254"/>
                      <a:pt x="820" y="207"/>
                    </a:cubicBezTo>
                    <a:cubicBezTo>
                      <a:pt x="718" y="178"/>
                      <a:pt x="517" y="96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518;p47"/>
              <p:cNvSpPr/>
              <p:nvPr/>
            </p:nvSpPr>
            <p:spPr>
              <a:xfrm>
                <a:off x="1798225" y="3826700"/>
                <a:ext cx="309675" cy="248275"/>
              </a:xfrm>
              <a:custGeom>
                <a:avLst/>
                <a:gdLst/>
                <a:ahLst/>
                <a:cxnLst/>
                <a:rect l="l" t="t" r="r" b="b"/>
                <a:pathLst>
                  <a:path w="12387" h="9931" extrusionOk="0">
                    <a:moveTo>
                      <a:pt x="7798" y="0"/>
                    </a:moveTo>
                    <a:cubicBezTo>
                      <a:pt x="7893" y="307"/>
                      <a:pt x="8008" y="723"/>
                      <a:pt x="8102" y="1193"/>
                    </a:cubicBezTo>
                    <a:cubicBezTo>
                      <a:pt x="8308" y="2217"/>
                      <a:pt x="7921" y="3265"/>
                      <a:pt x="7762" y="4084"/>
                    </a:cubicBezTo>
                    <a:cubicBezTo>
                      <a:pt x="7601" y="4902"/>
                      <a:pt x="6987" y="5494"/>
                      <a:pt x="6576" y="5995"/>
                    </a:cubicBezTo>
                    <a:cubicBezTo>
                      <a:pt x="6347" y="6276"/>
                      <a:pt x="6030" y="6356"/>
                      <a:pt x="5631" y="6356"/>
                    </a:cubicBezTo>
                    <a:cubicBezTo>
                      <a:pt x="5320" y="6356"/>
                      <a:pt x="4961" y="6308"/>
                      <a:pt x="4554" y="6269"/>
                    </a:cubicBezTo>
                    <a:cubicBezTo>
                      <a:pt x="3620" y="6176"/>
                      <a:pt x="3439" y="5380"/>
                      <a:pt x="2717" y="3651"/>
                    </a:cubicBezTo>
                    <a:cubicBezTo>
                      <a:pt x="2227" y="2477"/>
                      <a:pt x="2806" y="1078"/>
                      <a:pt x="3238" y="260"/>
                    </a:cubicBezTo>
                    <a:lnTo>
                      <a:pt x="3238" y="260"/>
                    </a:lnTo>
                    <a:cubicBezTo>
                      <a:pt x="2740" y="304"/>
                      <a:pt x="2394" y="289"/>
                      <a:pt x="2045" y="303"/>
                    </a:cubicBezTo>
                    <a:cubicBezTo>
                      <a:pt x="1893" y="766"/>
                      <a:pt x="1644" y="1461"/>
                      <a:pt x="1343" y="2059"/>
                    </a:cubicBezTo>
                    <a:cubicBezTo>
                      <a:pt x="842" y="3061"/>
                      <a:pt x="432" y="4175"/>
                      <a:pt x="273" y="5061"/>
                    </a:cubicBezTo>
                    <a:cubicBezTo>
                      <a:pt x="114" y="5950"/>
                      <a:pt x="1" y="6745"/>
                      <a:pt x="479" y="7543"/>
                    </a:cubicBezTo>
                    <a:cubicBezTo>
                      <a:pt x="541" y="7650"/>
                      <a:pt x="603" y="7761"/>
                      <a:pt x="663" y="7877"/>
                    </a:cubicBezTo>
                    <a:cubicBezTo>
                      <a:pt x="884" y="8311"/>
                      <a:pt x="1062" y="8786"/>
                      <a:pt x="1175" y="9199"/>
                    </a:cubicBezTo>
                    <a:cubicBezTo>
                      <a:pt x="1573" y="9266"/>
                      <a:pt x="1920" y="9380"/>
                      <a:pt x="2598" y="9380"/>
                    </a:cubicBezTo>
                    <a:cubicBezTo>
                      <a:pt x="2663" y="9380"/>
                      <a:pt x="2732" y="9379"/>
                      <a:pt x="2805" y="9377"/>
                    </a:cubicBezTo>
                    <a:cubicBezTo>
                      <a:pt x="2920" y="9373"/>
                      <a:pt x="3033" y="9372"/>
                      <a:pt x="3144" y="9372"/>
                    </a:cubicBezTo>
                    <a:cubicBezTo>
                      <a:pt x="3708" y="9372"/>
                      <a:pt x="4219" y="9410"/>
                      <a:pt x="4641" y="9410"/>
                    </a:cubicBezTo>
                    <a:cubicBezTo>
                      <a:pt x="4826" y="9410"/>
                      <a:pt x="4994" y="9402"/>
                      <a:pt x="5142" y="9381"/>
                    </a:cubicBezTo>
                    <a:cubicBezTo>
                      <a:pt x="5290" y="9359"/>
                      <a:pt x="5425" y="9351"/>
                      <a:pt x="5543" y="9351"/>
                    </a:cubicBezTo>
                    <a:cubicBezTo>
                      <a:pt x="5859" y="9351"/>
                      <a:pt x="6052" y="9409"/>
                      <a:pt x="6052" y="9409"/>
                    </a:cubicBezTo>
                    <a:cubicBezTo>
                      <a:pt x="6052" y="9409"/>
                      <a:pt x="6240" y="9931"/>
                      <a:pt x="6658" y="9931"/>
                    </a:cubicBezTo>
                    <a:cubicBezTo>
                      <a:pt x="6690" y="9931"/>
                      <a:pt x="6723" y="9928"/>
                      <a:pt x="6757" y="9921"/>
                    </a:cubicBezTo>
                    <a:cubicBezTo>
                      <a:pt x="7248" y="9831"/>
                      <a:pt x="6976" y="9239"/>
                      <a:pt x="6976" y="9239"/>
                    </a:cubicBezTo>
                    <a:cubicBezTo>
                      <a:pt x="6976" y="9239"/>
                      <a:pt x="8659" y="9161"/>
                      <a:pt x="10175" y="8404"/>
                    </a:cubicBezTo>
                    <a:cubicBezTo>
                      <a:pt x="10175" y="8404"/>
                      <a:pt x="10323" y="8881"/>
                      <a:pt x="10615" y="8881"/>
                    </a:cubicBezTo>
                    <a:cubicBezTo>
                      <a:pt x="10649" y="8881"/>
                      <a:pt x="10684" y="8874"/>
                      <a:pt x="10722" y="8860"/>
                    </a:cubicBezTo>
                    <a:cubicBezTo>
                      <a:pt x="11087" y="8724"/>
                      <a:pt x="10874" y="8042"/>
                      <a:pt x="10874" y="8042"/>
                    </a:cubicBezTo>
                    <a:cubicBezTo>
                      <a:pt x="10874" y="8042"/>
                      <a:pt x="11513" y="7298"/>
                      <a:pt x="11772" y="6904"/>
                    </a:cubicBezTo>
                    <a:cubicBezTo>
                      <a:pt x="11957" y="6616"/>
                      <a:pt x="12249" y="6023"/>
                      <a:pt x="12387" y="5393"/>
                    </a:cubicBezTo>
                    <a:lnTo>
                      <a:pt x="12387" y="5393"/>
                    </a:lnTo>
                    <a:cubicBezTo>
                      <a:pt x="12112" y="5642"/>
                      <a:pt x="11833" y="5755"/>
                      <a:pt x="11498" y="5762"/>
                    </a:cubicBezTo>
                    <a:cubicBezTo>
                      <a:pt x="11483" y="5763"/>
                      <a:pt x="11467" y="5763"/>
                      <a:pt x="11452" y="5763"/>
                    </a:cubicBezTo>
                    <a:cubicBezTo>
                      <a:pt x="11266" y="5763"/>
                      <a:pt x="11063" y="5731"/>
                      <a:pt x="10832" y="5677"/>
                    </a:cubicBezTo>
                    <a:cubicBezTo>
                      <a:pt x="9877" y="5449"/>
                      <a:pt x="9925" y="4561"/>
                      <a:pt x="9628" y="3902"/>
                    </a:cubicBezTo>
                    <a:cubicBezTo>
                      <a:pt x="9332" y="3243"/>
                      <a:pt x="9147" y="2173"/>
                      <a:pt x="9172" y="1468"/>
                    </a:cubicBezTo>
                    <a:cubicBezTo>
                      <a:pt x="9180" y="1172"/>
                      <a:pt x="9282" y="762"/>
                      <a:pt x="9398" y="390"/>
                    </a:cubicBezTo>
                    <a:cubicBezTo>
                      <a:pt x="8991" y="245"/>
                      <a:pt x="8423" y="71"/>
                      <a:pt x="77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519;p47"/>
              <p:cNvSpPr/>
              <p:nvPr/>
            </p:nvSpPr>
            <p:spPr>
              <a:xfrm>
                <a:off x="1860800" y="3847950"/>
                <a:ext cx="5837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465" extrusionOk="0">
                    <a:moveTo>
                      <a:pt x="1501" y="0"/>
                    </a:moveTo>
                    <a:cubicBezTo>
                      <a:pt x="1501" y="0"/>
                      <a:pt x="651" y="288"/>
                      <a:pt x="317" y="380"/>
                    </a:cubicBezTo>
                    <a:cubicBezTo>
                      <a:pt x="1" y="465"/>
                      <a:pt x="213" y="1464"/>
                      <a:pt x="1130" y="1464"/>
                    </a:cubicBezTo>
                    <a:cubicBezTo>
                      <a:pt x="1180" y="1464"/>
                      <a:pt x="1232" y="1461"/>
                      <a:pt x="1286" y="1455"/>
                    </a:cubicBezTo>
                    <a:cubicBezTo>
                      <a:pt x="2335" y="1335"/>
                      <a:pt x="2227" y="731"/>
                      <a:pt x="2227" y="731"/>
                    </a:cubicBez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520;p47"/>
              <p:cNvSpPr/>
              <p:nvPr/>
            </p:nvSpPr>
            <p:spPr>
              <a:xfrm>
                <a:off x="1860300" y="3846550"/>
                <a:ext cx="596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569" extrusionOk="0">
                    <a:moveTo>
                      <a:pt x="1525" y="1"/>
                    </a:moveTo>
                    <a:cubicBezTo>
                      <a:pt x="1519" y="1"/>
                      <a:pt x="1513" y="2"/>
                      <a:pt x="1506" y="4"/>
                    </a:cubicBezTo>
                    <a:cubicBezTo>
                      <a:pt x="1292" y="77"/>
                      <a:pt x="1079" y="147"/>
                      <a:pt x="865" y="215"/>
                    </a:cubicBezTo>
                    <a:cubicBezTo>
                      <a:pt x="703" y="269"/>
                      <a:pt x="363" y="299"/>
                      <a:pt x="240" y="428"/>
                    </a:cubicBezTo>
                    <a:cubicBezTo>
                      <a:pt x="1" y="677"/>
                      <a:pt x="234" y="1101"/>
                      <a:pt x="425" y="1301"/>
                    </a:cubicBezTo>
                    <a:cubicBezTo>
                      <a:pt x="593" y="1477"/>
                      <a:pt x="917" y="1568"/>
                      <a:pt x="1250" y="1568"/>
                    </a:cubicBezTo>
                    <a:cubicBezTo>
                      <a:pt x="1805" y="1568"/>
                      <a:pt x="2384" y="1314"/>
                      <a:pt x="2304" y="776"/>
                    </a:cubicBezTo>
                    <a:cubicBezTo>
                      <a:pt x="2299" y="747"/>
                      <a:pt x="2280" y="735"/>
                      <a:pt x="2258" y="735"/>
                    </a:cubicBezTo>
                    <a:cubicBezTo>
                      <a:pt x="2226" y="735"/>
                      <a:pt x="2191" y="763"/>
                      <a:pt x="2197" y="805"/>
                    </a:cubicBezTo>
                    <a:cubicBezTo>
                      <a:pt x="2230" y="1015"/>
                      <a:pt x="2042" y="1200"/>
                      <a:pt x="1870" y="1300"/>
                    </a:cubicBezTo>
                    <a:cubicBezTo>
                      <a:pt x="1678" y="1412"/>
                      <a:pt x="1449" y="1472"/>
                      <a:pt x="1222" y="1472"/>
                    </a:cubicBezTo>
                    <a:cubicBezTo>
                      <a:pt x="897" y="1472"/>
                      <a:pt x="578" y="1349"/>
                      <a:pt x="387" y="1080"/>
                    </a:cubicBezTo>
                    <a:cubicBezTo>
                      <a:pt x="306" y="964"/>
                      <a:pt x="263" y="822"/>
                      <a:pt x="257" y="683"/>
                    </a:cubicBezTo>
                    <a:cubicBezTo>
                      <a:pt x="250" y="467"/>
                      <a:pt x="478" y="454"/>
                      <a:pt x="638" y="407"/>
                    </a:cubicBezTo>
                    <a:cubicBezTo>
                      <a:pt x="939" y="312"/>
                      <a:pt x="1238" y="213"/>
                      <a:pt x="1537" y="111"/>
                    </a:cubicBezTo>
                    <a:cubicBezTo>
                      <a:pt x="1597" y="90"/>
                      <a:pt x="1579" y="1"/>
                      <a:pt x="15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521;p47"/>
              <p:cNvSpPr/>
              <p:nvPr/>
            </p:nvSpPr>
            <p:spPr>
              <a:xfrm>
                <a:off x="1951400" y="3928350"/>
                <a:ext cx="1215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533" extrusionOk="0">
                    <a:moveTo>
                      <a:pt x="244" y="1"/>
                    </a:moveTo>
                    <a:cubicBezTo>
                      <a:pt x="109" y="1"/>
                      <a:pt x="0" y="120"/>
                      <a:pt x="0" y="266"/>
                    </a:cubicBezTo>
                    <a:cubicBezTo>
                      <a:pt x="0" y="412"/>
                      <a:pt x="109" y="532"/>
                      <a:pt x="244" y="532"/>
                    </a:cubicBezTo>
                    <a:cubicBezTo>
                      <a:pt x="377" y="532"/>
                      <a:pt x="485" y="413"/>
                      <a:pt x="485" y="266"/>
                    </a:cubicBezTo>
                    <a:cubicBezTo>
                      <a:pt x="485" y="120"/>
                      <a:pt x="377" y="1"/>
                      <a:pt x="2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522;p47"/>
              <p:cNvSpPr/>
              <p:nvPr/>
            </p:nvSpPr>
            <p:spPr>
              <a:xfrm>
                <a:off x="2063275" y="3923400"/>
                <a:ext cx="121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34" extrusionOk="0">
                    <a:moveTo>
                      <a:pt x="243" y="1"/>
                    </a:moveTo>
                    <a:cubicBezTo>
                      <a:pt x="109" y="1"/>
                      <a:pt x="0" y="121"/>
                      <a:pt x="0" y="267"/>
                    </a:cubicBezTo>
                    <a:cubicBezTo>
                      <a:pt x="0" y="413"/>
                      <a:pt x="109" y="533"/>
                      <a:pt x="243" y="533"/>
                    </a:cubicBezTo>
                    <a:cubicBezTo>
                      <a:pt x="376" y="533"/>
                      <a:pt x="485" y="413"/>
                      <a:pt x="485" y="267"/>
                    </a:cubicBezTo>
                    <a:cubicBezTo>
                      <a:pt x="485" y="121"/>
                      <a:pt x="376" y="3"/>
                      <a:pt x="2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523;p47"/>
              <p:cNvSpPr/>
              <p:nvPr/>
            </p:nvSpPr>
            <p:spPr>
              <a:xfrm>
                <a:off x="2000100" y="3922300"/>
                <a:ext cx="27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624" extrusionOk="0">
                    <a:moveTo>
                      <a:pt x="1063" y="0"/>
                    </a:moveTo>
                    <a:cubicBezTo>
                      <a:pt x="1042" y="0"/>
                      <a:pt x="1024" y="14"/>
                      <a:pt x="1017" y="34"/>
                    </a:cubicBezTo>
                    <a:cubicBezTo>
                      <a:pt x="982" y="165"/>
                      <a:pt x="846" y="506"/>
                      <a:pt x="648" y="532"/>
                    </a:cubicBezTo>
                    <a:cubicBezTo>
                      <a:pt x="640" y="534"/>
                      <a:pt x="631" y="534"/>
                      <a:pt x="623" y="534"/>
                    </a:cubicBezTo>
                    <a:cubicBezTo>
                      <a:pt x="423" y="534"/>
                      <a:pt x="171" y="254"/>
                      <a:pt x="88" y="142"/>
                    </a:cubicBezTo>
                    <a:cubicBezTo>
                      <a:pt x="79" y="129"/>
                      <a:pt x="65" y="123"/>
                      <a:pt x="51" y="123"/>
                    </a:cubicBezTo>
                    <a:cubicBezTo>
                      <a:pt x="42" y="123"/>
                      <a:pt x="33" y="126"/>
                      <a:pt x="25" y="131"/>
                    </a:cubicBezTo>
                    <a:cubicBezTo>
                      <a:pt x="5" y="146"/>
                      <a:pt x="1" y="175"/>
                      <a:pt x="15" y="195"/>
                    </a:cubicBezTo>
                    <a:cubicBezTo>
                      <a:pt x="28" y="214"/>
                      <a:pt x="338" y="624"/>
                      <a:pt x="623" y="624"/>
                    </a:cubicBezTo>
                    <a:cubicBezTo>
                      <a:pt x="635" y="624"/>
                      <a:pt x="648" y="624"/>
                      <a:pt x="660" y="622"/>
                    </a:cubicBezTo>
                    <a:cubicBezTo>
                      <a:pt x="959" y="585"/>
                      <a:pt x="1100" y="79"/>
                      <a:pt x="1105" y="58"/>
                    </a:cubicBezTo>
                    <a:cubicBezTo>
                      <a:pt x="1111" y="34"/>
                      <a:pt x="1097" y="8"/>
                      <a:pt x="1072" y="1"/>
                    </a:cubicBezTo>
                    <a:cubicBezTo>
                      <a:pt x="1069" y="1"/>
                      <a:pt x="1066" y="0"/>
                      <a:pt x="10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524;p47"/>
              <p:cNvSpPr/>
              <p:nvPr/>
            </p:nvSpPr>
            <p:spPr>
              <a:xfrm>
                <a:off x="2015275" y="3935600"/>
                <a:ext cx="230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655" extrusionOk="0">
                    <a:moveTo>
                      <a:pt x="45" y="0"/>
                    </a:moveTo>
                    <a:cubicBezTo>
                      <a:pt x="21" y="0"/>
                      <a:pt x="0" y="19"/>
                      <a:pt x="0" y="45"/>
                    </a:cubicBezTo>
                    <a:lnTo>
                      <a:pt x="0" y="610"/>
                    </a:lnTo>
                    <a:cubicBezTo>
                      <a:pt x="0" y="634"/>
                      <a:pt x="21" y="655"/>
                      <a:pt x="45" y="655"/>
                    </a:cubicBezTo>
                    <a:cubicBezTo>
                      <a:pt x="71" y="655"/>
                      <a:pt x="92" y="634"/>
                      <a:pt x="92" y="610"/>
                    </a:cubicBezTo>
                    <a:lnTo>
                      <a:pt x="92" y="45"/>
                    </a:lnTo>
                    <a:cubicBezTo>
                      <a:pt x="92" y="19"/>
                      <a:pt x="71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525;p47"/>
              <p:cNvSpPr/>
              <p:nvPr/>
            </p:nvSpPr>
            <p:spPr>
              <a:xfrm>
                <a:off x="1948925" y="4043125"/>
                <a:ext cx="31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322" extrusionOk="0">
                    <a:moveTo>
                      <a:pt x="894" y="1"/>
                    </a:moveTo>
                    <a:cubicBezTo>
                      <a:pt x="867" y="1"/>
                      <a:pt x="840" y="23"/>
                      <a:pt x="846" y="57"/>
                    </a:cubicBezTo>
                    <a:cubicBezTo>
                      <a:pt x="916" y="427"/>
                      <a:pt x="1158" y="936"/>
                      <a:pt x="745" y="1193"/>
                    </a:cubicBezTo>
                    <a:cubicBezTo>
                      <a:pt x="689" y="1228"/>
                      <a:pt x="636" y="1244"/>
                      <a:pt x="586" y="1244"/>
                    </a:cubicBezTo>
                    <a:cubicBezTo>
                      <a:pt x="271" y="1244"/>
                      <a:pt x="93" y="621"/>
                      <a:pt x="50" y="391"/>
                    </a:cubicBezTo>
                    <a:cubicBezTo>
                      <a:pt x="47" y="379"/>
                      <a:pt x="36" y="373"/>
                      <a:pt x="26" y="373"/>
                    </a:cubicBezTo>
                    <a:cubicBezTo>
                      <a:pt x="13" y="373"/>
                      <a:pt x="1" y="382"/>
                      <a:pt x="2" y="397"/>
                    </a:cubicBezTo>
                    <a:cubicBezTo>
                      <a:pt x="18" y="680"/>
                      <a:pt x="206" y="1321"/>
                      <a:pt x="584" y="1321"/>
                    </a:cubicBezTo>
                    <a:cubicBezTo>
                      <a:pt x="614" y="1321"/>
                      <a:pt x="645" y="1317"/>
                      <a:pt x="677" y="1309"/>
                    </a:cubicBezTo>
                    <a:cubicBezTo>
                      <a:pt x="1255" y="1157"/>
                      <a:pt x="1066" y="442"/>
                      <a:pt x="936" y="32"/>
                    </a:cubicBezTo>
                    <a:cubicBezTo>
                      <a:pt x="929" y="10"/>
                      <a:pt x="911" y="1"/>
                      <a:pt x="8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526;p47"/>
              <p:cNvSpPr/>
              <p:nvPr/>
            </p:nvSpPr>
            <p:spPr>
              <a:xfrm>
                <a:off x="2050075" y="4018300"/>
                <a:ext cx="275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322" extrusionOk="0">
                    <a:moveTo>
                      <a:pt x="757" y="1"/>
                    </a:moveTo>
                    <a:cubicBezTo>
                      <a:pt x="731" y="1"/>
                      <a:pt x="703" y="24"/>
                      <a:pt x="708" y="58"/>
                    </a:cubicBezTo>
                    <a:cubicBezTo>
                      <a:pt x="760" y="414"/>
                      <a:pt x="994" y="956"/>
                      <a:pt x="606" y="1205"/>
                    </a:cubicBezTo>
                    <a:cubicBezTo>
                      <a:pt x="567" y="1231"/>
                      <a:pt x="529" y="1242"/>
                      <a:pt x="494" y="1242"/>
                    </a:cubicBezTo>
                    <a:cubicBezTo>
                      <a:pt x="224" y="1242"/>
                      <a:pt x="78" y="568"/>
                      <a:pt x="47" y="391"/>
                    </a:cubicBezTo>
                    <a:cubicBezTo>
                      <a:pt x="46" y="381"/>
                      <a:pt x="36" y="376"/>
                      <a:pt x="27" y="376"/>
                    </a:cubicBezTo>
                    <a:cubicBezTo>
                      <a:pt x="14" y="376"/>
                      <a:pt x="1" y="384"/>
                      <a:pt x="3" y="400"/>
                    </a:cubicBezTo>
                    <a:cubicBezTo>
                      <a:pt x="11" y="634"/>
                      <a:pt x="144" y="1321"/>
                      <a:pt x="488" y="1321"/>
                    </a:cubicBezTo>
                    <a:cubicBezTo>
                      <a:pt x="507" y="1321"/>
                      <a:pt x="526" y="1319"/>
                      <a:pt x="547" y="1315"/>
                    </a:cubicBezTo>
                    <a:cubicBezTo>
                      <a:pt x="1100" y="1199"/>
                      <a:pt x="900" y="400"/>
                      <a:pt x="796" y="34"/>
                    </a:cubicBezTo>
                    <a:cubicBezTo>
                      <a:pt x="790" y="11"/>
                      <a:pt x="773" y="1"/>
                      <a:pt x="7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2527;p47"/>
            <p:cNvGrpSpPr/>
            <p:nvPr/>
          </p:nvGrpSpPr>
          <p:grpSpPr>
            <a:xfrm>
              <a:off x="2376042" y="2261513"/>
              <a:ext cx="1000268" cy="971890"/>
              <a:chOff x="2242950" y="3928100"/>
              <a:chExt cx="779875" cy="757750"/>
            </a:xfrm>
          </p:grpSpPr>
          <p:sp>
            <p:nvSpPr>
              <p:cNvPr id="53" name="Google Shape;2528;p47"/>
              <p:cNvSpPr/>
              <p:nvPr/>
            </p:nvSpPr>
            <p:spPr>
              <a:xfrm>
                <a:off x="2927625" y="4153650"/>
                <a:ext cx="91950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3642" extrusionOk="0">
                    <a:moveTo>
                      <a:pt x="1371" y="0"/>
                    </a:moveTo>
                    <a:cubicBezTo>
                      <a:pt x="790" y="1355"/>
                      <a:pt x="0" y="2280"/>
                      <a:pt x="0" y="2280"/>
                    </a:cubicBezTo>
                    <a:lnTo>
                      <a:pt x="2425" y="3641"/>
                    </a:lnTo>
                    <a:cubicBezTo>
                      <a:pt x="2425" y="3641"/>
                      <a:pt x="3383" y="2288"/>
                      <a:pt x="3677" y="351"/>
                    </a:cubicBezTo>
                    <a:lnTo>
                      <a:pt x="3677" y="351"/>
                    </a:lnTo>
                    <a:cubicBezTo>
                      <a:pt x="3520" y="366"/>
                      <a:pt x="3365" y="374"/>
                      <a:pt x="3211" y="374"/>
                    </a:cubicBezTo>
                    <a:cubicBezTo>
                      <a:pt x="2566" y="374"/>
                      <a:pt x="1950" y="240"/>
                      <a:pt x="13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529;p47"/>
              <p:cNvSpPr/>
              <p:nvPr/>
            </p:nvSpPr>
            <p:spPr>
              <a:xfrm>
                <a:off x="2961875" y="4054575"/>
                <a:ext cx="60950" cy="108425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4337" extrusionOk="0">
                    <a:moveTo>
                      <a:pt x="1252" y="0"/>
                    </a:moveTo>
                    <a:cubicBezTo>
                      <a:pt x="911" y="0"/>
                      <a:pt x="636" y="582"/>
                      <a:pt x="605" y="1452"/>
                    </a:cubicBezTo>
                    <a:cubicBezTo>
                      <a:pt x="571" y="2361"/>
                      <a:pt x="317" y="3225"/>
                      <a:pt x="1" y="3961"/>
                    </a:cubicBezTo>
                    <a:cubicBezTo>
                      <a:pt x="581" y="4203"/>
                      <a:pt x="1200" y="4336"/>
                      <a:pt x="1846" y="4336"/>
                    </a:cubicBezTo>
                    <a:cubicBezTo>
                      <a:pt x="1998" y="4336"/>
                      <a:pt x="2152" y="4329"/>
                      <a:pt x="2307" y="4314"/>
                    </a:cubicBezTo>
                    <a:cubicBezTo>
                      <a:pt x="2437" y="3452"/>
                      <a:pt x="2437" y="2477"/>
                      <a:pt x="2161" y="1452"/>
                    </a:cubicBezTo>
                    <a:cubicBezTo>
                      <a:pt x="1883" y="423"/>
                      <a:pt x="1544" y="0"/>
                      <a:pt x="1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530;p47"/>
              <p:cNvSpPr/>
              <p:nvPr/>
            </p:nvSpPr>
            <p:spPr>
              <a:xfrm>
                <a:off x="2737100" y="4492675"/>
                <a:ext cx="1165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7069" extrusionOk="0">
                    <a:moveTo>
                      <a:pt x="787" y="1"/>
                    </a:moveTo>
                    <a:cubicBezTo>
                      <a:pt x="911" y="374"/>
                      <a:pt x="1027" y="703"/>
                      <a:pt x="1107" y="911"/>
                    </a:cubicBezTo>
                    <a:cubicBezTo>
                      <a:pt x="1474" y="1883"/>
                      <a:pt x="1764" y="2620"/>
                      <a:pt x="1764" y="3225"/>
                    </a:cubicBezTo>
                    <a:cubicBezTo>
                      <a:pt x="1764" y="3828"/>
                      <a:pt x="1185" y="5537"/>
                      <a:pt x="1185" y="5537"/>
                    </a:cubicBezTo>
                    <a:cubicBezTo>
                      <a:pt x="1185" y="5537"/>
                      <a:pt x="1034" y="5470"/>
                      <a:pt x="844" y="5470"/>
                    </a:cubicBezTo>
                    <a:cubicBezTo>
                      <a:pt x="582" y="5470"/>
                      <a:pt x="248" y="5596"/>
                      <a:pt x="132" y="6192"/>
                    </a:cubicBezTo>
                    <a:cubicBezTo>
                      <a:pt x="1" y="6876"/>
                      <a:pt x="738" y="6928"/>
                      <a:pt x="738" y="6928"/>
                    </a:cubicBezTo>
                    <a:cubicBezTo>
                      <a:pt x="851" y="7033"/>
                      <a:pt x="989" y="7068"/>
                      <a:pt x="1121" y="7068"/>
                    </a:cubicBezTo>
                    <a:cubicBezTo>
                      <a:pt x="1386" y="7068"/>
                      <a:pt x="1631" y="6928"/>
                      <a:pt x="1631" y="6928"/>
                    </a:cubicBezTo>
                    <a:cubicBezTo>
                      <a:pt x="1631" y="6928"/>
                      <a:pt x="1795" y="7041"/>
                      <a:pt x="2091" y="7041"/>
                    </a:cubicBezTo>
                    <a:cubicBezTo>
                      <a:pt x="2260" y="7041"/>
                      <a:pt x="2471" y="7004"/>
                      <a:pt x="2719" y="6889"/>
                    </a:cubicBezTo>
                    <a:cubicBezTo>
                      <a:pt x="4061" y="6152"/>
                      <a:pt x="4559" y="3907"/>
                      <a:pt x="4662" y="2523"/>
                    </a:cubicBezTo>
                    <a:cubicBezTo>
                      <a:pt x="3217" y="1868"/>
                      <a:pt x="1896" y="1024"/>
                      <a:pt x="7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531;p47"/>
              <p:cNvSpPr/>
              <p:nvPr/>
            </p:nvSpPr>
            <p:spPr>
              <a:xfrm>
                <a:off x="2328625" y="4192925"/>
                <a:ext cx="104350" cy="160225"/>
              </a:xfrm>
              <a:custGeom>
                <a:avLst/>
                <a:gdLst/>
                <a:ahLst/>
                <a:cxnLst/>
                <a:rect l="l" t="t" r="r" b="b"/>
                <a:pathLst>
                  <a:path w="4174" h="6409" extrusionOk="0">
                    <a:moveTo>
                      <a:pt x="4174" y="0"/>
                    </a:moveTo>
                    <a:lnTo>
                      <a:pt x="2461" y="52"/>
                    </a:lnTo>
                    <a:cubicBezTo>
                      <a:pt x="2461" y="52"/>
                      <a:pt x="2355" y="631"/>
                      <a:pt x="2014" y="1920"/>
                    </a:cubicBezTo>
                    <a:cubicBezTo>
                      <a:pt x="1876" y="2441"/>
                      <a:pt x="1551" y="2992"/>
                      <a:pt x="1187" y="3645"/>
                    </a:cubicBezTo>
                    <a:cubicBezTo>
                      <a:pt x="764" y="4398"/>
                      <a:pt x="294" y="5283"/>
                      <a:pt x="0" y="6409"/>
                    </a:cubicBezTo>
                    <a:cubicBezTo>
                      <a:pt x="437" y="5883"/>
                      <a:pt x="1029" y="5323"/>
                      <a:pt x="1943" y="4520"/>
                    </a:cubicBezTo>
                    <a:cubicBezTo>
                      <a:pt x="2108" y="4373"/>
                      <a:pt x="2266" y="4201"/>
                      <a:pt x="2415" y="4014"/>
                    </a:cubicBezTo>
                    <a:cubicBezTo>
                      <a:pt x="3237" y="2991"/>
                      <a:pt x="3802" y="1433"/>
                      <a:pt x="41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532;p47"/>
              <p:cNvSpPr/>
              <p:nvPr/>
            </p:nvSpPr>
            <p:spPr>
              <a:xfrm>
                <a:off x="2842025" y="4469825"/>
                <a:ext cx="117275" cy="199625"/>
              </a:xfrm>
              <a:custGeom>
                <a:avLst/>
                <a:gdLst/>
                <a:ahLst/>
                <a:cxnLst/>
                <a:rect l="l" t="t" r="r" b="b"/>
                <a:pathLst>
                  <a:path w="4691" h="7985" extrusionOk="0">
                    <a:moveTo>
                      <a:pt x="637" y="0"/>
                    </a:moveTo>
                    <a:cubicBezTo>
                      <a:pt x="749" y="582"/>
                      <a:pt x="912" y="1316"/>
                      <a:pt x="1106" y="1825"/>
                    </a:cubicBezTo>
                    <a:cubicBezTo>
                      <a:pt x="1473" y="2797"/>
                      <a:pt x="1762" y="3534"/>
                      <a:pt x="1762" y="4139"/>
                    </a:cubicBezTo>
                    <a:cubicBezTo>
                      <a:pt x="1762" y="4742"/>
                      <a:pt x="1183" y="6451"/>
                      <a:pt x="1183" y="6451"/>
                    </a:cubicBezTo>
                    <a:cubicBezTo>
                      <a:pt x="1183" y="6451"/>
                      <a:pt x="1032" y="6384"/>
                      <a:pt x="842" y="6384"/>
                    </a:cubicBezTo>
                    <a:cubicBezTo>
                      <a:pt x="581" y="6384"/>
                      <a:pt x="248" y="6510"/>
                      <a:pt x="132" y="7108"/>
                    </a:cubicBezTo>
                    <a:cubicBezTo>
                      <a:pt x="0" y="7791"/>
                      <a:pt x="737" y="7845"/>
                      <a:pt x="737" y="7845"/>
                    </a:cubicBezTo>
                    <a:cubicBezTo>
                      <a:pt x="851" y="7949"/>
                      <a:pt x="988" y="7984"/>
                      <a:pt x="1121" y="7984"/>
                    </a:cubicBezTo>
                    <a:cubicBezTo>
                      <a:pt x="1385" y="7984"/>
                      <a:pt x="1630" y="7845"/>
                      <a:pt x="1630" y="7845"/>
                    </a:cubicBezTo>
                    <a:cubicBezTo>
                      <a:pt x="1630" y="7845"/>
                      <a:pt x="1794" y="7957"/>
                      <a:pt x="2089" y="7957"/>
                    </a:cubicBezTo>
                    <a:cubicBezTo>
                      <a:pt x="2258" y="7957"/>
                      <a:pt x="2469" y="7920"/>
                      <a:pt x="2718" y="7804"/>
                    </a:cubicBezTo>
                    <a:cubicBezTo>
                      <a:pt x="4267" y="6954"/>
                      <a:pt x="4691" y="4100"/>
                      <a:pt x="4683" y="2871"/>
                    </a:cubicBezTo>
                    <a:cubicBezTo>
                      <a:pt x="2692" y="2228"/>
                      <a:pt x="1406" y="1200"/>
                      <a:pt x="6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533;p47"/>
              <p:cNvSpPr/>
              <p:nvPr/>
            </p:nvSpPr>
            <p:spPr>
              <a:xfrm>
                <a:off x="2313850" y="4189950"/>
                <a:ext cx="339775" cy="494575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19783" extrusionOk="0">
                    <a:moveTo>
                      <a:pt x="8288" y="0"/>
                    </a:moveTo>
                    <a:lnTo>
                      <a:pt x="4762" y="113"/>
                    </a:lnTo>
                    <a:cubicBezTo>
                      <a:pt x="4388" y="1545"/>
                      <a:pt x="3824" y="3103"/>
                      <a:pt x="3003" y="4129"/>
                    </a:cubicBezTo>
                    <a:cubicBezTo>
                      <a:pt x="2852" y="4317"/>
                      <a:pt x="2696" y="4487"/>
                      <a:pt x="2530" y="4633"/>
                    </a:cubicBezTo>
                    <a:cubicBezTo>
                      <a:pt x="1616" y="5436"/>
                      <a:pt x="1024" y="5998"/>
                      <a:pt x="587" y="6522"/>
                    </a:cubicBezTo>
                    <a:cubicBezTo>
                      <a:pt x="509" y="6819"/>
                      <a:pt x="442" y="7136"/>
                      <a:pt x="393" y="7470"/>
                    </a:cubicBezTo>
                    <a:cubicBezTo>
                      <a:pt x="0" y="10148"/>
                      <a:pt x="762" y="12069"/>
                      <a:pt x="999" y="14012"/>
                    </a:cubicBezTo>
                    <a:cubicBezTo>
                      <a:pt x="1234" y="15958"/>
                      <a:pt x="1468" y="17508"/>
                      <a:pt x="1468" y="17508"/>
                    </a:cubicBezTo>
                    <a:cubicBezTo>
                      <a:pt x="1468" y="17508"/>
                      <a:pt x="1309" y="17482"/>
                      <a:pt x="1097" y="17482"/>
                    </a:cubicBezTo>
                    <a:cubicBezTo>
                      <a:pt x="702" y="17482"/>
                      <a:pt x="127" y="17572"/>
                      <a:pt x="73" y="18086"/>
                    </a:cubicBezTo>
                    <a:cubicBezTo>
                      <a:pt x="69" y="18880"/>
                      <a:pt x="399" y="19005"/>
                      <a:pt x="606" y="19005"/>
                    </a:cubicBezTo>
                    <a:cubicBezTo>
                      <a:pt x="701" y="19005"/>
                      <a:pt x="771" y="18979"/>
                      <a:pt x="771" y="18979"/>
                    </a:cubicBezTo>
                    <a:lnTo>
                      <a:pt x="771" y="18979"/>
                    </a:lnTo>
                    <a:cubicBezTo>
                      <a:pt x="771" y="18979"/>
                      <a:pt x="737" y="19426"/>
                      <a:pt x="1261" y="19531"/>
                    </a:cubicBezTo>
                    <a:cubicBezTo>
                      <a:pt x="1337" y="19546"/>
                      <a:pt x="1408" y="19553"/>
                      <a:pt x="1474" y="19553"/>
                    </a:cubicBezTo>
                    <a:cubicBezTo>
                      <a:pt x="1522" y="19553"/>
                      <a:pt x="1568" y="19550"/>
                      <a:pt x="1610" y="19544"/>
                    </a:cubicBezTo>
                    <a:cubicBezTo>
                      <a:pt x="1913" y="19500"/>
                      <a:pt x="2076" y="19324"/>
                      <a:pt x="2076" y="19324"/>
                    </a:cubicBezTo>
                    <a:cubicBezTo>
                      <a:pt x="2076" y="19324"/>
                      <a:pt x="2247" y="19545"/>
                      <a:pt x="2688" y="19545"/>
                    </a:cubicBezTo>
                    <a:cubicBezTo>
                      <a:pt x="2743" y="19545"/>
                      <a:pt x="2802" y="19541"/>
                      <a:pt x="2865" y="19533"/>
                    </a:cubicBezTo>
                    <a:cubicBezTo>
                      <a:pt x="4021" y="19297"/>
                      <a:pt x="4023" y="17408"/>
                      <a:pt x="4284" y="15749"/>
                    </a:cubicBezTo>
                    <a:cubicBezTo>
                      <a:pt x="4462" y="14619"/>
                      <a:pt x="4669" y="12197"/>
                      <a:pt x="4736" y="11393"/>
                    </a:cubicBezTo>
                    <a:cubicBezTo>
                      <a:pt x="4750" y="11225"/>
                      <a:pt x="4757" y="11126"/>
                      <a:pt x="4757" y="11126"/>
                    </a:cubicBezTo>
                    <a:cubicBezTo>
                      <a:pt x="6126" y="11387"/>
                      <a:pt x="7049" y="11418"/>
                      <a:pt x="7405" y="11418"/>
                    </a:cubicBezTo>
                    <a:cubicBezTo>
                      <a:pt x="7514" y="11418"/>
                      <a:pt x="7570" y="11415"/>
                      <a:pt x="7570" y="11415"/>
                    </a:cubicBezTo>
                    <a:lnTo>
                      <a:pt x="7570" y="11415"/>
                    </a:lnTo>
                    <a:cubicBezTo>
                      <a:pt x="7570" y="11415"/>
                      <a:pt x="7570" y="11838"/>
                      <a:pt x="7440" y="13283"/>
                    </a:cubicBezTo>
                    <a:cubicBezTo>
                      <a:pt x="7307" y="14729"/>
                      <a:pt x="7385" y="17672"/>
                      <a:pt x="7385" y="17672"/>
                    </a:cubicBezTo>
                    <a:cubicBezTo>
                      <a:pt x="7385" y="17672"/>
                      <a:pt x="5888" y="17672"/>
                      <a:pt x="5914" y="18565"/>
                    </a:cubicBezTo>
                    <a:cubicBezTo>
                      <a:pt x="5936" y="19289"/>
                      <a:pt x="6285" y="19358"/>
                      <a:pt x="6416" y="19358"/>
                    </a:cubicBezTo>
                    <a:cubicBezTo>
                      <a:pt x="6447" y="19358"/>
                      <a:pt x="6466" y="19354"/>
                      <a:pt x="6466" y="19354"/>
                    </a:cubicBezTo>
                    <a:cubicBezTo>
                      <a:pt x="6754" y="19604"/>
                      <a:pt x="7066" y="19669"/>
                      <a:pt x="7313" y="19669"/>
                    </a:cubicBezTo>
                    <a:cubicBezTo>
                      <a:pt x="7586" y="19669"/>
                      <a:pt x="7780" y="19590"/>
                      <a:pt x="7780" y="19590"/>
                    </a:cubicBezTo>
                    <a:cubicBezTo>
                      <a:pt x="8039" y="19722"/>
                      <a:pt x="8295" y="19783"/>
                      <a:pt x="8537" y="19783"/>
                    </a:cubicBezTo>
                    <a:cubicBezTo>
                      <a:pt x="9156" y="19783"/>
                      <a:pt x="9681" y="19388"/>
                      <a:pt x="9908" y="18802"/>
                    </a:cubicBezTo>
                    <a:cubicBezTo>
                      <a:pt x="10222" y="17987"/>
                      <a:pt x="10198" y="17384"/>
                      <a:pt x="10777" y="15518"/>
                    </a:cubicBezTo>
                    <a:cubicBezTo>
                      <a:pt x="11353" y="13650"/>
                      <a:pt x="11670" y="11917"/>
                      <a:pt x="11670" y="11917"/>
                    </a:cubicBezTo>
                    <a:cubicBezTo>
                      <a:pt x="11867" y="11932"/>
                      <a:pt x="12064" y="11940"/>
                      <a:pt x="12262" y="11940"/>
                    </a:cubicBezTo>
                    <a:cubicBezTo>
                      <a:pt x="12690" y="11940"/>
                      <a:pt x="13127" y="11903"/>
                      <a:pt x="13591" y="11820"/>
                    </a:cubicBezTo>
                    <a:cubicBezTo>
                      <a:pt x="13519" y="10969"/>
                      <a:pt x="13327" y="9972"/>
                      <a:pt x="12876" y="9273"/>
                    </a:cubicBezTo>
                    <a:cubicBezTo>
                      <a:pt x="12048" y="8002"/>
                      <a:pt x="9064" y="6496"/>
                      <a:pt x="7968" y="4458"/>
                    </a:cubicBezTo>
                    <a:cubicBezTo>
                      <a:pt x="7806" y="4159"/>
                      <a:pt x="7687" y="3850"/>
                      <a:pt x="7618" y="3528"/>
                    </a:cubicBezTo>
                    <a:cubicBezTo>
                      <a:pt x="7392" y="2447"/>
                      <a:pt x="7777" y="1143"/>
                      <a:pt x="82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534;p47"/>
              <p:cNvSpPr/>
              <p:nvPr/>
            </p:nvSpPr>
            <p:spPr>
              <a:xfrm>
                <a:off x="2498775" y="4187675"/>
                <a:ext cx="516075" cy="368050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4722" extrusionOk="0">
                    <a:moveTo>
                      <a:pt x="4062" y="0"/>
                    </a:moveTo>
                    <a:lnTo>
                      <a:pt x="894" y="97"/>
                    </a:lnTo>
                    <a:cubicBezTo>
                      <a:pt x="385" y="1238"/>
                      <a:pt x="1" y="2542"/>
                      <a:pt x="225" y="3624"/>
                    </a:cubicBezTo>
                    <a:cubicBezTo>
                      <a:pt x="293" y="3946"/>
                      <a:pt x="414" y="4256"/>
                      <a:pt x="574" y="4554"/>
                    </a:cubicBezTo>
                    <a:cubicBezTo>
                      <a:pt x="1672" y="6591"/>
                      <a:pt x="4655" y="8097"/>
                      <a:pt x="5482" y="9369"/>
                    </a:cubicBezTo>
                    <a:cubicBezTo>
                      <a:pt x="5930" y="10063"/>
                      <a:pt x="6122" y="11060"/>
                      <a:pt x="6194" y="11911"/>
                    </a:cubicBezTo>
                    <a:cubicBezTo>
                      <a:pt x="7038" y="11759"/>
                      <a:pt x="7970" y="11454"/>
                      <a:pt x="9107" y="10931"/>
                    </a:cubicBezTo>
                    <a:cubicBezTo>
                      <a:pt x="9338" y="10826"/>
                      <a:pt x="9581" y="10734"/>
                      <a:pt x="9832" y="10659"/>
                    </a:cubicBezTo>
                    <a:cubicBezTo>
                      <a:pt x="9904" y="10905"/>
                      <a:pt x="9990" y="11185"/>
                      <a:pt x="10077" y="11463"/>
                    </a:cubicBezTo>
                    <a:cubicBezTo>
                      <a:pt x="10156" y="11715"/>
                      <a:pt x="10240" y="11966"/>
                      <a:pt x="10317" y="12201"/>
                    </a:cubicBezTo>
                    <a:cubicBezTo>
                      <a:pt x="11427" y="13222"/>
                      <a:pt x="12752" y="14067"/>
                      <a:pt x="14194" y="14721"/>
                    </a:cubicBezTo>
                    <a:cubicBezTo>
                      <a:pt x="14217" y="14427"/>
                      <a:pt x="14221" y="14171"/>
                      <a:pt x="14211" y="13979"/>
                    </a:cubicBezTo>
                    <a:cubicBezTo>
                      <a:pt x="14195" y="13654"/>
                      <a:pt x="14139" y="13431"/>
                      <a:pt x="14113" y="13213"/>
                    </a:cubicBezTo>
                    <a:cubicBezTo>
                      <a:pt x="14063" y="12831"/>
                      <a:pt x="14102" y="12469"/>
                      <a:pt x="14602" y="11623"/>
                    </a:cubicBezTo>
                    <a:cubicBezTo>
                      <a:pt x="15389" y="12677"/>
                      <a:pt x="16611" y="13573"/>
                      <a:pt x="18415" y="14157"/>
                    </a:cubicBezTo>
                    <a:cubicBezTo>
                      <a:pt x="18413" y="14096"/>
                      <a:pt x="18413" y="14035"/>
                      <a:pt x="18409" y="13980"/>
                    </a:cubicBezTo>
                    <a:cubicBezTo>
                      <a:pt x="18357" y="12874"/>
                      <a:pt x="17833" y="12926"/>
                      <a:pt x="19566" y="10457"/>
                    </a:cubicBezTo>
                    <a:cubicBezTo>
                      <a:pt x="20178" y="9588"/>
                      <a:pt x="20526" y="8425"/>
                      <a:pt x="20643" y="7220"/>
                    </a:cubicBezTo>
                    <a:lnTo>
                      <a:pt x="20643" y="7220"/>
                    </a:lnTo>
                    <a:cubicBezTo>
                      <a:pt x="19184" y="8015"/>
                      <a:pt x="17537" y="8575"/>
                      <a:pt x="16011" y="8575"/>
                    </a:cubicBezTo>
                    <a:cubicBezTo>
                      <a:pt x="14344" y="8575"/>
                      <a:pt x="12821" y="7907"/>
                      <a:pt x="11843" y="6147"/>
                    </a:cubicBezTo>
                    <a:cubicBezTo>
                      <a:pt x="10994" y="4621"/>
                      <a:pt x="10522" y="2924"/>
                      <a:pt x="10082" y="1206"/>
                    </a:cubicBezTo>
                    <a:cubicBezTo>
                      <a:pt x="9964" y="1210"/>
                      <a:pt x="9847" y="1211"/>
                      <a:pt x="9731" y="1211"/>
                    </a:cubicBezTo>
                    <a:cubicBezTo>
                      <a:pt x="8952" y="1211"/>
                      <a:pt x="8210" y="1134"/>
                      <a:pt x="7534" y="1022"/>
                    </a:cubicBezTo>
                    <a:cubicBezTo>
                      <a:pt x="5496" y="681"/>
                      <a:pt x="4062" y="0"/>
                      <a:pt x="4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535;p47"/>
              <p:cNvSpPr/>
              <p:nvPr/>
            </p:nvSpPr>
            <p:spPr>
              <a:xfrm>
                <a:off x="2750775" y="4207025"/>
                <a:ext cx="269325" cy="19507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7803" extrusionOk="0">
                    <a:moveTo>
                      <a:pt x="5415" y="1"/>
                    </a:moveTo>
                    <a:cubicBezTo>
                      <a:pt x="5054" y="1"/>
                      <a:pt x="4678" y="16"/>
                      <a:pt x="4286" y="41"/>
                    </a:cubicBezTo>
                    <a:cubicBezTo>
                      <a:pt x="3245" y="111"/>
                      <a:pt x="2093" y="251"/>
                      <a:pt x="814" y="381"/>
                    </a:cubicBezTo>
                    <a:cubicBezTo>
                      <a:pt x="539" y="409"/>
                      <a:pt x="269" y="425"/>
                      <a:pt x="1" y="432"/>
                    </a:cubicBezTo>
                    <a:cubicBezTo>
                      <a:pt x="442" y="2150"/>
                      <a:pt x="913" y="3847"/>
                      <a:pt x="1761" y="5374"/>
                    </a:cubicBezTo>
                    <a:cubicBezTo>
                      <a:pt x="2739" y="7134"/>
                      <a:pt x="4262" y="7803"/>
                      <a:pt x="5928" y="7803"/>
                    </a:cubicBezTo>
                    <a:cubicBezTo>
                      <a:pt x="7455" y="7803"/>
                      <a:pt x="9101" y="7242"/>
                      <a:pt x="10560" y="6446"/>
                    </a:cubicBezTo>
                    <a:cubicBezTo>
                      <a:pt x="10773" y="4231"/>
                      <a:pt x="10186" y="1878"/>
                      <a:pt x="8962" y="959"/>
                    </a:cubicBezTo>
                    <a:cubicBezTo>
                      <a:pt x="7987" y="228"/>
                      <a:pt x="6816" y="1"/>
                      <a:pt x="5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536;p47"/>
              <p:cNvSpPr/>
              <p:nvPr/>
            </p:nvSpPr>
            <p:spPr>
              <a:xfrm>
                <a:off x="2317925" y="3931750"/>
                <a:ext cx="251825" cy="229100"/>
              </a:xfrm>
              <a:custGeom>
                <a:avLst/>
                <a:gdLst/>
                <a:ahLst/>
                <a:cxnLst/>
                <a:rect l="l" t="t" r="r" b="b"/>
                <a:pathLst>
                  <a:path w="10073" h="9164" extrusionOk="0">
                    <a:moveTo>
                      <a:pt x="2536" y="1"/>
                    </a:moveTo>
                    <a:cubicBezTo>
                      <a:pt x="1251" y="1"/>
                      <a:pt x="1" y="1235"/>
                      <a:pt x="457" y="4031"/>
                    </a:cubicBezTo>
                    <a:cubicBezTo>
                      <a:pt x="990" y="7303"/>
                      <a:pt x="1289" y="8348"/>
                      <a:pt x="2445" y="9057"/>
                    </a:cubicBezTo>
                    <a:cubicBezTo>
                      <a:pt x="2563" y="9130"/>
                      <a:pt x="2678" y="9163"/>
                      <a:pt x="2790" y="9163"/>
                    </a:cubicBezTo>
                    <a:cubicBezTo>
                      <a:pt x="3771" y="9163"/>
                      <a:pt x="4523" y="6600"/>
                      <a:pt x="5546" y="5195"/>
                    </a:cubicBezTo>
                    <a:cubicBezTo>
                      <a:pt x="6683" y="3630"/>
                      <a:pt x="10072" y="917"/>
                      <a:pt x="6969" y="603"/>
                    </a:cubicBezTo>
                    <a:cubicBezTo>
                      <a:pt x="6969" y="603"/>
                      <a:pt x="4648" y="590"/>
                      <a:pt x="3187" y="107"/>
                    </a:cubicBezTo>
                    <a:cubicBezTo>
                      <a:pt x="2975" y="37"/>
                      <a:pt x="2755" y="1"/>
                      <a:pt x="2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537;p47"/>
              <p:cNvSpPr/>
              <p:nvPr/>
            </p:nvSpPr>
            <p:spPr>
              <a:xfrm>
                <a:off x="2242950" y="3928100"/>
                <a:ext cx="261475" cy="292925"/>
              </a:xfrm>
              <a:custGeom>
                <a:avLst/>
                <a:gdLst/>
                <a:ahLst/>
                <a:cxnLst/>
                <a:rect l="l" t="t" r="r" b="b"/>
                <a:pathLst>
                  <a:path w="10459" h="11717" extrusionOk="0">
                    <a:moveTo>
                      <a:pt x="8635" y="1"/>
                    </a:moveTo>
                    <a:cubicBezTo>
                      <a:pt x="8334" y="1"/>
                      <a:pt x="8051" y="24"/>
                      <a:pt x="7780" y="70"/>
                    </a:cubicBezTo>
                    <a:cubicBezTo>
                      <a:pt x="7082" y="564"/>
                      <a:pt x="6114" y="1335"/>
                      <a:pt x="5464" y="2206"/>
                    </a:cubicBezTo>
                    <a:cubicBezTo>
                      <a:pt x="4686" y="3251"/>
                      <a:pt x="4394" y="3872"/>
                      <a:pt x="3529" y="3872"/>
                    </a:cubicBezTo>
                    <a:cubicBezTo>
                      <a:pt x="3361" y="3872"/>
                      <a:pt x="3172" y="3849"/>
                      <a:pt x="2954" y="3801"/>
                    </a:cubicBezTo>
                    <a:cubicBezTo>
                      <a:pt x="2849" y="3815"/>
                      <a:pt x="2720" y="3822"/>
                      <a:pt x="2555" y="3822"/>
                    </a:cubicBezTo>
                    <a:cubicBezTo>
                      <a:pt x="2501" y="3822"/>
                      <a:pt x="2444" y="3821"/>
                      <a:pt x="2382" y="3820"/>
                    </a:cubicBezTo>
                    <a:cubicBezTo>
                      <a:pt x="2354" y="3819"/>
                      <a:pt x="2327" y="3819"/>
                      <a:pt x="2300" y="3819"/>
                    </a:cubicBezTo>
                    <a:cubicBezTo>
                      <a:pt x="410" y="3819"/>
                      <a:pt x="42" y="5352"/>
                      <a:pt x="80" y="6492"/>
                    </a:cubicBezTo>
                    <a:cubicBezTo>
                      <a:pt x="121" y="7647"/>
                      <a:pt x="1" y="9198"/>
                      <a:pt x="2550" y="10393"/>
                    </a:cubicBezTo>
                    <a:cubicBezTo>
                      <a:pt x="3530" y="10854"/>
                      <a:pt x="4442" y="11333"/>
                      <a:pt x="5387" y="11717"/>
                    </a:cubicBezTo>
                    <a:cubicBezTo>
                      <a:pt x="5813" y="11249"/>
                      <a:pt x="6338" y="10608"/>
                      <a:pt x="6815" y="9871"/>
                    </a:cubicBezTo>
                    <a:cubicBezTo>
                      <a:pt x="7743" y="8433"/>
                      <a:pt x="6095" y="7068"/>
                      <a:pt x="5639" y="5636"/>
                    </a:cubicBezTo>
                    <a:cubicBezTo>
                      <a:pt x="5183" y="4205"/>
                      <a:pt x="6165" y="4441"/>
                      <a:pt x="8057" y="3038"/>
                    </a:cubicBezTo>
                    <a:cubicBezTo>
                      <a:pt x="9250" y="2155"/>
                      <a:pt x="10039" y="979"/>
                      <a:pt x="10458" y="231"/>
                    </a:cubicBezTo>
                    <a:cubicBezTo>
                      <a:pt x="9775" y="76"/>
                      <a:pt x="9176" y="1"/>
                      <a:pt x="8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538;p47"/>
              <p:cNvSpPr/>
              <p:nvPr/>
            </p:nvSpPr>
            <p:spPr>
              <a:xfrm>
                <a:off x="2316850" y="3929875"/>
                <a:ext cx="12065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4826" h="3802" extrusionOk="0">
                    <a:moveTo>
                      <a:pt x="4826" y="1"/>
                    </a:moveTo>
                    <a:lnTo>
                      <a:pt x="4826" y="1"/>
                    </a:lnTo>
                    <a:cubicBezTo>
                      <a:pt x="3682" y="196"/>
                      <a:pt x="2763" y="795"/>
                      <a:pt x="1707" y="1757"/>
                    </a:cubicBezTo>
                    <a:cubicBezTo>
                      <a:pt x="199" y="3132"/>
                      <a:pt x="739" y="3628"/>
                      <a:pt x="1" y="3730"/>
                    </a:cubicBezTo>
                    <a:cubicBezTo>
                      <a:pt x="219" y="3778"/>
                      <a:pt x="407" y="3801"/>
                      <a:pt x="575" y="3801"/>
                    </a:cubicBezTo>
                    <a:cubicBezTo>
                      <a:pt x="1439" y="3801"/>
                      <a:pt x="1731" y="3179"/>
                      <a:pt x="2509" y="2135"/>
                    </a:cubicBezTo>
                    <a:cubicBezTo>
                      <a:pt x="3159" y="1264"/>
                      <a:pt x="4126" y="493"/>
                      <a:pt x="4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539;p47"/>
              <p:cNvSpPr/>
              <p:nvPr/>
            </p:nvSpPr>
            <p:spPr>
              <a:xfrm>
                <a:off x="2372525" y="3933850"/>
                <a:ext cx="245000" cy="30612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2245" extrusionOk="0">
                    <a:moveTo>
                      <a:pt x="5275" y="1"/>
                    </a:moveTo>
                    <a:cubicBezTo>
                      <a:pt x="4854" y="751"/>
                      <a:pt x="4067" y="1925"/>
                      <a:pt x="2874" y="2808"/>
                    </a:cubicBezTo>
                    <a:cubicBezTo>
                      <a:pt x="982" y="4211"/>
                      <a:pt x="0" y="3975"/>
                      <a:pt x="456" y="5406"/>
                    </a:cubicBezTo>
                    <a:cubicBezTo>
                      <a:pt x="912" y="6838"/>
                      <a:pt x="2561" y="8203"/>
                      <a:pt x="1632" y="9641"/>
                    </a:cubicBezTo>
                    <a:cubicBezTo>
                      <a:pt x="1155" y="10376"/>
                      <a:pt x="628" y="11019"/>
                      <a:pt x="206" y="11487"/>
                    </a:cubicBezTo>
                    <a:cubicBezTo>
                      <a:pt x="1302" y="11930"/>
                      <a:pt x="2446" y="12244"/>
                      <a:pt x="3796" y="12244"/>
                    </a:cubicBezTo>
                    <a:cubicBezTo>
                      <a:pt x="4312" y="12244"/>
                      <a:pt x="4858" y="12198"/>
                      <a:pt x="5443" y="12096"/>
                    </a:cubicBezTo>
                    <a:cubicBezTo>
                      <a:pt x="9392" y="11403"/>
                      <a:pt x="9799" y="9883"/>
                      <a:pt x="9799" y="9883"/>
                    </a:cubicBezTo>
                    <a:lnTo>
                      <a:pt x="9236" y="3084"/>
                    </a:lnTo>
                    <a:cubicBezTo>
                      <a:pt x="9234" y="3087"/>
                      <a:pt x="9232" y="3089"/>
                      <a:pt x="9229" y="3089"/>
                    </a:cubicBezTo>
                    <a:cubicBezTo>
                      <a:pt x="9113" y="3089"/>
                      <a:pt x="8182" y="702"/>
                      <a:pt x="5456" y="41"/>
                    </a:cubicBezTo>
                    <a:cubicBezTo>
                      <a:pt x="5395" y="26"/>
                      <a:pt x="5338" y="15"/>
                      <a:pt x="5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540;p47"/>
              <p:cNvSpPr/>
              <p:nvPr/>
            </p:nvSpPr>
            <p:spPr>
              <a:xfrm>
                <a:off x="2495025" y="3977550"/>
                <a:ext cx="238775" cy="263500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0540" extrusionOk="0">
                    <a:moveTo>
                      <a:pt x="2490" y="1"/>
                    </a:moveTo>
                    <a:cubicBezTo>
                      <a:pt x="1025" y="1"/>
                      <a:pt x="1692" y="3468"/>
                      <a:pt x="1578" y="5200"/>
                    </a:cubicBezTo>
                    <a:cubicBezTo>
                      <a:pt x="1444" y="7270"/>
                      <a:pt x="0" y="10299"/>
                      <a:pt x="1497" y="10506"/>
                    </a:cubicBezTo>
                    <a:cubicBezTo>
                      <a:pt x="1663" y="10528"/>
                      <a:pt x="1822" y="10540"/>
                      <a:pt x="1979" y="10540"/>
                    </a:cubicBezTo>
                    <a:cubicBezTo>
                      <a:pt x="2295" y="10540"/>
                      <a:pt x="2599" y="10492"/>
                      <a:pt x="2916" y="10388"/>
                    </a:cubicBezTo>
                    <a:cubicBezTo>
                      <a:pt x="3858" y="10079"/>
                      <a:pt x="4919" y="9269"/>
                      <a:pt x="6768" y="7715"/>
                    </a:cubicBezTo>
                    <a:cubicBezTo>
                      <a:pt x="9550" y="5380"/>
                      <a:pt x="8806" y="3211"/>
                      <a:pt x="7213" y="2610"/>
                    </a:cubicBezTo>
                    <a:cubicBezTo>
                      <a:pt x="5616" y="2011"/>
                      <a:pt x="3617" y="437"/>
                      <a:pt x="3617" y="437"/>
                    </a:cubicBezTo>
                    <a:cubicBezTo>
                      <a:pt x="3247" y="200"/>
                      <a:pt x="2943" y="68"/>
                      <a:pt x="2690" y="21"/>
                    </a:cubicBezTo>
                    <a:cubicBezTo>
                      <a:pt x="2619" y="7"/>
                      <a:pt x="2553" y="1"/>
                      <a:pt x="24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541;p47"/>
              <p:cNvSpPr/>
              <p:nvPr/>
            </p:nvSpPr>
            <p:spPr>
              <a:xfrm>
                <a:off x="2500600" y="3974125"/>
                <a:ext cx="229700" cy="263500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10540" extrusionOk="0">
                    <a:moveTo>
                      <a:pt x="2393" y="0"/>
                    </a:moveTo>
                    <a:cubicBezTo>
                      <a:pt x="983" y="0"/>
                      <a:pt x="1626" y="3467"/>
                      <a:pt x="1517" y="5200"/>
                    </a:cubicBezTo>
                    <a:cubicBezTo>
                      <a:pt x="1389" y="7270"/>
                      <a:pt x="0" y="10298"/>
                      <a:pt x="1439" y="10505"/>
                    </a:cubicBezTo>
                    <a:cubicBezTo>
                      <a:pt x="1598" y="10528"/>
                      <a:pt x="1752" y="10539"/>
                      <a:pt x="1903" y="10539"/>
                    </a:cubicBezTo>
                    <a:cubicBezTo>
                      <a:pt x="2207" y="10539"/>
                      <a:pt x="2501" y="10492"/>
                      <a:pt x="2806" y="10388"/>
                    </a:cubicBezTo>
                    <a:cubicBezTo>
                      <a:pt x="3712" y="10078"/>
                      <a:pt x="4733" y="9270"/>
                      <a:pt x="6513" y="7714"/>
                    </a:cubicBezTo>
                    <a:cubicBezTo>
                      <a:pt x="9187" y="5379"/>
                      <a:pt x="8473" y="3209"/>
                      <a:pt x="6939" y="2610"/>
                    </a:cubicBezTo>
                    <a:cubicBezTo>
                      <a:pt x="5404" y="2010"/>
                      <a:pt x="3479" y="437"/>
                      <a:pt x="3479" y="437"/>
                    </a:cubicBezTo>
                    <a:cubicBezTo>
                      <a:pt x="3124" y="199"/>
                      <a:pt x="2830" y="68"/>
                      <a:pt x="2586" y="20"/>
                    </a:cubicBezTo>
                    <a:cubicBezTo>
                      <a:pt x="2518" y="7"/>
                      <a:pt x="2453" y="0"/>
                      <a:pt x="2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542;p47"/>
              <p:cNvSpPr/>
              <p:nvPr/>
            </p:nvSpPr>
            <p:spPr>
              <a:xfrm>
                <a:off x="2272700" y="4033600"/>
                <a:ext cx="723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1436" extrusionOk="0">
                    <a:moveTo>
                      <a:pt x="879" y="1"/>
                    </a:moveTo>
                    <a:cubicBezTo>
                      <a:pt x="1" y="1"/>
                      <a:pt x="689" y="1319"/>
                      <a:pt x="1141" y="1409"/>
                    </a:cubicBezTo>
                    <a:cubicBezTo>
                      <a:pt x="1230" y="1427"/>
                      <a:pt x="1311" y="1435"/>
                      <a:pt x="1387" y="1435"/>
                    </a:cubicBezTo>
                    <a:cubicBezTo>
                      <a:pt x="1757" y="1435"/>
                      <a:pt x="2014" y="1236"/>
                      <a:pt x="2414" y="894"/>
                    </a:cubicBezTo>
                    <a:cubicBezTo>
                      <a:pt x="2894" y="483"/>
                      <a:pt x="1348" y="86"/>
                      <a:pt x="1348" y="86"/>
                    </a:cubicBezTo>
                    <a:cubicBezTo>
                      <a:pt x="1158" y="27"/>
                      <a:pt x="1003" y="1"/>
                      <a:pt x="8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543;p47"/>
              <p:cNvSpPr/>
              <p:nvPr/>
            </p:nvSpPr>
            <p:spPr>
              <a:xfrm>
                <a:off x="2296450" y="4058475"/>
                <a:ext cx="932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036" extrusionOk="0">
                    <a:moveTo>
                      <a:pt x="313" y="0"/>
                    </a:moveTo>
                    <a:cubicBezTo>
                      <a:pt x="292" y="0"/>
                      <a:pt x="273" y="11"/>
                      <a:pt x="264" y="31"/>
                    </a:cubicBezTo>
                    <a:cubicBezTo>
                      <a:pt x="255" y="51"/>
                      <a:pt x="19" y="547"/>
                      <a:pt x="2" y="980"/>
                    </a:cubicBezTo>
                    <a:cubicBezTo>
                      <a:pt x="0" y="1009"/>
                      <a:pt x="23" y="1032"/>
                      <a:pt x="52" y="1035"/>
                    </a:cubicBezTo>
                    <a:lnTo>
                      <a:pt x="54" y="1035"/>
                    </a:lnTo>
                    <a:cubicBezTo>
                      <a:pt x="83" y="1035"/>
                      <a:pt x="107" y="1014"/>
                      <a:pt x="109" y="986"/>
                    </a:cubicBezTo>
                    <a:cubicBezTo>
                      <a:pt x="125" y="573"/>
                      <a:pt x="358" y="81"/>
                      <a:pt x="359" y="75"/>
                    </a:cubicBezTo>
                    <a:cubicBezTo>
                      <a:pt x="372" y="48"/>
                      <a:pt x="362" y="18"/>
                      <a:pt x="335" y="5"/>
                    </a:cubicBezTo>
                    <a:cubicBezTo>
                      <a:pt x="327" y="1"/>
                      <a:pt x="320" y="0"/>
                      <a:pt x="3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544;p47"/>
              <p:cNvSpPr/>
              <p:nvPr/>
            </p:nvSpPr>
            <p:spPr>
              <a:xfrm>
                <a:off x="2262000" y="4065525"/>
                <a:ext cx="8395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402" extrusionOk="0">
                    <a:moveTo>
                      <a:pt x="84" y="0"/>
                    </a:moveTo>
                    <a:cubicBezTo>
                      <a:pt x="55" y="0"/>
                      <a:pt x="35" y="21"/>
                      <a:pt x="33" y="48"/>
                    </a:cubicBezTo>
                    <a:cubicBezTo>
                      <a:pt x="32" y="76"/>
                      <a:pt x="0" y="742"/>
                      <a:pt x="463" y="891"/>
                    </a:cubicBezTo>
                    <a:cubicBezTo>
                      <a:pt x="551" y="919"/>
                      <a:pt x="642" y="931"/>
                      <a:pt x="732" y="931"/>
                    </a:cubicBezTo>
                    <a:cubicBezTo>
                      <a:pt x="1034" y="931"/>
                      <a:pt x="1319" y="799"/>
                      <a:pt x="1416" y="750"/>
                    </a:cubicBezTo>
                    <a:cubicBezTo>
                      <a:pt x="1526" y="856"/>
                      <a:pt x="1943" y="1234"/>
                      <a:pt x="2354" y="1371"/>
                    </a:cubicBezTo>
                    <a:cubicBezTo>
                      <a:pt x="2418" y="1393"/>
                      <a:pt x="2484" y="1402"/>
                      <a:pt x="2546" y="1402"/>
                    </a:cubicBezTo>
                    <a:cubicBezTo>
                      <a:pt x="2960" y="1402"/>
                      <a:pt x="3319" y="999"/>
                      <a:pt x="3340" y="981"/>
                    </a:cubicBezTo>
                    <a:cubicBezTo>
                      <a:pt x="3357" y="959"/>
                      <a:pt x="3356" y="927"/>
                      <a:pt x="3334" y="907"/>
                    </a:cubicBezTo>
                    <a:cubicBezTo>
                      <a:pt x="3324" y="898"/>
                      <a:pt x="3312" y="894"/>
                      <a:pt x="3300" y="894"/>
                    </a:cubicBezTo>
                    <a:cubicBezTo>
                      <a:pt x="3286" y="894"/>
                      <a:pt x="3271" y="900"/>
                      <a:pt x="3260" y="911"/>
                    </a:cubicBezTo>
                    <a:cubicBezTo>
                      <a:pt x="3255" y="916"/>
                      <a:pt x="2917" y="1299"/>
                      <a:pt x="2547" y="1299"/>
                    </a:cubicBezTo>
                    <a:cubicBezTo>
                      <a:pt x="2494" y="1299"/>
                      <a:pt x="2441" y="1291"/>
                      <a:pt x="2387" y="1273"/>
                    </a:cubicBezTo>
                    <a:cubicBezTo>
                      <a:pt x="1940" y="1125"/>
                      <a:pt x="1468" y="656"/>
                      <a:pt x="1462" y="652"/>
                    </a:cubicBezTo>
                    <a:cubicBezTo>
                      <a:pt x="1452" y="641"/>
                      <a:pt x="1439" y="636"/>
                      <a:pt x="1425" y="636"/>
                    </a:cubicBezTo>
                    <a:cubicBezTo>
                      <a:pt x="1416" y="636"/>
                      <a:pt x="1408" y="638"/>
                      <a:pt x="1400" y="642"/>
                    </a:cubicBezTo>
                    <a:cubicBezTo>
                      <a:pt x="1395" y="645"/>
                      <a:pt x="1068" y="827"/>
                      <a:pt x="731" y="827"/>
                    </a:cubicBezTo>
                    <a:cubicBezTo>
                      <a:pt x="652" y="827"/>
                      <a:pt x="573" y="817"/>
                      <a:pt x="497" y="792"/>
                    </a:cubicBezTo>
                    <a:cubicBezTo>
                      <a:pt x="111" y="669"/>
                      <a:pt x="138" y="61"/>
                      <a:pt x="138" y="55"/>
                    </a:cubicBezTo>
                    <a:cubicBezTo>
                      <a:pt x="140" y="27"/>
                      <a:pt x="119" y="2"/>
                      <a:pt x="90" y="0"/>
                    </a:cubicBezTo>
                    <a:cubicBezTo>
                      <a:pt x="88" y="0"/>
                      <a:pt x="86" y="0"/>
                      <a:pt x="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545;p47"/>
              <p:cNvSpPr/>
              <p:nvPr/>
            </p:nvSpPr>
            <p:spPr>
              <a:xfrm>
                <a:off x="2286250" y="4021800"/>
                <a:ext cx="79700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812" extrusionOk="0">
                    <a:moveTo>
                      <a:pt x="603" y="1"/>
                    </a:moveTo>
                    <a:cubicBezTo>
                      <a:pt x="426" y="1"/>
                      <a:pt x="250" y="15"/>
                      <a:pt x="77" y="46"/>
                    </a:cubicBezTo>
                    <a:cubicBezTo>
                      <a:pt x="0" y="59"/>
                      <a:pt x="27" y="170"/>
                      <a:pt x="98" y="170"/>
                    </a:cubicBezTo>
                    <a:cubicBezTo>
                      <a:pt x="103" y="170"/>
                      <a:pt x="107" y="169"/>
                      <a:pt x="111" y="169"/>
                    </a:cubicBezTo>
                    <a:cubicBezTo>
                      <a:pt x="274" y="140"/>
                      <a:pt x="440" y="126"/>
                      <a:pt x="607" y="126"/>
                    </a:cubicBezTo>
                    <a:cubicBezTo>
                      <a:pt x="1450" y="126"/>
                      <a:pt x="2335" y="461"/>
                      <a:pt x="3057" y="804"/>
                    </a:cubicBezTo>
                    <a:cubicBezTo>
                      <a:pt x="3068" y="809"/>
                      <a:pt x="3078" y="811"/>
                      <a:pt x="3087" y="811"/>
                    </a:cubicBezTo>
                    <a:cubicBezTo>
                      <a:pt x="3147" y="811"/>
                      <a:pt x="3187" y="725"/>
                      <a:pt x="3123" y="694"/>
                    </a:cubicBezTo>
                    <a:cubicBezTo>
                      <a:pt x="2372" y="338"/>
                      <a:pt x="1472" y="1"/>
                      <a:pt x="6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546;p47"/>
              <p:cNvSpPr/>
              <p:nvPr/>
            </p:nvSpPr>
            <p:spPr>
              <a:xfrm>
                <a:off x="2411700" y="4057150"/>
                <a:ext cx="2762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073" extrusionOk="0">
                    <a:moveTo>
                      <a:pt x="637" y="1"/>
                    </a:moveTo>
                    <a:cubicBezTo>
                      <a:pt x="458" y="1"/>
                      <a:pt x="270" y="111"/>
                      <a:pt x="157" y="302"/>
                    </a:cubicBezTo>
                    <a:cubicBezTo>
                      <a:pt x="1" y="569"/>
                      <a:pt x="49" y="888"/>
                      <a:pt x="266" y="1019"/>
                    </a:cubicBezTo>
                    <a:cubicBezTo>
                      <a:pt x="327" y="1055"/>
                      <a:pt x="396" y="1073"/>
                      <a:pt x="467" y="1073"/>
                    </a:cubicBezTo>
                    <a:cubicBezTo>
                      <a:pt x="645" y="1073"/>
                      <a:pt x="835" y="962"/>
                      <a:pt x="948" y="771"/>
                    </a:cubicBezTo>
                    <a:cubicBezTo>
                      <a:pt x="1104" y="505"/>
                      <a:pt x="1056" y="185"/>
                      <a:pt x="839" y="55"/>
                    </a:cubicBezTo>
                    <a:cubicBezTo>
                      <a:pt x="777" y="18"/>
                      <a:pt x="708" y="1"/>
                      <a:pt x="6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547;p47"/>
              <p:cNvSpPr/>
              <p:nvPr/>
            </p:nvSpPr>
            <p:spPr>
              <a:xfrm>
                <a:off x="2385300" y="4450575"/>
                <a:ext cx="1541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1078" extrusionOk="0">
                    <a:moveTo>
                      <a:pt x="86" y="0"/>
                    </a:moveTo>
                    <a:cubicBezTo>
                      <a:pt x="19" y="0"/>
                      <a:pt x="0" y="101"/>
                      <a:pt x="71" y="126"/>
                    </a:cubicBezTo>
                    <a:cubicBezTo>
                      <a:pt x="1507" y="633"/>
                      <a:pt x="2978" y="1077"/>
                      <a:pt x="4485" y="1077"/>
                    </a:cubicBezTo>
                    <a:cubicBezTo>
                      <a:pt x="5027" y="1077"/>
                      <a:pt x="5573" y="1020"/>
                      <a:pt x="6124" y="887"/>
                    </a:cubicBezTo>
                    <a:cubicBezTo>
                      <a:pt x="6165" y="878"/>
                      <a:pt x="6150" y="816"/>
                      <a:pt x="6111" y="816"/>
                    </a:cubicBezTo>
                    <a:cubicBezTo>
                      <a:pt x="6109" y="816"/>
                      <a:pt x="6107" y="816"/>
                      <a:pt x="6105" y="816"/>
                    </a:cubicBezTo>
                    <a:cubicBezTo>
                      <a:pt x="5651" y="914"/>
                      <a:pt x="5207" y="956"/>
                      <a:pt x="4770" y="956"/>
                    </a:cubicBezTo>
                    <a:cubicBezTo>
                      <a:pt x="3174" y="956"/>
                      <a:pt x="1673" y="401"/>
                      <a:pt x="104" y="3"/>
                    </a:cubicBezTo>
                    <a:cubicBezTo>
                      <a:pt x="98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548;p47"/>
              <p:cNvSpPr/>
              <p:nvPr/>
            </p:nvSpPr>
            <p:spPr>
              <a:xfrm>
                <a:off x="2467450" y="4645950"/>
                <a:ext cx="4880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441" extrusionOk="0">
                    <a:moveTo>
                      <a:pt x="316" y="0"/>
                    </a:moveTo>
                    <a:cubicBezTo>
                      <a:pt x="291" y="0"/>
                      <a:pt x="267" y="12"/>
                      <a:pt x="255" y="41"/>
                    </a:cubicBezTo>
                    <a:cubicBezTo>
                      <a:pt x="157" y="267"/>
                      <a:pt x="0" y="662"/>
                      <a:pt x="154" y="898"/>
                    </a:cubicBezTo>
                    <a:cubicBezTo>
                      <a:pt x="309" y="1141"/>
                      <a:pt x="589" y="1306"/>
                      <a:pt x="863" y="1390"/>
                    </a:cubicBezTo>
                    <a:cubicBezTo>
                      <a:pt x="969" y="1424"/>
                      <a:pt x="1079" y="1441"/>
                      <a:pt x="1187" y="1441"/>
                    </a:cubicBezTo>
                    <a:cubicBezTo>
                      <a:pt x="1576" y="1441"/>
                      <a:pt x="1931" y="1219"/>
                      <a:pt x="1950" y="765"/>
                    </a:cubicBezTo>
                    <a:cubicBezTo>
                      <a:pt x="1952" y="744"/>
                      <a:pt x="1933" y="731"/>
                      <a:pt x="1916" y="731"/>
                    </a:cubicBezTo>
                    <a:cubicBezTo>
                      <a:pt x="1902" y="731"/>
                      <a:pt x="1890" y="739"/>
                      <a:pt x="1888" y="755"/>
                    </a:cubicBezTo>
                    <a:cubicBezTo>
                      <a:pt x="1802" y="1123"/>
                      <a:pt x="1529" y="1296"/>
                      <a:pt x="1222" y="1296"/>
                    </a:cubicBezTo>
                    <a:cubicBezTo>
                      <a:pt x="1070" y="1296"/>
                      <a:pt x="910" y="1254"/>
                      <a:pt x="759" y="1173"/>
                    </a:cubicBezTo>
                    <a:cubicBezTo>
                      <a:pt x="539" y="1057"/>
                      <a:pt x="242" y="897"/>
                      <a:pt x="277" y="606"/>
                    </a:cubicBezTo>
                    <a:cubicBezTo>
                      <a:pt x="297" y="432"/>
                      <a:pt x="355" y="271"/>
                      <a:pt x="401" y="102"/>
                    </a:cubicBezTo>
                    <a:cubicBezTo>
                      <a:pt x="419" y="46"/>
                      <a:pt x="365" y="0"/>
                      <a:pt x="3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549;p47"/>
              <p:cNvSpPr/>
              <p:nvPr/>
            </p:nvSpPr>
            <p:spPr>
              <a:xfrm>
                <a:off x="2459300" y="4645500"/>
                <a:ext cx="184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125" extrusionOk="0">
                    <a:moveTo>
                      <a:pt x="177" y="1"/>
                    </a:moveTo>
                    <a:cubicBezTo>
                      <a:pt x="160" y="1"/>
                      <a:pt x="144" y="8"/>
                      <a:pt x="134" y="23"/>
                    </a:cubicBezTo>
                    <a:cubicBezTo>
                      <a:pt x="1" y="239"/>
                      <a:pt x="15" y="598"/>
                      <a:pt x="144" y="815"/>
                    </a:cubicBezTo>
                    <a:cubicBezTo>
                      <a:pt x="235" y="972"/>
                      <a:pt x="389" y="1124"/>
                      <a:pt x="569" y="1124"/>
                    </a:cubicBezTo>
                    <a:cubicBezTo>
                      <a:pt x="612" y="1124"/>
                      <a:pt x="657" y="1115"/>
                      <a:pt x="703" y="1096"/>
                    </a:cubicBezTo>
                    <a:cubicBezTo>
                      <a:pt x="737" y="1080"/>
                      <a:pt x="719" y="1023"/>
                      <a:pt x="684" y="1023"/>
                    </a:cubicBezTo>
                    <a:cubicBezTo>
                      <a:pt x="675" y="1024"/>
                      <a:pt x="667" y="1024"/>
                      <a:pt x="658" y="1024"/>
                    </a:cubicBezTo>
                    <a:cubicBezTo>
                      <a:pt x="402" y="1024"/>
                      <a:pt x="230" y="791"/>
                      <a:pt x="192" y="549"/>
                    </a:cubicBezTo>
                    <a:cubicBezTo>
                      <a:pt x="166" y="373"/>
                      <a:pt x="210" y="218"/>
                      <a:pt x="224" y="46"/>
                    </a:cubicBezTo>
                    <a:cubicBezTo>
                      <a:pt x="225" y="17"/>
                      <a:pt x="202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550;p47"/>
              <p:cNvSpPr/>
              <p:nvPr/>
            </p:nvSpPr>
            <p:spPr>
              <a:xfrm>
                <a:off x="2476450" y="4632000"/>
                <a:ext cx="546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51" extrusionOk="0">
                    <a:moveTo>
                      <a:pt x="797" y="1"/>
                    </a:moveTo>
                    <a:cubicBezTo>
                      <a:pt x="525" y="1"/>
                      <a:pt x="264" y="47"/>
                      <a:pt x="44" y="161"/>
                    </a:cubicBezTo>
                    <a:cubicBezTo>
                      <a:pt x="1" y="182"/>
                      <a:pt x="23" y="248"/>
                      <a:pt x="67" y="248"/>
                    </a:cubicBezTo>
                    <a:cubicBezTo>
                      <a:pt x="71" y="248"/>
                      <a:pt x="76" y="247"/>
                      <a:pt x="80" y="246"/>
                    </a:cubicBezTo>
                    <a:cubicBezTo>
                      <a:pt x="328" y="163"/>
                      <a:pt x="587" y="128"/>
                      <a:pt x="849" y="128"/>
                    </a:cubicBezTo>
                    <a:cubicBezTo>
                      <a:pt x="1288" y="128"/>
                      <a:pt x="1734" y="225"/>
                      <a:pt x="2145" y="349"/>
                    </a:cubicBezTo>
                    <a:cubicBezTo>
                      <a:pt x="2148" y="350"/>
                      <a:pt x="2152" y="351"/>
                      <a:pt x="2155" y="351"/>
                    </a:cubicBezTo>
                    <a:cubicBezTo>
                      <a:pt x="2181" y="351"/>
                      <a:pt x="2186" y="310"/>
                      <a:pt x="2159" y="298"/>
                    </a:cubicBezTo>
                    <a:cubicBezTo>
                      <a:pt x="1778" y="140"/>
                      <a:pt x="1271" y="1"/>
                      <a:pt x="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551;p47"/>
              <p:cNvSpPr/>
              <p:nvPr/>
            </p:nvSpPr>
            <p:spPr>
              <a:xfrm>
                <a:off x="2328350" y="4643850"/>
                <a:ext cx="449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469" extrusionOk="0">
                    <a:moveTo>
                      <a:pt x="456" y="0"/>
                    </a:moveTo>
                    <a:cubicBezTo>
                      <a:pt x="438" y="0"/>
                      <a:pt x="420" y="7"/>
                      <a:pt x="403" y="22"/>
                    </a:cubicBezTo>
                    <a:cubicBezTo>
                      <a:pt x="1" y="400"/>
                      <a:pt x="175" y="1181"/>
                      <a:pt x="660" y="1395"/>
                    </a:cubicBezTo>
                    <a:cubicBezTo>
                      <a:pt x="771" y="1445"/>
                      <a:pt x="889" y="1468"/>
                      <a:pt x="1003" y="1468"/>
                    </a:cubicBezTo>
                    <a:cubicBezTo>
                      <a:pt x="1418" y="1468"/>
                      <a:pt x="1796" y="1159"/>
                      <a:pt x="1744" y="674"/>
                    </a:cubicBezTo>
                    <a:cubicBezTo>
                      <a:pt x="1740" y="645"/>
                      <a:pt x="1717" y="630"/>
                      <a:pt x="1695" y="630"/>
                    </a:cubicBezTo>
                    <a:cubicBezTo>
                      <a:pt x="1674" y="630"/>
                      <a:pt x="1654" y="645"/>
                      <a:pt x="1657" y="674"/>
                    </a:cubicBezTo>
                    <a:cubicBezTo>
                      <a:pt x="1672" y="1061"/>
                      <a:pt x="1351" y="1322"/>
                      <a:pt x="1017" y="1322"/>
                    </a:cubicBezTo>
                    <a:cubicBezTo>
                      <a:pt x="861" y="1322"/>
                      <a:pt x="702" y="1265"/>
                      <a:pt x="573" y="1137"/>
                    </a:cubicBezTo>
                    <a:cubicBezTo>
                      <a:pt x="276" y="840"/>
                      <a:pt x="346" y="454"/>
                      <a:pt x="525" y="117"/>
                    </a:cubicBezTo>
                    <a:cubicBezTo>
                      <a:pt x="555" y="58"/>
                      <a:pt x="509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552;p47"/>
              <p:cNvSpPr/>
              <p:nvPr/>
            </p:nvSpPr>
            <p:spPr>
              <a:xfrm>
                <a:off x="2323675" y="4623625"/>
                <a:ext cx="51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357" extrusionOk="0">
                    <a:moveTo>
                      <a:pt x="781" y="1"/>
                    </a:moveTo>
                    <a:cubicBezTo>
                      <a:pt x="502" y="1"/>
                      <a:pt x="238" y="70"/>
                      <a:pt x="29" y="271"/>
                    </a:cubicBezTo>
                    <a:cubicBezTo>
                      <a:pt x="0" y="301"/>
                      <a:pt x="25" y="357"/>
                      <a:pt x="62" y="357"/>
                    </a:cubicBezTo>
                    <a:cubicBezTo>
                      <a:pt x="67" y="357"/>
                      <a:pt x="71" y="356"/>
                      <a:pt x="77" y="354"/>
                    </a:cubicBezTo>
                    <a:cubicBezTo>
                      <a:pt x="357" y="239"/>
                      <a:pt x="606" y="151"/>
                      <a:pt x="897" y="151"/>
                    </a:cubicBezTo>
                    <a:cubicBezTo>
                      <a:pt x="952" y="151"/>
                      <a:pt x="1008" y="155"/>
                      <a:pt x="1067" y="161"/>
                    </a:cubicBezTo>
                    <a:cubicBezTo>
                      <a:pt x="1375" y="197"/>
                      <a:pt x="1676" y="270"/>
                      <a:pt x="1982" y="326"/>
                    </a:cubicBezTo>
                    <a:cubicBezTo>
                      <a:pt x="1984" y="327"/>
                      <a:pt x="1987" y="327"/>
                      <a:pt x="1990" y="327"/>
                    </a:cubicBezTo>
                    <a:cubicBezTo>
                      <a:pt x="2029" y="327"/>
                      <a:pt x="2045" y="267"/>
                      <a:pt x="1999" y="252"/>
                    </a:cubicBezTo>
                    <a:cubicBezTo>
                      <a:pt x="1645" y="154"/>
                      <a:pt x="1196" y="1"/>
                      <a:pt x="7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553;p47"/>
              <p:cNvSpPr/>
              <p:nvPr/>
            </p:nvSpPr>
            <p:spPr>
              <a:xfrm>
                <a:off x="2369400" y="4653300"/>
                <a:ext cx="4227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988" extrusionOk="0">
                    <a:moveTo>
                      <a:pt x="1650" y="1"/>
                    </a:moveTo>
                    <a:cubicBezTo>
                      <a:pt x="1640" y="1"/>
                      <a:pt x="1631" y="4"/>
                      <a:pt x="1623" y="14"/>
                    </a:cubicBezTo>
                    <a:cubicBezTo>
                      <a:pt x="1409" y="306"/>
                      <a:pt x="1259" y="698"/>
                      <a:pt x="866" y="804"/>
                    </a:cubicBezTo>
                    <a:cubicBezTo>
                      <a:pt x="768" y="830"/>
                      <a:pt x="673" y="838"/>
                      <a:pt x="579" y="838"/>
                    </a:cubicBezTo>
                    <a:cubicBezTo>
                      <a:pt x="429" y="838"/>
                      <a:pt x="281" y="818"/>
                      <a:pt x="126" y="818"/>
                    </a:cubicBezTo>
                    <a:cubicBezTo>
                      <a:pt x="109" y="818"/>
                      <a:pt x="92" y="818"/>
                      <a:pt x="74" y="818"/>
                    </a:cubicBezTo>
                    <a:cubicBezTo>
                      <a:pt x="17" y="820"/>
                      <a:pt x="1" y="907"/>
                      <a:pt x="60" y="921"/>
                    </a:cubicBezTo>
                    <a:cubicBezTo>
                      <a:pt x="209" y="957"/>
                      <a:pt x="385" y="988"/>
                      <a:pt x="558" y="988"/>
                    </a:cubicBezTo>
                    <a:cubicBezTo>
                      <a:pt x="716" y="988"/>
                      <a:pt x="871" y="962"/>
                      <a:pt x="1001" y="892"/>
                    </a:cubicBezTo>
                    <a:cubicBezTo>
                      <a:pt x="1350" y="704"/>
                      <a:pt x="1508" y="391"/>
                      <a:pt x="1678" y="47"/>
                    </a:cubicBezTo>
                    <a:cubicBezTo>
                      <a:pt x="1691" y="22"/>
                      <a:pt x="1671" y="1"/>
                      <a:pt x="16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554;p47"/>
              <p:cNvSpPr/>
              <p:nvPr/>
            </p:nvSpPr>
            <p:spPr>
              <a:xfrm>
                <a:off x="2315050" y="4638575"/>
                <a:ext cx="2140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50" extrusionOk="0">
                    <a:moveTo>
                      <a:pt x="124" y="1"/>
                    </a:moveTo>
                    <a:cubicBezTo>
                      <a:pt x="107" y="1"/>
                      <a:pt x="92" y="10"/>
                      <a:pt x="87" y="32"/>
                    </a:cubicBezTo>
                    <a:cubicBezTo>
                      <a:pt x="19" y="345"/>
                      <a:pt x="0" y="675"/>
                      <a:pt x="193" y="944"/>
                    </a:cubicBezTo>
                    <a:cubicBezTo>
                      <a:pt x="296" y="1089"/>
                      <a:pt x="464" y="1149"/>
                      <a:pt x="634" y="1149"/>
                    </a:cubicBezTo>
                    <a:cubicBezTo>
                      <a:pt x="697" y="1149"/>
                      <a:pt x="760" y="1141"/>
                      <a:pt x="821" y="1125"/>
                    </a:cubicBezTo>
                    <a:cubicBezTo>
                      <a:pt x="856" y="1115"/>
                      <a:pt x="849" y="1063"/>
                      <a:pt x="812" y="1061"/>
                    </a:cubicBezTo>
                    <a:cubicBezTo>
                      <a:pt x="556" y="1060"/>
                      <a:pt x="327" y="1051"/>
                      <a:pt x="206" y="779"/>
                    </a:cubicBezTo>
                    <a:cubicBezTo>
                      <a:pt x="94" y="530"/>
                      <a:pt x="187" y="300"/>
                      <a:pt x="171" y="42"/>
                    </a:cubicBezTo>
                    <a:cubicBezTo>
                      <a:pt x="169" y="17"/>
                      <a:pt x="146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555;p47"/>
              <p:cNvSpPr/>
              <p:nvPr/>
            </p:nvSpPr>
            <p:spPr>
              <a:xfrm>
                <a:off x="2506950" y="4641550"/>
                <a:ext cx="58200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1772" extrusionOk="0">
                    <a:moveTo>
                      <a:pt x="2238" y="1"/>
                    </a:moveTo>
                    <a:cubicBezTo>
                      <a:pt x="2205" y="1"/>
                      <a:pt x="2172" y="19"/>
                      <a:pt x="2165" y="59"/>
                    </a:cubicBezTo>
                    <a:cubicBezTo>
                      <a:pt x="2076" y="556"/>
                      <a:pt x="1968" y="1154"/>
                      <a:pt x="1472" y="1417"/>
                    </a:cubicBezTo>
                    <a:cubicBezTo>
                      <a:pt x="1273" y="1523"/>
                      <a:pt x="925" y="1618"/>
                      <a:pt x="610" y="1618"/>
                    </a:cubicBezTo>
                    <a:cubicBezTo>
                      <a:pt x="404" y="1618"/>
                      <a:pt x="212" y="1578"/>
                      <a:pt x="85" y="1472"/>
                    </a:cubicBezTo>
                    <a:cubicBezTo>
                      <a:pt x="76" y="1465"/>
                      <a:pt x="67" y="1462"/>
                      <a:pt x="58" y="1462"/>
                    </a:cubicBezTo>
                    <a:cubicBezTo>
                      <a:pt x="26" y="1462"/>
                      <a:pt x="0" y="1499"/>
                      <a:pt x="27" y="1529"/>
                    </a:cubicBezTo>
                    <a:cubicBezTo>
                      <a:pt x="182" y="1702"/>
                      <a:pt x="465" y="1771"/>
                      <a:pt x="752" y="1771"/>
                    </a:cubicBezTo>
                    <a:cubicBezTo>
                      <a:pt x="1017" y="1771"/>
                      <a:pt x="1285" y="1712"/>
                      <a:pt x="1462" y="1623"/>
                    </a:cubicBezTo>
                    <a:cubicBezTo>
                      <a:pt x="2034" y="1333"/>
                      <a:pt x="2317" y="705"/>
                      <a:pt x="2326" y="81"/>
                    </a:cubicBezTo>
                    <a:cubicBezTo>
                      <a:pt x="2328" y="31"/>
                      <a:pt x="2282" y="1"/>
                      <a:pt x="2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556;p47"/>
              <p:cNvSpPr/>
              <p:nvPr/>
            </p:nvSpPr>
            <p:spPr>
              <a:xfrm>
                <a:off x="2853775" y="4641050"/>
                <a:ext cx="3400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179" extrusionOk="0">
                    <a:moveTo>
                      <a:pt x="387" y="1"/>
                    </a:moveTo>
                    <a:cubicBezTo>
                      <a:pt x="365" y="1"/>
                      <a:pt x="343" y="11"/>
                      <a:pt x="329" y="35"/>
                    </a:cubicBezTo>
                    <a:cubicBezTo>
                      <a:pt x="198" y="281"/>
                      <a:pt x="1" y="517"/>
                      <a:pt x="105" y="809"/>
                    </a:cubicBezTo>
                    <a:cubicBezTo>
                      <a:pt x="177" y="1010"/>
                      <a:pt x="435" y="1155"/>
                      <a:pt x="636" y="1172"/>
                    </a:cubicBezTo>
                    <a:cubicBezTo>
                      <a:pt x="675" y="1176"/>
                      <a:pt x="713" y="1178"/>
                      <a:pt x="751" y="1178"/>
                    </a:cubicBezTo>
                    <a:cubicBezTo>
                      <a:pt x="911" y="1178"/>
                      <a:pt x="1060" y="1139"/>
                      <a:pt x="1168" y="1004"/>
                    </a:cubicBezTo>
                    <a:cubicBezTo>
                      <a:pt x="1295" y="847"/>
                      <a:pt x="1317" y="616"/>
                      <a:pt x="1354" y="427"/>
                    </a:cubicBezTo>
                    <a:cubicBezTo>
                      <a:pt x="1359" y="401"/>
                      <a:pt x="1341" y="384"/>
                      <a:pt x="1321" y="384"/>
                    </a:cubicBezTo>
                    <a:cubicBezTo>
                      <a:pt x="1307" y="384"/>
                      <a:pt x="1292" y="392"/>
                      <a:pt x="1285" y="412"/>
                    </a:cubicBezTo>
                    <a:cubicBezTo>
                      <a:pt x="1186" y="672"/>
                      <a:pt x="1135" y="1047"/>
                      <a:pt x="792" y="1047"/>
                    </a:cubicBezTo>
                    <a:cubicBezTo>
                      <a:pt x="784" y="1047"/>
                      <a:pt x="775" y="1047"/>
                      <a:pt x="767" y="1046"/>
                    </a:cubicBezTo>
                    <a:cubicBezTo>
                      <a:pt x="536" y="1033"/>
                      <a:pt x="134" y="867"/>
                      <a:pt x="235" y="557"/>
                    </a:cubicBezTo>
                    <a:cubicBezTo>
                      <a:pt x="287" y="391"/>
                      <a:pt x="400" y="253"/>
                      <a:pt x="457" y="88"/>
                    </a:cubicBezTo>
                    <a:cubicBezTo>
                      <a:pt x="473" y="38"/>
                      <a:pt x="430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57;p47"/>
              <p:cNvSpPr/>
              <p:nvPr/>
            </p:nvSpPr>
            <p:spPr>
              <a:xfrm>
                <a:off x="2841700" y="4647550"/>
                <a:ext cx="189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10" extrusionOk="0">
                    <a:moveTo>
                      <a:pt x="151" y="0"/>
                    </a:moveTo>
                    <a:cubicBezTo>
                      <a:pt x="138" y="0"/>
                      <a:pt x="126" y="5"/>
                      <a:pt x="118" y="16"/>
                    </a:cubicBezTo>
                    <a:cubicBezTo>
                      <a:pt x="0" y="167"/>
                      <a:pt x="48" y="388"/>
                      <a:pt x="189" y="507"/>
                    </a:cubicBezTo>
                    <a:cubicBezTo>
                      <a:pt x="335" y="630"/>
                      <a:pt x="511" y="688"/>
                      <a:pt x="700" y="710"/>
                    </a:cubicBezTo>
                    <a:cubicBezTo>
                      <a:pt x="701" y="710"/>
                      <a:pt x="703" y="710"/>
                      <a:pt x="705" y="710"/>
                    </a:cubicBezTo>
                    <a:cubicBezTo>
                      <a:pt x="751" y="710"/>
                      <a:pt x="756" y="635"/>
                      <a:pt x="710" y="623"/>
                    </a:cubicBezTo>
                    <a:cubicBezTo>
                      <a:pt x="571" y="587"/>
                      <a:pt x="410" y="533"/>
                      <a:pt x="303" y="430"/>
                    </a:cubicBezTo>
                    <a:cubicBezTo>
                      <a:pt x="178" y="313"/>
                      <a:pt x="194" y="209"/>
                      <a:pt x="207" y="52"/>
                    </a:cubicBezTo>
                    <a:cubicBezTo>
                      <a:pt x="209" y="24"/>
                      <a:pt x="179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558;p47"/>
              <p:cNvSpPr/>
              <p:nvPr/>
            </p:nvSpPr>
            <p:spPr>
              <a:xfrm>
                <a:off x="2882575" y="4637225"/>
                <a:ext cx="56100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339" extrusionOk="0">
                    <a:moveTo>
                      <a:pt x="2163" y="1"/>
                    </a:moveTo>
                    <a:cubicBezTo>
                      <a:pt x="2142" y="1"/>
                      <a:pt x="2121" y="9"/>
                      <a:pt x="2109" y="30"/>
                    </a:cubicBezTo>
                    <a:cubicBezTo>
                      <a:pt x="1869" y="416"/>
                      <a:pt x="1559" y="976"/>
                      <a:pt x="1081" y="1107"/>
                    </a:cubicBezTo>
                    <a:cubicBezTo>
                      <a:pt x="927" y="1149"/>
                      <a:pt x="662" y="1211"/>
                      <a:pt x="427" y="1211"/>
                    </a:cubicBezTo>
                    <a:cubicBezTo>
                      <a:pt x="282" y="1211"/>
                      <a:pt x="149" y="1187"/>
                      <a:pt x="61" y="1120"/>
                    </a:cubicBezTo>
                    <a:cubicBezTo>
                      <a:pt x="55" y="1116"/>
                      <a:pt x="49" y="1114"/>
                      <a:pt x="44" y="1114"/>
                    </a:cubicBezTo>
                    <a:cubicBezTo>
                      <a:pt x="20" y="1114"/>
                      <a:pt x="0" y="1151"/>
                      <a:pt x="21" y="1172"/>
                    </a:cubicBezTo>
                    <a:cubicBezTo>
                      <a:pt x="143" y="1293"/>
                      <a:pt x="373" y="1338"/>
                      <a:pt x="602" y="1338"/>
                    </a:cubicBezTo>
                    <a:cubicBezTo>
                      <a:pt x="799" y="1338"/>
                      <a:pt x="996" y="1305"/>
                      <a:pt x="1123" y="1259"/>
                    </a:cubicBezTo>
                    <a:cubicBezTo>
                      <a:pt x="1633" y="1076"/>
                      <a:pt x="2031" y="571"/>
                      <a:pt x="2225" y="79"/>
                    </a:cubicBezTo>
                    <a:cubicBezTo>
                      <a:pt x="2244" y="33"/>
                      <a:pt x="2203" y="1"/>
                      <a:pt x="2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559;p47"/>
              <p:cNvSpPr/>
              <p:nvPr/>
            </p:nvSpPr>
            <p:spPr>
              <a:xfrm>
                <a:off x="2775625" y="4644775"/>
                <a:ext cx="52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1009" extrusionOk="0">
                    <a:moveTo>
                      <a:pt x="2046" y="1"/>
                    </a:moveTo>
                    <a:cubicBezTo>
                      <a:pt x="2038" y="1"/>
                      <a:pt x="2029" y="5"/>
                      <a:pt x="2021" y="14"/>
                    </a:cubicBezTo>
                    <a:cubicBezTo>
                      <a:pt x="1743" y="298"/>
                      <a:pt x="1346" y="685"/>
                      <a:pt x="941" y="771"/>
                    </a:cubicBezTo>
                    <a:cubicBezTo>
                      <a:pt x="825" y="796"/>
                      <a:pt x="626" y="853"/>
                      <a:pt x="452" y="853"/>
                    </a:cubicBezTo>
                    <a:cubicBezTo>
                      <a:pt x="322" y="853"/>
                      <a:pt x="206" y="821"/>
                      <a:pt x="151" y="721"/>
                    </a:cubicBezTo>
                    <a:cubicBezTo>
                      <a:pt x="136" y="695"/>
                      <a:pt x="113" y="684"/>
                      <a:pt x="90" y="684"/>
                    </a:cubicBezTo>
                    <a:cubicBezTo>
                      <a:pt x="46" y="684"/>
                      <a:pt x="1" y="725"/>
                      <a:pt x="13" y="779"/>
                    </a:cubicBezTo>
                    <a:cubicBezTo>
                      <a:pt x="52" y="960"/>
                      <a:pt x="226" y="1009"/>
                      <a:pt x="413" y="1009"/>
                    </a:cubicBezTo>
                    <a:cubicBezTo>
                      <a:pt x="562" y="1009"/>
                      <a:pt x="719" y="977"/>
                      <a:pt x="821" y="957"/>
                    </a:cubicBezTo>
                    <a:cubicBezTo>
                      <a:pt x="1335" y="850"/>
                      <a:pt x="1757" y="478"/>
                      <a:pt x="2073" y="68"/>
                    </a:cubicBezTo>
                    <a:cubicBezTo>
                      <a:pt x="2095" y="39"/>
                      <a:pt x="2073" y="1"/>
                      <a:pt x="2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560;p47"/>
              <p:cNvSpPr/>
              <p:nvPr/>
            </p:nvSpPr>
            <p:spPr>
              <a:xfrm>
                <a:off x="2746150" y="4647775"/>
                <a:ext cx="382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932" extrusionOk="0">
                    <a:moveTo>
                      <a:pt x="384" y="0"/>
                    </a:moveTo>
                    <a:cubicBezTo>
                      <a:pt x="369" y="0"/>
                      <a:pt x="353" y="6"/>
                      <a:pt x="341" y="17"/>
                    </a:cubicBezTo>
                    <a:cubicBezTo>
                      <a:pt x="1" y="347"/>
                      <a:pt x="140" y="793"/>
                      <a:pt x="585" y="905"/>
                    </a:cubicBezTo>
                    <a:cubicBezTo>
                      <a:pt x="655" y="922"/>
                      <a:pt x="730" y="932"/>
                      <a:pt x="805" y="932"/>
                    </a:cubicBezTo>
                    <a:cubicBezTo>
                      <a:pt x="947" y="932"/>
                      <a:pt x="1092" y="898"/>
                      <a:pt x="1208" y="819"/>
                    </a:cubicBezTo>
                    <a:cubicBezTo>
                      <a:pt x="1402" y="691"/>
                      <a:pt x="1445" y="510"/>
                      <a:pt x="1521" y="297"/>
                    </a:cubicBezTo>
                    <a:cubicBezTo>
                      <a:pt x="1529" y="275"/>
                      <a:pt x="1509" y="256"/>
                      <a:pt x="1490" y="256"/>
                    </a:cubicBezTo>
                    <a:cubicBezTo>
                      <a:pt x="1482" y="256"/>
                      <a:pt x="1474" y="259"/>
                      <a:pt x="1468" y="266"/>
                    </a:cubicBezTo>
                    <a:cubicBezTo>
                      <a:pt x="1370" y="381"/>
                      <a:pt x="1324" y="585"/>
                      <a:pt x="1191" y="663"/>
                    </a:cubicBezTo>
                    <a:cubicBezTo>
                      <a:pt x="1079" y="730"/>
                      <a:pt x="948" y="772"/>
                      <a:pt x="815" y="772"/>
                    </a:cubicBezTo>
                    <a:cubicBezTo>
                      <a:pt x="805" y="772"/>
                      <a:pt x="794" y="772"/>
                      <a:pt x="784" y="772"/>
                    </a:cubicBezTo>
                    <a:cubicBezTo>
                      <a:pt x="645" y="764"/>
                      <a:pt x="412" y="698"/>
                      <a:pt x="342" y="562"/>
                    </a:cubicBezTo>
                    <a:cubicBezTo>
                      <a:pt x="260" y="392"/>
                      <a:pt x="390" y="227"/>
                      <a:pt x="448" y="78"/>
                    </a:cubicBezTo>
                    <a:cubicBezTo>
                      <a:pt x="466" y="34"/>
                      <a:pt x="425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561;p47"/>
              <p:cNvSpPr/>
              <p:nvPr/>
            </p:nvSpPr>
            <p:spPr>
              <a:xfrm>
                <a:off x="2836125" y="4337450"/>
                <a:ext cx="41275" cy="1806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7225" extrusionOk="0">
                    <a:moveTo>
                      <a:pt x="574" y="1"/>
                    </a:moveTo>
                    <a:cubicBezTo>
                      <a:pt x="563" y="1"/>
                      <a:pt x="553" y="7"/>
                      <a:pt x="549" y="23"/>
                    </a:cubicBezTo>
                    <a:cubicBezTo>
                      <a:pt x="0" y="2445"/>
                      <a:pt x="375" y="5011"/>
                      <a:pt x="1535" y="7200"/>
                    </a:cubicBezTo>
                    <a:cubicBezTo>
                      <a:pt x="1544" y="7218"/>
                      <a:pt x="1560" y="7225"/>
                      <a:pt x="1576" y="7225"/>
                    </a:cubicBezTo>
                    <a:cubicBezTo>
                      <a:pt x="1612" y="7225"/>
                      <a:pt x="1650" y="7191"/>
                      <a:pt x="1633" y="7152"/>
                    </a:cubicBezTo>
                    <a:cubicBezTo>
                      <a:pt x="540" y="4806"/>
                      <a:pt x="388" y="2585"/>
                      <a:pt x="606" y="36"/>
                    </a:cubicBezTo>
                    <a:cubicBezTo>
                      <a:pt x="607" y="14"/>
                      <a:pt x="590" y="1"/>
                      <a:pt x="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562;p47"/>
              <p:cNvSpPr/>
              <p:nvPr/>
            </p:nvSpPr>
            <p:spPr>
              <a:xfrm>
                <a:off x="2598700" y="4321150"/>
                <a:ext cx="34950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7782" extrusionOk="0">
                    <a:moveTo>
                      <a:pt x="933" y="0"/>
                    </a:moveTo>
                    <a:cubicBezTo>
                      <a:pt x="906" y="0"/>
                      <a:pt x="879" y="17"/>
                      <a:pt x="882" y="48"/>
                    </a:cubicBezTo>
                    <a:cubicBezTo>
                      <a:pt x="1040" y="1511"/>
                      <a:pt x="949" y="2761"/>
                      <a:pt x="710" y="4210"/>
                    </a:cubicBezTo>
                    <a:cubicBezTo>
                      <a:pt x="515" y="5393"/>
                      <a:pt x="228" y="6558"/>
                      <a:pt x="5" y="7738"/>
                    </a:cubicBezTo>
                    <a:cubicBezTo>
                      <a:pt x="1" y="7764"/>
                      <a:pt x="23" y="7781"/>
                      <a:pt x="43" y="7781"/>
                    </a:cubicBezTo>
                    <a:cubicBezTo>
                      <a:pt x="56" y="7781"/>
                      <a:pt x="68" y="7774"/>
                      <a:pt x="72" y="7757"/>
                    </a:cubicBezTo>
                    <a:cubicBezTo>
                      <a:pt x="655" y="5173"/>
                      <a:pt x="1398" y="2693"/>
                      <a:pt x="978" y="35"/>
                    </a:cubicBezTo>
                    <a:cubicBezTo>
                      <a:pt x="974" y="11"/>
                      <a:pt x="954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13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1" name="Google Shape;4561;p69"/>
          <p:cNvSpPr txBox="1">
            <a:spLocks noGrp="1"/>
          </p:cNvSpPr>
          <p:nvPr>
            <p:ph type="title"/>
          </p:nvPr>
        </p:nvSpPr>
        <p:spPr>
          <a:xfrm rot="350">
            <a:off x="1913434" y="1569568"/>
            <a:ext cx="5893500" cy="860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dirty="0" smtClean="0">
                <a:solidFill>
                  <a:schemeClr val="accent6"/>
                </a:solidFill>
              </a:rPr>
              <a:t>HITBA</a:t>
            </a:r>
            <a:endParaRPr sz="6000" dirty="0">
              <a:solidFill>
                <a:schemeClr val="accent6"/>
              </a:solidFill>
            </a:endParaRPr>
          </a:p>
        </p:txBody>
      </p:sp>
      <p:grpSp>
        <p:nvGrpSpPr>
          <p:cNvPr id="4563" name="Google Shape;4563;p69"/>
          <p:cNvGrpSpPr/>
          <p:nvPr/>
        </p:nvGrpSpPr>
        <p:grpSpPr>
          <a:xfrm>
            <a:off x="1854476" y="825499"/>
            <a:ext cx="574850" cy="590352"/>
            <a:chOff x="3437375" y="3625850"/>
            <a:chExt cx="772225" cy="793050"/>
          </a:xfrm>
        </p:grpSpPr>
        <p:sp>
          <p:nvSpPr>
            <p:cNvPr id="4564" name="Google Shape;4564;p69"/>
            <p:cNvSpPr/>
            <p:nvPr/>
          </p:nvSpPr>
          <p:spPr>
            <a:xfrm>
              <a:off x="3440775" y="3868750"/>
              <a:ext cx="513825" cy="550150"/>
            </a:xfrm>
            <a:custGeom>
              <a:avLst/>
              <a:gdLst/>
              <a:ahLst/>
              <a:cxnLst/>
              <a:rect l="l" t="t" r="r" b="b"/>
              <a:pathLst>
                <a:path w="20553" h="22006" extrusionOk="0">
                  <a:moveTo>
                    <a:pt x="3073" y="1"/>
                  </a:moveTo>
                  <a:cubicBezTo>
                    <a:pt x="2147" y="1"/>
                    <a:pt x="1420" y="182"/>
                    <a:pt x="992" y="591"/>
                  </a:cubicBezTo>
                  <a:cubicBezTo>
                    <a:pt x="0" y="1541"/>
                    <a:pt x="51" y="2606"/>
                    <a:pt x="492" y="3612"/>
                  </a:cubicBezTo>
                  <a:cubicBezTo>
                    <a:pt x="1180" y="5176"/>
                    <a:pt x="2819" y="6593"/>
                    <a:pt x="2942" y="7171"/>
                  </a:cubicBezTo>
                  <a:cubicBezTo>
                    <a:pt x="3131" y="8059"/>
                    <a:pt x="4766" y="12268"/>
                    <a:pt x="7323" y="12268"/>
                  </a:cubicBezTo>
                  <a:cubicBezTo>
                    <a:pt x="7505" y="12268"/>
                    <a:pt x="7692" y="12247"/>
                    <a:pt x="7883" y="12201"/>
                  </a:cubicBezTo>
                  <a:lnTo>
                    <a:pt x="7883" y="12201"/>
                  </a:lnTo>
                  <a:cubicBezTo>
                    <a:pt x="5600" y="14911"/>
                    <a:pt x="7154" y="17552"/>
                    <a:pt x="9672" y="19230"/>
                  </a:cubicBezTo>
                  <a:cubicBezTo>
                    <a:pt x="9663" y="19273"/>
                    <a:pt x="9653" y="19314"/>
                    <a:pt x="9639" y="19356"/>
                  </a:cubicBezTo>
                  <a:cubicBezTo>
                    <a:pt x="9484" y="19825"/>
                    <a:pt x="9009" y="20129"/>
                    <a:pt x="8839" y="20590"/>
                  </a:cubicBezTo>
                  <a:cubicBezTo>
                    <a:pt x="8695" y="20977"/>
                    <a:pt x="8806" y="21445"/>
                    <a:pt x="9107" y="21724"/>
                  </a:cubicBezTo>
                  <a:cubicBezTo>
                    <a:pt x="9302" y="21908"/>
                    <a:pt x="9571" y="22006"/>
                    <a:pt x="9838" y="22006"/>
                  </a:cubicBezTo>
                  <a:cubicBezTo>
                    <a:pt x="9982" y="22006"/>
                    <a:pt x="10125" y="21978"/>
                    <a:pt x="10257" y="21919"/>
                  </a:cubicBezTo>
                  <a:cubicBezTo>
                    <a:pt x="10542" y="21793"/>
                    <a:pt x="10758" y="21549"/>
                    <a:pt x="10934" y="21293"/>
                  </a:cubicBezTo>
                  <a:cubicBezTo>
                    <a:pt x="11115" y="21038"/>
                    <a:pt x="11272" y="20761"/>
                    <a:pt x="11489" y="20538"/>
                  </a:cubicBezTo>
                  <a:cubicBezTo>
                    <a:pt x="11583" y="20440"/>
                    <a:pt x="11690" y="20353"/>
                    <a:pt x="11810" y="20285"/>
                  </a:cubicBezTo>
                  <a:cubicBezTo>
                    <a:pt x="12330" y="20433"/>
                    <a:pt x="12890" y="20513"/>
                    <a:pt x="13468" y="20513"/>
                  </a:cubicBezTo>
                  <a:cubicBezTo>
                    <a:pt x="16520" y="20513"/>
                    <a:pt x="20047" y="18272"/>
                    <a:pt x="20552" y="11954"/>
                  </a:cubicBezTo>
                  <a:lnTo>
                    <a:pt x="19471" y="7802"/>
                  </a:lnTo>
                  <a:cubicBezTo>
                    <a:pt x="19073" y="7237"/>
                    <a:pt x="18475" y="6644"/>
                    <a:pt x="17737" y="6047"/>
                  </a:cubicBezTo>
                  <a:cubicBezTo>
                    <a:pt x="14061" y="3069"/>
                    <a:pt x="6881" y="1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9"/>
            <p:cNvSpPr/>
            <p:nvPr/>
          </p:nvSpPr>
          <p:spPr>
            <a:xfrm>
              <a:off x="3629075" y="4110075"/>
              <a:ext cx="272800" cy="232325"/>
            </a:xfrm>
            <a:custGeom>
              <a:avLst/>
              <a:gdLst/>
              <a:ahLst/>
              <a:cxnLst/>
              <a:rect l="l" t="t" r="r" b="b"/>
              <a:pathLst>
                <a:path w="10912" h="9293" extrusionOk="0">
                  <a:moveTo>
                    <a:pt x="6659" y="0"/>
                  </a:moveTo>
                  <a:cubicBezTo>
                    <a:pt x="4107" y="834"/>
                    <a:pt x="1271" y="2496"/>
                    <a:pt x="750" y="4041"/>
                  </a:cubicBezTo>
                  <a:cubicBezTo>
                    <a:pt x="1" y="6270"/>
                    <a:pt x="3699" y="9293"/>
                    <a:pt x="6621" y="9293"/>
                  </a:cubicBezTo>
                  <a:cubicBezTo>
                    <a:pt x="7198" y="9293"/>
                    <a:pt x="7745" y="9175"/>
                    <a:pt x="8221" y="8909"/>
                  </a:cubicBezTo>
                  <a:cubicBezTo>
                    <a:pt x="9459" y="8219"/>
                    <a:pt x="10378" y="6765"/>
                    <a:pt x="10911" y="5198"/>
                  </a:cubicBezTo>
                  <a:cubicBezTo>
                    <a:pt x="10098" y="4989"/>
                    <a:pt x="9349" y="4639"/>
                    <a:pt x="8719" y="4054"/>
                  </a:cubicBezTo>
                  <a:cubicBezTo>
                    <a:pt x="7974" y="3362"/>
                    <a:pt x="7362" y="2460"/>
                    <a:pt x="6984" y="1516"/>
                  </a:cubicBezTo>
                  <a:cubicBezTo>
                    <a:pt x="6790" y="1034"/>
                    <a:pt x="6664" y="522"/>
                    <a:pt x="6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9"/>
            <p:cNvSpPr/>
            <p:nvPr/>
          </p:nvSpPr>
          <p:spPr>
            <a:xfrm>
              <a:off x="3791275" y="4240700"/>
              <a:ext cx="63550" cy="61150"/>
            </a:xfrm>
            <a:custGeom>
              <a:avLst/>
              <a:gdLst/>
              <a:ahLst/>
              <a:cxnLst/>
              <a:rect l="l" t="t" r="r" b="b"/>
              <a:pathLst>
                <a:path w="2542" h="2446" extrusionOk="0">
                  <a:moveTo>
                    <a:pt x="1320" y="0"/>
                  </a:moveTo>
                  <a:cubicBezTo>
                    <a:pt x="1140" y="0"/>
                    <a:pt x="961" y="49"/>
                    <a:pt x="804" y="156"/>
                  </a:cubicBezTo>
                  <a:cubicBezTo>
                    <a:pt x="389" y="439"/>
                    <a:pt x="1" y="734"/>
                    <a:pt x="17" y="1296"/>
                  </a:cubicBezTo>
                  <a:cubicBezTo>
                    <a:pt x="32" y="1827"/>
                    <a:pt x="458" y="2310"/>
                    <a:pt x="979" y="2419"/>
                  </a:cubicBezTo>
                  <a:cubicBezTo>
                    <a:pt x="1064" y="2437"/>
                    <a:pt x="1151" y="2446"/>
                    <a:pt x="1238" y="2446"/>
                  </a:cubicBezTo>
                  <a:cubicBezTo>
                    <a:pt x="1398" y="2446"/>
                    <a:pt x="1558" y="2415"/>
                    <a:pt x="1706" y="2355"/>
                  </a:cubicBezTo>
                  <a:cubicBezTo>
                    <a:pt x="2094" y="2200"/>
                    <a:pt x="2391" y="1840"/>
                    <a:pt x="2466" y="1429"/>
                  </a:cubicBezTo>
                  <a:cubicBezTo>
                    <a:pt x="2541" y="1018"/>
                    <a:pt x="2391" y="573"/>
                    <a:pt x="2078" y="297"/>
                  </a:cubicBezTo>
                  <a:cubicBezTo>
                    <a:pt x="1866" y="110"/>
                    <a:pt x="1591" y="0"/>
                    <a:pt x="1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9"/>
            <p:cNvSpPr/>
            <p:nvPr/>
          </p:nvSpPr>
          <p:spPr>
            <a:xfrm>
              <a:off x="3748250" y="420742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914" y="0"/>
                  </a:moveTo>
                  <a:cubicBezTo>
                    <a:pt x="789" y="0"/>
                    <a:pt x="664" y="34"/>
                    <a:pt x="555" y="109"/>
                  </a:cubicBezTo>
                  <a:cubicBezTo>
                    <a:pt x="268" y="306"/>
                    <a:pt x="0" y="509"/>
                    <a:pt x="10" y="898"/>
                  </a:cubicBezTo>
                  <a:cubicBezTo>
                    <a:pt x="22" y="1266"/>
                    <a:pt x="317" y="1600"/>
                    <a:pt x="676" y="1676"/>
                  </a:cubicBezTo>
                  <a:cubicBezTo>
                    <a:pt x="734" y="1688"/>
                    <a:pt x="793" y="1694"/>
                    <a:pt x="852" y="1694"/>
                  </a:cubicBezTo>
                  <a:cubicBezTo>
                    <a:pt x="964" y="1694"/>
                    <a:pt x="1076" y="1672"/>
                    <a:pt x="1180" y="1631"/>
                  </a:cubicBezTo>
                  <a:cubicBezTo>
                    <a:pt x="1448" y="1522"/>
                    <a:pt x="1654" y="1273"/>
                    <a:pt x="1707" y="988"/>
                  </a:cubicBezTo>
                  <a:cubicBezTo>
                    <a:pt x="1759" y="704"/>
                    <a:pt x="1654" y="397"/>
                    <a:pt x="1436" y="205"/>
                  </a:cubicBezTo>
                  <a:cubicBezTo>
                    <a:pt x="1291" y="76"/>
                    <a:pt x="1101" y="0"/>
                    <a:pt x="9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9"/>
            <p:cNvSpPr/>
            <p:nvPr/>
          </p:nvSpPr>
          <p:spPr>
            <a:xfrm>
              <a:off x="3722625" y="4175450"/>
              <a:ext cx="28225" cy="27125"/>
            </a:xfrm>
            <a:custGeom>
              <a:avLst/>
              <a:gdLst/>
              <a:ahLst/>
              <a:cxnLst/>
              <a:rect l="l" t="t" r="r" b="b"/>
              <a:pathLst>
                <a:path w="1129" h="1085" extrusionOk="0">
                  <a:moveTo>
                    <a:pt x="588" y="1"/>
                  </a:moveTo>
                  <a:cubicBezTo>
                    <a:pt x="507" y="1"/>
                    <a:pt x="427" y="23"/>
                    <a:pt x="357" y="71"/>
                  </a:cubicBezTo>
                  <a:cubicBezTo>
                    <a:pt x="173" y="195"/>
                    <a:pt x="0" y="327"/>
                    <a:pt x="8" y="576"/>
                  </a:cubicBezTo>
                  <a:cubicBezTo>
                    <a:pt x="15" y="811"/>
                    <a:pt x="205" y="1025"/>
                    <a:pt x="435" y="1073"/>
                  </a:cubicBezTo>
                  <a:cubicBezTo>
                    <a:pt x="472" y="1080"/>
                    <a:pt x="511" y="1084"/>
                    <a:pt x="549" y="1084"/>
                  </a:cubicBezTo>
                  <a:cubicBezTo>
                    <a:pt x="621" y="1084"/>
                    <a:pt x="692" y="1071"/>
                    <a:pt x="758" y="1044"/>
                  </a:cubicBezTo>
                  <a:cubicBezTo>
                    <a:pt x="928" y="976"/>
                    <a:pt x="1062" y="816"/>
                    <a:pt x="1093" y="634"/>
                  </a:cubicBezTo>
                  <a:cubicBezTo>
                    <a:pt x="1128" y="453"/>
                    <a:pt x="1062" y="255"/>
                    <a:pt x="923" y="132"/>
                  </a:cubicBezTo>
                  <a:cubicBezTo>
                    <a:pt x="829" y="49"/>
                    <a:pt x="708" y="1"/>
                    <a:pt x="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9"/>
            <p:cNvSpPr/>
            <p:nvPr/>
          </p:nvSpPr>
          <p:spPr>
            <a:xfrm>
              <a:off x="3802200" y="4096450"/>
              <a:ext cx="117325" cy="136875"/>
            </a:xfrm>
            <a:custGeom>
              <a:avLst/>
              <a:gdLst/>
              <a:ahLst/>
              <a:cxnLst/>
              <a:rect l="l" t="t" r="r" b="b"/>
              <a:pathLst>
                <a:path w="4693" h="5475" extrusionOk="0">
                  <a:moveTo>
                    <a:pt x="2548" y="0"/>
                  </a:moveTo>
                  <a:cubicBezTo>
                    <a:pt x="1847" y="0"/>
                    <a:pt x="959" y="168"/>
                    <a:pt x="20" y="454"/>
                  </a:cubicBezTo>
                  <a:cubicBezTo>
                    <a:pt x="1" y="1420"/>
                    <a:pt x="426" y="2346"/>
                    <a:pt x="948" y="3137"/>
                  </a:cubicBezTo>
                  <a:cubicBezTo>
                    <a:pt x="1469" y="3927"/>
                    <a:pt x="2126" y="4655"/>
                    <a:pt x="2980" y="5087"/>
                  </a:cubicBezTo>
                  <a:cubicBezTo>
                    <a:pt x="3327" y="5263"/>
                    <a:pt x="3697" y="5382"/>
                    <a:pt x="4073" y="5475"/>
                  </a:cubicBezTo>
                  <a:cubicBezTo>
                    <a:pt x="4693" y="3462"/>
                    <a:pt x="4674" y="1321"/>
                    <a:pt x="3853" y="396"/>
                  </a:cubicBezTo>
                  <a:cubicBezTo>
                    <a:pt x="3610" y="122"/>
                    <a:pt x="314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9"/>
            <p:cNvSpPr/>
            <p:nvPr/>
          </p:nvSpPr>
          <p:spPr>
            <a:xfrm>
              <a:off x="3683275" y="3952125"/>
              <a:ext cx="177525" cy="112150"/>
            </a:xfrm>
            <a:custGeom>
              <a:avLst/>
              <a:gdLst/>
              <a:ahLst/>
              <a:cxnLst/>
              <a:rect l="l" t="t" r="r" b="b"/>
              <a:pathLst>
                <a:path w="7101" h="4486" extrusionOk="0">
                  <a:moveTo>
                    <a:pt x="1" y="1"/>
                  </a:moveTo>
                  <a:cubicBezTo>
                    <a:pt x="80" y="356"/>
                    <a:pt x="225" y="696"/>
                    <a:pt x="384" y="1022"/>
                  </a:cubicBezTo>
                  <a:cubicBezTo>
                    <a:pt x="587" y="1440"/>
                    <a:pt x="807" y="1855"/>
                    <a:pt x="1050" y="2252"/>
                  </a:cubicBezTo>
                  <a:cubicBezTo>
                    <a:pt x="1340" y="2727"/>
                    <a:pt x="1689" y="3150"/>
                    <a:pt x="2043" y="3575"/>
                  </a:cubicBezTo>
                  <a:cubicBezTo>
                    <a:pt x="2317" y="3904"/>
                    <a:pt x="2554" y="4287"/>
                    <a:pt x="2945" y="4486"/>
                  </a:cubicBezTo>
                  <a:cubicBezTo>
                    <a:pt x="3811" y="3954"/>
                    <a:pt x="4823" y="3584"/>
                    <a:pt x="5828" y="3465"/>
                  </a:cubicBezTo>
                  <a:cubicBezTo>
                    <a:pt x="6015" y="3443"/>
                    <a:pt x="6204" y="3430"/>
                    <a:pt x="6393" y="3430"/>
                  </a:cubicBezTo>
                  <a:cubicBezTo>
                    <a:pt x="6631" y="3430"/>
                    <a:pt x="6868" y="3450"/>
                    <a:pt x="7100" y="3498"/>
                  </a:cubicBezTo>
                  <a:cubicBezTo>
                    <a:pt x="6200" y="2369"/>
                    <a:pt x="2527" y="26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9"/>
            <p:cNvSpPr/>
            <p:nvPr/>
          </p:nvSpPr>
          <p:spPr>
            <a:xfrm>
              <a:off x="3592775" y="3951500"/>
              <a:ext cx="123225" cy="113750"/>
            </a:xfrm>
            <a:custGeom>
              <a:avLst/>
              <a:gdLst/>
              <a:ahLst/>
              <a:cxnLst/>
              <a:rect l="l" t="t" r="r" b="b"/>
              <a:pathLst>
                <a:path w="4929" h="4550" extrusionOk="0">
                  <a:moveTo>
                    <a:pt x="3124" y="1"/>
                  </a:moveTo>
                  <a:cubicBezTo>
                    <a:pt x="2599" y="1"/>
                    <a:pt x="2145" y="101"/>
                    <a:pt x="1805" y="336"/>
                  </a:cubicBezTo>
                  <a:cubicBezTo>
                    <a:pt x="549" y="1199"/>
                    <a:pt x="0" y="2963"/>
                    <a:pt x="45" y="4550"/>
                  </a:cubicBezTo>
                  <a:cubicBezTo>
                    <a:pt x="726" y="4197"/>
                    <a:pt x="1442" y="3917"/>
                    <a:pt x="2176" y="3693"/>
                  </a:cubicBezTo>
                  <a:cubicBezTo>
                    <a:pt x="2681" y="3538"/>
                    <a:pt x="3194" y="3408"/>
                    <a:pt x="3709" y="3295"/>
                  </a:cubicBezTo>
                  <a:cubicBezTo>
                    <a:pt x="4109" y="3205"/>
                    <a:pt x="4518" y="3144"/>
                    <a:pt x="4928" y="3144"/>
                  </a:cubicBezTo>
                  <a:cubicBezTo>
                    <a:pt x="4750" y="2911"/>
                    <a:pt x="4578" y="2672"/>
                    <a:pt x="4424" y="2419"/>
                  </a:cubicBezTo>
                  <a:cubicBezTo>
                    <a:pt x="4162" y="1989"/>
                    <a:pt x="3920" y="1536"/>
                    <a:pt x="3708" y="1083"/>
                  </a:cubicBezTo>
                  <a:cubicBezTo>
                    <a:pt x="3544" y="737"/>
                    <a:pt x="3407" y="379"/>
                    <a:pt x="3333" y="6"/>
                  </a:cubicBezTo>
                  <a:cubicBezTo>
                    <a:pt x="3262" y="2"/>
                    <a:pt x="3193" y="1"/>
                    <a:pt x="3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9"/>
            <p:cNvSpPr/>
            <p:nvPr/>
          </p:nvSpPr>
          <p:spPr>
            <a:xfrm>
              <a:off x="3594250" y="4037125"/>
              <a:ext cx="155875" cy="102350"/>
            </a:xfrm>
            <a:custGeom>
              <a:avLst/>
              <a:gdLst/>
              <a:ahLst/>
              <a:cxnLst/>
              <a:rect l="l" t="t" r="r" b="b"/>
              <a:pathLst>
                <a:path w="6235" h="4094" extrusionOk="0">
                  <a:moveTo>
                    <a:pt x="4876" y="1"/>
                  </a:moveTo>
                  <a:cubicBezTo>
                    <a:pt x="4476" y="1"/>
                    <a:pt x="4080" y="66"/>
                    <a:pt x="3691" y="152"/>
                  </a:cubicBezTo>
                  <a:cubicBezTo>
                    <a:pt x="3185" y="264"/>
                    <a:pt x="2682" y="391"/>
                    <a:pt x="2187" y="543"/>
                  </a:cubicBezTo>
                  <a:cubicBezTo>
                    <a:pt x="1429" y="772"/>
                    <a:pt x="697" y="1064"/>
                    <a:pt x="1" y="1438"/>
                  </a:cubicBezTo>
                  <a:cubicBezTo>
                    <a:pt x="82" y="2449"/>
                    <a:pt x="412" y="3359"/>
                    <a:pt x="960" y="3862"/>
                  </a:cubicBezTo>
                  <a:cubicBezTo>
                    <a:pt x="1136" y="4023"/>
                    <a:pt x="1435" y="4094"/>
                    <a:pt x="1823" y="4094"/>
                  </a:cubicBezTo>
                  <a:cubicBezTo>
                    <a:pt x="2301" y="4094"/>
                    <a:pt x="2915" y="3986"/>
                    <a:pt x="3597" y="3809"/>
                  </a:cubicBezTo>
                  <a:cubicBezTo>
                    <a:pt x="4289" y="2798"/>
                    <a:pt x="5219" y="1937"/>
                    <a:pt x="6234" y="1261"/>
                  </a:cubicBezTo>
                  <a:cubicBezTo>
                    <a:pt x="5893" y="1039"/>
                    <a:pt x="5664" y="689"/>
                    <a:pt x="5403" y="378"/>
                  </a:cubicBezTo>
                  <a:cubicBezTo>
                    <a:pt x="5300" y="255"/>
                    <a:pt x="5198" y="129"/>
                    <a:pt x="5096" y="4"/>
                  </a:cubicBezTo>
                  <a:cubicBezTo>
                    <a:pt x="5092" y="4"/>
                    <a:pt x="5091" y="7"/>
                    <a:pt x="5089" y="7"/>
                  </a:cubicBezTo>
                  <a:cubicBezTo>
                    <a:pt x="5018" y="3"/>
                    <a:pt x="4947" y="1"/>
                    <a:pt x="4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9"/>
            <p:cNvSpPr/>
            <p:nvPr/>
          </p:nvSpPr>
          <p:spPr>
            <a:xfrm>
              <a:off x="3695075" y="4044825"/>
              <a:ext cx="172650" cy="84500"/>
            </a:xfrm>
            <a:custGeom>
              <a:avLst/>
              <a:gdLst/>
              <a:ahLst/>
              <a:cxnLst/>
              <a:rect l="l" t="t" r="r" b="b"/>
              <a:pathLst>
                <a:path w="6906" h="3380" extrusionOk="0">
                  <a:moveTo>
                    <a:pt x="5890" y="0"/>
                  </a:moveTo>
                  <a:cubicBezTo>
                    <a:pt x="5239" y="0"/>
                    <a:pt x="4576" y="168"/>
                    <a:pt x="3982" y="380"/>
                  </a:cubicBezTo>
                  <a:cubicBezTo>
                    <a:pt x="2880" y="771"/>
                    <a:pt x="1916" y="1426"/>
                    <a:pt x="1059" y="2215"/>
                  </a:cubicBezTo>
                  <a:cubicBezTo>
                    <a:pt x="672" y="2573"/>
                    <a:pt x="313" y="2959"/>
                    <a:pt x="1" y="3379"/>
                  </a:cubicBezTo>
                  <a:cubicBezTo>
                    <a:pt x="2974" y="2515"/>
                    <a:pt x="6906" y="532"/>
                    <a:pt x="6826" y="151"/>
                  </a:cubicBezTo>
                  <a:cubicBezTo>
                    <a:pt x="6825" y="144"/>
                    <a:pt x="6823" y="138"/>
                    <a:pt x="6821" y="134"/>
                  </a:cubicBezTo>
                  <a:cubicBezTo>
                    <a:pt x="6519" y="40"/>
                    <a:pt x="6206" y="0"/>
                    <a:pt x="5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9"/>
            <p:cNvSpPr/>
            <p:nvPr/>
          </p:nvSpPr>
          <p:spPr>
            <a:xfrm>
              <a:off x="3532150" y="3997000"/>
              <a:ext cx="41175" cy="38450"/>
            </a:xfrm>
            <a:custGeom>
              <a:avLst/>
              <a:gdLst/>
              <a:ahLst/>
              <a:cxnLst/>
              <a:rect l="l" t="t" r="r" b="b"/>
              <a:pathLst>
                <a:path w="1647" h="1538" extrusionOk="0">
                  <a:moveTo>
                    <a:pt x="810" y="0"/>
                  </a:moveTo>
                  <a:cubicBezTo>
                    <a:pt x="597" y="0"/>
                    <a:pt x="378" y="62"/>
                    <a:pt x="242" y="188"/>
                  </a:cubicBezTo>
                  <a:cubicBezTo>
                    <a:pt x="0" y="415"/>
                    <a:pt x="8" y="891"/>
                    <a:pt x="168" y="1156"/>
                  </a:cubicBezTo>
                  <a:cubicBezTo>
                    <a:pt x="309" y="1391"/>
                    <a:pt x="581" y="1537"/>
                    <a:pt x="853" y="1537"/>
                  </a:cubicBezTo>
                  <a:cubicBezTo>
                    <a:pt x="908" y="1537"/>
                    <a:pt x="964" y="1531"/>
                    <a:pt x="1018" y="1518"/>
                  </a:cubicBezTo>
                  <a:cubicBezTo>
                    <a:pt x="1321" y="1447"/>
                    <a:pt x="1567" y="1175"/>
                    <a:pt x="1607" y="868"/>
                  </a:cubicBezTo>
                  <a:cubicBezTo>
                    <a:pt x="1646" y="560"/>
                    <a:pt x="1480" y="234"/>
                    <a:pt x="1206" y="88"/>
                  </a:cubicBezTo>
                  <a:cubicBezTo>
                    <a:pt x="1097" y="30"/>
                    <a:pt x="955" y="0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9"/>
            <p:cNvSpPr/>
            <p:nvPr/>
          </p:nvSpPr>
          <p:spPr>
            <a:xfrm>
              <a:off x="3544375" y="4047925"/>
              <a:ext cx="24600" cy="20250"/>
            </a:xfrm>
            <a:custGeom>
              <a:avLst/>
              <a:gdLst/>
              <a:ahLst/>
              <a:cxnLst/>
              <a:rect l="l" t="t" r="r" b="b"/>
              <a:pathLst>
                <a:path w="984" h="810" extrusionOk="0">
                  <a:moveTo>
                    <a:pt x="549" y="0"/>
                  </a:moveTo>
                  <a:cubicBezTo>
                    <a:pt x="279" y="0"/>
                    <a:pt x="1" y="263"/>
                    <a:pt x="157" y="583"/>
                  </a:cubicBezTo>
                  <a:cubicBezTo>
                    <a:pt x="226" y="723"/>
                    <a:pt x="383" y="810"/>
                    <a:pt x="537" y="810"/>
                  </a:cubicBezTo>
                  <a:cubicBezTo>
                    <a:pt x="591" y="810"/>
                    <a:pt x="645" y="799"/>
                    <a:pt x="694" y="777"/>
                  </a:cubicBezTo>
                  <a:cubicBezTo>
                    <a:pt x="887" y="687"/>
                    <a:pt x="984" y="437"/>
                    <a:pt x="901" y="243"/>
                  </a:cubicBezTo>
                  <a:cubicBezTo>
                    <a:pt x="828" y="71"/>
                    <a:pt x="690" y="0"/>
                    <a:pt x="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9"/>
            <p:cNvSpPr/>
            <p:nvPr/>
          </p:nvSpPr>
          <p:spPr>
            <a:xfrm>
              <a:off x="3469550" y="3893275"/>
              <a:ext cx="107350" cy="100875"/>
            </a:xfrm>
            <a:custGeom>
              <a:avLst/>
              <a:gdLst/>
              <a:ahLst/>
              <a:cxnLst/>
              <a:rect l="l" t="t" r="r" b="b"/>
              <a:pathLst>
                <a:path w="4294" h="4035" extrusionOk="0">
                  <a:moveTo>
                    <a:pt x="1712" y="0"/>
                  </a:moveTo>
                  <a:cubicBezTo>
                    <a:pt x="1478" y="0"/>
                    <a:pt x="1246" y="32"/>
                    <a:pt x="1025" y="102"/>
                  </a:cubicBezTo>
                  <a:cubicBezTo>
                    <a:pt x="495" y="272"/>
                    <a:pt x="67" y="726"/>
                    <a:pt x="32" y="1300"/>
                  </a:cubicBezTo>
                  <a:cubicBezTo>
                    <a:pt x="0" y="1843"/>
                    <a:pt x="300" y="2342"/>
                    <a:pt x="596" y="2797"/>
                  </a:cubicBezTo>
                  <a:cubicBezTo>
                    <a:pt x="775" y="3067"/>
                    <a:pt x="958" y="3341"/>
                    <a:pt x="1191" y="3567"/>
                  </a:cubicBezTo>
                  <a:cubicBezTo>
                    <a:pt x="1426" y="3794"/>
                    <a:pt x="1717" y="3973"/>
                    <a:pt x="2038" y="4021"/>
                  </a:cubicBezTo>
                  <a:cubicBezTo>
                    <a:pt x="2099" y="4030"/>
                    <a:pt x="2159" y="4035"/>
                    <a:pt x="2219" y="4035"/>
                  </a:cubicBezTo>
                  <a:cubicBezTo>
                    <a:pt x="2677" y="4035"/>
                    <a:pt x="3121" y="3778"/>
                    <a:pt x="3427" y="3428"/>
                  </a:cubicBezTo>
                  <a:cubicBezTo>
                    <a:pt x="3823" y="2975"/>
                    <a:pt x="4071" y="2352"/>
                    <a:pt x="4217" y="1774"/>
                  </a:cubicBezTo>
                  <a:cubicBezTo>
                    <a:pt x="4259" y="1608"/>
                    <a:pt x="4294" y="1434"/>
                    <a:pt x="4258" y="1268"/>
                  </a:cubicBezTo>
                  <a:cubicBezTo>
                    <a:pt x="4195" y="981"/>
                    <a:pt x="3954" y="774"/>
                    <a:pt x="3702" y="618"/>
                  </a:cubicBezTo>
                  <a:cubicBezTo>
                    <a:pt x="3626" y="572"/>
                    <a:pt x="3548" y="528"/>
                    <a:pt x="3474" y="489"/>
                  </a:cubicBezTo>
                  <a:cubicBezTo>
                    <a:pt x="2957" y="214"/>
                    <a:pt x="2325" y="0"/>
                    <a:pt x="1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9"/>
            <p:cNvSpPr/>
            <p:nvPr/>
          </p:nvSpPr>
          <p:spPr>
            <a:xfrm>
              <a:off x="3937200" y="3627800"/>
              <a:ext cx="270050" cy="634200"/>
            </a:xfrm>
            <a:custGeom>
              <a:avLst/>
              <a:gdLst/>
              <a:ahLst/>
              <a:cxnLst/>
              <a:rect l="l" t="t" r="r" b="b"/>
              <a:pathLst>
                <a:path w="10802" h="25368" extrusionOk="0">
                  <a:moveTo>
                    <a:pt x="4909" y="0"/>
                  </a:moveTo>
                  <a:cubicBezTo>
                    <a:pt x="2334" y="0"/>
                    <a:pt x="317" y="6889"/>
                    <a:pt x="44" y="14372"/>
                  </a:cubicBezTo>
                  <a:cubicBezTo>
                    <a:pt x="8" y="15299"/>
                    <a:pt x="0" y="16234"/>
                    <a:pt x="24" y="17166"/>
                  </a:cubicBezTo>
                  <a:lnTo>
                    <a:pt x="1144" y="21376"/>
                  </a:lnTo>
                  <a:cubicBezTo>
                    <a:pt x="3033" y="24323"/>
                    <a:pt x="4634" y="25368"/>
                    <a:pt x="5929" y="25368"/>
                  </a:cubicBezTo>
                  <a:cubicBezTo>
                    <a:pt x="7414" y="25368"/>
                    <a:pt x="8498" y="23995"/>
                    <a:pt x="9158" y="22540"/>
                  </a:cubicBezTo>
                  <a:cubicBezTo>
                    <a:pt x="9261" y="22544"/>
                    <a:pt x="9362" y="22570"/>
                    <a:pt x="9456" y="22612"/>
                  </a:cubicBezTo>
                  <a:cubicBezTo>
                    <a:pt x="9645" y="22695"/>
                    <a:pt x="9804" y="22844"/>
                    <a:pt x="10004" y="22892"/>
                  </a:cubicBezTo>
                  <a:cubicBezTo>
                    <a:pt x="10046" y="22902"/>
                    <a:pt x="10089" y="22907"/>
                    <a:pt x="10133" y="22907"/>
                  </a:cubicBezTo>
                  <a:cubicBezTo>
                    <a:pt x="10378" y="22907"/>
                    <a:pt x="10623" y="22747"/>
                    <a:pt x="10704" y="22514"/>
                  </a:cubicBezTo>
                  <a:cubicBezTo>
                    <a:pt x="10801" y="22240"/>
                    <a:pt x="10662" y="21903"/>
                    <a:pt x="10400" y="21777"/>
                  </a:cubicBezTo>
                  <a:cubicBezTo>
                    <a:pt x="10135" y="21654"/>
                    <a:pt x="9804" y="21734"/>
                    <a:pt x="9546" y="21599"/>
                  </a:cubicBezTo>
                  <a:cubicBezTo>
                    <a:pt x="9540" y="21595"/>
                    <a:pt x="9535" y="21593"/>
                    <a:pt x="9529" y="21589"/>
                  </a:cubicBezTo>
                  <a:cubicBezTo>
                    <a:pt x="10140" y="19749"/>
                    <a:pt x="10144" y="17874"/>
                    <a:pt x="8873" y="16382"/>
                  </a:cubicBezTo>
                  <a:cubicBezTo>
                    <a:pt x="8209" y="15603"/>
                    <a:pt x="7195" y="14927"/>
                    <a:pt x="5742" y="14416"/>
                  </a:cubicBezTo>
                  <a:cubicBezTo>
                    <a:pt x="9200" y="12333"/>
                    <a:pt x="6046" y="7943"/>
                    <a:pt x="5966" y="6353"/>
                  </a:cubicBezTo>
                  <a:cubicBezTo>
                    <a:pt x="5884" y="4762"/>
                    <a:pt x="7941" y="184"/>
                    <a:pt x="4998" y="3"/>
                  </a:cubicBezTo>
                  <a:cubicBezTo>
                    <a:pt x="4968" y="1"/>
                    <a:pt x="4938" y="0"/>
                    <a:pt x="4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9"/>
            <p:cNvSpPr/>
            <p:nvPr/>
          </p:nvSpPr>
          <p:spPr>
            <a:xfrm>
              <a:off x="4016850" y="3652850"/>
              <a:ext cx="68075" cy="78450"/>
            </a:xfrm>
            <a:custGeom>
              <a:avLst/>
              <a:gdLst/>
              <a:ahLst/>
              <a:cxnLst/>
              <a:rect l="l" t="t" r="r" b="b"/>
              <a:pathLst>
                <a:path w="2723" h="3138" extrusionOk="0">
                  <a:moveTo>
                    <a:pt x="1497" y="0"/>
                  </a:moveTo>
                  <a:cubicBezTo>
                    <a:pt x="1400" y="0"/>
                    <a:pt x="1304" y="14"/>
                    <a:pt x="1211" y="42"/>
                  </a:cubicBezTo>
                  <a:cubicBezTo>
                    <a:pt x="662" y="210"/>
                    <a:pt x="224" y="1005"/>
                    <a:pt x="89" y="1521"/>
                  </a:cubicBezTo>
                  <a:cubicBezTo>
                    <a:pt x="1" y="1860"/>
                    <a:pt x="15" y="2235"/>
                    <a:pt x="185" y="2541"/>
                  </a:cubicBezTo>
                  <a:cubicBezTo>
                    <a:pt x="391" y="2916"/>
                    <a:pt x="821" y="3138"/>
                    <a:pt x="1250" y="3138"/>
                  </a:cubicBezTo>
                  <a:cubicBezTo>
                    <a:pt x="1307" y="3138"/>
                    <a:pt x="1365" y="3134"/>
                    <a:pt x="1422" y="3125"/>
                  </a:cubicBezTo>
                  <a:cubicBezTo>
                    <a:pt x="1901" y="3053"/>
                    <a:pt x="2321" y="2706"/>
                    <a:pt x="2521" y="2264"/>
                  </a:cubicBezTo>
                  <a:cubicBezTo>
                    <a:pt x="2722" y="1823"/>
                    <a:pt x="2715" y="1301"/>
                    <a:pt x="2549" y="845"/>
                  </a:cubicBezTo>
                  <a:cubicBezTo>
                    <a:pt x="2453" y="585"/>
                    <a:pt x="2301" y="337"/>
                    <a:pt x="2074" y="178"/>
                  </a:cubicBezTo>
                  <a:cubicBezTo>
                    <a:pt x="1906" y="61"/>
                    <a:pt x="1701" y="0"/>
                    <a:pt x="1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9"/>
            <p:cNvSpPr/>
            <p:nvPr/>
          </p:nvSpPr>
          <p:spPr>
            <a:xfrm>
              <a:off x="4032525" y="3738575"/>
              <a:ext cx="29350" cy="24675"/>
            </a:xfrm>
            <a:custGeom>
              <a:avLst/>
              <a:gdLst/>
              <a:ahLst/>
              <a:cxnLst/>
              <a:rect l="l" t="t" r="r" b="b"/>
              <a:pathLst>
                <a:path w="1174" h="987" extrusionOk="0">
                  <a:moveTo>
                    <a:pt x="598" y="0"/>
                  </a:moveTo>
                  <a:cubicBezTo>
                    <a:pt x="536" y="0"/>
                    <a:pt x="473" y="10"/>
                    <a:pt x="413" y="32"/>
                  </a:cubicBezTo>
                  <a:cubicBezTo>
                    <a:pt x="76" y="161"/>
                    <a:pt x="1" y="646"/>
                    <a:pt x="271" y="872"/>
                  </a:cubicBezTo>
                  <a:cubicBezTo>
                    <a:pt x="362" y="947"/>
                    <a:pt x="479" y="987"/>
                    <a:pt x="597" y="987"/>
                  </a:cubicBezTo>
                  <a:cubicBezTo>
                    <a:pt x="660" y="987"/>
                    <a:pt x="723" y="975"/>
                    <a:pt x="782" y="952"/>
                  </a:cubicBezTo>
                  <a:cubicBezTo>
                    <a:pt x="950" y="886"/>
                    <a:pt x="1078" y="727"/>
                    <a:pt x="1111" y="551"/>
                  </a:cubicBezTo>
                  <a:cubicBezTo>
                    <a:pt x="1173" y="232"/>
                    <a:pt x="893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9"/>
            <p:cNvSpPr/>
            <p:nvPr/>
          </p:nvSpPr>
          <p:spPr>
            <a:xfrm>
              <a:off x="4041025" y="3772725"/>
              <a:ext cx="15775" cy="18100"/>
            </a:xfrm>
            <a:custGeom>
              <a:avLst/>
              <a:gdLst/>
              <a:ahLst/>
              <a:cxnLst/>
              <a:rect l="l" t="t" r="r" b="b"/>
              <a:pathLst>
                <a:path w="631" h="724" extrusionOk="0">
                  <a:moveTo>
                    <a:pt x="341" y="1"/>
                  </a:moveTo>
                  <a:cubicBezTo>
                    <a:pt x="230" y="1"/>
                    <a:pt x="116" y="89"/>
                    <a:pt x="50" y="236"/>
                  </a:cubicBezTo>
                  <a:cubicBezTo>
                    <a:pt x="1" y="343"/>
                    <a:pt x="1" y="473"/>
                    <a:pt x="59" y="574"/>
                  </a:cubicBezTo>
                  <a:cubicBezTo>
                    <a:pt x="110" y="662"/>
                    <a:pt x="209" y="723"/>
                    <a:pt x="310" y="723"/>
                  </a:cubicBezTo>
                  <a:cubicBezTo>
                    <a:pt x="325" y="723"/>
                    <a:pt x="340" y="722"/>
                    <a:pt x="355" y="719"/>
                  </a:cubicBezTo>
                  <a:cubicBezTo>
                    <a:pt x="451" y="700"/>
                    <a:pt x="531" y="631"/>
                    <a:pt x="574" y="544"/>
                  </a:cubicBezTo>
                  <a:cubicBezTo>
                    <a:pt x="626" y="437"/>
                    <a:pt x="630" y="307"/>
                    <a:pt x="583" y="198"/>
                  </a:cubicBezTo>
                  <a:cubicBezTo>
                    <a:pt x="523" y="61"/>
                    <a:pt x="433" y="1"/>
                    <a:pt x="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9"/>
            <p:cNvSpPr/>
            <p:nvPr/>
          </p:nvSpPr>
          <p:spPr>
            <a:xfrm>
              <a:off x="4040625" y="3867850"/>
              <a:ext cx="52150" cy="80125"/>
            </a:xfrm>
            <a:custGeom>
              <a:avLst/>
              <a:gdLst/>
              <a:ahLst/>
              <a:cxnLst/>
              <a:rect l="l" t="t" r="r" b="b"/>
              <a:pathLst>
                <a:path w="2086" h="3205" extrusionOk="0">
                  <a:moveTo>
                    <a:pt x="1560" y="0"/>
                  </a:moveTo>
                  <a:cubicBezTo>
                    <a:pt x="1149" y="442"/>
                    <a:pt x="787" y="944"/>
                    <a:pt x="531" y="1483"/>
                  </a:cubicBezTo>
                  <a:cubicBezTo>
                    <a:pt x="382" y="1794"/>
                    <a:pt x="263" y="2126"/>
                    <a:pt x="186" y="2461"/>
                  </a:cubicBezTo>
                  <a:cubicBezTo>
                    <a:pt x="131" y="2712"/>
                    <a:pt x="88" y="2964"/>
                    <a:pt x="1" y="3204"/>
                  </a:cubicBezTo>
                  <a:cubicBezTo>
                    <a:pt x="599" y="3012"/>
                    <a:pt x="1226" y="2907"/>
                    <a:pt x="1851" y="2906"/>
                  </a:cubicBezTo>
                  <a:cubicBezTo>
                    <a:pt x="2085" y="2120"/>
                    <a:pt x="1923" y="978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9"/>
            <p:cNvSpPr/>
            <p:nvPr/>
          </p:nvSpPr>
          <p:spPr>
            <a:xfrm>
              <a:off x="3965425" y="3860725"/>
              <a:ext cx="82000" cy="139125"/>
            </a:xfrm>
            <a:custGeom>
              <a:avLst/>
              <a:gdLst/>
              <a:ahLst/>
              <a:cxnLst/>
              <a:rect l="l" t="t" r="r" b="b"/>
              <a:pathLst>
                <a:path w="3280" h="5565" extrusionOk="0">
                  <a:moveTo>
                    <a:pt x="1505" y="0"/>
                  </a:moveTo>
                  <a:cubicBezTo>
                    <a:pt x="675" y="1826"/>
                    <a:pt x="9" y="4656"/>
                    <a:pt x="1" y="5565"/>
                  </a:cubicBezTo>
                  <a:cubicBezTo>
                    <a:pt x="682" y="4682"/>
                    <a:pt x="1629" y="4006"/>
                    <a:pt x="2677" y="3605"/>
                  </a:cubicBezTo>
                  <a:cubicBezTo>
                    <a:pt x="2676" y="3582"/>
                    <a:pt x="2677" y="3556"/>
                    <a:pt x="2689" y="3528"/>
                  </a:cubicBezTo>
                  <a:cubicBezTo>
                    <a:pt x="2837" y="3228"/>
                    <a:pt x="2864" y="2888"/>
                    <a:pt x="2947" y="2568"/>
                  </a:cubicBezTo>
                  <a:cubicBezTo>
                    <a:pt x="3026" y="2257"/>
                    <a:pt x="3142" y="1950"/>
                    <a:pt x="3280" y="1659"/>
                  </a:cubicBezTo>
                  <a:cubicBezTo>
                    <a:pt x="2528" y="1290"/>
                    <a:pt x="1965" y="682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9"/>
            <p:cNvSpPr/>
            <p:nvPr/>
          </p:nvSpPr>
          <p:spPr>
            <a:xfrm>
              <a:off x="4006550" y="3819925"/>
              <a:ext cx="70225" cy="76000"/>
            </a:xfrm>
            <a:custGeom>
              <a:avLst/>
              <a:gdLst/>
              <a:ahLst/>
              <a:cxnLst/>
              <a:rect l="l" t="t" r="r" b="b"/>
              <a:pathLst>
                <a:path w="2809" h="3040" extrusionOk="0">
                  <a:moveTo>
                    <a:pt x="1267" y="1"/>
                  </a:moveTo>
                  <a:cubicBezTo>
                    <a:pt x="1208" y="1"/>
                    <a:pt x="1149" y="8"/>
                    <a:pt x="1090" y="24"/>
                  </a:cubicBezTo>
                  <a:cubicBezTo>
                    <a:pt x="727" y="119"/>
                    <a:pt x="352" y="625"/>
                    <a:pt x="0" y="1331"/>
                  </a:cubicBezTo>
                  <a:cubicBezTo>
                    <a:pt x="452" y="2032"/>
                    <a:pt x="1005" y="2662"/>
                    <a:pt x="1766" y="3039"/>
                  </a:cubicBezTo>
                  <a:cubicBezTo>
                    <a:pt x="2041" y="2528"/>
                    <a:pt x="2403" y="2046"/>
                    <a:pt x="2809" y="1626"/>
                  </a:cubicBezTo>
                  <a:cubicBezTo>
                    <a:pt x="2414" y="708"/>
                    <a:pt x="1840" y="1"/>
                    <a:pt x="1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9"/>
            <p:cNvSpPr/>
            <p:nvPr/>
          </p:nvSpPr>
          <p:spPr>
            <a:xfrm>
              <a:off x="3968150" y="3947550"/>
              <a:ext cx="116050" cy="62150"/>
            </a:xfrm>
            <a:custGeom>
              <a:avLst/>
              <a:gdLst/>
              <a:ahLst/>
              <a:cxnLst/>
              <a:rect l="l" t="t" r="r" b="b"/>
              <a:pathLst>
                <a:path w="4642" h="2486" extrusionOk="0">
                  <a:moveTo>
                    <a:pt x="4641" y="0"/>
                  </a:moveTo>
                  <a:cubicBezTo>
                    <a:pt x="2843" y="44"/>
                    <a:pt x="1047" y="953"/>
                    <a:pt x="0" y="2419"/>
                  </a:cubicBezTo>
                  <a:cubicBezTo>
                    <a:pt x="80" y="2464"/>
                    <a:pt x="191" y="2486"/>
                    <a:pt x="326" y="2486"/>
                  </a:cubicBezTo>
                  <a:cubicBezTo>
                    <a:pt x="1294" y="2486"/>
                    <a:pt x="3515" y="1407"/>
                    <a:pt x="4473" y="264"/>
                  </a:cubicBezTo>
                  <a:cubicBezTo>
                    <a:pt x="4539" y="185"/>
                    <a:pt x="4594" y="96"/>
                    <a:pt x="4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9"/>
            <p:cNvSpPr/>
            <p:nvPr/>
          </p:nvSpPr>
          <p:spPr>
            <a:xfrm>
              <a:off x="3947975" y="4028325"/>
              <a:ext cx="91525" cy="159725"/>
            </a:xfrm>
            <a:custGeom>
              <a:avLst/>
              <a:gdLst/>
              <a:ahLst/>
              <a:cxnLst/>
              <a:rect l="l" t="t" r="r" b="b"/>
              <a:pathLst>
                <a:path w="3661" h="6389" extrusionOk="0">
                  <a:moveTo>
                    <a:pt x="2966" y="0"/>
                  </a:moveTo>
                  <a:cubicBezTo>
                    <a:pt x="1962" y="216"/>
                    <a:pt x="1116" y="681"/>
                    <a:pt x="757" y="1215"/>
                  </a:cubicBezTo>
                  <a:cubicBezTo>
                    <a:pt x="1" y="2340"/>
                    <a:pt x="894" y="4775"/>
                    <a:pt x="2278" y="6389"/>
                  </a:cubicBezTo>
                  <a:cubicBezTo>
                    <a:pt x="2769" y="5855"/>
                    <a:pt x="3138" y="5223"/>
                    <a:pt x="3354" y="4518"/>
                  </a:cubicBezTo>
                  <a:cubicBezTo>
                    <a:pt x="3645" y="3561"/>
                    <a:pt x="3661" y="2534"/>
                    <a:pt x="3468" y="1555"/>
                  </a:cubicBezTo>
                  <a:cubicBezTo>
                    <a:pt x="3361" y="1019"/>
                    <a:pt x="3190" y="498"/>
                    <a:pt x="2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9"/>
            <p:cNvSpPr/>
            <p:nvPr/>
          </p:nvSpPr>
          <p:spPr>
            <a:xfrm>
              <a:off x="4009800" y="4025075"/>
              <a:ext cx="163575" cy="201325"/>
            </a:xfrm>
            <a:custGeom>
              <a:avLst/>
              <a:gdLst/>
              <a:ahLst/>
              <a:cxnLst/>
              <a:rect l="l" t="t" r="r" b="b"/>
              <a:pathLst>
                <a:path w="6543" h="8053" extrusionOk="0">
                  <a:moveTo>
                    <a:pt x="1702" y="1"/>
                  </a:moveTo>
                  <a:cubicBezTo>
                    <a:pt x="1389" y="1"/>
                    <a:pt x="1079" y="28"/>
                    <a:pt x="779" y="77"/>
                  </a:cubicBezTo>
                  <a:cubicBezTo>
                    <a:pt x="1590" y="1934"/>
                    <a:pt x="1697" y="4198"/>
                    <a:pt x="594" y="5963"/>
                  </a:cubicBezTo>
                  <a:cubicBezTo>
                    <a:pt x="420" y="6239"/>
                    <a:pt x="222" y="6497"/>
                    <a:pt x="0" y="6733"/>
                  </a:cubicBezTo>
                  <a:cubicBezTo>
                    <a:pt x="556" y="7332"/>
                    <a:pt x="1180" y="7793"/>
                    <a:pt x="1801" y="7985"/>
                  </a:cubicBezTo>
                  <a:cubicBezTo>
                    <a:pt x="1947" y="8031"/>
                    <a:pt x="2096" y="8052"/>
                    <a:pt x="2247" y="8052"/>
                  </a:cubicBezTo>
                  <a:cubicBezTo>
                    <a:pt x="4272" y="8052"/>
                    <a:pt x="6542" y="4131"/>
                    <a:pt x="5274" y="1898"/>
                  </a:cubicBezTo>
                  <a:cubicBezTo>
                    <a:pt x="4485" y="511"/>
                    <a:pt x="3069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9"/>
            <p:cNvSpPr/>
            <p:nvPr/>
          </p:nvSpPr>
          <p:spPr>
            <a:xfrm>
              <a:off x="4052500" y="4156200"/>
              <a:ext cx="48100" cy="45525"/>
            </a:xfrm>
            <a:custGeom>
              <a:avLst/>
              <a:gdLst/>
              <a:ahLst/>
              <a:cxnLst/>
              <a:rect l="l" t="t" r="r" b="b"/>
              <a:pathLst>
                <a:path w="1924" h="1821" extrusionOk="0">
                  <a:moveTo>
                    <a:pt x="893" y="0"/>
                  </a:moveTo>
                  <a:cubicBezTo>
                    <a:pt x="737" y="0"/>
                    <a:pt x="588" y="43"/>
                    <a:pt x="480" y="146"/>
                  </a:cubicBezTo>
                  <a:cubicBezTo>
                    <a:pt x="211" y="407"/>
                    <a:pt x="1" y="770"/>
                    <a:pt x="96" y="1155"/>
                  </a:cubicBezTo>
                  <a:cubicBezTo>
                    <a:pt x="187" y="1517"/>
                    <a:pt x="533" y="1799"/>
                    <a:pt x="905" y="1819"/>
                  </a:cubicBezTo>
                  <a:cubicBezTo>
                    <a:pt x="920" y="1820"/>
                    <a:pt x="935" y="1821"/>
                    <a:pt x="949" y="1821"/>
                  </a:cubicBezTo>
                  <a:cubicBezTo>
                    <a:pt x="1308" y="1821"/>
                    <a:pt x="1656" y="1583"/>
                    <a:pt x="1787" y="1249"/>
                  </a:cubicBezTo>
                  <a:cubicBezTo>
                    <a:pt x="1923" y="902"/>
                    <a:pt x="1815" y="473"/>
                    <a:pt x="1532" y="229"/>
                  </a:cubicBezTo>
                  <a:cubicBezTo>
                    <a:pt x="1380" y="97"/>
                    <a:pt x="1128" y="0"/>
                    <a:pt x="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9"/>
            <p:cNvSpPr/>
            <p:nvPr/>
          </p:nvSpPr>
          <p:spPr>
            <a:xfrm>
              <a:off x="4075550" y="4110825"/>
              <a:ext cx="34850" cy="33000"/>
            </a:xfrm>
            <a:custGeom>
              <a:avLst/>
              <a:gdLst/>
              <a:ahLst/>
              <a:cxnLst/>
              <a:rect l="l" t="t" r="r" b="b"/>
              <a:pathLst>
                <a:path w="1394" h="1320" extrusionOk="0">
                  <a:moveTo>
                    <a:pt x="649" y="0"/>
                  </a:moveTo>
                  <a:cubicBezTo>
                    <a:pt x="536" y="0"/>
                    <a:pt x="428" y="31"/>
                    <a:pt x="350" y="107"/>
                  </a:cubicBezTo>
                  <a:cubicBezTo>
                    <a:pt x="154" y="293"/>
                    <a:pt x="1" y="558"/>
                    <a:pt x="70" y="836"/>
                  </a:cubicBezTo>
                  <a:cubicBezTo>
                    <a:pt x="135" y="1100"/>
                    <a:pt x="386" y="1304"/>
                    <a:pt x="657" y="1318"/>
                  </a:cubicBezTo>
                  <a:cubicBezTo>
                    <a:pt x="667" y="1319"/>
                    <a:pt x="678" y="1319"/>
                    <a:pt x="688" y="1319"/>
                  </a:cubicBezTo>
                  <a:cubicBezTo>
                    <a:pt x="949" y="1319"/>
                    <a:pt x="1200" y="1148"/>
                    <a:pt x="1296" y="906"/>
                  </a:cubicBezTo>
                  <a:cubicBezTo>
                    <a:pt x="1393" y="652"/>
                    <a:pt x="1315" y="343"/>
                    <a:pt x="1111" y="166"/>
                  </a:cubicBezTo>
                  <a:cubicBezTo>
                    <a:pt x="1002" y="70"/>
                    <a:pt x="820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9"/>
            <p:cNvSpPr/>
            <p:nvPr/>
          </p:nvSpPr>
          <p:spPr>
            <a:xfrm>
              <a:off x="4083150" y="4072725"/>
              <a:ext cx="21575" cy="20375"/>
            </a:xfrm>
            <a:custGeom>
              <a:avLst/>
              <a:gdLst/>
              <a:ahLst/>
              <a:cxnLst/>
              <a:rect l="l" t="t" r="r" b="b"/>
              <a:pathLst>
                <a:path w="863" h="815" extrusionOk="0">
                  <a:moveTo>
                    <a:pt x="401" y="0"/>
                  </a:moveTo>
                  <a:cubicBezTo>
                    <a:pt x="331" y="0"/>
                    <a:pt x="264" y="20"/>
                    <a:pt x="215" y="67"/>
                  </a:cubicBezTo>
                  <a:cubicBezTo>
                    <a:pt x="93" y="183"/>
                    <a:pt x="1" y="345"/>
                    <a:pt x="43" y="517"/>
                  </a:cubicBezTo>
                  <a:cubicBezTo>
                    <a:pt x="83" y="678"/>
                    <a:pt x="240" y="805"/>
                    <a:pt x="405" y="814"/>
                  </a:cubicBezTo>
                  <a:cubicBezTo>
                    <a:pt x="411" y="814"/>
                    <a:pt x="417" y="815"/>
                    <a:pt x="423" y="815"/>
                  </a:cubicBezTo>
                  <a:cubicBezTo>
                    <a:pt x="584" y="815"/>
                    <a:pt x="740" y="708"/>
                    <a:pt x="800" y="559"/>
                  </a:cubicBezTo>
                  <a:cubicBezTo>
                    <a:pt x="862" y="403"/>
                    <a:pt x="813" y="212"/>
                    <a:pt x="686" y="103"/>
                  </a:cubicBezTo>
                  <a:cubicBezTo>
                    <a:pt x="619" y="44"/>
                    <a:pt x="506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9"/>
            <p:cNvSpPr/>
            <p:nvPr/>
          </p:nvSpPr>
          <p:spPr>
            <a:xfrm>
              <a:off x="3855725" y="3804900"/>
              <a:ext cx="152350" cy="461900"/>
            </a:xfrm>
            <a:custGeom>
              <a:avLst/>
              <a:gdLst/>
              <a:ahLst/>
              <a:cxnLst/>
              <a:rect l="l" t="t" r="r" b="b"/>
              <a:pathLst>
                <a:path w="6094" h="18476" extrusionOk="0">
                  <a:moveTo>
                    <a:pt x="4193" y="8921"/>
                  </a:moveTo>
                  <a:cubicBezTo>
                    <a:pt x="4266" y="9079"/>
                    <a:pt x="4360" y="9220"/>
                    <a:pt x="4471" y="9343"/>
                  </a:cubicBezTo>
                  <a:cubicBezTo>
                    <a:pt x="4248" y="9503"/>
                    <a:pt x="4012" y="9634"/>
                    <a:pt x="3765" y="9738"/>
                  </a:cubicBezTo>
                  <a:cubicBezTo>
                    <a:pt x="3707" y="9654"/>
                    <a:pt x="3652" y="9568"/>
                    <a:pt x="3600" y="9482"/>
                  </a:cubicBezTo>
                  <a:cubicBezTo>
                    <a:pt x="3818" y="9321"/>
                    <a:pt x="4017" y="9134"/>
                    <a:pt x="4193" y="8921"/>
                  </a:cubicBezTo>
                  <a:close/>
                  <a:moveTo>
                    <a:pt x="3651" y="0"/>
                  </a:moveTo>
                  <a:cubicBezTo>
                    <a:pt x="3087" y="0"/>
                    <a:pt x="2573" y="719"/>
                    <a:pt x="2397" y="1152"/>
                  </a:cubicBezTo>
                  <a:cubicBezTo>
                    <a:pt x="2029" y="2052"/>
                    <a:pt x="2056" y="3164"/>
                    <a:pt x="2109" y="4118"/>
                  </a:cubicBezTo>
                  <a:cubicBezTo>
                    <a:pt x="2162" y="5092"/>
                    <a:pt x="2336" y="6052"/>
                    <a:pt x="2615" y="6986"/>
                  </a:cubicBezTo>
                  <a:cubicBezTo>
                    <a:pt x="2568" y="6979"/>
                    <a:pt x="2520" y="6976"/>
                    <a:pt x="2471" y="6976"/>
                  </a:cubicBezTo>
                  <a:cubicBezTo>
                    <a:pt x="2384" y="6976"/>
                    <a:pt x="2295" y="6987"/>
                    <a:pt x="2208" y="7010"/>
                  </a:cubicBezTo>
                  <a:cubicBezTo>
                    <a:pt x="1567" y="6100"/>
                    <a:pt x="1046" y="5114"/>
                    <a:pt x="675" y="4065"/>
                  </a:cubicBezTo>
                  <a:cubicBezTo>
                    <a:pt x="486" y="3526"/>
                    <a:pt x="315" y="2967"/>
                    <a:pt x="225" y="2404"/>
                  </a:cubicBezTo>
                  <a:cubicBezTo>
                    <a:pt x="162" y="2009"/>
                    <a:pt x="147" y="1599"/>
                    <a:pt x="259" y="1213"/>
                  </a:cubicBezTo>
                  <a:cubicBezTo>
                    <a:pt x="306" y="1048"/>
                    <a:pt x="379" y="887"/>
                    <a:pt x="474" y="744"/>
                  </a:cubicBezTo>
                  <a:cubicBezTo>
                    <a:pt x="525" y="680"/>
                    <a:pt x="577" y="616"/>
                    <a:pt x="628" y="551"/>
                  </a:cubicBezTo>
                  <a:cubicBezTo>
                    <a:pt x="702" y="441"/>
                    <a:pt x="778" y="386"/>
                    <a:pt x="855" y="386"/>
                  </a:cubicBezTo>
                  <a:cubicBezTo>
                    <a:pt x="946" y="386"/>
                    <a:pt x="1039" y="463"/>
                    <a:pt x="1134" y="616"/>
                  </a:cubicBezTo>
                  <a:cubicBezTo>
                    <a:pt x="1027" y="623"/>
                    <a:pt x="1023" y="790"/>
                    <a:pt x="1128" y="790"/>
                  </a:cubicBezTo>
                  <a:cubicBezTo>
                    <a:pt x="1130" y="790"/>
                    <a:pt x="1132" y="790"/>
                    <a:pt x="1134" y="790"/>
                  </a:cubicBezTo>
                  <a:cubicBezTo>
                    <a:pt x="1619" y="754"/>
                    <a:pt x="1486" y="139"/>
                    <a:pt x="1042" y="139"/>
                  </a:cubicBezTo>
                  <a:cubicBezTo>
                    <a:pt x="1041" y="139"/>
                    <a:pt x="1041" y="139"/>
                    <a:pt x="1040" y="139"/>
                  </a:cubicBezTo>
                  <a:cubicBezTo>
                    <a:pt x="293" y="143"/>
                    <a:pt x="1" y="1275"/>
                    <a:pt x="1" y="1840"/>
                  </a:cubicBezTo>
                  <a:cubicBezTo>
                    <a:pt x="1" y="2822"/>
                    <a:pt x="379" y="3852"/>
                    <a:pt x="754" y="4748"/>
                  </a:cubicBezTo>
                  <a:cubicBezTo>
                    <a:pt x="1095" y="5567"/>
                    <a:pt x="1528" y="6345"/>
                    <a:pt x="2038" y="7071"/>
                  </a:cubicBezTo>
                  <a:cubicBezTo>
                    <a:pt x="2009" y="7084"/>
                    <a:pt x="1981" y="7099"/>
                    <a:pt x="1955" y="7113"/>
                  </a:cubicBezTo>
                  <a:cubicBezTo>
                    <a:pt x="1456" y="7397"/>
                    <a:pt x="1279" y="8033"/>
                    <a:pt x="1564" y="8532"/>
                  </a:cubicBezTo>
                  <a:cubicBezTo>
                    <a:pt x="1644" y="8672"/>
                    <a:pt x="1754" y="8785"/>
                    <a:pt x="1880" y="8872"/>
                  </a:cubicBezTo>
                  <a:cubicBezTo>
                    <a:pt x="2036" y="12281"/>
                    <a:pt x="3328" y="15631"/>
                    <a:pt x="5509" y="18259"/>
                  </a:cubicBezTo>
                  <a:cubicBezTo>
                    <a:pt x="5595" y="18362"/>
                    <a:pt x="5720" y="18476"/>
                    <a:pt x="5845" y="18476"/>
                  </a:cubicBezTo>
                  <a:cubicBezTo>
                    <a:pt x="5874" y="18476"/>
                    <a:pt x="5902" y="18470"/>
                    <a:pt x="5930" y="18457"/>
                  </a:cubicBezTo>
                  <a:cubicBezTo>
                    <a:pt x="6094" y="18377"/>
                    <a:pt x="6079" y="18146"/>
                    <a:pt x="6024" y="17976"/>
                  </a:cubicBezTo>
                  <a:cubicBezTo>
                    <a:pt x="5799" y="17267"/>
                    <a:pt x="5350" y="16655"/>
                    <a:pt x="4968" y="16015"/>
                  </a:cubicBezTo>
                  <a:cubicBezTo>
                    <a:pt x="4588" y="15373"/>
                    <a:pt x="4263" y="14655"/>
                    <a:pt x="4331" y="13914"/>
                  </a:cubicBezTo>
                  <a:cubicBezTo>
                    <a:pt x="4386" y="13322"/>
                    <a:pt x="4684" y="12774"/>
                    <a:pt x="4742" y="12184"/>
                  </a:cubicBezTo>
                  <a:cubicBezTo>
                    <a:pt x="4762" y="11982"/>
                    <a:pt x="4749" y="11776"/>
                    <a:pt x="4714" y="11578"/>
                  </a:cubicBezTo>
                  <a:lnTo>
                    <a:pt x="4714" y="11578"/>
                  </a:lnTo>
                  <a:cubicBezTo>
                    <a:pt x="4808" y="11617"/>
                    <a:pt x="4907" y="11653"/>
                    <a:pt x="5004" y="11683"/>
                  </a:cubicBezTo>
                  <a:cubicBezTo>
                    <a:pt x="4885" y="11963"/>
                    <a:pt x="4836" y="12247"/>
                    <a:pt x="4872" y="12555"/>
                  </a:cubicBezTo>
                  <a:cubicBezTo>
                    <a:pt x="4879" y="12609"/>
                    <a:pt x="4926" y="12637"/>
                    <a:pt x="4969" y="12637"/>
                  </a:cubicBezTo>
                  <a:cubicBezTo>
                    <a:pt x="5012" y="12637"/>
                    <a:pt x="5052" y="12610"/>
                    <a:pt x="5046" y="12555"/>
                  </a:cubicBezTo>
                  <a:cubicBezTo>
                    <a:pt x="5011" y="12244"/>
                    <a:pt x="5056" y="11956"/>
                    <a:pt x="5196" y="11675"/>
                  </a:cubicBezTo>
                  <a:cubicBezTo>
                    <a:pt x="5221" y="11626"/>
                    <a:pt x="5201" y="11563"/>
                    <a:pt x="5143" y="11549"/>
                  </a:cubicBezTo>
                  <a:cubicBezTo>
                    <a:pt x="4979" y="11502"/>
                    <a:pt x="4821" y="11443"/>
                    <a:pt x="4671" y="11372"/>
                  </a:cubicBezTo>
                  <a:cubicBezTo>
                    <a:pt x="4622" y="11180"/>
                    <a:pt x="4549" y="10990"/>
                    <a:pt x="4461" y="10809"/>
                  </a:cubicBezTo>
                  <a:lnTo>
                    <a:pt x="4461" y="10809"/>
                  </a:lnTo>
                  <a:cubicBezTo>
                    <a:pt x="4598" y="10830"/>
                    <a:pt x="4736" y="10840"/>
                    <a:pt x="4876" y="10840"/>
                  </a:cubicBezTo>
                  <a:cubicBezTo>
                    <a:pt x="5010" y="10840"/>
                    <a:pt x="5146" y="10830"/>
                    <a:pt x="5283" y="10812"/>
                  </a:cubicBezTo>
                  <a:lnTo>
                    <a:pt x="5283" y="10812"/>
                  </a:lnTo>
                  <a:cubicBezTo>
                    <a:pt x="5254" y="11099"/>
                    <a:pt x="5292" y="11368"/>
                    <a:pt x="5411" y="11639"/>
                  </a:cubicBezTo>
                  <a:cubicBezTo>
                    <a:pt x="5425" y="11670"/>
                    <a:pt x="5450" y="11684"/>
                    <a:pt x="5475" y="11684"/>
                  </a:cubicBezTo>
                  <a:cubicBezTo>
                    <a:pt x="5531" y="11684"/>
                    <a:pt x="5591" y="11621"/>
                    <a:pt x="5561" y="11552"/>
                  </a:cubicBezTo>
                  <a:cubicBezTo>
                    <a:pt x="5445" y="11288"/>
                    <a:pt x="5412" y="11020"/>
                    <a:pt x="5464" y="10735"/>
                  </a:cubicBezTo>
                  <a:cubicBezTo>
                    <a:pt x="5475" y="10674"/>
                    <a:pt x="5435" y="10628"/>
                    <a:pt x="5377" y="10628"/>
                  </a:cubicBezTo>
                  <a:cubicBezTo>
                    <a:pt x="5370" y="10628"/>
                    <a:pt x="5364" y="10628"/>
                    <a:pt x="5357" y="10630"/>
                  </a:cubicBezTo>
                  <a:cubicBezTo>
                    <a:pt x="5201" y="10657"/>
                    <a:pt x="5047" y="10671"/>
                    <a:pt x="4893" y="10671"/>
                  </a:cubicBezTo>
                  <a:cubicBezTo>
                    <a:pt x="4715" y="10671"/>
                    <a:pt x="4538" y="10652"/>
                    <a:pt x="4361" y="10617"/>
                  </a:cubicBezTo>
                  <a:cubicBezTo>
                    <a:pt x="4292" y="10492"/>
                    <a:pt x="4215" y="10370"/>
                    <a:pt x="4132" y="10255"/>
                  </a:cubicBezTo>
                  <a:cubicBezTo>
                    <a:pt x="4047" y="10137"/>
                    <a:pt x="3956" y="10016"/>
                    <a:pt x="3867" y="9891"/>
                  </a:cubicBezTo>
                  <a:cubicBezTo>
                    <a:pt x="4077" y="9800"/>
                    <a:pt x="4277" y="9690"/>
                    <a:pt x="4470" y="9560"/>
                  </a:cubicBezTo>
                  <a:cubicBezTo>
                    <a:pt x="4529" y="9925"/>
                    <a:pt x="4694" y="10239"/>
                    <a:pt x="4972" y="10501"/>
                  </a:cubicBezTo>
                  <a:cubicBezTo>
                    <a:pt x="4990" y="10517"/>
                    <a:pt x="5010" y="10525"/>
                    <a:pt x="5030" y="10525"/>
                  </a:cubicBezTo>
                  <a:cubicBezTo>
                    <a:pt x="5097" y="10525"/>
                    <a:pt x="5157" y="10438"/>
                    <a:pt x="5094" y="10378"/>
                  </a:cubicBezTo>
                  <a:cubicBezTo>
                    <a:pt x="4836" y="10132"/>
                    <a:pt x="4685" y="9848"/>
                    <a:pt x="4636" y="9502"/>
                  </a:cubicBezTo>
                  <a:lnTo>
                    <a:pt x="4636" y="9502"/>
                  </a:lnTo>
                  <a:cubicBezTo>
                    <a:pt x="4724" y="9576"/>
                    <a:pt x="4823" y="9641"/>
                    <a:pt x="4931" y="9699"/>
                  </a:cubicBezTo>
                  <a:cubicBezTo>
                    <a:pt x="4946" y="9706"/>
                    <a:pt x="4959" y="9710"/>
                    <a:pt x="4973" y="9710"/>
                  </a:cubicBezTo>
                  <a:cubicBezTo>
                    <a:pt x="5051" y="9710"/>
                    <a:pt x="5104" y="9594"/>
                    <a:pt x="5018" y="9548"/>
                  </a:cubicBezTo>
                  <a:cubicBezTo>
                    <a:pt x="4674" y="9367"/>
                    <a:pt x="4439" y="9107"/>
                    <a:pt x="4302" y="8740"/>
                  </a:cubicBezTo>
                  <a:cubicBezTo>
                    <a:pt x="4288" y="8704"/>
                    <a:pt x="4249" y="8675"/>
                    <a:pt x="4211" y="8675"/>
                  </a:cubicBezTo>
                  <a:cubicBezTo>
                    <a:pt x="4191" y="8675"/>
                    <a:pt x="4172" y="8683"/>
                    <a:pt x="4157" y="8701"/>
                  </a:cubicBezTo>
                  <a:cubicBezTo>
                    <a:pt x="3967" y="8945"/>
                    <a:pt x="3750" y="9153"/>
                    <a:pt x="3511" y="9334"/>
                  </a:cubicBezTo>
                  <a:cubicBezTo>
                    <a:pt x="3400" y="9131"/>
                    <a:pt x="3309" y="8918"/>
                    <a:pt x="3252" y="8693"/>
                  </a:cubicBezTo>
                  <a:cubicBezTo>
                    <a:pt x="3533" y="8368"/>
                    <a:pt x="3595" y="7894"/>
                    <a:pt x="3371" y="7500"/>
                  </a:cubicBezTo>
                  <a:cubicBezTo>
                    <a:pt x="3241" y="7272"/>
                    <a:pt x="3038" y="7113"/>
                    <a:pt x="2809" y="7034"/>
                  </a:cubicBezTo>
                  <a:cubicBezTo>
                    <a:pt x="2447" y="5852"/>
                    <a:pt x="2255" y="4629"/>
                    <a:pt x="2261" y="3391"/>
                  </a:cubicBezTo>
                  <a:cubicBezTo>
                    <a:pt x="2263" y="2785"/>
                    <a:pt x="2282" y="2142"/>
                    <a:pt x="2442" y="1554"/>
                  </a:cubicBezTo>
                  <a:cubicBezTo>
                    <a:pt x="2530" y="1227"/>
                    <a:pt x="2669" y="909"/>
                    <a:pt x="2896" y="650"/>
                  </a:cubicBezTo>
                  <a:cubicBezTo>
                    <a:pt x="2997" y="534"/>
                    <a:pt x="3115" y="427"/>
                    <a:pt x="3248" y="346"/>
                  </a:cubicBezTo>
                  <a:cubicBezTo>
                    <a:pt x="3284" y="325"/>
                    <a:pt x="3319" y="305"/>
                    <a:pt x="3355" y="286"/>
                  </a:cubicBezTo>
                  <a:cubicBezTo>
                    <a:pt x="3467" y="208"/>
                    <a:pt x="3558" y="169"/>
                    <a:pt x="3628" y="169"/>
                  </a:cubicBezTo>
                  <a:cubicBezTo>
                    <a:pt x="3747" y="169"/>
                    <a:pt x="3803" y="285"/>
                    <a:pt x="3795" y="518"/>
                  </a:cubicBezTo>
                  <a:cubicBezTo>
                    <a:pt x="3787" y="516"/>
                    <a:pt x="3779" y="515"/>
                    <a:pt x="3772" y="515"/>
                  </a:cubicBezTo>
                  <a:cubicBezTo>
                    <a:pt x="3681" y="515"/>
                    <a:pt x="3650" y="659"/>
                    <a:pt x="3750" y="684"/>
                  </a:cubicBezTo>
                  <a:cubicBezTo>
                    <a:pt x="3791" y="695"/>
                    <a:pt x="3828" y="699"/>
                    <a:pt x="3862" y="699"/>
                  </a:cubicBezTo>
                  <a:cubicBezTo>
                    <a:pt x="4225" y="699"/>
                    <a:pt x="4246" y="163"/>
                    <a:pt x="3860" y="34"/>
                  </a:cubicBezTo>
                  <a:cubicBezTo>
                    <a:pt x="3790" y="11"/>
                    <a:pt x="3720" y="0"/>
                    <a:pt x="3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9"/>
            <p:cNvSpPr/>
            <p:nvPr/>
          </p:nvSpPr>
          <p:spPr>
            <a:xfrm>
              <a:off x="3733625" y="4236300"/>
              <a:ext cx="211175" cy="147450"/>
            </a:xfrm>
            <a:custGeom>
              <a:avLst/>
              <a:gdLst/>
              <a:ahLst/>
              <a:cxnLst/>
              <a:rect l="l" t="t" r="r" b="b"/>
              <a:pathLst>
                <a:path w="8447" h="5898" extrusionOk="0">
                  <a:moveTo>
                    <a:pt x="8349" y="0"/>
                  </a:moveTo>
                  <a:cubicBezTo>
                    <a:pt x="8310" y="0"/>
                    <a:pt x="8276" y="25"/>
                    <a:pt x="8265" y="63"/>
                  </a:cubicBezTo>
                  <a:cubicBezTo>
                    <a:pt x="7622" y="2330"/>
                    <a:pt x="6403" y="4019"/>
                    <a:pt x="4742" y="4946"/>
                  </a:cubicBezTo>
                  <a:cubicBezTo>
                    <a:pt x="3823" y="5458"/>
                    <a:pt x="2786" y="5722"/>
                    <a:pt x="1751" y="5722"/>
                  </a:cubicBezTo>
                  <a:cubicBezTo>
                    <a:pt x="1201" y="5722"/>
                    <a:pt x="652" y="5647"/>
                    <a:pt x="122" y="5496"/>
                  </a:cubicBezTo>
                  <a:cubicBezTo>
                    <a:pt x="113" y="5493"/>
                    <a:pt x="104" y="5492"/>
                    <a:pt x="96" y="5492"/>
                  </a:cubicBezTo>
                  <a:cubicBezTo>
                    <a:pt x="58" y="5492"/>
                    <a:pt x="24" y="5517"/>
                    <a:pt x="14" y="5555"/>
                  </a:cubicBezTo>
                  <a:cubicBezTo>
                    <a:pt x="0" y="5602"/>
                    <a:pt x="27" y="5651"/>
                    <a:pt x="73" y="5664"/>
                  </a:cubicBezTo>
                  <a:cubicBezTo>
                    <a:pt x="620" y="5822"/>
                    <a:pt x="1185" y="5897"/>
                    <a:pt x="1751" y="5897"/>
                  </a:cubicBezTo>
                  <a:cubicBezTo>
                    <a:pt x="2815" y="5897"/>
                    <a:pt x="3880" y="5628"/>
                    <a:pt x="4827" y="5099"/>
                  </a:cubicBezTo>
                  <a:cubicBezTo>
                    <a:pt x="6529" y="4151"/>
                    <a:pt x="7776" y="2427"/>
                    <a:pt x="8433" y="112"/>
                  </a:cubicBezTo>
                  <a:cubicBezTo>
                    <a:pt x="8446" y="65"/>
                    <a:pt x="8420" y="17"/>
                    <a:pt x="8374" y="4"/>
                  </a:cubicBezTo>
                  <a:cubicBezTo>
                    <a:pt x="8365" y="1"/>
                    <a:pt x="8357" y="0"/>
                    <a:pt x="83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9"/>
            <p:cNvSpPr/>
            <p:nvPr/>
          </p:nvSpPr>
          <p:spPr>
            <a:xfrm>
              <a:off x="3437375" y="3866500"/>
              <a:ext cx="343325" cy="183675"/>
            </a:xfrm>
            <a:custGeom>
              <a:avLst/>
              <a:gdLst/>
              <a:ahLst/>
              <a:cxnLst/>
              <a:rect l="l" t="t" r="r" b="b"/>
              <a:pathLst>
                <a:path w="13733" h="7347" extrusionOk="0">
                  <a:moveTo>
                    <a:pt x="3201" y="1"/>
                  </a:moveTo>
                  <a:cubicBezTo>
                    <a:pt x="2318" y="1"/>
                    <a:pt x="1537" y="164"/>
                    <a:pt x="1064" y="616"/>
                  </a:cubicBezTo>
                  <a:cubicBezTo>
                    <a:pt x="168" y="1472"/>
                    <a:pt x="0" y="2492"/>
                    <a:pt x="544" y="3736"/>
                  </a:cubicBezTo>
                  <a:cubicBezTo>
                    <a:pt x="940" y="4633"/>
                    <a:pt x="1636" y="5473"/>
                    <a:pt x="2195" y="6148"/>
                  </a:cubicBezTo>
                  <a:cubicBezTo>
                    <a:pt x="2594" y="6631"/>
                    <a:pt x="2940" y="7047"/>
                    <a:pt x="2989" y="7277"/>
                  </a:cubicBezTo>
                  <a:cubicBezTo>
                    <a:pt x="2998" y="7319"/>
                    <a:pt x="3034" y="7346"/>
                    <a:pt x="3075" y="7346"/>
                  </a:cubicBezTo>
                  <a:cubicBezTo>
                    <a:pt x="3082" y="7346"/>
                    <a:pt x="3086" y="7346"/>
                    <a:pt x="3094" y="7342"/>
                  </a:cubicBezTo>
                  <a:cubicBezTo>
                    <a:pt x="3141" y="7333"/>
                    <a:pt x="3172" y="7285"/>
                    <a:pt x="3162" y="7239"/>
                  </a:cubicBezTo>
                  <a:cubicBezTo>
                    <a:pt x="3104" y="6967"/>
                    <a:pt x="2761" y="6557"/>
                    <a:pt x="2331" y="6036"/>
                  </a:cubicBezTo>
                  <a:cubicBezTo>
                    <a:pt x="1776" y="5370"/>
                    <a:pt x="1092" y="4541"/>
                    <a:pt x="705" y="3665"/>
                  </a:cubicBezTo>
                  <a:cubicBezTo>
                    <a:pt x="194" y="2497"/>
                    <a:pt x="350" y="1541"/>
                    <a:pt x="1186" y="741"/>
                  </a:cubicBezTo>
                  <a:cubicBezTo>
                    <a:pt x="1597" y="348"/>
                    <a:pt x="2301" y="172"/>
                    <a:pt x="3203" y="172"/>
                  </a:cubicBezTo>
                  <a:cubicBezTo>
                    <a:pt x="5788" y="172"/>
                    <a:pt x="9997" y="1612"/>
                    <a:pt x="13592" y="3503"/>
                  </a:cubicBezTo>
                  <a:cubicBezTo>
                    <a:pt x="13605" y="3510"/>
                    <a:pt x="13619" y="3513"/>
                    <a:pt x="13633" y="3513"/>
                  </a:cubicBezTo>
                  <a:cubicBezTo>
                    <a:pt x="13663" y="3513"/>
                    <a:pt x="13694" y="3496"/>
                    <a:pt x="13709" y="3467"/>
                  </a:cubicBezTo>
                  <a:cubicBezTo>
                    <a:pt x="13732" y="3425"/>
                    <a:pt x="13716" y="3370"/>
                    <a:pt x="13673" y="3348"/>
                  </a:cubicBezTo>
                  <a:cubicBezTo>
                    <a:pt x="11190" y="2044"/>
                    <a:pt x="8467" y="978"/>
                    <a:pt x="6199" y="426"/>
                  </a:cubicBezTo>
                  <a:cubicBezTo>
                    <a:pt x="5259" y="198"/>
                    <a:pt x="4169" y="1"/>
                    <a:pt x="3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9"/>
            <p:cNvSpPr/>
            <p:nvPr/>
          </p:nvSpPr>
          <p:spPr>
            <a:xfrm>
              <a:off x="4059850" y="3625850"/>
              <a:ext cx="149750" cy="635200"/>
            </a:xfrm>
            <a:custGeom>
              <a:avLst/>
              <a:gdLst/>
              <a:ahLst/>
              <a:cxnLst/>
              <a:rect l="l" t="t" r="r" b="b"/>
              <a:pathLst>
                <a:path w="5990" h="25408" extrusionOk="0">
                  <a:moveTo>
                    <a:pt x="85" y="1"/>
                  </a:moveTo>
                  <a:cubicBezTo>
                    <a:pt x="40" y="1"/>
                    <a:pt x="7" y="40"/>
                    <a:pt x="3" y="83"/>
                  </a:cubicBezTo>
                  <a:cubicBezTo>
                    <a:pt x="1" y="132"/>
                    <a:pt x="37" y="171"/>
                    <a:pt x="84" y="175"/>
                  </a:cubicBezTo>
                  <a:cubicBezTo>
                    <a:pt x="610" y="207"/>
                    <a:pt x="986" y="379"/>
                    <a:pt x="1234" y="705"/>
                  </a:cubicBezTo>
                  <a:cubicBezTo>
                    <a:pt x="1871" y="1539"/>
                    <a:pt x="1521" y="3243"/>
                    <a:pt x="1235" y="4612"/>
                  </a:cubicBezTo>
                  <a:cubicBezTo>
                    <a:pt x="1082" y="5356"/>
                    <a:pt x="949" y="5998"/>
                    <a:pt x="972" y="6442"/>
                  </a:cubicBezTo>
                  <a:cubicBezTo>
                    <a:pt x="994" y="6869"/>
                    <a:pt x="1224" y="7479"/>
                    <a:pt x="1492" y="8184"/>
                  </a:cubicBezTo>
                  <a:cubicBezTo>
                    <a:pt x="2250" y="10181"/>
                    <a:pt x="3287" y="12922"/>
                    <a:pt x="789" y="14426"/>
                  </a:cubicBezTo>
                  <a:cubicBezTo>
                    <a:pt x="761" y="14442"/>
                    <a:pt x="745" y="14474"/>
                    <a:pt x="748" y="14508"/>
                  </a:cubicBezTo>
                  <a:cubicBezTo>
                    <a:pt x="752" y="14543"/>
                    <a:pt x="774" y="14572"/>
                    <a:pt x="805" y="14582"/>
                  </a:cubicBezTo>
                  <a:cubicBezTo>
                    <a:pt x="2171" y="15063"/>
                    <a:pt x="3210" y="15714"/>
                    <a:pt x="3898" y="16521"/>
                  </a:cubicBezTo>
                  <a:cubicBezTo>
                    <a:pt x="5017" y="17832"/>
                    <a:pt x="5232" y="19558"/>
                    <a:pt x="4539" y="21645"/>
                  </a:cubicBezTo>
                  <a:cubicBezTo>
                    <a:pt x="4526" y="21681"/>
                    <a:pt x="4540" y="21723"/>
                    <a:pt x="4574" y="21745"/>
                  </a:cubicBezTo>
                  <a:cubicBezTo>
                    <a:pt x="4578" y="21748"/>
                    <a:pt x="4584" y="21751"/>
                    <a:pt x="4597" y="21758"/>
                  </a:cubicBezTo>
                  <a:cubicBezTo>
                    <a:pt x="4747" y="21835"/>
                    <a:pt x="4909" y="21849"/>
                    <a:pt x="5069" y="21862"/>
                  </a:cubicBezTo>
                  <a:cubicBezTo>
                    <a:pt x="5209" y="21874"/>
                    <a:pt x="5342" y="21885"/>
                    <a:pt x="5457" y="21939"/>
                  </a:cubicBezTo>
                  <a:cubicBezTo>
                    <a:pt x="5680" y="22043"/>
                    <a:pt x="5800" y="22330"/>
                    <a:pt x="5716" y="22564"/>
                  </a:cubicBezTo>
                  <a:cubicBezTo>
                    <a:pt x="5646" y="22761"/>
                    <a:pt x="5432" y="22899"/>
                    <a:pt x="5223" y="22899"/>
                  </a:cubicBezTo>
                  <a:cubicBezTo>
                    <a:pt x="5188" y="22899"/>
                    <a:pt x="5153" y="22895"/>
                    <a:pt x="5119" y="22887"/>
                  </a:cubicBezTo>
                  <a:cubicBezTo>
                    <a:pt x="5015" y="22860"/>
                    <a:pt x="4917" y="22800"/>
                    <a:pt x="4815" y="22737"/>
                  </a:cubicBezTo>
                  <a:cubicBezTo>
                    <a:pt x="4743" y="22692"/>
                    <a:pt x="4669" y="22645"/>
                    <a:pt x="4588" y="22609"/>
                  </a:cubicBezTo>
                  <a:cubicBezTo>
                    <a:pt x="4482" y="22563"/>
                    <a:pt x="4372" y="22535"/>
                    <a:pt x="4258" y="22531"/>
                  </a:cubicBezTo>
                  <a:cubicBezTo>
                    <a:pt x="4254" y="22531"/>
                    <a:pt x="4251" y="22530"/>
                    <a:pt x="4247" y="22530"/>
                  </a:cubicBezTo>
                  <a:cubicBezTo>
                    <a:pt x="4216" y="22530"/>
                    <a:pt x="4187" y="22552"/>
                    <a:pt x="4174" y="22582"/>
                  </a:cubicBezTo>
                  <a:cubicBezTo>
                    <a:pt x="3540" y="23982"/>
                    <a:pt x="2683" y="24924"/>
                    <a:pt x="1762" y="25235"/>
                  </a:cubicBezTo>
                  <a:cubicBezTo>
                    <a:pt x="1717" y="25250"/>
                    <a:pt x="1693" y="25300"/>
                    <a:pt x="1709" y="25347"/>
                  </a:cubicBezTo>
                  <a:cubicBezTo>
                    <a:pt x="1722" y="25383"/>
                    <a:pt x="1755" y="25406"/>
                    <a:pt x="1791" y="25406"/>
                  </a:cubicBezTo>
                  <a:cubicBezTo>
                    <a:pt x="1796" y="25406"/>
                    <a:pt x="1801" y="25406"/>
                    <a:pt x="1805" y="25406"/>
                  </a:cubicBezTo>
                  <a:cubicBezTo>
                    <a:pt x="1810" y="25406"/>
                    <a:pt x="1814" y="25406"/>
                    <a:pt x="1817" y="25408"/>
                  </a:cubicBezTo>
                  <a:cubicBezTo>
                    <a:pt x="3033" y="24995"/>
                    <a:pt x="3838" y="23730"/>
                    <a:pt x="4306" y="22716"/>
                  </a:cubicBezTo>
                  <a:cubicBezTo>
                    <a:pt x="4378" y="22728"/>
                    <a:pt x="4448" y="22747"/>
                    <a:pt x="4516" y="22776"/>
                  </a:cubicBezTo>
                  <a:cubicBezTo>
                    <a:pt x="4585" y="22808"/>
                    <a:pt x="4650" y="22848"/>
                    <a:pt x="4721" y="22892"/>
                  </a:cubicBezTo>
                  <a:cubicBezTo>
                    <a:pt x="4830" y="22960"/>
                    <a:pt x="4943" y="23029"/>
                    <a:pt x="5076" y="23062"/>
                  </a:cubicBezTo>
                  <a:cubicBezTo>
                    <a:pt x="5123" y="23073"/>
                    <a:pt x="5171" y="23078"/>
                    <a:pt x="5219" y="23078"/>
                  </a:cubicBezTo>
                  <a:cubicBezTo>
                    <a:pt x="5502" y="23078"/>
                    <a:pt x="5784" y="22896"/>
                    <a:pt x="5878" y="22628"/>
                  </a:cubicBezTo>
                  <a:cubicBezTo>
                    <a:pt x="5989" y="22313"/>
                    <a:pt x="5829" y="21927"/>
                    <a:pt x="5526" y="21784"/>
                  </a:cubicBezTo>
                  <a:cubicBezTo>
                    <a:pt x="5384" y="21718"/>
                    <a:pt x="5229" y="21705"/>
                    <a:pt x="5080" y="21693"/>
                  </a:cubicBezTo>
                  <a:cubicBezTo>
                    <a:pt x="4951" y="21681"/>
                    <a:pt x="4828" y="21673"/>
                    <a:pt x="4726" y="21631"/>
                  </a:cubicBezTo>
                  <a:cubicBezTo>
                    <a:pt x="5409" y="19511"/>
                    <a:pt x="5176" y="17757"/>
                    <a:pt x="4028" y="16411"/>
                  </a:cubicBezTo>
                  <a:cubicBezTo>
                    <a:pt x="3350" y="15614"/>
                    <a:pt x="2341" y="14966"/>
                    <a:pt x="1030" y="14481"/>
                  </a:cubicBezTo>
                  <a:cubicBezTo>
                    <a:pt x="3459" y="12886"/>
                    <a:pt x="2418" y="10141"/>
                    <a:pt x="1654" y="8124"/>
                  </a:cubicBezTo>
                  <a:cubicBezTo>
                    <a:pt x="1392" y="7431"/>
                    <a:pt x="1166" y="6834"/>
                    <a:pt x="1146" y="6435"/>
                  </a:cubicBezTo>
                  <a:cubicBezTo>
                    <a:pt x="1124" y="6012"/>
                    <a:pt x="1261" y="5351"/>
                    <a:pt x="1406" y="4648"/>
                  </a:cubicBezTo>
                  <a:cubicBezTo>
                    <a:pt x="1712" y="3172"/>
                    <a:pt x="2058" y="1498"/>
                    <a:pt x="1371" y="601"/>
                  </a:cubicBezTo>
                  <a:cubicBezTo>
                    <a:pt x="1095" y="239"/>
                    <a:pt x="666" y="36"/>
                    <a:pt x="96" y="2"/>
                  </a:cubicBezTo>
                  <a:cubicBezTo>
                    <a:pt x="92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9"/>
            <p:cNvSpPr/>
            <p:nvPr/>
          </p:nvSpPr>
          <p:spPr>
            <a:xfrm>
              <a:off x="3636550" y="4208875"/>
              <a:ext cx="200575" cy="135600"/>
            </a:xfrm>
            <a:custGeom>
              <a:avLst/>
              <a:gdLst/>
              <a:ahLst/>
              <a:cxnLst/>
              <a:rect l="l" t="t" r="r" b="b"/>
              <a:pathLst>
                <a:path w="8023" h="5424" extrusionOk="0">
                  <a:moveTo>
                    <a:pt x="451" y="1"/>
                  </a:moveTo>
                  <a:cubicBezTo>
                    <a:pt x="416" y="1"/>
                    <a:pt x="383" y="25"/>
                    <a:pt x="370" y="60"/>
                  </a:cubicBezTo>
                  <a:cubicBezTo>
                    <a:pt x="1" y="1157"/>
                    <a:pt x="634" y="2521"/>
                    <a:pt x="2065" y="3709"/>
                  </a:cubicBezTo>
                  <a:cubicBezTo>
                    <a:pt x="3241" y="4689"/>
                    <a:pt x="4877" y="5423"/>
                    <a:pt x="6334" y="5423"/>
                  </a:cubicBezTo>
                  <a:cubicBezTo>
                    <a:pt x="6921" y="5423"/>
                    <a:pt x="7478" y="5305"/>
                    <a:pt x="7964" y="5034"/>
                  </a:cubicBezTo>
                  <a:cubicBezTo>
                    <a:pt x="8008" y="5011"/>
                    <a:pt x="8022" y="4957"/>
                    <a:pt x="7999" y="4915"/>
                  </a:cubicBezTo>
                  <a:cubicBezTo>
                    <a:pt x="7982" y="4886"/>
                    <a:pt x="7952" y="4870"/>
                    <a:pt x="7921" y="4870"/>
                  </a:cubicBezTo>
                  <a:cubicBezTo>
                    <a:pt x="7907" y="4870"/>
                    <a:pt x="7892" y="4873"/>
                    <a:pt x="7879" y="4881"/>
                  </a:cubicBezTo>
                  <a:cubicBezTo>
                    <a:pt x="7418" y="5138"/>
                    <a:pt x="6888" y="5251"/>
                    <a:pt x="6329" y="5251"/>
                  </a:cubicBezTo>
                  <a:cubicBezTo>
                    <a:pt x="4919" y="5251"/>
                    <a:pt x="3325" y="4531"/>
                    <a:pt x="2175" y="3576"/>
                  </a:cubicBezTo>
                  <a:cubicBezTo>
                    <a:pt x="823" y="2453"/>
                    <a:pt x="193" y="1125"/>
                    <a:pt x="534" y="116"/>
                  </a:cubicBezTo>
                  <a:cubicBezTo>
                    <a:pt x="551" y="71"/>
                    <a:pt x="525" y="21"/>
                    <a:pt x="480" y="6"/>
                  </a:cubicBezTo>
                  <a:cubicBezTo>
                    <a:pt x="471" y="3"/>
                    <a:pt x="461" y="1"/>
                    <a:pt x="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9"/>
            <p:cNvSpPr/>
            <p:nvPr/>
          </p:nvSpPr>
          <p:spPr>
            <a:xfrm>
              <a:off x="3592000" y="4048500"/>
              <a:ext cx="94600" cy="93125"/>
            </a:xfrm>
            <a:custGeom>
              <a:avLst/>
              <a:gdLst/>
              <a:ahLst/>
              <a:cxnLst/>
              <a:rect l="l" t="t" r="r" b="b"/>
              <a:pathLst>
                <a:path w="3784" h="3725" extrusionOk="0">
                  <a:moveTo>
                    <a:pt x="2276" y="0"/>
                  </a:moveTo>
                  <a:cubicBezTo>
                    <a:pt x="2267" y="0"/>
                    <a:pt x="2259" y="1"/>
                    <a:pt x="2250" y="4"/>
                  </a:cubicBezTo>
                  <a:cubicBezTo>
                    <a:pt x="1451" y="249"/>
                    <a:pt x="710" y="553"/>
                    <a:pt x="50" y="906"/>
                  </a:cubicBezTo>
                  <a:cubicBezTo>
                    <a:pt x="20" y="922"/>
                    <a:pt x="1" y="954"/>
                    <a:pt x="5" y="988"/>
                  </a:cubicBezTo>
                  <a:cubicBezTo>
                    <a:pt x="91" y="2068"/>
                    <a:pt x="451" y="2973"/>
                    <a:pt x="994" y="3471"/>
                  </a:cubicBezTo>
                  <a:cubicBezTo>
                    <a:pt x="1178" y="3639"/>
                    <a:pt x="1488" y="3724"/>
                    <a:pt x="1918" y="3724"/>
                  </a:cubicBezTo>
                  <a:cubicBezTo>
                    <a:pt x="2378" y="3724"/>
                    <a:pt x="2974" y="3629"/>
                    <a:pt x="3710" y="3436"/>
                  </a:cubicBezTo>
                  <a:cubicBezTo>
                    <a:pt x="3755" y="3423"/>
                    <a:pt x="3784" y="3377"/>
                    <a:pt x="3771" y="3329"/>
                  </a:cubicBezTo>
                  <a:cubicBezTo>
                    <a:pt x="3761" y="3292"/>
                    <a:pt x="3726" y="3265"/>
                    <a:pt x="3688" y="3265"/>
                  </a:cubicBezTo>
                  <a:cubicBezTo>
                    <a:pt x="3680" y="3265"/>
                    <a:pt x="3672" y="3266"/>
                    <a:pt x="3665" y="3268"/>
                  </a:cubicBezTo>
                  <a:cubicBezTo>
                    <a:pt x="2870" y="3475"/>
                    <a:pt x="2309" y="3551"/>
                    <a:pt x="1915" y="3551"/>
                  </a:cubicBezTo>
                  <a:cubicBezTo>
                    <a:pt x="1467" y="3551"/>
                    <a:pt x="1233" y="3454"/>
                    <a:pt x="1111" y="3342"/>
                  </a:cubicBezTo>
                  <a:cubicBezTo>
                    <a:pt x="610" y="2883"/>
                    <a:pt x="273" y="2044"/>
                    <a:pt x="182" y="1032"/>
                  </a:cubicBezTo>
                  <a:cubicBezTo>
                    <a:pt x="820" y="696"/>
                    <a:pt x="1532" y="406"/>
                    <a:pt x="2301" y="170"/>
                  </a:cubicBezTo>
                  <a:cubicBezTo>
                    <a:pt x="2347" y="156"/>
                    <a:pt x="2374" y="107"/>
                    <a:pt x="2359" y="62"/>
                  </a:cubicBezTo>
                  <a:cubicBezTo>
                    <a:pt x="2347" y="25"/>
                    <a:pt x="2313" y="0"/>
                    <a:pt x="2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9"/>
            <p:cNvSpPr/>
            <p:nvPr/>
          </p:nvSpPr>
          <p:spPr>
            <a:xfrm>
              <a:off x="3963175" y="3890250"/>
              <a:ext cx="35250" cy="111825"/>
            </a:xfrm>
            <a:custGeom>
              <a:avLst/>
              <a:gdLst/>
              <a:ahLst/>
              <a:cxnLst/>
              <a:rect l="l" t="t" r="r" b="b"/>
              <a:pathLst>
                <a:path w="1410" h="4473" extrusionOk="0">
                  <a:moveTo>
                    <a:pt x="1094" y="1"/>
                  </a:moveTo>
                  <a:cubicBezTo>
                    <a:pt x="1058" y="1"/>
                    <a:pt x="1024" y="23"/>
                    <a:pt x="1011" y="58"/>
                  </a:cubicBezTo>
                  <a:cubicBezTo>
                    <a:pt x="418" y="1764"/>
                    <a:pt x="11" y="3672"/>
                    <a:pt x="2" y="4384"/>
                  </a:cubicBezTo>
                  <a:cubicBezTo>
                    <a:pt x="1" y="4422"/>
                    <a:pt x="24" y="4453"/>
                    <a:pt x="60" y="4467"/>
                  </a:cubicBezTo>
                  <a:cubicBezTo>
                    <a:pt x="69" y="4471"/>
                    <a:pt x="80" y="4472"/>
                    <a:pt x="89" y="4472"/>
                  </a:cubicBezTo>
                  <a:cubicBezTo>
                    <a:pt x="117" y="4472"/>
                    <a:pt x="141" y="4459"/>
                    <a:pt x="157" y="4438"/>
                  </a:cubicBezTo>
                  <a:cubicBezTo>
                    <a:pt x="495" y="4003"/>
                    <a:pt x="897" y="3612"/>
                    <a:pt x="1362" y="3279"/>
                  </a:cubicBezTo>
                  <a:cubicBezTo>
                    <a:pt x="1401" y="3252"/>
                    <a:pt x="1409" y="3198"/>
                    <a:pt x="1380" y="3158"/>
                  </a:cubicBezTo>
                  <a:cubicBezTo>
                    <a:pt x="1365" y="3134"/>
                    <a:pt x="1339" y="3121"/>
                    <a:pt x="1311" y="3121"/>
                  </a:cubicBezTo>
                  <a:cubicBezTo>
                    <a:pt x="1293" y="3121"/>
                    <a:pt x="1275" y="3127"/>
                    <a:pt x="1259" y="3139"/>
                  </a:cubicBezTo>
                  <a:cubicBezTo>
                    <a:pt x="861" y="3426"/>
                    <a:pt x="503" y="3754"/>
                    <a:pt x="193" y="4118"/>
                  </a:cubicBezTo>
                  <a:cubicBezTo>
                    <a:pt x="276" y="3281"/>
                    <a:pt x="651" y="1622"/>
                    <a:pt x="1176" y="115"/>
                  </a:cubicBezTo>
                  <a:cubicBezTo>
                    <a:pt x="1191" y="70"/>
                    <a:pt x="1168" y="21"/>
                    <a:pt x="1121" y="5"/>
                  </a:cubicBezTo>
                  <a:cubicBezTo>
                    <a:pt x="1112" y="2"/>
                    <a:pt x="1103" y="1"/>
                    <a:pt x="10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9"/>
            <p:cNvSpPr/>
            <p:nvPr/>
          </p:nvSpPr>
          <p:spPr>
            <a:xfrm>
              <a:off x="4094050" y="4031000"/>
              <a:ext cx="71575" cy="172250"/>
            </a:xfrm>
            <a:custGeom>
              <a:avLst/>
              <a:gdLst/>
              <a:ahLst/>
              <a:cxnLst/>
              <a:rect l="l" t="t" r="r" b="b"/>
              <a:pathLst>
                <a:path w="2863" h="6890" extrusionOk="0">
                  <a:moveTo>
                    <a:pt x="99" y="1"/>
                  </a:moveTo>
                  <a:cubicBezTo>
                    <a:pt x="65" y="1"/>
                    <a:pt x="32" y="22"/>
                    <a:pt x="18" y="57"/>
                  </a:cubicBezTo>
                  <a:cubicBezTo>
                    <a:pt x="1" y="102"/>
                    <a:pt x="22" y="152"/>
                    <a:pt x="67" y="170"/>
                  </a:cubicBezTo>
                  <a:cubicBezTo>
                    <a:pt x="833" y="480"/>
                    <a:pt x="1425" y="995"/>
                    <a:pt x="1827" y="1704"/>
                  </a:cubicBezTo>
                  <a:cubicBezTo>
                    <a:pt x="2492" y="2874"/>
                    <a:pt x="2253" y="5076"/>
                    <a:pt x="703" y="6742"/>
                  </a:cubicBezTo>
                  <a:cubicBezTo>
                    <a:pt x="668" y="6777"/>
                    <a:pt x="672" y="6833"/>
                    <a:pt x="706" y="6865"/>
                  </a:cubicBezTo>
                  <a:cubicBezTo>
                    <a:pt x="723" y="6882"/>
                    <a:pt x="743" y="6890"/>
                    <a:pt x="765" y="6890"/>
                  </a:cubicBezTo>
                  <a:cubicBezTo>
                    <a:pt x="788" y="6890"/>
                    <a:pt x="811" y="6880"/>
                    <a:pt x="829" y="6861"/>
                  </a:cubicBezTo>
                  <a:cubicBezTo>
                    <a:pt x="2088" y="5507"/>
                    <a:pt x="2863" y="3174"/>
                    <a:pt x="1978" y="1617"/>
                  </a:cubicBezTo>
                  <a:cubicBezTo>
                    <a:pt x="1557" y="875"/>
                    <a:pt x="934" y="332"/>
                    <a:pt x="132" y="8"/>
                  </a:cubicBezTo>
                  <a:cubicBezTo>
                    <a:pt x="121" y="3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4561;p69"/>
          <p:cNvSpPr txBox="1">
            <a:spLocks/>
          </p:cNvSpPr>
          <p:nvPr/>
        </p:nvSpPr>
        <p:spPr>
          <a:xfrm rot="350">
            <a:off x="1913434" y="2623643"/>
            <a:ext cx="5893500" cy="86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1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-US" sz="6000" dirty="0" smtClean="0"/>
              <a:t>HABIT</a:t>
            </a:r>
            <a:endParaRPr lang="en-US" sz="6000" dirty="0">
              <a:solidFill>
                <a:schemeClr val="accent6"/>
              </a:solidFill>
            </a:endParaRPr>
          </a:p>
        </p:txBody>
      </p:sp>
      <p:grpSp>
        <p:nvGrpSpPr>
          <p:cNvPr id="387" name="Google Shape;2001;p43"/>
          <p:cNvGrpSpPr/>
          <p:nvPr/>
        </p:nvGrpSpPr>
        <p:grpSpPr>
          <a:xfrm flipH="1">
            <a:off x="6976967" y="3143949"/>
            <a:ext cx="2046060" cy="1849382"/>
            <a:chOff x="320450" y="2267300"/>
            <a:chExt cx="355375" cy="321225"/>
          </a:xfrm>
        </p:grpSpPr>
        <p:sp>
          <p:nvSpPr>
            <p:cNvPr id="388" name="Google Shape;2002;p43"/>
            <p:cNvSpPr/>
            <p:nvPr/>
          </p:nvSpPr>
          <p:spPr>
            <a:xfrm>
              <a:off x="320450" y="2546925"/>
              <a:ext cx="345325" cy="41600"/>
            </a:xfrm>
            <a:custGeom>
              <a:avLst/>
              <a:gdLst/>
              <a:ahLst/>
              <a:cxnLst/>
              <a:rect l="l" t="t" r="r" b="b"/>
              <a:pathLst>
                <a:path w="13813" h="1664" extrusionOk="0">
                  <a:moveTo>
                    <a:pt x="6907" y="1"/>
                  </a:moveTo>
                  <a:cubicBezTo>
                    <a:pt x="3093" y="1"/>
                    <a:pt x="1" y="374"/>
                    <a:pt x="1" y="833"/>
                  </a:cubicBezTo>
                  <a:cubicBezTo>
                    <a:pt x="1" y="1291"/>
                    <a:pt x="3093" y="1663"/>
                    <a:pt x="6907" y="1663"/>
                  </a:cubicBezTo>
                  <a:cubicBezTo>
                    <a:pt x="8738" y="1663"/>
                    <a:pt x="10495" y="1576"/>
                    <a:pt x="11790" y="1420"/>
                  </a:cubicBezTo>
                  <a:cubicBezTo>
                    <a:pt x="13085" y="1264"/>
                    <a:pt x="13812" y="1053"/>
                    <a:pt x="13812" y="833"/>
                  </a:cubicBezTo>
                  <a:cubicBezTo>
                    <a:pt x="13812" y="612"/>
                    <a:pt x="13085" y="401"/>
                    <a:pt x="11790" y="245"/>
                  </a:cubicBezTo>
                  <a:cubicBezTo>
                    <a:pt x="10495" y="89"/>
                    <a:pt x="8738" y="1"/>
                    <a:pt x="6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003;p43"/>
            <p:cNvSpPr/>
            <p:nvPr/>
          </p:nvSpPr>
          <p:spPr>
            <a:xfrm>
              <a:off x="346575" y="2505700"/>
              <a:ext cx="79550" cy="58800"/>
            </a:xfrm>
            <a:custGeom>
              <a:avLst/>
              <a:gdLst/>
              <a:ahLst/>
              <a:cxnLst/>
              <a:rect l="l" t="t" r="r" b="b"/>
              <a:pathLst>
                <a:path w="3182" h="2352" extrusionOk="0">
                  <a:moveTo>
                    <a:pt x="1902" y="0"/>
                  </a:moveTo>
                  <a:cubicBezTo>
                    <a:pt x="1603" y="660"/>
                    <a:pt x="1154" y="1252"/>
                    <a:pt x="598" y="1717"/>
                  </a:cubicBezTo>
                  <a:cubicBezTo>
                    <a:pt x="372" y="1904"/>
                    <a:pt x="121" y="2083"/>
                    <a:pt x="1" y="2352"/>
                  </a:cubicBezTo>
                  <a:cubicBezTo>
                    <a:pt x="840" y="2334"/>
                    <a:pt x="1737" y="2339"/>
                    <a:pt x="2578" y="2320"/>
                  </a:cubicBezTo>
                  <a:lnTo>
                    <a:pt x="3181" y="855"/>
                  </a:lnTo>
                  <a:cubicBezTo>
                    <a:pt x="2754" y="562"/>
                    <a:pt x="2329" y="293"/>
                    <a:pt x="1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004;p43"/>
            <p:cNvSpPr/>
            <p:nvPr/>
          </p:nvSpPr>
          <p:spPr>
            <a:xfrm>
              <a:off x="377525" y="2552675"/>
              <a:ext cx="3750" cy="13300"/>
            </a:xfrm>
            <a:custGeom>
              <a:avLst/>
              <a:gdLst/>
              <a:ahLst/>
              <a:cxnLst/>
              <a:rect l="l" t="t" r="r" b="b"/>
              <a:pathLst>
                <a:path w="150" h="532" extrusionOk="0">
                  <a:moveTo>
                    <a:pt x="68" y="1"/>
                  </a:moveTo>
                  <a:cubicBezTo>
                    <a:pt x="29" y="2"/>
                    <a:pt x="1" y="32"/>
                    <a:pt x="3" y="68"/>
                  </a:cubicBezTo>
                  <a:lnTo>
                    <a:pt x="15" y="467"/>
                  </a:lnTo>
                  <a:cubicBezTo>
                    <a:pt x="18" y="503"/>
                    <a:pt x="46" y="531"/>
                    <a:pt x="82" y="531"/>
                  </a:cubicBezTo>
                  <a:lnTo>
                    <a:pt x="83" y="531"/>
                  </a:lnTo>
                  <a:cubicBezTo>
                    <a:pt x="121" y="530"/>
                    <a:pt x="149" y="498"/>
                    <a:pt x="148" y="463"/>
                  </a:cubicBezTo>
                  <a:lnTo>
                    <a:pt x="135" y="65"/>
                  </a:lnTo>
                  <a:cubicBezTo>
                    <a:pt x="133" y="27"/>
                    <a:pt x="101" y="2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005;p43"/>
            <p:cNvSpPr/>
            <p:nvPr/>
          </p:nvSpPr>
          <p:spPr>
            <a:xfrm>
              <a:off x="388900" y="2551300"/>
              <a:ext cx="3450" cy="14100"/>
            </a:xfrm>
            <a:custGeom>
              <a:avLst/>
              <a:gdLst/>
              <a:ahLst/>
              <a:cxnLst/>
              <a:rect l="l" t="t" r="r" b="b"/>
              <a:pathLst>
                <a:path w="138" h="564" extrusionOk="0">
                  <a:moveTo>
                    <a:pt x="64" y="1"/>
                  </a:moveTo>
                  <a:cubicBezTo>
                    <a:pt x="32" y="1"/>
                    <a:pt x="6" y="33"/>
                    <a:pt x="6" y="66"/>
                  </a:cubicBezTo>
                  <a:lnTo>
                    <a:pt x="0" y="496"/>
                  </a:lnTo>
                  <a:cubicBezTo>
                    <a:pt x="0" y="532"/>
                    <a:pt x="29" y="563"/>
                    <a:pt x="66" y="563"/>
                  </a:cubicBezTo>
                  <a:cubicBezTo>
                    <a:pt x="102" y="563"/>
                    <a:pt x="130" y="535"/>
                    <a:pt x="130" y="499"/>
                  </a:cubicBezTo>
                  <a:lnTo>
                    <a:pt x="136" y="67"/>
                  </a:lnTo>
                  <a:cubicBezTo>
                    <a:pt x="137" y="31"/>
                    <a:pt x="107" y="1"/>
                    <a:pt x="72" y="1"/>
                  </a:cubicBezTo>
                  <a:cubicBezTo>
                    <a:pt x="69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006;p43"/>
            <p:cNvSpPr/>
            <p:nvPr/>
          </p:nvSpPr>
          <p:spPr>
            <a:xfrm>
              <a:off x="382425" y="2356050"/>
              <a:ext cx="185175" cy="210125"/>
            </a:xfrm>
            <a:custGeom>
              <a:avLst/>
              <a:gdLst/>
              <a:ahLst/>
              <a:cxnLst/>
              <a:rect l="l" t="t" r="r" b="b"/>
              <a:pathLst>
                <a:path w="7407" h="8405" extrusionOk="0">
                  <a:moveTo>
                    <a:pt x="2927" y="1"/>
                  </a:moveTo>
                  <a:cubicBezTo>
                    <a:pt x="2033" y="218"/>
                    <a:pt x="1248" y="841"/>
                    <a:pt x="834" y="1663"/>
                  </a:cubicBezTo>
                  <a:cubicBezTo>
                    <a:pt x="425" y="2474"/>
                    <a:pt x="146" y="3316"/>
                    <a:pt x="52" y="4218"/>
                  </a:cubicBezTo>
                  <a:cubicBezTo>
                    <a:pt x="0" y="4717"/>
                    <a:pt x="2" y="5187"/>
                    <a:pt x="196" y="5650"/>
                  </a:cubicBezTo>
                  <a:cubicBezTo>
                    <a:pt x="391" y="6110"/>
                    <a:pt x="741" y="6505"/>
                    <a:pt x="1177" y="6754"/>
                  </a:cubicBezTo>
                  <a:cubicBezTo>
                    <a:pt x="1048" y="7313"/>
                    <a:pt x="918" y="7840"/>
                    <a:pt x="789" y="8398"/>
                  </a:cubicBezTo>
                  <a:lnTo>
                    <a:pt x="4220" y="8402"/>
                  </a:lnTo>
                  <a:cubicBezTo>
                    <a:pt x="4378" y="8353"/>
                    <a:pt x="4526" y="8282"/>
                    <a:pt x="4668" y="8196"/>
                  </a:cubicBezTo>
                  <a:cubicBezTo>
                    <a:pt x="4937" y="8334"/>
                    <a:pt x="5240" y="8404"/>
                    <a:pt x="5542" y="8404"/>
                  </a:cubicBezTo>
                  <a:cubicBezTo>
                    <a:pt x="5849" y="8404"/>
                    <a:pt x="6156" y="8332"/>
                    <a:pt x="6427" y="8185"/>
                  </a:cubicBezTo>
                  <a:cubicBezTo>
                    <a:pt x="7012" y="7867"/>
                    <a:pt x="7401" y="7217"/>
                    <a:pt x="7407" y="6552"/>
                  </a:cubicBezTo>
                  <a:cubicBezTo>
                    <a:pt x="7407" y="6260"/>
                    <a:pt x="7342" y="5973"/>
                    <a:pt x="7217" y="5716"/>
                  </a:cubicBezTo>
                  <a:cubicBezTo>
                    <a:pt x="7008" y="5287"/>
                    <a:pt x="6620" y="4958"/>
                    <a:pt x="6173" y="4790"/>
                  </a:cubicBezTo>
                  <a:cubicBezTo>
                    <a:pt x="6656" y="3846"/>
                    <a:pt x="6965" y="2801"/>
                    <a:pt x="7079" y="1762"/>
                  </a:cubicBezTo>
                  <a:cubicBezTo>
                    <a:pt x="6569" y="1293"/>
                    <a:pt x="5969" y="886"/>
                    <a:pt x="5342" y="590"/>
                  </a:cubicBezTo>
                  <a:cubicBezTo>
                    <a:pt x="5065" y="619"/>
                    <a:pt x="4784" y="650"/>
                    <a:pt x="4506" y="650"/>
                  </a:cubicBezTo>
                  <a:cubicBezTo>
                    <a:pt x="4350" y="650"/>
                    <a:pt x="4195" y="640"/>
                    <a:pt x="4042" y="615"/>
                  </a:cubicBezTo>
                  <a:cubicBezTo>
                    <a:pt x="3611" y="548"/>
                    <a:pt x="3181" y="355"/>
                    <a:pt x="2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007;p43"/>
            <p:cNvSpPr/>
            <p:nvPr/>
          </p:nvSpPr>
          <p:spPr>
            <a:xfrm>
              <a:off x="405475" y="2371450"/>
              <a:ext cx="66000" cy="82875"/>
            </a:xfrm>
            <a:custGeom>
              <a:avLst/>
              <a:gdLst/>
              <a:ahLst/>
              <a:cxnLst/>
              <a:rect l="l" t="t" r="r" b="b"/>
              <a:pathLst>
                <a:path w="2640" h="3315" extrusionOk="0">
                  <a:moveTo>
                    <a:pt x="1217" y="0"/>
                  </a:moveTo>
                  <a:cubicBezTo>
                    <a:pt x="1069" y="0"/>
                    <a:pt x="917" y="38"/>
                    <a:pt x="779" y="114"/>
                  </a:cubicBezTo>
                  <a:cubicBezTo>
                    <a:pt x="509" y="264"/>
                    <a:pt x="352" y="513"/>
                    <a:pt x="268" y="693"/>
                  </a:cubicBezTo>
                  <a:cubicBezTo>
                    <a:pt x="173" y="893"/>
                    <a:pt x="116" y="1120"/>
                    <a:pt x="76" y="1429"/>
                  </a:cubicBezTo>
                  <a:cubicBezTo>
                    <a:pt x="0" y="2044"/>
                    <a:pt x="33" y="2663"/>
                    <a:pt x="181" y="3264"/>
                  </a:cubicBezTo>
                  <a:cubicBezTo>
                    <a:pt x="188" y="3294"/>
                    <a:pt x="215" y="3314"/>
                    <a:pt x="245" y="3314"/>
                  </a:cubicBezTo>
                  <a:cubicBezTo>
                    <a:pt x="251" y="3314"/>
                    <a:pt x="255" y="3314"/>
                    <a:pt x="262" y="3312"/>
                  </a:cubicBezTo>
                  <a:cubicBezTo>
                    <a:pt x="298" y="3304"/>
                    <a:pt x="319" y="3269"/>
                    <a:pt x="311" y="3233"/>
                  </a:cubicBezTo>
                  <a:cubicBezTo>
                    <a:pt x="168" y="2647"/>
                    <a:pt x="133" y="2044"/>
                    <a:pt x="209" y="1446"/>
                  </a:cubicBezTo>
                  <a:cubicBezTo>
                    <a:pt x="245" y="1153"/>
                    <a:pt x="299" y="936"/>
                    <a:pt x="388" y="748"/>
                  </a:cubicBezTo>
                  <a:cubicBezTo>
                    <a:pt x="462" y="585"/>
                    <a:pt x="604" y="362"/>
                    <a:pt x="842" y="231"/>
                  </a:cubicBezTo>
                  <a:cubicBezTo>
                    <a:pt x="961" y="165"/>
                    <a:pt x="1091" y="132"/>
                    <a:pt x="1216" y="132"/>
                  </a:cubicBezTo>
                  <a:cubicBezTo>
                    <a:pt x="1316" y="132"/>
                    <a:pt x="1412" y="153"/>
                    <a:pt x="1497" y="195"/>
                  </a:cubicBezTo>
                  <a:cubicBezTo>
                    <a:pt x="1664" y="277"/>
                    <a:pt x="1789" y="433"/>
                    <a:pt x="1896" y="590"/>
                  </a:cubicBezTo>
                  <a:cubicBezTo>
                    <a:pt x="2158" y="970"/>
                    <a:pt x="2362" y="1389"/>
                    <a:pt x="2503" y="1829"/>
                  </a:cubicBezTo>
                  <a:cubicBezTo>
                    <a:pt x="2512" y="1857"/>
                    <a:pt x="2538" y="1875"/>
                    <a:pt x="2566" y="1875"/>
                  </a:cubicBezTo>
                  <a:cubicBezTo>
                    <a:pt x="2572" y="1875"/>
                    <a:pt x="2579" y="1874"/>
                    <a:pt x="2585" y="1872"/>
                  </a:cubicBezTo>
                  <a:cubicBezTo>
                    <a:pt x="2619" y="1862"/>
                    <a:pt x="2639" y="1825"/>
                    <a:pt x="2628" y="1791"/>
                  </a:cubicBezTo>
                  <a:cubicBezTo>
                    <a:pt x="2483" y="1336"/>
                    <a:pt x="2275" y="907"/>
                    <a:pt x="2005" y="514"/>
                  </a:cubicBezTo>
                  <a:cubicBezTo>
                    <a:pt x="1887" y="342"/>
                    <a:pt x="1752" y="171"/>
                    <a:pt x="1554" y="75"/>
                  </a:cubicBezTo>
                  <a:cubicBezTo>
                    <a:pt x="1452" y="25"/>
                    <a:pt x="1336" y="0"/>
                    <a:pt x="121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008;p43"/>
            <p:cNvSpPr/>
            <p:nvPr/>
          </p:nvSpPr>
          <p:spPr>
            <a:xfrm>
              <a:off x="526275" y="2376425"/>
              <a:ext cx="10125" cy="27075"/>
            </a:xfrm>
            <a:custGeom>
              <a:avLst/>
              <a:gdLst/>
              <a:ahLst/>
              <a:cxnLst/>
              <a:rect l="l" t="t" r="r" b="b"/>
              <a:pathLst>
                <a:path w="405" h="1083" extrusionOk="0">
                  <a:moveTo>
                    <a:pt x="73" y="1"/>
                  </a:moveTo>
                  <a:cubicBezTo>
                    <a:pt x="67" y="1"/>
                    <a:pt x="61" y="2"/>
                    <a:pt x="54" y="3"/>
                  </a:cubicBezTo>
                  <a:cubicBezTo>
                    <a:pt x="19" y="12"/>
                    <a:pt x="0" y="48"/>
                    <a:pt x="9" y="83"/>
                  </a:cubicBezTo>
                  <a:lnTo>
                    <a:pt x="269" y="1034"/>
                  </a:lnTo>
                  <a:cubicBezTo>
                    <a:pt x="276" y="1063"/>
                    <a:pt x="303" y="1083"/>
                    <a:pt x="332" y="1083"/>
                  </a:cubicBezTo>
                  <a:cubicBezTo>
                    <a:pt x="337" y="1083"/>
                    <a:pt x="345" y="1083"/>
                    <a:pt x="350" y="1080"/>
                  </a:cubicBezTo>
                  <a:cubicBezTo>
                    <a:pt x="386" y="1071"/>
                    <a:pt x="405" y="1035"/>
                    <a:pt x="396" y="1000"/>
                  </a:cubicBezTo>
                  <a:lnTo>
                    <a:pt x="136" y="49"/>
                  </a:lnTo>
                  <a:cubicBezTo>
                    <a:pt x="128" y="20"/>
                    <a:pt x="102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009;p43"/>
            <p:cNvSpPr/>
            <p:nvPr/>
          </p:nvSpPr>
          <p:spPr>
            <a:xfrm>
              <a:off x="407475" y="2409600"/>
              <a:ext cx="61200" cy="33675"/>
            </a:xfrm>
            <a:custGeom>
              <a:avLst/>
              <a:gdLst/>
              <a:ahLst/>
              <a:cxnLst/>
              <a:rect l="l" t="t" r="r" b="b"/>
              <a:pathLst>
                <a:path w="2448" h="1347" extrusionOk="0">
                  <a:moveTo>
                    <a:pt x="2376" y="0"/>
                  </a:moveTo>
                  <a:cubicBezTo>
                    <a:pt x="2095" y="20"/>
                    <a:pt x="1837" y="200"/>
                    <a:pt x="1717" y="456"/>
                  </a:cubicBezTo>
                  <a:cubicBezTo>
                    <a:pt x="1681" y="450"/>
                    <a:pt x="1644" y="447"/>
                    <a:pt x="1607" y="447"/>
                  </a:cubicBezTo>
                  <a:cubicBezTo>
                    <a:pt x="1326" y="447"/>
                    <a:pt x="1041" y="609"/>
                    <a:pt x="914" y="851"/>
                  </a:cubicBezTo>
                  <a:cubicBezTo>
                    <a:pt x="852" y="835"/>
                    <a:pt x="788" y="828"/>
                    <a:pt x="725" y="828"/>
                  </a:cubicBezTo>
                  <a:cubicBezTo>
                    <a:pt x="622" y="828"/>
                    <a:pt x="520" y="848"/>
                    <a:pt x="424" y="886"/>
                  </a:cubicBezTo>
                  <a:cubicBezTo>
                    <a:pt x="252" y="954"/>
                    <a:pt x="106" y="1088"/>
                    <a:pt x="18" y="1251"/>
                  </a:cubicBezTo>
                  <a:cubicBezTo>
                    <a:pt x="0" y="1282"/>
                    <a:pt x="13" y="1322"/>
                    <a:pt x="45" y="1340"/>
                  </a:cubicBezTo>
                  <a:cubicBezTo>
                    <a:pt x="53" y="1345"/>
                    <a:pt x="65" y="1347"/>
                    <a:pt x="75" y="1347"/>
                  </a:cubicBezTo>
                  <a:cubicBezTo>
                    <a:pt x="99" y="1347"/>
                    <a:pt x="122" y="1335"/>
                    <a:pt x="132" y="1315"/>
                  </a:cubicBezTo>
                  <a:cubicBezTo>
                    <a:pt x="206" y="1179"/>
                    <a:pt x="329" y="1066"/>
                    <a:pt x="472" y="1009"/>
                  </a:cubicBezTo>
                  <a:cubicBezTo>
                    <a:pt x="551" y="977"/>
                    <a:pt x="638" y="961"/>
                    <a:pt x="724" y="961"/>
                  </a:cubicBezTo>
                  <a:cubicBezTo>
                    <a:pt x="793" y="961"/>
                    <a:pt x="863" y="971"/>
                    <a:pt x="928" y="992"/>
                  </a:cubicBezTo>
                  <a:cubicBezTo>
                    <a:pt x="935" y="994"/>
                    <a:pt x="941" y="995"/>
                    <a:pt x="947" y="995"/>
                  </a:cubicBezTo>
                  <a:cubicBezTo>
                    <a:pt x="973" y="995"/>
                    <a:pt x="998" y="980"/>
                    <a:pt x="1008" y="954"/>
                  </a:cubicBezTo>
                  <a:cubicBezTo>
                    <a:pt x="1099" y="733"/>
                    <a:pt x="1360" y="578"/>
                    <a:pt x="1609" y="578"/>
                  </a:cubicBezTo>
                  <a:cubicBezTo>
                    <a:pt x="1653" y="578"/>
                    <a:pt x="1697" y="583"/>
                    <a:pt x="1740" y="593"/>
                  </a:cubicBezTo>
                  <a:cubicBezTo>
                    <a:pt x="1745" y="594"/>
                    <a:pt x="1750" y="595"/>
                    <a:pt x="1754" y="595"/>
                  </a:cubicBezTo>
                  <a:cubicBezTo>
                    <a:pt x="1782" y="595"/>
                    <a:pt x="1806" y="578"/>
                    <a:pt x="1817" y="552"/>
                  </a:cubicBezTo>
                  <a:cubicBezTo>
                    <a:pt x="1905" y="322"/>
                    <a:pt x="2139" y="149"/>
                    <a:pt x="2386" y="130"/>
                  </a:cubicBezTo>
                  <a:cubicBezTo>
                    <a:pt x="2422" y="129"/>
                    <a:pt x="2448" y="96"/>
                    <a:pt x="2446" y="60"/>
                  </a:cubicBezTo>
                  <a:cubicBezTo>
                    <a:pt x="2445" y="24"/>
                    <a:pt x="2415" y="0"/>
                    <a:pt x="23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010;p43"/>
            <p:cNvSpPr/>
            <p:nvPr/>
          </p:nvSpPr>
          <p:spPr>
            <a:xfrm>
              <a:off x="409475" y="2523400"/>
              <a:ext cx="38275" cy="9675"/>
            </a:xfrm>
            <a:custGeom>
              <a:avLst/>
              <a:gdLst/>
              <a:ahLst/>
              <a:cxnLst/>
              <a:rect l="l" t="t" r="r" b="b"/>
              <a:pathLst>
                <a:path w="1531" h="387" extrusionOk="0">
                  <a:moveTo>
                    <a:pt x="78" y="1"/>
                  </a:moveTo>
                  <a:cubicBezTo>
                    <a:pt x="50" y="1"/>
                    <a:pt x="24" y="16"/>
                    <a:pt x="13" y="44"/>
                  </a:cubicBezTo>
                  <a:cubicBezTo>
                    <a:pt x="0" y="78"/>
                    <a:pt x="19" y="115"/>
                    <a:pt x="52" y="128"/>
                  </a:cubicBezTo>
                  <a:cubicBezTo>
                    <a:pt x="507" y="297"/>
                    <a:pt x="980" y="383"/>
                    <a:pt x="1464" y="387"/>
                  </a:cubicBezTo>
                  <a:cubicBezTo>
                    <a:pt x="1500" y="387"/>
                    <a:pt x="1530" y="358"/>
                    <a:pt x="1529" y="323"/>
                  </a:cubicBezTo>
                  <a:cubicBezTo>
                    <a:pt x="1529" y="287"/>
                    <a:pt x="1499" y="257"/>
                    <a:pt x="1463" y="257"/>
                  </a:cubicBezTo>
                  <a:cubicBezTo>
                    <a:pt x="995" y="253"/>
                    <a:pt x="537" y="168"/>
                    <a:pt x="98" y="4"/>
                  </a:cubicBezTo>
                  <a:cubicBezTo>
                    <a:pt x="91" y="2"/>
                    <a:pt x="84" y="1"/>
                    <a:pt x="7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011;p43"/>
            <p:cNvSpPr/>
            <p:nvPr/>
          </p:nvSpPr>
          <p:spPr>
            <a:xfrm>
              <a:off x="497250" y="2531400"/>
              <a:ext cx="24600" cy="31425"/>
            </a:xfrm>
            <a:custGeom>
              <a:avLst/>
              <a:gdLst/>
              <a:ahLst/>
              <a:cxnLst/>
              <a:rect l="l" t="t" r="r" b="b"/>
              <a:pathLst>
                <a:path w="984" h="1257" extrusionOk="0">
                  <a:moveTo>
                    <a:pt x="913" y="0"/>
                  </a:moveTo>
                  <a:cubicBezTo>
                    <a:pt x="882" y="0"/>
                    <a:pt x="854" y="22"/>
                    <a:pt x="848" y="54"/>
                  </a:cubicBezTo>
                  <a:cubicBezTo>
                    <a:pt x="765" y="510"/>
                    <a:pt x="458" y="923"/>
                    <a:pt x="46" y="1133"/>
                  </a:cubicBezTo>
                  <a:cubicBezTo>
                    <a:pt x="13" y="1149"/>
                    <a:pt x="0" y="1189"/>
                    <a:pt x="18" y="1221"/>
                  </a:cubicBezTo>
                  <a:cubicBezTo>
                    <a:pt x="29" y="1245"/>
                    <a:pt x="53" y="1256"/>
                    <a:pt x="76" y="1256"/>
                  </a:cubicBezTo>
                  <a:cubicBezTo>
                    <a:pt x="86" y="1256"/>
                    <a:pt x="98" y="1255"/>
                    <a:pt x="106" y="1249"/>
                  </a:cubicBezTo>
                  <a:cubicBezTo>
                    <a:pt x="555" y="1020"/>
                    <a:pt x="888" y="573"/>
                    <a:pt x="978" y="77"/>
                  </a:cubicBezTo>
                  <a:cubicBezTo>
                    <a:pt x="984" y="41"/>
                    <a:pt x="960" y="8"/>
                    <a:pt x="924" y="1"/>
                  </a:cubicBezTo>
                  <a:cubicBezTo>
                    <a:pt x="920" y="1"/>
                    <a:pt x="916" y="0"/>
                    <a:pt x="91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012;p43"/>
            <p:cNvSpPr/>
            <p:nvPr/>
          </p:nvSpPr>
          <p:spPr>
            <a:xfrm>
              <a:off x="409225" y="2526900"/>
              <a:ext cx="13075" cy="39775"/>
            </a:xfrm>
            <a:custGeom>
              <a:avLst/>
              <a:gdLst/>
              <a:ahLst/>
              <a:cxnLst/>
              <a:rect l="l" t="t" r="r" b="b"/>
              <a:pathLst>
                <a:path w="523" h="1591" extrusionOk="0">
                  <a:moveTo>
                    <a:pt x="446" y="1"/>
                  </a:moveTo>
                  <a:cubicBezTo>
                    <a:pt x="417" y="1"/>
                    <a:pt x="392" y="21"/>
                    <a:pt x="384" y="50"/>
                  </a:cubicBezTo>
                  <a:lnTo>
                    <a:pt x="10" y="1508"/>
                  </a:lnTo>
                  <a:cubicBezTo>
                    <a:pt x="0" y="1544"/>
                    <a:pt x="22" y="1579"/>
                    <a:pt x="58" y="1589"/>
                  </a:cubicBezTo>
                  <a:cubicBezTo>
                    <a:pt x="62" y="1591"/>
                    <a:pt x="68" y="1591"/>
                    <a:pt x="73" y="1591"/>
                  </a:cubicBezTo>
                  <a:cubicBezTo>
                    <a:pt x="103" y="1591"/>
                    <a:pt x="131" y="1571"/>
                    <a:pt x="138" y="1542"/>
                  </a:cubicBezTo>
                  <a:lnTo>
                    <a:pt x="511" y="84"/>
                  </a:lnTo>
                  <a:cubicBezTo>
                    <a:pt x="522" y="48"/>
                    <a:pt x="501" y="13"/>
                    <a:pt x="465" y="4"/>
                  </a:cubicBezTo>
                  <a:cubicBezTo>
                    <a:pt x="459" y="2"/>
                    <a:pt x="452" y="1"/>
                    <a:pt x="4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013;p43"/>
            <p:cNvSpPr/>
            <p:nvPr/>
          </p:nvSpPr>
          <p:spPr>
            <a:xfrm>
              <a:off x="485175" y="2385000"/>
              <a:ext cx="190650" cy="173700"/>
            </a:xfrm>
            <a:custGeom>
              <a:avLst/>
              <a:gdLst/>
              <a:ahLst/>
              <a:cxnLst/>
              <a:rect l="l" t="t" r="r" b="b"/>
              <a:pathLst>
                <a:path w="7626" h="6948" extrusionOk="0">
                  <a:moveTo>
                    <a:pt x="3813" y="1"/>
                  </a:moveTo>
                  <a:cubicBezTo>
                    <a:pt x="2924" y="1"/>
                    <a:pt x="2035" y="340"/>
                    <a:pt x="1357" y="1018"/>
                  </a:cubicBezTo>
                  <a:cubicBezTo>
                    <a:pt x="0" y="2375"/>
                    <a:pt x="0" y="4574"/>
                    <a:pt x="1357" y="5930"/>
                  </a:cubicBezTo>
                  <a:cubicBezTo>
                    <a:pt x="2035" y="6608"/>
                    <a:pt x="2924" y="6948"/>
                    <a:pt x="3813" y="6948"/>
                  </a:cubicBezTo>
                  <a:cubicBezTo>
                    <a:pt x="4701" y="6948"/>
                    <a:pt x="5590" y="6608"/>
                    <a:pt x="6269" y="5930"/>
                  </a:cubicBezTo>
                  <a:cubicBezTo>
                    <a:pt x="7625" y="4574"/>
                    <a:pt x="7625" y="2375"/>
                    <a:pt x="6269" y="1018"/>
                  </a:cubicBezTo>
                  <a:cubicBezTo>
                    <a:pt x="5590" y="340"/>
                    <a:pt x="4701" y="1"/>
                    <a:pt x="3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014;p43"/>
            <p:cNvSpPr/>
            <p:nvPr/>
          </p:nvSpPr>
          <p:spPr>
            <a:xfrm>
              <a:off x="450250" y="2351125"/>
              <a:ext cx="70850" cy="34925"/>
            </a:xfrm>
            <a:custGeom>
              <a:avLst/>
              <a:gdLst/>
              <a:ahLst/>
              <a:cxnLst/>
              <a:rect l="l" t="t" r="r" b="b"/>
              <a:pathLst>
                <a:path w="2834" h="1397" extrusionOk="0">
                  <a:moveTo>
                    <a:pt x="604" y="0"/>
                  </a:moveTo>
                  <a:cubicBezTo>
                    <a:pt x="411" y="46"/>
                    <a:pt x="218" y="90"/>
                    <a:pt x="25" y="138"/>
                  </a:cubicBezTo>
                  <a:cubicBezTo>
                    <a:pt x="1" y="426"/>
                    <a:pt x="6" y="727"/>
                    <a:pt x="169" y="967"/>
                  </a:cubicBezTo>
                  <a:cubicBezTo>
                    <a:pt x="334" y="1205"/>
                    <a:pt x="604" y="1377"/>
                    <a:pt x="891" y="1396"/>
                  </a:cubicBezTo>
                  <a:cubicBezTo>
                    <a:pt x="906" y="1397"/>
                    <a:pt x="922" y="1397"/>
                    <a:pt x="937" y="1397"/>
                  </a:cubicBezTo>
                  <a:cubicBezTo>
                    <a:pt x="1211" y="1397"/>
                    <a:pt x="1487" y="1252"/>
                    <a:pt x="1619" y="1010"/>
                  </a:cubicBezTo>
                  <a:cubicBezTo>
                    <a:pt x="1729" y="1225"/>
                    <a:pt x="1949" y="1355"/>
                    <a:pt x="2185" y="1355"/>
                  </a:cubicBezTo>
                  <a:cubicBezTo>
                    <a:pt x="2225" y="1355"/>
                    <a:pt x="2265" y="1352"/>
                    <a:pt x="2305" y="1344"/>
                  </a:cubicBezTo>
                  <a:cubicBezTo>
                    <a:pt x="2584" y="1290"/>
                    <a:pt x="2810" y="1037"/>
                    <a:pt x="2834" y="754"/>
                  </a:cubicBezTo>
                  <a:cubicBezTo>
                    <a:pt x="1980" y="422"/>
                    <a:pt x="604" y="0"/>
                    <a:pt x="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015;p43"/>
            <p:cNvSpPr/>
            <p:nvPr/>
          </p:nvSpPr>
          <p:spPr>
            <a:xfrm>
              <a:off x="452975" y="2353300"/>
              <a:ext cx="36225" cy="27150"/>
            </a:xfrm>
            <a:custGeom>
              <a:avLst/>
              <a:gdLst/>
              <a:ahLst/>
              <a:cxnLst/>
              <a:rect l="l" t="t" r="r" b="b"/>
              <a:pathLst>
                <a:path w="1449" h="1086" extrusionOk="0">
                  <a:moveTo>
                    <a:pt x="152" y="1"/>
                  </a:moveTo>
                  <a:cubicBezTo>
                    <a:pt x="121" y="1"/>
                    <a:pt x="93" y="20"/>
                    <a:pt x="85" y="51"/>
                  </a:cubicBezTo>
                  <a:cubicBezTo>
                    <a:pt x="0" y="387"/>
                    <a:pt x="152" y="767"/>
                    <a:pt x="440" y="954"/>
                  </a:cubicBezTo>
                  <a:cubicBezTo>
                    <a:pt x="575" y="1043"/>
                    <a:pt x="734" y="1086"/>
                    <a:pt x="892" y="1086"/>
                  </a:cubicBezTo>
                  <a:cubicBezTo>
                    <a:pt x="1078" y="1086"/>
                    <a:pt x="1264" y="1026"/>
                    <a:pt x="1414" y="910"/>
                  </a:cubicBezTo>
                  <a:cubicBezTo>
                    <a:pt x="1443" y="887"/>
                    <a:pt x="1448" y="845"/>
                    <a:pt x="1425" y="817"/>
                  </a:cubicBezTo>
                  <a:cubicBezTo>
                    <a:pt x="1413" y="801"/>
                    <a:pt x="1394" y="793"/>
                    <a:pt x="1375" y="793"/>
                  </a:cubicBezTo>
                  <a:cubicBezTo>
                    <a:pt x="1360" y="793"/>
                    <a:pt x="1345" y="798"/>
                    <a:pt x="1333" y="807"/>
                  </a:cubicBezTo>
                  <a:cubicBezTo>
                    <a:pt x="1208" y="904"/>
                    <a:pt x="1052" y="953"/>
                    <a:pt x="895" y="953"/>
                  </a:cubicBezTo>
                  <a:cubicBezTo>
                    <a:pt x="761" y="953"/>
                    <a:pt x="627" y="917"/>
                    <a:pt x="513" y="844"/>
                  </a:cubicBezTo>
                  <a:cubicBezTo>
                    <a:pt x="269" y="685"/>
                    <a:pt x="145" y="365"/>
                    <a:pt x="213" y="82"/>
                  </a:cubicBezTo>
                  <a:cubicBezTo>
                    <a:pt x="223" y="46"/>
                    <a:pt x="202" y="11"/>
                    <a:pt x="166" y="2"/>
                  </a:cubicBezTo>
                  <a:cubicBezTo>
                    <a:pt x="161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016;p43"/>
            <p:cNvSpPr/>
            <p:nvPr/>
          </p:nvSpPr>
          <p:spPr>
            <a:xfrm>
              <a:off x="492425" y="2368525"/>
              <a:ext cx="25900" cy="12025"/>
            </a:xfrm>
            <a:custGeom>
              <a:avLst/>
              <a:gdLst/>
              <a:ahLst/>
              <a:cxnLst/>
              <a:rect l="l" t="t" r="r" b="b"/>
              <a:pathLst>
                <a:path w="1036" h="481" extrusionOk="0">
                  <a:moveTo>
                    <a:pt x="961" y="1"/>
                  </a:moveTo>
                  <a:cubicBezTo>
                    <a:pt x="934" y="1"/>
                    <a:pt x="909" y="19"/>
                    <a:pt x="900" y="45"/>
                  </a:cubicBezTo>
                  <a:cubicBezTo>
                    <a:pt x="850" y="198"/>
                    <a:pt x="711" y="317"/>
                    <a:pt x="554" y="344"/>
                  </a:cubicBezTo>
                  <a:cubicBezTo>
                    <a:pt x="531" y="348"/>
                    <a:pt x="507" y="350"/>
                    <a:pt x="484" y="350"/>
                  </a:cubicBezTo>
                  <a:cubicBezTo>
                    <a:pt x="348" y="350"/>
                    <a:pt x="211" y="284"/>
                    <a:pt x="128" y="176"/>
                  </a:cubicBezTo>
                  <a:cubicBezTo>
                    <a:pt x="114" y="159"/>
                    <a:pt x="94" y="151"/>
                    <a:pt x="74" y="151"/>
                  </a:cubicBezTo>
                  <a:cubicBezTo>
                    <a:pt x="60" y="151"/>
                    <a:pt x="46" y="155"/>
                    <a:pt x="35" y="164"/>
                  </a:cubicBezTo>
                  <a:cubicBezTo>
                    <a:pt x="6" y="186"/>
                    <a:pt x="0" y="228"/>
                    <a:pt x="22" y="256"/>
                  </a:cubicBezTo>
                  <a:cubicBezTo>
                    <a:pt x="129" y="398"/>
                    <a:pt x="308" y="481"/>
                    <a:pt x="485" y="481"/>
                  </a:cubicBezTo>
                  <a:cubicBezTo>
                    <a:pt x="515" y="481"/>
                    <a:pt x="544" y="478"/>
                    <a:pt x="572" y="472"/>
                  </a:cubicBezTo>
                  <a:cubicBezTo>
                    <a:pt x="777" y="438"/>
                    <a:pt x="958" y="284"/>
                    <a:pt x="1022" y="86"/>
                  </a:cubicBezTo>
                  <a:cubicBezTo>
                    <a:pt x="1035" y="52"/>
                    <a:pt x="1015" y="15"/>
                    <a:pt x="982" y="5"/>
                  </a:cubicBezTo>
                  <a:cubicBezTo>
                    <a:pt x="975" y="2"/>
                    <a:pt x="968" y="1"/>
                    <a:pt x="96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017;p43"/>
            <p:cNvSpPr/>
            <p:nvPr/>
          </p:nvSpPr>
          <p:spPr>
            <a:xfrm>
              <a:off x="446825" y="2267300"/>
              <a:ext cx="87400" cy="67575"/>
            </a:xfrm>
            <a:custGeom>
              <a:avLst/>
              <a:gdLst/>
              <a:ahLst/>
              <a:cxnLst/>
              <a:rect l="l" t="t" r="r" b="b"/>
              <a:pathLst>
                <a:path w="3496" h="2703" extrusionOk="0">
                  <a:moveTo>
                    <a:pt x="2276" y="1"/>
                  </a:moveTo>
                  <a:cubicBezTo>
                    <a:pt x="2094" y="1"/>
                    <a:pt x="1921" y="103"/>
                    <a:pt x="1817" y="259"/>
                  </a:cubicBezTo>
                  <a:cubicBezTo>
                    <a:pt x="1699" y="187"/>
                    <a:pt x="1561" y="152"/>
                    <a:pt x="1422" y="152"/>
                  </a:cubicBezTo>
                  <a:cubicBezTo>
                    <a:pt x="1288" y="152"/>
                    <a:pt x="1154" y="185"/>
                    <a:pt x="1037" y="251"/>
                  </a:cubicBezTo>
                  <a:cubicBezTo>
                    <a:pt x="799" y="387"/>
                    <a:pt x="672" y="647"/>
                    <a:pt x="671" y="920"/>
                  </a:cubicBezTo>
                  <a:cubicBezTo>
                    <a:pt x="421" y="926"/>
                    <a:pt x="180" y="1092"/>
                    <a:pt x="92" y="1326"/>
                  </a:cubicBezTo>
                  <a:cubicBezTo>
                    <a:pt x="0" y="1559"/>
                    <a:pt x="63" y="1845"/>
                    <a:pt x="243" y="2017"/>
                  </a:cubicBezTo>
                  <a:cubicBezTo>
                    <a:pt x="341" y="2390"/>
                    <a:pt x="679" y="2674"/>
                    <a:pt x="1064" y="2700"/>
                  </a:cubicBezTo>
                  <a:cubicBezTo>
                    <a:pt x="1084" y="2702"/>
                    <a:pt x="1103" y="2702"/>
                    <a:pt x="1123" y="2702"/>
                  </a:cubicBezTo>
                  <a:cubicBezTo>
                    <a:pt x="1488" y="2702"/>
                    <a:pt x="1843" y="2468"/>
                    <a:pt x="1984" y="2131"/>
                  </a:cubicBezTo>
                  <a:lnTo>
                    <a:pt x="3207" y="1732"/>
                  </a:lnTo>
                  <a:cubicBezTo>
                    <a:pt x="3328" y="1712"/>
                    <a:pt x="3431" y="1618"/>
                    <a:pt x="3465" y="1499"/>
                  </a:cubicBezTo>
                  <a:cubicBezTo>
                    <a:pt x="3495" y="1382"/>
                    <a:pt x="3443" y="1249"/>
                    <a:pt x="3350" y="1171"/>
                  </a:cubicBezTo>
                  <a:cubicBezTo>
                    <a:pt x="3437" y="992"/>
                    <a:pt x="3415" y="767"/>
                    <a:pt x="3300" y="609"/>
                  </a:cubicBezTo>
                  <a:cubicBezTo>
                    <a:pt x="3197" y="471"/>
                    <a:pt x="3045" y="388"/>
                    <a:pt x="2879" y="388"/>
                  </a:cubicBezTo>
                  <a:cubicBezTo>
                    <a:pt x="2853" y="388"/>
                    <a:pt x="2826" y="390"/>
                    <a:pt x="2799" y="394"/>
                  </a:cubicBezTo>
                  <a:cubicBezTo>
                    <a:pt x="2738" y="194"/>
                    <a:pt x="2553" y="37"/>
                    <a:pt x="2346" y="6"/>
                  </a:cubicBezTo>
                  <a:cubicBezTo>
                    <a:pt x="2323" y="2"/>
                    <a:pt x="2300" y="1"/>
                    <a:pt x="2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018;p43"/>
            <p:cNvSpPr/>
            <p:nvPr/>
          </p:nvSpPr>
          <p:spPr>
            <a:xfrm>
              <a:off x="451250" y="2274475"/>
              <a:ext cx="13925" cy="18325"/>
            </a:xfrm>
            <a:custGeom>
              <a:avLst/>
              <a:gdLst/>
              <a:ahLst/>
              <a:cxnLst/>
              <a:rect l="l" t="t" r="r" b="b"/>
              <a:pathLst>
                <a:path w="557" h="733" extrusionOk="0">
                  <a:moveTo>
                    <a:pt x="483" y="1"/>
                  </a:moveTo>
                  <a:cubicBezTo>
                    <a:pt x="456" y="1"/>
                    <a:pt x="430" y="17"/>
                    <a:pt x="421" y="44"/>
                  </a:cubicBezTo>
                  <a:cubicBezTo>
                    <a:pt x="359" y="207"/>
                    <a:pt x="345" y="390"/>
                    <a:pt x="381" y="562"/>
                  </a:cubicBezTo>
                  <a:cubicBezTo>
                    <a:pt x="317" y="544"/>
                    <a:pt x="249" y="536"/>
                    <a:pt x="182" y="536"/>
                  </a:cubicBezTo>
                  <a:cubicBezTo>
                    <a:pt x="141" y="536"/>
                    <a:pt x="101" y="539"/>
                    <a:pt x="61" y="545"/>
                  </a:cubicBezTo>
                  <a:cubicBezTo>
                    <a:pt x="25" y="551"/>
                    <a:pt x="1" y="583"/>
                    <a:pt x="6" y="619"/>
                  </a:cubicBezTo>
                  <a:cubicBezTo>
                    <a:pt x="10" y="651"/>
                    <a:pt x="39" y="676"/>
                    <a:pt x="71" y="676"/>
                  </a:cubicBezTo>
                  <a:cubicBezTo>
                    <a:pt x="74" y="676"/>
                    <a:pt x="77" y="675"/>
                    <a:pt x="81" y="675"/>
                  </a:cubicBezTo>
                  <a:cubicBezTo>
                    <a:pt x="112" y="671"/>
                    <a:pt x="144" y="668"/>
                    <a:pt x="175" y="668"/>
                  </a:cubicBezTo>
                  <a:cubicBezTo>
                    <a:pt x="270" y="668"/>
                    <a:pt x="365" y="688"/>
                    <a:pt x="451" y="726"/>
                  </a:cubicBezTo>
                  <a:cubicBezTo>
                    <a:pt x="459" y="731"/>
                    <a:pt x="468" y="732"/>
                    <a:pt x="478" y="732"/>
                  </a:cubicBezTo>
                  <a:cubicBezTo>
                    <a:pt x="494" y="732"/>
                    <a:pt x="509" y="725"/>
                    <a:pt x="522" y="715"/>
                  </a:cubicBezTo>
                  <a:cubicBezTo>
                    <a:pt x="542" y="695"/>
                    <a:pt x="550" y="668"/>
                    <a:pt x="540" y="643"/>
                  </a:cubicBezTo>
                  <a:cubicBezTo>
                    <a:pt x="478" y="466"/>
                    <a:pt x="478" y="265"/>
                    <a:pt x="544" y="89"/>
                  </a:cubicBezTo>
                  <a:cubicBezTo>
                    <a:pt x="557" y="54"/>
                    <a:pt x="538" y="17"/>
                    <a:pt x="504" y="4"/>
                  </a:cubicBezTo>
                  <a:cubicBezTo>
                    <a:pt x="497" y="2"/>
                    <a:pt x="490" y="1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019;p43"/>
            <p:cNvSpPr/>
            <p:nvPr/>
          </p:nvSpPr>
          <p:spPr>
            <a:xfrm>
              <a:off x="441025" y="2291200"/>
              <a:ext cx="94100" cy="80775"/>
            </a:xfrm>
            <a:custGeom>
              <a:avLst/>
              <a:gdLst/>
              <a:ahLst/>
              <a:cxnLst/>
              <a:rect l="l" t="t" r="r" b="b"/>
              <a:pathLst>
                <a:path w="3764" h="3231" extrusionOk="0">
                  <a:moveTo>
                    <a:pt x="2784" y="0"/>
                  </a:moveTo>
                  <a:cubicBezTo>
                    <a:pt x="2761" y="97"/>
                    <a:pt x="2677" y="177"/>
                    <a:pt x="2578" y="193"/>
                  </a:cubicBezTo>
                  <a:cubicBezTo>
                    <a:pt x="2565" y="195"/>
                    <a:pt x="2551" y="197"/>
                    <a:pt x="2538" y="197"/>
                  </a:cubicBezTo>
                  <a:cubicBezTo>
                    <a:pt x="2453" y="197"/>
                    <a:pt x="2368" y="151"/>
                    <a:pt x="2321" y="77"/>
                  </a:cubicBezTo>
                  <a:cubicBezTo>
                    <a:pt x="2281" y="212"/>
                    <a:pt x="2161" y="319"/>
                    <a:pt x="2023" y="346"/>
                  </a:cubicBezTo>
                  <a:cubicBezTo>
                    <a:pt x="1975" y="355"/>
                    <a:pt x="1921" y="361"/>
                    <a:pt x="1868" y="361"/>
                  </a:cubicBezTo>
                  <a:cubicBezTo>
                    <a:pt x="1769" y="361"/>
                    <a:pt x="1673" y="339"/>
                    <a:pt x="1618" y="267"/>
                  </a:cubicBezTo>
                  <a:lnTo>
                    <a:pt x="1618" y="267"/>
                  </a:lnTo>
                  <a:cubicBezTo>
                    <a:pt x="1642" y="453"/>
                    <a:pt x="1595" y="649"/>
                    <a:pt x="1483" y="804"/>
                  </a:cubicBezTo>
                  <a:cubicBezTo>
                    <a:pt x="1375" y="956"/>
                    <a:pt x="1202" y="1077"/>
                    <a:pt x="1014" y="1114"/>
                  </a:cubicBezTo>
                  <a:cubicBezTo>
                    <a:pt x="999" y="1021"/>
                    <a:pt x="1003" y="944"/>
                    <a:pt x="984" y="851"/>
                  </a:cubicBezTo>
                  <a:cubicBezTo>
                    <a:pt x="965" y="850"/>
                    <a:pt x="945" y="850"/>
                    <a:pt x="926" y="850"/>
                  </a:cubicBezTo>
                  <a:cubicBezTo>
                    <a:pt x="690" y="850"/>
                    <a:pt x="448" y="907"/>
                    <a:pt x="272" y="1062"/>
                  </a:cubicBezTo>
                  <a:cubicBezTo>
                    <a:pt x="91" y="1221"/>
                    <a:pt x="1" y="1475"/>
                    <a:pt x="41" y="1713"/>
                  </a:cubicBezTo>
                  <a:cubicBezTo>
                    <a:pt x="81" y="1950"/>
                    <a:pt x="248" y="2162"/>
                    <a:pt x="470" y="2252"/>
                  </a:cubicBezTo>
                  <a:cubicBezTo>
                    <a:pt x="555" y="2287"/>
                    <a:pt x="646" y="2304"/>
                    <a:pt x="738" y="2304"/>
                  </a:cubicBezTo>
                  <a:cubicBezTo>
                    <a:pt x="794" y="2304"/>
                    <a:pt x="850" y="2298"/>
                    <a:pt x="906" y="2284"/>
                  </a:cubicBezTo>
                  <a:lnTo>
                    <a:pt x="906" y="2284"/>
                  </a:lnTo>
                  <a:cubicBezTo>
                    <a:pt x="883" y="2370"/>
                    <a:pt x="860" y="2455"/>
                    <a:pt x="838" y="2540"/>
                  </a:cubicBezTo>
                  <a:cubicBezTo>
                    <a:pt x="991" y="2843"/>
                    <a:pt x="1284" y="3072"/>
                    <a:pt x="1608" y="3178"/>
                  </a:cubicBezTo>
                  <a:cubicBezTo>
                    <a:pt x="1719" y="3214"/>
                    <a:pt x="1834" y="3231"/>
                    <a:pt x="1949" y="3231"/>
                  </a:cubicBezTo>
                  <a:cubicBezTo>
                    <a:pt x="2169" y="3231"/>
                    <a:pt x="2391" y="3170"/>
                    <a:pt x="2591" y="3069"/>
                  </a:cubicBezTo>
                  <a:cubicBezTo>
                    <a:pt x="2635" y="2969"/>
                    <a:pt x="2672" y="2879"/>
                    <a:pt x="2711" y="2788"/>
                  </a:cubicBezTo>
                  <a:cubicBezTo>
                    <a:pt x="3327" y="2666"/>
                    <a:pt x="3692" y="2112"/>
                    <a:pt x="3722" y="1697"/>
                  </a:cubicBezTo>
                  <a:cubicBezTo>
                    <a:pt x="3763" y="1168"/>
                    <a:pt x="3626" y="672"/>
                    <a:pt x="3354" y="215"/>
                  </a:cubicBezTo>
                  <a:cubicBezTo>
                    <a:pt x="3297" y="258"/>
                    <a:pt x="3226" y="280"/>
                    <a:pt x="3154" y="280"/>
                  </a:cubicBezTo>
                  <a:cubicBezTo>
                    <a:pt x="3113" y="280"/>
                    <a:pt x="3072" y="273"/>
                    <a:pt x="3034" y="257"/>
                  </a:cubicBezTo>
                  <a:cubicBezTo>
                    <a:pt x="2931" y="215"/>
                    <a:pt x="2800" y="113"/>
                    <a:pt x="278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020;p43"/>
            <p:cNvSpPr/>
            <p:nvPr/>
          </p:nvSpPr>
          <p:spPr>
            <a:xfrm>
              <a:off x="487050" y="231860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5"/>
                    <a:pt x="61" y="265"/>
                    <a:pt x="134" y="265"/>
                  </a:cubicBezTo>
                  <a:cubicBezTo>
                    <a:pt x="207" y="265"/>
                    <a:pt x="265" y="205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021;p43"/>
            <p:cNvSpPr/>
            <p:nvPr/>
          </p:nvSpPr>
          <p:spPr>
            <a:xfrm>
              <a:off x="517825" y="23152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6"/>
                    <a:pt x="61" y="265"/>
                    <a:pt x="134" y="265"/>
                  </a:cubicBezTo>
                  <a:cubicBezTo>
                    <a:pt x="207" y="265"/>
                    <a:pt x="265" y="206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022;p43"/>
            <p:cNvSpPr/>
            <p:nvPr/>
          </p:nvSpPr>
          <p:spPr>
            <a:xfrm>
              <a:off x="481925" y="2303700"/>
              <a:ext cx="15950" cy="7875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447" y="0"/>
                  </a:moveTo>
                  <a:cubicBezTo>
                    <a:pt x="283" y="0"/>
                    <a:pt x="119" y="79"/>
                    <a:pt x="23" y="212"/>
                  </a:cubicBezTo>
                  <a:cubicBezTo>
                    <a:pt x="0" y="241"/>
                    <a:pt x="7" y="282"/>
                    <a:pt x="36" y="304"/>
                  </a:cubicBezTo>
                  <a:cubicBezTo>
                    <a:pt x="47" y="312"/>
                    <a:pt x="62" y="315"/>
                    <a:pt x="74" y="315"/>
                  </a:cubicBezTo>
                  <a:cubicBezTo>
                    <a:pt x="94" y="315"/>
                    <a:pt x="116" y="306"/>
                    <a:pt x="127" y="289"/>
                  </a:cubicBezTo>
                  <a:cubicBezTo>
                    <a:pt x="199" y="191"/>
                    <a:pt x="321" y="133"/>
                    <a:pt x="443" y="133"/>
                  </a:cubicBezTo>
                  <a:cubicBezTo>
                    <a:pt x="477" y="133"/>
                    <a:pt x="511" y="137"/>
                    <a:pt x="543" y="146"/>
                  </a:cubicBezTo>
                  <a:cubicBezTo>
                    <a:pt x="549" y="148"/>
                    <a:pt x="555" y="149"/>
                    <a:pt x="561" y="149"/>
                  </a:cubicBezTo>
                  <a:cubicBezTo>
                    <a:pt x="590" y="149"/>
                    <a:pt x="617" y="129"/>
                    <a:pt x="626" y="101"/>
                  </a:cubicBezTo>
                  <a:cubicBezTo>
                    <a:pt x="638" y="65"/>
                    <a:pt x="618" y="29"/>
                    <a:pt x="582" y="19"/>
                  </a:cubicBezTo>
                  <a:cubicBezTo>
                    <a:pt x="538" y="6"/>
                    <a:pt x="493" y="0"/>
                    <a:pt x="44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023;p43"/>
            <p:cNvSpPr/>
            <p:nvPr/>
          </p:nvSpPr>
          <p:spPr>
            <a:xfrm>
              <a:off x="512250" y="2300825"/>
              <a:ext cx="13675" cy="5150"/>
            </a:xfrm>
            <a:custGeom>
              <a:avLst/>
              <a:gdLst/>
              <a:ahLst/>
              <a:cxnLst/>
              <a:rect l="l" t="t" r="r" b="b"/>
              <a:pathLst>
                <a:path w="547" h="206" extrusionOk="0">
                  <a:moveTo>
                    <a:pt x="271" y="0"/>
                  </a:moveTo>
                  <a:cubicBezTo>
                    <a:pt x="185" y="0"/>
                    <a:pt x="99" y="28"/>
                    <a:pt x="32" y="84"/>
                  </a:cubicBezTo>
                  <a:cubicBezTo>
                    <a:pt x="5" y="107"/>
                    <a:pt x="1" y="150"/>
                    <a:pt x="25" y="177"/>
                  </a:cubicBezTo>
                  <a:cubicBezTo>
                    <a:pt x="38" y="192"/>
                    <a:pt x="56" y="199"/>
                    <a:pt x="75" y="199"/>
                  </a:cubicBezTo>
                  <a:cubicBezTo>
                    <a:pt x="90" y="199"/>
                    <a:pt x="106" y="194"/>
                    <a:pt x="118" y="184"/>
                  </a:cubicBezTo>
                  <a:cubicBezTo>
                    <a:pt x="160" y="149"/>
                    <a:pt x="215" y="132"/>
                    <a:pt x="271" y="132"/>
                  </a:cubicBezTo>
                  <a:cubicBezTo>
                    <a:pt x="329" y="132"/>
                    <a:pt x="387" y="151"/>
                    <a:pt x="430" y="190"/>
                  </a:cubicBezTo>
                  <a:cubicBezTo>
                    <a:pt x="442" y="200"/>
                    <a:pt x="458" y="206"/>
                    <a:pt x="475" y="206"/>
                  </a:cubicBezTo>
                  <a:cubicBezTo>
                    <a:pt x="493" y="206"/>
                    <a:pt x="511" y="198"/>
                    <a:pt x="523" y="184"/>
                  </a:cubicBezTo>
                  <a:cubicBezTo>
                    <a:pt x="547" y="157"/>
                    <a:pt x="544" y="115"/>
                    <a:pt x="518" y="91"/>
                  </a:cubicBezTo>
                  <a:cubicBezTo>
                    <a:pt x="450" y="31"/>
                    <a:pt x="360" y="0"/>
                    <a:pt x="2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024;p43"/>
            <p:cNvSpPr/>
            <p:nvPr/>
          </p:nvSpPr>
          <p:spPr>
            <a:xfrm>
              <a:off x="503275" y="2316450"/>
              <a:ext cx="8475" cy="14325"/>
            </a:xfrm>
            <a:custGeom>
              <a:avLst/>
              <a:gdLst/>
              <a:ahLst/>
              <a:cxnLst/>
              <a:rect l="l" t="t" r="r" b="b"/>
              <a:pathLst>
                <a:path w="339" h="573" extrusionOk="0">
                  <a:moveTo>
                    <a:pt x="166" y="0"/>
                  </a:moveTo>
                  <a:cubicBezTo>
                    <a:pt x="160" y="0"/>
                    <a:pt x="155" y="1"/>
                    <a:pt x="150" y="2"/>
                  </a:cubicBezTo>
                  <a:cubicBezTo>
                    <a:pt x="115" y="11"/>
                    <a:pt x="94" y="47"/>
                    <a:pt x="102" y="82"/>
                  </a:cubicBezTo>
                  <a:lnTo>
                    <a:pt x="188" y="413"/>
                  </a:lnTo>
                  <a:cubicBezTo>
                    <a:pt x="178" y="415"/>
                    <a:pt x="167" y="418"/>
                    <a:pt x="157" y="420"/>
                  </a:cubicBezTo>
                  <a:cubicBezTo>
                    <a:pt x="124" y="427"/>
                    <a:pt x="94" y="434"/>
                    <a:pt x="60" y="441"/>
                  </a:cubicBezTo>
                  <a:cubicBezTo>
                    <a:pt x="24" y="448"/>
                    <a:pt x="1" y="483"/>
                    <a:pt x="8" y="518"/>
                  </a:cubicBezTo>
                  <a:cubicBezTo>
                    <a:pt x="14" y="551"/>
                    <a:pt x="42" y="573"/>
                    <a:pt x="72" y="573"/>
                  </a:cubicBezTo>
                  <a:cubicBezTo>
                    <a:pt x="75" y="573"/>
                    <a:pt x="81" y="573"/>
                    <a:pt x="87" y="570"/>
                  </a:cubicBezTo>
                  <a:cubicBezTo>
                    <a:pt x="122" y="563"/>
                    <a:pt x="155" y="555"/>
                    <a:pt x="187" y="548"/>
                  </a:cubicBezTo>
                  <a:cubicBezTo>
                    <a:pt x="218" y="541"/>
                    <a:pt x="250" y="534"/>
                    <a:pt x="284" y="527"/>
                  </a:cubicBezTo>
                  <a:cubicBezTo>
                    <a:pt x="301" y="524"/>
                    <a:pt x="317" y="513"/>
                    <a:pt x="325" y="497"/>
                  </a:cubicBezTo>
                  <a:cubicBezTo>
                    <a:pt x="335" y="481"/>
                    <a:pt x="338" y="463"/>
                    <a:pt x="333" y="445"/>
                  </a:cubicBezTo>
                  <a:lnTo>
                    <a:pt x="230" y="48"/>
                  </a:lnTo>
                  <a:cubicBezTo>
                    <a:pt x="222" y="20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025;p43"/>
            <p:cNvSpPr/>
            <p:nvPr/>
          </p:nvSpPr>
          <p:spPr>
            <a:xfrm>
              <a:off x="490850" y="2330600"/>
              <a:ext cx="12650" cy="9150"/>
            </a:xfrm>
            <a:custGeom>
              <a:avLst/>
              <a:gdLst/>
              <a:ahLst/>
              <a:cxnLst/>
              <a:rect l="l" t="t" r="r" b="b"/>
              <a:pathLst>
                <a:path w="506" h="366" extrusionOk="0">
                  <a:moveTo>
                    <a:pt x="82" y="0"/>
                  </a:moveTo>
                  <a:cubicBezTo>
                    <a:pt x="50" y="0"/>
                    <a:pt x="22" y="24"/>
                    <a:pt x="18" y="57"/>
                  </a:cubicBezTo>
                  <a:cubicBezTo>
                    <a:pt x="0" y="168"/>
                    <a:pt x="62" y="287"/>
                    <a:pt x="163" y="338"/>
                  </a:cubicBezTo>
                  <a:cubicBezTo>
                    <a:pt x="202" y="357"/>
                    <a:pt x="242" y="365"/>
                    <a:pt x="284" y="365"/>
                  </a:cubicBezTo>
                  <a:cubicBezTo>
                    <a:pt x="355" y="365"/>
                    <a:pt x="428" y="337"/>
                    <a:pt x="481" y="290"/>
                  </a:cubicBezTo>
                  <a:cubicBezTo>
                    <a:pt x="505" y="265"/>
                    <a:pt x="505" y="222"/>
                    <a:pt x="481" y="197"/>
                  </a:cubicBezTo>
                  <a:cubicBezTo>
                    <a:pt x="468" y="185"/>
                    <a:pt x="451" y="179"/>
                    <a:pt x="434" y="179"/>
                  </a:cubicBezTo>
                  <a:cubicBezTo>
                    <a:pt x="418" y="179"/>
                    <a:pt x="401" y="185"/>
                    <a:pt x="388" y="197"/>
                  </a:cubicBezTo>
                  <a:cubicBezTo>
                    <a:pt x="361" y="222"/>
                    <a:pt x="323" y="236"/>
                    <a:pt x="286" y="236"/>
                  </a:cubicBezTo>
                  <a:cubicBezTo>
                    <a:pt x="265" y="236"/>
                    <a:pt x="244" y="231"/>
                    <a:pt x="225" y="222"/>
                  </a:cubicBezTo>
                  <a:cubicBezTo>
                    <a:pt x="173" y="195"/>
                    <a:pt x="139" y="132"/>
                    <a:pt x="148" y="75"/>
                  </a:cubicBezTo>
                  <a:cubicBezTo>
                    <a:pt x="153" y="39"/>
                    <a:pt x="128" y="7"/>
                    <a:pt x="92" y="1"/>
                  </a:cubicBezTo>
                  <a:cubicBezTo>
                    <a:pt x="89" y="0"/>
                    <a:pt x="85" y="0"/>
                    <a:pt x="8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026;p43"/>
            <p:cNvSpPr/>
            <p:nvPr/>
          </p:nvSpPr>
          <p:spPr>
            <a:xfrm>
              <a:off x="450750" y="2321000"/>
              <a:ext cx="11975" cy="7350"/>
            </a:xfrm>
            <a:custGeom>
              <a:avLst/>
              <a:gdLst/>
              <a:ahLst/>
              <a:cxnLst/>
              <a:rect l="l" t="t" r="r" b="b"/>
              <a:pathLst>
                <a:path w="479" h="294" extrusionOk="0">
                  <a:moveTo>
                    <a:pt x="78" y="0"/>
                  </a:moveTo>
                  <a:cubicBezTo>
                    <a:pt x="54" y="0"/>
                    <a:pt x="30" y="13"/>
                    <a:pt x="18" y="36"/>
                  </a:cubicBezTo>
                  <a:cubicBezTo>
                    <a:pt x="1" y="69"/>
                    <a:pt x="15" y="108"/>
                    <a:pt x="48" y="123"/>
                  </a:cubicBezTo>
                  <a:lnTo>
                    <a:pt x="372" y="286"/>
                  </a:lnTo>
                  <a:cubicBezTo>
                    <a:pt x="381" y="292"/>
                    <a:pt x="392" y="293"/>
                    <a:pt x="401" y="293"/>
                  </a:cubicBezTo>
                  <a:cubicBezTo>
                    <a:pt x="424" y="293"/>
                    <a:pt x="448" y="281"/>
                    <a:pt x="459" y="256"/>
                  </a:cubicBezTo>
                  <a:cubicBezTo>
                    <a:pt x="478" y="223"/>
                    <a:pt x="464" y="185"/>
                    <a:pt x="431" y="169"/>
                  </a:cubicBezTo>
                  <a:lnTo>
                    <a:pt x="106" y="6"/>
                  </a:lnTo>
                  <a:cubicBezTo>
                    <a:pt x="97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027;p43"/>
            <p:cNvSpPr/>
            <p:nvPr/>
          </p:nvSpPr>
          <p:spPr>
            <a:xfrm>
              <a:off x="485050" y="2358925"/>
              <a:ext cx="25875" cy="5725"/>
            </a:xfrm>
            <a:custGeom>
              <a:avLst/>
              <a:gdLst/>
              <a:ahLst/>
              <a:cxnLst/>
              <a:rect l="l" t="t" r="r" b="b"/>
              <a:pathLst>
                <a:path w="1035" h="229" extrusionOk="0">
                  <a:moveTo>
                    <a:pt x="75" y="0"/>
                  </a:moveTo>
                  <a:cubicBezTo>
                    <a:pt x="50" y="0"/>
                    <a:pt x="26" y="15"/>
                    <a:pt x="15" y="40"/>
                  </a:cubicBezTo>
                  <a:cubicBezTo>
                    <a:pt x="1" y="72"/>
                    <a:pt x="15" y="112"/>
                    <a:pt x="50" y="126"/>
                  </a:cubicBezTo>
                  <a:cubicBezTo>
                    <a:pt x="208" y="196"/>
                    <a:pt x="380" y="229"/>
                    <a:pt x="553" y="229"/>
                  </a:cubicBezTo>
                  <a:cubicBezTo>
                    <a:pt x="700" y="229"/>
                    <a:pt x="849" y="203"/>
                    <a:pt x="982" y="154"/>
                  </a:cubicBezTo>
                  <a:cubicBezTo>
                    <a:pt x="1016" y="142"/>
                    <a:pt x="1034" y="104"/>
                    <a:pt x="1022" y="70"/>
                  </a:cubicBezTo>
                  <a:cubicBezTo>
                    <a:pt x="1012" y="44"/>
                    <a:pt x="987" y="27"/>
                    <a:pt x="961" y="27"/>
                  </a:cubicBezTo>
                  <a:cubicBezTo>
                    <a:pt x="953" y="27"/>
                    <a:pt x="945" y="29"/>
                    <a:pt x="937" y="32"/>
                  </a:cubicBezTo>
                  <a:cubicBezTo>
                    <a:pt x="814" y="76"/>
                    <a:pt x="683" y="98"/>
                    <a:pt x="552" y="98"/>
                  </a:cubicBezTo>
                  <a:cubicBezTo>
                    <a:pt x="397" y="98"/>
                    <a:pt x="243" y="68"/>
                    <a:pt x="101" y="6"/>
                  </a:cubicBez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028;p43"/>
            <p:cNvSpPr/>
            <p:nvPr/>
          </p:nvSpPr>
          <p:spPr>
            <a:xfrm>
              <a:off x="417275" y="2418100"/>
              <a:ext cx="161450" cy="105550"/>
            </a:xfrm>
            <a:custGeom>
              <a:avLst/>
              <a:gdLst/>
              <a:ahLst/>
              <a:cxnLst/>
              <a:rect l="l" t="t" r="r" b="b"/>
              <a:pathLst>
                <a:path w="6458" h="4222" extrusionOk="0">
                  <a:moveTo>
                    <a:pt x="2034" y="0"/>
                  </a:moveTo>
                  <a:cubicBezTo>
                    <a:pt x="1355" y="422"/>
                    <a:pt x="679" y="844"/>
                    <a:pt x="0" y="1264"/>
                  </a:cubicBezTo>
                  <a:cubicBezTo>
                    <a:pt x="124" y="1500"/>
                    <a:pt x="262" y="1704"/>
                    <a:pt x="388" y="1940"/>
                  </a:cubicBezTo>
                  <a:cubicBezTo>
                    <a:pt x="669" y="2472"/>
                    <a:pt x="1315" y="2781"/>
                    <a:pt x="1861" y="3034"/>
                  </a:cubicBezTo>
                  <a:cubicBezTo>
                    <a:pt x="2407" y="3285"/>
                    <a:pt x="2995" y="3443"/>
                    <a:pt x="3575" y="3598"/>
                  </a:cubicBezTo>
                  <a:cubicBezTo>
                    <a:pt x="4217" y="3766"/>
                    <a:pt x="4772" y="4214"/>
                    <a:pt x="5434" y="4222"/>
                  </a:cubicBezTo>
                  <a:cubicBezTo>
                    <a:pt x="5477" y="4144"/>
                    <a:pt x="5448" y="4037"/>
                    <a:pt x="5372" y="3990"/>
                  </a:cubicBezTo>
                  <a:cubicBezTo>
                    <a:pt x="5236" y="3901"/>
                    <a:pt x="5096" y="3814"/>
                    <a:pt x="4958" y="3724"/>
                  </a:cubicBezTo>
                  <a:lnTo>
                    <a:pt x="4958" y="3724"/>
                  </a:lnTo>
                  <a:cubicBezTo>
                    <a:pt x="5305" y="3801"/>
                    <a:pt x="5644" y="3883"/>
                    <a:pt x="5991" y="3959"/>
                  </a:cubicBezTo>
                  <a:cubicBezTo>
                    <a:pt x="6050" y="3907"/>
                    <a:pt x="6063" y="3813"/>
                    <a:pt x="6020" y="3748"/>
                  </a:cubicBezTo>
                  <a:cubicBezTo>
                    <a:pt x="5993" y="3707"/>
                    <a:pt x="5948" y="3680"/>
                    <a:pt x="5904" y="3657"/>
                  </a:cubicBezTo>
                  <a:cubicBezTo>
                    <a:pt x="5778" y="3585"/>
                    <a:pt x="5655" y="3514"/>
                    <a:pt x="5529" y="3444"/>
                  </a:cubicBezTo>
                  <a:lnTo>
                    <a:pt x="5529" y="3444"/>
                  </a:lnTo>
                  <a:cubicBezTo>
                    <a:pt x="5818" y="3520"/>
                    <a:pt x="6121" y="3578"/>
                    <a:pt x="6409" y="3651"/>
                  </a:cubicBezTo>
                  <a:cubicBezTo>
                    <a:pt x="6457" y="3601"/>
                    <a:pt x="6457" y="3517"/>
                    <a:pt x="6426" y="3457"/>
                  </a:cubicBezTo>
                  <a:cubicBezTo>
                    <a:pt x="6393" y="3394"/>
                    <a:pt x="6337" y="3350"/>
                    <a:pt x="6280" y="3308"/>
                  </a:cubicBezTo>
                  <a:cubicBezTo>
                    <a:pt x="6150" y="3217"/>
                    <a:pt x="5991" y="3137"/>
                    <a:pt x="5841" y="3084"/>
                  </a:cubicBezTo>
                  <a:lnTo>
                    <a:pt x="5841" y="3084"/>
                  </a:lnTo>
                  <a:cubicBezTo>
                    <a:pt x="6037" y="3119"/>
                    <a:pt x="6237" y="3141"/>
                    <a:pt x="6434" y="3177"/>
                  </a:cubicBezTo>
                  <a:cubicBezTo>
                    <a:pt x="6450" y="3005"/>
                    <a:pt x="6307" y="2879"/>
                    <a:pt x="6166" y="2781"/>
                  </a:cubicBezTo>
                  <a:cubicBezTo>
                    <a:pt x="5928" y="2613"/>
                    <a:pt x="5685" y="2428"/>
                    <a:pt x="5432" y="2288"/>
                  </a:cubicBezTo>
                  <a:cubicBezTo>
                    <a:pt x="5601" y="2197"/>
                    <a:pt x="5771" y="2106"/>
                    <a:pt x="5940" y="2014"/>
                  </a:cubicBezTo>
                  <a:cubicBezTo>
                    <a:pt x="5985" y="1990"/>
                    <a:pt x="6034" y="1963"/>
                    <a:pt x="6063" y="1919"/>
                  </a:cubicBezTo>
                  <a:cubicBezTo>
                    <a:pt x="6091" y="1873"/>
                    <a:pt x="6091" y="1744"/>
                    <a:pt x="6040" y="1733"/>
                  </a:cubicBezTo>
                  <a:cubicBezTo>
                    <a:pt x="5478" y="1596"/>
                    <a:pt x="4902" y="1532"/>
                    <a:pt x="4325" y="1532"/>
                  </a:cubicBezTo>
                  <a:cubicBezTo>
                    <a:pt x="4230" y="1532"/>
                    <a:pt x="4134" y="1534"/>
                    <a:pt x="4038" y="1537"/>
                  </a:cubicBezTo>
                  <a:cubicBezTo>
                    <a:pt x="3460" y="1182"/>
                    <a:pt x="2868" y="829"/>
                    <a:pt x="2289" y="475"/>
                  </a:cubicBezTo>
                  <a:cubicBezTo>
                    <a:pt x="2203" y="308"/>
                    <a:pt x="2120" y="168"/>
                    <a:pt x="203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029;p43"/>
            <p:cNvSpPr/>
            <p:nvPr/>
          </p:nvSpPr>
          <p:spPr>
            <a:xfrm>
              <a:off x="544375" y="2500325"/>
              <a:ext cx="16650" cy="7825"/>
            </a:xfrm>
            <a:custGeom>
              <a:avLst/>
              <a:gdLst/>
              <a:ahLst/>
              <a:cxnLst/>
              <a:rect l="l" t="t" r="r" b="b"/>
              <a:pathLst>
                <a:path w="666" h="313" extrusionOk="0">
                  <a:moveTo>
                    <a:pt x="76" y="1"/>
                  </a:moveTo>
                  <a:cubicBezTo>
                    <a:pt x="49" y="1"/>
                    <a:pt x="22" y="17"/>
                    <a:pt x="12" y="45"/>
                  </a:cubicBezTo>
                  <a:cubicBezTo>
                    <a:pt x="1" y="79"/>
                    <a:pt x="19" y="116"/>
                    <a:pt x="52" y="129"/>
                  </a:cubicBezTo>
                  <a:lnTo>
                    <a:pt x="571" y="309"/>
                  </a:lnTo>
                  <a:cubicBezTo>
                    <a:pt x="578" y="311"/>
                    <a:pt x="586" y="312"/>
                    <a:pt x="593" y="312"/>
                  </a:cubicBezTo>
                  <a:cubicBezTo>
                    <a:pt x="620" y="312"/>
                    <a:pt x="644" y="296"/>
                    <a:pt x="656" y="268"/>
                  </a:cubicBezTo>
                  <a:cubicBezTo>
                    <a:pt x="666" y="234"/>
                    <a:pt x="648" y="196"/>
                    <a:pt x="614" y="184"/>
                  </a:cubicBezTo>
                  <a:lnTo>
                    <a:pt x="95" y="3"/>
                  </a:lnTo>
                  <a:cubicBezTo>
                    <a:pt x="89" y="2"/>
                    <a:pt x="82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030;p43"/>
            <p:cNvSpPr/>
            <p:nvPr/>
          </p:nvSpPr>
          <p:spPr>
            <a:xfrm>
              <a:off x="549600" y="2489625"/>
              <a:ext cx="18150" cy="8450"/>
            </a:xfrm>
            <a:custGeom>
              <a:avLst/>
              <a:gdLst/>
              <a:ahLst/>
              <a:cxnLst/>
              <a:rect l="l" t="t" r="r" b="b"/>
              <a:pathLst>
                <a:path w="726" h="338" extrusionOk="0">
                  <a:moveTo>
                    <a:pt x="76" y="0"/>
                  </a:moveTo>
                  <a:cubicBezTo>
                    <a:pt x="49" y="0"/>
                    <a:pt x="24" y="17"/>
                    <a:pt x="13" y="44"/>
                  </a:cubicBezTo>
                  <a:cubicBezTo>
                    <a:pt x="1" y="78"/>
                    <a:pt x="19" y="116"/>
                    <a:pt x="53" y="128"/>
                  </a:cubicBezTo>
                  <a:lnTo>
                    <a:pt x="628" y="333"/>
                  </a:lnTo>
                  <a:cubicBezTo>
                    <a:pt x="635" y="336"/>
                    <a:pt x="642" y="337"/>
                    <a:pt x="650" y="337"/>
                  </a:cubicBezTo>
                  <a:cubicBezTo>
                    <a:pt x="677" y="337"/>
                    <a:pt x="701" y="321"/>
                    <a:pt x="712" y="294"/>
                  </a:cubicBezTo>
                  <a:cubicBezTo>
                    <a:pt x="725" y="260"/>
                    <a:pt x="707" y="223"/>
                    <a:pt x="672" y="210"/>
                  </a:cubicBezTo>
                  <a:lnTo>
                    <a:pt x="98" y="4"/>
                  </a:lnTo>
                  <a:cubicBezTo>
                    <a:pt x="91" y="2"/>
                    <a:pt x="83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031;p43"/>
            <p:cNvSpPr/>
            <p:nvPr/>
          </p:nvSpPr>
          <p:spPr>
            <a:xfrm>
              <a:off x="544525" y="2471650"/>
              <a:ext cx="10925" cy="5500"/>
            </a:xfrm>
            <a:custGeom>
              <a:avLst/>
              <a:gdLst/>
              <a:ahLst/>
              <a:cxnLst/>
              <a:rect l="l" t="t" r="r" b="b"/>
              <a:pathLst>
                <a:path w="437" h="220" extrusionOk="0">
                  <a:moveTo>
                    <a:pt x="74" y="1"/>
                  </a:moveTo>
                  <a:cubicBezTo>
                    <a:pt x="46" y="1"/>
                    <a:pt x="20" y="19"/>
                    <a:pt x="11" y="48"/>
                  </a:cubicBezTo>
                  <a:cubicBezTo>
                    <a:pt x="1" y="84"/>
                    <a:pt x="22" y="120"/>
                    <a:pt x="56" y="130"/>
                  </a:cubicBezTo>
                  <a:lnTo>
                    <a:pt x="344" y="216"/>
                  </a:lnTo>
                  <a:cubicBezTo>
                    <a:pt x="351" y="220"/>
                    <a:pt x="358" y="220"/>
                    <a:pt x="364" y="220"/>
                  </a:cubicBezTo>
                  <a:cubicBezTo>
                    <a:pt x="392" y="220"/>
                    <a:pt x="418" y="201"/>
                    <a:pt x="425" y="171"/>
                  </a:cubicBezTo>
                  <a:cubicBezTo>
                    <a:pt x="437" y="135"/>
                    <a:pt x="415" y="100"/>
                    <a:pt x="381" y="90"/>
                  </a:cubicBezTo>
                  <a:lnTo>
                    <a:pt x="94" y="4"/>
                  </a:lnTo>
                  <a:cubicBezTo>
                    <a:pt x="87" y="2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1798;p40"/>
          <p:cNvGrpSpPr/>
          <p:nvPr/>
        </p:nvGrpSpPr>
        <p:grpSpPr>
          <a:xfrm flipH="1">
            <a:off x="556341" y="1628420"/>
            <a:ext cx="1386984" cy="3105057"/>
            <a:chOff x="4941050" y="1668725"/>
            <a:chExt cx="433975" cy="971575"/>
          </a:xfrm>
        </p:grpSpPr>
        <p:sp>
          <p:nvSpPr>
            <p:cNvPr id="419" name="Google Shape;1799;p40"/>
            <p:cNvSpPr/>
            <p:nvPr/>
          </p:nvSpPr>
          <p:spPr>
            <a:xfrm>
              <a:off x="4953175" y="2598700"/>
              <a:ext cx="414575" cy="41600"/>
            </a:xfrm>
            <a:custGeom>
              <a:avLst/>
              <a:gdLst/>
              <a:ahLst/>
              <a:cxnLst/>
              <a:rect l="l" t="t" r="r" b="b"/>
              <a:pathLst>
                <a:path w="16583" h="1664" extrusionOk="0">
                  <a:moveTo>
                    <a:pt x="8291" y="1"/>
                  </a:moveTo>
                  <a:cubicBezTo>
                    <a:pt x="6093" y="1"/>
                    <a:pt x="3983" y="88"/>
                    <a:pt x="2429" y="244"/>
                  </a:cubicBezTo>
                  <a:cubicBezTo>
                    <a:pt x="874" y="401"/>
                    <a:pt x="0" y="611"/>
                    <a:pt x="0" y="833"/>
                  </a:cubicBezTo>
                  <a:cubicBezTo>
                    <a:pt x="0" y="1053"/>
                    <a:pt x="874" y="1265"/>
                    <a:pt x="2429" y="1420"/>
                  </a:cubicBezTo>
                  <a:cubicBezTo>
                    <a:pt x="3983" y="1576"/>
                    <a:pt x="6093" y="1664"/>
                    <a:pt x="8291" y="1664"/>
                  </a:cubicBezTo>
                  <a:cubicBezTo>
                    <a:pt x="10490" y="1664"/>
                    <a:pt x="12600" y="1576"/>
                    <a:pt x="14154" y="1420"/>
                  </a:cubicBezTo>
                  <a:cubicBezTo>
                    <a:pt x="15709" y="1265"/>
                    <a:pt x="16582" y="1053"/>
                    <a:pt x="16582" y="833"/>
                  </a:cubicBezTo>
                  <a:cubicBezTo>
                    <a:pt x="16582" y="611"/>
                    <a:pt x="15709" y="401"/>
                    <a:pt x="14154" y="244"/>
                  </a:cubicBezTo>
                  <a:cubicBezTo>
                    <a:pt x="12600" y="88"/>
                    <a:pt x="10490" y="1"/>
                    <a:pt x="8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800;p40"/>
            <p:cNvSpPr/>
            <p:nvPr/>
          </p:nvSpPr>
          <p:spPr>
            <a:xfrm>
              <a:off x="5196000" y="2474525"/>
              <a:ext cx="159250" cy="142250"/>
            </a:xfrm>
            <a:custGeom>
              <a:avLst/>
              <a:gdLst/>
              <a:ahLst/>
              <a:cxnLst/>
              <a:rect l="l" t="t" r="r" b="b"/>
              <a:pathLst>
                <a:path w="6370" h="5690" extrusionOk="0">
                  <a:moveTo>
                    <a:pt x="5298" y="0"/>
                  </a:moveTo>
                  <a:cubicBezTo>
                    <a:pt x="3879" y="548"/>
                    <a:pt x="2449" y="1211"/>
                    <a:pt x="1028" y="1759"/>
                  </a:cubicBezTo>
                  <a:cubicBezTo>
                    <a:pt x="1370" y="2744"/>
                    <a:pt x="1246" y="3880"/>
                    <a:pt x="701" y="4771"/>
                  </a:cubicBezTo>
                  <a:cubicBezTo>
                    <a:pt x="500" y="5101"/>
                    <a:pt x="112" y="5318"/>
                    <a:pt x="1" y="5690"/>
                  </a:cubicBezTo>
                  <a:lnTo>
                    <a:pt x="2724" y="5664"/>
                  </a:lnTo>
                  <a:cubicBezTo>
                    <a:pt x="4168" y="5257"/>
                    <a:pt x="5463" y="4349"/>
                    <a:pt x="6369" y="3155"/>
                  </a:cubicBezTo>
                  <a:cubicBezTo>
                    <a:pt x="6023" y="2090"/>
                    <a:pt x="5647" y="1065"/>
                    <a:pt x="5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801;p40"/>
            <p:cNvSpPr/>
            <p:nvPr/>
          </p:nvSpPr>
          <p:spPr>
            <a:xfrm>
              <a:off x="5225775" y="2565200"/>
              <a:ext cx="35900" cy="9725"/>
            </a:xfrm>
            <a:custGeom>
              <a:avLst/>
              <a:gdLst/>
              <a:ahLst/>
              <a:cxnLst/>
              <a:rect l="l" t="t" r="r" b="b"/>
              <a:pathLst>
                <a:path w="1436" h="389" extrusionOk="0">
                  <a:moveTo>
                    <a:pt x="1365" y="1"/>
                  </a:moveTo>
                  <a:cubicBezTo>
                    <a:pt x="1361" y="1"/>
                    <a:pt x="1357" y="1"/>
                    <a:pt x="1353" y="2"/>
                  </a:cubicBezTo>
                  <a:lnTo>
                    <a:pt x="59" y="259"/>
                  </a:lnTo>
                  <a:cubicBezTo>
                    <a:pt x="23" y="266"/>
                    <a:pt x="0" y="300"/>
                    <a:pt x="8" y="336"/>
                  </a:cubicBezTo>
                  <a:cubicBezTo>
                    <a:pt x="12" y="368"/>
                    <a:pt x="40" y="389"/>
                    <a:pt x="72" y="389"/>
                  </a:cubicBezTo>
                  <a:cubicBezTo>
                    <a:pt x="75" y="389"/>
                    <a:pt x="79" y="389"/>
                    <a:pt x="83" y="388"/>
                  </a:cubicBezTo>
                  <a:lnTo>
                    <a:pt x="1377" y="130"/>
                  </a:lnTo>
                  <a:cubicBezTo>
                    <a:pt x="1413" y="123"/>
                    <a:pt x="1436" y="89"/>
                    <a:pt x="1428" y="53"/>
                  </a:cubicBezTo>
                  <a:cubicBezTo>
                    <a:pt x="1422" y="21"/>
                    <a:pt x="1396" y="1"/>
                    <a:pt x="13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802;p40"/>
            <p:cNvSpPr/>
            <p:nvPr/>
          </p:nvSpPr>
          <p:spPr>
            <a:xfrm>
              <a:off x="5227300" y="2549275"/>
              <a:ext cx="31800" cy="9975"/>
            </a:xfrm>
            <a:custGeom>
              <a:avLst/>
              <a:gdLst/>
              <a:ahLst/>
              <a:cxnLst/>
              <a:rect l="l" t="t" r="r" b="b"/>
              <a:pathLst>
                <a:path w="1272" h="399" extrusionOk="0">
                  <a:moveTo>
                    <a:pt x="1200" y="1"/>
                  </a:moveTo>
                  <a:cubicBezTo>
                    <a:pt x="1195" y="1"/>
                    <a:pt x="1190" y="1"/>
                    <a:pt x="1184" y="2"/>
                  </a:cubicBezTo>
                  <a:lnTo>
                    <a:pt x="58" y="270"/>
                  </a:lnTo>
                  <a:cubicBezTo>
                    <a:pt x="22" y="277"/>
                    <a:pt x="1" y="313"/>
                    <a:pt x="11" y="348"/>
                  </a:cubicBezTo>
                  <a:cubicBezTo>
                    <a:pt x="18" y="380"/>
                    <a:pt x="44" y="398"/>
                    <a:pt x="75" y="398"/>
                  </a:cubicBezTo>
                  <a:cubicBezTo>
                    <a:pt x="79" y="398"/>
                    <a:pt x="85" y="397"/>
                    <a:pt x="89" y="397"/>
                  </a:cubicBezTo>
                  <a:lnTo>
                    <a:pt x="1215" y="130"/>
                  </a:lnTo>
                  <a:cubicBezTo>
                    <a:pt x="1250" y="121"/>
                    <a:pt x="1272" y="85"/>
                    <a:pt x="1263" y="50"/>
                  </a:cubicBezTo>
                  <a:cubicBezTo>
                    <a:pt x="1257" y="19"/>
                    <a:pt x="1230" y="1"/>
                    <a:pt x="120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803;p40"/>
            <p:cNvSpPr/>
            <p:nvPr/>
          </p:nvSpPr>
          <p:spPr>
            <a:xfrm>
              <a:off x="5228925" y="2535300"/>
              <a:ext cx="26100" cy="9900"/>
            </a:xfrm>
            <a:custGeom>
              <a:avLst/>
              <a:gdLst/>
              <a:ahLst/>
              <a:cxnLst/>
              <a:rect l="l" t="t" r="r" b="b"/>
              <a:pathLst>
                <a:path w="1044" h="396" extrusionOk="0">
                  <a:moveTo>
                    <a:pt x="970" y="1"/>
                  </a:moveTo>
                  <a:cubicBezTo>
                    <a:pt x="964" y="1"/>
                    <a:pt x="957" y="2"/>
                    <a:pt x="951" y="4"/>
                  </a:cubicBezTo>
                  <a:lnTo>
                    <a:pt x="56" y="267"/>
                  </a:lnTo>
                  <a:cubicBezTo>
                    <a:pt x="20" y="277"/>
                    <a:pt x="0" y="314"/>
                    <a:pt x="12" y="348"/>
                  </a:cubicBezTo>
                  <a:cubicBezTo>
                    <a:pt x="19" y="377"/>
                    <a:pt x="46" y="396"/>
                    <a:pt x="75" y="396"/>
                  </a:cubicBezTo>
                  <a:cubicBezTo>
                    <a:pt x="82" y="396"/>
                    <a:pt x="86" y="393"/>
                    <a:pt x="93" y="393"/>
                  </a:cubicBezTo>
                  <a:lnTo>
                    <a:pt x="989" y="131"/>
                  </a:lnTo>
                  <a:cubicBezTo>
                    <a:pt x="1025" y="120"/>
                    <a:pt x="1044" y="83"/>
                    <a:pt x="1034" y="48"/>
                  </a:cubicBezTo>
                  <a:cubicBezTo>
                    <a:pt x="1024" y="20"/>
                    <a:pt x="999" y="1"/>
                    <a:pt x="9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804;p40"/>
            <p:cNvSpPr/>
            <p:nvPr/>
          </p:nvSpPr>
          <p:spPr>
            <a:xfrm>
              <a:off x="4992300" y="2520400"/>
              <a:ext cx="178175" cy="97625"/>
            </a:xfrm>
            <a:custGeom>
              <a:avLst/>
              <a:gdLst/>
              <a:ahLst/>
              <a:cxnLst/>
              <a:rect l="l" t="t" r="r" b="b"/>
              <a:pathLst>
                <a:path w="7127" h="3905" extrusionOk="0">
                  <a:moveTo>
                    <a:pt x="7127" y="1"/>
                  </a:moveTo>
                  <a:cubicBezTo>
                    <a:pt x="5554" y="15"/>
                    <a:pt x="3937" y="65"/>
                    <a:pt x="2361" y="81"/>
                  </a:cubicBezTo>
                  <a:cubicBezTo>
                    <a:pt x="2558" y="1060"/>
                    <a:pt x="2173" y="2135"/>
                    <a:pt x="1400" y="2767"/>
                  </a:cubicBezTo>
                  <a:cubicBezTo>
                    <a:pt x="942" y="3140"/>
                    <a:pt x="92" y="3260"/>
                    <a:pt x="0" y="3841"/>
                  </a:cubicBezTo>
                  <a:lnTo>
                    <a:pt x="7038" y="3905"/>
                  </a:lnTo>
                  <a:cubicBezTo>
                    <a:pt x="7041" y="2603"/>
                    <a:pt x="7125" y="1303"/>
                    <a:pt x="7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805;p40"/>
            <p:cNvSpPr/>
            <p:nvPr/>
          </p:nvSpPr>
          <p:spPr>
            <a:xfrm>
              <a:off x="5037900" y="2575450"/>
              <a:ext cx="24925" cy="3800"/>
            </a:xfrm>
            <a:custGeom>
              <a:avLst/>
              <a:gdLst/>
              <a:ahLst/>
              <a:cxnLst/>
              <a:rect l="l" t="t" r="r" b="b"/>
              <a:pathLst>
                <a:path w="997" h="152" extrusionOk="0">
                  <a:moveTo>
                    <a:pt x="927" y="0"/>
                  </a:moveTo>
                  <a:lnTo>
                    <a:pt x="65" y="20"/>
                  </a:lnTo>
                  <a:cubicBezTo>
                    <a:pt x="29" y="22"/>
                    <a:pt x="0" y="52"/>
                    <a:pt x="0" y="88"/>
                  </a:cubicBezTo>
                  <a:cubicBezTo>
                    <a:pt x="3" y="123"/>
                    <a:pt x="32" y="152"/>
                    <a:pt x="68" y="152"/>
                  </a:cubicBezTo>
                  <a:lnTo>
                    <a:pt x="930" y="133"/>
                  </a:lnTo>
                  <a:cubicBezTo>
                    <a:pt x="965" y="130"/>
                    <a:pt x="997" y="100"/>
                    <a:pt x="994" y="65"/>
                  </a:cubicBezTo>
                  <a:cubicBezTo>
                    <a:pt x="993" y="29"/>
                    <a:pt x="965" y="3"/>
                    <a:pt x="92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806;p40"/>
            <p:cNvSpPr/>
            <p:nvPr/>
          </p:nvSpPr>
          <p:spPr>
            <a:xfrm>
              <a:off x="5046950" y="2559500"/>
              <a:ext cx="19200" cy="4350"/>
            </a:xfrm>
            <a:custGeom>
              <a:avLst/>
              <a:gdLst/>
              <a:ahLst/>
              <a:cxnLst/>
              <a:rect l="l" t="t" r="r" b="b"/>
              <a:pathLst>
                <a:path w="768" h="174" extrusionOk="0">
                  <a:moveTo>
                    <a:pt x="73" y="1"/>
                  </a:moveTo>
                  <a:cubicBezTo>
                    <a:pt x="37" y="1"/>
                    <a:pt x="6" y="25"/>
                    <a:pt x="3" y="61"/>
                  </a:cubicBezTo>
                  <a:cubicBezTo>
                    <a:pt x="0" y="97"/>
                    <a:pt x="29" y="129"/>
                    <a:pt x="64" y="131"/>
                  </a:cubicBezTo>
                  <a:lnTo>
                    <a:pt x="695" y="174"/>
                  </a:lnTo>
                  <a:lnTo>
                    <a:pt x="699" y="174"/>
                  </a:lnTo>
                  <a:cubicBezTo>
                    <a:pt x="732" y="174"/>
                    <a:pt x="761" y="150"/>
                    <a:pt x="765" y="114"/>
                  </a:cubicBezTo>
                  <a:cubicBezTo>
                    <a:pt x="768" y="78"/>
                    <a:pt x="739" y="45"/>
                    <a:pt x="703" y="44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807;p40"/>
            <p:cNvSpPr/>
            <p:nvPr/>
          </p:nvSpPr>
          <p:spPr>
            <a:xfrm>
              <a:off x="5050225" y="2544825"/>
              <a:ext cx="17425" cy="3350"/>
            </a:xfrm>
            <a:custGeom>
              <a:avLst/>
              <a:gdLst/>
              <a:ahLst/>
              <a:cxnLst/>
              <a:rect l="l" t="t" r="r" b="b"/>
              <a:pathLst>
                <a:path w="697" h="134" extrusionOk="0">
                  <a:moveTo>
                    <a:pt x="630" y="0"/>
                  </a:moveTo>
                  <a:lnTo>
                    <a:pt x="68" y="2"/>
                  </a:lnTo>
                  <a:cubicBezTo>
                    <a:pt x="29" y="2"/>
                    <a:pt x="1" y="32"/>
                    <a:pt x="1" y="67"/>
                  </a:cubicBezTo>
                  <a:cubicBezTo>
                    <a:pt x="1" y="105"/>
                    <a:pt x="32" y="133"/>
                    <a:pt x="68" y="133"/>
                  </a:cubicBezTo>
                  <a:lnTo>
                    <a:pt x="630" y="132"/>
                  </a:lnTo>
                  <a:cubicBezTo>
                    <a:pt x="668" y="132"/>
                    <a:pt x="697" y="102"/>
                    <a:pt x="697" y="66"/>
                  </a:cubicBezTo>
                  <a:cubicBezTo>
                    <a:pt x="697" y="29"/>
                    <a:pt x="665" y="0"/>
                    <a:pt x="63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808;p40"/>
            <p:cNvSpPr/>
            <p:nvPr/>
          </p:nvSpPr>
          <p:spPr>
            <a:xfrm>
              <a:off x="4941050" y="2093750"/>
              <a:ext cx="79825" cy="127125"/>
            </a:xfrm>
            <a:custGeom>
              <a:avLst/>
              <a:gdLst/>
              <a:ahLst/>
              <a:cxnLst/>
              <a:rect l="l" t="t" r="r" b="b"/>
              <a:pathLst>
                <a:path w="3193" h="5085" extrusionOk="0">
                  <a:moveTo>
                    <a:pt x="161" y="0"/>
                  </a:moveTo>
                  <a:cubicBezTo>
                    <a:pt x="0" y="1284"/>
                    <a:pt x="42" y="2592"/>
                    <a:pt x="282" y="3863"/>
                  </a:cubicBezTo>
                  <a:cubicBezTo>
                    <a:pt x="698" y="4257"/>
                    <a:pt x="1071" y="4673"/>
                    <a:pt x="1487" y="5068"/>
                  </a:cubicBezTo>
                  <a:cubicBezTo>
                    <a:pt x="1600" y="5049"/>
                    <a:pt x="1740" y="4985"/>
                    <a:pt x="1744" y="4870"/>
                  </a:cubicBezTo>
                  <a:cubicBezTo>
                    <a:pt x="1873" y="4958"/>
                    <a:pt x="1970" y="4996"/>
                    <a:pt x="2099" y="5085"/>
                  </a:cubicBezTo>
                  <a:cubicBezTo>
                    <a:pt x="2196" y="5068"/>
                    <a:pt x="2242" y="4968"/>
                    <a:pt x="2245" y="4868"/>
                  </a:cubicBezTo>
                  <a:cubicBezTo>
                    <a:pt x="2249" y="4768"/>
                    <a:pt x="2206" y="4673"/>
                    <a:pt x="2163" y="4582"/>
                  </a:cubicBezTo>
                  <a:cubicBezTo>
                    <a:pt x="2016" y="4277"/>
                    <a:pt x="1850" y="3978"/>
                    <a:pt x="1670" y="3691"/>
                  </a:cubicBezTo>
                  <a:cubicBezTo>
                    <a:pt x="1736" y="3299"/>
                    <a:pt x="1765" y="2891"/>
                    <a:pt x="1830" y="2497"/>
                  </a:cubicBezTo>
                  <a:cubicBezTo>
                    <a:pt x="1899" y="2833"/>
                    <a:pt x="2005" y="3252"/>
                    <a:pt x="2070" y="3588"/>
                  </a:cubicBezTo>
                  <a:cubicBezTo>
                    <a:pt x="2096" y="3717"/>
                    <a:pt x="2123" y="3851"/>
                    <a:pt x="2199" y="3960"/>
                  </a:cubicBezTo>
                  <a:cubicBezTo>
                    <a:pt x="2263" y="4055"/>
                    <a:pt x="2371" y="4126"/>
                    <a:pt x="2482" y="4126"/>
                  </a:cubicBezTo>
                  <a:cubicBezTo>
                    <a:pt x="2500" y="4126"/>
                    <a:pt x="2518" y="4124"/>
                    <a:pt x="2536" y="4120"/>
                  </a:cubicBezTo>
                  <a:cubicBezTo>
                    <a:pt x="2695" y="3235"/>
                    <a:pt x="2864" y="2357"/>
                    <a:pt x="3022" y="1473"/>
                  </a:cubicBezTo>
                  <a:cubicBezTo>
                    <a:pt x="3108" y="997"/>
                    <a:pt x="3130" y="510"/>
                    <a:pt x="3193" y="2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809;p40"/>
            <p:cNvSpPr/>
            <p:nvPr/>
          </p:nvSpPr>
          <p:spPr>
            <a:xfrm>
              <a:off x="4982300" y="2139500"/>
              <a:ext cx="6800" cy="21950"/>
            </a:xfrm>
            <a:custGeom>
              <a:avLst/>
              <a:gdLst/>
              <a:ahLst/>
              <a:cxnLst/>
              <a:rect l="l" t="t" r="r" b="b"/>
              <a:pathLst>
                <a:path w="272" h="878" extrusionOk="0">
                  <a:moveTo>
                    <a:pt x="74" y="1"/>
                  </a:moveTo>
                  <a:cubicBezTo>
                    <a:pt x="69" y="1"/>
                    <a:pt x="64" y="1"/>
                    <a:pt x="59" y="3"/>
                  </a:cubicBezTo>
                  <a:cubicBezTo>
                    <a:pt x="23" y="10"/>
                    <a:pt x="0" y="43"/>
                    <a:pt x="6" y="79"/>
                  </a:cubicBezTo>
                  <a:lnTo>
                    <a:pt x="136" y="825"/>
                  </a:lnTo>
                  <a:cubicBezTo>
                    <a:pt x="142" y="855"/>
                    <a:pt x="169" y="878"/>
                    <a:pt x="200" y="878"/>
                  </a:cubicBezTo>
                  <a:lnTo>
                    <a:pt x="213" y="878"/>
                  </a:lnTo>
                  <a:cubicBezTo>
                    <a:pt x="249" y="870"/>
                    <a:pt x="272" y="836"/>
                    <a:pt x="266" y="800"/>
                  </a:cubicBezTo>
                  <a:lnTo>
                    <a:pt x="136" y="56"/>
                  </a:lnTo>
                  <a:cubicBezTo>
                    <a:pt x="130" y="25"/>
                    <a:pt x="10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810;p40"/>
            <p:cNvSpPr/>
            <p:nvPr/>
          </p:nvSpPr>
          <p:spPr>
            <a:xfrm>
              <a:off x="4960675" y="2189950"/>
              <a:ext cx="26025" cy="27825"/>
            </a:xfrm>
            <a:custGeom>
              <a:avLst/>
              <a:gdLst/>
              <a:ahLst/>
              <a:cxnLst/>
              <a:rect l="l" t="t" r="r" b="b"/>
              <a:pathLst>
                <a:path w="1041" h="1113" extrusionOk="0">
                  <a:moveTo>
                    <a:pt x="75" y="0"/>
                  </a:moveTo>
                  <a:cubicBezTo>
                    <a:pt x="59" y="0"/>
                    <a:pt x="43" y="6"/>
                    <a:pt x="30" y="18"/>
                  </a:cubicBezTo>
                  <a:cubicBezTo>
                    <a:pt x="2" y="43"/>
                    <a:pt x="0" y="83"/>
                    <a:pt x="26" y="110"/>
                  </a:cubicBezTo>
                  <a:lnTo>
                    <a:pt x="917" y="1091"/>
                  </a:lnTo>
                  <a:cubicBezTo>
                    <a:pt x="929" y="1105"/>
                    <a:pt x="948" y="1113"/>
                    <a:pt x="965" y="1113"/>
                  </a:cubicBezTo>
                  <a:cubicBezTo>
                    <a:pt x="980" y="1113"/>
                    <a:pt x="995" y="1107"/>
                    <a:pt x="1010" y="1095"/>
                  </a:cubicBezTo>
                  <a:cubicBezTo>
                    <a:pt x="1038" y="1070"/>
                    <a:pt x="1041" y="1030"/>
                    <a:pt x="1015" y="1002"/>
                  </a:cubicBezTo>
                  <a:lnTo>
                    <a:pt x="123" y="22"/>
                  </a:lnTo>
                  <a:cubicBezTo>
                    <a:pt x="110" y="7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811;p40"/>
            <p:cNvSpPr/>
            <p:nvPr/>
          </p:nvSpPr>
          <p:spPr>
            <a:xfrm>
              <a:off x="4942700" y="1758625"/>
              <a:ext cx="363625" cy="340150"/>
            </a:xfrm>
            <a:custGeom>
              <a:avLst/>
              <a:gdLst/>
              <a:ahLst/>
              <a:cxnLst/>
              <a:rect l="l" t="t" r="r" b="b"/>
              <a:pathLst>
                <a:path w="14545" h="13606" extrusionOk="0">
                  <a:moveTo>
                    <a:pt x="8588" y="1"/>
                  </a:moveTo>
                  <a:cubicBezTo>
                    <a:pt x="7637" y="1"/>
                    <a:pt x="6679" y="202"/>
                    <a:pt x="5767" y="470"/>
                  </a:cubicBezTo>
                  <a:cubicBezTo>
                    <a:pt x="5488" y="553"/>
                    <a:pt x="5209" y="658"/>
                    <a:pt x="4988" y="846"/>
                  </a:cubicBezTo>
                  <a:cubicBezTo>
                    <a:pt x="4766" y="1033"/>
                    <a:pt x="4606" y="1313"/>
                    <a:pt x="4628" y="1603"/>
                  </a:cubicBezTo>
                  <a:cubicBezTo>
                    <a:pt x="4630" y="1662"/>
                    <a:pt x="4646" y="1720"/>
                    <a:pt x="4668" y="1778"/>
                  </a:cubicBezTo>
                  <a:cubicBezTo>
                    <a:pt x="4523" y="1852"/>
                    <a:pt x="4379" y="1925"/>
                    <a:pt x="4232" y="1998"/>
                  </a:cubicBezTo>
                  <a:cubicBezTo>
                    <a:pt x="3134" y="2552"/>
                    <a:pt x="2337" y="3577"/>
                    <a:pt x="1912" y="4732"/>
                  </a:cubicBezTo>
                  <a:cubicBezTo>
                    <a:pt x="1484" y="5886"/>
                    <a:pt x="1365" y="7128"/>
                    <a:pt x="1251" y="8353"/>
                  </a:cubicBezTo>
                  <a:cubicBezTo>
                    <a:pt x="676" y="9814"/>
                    <a:pt x="19" y="11761"/>
                    <a:pt x="0" y="13604"/>
                  </a:cubicBezTo>
                  <a:cubicBezTo>
                    <a:pt x="177" y="13605"/>
                    <a:pt x="352" y="13606"/>
                    <a:pt x="526" y="13606"/>
                  </a:cubicBezTo>
                  <a:cubicBezTo>
                    <a:pt x="1276" y="13606"/>
                    <a:pt x="2003" y="13595"/>
                    <a:pt x="2753" y="13595"/>
                  </a:cubicBezTo>
                  <a:cubicBezTo>
                    <a:pt x="2902" y="13595"/>
                    <a:pt x="3051" y="13596"/>
                    <a:pt x="3202" y="13597"/>
                  </a:cubicBezTo>
                  <a:cubicBezTo>
                    <a:pt x="3485" y="12527"/>
                    <a:pt x="3808" y="11480"/>
                    <a:pt x="4093" y="10410"/>
                  </a:cubicBezTo>
                  <a:cubicBezTo>
                    <a:pt x="6653" y="10262"/>
                    <a:pt x="10524" y="10399"/>
                    <a:pt x="13086" y="10250"/>
                  </a:cubicBezTo>
                  <a:cubicBezTo>
                    <a:pt x="13105" y="9706"/>
                    <a:pt x="14544" y="7280"/>
                    <a:pt x="14421" y="6778"/>
                  </a:cubicBezTo>
                  <a:cubicBezTo>
                    <a:pt x="14215" y="5933"/>
                    <a:pt x="13522" y="4647"/>
                    <a:pt x="13043" y="3920"/>
                  </a:cubicBezTo>
                  <a:cubicBezTo>
                    <a:pt x="12367" y="2897"/>
                    <a:pt x="11601" y="2202"/>
                    <a:pt x="10627" y="1762"/>
                  </a:cubicBezTo>
                  <a:cubicBezTo>
                    <a:pt x="10742" y="1615"/>
                    <a:pt x="10812" y="1425"/>
                    <a:pt x="10804" y="1237"/>
                  </a:cubicBezTo>
                  <a:cubicBezTo>
                    <a:pt x="10790" y="838"/>
                    <a:pt x="10506" y="485"/>
                    <a:pt x="10155" y="291"/>
                  </a:cubicBezTo>
                  <a:cubicBezTo>
                    <a:pt x="9805" y="98"/>
                    <a:pt x="9398" y="39"/>
                    <a:pt x="8999" y="14"/>
                  </a:cubicBezTo>
                  <a:cubicBezTo>
                    <a:pt x="8862" y="5"/>
                    <a:pt x="8725" y="1"/>
                    <a:pt x="8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812;p40"/>
            <p:cNvSpPr/>
            <p:nvPr/>
          </p:nvSpPr>
          <p:spPr>
            <a:xfrm>
              <a:off x="5075075" y="1787675"/>
              <a:ext cx="135200" cy="37675"/>
            </a:xfrm>
            <a:custGeom>
              <a:avLst/>
              <a:gdLst/>
              <a:ahLst/>
              <a:cxnLst/>
              <a:rect l="l" t="t" r="r" b="b"/>
              <a:pathLst>
                <a:path w="5408" h="1507" extrusionOk="0">
                  <a:moveTo>
                    <a:pt x="3668" y="1"/>
                  </a:moveTo>
                  <a:cubicBezTo>
                    <a:pt x="3657" y="1"/>
                    <a:pt x="3645" y="4"/>
                    <a:pt x="3635" y="11"/>
                  </a:cubicBezTo>
                  <a:cubicBezTo>
                    <a:pt x="3269" y="234"/>
                    <a:pt x="2895" y="463"/>
                    <a:pt x="2522" y="691"/>
                  </a:cubicBezTo>
                  <a:cubicBezTo>
                    <a:pt x="2156" y="916"/>
                    <a:pt x="1790" y="1140"/>
                    <a:pt x="1430" y="1359"/>
                  </a:cubicBezTo>
                  <a:cubicBezTo>
                    <a:pt x="1220" y="1177"/>
                    <a:pt x="1005" y="987"/>
                    <a:pt x="792" y="800"/>
                  </a:cubicBezTo>
                  <a:cubicBezTo>
                    <a:pt x="568" y="600"/>
                    <a:pt x="340" y="401"/>
                    <a:pt x="117" y="210"/>
                  </a:cubicBezTo>
                  <a:cubicBezTo>
                    <a:pt x="105" y="199"/>
                    <a:pt x="89" y="194"/>
                    <a:pt x="74" y="194"/>
                  </a:cubicBezTo>
                  <a:cubicBezTo>
                    <a:pt x="56" y="194"/>
                    <a:pt x="37" y="202"/>
                    <a:pt x="24" y="217"/>
                  </a:cubicBezTo>
                  <a:cubicBezTo>
                    <a:pt x="0" y="243"/>
                    <a:pt x="4" y="285"/>
                    <a:pt x="32" y="310"/>
                  </a:cubicBezTo>
                  <a:cubicBezTo>
                    <a:pt x="255" y="500"/>
                    <a:pt x="479" y="700"/>
                    <a:pt x="705" y="899"/>
                  </a:cubicBezTo>
                  <a:cubicBezTo>
                    <a:pt x="929" y="1099"/>
                    <a:pt x="1157" y="1297"/>
                    <a:pt x="1380" y="1490"/>
                  </a:cubicBezTo>
                  <a:cubicBezTo>
                    <a:pt x="1392" y="1500"/>
                    <a:pt x="1407" y="1506"/>
                    <a:pt x="1423" y="1506"/>
                  </a:cubicBezTo>
                  <a:cubicBezTo>
                    <a:pt x="1435" y="1506"/>
                    <a:pt x="1448" y="1503"/>
                    <a:pt x="1458" y="1498"/>
                  </a:cubicBezTo>
                  <a:cubicBezTo>
                    <a:pt x="1833" y="1270"/>
                    <a:pt x="2213" y="1036"/>
                    <a:pt x="2593" y="804"/>
                  </a:cubicBezTo>
                  <a:cubicBezTo>
                    <a:pt x="2958" y="580"/>
                    <a:pt x="3322" y="357"/>
                    <a:pt x="3680" y="140"/>
                  </a:cubicBezTo>
                  <a:lnTo>
                    <a:pt x="5316" y="637"/>
                  </a:lnTo>
                  <a:cubicBezTo>
                    <a:pt x="5322" y="639"/>
                    <a:pt x="5329" y="640"/>
                    <a:pt x="5335" y="640"/>
                  </a:cubicBezTo>
                  <a:cubicBezTo>
                    <a:pt x="5363" y="640"/>
                    <a:pt x="5390" y="621"/>
                    <a:pt x="5399" y="593"/>
                  </a:cubicBezTo>
                  <a:cubicBezTo>
                    <a:pt x="5408" y="557"/>
                    <a:pt x="5389" y="521"/>
                    <a:pt x="5354" y="511"/>
                  </a:cubicBezTo>
                  <a:lnTo>
                    <a:pt x="3688" y="4"/>
                  </a:lnTo>
                  <a:cubicBezTo>
                    <a:pt x="3682" y="2"/>
                    <a:pt x="3675" y="1"/>
                    <a:pt x="36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813;p40"/>
            <p:cNvSpPr/>
            <p:nvPr/>
          </p:nvSpPr>
          <p:spPr>
            <a:xfrm>
              <a:off x="5140800" y="1764300"/>
              <a:ext cx="41475" cy="23525"/>
            </a:xfrm>
            <a:custGeom>
              <a:avLst/>
              <a:gdLst/>
              <a:ahLst/>
              <a:cxnLst/>
              <a:rect l="l" t="t" r="r" b="b"/>
              <a:pathLst>
                <a:path w="1659" h="941" extrusionOk="0">
                  <a:moveTo>
                    <a:pt x="835" y="1"/>
                  </a:moveTo>
                  <a:cubicBezTo>
                    <a:pt x="805" y="1"/>
                    <a:pt x="778" y="22"/>
                    <a:pt x="772" y="52"/>
                  </a:cubicBezTo>
                  <a:cubicBezTo>
                    <a:pt x="765" y="88"/>
                    <a:pt x="786" y="124"/>
                    <a:pt x="822" y="131"/>
                  </a:cubicBezTo>
                  <a:lnTo>
                    <a:pt x="1241" y="224"/>
                  </a:lnTo>
                  <a:cubicBezTo>
                    <a:pt x="798" y="324"/>
                    <a:pt x="377" y="531"/>
                    <a:pt x="30" y="824"/>
                  </a:cubicBezTo>
                  <a:cubicBezTo>
                    <a:pt x="4" y="847"/>
                    <a:pt x="0" y="890"/>
                    <a:pt x="23" y="917"/>
                  </a:cubicBezTo>
                  <a:cubicBezTo>
                    <a:pt x="36" y="933"/>
                    <a:pt x="56" y="940"/>
                    <a:pt x="73" y="940"/>
                  </a:cubicBezTo>
                  <a:cubicBezTo>
                    <a:pt x="87" y="940"/>
                    <a:pt x="104" y="934"/>
                    <a:pt x="116" y="923"/>
                  </a:cubicBezTo>
                  <a:cubicBezTo>
                    <a:pt x="530" y="573"/>
                    <a:pt x="1056" y="351"/>
                    <a:pt x="1598" y="298"/>
                  </a:cubicBezTo>
                  <a:cubicBezTo>
                    <a:pt x="1630" y="297"/>
                    <a:pt x="1655" y="270"/>
                    <a:pt x="1657" y="238"/>
                  </a:cubicBezTo>
                  <a:cubicBezTo>
                    <a:pt x="1658" y="205"/>
                    <a:pt x="1637" y="177"/>
                    <a:pt x="1605" y="170"/>
                  </a:cubicBezTo>
                  <a:lnTo>
                    <a:pt x="851" y="2"/>
                  </a:lnTo>
                  <a:cubicBezTo>
                    <a:pt x="845" y="1"/>
                    <a:pt x="840" y="1"/>
                    <a:pt x="83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814;p40"/>
            <p:cNvSpPr/>
            <p:nvPr/>
          </p:nvSpPr>
          <p:spPr>
            <a:xfrm>
              <a:off x="5072175" y="1779050"/>
              <a:ext cx="20675" cy="13975"/>
            </a:xfrm>
            <a:custGeom>
              <a:avLst/>
              <a:gdLst/>
              <a:ahLst/>
              <a:cxnLst/>
              <a:rect l="l" t="t" r="r" b="b"/>
              <a:pathLst>
                <a:path w="827" h="559" extrusionOk="0">
                  <a:moveTo>
                    <a:pt x="75" y="1"/>
                  </a:moveTo>
                  <a:cubicBezTo>
                    <a:pt x="54" y="1"/>
                    <a:pt x="33" y="11"/>
                    <a:pt x="20" y="30"/>
                  </a:cubicBezTo>
                  <a:cubicBezTo>
                    <a:pt x="0" y="61"/>
                    <a:pt x="9" y="101"/>
                    <a:pt x="40" y="121"/>
                  </a:cubicBezTo>
                  <a:lnTo>
                    <a:pt x="715" y="549"/>
                  </a:lnTo>
                  <a:cubicBezTo>
                    <a:pt x="727" y="556"/>
                    <a:pt x="738" y="559"/>
                    <a:pt x="751" y="559"/>
                  </a:cubicBezTo>
                  <a:cubicBezTo>
                    <a:pt x="772" y="559"/>
                    <a:pt x="794" y="549"/>
                    <a:pt x="807" y="529"/>
                  </a:cubicBezTo>
                  <a:cubicBezTo>
                    <a:pt x="827" y="499"/>
                    <a:pt x="817" y="457"/>
                    <a:pt x="787" y="437"/>
                  </a:cubicBezTo>
                  <a:lnTo>
                    <a:pt x="112" y="11"/>
                  </a:lnTo>
                  <a:cubicBezTo>
                    <a:pt x="100" y="4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815;p40"/>
            <p:cNvSpPr/>
            <p:nvPr/>
          </p:nvSpPr>
          <p:spPr>
            <a:xfrm>
              <a:off x="5101950" y="1810475"/>
              <a:ext cx="7775" cy="33675"/>
            </a:xfrm>
            <a:custGeom>
              <a:avLst/>
              <a:gdLst/>
              <a:ahLst/>
              <a:cxnLst/>
              <a:rect l="l" t="t" r="r" b="b"/>
              <a:pathLst>
                <a:path w="311" h="1347" extrusionOk="0">
                  <a:moveTo>
                    <a:pt x="244" y="1"/>
                  </a:moveTo>
                  <a:cubicBezTo>
                    <a:pt x="208" y="1"/>
                    <a:pt x="180" y="23"/>
                    <a:pt x="175" y="57"/>
                  </a:cubicBezTo>
                  <a:lnTo>
                    <a:pt x="4" y="1272"/>
                  </a:lnTo>
                  <a:cubicBezTo>
                    <a:pt x="0" y="1309"/>
                    <a:pt x="24" y="1342"/>
                    <a:pt x="60" y="1346"/>
                  </a:cubicBezTo>
                  <a:lnTo>
                    <a:pt x="69" y="1346"/>
                  </a:lnTo>
                  <a:cubicBezTo>
                    <a:pt x="102" y="1346"/>
                    <a:pt x="129" y="1323"/>
                    <a:pt x="136" y="1292"/>
                  </a:cubicBezTo>
                  <a:lnTo>
                    <a:pt x="305" y="77"/>
                  </a:lnTo>
                  <a:cubicBezTo>
                    <a:pt x="310" y="38"/>
                    <a:pt x="286" y="7"/>
                    <a:pt x="250" y="1"/>
                  </a:cubicBezTo>
                  <a:cubicBezTo>
                    <a:pt x="248" y="1"/>
                    <a:pt x="246" y="1"/>
                    <a:pt x="2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816;p40"/>
            <p:cNvSpPr/>
            <p:nvPr/>
          </p:nvSpPr>
          <p:spPr>
            <a:xfrm>
              <a:off x="5114725" y="1809300"/>
              <a:ext cx="5100" cy="29025"/>
            </a:xfrm>
            <a:custGeom>
              <a:avLst/>
              <a:gdLst/>
              <a:ahLst/>
              <a:cxnLst/>
              <a:rect l="l" t="t" r="r" b="b"/>
              <a:pathLst>
                <a:path w="204" h="1161" extrusionOk="0">
                  <a:moveTo>
                    <a:pt x="64" y="1"/>
                  </a:moveTo>
                  <a:cubicBezTo>
                    <a:pt x="28" y="4"/>
                    <a:pt x="1" y="35"/>
                    <a:pt x="4" y="71"/>
                  </a:cubicBezTo>
                  <a:lnTo>
                    <a:pt x="71" y="1099"/>
                  </a:lnTo>
                  <a:cubicBezTo>
                    <a:pt x="75" y="1133"/>
                    <a:pt x="104" y="1160"/>
                    <a:pt x="137" y="1160"/>
                  </a:cubicBezTo>
                  <a:lnTo>
                    <a:pt x="141" y="1160"/>
                  </a:lnTo>
                  <a:cubicBezTo>
                    <a:pt x="177" y="1157"/>
                    <a:pt x="204" y="1126"/>
                    <a:pt x="201" y="1090"/>
                  </a:cubicBezTo>
                  <a:lnTo>
                    <a:pt x="134" y="62"/>
                  </a:lnTo>
                  <a:cubicBezTo>
                    <a:pt x="132" y="27"/>
                    <a:pt x="100" y="4"/>
                    <a:pt x="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817;p40"/>
            <p:cNvSpPr/>
            <p:nvPr/>
          </p:nvSpPr>
          <p:spPr>
            <a:xfrm>
              <a:off x="5010275" y="1873525"/>
              <a:ext cx="12900" cy="134125"/>
            </a:xfrm>
            <a:custGeom>
              <a:avLst/>
              <a:gdLst/>
              <a:ahLst/>
              <a:cxnLst/>
              <a:rect l="l" t="t" r="r" b="b"/>
              <a:pathLst>
                <a:path w="516" h="5365" extrusionOk="0">
                  <a:moveTo>
                    <a:pt x="444" y="0"/>
                  </a:moveTo>
                  <a:cubicBezTo>
                    <a:pt x="411" y="0"/>
                    <a:pt x="382" y="27"/>
                    <a:pt x="381" y="61"/>
                  </a:cubicBezTo>
                  <a:lnTo>
                    <a:pt x="2" y="5294"/>
                  </a:lnTo>
                  <a:cubicBezTo>
                    <a:pt x="0" y="5330"/>
                    <a:pt x="26" y="5363"/>
                    <a:pt x="62" y="5364"/>
                  </a:cubicBezTo>
                  <a:lnTo>
                    <a:pt x="68" y="5364"/>
                  </a:lnTo>
                  <a:cubicBezTo>
                    <a:pt x="102" y="5364"/>
                    <a:pt x="131" y="5340"/>
                    <a:pt x="132" y="5304"/>
                  </a:cubicBezTo>
                  <a:lnTo>
                    <a:pt x="511" y="69"/>
                  </a:lnTo>
                  <a:cubicBezTo>
                    <a:pt x="515" y="33"/>
                    <a:pt x="486" y="2"/>
                    <a:pt x="451" y="1"/>
                  </a:cubicBezTo>
                  <a:cubicBezTo>
                    <a:pt x="448" y="0"/>
                    <a:pt x="446" y="0"/>
                    <a:pt x="44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818;p40"/>
            <p:cNvSpPr/>
            <p:nvPr/>
          </p:nvSpPr>
          <p:spPr>
            <a:xfrm>
              <a:off x="5010625" y="1876900"/>
              <a:ext cx="11750" cy="13100"/>
            </a:xfrm>
            <a:custGeom>
              <a:avLst/>
              <a:gdLst/>
              <a:ahLst/>
              <a:cxnLst/>
              <a:rect l="l" t="t" r="r" b="b"/>
              <a:pathLst>
                <a:path w="470" h="524" extrusionOk="0">
                  <a:moveTo>
                    <a:pt x="75" y="0"/>
                  </a:moveTo>
                  <a:cubicBezTo>
                    <a:pt x="60" y="0"/>
                    <a:pt x="45" y="6"/>
                    <a:pt x="32" y="16"/>
                  </a:cubicBezTo>
                  <a:cubicBezTo>
                    <a:pt x="4" y="39"/>
                    <a:pt x="1" y="80"/>
                    <a:pt x="24" y="109"/>
                  </a:cubicBezTo>
                  <a:lnTo>
                    <a:pt x="345" y="500"/>
                  </a:lnTo>
                  <a:cubicBezTo>
                    <a:pt x="358" y="515"/>
                    <a:pt x="375" y="523"/>
                    <a:pt x="395" y="523"/>
                  </a:cubicBezTo>
                  <a:cubicBezTo>
                    <a:pt x="410" y="523"/>
                    <a:pt x="424" y="517"/>
                    <a:pt x="438" y="509"/>
                  </a:cubicBezTo>
                  <a:cubicBezTo>
                    <a:pt x="467" y="486"/>
                    <a:pt x="470" y="445"/>
                    <a:pt x="447" y="416"/>
                  </a:cubicBezTo>
                  <a:lnTo>
                    <a:pt x="125" y="24"/>
                  </a:lnTo>
                  <a:cubicBezTo>
                    <a:pt x="112" y="8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819;p40"/>
            <p:cNvSpPr/>
            <p:nvPr/>
          </p:nvSpPr>
          <p:spPr>
            <a:xfrm>
              <a:off x="5012350" y="1981875"/>
              <a:ext cx="184400" cy="4250"/>
            </a:xfrm>
            <a:custGeom>
              <a:avLst/>
              <a:gdLst/>
              <a:ahLst/>
              <a:cxnLst/>
              <a:rect l="l" t="t" r="r" b="b"/>
              <a:pathLst>
                <a:path w="7376" h="170" extrusionOk="0">
                  <a:moveTo>
                    <a:pt x="7309" y="1"/>
                  </a:moveTo>
                  <a:lnTo>
                    <a:pt x="68" y="37"/>
                  </a:lnTo>
                  <a:cubicBezTo>
                    <a:pt x="29" y="37"/>
                    <a:pt x="0" y="68"/>
                    <a:pt x="0" y="104"/>
                  </a:cubicBezTo>
                  <a:cubicBezTo>
                    <a:pt x="0" y="141"/>
                    <a:pt x="32" y="170"/>
                    <a:pt x="68" y="170"/>
                  </a:cubicBezTo>
                  <a:lnTo>
                    <a:pt x="7309" y="134"/>
                  </a:lnTo>
                  <a:cubicBezTo>
                    <a:pt x="7347" y="134"/>
                    <a:pt x="7375" y="104"/>
                    <a:pt x="7375" y="68"/>
                  </a:cubicBezTo>
                  <a:cubicBezTo>
                    <a:pt x="7375" y="29"/>
                    <a:pt x="7345" y="1"/>
                    <a:pt x="730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820;p40"/>
            <p:cNvSpPr/>
            <p:nvPr/>
          </p:nvSpPr>
          <p:spPr>
            <a:xfrm>
              <a:off x="5026600" y="1983575"/>
              <a:ext cx="3675" cy="18675"/>
            </a:xfrm>
            <a:custGeom>
              <a:avLst/>
              <a:gdLst/>
              <a:ahLst/>
              <a:cxnLst/>
              <a:rect l="l" t="t" r="r" b="b"/>
              <a:pathLst>
                <a:path w="147" h="747" extrusionOk="0">
                  <a:moveTo>
                    <a:pt x="74" y="1"/>
                  </a:moveTo>
                  <a:cubicBezTo>
                    <a:pt x="39" y="1"/>
                    <a:pt x="16" y="33"/>
                    <a:pt x="15" y="66"/>
                  </a:cubicBezTo>
                  <a:lnTo>
                    <a:pt x="1" y="678"/>
                  </a:lnTo>
                  <a:cubicBezTo>
                    <a:pt x="1" y="716"/>
                    <a:pt x="29" y="746"/>
                    <a:pt x="66" y="746"/>
                  </a:cubicBezTo>
                  <a:cubicBezTo>
                    <a:pt x="102" y="746"/>
                    <a:pt x="131" y="718"/>
                    <a:pt x="132" y="682"/>
                  </a:cubicBezTo>
                  <a:lnTo>
                    <a:pt x="147" y="69"/>
                  </a:lnTo>
                  <a:cubicBezTo>
                    <a:pt x="147" y="31"/>
                    <a:pt x="118" y="1"/>
                    <a:pt x="82" y="1"/>
                  </a:cubicBezTo>
                  <a:cubicBezTo>
                    <a:pt x="79" y="1"/>
                    <a:pt x="76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821;p40"/>
            <p:cNvSpPr/>
            <p:nvPr/>
          </p:nvSpPr>
          <p:spPr>
            <a:xfrm>
              <a:off x="5045400" y="1983550"/>
              <a:ext cx="3775" cy="19050"/>
            </a:xfrm>
            <a:custGeom>
              <a:avLst/>
              <a:gdLst/>
              <a:ahLst/>
              <a:cxnLst/>
              <a:rect l="l" t="t" r="r" b="b"/>
              <a:pathLst>
                <a:path w="151" h="762" extrusionOk="0">
                  <a:moveTo>
                    <a:pt x="73" y="1"/>
                  </a:moveTo>
                  <a:cubicBezTo>
                    <a:pt x="71" y="1"/>
                    <a:pt x="69" y="1"/>
                    <a:pt x="68" y="1"/>
                  </a:cubicBezTo>
                  <a:cubicBezTo>
                    <a:pt x="29" y="2"/>
                    <a:pt x="1" y="32"/>
                    <a:pt x="4" y="68"/>
                  </a:cubicBezTo>
                  <a:lnTo>
                    <a:pt x="19" y="697"/>
                  </a:lnTo>
                  <a:cubicBezTo>
                    <a:pt x="21" y="733"/>
                    <a:pt x="49" y="762"/>
                    <a:pt x="85" y="762"/>
                  </a:cubicBezTo>
                  <a:cubicBezTo>
                    <a:pt x="122" y="762"/>
                    <a:pt x="151" y="731"/>
                    <a:pt x="151" y="694"/>
                  </a:cubicBezTo>
                  <a:lnTo>
                    <a:pt x="135" y="65"/>
                  </a:lnTo>
                  <a:cubicBezTo>
                    <a:pt x="134" y="31"/>
                    <a:pt x="109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822;p40"/>
            <p:cNvSpPr/>
            <p:nvPr/>
          </p:nvSpPr>
          <p:spPr>
            <a:xfrm>
              <a:off x="5092675" y="1983075"/>
              <a:ext cx="3650" cy="19850"/>
            </a:xfrm>
            <a:custGeom>
              <a:avLst/>
              <a:gdLst/>
              <a:ahLst/>
              <a:cxnLst/>
              <a:rect l="l" t="t" r="r" b="b"/>
              <a:pathLst>
                <a:path w="146" h="794" extrusionOk="0">
                  <a:moveTo>
                    <a:pt x="65" y="0"/>
                  </a:moveTo>
                  <a:cubicBezTo>
                    <a:pt x="29" y="0"/>
                    <a:pt x="1" y="30"/>
                    <a:pt x="1" y="66"/>
                  </a:cubicBezTo>
                  <a:lnTo>
                    <a:pt x="14" y="729"/>
                  </a:lnTo>
                  <a:cubicBezTo>
                    <a:pt x="15" y="765"/>
                    <a:pt x="44" y="793"/>
                    <a:pt x="80" y="793"/>
                  </a:cubicBezTo>
                  <a:cubicBezTo>
                    <a:pt x="117" y="792"/>
                    <a:pt x="145" y="760"/>
                    <a:pt x="145" y="728"/>
                  </a:cubicBezTo>
                  <a:lnTo>
                    <a:pt x="132" y="64"/>
                  </a:lnTo>
                  <a:cubicBezTo>
                    <a:pt x="131" y="29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823;p40"/>
            <p:cNvSpPr/>
            <p:nvPr/>
          </p:nvSpPr>
          <p:spPr>
            <a:xfrm>
              <a:off x="5107550" y="1983775"/>
              <a:ext cx="3750" cy="17850"/>
            </a:xfrm>
            <a:custGeom>
              <a:avLst/>
              <a:gdLst/>
              <a:ahLst/>
              <a:cxnLst/>
              <a:rect l="l" t="t" r="r" b="b"/>
              <a:pathLst>
                <a:path w="150" h="714" extrusionOk="0">
                  <a:moveTo>
                    <a:pt x="66" y="1"/>
                  </a:moveTo>
                  <a:cubicBezTo>
                    <a:pt x="29" y="2"/>
                    <a:pt x="1" y="32"/>
                    <a:pt x="2" y="68"/>
                  </a:cubicBezTo>
                  <a:lnTo>
                    <a:pt x="16" y="650"/>
                  </a:lnTo>
                  <a:cubicBezTo>
                    <a:pt x="19" y="685"/>
                    <a:pt x="48" y="714"/>
                    <a:pt x="83" y="714"/>
                  </a:cubicBezTo>
                  <a:cubicBezTo>
                    <a:pt x="121" y="711"/>
                    <a:pt x="149" y="682"/>
                    <a:pt x="149" y="645"/>
                  </a:cubicBezTo>
                  <a:lnTo>
                    <a:pt x="135" y="65"/>
                  </a:lnTo>
                  <a:cubicBezTo>
                    <a:pt x="134" y="29"/>
                    <a:pt x="106" y="2"/>
                    <a:pt x="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824;p40"/>
            <p:cNvSpPr/>
            <p:nvPr/>
          </p:nvSpPr>
          <p:spPr>
            <a:xfrm>
              <a:off x="5123775" y="1982050"/>
              <a:ext cx="3850" cy="19950"/>
            </a:xfrm>
            <a:custGeom>
              <a:avLst/>
              <a:gdLst/>
              <a:ahLst/>
              <a:cxnLst/>
              <a:rect l="l" t="t" r="r" b="b"/>
              <a:pathLst>
                <a:path w="154" h="798" extrusionOk="0">
                  <a:moveTo>
                    <a:pt x="66" y="1"/>
                  </a:moveTo>
                  <a:cubicBezTo>
                    <a:pt x="29" y="4"/>
                    <a:pt x="1" y="34"/>
                    <a:pt x="2" y="70"/>
                  </a:cubicBezTo>
                  <a:lnTo>
                    <a:pt x="21" y="733"/>
                  </a:lnTo>
                  <a:cubicBezTo>
                    <a:pt x="22" y="769"/>
                    <a:pt x="51" y="797"/>
                    <a:pt x="86" y="797"/>
                  </a:cubicBezTo>
                  <a:lnTo>
                    <a:pt x="88" y="797"/>
                  </a:lnTo>
                  <a:cubicBezTo>
                    <a:pt x="125" y="794"/>
                    <a:pt x="154" y="764"/>
                    <a:pt x="152" y="729"/>
                  </a:cubicBezTo>
                  <a:lnTo>
                    <a:pt x="135" y="65"/>
                  </a:lnTo>
                  <a:cubicBezTo>
                    <a:pt x="132" y="30"/>
                    <a:pt x="103" y="1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825;p40"/>
            <p:cNvSpPr/>
            <p:nvPr/>
          </p:nvSpPr>
          <p:spPr>
            <a:xfrm>
              <a:off x="5160025" y="1982875"/>
              <a:ext cx="3450" cy="17800"/>
            </a:xfrm>
            <a:custGeom>
              <a:avLst/>
              <a:gdLst/>
              <a:ahLst/>
              <a:cxnLst/>
              <a:rect l="l" t="t" r="r" b="b"/>
              <a:pathLst>
                <a:path w="138" h="712" extrusionOk="0">
                  <a:moveTo>
                    <a:pt x="72" y="1"/>
                  </a:moveTo>
                  <a:cubicBezTo>
                    <a:pt x="36" y="1"/>
                    <a:pt x="4" y="29"/>
                    <a:pt x="4" y="65"/>
                  </a:cubicBezTo>
                  <a:lnTo>
                    <a:pt x="0" y="644"/>
                  </a:lnTo>
                  <a:cubicBezTo>
                    <a:pt x="0" y="676"/>
                    <a:pt x="25" y="711"/>
                    <a:pt x="56" y="711"/>
                  </a:cubicBezTo>
                  <a:cubicBezTo>
                    <a:pt x="59" y="711"/>
                    <a:pt x="62" y="711"/>
                    <a:pt x="66" y="710"/>
                  </a:cubicBezTo>
                  <a:cubicBezTo>
                    <a:pt x="102" y="710"/>
                    <a:pt x="130" y="681"/>
                    <a:pt x="130" y="646"/>
                  </a:cubicBezTo>
                  <a:lnTo>
                    <a:pt x="136" y="67"/>
                  </a:lnTo>
                  <a:cubicBezTo>
                    <a:pt x="137" y="31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826;p40"/>
            <p:cNvSpPr/>
            <p:nvPr/>
          </p:nvSpPr>
          <p:spPr>
            <a:xfrm>
              <a:off x="4945125" y="2069325"/>
              <a:ext cx="66250" cy="4250"/>
            </a:xfrm>
            <a:custGeom>
              <a:avLst/>
              <a:gdLst/>
              <a:ahLst/>
              <a:cxnLst/>
              <a:rect l="l" t="t" r="r" b="b"/>
              <a:pathLst>
                <a:path w="2650" h="170" extrusionOk="0">
                  <a:moveTo>
                    <a:pt x="2587" y="1"/>
                  </a:moveTo>
                  <a:cubicBezTo>
                    <a:pt x="2585" y="1"/>
                    <a:pt x="2584" y="1"/>
                    <a:pt x="2582" y="1"/>
                  </a:cubicBezTo>
                  <a:lnTo>
                    <a:pt x="65" y="39"/>
                  </a:lnTo>
                  <a:cubicBezTo>
                    <a:pt x="29" y="39"/>
                    <a:pt x="0" y="69"/>
                    <a:pt x="0" y="105"/>
                  </a:cubicBezTo>
                  <a:cubicBezTo>
                    <a:pt x="2" y="141"/>
                    <a:pt x="30" y="169"/>
                    <a:pt x="66" y="169"/>
                  </a:cubicBezTo>
                  <a:lnTo>
                    <a:pt x="2585" y="131"/>
                  </a:lnTo>
                  <a:cubicBezTo>
                    <a:pt x="2621" y="131"/>
                    <a:pt x="2649" y="101"/>
                    <a:pt x="2649" y="65"/>
                  </a:cubicBezTo>
                  <a:cubicBezTo>
                    <a:pt x="2649" y="31"/>
                    <a:pt x="2619" y="1"/>
                    <a:pt x="258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827;p40"/>
            <p:cNvSpPr/>
            <p:nvPr/>
          </p:nvSpPr>
          <p:spPr>
            <a:xfrm>
              <a:off x="4951525" y="2070725"/>
              <a:ext cx="4125" cy="26975"/>
            </a:xfrm>
            <a:custGeom>
              <a:avLst/>
              <a:gdLst/>
              <a:ahLst/>
              <a:cxnLst/>
              <a:rect l="l" t="t" r="r" b="b"/>
              <a:pathLst>
                <a:path w="165" h="1079" extrusionOk="0">
                  <a:moveTo>
                    <a:pt x="98" y="1"/>
                  </a:moveTo>
                  <a:cubicBezTo>
                    <a:pt x="63" y="1"/>
                    <a:pt x="33" y="30"/>
                    <a:pt x="32" y="65"/>
                  </a:cubicBezTo>
                  <a:lnTo>
                    <a:pt x="0" y="1011"/>
                  </a:lnTo>
                  <a:cubicBezTo>
                    <a:pt x="0" y="1047"/>
                    <a:pt x="29" y="1077"/>
                    <a:pt x="65" y="1078"/>
                  </a:cubicBezTo>
                  <a:lnTo>
                    <a:pt x="66" y="1078"/>
                  </a:lnTo>
                  <a:cubicBezTo>
                    <a:pt x="102" y="1078"/>
                    <a:pt x="130" y="1050"/>
                    <a:pt x="132" y="1014"/>
                  </a:cubicBezTo>
                  <a:lnTo>
                    <a:pt x="165" y="69"/>
                  </a:lnTo>
                  <a:cubicBezTo>
                    <a:pt x="165" y="33"/>
                    <a:pt x="136" y="3"/>
                    <a:pt x="100" y="1"/>
                  </a:cubicBezTo>
                  <a:cubicBezTo>
                    <a:pt x="100" y="1"/>
                    <a:pt x="99" y="1"/>
                    <a:pt x="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828;p40"/>
            <p:cNvSpPr/>
            <p:nvPr/>
          </p:nvSpPr>
          <p:spPr>
            <a:xfrm>
              <a:off x="4965450" y="2070300"/>
              <a:ext cx="3400" cy="27750"/>
            </a:xfrm>
            <a:custGeom>
              <a:avLst/>
              <a:gdLst/>
              <a:ahLst/>
              <a:cxnLst/>
              <a:rect l="l" t="t" r="r" b="b"/>
              <a:pathLst>
                <a:path w="136" h="1110" extrusionOk="0">
                  <a:moveTo>
                    <a:pt x="67" y="0"/>
                  </a:moveTo>
                  <a:cubicBezTo>
                    <a:pt x="29" y="0"/>
                    <a:pt x="1" y="30"/>
                    <a:pt x="1" y="66"/>
                  </a:cubicBezTo>
                  <a:lnTo>
                    <a:pt x="2" y="1044"/>
                  </a:lnTo>
                  <a:cubicBezTo>
                    <a:pt x="2" y="1081"/>
                    <a:pt x="32" y="1110"/>
                    <a:pt x="68" y="1110"/>
                  </a:cubicBezTo>
                  <a:cubicBezTo>
                    <a:pt x="104" y="1110"/>
                    <a:pt x="135" y="1081"/>
                    <a:pt x="135" y="1044"/>
                  </a:cubicBezTo>
                  <a:lnTo>
                    <a:pt x="132" y="66"/>
                  </a:lnTo>
                  <a:cubicBezTo>
                    <a:pt x="132" y="29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829;p40"/>
            <p:cNvSpPr/>
            <p:nvPr/>
          </p:nvSpPr>
          <p:spPr>
            <a:xfrm>
              <a:off x="4982575" y="2070750"/>
              <a:ext cx="3700" cy="26875"/>
            </a:xfrm>
            <a:custGeom>
              <a:avLst/>
              <a:gdLst/>
              <a:ahLst/>
              <a:cxnLst/>
              <a:rect l="l" t="t" r="r" b="b"/>
              <a:pathLst>
                <a:path w="148" h="1075" extrusionOk="0">
                  <a:moveTo>
                    <a:pt x="65" y="1"/>
                  </a:moveTo>
                  <a:cubicBezTo>
                    <a:pt x="29" y="1"/>
                    <a:pt x="1" y="31"/>
                    <a:pt x="1" y="67"/>
                  </a:cubicBezTo>
                  <a:lnTo>
                    <a:pt x="16" y="1010"/>
                  </a:lnTo>
                  <a:cubicBezTo>
                    <a:pt x="18" y="1046"/>
                    <a:pt x="46" y="1075"/>
                    <a:pt x="82" y="1075"/>
                  </a:cubicBezTo>
                  <a:cubicBezTo>
                    <a:pt x="119" y="1073"/>
                    <a:pt x="148" y="1045"/>
                    <a:pt x="146" y="1009"/>
                  </a:cubicBezTo>
                  <a:lnTo>
                    <a:pt x="131" y="65"/>
                  </a:lnTo>
                  <a:cubicBezTo>
                    <a:pt x="131" y="30"/>
                    <a:pt x="98" y="5"/>
                    <a:pt x="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830;p40"/>
            <p:cNvSpPr/>
            <p:nvPr/>
          </p:nvSpPr>
          <p:spPr>
            <a:xfrm>
              <a:off x="4998725" y="2070250"/>
              <a:ext cx="4950" cy="25650"/>
            </a:xfrm>
            <a:custGeom>
              <a:avLst/>
              <a:gdLst/>
              <a:ahLst/>
              <a:cxnLst/>
              <a:rect l="l" t="t" r="r" b="b"/>
              <a:pathLst>
                <a:path w="198" h="1026" extrusionOk="0">
                  <a:moveTo>
                    <a:pt x="134" y="1"/>
                  </a:moveTo>
                  <a:cubicBezTo>
                    <a:pt x="99" y="1"/>
                    <a:pt x="65" y="25"/>
                    <a:pt x="64" y="61"/>
                  </a:cubicBezTo>
                  <a:lnTo>
                    <a:pt x="5" y="956"/>
                  </a:lnTo>
                  <a:cubicBezTo>
                    <a:pt x="1" y="992"/>
                    <a:pt x="29" y="1025"/>
                    <a:pt x="65" y="1026"/>
                  </a:cubicBezTo>
                  <a:lnTo>
                    <a:pt x="69" y="1026"/>
                  </a:lnTo>
                  <a:cubicBezTo>
                    <a:pt x="102" y="1026"/>
                    <a:pt x="131" y="999"/>
                    <a:pt x="135" y="966"/>
                  </a:cubicBezTo>
                  <a:lnTo>
                    <a:pt x="194" y="70"/>
                  </a:lnTo>
                  <a:cubicBezTo>
                    <a:pt x="198" y="34"/>
                    <a:pt x="169" y="2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831;p40"/>
            <p:cNvSpPr/>
            <p:nvPr/>
          </p:nvSpPr>
          <p:spPr>
            <a:xfrm>
              <a:off x="5006175" y="2003425"/>
              <a:ext cx="330875" cy="526100"/>
            </a:xfrm>
            <a:custGeom>
              <a:avLst/>
              <a:gdLst/>
              <a:ahLst/>
              <a:cxnLst/>
              <a:rect l="l" t="t" r="r" b="b"/>
              <a:pathLst>
                <a:path w="13235" h="21044" extrusionOk="0">
                  <a:moveTo>
                    <a:pt x="9453" y="1"/>
                  </a:moveTo>
                  <a:lnTo>
                    <a:pt x="279" y="88"/>
                  </a:lnTo>
                  <a:cubicBezTo>
                    <a:pt x="4" y="3334"/>
                    <a:pt x="0" y="6607"/>
                    <a:pt x="262" y="9856"/>
                  </a:cubicBezTo>
                  <a:cubicBezTo>
                    <a:pt x="568" y="13624"/>
                    <a:pt x="1046" y="17309"/>
                    <a:pt x="1647" y="21043"/>
                  </a:cubicBezTo>
                  <a:cubicBezTo>
                    <a:pt x="3325" y="20993"/>
                    <a:pt x="5006" y="20979"/>
                    <a:pt x="6684" y="20929"/>
                  </a:cubicBezTo>
                  <a:cubicBezTo>
                    <a:pt x="6650" y="18939"/>
                    <a:pt x="6649" y="16972"/>
                    <a:pt x="6614" y="14983"/>
                  </a:cubicBezTo>
                  <a:lnTo>
                    <a:pt x="6614" y="14983"/>
                  </a:lnTo>
                  <a:cubicBezTo>
                    <a:pt x="7243" y="16925"/>
                    <a:pt x="7859" y="18940"/>
                    <a:pt x="8487" y="20880"/>
                  </a:cubicBezTo>
                  <a:cubicBezTo>
                    <a:pt x="10067" y="20314"/>
                    <a:pt x="11659" y="19812"/>
                    <a:pt x="13234" y="19249"/>
                  </a:cubicBezTo>
                  <a:cubicBezTo>
                    <a:pt x="12533" y="16026"/>
                    <a:pt x="11505" y="12866"/>
                    <a:pt x="10264" y="9810"/>
                  </a:cubicBezTo>
                  <a:cubicBezTo>
                    <a:pt x="10218" y="6392"/>
                    <a:pt x="10138" y="3216"/>
                    <a:pt x="9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832;p40"/>
            <p:cNvSpPr/>
            <p:nvPr/>
          </p:nvSpPr>
          <p:spPr>
            <a:xfrm>
              <a:off x="5155550" y="2004250"/>
              <a:ext cx="100650" cy="82625"/>
            </a:xfrm>
            <a:custGeom>
              <a:avLst/>
              <a:gdLst/>
              <a:ahLst/>
              <a:cxnLst/>
              <a:rect l="l" t="t" r="r" b="b"/>
              <a:pathLst>
                <a:path w="4026" h="3305" extrusionOk="0">
                  <a:moveTo>
                    <a:pt x="74" y="0"/>
                  </a:moveTo>
                  <a:cubicBezTo>
                    <a:pt x="68" y="0"/>
                    <a:pt x="61" y="1"/>
                    <a:pt x="55" y="4"/>
                  </a:cubicBezTo>
                  <a:cubicBezTo>
                    <a:pt x="19" y="14"/>
                    <a:pt x="0" y="52"/>
                    <a:pt x="10" y="85"/>
                  </a:cubicBezTo>
                  <a:cubicBezTo>
                    <a:pt x="262" y="948"/>
                    <a:pt x="787" y="1736"/>
                    <a:pt x="1483" y="2305"/>
                  </a:cubicBezTo>
                  <a:cubicBezTo>
                    <a:pt x="2180" y="2873"/>
                    <a:pt x="3057" y="3229"/>
                    <a:pt x="3953" y="3304"/>
                  </a:cubicBezTo>
                  <a:lnTo>
                    <a:pt x="3957" y="3304"/>
                  </a:lnTo>
                  <a:cubicBezTo>
                    <a:pt x="3992" y="3304"/>
                    <a:pt x="4020" y="3277"/>
                    <a:pt x="4024" y="3243"/>
                  </a:cubicBezTo>
                  <a:cubicBezTo>
                    <a:pt x="4026" y="3206"/>
                    <a:pt x="3999" y="3174"/>
                    <a:pt x="3963" y="3171"/>
                  </a:cubicBezTo>
                  <a:cubicBezTo>
                    <a:pt x="3095" y="3098"/>
                    <a:pt x="2242" y="2755"/>
                    <a:pt x="1567" y="2204"/>
                  </a:cubicBezTo>
                  <a:cubicBezTo>
                    <a:pt x="891" y="1650"/>
                    <a:pt x="384" y="886"/>
                    <a:pt x="138" y="48"/>
                  </a:cubicBezTo>
                  <a:cubicBezTo>
                    <a:pt x="128" y="20"/>
                    <a:pt x="103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833;p40"/>
            <p:cNvSpPr/>
            <p:nvPr/>
          </p:nvSpPr>
          <p:spPr>
            <a:xfrm>
              <a:off x="5009025" y="2003800"/>
              <a:ext cx="38325" cy="55475"/>
            </a:xfrm>
            <a:custGeom>
              <a:avLst/>
              <a:gdLst/>
              <a:ahLst/>
              <a:cxnLst/>
              <a:rect l="l" t="t" r="r" b="b"/>
              <a:pathLst>
                <a:path w="1533" h="2219" extrusionOk="0">
                  <a:moveTo>
                    <a:pt x="1462" y="0"/>
                  </a:moveTo>
                  <a:cubicBezTo>
                    <a:pt x="1432" y="0"/>
                    <a:pt x="1403" y="22"/>
                    <a:pt x="1397" y="53"/>
                  </a:cubicBezTo>
                  <a:cubicBezTo>
                    <a:pt x="1227" y="879"/>
                    <a:pt x="731" y="1624"/>
                    <a:pt x="38" y="2100"/>
                  </a:cubicBezTo>
                  <a:cubicBezTo>
                    <a:pt x="8" y="2119"/>
                    <a:pt x="0" y="2160"/>
                    <a:pt x="19" y="2190"/>
                  </a:cubicBezTo>
                  <a:cubicBezTo>
                    <a:pt x="32" y="2209"/>
                    <a:pt x="52" y="2219"/>
                    <a:pt x="73" y="2219"/>
                  </a:cubicBezTo>
                  <a:cubicBezTo>
                    <a:pt x="86" y="2219"/>
                    <a:pt x="100" y="2216"/>
                    <a:pt x="112" y="2207"/>
                  </a:cubicBezTo>
                  <a:cubicBezTo>
                    <a:pt x="834" y="1711"/>
                    <a:pt x="1348" y="936"/>
                    <a:pt x="1526" y="79"/>
                  </a:cubicBezTo>
                  <a:cubicBezTo>
                    <a:pt x="1533" y="44"/>
                    <a:pt x="1510" y="9"/>
                    <a:pt x="1474" y="2"/>
                  </a:cubicBezTo>
                  <a:cubicBezTo>
                    <a:pt x="1470" y="1"/>
                    <a:pt x="1466" y="0"/>
                    <a:pt x="1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834;p40"/>
            <p:cNvSpPr/>
            <p:nvPr/>
          </p:nvSpPr>
          <p:spPr>
            <a:xfrm>
              <a:off x="5094375" y="2102550"/>
              <a:ext cx="79950" cy="283800"/>
            </a:xfrm>
            <a:custGeom>
              <a:avLst/>
              <a:gdLst/>
              <a:ahLst/>
              <a:cxnLst/>
              <a:rect l="l" t="t" r="r" b="b"/>
              <a:pathLst>
                <a:path w="3198" h="11352" extrusionOk="0">
                  <a:moveTo>
                    <a:pt x="74" y="1"/>
                  </a:moveTo>
                  <a:cubicBezTo>
                    <a:pt x="52" y="1"/>
                    <a:pt x="30" y="12"/>
                    <a:pt x="19" y="33"/>
                  </a:cubicBezTo>
                  <a:cubicBezTo>
                    <a:pt x="0" y="63"/>
                    <a:pt x="10" y="104"/>
                    <a:pt x="42" y="123"/>
                  </a:cubicBezTo>
                  <a:cubicBezTo>
                    <a:pt x="112" y="161"/>
                    <a:pt x="190" y="191"/>
                    <a:pt x="265" y="223"/>
                  </a:cubicBezTo>
                  <a:cubicBezTo>
                    <a:pt x="329" y="247"/>
                    <a:pt x="389" y="270"/>
                    <a:pt x="443" y="299"/>
                  </a:cubicBezTo>
                  <a:cubicBezTo>
                    <a:pt x="815" y="3205"/>
                    <a:pt x="1264" y="6280"/>
                    <a:pt x="2283" y="9129"/>
                  </a:cubicBezTo>
                  <a:lnTo>
                    <a:pt x="3062" y="11309"/>
                  </a:lnTo>
                  <a:cubicBezTo>
                    <a:pt x="3072" y="11334"/>
                    <a:pt x="3098" y="11351"/>
                    <a:pt x="3124" y="11351"/>
                  </a:cubicBezTo>
                  <a:cubicBezTo>
                    <a:pt x="3129" y="11351"/>
                    <a:pt x="3135" y="11350"/>
                    <a:pt x="3141" y="11350"/>
                  </a:cubicBezTo>
                  <a:cubicBezTo>
                    <a:pt x="3142" y="11350"/>
                    <a:pt x="3144" y="11350"/>
                    <a:pt x="3145" y="11350"/>
                  </a:cubicBezTo>
                  <a:cubicBezTo>
                    <a:pt x="3179" y="11339"/>
                    <a:pt x="3198" y="11300"/>
                    <a:pt x="3185" y="11267"/>
                  </a:cubicBezTo>
                  <a:lnTo>
                    <a:pt x="2406" y="9087"/>
                  </a:lnTo>
                  <a:cubicBezTo>
                    <a:pt x="1387" y="6238"/>
                    <a:pt x="941" y="3162"/>
                    <a:pt x="570" y="253"/>
                  </a:cubicBezTo>
                  <a:cubicBezTo>
                    <a:pt x="569" y="233"/>
                    <a:pt x="556" y="214"/>
                    <a:pt x="539" y="204"/>
                  </a:cubicBezTo>
                  <a:cubicBezTo>
                    <a:pt x="468" y="163"/>
                    <a:pt x="389" y="133"/>
                    <a:pt x="313" y="103"/>
                  </a:cubicBezTo>
                  <a:cubicBezTo>
                    <a:pt x="240" y="73"/>
                    <a:pt x="170" y="46"/>
                    <a:pt x="107" y="10"/>
                  </a:cubicBezTo>
                  <a:cubicBezTo>
                    <a:pt x="97" y="4"/>
                    <a:pt x="86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835;p40"/>
            <p:cNvSpPr/>
            <p:nvPr/>
          </p:nvSpPr>
          <p:spPr>
            <a:xfrm>
              <a:off x="5228700" y="2079700"/>
              <a:ext cx="95200" cy="409150"/>
            </a:xfrm>
            <a:custGeom>
              <a:avLst/>
              <a:gdLst/>
              <a:ahLst/>
              <a:cxnLst/>
              <a:rect l="l" t="t" r="r" b="b"/>
              <a:pathLst>
                <a:path w="3808" h="16366" extrusionOk="0">
                  <a:moveTo>
                    <a:pt x="70" y="0"/>
                  </a:moveTo>
                  <a:cubicBezTo>
                    <a:pt x="68" y="0"/>
                    <a:pt x="67" y="0"/>
                    <a:pt x="65" y="0"/>
                  </a:cubicBezTo>
                  <a:cubicBezTo>
                    <a:pt x="29" y="2"/>
                    <a:pt x="1" y="33"/>
                    <a:pt x="2" y="69"/>
                  </a:cubicBezTo>
                  <a:lnTo>
                    <a:pt x="337" y="6715"/>
                  </a:lnTo>
                  <a:cubicBezTo>
                    <a:pt x="358" y="7141"/>
                    <a:pt x="378" y="7577"/>
                    <a:pt x="723" y="7827"/>
                  </a:cubicBezTo>
                  <a:cubicBezTo>
                    <a:pt x="535" y="7977"/>
                    <a:pt x="407" y="8300"/>
                    <a:pt x="464" y="8527"/>
                  </a:cubicBezTo>
                  <a:cubicBezTo>
                    <a:pt x="524" y="8766"/>
                    <a:pt x="760" y="8943"/>
                    <a:pt x="1006" y="8943"/>
                  </a:cubicBezTo>
                  <a:lnTo>
                    <a:pt x="1007" y="8943"/>
                  </a:lnTo>
                  <a:cubicBezTo>
                    <a:pt x="1434" y="10168"/>
                    <a:pt x="1889" y="11409"/>
                    <a:pt x="2331" y="12610"/>
                  </a:cubicBezTo>
                  <a:cubicBezTo>
                    <a:pt x="2775" y="13825"/>
                    <a:pt x="3238" y="15082"/>
                    <a:pt x="3669" y="16321"/>
                  </a:cubicBezTo>
                  <a:cubicBezTo>
                    <a:pt x="3680" y="16350"/>
                    <a:pt x="3704" y="16365"/>
                    <a:pt x="3732" y="16365"/>
                  </a:cubicBezTo>
                  <a:cubicBezTo>
                    <a:pt x="3739" y="16365"/>
                    <a:pt x="3746" y="16364"/>
                    <a:pt x="3753" y="16358"/>
                  </a:cubicBezTo>
                  <a:cubicBezTo>
                    <a:pt x="3789" y="16347"/>
                    <a:pt x="3807" y="16308"/>
                    <a:pt x="3795" y="16275"/>
                  </a:cubicBezTo>
                  <a:cubicBezTo>
                    <a:pt x="3361" y="15034"/>
                    <a:pt x="2901" y="13776"/>
                    <a:pt x="2454" y="12561"/>
                  </a:cubicBezTo>
                  <a:cubicBezTo>
                    <a:pt x="2008" y="11346"/>
                    <a:pt x="1544" y="10090"/>
                    <a:pt x="1114" y="8850"/>
                  </a:cubicBezTo>
                  <a:cubicBezTo>
                    <a:pt x="1104" y="8825"/>
                    <a:pt x="1082" y="8807"/>
                    <a:pt x="1053" y="8807"/>
                  </a:cubicBezTo>
                  <a:cubicBezTo>
                    <a:pt x="1050" y="8807"/>
                    <a:pt x="1047" y="8807"/>
                    <a:pt x="1044" y="8808"/>
                  </a:cubicBezTo>
                  <a:cubicBezTo>
                    <a:pt x="1032" y="8809"/>
                    <a:pt x="1019" y="8809"/>
                    <a:pt x="1007" y="8809"/>
                  </a:cubicBezTo>
                  <a:cubicBezTo>
                    <a:pt x="822" y="8809"/>
                    <a:pt x="634" y="8674"/>
                    <a:pt x="588" y="8493"/>
                  </a:cubicBezTo>
                  <a:cubicBezTo>
                    <a:pt x="538" y="8293"/>
                    <a:pt x="694" y="7957"/>
                    <a:pt x="871" y="7885"/>
                  </a:cubicBezTo>
                  <a:cubicBezTo>
                    <a:pt x="894" y="7877"/>
                    <a:pt x="910" y="7853"/>
                    <a:pt x="911" y="7828"/>
                  </a:cubicBezTo>
                  <a:cubicBezTo>
                    <a:pt x="914" y="7803"/>
                    <a:pt x="901" y="7780"/>
                    <a:pt x="878" y="7767"/>
                  </a:cubicBezTo>
                  <a:cubicBezTo>
                    <a:pt x="508" y="7570"/>
                    <a:pt x="491" y="7151"/>
                    <a:pt x="469" y="6708"/>
                  </a:cubicBezTo>
                  <a:lnTo>
                    <a:pt x="135" y="62"/>
                  </a:lnTo>
                  <a:cubicBezTo>
                    <a:pt x="132" y="26"/>
                    <a:pt x="104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836;p40"/>
            <p:cNvSpPr/>
            <p:nvPr/>
          </p:nvSpPr>
          <p:spPr>
            <a:xfrm>
              <a:off x="5147800" y="2319325"/>
              <a:ext cx="6925" cy="205400"/>
            </a:xfrm>
            <a:custGeom>
              <a:avLst/>
              <a:gdLst/>
              <a:ahLst/>
              <a:cxnLst/>
              <a:rect l="l" t="t" r="r" b="b"/>
              <a:pathLst>
                <a:path w="277" h="8216" extrusionOk="0">
                  <a:moveTo>
                    <a:pt x="74" y="1"/>
                  </a:moveTo>
                  <a:cubicBezTo>
                    <a:pt x="71" y="1"/>
                    <a:pt x="68" y="1"/>
                    <a:pt x="65" y="2"/>
                  </a:cubicBezTo>
                  <a:cubicBezTo>
                    <a:pt x="29" y="2"/>
                    <a:pt x="0" y="32"/>
                    <a:pt x="0" y="67"/>
                  </a:cubicBezTo>
                  <a:lnTo>
                    <a:pt x="143" y="8151"/>
                  </a:lnTo>
                  <a:cubicBezTo>
                    <a:pt x="146" y="8187"/>
                    <a:pt x="175" y="8216"/>
                    <a:pt x="210" y="8216"/>
                  </a:cubicBezTo>
                  <a:cubicBezTo>
                    <a:pt x="248" y="8214"/>
                    <a:pt x="276" y="8185"/>
                    <a:pt x="275" y="8150"/>
                  </a:cubicBezTo>
                  <a:lnTo>
                    <a:pt x="132" y="66"/>
                  </a:lnTo>
                  <a:cubicBezTo>
                    <a:pt x="132" y="3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837;p40"/>
            <p:cNvSpPr/>
            <p:nvPr/>
          </p:nvSpPr>
          <p:spPr>
            <a:xfrm>
              <a:off x="5056125" y="1793125"/>
              <a:ext cx="318900" cy="384950"/>
            </a:xfrm>
            <a:custGeom>
              <a:avLst/>
              <a:gdLst/>
              <a:ahLst/>
              <a:cxnLst/>
              <a:rect l="l" t="t" r="r" b="b"/>
              <a:pathLst>
                <a:path w="12756" h="15398" extrusionOk="0">
                  <a:moveTo>
                    <a:pt x="727" y="0"/>
                  </a:moveTo>
                  <a:cubicBezTo>
                    <a:pt x="485" y="120"/>
                    <a:pt x="242" y="239"/>
                    <a:pt x="1" y="360"/>
                  </a:cubicBezTo>
                  <a:cubicBezTo>
                    <a:pt x="1659" y="4396"/>
                    <a:pt x="4009" y="7263"/>
                    <a:pt x="6909" y="9348"/>
                  </a:cubicBezTo>
                  <a:cubicBezTo>
                    <a:pt x="7483" y="10853"/>
                    <a:pt x="8056" y="12358"/>
                    <a:pt x="8630" y="13865"/>
                  </a:cubicBezTo>
                  <a:cubicBezTo>
                    <a:pt x="8891" y="14548"/>
                    <a:pt x="9561" y="15126"/>
                    <a:pt x="10264" y="15324"/>
                  </a:cubicBezTo>
                  <a:cubicBezTo>
                    <a:pt x="10439" y="15374"/>
                    <a:pt x="10621" y="15398"/>
                    <a:pt x="10803" y="15398"/>
                  </a:cubicBezTo>
                  <a:cubicBezTo>
                    <a:pt x="11357" y="15398"/>
                    <a:pt x="11911" y="15174"/>
                    <a:pt x="12253" y="14741"/>
                  </a:cubicBezTo>
                  <a:cubicBezTo>
                    <a:pt x="12736" y="14131"/>
                    <a:pt x="12756" y="13245"/>
                    <a:pt x="12579" y="12488"/>
                  </a:cubicBezTo>
                  <a:cubicBezTo>
                    <a:pt x="12077" y="10350"/>
                    <a:pt x="10758" y="8477"/>
                    <a:pt x="8961" y="7215"/>
                  </a:cubicBezTo>
                  <a:cubicBezTo>
                    <a:pt x="8955" y="7650"/>
                    <a:pt x="8503" y="8442"/>
                    <a:pt x="7868" y="8442"/>
                  </a:cubicBezTo>
                  <a:cubicBezTo>
                    <a:pt x="7724" y="8442"/>
                    <a:pt x="7571" y="8401"/>
                    <a:pt x="7411" y="8307"/>
                  </a:cubicBezTo>
                  <a:cubicBezTo>
                    <a:pt x="4270" y="6453"/>
                    <a:pt x="2122" y="3617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838;p40"/>
            <p:cNvSpPr/>
            <p:nvPr/>
          </p:nvSpPr>
          <p:spPr>
            <a:xfrm>
              <a:off x="5227625" y="2003375"/>
              <a:ext cx="28900" cy="30350"/>
            </a:xfrm>
            <a:custGeom>
              <a:avLst/>
              <a:gdLst/>
              <a:ahLst/>
              <a:cxnLst/>
              <a:rect l="l" t="t" r="r" b="b"/>
              <a:pathLst>
                <a:path w="1156" h="1214" extrusionOk="0">
                  <a:moveTo>
                    <a:pt x="894" y="0"/>
                  </a:moveTo>
                  <a:cubicBezTo>
                    <a:pt x="879" y="0"/>
                    <a:pt x="865" y="5"/>
                    <a:pt x="853" y="16"/>
                  </a:cubicBezTo>
                  <a:cubicBezTo>
                    <a:pt x="824" y="39"/>
                    <a:pt x="820" y="80"/>
                    <a:pt x="843" y="109"/>
                  </a:cubicBezTo>
                  <a:cubicBezTo>
                    <a:pt x="966" y="267"/>
                    <a:pt x="1017" y="473"/>
                    <a:pt x="980" y="655"/>
                  </a:cubicBezTo>
                  <a:cubicBezTo>
                    <a:pt x="941" y="846"/>
                    <a:pt x="798" y="1011"/>
                    <a:pt x="624" y="1064"/>
                  </a:cubicBezTo>
                  <a:cubicBezTo>
                    <a:pt x="581" y="1077"/>
                    <a:pt x="537" y="1083"/>
                    <a:pt x="492" y="1083"/>
                  </a:cubicBezTo>
                  <a:cubicBezTo>
                    <a:pt x="349" y="1083"/>
                    <a:pt x="207" y="1018"/>
                    <a:pt x="129" y="906"/>
                  </a:cubicBezTo>
                  <a:cubicBezTo>
                    <a:pt x="117" y="888"/>
                    <a:pt x="96" y="878"/>
                    <a:pt x="76" y="878"/>
                  </a:cubicBezTo>
                  <a:cubicBezTo>
                    <a:pt x="62" y="878"/>
                    <a:pt x="49" y="882"/>
                    <a:pt x="38" y="891"/>
                  </a:cubicBezTo>
                  <a:cubicBezTo>
                    <a:pt x="8" y="911"/>
                    <a:pt x="1" y="952"/>
                    <a:pt x="22" y="982"/>
                  </a:cubicBezTo>
                  <a:cubicBezTo>
                    <a:pt x="127" y="1128"/>
                    <a:pt x="308" y="1214"/>
                    <a:pt x="492" y="1214"/>
                  </a:cubicBezTo>
                  <a:cubicBezTo>
                    <a:pt x="551" y="1214"/>
                    <a:pt x="608" y="1206"/>
                    <a:pt x="665" y="1188"/>
                  </a:cubicBezTo>
                  <a:cubicBezTo>
                    <a:pt x="887" y="1118"/>
                    <a:pt x="1060" y="919"/>
                    <a:pt x="1110" y="680"/>
                  </a:cubicBezTo>
                  <a:cubicBezTo>
                    <a:pt x="1156" y="460"/>
                    <a:pt x="1094" y="216"/>
                    <a:pt x="946" y="26"/>
                  </a:cubicBezTo>
                  <a:cubicBezTo>
                    <a:pt x="933" y="9"/>
                    <a:pt x="913" y="0"/>
                    <a:pt x="89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839;p40"/>
            <p:cNvSpPr/>
            <p:nvPr/>
          </p:nvSpPr>
          <p:spPr>
            <a:xfrm>
              <a:off x="5258550" y="2005700"/>
              <a:ext cx="111125" cy="152900"/>
            </a:xfrm>
            <a:custGeom>
              <a:avLst/>
              <a:gdLst/>
              <a:ahLst/>
              <a:cxnLst/>
              <a:rect l="l" t="t" r="r" b="b"/>
              <a:pathLst>
                <a:path w="4445" h="6116" extrusionOk="0">
                  <a:moveTo>
                    <a:pt x="74" y="0"/>
                  </a:moveTo>
                  <a:cubicBezTo>
                    <a:pt x="67" y="0"/>
                    <a:pt x="59" y="1"/>
                    <a:pt x="52" y="4"/>
                  </a:cubicBezTo>
                  <a:cubicBezTo>
                    <a:pt x="19" y="17"/>
                    <a:pt x="0" y="54"/>
                    <a:pt x="13" y="89"/>
                  </a:cubicBezTo>
                  <a:lnTo>
                    <a:pt x="1698" y="4651"/>
                  </a:lnTo>
                  <a:cubicBezTo>
                    <a:pt x="1907" y="5220"/>
                    <a:pt x="2336" y="5725"/>
                    <a:pt x="2792" y="5939"/>
                  </a:cubicBezTo>
                  <a:cubicBezTo>
                    <a:pt x="3039" y="6057"/>
                    <a:pt x="3314" y="6115"/>
                    <a:pt x="3585" y="6115"/>
                  </a:cubicBezTo>
                  <a:cubicBezTo>
                    <a:pt x="3864" y="6115"/>
                    <a:pt x="4144" y="6052"/>
                    <a:pt x="4397" y="5932"/>
                  </a:cubicBezTo>
                  <a:cubicBezTo>
                    <a:pt x="4430" y="5917"/>
                    <a:pt x="4445" y="5878"/>
                    <a:pt x="4429" y="5845"/>
                  </a:cubicBezTo>
                  <a:cubicBezTo>
                    <a:pt x="4416" y="5822"/>
                    <a:pt x="4393" y="5809"/>
                    <a:pt x="4368" y="5809"/>
                  </a:cubicBezTo>
                  <a:cubicBezTo>
                    <a:pt x="4359" y="5809"/>
                    <a:pt x="4349" y="5811"/>
                    <a:pt x="4340" y="5815"/>
                  </a:cubicBezTo>
                  <a:cubicBezTo>
                    <a:pt x="4105" y="5929"/>
                    <a:pt x="3846" y="5985"/>
                    <a:pt x="3587" y="5985"/>
                  </a:cubicBezTo>
                  <a:cubicBezTo>
                    <a:pt x="3333" y="5985"/>
                    <a:pt x="3080" y="5931"/>
                    <a:pt x="2849" y="5822"/>
                  </a:cubicBezTo>
                  <a:cubicBezTo>
                    <a:pt x="2422" y="5621"/>
                    <a:pt x="2020" y="5145"/>
                    <a:pt x="1821" y="4607"/>
                  </a:cubicBezTo>
                  <a:lnTo>
                    <a:pt x="136" y="43"/>
                  </a:lnTo>
                  <a:cubicBezTo>
                    <a:pt x="126" y="17"/>
                    <a:pt x="101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840;p40"/>
            <p:cNvSpPr/>
            <p:nvPr/>
          </p:nvSpPr>
          <p:spPr>
            <a:xfrm>
              <a:off x="5088750" y="1842400"/>
              <a:ext cx="105525" cy="95200"/>
            </a:xfrm>
            <a:custGeom>
              <a:avLst/>
              <a:gdLst/>
              <a:ahLst/>
              <a:cxnLst/>
              <a:rect l="l" t="t" r="r" b="b"/>
              <a:pathLst>
                <a:path w="4221" h="3808" extrusionOk="0">
                  <a:moveTo>
                    <a:pt x="950" y="0"/>
                  </a:moveTo>
                  <a:cubicBezTo>
                    <a:pt x="665" y="334"/>
                    <a:pt x="379" y="667"/>
                    <a:pt x="95" y="1001"/>
                  </a:cubicBezTo>
                  <a:cubicBezTo>
                    <a:pt x="45" y="1060"/>
                    <a:pt x="1" y="1160"/>
                    <a:pt x="8" y="1234"/>
                  </a:cubicBezTo>
                  <a:cubicBezTo>
                    <a:pt x="15" y="1311"/>
                    <a:pt x="61" y="1383"/>
                    <a:pt x="128" y="1420"/>
                  </a:cubicBezTo>
                  <a:cubicBezTo>
                    <a:pt x="15" y="1494"/>
                    <a:pt x="2" y="1696"/>
                    <a:pt x="44" y="1823"/>
                  </a:cubicBezTo>
                  <a:cubicBezTo>
                    <a:pt x="85" y="1952"/>
                    <a:pt x="179" y="2053"/>
                    <a:pt x="271" y="2152"/>
                  </a:cubicBezTo>
                  <a:cubicBezTo>
                    <a:pt x="196" y="2246"/>
                    <a:pt x="168" y="2348"/>
                    <a:pt x="218" y="2456"/>
                  </a:cubicBezTo>
                  <a:cubicBezTo>
                    <a:pt x="268" y="2566"/>
                    <a:pt x="381" y="2642"/>
                    <a:pt x="501" y="2649"/>
                  </a:cubicBezTo>
                  <a:cubicBezTo>
                    <a:pt x="461" y="2738"/>
                    <a:pt x="502" y="2825"/>
                    <a:pt x="552" y="2905"/>
                  </a:cubicBezTo>
                  <a:cubicBezTo>
                    <a:pt x="602" y="2985"/>
                    <a:pt x="678" y="3048"/>
                    <a:pt x="751" y="3107"/>
                  </a:cubicBezTo>
                  <a:cubicBezTo>
                    <a:pt x="797" y="3144"/>
                    <a:pt x="844" y="3183"/>
                    <a:pt x="890" y="3221"/>
                  </a:cubicBezTo>
                  <a:cubicBezTo>
                    <a:pt x="944" y="3266"/>
                    <a:pt x="1010" y="3289"/>
                    <a:pt x="1077" y="3289"/>
                  </a:cubicBezTo>
                  <a:cubicBezTo>
                    <a:pt x="1123" y="3289"/>
                    <a:pt x="1169" y="3278"/>
                    <a:pt x="1211" y="3255"/>
                  </a:cubicBezTo>
                  <a:cubicBezTo>
                    <a:pt x="1354" y="3181"/>
                    <a:pt x="1503" y="3104"/>
                    <a:pt x="1639" y="3032"/>
                  </a:cubicBezTo>
                  <a:cubicBezTo>
                    <a:pt x="2041" y="3185"/>
                    <a:pt x="2439" y="3333"/>
                    <a:pt x="2841" y="3486"/>
                  </a:cubicBezTo>
                  <a:cubicBezTo>
                    <a:pt x="3066" y="3571"/>
                    <a:pt x="3290" y="3700"/>
                    <a:pt x="3503" y="3807"/>
                  </a:cubicBezTo>
                  <a:lnTo>
                    <a:pt x="4221" y="305"/>
                  </a:lnTo>
                  <a:cubicBezTo>
                    <a:pt x="3913" y="158"/>
                    <a:pt x="3562" y="41"/>
                    <a:pt x="3220" y="31"/>
                  </a:cubicBezTo>
                  <a:cubicBezTo>
                    <a:pt x="2474" y="9"/>
                    <a:pt x="1696" y="22"/>
                    <a:pt x="95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841;p40"/>
            <p:cNvSpPr/>
            <p:nvPr/>
          </p:nvSpPr>
          <p:spPr>
            <a:xfrm>
              <a:off x="5089325" y="1857500"/>
              <a:ext cx="25575" cy="21975"/>
            </a:xfrm>
            <a:custGeom>
              <a:avLst/>
              <a:gdLst/>
              <a:ahLst/>
              <a:cxnLst/>
              <a:rect l="l" t="t" r="r" b="b"/>
              <a:pathLst>
                <a:path w="1023" h="879" extrusionOk="0">
                  <a:moveTo>
                    <a:pt x="950" y="1"/>
                  </a:moveTo>
                  <a:cubicBezTo>
                    <a:pt x="935" y="1"/>
                    <a:pt x="919" y="5"/>
                    <a:pt x="907" y="15"/>
                  </a:cubicBezTo>
                  <a:lnTo>
                    <a:pt x="31" y="763"/>
                  </a:lnTo>
                  <a:cubicBezTo>
                    <a:pt x="5" y="786"/>
                    <a:pt x="1" y="829"/>
                    <a:pt x="23" y="856"/>
                  </a:cubicBezTo>
                  <a:cubicBezTo>
                    <a:pt x="36" y="872"/>
                    <a:pt x="56" y="879"/>
                    <a:pt x="73" y="879"/>
                  </a:cubicBezTo>
                  <a:cubicBezTo>
                    <a:pt x="91" y="879"/>
                    <a:pt x="105" y="873"/>
                    <a:pt x="116" y="863"/>
                  </a:cubicBezTo>
                  <a:lnTo>
                    <a:pt x="993" y="116"/>
                  </a:lnTo>
                  <a:cubicBezTo>
                    <a:pt x="1020" y="93"/>
                    <a:pt x="1023" y="50"/>
                    <a:pt x="1000" y="23"/>
                  </a:cubicBezTo>
                  <a:cubicBezTo>
                    <a:pt x="987" y="8"/>
                    <a:pt x="968" y="1"/>
                    <a:pt x="9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842;p40"/>
            <p:cNvSpPr/>
            <p:nvPr/>
          </p:nvSpPr>
          <p:spPr>
            <a:xfrm>
              <a:off x="5092750" y="1874300"/>
              <a:ext cx="23725" cy="23525"/>
            </a:xfrm>
            <a:custGeom>
              <a:avLst/>
              <a:gdLst/>
              <a:ahLst/>
              <a:cxnLst/>
              <a:rect l="l" t="t" r="r" b="b"/>
              <a:pathLst>
                <a:path w="949" h="941" extrusionOk="0">
                  <a:moveTo>
                    <a:pt x="877" y="0"/>
                  </a:moveTo>
                  <a:cubicBezTo>
                    <a:pt x="860" y="0"/>
                    <a:pt x="843" y="7"/>
                    <a:pt x="830" y="20"/>
                  </a:cubicBezTo>
                  <a:lnTo>
                    <a:pt x="26" y="827"/>
                  </a:lnTo>
                  <a:cubicBezTo>
                    <a:pt x="1" y="852"/>
                    <a:pt x="1" y="894"/>
                    <a:pt x="26" y="920"/>
                  </a:cubicBezTo>
                  <a:cubicBezTo>
                    <a:pt x="39" y="934"/>
                    <a:pt x="57" y="940"/>
                    <a:pt x="72" y="940"/>
                  </a:cubicBezTo>
                  <a:cubicBezTo>
                    <a:pt x="91" y="940"/>
                    <a:pt x="107" y="933"/>
                    <a:pt x="119" y="920"/>
                  </a:cubicBezTo>
                  <a:lnTo>
                    <a:pt x="923" y="113"/>
                  </a:lnTo>
                  <a:cubicBezTo>
                    <a:pt x="949" y="87"/>
                    <a:pt x="949" y="44"/>
                    <a:pt x="923" y="20"/>
                  </a:cubicBezTo>
                  <a:cubicBezTo>
                    <a:pt x="911" y="7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843;p40"/>
            <p:cNvSpPr/>
            <p:nvPr/>
          </p:nvSpPr>
          <p:spPr>
            <a:xfrm>
              <a:off x="5098700" y="1892125"/>
              <a:ext cx="24100" cy="17425"/>
            </a:xfrm>
            <a:custGeom>
              <a:avLst/>
              <a:gdLst/>
              <a:ahLst/>
              <a:cxnLst/>
              <a:rect l="l" t="t" r="r" b="b"/>
              <a:pathLst>
                <a:path w="964" h="697" extrusionOk="0">
                  <a:moveTo>
                    <a:pt x="890" y="0"/>
                  </a:moveTo>
                  <a:cubicBezTo>
                    <a:pt x="877" y="0"/>
                    <a:pt x="864" y="4"/>
                    <a:pt x="852" y="13"/>
                  </a:cubicBezTo>
                  <a:lnTo>
                    <a:pt x="39" y="577"/>
                  </a:lnTo>
                  <a:cubicBezTo>
                    <a:pt x="10" y="596"/>
                    <a:pt x="0" y="637"/>
                    <a:pt x="23" y="668"/>
                  </a:cubicBezTo>
                  <a:cubicBezTo>
                    <a:pt x="34" y="688"/>
                    <a:pt x="54" y="696"/>
                    <a:pt x="76" y="696"/>
                  </a:cubicBezTo>
                  <a:cubicBezTo>
                    <a:pt x="90" y="696"/>
                    <a:pt x="103" y="693"/>
                    <a:pt x="113" y="685"/>
                  </a:cubicBezTo>
                  <a:lnTo>
                    <a:pt x="926" y="120"/>
                  </a:lnTo>
                  <a:cubicBezTo>
                    <a:pt x="955" y="100"/>
                    <a:pt x="964" y="59"/>
                    <a:pt x="942" y="29"/>
                  </a:cubicBezTo>
                  <a:cubicBezTo>
                    <a:pt x="931" y="10"/>
                    <a:pt x="911" y="0"/>
                    <a:pt x="89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844;p40"/>
            <p:cNvSpPr/>
            <p:nvPr/>
          </p:nvSpPr>
          <p:spPr>
            <a:xfrm>
              <a:off x="5115550" y="1912550"/>
              <a:ext cx="16150" cy="7075"/>
            </a:xfrm>
            <a:custGeom>
              <a:avLst/>
              <a:gdLst/>
              <a:ahLst/>
              <a:cxnLst/>
              <a:rect l="l" t="t" r="r" b="b"/>
              <a:pathLst>
                <a:path w="646" h="283" extrusionOk="0">
                  <a:moveTo>
                    <a:pt x="65" y="1"/>
                  </a:moveTo>
                  <a:cubicBezTo>
                    <a:pt x="27" y="1"/>
                    <a:pt x="2" y="30"/>
                    <a:pt x="1" y="65"/>
                  </a:cubicBezTo>
                  <a:cubicBezTo>
                    <a:pt x="1" y="104"/>
                    <a:pt x="29" y="132"/>
                    <a:pt x="65" y="134"/>
                  </a:cubicBezTo>
                  <a:cubicBezTo>
                    <a:pt x="231" y="139"/>
                    <a:pt x="394" y="186"/>
                    <a:pt x="537" y="272"/>
                  </a:cubicBezTo>
                  <a:cubicBezTo>
                    <a:pt x="547" y="278"/>
                    <a:pt x="558" y="282"/>
                    <a:pt x="571" y="282"/>
                  </a:cubicBezTo>
                  <a:cubicBezTo>
                    <a:pt x="593" y="282"/>
                    <a:pt x="614" y="271"/>
                    <a:pt x="625" y="248"/>
                  </a:cubicBezTo>
                  <a:cubicBezTo>
                    <a:pt x="645" y="218"/>
                    <a:pt x="635" y="178"/>
                    <a:pt x="604" y="158"/>
                  </a:cubicBezTo>
                  <a:cubicBezTo>
                    <a:pt x="444" y="61"/>
                    <a:pt x="258" y="6"/>
                    <a:pt x="68" y="1"/>
                  </a:cubicBezTo>
                  <a:cubicBezTo>
                    <a:pt x="67" y="1"/>
                    <a:pt x="66" y="1"/>
                    <a:pt x="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845;p40"/>
            <p:cNvSpPr/>
            <p:nvPr/>
          </p:nvSpPr>
          <p:spPr>
            <a:xfrm>
              <a:off x="5065775" y="1671200"/>
              <a:ext cx="107600" cy="78225"/>
            </a:xfrm>
            <a:custGeom>
              <a:avLst/>
              <a:gdLst/>
              <a:ahLst/>
              <a:cxnLst/>
              <a:rect l="l" t="t" r="r" b="b"/>
              <a:pathLst>
                <a:path w="4304" h="3129" extrusionOk="0">
                  <a:moveTo>
                    <a:pt x="1851" y="1"/>
                  </a:moveTo>
                  <a:cubicBezTo>
                    <a:pt x="1619" y="1"/>
                    <a:pt x="1407" y="123"/>
                    <a:pt x="1297" y="339"/>
                  </a:cubicBezTo>
                  <a:cubicBezTo>
                    <a:pt x="1212" y="262"/>
                    <a:pt x="1098" y="224"/>
                    <a:pt x="984" y="224"/>
                  </a:cubicBezTo>
                  <a:cubicBezTo>
                    <a:pt x="885" y="224"/>
                    <a:pt x="785" y="253"/>
                    <a:pt x="707" y="314"/>
                  </a:cubicBezTo>
                  <a:cubicBezTo>
                    <a:pt x="537" y="446"/>
                    <a:pt x="469" y="710"/>
                    <a:pt x="569" y="897"/>
                  </a:cubicBezTo>
                  <a:cubicBezTo>
                    <a:pt x="255" y="948"/>
                    <a:pt x="0" y="1249"/>
                    <a:pt x="6" y="1568"/>
                  </a:cubicBezTo>
                  <a:cubicBezTo>
                    <a:pt x="12" y="1885"/>
                    <a:pt x="276" y="2178"/>
                    <a:pt x="592" y="2215"/>
                  </a:cubicBezTo>
                  <a:lnTo>
                    <a:pt x="3553" y="3126"/>
                  </a:lnTo>
                  <a:cubicBezTo>
                    <a:pt x="3572" y="3128"/>
                    <a:pt x="3590" y="3128"/>
                    <a:pt x="3609" y="3128"/>
                  </a:cubicBezTo>
                  <a:cubicBezTo>
                    <a:pt x="3801" y="3128"/>
                    <a:pt x="3992" y="3049"/>
                    <a:pt x="4117" y="2904"/>
                  </a:cubicBezTo>
                  <a:cubicBezTo>
                    <a:pt x="4256" y="2747"/>
                    <a:pt x="4303" y="2513"/>
                    <a:pt x="4228" y="2317"/>
                  </a:cubicBezTo>
                  <a:cubicBezTo>
                    <a:pt x="4152" y="2123"/>
                    <a:pt x="3966" y="2014"/>
                    <a:pt x="3762" y="2014"/>
                  </a:cubicBezTo>
                  <a:cubicBezTo>
                    <a:pt x="3758" y="2014"/>
                    <a:pt x="3754" y="2014"/>
                    <a:pt x="3750" y="2014"/>
                  </a:cubicBezTo>
                  <a:cubicBezTo>
                    <a:pt x="4023" y="1662"/>
                    <a:pt x="4009" y="1116"/>
                    <a:pt x="3716" y="777"/>
                  </a:cubicBezTo>
                  <a:cubicBezTo>
                    <a:pt x="3538" y="573"/>
                    <a:pt x="3277" y="471"/>
                    <a:pt x="3012" y="471"/>
                  </a:cubicBezTo>
                  <a:cubicBezTo>
                    <a:pt x="2840" y="471"/>
                    <a:pt x="2666" y="514"/>
                    <a:pt x="2514" y="600"/>
                  </a:cubicBezTo>
                  <a:cubicBezTo>
                    <a:pt x="2485" y="319"/>
                    <a:pt x="2256" y="67"/>
                    <a:pt x="1977" y="13"/>
                  </a:cubicBezTo>
                  <a:cubicBezTo>
                    <a:pt x="1935" y="5"/>
                    <a:pt x="1893" y="1"/>
                    <a:pt x="185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846;p40"/>
            <p:cNvSpPr/>
            <p:nvPr/>
          </p:nvSpPr>
          <p:spPr>
            <a:xfrm>
              <a:off x="5123800" y="1668725"/>
              <a:ext cx="19900" cy="20275"/>
            </a:xfrm>
            <a:custGeom>
              <a:avLst/>
              <a:gdLst/>
              <a:ahLst/>
              <a:cxnLst/>
              <a:rect l="l" t="t" r="r" b="b"/>
              <a:pathLst>
                <a:path w="796" h="811" extrusionOk="0">
                  <a:moveTo>
                    <a:pt x="76" y="1"/>
                  </a:moveTo>
                  <a:cubicBezTo>
                    <a:pt x="62" y="1"/>
                    <a:pt x="47" y="6"/>
                    <a:pt x="34" y="16"/>
                  </a:cubicBezTo>
                  <a:cubicBezTo>
                    <a:pt x="5" y="39"/>
                    <a:pt x="1" y="80"/>
                    <a:pt x="24" y="109"/>
                  </a:cubicBezTo>
                  <a:cubicBezTo>
                    <a:pt x="164" y="275"/>
                    <a:pt x="213" y="518"/>
                    <a:pt x="145" y="725"/>
                  </a:cubicBezTo>
                  <a:cubicBezTo>
                    <a:pt x="137" y="758"/>
                    <a:pt x="153" y="793"/>
                    <a:pt x="184" y="805"/>
                  </a:cubicBezTo>
                  <a:cubicBezTo>
                    <a:pt x="191" y="809"/>
                    <a:pt x="200" y="811"/>
                    <a:pt x="208" y="811"/>
                  </a:cubicBezTo>
                  <a:cubicBezTo>
                    <a:pt x="231" y="811"/>
                    <a:pt x="255" y="798"/>
                    <a:pt x="265" y="776"/>
                  </a:cubicBezTo>
                  <a:cubicBezTo>
                    <a:pt x="358" y="603"/>
                    <a:pt x="538" y="483"/>
                    <a:pt x="734" y="462"/>
                  </a:cubicBezTo>
                  <a:cubicBezTo>
                    <a:pt x="772" y="459"/>
                    <a:pt x="796" y="426"/>
                    <a:pt x="793" y="390"/>
                  </a:cubicBezTo>
                  <a:cubicBezTo>
                    <a:pt x="789" y="358"/>
                    <a:pt x="766" y="331"/>
                    <a:pt x="733" y="331"/>
                  </a:cubicBezTo>
                  <a:cubicBezTo>
                    <a:pt x="729" y="331"/>
                    <a:pt x="725" y="331"/>
                    <a:pt x="721" y="332"/>
                  </a:cubicBezTo>
                  <a:cubicBezTo>
                    <a:pt x="567" y="347"/>
                    <a:pt x="421" y="416"/>
                    <a:pt x="307" y="518"/>
                  </a:cubicBezTo>
                  <a:cubicBezTo>
                    <a:pt x="303" y="339"/>
                    <a:pt x="241" y="160"/>
                    <a:pt x="127" y="24"/>
                  </a:cubicBezTo>
                  <a:cubicBezTo>
                    <a:pt x="113" y="9"/>
                    <a:pt x="95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847;p40"/>
            <p:cNvSpPr/>
            <p:nvPr/>
          </p:nvSpPr>
          <p:spPr>
            <a:xfrm>
              <a:off x="5070425" y="1713325"/>
              <a:ext cx="94550" cy="88125"/>
            </a:xfrm>
            <a:custGeom>
              <a:avLst/>
              <a:gdLst/>
              <a:ahLst/>
              <a:cxnLst/>
              <a:rect l="l" t="t" r="r" b="b"/>
              <a:pathLst>
                <a:path w="3782" h="3525" extrusionOk="0">
                  <a:moveTo>
                    <a:pt x="855" y="0"/>
                  </a:moveTo>
                  <a:lnTo>
                    <a:pt x="855" y="0"/>
                  </a:lnTo>
                  <a:cubicBezTo>
                    <a:pt x="605" y="79"/>
                    <a:pt x="372" y="249"/>
                    <a:pt x="273" y="490"/>
                  </a:cubicBezTo>
                  <a:cubicBezTo>
                    <a:pt x="112" y="889"/>
                    <a:pt x="0" y="1314"/>
                    <a:pt x="73" y="1740"/>
                  </a:cubicBezTo>
                  <a:cubicBezTo>
                    <a:pt x="143" y="2144"/>
                    <a:pt x="466" y="2516"/>
                    <a:pt x="862" y="2638"/>
                  </a:cubicBezTo>
                  <a:cubicBezTo>
                    <a:pt x="857" y="2815"/>
                    <a:pt x="834" y="2973"/>
                    <a:pt x="828" y="3149"/>
                  </a:cubicBezTo>
                  <a:cubicBezTo>
                    <a:pt x="1021" y="3390"/>
                    <a:pt x="1341" y="3525"/>
                    <a:pt x="1688" y="3525"/>
                  </a:cubicBezTo>
                  <a:cubicBezTo>
                    <a:pt x="2097" y="3525"/>
                    <a:pt x="2543" y="3337"/>
                    <a:pt x="2862" y="2915"/>
                  </a:cubicBezTo>
                  <a:lnTo>
                    <a:pt x="2759" y="2254"/>
                  </a:lnTo>
                  <a:lnTo>
                    <a:pt x="2759" y="2254"/>
                  </a:lnTo>
                  <a:cubicBezTo>
                    <a:pt x="2816" y="2268"/>
                    <a:pt x="2874" y="2274"/>
                    <a:pt x="2932" y="2274"/>
                  </a:cubicBezTo>
                  <a:cubicBezTo>
                    <a:pt x="3185" y="2274"/>
                    <a:pt x="3439" y="2151"/>
                    <a:pt x="3587" y="1944"/>
                  </a:cubicBezTo>
                  <a:cubicBezTo>
                    <a:pt x="3770" y="1691"/>
                    <a:pt x="3781" y="1328"/>
                    <a:pt x="3617" y="1062"/>
                  </a:cubicBezTo>
                  <a:cubicBezTo>
                    <a:pt x="3474" y="832"/>
                    <a:pt x="3204" y="687"/>
                    <a:pt x="2933" y="687"/>
                  </a:cubicBezTo>
                  <a:cubicBezTo>
                    <a:pt x="2893" y="687"/>
                    <a:pt x="2853" y="690"/>
                    <a:pt x="2814" y="696"/>
                  </a:cubicBezTo>
                  <a:cubicBezTo>
                    <a:pt x="2765" y="791"/>
                    <a:pt x="2711" y="885"/>
                    <a:pt x="2662" y="982"/>
                  </a:cubicBezTo>
                  <a:cubicBezTo>
                    <a:pt x="2660" y="982"/>
                    <a:pt x="2659" y="982"/>
                    <a:pt x="2657" y="982"/>
                  </a:cubicBezTo>
                  <a:cubicBezTo>
                    <a:pt x="2503" y="982"/>
                    <a:pt x="2361" y="796"/>
                    <a:pt x="2285" y="663"/>
                  </a:cubicBezTo>
                  <a:cubicBezTo>
                    <a:pt x="2207" y="529"/>
                    <a:pt x="2139" y="375"/>
                    <a:pt x="2003" y="299"/>
                  </a:cubicBezTo>
                  <a:cubicBezTo>
                    <a:pt x="1936" y="261"/>
                    <a:pt x="1860" y="247"/>
                    <a:pt x="1783" y="247"/>
                  </a:cubicBezTo>
                  <a:cubicBezTo>
                    <a:pt x="1708" y="247"/>
                    <a:pt x="1631" y="260"/>
                    <a:pt x="1558" y="276"/>
                  </a:cubicBezTo>
                  <a:cubicBezTo>
                    <a:pt x="1446" y="300"/>
                    <a:pt x="1330" y="332"/>
                    <a:pt x="1215" y="332"/>
                  </a:cubicBezTo>
                  <a:cubicBezTo>
                    <a:pt x="1179" y="332"/>
                    <a:pt x="1144" y="329"/>
                    <a:pt x="1108" y="322"/>
                  </a:cubicBezTo>
                  <a:cubicBezTo>
                    <a:pt x="960" y="290"/>
                    <a:pt x="821" y="149"/>
                    <a:pt x="855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848;p40"/>
            <p:cNvSpPr/>
            <p:nvPr/>
          </p:nvSpPr>
          <p:spPr>
            <a:xfrm>
              <a:off x="5088975" y="1710700"/>
              <a:ext cx="21250" cy="16650"/>
            </a:xfrm>
            <a:custGeom>
              <a:avLst/>
              <a:gdLst/>
              <a:ahLst/>
              <a:cxnLst/>
              <a:rect l="l" t="t" r="r" b="b"/>
              <a:pathLst>
                <a:path w="850" h="666" extrusionOk="0">
                  <a:moveTo>
                    <a:pt x="125" y="1"/>
                  </a:moveTo>
                  <a:cubicBezTo>
                    <a:pt x="98" y="1"/>
                    <a:pt x="73" y="18"/>
                    <a:pt x="63" y="45"/>
                  </a:cubicBezTo>
                  <a:cubicBezTo>
                    <a:pt x="0" y="218"/>
                    <a:pt x="55" y="420"/>
                    <a:pt x="193" y="540"/>
                  </a:cubicBezTo>
                  <a:cubicBezTo>
                    <a:pt x="292" y="624"/>
                    <a:pt x="422" y="666"/>
                    <a:pt x="592" y="666"/>
                  </a:cubicBezTo>
                  <a:cubicBezTo>
                    <a:pt x="652" y="666"/>
                    <a:pt x="719" y="660"/>
                    <a:pt x="788" y="647"/>
                  </a:cubicBezTo>
                  <a:cubicBezTo>
                    <a:pt x="824" y="641"/>
                    <a:pt x="849" y="608"/>
                    <a:pt x="844" y="573"/>
                  </a:cubicBezTo>
                  <a:cubicBezTo>
                    <a:pt x="838" y="540"/>
                    <a:pt x="812" y="516"/>
                    <a:pt x="780" y="516"/>
                  </a:cubicBezTo>
                  <a:cubicBezTo>
                    <a:pt x="776" y="516"/>
                    <a:pt x="773" y="516"/>
                    <a:pt x="769" y="517"/>
                  </a:cubicBezTo>
                  <a:cubicBezTo>
                    <a:pt x="704" y="526"/>
                    <a:pt x="645" y="531"/>
                    <a:pt x="591" y="531"/>
                  </a:cubicBezTo>
                  <a:cubicBezTo>
                    <a:pt x="454" y="531"/>
                    <a:pt x="350" y="501"/>
                    <a:pt x="278" y="438"/>
                  </a:cubicBezTo>
                  <a:cubicBezTo>
                    <a:pt x="180" y="355"/>
                    <a:pt x="143" y="209"/>
                    <a:pt x="186" y="89"/>
                  </a:cubicBezTo>
                  <a:cubicBezTo>
                    <a:pt x="199" y="55"/>
                    <a:pt x="180" y="18"/>
                    <a:pt x="147" y="5"/>
                  </a:cubicBezTo>
                  <a:cubicBezTo>
                    <a:pt x="140" y="2"/>
                    <a:pt x="132" y="1"/>
                    <a:pt x="12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849;p40"/>
            <p:cNvSpPr/>
            <p:nvPr/>
          </p:nvSpPr>
          <p:spPr>
            <a:xfrm>
              <a:off x="5117700" y="1740050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2" y="0"/>
                  </a:moveTo>
                  <a:cubicBezTo>
                    <a:pt x="59" y="0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0"/>
                    <a:pt x="1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850;p40"/>
            <p:cNvSpPr/>
            <p:nvPr/>
          </p:nvSpPr>
          <p:spPr>
            <a:xfrm>
              <a:off x="5081475" y="1737725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5"/>
                    <a:pt x="133" y="265"/>
                  </a:cubicBezTo>
                  <a:cubicBezTo>
                    <a:pt x="206" y="265"/>
                    <a:pt x="264" y="205"/>
                    <a:pt x="264" y="132"/>
                  </a:cubicBezTo>
                  <a:cubicBezTo>
                    <a:pt x="264" y="59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851;p40"/>
            <p:cNvSpPr/>
            <p:nvPr/>
          </p:nvSpPr>
          <p:spPr>
            <a:xfrm>
              <a:off x="5077000" y="1725000"/>
              <a:ext cx="16200" cy="7600"/>
            </a:xfrm>
            <a:custGeom>
              <a:avLst/>
              <a:gdLst/>
              <a:ahLst/>
              <a:cxnLst/>
              <a:rect l="l" t="t" r="r" b="b"/>
              <a:pathLst>
                <a:path w="648" h="304" extrusionOk="0">
                  <a:moveTo>
                    <a:pt x="312" y="0"/>
                  </a:moveTo>
                  <a:cubicBezTo>
                    <a:pt x="199" y="0"/>
                    <a:pt x="88" y="56"/>
                    <a:pt x="22" y="148"/>
                  </a:cubicBezTo>
                  <a:cubicBezTo>
                    <a:pt x="0" y="176"/>
                    <a:pt x="7" y="218"/>
                    <a:pt x="38" y="239"/>
                  </a:cubicBezTo>
                  <a:cubicBezTo>
                    <a:pt x="49" y="247"/>
                    <a:pt x="62" y="251"/>
                    <a:pt x="75" y="251"/>
                  </a:cubicBezTo>
                  <a:cubicBezTo>
                    <a:pt x="96" y="251"/>
                    <a:pt x="116" y="242"/>
                    <a:pt x="129" y="224"/>
                  </a:cubicBezTo>
                  <a:cubicBezTo>
                    <a:pt x="169" y="165"/>
                    <a:pt x="240" y="129"/>
                    <a:pt x="311" y="129"/>
                  </a:cubicBezTo>
                  <a:cubicBezTo>
                    <a:pt x="318" y="129"/>
                    <a:pt x="326" y="130"/>
                    <a:pt x="333" y="131"/>
                  </a:cubicBezTo>
                  <a:cubicBezTo>
                    <a:pt x="412" y="139"/>
                    <a:pt x="484" y="194"/>
                    <a:pt x="514" y="265"/>
                  </a:cubicBezTo>
                  <a:cubicBezTo>
                    <a:pt x="524" y="289"/>
                    <a:pt x="549" y="304"/>
                    <a:pt x="574" y="304"/>
                  </a:cubicBezTo>
                  <a:cubicBezTo>
                    <a:pt x="581" y="304"/>
                    <a:pt x="591" y="302"/>
                    <a:pt x="599" y="301"/>
                  </a:cubicBezTo>
                  <a:cubicBezTo>
                    <a:pt x="631" y="286"/>
                    <a:pt x="648" y="248"/>
                    <a:pt x="634" y="215"/>
                  </a:cubicBezTo>
                  <a:cubicBezTo>
                    <a:pt x="585" y="98"/>
                    <a:pt x="472" y="15"/>
                    <a:pt x="348" y="2"/>
                  </a:cubicBezTo>
                  <a:cubicBezTo>
                    <a:pt x="336" y="1"/>
                    <a:pt x="324" y="0"/>
                    <a:pt x="31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852;p40"/>
            <p:cNvSpPr/>
            <p:nvPr/>
          </p:nvSpPr>
          <p:spPr>
            <a:xfrm>
              <a:off x="5111700" y="1727750"/>
              <a:ext cx="14700" cy="3750"/>
            </a:xfrm>
            <a:custGeom>
              <a:avLst/>
              <a:gdLst/>
              <a:ahLst/>
              <a:cxnLst/>
              <a:rect l="l" t="t" r="r" b="b"/>
              <a:pathLst>
                <a:path w="588" h="150" extrusionOk="0">
                  <a:moveTo>
                    <a:pt x="70" y="1"/>
                  </a:moveTo>
                  <a:cubicBezTo>
                    <a:pt x="36" y="5"/>
                    <a:pt x="5" y="28"/>
                    <a:pt x="3" y="64"/>
                  </a:cubicBezTo>
                  <a:cubicBezTo>
                    <a:pt x="0" y="99"/>
                    <a:pt x="29" y="129"/>
                    <a:pt x="65" y="131"/>
                  </a:cubicBezTo>
                  <a:lnTo>
                    <a:pt x="519" y="149"/>
                  </a:lnTo>
                  <a:lnTo>
                    <a:pt x="521" y="149"/>
                  </a:lnTo>
                  <a:cubicBezTo>
                    <a:pt x="556" y="149"/>
                    <a:pt x="585" y="122"/>
                    <a:pt x="586" y="86"/>
                  </a:cubicBezTo>
                  <a:cubicBezTo>
                    <a:pt x="588" y="51"/>
                    <a:pt x="559" y="21"/>
                    <a:pt x="524" y="19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853;p40"/>
            <p:cNvSpPr/>
            <p:nvPr/>
          </p:nvSpPr>
          <p:spPr>
            <a:xfrm>
              <a:off x="5096475" y="1738625"/>
              <a:ext cx="8525" cy="16275"/>
            </a:xfrm>
            <a:custGeom>
              <a:avLst/>
              <a:gdLst/>
              <a:ahLst/>
              <a:cxnLst/>
              <a:rect l="l" t="t" r="r" b="b"/>
              <a:pathLst>
                <a:path w="341" h="651" extrusionOk="0">
                  <a:moveTo>
                    <a:pt x="157" y="0"/>
                  </a:moveTo>
                  <a:cubicBezTo>
                    <a:pt x="126" y="0"/>
                    <a:pt x="98" y="24"/>
                    <a:pt x="93" y="56"/>
                  </a:cubicBezTo>
                  <a:lnTo>
                    <a:pt x="5" y="573"/>
                  </a:lnTo>
                  <a:cubicBezTo>
                    <a:pt x="0" y="593"/>
                    <a:pt x="8" y="615"/>
                    <a:pt x="22" y="631"/>
                  </a:cubicBezTo>
                  <a:cubicBezTo>
                    <a:pt x="35" y="643"/>
                    <a:pt x="50" y="651"/>
                    <a:pt x="69" y="651"/>
                  </a:cubicBezTo>
                  <a:cubicBezTo>
                    <a:pt x="72" y="651"/>
                    <a:pt x="76" y="651"/>
                    <a:pt x="79" y="649"/>
                  </a:cubicBezTo>
                  <a:lnTo>
                    <a:pt x="281" y="615"/>
                  </a:lnTo>
                  <a:cubicBezTo>
                    <a:pt x="316" y="609"/>
                    <a:pt x="341" y="575"/>
                    <a:pt x="335" y="539"/>
                  </a:cubicBezTo>
                  <a:cubicBezTo>
                    <a:pt x="330" y="507"/>
                    <a:pt x="302" y="485"/>
                    <a:pt x="270" y="485"/>
                  </a:cubicBezTo>
                  <a:cubicBezTo>
                    <a:pt x="267" y="485"/>
                    <a:pt x="263" y="486"/>
                    <a:pt x="259" y="486"/>
                  </a:cubicBezTo>
                  <a:lnTo>
                    <a:pt x="149" y="503"/>
                  </a:lnTo>
                  <a:lnTo>
                    <a:pt x="222" y="77"/>
                  </a:lnTo>
                  <a:cubicBezTo>
                    <a:pt x="228" y="42"/>
                    <a:pt x="205" y="7"/>
                    <a:pt x="169" y="2"/>
                  </a:cubicBezTo>
                  <a:cubicBezTo>
                    <a:pt x="165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854;p40"/>
            <p:cNvSpPr/>
            <p:nvPr/>
          </p:nvSpPr>
          <p:spPr>
            <a:xfrm>
              <a:off x="5101050" y="1756025"/>
              <a:ext cx="12000" cy="6175"/>
            </a:xfrm>
            <a:custGeom>
              <a:avLst/>
              <a:gdLst/>
              <a:ahLst/>
              <a:cxnLst/>
              <a:rect l="l" t="t" r="r" b="b"/>
              <a:pathLst>
                <a:path w="480" h="247" extrusionOk="0">
                  <a:moveTo>
                    <a:pt x="405" y="0"/>
                  </a:moveTo>
                  <a:cubicBezTo>
                    <a:pt x="378" y="0"/>
                    <a:pt x="352" y="16"/>
                    <a:pt x="343" y="42"/>
                  </a:cubicBezTo>
                  <a:cubicBezTo>
                    <a:pt x="326" y="83"/>
                    <a:pt x="283" y="113"/>
                    <a:pt x="241" y="115"/>
                  </a:cubicBezTo>
                  <a:cubicBezTo>
                    <a:pt x="198" y="113"/>
                    <a:pt x="153" y="90"/>
                    <a:pt x="133" y="50"/>
                  </a:cubicBezTo>
                  <a:cubicBezTo>
                    <a:pt x="122" y="26"/>
                    <a:pt x="100" y="13"/>
                    <a:pt x="76" y="13"/>
                  </a:cubicBezTo>
                  <a:cubicBezTo>
                    <a:pt x="66" y="13"/>
                    <a:pt x="56" y="16"/>
                    <a:pt x="46" y="20"/>
                  </a:cubicBezTo>
                  <a:cubicBezTo>
                    <a:pt x="12" y="36"/>
                    <a:pt x="0" y="76"/>
                    <a:pt x="16" y="108"/>
                  </a:cubicBezTo>
                  <a:cubicBezTo>
                    <a:pt x="58" y="192"/>
                    <a:pt x="145" y="246"/>
                    <a:pt x="238" y="246"/>
                  </a:cubicBezTo>
                  <a:lnTo>
                    <a:pt x="246" y="246"/>
                  </a:lnTo>
                  <a:cubicBezTo>
                    <a:pt x="343" y="242"/>
                    <a:pt x="431" y="179"/>
                    <a:pt x="466" y="90"/>
                  </a:cubicBezTo>
                  <a:cubicBezTo>
                    <a:pt x="479" y="56"/>
                    <a:pt x="462" y="18"/>
                    <a:pt x="429" y="5"/>
                  </a:cubicBezTo>
                  <a:cubicBezTo>
                    <a:pt x="421" y="2"/>
                    <a:pt x="413" y="0"/>
                    <a:pt x="40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855;p40"/>
            <p:cNvSpPr/>
            <p:nvPr/>
          </p:nvSpPr>
          <p:spPr>
            <a:xfrm>
              <a:off x="5141100" y="1740450"/>
              <a:ext cx="14750" cy="8025"/>
            </a:xfrm>
            <a:custGeom>
              <a:avLst/>
              <a:gdLst/>
              <a:ahLst/>
              <a:cxnLst/>
              <a:rect l="l" t="t" r="r" b="b"/>
              <a:pathLst>
                <a:path w="590" h="321" extrusionOk="0">
                  <a:moveTo>
                    <a:pt x="516" y="1"/>
                  </a:moveTo>
                  <a:cubicBezTo>
                    <a:pt x="507" y="1"/>
                    <a:pt x="498" y="2"/>
                    <a:pt x="490" y="6"/>
                  </a:cubicBezTo>
                  <a:lnTo>
                    <a:pt x="49" y="195"/>
                  </a:lnTo>
                  <a:cubicBezTo>
                    <a:pt x="17" y="209"/>
                    <a:pt x="1" y="247"/>
                    <a:pt x="15" y="280"/>
                  </a:cubicBezTo>
                  <a:cubicBezTo>
                    <a:pt x="25" y="306"/>
                    <a:pt x="51" y="320"/>
                    <a:pt x="75" y="320"/>
                  </a:cubicBezTo>
                  <a:cubicBezTo>
                    <a:pt x="82" y="320"/>
                    <a:pt x="92" y="319"/>
                    <a:pt x="101" y="315"/>
                  </a:cubicBezTo>
                  <a:lnTo>
                    <a:pt x="543" y="126"/>
                  </a:lnTo>
                  <a:cubicBezTo>
                    <a:pt x="574" y="112"/>
                    <a:pt x="590" y="73"/>
                    <a:pt x="576" y="40"/>
                  </a:cubicBezTo>
                  <a:cubicBezTo>
                    <a:pt x="565" y="16"/>
                    <a:pt x="541" y="1"/>
                    <a:pt x="51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856;p40"/>
            <p:cNvSpPr/>
            <p:nvPr/>
          </p:nvSpPr>
          <p:spPr>
            <a:xfrm>
              <a:off x="5089600" y="1778050"/>
              <a:ext cx="27650" cy="5800"/>
            </a:xfrm>
            <a:custGeom>
              <a:avLst/>
              <a:gdLst/>
              <a:ahLst/>
              <a:cxnLst/>
              <a:rect l="l" t="t" r="r" b="b"/>
              <a:pathLst>
                <a:path w="1106" h="232" extrusionOk="0">
                  <a:moveTo>
                    <a:pt x="74" y="0"/>
                  </a:moveTo>
                  <a:cubicBezTo>
                    <a:pt x="47" y="0"/>
                    <a:pt x="22" y="17"/>
                    <a:pt x="12" y="44"/>
                  </a:cubicBezTo>
                  <a:cubicBezTo>
                    <a:pt x="1" y="77"/>
                    <a:pt x="18" y="116"/>
                    <a:pt x="52" y="127"/>
                  </a:cubicBezTo>
                  <a:cubicBezTo>
                    <a:pt x="240" y="197"/>
                    <a:pt x="438" y="232"/>
                    <a:pt x="639" y="232"/>
                  </a:cubicBezTo>
                  <a:cubicBezTo>
                    <a:pt x="777" y="232"/>
                    <a:pt x="917" y="213"/>
                    <a:pt x="1049" y="182"/>
                  </a:cubicBezTo>
                  <a:cubicBezTo>
                    <a:pt x="1085" y="173"/>
                    <a:pt x="1106" y="137"/>
                    <a:pt x="1097" y="101"/>
                  </a:cubicBezTo>
                  <a:cubicBezTo>
                    <a:pt x="1090" y="71"/>
                    <a:pt x="1062" y="51"/>
                    <a:pt x="1033" y="51"/>
                  </a:cubicBezTo>
                  <a:cubicBezTo>
                    <a:pt x="1028" y="51"/>
                    <a:pt x="1022" y="52"/>
                    <a:pt x="1017" y="53"/>
                  </a:cubicBezTo>
                  <a:cubicBezTo>
                    <a:pt x="894" y="84"/>
                    <a:pt x="767" y="100"/>
                    <a:pt x="639" y="100"/>
                  </a:cubicBezTo>
                  <a:cubicBezTo>
                    <a:pt x="455" y="100"/>
                    <a:pt x="270" y="68"/>
                    <a:pt x="97" y="4"/>
                  </a:cubicBezTo>
                  <a:cubicBezTo>
                    <a:pt x="89" y="1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857;p40"/>
            <p:cNvSpPr/>
            <p:nvPr/>
          </p:nvSpPr>
          <p:spPr>
            <a:xfrm>
              <a:off x="5170625" y="1846700"/>
              <a:ext cx="137750" cy="151900"/>
            </a:xfrm>
            <a:custGeom>
              <a:avLst/>
              <a:gdLst/>
              <a:ahLst/>
              <a:cxnLst/>
              <a:rect l="l" t="t" r="r" b="b"/>
              <a:pathLst>
                <a:path w="5510" h="6076" extrusionOk="0">
                  <a:moveTo>
                    <a:pt x="913" y="0"/>
                  </a:moveTo>
                  <a:cubicBezTo>
                    <a:pt x="608" y="1309"/>
                    <a:pt x="305" y="2619"/>
                    <a:pt x="1" y="3931"/>
                  </a:cubicBezTo>
                  <a:cubicBezTo>
                    <a:pt x="723" y="4662"/>
                    <a:pt x="1506" y="5328"/>
                    <a:pt x="2411" y="5812"/>
                  </a:cubicBezTo>
                  <a:cubicBezTo>
                    <a:pt x="2730" y="5982"/>
                    <a:pt x="3096" y="6076"/>
                    <a:pt x="3459" y="6076"/>
                  </a:cubicBezTo>
                  <a:cubicBezTo>
                    <a:pt x="3607" y="6076"/>
                    <a:pt x="3754" y="6060"/>
                    <a:pt x="3897" y="6028"/>
                  </a:cubicBezTo>
                  <a:cubicBezTo>
                    <a:pt x="4395" y="5920"/>
                    <a:pt x="4841" y="5605"/>
                    <a:pt x="5113" y="5175"/>
                  </a:cubicBezTo>
                  <a:cubicBezTo>
                    <a:pt x="5509" y="4550"/>
                    <a:pt x="5510" y="3728"/>
                    <a:pt x="5230" y="3046"/>
                  </a:cubicBezTo>
                  <a:cubicBezTo>
                    <a:pt x="4947" y="2363"/>
                    <a:pt x="4412" y="1810"/>
                    <a:pt x="3805" y="1388"/>
                  </a:cubicBezTo>
                  <a:cubicBezTo>
                    <a:pt x="3197" y="966"/>
                    <a:pt x="2518" y="666"/>
                    <a:pt x="1843" y="367"/>
                  </a:cubicBezTo>
                  <a:cubicBezTo>
                    <a:pt x="1527" y="229"/>
                    <a:pt x="1229" y="139"/>
                    <a:pt x="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858;p40"/>
            <p:cNvSpPr/>
            <p:nvPr/>
          </p:nvSpPr>
          <p:spPr>
            <a:xfrm>
              <a:off x="5192925" y="1845425"/>
              <a:ext cx="92450" cy="48675"/>
            </a:xfrm>
            <a:custGeom>
              <a:avLst/>
              <a:gdLst/>
              <a:ahLst/>
              <a:cxnLst/>
              <a:rect l="l" t="t" r="r" b="b"/>
              <a:pathLst>
                <a:path w="3698" h="1947" extrusionOk="0">
                  <a:moveTo>
                    <a:pt x="45" y="1"/>
                  </a:moveTo>
                  <a:lnTo>
                    <a:pt x="22" y="61"/>
                  </a:lnTo>
                  <a:lnTo>
                    <a:pt x="33" y="33"/>
                  </a:lnTo>
                  <a:lnTo>
                    <a:pt x="45" y="1"/>
                  </a:lnTo>
                  <a:close/>
                  <a:moveTo>
                    <a:pt x="46" y="1"/>
                  </a:moveTo>
                  <a:lnTo>
                    <a:pt x="33" y="33"/>
                  </a:lnTo>
                  <a:lnTo>
                    <a:pt x="1" y="124"/>
                  </a:lnTo>
                  <a:cubicBezTo>
                    <a:pt x="615" y="356"/>
                    <a:pt x="1251" y="596"/>
                    <a:pt x="1852" y="887"/>
                  </a:cubicBezTo>
                  <a:cubicBezTo>
                    <a:pt x="2459" y="1180"/>
                    <a:pt x="3041" y="1533"/>
                    <a:pt x="3584" y="1934"/>
                  </a:cubicBezTo>
                  <a:cubicBezTo>
                    <a:pt x="3597" y="1942"/>
                    <a:pt x="3610" y="1947"/>
                    <a:pt x="3624" y="1947"/>
                  </a:cubicBezTo>
                  <a:cubicBezTo>
                    <a:pt x="3646" y="1947"/>
                    <a:pt x="3666" y="1938"/>
                    <a:pt x="3676" y="1919"/>
                  </a:cubicBezTo>
                  <a:cubicBezTo>
                    <a:pt x="3697" y="1891"/>
                    <a:pt x="3690" y="1849"/>
                    <a:pt x="3662" y="1828"/>
                  </a:cubicBezTo>
                  <a:cubicBezTo>
                    <a:pt x="3113" y="1423"/>
                    <a:pt x="2521" y="1066"/>
                    <a:pt x="1909" y="769"/>
                  </a:cubicBezTo>
                  <a:cubicBezTo>
                    <a:pt x="1304" y="476"/>
                    <a:pt x="665" y="234"/>
                    <a:pt x="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859;p40"/>
            <p:cNvSpPr/>
            <p:nvPr/>
          </p:nvSpPr>
          <p:spPr>
            <a:xfrm>
              <a:off x="5256750" y="1873025"/>
              <a:ext cx="10925" cy="3950"/>
            </a:xfrm>
            <a:custGeom>
              <a:avLst/>
              <a:gdLst/>
              <a:ahLst/>
              <a:cxnLst/>
              <a:rect l="l" t="t" r="r" b="b"/>
              <a:pathLst>
                <a:path w="437" h="158" extrusionOk="0">
                  <a:moveTo>
                    <a:pt x="368" y="0"/>
                  </a:moveTo>
                  <a:cubicBezTo>
                    <a:pt x="366" y="0"/>
                    <a:pt x="363" y="0"/>
                    <a:pt x="361" y="1"/>
                  </a:cubicBezTo>
                  <a:lnTo>
                    <a:pt x="65" y="25"/>
                  </a:lnTo>
                  <a:cubicBezTo>
                    <a:pt x="28" y="29"/>
                    <a:pt x="1" y="61"/>
                    <a:pt x="4" y="96"/>
                  </a:cubicBezTo>
                  <a:cubicBezTo>
                    <a:pt x="8" y="132"/>
                    <a:pt x="37" y="158"/>
                    <a:pt x="71" y="158"/>
                  </a:cubicBezTo>
                  <a:lnTo>
                    <a:pt x="75" y="158"/>
                  </a:lnTo>
                  <a:lnTo>
                    <a:pt x="372" y="132"/>
                  </a:lnTo>
                  <a:cubicBezTo>
                    <a:pt x="410" y="129"/>
                    <a:pt x="437" y="96"/>
                    <a:pt x="432" y="61"/>
                  </a:cubicBezTo>
                  <a:cubicBezTo>
                    <a:pt x="430" y="26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860;p40"/>
            <p:cNvSpPr/>
            <p:nvPr/>
          </p:nvSpPr>
          <p:spPr>
            <a:xfrm>
              <a:off x="5193275" y="1854475"/>
              <a:ext cx="26850" cy="116350"/>
            </a:xfrm>
            <a:custGeom>
              <a:avLst/>
              <a:gdLst/>
              <a:ahLst/>
              <a:cxnLst/>
              <a:rect l="l" t="t" r="r" b="b"/>
              <a:pathLst>
                <a:path w="1074" h="4654" extrusionOk="0">
                  <a:moveTo>
                    <a:pt x="1005" y="0"/>
                  </a:moveTo>
                  <a:cubicBezTo>
                    <a:pt x="974" y="0"/>
                    <a:pt x="944" y="21"/>
                    <a:pt x="937" y="54"/>
                  </a:cubicBezTo>
                  <a:lnTo>
                    <a:pt x="8" y="4575"/>
                  </a:lnTo>
                  <a:cubicBezTo>
                    <a:pt x="1" y="4611"/>
                    <a:pt x="24" y="4645"/>
                    <a:pt x="60" y="4652"/>
                  </a:cubicBezTo>
                  <a:cubicBezTo>
                    <a:pt x="64" y="4654"/>
                    <a:pt x="68" y="4654"/>
                    <a:pt x="72" y="4654"/>
                  </a:cubicBezTo>
                  <a:cubicBezTo>
                    <a:pt x="102" y="4654"/>
                    <a:pt x="130" y="4632"/>
                    <a:pt x="137" y="4601"/>
                  </a:cubicBezTo>
                  <a:lnTo>
                    <a:pt x="1066" y="78"/>
                  </a:lnTo>
                  <a:cubicBezTo>
                    <a:pt x="1073" y="42"/>
                    <a:pt x="1049" y="8"/>
                    <a:pt x="1013" y="1"/>
                  </a:cubicBezTo>
                  <a:cubicBezTo>
                    <a:pt x="1010" y="0"/>
                    <a:pt x="1007" y="0"/>
                    <a:pt x="100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861;p40"/>
            <p:cNvSpPr/>
            <p:nvPr/>
          </p:nvSpPr>
          <p:spPr>
            <a:xfrm>
              <a:off x="5176100" y="1940575"/>
              <a:ext cx="24000" cy="10700"/>
            </a:xfrm>
            <a:custGeom>
              <a:avLst/>
              <a:gdLst/>
              <a:ahLst/>
              <a:cxnLst/>
              <a:rect l="l" t="t" r="r" b="b"/>
              <a:pathLst>
                <a:path w="960" h="428" extrusionOk="0">
                  <a:moveTo>
                    <a:pt x="73" y="0"/>
                  </a:moveTo>
                  <a:cubicBezTo>
                    <a:pt x="46" y="0"/>
                    <a:pt x="22" y="17"/>
                    <a:pt x="12" y="43"/>
                  </a:cubicBezTo>
                  <a:cubicBezTo>
                    <a:pt x="0" y="78"/>
                    <a:pt x="18" y="115"/>
                    <a:pt x="52" y="128"/>
                  </a:cubicBezTo>
                  <a:lnTo>
                    <a:pt x="862" y="423"/>
                  </a:lnTo>
                  <a:cubicBezTo>
                    <a:pt x="870" y="426"/>
                    <a:pt x="880" y="428"/>
                    <a:pt x="887" y="428"/>
                  </a:cubicBezTo>
                  <a:cubicBezTo>
                    <a:pt x="912" y="428"/>
                    <a:pt x="938" y="412"/>
                    <a:pt x="947" y="385"/>
                  </a:cubicBezTo>
                  <a:cubicBezTo>
                    <a:pt x="960" y="351"/>
                    <a:pt x="941" y="313"/>
                    <a:pt x="908" y="301"/>
                  </a:cubicBezTo>
                  <a:lnTo>
                    <a:pt x="96" y="5"/>
                  </a:lnTo>
                  <a:cubicBezTo>
                    <a:pt x="88" y="2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862;p40"/>
            <p:cNvSpPr/>
            <p:nvPr/>
          </p:nvSpPr>
          <p:spPr>
            <a:xfrm>
              <a:off x="5178275" y="1923450"/>
              <a:ext cx="26325" cy="9425"/>
            </a:xfrm>
            <a:custGeom>
              <a:avLst/>
              <a:gdLst/>
              <a:ahLst/>
              <a:cxnLst/>
              <a:rect l="l" t="t" r="r" b="b"/>
              <a:pathLst>
                <a:path w="1053" h="377" extrusionOk="0">
                  <a:moveTo>
                    <a:pt x="71" y="1"/>
                  </a:moveTo>
                  <a:cubicBezTo>
                    <a:pt x="42" y="1"/>
                    <a:pt x="16" y="21"/>
                    <a:pt x="9" y="49"/>
                  </a:cubicBezTo>
                  <a:cubicBezTo>
                    <a:pt x="1" y="84"/>
                    <a:pt x="21" y="121"/>
                    <a:pt x="56" y="129"/>
                  </a:cubicBezTo>
                  <a:lnTo>
                    <a:pt x="964" y="375"/>
                  </a:lnTo>
                  <a:cubicBezTo>
                    <a:pt x="971" y="377"/>
                    <a:pt x="975" y="377"/>
                    <a:pt x="981" y="377"/>
                  </a:cubicBezTo>
                  <a:cubicBezTo>
                    <a:pt x="1010" y="377"/>
                    <a:pt x="1037" y="358"/>
                    <a:pt x="1044" y="328"/>
                  </a:cubicBezTo>
                  <a:cubicBezTo>
                    <a:pt x="1053" y="294"/>
                    <a:pt x="1033" y="256"/>
                    <a:pt x="997" y="248"/>
                  </a:cubicBezTo>
                  <a:lnTo>
                    <a:pt x="89" y="3"/>
                  </a:ln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863;p40"/>
            <p:cNvSpPr/>
            <p:nvPr/>
          </p:nvSpPr>
          <p:spPr>
            <a:xfrm>
              <a:off x="5183850" y="1901300"/>
              <a:ext cx="24725" cy="9625"/>
            </a:xfrm>
            <a:custGeom>
              <a:avLst/>
              <a:gdLst/>
              <a:ahLst/>
              <a:cxnLst/>
              <a:rect l="l" t="t" r="r" b="b"/>
              <a:pathLst>
                <a:path w="989" h="385" extrusionOk="0">
                  <a:moveTo>
                    <a:pt x="72" y="0"/>
                  </a:moveTo>
                  <a:cubicBezTo>
                    <a:pt x="44" y="0"/>
                    <a:pt x="18" y="19"/>
                    <a:pt x="9" y="47"/>
                  </a:cubicBezTo>
                  <a:cubicBezTo>
                    <a:pt x="1" y="83"/>
                    <a:pt x="21" y="119"/>
                    <a:pt x="55" y="129"/>
                  </a:cubicBezTo>
                  <a:lnTo>
                    <a:pt x="898" y="382"/>
                  </a:lnTo>
                  <a:cubicBezTo>
                    <a:pt x="905" y="385"/>
                    <a:pt x="913" y="385"/>
                    <a:pt x="917" y="385"/>
                  </a:cubicBezTo>
                  <a:cubicBezTo>
                    <a:pt x="944" y="385"/>
                    <a:pt x="971" y="368"/>
                    <a:pt x="980" y="336"/>
                  </a:cubicBezTo>
                  <a:cubicBezTo>
                    <a:pt x="988" y="301"/>
                    <a:pt x="971" y="265"/>
                    <a:pt x="935" y="255"/>
                  </a:cubicBezTo>
                  <a:lnTo>
                    <a:pt x="92" y="3"/>
                  </a:lnTo>
                  <a:cubicBezTo>
                    <a:pt x="85" y="1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864;p40"/>
            <p:cNvSpPr/>
            <p:nvPr/>
          </p:nvSpPr>
          <p:spPr>
            <a:xfrm>
              <a:off x="5187525" y="1881450"/>
              <a:ext cx="25275" cy="8925"/>
            </a:xfrm>
            <a:custGeom>
              <a:avLst/>
              <a:gdLst/>
              <a:ahLst/>
              <a:cxnLst/>
              <a:rect l="l" t="t" r="r" b="b"/>
              <a:pathLst>
                <a:path w="1011" h="357" extrusionOk="0">
                  <a:moveTo>
                    <a:pt x="71" y="1"/>
                  </a:moveTo>
                  <a:cubicBezTo>
                    <a:pt x="43" y="1"/>
                    <a:pt x="18" y="20"/>
                    <a:pt x="11" y="50"/>
                  </a:cubicBezTo>
                  <a:cubicBezTo>
                    <a:pt x="1" y="85"/>
                    <a:pt x="22" y="121"/>
                    <a:pt x="58" y="130"/>
                  </a:cubicBezTo>
                  <a:lnTo>
                    <a:pt x="920" y="355"/>
                  </a:lnTo>
                  <a:cubicBezTo>
                    <a:pt x="926" y="357"/>
                    <a:pt x="931" y="357"/>
                    <a:pt x="937" y="357"/>
                  </a:cubicBezTo>
                  <a:cubicBezTo>
                    <a:pt x="966" y="357"/>
                    <a:pt x="991" y="337"/>
                    <a:pt x="1001" y="308"/>
                  </a:cubicBezTo>
                  <a:cubicBezTo>
                    <a:pt x="1010" y="273"/>
                    <a:pt x="990" y="237"/>
                    <a:pt x="954" y="228"/>
                  </a:cubicBezTo>
                  <a:lnTo>
                    <a:pt x="91" y="4"/>
                  </a:lnTo>
                  <a:cubicBezTo>
                    <a:pt x="84" y="2"/>
                    <a:pt x="78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865;p40"/>
            <p:cNvSpPr/>
            <p:nvPr/>
          </p:nvSpPr>
          <p:spPr>
            <a:xfrm>
              <a:off x="5189725" y="1867750"/>
              <a:ext cx="25575" cy="12225"/>
            </a:xfrm>
            <a:custGeom>
              <a:avLst/>
              <a:gdLst/>
              <a:ahLst/>
              <a:cxnLst/>
              <a:rect l="l" t="t" r="r" b="b"/>
              <a:pathLst>
                <a:path w="1023" h="489" extrusionOk="0">
                  <a:moveTo>
                    <a:pt x="75" y="1"/>
                  </a:moveTo>
                  <a:cubicBezTo>
                    <a:pt x="49" y="1"/>
                    <a:pt x="25" y="17"/>
                    <a:pt x="14" y="41"/>
                  </a:cubicBezTo>
                  <a:cubicBezTo>
                    <a:pt x="0" y="76"/>
                    <a:pt x="16" y="113"/>
                    <a:pt x="50" y="127"/>
                  </a:cubicBezTo>
                  <a:lnTo>
                    <a:pt x="922" y="483"/>
                  </a:lnTo>
                  <a:cubicBezTo>
                    <a:pt x="931" y="487"/>
                    <a:pt x="938" y="489"/>
                    <a:pt x="946" y="489"/>
                  </a:cubicBezTo>
                  <a:cubicBezTo>
                    <a:pt x="974" y="489"/>
                    <a:pt x="996" y="475"/>
                    <a:pt x="1008" y="447"/>
                  </a:cubicBezTo>
                  <a:cubicBezTo>
                    <a:pt x="1022" y="413"/>
                    <a:pt x="1005" y="376"/>
                    <a:pt x="972" y="362"/>
                  </a:cubicBezTo>
                  <a:lnTo>
                    <a:pt x="100" y="6"/>
                  </a:lnTo>
                  <a:cubicBezTo>
                    <a:pt x="92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2475;p47"/>
          <p:cNvGrpSpPr/>
          <p:nvPr/>
        </p:nvGrpSpPr>
        <p:grpSpPr>
          <a:xfrm>
            <a:off x="3160704" y="3840216"/>
            <a:ext cx="2751300" cy="1047789"/>
            <a:chOff x="720000" y="2261513"/>
            <a:chExt cx="2751300" cy="1047789"/>
          </a:xfrm>
        </p:grpSpPr>
        <p:sp>
          <p:nvSpPr>
            <p:cNvPr id="487" name="Google Shape;2476;p47"/>
            <p:cNvSpPr/>
            <p:nvPr/>
          </p:nvSpPr>
          <p:spPr>
            <a:xfrm>
              <a:off x="720000" y="3068703"/>
              <a:ext cx="2751300" cy="240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" name="Google Shape;2477;p47"/>
            <p:cNvGrpSpPr/>
            <p:nvPr/>
          </p:nvGrpSpPr>
          <p:grpSpPr>
            <a:xfrm>
              <a:off x="917656" y="2305616"/>
              <a:ext cx="1147194" cy="927868"/>
              <a:chOff x="1185450" y="3922700"/>
              <a:chExt cx="937250" cy="758000"/>
            </a:xfrm>
          </p:grpSpPr>
          <p:sp>
            <p:nvSpPr>
              <p:cNvPr id="539" name="Google Shape;2478;p47"/>
              <p:cNvSpPr/>
              <p:nvPr/>
            </p:nvSpPr>
            <p:spPr>
              <a:xfrm>
                <a:off x="1295175" y="3923625"/>
                <a:ext cx="129425" cy="11437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575" extrusionOk="0">
                    <a:moveTo>
                      <a:pt x="4305" y="0"/>
                    </a:moveTo>
                    <a:lnTo>
                      <a:pt x="4305" y="0"/>
                    </a:lnTo>
                    <a:cubicBezTo>
                      <a:pt x="3812" y="57"/>
                      <a:pt x="3288" y="175"/>
                      <a:pt x="2731" y="374"/>
                    </a:cubicBezTo>
                    <a:cubicBezTo>
                      <a:pt x="1683" y="747"/>
                      <a:pt x="765" y="1373"/>
                      <a:pt x="1" y="2146"/>
                    </a:cubicBezTo>
                    <a:cubicBezTo>
                      <a:pt x="1238" y="2984"/>
                      <a:pt x="2176" y="4575"/>
                      <a:pt x="3414" y="4575"/>
                    </a:cubicBezTo>
                    <a:cubicBezTo>
                      <a:pt x="3610" y="4575"/>
                      <a:pt x="3813" y="4535"/>
                      <a:pt x="4027" y="4446"/>
                    </a:cubicBezTo>
                    <a:cubicBezTo>
                      <a:pt x="5176" y="3903"/>
                      <a:pt x="4651" y="1995"/>
                      <a:pt x="4303" y="662"/>
                    </a:cubicBezTo>
                    <a:cubicBezTo>
                      <a:pt x="4281" y="445"/>
                      <a:pt x="4286" y="223"/>
                      <a:pt x="43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2479;p47"/>
              <p:cNvSpPr/>
              <p:nvPr/>
            </p:nvSpPr>
            <p:spPr>
              <a:xfrm>
                <a:off x="1230225" y="4015225"/>
                <a:ext cx="56375" cy="123600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4944" extrusionOk="0">
                    <a:moveTo>
                      <a:pt x="1397" y="0"/>
                    </a:moveTo>
                    <a:cubicBezTo>
                      <a:pt x="530" y="1371"/>
                      <a:pt x="38" y="2932"/>
                      <a:pt x="5" y="4326"/>
                    </a:cubicBezTo>
                    <a:cubicBezTo>
                      <a:pt x="0" y="4539"/>
                      <a:pt x="7" y="4744"/>
                      <a:pt x="22" y="4944"/>
                    </a:cubicBezTo>
                    <a:cubicBezTo>
                      <a:pt x="351" y="4746"/>
                      <a:pt x="644" y="4526"/>
                      <a:pt x="859" y="4250"/>
                    </a:cubicBezTo>
                    <a:cubicBezTo>
                      <a:pt x="1251" y="3692"/>
                      <a:pt x="1643" y="3131"/>
                      <a:pt x="1842" y="2758"/>
                    </a:cubicBezTo>
                    <a:cubicBezTo>
                      <a:pt x="2254" y="1853"/>
                      <a:pt x="2133" y="663"/>
                      <a:pt x="13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2480;p47"/>
              <p:cNvSpPr/>
              <p:nvPr/>
            </p:nvSpPr>
            <p:spPr>
              <a:xfrm>
                <a:off x="1185450" y="3922700"/>
                <a:ext cx="937250" cy="758000"/>
              </a:xfrm>
              <a:custGeom>
                <a:avLst/>
                <a:gdLst/>
                <a:ahLst/>
                <a:cxnLst/>
                <a:rect l="l" t="t" r="r" b="b"/>
                <a:pathLst>
                  <a:path w="37490" h="30320" extrusionOk="0">
                    <a:moveTo>
                      <a:pt x="26070" y="23874"/>
                    </a:moveTo>
                    <a:lnTo>
                      <a:pt x="26070" y="23874"/>
                    </a:lnTo>
                    <a:cubicBezTo>
                      <a:pt x="26065" y="23877"/>
                      <a:pt x="26062" y="23878"/>
                      <a:pt x="26058" y="23878"/>
                    </a:cubicBezTo>
                    <a:cubicBezTo>
                      <a:pt x="26026" y="23887"/>
                      <a:pt x="25993" y="23899"/>
                      <a:pt x="25962" y="23907"/>
                    </a:cubicBezTo>
                    <a:cubicBezTo>
                      <a:pt x="25844" y="23942"/>
                      <a:pt x="25728" y="23978"/>
                      <a:pt x="25611" y="24012"/>
                    </a:cubicBezTo>
                    <a:cubicBezTo>
                      <a:pt x="25660" y="23987"/>
                      <a:pt x="25711" y="23968"/>
                      <a:pt x="25761" y="23951"/>
                    </a:cubicBezTo>
                    <a:cubicBezTo>
                      <a:pt x="25809" y="23933"/>
                      <a:pt x="25855" y="23920"/>
                      <a:pt x="25903" y="23910"/>
                    </a:cubicBezTo>
                    <a:cubicBezTo>
                      <a:pt x="25919" y="23904"/>
                      <a:pt x="25932" y="23900"/>
                      <a:pt x="25948" y="23897"/>
                    </a:cubicBezTo>
                    <a:cubicBezTo>
                      <a:pt x="25989" y="23886"/>
                      <a:pt x="26028" y="23878"/>
                      <a:pt x="26070" y="23874"/>
                    </a:cubicBezTo>
                    <a:close/>
                    <a:moveTo>
                      <a:pt x="9324" y="1"/>
                    </a:moveTo>
                    <a:cubicBezTo>
                      <a:pt x="9121" y="1"/>
                      <a:pt x="8912" y="12"/>
                      <a:pt x="8696" y="36"/>
                    </a:cubicBezTo>
                    <a:cubicBezTo>
                      <a:pt x="8675" y="259"/>
                      <a:pt x="8670" y="482"/>
                      <a:pt x="8694" y="696"/>
                    </a:cubicBezTo>
                    <a:cubicBezTo>
                      <a:pt x="9044" y="2032"/>
                      <a:pt x="9566" y="3937"/>
                      <a:pt x="8419" y="4480"/>
                    </a:cubicBezTo>
                    <a:cubicBezTo>
                      <a:pt x="8205" y="4569"/>
                      <a:pt x="8002" y="4609"/>
                      <a:pt x="7806" y="4609"/>
                    </a:cubicBezTo>
                    <a:cubicBezTo>
                      <a:pt x="6568" y="4609"/>
                      <a:pt x="5629" y="3017"/>
                      <a:pt x="4391" y="2180"/>
                    </a:cubicBezTo>
                    <a:cubicBezTo>
                      <a:pt x="3934" y="2642"/>
                      <a:pt x="3536" y="3154"/>
                      <a:pt x="3191" y="3698"/>
                    </a:cubicBezTo>
                    <a:cubicBezTo>
                      <a:pt x="3928" y="4363"/>
                      <a:pt x="4047" y="5550"/>
                      <a:pt x="3637" y="6455"/>
                    </a:cubicBezTo>
                    <a:cubicBezTo>
                      <a:pt x="3437" y="6830"/>
                      <a:pt x="3046" y="7388"/>
                      <a:pt x="2654" y="7947"/>
                    </a:cubicBezTo>
                    <a:cubicBezTo>
                      <a:pt x="2437" y="8222"/>
                      <a:pt x="2146" y="8444"/>
                      <a:pt x="1814" y="8641"/>
                    </a:cubicBezTo>
                    <a:cubicBezTo>
                      <a:pt x="1991" y="11096"/>
                      <a:pt x="3499" y="12639"/>
                      <a:pt x="3569" y="12708"/>
                    </a:cubicBezTo>
                    <a:cubicBezTo>
                      <a:pt x="2599" y="13366"/>
                      <a:pt x="1788" y="14310"/>
                      <a:pt x="1340" y="15656"/>
                    </a:cubicBezTo>
                    <a:cubicBezTo>
                      <a:pt x="1267" y="15873"/>
                      <a:pt x="1202" y="16084"/>
                      <a:pt x="1137" y="16297"/>
                    </a:cubicBezTo>
                    <a:cubicBezTo>
                      <a:pt x="0" y="20058"/>
                      <a:pt x="202" y="22958"/>
                      <a:pt x="2004" y="25241"/>
                    </a:cubicBezTo>
                    <a:cubicBezTo>
                      <a:pt x="3908" y="27654"/>
                      <a:pt x="4559" y="28081"/>
                      <a:pt x="4559" y="28081"/>
                    </a:cubicBezTo>
                    <a:cubicBezTo>
                      <a:pt x="4559" y="28081"/>
                      <a:pt x="4465" y="29468"/>
                      <a:pt x="6105" y="29568"/>
                    </a:cubicBezTo>
                    <a:cubicBezTo>
                      <a:pt x="6311" y="29580"/>
                      <a:pt x="6517" y="29587"/>
                      <a:pt x="6719" y="29587"/>
                    </a:cubicBezTo>
                    <a:cubicBezTo>
                      <a:pt x="8027" y="29587"/>
                      <a:pt x="9166" y="29304"/>
                      <a:pt x="9154" y="28547"/>
                    </a:cubicBezTo>
                    <a:cubicBezTo>
                      <a:pt x="9152" y="28493"/>
                      <a:pt x="9145" y="28436"/>
                      <a:pt x="9132" y="28375"/>
                    </a:cubicBezTo>
                    <a:cubicBezTo>
                      <a:pt x="9102" y="28243"/>
                      <a:pt x="9150" y="28165"/>
                      <a:pt x="9261" y="28129"/>
                    </a:cubicBezTo>
                    <a:cubicBezTo>
                      <a:pt x="9315" y="28111"/>
                      <a:pt x="9384" y="28103"/>
                      <a:pt x="9467" y="28103"/>
                    </a:cubicBezTo>
                    <a:cubicBezTo>
                      <a:pt x="10300" y="28103"/>
                      <a:pt x="12554" y="28902"/>
                      <a:pt x="15118" y="28902"/>
                    </a:cubicBezTo>
                    <a:cubicBezTo>
                      <a:pt x="15821" y="28902"/>
                      <a:pt x="16547" y="28842"/>
                      <a:pt x="17274" y="28689"/>
                    </a:cubicBezTo>
                    <a:cubicBezTo>
                      <a:pt x="18426" y="28445"/>
                      <a:pt x="19334" y="28352"/>
                      <a:pt x="20092" y="28352"/>
                    </a:cubicBezTo>
                    <a:cubicBezTo>
                      <a:pt x="21807" y="28352"/>
                      <a:pt x="22757" y="28831"/>
                      <a:pt x="24044" y="29135"/>
                    </a:cubicBezTo>
                    <a:cubicBezTo>
                      <a:pt x="24240" y="29181"/>
                      <a:pt x="24444" y="29222"/>
                      <a:pt x="24658" y="29258"/>
                    </a:cubicBezTo>
                    <a:cubicBezTo>
                      <a:pt x="24678" y="29262"/>
                      <a:pt x="24694" y="29265"/>
                      <a:pt x="24715" y="29269"/>
                    </a:cubicBezTo>
                    <a:cubicBezTo>
                      <a:pt x="24900" y="29298"/>
                      <a:pt x="25078" y="29327"/>
                      <a:pt x="25247" y="29352"/>
                    </a:cubicBezTo>
                    <a:cubicBezTo>
                      <a:pt x="25637" y="29414"/>
                      <a:pt x="25993" y="29465"/>
                      <a:pt x="26323" y="29510"/>
                    </a:cubicBezTo>
                    <a:cubicBezTo>
                      <a:pt x="26489" y="29533"/>
                      <a:pt x="26649" y="29552"/>
                      <a:pt x="26802" y="29569"/>
                    </a:cubicBezTo>
                    <a:cubicBezTo>
                      <a:pt x="27510" y="29653"/>
                      <a:pt x="28119" y="29692"/>
                      <a:pt x="28749" y="29696"/>
                    </a:cubicBezTo>
                    <a:cubicBezTo>
                      <a:pt x="28956" y="29696"/>
                      <a:pt x="29163" y="29695"/>
                      <a:pt x="29379" y="29688"/>
                    </a:cubicBezTo>
                    <a:cubicBezTo>
                      <a:pt x="29514" y="29682"/>
                      <a:pt x="29648" y="29676"/>
                      <a:pt x="29790" y="29669"/>
                    </a:cubicBezTo>
                    <a:lnTo>
                      <a:pt x="29790" y="29669"/>
                    </a:lnTo>
                    <a:cubicBezTo>
                      <a:pt x="29790" y="29669"/>
                      <a:pt x="29713" y="30268"/>
                      <a:pt x="30550" y="30319"/>
                    </a:cubicBezTo>
                    <a:cubicBezTo>
                      <a:pt x="30561" y="30319"/>
                      <a:pt x="30572" y="30319"/>
                      <a:pt x="30583" y="30319"/>
                    </a:cubicBezTo>
                    <a:cubicBezTo>
                      <a:pt x="30941" y="30319"/>
                      <a:pt x="31021" y="30180"/>
                      <a:pt x="31035" y="30086"/>
                    </a:cubicBezTo>
                    <a:cubicBezTo>
                      <a:pt x="31042" y="30037"/>
                      <a:pt x="31029" y="29999"/>
                      <a:pt x="31029" y="29999"/>
                    </a:cubicBezTo>
                    <a:lnTo>
                      <a:pt x="31029" y="29999"/>
                    </a:lnTo>
                    <a:cubicBezTo>
                      <a:pt x="31029" y="29999"/>
                      <a:pt x="31151" y="30076"/>
                      <a:pt x="31325" y="30103"/>
                    </a:cubicBezTo>
                    <a:cubicBezTo>
                      <a:pt x="31360" y="30109"/>
                      <a:pt x="31398" y="30113"/>
                      <a:pt x="31438" y="30113"/>
                    </a:cubicBezTo>
                    <a:cubicBezTo>
                      <a:pt x="31542" y="30113"/>
                      <a:pt x="31658" y="30088"/>
                      <a:pt x="31773" y="30016"/>
                    </a:cubicBezTo>
                    <a:cubicBezTo>
                      <a:pt x="31782" y="30009"/>
                      <a:pt x="31789" y="30003"/>
                      <a:pt x="31798" y="29996"/>
                    </a:cubicBezTo>
                    <a:cubicBezTo>
                      <a:pt x="32112" y="29779"/>
                      <a:pt x="31993" y="29434"/>
                      <a:pt x="31977" y="29391"/>
                    </a:cubicBezTo>
                    <a:lnTo>
                      <a:pt x="31977" y="29391"/>
                    </a:lnTo>
                    <a:cubicBezTo>
                      <a:pt x="31992" y="29410"/>
                      <a:pt x="32058" y="29492"/>
                      <a:pt x="32200" y="29492"/>
                    </a:cubicBezTo>
                    <a:cubicBezTo>
                      <a:pt x="32276" y="29492"/>
                      <a:pt x="32374" y="29468"/>
                      <a:pt x="32497" y="29400"/>
                    </a:cubicBezTo>
                    <a:cubicBezTo>
                      <a:pt x="32881" y="29185"/>
                      <a:pt x="32865" y="28493"/>
                      <a:pt x="32271" y="28288"/>
                    </a:cubicBezTo>
                    <a:cubicBezTo>
                      <a:pt x="31673" y="28085"/>
                      <a:pt x="30570" y="28061"/>
                      <a:pt x="30570" y="28061"/>
                    </a:cubicBezTo>
                    <a:cubicBezTo>
                      <a:pt x="30570" y="28061"/>
                      <a:pt x="29880" y="27709"/>
                      <a:pt x="29243" y="27441"/>
                    </a:cubicBezTo>
                    <a:cubicBezTo>
                      <a:pt x="29043" y="27357"/>
                      <a:pt x="28849" y="27280"/>
                      <a:pt x="28684" y="27224"/>
                    </a:cubicBezTo>
                    <a:cubicBezTo>
                      <a:pt x="28560" y="27185"/>
                      <a:pt x="28450" y="27152"/>
                      <a:pt x="28366" y="27141"/>
                    </a:cubicBezTo>
                    <a:cubicBezTo>
                      <a:pt x="28206" y="27120"/>
                      <a:pt x="28244" y="27092"/>
                      <a:pt x="28392" y="27056"/>
                    </a:cubicBezTo>
                    <a:cubicBezTo>
                      <a:pt x="27852" y="26937"/>
                      <a:pt x="27147" y="26781"/>
                      <a:pt x="26759" y="26693"/>
                    </a:cubicBezTo>
                    <a:cubicBezTo>
                      <a:pt x="26077" y="26536"/>
                      <a:pt x="25253" y="26305"/>
                      <a:pt x="24997" y="26177"/>
                    </a:cubicBezTo>
                    <a:cubicBezTo>
                      <a:pt x="24948" y="26153"/>
                      <a:pt x="24897" y="26088"/>
                      <a:pt x="24856" y="25996"/>
                    </a:cubicBezTo>
                    <a:lnTo>
                      <a:pt x="24856" y="25996"/>
                    </a:lnTo>
                    <a:cubicBezTo>
                      <a:pt x="24898" y="26083"/>
                      <a:pt x="24948" y="26145"/>
                      <a:pt x="24997" y="26171"/>
                    </a:cubicBezTo>
                    <a:cubicBezTo>
                      <a:pt x="25253" y="26297"/>
                      <a:pt x="26077" y="26532"/>
                      <a:pt x="26759" y="26685"/>
                    </a:cubicBezTo>
                    <a:cubicBezTo>
                      <a:pt x="26804" y="26696"/>
                      <a:pt x="26857" y="26709"/>
                      <a:pt x="26909" y="26720"/>
                    </a:cubicBezTo>
                    <a:cubicBezTo>
                      <a:pt x="27313" y="26810"/>
                      <a:pt x="27915" y="26945"/>
                      <a:pt x="28393" y="27049"/>
                    </a:cubicBezTo>
                    <a:cubicBezTo>
                      <a:pt x="28758" y="26960"/>
                      <a:pt x="29812" y="26821"/>
                      <a:pt x="30289" y="26594"/>
                    </a:cubicBezTo>
                    <a:cubicBezTo>
                      <a:pt x="30379" y="26554"/>
                      <a:pt x="30463" y="26528"/>
                      <a:pt x="30544" y="26517"/>
                    </a:cubicBezTo>
                    <a:lnTo>
                      <a:pt x="30702" y="26297"/>
                    </a:lnTo>
                    <a:lnTo>
                      <a:pt x="30825" y="26127"/>
                    </a:lnTo>
                    <a:lnTo>
                      <a:pt x="30825" y="26131"/>
                    </a:lnTo>
                    <a:lnTo>
                      <a:pt x="30705" y="26300"/>
                    </a:lnTo>
                    <a:lnTo>
                      <a:pt x="30543" y="26526"/>
                    </a:lnTo>
                    <a:cubicBezTo>
                      <a:pt x="30580" y="26521"/>
                      <a:pt x="30617" y="26519"/>
                      <a:pt x="30653" y="26519"/>
                    </a:cubicBezTo>
                    <a:cubicBezTo>
                      <a:pt x="30832" y="26519"/>
                      <a:pt x="31004" y="26577"/>
                      <a:pt x="31200" y="26655"/>
                    </a:cubicBezTo>
                    <a:cubicBezTo>
                      <a:pt x="31369" y="26722"/>
                      <a:pt x="31556" y="26801"/>
                      <a:pt x="31779" y="26869"/>
                    </a:cubicBezTo>
                    <a:cubicBezTo>
                      <a:pt x="31989" y="26933"/>
                      <a:pt x="32229" y="26985"/>
                      <a:pt x="32522" y="27002"/>
                    </a:cubicBezTo>
                    <a:cubicBezTo>
                      <a:pt x="32826" y="27021"/>
                      <a:pt x="33095" y="27028"/>
                      <a:pt x="33328" y="27028"/>
                    </a:cubicBezTo>
                    <a:cubicBezTo>
                      <a:pt x="34015" y="27028"/>
                      <a:pt x="34386" y="26968"/>
                      <a:pt x="34386" y="26968"/>
                    </a:cubicBezTo>
                    <a:cubicBezTo>
                      <a:pt x="34386" y="26968"/>
                      <a:pt x="34675" y="27741"/>
                      <a:pt x="35262" y="27741"/>
                    </a:cubicBezTo>
                    <a:cubicBezTo>
                      <a:pt x="35300" y="27741"/>
                      <a:pt x="35339" y="27737"/>
                      <a:pt x="35379" y="27731"/>
                    </a:cubicBezTo>
                    <a:cubicBezTo>
                      <a:pt x="36045" y="27619"/>
                      <a:pt x="35912" y="27302"/>
                      <a:pt x="35912" y="27302"/>
                    </a:cubicBezTo>
                    <a:lnTo>
                      <a:pt x="35912" y="27302"/>
                    </a:lnTo>
                    <a:cubicBezTo>
                      <a:pt x="35912" y="27302"/>
                      <a:pt x="36018" y="27502"/>
                      <a:pt x="36345" y="27502"/>
                    </a:cubicBezTo>
                    <a:cubicBezTo>
                      <a:pt x="36411" y="27502"/>
                      <a:pt x="36486" y="27494"/>
                      <a:pt x="36571" y="27474"/>
                    </a:cubicBezTo>
                    <a:cubicBezTo>
                      <a:pt x="37079" y="27359"/>
                      <a:pt x="36899" y="26866"/>
                      <a:pt x="36899" y="26866"/>
                    </a:cubicBezTo>
                    <a:lnTo>
                      <a:pt x="36899" y="26866"/>
                    </a:lnTo>
                    <a:cubicBezTo>
                      <a:pt x="36899" y="26866"/>
                      <a:pt x="36904" y="26867"/>
                      <a:pt x="36911" y="26867"/>
                    </a:cubicBezTo>
                    <a:cubicBezTo>
                      <a:pt x="36995" y="26867"/>
                      <a:pt x="37489" y="26841"/>
                      <a:pt x="37371" y="26231"/>
                    </a:cubicBezTo>
                    <a:cubicBezTo>
                      <a:pt x="37350" y="26121"/>
                      <a:pt x="37312" y="26034"/>
                      <a:pt x="37266" y="25960"/>
                    </a:cubicBezTo>
                    <a:cubicBezTo>
                      <a:pt x="37022" y="25579"/>
                      <a:pt x="36487" y="25595"/>
                      <a:pt x="36170" y="25510"/>
                    </a:cubicBezTo>
                    <a:cubicBezTo>
                      <a:pt x="35919" y="25440"/>
                      <a:pt x="35222" y="25290"/>
                      <a:pt x="34436" y="25112"/>
                    </a:cubicBezTo>
                    <a:cubicBezTo>
                      <a:pt x="34236" y="25068"/>
                      <a:pt x="34030" y="25021"/>
                      <a:pt x="33828" y="24971"/>
                    </a:cubicBezTo>
                    <a:cubicBezTo>
                      <a:pt x="33622" y="24922"/>
                      <a:pt x="33418" y="24874"/>
                      <a:pt x="33220" y="24825"/>
                    </a:cubicBezTo>
                    <a:cubicBezTo>
                      <a:pt x="33195" y="24818"/>
                      <a:pt x="33172" y="24812"/>
                      <a:pt x="33147" y="24805"/>
                    </a:cubicBezTo>
                    <a:cubicBezTo>
                      <a:pt x="32916" y="24744"/>
                      <a:pt x="32716" y="24673"/>
                      <a:pt x="32542" y="24594"/>
                    </a:cubicBezTo>
                    <a:cubicBezTo>
                      <a:pt x="31873" y="24285"/>
                      <a:pt x="31592" y="23862"/>
                      <a:pt x="31245" y="23437"/>
                    </a:cubicBezTo>
                    <a:cubicBezTo>
                      <a:pt x="31060" y="23210"/>
                      <a:pt x="30921" y="22952"/>
                      <a:pt x="30819" y="22732"/>
                    </a:cubicBezTo>
                    <a:cubicBezTo>
                      <a:pt x="30754" y="22589"/>
                      <a:pt x="30708" y="22460"/>
                      <a:pt x="30675" y="22363"/>
                    </a:cubicBezTo>
                    <a:cubicBezTo>
                      <a:pt x="30635" y="22248"/>
                      <a:pt x="30617" y="22177"/>
                      <a:pt x="30617" y="22177"/>
                    </a:cubicBezTo>
                    <a:cubicBezTo>
                      <a:pt x="30689" y="22114"/>
                      <a:pt x="30756" y="22051"/>
                      <a:pt x="30825" y="21982"/>
                    </a:cubicBezTo>
                    <a:cubicBezTo>
                      <a:pt x="31697" y="21118"/>
                      <a:pt x="32202" y="20007"/>
                      <a:pt x="32532" y="19014"/>
                    </a:cubicBezTo>
                    <a:cubicBezTo>
                      <a:pt x="32764" y="18312"/>
                      <a:pt x="32708" y="17603"/>
                      <a:pt x="32513" y="16959"/>
                    </a:cubicBezTo>
                    <a:cubicBezTo>
                      <a:pt x="32215" y="15982"/>
                      <a:pt x="31588" y="15161"/>
                      <a:pt x="31113" y="14764"/>
                    </a:cubicBezTo>
                    <a:cubicBezTo>
                      <a:pt x="30321" y="14107"/>
                      <a:pt x="28201" y="12613"/>
                      <a:pt x="28201" y="12613"/>
                    </a:cubicBezTo>
                    <a:cubicBezTo>
                      <a:pt x="28201" y="12613"/>
                      <a:pt x="28011" y="10048"/>
                      <a:pt x="27135" y="10048"/>
                    </a:cubicBezTo>
                    <a:cubicBezTo>
                      <a:pt x="27115" y="10048"/>
                      <a:pt x="27095" y="10049"/>
                      <a:pt x="27074" y="10052"/>
                    </a:cubicBezTo>
                    <a:cubicBezTo>
                      <a:pt x="26148" y="10174"/>
                      <a:pt x="25534" y="12150"/>
                      <a:pt x="25534" y="12150"/>
                    </a:cubicBezTo>
                    <a:cubicBezTo>
                      <a:pt x="23022" y="12232"/>
                      <a:pt x="21375" y="13783"/>
                      <a:pt x="21375" y="13783"/>
                    </a:cubicBezTo>
                    <a:cubicBezTo>
                      <a:pt x="21375" y="13783"/>
                      <a:pt x="20034" y="13085"/>
                      <a:pt x="19136" y="13085"/>
                    </a:cubicBezTo>
                    <a:cubicBezTo>
                      <a:pt x="18790" y="13085"/>
                      <a:pt x="18509" y="13189"/>
                      <a:pt x="18397" y="13476"/>
                    </a:cubicBezTo>
                    <a:cubicBezTo>
                      <a:pt x="17993" y="14511"/>
                      <a:pt x="19416" y="16579"/>
                      <a:pt x="19416" y="16579"/>
                    </a:cubicBezTo>
                    <a:cubicBezTo>
                      <a:pt x="19416" y="16579"/>
                      <a:pt x="19386" y="16581"/>
                      <a:pt x="19330" y="16581"/>
                    </a:cubicBezTo>
                    <a:cubicBezTo>
                      <a:pt x="19190" y="16581"/>
                      <a:pt x="18889" y="16573"/>
                      <a:pt x="18494" y="16522"/>
                    </a:cubicBezTo>
                    <a:cubicBezTo>
                      <a:pt x="18432" y="16511"/>
                      <a:pt x="18368" y="16503"/>
                      <a:pt x="18299" y="16494"/>
                    </a:cubicBezTo>
                    <a:cubicBezTo>
                      <a:pt x="18008" y="16446"/>
                      <a:pt x="17676" y="16377"/>
                      <a:pt x="17329" y="16273"/>
                    </a:cubicBezTo>
                    <a:cubicBezTo>
                      <a:pt x="16732" y="16090"/>
                      <a:pt x="16090" y="15802"/>
                      <a:pt x="15518" y="15349"/>
                    </a:cubicBezTo>
                    <a:cubicBezTo>
                      <a:pt x="15382" y="15240"/>
                      <a:pt x="15250" y="15126"/>
                      <a:pt x="15125" y="14997"/>
                    </a:cubicBezTo>
                    <a:cubicBezTo>
                      <a:pt x="15124" y="14996"/>
                      <a:pt x="15121" y="14996"/>
                      <a:pt x="15121" y="14994"/>
                    </a:cubicBezTo>
                    <a:cubicBezTo>
                      <a:pt x="14986" y="14857"/>
                      <a:pt x="14850" y="14719"/>
                      <a:pt x="14716" y="14579"/>
                    </a:cubicBezTo>
                    <a:cubicBezTo>
                      <a:pt x="14577" y="14434"/>
                      <a:pt x="14438" y="14292"/>
                      <a:pt x="14300" y="14150"/>
                    </a:cubicBezTo>
                    <a:cubicBezTo>
                      <a:pt x="14092" y="14420"/>
                      <a:pt x="13825" y="14654"/>
                      <a:pt x="13485" y="14832"/>
                    </a:cubicBezTo>
                    <a:cubicBezTo>
                      <a:pt x="13433" y="14856"/>
                      <a:pt x="13382" y="14867"/>
                      <a:pt x="13331" y="14867"/>
                    </a:cubicBezTo>
                    <a:cubicBezTo>
                      <a:pt x="13003" y="14867"/>
                      <a:pt x="12686" y="14436"/>
                      <a:pt x="12359" y="14427"/>
                    </a:cubicBezTo>
                    <a:cubicBezTo>
                      <a:pt x="10648" y="14577"/>
                      <a:pt x="10785" y="16854"/>
                      <a:pt x="9446" y="17393"/>
                    </a:cubicBezTo>
                    <a:cubicBezTo>
                      <a:pt x="9437" y="17393"/>
                      <a:pt x="9428" y="17393"/>
                      <a:pt x="9419" y="17393"/>
                    </a:cubicBezTo>
                    <a:cubicBezTo>
                      <a:pt x="9185" y="17393"/>
                      <a:pt x="8948" y="17460"/>
                      <a:pt x="8713" y="17460"/>
                    </a:cubicBezTo>
                    <a:cubicBezTo>
                      <a:pt x="8578" y="17460"/>
                      <a:pt x="8443" y="17438"/>
                      <a:pt x="8310" y="17368"/>
                    </a:cubicBezTo>
                    <a:cubicBezTo>
                      <a:pt x="6165" y="15918"/>
                      <a:pt x="7368" y="13267"/>
                      <a:pt x="8627" y="11333"/>
                    </a:cubicBezTo>
                    <a:lnTo>
                      <a:pt x="8627" y="11333"/>
                    </a:lnTo>
                    <a:cubicBezTo>
                      <a:pt x="8368" y="11336"/>
                      <a:pt x="8097" y="11348"/>
                      <a:pt x="7818" y="11369"/>
                    </a:cubicBezTo>
                    <a:cubicBezTo>
                      <a:pt x="7784" y="11348"/>
                      <a:pt x="7742" y="11326"/>
                      <a:pt x="7693" y="11303"/>
                    </a:cubicBezTo>
                    <a:cubicBezTo>
                      <a:pt x="7207" y="11080"/>
                      <a:pt x="6874" y="10796"/>
                      <a:pt x="6642" y="10486"/>
                    </a:cubicBezTo>
                    <a:cubicBezTo>
                      <a:pt x="6131" y="9800"/>
                      <a:pt x="6108" y="8975"/>
                      <a:pt x="5992" y="8342"/>
                    </a:cubicBezTo>
                    <a:cubicBezTo>
                      <a:pt x="5923" y="7966"/>
                      <a:pt x="6044" y="7853"/>
                      <a:pt x="6293" y="7853"/>
                    </a:cubicBezTo>
                    <a:cubicBezTo>
                      <a:pt x="6653" y="7853"/>
                      <a:pt x="7280" y="8088"/>
                      <a:pt x="7989" y="8105"/>
                    </a:cubicBezTo>
                    <a:cubicBezTo>
                      <a:pt x="8106" y="8107"/>
                      <a:pt x="8227" y="8109"/>
                      <a:pt x="8350" y="8109"/>
                    </a:cubicBezTo>
                    <a:cubicBezTo>
                      <a:pt x="9479" y="8109"/>
                      <a:pt x="10825" y="7967"/>
                      <a:pt x="12129" y="6935"/>
                    </a:cubicBezTo>
                    <a:cubicBezTo>
                      <a:pt x="12793" y="6411"/>
                      <a:pt x="13136" y="5737"/>
                      <a:pt x="13272" y="5007"/>
                    </a:cubicBezTo>
                    <a:cubicBezTo>
                      <a:pt x="13433" y="4146"/>
                      <a:pt x="13300" y="3206"/>
                      <a:pt x="13048" y="2345"/>
                    </a:cubicBezTo>
                    <a:cubicBezTo>
                      <a:pt x="12694" y="1147"/>
                      <a:pt x="11352" y="1"/>
                      <a:pt x="9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2481;p47"/>
              <p:cNvSpPr/>
              <p:nvPr/>
            </p:nvSpPr>
            <p:spPr>
              <a:xfrm>
                <a:off x="1834150" y="4519575"/>
                <a:ext cx="3050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33" extrusionOk="0">
                    <a:moveTo>
                      <a:pt x="122" y="1"/>
                    </a:moveTo>
                    <a:cubicBezTo>
                      <a:pt x="80" y="6"/>
                      <a:pt x="41" y="12"/>
                      <a:pt x="0" y="22"/>
                    </a:cubicBezTo>
                    <a:cubicBezTo>
                      <a:pt x="1" y="22"/>
                      <a:pt x="1" y="24"/>
                      <a:pt x="4" y="24"/>
                    </a:cubicBezTo>
                    <a:cubicBezTo>
                      <a:pt x="7" y="28"/>
                      <a:pt x="12" y="29"/>
                      <a:pt x="14" y="32"/>
                    </a:cubicBezTo>
                    <a:cubicBezTo>
                      <a:pt x="45" y="24"/>
                      <a:pt x="78" y="14"/>
                      <a:pt x="110" y="3"/>
                    </a:cubicBezTo>
                    <a:cubicBezTo>
                      <a:pt x="114" y="3"/>
                      <a:pt x="117" y="2"/>
                      <a:pt x="122" y="1"/>
                    </a:cubicBezTo>
                    <a:close/>
                  </a:path>
                </a:pathLst>
              </a:custGeom>
              <a:solidFill>
                <a:srgbClr val="C88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2482;p47"/>
              <p:cNvSpPr/>
              <p:nvPr/>
            </p:nvSpPr>
            <p:spPr>
              <a:xfrm>
                <a:off x="1833025" y="4519575"/>
                <a:ext cx="41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7" extrusionOk="0">
                    <a:moveTo>
                      <a:pt x="167" y="1"/>
                    </a:moveTo>
                    <a:cubicBezTo>
                      <a:pt x="125" y="6"/>
                      <a:pt x="86" y="12"/>
                      <a:pt x="45" y="24"/>
                    </a:cubicBezTo>
                    <a:cubicBezTo>
                      <a:pt x="29" y="28"/>
                      <a:pt x="16" y="31"/>
                      <a:pt x="0" y="37"/>
                    </a:cubicBezTo>
                    <a:cubicBezTo>
                      <a:pt x="17" y="32"/>
                      <a:pt x="32" y="29"/>
                      <a:pt x="49" y="25"/>
                    </a:cubicBezTo>
                    <a:cubicBezTo>
                      <a:pt x="83" y="16"/>
                      <a:pt x="122" y="9"/>
                      <a:pt x="155" y="3"/>
                    </a:cubicBezTo>
                    <a:cubicBezTo>
                      <a:pt x="159" y="3"/>
                      <a:pt x="162" y="2"/>
                      <a:pt x="167" y="1"/>
                    </a:cubicBezTo>
                    <a:close/>
                  </a:path>
                </a:pathLst>
              </a:custGeom>
              <a:solidFill>
                <a:srgbClr val="C88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2483;p47"/>
              <p:cNvSpPr/>
              <p:nvPr/>
            </p:nvSpPr>
            <p:spPr>
              <a:xfrm>
                <a:off x="1339550" y="4206000"/>
                <a:ext cx="203425" cy="153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6128" extrusionOk="0">
                    <a:moveTo>
                      <a:pt x="2593" y="1"/>
                    </a:moveTo>
                    <a:cubicBezTo>
                      <a:pt x="2550" y="1"/>
                      <a:pt x="2507" y="1"/>
                      <a:pt x="2463" y="1"/>
                    </a:cubicBezTo>
                    <a:cubicBezTo>
                      <a:pt x="1204" y="1935"/>
                      <a:pt x="1" y="4587"/>
                      <a:pt x="2146" y="6036"/>
                    </a:cubicBezTo>
                    <a:cubicBezTo>
                      <a:pt x="2279" y="6106"/>
                      <a:pt x="2414" y="6128"/>
                      <a:pt x="2549" y="6128"/>
                    </a:cubicBezTo>
                    <a:cubicBezTo>
                      <a:pt x="2784" y="6128"/>
                      <a:pt x="3021" y="6061"/>
                      <a:pt x="3255" y="6061"/>
                    </a:cubicBezTo>
                    <a:cubicBezTo>
                      <a:pt x="3264" y="6061"/>
                      <a:pt x="3273" y="6061"/>
                      <a:pt x="3282" y="6061"/>
                    </a:cubicBezTo>
                    <a:cubicBezTo>
                      <a:pt x="4621" y="5522"/>
                      <a:pt x="4484" y="3245"/>
                      <a:pt x="6195" y="3096"/>
                    </a:cubicBezTo>
                    <a:cubicBezTo>
                      <a:pt x="6522" y="3104"/>
                      <a:pt x="6840" y="3536"/>
                      <a:pt x="7168" y="3536"/>
                    </a:cubicBezTo>
                    <a:cubicBezTo>
                      <a:pt x="7219" y="3536"/>
                      <a:pt x="7270" y="3525"/>
                      <a:pt x="7321" y="3502"/>
                    </a:cubicBezTo>
                    <a:cubicBezTo>
                      <a:pt x="7661" y="3322"/>
                      <a:pt x="7928" y="3089"/>
                      <a:pt x="8136" y="2818"/>
                    </a:cubicBezTo>
                    <a:cubicBezTo>
                      <a:pt x="7701" y="2370"/>
                      <a:pt x="7266" y="1934"/>
                      <a:pt x="6813" y="1543"/>
                    </a:cubicBezTo>
                    <a:cubicBezTo>
                      <a:pt x="6474" y="1253"/>
                      <a:pt x="6127" y="991"/>
                      <a:pt x="5761" y="768"/>
                    </a:cubicBezTo>
                    <a:cubicBezTo>
                      <a:pt x="5105" y="370"/>
                      <a:pt x="4387" y="100"/>
                      <a:pt x="3547" y="34"/>
                    </a:cubicBezTo>
                    <a:cubicBezTo>
                      <a:pt x="3505" y="30"/>
                      <a:pt x="3460" y="29"/>
                      <a:pt x="3418" y="24"/>
                    </a:cubicBezTo>
                    <a:cubicBezTo>
                      <a:pt x="3166" y="9"/>
                      <a:pt x="2888" y="1"/>
                      <a:pt x="2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2484;p47"/>
              <p:cNvSpPr/>
              <p:nvPr/>
            </p:nvSpPr>
            <p:spPr>
              <a:xfrm>
                <a:off x="1825700" y="4520150"/>
                <a:ext cx="882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16" extrusionOk="0">
                    <a:moveTo>
                      <a:pt x="338" y="1"/>
                    </a:moveTo>
                    <a:cubicBezTo>
                      <a:pt x="322" y="5"/>
                      <a:pt x="309" y="8"/>
                      <a:pt x="293" y="14"/>
                    </a:cubicBezTo>
                    <a:cubicBezTo>
                      <a:pt x="245" y="27"/>
                      <a:pt x="199" y="38"/>
                      <a:pt x="151" y="56"/>
                    </a:cubicBezTo>
                    <a:cubicBezTo>
                      <a:pt x="101" y="72"/>
                      <a:pt x="50" y="89"/>
                      <a:pt x="1" y="115"/>
                    </a:cubicBezTo>
                    <a:cubicBezTo>
                      <a:pt x="118" y="82"/>
                      <a:pt x="234" y="46"/>
                      <a:pt x="352" y="11"/>
                    </a:cubicBezTo>
                    <a:cubicBezTo>
                      <a:pt x="350" y="8"/>
                      <a:pt x="345" y="6"/>
                      <a:pt x="342" y="2"/>
                    </a:cubicBezTo>
                    <a:cubicBezTo>
                      <a:pt x="339" y="2"/>
                      <a:pt x="339" y="1"/>
                      <a:pt x="338" y="1"/>
                    </a:cubicBezTo>
                    <a:close/>
                  </a:path>
                </a:pathLst>
              </a:custGeom>
              <a:solidFill>
                <a:srgbClr val="DA9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2485;p47"/>
              <p:cNvSpPr/>
              <p:nvPr/>
            </p:nvSpPr>
            <p:spPr>
              <a:xfrm>
                <a:off x="1825700" y="4519575"/>
                <a:ext cx="115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37" extrusionOk="0">
                    <a:moveTo>
                      <a:pt x="460" y="1"/>
                    </a:moveTo>
                    <a:cubicBezTo>
                      <a:pt x="418" y="6"/>
                      <a:pt x="379" y="12"/>
                      <a:pt x="338" y="24"/>
                    </a:cubicBezTo>
                    <a:cubicBezTo>
                      <a:pt x="322" y="28"/>
                      <a:pt x="309" y="31"/>
                      <a:pt x="293" y="35"/>
                    </a:cubicBezTo>
                    <a:cubicBezTo>
                      <a:pt x="245" y="45"/>
                      <a:pt x="199" y="58"/>
                      <a:pt x="151" y="76"/>
                    </a:cubicBezTo>
                    <a:cubicBezTo>
                      <a:pt x="101" y="93"/>
                      <a:pt x="50" y="112"/>
                      <a:pt x="1" y="137"/>
                    </a:cubicBezTo>
                    <a:cubicBezTo>
                      <a:pt x="118" y="103"/>
                      <a:pt x="234" y="67"/>
                      <a:pt x="352" y="32"/>
                    </a:cubicBezTo>
                    <a:cubicBezTo>
                      <a:pt x="383" y="24"/>
                      <a:pt x="416" y="14"/>
                      <a:pt x="448" y="3"/>
                    </a:cubicBezTo>
                    <a:cubicBezTo>
                      <a:pt x="452" y="3"/>
                      <a:pt x="455" y="2"/>
                      <a:pt x="460" y="1"/>
                    </a:cubicBezTo>
                    <a:close/>
                  </a:path>
                </a:pathLst>
              </a:custGeom>
              <a:solidFill>
                <a:srgbClr val="C34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2486;p47"/>
              <p:cNvSpPr/>
              <p:nvPr/>
            </p:nvSpPr>
            <p:spPr>
              <a:xfrm>
                <a:off x="1950850" y="4472200"/>
                <a:ext cx="52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2" extrusionOk="0">
                    <a:moveTo>
                      <a:pt x="209" y="1"/>
                    </a:moveTo>
                    <a:lnTo>
                      <a:pt x="209" y="1"/>
                    </a:lnTo>
                    <a:cubicBezTo>
                      <a:pt x="140" y="70"/>
                      <a:pt x="73" y="134"/>
                      <a:pt x="1" y="196"/>
                    </a:cubicBezTo>
                    <a:cubicBezTo>
                      <a:pt x="1" y="196"/>
                      <a:pt x="19" y="267"/>
                      <a:pt x="59" y="381"/>
                    </a:cubicBezTo>
                    <a:cubicBezTo>
                      <a:pt x="116" y="238"/>
                      <a:pt x="167" y="113"/>
                      <a:pt x="209" y="1"/>
                    </a:cubicBezTo>
                    <a:close/>
                  </a:path>
                </a:pathLst>
              </a:custGeom>
              <a:solidFill>
                <a:srgbClr val="C34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2487;p47"/>
              <p:cNvSpPr/>
              <p:nvPr/>
            </p:nvSpPr>
            <p:spPr>
              <a:xfrm>
                <a:off x="1863425" y="4527225"/>
                <a:ext cx="329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227" extrusionOk="0">
                    <a:moveTo>
                      <a:pt x="656" y="1"/>
                    </a:moveTo>
                    <a:cubicBezTo>
                      <a:pt x="616" y="1"/>
                      <a:pt x="576" y="5"/>
                      <a:pt x="536" y="13"/>
                    </a:cubicBezTo>
                    <a:cubicBezTo>
                      <a:pt x="210" y="80"/>
                      <a:pt x="0" y="402"/>
                      <a:pt x="68" y="735"/>
                    </a:cubicBezTo>
                    <a:cubicBezTo>
                      <a:pt x="129" y="1025"/>
                      <a:pt x="383" y="1227"/>
                      <a:pt x="664" y="1227"/>
                    </a:cubicBezTo>
                    <a:cubicBezTo>
                      <a:pt x="704" y="1227"/>
                      <a:pt x="743" y="1223"/>
                      <a:pt x="783" y="1215"/>
                    </a:cubicBezTo>
                    <a:cubicBezTo>
                      <a:pt x="1109" y="1148"/>
                      <a:pt x="1319" y="824"/>
                      <a:pt x="1251" y="492"/>
                    </a:cubicBezTo>
                    <a:cubicBezTo>
                      <a:pt x="1191" y="201"/>
                      <a:pt x="938" y="1"/>
                      <a:pt x="656" y="1"/>
                    </a:cubicBezTo>
                    <a:close/>
                  </a:path>
                </a:pathLst>
              </a:custGeom>
              <a:solidFill>
                <a:srgbClr val="E7A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2488;p47"/>
              <p:cNvSpPr/>
              <p:nvPr/>
            </p:nvSpPr>
            <p:spPr>
              <a:xfrm>
                <a:off x="1861575" y="4527575"/>
                <a:ext cx="32875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202" extrusionOk="0">
                    <a:moveTo>
                      <a:pt x="660" y="1"/>
                    </a:moveTo>
                    <a:cubicBezTo>
                      <a:pt x="620" y="1"/>
                      <a:pt x="579" y="5"/>
                      <a:pt x="537" y="13"/>
                    </a:cubicBezTo>
                    <a:cubicBezTo>
                      <a:pt x="210" y="80"/>
                      <a:pt x="0" y="399"/>
                      <a:pt x="67" y="723"/>
                    </a:cubicBezTo>
                    <a:cubicBezTo>
                      <a:pt x="125" y="1007"/>
                      <a:pt x="375" y="1202"/>
                      <a:pt x="654" y="1202"/>
                    </a:cubicBezTo>
                    <a:cubicBezTo>
                      <a:pt x="695" y="1202"/>
                      <a:pt x="736" y="1198"/>
                      <a:pt x="778" y="1189"/>
                    </a:cubicBezTo>
                    <a:cubicBezTo>
                      <a:pt x="1105" y="1122"/>
                      <a:pt x="1315" y="804"/>
                      <a:pt x="1248" y="480"/>
                    </a:cubicBezTo>
                    <a:cubicBezTo>
                      <a:pt x="1191" y="198"/>
                      <a:pt x="940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2489;p47"/>
              <p:cNvSpPr/>
              <p:nvPr/>
            </p:nvSpPr>
            <p:spPr>
              <a:xfrm>
                <a:off x="1825700" y="4519575"/>
                <a:ext cx="115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37" extrusionOk="0">
                    <a:moveTo>
                      <a:pt x="460" y="1"/>
                    </a:moveTo>
                    <a:cubicBezTo>
                      <a:pt x="418" y="6"/>
                      <a:pt x="379" y="12"/>
                      <a:pt x="338" y="22"/>
                    </a:cubicBezTo>
                    <a:cubicBezTo>
                      <a:pt x="322" y="25"/>
                      <a:pt x="309" y="29"/>
                      <a:pt x="293" y="35"/>
                    </a:cubicBezTo>
                    <a:cubicBezTo>
                      <a:pt x="245" y="47"/>
                      <a:pt x="199" y="60"/>
                      <a:pt x="151" y="76"/>
                    </a:cubicBezTo>
                    <a:cubicBezTo>
                      <a:pt x="101" y="93"/>
                      <a:pt x="50" y="112"/>
                      <a:pt x="1" y="137"/>
                    </a:cubicBezTo>
                    <a:cubicBezTo>
                      <a:pt x="118" y="103"/>
                      <a:pt x="234" y="67"/>
                      <a:pt x="352" y="32"/>
                    </a:cubicBezTo>
                    <a:cubicBezTo>
                      <a:pt x="383" y="24"/>
                      <a:pt x="416" y="14"/>
                      <a:pt x="448" y="3"/>
                    </a:cubicBezTo>
                    <a:cubicBezTo>
                      <a:pt x="452" y="3"/>
                      <a:pt x="455" y="2"/>
                      <a:pt x="460" y="1"/>
                    </a:cubicBezTo>
                    <a:close/>
                  </a:path>
                </a:pathLst>
              </a:custGeom>
              <a:solidFill>
                <a:srgbClr val="DA9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2490;p47"/>
              <p:cNvSpPr/>
              <p:nvPr/>
            </p:nvSpPr>
            <p:spPr>
              <a:xfrm>
                <a:off x="1801150" y="4329100"/>
                <a:ext cx="452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49" extrusionOk="0">
                    <a:moveTo>
                      <a:pt x="1365" y="0"/>
                    </a:moveTo>
                    <a:cubicBezTo>
                      <a:pt x="956" y="0"/>
                      <a:pt x="232" y="435"/>
                      <a:pt x="108" y="739"/>
                    </a:cubicBezTo>
                    <a:cubicBezTo>
                      <a:pt x="0" y="1007"/>
                      <a:pt x="530" y="1049"/>
                      <a:pt x="875" y="1049"/>
                    </a:cubicBezTo>
                    <a:cubicBezTo>
                      <a:pt x="1033" y="1049"/>
                      <a:pt x="1152" y="1040"/>
                      <a:pt x="1152" y="1040"/>
                    </a:cubicBezTo>
                    <a:cubicBezTo>
                      <a:pt x="1264" y="946"/>
                      <a:pt x="1811" y="493"/>
                      <a:pt x="1615" y="119"/>
                    </a:cubicBezTo>
                    <a:cubicBezTo>
                      <a:pt x="1572" y="35"/>
                      <a:pt x="1481" y="0"/>
                      <a:pt x="13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2491;p47"/>
              <p:cNvSpPr/>
              <p:nvPr/>
            </p:nvSpPr>
            <p:spPr>
              <a:xfrm>
                <a:off x="1785425" y="4342500"/>
                <a:ext cx="1013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1930" extrusionOk="0">
                    <a:moveTo>
                      <a:pt x="3698" y="1"/>
                    </a:moveTo>
                    <a:cubicBezTo>
                      <a:pt x="3676" y="1"/>
                      <a:pt x="3655" y="10"/>
                      <a:pt x="3641" y="28"/>
                    </a:cubicBezTo>
                    <a:cubicBezTo>
                      <a:pt x="3618" y="58"/>
                      <a:pt x="3622" y="104"/>
                      <a:pt x="3654" y="128"/>
                    </a:cubicBezTo>
                    <a:cubicBezTo>
                      <a:pt x="3657" y="129"/>
                      <a:pt x="3905" y="329"/>
                      <a:pt x="3785" y="529"/>
                    </a:cubicBezTo>
                    <a:cubicBezTo>
                      <a:pt x="3686" y="691"/>
                      <a:pt x="3149" y="752"/>
                      <a:pt x="2718" y="801"/>
                    </a:cubicBezTo>
                    <a:cubicBezTo>
                      <a:pt x="2548" y="821"/>
                      <a:pt x="2385" y="838"/>
                      <a:pt x="2244" y="862"/>
                    </a:cubicBezTo>
                    <a:cubicBezTo>
                      <a:pt x="1820" y="933"/>
                      <a:pt x="1454" y="1206"/>
                      <a:pt x="1096" y="1468"/>
                    </a:cubicBezTo>
                    <a:cubicBezTo>
                      <a:pt x="985" y="1552"/>
                      <a:pt x="875" y="1635"/>
                      <a:pt x="762" y="1708"/>
                    </a:cubicBezTo>
                    <a:cubicBezTo>
                      <a:pt x="683" y="1762"/>
                      <a:pt x="607" y="1789"/>
                      <a:pt x="534" y="1789"/>
                    </a:cubicBezTo>
                    <a:cubicBezTo>
                      <a:pt x="508" y="1789"/>
                      <a:pt x="482" y="1785"/>
                      <a:pt x="456" y="1778"/>
                    </a:cubicBezTo>
                    <a:cubicBezTo>
                      <a:pt x="261" y="1723"/>
                      <a:pt x="147" y="1487"/>
                      <a:pt x="145" y="1484"/>
                    </a:cubicBezTo>
                    <a:cubicBezTo>
                      <a:pt x="134" y="1458"/>
                      <a:pt x="108" y="1443"/>
                      <a:pt x="82" y="1443"/>
                    </a:cubicBezTo>
                    <a:cubicBezTo>
                      <a:pt x="72" y="1443"/>
                      <a:pt x="61" y="1446"/>
                      <a:pt x="51" y="1451"/>
                    </a:cubicBezTo>
                    <a:cubicBezTo>
                      <a:pt x="15" y="1467"/>
                      <a:pt x="0" y="1509"/>
                      <a:pt x="16" y="1545"/>
                    </a:cubicBezTo>
                    <a:cubicBezTo>
                      <a:pt x="24" y="1556"/>
                      <a:pt x="161" y="1843"/>
                      <a:pt x="419" y="1914"/>
                    </a:cubicBezTo>
                    <a:cubicBezTo>
                      <a:pt x="455" y="1924"/>
                      <a:pt x="491" y="1930"/>
                      <a:pt x="527" y="1930"/>
                    </a:cubicBezTo>
                    <a:cubicBezTo>
                      <a:pt x="529" y="1930"/>
                      <a:pt x="532" y="1930"/>
                      <a:pt x="534" y="1930"/>
                    </a:cubicBezTo>
                    <a:cubicBezTo>
                      <a:pt x="634" y="1930"/>
                      <a:pt x="739" y="1895"/>
                      <a:pt x="840" y="1823"/>
                    </a:cubicBezTo>
                    <a:cubicBezTo>
                      <a:pt x="952" y="1748"/>
                      <a:pt x="1066" y="1664"/>
                      <a:pt x="1180" y="1578"/>
                    </a:cubicBezTo>
                    <a:cubicBezTo>
                      <a:pt x="1522" y="1328"/>
                      <a:pt x="1875" y="1064"/>
                      <a:pt x="2266" y="999"/>
                    </a:cubicBezTo>
                    <a:cubicBezTo>
                      <a:pt x="2404" y="977"/>
                      <a:pt x="2563" y="959"/>
                      <a:pt x="2732" y="940"/>
                    </a:cubicBezTo>
                    <a:cubicBezTo>
                      <a:pt x="3266" y="880"/>
                      <a:pt x="3770" y="822"/>
                      <a:pt x="3903" y="601"/>
                    </a:cubicBezTo>
                    <a:cubicBezTo>
                      <a:pt x="4054" y="355"/>
                      <a:pt x="3861" y="112"/>
                      <a:pt x="3741" y="15"/>
                    </a:cubicBezTo>
                    <a:cubicBezTo>
                      <a:pt x="3728" y="5"/>
                      <a:pt x="3713" y="1"/>
                      <a:pt x="36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2492;p47"/>
              <p:cNvSpPr/>
              <p:nvPr/>
            </p:nvSpPr>
            <p:spPr>
              <a:xfrm>
                <a:off x="1827925" y="4353300"/>
                <a:ext cx="1127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618" extrusionOk="0">
                    <a:moveTo>
                      <a:pt x="79" y="0"/>
                    </a:moveTo>
                    <a:cubicBezTo>
                      <a:pt x="67" y="0"/>
                      <a:pt x="55" y="3"/>
                      <a:pt x="43" y="10"/>
                    </a:cubicBezTo>
                    <a:cubicBezTo>
                      <a:pt x="10" y="30"/>
                      <a:pt x="0" y="75"/>
                      <a:pt x="19" y="108"/>
                    </a:cubicBezTo>
                    <a:lnTo>
                      <a:pt x="308" y="584"/>
                    </a:lnTo>
                    <a:cubicBezTo>
                      <a:pt x="323" y="606"/>
                      <a:pt x="345" y="618"/>
                      <a:pt x="369" y="618"/>
                    </a:cubicBezTo>
                    <a:cubicBezTo>
                      <a:pt x="381" y="618"/>
                      <a:pt x="395" y="615"/>
                      <a:pt x="407" y="608"/>
                    </a:cubicBezTo>
                    <a:cubicBezTo>
                      <a:pt x="439" y="587"/>
                      <a:pt x="450" y="544"/>
                      <a:pt x="430" y="509"/>
                    </a:cubicBezTo>
                    <a:lnTo>
                      <a:pt x="140" y="34"/>
                    </a:lnTo>
                    <a:cubicBezTo>
                      <a:pt x="127" y="12"/>
                      <a:pt x="103" y="0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2493;p47"/>
              <p:cNvSpPr/>
              <p:nvPr/>
            </p:nvSpPr>
            <p:spPr>
              <a:xfrm>
                <a:off x="1827850" y="4380550"/>
                <a:ext cx="220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353" extrusionOk="0">
                    <a:moveTo>
                      <a:pt x="716" y="1"/>
                    </a:moveTo>
                    <a:cubicBezTo>
                      <a:pt x="309" y="1"/>
                      <a:pt x="34" y="260"/>
                      <a:pt x="20" y="272"/>
                    </a:cubicBezTo>
                    <a:cubicBezTo>
                      <a:pt x="0" y="291"/>
                      <a:pt x="0" y="321"/>
                      <a:pt x="19" y="338"/>
                    </a:cubicBezTo>
                    <a:cubicBezTo>
                      <a:pt x="28" y="349"/>
                      <a:pt x="39" y="353"/>
                      <a:pt x="51" y="353"/>
                    </a:cubicBezTo>
                    <a:cubicBezTo>
                      <a:pt x="64" y="353"/>
                      <a:pt x="77" y="350"/>
                      <a:pt x="87" y="338"/>
                    </a:cubicBezTo>
                    <a:cubicBezTo>
                      <a:pt x="88" y="337"/>
                      <a:pt x="348" y="96"/>
                      <a:pt x="721" y="96"/>
                    </a:cubicBezTo>
                    <a:cubicBezTo>
                      <a:pt x="756" y="96"/>
                      <a:pt x="792" y="98"/>
                      <a:pt x="828" y="102"/>
                    </a:cubicBezTo>
                    <a:cubicBezTo>
                      <a:pt x="829" y="103"/>
                      <a:pt x="830" y="103"/>
                      <a:pt x="831" y="103"/>
                    </a:cubicBezTo>
                    <a:cubicBezTo>
                      <a:pt x="854" y="103"/>
                      <a:pt x="876" y="84"/>
                      <a:pt x="880" y="60"/>
                    </a:cubicBezTo>
                    <a:cubicBezTo>
                      <a:pt x="882" y="34"/>
                      <a:pt x="864" y="11"/>
                      <a:pt x="838" y="8"/>
                    </a:cubicBezTo>
                    <a:cubicBezTo>
                      <a:pt x="796" y="3"/>
                      <a:pt x="755" y="1"/>
                      <a:pt x="7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2494;p47"/>
              <p:cNvSpPr/>
              <p:nvPr/>
            </p:nvSpPr>
            <p:spPr>
              <a:xfrm>
                <a:off x="1754475" y="4347850"/>
                <a:ext cx="186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718" extrusionOk="0">
                    <a:moveTo>
                      <a:pt x="328" y="1"/>
                    </a:moveTo>
                    <a:cubicBezTo>
                      <a:pt x="287" y="1"/>
                      <a:pt x="245" y="9"/>
                      <a:pt x="206" y="28"/>
                    </a:cubicBezTo>
                    <a:cubicBezTo>
                      <a:pt x="53" y="105"/>
                      <a:pt x="1" y="315"/>
                      <a:pt x="90" y="498"/>
                    </a:cubicBezTo>
                    <a:cubicBezTo>
                      <a:pt x="159" y="635"/>
                      <a:pt x="287" y="717"/>
                      <a:pt x="413" y="717"/>
                    </a:cubicBezTo>
                    <a:cubicBezTo>
                      <a:pt x="455" y="717"/>
                      <a:pt x="497" y="708"/>
                      <a:pt x="536" y="688"/>
                    </a:cubicBezTo>
                    <a:cubicBezTo>
                      <a:pt x="691" y="611"/>
                      <a:pt x="745" y="401"/>
                      <a:pt x="654" y="219"/>
                    </a:cubicBezTo>
                    <a:cubicBezTo>
                      <a:pt x="586" y="83"/>
                      <a:pt x="456" y="1"/>
                      <a:pt x="3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2495;p47"/>
              <p:cNvSpPr/>
              <p:nvPr/>
            </p:nvSpPr>
            <p:spPr>
              <a:xfrm>
                <a:off x="1867400" y="4306925"/>
                <a:ext cx="18550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19" extrusionOk="0">
                    <a:moveTo>
                      <a:pt x="330" y="1"/>
                    </a:moveTo>
                    <a:cubicBezTo>
                      <a:pt x="288" y="1"/>
                      <a:pt x="247" y="10"/>
                      <a:pt x="209" y="29"/>
                    </a:cubicBezTo>
                    <a:cubicBezTo>
                      <a:pt x="53" y="106"/>
                      <a:pt x="0" y="316"/>
                      <a:pt x="90" y="500"/>
                    </a:cubicBezTo>
                    <a:cubicBezTo>
                      <a:pt x="158" y="636"/>
                      <a:pt x="287" y="718"/>
                      <a:pt x="412" y="718"/>
                    </a:cubicBezTo>
                    <a:cubicBezTo>
                      <a:pt x="455" y="718"/>
                      <a:pt x="497" y="709"/>
                      <a:pt x="536" y="689"/>
                    </a:cubicBezTo>
                    <a:cubicBezTo>
                      <a:pt x="689" y="611"/>
                      <a:pt x="742" y="401"/>
                      <a:pt x="652" y="219"/>
                    </a:cubicBezTo>
                    <a:cubicBezTo>
                      <a:pt x="583" y="83"/>
                      <a:pt x="455" y="1"/>
                      <a:pt x="3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2496;p47"/>
              <p:cNvSpPr/>
              <p:nvPr/>
            </p:nvSpPr>
            <p:spPr>
              <a:xfrm>
                <a:off x="1637900" y="4257825"/>
                <a:ext cx="664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3176" extrusionOk="0">
                    <a:moveTo>
                      <a:pt x="588" y="1"/>
                    </a:moveTo>
                    <a:cubicBezTo>
                      <a:pt x="421" y="1"/>
                      <a:pt x="321" y="20"/>
                      <a:pt x="321" y="20"/>
                    </a:cubicBezTo>
                    <a:cubicBezTo>
                      <a:pt x="1" y="634"/>
                      <a:pt x="538" y="1986"/>
                      <a:pt x="1315" y="3176"/>
                    </a:cubicBezTo>
                    <a:cubicBezTo>
                      <a:pt x="1687" y="2142"/>
                      <a:pt x="2659" y="1114"/>
                      <a:pt x="2659" y="1114"/>
                    </a:cubicBezTo>
                    <a:cubicBezTo>
                      <a:pt x="1934" y="135"/>
                      <a:pt x="1029" y="1"/>
                      <a:pt x="5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2497;p47"/>
              <p:cNvSpPr/>
              <p:nvPr/>
            </p:nvSpPr>
            <p:spPr>
              <a:xfrm>
                <a:off x="1846775" y="4174275"/>
                <a:ext cx="43700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2550" extrusionOk="0">
                    <a:moveTo>
                      <a:pt x="800" y="1"/>
                    </a:moveTo>
                    <a:cubicBezTo>
                      <a:pt x="798" y="1"/>
                      <a:pt x="796" y="1"/>
                      <a:pt x="795" y="1"/>
                    </a:cubicBezTo>
                    <a:cubicBezTo>
                      <a:pt x="795" y="1"/>
                      <a:pt x="6" y="994"/>
                      <a:pt x="0" y="2297"/>
                    </a:cubicBezTo>
                    <a:cubicBezTo>
                      <a:pt x="0" y="2297"/>
                      <a:pt x="9" y="2296"/>
                      <a:pt x="27" y="2296"/>
                    </a:cubicBezTo>
                    <a:cubicBezTo>
                      <a:pt x="176" y="2296"/>
                      <a:pt x="926" y="2309"/>
                      <a:pt x="1748" y="2550"/>
                    </a:cubicBezTo>
                    <a:cubicBezTo>
                      <a:pt x="1748" y="2550"/>
                      <a:pt x="1682" y="1561"/>
                      <a:pt x="1478" y="1026"/>
                    </a:cubicBezTo>
                    <a:cubicBezTo>
                      <a:pt x="1275" y="493"/>
                      <a:pt x="1058" y="1"/>
                      <a:pt x="8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2498;p47"/>
              <p:cNvSpPr/>
              <p:nvPr/>
            </p:nvSpPr>
            <p:spPr>
              <a:xfrm>
                <a:off x="1906550" y="4282575"/>
                <a:ext cx="9550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952" extrusionOk="0">
                    <a:moveTo>
                      <a:pt x="3791" y="1"/>
                    </a:moveTo>
                    <a:cubicBezTo>
                      <a:pt x="3790" y="1"/>
                      <a:pt x="3788" y="1"/>
                      <a:pt x="3786" y="1"/>
                    </a:cubicBezTo>
                    <a:cubicBezTo>
                      <a:pt x="2394" y="321"/>
                      <a:pt x="40" y="1891"/>
                      <a:pt x="15" y="1908"/>
                    </a:cubicBezTo>
                    <a:cubicBezTo>
                      <a:pt x="5" y="1915"/>
                      <a:pt x="1" y="1928"/>
                      <a:pt x="8" y="1940"/>
                    </a:cubicBezTo>
                    <a:cubicBezTo>
                      <a:pt x="14" y="1947"/>
                      <a:pt x="21" y="1951"/>
                      <a:pt x="28" y="1951"/>
                    </a:cubicBezTo>
                    <a:cubicBezTo>
                      <a:pt x="34" y="1951"/>
                      <a:pt x="37" y="1948"/>
                      <a:pt x="43" y="1947"/>
                    </a:cubicBezTo>
                    <a:cubicBezTo>
                      <a:pt x="66" y="1931"/>
                      <a:pt x="2414" y="368"/>
                      <a:pt x="3798" y="49"/>
                    </a:cubicBezTo>
                    <a:cubicBezTo>
                      <a:pt x="3811" y="45"/>
                      <a:pt x="3820" y="32"/>
                      <a:pt x="3815" y="20"/>
                    </a:cubicBezTo>
                    <a:cubicBezTo>
                      <a:pt x="3813" y="9"/>
                      <a:pt x="3803" y="1"/>
                      <a:pt x="3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2499;p47"/>
              <p:cNvSpPr/>
              <p:nvPr/>
            </p:nvSpPr>
            <p:spPr>
              <a:xfrm>
                <a:off x="1918100" y="4330000"/>
                <a:ext cx="1048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841" extrusionOk="0">
                    <a:moveTo>
                      <a:pt x="3975" y="0"/>
                    </a:moveTo>
                    <a:cubicBezTo>
                      <a:pt x="2509" y="0"/>
                      <a:pt x="44" y="787"/>
                      <a:pt x="19" y="796"/>
                    </a:cubicBezTo>
                    <a:cubicBezTo>
                      <a:pt x="8" y="800"/>
                      <a:pt x="1" y="811"/>
                      <a:pt x="5" y="824"/>
                    </a:cubicBezTo>
                    <a:cubicBezTo>
                      <a:pt x="8" y="833"/>
                      <a:pt x="16" y="840"/>
                      <a:pt x="27" y="840"/>
                    </a:cubicBezTo>
                    <a:lnTo>
                      <a:pt x="31" y="840"/>
                    </a:lnTo>
                    <a:cubicBezTo>
                      <a:pt x="57" y="832"/>
                      <a:pt x="2524" y="47"/>
                      <a:pt x="3978" y="47"/>
                    </a:cubicBezTo>
                    <a:cubicBezTo>
                      <a:pt x="4042" y="47"/>
                      <a:pt x="4104" y="48"/>
                      <a:pt x="4164" y="51"/>
                    </a:cubicBezTo>
                    <a:cubicBezTo>
                      <a:pt x="4166" y="52"/>
                      <a:pt x="4168" y="52"/>
                      <a:pt x="4170" y="52"/>
                    </a:cubicBezTo>
                    <a:cubicBezTo>
                      <a:pt x="4181" y="52"/>
                      <a:pt x="4190" y="41"/>
                      <a:pt x="4190" y="30"/>
                    </a:cubicBezTo>
                    <a:cubicBezTo>
                      <a:pt x="4191" y="15"/>
                      <a:pt x="4181" y="5"/>
                      <a:pt x="4168" y="5"/>
                    </a:cubicBezTo>
                    <a:cubicBezTo>
                      <a:pt x="4106" y="2"/>
                      <a:pt x="4042" y="0"/>
                      <a:pt x="39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2500;p47"/>
              <p:cNvSpPr/>
              <p:nvPr/>
            </p:nvSpPr>
            <p:spPr>
              <a:xfrm>
                <a:off x="1915200" y="4309100"/>
                <a:ext cx="8205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1231" extrusionOk="0">
                    <a:moveTo>
                      <a:pt x="3255" y="0"/>
                    </a:moveTo>
                    <a:cubicBezTo>
                      <a:pt x="3253" y="0"/>
                      <a:pt x="3251" y="1"/>
                      <a:pt x="3249" y="2"/>
                    </a:cubicBezTo>
                    <a:cubicBezTo>
                      <a:pt x="1858" y="320"/>
                      <a:pt x="35" y="1176"/>
                      <a:pt x="17" y="1184"/>
                    </a:cubicBezTo>
                    <a:cubicBezTo>
                      <a:pt x="7" y="1190"/>
                      <a:pt x="1" y="1204"/>
                      <a:pt x="7" y="1216"/>
                    </a:cubicBezTo>
                    <a:cubicBezTo>
                      <a:pt x="12" y="1225"/>
                      <a:pt x="20" y="1231"/>
                      <a:pt x="28" y="1231"/>
                    </a:cubicBezTo>
                    <a:cubicBezTo>
                      <a:pt x="31" y="1231"/>
                      <a:pt x="37" y="1231"/>
                      <a:pt x="38" y="1228"/>
                    </a:cubicBezTo>
                    <a:cubicBezTo>
                      <a:pt x="57" y="1220"/>
                      <a:pt x="1874" y="366"/>
                      <a:pt x="3259" y="48"/>
                    </a:cubicBezTo>
                    <a:cubicBezTo>
                      <a:pt x="3272" y="45"/>
                      <a:pt x="3281" y="32"/>
                      <a:pt x="3278" y="19"/>
                    </a:cubicBezTo>
                    <a:cubicBezTo>
                      <a:pt x="3275" y="9"/>
                      <a:pt x="3265" y="0"/>
                      <a:pt x="3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2501;p47"/>
              <p:cNvSpPr/>
              <p:nvPr/>
            </p:nvSpPr>
            <p:spPr>
              <a:xfrm>
                <a:off x="1659300" y="4382975"/>
                <a:ext cx="1004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1491" extrusionOk="0">
                    <a:moveTo>
                      <a:pt x="3989" y="1"/>
                    </a:moveTo>
                    <a:cubicBezTo>
                      <a:pt x="3988" y="1"/>
                      <a:pt x="3986" y="1"/>
                      <a:pt x="3984" y="1"/>
                    </a:cubicBezTo>
                    <a:cubicBezTo>
                      <a:pt x="3955" y="7"/>
                      <a:pt x="1202" y="651"/>
                      <a:pt x="15" y="1447"/>
                    </a:cubicBezTo>
                    <a:cubicBezTo>
                      <a:pt x="3" y="1455"/>
                      <a:pt x="0" y="1469"/>
                      <a:pt x="8" y="1479"/>
                    </a:cubicBezTo>
                    <a:cubicBezTo>
                      <a:pt x="13" y="1486"/>
                      <a:pt x="21" y="1491"/>
                      <a:pt x="28" y="1491"/>
                    </a:cubicBezTo>
                    <a:cubicBezTo>
                      <a:pt x="32" y="1491"/>
                      <a:pt x="38" y="1489"/>
                      <a:pt x="42" y="1486"/>
                    </a:cubicBezTo>
                    <a:cubicBezTo>
                      <a:pt x="1222" y="696"/>
                      <a:pt x="3968" y="56"/>
                      <a:pt x="3996" y="49"/>
                    </a:cubicBezTo>
                    <a:cubicBezTo>
                      <a:pt x="4009" y="45"/>
                      <a:pt x="4018" y="32"/>
                      <a:pt x="4013" y="20"/>
                    </a:cubicBezTo>
                    <a:cubicBezTo>
                      <a:pt x="4011" y="9"/>
                      <a:pt x="4001" y="1"/>
                      <a:pt x="39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2502;p47"/>
              <p:cNvSpPr/>
              <p:nvPr/>
            </p:nvSpPr>
            <p:spPr>
              <a:xfrm>
                <a:off x="1679650" y="4404800"/>
                <a:ext cx="865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2528" extrusionOk="0">
                    <a:moveTo>
                      <a:pt x="3435" y="1"/>
                    </a:moveTo>
                    <a:cubicBezTo>
                      <a:pt x="3431" y="1"/>
                      <a:pt x="3427" y="2"/>
                      <a:pt x="3424" y="4"/>
                    </a:cubicBezTo>
                    <a:cubicBezTo>
                      <a:pt x="3401" y="18"/>
                      <a:pt x="929" y="1395"/>
                      <a:pt x="7" y="2488"/>
                    </a:cubicBezTo>
                    <a:cubicBezTo>
                      <a:pt x="0" y="2498"/>
                      <a:pt x="0" y="2513"/>
                      <a:pt x="12" y="2521"/>
                    </a:cubicBezTo>
                    <a:cubicBezTo>
                      <a:pt x="14" y="2524"/>
                      <a:pt x="20" y="2527"/>
                      <a:pt x="26" y="2527"/>
                    </a:cubicBezTo>
                    <a:cubicBezTo>
                      <a:pt x="33" y="2527"/>
                      <a:pt x="39" y="2524"/>
                      <a:pt x="43" y="2520"/>
                    </a:cubicBezTo>
                    <a:cubicBezTo>
                      <a:pt x="960" y="1434"/>
                      <a:pt x="3422" y="60"/>
                      <a:pt x="3448" y="46"/>
                    </a:cubicBezTo>
                    <a:cubicBezTo>
                      <a:pt x="3458" y="39"/>
                      <a:pt x="3463" y="24"/>
                      <a:pt x="3457" y="13"/>
                    </a:cubicBezTo>
                    <a:cubicBezTo>
                      <a:pt x="3452" y="6"/>
                      <a:pt x="3444" y="1"/>
                      <a:pt x="3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2503;p47"/>
              <p:cNvSpPr/>
              <p:nvPr/>
            </p:nvSpPr>
            <p:spPr>
              <a:xfrm>
                <a:off x="1681925" y="4395100"/>
                <a:ext cx="7815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1593" extrusionOk="0">
                    <a:moveTo>
                      <a:pt x="3097" y="1"/>
                    </a:moveTo>
                    <a:cubicBezTo>
                      <a:pt x="3095" y="1"/>
                      <a:pt x="3092" y="1"/>
                      <a:pt x="3089" y="3"/>
                    </a:cubicBezTo>
                    <a:cubicBezTo>
                      <a:pt x="3071" y="10"/>
                      <a:pt x="1200" y="752"/>
                      <a:pt x="15" y="1549"/>
                    </a:cubicBezTo>
                    <a:cubicBezTo>
                      <a:pt x="3" y="1556"/>
                      <a:pt x="0" y="1570"/>
                      <a:pt x="7" y="1580"/>
                    </a:cubicBezTo>
                    <a:cubicBezTo>
                      <a:pt x="13" y="1588"/>
                      <a:pt x="20" y="1592"/>
                      <a:pt x="28" y="1592"/>
                    </a:cubicBezTo>
                    <a:cubicBezTo>
                      <a:pt x="31" y="1592"/>
                      <a:pt x="36" y="1592"/>
                      <a:pt x="42" y="1588"/>
                    </a:cubicBezTo>
                    <a:cubicBezTo>
                      <a:pt x="1223" y="796"/>
                      <a:pt x="3089" y="53"/>
                      <a:pt x="3107" y="46"/>
                    </a:cubicBezTo>
                    <a:cubicBezTo>
                      <a:pt x="3118" y="40"/>
                      <a:pt x="3126" y="29"/>
                      <a:pt x="3120" y="16"/>
                    </a:cubicBezTo>
                    <a:cubicBezTo>
                      <a:pt x="3115" y="8"/>
                      <a:pt x="3107" y="1"/>
                      <a:pt x="3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2504;p47"/>
              <p:cNvSpPr/>
              <p:nvPr/>
            </p:nvSpPr>
            <p:spPr>
              <a:xfrm>
                <a:off x="1351775" y="4606200"/>
                <a:ext cx="6357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971" extrusionOk="0">
                    <a:moveTo>
                      <a:pt x="768" y="0"/>
                    </a:moveTo>
                    <a:cubicBezTo>
                      <a:pt x="523" y="0"/>
                      <a:pt x="282" y="24"/>
                      <a:pt x="66" y="61"/>
                    </a:cubicBezTo>
                    <a:cubicBezTo>
                      <a:pt x="0" y="73"/>
                      <a:pt x="23" y="172"/>
                      <a:pt x="85" y="172"/>
                    </a:cubicBezTo>
                    <a:cubicBezTo>
                      <a:pt x="89" y="172"/>
                      <a:pt x="92" y="171"/>
                      <a:pt x="96" y="171"/>
                    </a:cubicBezTo>
                    <a:cubicBezTo>
                      <a:pt x="304" y="135"/>
                      <a:pt x="537" y="112"/>
                      <a:pt x="774" y="112"/>
                    </a:cubicBezTo>
                    <a:cubicBezTo>
                      <a:pt x="1449" y="112"/>
                      <a:pt x="2160" y="301"/>
                      <a:pt x="2424" y="939"/>
                    </a:cubicBezTo>
                    <a:cubicBezTo>
                      <a:pt x="2433" y="961"/>
                      <a:pt x="2450" y="970"/>
                      <a:pt x="2467" y="970"/>
                    </a:cubicBezTo>
                    <a:cubicBezTo>
                      <a:pt x="2503" y="970"/>
                      <a:pt x="2543" y="931"/>
                      <a:pt x="2524" y="886"/>
                    </a:cubicBezTo>
                    <a:cubicBezTo>
                      <a:pt x="2241" y="203"/>
                      <a:pt x="1485" y="0"/>
                      <a:pt x="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2505;p47"/>
              <p:cNvSpPr/>
              <p:nvPr/>
            </p:nvSpPr>
            <p:spPr>
              <a:xfrm>
                <a:off x="1332050" y="4398750"/>
                <a:ext cx="85225" cy="21070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8428" extrusionOk="0">
                    <a:moveTo>
                      <a:pt x="85" y="0"/>
                    </a:moveTo>
                    <a:cubicBezTo>
                      <a:pt x="35" y="0"/>
                      <a:pt x="1" y="75"/>
                      <a:pt x="54" y="106"/>
                    </a:cubicBezTo>
                    <a:cubicBezTo>
                      <a:pt x="1116" y="751"/>
                      <a:pt x="2125" y="1666"/>
                      <a:pt x="2675" y="2791"/>
                    </a:cubicBezTo>
                    <a:cubicBezTo>
                      <a:pt x="3210" y="3884"/>
                      <a:pt x="2754" y="5304"/>
                      <a:pt x="2488" y="6413"/>
                    </a:cubicBezTo>
                    <a:cubicBezTo>
                      <a:pt x="2330" y="7069"/>
                      <a:pt x="2136" y="7722"/>
                      <a:pt x="1907" y="8357"/>
                    </a:cubicBezTo>
                    <a:cubicBezTo>
                      <a:pt x="1892" y="8399"/>
                      <a:pt x="1927" y="8427"/>
                      <a:pt x="1962" y="8427"/>
                    </a:cubicBezTo>
                    <a:cubicBezTo>
                      <a:pt x="1985" y="8427"/>
                      <a:pt x="2007" y="8416"/>
                      <a:pt x="2017" y="8389"/>
                    </a:cubicBezTo>
                    <a:cubicBezTo>
                      <a:pt x="2583" y="6825"/>
                      <a:pt x="3409" y="4589"/>
                      <a:pt x="2860" y="2944"/>
                    </a:cubicBezTo>
                    <a:cubicBezTo>
                      <a:pt x="2446" y="1702"/>
                      <a:pt x="1201" y="670"/>
                      <a:pt x="114" y="9"/>
                    </a:cubicBezTo>
                    <a:cubicBezTo>
                      <a:pt x="104" y="3"/>
                      <a:pt x="94" y="0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2506;p47"/>
              <p:cNvSpPr/>
              <p:nvPr/>
            </p:nvSpPr>
            <p:spPr>
              <a:xfrm>
                <a:off x="1778825" y="4555000"/>
                <a:ext cx="1177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1912" extrusionOk="0">
                    <a:moveTo>
                      <a:pt x="77" y="1"/>
                    </a:moveTo>
                    <a:cubicBezTo>
                      <a:pt x="37" y="1"/>
                      <a:pt x="0" y="56"/>
                      <a:pt x="33" y="99"/>
                    </a:cubicBezTo>
                    <a:cubicBezTo>
                      <a:pt x="1090" y="1460"/>
                      <a:pt x="3098" y="1393"/>
                      <a:pt x="4613" y="1909"/>
                    </a:cubicBezTo>
                    <a:cubicBezTo>
                      <a:pt x="4620" y="1911"/>
                      <a:pt x="4626" y="1912"/>
                      <a:pt x="4632" y="1912"/>
                    </a:cubicBezTo>
                    <a:cubicBezTo>
                      <a:pt x="4688" y="1912"/>
                      <a:pt x="4708" y="1821"/>
                      <a:pt x="4645" y="1800"/>
                    </a:cubicBezTo>
                    <a:cubicBezTo>
                      <a:pt x="3170" y="1298"/>
                      <a:pt x="1139" y="1340"/>
                      <a:pt x="115" y="22"/>
                    </a:cubicBezTo>
                    <a:cubicBezTo>
                      <a:pt x="104" y="7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2507;p47"/>
              <p:cNvSpPr/>
              <p:nvPr/>
            </p:nvSpPr>
            <p:spPr>
              <a:xfrm>
                <a:off x="1940550" y="4571575"/>
                <a:ext cx="22350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708" extrusionOk="0">
                    <a:moveTo>
                      <a:pt x="813" y="0"/>
                    </a:moveTo>
                    <a:cubicBezTo>
                      <a:pt x="800" y="0"/>
                      <a:pt x="787" y="5"/>
                      <a:pt x="776" y="18"/>
                    </a:cubicBezTo>
                    <a:cubicBezTo>
                      <a:pt x="569" y="238"/>
                      <a:pt x="330" y="461"/>
                      <a:pt x="57" y="600"/>
                    </a:cubicBezTo>
                    <a:cubicBezTo>
                      <a:pt x="1" y="630"/>
                      <a:pt x="32" y="707"/>
                      <a:pt x="83" y="707"/>
                    </a:cubicBezTo>
                    <a:cubicBezTo>
                      <a:pt x="92" y="707"/>
                      <a:pt x="101" y="705"/>
                      <a:pt x="110" y="700"/>
                    </a:cubicBezTo>
                    <a:cubicBezTo>
                      <a:pt x="391" y="555"/>
                      <a:pt x="638" y="326"/>
                      <a:pt x="854" y="99"/>
                    </a:cubicBezTo>
                    <a:cubicBezTo>
                      <a:pt x="893" y="59"/>
                      <a:pt x="855" y="0"/>
                      <a:pt x="8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2508;p47"/>
              <p:cNvSpPr/>
              <p:nvPr/>
            </p:nvSpPr>
            <p:spPr>
              <a:xfrm>
                <a:off x="1914600" y="4476700"/>
                <a:ext cx="381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765" extrusionOk="0">
                    <a:moveTo>
                      <a:pt x="1470" y="1"/>
                    </a:moveTo>
                    <a:cubicBezTo>
                      <a:pt x="1442" y="1"/>
                      <a:pt x="1414" y="18"/>
                      <a:pt x="1412" y="54"/>
                    </a:cubicBezTo>
                    <a:cubicBezTo>
                      <a:pt x="1344" y="740"/>
                      <a:pt x="565" y="1319"/>
                      <a:pt x="52" y="1655"/>
                    </a:cubicBezTo>
                    <a:cubicBezTo>
                      <a:pt x="0" y="1689"/>
                      <a:pt x="30" y="1764"/>
                      <a:pt x="77" y="1764"/>
                    </a:cubicBezTo>
                    <a:cubicBezTo>
                      <a:pt x="86" y="1764"/>
                      <a:pt x="96" y="1761"/>
                      <a:pt x="106" y="1755"/>
                    </a:cubicBezTo>
                    <a:cubicBezTo>
                      <a:pt x="660" y="1391"/>
                      <a:pt x="1452" y="790"/>
                      <a:pt x="1523" y="57"/>
                    </a:cubicBezTo>
                    <a:cubicBezTo>
                      <a:pt x="1527" y="20"/>
                      <a:pt x="1499" y="1"/>
                      <a:pt x="14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2509;p47"/>
              <p:cNvSpPr/>
              <p:nvPr/>
            </p:nvSpPr>
            <p:spPr>
              <a:xfrm>
                <a:off x="1930850" y="4494450"/>
                <a:ext cx="220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29" extrusionOk="0">
                    <a:moveTo>
                      <a:pt x="797" y="1"/>
                    </a:moveTo>
                    <a:cubicBezTo>
                      <a:pt x="769" y="1"/>
                      <a:pt x="743" y="18"/>
                      <a:pt x="744" y="53"/>
                    </a:cubicBezTo>
                    <a:cubicBezTo>
                      <a:pt x="769" y="770"/>
                      <a:pt x="468" y="1492"/>
                      <a:pt x="32" y="2046"/>
                    </a:cubicBezTo>
                    <a:cubicBezTo>
                      <a:pt x="0" y="2088"/>
                      <a:pt x="40" y="2129"/>
                      <a:pt x="82" y="2129"/>
                    </a:cubicBezTo>
                    <a:cubicBezTo>
                      <a:pt x="99" y="2129"/>
                      <a:pt x="116" y="2122"/>
                      <a:pt x="129" y="2106"/>
                    </a:cubicBezTo>
                    <a:cubicBezTo>
                      <a:pt x="576" y="1537"/>
                      <a:pt x="882" y="791"/>
                      <a:pt x="859" y="56"/>
                    </a:cubicBezTo>
                    <a:cubicBezTo>
                      <a:pt x="857" y="20"/>
                      <a:pt x="826" y="1"/>
                      <a:pt x="7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2510;p47"/>
              <p:cNvSpPr/>
              <p:nvPr/>
            </p:nvSpPr>
            <p:spPr>
              <a:xfrm>
                <a:off x="1681250" y="4495000"/>
                <a:ext cx="984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330" extrusionOk="0">
                    <a:moveTo>
                      <a:pt x="30" y="1"/>
                    </a:moveTo>
                    <a:cubicBezTo>
                      <a:pt x="12" y="1"/>
                      <a:pt x="1" y="29"/>
                      <a:pt x="19" y="43"/>
                    </a:cubicBezTo>
                    <a:cubicBezTo>
                      <a:pt x="1072" y="846"/>
                      <a:pt x="2552" y="1301"/>
                      <a:pt x="3862" y="1330"/>
                    </a:cubicBezTo>
                    <a:cubicBezTo>
                      <a:pt x="3862" y="1330"/>
                      <a:pt x="3863" y="1330"/>
                      <a:pt x="3863" y="1330"/>
                    </a:cubicBezTo>
                    <a:cubicBezTo>
                      <a:pt x="3934" y="1330"/>
                      <a:pt x="3935" y="1221"/>
                      <a:pt x="3863" y="1215"/>
                    </a:cubicBezTo>
                    <a:cubicBezTo>
                      <a:pt x="2566" y="1141"/>
                      <a:pt x="1127" y="753"/>
                      <a:pt x="42" y="5"/>
                    </a:cubicBezTo>
                    <a:cubicBezTo>
                      <a:pt x="38" y="2"/>
                      <a:pt x="34" y="1"/>
                      <a:pt x="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2511;p47"/>
              <p:cNvSpPr/>
              <p:nvPr/>
            </p:nvSpPr>
            <p:spPr>
              <a:xfrm>
                <a:off x="1797800" y="4519525"/>
                <a:ext cx="366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350" extrusionOk="0">
                    <a:moveTo>
                      <a:pt x="1408" y="1"/>
                    </a:moveTo>
                    <a:cubicBezTo>
                      <a:pt x="1406" y="1"/>
                      <a:pt x="1404" y="1"/>
                      <a:pt x="1402" y="1"/>
                    </a:cubicBezTo>
                    <a:cubicBezTo>
                      <a:pt x="953" y="51"/>
                      <a:pt x="553" y="292"/>
                      <a:pt x="91" y="292"/>
                    </a:cubicBezTo>
                    <a:cubicBezTo>
                      <a:pt x="71" y="292"/>
                      <a:pt x="50" y="292"/>
                      <a:pt x="30" y="291"/>
                    </a:cubicBezTo>
                    <a:cubicBezTo>
                      <a:pt x="29" y="291"/>
                      <a:pt x="28" y="290"/>
                      <a:pt x="27" y="290"/>
                    </a:cubicBezTo>
                    <a:cubicBezTo>
                      <a:pt x="1" y="290"/>
                      <a:pt x="4" y="330"/>
                      <a:pt x="30" y="335"/>
                    </a:cubicBezTo>
                    <a:cubicBezTo>
                      <a:pt x="94" y="345"/>
                      <a:pt x="160" y="349"/>
                      <a:pt x="226" y="349"/>
                    </a:cubicBezTo>
                    <a:cubicBezTo>
                      <a:pt x="626" y="349"/>
                      <a:pt x="1060" y="197"/>
                      <a:pt x="1419" y="71"/>
                    </a:cubicBezTo>
                    <a:cubicBezTo>
                      <a:pt x="1463" y="55"/>
                      <a:pt x="1450" y="1"/>
                      <a:pt x="14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2512;p47"/>
              <p:cNvSpPr/>
              <p:nvPr/>
            </p:nvSpPr>
            <p:spPr>
              <a:xfrm>
                <a:off x="1302350" y="4083950"/>
                <a:ext cx="77800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1650" extrusionOk="0">
                    <a:moveTo>
                      <a:pt x="32" y="1"/>
                    </a:moveTo>
                    <a:cubicBezTo>
                      <a:pt x="17" y="1"/>
                      <a:pt x="1" y="22"/>
                      <a:pt x="13" y="38"/>
                    </a:cubicBezTo>
                    <a:cubicBezTo>
                      <a:pt x="823" y="1019"/>
                      <a:pt x="1794" y="1509"/>
                      <a:pt x="3055" y="1649"/>
                    </a:cubicBezTo>
                    <a:cubicBezTo>
                      <a:pt x="3057" y="1649"/>
                      <a:pt x="3058" y="1649"/>
                      <a:pt x="3060" y="1649"/>
                    </a:cubicBezTo>
                    <a:cubicBezTo>
                      <a:pt x="3103" y="1649"/>
                      <a:pt x="3111" y="1579"/>
                      <a:pt x="3068" y="1568"/>
                    </a:cubicBezTo>
                    <a:cubicBezTo>
                      <a:pt x="2482" y="1442"/>
                      <a:pt x="1920" y="1367"/>
                      <a:pt x="1377" y="1095"/>
                    </a:cubicBezTo>
                    <a:cubicBezTo>
                      <a:pt x="866" y="837"/>
                      <a:pt x="414" y="437"/>
                      <a:pt x="44" y="6"/>
                    </a:cubicBezTo>
                    <a:cubicBezTo>
                      <a:pt x="40" y="2"/>
                      <a:pt x="36" y="1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" name="Google Shape;2513;p47"/>
            <p:cNvGrpSpPr/>
            <p:nvPr/>
          </p:nvGrpSpPr>
          <p:grpSpPr>
            <a:xfrm flipH="1">
              <a:off x="2027514" y="2921803"/>
              <a:ext cx="542173" cy="311605"/>
              <a:chOff x="1673450" y="3825850"/>
              <a:chExt cx="435550" cy="250325"/>
            </a:xfrm>
          </p:grpSpPr>
          <p:sp>
            <p:nvSpPr>
              <p:cNvPr id="526" name="Google Shape;2514;p47"/>
              <p:cNvSpPr/>
              <p:nvPr/>
            </p:nvSpPr>
            <p:spPr>
              <a:xfrm>
                <a:off x="1854000" y="3825850"/>
                <a:ext cx="1520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390" extrusionOk="0">
                    <a:moveTo>
                      <a:pt x="5018" y="0"/>
                    </a:moveTo>
                    <a:cubicBezTo>
                      <a:pt x="4950" y="0"/>
                      <a:pt x="4882" y="2"/>
                      <a:pt x="4814" y="6"/>
                    </a:cubicBezTo>
                    <a:cubicBezTo>
                      <a:pt x="4814" y="6"/>
                      <a:pt x="2478" y="95"/>
                      <a:pt x="1386" y="247"/>
                    </a:cubicBezTo>
                    <a:cubicBezTo>
                      <a:pt x="1253" y="266"/>
                      <a:pt x="1128" y="281"/>
                      <a:pt x="1013" y="291"/>
                    </a:cubicBezTo>
                    <a:cubicBezTo>
                      <a:pt x="580" y="1109"/>
                      <a:pt x="1" y="2511"/>
                      <a:pt x="489" y="3684"/>
                    </a:cubicBezTo>
                    <a:cubicBezTo>
                      <a:pt x="1211" y="5412"/>
                      <a:pt x="1392" y="6210"/>
                      <a:pt x="2326" y="6301"/>
                    </a:cubicBezTo>
                    <a:cubicBezTo>
                      <a:pt x="2735" y="6341"/>
                      <a:pt x="3095" y="6389"/>
                      <a:pt x="3406" y="6389"/>
                    </a:cubicBezTo>
                    <a:cubicBezTo>
                      <a:pt x="3804" y="6389"/>
                      <a:pt x="4121" y="6309"/>
                      <a:pt x="4351" y="6028"/>
                    </a:cubicBezTo>
                    <a:cubicBezTo>
                      <a:pt x="4759" y="5528"/>
                      <a:pt x="5374" y="4935"/>
                      <a:pt x="5534" y="4117"/>
                    </a:cubicBezTo>
                    <a:cubicBezTo>
                      <a:pt x="5693" y="3296"/>
                      <a:pt x="6081" y="2251"/>
                      <a:pt x="5877" y="1227"/>
                    </a:cubicBezTo>
                    <a:cubicBezTo>
                      <a:pt x="5783" y="754"/>
                      <a:pt x="5668" y="341"/>
                      <a:pt x="5573" y="33"/>
                    </a:cubicBezTo>
                    <a:cubicBezTo>
                      <a:pt x="5392" y="13"/>
                      <a:pt x="5206" y="0"/>
                      <a:pt x="50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2515;p47"/>
              <p:cNvSpPr/>
              <p:nvPr/>
            </p:nvSpPr>
            <p:spPr>
              <a:xfrm>
                <a:off x="1673450" y="3858550"/>
                <a:ext cx="154125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8151" extrusionOk="0">
                    <a:moveTo>
                      <a:pt x="652" y="4993"/>
                    </a:moveTo>
                    <a:cubicBezTo>
                      <a:pt x="652" y="4993"/>
                      <a:pt x="659" y="5063"/>
                      <a:pt x="646" y="5138"/>
                    </a:cubicBezTo>
                    <a:cubicBezTo>
                      <a:pt x="649" y="5051"/>
                      <a:pt x="652" y="4993"/>
                      <a:pt x="652" y="4993"/>
                    </a:cubicBezTo>
                    <a:close/>
                    <a:moveTo>
                      <a:pt x="3096" y="0"/>
                    </a:moveTo>
                    <a:lnTo>
                      <a:pt x="3096" y="0"/>
                    </a:lnTo>
                    <a:cubicBezTo>
                      <a:pt x="2881" y="108"/>
                      <a:pt x="2680" y="228"/>
                      <a:pt x="2505" y="365"/>
                    </a:cubicBezTo>
                    <a:cubicBezTo>
                      <a:pt x="2018" y="744"/>
                      <a:pt x="1471" y="1231"/>
                      <a:pt x="1057" y="1661"/>
                    </a:cubicBezTo>
                    <a:cubicBezTo>
                      <a:pt x="542" y="2199"/>
                      <a:pt x="234" y="2651"/>
                      <a:pt x="501" y="2702"/>
                    </a:cubicBezTo>
                    <a:cubicBezTo>
                      <a:pt x="501" y="2702"/>
                      <a:pt x="0" y="3514"/>
                      <a:pt x="247" y="3860"/>
                    </a:cubicBezTo>
                    <a:cubicBezTo>
                      <a:pt x="281" y="3909"/>
                      <a:pt x="332" y="3951"/>
                      <a:pt x="403" y="3976"/>
                    </a:cubicBezTo>
                    <a:cubicBezTo>
                      <a:pt x="403" y="3976"/>
                      <a:pt x="63" y="5145"/>
                      <a:pt x="378" y="5280"/>
                    </a:cubicBezTo>
                    <a:cubicBezTo>
                      <a:pt x="423" y="5299"/>
                      <a:pt x="460" y="5307"/>
                      <a:pt x="491" y="5307"/>
                    </a:cubicBezTo>
                    <a:cubicBezTo>
                      <a:pt x="593" y="5307"/>
                      <a:pt x="632" y="5221"/>
                      <a:pt x="646" y="5138"/>
                    </a:cubicBezTo>
                    <a:lnTo>
                      <a:pt x="646" y="5138"/>
                    </a:lnTo>
                    <a:cubicBezTo>
                      <a:pt x="639" y="5454"/>
                      <a:pt x="652" y="6183"/>
                      <a:pt x="924" y="6267"/>
                    </a:cubicBezTo>
                    <a:cubicBezTo>
                      <a:pt x="963" y="6279"/>
                      <a:pt x="994" y="6284"/>
                      <a:pt x="1021" y="6284"/>
                    </a:cubicBezTo>
                    <a:cubicBezTo>
                      <a:pt x="1112" y="6284"/>
                      <a:pt x="1138" y="6222"/>
                      <a:pt x="1138" y="6153"/>
                    </a:cubicBezTo>
                    <a:cubicBezTo>
                      <a:pt x="1115" y="6050"/>
                      <a:pt x="1098" y="5975"/>
                      <a:pt x="1093" y="5953"/>
                    </a:cubicBezTo>
                    <a:lnTo>
                      <a:pt x="1093" y="5953"/>
                    </a:lnTo>
                    <a:cubicBezTo>
                      <a:pt x="1105" y="5979"/>
                      <a:pt x="1138" y="6073"/>
                      <a:pt x="1138" y="6153"/>
                    </a:cubicBezTo>
                    <a:cubicBezTo>
                      <a:pt x="1217" y="6472"/>
                      <a:pt x="1380" y="7052"/>
                      <a:pt x="1537" y="7052"/>
                    </a:cubicBezTo>
                    <a:cubicBezTo>
                      <a:pt x="1550" y="7052"/>
                      <a:pt x="1564" y="7048"/>
                      <a:pt x="1577" y="7039"/>
                    </a:cubicBezTo>
                    <a:cubicBezTo>
                      <a:pt x="1735" y="6936"/>
                      <a:pt x="1759" y="6797"/>
                      <a:pt x="1761" y="6720"/>
                    </a:cubicBezTo>
                    <a:cubicBezTo>
                      <a:pt x="1778" y="6929"/>
                      <a:pt x="1969" y="7449"/>
                      <a:pt x="2608" y="7828"/>
                    </a:cubicBezTo>
                    <a:cubicBezTo>
                      <a:pt x="3009" y="8068"/>
                      <a:pt x="3316" y="8151"/>
                      <a:pt x="3575" y="8151"/>
                    </a:cubicBezTo>
                    <a:cubicBezTo>
                      <a:pt x="3874" y="8151"/>
                      <a:pt x="4109" y="8040"/>
                      <a:pt x="4352" y="7935"/>
                    </a:cubicBezTo>
                    <a:cubicBezTo>
                      <a:pt x="4352" y="7935"/>
                      <a:pt x="4975" y="7872"/>
                      <a:pt x="5513" y="7872"/>
                    </a:cubicBezTo>
                    <a:cubicBezTo>
                      <a:pt x="5666" y="7872"/>
                      <a:pt x="5813" y="7877"/>
                      <a:pt x="5936" y="7890"/>
                    </a:cubicBezTo>
                    <a:cubicBezTo>
                      <a:pt x="6015" y="7899"/>
                      <a:pt x="6092" y="7910"/>
                      <a:pt x="6165" y="7922"/>
                    </a:cubicBezTo>
                    <a:cubicBezTo>
                      <a:pt x="6053" y="7512"/>
                      <a:pt x="5872" y="7036"/>
                      <a:pt x="5655" y="6600"/>
                    </a:cubicBezTo>
                    <a:cubicBezTo>
                      <a:pt x="5596" y="6484"/>
                      <a:pt x="5536" y="6371"/>
                      <a:pt x="5471" y="6264"/>
                    </a:cubicBezTo>
                    <a:cubicBezTo>
                      <a:pt x="4995" y="5475"/>
                      <a:pt x="5105" y="4684"/>
                      <a:pt x="5263" y="3803"/>
                    </a:cubicBezTo>
                    <a:lnTo>
                      <a:pt x="5263" y="3803"/>
                    </a:lnTo>
                    <a:cubicBezTo>
                      <a:pt x="5020" y="4454"/>
                      <a:pt x="4786" y="4974"/>
                      <a:pt x="4340" y="4974"/>
                    </a:cubicBezTo>
                    <a:cubicBezTo>
                      <a:pt x="4182" y="4974"/>
                      <a:pt x="3999" y="4909"/>
                      <a:pt x="3779" y="4763"/>
                    </a:cubicBezTo>
                    <a:cubicBezTo>
                      <a:pt x="2367" y="3705"/>
                      <a:pt x="3521" y="1620"/>
                      <a:pt x="3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2516;p47"/>
              <p:cNvSpPr/>
              <p:nvPr/>
            </p:nvSpPr>
            <p:spPr>
              <a:xfrm>
                <a:off x="1732525" y="3834200"/>
                <a:ext cx="11680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5952" extrusionOk="0">
                    <a:moveTo>
                      <a:pt x="4672" y="0"/>
                    </a:moveTo>
                    <a:cubicBezTo>
                      <a:pt x="4440" y="10"/>
                      <a:pt x="4208" y="33"/>
                      <a:pt x="3932" y="97"/>
                    </a:cubicBezTo>
                    <a:cubicBezTo>
                      <a:pt x="3270" y="248"/>
                      <a:pt x="1826" y="424"/>
                      <a:pt x="730" y="976"/>
                    </a:cubicBezTo>
                    <a:cubicBezTo>
                      <a:pt x="1157" y="2596"/>
                      <a:pt x="0" y="4680"/>
                      <a:pt x="1414" y="5740"/>
                    </a:cubicBezTo>
                    <a:cubicBezTo>
                      <a:pt x="1634" y="5886"/>
                      <a:pt x="1817" y="5951"/>
                      <a:pt x="1974" y="5951"/>
                    </a:cubicBezTo>
                    <a:cubicBezTo>
                      <a:pt x="2420" y="5951"/>
                      <a:pt x="2654" y="5431"/>
                      <a:pt x="2898" y="4780"/>
                    </a:cubicBezTo>
                    <a:cubicBezTo>
                      <a:pt x="2900" y="4774"/>
                      <a:pt x="2900" y="4767"/>
                      <a:pt x="2901" y="4761"/>
                    </a:cubicBezTo>
                    <a:cubicBezTo>
                      <a:pt x="3059" y="3873"/>
                      <a:pt x="3469" y="2758"/>
                      <a:pt x="3969" y="1758"/>
                    </a:cubicBezTo>
                    <a:cubicBezTo>
                      <a:pt x="4269" y="1158"/>
                      <a:pt x="4518" y="463"/>
                      <a:pt x="46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2517;p47"/>
              <p:cNvSpPr/>
              <p:nvPr/>
            </p:nvSpPr>
            <p:spPr>
              <a:xfrm>
                <a:off x="2026100" y="3836375"/>
                <a:ext cx="8290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375" extrusionOk="0">
                    <a:moveTo>
                      <a:pt x="249" y="0"/>
                    </a:moveTo>
                    <a:cubicBezTo>
                      <a:pt x="136" y="375"/>
                      <a:pt x="32" y="782"/>
                      <a:pt x="23" y="1078"/>
                    </a:cubicBezTo>
                    <a:cubicBezTo>
                      <a:pt x="0" y="1785"/>
                      <a:pt x="183" y="2855"/>
                      <a:pt x="478" y="3513"/>
                    </a:cubicBezTo>
                    <a:cubicBezTo>
                      <a:pt x="773" y="4174"/>
                      <a:pt x="727" y="5059"/>
                      <a:pt x="1682" y="5288"/>
                    </a:cubicBezTo>
                    <a:cubicBezTo>
                      <a:pt x="1915" y="5343"/>
                      <a:pt x="2121" y="5374"/>
                      <a:pt x="2309" y="5374"/>
                    </a:cubicBezTo>
                    <a:cubicBezTo>
                      <a:pt x="2663" y="5374"/>
                      <a:pt x="2952" y="5265"/>
                      <a:pt x="3236" y="5002"/>
                    </a:cubicBezTo>
                    <a:cubicBezTo>
                      <a:pt x="3288" y="4766"/>
                      <a:pt x="3315" y="4522"/>
                      <a:pt x="3308" y="4288"/>
                    </a:cubicBezTo>
                    <a:cubicBezTo>
                      <a:pt x="3278" y="3422"/>
                      <a:pt x="2686" y="1892"/>
                      <a:pt x="2594" y="1663"/>
                    </a:cubicBezTo>
                    <a:cubicBezTo>
                      <a:pt x="2505" y="1436"/>
                      <a:pt x="2442" y="1345"/>
                      <a:pt x="2442" y="1345"/>
                    </a:cubicBezTo>
                    <a:cubicBezTo>
                      <a:pt x="2442" y="1345"/>
                      <a:pt x="3172" y="1148"/>
                      <a:pt x="3187" y="525"/>
                    </a:cubicBezTo>
                    <a:cubicBezTo>
                      <a:pt x="3194" y="187"/>
                      <a:pt x="3104" y="91"/>
                      <a:pt x="2949" y="91"/>
                    </a:cubicBezTo>
                    <a:cubicBezTo>
                      <a:pt x="2818" y="91"/>
                      <a:pt x="2643" y="158"/>
                      <a:pt x="2442" y="207"/>
                    </a:cubicBezTo>
                    <a:cubicBezTo>
                      <a:pt x="2232" y="258"/>
                      <a:pt x="1923" y="280"/>
                      <a:pt x="1624" y="280"/>
                    </a:cubicBezTo>
                    <a:cubicBezTo>
                      <a:pt x="1299" y="280"/>
                      <a:pt x="985" y="254"/>
                      <a:pt x="820" y="207"/>
                    </a:cubicBezTo>
                    <a:cubicBezTo>
                      <a:pt x="718" y="178"/>
                      <a:pt x="517" y="96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2518;p47"/>
              <p:cNvSpPr/>
              <p:nvPr/>
            </p:nvSpPr>
            <p:spPr>
              <a:xfrm>
                <a:off x="1798225" y="3826700"/>
                <a:ext cx="309675" cy="248275"/>
              </a:xfrm>
              <a:custGeom>
                <a:avLst/>
                <a:gdLst/>
                <a:ahLst/>
                <a:cxnLst/>
                <a:rect l="l" t="t" r="r" b="b"/>
                <a:pathLst>
                  <a:path w="12387" h="9931" extrusionOk="0">
                    <a:moveTo>
                      <a:pt x="7798" y="0"/>
                    </a:moveTo>
                    <a:cubicBezTo>
                      <a:pt x="7893" y="307"/>
                      <a:pt x="8008" y="723"/>
                      <a:pt x="8102" y="1193"/>
                    </a:cubicBezTo>
                    <a:cubicBezTo>
                      <a:pt x="8308" y="2217"/>
                      <a:pt x="7921" y="3265"/>
                      <a:pt x="7762" y="4084"/>
                    </a:cubicBezTo>
                    <a:cubicBezTo>
                      <a:pt x="7601" y="4902"/>
                      <a:pt x="6987" y="5494"/>
                      <a:pt x="6576" y="5995"/>
                    </a:cubicBezTo>
                    <a:cubicBezTo>
                      <a:pt x="6347" y="6276"/>
                      <a:pt x="6030" y="6356"/>
                      <a:pt x="5631" y="6356"/>
                    </a:cubicBezTo>
                    <a:cubicBezTo>
                      <a:pt x="5320" y="6356"/>
                      <a:pt x="4961" y="6308"/>
                      <a:pt x="4554" y="6269"/>
                    </a:cubicBezTo>
                    <a:cubicBezTo>
                      <a:pt x="3620" y="6176"/>
                      <a:pt x="3439" y="5380"/>
                      <a:pt x="2717" y="3651"/>
                    </a:cubicBezTo>
                    <a:cubicBezTo>
                      <a:pt x="2227" y="2477"/>
                      <a:pt x="2806" y="1078"/>
                      <a:pt x="3238" y="260"/>
                    </a:cubicBezTo>
                    <a:lnTo>
                      <a:pt x="3238" y="260"/>
                    </a:lnTo>
                    <a:cubicBezTo>
                      <a:pt x="2740" y="304"/>
                      <a:pt x="2394" y="289"/>
                      <a:pt x="2045" y="303"/>
                    </a:cubicBezTo>
                    <a:cubicBezTo>
                      <a:pt x="1893" y="766"/>
                      <a:pt x="1644" y="1461"/>
                      <a:pt x="1343" y="2059"/>
                    </a:cubicBezTo>
                    <a:cubicBezTo>
                      <a:pt x="842" y="3061"/>
                      <a:pt x="432" y="4175"/>
                      <a:pt x="273" y="5061"/>
                    </a:cubicBezTo>
                    <a:cubicBezTo>
                      <a:pt x="114" y="5950"/>
                      <a:pt x="1" y="6745"/>
                      <a:pt x="479" y="7543"/>
                    </a:cubicBezTo>
                    <a:cubicBezTo>
                      <a:pt x="541" y="7650"/>
                      <a:pt x="603" y="7761"/>
                      <a:pt x="663" y="7877"/>
                    </a:cubicBezTo>
                    <a:cubicBezTo>
                      <a:pt x="884" y="8311"/>
                      <a:pt x="1062" y="8786"/>
                      <a:pt x="1175" y="9199"/>
                    </a:cubicBezTo>
                    <a:cubicBezTo>
                      <a:pt x="1573" y="9266"/>
                      <a:pt x="1920" y="9380"/>
                      <a:pt x="2598" y="9380"/>
                    </a:cubicBezTo>
                    <a:cubicBezTo>
                      <a:pt x="2663" y="9380"/>
                      <a:pt x="2732" y="9379"/>
                      <a:pt x="2805" y="9377"/>
                    </a:cubicBezTo>
                    <a:cubicBezTo>
                      <a:pt x="2920" y="9373"/>
                      <a:pt x="3033" y="9372"/>
                      <a:pt x="3144" y="9372"/>
                    </a:cubicBezTo>
                    <a:cubicBezTo>
                      <a:pt x="3708" y="9372"/>
                      <a:pt x="4219" y="9410"/>
                      <a:pt x="4641" y="9410"/>
                    </a:cubicBezTo>
                    <a:cubicBezTo>
                      <a:pt x="4826" y="9410"/>
                      <a:pt x="4994" y="9402"/>
                      <a:pt x="5142" y="9381"/>
                    </a:cubicBezTo>
                    <a:cubicBezTo>
                      <a:pt x="5290" y="9359"/>
                      <a:pt x="5425" y="9351"/>
                      <a:pt x="5543" y="9351"/>
                    </a:cubicBezTo>
                    <a:cubicBezTo>
                      <a:pt x="5859" y="9351"/>
                      <a:pt x="6052" y="9409"/>
                      <a:pt x="6052" y="9409"/>
                    </a:cubicBezTo>
                    <a:cubicBezTo>
                      <a:pt x="6052" y="9409"/>
                      <a:pt x="6240" y="9931"/>
                      <a:pt x="6658" y="9931"/>
                    </a:cubicBezTo>
                    <a:cubicBezTo>
                      <a:pt x="6690" y="9931"/>
                      <a:pt x="6723" y="9928"/>
                      <a:pt x="6757" y="9921"/>
                    </a:cubicBezTo>
                    <a:cubicBezTo>
                      <a:pt x="7248" y="9831"/>
                      <a:pt x="6976" y="9239"/>
                      <a:pt x="6976" y="9239"/>
                    </a:cubicBezTo>
                    <a:cubicBezTo>
                      <a:pt x="6976" y="9239"/>
                      <a:pt x="8659" y="9161"/>
                      <a:pt x="10175" y="8404"/>
                    </a:cubicBezTo>
                    <a:cubicBezTo>
                      <a:pt x="10175" y="8404"/>
                      <a:pt x="10323" y="8881"/>
                      <a:pt x="10615" y="8881"/>
                    </a:cubicBezTo>
                    <a:cubicBezTo>
                      <a:pt x="10649" y="8881"/>
                      <a:pt x="10684" y="8874"/>
                      <a:pt x="10722" y="8860"/>
                    </a:cubicBezTo>
                    <a:cubicBezTo>
                      <a:pt x="11087" y="8724"/>
                      <a:pt x="10874" y="8042"/>
                      <a:pt x="10874" y="8042"/>
                    </a:cubicBezTo>
                    <a:cubicBezTo>
                      <a:pt x="10874" y="8042"/>
                      <a:pt x="11513" y="7298"/>
                      <a:pt x="11772" y="6904"/>
                    </a:cubicBezTo>
                    <a:cubicBezTo>
                      <a:pt x="11957" y="6616"/>
                      <a:pt x="12249" y="6023"/>
                      <a:pt x="12387" y="5393"/>
                    </a:cubicBezTo>
                    <a:lnTo>
                      <a:pt x="12387" y="5393"/>
                    </a:lnTo>
                    <a:cubicBezTo>
                      <a:pt x="12112" y="5642"/>
                      <a:pt x="11833" y="5755"/>
                      <a:pt x="11498" y="5762"/>
                    </a:cubicBezTo>
                    <a:cubicBezTo>
                      <a:pt x="11483" y="5763"/>
                      <a:pt x="11467" y="5763"/>
                      <a:pt x="11452" y="5763"/>
                    </a:cubicBezTo>
                    <a:cubicBezTo>
                      <a:pt x="11266" y="5763"/>
                      <a:pt x="11063" y="5731"/>
                      <a:pt x="10832" y="5677"/>
                    </a:cubicBezTo>
                    <a:cubicBezTo>
                      <a:pt x="9877" y="5449"/>
                      <a:pt x="9925" y="4561"/>
                      <a:pt x="9628" y="3902"/>
                    </a:cubicBezTo>
                    <a:cubicBezTo>
                      <a:pt x="9332" y="3243"/>
                      <a:pt x="9147" y="2173"/>
                      <a:pt x="9172" y="1468"/>
                    </a:cubicBezTo>
                    <a:cubicBezTo>
                      <a:pt x="9180" y="1172"/>
                      <a:pt x="9282" y="762"/>
                      <a:pt x="9398" y="390"/>
                    </a:cubicBezTo>
                    <a:cubicBezTo>
                      <a:pt x="8991" y="245"/>
                      <a:pt x="8423" y="71"/>
                      <a:pt x="77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2519;p47"/>
              <p:cNvSpPr/>
              <p:nvPr/>
            </p:nvSpPr>
            <p:spPr>
              <a:xfrm>
                <a:off x="1860800" y="3847950"/>
                <a:ext cx="5837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465" extrusionOk="0">
                    <a:moveTo>
                      <a:pt x="1501" y="0"/>
                    </a:moveTo>
                    <a:cubicBezTo>
                      <a:pt x="1501" y="0"/>
                      <a:pt x="651" y="288"/>
                      <a:pt x="317" y="380"/>
                    </a:cubicBezTo>
                    <a:cubicBezTo>
                      <a:pt x="1" y="465"/>
                      <a:pt x="213" y="1464"/>
                      <a:pt x="1130" y="1464"/>
                    </a:cubicBezTo>
                    <a:cubicBezTo>
                      <a:pt x="1180" y="1464"/>
                      <a:pt x="1232" y="1461"/>
                      <a:pt x="1286" y="1455"/>
                    </a:cubicBezTo>
                    <a:cubicBezTo>
                      <a:pt x="2335" y="1335"/>
                      <a:pt x="2227" y="731"/>
                      <a:pt x="2227" y="731"/>
                    </a:cubicBez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2520;p47"/>
              <p:cNvSpPr/>
              <p:nvPr/>
            </p:nvSpPr>
            <p:spPr>
              <a:xfrm>
                <a:off x="1860300" y="3846550"/>
                <a:ext cx="596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569" extrusionOk="0">
                    <a:moveTo>
                      <a:pt x="1525" y="1"/>
                    </a:moveTo>
                    <a:cubicBezTo>
                      <a:pt x="1519" y="1"/>
                      <a:pt x="1513" y="2"/>
                      <a:pt x="1506" y="4"/>
                    </a:cubicBezTo>
                    <a:cubicBezTo>
                      <a:pt x="1292" y="77"/>
                      <a:pt x="1079" y="147"/>
                      <a:pt x="865" y="215"/>
                    </a:cubicBezTo>
                    <a:cubicBezTo>
                      <a:pt x="703" y="269"/>
                      <a:pt x="363" y="299"/>
                      <a:pt x="240" y="428"/>
                    </a:cubicBezTo>
                    <a:cubicBezTo>
                      <a:pt x="1" y="677"/>
                      <a:pt x="234" y="1101"/>
                      <a:pt x="425" y="1301"/>
                    </a:cubicBezTo>
                    <a:cubicBezTo>
                      <a:pt x="593" y="1477"/>
                      <a:pt x="917" y="1568"/>
                      <a:pt x="1250" y="1568"/>
                    </a:cubicBezTo>
                    <a:cubicBezTo>
                      <a:pt x="1805" y="1568"/>
                      <a:pt x="2384" y="1314"/>
                      <a:pt x="2304" y="776"/>
                    </a:cubicBezTo>
                    <a:cubicBezTo>
                      <a:pt x="2299" y="747"/>
                      <a:pt x="2280" y="735"/>
                      <a:pt x="2258" y="735"/>
                    </a:cubicBezTo>
                    <a:cubicBezTo>
                      <a:pt x="2226" y="735"/>
                      <a:pt x="2191" y="763"/>
                      <a:pt x="2197" y="805"/>
                    </a:cubicBezTo>
                    <a:cubicBezTo>
                      <a:pt x="2230" y="1015"/>
                      <a:pt x="2042" y="1200"/>
                      <a:pt x="1870" y="1300"/>
                    </a:cubicBezTo>
                    <a:cubicBezTo>
                      <a:pt x="1678" y="1412"/>
                      <a:pt x="1449" y="1472"/>
                      <a:pt x="1222" y="1472"/>
                    </a:cubicBezTo>
                    <a:cubicBezTo>
                      <a:pt x="897" y="1472"/>
                      <a:pt x="578" y="1349"/>
                      <a:pt x="387" y="1080"/>
                    </a:cubicBezTo>
                    <a:cubicBezTo>
                      <a:pt x="306" y="964"/>
                      <a:pt x="263" y="822"/>
                      <a:pt x="257" y="683"/>
                    </a:cubicBezTo>
                    <a:cubicBezTo>
                      <a:pt x="250" y="467"/>
                      <a:pt x="478" y="454"/>
                      <a:pt x="638" y="407"/>
                    </a:cubicBezTo>
                    <a:cubicBezTo>
                      <a:pt x="939" y="312"/>
                      <a:pt x="1238" y="213"/>
                      <a:pt x="1537" y="111"/>
                    </a:cubicBezTo>
                    <a:cubicBezTo>
                      <a:pt x="1597" y="90"/>
                      <a:pt x="1579" y="1"/>
                      <a:pt x="15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2521;p47"/>
              <p:cNvSpPr/>
              <p:nvPr/>
            </p:nvSpPr>
            <p:spPr>
              <a:xfrm>
                <a:off x="1951400" y="3928350"/>
                <a:ext cx="1215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533" extrusionOk="0">
                    <a:moveTo>
                      <a:pt x="244" y="1"/>
                    </a:moveTo>
                    <a:cubicBezTo>
                      <a:pt x="109" y="1"/>
                      <a:pt x="0" y="120"/>
                      <a:pt x="0" y="266"/>
                    </a:cubicBezTo>
                    <a:cubicBezTo>
                      <a:pt x="0" y="412"/>
                      <a:pt x="109" y="532"/>
                      <a:pt x="244" y="532"/>
                    </a:cubicBezTo>
                    <a:cubicBezTo>
                      <a:pt x="377" y="532"/>
                      <a:pt x="485" y="413"/>
                      <a:pt x="485" y="266"/>
                    </a:cubicBezTo>
                    <a:cubicBezTo>
                      <a:pt x="485" y="120"/>
                      <a:pt x="377" y="1"/>
                      <a:pt x="2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2522;p47"/>
              <p:cNvSpPr/>
              <p:nvPr/>
            </p:nvSpPr>
            <p:spPr>
              <a:xfrm>
                <a:off x="2063275" y="3923400"/>
                <a:ext cx="121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34" extrusionOk="0">
                    <a:moveTo>
                      <a:pt x="243" y="1"/>
                    </a:moveTo>
                    <a:cubicBezTo>
                      <a:pt x="109" y="1"/>
                      <a:pt x="0" y="121"/>
                      <a:pt x="0" y="267"/>
                    </a:cubicBezTo>
                    <a:cubicBezTo>
                      <a:pt x="0" y="413"/>
                      <a:pt x="109" y="533"/>
                      <a:pt x="243" y="533"/>
                    </a:cubicBezTo>
                    <a:cubicBezTo>
                      <a:pt x="376" y="533"/>
                      <a:pt x="485" y="413"/>
                      <a:pt x="485" y="267"/>
                    </a:cubicBezTo>
                    <a:cubicBezTo>
                      <a:pt x="485" y="121"/>
                      <a:pt x="376" y="3"/>
                      <a:pt x="2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2523;p47"/>
              <p:cNvSpPr/>
              <p:nvPr/>
            </p:nvSpPr>
            <p:spPr>
              <a:xfrm>
                <a:off x="2000100" y="3922300"/>
                <a:ext cx="27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624" extrusionOk="0">
                    <a:moveTo>
                      <a:pt x="1063" y="0"/>
                    </a:moveTo>
                    <a:cubicBezTo>
                      <a:pt x="1042" y="0"/>
                      <a:pt x="1024" y="14"/>
                      <a:pt x="1017" y="34"/>
                    </a:cubicBezTo>
                    <a:cubicBezTo>
                      <a:pt x="982" y="165"/>
                      <a:pt x="846" y="506"/>
                      <a:pt x="648" y="532"/>
                    </a:cubicBezTo>
                    <a:cubicBezTo>
                      <a:pt x="640" y="534"/>
                      <a:pt x="631" y="534"/>
                      <a:pt x="623" y="534"/>
                    </a:cubicBezTo>
                    <a:cubicBezTo>
                      <a:pt x="423" y="534"/>
                      <a:pt x="171" y="254"/>
                      <a:pt x="88" y="142"/>
                    </a:cubicBezTo>
                    <a:cubicBezTo>
                      <a:pt x="79" y="129"/>
                      <a:pt x="65" y="123"/>
                      <a:pt x="51" y="123"/>
                    </a:cubicBezTo>
                    <a:cubicBezTo>
                      <a:pt x="42" y="123"/>
                      <a:pt x="33" y="126"/>
                      <a:pt x="25" y="131"/>
                    </a:cubicBezTo>
                    <a:cubicBezTo>
                      <a:pt x="5" y="146"/>
                      <a:pt x="1" y="175"/>
                      <a:pt x="15" y="195"/>
                    </a:cubicBezTo>
                    <a:cubicBezTo>
                      <a:pt x="28" y="214"/>
                      <a:pt x="338" y="624"/>
                      <a:pt x="623" y="624"/>
                    </a:cubicBezTo>
                    <a:cubicBezTo>
                      <a:pt x="635" y="624"/>
                      <a:pt x="648" y="624"/>
                      <a:pt x="660" y="622"/>
                    </a:cubicBezTo>
                    <a:cubicBezTo>
                      <a:pt x="959" y="585"/>
                      <a:pt x="1100" y="79"/>
                      <a:pt x="1105" y="58"/>
                    </a:cubicBezTo>
                    <a:cubicBezTo>
                      <a:pt x="1111" y="34"/>
                      <a:pt x="1097" y="8"/>
                      <a:pt x="1072" y="1"/>
                    </a:cubicBezTo>
                    <a:cubicBezTo>
                      <a:pt x="1069" y="1"/>
                      <a:pt x="1066" y="0"/>
                      <a:pt x="10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2524;p47"/>
              <p:cNvSpPr/>
              <p:nvPr/>
            </p:nvSpPr>
            <p:spPr>
              <a:xfrm>
                <a:off x="2015275" y="3935600"/>
                <a:ext cx="230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655" extrusionOk="0">
                    <a:moveTo>
                      <a:pt x="45" y="0"/>
                    </a:moveTo>
                    <a:cubicBezTo>
                      <a:pt x="21" y="0"/>
                      <a:pt x="0" y="19"/>
                      <a:pt x="0" y="45"/>
                    </a:cubicBezTo>
                    <a:lnTo>
                      <a:pt x="0" y="610"/>
                    </a:lnTo>
                    <a:cubicBezTo>
                      <a:pt x="0" y="634"/>
                      <a:pt x="21" y="655"/>
                      <a:pt x="45" y="655"/>
                    </a:cubicBezTo>
                    <a:cubicBezTo>
                      <a:pt x="71" y="655"/>
                      <a:pt x="92" y="634"/>
                      <a:pt x="92" y="610"/>
                    </a:cubicBezTo>
                    <a:lnTo>
                      <a:pt x="92" y="45"/>
                    </a:lnTo>
                    <a:cubicBezTo>
                      <a:pt x="92" y="19"/>
                      <a:pt x="71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2525;p47"/>
              <p:cNvSpPr/>
              <p:nvPr/>
            </p:nvSpPr>
            <p:spPr>
              <a:xfrm>
                <a:off x="1948925" y="4043125"/>
                <a:ext cx="31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322" extrusionOk="0">
                    <a:moveTo>
                      <a:pt x="894" y="1"/>
                    </a:moveTo>
                    <a:cubicBezTo>
                      <a:pt x="867" y="1"/>
                      <a:pt x="840" y="23"/>
                      <a:pt x="846" y="57"/>
                    </a:cubicBezTo>
                    <a:cubicBezTo>
                      <a:pt x="916" y="427"/>
                      <a:pt x="1158" y="936"/>
                      <a:pt x="745" y="1193"/>
                    </a:cubicBezTo>
                    <a:cubicBezTo>
                      <a:pt x="689" y="1228"/>
                      <a:pt x="636" y="1244"/>
                      <a:pt x="586" y="1244"/>
                    </a:cubicBezTo>
                    <a:cubicBezTo>
                      <a:pt x="271" y="1244"/>
                      <a:pt x="93" y="621"/>
                      <a:pt x="50" y="391"/>
                    </a:cubicBezTo>
                    <a:cubicBezTo>
                      <a:pt x="47" y="379"/>
                      <a:pt x="36" y="373"/>
                      <a:pt x="26" y="373"/>
                    </a:cubicBezTo>
                    <a:cubicBezTo>
                      <a:pt x="13" y="373"/>
                      <a:pt x="1" y="382"/>
                      <a:pt x="2" y="397"/>
                    </a:cubicBezTo>
                    <a:cubicBezTo>
                      <a:pt x="18" y="680"/>
                      <a:pt x="206" y="1321"/>
                      <a:pt x="584" y="1321"/>
                    </a:cubicBezTo>
                    <a:cubicBezTo>
                      <a:pt x="614" y="1321"/>
                      <a:pt x="645" y="1317"/>
                      <a:pt x="677" y="1309"/>
                    </a:cubicBezTo>
                    <a:cubicBezTo>
                      <a:pt x="1255" y="1157"/>
                      <a:pt x="1066" y="442"/>
                      <a:pt x="936" y="32"/>
                    </a:cubicBezTo>
                    <a:cubicBezTo>
                      <a:pt x="929" y="10"/>
                      <a:pt x="911" y="1"/>
                      <a:pt x="8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2526;p47"/>
              <p:cNvSpPr/>
              <p:nvPr/>
            </p:nvSpPr>
            <p:spPr>
              <a:xfrm>
                <a:off x="2050075" y="4018300"/>
                <a:ext cx="275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322" extrusionOk="0">
                    <a:moveTo>
                      <a:pt x="757" y="1"/>
                    </a:moveTo>
                    <a:cubicBezTo>
                      <a:pt x="731" y="1"/>
                      <a:pt x="703" y="24"/>
                      <a:pt x="708" y="58"/>
                    </a:cubicBezTo>
                    <a:cubicBezTo>
                      <a:pt x="760" y="414"/>
                      <a:pt x="994" y="956"/>
                      <a:pt x="606" y="1205"/>
                    </a:cubicBezTo>
                    <a:cubicBezTo>
                      <a:pt x="567" y="1231"/>
                      <a:pt x="529" y="1242"/>
                      <a:pt x="494" y="1242"/>
                    </a:cubicBezTo>
                    <a:cubicBezTo>
                      <a:pt x="224" y="1242"/>
                      <a:pt x="78" y="568"/>
                      <a:pt x="47" y="391"/>
                    </a:cubicBezTo>
                    <a:cubicBezTo>
                      <a:pt x="46" y="381"/>
                      <a:pt x="36" y="376"/>
                      <a:pt x="27" y="376"/>
                    </a:cubicBezTo>
                    <a:cubicBezTo>
                      <a:pt x="14" y="376"/>
                      <a:pt x="1" y="384"/>
                      <a:pt x="3" y="400"/>
                    </a:cubicBezTo>
                    <a:cubicBezTo>
                      <a:pt x="11" y="634"/>
                      <a:pt x="144" y="1321"/>
                      <a:pt x="488" y="1321"/>
                    </a:cubicBezTo>
                    <a:cubicBezTo>
                      <a:pt x="507" y="1321"/>
                      <a:pt x="526" y="1319"/>
                      <a:pt x="547" y="1315"/>
                    </a:cubicBezTo>
                    <a:cubicBezTo>
                      <a:pt x="1100" y="1199"/>
                      <a:pt x="900" y="400"/>
                      <a:pt x="796" y="34"/>
                    </a:cubicBezTo>
                    <a:cubicBezTo>
                      <a:pt x="790" y="11"/>
                      <a:pt x="773" y="1"/>
                      <a:pt x="7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" name="Google Shape;2527;p47"/>
            <p:cNvGrpSpPr/>
            <p:nvPr/>
          </p:nvGrpSpPr>
          <p:grpSpPr>
            <a:xfrm>
              <a:off x="2376042" y="2261513"/>
              <a:ext cx="1000268" cy="971890"/>
              <a:chOff x="2242950" y="3928100"/>
              <a:chExt cx="779875" cy="757750"/>
            </a:xfrm>
          </p:grpSpPr>
          <p:sp>
            <p:nvSpPr>
              <p:cNvPr id="491" name="Google Shape;2528;p47"/>
              <p:cNvSpPr/>
              <p:nvPr/>
            </p:nvSpPr>
            <p:spPr>
              <a:xfrm>
                <a:off x="2927625" y="4153650"/>
                <a:ext cx="91950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3642" extrusionOk="0">
                    <a:moveTo>
                      <a:pt x="1371" y="0"/>
                    </a:moveTo>
                    <a:cubicBezTo>
                      <a:pt x="790" y="1355"/>
                      <a:pt x="0" y="2280"/>
                      <a:pt x="0" y="2280"/>
                    </a:cubicBezTo>
                    <a:lnTo>
                      <a:pt x="2425" y="3641"/>
                    </a:lnTo>
                    <a:cubicBezTo>
                      <a:pt x="2425" y="3641"/>
                      <a:pt x="3383" y="2288"/>
                      <a:pt x="3677" y="351"/>
                    </a:cubicBezTo>
                    <a:lnTo>
                      <a:pt x="3677" y="351"/>
                    </a:lnTo>
                    <a:cubicBezTo>
                      <a:pt x="3520" y="366"/>
                      <a:pt x="3365" y="374"/>
                      <a:pt x="3211" y="374"/>
                    </a:cubicBezTo>
                    <a:cubicBezTo>
                      <a:pt x="2566" y="374"/>
                      <a:pt x="1950" y="240"/>
                      <a:pt x="13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2529;p47"/>
              <p:cNvSpPr/>
              <p:nvPr/>
            </p:nvSpPr>
            <p:spPr>
              <a:xfrm>
                <a:off x="2961875" y="4054575"/>
                <a:ext cx="60950" cy="108425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4337" extrusionOk="0">
                    <a:moveTo>
                      <a:pt x="1252" y="0"/>
                    </a:moveTo>
                    <a:cubicBezTo>
                      <a:pt x="911" y="0"/>
                      <a:pt x="636" y="582"/>
                      <a:pt x="605" y="1452"/>
                    </a:cubicBezTo>
                    <a:cubicBezTo>
                      <a:pt x="571" y="2361"/>
                      <a:pt x="317" y="3225"/>
                      <a:pt x="1" y="3961"/>
                    </a:cubicBezTo>
                    <a:cubicBezTo>
                      <a:pt x="581" y="4203"/>
                      <a:pt x="1200" y="4336"/>
                      <a:pt x="1846" y="4336"/>
                    </a:cubicBezTo>
                    <a:cubicBezTo>
                      <a:pt x="1998" y="4336"/>
                      <a:pt x="2152" y="4329"/>
                      <a:pt x="2307" y="4314"/>
                    </a:cubicBezTo>
                    <a:cubicBezTo>
                      <a:pt x="2437" y="3452"/>
                      <a:pt x="2437" y="2477"/>
                      <a:pt x="2161" y="1452"/>
                    </a:cubicBezTo>
                    <a:cubicBezTo>
                      <a:pt x="1883" y="423"/>
                      <a:pt x="1544" y="0"/>
                      <a:pt x="1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2530;p47"/>
              <p:cNvSpPr/>
              <p:nvPr/>
            </p:nvSpPr>
            <p:spPr>
              <a:xfrm>
                <a:off x="2737100" y="4492675"/>
                <a:ext cx="1165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7069" extrusionOk="0">
                    <a:moveTo>
                      <a:pt x="787" y="1"/>
                    </a:moveTo>
                    <a:cubicBezTo>
                      <a:pt x="911" y="374"/>
                      <a:pt x="1027" y="703"/>
                      <a:pt x="1107" y="911"/>
                    </a:cubicBezTo>
                    <a:cubicBezTo>
                      <a:pt x="1474" y="1883"/>
                      <a:pt x="1764" y="2620"/>
                      <a:pt x="1764" y="3225"/>
                    </a:cubicBezTo>
                    <a:cubicBezTo>
                      <a:pt x="1764" y="3828"/>
                      <a:pt x="1185" y="5537"/>
                      <a:pt x="1185" y="5537"/>
                    </a:cubicBezTo>
                    <a:cubicBezTo>
                      <a:pt x="1185" y="5537"/>
                      <a:pt x="1034" y="5470"/>
                      <a:pt x="844" y="5470"/>
                    </a:cubicBezTo>
                    <a:cubicBezTo>
                      <a:pt x="582" y="5470"/>
                      <a:pt x="248" y="5596"/>
                      <a:pt x="132" y="6192"/>
                    </a:cubicBezTo>
                    <a:cubicBezTo>
                      <a:pt x="1" y="6876"/>
                      <a:pt x="738" y="6928"/>
                      <a:pt x="738" y="6928"/>
                    </a:cubicBezTo>
                    <a:cubicBezTo>
                      <a:pt x="851" y="7033"/>
                      <a:pt x="989" y="7068"/>
                      <a:pt x="1121" y="7068"/>
                    </a:cubicBezTo>
                    <a:cubicBezTo>
                      <a:pt x="1386" y="7068"/>
                      <a:pt x="1631" y="6928"/>
                      <a:pt x="1631" y="6928"/>
                    </a:cubicBezTo>
                    <a:cubicBezTo>
                      <a:pt x="1631" y="6928"/>
                      <a:pt x="1795" y="7041"/>
                      <a:pt x="2091" y="7041"/>
                    </a:cubicBezTo>
                    <a:cubicBezTo>
                      <a:pt x="2260" y="7041"/>
                      <a:pt x="2471" y="7004"/>
                      <a:pt x="2719" y="6889"/>
                    </a:cubicBezTo>
                    <a:cubicBezTo>
                      <a:pt x="4061" y="6152"/>
                      <a:pt x="4559" y="3907"/>
                      <a:pt x="4662" y="2523"/>
                    </a:cubicBezTo>
                    <a:cubicBezTo>
                      <a:pt x="3217" y="1868"/>
                      <a:pt x="1896" y="1024"/>
                      <a:pt x="7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2531;p47"/>
              <p:cNvSpPr/>
              <p:nvPr/>
            </p:nvSpPr>
            <p:spPr>
              <a:xfrm>
                <a:off x="2328625" y="4192925"/>
                <a:ext cx="104350" cy="160225"/>
              </a:xfrm>
              <a:custGeom>
                <a:avLst/>
                <a:gdLst/>
                <a:ahLst/>
                <a:cxnLst/>
                <a:rect l="l" t="t" r="r" b="b"/>
                <a:pathLst>
                  <a:path w="4174" h="6409" extrusionOk="0">
                    <a:moveTo>
                      <a:pt x="4174" y="0"/>
                    </a:moveTo>
                    <a:lnTo>
                      <a:pt x="2461" y="52"/>
                    </a:lnTo>
                    <a:cubicBezTo>
                      <a:pt x="2461" y="52"/>
                      <a:pt x="2355" y="631"/>
                      <a:pt x="2014" y="1920"/>
                    </a:cubicBezTo>
                    <a:cubicBezTo>
                      <a:pt x="1876" y="2441"/>
                      <a:pt x="1551" y="2992"/>
                      <a:pt x="1187" y="3645"/>
                    </a:cubicBezTo>
                    <a:cubicBezTo>
                      <a:pt x="764" y="4398"/>
                      <a:pt x="294" y="5283"/>
                      <a:pt x="0" y="6409"/>
                    </a:cubicBezTo>
                    <a:cubicBezTo>
                      <a:pt x="437" y="5883"/>
                      <a:pt x="1029" y="5323"/>
                      <a:pt x="1943" y="4520"/>
                    </a:cubicBezTo>
                    <a:cubicBezTo>
                      <a:pt x="2108" y="4373"/>
                      <a:pt x="2266" y="4201"/>
                      <a:pt x="2415" y="4014"/>
                    </a:cubicBezTo>
                    <a:cubicBezTo>
                      <a:pt x="3237" y="2991"/>
                      <a:pt x="3802" y="1433"/>
                      <a:pt x="41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2532;p47"/>
              <p:cNvSpPr/>
              <p:nvPr/>
            </p:nvSpPr>
            <p:spPr>
              <a:xfrm>
                <a:off x="2842025" y="4469825"/>
                <a:ext cx="117275" cy="199625"/>
              </a:xfrm>
              <a:custGeom>
                <a:avLst/>
                <a:gdLst/>
                <a:ahLst/>
                <a:cxnLst/>
                <a:rect l="l" t="t" r="r" b="b"/>
                <a:pathLst>
                  <a:path w="4691" h="7985" extrusionOk="0">
                    <a:moveTo>
                      <a:pt x="637" y="0"/>
                    </a:moveTo>
                    <a:cubicBezTo>
                      <a:pt x="749" y="582"/>
                      <a:pt x="912" y="1316"/>
                      <a:pt x="1106" y="1825"/>
                    </a:cubicBezTo>
                    <a:cubicBezTo>
                      <a:pt x="1473" y="2797"/>
                      <a:pt x="1762" y="3534"/>
                      <a:pt x="1762" y="4139"/>
                    </a:cubicBezTo>
                    <a:cubicBezTo>
                      <a:pt x="1762" y="4742"/>
                      <a:pt x="1183" y="6451"/>
                      <a:pt x="1183" y="6451"/>
                    </a:cubicBezTo>
                    <a:cubicBezTo>
                      <a:pt x="1183" y="6451"/>
                      <a:pt x="1032" y="6384"/>
                      <a:pt x="842" y="6384"/>
                    </a:cubicBezTo>
                    <a:cubicBezTo>
                      <a:pt x="581" y="6384"/>
                      <a:pt x="248" y="6510"/>
                      <a:pt x="132" y="7108"/>
                    </a:cubicBezTo>
                    <a:cubicBezTo>
                      <a:pt x="0" y="7791"/>
                      <a:pt x="737" y="7845"/>
                      <a:pt x="737" y="7845"/>
                    </a:cubicBezTo>
                    <a:cubicBezTo>
                      <a:pt x="851" y="7949"/>
                      <a:pt x="988" y="7984"/>
                      <a:pt x="1121" y="7984"/>
                    </a:cubicBezTo>
                    <a:cubicBezTo>
                      <a:pt x="1385" y="7984"/>
                      <a:pt x="1630" y="7845"/>
                      <a:pt x="1630" y="7845"/>
                    </a:cubicBezTo>
                    <a:cubicBezTo>
                      <a:pt x="1630" y="7845"/>
                      <a:pt x="1794" y="7957"/>
                      <a:pt x="2089" y="7957"/>
                    </a:cubicBezTo>
                    <a:cubicBezTo>
                      <a:pt x="2258" y="7957"/>
                      <a:pt x="2469" y="7920"/>
                      <a:pt x="2718" y="7804"/>
                    </a:cubicBezTo>
                    <a:cubicBezTo>
                      <a:pt x="4267" y="6954"/>
                      <a:pt x="4691" y="4100"/>
                      <a:pt x="4683" y="2871"/>
                    </a:cubicBezTo>
                    <a:cubicBezTo>
                      <a:pt x="2692" y="2228"/>
                      <a:pt x="1406" y="1200"/>
                      <a:pt x="6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2533;p47"/>
              <p:cNvSpPr/>
              <p:nvPr/>
            </p:nvSpPr>
            <p:spPr>
              <a:xfrm>
                <a:off x="2313850" y="4189950"/>
                <a:ext cx="339775" cy="494575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19783" extrusionOk="0">
                    <a:moveTo>
                      <a:pt x="8288" y="0"/>
                    </a:moveTo>
                    <a:lnTo>
                      <a:pt x="4762" y="113"/>
                    </a:lnTo>
                    <a:cubicBezTo>
                      <a:pt x="4388" y="1545"/>
                      <a:pt x="3824" y="3103"/>
                      <a:pt x="3003" y="4129"/>
                    </a:cubicBezTo>
                    <a:cubicBezTo>
                      <a:pt x="2852" y="4317"/>
                      <a:pt x="2696" y="4487"/>
                      <a:pt x="2530" y="4633"/>
                    </a:cubicBezTo>
                    <a:cubicBezTo>
                      <a:pt x="1616" y="5436"/>
                      <a:pt x="1024" y="5998"/>
                      <a:pt x="587" y="6522"/>
                    </a:cubicBezTo>
                    <a:cubicBezTo>
                      <a:pt x="509" y="6819"/>
                      <a:pt x="442" y="7136"/>
                      <a:pt x="393" y="7470"/>
                    </a:cubicBezTo>
                    <a:cubicBezTo>
                      <a:pt x="0" y="10148"/>
                      <a:pt x="762" y="12069"/>
                      <a:pt x="999" y="14012"/>
                    </a:cubicBezTo>
                    <a:cubicBezTo>
                      <a:pt x="1234" y="15958"/>
                      <a:pt x="1468" y="17508"/>
                      <a:pt x="1468" y="17508"/>
                    </a:cubicBezTo>
                    <a:cubicBezTo>
                      <a:pt x="1468" y="17508"/>
                      <a:pt x="1309" y="17482"/>
                      <a:pt x="1097" y="17482"/>
                    </a:cubicBezTo>
                    <a:cubicBezTo>
                      <a:pt x="702" y="17482"/>
                      <a:pt x="127" y="17572"/>
                      <a:pt x="73" y="18086"/>
                    </a:cubicBezTo>
                    <a:cubicBezTo>
                      <a:pt x="69" y="18880"/>
                      <a:pt x="399" y="19005"/>
                      <a:pt x="606" y="19005"/>
                    </a:cubicBezTo>
                    <a:cubicBezTo>
                      <a:pt x="701" y="19005"/>
                      <a:pt x="771" y="18979"/>
                      <a:pt x="771" y="18979"/>
                    </a:cubicBezTo>
                    <a:lnTo>
                      <a:pt x="771" y="18979"/>
                    </a:lnTo>
                    <a:cubicBezTo>
                      <a:pt x="771" y="18979"/>
                      <a:pt x="737" y="19426"/>
                      <a:pt x="1261" y="19531"/>
                    </a:cubicBezTo>
                    <a:cubicBezTo>
                      <a:pt x="1337" y="19546"/>
                      <a:pt x="1408" y="19553"/>
                      <a:pt x="1474" y="19553"/>
                    </a:cubicBezTo>
                    <a:cubicBezTo>
                      <a:pt x="1522" y="19553"/>
                      <a:pt x="1568" y="19550"/>
                      <a:pt x="1610" y="19544"/>
                    </a:cubicBezTo>
                    <a:cubicBezTo>
                      <a:pt x="1913" y="19500"/>
                      <a:pt x="2076" y="19324"/>
                      <a:pt x="2076" y="19324"/>
                    </a:cubicBezTo>
                    <a:cubicBezTo>
                      <a:pt x="2076" y="19324"/>
                      <a:pt x="2247" y="19545"/>
                      <a:pt x="2688" y="19545"/>
                    </a:cubicBezTo>
                    <a:cubicBezTo>
                      <a:pt x="2743" y="19545"/>
                      <a:pt x="2802" y="19541"/>
                      <a:pt x="2865" y="19533"/>
                    </a:cubicBezTo>
                    <a:cubicBezTo>
                      <a:pt x="4021" y="19297"/>
                      <a:pt x="4023" y="17408"/>
                      <a:pt x="4284" y="15749"/>
                    </a:cubicBezTo>
                    <a:cubicBezTo>
                      <a:pt x="4462" y="14619"/>
                      <a:pt x="4669" y="12197"/>
                      <a:pt x="4736" y="11393"/>
                    </a:cubicBezTo>
                    <a:cubicBezTo>
                      <a:pt x="4750" y="11225"/>
                      <a:pt x="4757" y="11126"/>
                      <a:pt x="4757" y="11126"/>
                    </a:cubicBezTo>
                    <a:cubicBezTo>
                      <a:pt x="6126" y="11387"/>
                      <a:pt x="7049" y="11418"/>
                      <a:pt x="7405" y="11418"/>
                    </a:cubicBezTo>
                    <a:cubicBezTo>
                      <a:pt x="7514" y="11418"/>
                      <a:pt x="7570" y="11415"/>
                      <a:pt x="7570" y="11415"/>
                    </a:cubicBezTo>
                    <a:lnTo>
                      <a:pt x="7570" y="11415"/>
                    </a:lnTo>
                    <a:cubicBezTo>
                      <a:pt x="7570" y="11415"/>
                      <a:pt x="7570" y="11838"/>
                      <a:pt x="7440" y="13283"/>
                    </a:cubicBezTo>
                    <a:cubicBezTo>
                      <a:pt x="7307" y="14729"/>
                      <a:pt x="7385" y="17672"/>
                      <a:pt x="7385" y="17672"/>
                    </a:cubicBezTo>
                    <a:cubicBezTo>
                      <a:pt x="7385" y="17672"/>
                      <a:pt x="5888" y="17672"/>
                      <a:pt x="5914" y="18565"/>
                    </a:cubicBezTo>
                    <a:cubicBezTo>
                      <a:pt x="5936" y="19289"/>
                      <a:pt x="6285" y="19358"/>
                      <a:pt x="6416" y="19358"/>
                    </a:cubicBezTo>
                    <a:cubicBezTo>
                      <a:pt x="6447" y="19358"/>
                      <a:pt x="6466" y="19354"/>
                      <a:pt x="6466" y="19354"/>
                    </a:cubicBezTo>
                    <a:cubicBezTo>
                      <a:pt x="6754" y="19604"/>
                      <a:pt x="7066" y="19669"/>
                      <a:pt x="7313" y="19669"/>
                    </a:cubicBezTo>
                    <a:cubicBezTo>
                      <a:pt x="7586" y="19669"/>
                      <a:pt x="7780" y="19590"/>
                      <a:pt x="7780" y="19590"/>
                    </a:cubicBezTo>
                    <a:cubicBezTo>
                      <a:pt x="8039" y="19722"/>
                      <a:pt x="8295" y="19783"/>
                      <a:pt x="8537" y="19783"/>
                    </a:cubicBezTo>
                    <a:cubicBezTo>
                      <a:pt x="9156" y="19783"/>
                      <a:pt x="9681" y="19388"/>
                      <a:pt x="9908" y="18802"/>
                    </a:cubicBezTo>
                    <a:cubicBezTo>
                      <a:pt x="10222" y="17987"/>
                      <a:pt x="10198" y="17384"/>
                      <a:pt x="10777" y="15518"/>
                    </a:cubicBezTo>
                    <a:cubicBezTo>
                      <a:pt x="11353" y="13650"/>
                      <a:pt x="11670" y="11917"/>
                      <a:pt x="11670" y="11917"/>
                    </a:cubicBezTo>
                    <a:cubicBezTo>
                      <a:pt x="11867" y="11932"/>
                      <a:pt x="12064" y="11940"/>
                      <a:pt x="12262" y="11940"/>
                    </a:cubicBezTo>
                    <a:cubicBezTo>
                      <a:pt x="12690" y="11940"/>
                      <a:pt x="13127" y="11903"/>
                      <a:pt x="13591" y="11820"/>
                    </a:cubicBezTo>
                    <a:cubicBezTo>
                      <a:pt x="13519" y="10969"/>
                      <a:pt x="13327" y="9972"/>
                      <a:pt x="12876" y="9273"/>
                    </a:cubicBezTo>
                    <a:cubicBezTo>
                      <a:pt x="12048" y="8002"/>
                      <a:pt x="9064" y="6496"/>
                      <a:pt x="7968" y="4458"/>
                    </a:cubicBezTo>
                    <a:cubicBezTo>
                      <a:pt x="7806" y="4159"/>
                      <a:pt x="7687" y="3850"/>
                      <a:pt x="7618" y="3528"/>
                    </a:cubicBezTo>
                    <a:cubicBezTo>
                      <a:pt x="7392" y="2447"/>
                      <a:pt x="7777" y="1143"/>
                      <a:pt x="82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2534;p47"/>
              <p:cNvSpPr/>
              <p:nvPr/>
            </p:nvSpPr>
            <p:spPr>
              <a:xfrm>
                <a:off x="2498775" y="4187675"/>
                <a:ext cx="516075" cy="368050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4722" extrusionOk="0">
                    <a:moveTo>
                      <a:pt x="4062" y="0"/>
                    </a:moveTo>
                    <a:lnTo>
                      <a:pt x="894" y="97"/>
                    </a:lnTo>
                    <a:cubicBezTo>
                      <a:pt x="385" y="1238"/>
                      <a:pt x="1" y="2542"/>
                      <a:pt x="225" y="3624"/>
                    </a:cubicBezTo>
                    <a:cubicBezTo>
                      <a:pt x="293" y="3946"/>
                      <a:pt x="414" y="4256"/>
                      <a:pt x="574" y="4554"/>
                    </a:cubicBezTo>
                    <a:cubicBezTo>
                      <a:pt x="1672" y="6591"/>
                      <a:pt x="4655" y="8097"/>
                      <a:pt x="5482" y="9369"/>
                    </a:cubicBezTo>
                    <a:cubicBezTo>
                      <a:pt x="5930" y="10063"/>
                      <a:pt x="6122" y="11060"/>
                      <a:pt x="6194" y="11911"/>
                    </a:cubicBezTo>
                    <a:cubicBezTo>
                      <a:pt x="7038" y="11759"/>
                      <a:pt x="7970" y="11454"/>
                      <a:pt x="9107" y="10931"/>
                    </a:cubicBezTo>
                    <a:cubicBezTo>
                      <a:pt x="9338" y="10826"/>
                      <a:pt x="9581" y="10734"/>
                      <a:pt x="9832" y="10659"/>
                    </a:cubicBezTo>
                    <a:cubicBezTo>
                      <a:pt x="9904" y="10905"/>
                      <a:pt x="9990" y="11185"/>
                      <a:pt x="10077" y="11463"/>
                    </a:cubicBezTo>
                    <a:cubicBezTo>
                      <a:pt x="10156" y="11715"/>
                      <a:pt x="10240" y="11966"/>
                      <a:pt x="10317" y="12201"/>
                    </a:cubicBezTo>
                    <a:cubicBezTo>
                      <a:pt x="11427" y="13222"/>
                      <a:pt x="12752" y="14067"/>
                      <a:pt x="14194" y="14721"/>
                    </a:cubicBezTo>
                    <a:cubicBezTo>
                      <a:pt x="14217" y="14427"/>
                      <a:pt x="14221" y="14171"/>
                      <a:pt x="14211" y="13979"/>
                    </a:cubicBezTo>
                    <a:cubicBezTo>
                      <a:pt x="14195" y="13654"/>
                      <a:pt x="14139" y="13431"/>
                      <a:pt x="14113" y="13213"/>
                    </a:cubicBezTo>
                    <a:cubicBezTo>
                      <a:pt x="14063" y="12831"/>
                      <a:pt x="14102" y="12469"/>
                      <a:pt x="14602" y="11623"/>
                    </a:cubicBezTo>
                    <a:cubicBezTo>
                      <a:pt x="15389" y="12677"/>
                      <a:pt x="16611" y="13573"/>
                      <a:pt x="18415" y="14157"/>
                    </a:cubicBezTo>
                    <a:cubicBezTo>
                      <a:pt x="18413" y="14096"/>
                      <a:pt x="18413" y="14035"/>
                      <a:pt x="18409" y="13980"/>
                    </a:cubicBezTo>
                    <a:cubicBezTo>
                      <a:pt x="18357" y="12874"/>
                      <a:pt x="17833" y="12926"/>
                      <a:pt x="19566" y="10457"/>
                    </a:cubicBezTo>
                    <a:cubicBezTo>
                      <a:pt x="20178" y="9588"/>
                      <a:pt x="20526" y="8425"/>
                      <a:pt x="20643" y="7220"/>
                    </a:cubicBezTo>
                    <a:lnTo>
                      <a:pt x="20643" y="7220"/>
                    </a:lnTo>
                    <a:cubicBezTo>
                      <a:pt x="19184" y="8015"/>
                      <a:pt x="17537" y="8575"/>
                      <a:pt x="16011" y="8575"/>
                    </a:cubicBezTo>
                    <a:cubicBezTo>
                      <a:pt x="14344" y="8575"/>
                      <a:pt x="12821" y="7907"/>
                      <a:pt x="11843" y="6147"/>
                    </a:cubicBezTo>
                    <a:cubicBezTo>
                      <a:pt x="10994" y="4621"/>
                      <a:pt x="10522" y="2924"/>
                      <a:pt x="10082" y="1206"/>
                    </a:cubicBezTo>
                    <a:cubicBezTo>
                      <a:pt x="9964" y="1210"/>
                      <a:pt x="9847" y="1211"/>
                      <a:pt x="9731" y="1211"/>
                    </a:cubicBezTo>
                    <a:cubicBezTo>
                      <a:pt x="8952" y="1211"/>
                      <a:pt x="8210" y="1134"/>
                      <a:pt x="7534" y="1022"/>
                    </a:cubicBezTo>
                    <a:cubicBezTo>
                      <a:pt x="5496" y="681"/>
                      <a:pt x="4062" y="0"/>
                      <a:pt x="4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2535;p47"/>
              <p:cNvSpPr/>
              <p:nvPr/>
            </p:nvSpPr>
            <p:spPr>
              <a:xfrm>
                <a:off x="2750775" y="4207025"/>
                <a:ext cx="269325" cy="19507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7803" extrusionOk="0">
                    <a:moveTo>
                      <a:pt x="5415" y="1"/>
                    </a:moveTo>
                    <a:cubicBezTo>
                      <a:pt x="5054" y="1"/>
                      <a:pt x="4678" y="16"/>
                      <a:pt x="4286" y="41"/>
                    </a:cubicBezTo>
                    <a:cubicBezTo>
                      <a:pt x="3245" y="111"/>
                      <a:pt x="2093" y="251"/>
                      <a:pt x="814" y="381"/>
                    </a:cubicBezTo>
                    <a:cubicBezTo>
                      <a:pt x="539" y="409"/>
                      <a:pt x="269" y="425"/>
                      <a:pt x="1" y="432"/>
                    </a:cubicBezTo>
                    <a:cubicBezTo>
                      <a:pt x="442" y="2150"/>
                      <a:pt x="913" y="3847"/>
                      <a:pt x="1761" y="5374"/>
                    </a:cubicBezTo>
                    <a:cubicBezTo>
                      <a:pt x="2739" y="7134"/>
                      <a:pt x="4262" y="7803"/>
                      <a:pt x="5928" y="7803"/>
                    </a:cubicBezTo>
                    <a:cubicBezTo>
                      <a:pt x="7455" y="7803"/>
                      <a:pt x="9101" y="7242"/>
                      <a:pt x="10560" y="6446"/>
                    </a:cubicBezTo>
                    <a:cubicBezTo>
                      <a:pt x="10773" y="4231"/>
                      <a:pt x="10186" y="1878"/>
                      <a:pt x="8962" y="959"/>
                    </a:cubicBezTo>
                    <a:cubicBezTo>
                      <a:pt x="7987" y="228"/>
                      <a:pt x="6816" y="1"/>
                      <a:pt x="5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2536;p47"/>
              <p:cNvSpPr/>
              <p:nvPr/>
            </p:nvSpPr>
            <p:spPr>
              <a:xfrm>
                <a:off x="2317925" y="3931750"/>
                <a:ext cx="251825" cy="229100"/>
              </a:xfrm>
              <a:custGeom>
                <a:avLst/>
                <a:gdLst/>
                <a:ahLst/>
                <a:cxnLst/>
                <a:rect l="l" t="t" r="r" b="b"/>
                <a:pathLst>
                  <a:path w="10073" h="9164" extrusionOk="0">
                    <a:moveTo>
                      <a:pt x="2536" y="1"/>
                    </a:moveTo>
                    <a:cubicBezTo>
                      <a:pt x="1251" y="1"/>
                      <a:pt x="1" y="1235"/>
                      <a:pt x="457" y="4031"/>
                    </a:cubicBezTo>
                    <a:cubicBezTo>
                      <a:pt x="990" y="7303"/>
                      <a:pt x="1289" y="8348"/>
                      <a:pt x="2445" y="9057"/>
                    </a:cubicBezTo>
                    <a:cubicBezTo>
                      <a:pt x="2563" y="9130"/>
                      <a:pt x="2678" y="9163"/>
                      <a:pt x="2790" y="9163"/>
                    </a:cubicBezTo>
                    <a:cubicBezTo>
                      <a:pt x="3771" y="9163"/>
                      <a:pt x="4523" y="6600"/>
                      <a:pt x="5546" y="5195"/>
                    </a:cubicBezTo>
                    <a:cubicBezTo>
                      <a:pt x="6683" y="3630"/>
                      <a:pt x="10072" y="917"/>
                      <a:pt x="6969" y="603"/>
                    </a:cubicBezTo>
                    <a:cubicBezTo>
                      <a:pt x="6969" y="603"/>
                      <a:pt x="4648" y="590"/>
                      <a:pt x="3187" y="107"/>
                    </a:cubicBezTo>
                    <a:cubicBezTo>
                      <a:pt x="2975" y="37"/>
                      <a:pt x="2755" y="1"/>
                      <a:pt x="2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2537;p47"/>
              <p:cNvSpPr/>
              <p:nvPr/>
            </p:nvSpPr>
            <p:spPr>
              <a:xfrm>
                <a:off x="2242950" y="3928100"/>
                <a:ext cx="261475" cy="292925"/>
              </a:xfrm>
              <a:custGeom>
                <a:avLst/>
                <a:gdLst/>
                <a:ahLst/>
                <a:cxnLst/>
                <a:rect l="l" t="t" r="r" b="b"/>
                <a:pathLst>
                  <a:path w="10459" h="11717" extrusionOk="0">
                    <a:moveTo>
                      <a:pt x="8635" y="1"/>
                    </a:moveTo>
                    <a:cubicBezTo>
                      <a:pt x="8334" y="1"/>
                      <a:pt x="8051" y="24"/>
                      <a:pt x="7780" y="70"/>
                    </a:cubicBezTo>
                    <a:cubicBezTo>
                      <a:pt x="7082" y="564"/>
                      <a:pt x="6114" y="1335"/>
                      <a:pt x="5464" y="2206"/>
                    </a:cubicBezTo>
                    <a:cubicBezTo>
                      <a:pt x="4686" y="3251"/>
                      <a:pt x="4394" y="3872"/>
                      <a:pt x="3529" y="3872"/>
                    </a:cubicBezTo>
                    <a:cubicBezTo>
                      <a:pt x="3361" y="3872"/>
                      <a:pt x="3172" y="3849"/>
                      <a:pt x="2954" y="3801"/>
                    </a:cubicBezTo>
                    <a:cubicBezTo>
                      <a:pt x="2849" y="3815"/>
                      <a:pt x="2720" y="3822"/>
                      <a:pt x="2555" y="3822"/>
                    </a:cubicBezTo>
                    <a:cubicBezTo>
                      <a:pt x="2501" y="3822"/>
                      <a:pt x="2444" y="3821"/>
                      <a:pt x="2382" y="3820"/>
                    </a:cubicBezTo>
                    <a:cubicBezTo>
                      <a:pt x="2354" y="3819"/>
                      <a:pt x="2327" y="3819"/>
                      <a:pt x="2300" y="3819"/>
                    </a:cubicBezTo>
                    <a:cubicBezTo>
                      <a:pt x="410" y="3819"/>
                      <a:pt x="42" y="5352"/>
                      <a:pt x="80" y="6492"/>
                    </a:cubicBezTo>
                    <a:cubicBezTo>
                      <a:pt x="121" y="7647"/>
                      <a:pt x="1" y="9198"/>
                      <a:pt x="2550" y="10393"/>
                    </a:cubicBezTo>
                    <a:cubicBezTo>
                      <a:pt x="3530" y="10854"/>
                      <a:pt x="4442" y="11333"/>
                      <a:pt x="5387" y="11717"/>
                    </a:cubicBezTo>
                    <a:cubicBezTo>
                      <a:pt x="5813" y="11249"/>
                      <a:pt x="6338" y="10608"/>
                      <a:pt x="6815" y="9871"/>
                    </a:cubicBezTo>
                    <a:cubicBezTo>
                      <a:pt x="7743" y="8433"/>
                      <a:pt x="6095" y="7068"/>
                      <a:pt x="5639" y="5636"/>
                    </a:cubicBezTo>
                    <a:cubicBezTo>
                      <a:pt x="5183" y="4205"/>
                      <a:pt x="6165" y="4441"/>
                      <a:pt x="8057" y="3038"/>
                    </a:cubicBezTo>
                    <a:cubicBezTo>
                      <a:pt x="9250" y="2155"/>
                      <a:pt x="10039" y="979"/>
                      <a:pt x="10458" y="231"/>
                    </a:cubicBezTo>
                    <a:cubicBezTo>
                      <a:pt x="9775" y="76"/>
                      <a:pt x="9176" y="1"/>
                      <a:pt x="8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2538;p47"/>
              <p:cNvSpPr/>
              <p:nvPr/>
            </p:nvSpPr>
            <p:spPr>
              <a:xfrm>
                <a:off x="2316850" y="3929875"/>
                <a:ext cx="12065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4826" h="3802" extrusionOk="0">
                    <a:moveTo>
                      <a:pt x="4826" y="1"/>
                    </a:moveTo>
                    <a:lnTo>
                      <a:pt x="4826" y="1"/>
                    </a:lnTo>
                    <a:cubicBezTo>
                      <a:pt x="3682" y="196"/>
                      <a:pt x="2763" y="795"/>
                      <a:pt x="1707" y="1757"/>
                    </a:cubicBezTo>
                    <a:cubicBezTo>
                      <a:pt x="199" y="3132"/>
                      <a:pt x="739" y="3628"/>
                      <a:pt x="1" y="3730"/>
                    </a:cubicBezTo>
                    <a:cubicBezTo>
                      <a:pt x="219" y="3778"/>
                      <a:pt x="407" y="3801"/>
                      <a:pt x="575" y="3801"/>
                    </a:cubicBezTo>
                    <a:cubicBezTo>
                      <a:pt x="1439" y="3801"/>
                      <a:pt x="1731" y="3179"/>
                      <a:pt x="2509" y="2135"/>
                    </a:cubicBezTo>
                    <a:cubicBezTo>
                      <a:pt x="3159" y="1264"/>
                      <a:pt x="4126" y="493"/>
                      <a:pt x="4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2539;p47"/>
              <p:cNvSpPr/>
              <p:nvPr/>
            </p:nvSpPr>
            <p:spPr>
              <a:xfrm>
                <a:off x="2372525" y="3933850"/>
                <a:ext cx="245000" cy="30612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2245" extrusionOk="0">
                    <a:moveTo>
                      <a:pt x="5275" y="1"/>
                    </a:moveTo>
                    <a:cubicBezTo>
                      <a:pt x="4854" y="751"/>
                      <a:pt x="4067" y="1925"/>
                      <a:pt x="2874" y="2808"/>
                    </a:cubicBezTo>
                    <a:cubicBezTo>
                      <a:pt x="982" y="4211"/>
                      <a:pt x="0" y="3975"/>
                      <a:pt x="456" y="5406"/>
                    </a:cubicBezTo>
                    <a:cubicBezTo>
                      <a:pt x="912" y="6838"/>
                      <a:pt x="2561" y="8203"/>
                      <a:pt x="1632" y="9641"/>
                    </a:cubicBezTo>
                    <a:cubicBezTo>
                      <a:pt x="1155" y="10376"/>
                      <a:pt x="628" y="11019"/>
                      <a:pt x="206" y="11487"/>
                    </a:cubicBezTo>
                    <a:cubicBezTo>
                      <a:pt x="1302" y="11930"/>
                      <a:pt x="2446" y="12244"/>
                      <a:pt x="3796" y="12244"/>
                    </a:cubicBezTo>
                    <a:cubicBezTo>
                      <a:pt x="4312" y="12244"/>
                      <a:pt x="4858" y="12198"/>
                      <a:pt x="5443" y="12096"/>
                    </a:cubicBezTo>
                    <a:cubicBezTo>
                      <a:pt x="9392" y="11403"/>
                      <a:pt x="9799" y="9883"/>
                      <a:pt x="9799" y="9883"/>
                    </a:cubicBezTo>
                    <a:lnTo>
                      <a:pt x="9236" y="3084"/>
                    </a:lnTo>
                    <a:cubicBezTo>
                      <a:pt x="9234" y="3087"/>
                      <a:pt x="9232" y="3089"/>
                      <a:pt x="9229" y="3089"/>
                    </a:cubicBezTo>
                    <a:cubicBezTo>
                      <a:pt x="9113" y="3089"/>
                      <a:pt x="8182" y="702"/>
                      <a:pt x="5456" y="41"/>
                    </a:cubicBezTo>
                    <a:cubicBezTo>
                      <a:pt x="5395" y="26"/>
                      <a:pt x="5338" y="15"/>
                      <a:pt x="5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2540;p47"/>
              <p:cNvSpPr/>
              <p:nvPr/>
            </p:nvSpPr>
            <p:spPr>
              <a:xfrm>
                <a:off x="2495025" y="3977550"/>
                <a:ext cx="238775" cy="263500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0540" extrusionOk="0">
                    <a:moveTo>
                      <a:pt x="2490" y="1"/>
                    </a:moveTo>
                    <a:cubicBezTo>
                      <a:pt x="1025" y="1"/>
                      <a:pt x="1692" y="3468"/>
                      <a:pt x="1578" y="5200"/>
                    </a:cubicBezTo>
                    <a:cubicBezTo>
                      <a:pt x="1444" y="7270"/>
                      <a:pt x="0" y="10299"/>
                      <a:pt x="1497" y="10506"/>
                    </a:cubicBezTo>
                    <a:cubicBezTo>
                      <a:pt x="1663" y="10528"/>
                      <a:pt x="1822" y="10540"/>
                      <a:pt x="1979" y="10540"/>
                    </a:cubicBezTo>
                    <a:cubicBezTo>
                      <a:pt x="2295" y="10540"/>
                      <a:pt x="2599" y="10492"/>
                      <a:pt x="2916" y="10388"/>
                    </a:cubicBezTo>
                    <a:cubicBezTo>
                      <a:pt x="3858" y="10079"/>
                      <a:pt x="4919" y="9269"/>
                      <a:pt x="6768" y="7715"/>
                    </a:cubicBezTo>
                    <a:cubicBezTo>
                      <a:pt x="9550" y="5380"/>
                      <a:pt x="8806" y="3211"/>
                      <a:pt x="7213" y="2610"/>
                    </a:cubicBezTo>
                    <a:cubicBezTo>
                      <a:pt x="5616" y="2011"/>
                      <a:pt x="3617" y="437"/>
                      <a:pt x="3617" y="437"/>
                    </a:cubicBezTo>
                    <a:cubicBezTo>
                      <a:pt x="3247" y="200"/>
                      <a:pt x="2943" y="68"/>
                      <a:pt x="2690" y="21"/>
                    </a:cubicBezTo>
                    <a:cubicBezTo>
                      <a:pt x="2619" y="7"/>
                      <a:pt x="2553" y="1"/>
                      <a:pt x="24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2541;p47"/>
              <p:cNvSpPr/>
              <p:nvPr/>
            </p:nvSpPr>
            <p:spPr>
              <a:xfrm>
                <a:off x="2500600" y="3974125"/>
                <a:ext cx="229700" cy="263500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10540" extrusionOk="0">
                    <a:moveTo>
                      <a:pt x="2393" y="0"/>
                    </a:moveTo>
                    <a:cubicBezTo>
                      <a:pt x="983" y="0"/>
                      <a:pt x="1626" y="3467"/>
                      <a:pt x="1517" y="5200"/>
                    </a:cubicBezTo>
                    <a:cubicBezTo>
                      <a:pt x="1389" y="7270"/>
                      <a:pt x="0" y="10298"/>
                      <a:pt x="1439" y="10505"/>
                    </a:cubicBezTo>
                    <a:cubicBezTo>
                      <a:pt x="1598" y="10528"/>
                      <a:pt x="1752" y="10539"/>
                      <a:pt x="1903" y="10539"/>
                    </a:cubicBezTo>
                    <a:cubicBezTo>
                      <a:pt x="2207" y="10539"/>
                      <a:pt x="2501" y="10492"/>
                      <a:pt x="2806" y="10388"/>
                    </a:cubicBezTo>
                    <a:cubicBezTo>
                      <a:pt x="3712" y="10078"/>
                      <a:pt x="4733" y="9270"/>
                      <a:pt x="6513" y="7714"/>
                    </a:cubicBezTo>
                    <a:cubicBezTo>
                      <a:pt x="9187" y="5379"/>
                      <a:pt x="8473" y="3209"/>
                      <a:pt x="6939" y="2610"/>
                    </a:cubicBezTo>
                    <a:cubicBezTo>
                      <a:pt x="5404" y="2010"/>
                      <a:pt x="3479" y="437"/>
                      <a:pt x="3479" y="437"/>
                    </a:cubicBezTo>
                    <a:cubicBezTo>
                      <a:pt x="3124" y="199"/>
                      <a:pt x="2830" y="68"/>
                      <a:pt x="2586" y="20"/>
                    </a:cubicBezTo>
                    <a:cubicBezTo>
                      <a:pt x="2518" y="7"/>
                      <a:pt x="2453" y="0"/>
                      <a:pt x="2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2542;p47"/>
              <p:cNvSpPr/>
              <p:nvPr/>
            </p:nvSpPr>
            <p:spPr>
              <a:xfrm>
                <a:off x="2272700" y="4033600"/>
                <a:ext cx="723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1436" extrusionOk="0">
                    <a:moveTo>
                      <a:pt x="879" y="1"/>
                    </a:moveTo>
                    <a:cubicBezTo>
                      <a:pt x="1" y="1"/>
                      <a:pt x="689" y="1319"/>
                      <a:pt x="1141" y="1409"/>
                    </a:cubicBezTo>
                    <a:cubicBezTo>
                      <a:pt x="1230" y="1427"/>
                      <a:pt x="1311" y="1435"/>
                      <a:pt x="1387" y="1435"/>
                    </a:cubicBezTo>
                    <a:cubicBezTo>
                      <a:pt x="1757" y="1435"/>
                      <a:pt x="2014" y="1236"/>
                      <a:pt x="2414" y="894"/>
                    </a:cubicBezTo>
                    <a:cubicBezTo>
                      <a:pt x="2894" y="483"/>
                      <a:pt x="1348" y="86"/>
                      <a:pt x="1348" y="86"/>
                    </a:cubicBezTo>
                    <a:cubicBezTo>
                      <a:pt x="1158" y="27"/>
                      <a:pt x="1003" y="1"/>
                      <a:pt x="8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2543;p47"/>
              <p:cNvSpPr/>
              <p:nvPr/>
            </p:nvSpPr>
            <p:spPr>
              <a:xfrm>
                <a:off x="2296450" y="4058475"/>
                <a:ext cx="932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036" extrusionOk="0">
                    <a:moveTo>
                      <a:pt x="313" y="0"/>
                    </a:moveTo>
                    <a:cubicBezTo>
                      <a:pt x="292" y="0"/>
                      <a:pt x="273" y="11"/>
                      <a:pt x="264" y="31"/>
                    </a:cubicBezTo>
                    <a:cubicBezTo>
                      <a:pt x="255" y="51"/>
                      <a:pt x="19" y="547"/>
                      <a:pt x="2" y="980"/>
                    </a:cubicBezTo>
                    <a:cubicBezTo>
                      <a:pt x="0" y="1009"/>
                      <a:pt x="23" y="1032"/>
                      <a:pt x="52" y="1035"/>
                    </a:cubicBezTo>
                    <a:lnTo>
                      <a:pt x="54" y="1035"/>
                    </a:lnTo>
                    <a:cubicBezTo>
                      <a:pt x="83" y="1035"/>
                      <a:pt x="107" y="1014"/>
                      <a:pt x="109" y="986"/>
                    </a:cubicBezTo>
                    <a:cubicBezTo>
                      <a:pt x="125" y="573"/>
                      <a:pt x="358" y="81"/>
                      <a:pt x="359" y="75"/>
                    </a:cubicBezTo>
                    <a:cubicBezTo>
                      <a:pt x="372" y="48"/>
                      <a:pt x="362" y="18"/>
                      <a:pt x="335" y="5"/>
                    </a:cubicBezTo>
                    <a:cubicBezTo>
                      <a:pt x="327" y="1"/>
                      <a:pt x="320" y="0"/>
                      <a:pt x="3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2544;p47"/>
              <p:cNvSpPr/>
              <p:nvPr/>
            </p:nvSpPr>
            <p:spPr>
              <a:xfrm>
                <a:off x="2262000" y="4065525"/>
                <a:ext cx="8395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402" extrusionOk="0">
                    <a:moveTo>
                      <a:pt x="84" y="0"/>
                    </a:moveTo>
                    <a:cubicBezTo>
                      <a:pt x="55" y="0"/>
                      <a:pt x="35" y="21"/>
                      <a:pt x="33" y="48"/>
                    </a:cubicBezTo>
                    <a:cubicBezTo>
                      <a:pt x="32" y="76"/>
                      <a:pt x="0" y="742"/>
                      <a:pt x="463" y="891"/>
                    </a:cubicBezTo>
                    <a:cubicBezTo>
                      <a:pt x="551" y="919"/>
                      <a:pt x="642" y="931"/>
                      <a:pt x="732" y="931"/>
                    </a:cubicBezTo>
                    <a:cubicBezTo>
                      <a:pt x="1034" y="931"/>
                      <a:pt x="1319" y="799"/>
                      <a:pt x="1416" y="750"/>
                    </a:cubicBezTo>
                    <a:cubicBezTo>
                      <a:pt x="1526" y="856"/>
                      <a:pt x="1943" y="1234"/>
                      <a:pt x="2354" y="1371"/>
                    </a:cubicBezTo>
                    <a:cubicBezTo>
                      <a:pt x="2418" y="1393"/>
                      <a:pt x="2484" y="1402"/>
                      <a:pt x="2546" y="1402"/>
                    </a:cubicBezTo>
                    <a:cubicBezTo>
                      <a:pt x="2960" y="1402"/>
                      <a:pt x="3319" y="999"/>
                      <a:pt x="3340" y="981"/>
                    </a:cubicBezTo>
                    <a:cubicBezTo>
                      <a:pt x="3357" y="959"/>
                      <a:pt x="3356" y="927"/>
                      <a:pt x="3334" y="907"/>
                    </a:cubicBezTo>
                    <a:cubicBezTo>
                      <a:pt x="3324" y="898"/>
                      <a:pt x="3312" y="894"/>
                      <a:pt x="3300" y="894"/>
                    </a:cubicBezTo>
                    <a:cubicBezTo>
                      <a:pt x="3286" y="894"/>
                      <a:pt x="3271" y="900"/>
                      <a:pt x="3260" y="911"/>
                    </a:cubicBezTo>
                    <a:cubicBezTo>
                      <a:pt x="3255" y="916"/>
                      <a:pt x="2917" y="1299"/>
                      <a:pt x="2547" y="1299"/>
                    </a:cubicBezTo>
                    <a:cubicBezTo>
                      <a:pt x="2494" y="1299"/>
                      <a:pt x="2441" y="1291"/>
                      <a:pt x="2387" y="1273"/>
                    </a:cubicBezTo>
                    <a:cubicBezTo>
                      <a:pt x="1940" y="1125"/>
                      <a:pt x="1468" y="656"/>
                      <a:pt x="1462" y="652"/>
                    </a:cubicBezTo>
                    <a:cubicBezTo>
                      <a:pt x="1452" y="641"/>
                      <a:pt x="1439" y="636"/>
                      <a:pt x="1425" y="636"/>
                    </a:cubicBezTo>
                    <a:cubicBezTo>
                      <a:pt x="1416" y="636"/>
                      <a:pt x="1408" y="638"/>
                      <a:pt x="1400" y="642"/>
                    </a:cubicBezTo>
                    <a:cubicBezTo>
                      <a:pt x="1395" y="645"/>
                      <a:pt x="1068" y="827"/>
                      <a:pt x="731" y="827"/>
                    </a:cubicBezTo>
                    <a:cubicBezTo>
                      <a:pt x="652" y="827"/>
                      <a:pt x="573" y="817"/>
                      <a:pt x="497" y="792"/>
                    </a:cubicBezTo>
                    <a:cubicBezTo>
                      <a:pt x="111" y="669"/>
                      <a:pt x="138" y="61"/>
                      <a:pt x="138" y="55"/>
                    </a:cubicBezTo>
                    <a:cubicBezTo>
                      <a:pt x="140" y="27"/>
                      <a:pt x="119" y="2"/>
                      <a:pt x="90" y="0"/>
                    </a:cubicBezTo>
                    <a:cubicBezTo>
                      <a:pt x="88" y="0"/>
                      <a:pt x="86" y="0"/>
                      <a:pt x="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2545;p47"/>
              <p:cNvSpPr/>
              <p:nvPr/>
            </p:nvSpPr>
            <p:spPr>
              <a:xfrm>
                <a:off x="2286250" y="4021800"/>
                <a:ext cx="79700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812" extrusionOk="0">
                    <a:moveTo>
                      <a:pt x="603" y="1"/>
                    </a:moveTo>
                    <a:cubicBezTo>
                      <a:pt x="426" y="1"/>
                      <a:pt x="250" y="15"/>
                      <a:pt x="77" y="46"/>
                    </a:cubicBezTo>
                    <a:cubicBezTo>
                      <a:pt x="0" y="59"/>
                      <a:pt x="27" y="170"/>
                      <a:pt x="98" y="170"/>
                    </a:cubicBezTo>
                    <a:cubicBezTo>
                      <a:pt x="103" y="170"/>
                      <a:pt x="107" y="169"/>
                      <a:pt x="111" y="169"/>
                    </a:cubicBezTo>
                    <a:cubicBezTo>
                      <a:pt x="274" y="140"/>
                      <a:pt x="440" y="126"/>
                      <a:pt x="607" y="126"/>
                    </a:cubicBezTo>
                    <a:cubicBezTo>
                      <a:pt x="1450" y="126"/>
                      <a:pt x="2335" y="461"/>
                      <a:pt x="3057" y="804"/>
                    </a:cubicBezTo>
                    <a:cubicBezTo>
                      <a:pt x="3068" y="809"/>
                      <a:pt x="3078" y="811"/>
                      <a:pt x="3087" y="811"/>
                    </a:cubicBezTo>
                    <a:cubicBezTo>
                      <a:pt x="3147" y="811"/>
                      <a:pt x="3187" y="725"/>
                      <a:pt x="3123" y="694"/>
                    </a:cubicBezTo>
                    <a:cubicBezTo>
                      <a:pt x="2372" y="338"/>
                      <a:pt x="1472" y="1"/>
                      <a:pt x="6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2546;p47"/>
              <p:cNvSpPr/>
              <p:nvPr/>
            </p:nvSpPr>
            <p:spPr>
              <a:xfrm>
                <a:off x="2411700" y="4057150"/>
                <a:ext cx="2762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073" extrusionOk="0">
                    <a:moveTo>
                      <a:pt x="637" y="1"/>
                    </a:moveTo>
                    <a:cubicBezTo>
                      <a:pt x="458" y="1"/>
                      <a:pt x="270" y="111"/>
                      <a:pt x="157" y="302"/>
                    </a:cubicBezTo>
                    <a:cubicBezTo>
                      <a:pt x="1" y="569"/>
                      <a:pt x="49" y="888"/>
                      <a:pt x="266" y="1019"/>
                    </a:cubicBezTo>
                    <a:cubicBezTo>
                      <a:pt x="327" y="1055"/>
                      <a:pt x="396" y="1073"/>
                      <a:pt x="467" y="1073"/>
                    </a:cubicBezTo>
                    <a:cubicBezTo>
                      <a:pt x="645" y="1073"/>
                      <a:pt x="835" y="962"/>
                      <a:pt x="948" y="771"/>
                    </a:cubicBezTo>
                    <a:cubicBezTo>
                      <a:pt x="1104" y="505"/>
                      <a:pt x="1056" y="185"/>
                      <a:pt x="839" y="55"/>
                    </a:cubicBezTo>
                    <a:cubicBezTo>
                      <a:pt x="777" y="18"/>
                      <a:pt x="708" y="1"/>
                      <a:pt x="6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2547;p47"/>
              <p:cNvSpPr/>
              <p:nvPr/>
            </p:nvSpPr>
            <p:spPr>
              <a:xfrm>
                <a:off x="2385300" y="4450575"/>
                <a:ext cx="1541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1078" extrusionOk="0">
                    <a:moveTo>
                      <a:pt x="86" y="0"/>
                    </a:moveTo>
                    <a:cubicBezTo>
                      <a:pt x="19" y="0"/>
                      <a:pt x="0" y="101"/>
                      <a:pt x="71" y="126"/>
                    </a:cubicBezTo>
                    <a:cubicBezTo>
                      <a:pt x="1507" y="633"/>
                      <a:pt x="2978" y="1077"/>
                      <a:pt x="4485" y="1077"/>
                    </a:cubicBezTo>
                    <a:cubicBezTo>
                      <a:pt x="5027" y="1077"/>
                      <a:pt x="5573" y="1020"/>
                      <a:pt x="6124" y="887"/>
                    </a:cubicBezTo>
                    <a:cubicBezTo>
                      <a:pt x="6165" y="878"/>
                      <a:pt x="6150" y="816"/>
                      <a:pt x="6111" y="816"/>
                    </a:cubicBezTo>
                    <a:cubicBezTo>
                      <a:pt x="6109" y="816"/>
                      <a:pt x="6107" y="816"/>
                      <a:pt x="6105" y="816"/>
                    </a:cubicBezTo>
                    <a:cubicBezTo>
                      <a:pt x="5651" y="914"/>
                      <a:pt x="5207" y="956"/>
                      <a:pt x="4770" y="956"/>
                    </a:cubicBezTo>
                    <a:cubicBezTo>
                      <a:pt x="3174" y="956"/>
                      <a:pt x="1673" y="401"/>
                      <a:pt x="104" y="3"/>
                    </a:cubicBezTo>
                    <a:cubicBezTo>
                      <a:pt x="98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2548;p47"/>
              <p:cNvSpPr/>
              <p:nvPr/>
            </p:nvSpPr>
            <p:spPr>
              <a:xfrm>
                <a:off x="2467450" y="4645950"/>
                <a:ext cx="4880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441" extrusionOk="0">
                    <a:moveTo>
                      <a:pt x="316" y="0"/>
                    </a:moveTo>
                    <a:cubicBezTo>
                      <a:pt x="291" y="0"/>
                      <a:pt x="267" y="12"/>
                      <a:pt x="255" y="41"/>
                    </a:cubicBezTo>
                    <a:cubicBezTo>
                      <a:pt x="157" y="267"/>
                      <a:pt x="0" y="662"/>
                      <a:pt x="154" y="898"/>
                    </a:cubicBezTo>
                    <a:cubicBezTo>
                      <a:pt x="309" y="1141"/>
                      <a:pt x="589" y="1306"/>
                      <a:pt x="863" y="1390"/>
                    </a:cubicBezTo>
                    <a:cubicBezTo>
                      <a:pt x="969" y="1424"/>
                      <a:pt x="1079" y="1441"/>
                      <a:pt x="1187" y="1441"/>
                    </a:cubicBezTo>
                    <a:cubicBezTo>
                      <a:pt x="1576" y="1441"/>
                      <a:pt x="1931" y="1219"/>
                      <a:pt x="1950" y="765"/>
                    </a:cubicBezTo>
                    <a:cubicBezTo>
                      <a:pt x="1952" y="744"/>
                      <a:pt x="1933" y="731"/>
                      <a:pt x="1916" y="731"/>
                    </a:cubicBezTo>
                    <a:cubicBezTo>
                      <a:pt x="1902" y="731"/>
                      <a:pt x="1890" y="739"/>
                      <a:pt x="1888" y="755"/>
                    </a:cubicBezTo>
                    <a:cubicBezTo>
                      <a:pt x="1802" y="1123"/>
                      <a:pt x="1529" y="1296"/>
                      <a:pt x="1222" y="1296"/>
                    </a:cubicBezTo>
                    <a:cubicBezTo>
                      <a:pt x="1070" y="1296"/>
                      <a:pt x="910" y="1254"/>
                      <a:pt x="759" y="1173"/>
                    </a:cubicBezTo>
                    <a:cubicBezTo>
                      <a:pt x="539" y="1057"/>
                      <a:pt x="242" y="897"/>
                      <a:pt x="277" y="606"/>
                    </a:cubicBezTo>
                    <a:cubicBezTo>
                      <a:pt x="297" y="432"/>
                      <a:pt x="355" y="271"/>
                      <a:pt x="401" y="102"/>
                    </a:cubicBezTo>
                    <a:cubicBezTo>
                      <a:pt x="419" y="46"/>
                      <a:pt x="365" y="0"/>
                      <a:pt x="3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2549;p47"/>
              <p:cNvSpPr/>
              <p:nvPr/>
            </p:nvSpPr>
            <p:spPr>
              <a:xfrm>
                <a:off x="2459300" y="4645500"/>
                <a:ext cx="184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125" extrusionOk="0">
                    <a:moveTo>
                      <a:pt x="177" y="1"/>
                    </a:moveTo>
                    <a:cubicBezTo>
                      <a:pt x="160" y="1"/>
                      <a:pt x="144" y="8"/>
                      <a:pt x="134" y="23"/>
                    </a:cubicBezTo>
                    <a:cubicBezTo>
                      <a:pt x="1" y="239"/>
                      <a:pt x="15" y="598"/>
                      <a:pt x="144" y="815"/>
                    </a:cubicBezTo>
                    <a:cubicBezTo>
                      <a:pt x="235" y="972"/>
                      <a:pt x="389" y="1124"/>
                      <a:pt x="569" y="1124"/>
                    </a:cubicBezTo>
                    <a:cubicBezTo>
                      <a:pt x="612" y="1124"/>
                      <a:pt x="657" y="1115"/>
                      <a:pt x="703" y="1096"/>
                    </a:cubicBezTo>
                    <a:cubicBezTo>
                      <a:pt x="737" y="1080"/>
                      <a:pt x="719" y="1023"/>
                      <a:pt x="684" y="1023"/>
                    </a:cubicBezTo>
                    <a:cubicBezTo>
                      <a:pt x="675" y="1024"/>
                      <a:pt x="667" y="1024"/>
                      <a:pt x="658" y="1024"/>
                    </a:cubicBezTo>
                    <a:cubicBezTo>
                      <a:pt x="402" y="1024"/>
                      <a:pt x="230" y="791"/>
                      <a:pt x="192" y="549"/>
                    </a:cubicBezTo>
                    <a:cubicBezTo>
                      <a:pt x="166" y="373"/>
                      <a:pt x="210" y="218"/>
                      <a:pt x="224" y="46"/>
                    </a:cubicBezTo>
                    <a:cubicBezTo>
                      <a:pt x="225" y="17"/>
                      <a:pt x="202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2550;p47"/>
              <p:cNvSpPr/>
              <p:nvPr/>
            </p:nvSpPr>
            <p:spPr>
              <a:xfrm>
                <a:off x="2476450" y="4632000"/>
                <a:ext cx="546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51" extrusionOk="0">
                    <a:moveTo>
                      <a:pt x="797" y="1"/>
                    </a:moveTo>
                    <a:cubicBezTo>
                      <a:pt x="525" y="1"/>
                      <a:pt x="264" y="47"/>
                      <a:pt x="44" y="161"/>
                    </a:cubicBezTo>
                    <a:cubicBezTo>
                      <a:pt x="1" y="182"/>
                      <a:pt x="23" y="248"/>
                      <a:pt x="67" y="248"/>
                    </a:cubicBezTo>
                    <a:cubicBezTo>
                      <a:pt x="71" y="248"/>
                      <a:pt x="76" y="247"/>
                      <a:pt x="80" y="246"/>
                    </a:cubicBezTo>
                    <a:cubicBezTo>
                      <a:pt x="328" y="163"/>
                      <a:pt x="587" y="128"/>
                      <a:pt x="849" y="128"/>
                    </a:cubicBezTo>
                    <a:cubicBezTo>
                      <a:pt x="1288" y="128"/>
                      <a:pt x="1734" y="225"/>
                      <a:pt x="2145" y="349"/>
                    </a:cubicBezTo>
                    <a:cubicBezTo>
                      <a:pt x="2148" y="350"/>
                      <a:pt x="2152" y="351"/>
                      <a:pt x="2155" y="351"/>
                    </a:cubicBezTo>
                    <a:cubicBezTo>
                      <a:pt x="2181" y="351"/>
                      <a:pt x="2186" y="310"/>
                      <a:pt x="2159" y="298"/>
                    </a:cubicBezTo>
                    <a:cubicBezTo>
                      <a:pt x="1778" y="140"/>
                      <a:pt x="1271" y="1"/>
                      <a:pt x="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2551;p47"/>
              <p:cNvSpPr/>
              <p:nvPr/>
            </p:nvSpPr>
            <p:spPr>
              <a:xfrm>
                <a:off x="2328350" y="4643850"/>
                <a:ext cx="449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469" extrusionOk="0">
                    <a:moveTo>
                      <a:pt x="456" y="0"/>
                    </a:moveTo>
                    <a:cubicBezTo>
                      <a:pt x="438" y="0"/>
                      <a:pt x="420" y="7"/>
                      <a:pt x="403" y="22"/>
                    </a:cubicBezTo>
                    <a:cubicBezTo>
                      <a:pt x="1" y="400"/>
                      <a:pt x="175" y="1181"/>
                      <a:pt x="660" y="1395"/>
                    </a:cubicBezTo>
                    <a:cubicBezTo>
                      <a:pt x="771" y="1445"/>
                      <a:pt x="889" y="1468"/>
                      <a:pt x="1003" y="1468"/>
                    </a:cubicBezTo>
                    <a:cubicBezTo>
                      <a:pt x="1418" y="1468"/>
                      <a:pt x="1796" y="1159"/>
                      <a:pt x="1744" y="674"/>
                    </a:cubicBezTo>
                    <a:cubicBezTo>
                      <a:pt x="1740" y="645"/>
                      <a:pt x="1717" y="630"/>
                      <a:pt x="1695" y="630"/>
                    </a:cubicBezTo>
                    <a:cubicBezTo>
                      <a:pt x="1674" y="630"/>
                      <a:pt x="1654" y="645"/>
                      <a:pt x="1657" y="674"/>
                    </a:cubicBezTo>
                    <a:cubicBezTo>
                      <a:pt x="1672" y="1061"/>
                      <a:pt x="1351" y="1322"/>
                      <a:pt x="1017" y="1322"/>
                    </a:cubicBezTo>
                    <a:cubicBezTo>
                      <a:pt x="861" y="1322"/>
                      <a:pt x="702" y="1265"/>
                      <a:pt x="573" y="1137"/>
                    </a:cubicBezTo>
                    <a:cubicBezTo>
                      <a:pt x="276" y="840"/>
                      <a:pt x="346" y="454"/>
                      <a:pt x="525" y="117"/>
                    </a:cubicBezTo>
                    <a:cubicBezTo>
                      <a:pt x="555" y="58"/>
                      <a:pt x="509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2552;p47"/>
              <p:cNvSpPr/>
              <p:nvPr/>
            </p:nvSpPr>
            <p:spPr>
              <a:xfrm>
                <a:off x="2323675" y="4623625"/>
                <a:ext cx="51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357" extrusionOk="0">
                    <a:moveTo>
                      <a:pt x="781" y="1"/>
                    </a:moveTo>
                    <a:cubicBezTo>
                      <a:pt x="502" y="1"/>
                      <a:pt x="238" y="70"/>
                      <a:pt x="29" y="271"/>
                    </a:cubicBezTo>
                    <a:cubicBezTo>
                      <a:pt x="0" y="301"/>
                      <a:pt x="25" y="357"/>
                      <a:pt x="62" y="357"/>
                    </a:cubicBezTo>
                    <a:cubicBezTo>
                      <a:pt x="67" y="357"/>
                      <a:pt x="71" y="356"/>
                      <a:pt x="77" y="354"/>
                    </a:cubicBezTo>
                    <a:cubicBezTo>
                      <a:pt x="357" y="239"/>
                      <a:pt x="606" y="151"/>
                      <a:pt x="897" y="151"/>
                    </a:cubicBezTo>
                    <a:cubicBezTo>
                      <a:pt x="952" y="151"/>
                      <a:pt x="1008" y="155"/>
                      <a:pt x="1067" y="161"/>
                    </a:cubicBezTo>
                    <a:cubicBezTo>
                      <a:pt x="1375" y="197"/>
                      <a:pt x="1676" y="270"/>
                      <a:pt x="1982" y="326"/>
                    </a:cubicBezTo>
                    <a:cubicBezTo>
                      <a:pt x="1984" y="327"/>
                      <a:pt x="1987" y="327"/>
                      <a:pt x="1990" y="327"/>
                    </a:cubicBezTo>
                    <a:cubicBezTo>
                      <a:pt x="2029" y="327"/>
                      <a:pt x="2045" y="267"/>
                      <a:pt x="1999" y="252"/>
                    </a:cubicBezTo>
                    <a:cubicBezTo>
                      <a:pt x="1645" y="154"/>
                      <a:pt x="1196" y="1"/>
                      <a:pt x="7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2553;p47"/>
              <p:cNvSpPr/>
              <p:nvPr/>
            </p:nvSpPr>
            <p:spPr>
              <a:xfrm>
                <a:off x="2369400" y="4653300"/>
                <a:ext cx="4227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988" extrusionOk="0">
                    <a:moveTo>
                      <a:pt x="1650" y="1"/>
                    </a:moveTo>
                    <a:cubicBezTo>
                      <a:pt x="1640" y="1"/>
                      <a:pt x="1631" y="4"/>
                      <a:pt x="1623" y="14"/>
                    </a:cubicBezTo>
                    <a:cubicBezTo>
                      <a:pt x="1409" y="306"/>
                      <a:pt x="1259" y="698"/>
                      <a:pt x="866" y="804"/>
                    </a:cubicBezTo>
                    <a:cubicBezTo>
                      <a:pt x="768" y="830"/>
                      <a:pt x="673" y="838"/>
                      <a:pt x="579" y="838"/>
                    </a:cubicBezTo>
                    <a:cubicBezTo>
                      <a:pt x="429" y="838"/>
                      <a:pt x="281" y="818"/>
                      <a:pt x="126" y="818"/>
                    </a:cubicBezTo>
                    <a:cubicBezTo>
                      <a:pt x="109" y="818"/>
                      <a:pt x="92" y="818"/>
                      <a:pt x="74" y="818"/>
                    </a:cubicBezTo>
                    <a:cubicBezTo>
                      <a:pt x="17" y="820"/>
                      <a:pt x="1" y="907"/>
                      <a:pt x="60" y="921"/>
                    </a:cubicBezTo>
                    <a:cubicBezTo>
                      <a:pt x="209" y="957"/>
                      <a:pt x="385" y="988"/>
                      <a:pt x="558" y="988"/>
                    </a:cubicBezTo>
                    <a:cubicBezTo>
                      <a:pt x="716" y="988"/>
                      <a:pt x="871" y="962"/>
                      <a:pt x="1001" y="892"/>
                    </a:cubicBezTo>
                    <a:cubicBezTo>
                      <a:pt x="1350" y="704"/>
                      <a:pt x="1508" y="391"/>
                      <a:pt x="1678" y="47"/>
                    </a:cubicBezTo>
                    <a:cubicBezTo>
                      <a:pt x="1691" y="22"/>
                      <a:pt x="1671" y="1"/>
                      <a:pt x="16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2554;p47"/>
              <p:cNvSpPr/>
              <p:nvPr/>
            </p:nvSpPr>
            <p:spPr>
              <a:xfrm>
                <a:off x="2315050" y="4638575"/>
                <a:ext cx="2140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50" extrusionOk="0">
                    <a:moveTo>
                      <a:pt x="124" y="1"/>
                    </a:moveTo>
                    <a:cubicBezTo>
                      <a:pt x="107" y="1"/>
                      <a:pt x="92" y="10"/>
                      <a:pt x="87" y="32"/>
                    </a:cubicBezTo>
                    <a:cubicBezTo>
                      <a:pt x="19" y="345"/>
                      <a:pt x="0" y="675"/>
                      <a:pt x="193" y="944"/>
                    </a:cubicBezTo>
                    <a:cubicBezTo>
                      <a:pt x="296" y="1089"/>
                      <a:pt x="464" y="1149"/>
                      <a:pt x="634" y="1149"/>
                    </a:cubicBezTo>
                    <a:cubicBezTo>
                      <a:pt x="697" y="1149"/>
                      <a:pt x="760" y="1141"/>
                      <a:pt x="821" y="1125"/>
                    </a:cubicBezTo>
                    <a:cubicBezTo>
                      <a:pt x="856" y="1115"/>
                      <a:pt x="849" y="1063"/>
                      <a:pt x="812" y="1061"/>
                    </a:cubicBezTo>
                    <a:cubicBezTo>
                      <a:pt x="556" y="1060"/>
                      <a:pt x="327" y="1051"/>
                      <a:pt x="206" y="779"/>
                    </a:cubicBezTo>
                    <a:cubicBezTo>
                      <a:pt x="94" y="530"/>
                      <a:pt x="187" y="300"/>
                      <a:pt x="171" y="42"/>
                    </a:cubicBezTo>
                    <a:cubicBezTo>
                      <a:pt x="169" y="17"/>
                      <a:pt x="146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2555;p47"/>
              <p:cNvSpPr/>
              <p:nvPr/>
            </p:nvSpPr>
            <p:spPr>
              <a:xfrm>
                <a:off x="2506950" y="4641550"/>
                <a:ext cx="58200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1772" extrusionOk="0">
                    <a:moveTo>
                      <a:pt x="2238" y="1"/>
                    </a:moveTo>
                    <a:cubicBezTo>
                      <a:pt x="2205" y="1"/>
                      <a:pt x="2172" y="19"/>
                      <a:pt x="2165" y="59"/>
                    </a:cubicBezTo>
                    <a:cubicBezTo>
                      <a:pt x="2076" y="556"/>
                      <a:pt x="1968" y="1154"/>
                      <a:pt x="1472" y="1417"/>
                    </a:cubicBezTo>
                    <a:cubicBezTo>
                      <a:pt x="1273" y="1523"/>
                      <a:pt x="925" y="1618"/>
                      <a:pt x="610" y="1618"/>
                    </a:cubicBezTo>
                    <a:cubicBezTo>
                      <a:pt x="404" y="1618"/>
                      <a:pt x="212" y="1578"/>
                      <a:pt x="85" y="1472"/>
                    </a:cubicBezTo>
                    <a:cubicBezTo>
                      <a:pt x="76" y="1465"/>
                      <a:pt x="67" y="1462"/>
                      <a:pt x="58" y="1462"/>
                    </a:cubicBezTo>
                    <a:cubicBezTo>
                      <a:pt x="26" y="1462"/>
                      <a:pt x="0" y="1499"/>
                      <a:pt x="27" y="1529"/>
                    </a:cubicBezTo>
                    <a:cubicBezTo>
                      <a:pt x="182" y="1702"/>
                      <a:pt x="465" y="1771"/>
                      <a:pt x="752" y="1771"/>
                    </a:cubicBezTo>
                    <a:cubicBezTo>
                      <a:pt x="1017" y="1771"/>
                      <a:pt x="1285" y="1712"/>
                      <a:pt x="1462" y="1623"/>
                    </a:cubicBezTo>
                    <a:cubicBezTo>
                      <a:pt x="2034" y="1333"/>
                      <a:pt x="2317" y="705"/>
                      <a:pt x="2326" y="81"/>
                    </a:cubicBezTo>
                    <a:cubicBezTo>
                      <a:pt x="2328" y="31"/>
                      <a:pt x="2282" y="1"/>
                      <a:pt x="2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2556;p47"/>
              <p:cNvSpPr/>
              <p:nvPr/>
            </p:nvSpPr>
            <p:spPr>
              <a:xfrm>
                <a:off x="2853775" y="4641050"/>
                <a:ext cx="3400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179" extrusionOk="0">
                    <a:moveTo>
                      <a:pt x="387" y="1"/>
                    </a:moveTo>
                    <a:cubicBezTo>
                      <a:pt x="365" y="1"/>
                      <a:pt x="343" y="11"/>
                      <a:pt x="329" y="35"/>
                    </a:cubicBezTo>
                    <a:cubicBezTo>
                      <a:pt x="198" y="281"/>
                      <a:pt x="1" y="517"/>
                      <a:pt x="105" y="809"/>
                    </a:cubicBezTo>
                    <a:cubicBezTo>
                      <a:pt x="177" y="1010"/>
                      <a:pt x="435" y="1155"/>
                      <a:pt x="636" y="1172"/>
                    </a:cubicBezTo>
                    <a:cubicBezTo>
                      <a:pt x="675" y="1176"/>
                      <a:pt x="713" y="1178"/>
                      <a:pt x="751" y="1178"/>
                    </a:cubicBezTo>
                    <a:cubicBezTo>
                      <a:pt x="911" y="1178"/>
                      <a:pt x="1060" y="1139"/>
                      <a:pt x="1168" y="1004"/>
                    </a:cubicBezTo>
                    <a:cubicBezTo>
                      <a:pt x="1295" y="847"/>
                      <a:pt x="1317" y="616"/>
                      <a:pt x="1354" y="427"/>
                    </a:cubicBezTo>
                    <a:cubicBezTo>
                      <a:pt x="1359" y="401"/>
                      <a:pt x="1341" y="384"/>
                      <a:pt x="1321" y="384"/>
                    </a:cubicBezTo>
                    <a:cubicBezTo>
                      <a:pt x="1307" y="384"/>
                      <a:pt x="1292" y="392"/>
                      <a:pt x="1285" y="412"/>
                    </a:cubicBezTo>
                    <a:cubicBezTo>
                      <a:pt x="1186" y="672"/>
                      <a:pt x="1135" y="1047"/>
                      <a:pt x="792" y="1047"/>
                    </a:cubicBezTo>
                    <a:cubicBezTo>
                      <a:pt x="784" y="1047"/>
                      <a:pt x="775" y="1047"/>
                      <a:pt x="767" y="1046"/>
                    </a:cubicBezTo>
                    <a:cubicBezTo>
                      <a:pt x="536" y="1033"/>
                      <a:pt x="134" y="867"/>
                      <a:pt x="235" y="557"/>
                    </a:cubicBezTo>
                    <a:cubicBezTo>
                      <a:pt x="287" y="391"/>
                      <a:pt x="400" y="253"/>
                      <a:pt x="457" y="88"/>
                    </a:cubicBezTo>
                    <a:cubicBezTo>
                      <a:pt x="473" y="38"/>
                      <a:pt x="430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2557;p47"/>
              <p:cNvSpPr/>
              <p:nvPr/>
            </p:nvSpPr>
            <p:spPr>
              <a:xfrm>
                <a:off x="2841700" y="4647550"/>
                <a:ext cx="189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10" extrusionOk="0">
                    <a:moveTo>
                      <a:pt x="151" y="0"/>
                    </a:moveTo>
                    <a:cubicBezTo>
                      <a:pt x="138" y="0"/>
                      <a:pt x="126" y="5"/>
                      <a:pt x="118" y="16"/>
                    </a:cubicBezTo>
                    <a:cubicBezTo>
                      <a:pt x="0" y="167"/>
                      <a:pt x="48" y="388"/>
                      <a:pt x="189" y="507"/>
                    </a:cubicBezTo>
                    <a:cubicBezTo>
                      <a:pt x="335" y="630"/>
                      <a:pt x="511" y="688"/>
                      <a:pt x="700" y="710"/>
                    </a:cubicBezTo>
                    <a:cubicBezTo>
                      <a:pt x="701" y="710"/>
                      <a:pt x="703" y="710"/>
                      <a:pt x="705" y="710"/>
                    </a:cubicBezTo>
                    <a:cubicBezTo>
                      <a:pt x="751" y="710"/>
                      <a:pt x="756" y="635"/>
                      <a:pt x="710" y="623"/>
                    </a:cubicBezTo>
                    <a:cubicBezTo>
                      <a:pt x="571" y="587"/>
                      <a:pt x="410" y="533"/>
                      <a:pt x="303" y="430"/>
                    </a:cubicBezTo>
                    <a:cubicBezTo>
                      <a:pt x="178" y="313"/>
                      <a:pt x="194" y="209"/>
                      <a:pt x="207" y="52"/>
                    </a:cubicBezTo>
                    <a:cubicBezTo>
                      <a:pt x="209" y="24"/>
                      <a:pt x="179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2558;p47"/>
              <p:cNvSpPr/>
              <p:nvPr/>
            </p:nvSpPr>
            <p:spPr>
              <a:xfrm>
                <a:off x="2882575" y="4637225"/>
                <a:ext cx="56100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339" extrusionOk="0">
                    <a:moveTo>
                      <a:pt x="2163" y="1"/>
                    </a:moveTo>
                    <a:cubicBezTo>
                      <a:pt x="2142" y="1"/>
                      <a:pt x="2121" y="9"/>
                      <a:pt x="2109" y="30"/>
                    </a:cubicBezTo>
                    <a:cubicBezTo>
                      <a:pt x="1869" y="416"/>
                      <a:pt x="1559" y="976"/>
                      <a:pt x="1081" y="1107"/>
                    </a:cubicBezTo>
                    <a:cubicBezTo>
                      <a:pt x="927" y="1149"/>
                      <a:pt x="662" y="1211"/>
                      <a:pt x="427" y="1211"/>
                    </a:cubicBezTo>
                    <a:cubicBezTo>
                      <a:pt x="282" y="1211"/>
                      <a:pt x="149" y="1187"/>
                      <a:pt x="61" y="1120"/>
                    </a:cubicBezTo>
                    <a:cubicBezTo>
                      <a:pt x="55" y="1116"/>
                      <a:pt x="49" y="1114"/>
                      <a:pt x="44" y="1114"/>
                    </a:cubicBezTo>
                    <a:cubicBezTo>
                      <a:pt x="20" y="1114"/>
                      <a:pt x="0" y="1151"/>
                      <a:pt x="21" y="1172"/>
                    </a:cubicBezTo>
                    <a:cubicBezTo>
                      <a:pt x="143" y="1293"/>
                      <a:pt x="373" y="1338"/>
                      <a:pt x="602" y="1338"/>
                    </a:cubicBezTo>
                    <a:cubicBezTo>
                      <a:pt x="799" y="1338"/>
                      <a:pt x="996" y="1305"/>
                      <a:pt x="1123" y="1259"/>
                    </a:cubicBezTo>
                    <a:cubicBezTo>
                      <a:pt x="1633" y="1076"/>
                      <a:pt x="2031" y="571"/>
                      <a:pt x="2225" y="79"/>
                    </a:cubicBezTo>
                    <a:cubicBezTo>
                      <a:pt x="2244" y="33"/>
                      <a:pt x="2203" y="1"/>
                      <a:pt x="2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2559;p47"/>
              <p:cNvSpPr/>
              <p:nvPr/>
            </p:nvSpPr>
            <p:spPr>
              <a:xfrm>
                <a:off x="2775625" y="4644775"/>
                <a:ext cx="52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1009" extrusionOk="0">
                    <a:moveTo>
                      <a:pt x="2046" y="1"/>
                    </a:moveTo>
                    <a:cubicBezTo>
                      <a:pt x="2038" y="1"/>
                      <a:pt x="2029" y="5"/>
                      <a:pt x="2021" y="14"/>
                    </a:cubicBezTo>
                    <a:cubicBezTo>
                      <a:pt x="1743" y="298"/>
                      <a:pt x="1346" y="685"/>
                      <a:pt x="941" y="771"/>
                    </a:cubicBezTo>
                    <a:cubicBezTo>
                      <a:pt x="825" y="796"/>
                      <a:pt x="626" y="853"/>
                      <a:pt x="452" y="853"/>
                    </a:cubicBezTo>
                    <a:cubicBezTo>
                      <a:pt x="322" y="853"/>
                      <a:pt x="206" y="821"/>
                      <a:pt x="151" y="721"/>
                    </a:cubicBezTo>
                    <a:cubicBezTo>
                      <a:pt x="136" y="695"/>
                      <a:pt x="113" y="684"/>
                      <a:pt x="90" y="684"/>
                    </a:cubicBezTo>
                    <a:cubicBezTo>
                      <a:pt x="46" y="684"/>
                      <a:pt x="1" y="725"/>
                      <a:pt x="13" y="779"/>
                    </a:cubicBezTo>
                    <a:cubicBezTo>
                      <a:pt x="52" y="960"/>
                      <a:pt x="226" y="1009"/>
                      <a:pt x="413" y="1009"/>
                    </a:cubicBezTo>
                    <a:cubicBezTo>
                      <a:pt x="562" y="1009"/>
                      <a:pt x="719" y="977"/>
                      <a:pt x="821" y="957"/>
                    </a:cubicBezTo>
                    <a:cubicBezTo>
                      <a:pt x="1335" y="850"/>
                      <a:pt x="1757" y="478"/>
                      <a:pt x="2073" y="68"/>
                    </a:cubicBezTo>
                    <a:cubicBezTo>
                      <a:pt x="2095" y="39"/>
                      <a:pt x="2073" y="1"/>
                      <a:pt x="2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2560;p47"/>
              <p:cNvSpPr/>
              <p:nvPr/>
            </p:nvSpPr>
            <p:spPr>
              <a:xfrm>
                <a:off x="2746150" y="4647775"/>
                <a:ext cx="382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932" extrusionOk="0">
                    <a:moveTo>
                      <a:pt x="384" y="0"/>
                    </a:moveTo>
                    <a:cubicBezTo>
                      <a:pt x="369" y="0"/>
                      <a:pt x="353" y="6"/>
                      <a:pt x="341" y="17"/>
                    </a:cubicBezTo>
                    <a:cubicBezTo>
                      <a:pt x="1" y="347"/>
                      <a:pt x="140" y="793"/>
                      <a:pt x="585" y="905"/>
                    </a:cubicBezTo>
                    <a:cubicBezTo>
                      <a:pt x="655" y="922"/>
                      <a:pt x="730" y="932"/>
                      <a:pt x="805" y="932"/>
                    </a:cubicBezTo>
                    <a:cubicBezTo>
                      <a:pt x="947" y="932"/>
                      <a:pt x="1092" y="898"/>
                      <a:pt x="1208" y="819"/>
                    </a:cubicBezTo>
                    <a:cubicBezTo>
                      <a:pt x="1402" y="691"/>
                      <a:pt x="1445" y="510"/>
                      <a:pt x="1521" y="297"/>
                    </a:cubicBezTo>
                    <a:cubicBezTo>
                      <a:pt x="1529" y="275"/>
                      <a:pt x="1509" y="256"/>
                      <a:pt x="1490" y="256"/>
                    </a:cubicBezTo>
                    <a:cubicBezTo>
                      <a:pt x="1482" y="256"/>
                      <a:pt x="1474" y="259"/>
                      <a:pt x="1468" y="266"/>
                    </a:cubicBezTo>
                    <a:cubicBezTo>
                      <a:pt x="1370" y="381"/>
                      <a:pt x="1324" y="585"/>
                      <a:pt x="1191" y="663"/>
                    </a:cubicBezTo>
                    <a:cubicBezTo>
                      <a:pt x="1079" y="730"/>
                      <a:pt x="948" y="772"/>
                      <a:pt x="815" y="772"/>
                    </a:cubicBezTo>
                    <a:cubicBezTo>
                      <a:pt x="805" y="772"/>
                      <a:pt x="794" y="772"/>
                      <a:pt x="784" y="772"/>
                    </a:cubicBezTo>
                    <a:cubicBezTo>
                      <a:pt x="645" y="764"/>
                      <a:pt x="412" y="698"/>
                      <a:pt x="342" y="562"/>
                    </a:cubicBezTo>
                    <a:cubicBezTo>
                      <a:pt x="260" y="392"/>
                      <a:pt x="390" y="227"/>
                      <a:pt x="448" y="78"/>
                    </a:cubicBezTo>
                    <a:cubicBezTo>
                      <a:pt x="466" y="34"/>
                      <a:pt x="425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2561;p47"/>
              <p:cNvSpPr/>
              <p:nvPr/>
            </p:nvSpPr>
            <p:spPr>
              <a:xfrm>
                <a:off x="2836125" y="4337450"/>
                <a:ext cx="41275" cy="1806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7225" extrusionOk="0">
                    <a:moveTo>
                      <a:pt x="574" y="1"/>
                    </a:moveTo>
                    <a:cubicBezTo>
                      <a:pt x="563" y="1"/>
                      <a:pt x="553" y="7"/>
                      <a:pt x="549" y="23"/>
                    </a:cubicBezTo>
                    <a:cubicBezTo>
                      <a:pt x="0" y="2445"/>
                      <a:pt x="375" y="5011"/>
                      <a:pt x="1535" y="7200"/>
                    </a:cubicBezTo>
                    <a:cubicBezTo>
                      <a:pt x="1544" y="7218"/>
                      <a:pt x="1560" y="7225"/>
                      <a:pt x="1576" y="7225"/>
                    </a:cubicBezTo>
                    <a:cubicBezTo>
                      <a:pt x="1612" y="7225"/>
                      <a:pt x="1650" y="7191"/>
                      <a:pt x="1633" y="7152"/>
                    </a:cubicBezTo>
                    <a:cubicBezTo>
                      <a:pt x="540" y="4806"/>
                      <a:pt x="388" y="2585"/>
                      <a:pt x="606" y="36"/>
                    </a:cubicBezTo>
                    <a:cubicBezTo>
                      <a:pt x="607" y="14"/>
                      <a:pt x="590" y="1"/>
                      <a:pt x="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2562;p47"/>
              <p:cNvSpPr/>
              <p:nvPr/>
            </p:nvSpPr>
            <p:spPr>
              <a:xfrm>
                <a:off x="2598700" y="4321150"/>
                <a:ext cx="34950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7782" extrusionOk="0">
                    <a:moveTo>
                      <a:pt x="933" y="0"/>
                    </a:moveTo>
                    <a:cubicBezTo>
                      <a:pt x="906" y="0"/>
                      <a:pt x="879" y="17"/>
                      <a:pt x="882" y="48"/>
                    </a:cubicBezTo>
                    <a:cubicBezTo>
                      <a:pt x="1040" y="1511"/>
                      <a:pt x="949" y="2761"/>
                      <a:pt x="710" y="4210"/>
                    </a:cubicBezTo>
                    <a:cubicBezTo>
                      <a:pt x="515" y="5393"/>
                      <a:pt x="228" y="6558"/>
                      <a:pt x="5" y="7738"/>
                    </a:cubicBezTo>
                    <a:cubicBezTo>
                      <a:pt x="1" y="7764"/>
                      <a:pt x="23" y="7781"/>
                      <a:pt x="43" y="7781"/>
                    </a:cubicBezTo>
                    <a:cubicBezTo>
                      <a:pt x="56" y="7781"/>
                      <a:pt x="68" y="7774"/>
                      <a:pt x="72" y="7757"/>
                    </a:cubicBezTo>
                    <a:cubicBezTo>
                      <a:pt x="655" y="5173"/>
                      <a:pt x="1398" y="2693"/>
                      <a:pt x="978" y="35"/>
                    </a:cubicBezTo>
                    <a:cubicBezTo>
                      <a:pt x="974" y="11"/>
                      <a:pt x="954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1.11111E-6 L -3.61111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2.83951E-6 L -3.61111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1" grpId="0"/>
      <p:bldP spid="4561" grpId="1"/>
      <p:bldP spid="77" grpId="0"/>
      <p:bldP spid="7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43"/>
          <p:cNvSpPr/>
          <p:nvPr/>
        </p:nvSpPr>
        <p:spPr>
          <a:xfrm>
            <a:off x="1558550" y="1245150"/>
            <a:ext cx="659400" cy="6594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43"/>
          <p:cNvSpPr/>
          <p:nvPr/>
        </p:nvSpPr>
        <p:spPr>
          <a:xfrm>
            <a:off x="4242300" y="1245150"/>
            <a:ext cx="659400" cy="6594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43"/>
          <p:cNvSpPr/>
          <p:nvPr/>
        </p:nvSpPr>
        <p:spPr>
          <a:xfrm>
            <a:off x="6926050" y="1245150"/>
            <a:ext cx="659400" cy="6594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43"/>
          <p:cNvSpPr/>
          <p:nvPr/>
        </p:nvSpPr>
        <p:spPr>
          <a:xfrm>
            <a:off x="1558550" y="3024625"/>
            <a:ext cx="659400" cy="6594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43"/>
          <p:cNvSpPr/>
          <p:nvPr/>
        </p:nvSpPr>
        <p:spPr>
          <a:xfrm>
            <a:off x="4242300" y="3024625"/>
            <a:ext cx="659400" cy="6594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43"/>
          <p:cNvSpPr/>
          <p:nvPr/>
        </p:nvSpPr>
        <p:spPr>
          <a:xfrm>
            <a:off x="6926050" y="3024625"/>
            <a:ext cx="659400" cy="6594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43"/>
          <p:cNvSpPr txBox="1">
            <a:spLocks noGrp="1"/>
          </p:cNvSpPr>
          <p:nvPr>
            <p:ph type="title"/>
          </p:nvPr>
        </p:nvSpPr>
        <p:spPr>
          <a:xfrm rot="2576">
            <a:off x="1487900" y="1245450"/>
            <a:ext cx="8007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83" name="Google Shape;1983;p43"/>
          <p:cNvSpPr txBox="1">
            <a:spLocks noGrp="1"/>
          </p:cNvSpPr>
          <p:nvPr>
            <p:ph type="title" idx="2"/>
          </p:nvPr>
        </p:nvSpPr>
        <p:spPr>
          <a:xfrm>
            <a:off x="720000" y="1875999"/>
            <a:ext cx="23364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Pizza</a:t>
            </a:r>
            <a:endParaRPr dirty="0"/>
          </a:p>
        </p:txBody>
      </p:sp>
      <p:sp>
        <p:nvSpPr>
          <p:cNvPr id="1984" name="Google Shape;1984;p43"/>
          <p:cNvSpPr txBox="1">
            <a:spLocks noGrp="1"/>
          </p:cNvSpPr>
          <p:nvPr>
            <p:ph type="subTitle" idx="1"/>
          </p:nvPr>
        </p:nvSpPr>
        <p:spPr>
          <a:xfrm>
            <a:off x="720000" y="222132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A famous food from Italy</a:t>
            </a:r>
            <a:endParaRPr sz="1600" dirty="0"/>
          </a:p>
        </p:txBody>
      </p:sp>
      <p:sp>
        <p:nvSpPr>
          <p:cNvPr id="1985" name="Google Shape;1985;p43"/>
          <p:cNvSpPr txBox="1">
            <a:spLocks noGrp="1"/>
          </p:cNvSpPr>
          <p:nvPr>
            <p:ph type="title" idx="3"/>
          </p:nvPr>
        </p:nvSpPr>
        <p:spPr>
          <a:xfrm rot="2576">
            <a:off x="1487900" y="3024925"/>
            <a:ext cx="8007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986" name="Google Shape;1986;p43"/>
          <p:cNvSpPr txBox="1">
            <a:spLocks noGrp="1"/>
          </p:cNvSpPr>
          <p:nvPr>
            <p:ph type="title" idx="4"/>
          </p:nvPr>
        </p:nvSpPr>
        <p:spPr>
          <a:xfrm>
            <a:off x="720000" y="3655474"/>
            <a:ext cx="23364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/>
              <a:t>“</a:t>
            </a:r>
            <a:r>
              <a:rPr lang="en-US" sz="1600" dirty="0" err="1"/>
              <a:t>sawadee</a:t>
            </a:r>
            <a:r>
              <a:rPr lang="en-US" sz="1600" dirty="0"/>
              <a:t>” </a:t>
            </a:r>
            <a:r>
              <a:rPr lang="en-US" sz="1600" dirty="0" smtClean="0"/>
              <a:t>means</a:t>
            </a:r>
            <a:r>
              <a:rPr lang="en-US" sz="1600" dirty="0"/>
              <a:t/>
            </a:r>
            <a:br>
              <a:rPr lang="en-US" sz="1600" dirty="0"/>
            </a:br>
            <a:endParaRPr sz="1600" dirty="0"/>
          </a:p>
        </p:txBody>
      </p:sp>
      <p:sp>
        <p:nvSpPr>
          <p:cNvPr id="1987" name="Google Shape;1987;p43"/>
          <p:cNvSpPr txBox="1">
            <a:spLocks noGrp="1"/>
          </p:cNvSpPr>
          <p:nvPr>
            <p:ph type="subTitle" idx="5"/>
          </p:nvPr>
        </p:nvSpPr>
        <p:spPr>
          <a:xfrm>
            <a:off x="720000" y="4000797"/>
            <a:ext cx="2336400" cy="759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500" dirty="0" smtClean="0"/>
              <a:t>A. Hello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1500" dirty="0" smtClean="0"/>
              <a:t>B. Goodbye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1500" dirty="0" smtClean="0"/>
              <a:t>C. You’re welcome</a:t>
            </a:r>
            <a:endParaRPr sz="1500" dirty="0"/>
          </a:p>
        </p:txBody>
      </p:sp>
      <p:sp>
        <p:nvSpPr>
          <p:cNvPr id="1988" name="Google Shape;1988;p43"/>
          <p:cNvSpPr txBox="1">
            <a:spLocks noGrp="1"/>
          </p:cNvSpPr>
          <p:nvPr>
            <p:ph type="title" idx="6"/>
          </p:nvPr>
        </p:nvSpPr>
        <p:spPr>
          <a:xfrm rot="2576">
            <a:off x="4171700" y="1245450"/>
            <a:ext cx="8007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989" name="Google Shape;1989;p43"/>
          <p:cNvSpPr txBox="1">
            <a:spLocks noGrp="1"/>
          </p:cNvSpPr>
          <p:nvPr>
            <p:ph type="title" idx="7"/>
          </p:nvPr>
        </p:nvSpPr>
        <p:spPr>
          <a:xfrm>
            <a:off x="3403800" y="1875999"/>
            <a:ext cx="23364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greet</a:t>
            </a:r>
            <a:endParaRPr dirty="0"/>
          </a:p>
        </p:txBody>
      </p:sp>
      <p:sp>
        <p:nvSpPr>
          <p:cNvPr id="1990" name="Google Shape;1990;p43"/>
          <p:cNvSpPr txBox="1">
            <a:spLocks noGrp="1"/>
          </p:cNvSpPr>
          <p:nvPr>
            <p:ph type="subTitle" idx="8"/>
          </p:nvPr>
        </p:nvSpPr>
        <p:spPr>
          <a:xfrm>
            <a:off x="3288890" y="2221323"/>
            <a:ext cx="256622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smtClean="0"/>
              <a:t>What do people do when they meet each other</a:t>
            </a:r>
            <a:endParaRPr sz="1600" dirty="0"/>
          </a:p>
        </p:txBody>
      </p:sp>
      <p:sp>
        <p:nvSpPr>
          <p:cNvPr id="1991" name="Google Shape;1991;p43"/>
          <p:cNvSpPr txBox="1">
            <a:spLocks noGrp="1"/>
          </p:cNvSpPr>
          <p:nvPr>
            <p:ph type="title" idx="9"/>
          </p:nvPr>
        </p:nvSpPr>
        <p:spPr>
          <a:xfrm rot="2576">
            <a:off x="4171700" y="3024925"/>
            <a:ext cx="8007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992" name="Google Shape;1992;p43"/>
          <p:cNvSpPr txBox="1">
            <a:spLocks noGrp="1"/>
          </p:cNvSpPr>
          <p:nvPr>
            <p:ph type="title" idx="13"/>
          </p:nvPr>
        </p:nvSpPr>
        <p:spPr>
          <a:xfrm>
            <a:off x="3403800" y="3655474"/>
            <a:ext cx="23364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Online learning</a:t>
            </a:r>
            <a:endParaRPr dirty="0"/>
          </a:p>
        </p:txBody>
      </p:sp>
      <p:sp>
        <p:nvSpPr>
          <p:cNvPr id="1993" name="Google Shape;1993;p43"/>
          <p:cNvSpPr txBox="1">
            <a:spLocks noGrp="1"/>
          </p:cNvSpPr>
          <p:nvPr>
            <p:ph type="subTitle" idx="14"/>
          </p:nvPr>
        </p:nvSpPr>
        <p:spPr>
          <a:xfrm>
            <a:off x="3403800" y="400079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smtClean="0"/>
              <a:t>St</a:t>
            </a:r>
            <a:r>
              <a:rPr lang="en" sz="1600" dirty="0" smtClean="0"/>
              <a:t>udy online </a:t>
            </a:r>
            <a:endParaRPr sz="1600" dirty="0"/>
          </a:p>
        </p:txBody>
      </p:sp>
      <p:sp>
        <p:nvSpPr>
          <p:cNvPr id="1994" name="Google Shape;1994;p43"/>
          <p:cNvSpPr txBox="1">
            <a:spLocks noGrp="1"/>
          </p:cNvSpPr>
          <p:nvPr>
            <p:ph type="title" idx="15"/>
          </p:nvPr>
        </p:nvSpPr>
        <p:spPr>
          <a:xfrm rot="2576">
            <a:off x="6855500" y="1245450"/>
            <a:ext cx="8007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995" name="Google Shape;1995;p43"/>
          <p:cNvSpPr txBox="1">
            <a:spLocks noGrp="1"/>
          </p:cNvSpPr>
          <p:nvPr>
            <p:ph type="title" idx="16"/>
          </p:nvPr>
        </p:nvSpPr>
        <p:spPr>
          <a:xfrm>
            <a:off x="6087600" y="1875999"/>
            <a:ext cx="23364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Nuni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in the habit </a:t>
            </a:r>
            <a:r>
              <a:rPr lang="en-US" dirty="0" smtClean="0">
                <a:latin typeface="Nuni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endParaRPr dirty="0"/>
          </a:p>
        </p:txBody>
      </p:sp>
      <p:sp>
        <p:nvSpPr>
          <p:cNvPr id="1996" name="Google Shape;1996;p43"/>
          <p:cNvSpPr txBox="1">
            <a:spLocks noGrp="1"/>
          </p:cNvSpPr>
          <p:nvPr>
            <p:ph type="subTitle" idx="17"/>
          </p:nvPr>
        </p:nvSpPr>
        <p:spPr>
          <a:xfrm>
            <a:off x="6087600" y="222132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dirty="0">
                <a:latin typeface="Nuni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có </a:t>
            </a:r>
            <a:r>
              <a:rPr lang="en-US" sz="1600" dirty="0" err="1">
                <a:latin typeface="Nuni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thói</a:t>
            </a:r>
            <a:r>
              <a:rPr lang="en-US" sz="1600" dirty="0">
                <a:latin typeface="Nuni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Nuni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en-US" sz="1600" dirty="0">
                <a:latin typeface="Nuni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Nuni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600" dirty="0">
                <a:latin typeface="Nuni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gì</a:t>
            </a:r>
            <a:endParaRPr lang="en-VN" sz="1600" dirty="0">
              <a:latin typeface="Nunito" panose="020B060402020202020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997" name="Google Shape;1997;p43"/>
          <p:cNvSpPr txBox="1">
            <a:spLocks noGrp="1"/>
          </p:cNvSpPr>
          <p:nvPr>
            <p:ph type="title" idx="18"/>
          </p:nvPr>
        </p:nvSpPr>
        <p:spPr>
          <a:xfrm rot="2576">
            <a:off x="6855500" y="3024925"/>
            <a:ext cx="8007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998" name="Google Shape;1998;p43"/>
          <p:cNvSpPr txBox="1">
            <a:spLocks noGrp="1"/>
          </p:cNvSpPr>
          <p:nvPr>
            <p:ph type="title" idx="19"/>
          </p:nvPr>
        </p:nvSpPr>
        <p:spPr>
          <a:xfrm>
            <a:off x="5920442" y="3655474"/>
            <a:ext cx="2670716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</a:t>
            </a:r>
            <a:r>
              <a:rPr lang="en" dirty="0" smtClean="0"/>
              <a:t>ommon practice</a:t>
            </a:r>
            <a:endParaRPr dirty="0"/>
          </a:p>
        </p:txBody>
      </p:sp>
      <p:sp>
        <p:nvSpPr>
          <p:cNvPr id="1999" name="Google Shape;1999;p43"/>
          <p:cNvSpPr txBox="1">
            <a:spLocks noGrp="1"/>
          </p:cNvSpPr>
          <p:nvPr>
            <p:ph type="subTitle" idx="20"/>
          </p:nvPr>
        </p:nvSpPr>
        <p:spPr>
          <a:xfrm>
            <a:off x="6087600" y="400079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dirty="0" err="1">
                <a:latin typeface="Nuni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1600" dirty="0">
                <a:latin typeface="Nuni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Nuni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lệ</a:t>
            </a:r>
            <a:endParaRPr lang="en-VN" sz="1600" dirty="0">
              <a:latin typeface="Nunito" panose="020B060402020202020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00" name="Google Shape;2000;p43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/>
                </a:solidFill>
              </a:rPr>
              <a:t>LET’S</a:t>
            </a:r>
            <a:r>
              <a:rPr lang="en" dirty="0" smtClean="0"/>
              <a:t> RECAP!</a:t>
            </a:r>
            <a:endParaRPr dirty="0"/>
          </a:p>
        </p:txBody>
      </p:sp>
      <p:grpSp>
        <p:nvGrpSpPr>
          <p:cNvPr id="2001" name="Google Shape;2001;p43"/>
          <p:cNvGrpSpPr/>
          <p:nvPr/>
        </p:nvGrpSpPr>
        <p:grpSpPr>
          <a:xfrm flipH="1">
            <a:off x="7818830" y="606540"/>
            <a:ext cx="1168935" cy="1056573"/>
            <a:chOff x="320450" y="2267300"/>
            <a:chExt cx="355375" cy="321225"/>
          </a:xfrm>
        </p:grpSpPr>
        <p:sp>
          <p:nvSpPr>
            <p:cNvPr id="2002" name="Google Shape;2002;p43"/>
            <p:cNvSpPr/>
            <p:nvPr/>
          </p:nvSpPr>
          <p:spPr>
            <a:xfrm>
              <a:off x="320450" y="2546925"/>
              <a:ext cx="345325" cy="41600"/>
            </a:xfrm>
            <a:custGeom>
              <a:avLst/>
              <a:gdLst/>
              <a:ahLst/>
              <a:cxnLst/>
              <a:rect l="l" t="t" r="r" b="b"/>
              <a:pathLst>
                <a:path w="13813" h="1664" extrusionOk="0">
                  <a:moveTo>
                    <a:pt x="6907" y="1"/>
                  </a:moveTo>
                  <a:cubicBezTo>
                    <a:pt x="3093" y="1"/>
                    <a:pt x="1" y="374"/>
                    <a:pt x="1" y="833"/>
                  </a:cubicBezTo>
                  <a:cubicBezTo>
                    <a:pt x="1" y="1291"/>
                    <a:pt x="3093" y="1663"/>
                    <a:pt x="6907" y="1663"/>
                  </a:cubicBezTo>
                  <a:cubicBezTo>
                    <a:pt x="8738" y="1663"/>
                    <a:pt x="10495" y="1576"/>
                    <a:pt x="11790" y="1420"/>
                  </a:cubicBezTo>
                  <a:cubicBezTo>
                    <a:pt x="13085" y="1264"/>
                    <a:pt x="13812" y="1053"/>
                    <a:pt x="13812" y="833"/>
                  </a:cubicBezTo>
                  <a:cubicBezTo>
                    <a:pt x="13812" y="612"/>
                    <a:pt x="13085" y="401"/>
                    <a:pt x="11790" y="245"/>
                  </a:cubicBezTo>
                  <a:cubicBezTo>
                    <a:pt x="10495" y="89"/>
                    <a:pt x="8738" y="1"/>
                    <a:pt x="6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346575" y="2505700"/>
              <a:ext cx="79550" cy="58800"/>
            </a:xfrm>
            <a:custGeom>
              <a:avLst/>
              <a:gdLst/>
              <a:ahLst/>
              <a:cxnLst/>
              <a:rect l="l" t="t" r="r" b="b"/>
              <a:pathLst>
                <a:path w="3182" h="2352" extrusionOk="0">
                  <a:moveTo>
                    <a:pt x="1902" y="0"/>
                  </a:moveTo>
                  <a:cubicBezTo>
                    <a:pt x="1603" y="660"/>
                    <a:pt x="1154" y="1252"/>
                    <a:pt x="598" y="1717"/>
                  </a:cubicBezTo>
                  <a:cubicBezTo>
                    <a:pt x="372" y="1904"/>
                    <a:pt x="121" y="2083"/>
                    <a:pt x="1" y="2352"/>
                  </a:cubicBezTo>
                  <a:cubicBezTo>
                    <a:pt x="840" y="2334"/>
                    <a:pt x="1737" y="2339"/>
                    <a:pt x="2578" y="2320"/>
                  </a:cubicBezTo>
                  <a:lnTo>
                    <a:pt x="3181" y="855"/>
                  </a:lnTo>
                  <a:cubicBezTo>
                    <a:pt x="2754" y="562"/>
                    <a:pt x="2329" y="293"/>
                    <a:pt x="1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377525" y="2552675"/>
              <a:ext cx="3750" cy="13300"/>
            </a:xfrm>
            <a:custGeom>
              <a:avLst/>
              <a:gdLst/>
              <a:ahLst/>
              <a:cxnLst/>
              <a:rect l="l" t="t" r="r" b="b"/>
              <a:pathLst>
                <a:path w="150" h="532" extrusionOk="0">
                  <a:moveTo>
                    <a:pt x="68" y="1"/>
                  </a:moveTo>
                  <a:cubicBezTo>
                    <a:pt x="29" y="2"/>
                    <a:pt x="1" y="32"/>
                    <a:pt x="3" y="68"/>
                  </a:cubicBezTo>
                  <a:lnTo>
                    <a:pt x="15" y="467"/>
                  </a:lnTo>
                  <a:cubicBezTo>
                    <a:pt x="18" y="503"/>
                    <a:pt x="46" y="531"/>
                    <a:pt x="82" y="531"/>
                  </a:cubicBezTo>
                  <a:lnTo>
                    <a:pt x="83" y="531"/>
                  </a:lnTo>
                  <a:cubicBezTo>
                    <a:pt x="121" y="530"/>
                    <a:pt x="149" y="498"/>
                    <a:pt x="148" y="463"/>
                  </a:cubicBezTo>
                  <a:lnTo>
                    <a:pt x="135" y="65"/>
                  </a:lnTo>
                  <a:cubicBezTo>
                    <a:pt x="133" y="27"/>
                    <a:pt x="101" y="2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388900" y="2551300"/>
              <a:ext cx="3450" cy="14100"/>
            </a:xfrm>
            <a:custGeom>
              <a:avLst/>
              <a:gdLst/>
              <a:ahLst/>
              <a:cxnLst/>
              <a:rect l="l" t="t" r="r" b="b"/>
              <a:pathLst>
                <a:path w="138" h="564" extrusionOk="0">
                  <a:moveTo>
                    <a:pt x="64" y="1"/>
                  </a:moveTo>
                  <a:cubicBezTo>
                    <a:pt x="32" y="1"/>
                    <a:pt x="6" y="33"/>
                    <a:pt x="6" y="66"/>
                  </a:cubicBezTo>
                  <a:lnTo>
                    <a:pt x="0" y="496"/>
                  </a:lnTo>
                  <a:cubicBezTo>
                    <a:pt x="0" y="532"/>
                    <a:pt x="29" y="563"/>
                    <a:pt x="66" y="563"/>
                  </a:cubicBezTo>
                  <a:cubicBezTo>
                    <a:pt x="102" y="563"/>
                    <a:pt x="130" y="535"/>
                    <a:pt x="130" y="499"/>
                  </a:cubicBezTo>
                  <a:lnTo>
                    <a:pt x="136" y="67"/>
                  </a:lnTo>
                  <a:cubicBezTo>
                    <a:pt x="137" y="31"/>
                    <a:pt x="107" y="1"/>
                    <a:pt x="72" y="1"/>
                  </a:cubicBezTo>
                  <a:cubicBezTo>
                    <a:pt x="69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382425" y="2356050"/>
              <a:ext cx="185175" cy="210125"/>
            </a:xfrm>
            <a:custGeom>
              <a:avLst/>
              <a:gdLst/>
              <a:ahLst/>
              <a:cxnLst/>
              <a:rect l="l" t="t" r="r" b="b"/>
              <a:pathLst>
                <a:path w="7407" h="8405" extrusionOk="0">
                  <a:moveTo>
                    <a:pt x="2927" y="1"/>
                  </a:moveTo>
                  <a:cubicBezTo>
                    <a:pt x="2033" y="218"/>
                    <a:pt x="1248" y="841"/>
                    <a:pt x="834" y="1663"/>
                  </a:cubicBezTo>
                  <a:cubicBezTo>
                    <a:pt x="425" y="2474"/>
                    <a:pt x="146" y="3316"/>
                    <a:pt x="52" y="4218"/>
                  </a:cubicBezTo>
                  <a:cubicBezTo>
                    <a:pt x="0" y="4717"/>
                    <a:pt x="2" y="5187"/>
                    <a:pt x="196" y="5650"/>
                  </a:cubicBezTo>
                  <a:cubicBezTo>
                    <a:pt x="391" y="6110"/>
                    <a:pt x="741" y="6505"/>
                    <a:pt x="1177" y="6754"/>
                  </a:cubicBezTo>
                  <a:cubicBezTo>
                    <a:pt x="1048" y="7313"/>
                    <a:pt x="918" y="7840"/>
                    <a:pt x="789" y="8398"/>
                  </a:cubicBezTo>
                  <a:lnTo>
                    <a:pt x="4220" y="8402"/>
                  </a:lnTo>
                  <a:cubicBezTo>
                    <a:pt x="4378" y="8353"/>
                    <a:pt x="4526" y="8282"/>
                    <a:pt x="4668" y="8196"/>
                  </a:cubicBezTo>
                  <a:cubicBezTo>
                    <a:pt x="4937" y="8334"/>
                    <a:pt x="5240" y="8404"/>
                    <a:pt x="5542" y="8404"/>
                  </a:cubicBezTo>
                  <a:cubicBezTo>
                    <a:pt x="5849" y="8404"/>
                    <a:pt x="6156" y="8332"/>
                    <a:pt x="6427" y="8185"/>
                  </a:cubicBezTo>
                  <a:cubicBezTo>
                    <a:pt x="7012" y="7867"/>
                    <a:pt x="7401" y="7217"/>
                    <a:pt x="7407" y="6552"/>
                  </a:cubicBezTo>
                  <a:cubicBezTo>
                    <a:pt x="7407" y="6260"/>
                    <a:pt x="7342" y="5973"/>
                    <a:pt x="7217" y="5716"/>
                  </a:cubicBezTo>
                  <a:cubicBezTo>
                    <a:pt x="7008" y="5287"/>
                    <a:pt x="6620" y="4958"/>
                    <a:pt x="6173" y="4790"/>
                  </a:cubicBezTo>
                  <a:cubicBezTo>
                    <a:pt x="6656" y="3846"/>
                    <a:pt x="6965" y="2801"/>
                    <a:pt x="7079" y="1762"/>
                  </a:cubicBezTo>
                  <a:cubicBezTo>
                    <a:pt x="6569" y="1293"/>
                    <a:pt x="5969" y="886"/>
                    <a:pt x="5342" y="590"/>
                  </a:cubicBezTo>
                  <a:cubicBezTo>
                    <a:pt x="5065" y="619"/>
                    <a:pt x="4784" y="650"/>
                    <a:pt x="4506" y="650"/>
                  </a:cubicBezTo>
                  <a:cubicBezTo>
                    <a:pt x="4350" y="650"/>
                    <a:pt x="4195" y="640"/>
                    <a:pt x="4042" y="615"/>
                  </a:cubicBezTo>
                  <a:cubicBezTo>
                    <a:pt x="3611" y="548"/>
                    <a:pt x="3181" y="355"/>
                    <a:pt x="2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405475" y="2371450"/>
              <a:ext cx="66000" cy="82875"/>
            </a:xfrm>
            <a:custGeom>
              <a:avLst/>
              <a:gdLst/>
              <a:ahLst/>
              <a:cxnLst/>
              <a:rect l="l" t="t" r="r" b="b"/>
              <a:pathLst>
                <a:path w="2640" h="3315" extrusionOk="0">
                  <a:moveTo>
                    <a:pt x="1217" y="0"/>
                  </a:moveTo>
                  <a:cubicBezTo>
                    <a:pt x="1069" y="0"/>
                    <a:pt x="917" y="38"/>
                    <a:pt x="779" y="114"/>
                  </a:cubicBezTo>
                  <a:cubicBezTo>
                    <a:pt x="509" y="264"/>
                    <a:pt x="352" y="513"/>
                    <a:pt x="268" y="693"/>
                  </a:cubicBezTo>
                  <a:cubicBezTo>
                    <a:pt x="173" y="893"/>
                    <a:pt x="116" y="1120"/>
                    <a:pt x="76" y="1429"/>
                  </a:cubicBezTo>
                  <a:cubicBezTo>
                    <a:pt x="0" y="2044"/>
                    <a:pt x="33" y="2663"/>
                    <a:pt x="181" y="3264"/>
                  </a:cubicBezTo>
                  <a:cubicBezTo>
                    <a:pt x="188" y="3294"/>
                    <a:pt x="215" y="3314"/>
                    <a:pt x="245" y="3314"/>
                  </a:cubicBezTo>
                  <a:cubicBezTo>
                    <a:pt x="251" y="3314"/>
                    <a:pt x="255" y="3314"/>
                    <a:pt x="262" y="3312"/>
                  </a:cubicBezTo>
                  <a:cubicBezTo>
                    <a:pt x="298" y="3304"/>
                    <a:pt x="319" y="3269"/>
                    <a:pt x="311" y="3233"/>
                  </a:cubicBezTo>
                  <a:cubicBezTo>
                    <a:pt x="168" y="2647"/>
                    <a:pt x="133" y="2044"/>
                    <a:pt x="209" y="1446"/>
                  </a:cubicBezTo>
                  <a:cubicBezTo>
                    <a:pt x="245" y="1153"/>
                    <a:pt x="299" y="936"/>
                    <a:pt x="388" y="748"/>
                  </a:cubicBezTo>
                  <a:cubicBezTo>
                    <a:pt x="462" y="585"/>
                    <a:pt x="604" y="362"/>
                    <a:pt x="842" y="231"/>
                  </a:cubicBezTo>
                  <a:cubicBezTo>
                    <a:pt x="961" y="165"/>
                    <a:pt x="1091" y="132"/>
                    <a:pt x="1216" y="132"/>
                  </a:cubicBezTo>
                  <a:cubicBezTo>
                    <a:pt x="1316" y="132"/>
                    <a:pt x="1412" y="153"/>
                    <a:pt x="1497" y="195"/>
                  </a:cubicBezTo>
                  <a:cubicBezTo>
                    <a:pt x="1664" y="277"/>
                    <a:pt x="1789" y="433"/>
                    <a:pt x="1896" y="590"/>
                  </a:cubicBezTo>
                  <a:cubicBezTo>
                    <a:pt x="2158" y="970"/>
                    <a:pt x="2362" y="1389"/>
                    <a:pt x="2503" y="1829"/>
                  </a:cubicBezTo>
                  <a:cubicBezTo>
                    <a:pt x="2512" y="1857"/>
                    <a:pt x="2538" y="1875"/>
                    <a:pt x="2566" y="1875"/>
                  </a:cubicBezTo>
                  <a:cubicBezTo>
                    <a:pt x="2572" y="1875"/>
                    <a:pt x="2579" y="1874"/>
                    <a:pt x="2585" y="1872"/>
                  </a:cubicBezTo>
                  <a:cubicBezTo>
                    <a:pt x="2619" y="1862"/>
                    <a:pt x="2639" y="1825"/>
                    <a:pt x="2628" y="1791"/>
                  </a:cubicBezTo>
                  <a:cubicBezTo>
                    <a:pt x="2483" y="1336"/>
                    <a:pt x="2275" y="907"/>
                    <a:pt x="2005" y="514"/>
                  </a:cubicBezTo>
                  <a:cubicBezTo>
                    <a:pt x="1887" y="342"/>
                    <a:pt x="1752" y="171"/>
                    <a:pt x="1554" y="75"/>
                  </a:cubicBezTo>
                  <a:cubicBezTo>
                    <a:pt x="1452" y="25"/>
                    <a:pt x="1336" y="0"/>
                    <a:pt x="121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526275" y="2376425"/>
              <a:ext cx="10125" cy="27075"/>
            </a:xfrm>
            <a:custGeom>
              <a:avLst/>
              <a:gdLst/>
              <a:ahLst/>
              <a:cxnLst/>
              <a:rect l="l" t="t" r="r" b="b"/>
              <a:pathLst>
                <a:path w="405" h="1083" extrusionOk="0">
                  <a:moveTo>
                    <a:pt x="73" y="1"/>
                  </a:moveTo>
                  <a:cubicBezTo>
                    <a:pt x="67" y="1"/>
                    <a:pt x="61" y="2"/>
                    <a:pt x="54" y="3"/>
                  </a:cubicBezTo>
                  <a:cubicBezTo>
                    <a:pt x="19" y="12"/>
                    <a:pt x="0" y="48"/>
                    <a:pt x="9" y="83"/>
                  </a:cubicBezTo>
                  <a:lnTo>
                    <a:pt x="269" y="1034"/>
                  </a:lnTo>
                  <a:cubicBezTo>
                    <a:pt x="276" y="1063"/>
                    <a:pt x="303" y="1083"/>
                    <a:pt x="332" y="1083"/>
                  </a:cubicBezTo>
                  <a:cubicBezTo>
                    <a:pt x="337" y="1083"/>
                    <a:pt x="345" y="1083"/>
                    <a:pt x="350" y="1080"/>
                  </a:cubicBezTo>
                  <a:cubicBezTo>
                    <a:pt x="386" y="1071"/>
                    <a:pt x="405" y="1035"/>
                    <a:pt x="396" y="1000"/>
                  </a:cubicBezTo>
                  <a:lnTo>
                    <a:pt x="136" y="49"/>
                  </a:lnTo>
                  <a:cubicBezTo>
                    <a:pt x="128" y="20"/>
                    <a:pt x="102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407475" y="2409600"/>
              <a:ext cx="61200" cy="33675"/>
            </a:xfrm>
            <a:custGeom>
              <a:avLst/>
              <a:gdLst/>
              <a:ahLst/>
              <a:cxnLst/>
              <a:rect l="l" t="t" r="r" b="b"/>
              <a:pathLst>
                <a:path w="2448" h="1347" extrusionOk="0">
                  <a:moveTo>
                    <a:pt x="2376" y="0"/>
                  </a:moveTo>
                  <a:cubicBezTo>
                    <a:pt x="2095" y="20"/>
                    <a:pt x="1837" y="200"/>
                    <a:pt x="1717" y="456"/>
                  </a:cubicBezTo>
                  <a:cubicBezTo>
                    <a:pt x="1681" y="450"/>
                    <a:pt x="1644" y="447"/>
                    <a:pt x="1607" y="447"/>
                  </a:cubicBezTo>
                  <a:cubicBezTo>
                    <a:pt x="1326" y="447"/>
                    <a:pt x="1041" y="609"/>
                    <a:pt x="914" y="851"/>
                  </a:cubicBezTo>
                  <a:cubicBezTo>
                    <a:pt x="852" y="835"/>
                    <a:pt x="788" y="828"/>
                    <a:pt x="725" y="828"/>
                  </a:cubicBezTo>
                  <a:cubicBezTo>
                    <a:pt x="622" y="828"/>
                    <a:pt x="520" y="848"/>
                    <a:pt x="424" y="886"/>
                  </a:cubicBezTo>
                  <a:cubicBezTo>
                    <a:pt x="252" y="954"/>
                    <a:pt x="106" y="1088"/>
                    <a:pt x="18" y="1251"/>
                  </a:cubicBezTo>
                  <a:cubicBezTo>
                    <a:pt x="0" y="1282"/>
                    <a:pt x="13" y="1322"/>
                    <a:pt x="45" y="1340"/>
                  </a:cubicBezTo>
                  <a:cubicBezTo>
                    <a:pt x="53" y="1345"/>
                    <a:pt x="65" y="1347"/>
                    <a:pt x="75" y="1347"/>
                  </a:cubicBezTo>
                  <a:cubicBezTo>
                    <a:pt x="99" y="1347"/>
                    <a:pt x="122" y="1335"/>
                    <a:pt x="132" y="1315"/>
                  </a:cubicBezTo>
                  <a:cubicBezTo>
                    <a:pt x="206" y="1179"/>
                    <a:pt x="329" y="1066"/>
                    <a:pt x="472" y="1009"/>
                  </a:cubicBezTo>
                  <a:cubicBezTo>
                    <a:pt x="551" y="977"/>
                    <a:pt x="638" y="961"/>
                    <a:pt x="724" y="961"/>
                  </a:cubicBezTo>
                  <a:cubicBezTo>
                    <a:pt x="793" y="961"/>
                    <a:pt x="863" y="971"/>
                    <a:pt x="928" y="992"/>
                  </a:cubicBezTo>
                  <a:cubicBezTo>
                    <a:pt x="935" y="994"/>
                    <a:pt x="941" y="995"/>
                    <a:pt x="947" y="995"/>
                  </a:cubicBezTo>
                  <a:cubicBezTo>
                    <a:pt x="973" y="995"/>
                    <a:pt x="998" y="980"/>
                    <a:pt x="1008" y="954"/>
                  </a:cubicBezTo>
                  <a:cubicBezTo>
                    <a:pt x="1099" y="733"/>
                    <a:pt x="1360" y="578"/>
                    <a:pt x="1609" y="578"/>
                  </a:cubicBezTo>
                  <a:cubicBezTo>
                    <a:pt x="1653" y="578"/>
                    <a:pt x="1697" y="583"/>
                    <a:pt x="1740" y="593"/>
                  </a:cubicBezTo>
                  <a:cubicBezTo>
                    <a:pt x="1745" y="594"/>
                    <a:pt x="1750" y="595"/>
                    <a:pt x="1754" y="595"/>
                  </a:cubicBezTo>
                  <a:cubicBezTo>
                    <a:pt x="1782" y="595"/>
                    <a:pt x="1806" y="578"/>
                    <a:pt x="1817" y="552"/>
                  </a:cubicBezTo>
                  <a:cubicBezTo>
                    <a:pt x="1905" y="322"/>
                    <a:pt x="2139" y="149"/>
                    <a:pt x="2386" y="130"/>
                  </a:cubicBezTo>
                  <a:cubicBezTo>
                    <a:pt x="2422" y="129"/>
                    <a:pt x="2448" y="96"/>
                    <a:pt x="2446" y="60"/>
                  </a:cubicBezTo>
                  <a:cubicBezTo>
                    <a:pt x="2445" y="24"/>
                    <a:pt x="2415" y="0"/>
                    <a:pt x="23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409475" y="2523400"/>
              <a:ext cx="38275" cy="9675"/>
            </a:xfrm>
            <a:custGeom>
              <a:avLst/>
              <a:gdLst/>
              <a:ahLst/>
              <a:cxnLst/>
              <a:rect l="l" t="t" r="r" b="b"/>
              <a:pathLst>
                <a:path w="1531" h="387" extrusionOk="0">
                  <a:moveTo>
                    <a:pt x="78" y="1"/>
                  </a:moveTo>
                  <a:cubicBezTo>
                    <a:pt x="50" y="1"/>
                    <a:pt x="24" y="16"/>
                    <a:pt x="13" y="44"/>
                  </a:cubicBezTo>
                  <a:cubicBezTo>
                    <a:pt x="0" y="78"/>
                    <a:pt x="19" y="115"/>
                    <a:pt x="52" y="128"/>
                  </a:cubicBezTo>
                  <a:cubicBezTo>
                    <a:pt x="507" y="297"/>
                    <a:pt x="980" y="383"/>
                    <a:pt x="1464" y="387"/>
                  </a:cubicBezTo>
                  <a:cubicBezTo>
                    <a:pt x="1500" y="387"/>
                    <a:pt x="1530" y="358"/>
                    <a:pt x="1529" y="323"/>
                  </a:cubicBezTo>
                  <a:cubicBezTo>
                    <a:pt x="1529" y="287"/>
                    <a:pt x="1499" y="257"/>
                    <a:pt x="1463" y="257"/>
                  </a:cubicBezTo>
                  <a:cubicBezTo>
                    <a:pt x="995" y="253"/>
                    <a:pt x="537" y="168"/>
                    <a:pt x="98" y="4"/>
                  </a:cubicBezTo>
                  <a:cubicBezTo>
                    <a:pt x="91" y="2"/>
                    <a:pt x="84" y="1"/>
                    <a:pt x="7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497250" y="2531400"/>
              <a:ext cx="24600" cy="31425"/>
            </a:xfrm>
            <a:custGeom>
              <a:avLst/>
              <a:gdLst/>
              <a:ahLst/>
              <a:cxnLst/>
              <a:rect l="l" t="t" r="r" b="b"/>
              <a:pathLst>
                <a:path w="984" h="1257" extrusionOk="0">
                  <a:moveTo>
                    <a:pt x="913" y="0"/>
                  </a:moveTo>
                  <a:cubicBezTo>
                    <a:pt x="882" y="0"/>
                    <a:pt x="854" y="22"/>
                    <a:pt x="848" y="54"/>
                  </a:cubicBezTo>
                  <a:cubicBezTo>
                    <a:pt x="765" y="510"/>
                    <a:pt x="458" y="923"/>
                    <a:pt x="46" y="1133"/>
                  </a:cubicBezTo>
                  <a:cubicBezTo>
                    <a:pt x="13" y="1149"/>
                    <a:pt x="0" y="1189"/>
                    <a:pt x="18" y="1221"/>
                  </a:cubicBezTo>
                  <a:cubicBezTo>
                    <a:pt x="29" y="1245"/>
                    <a:pt x="53" y="1256"/>
                    <a:pt x="76" y="1256"/>
                  </a:cubicBezTo>
                  <a:cubicBezTo>
                    <a:pt x="86" y="1256"/>
                    <a:pt x="98" y="1255"/>
                    <a:pt x="106" y="1249"/>
                  </a:cubicBezTo>
                  <a:cubicBezTo>
                    <a:pt x="555" y="1020"/>
                    <a:pt x="888" y="573"/>
                    <a:pt x="978" y="77"/>
                  </a:cubicBezTo>
                  <a:cubicBezTo>
                    <a:pt x="984" y="41"/>
                    <a:pt x="960" y="8"/>
                    <a:pt x="924" y="1"/>
                  </a:cubicBezTo>
                  <a:cubicBezTo>
                    <a:pt x="920" y="1"/>
                    <a:pt x="916" y="0"/>
                    <a:pt x="91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409225" y="2526900"/>
              <a:ext cx="13075" cy="39775"/>
            </a:xfrm>
            <a:custGeom>
              <a:avLst/>
              <a:gdLst/>
              <a:ahLst/>
              <a:cxnLst/>
              <a:rect l="l" t="t" r="r" b="b"/>
              <a:pathLst>
                <a:path w="523" h="1591" extrusionOk="0">
                  <a:moveTo>
                    <a:pt x="446" y="1"/>
                  </a:moveTo>
                  <a:cubicBezTo>
                    <a:pt x="417" y="1"/>
                    <a:pt x="392" y="21"/>
                    <a:pt x="384" y="50"/>
                  </a:cubicBezTo>
                  <a:lnTo>
                    <a:pt x="10" y="1508"/>
                  </a:lnTo>
                  <a:cubicBezTo>
                    <a:pt x="0" y="1544"/>
                    <a:pt x="22" y="1579"/>
                    <a:pt x="58" y="1589"/>
                  </a:cubicBezTo>
                  <a:cubicBezTo>
                    <a:pt x="62" y="1591"/>
                    <a:pt x="68" y="1591"/>
                    <a:pt x="73" y="1591"/>
                  </a:cubicBezTo>
                  <a:cubicBezTo>
                    <a:pt x="103" y="1591"/>
                    <a:pt x="131" y="1571"/>
                    <a:pt x="138" y="1542"/>
                  </a:cubicBezTo>
                  <a:lnTo>
                    <a:pt x="511" y="84"/>
                  </a:lnTo>
                  <a:cubicBezTo>
                    <a:pt x="522" y="48"/>
                    <a:pt x="501" y="13"/>
                    <a:pt x="465" y="4"/>
                  </a:cubicBezTo>
                  <a:cubicBezTo>
                    <a:pt x="459" y="2"/>
                    <a:pt x="452" y="1"/>
                    <a:pt x="4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485175" y="2385000"/>
              <a:ext cx="190650" cy="173700"/>
            </a:xfrm>
            <a:custGeom>
              <a:avLst/>
              <a:gdLst/>
              <a:ahLst/>
              <a:cxnLst/>
              <a:rect l="l" t="t" r="r" b="b"/>
              <a:pathLst>
                <a:path w="7626" h="6948" extrusionOk="0">
                  <a:moveTo>
                    <a:pt x="3813" y="1"/>
                  </a:moveTo>
                  <a:cubicBezTo>
                    <a:pt x="2924" y="1"/>
                    <a:pt x="2035" y="340"/>
                    <a:pt x="1357" y="1018"/>
                  </a:cubicBezTo>
                  <a:cubicBezTo>
                    <a:pt x="0" y="2375"/>
                    <a:pt x="0" y="4574"/>
                    <a:pt x="1357" y="5930"/>
                  </a:cubicBezTo>
                  <a:cubicBezTo>
                    <a:pt x="2035" y="6608"/>
                    <a:pt x="2924" y="6948"/>
                    <a:pt x="3813" y="6948"/>
                  </a:cubicBezTo>
                  <a:cubicBezTo>
                    <a:pt x="4701" y="6948"/>
                    <a:pt x="5590" y="6608"/>
                    <a:pt x="6269" y="5930"/>
                  </a:cubicBezTo>
                  <a:cubicBezTo>
                    <a:pt x="7625" y="4574"/>
                    <a:pt x="7625" y="2375"/>
                    <a:pt x="6269" y="1018"/>
                  </a:cubicBezTo>
                  <a:cubicBezTo>
                    <a:pt x="5590" y="340"/>
                    <a:pt x="4701" y="1"/>
                    <a:pt x="3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3"/>
            <p:cNvSpPr/>
            <p:nvPr/>
          </p:nvSpPr>
          <p:spPr>
            <a:xfrm>
              <a:off x="450250" y="2351125"/>
              <a:ext cx="70850" cy="34925"/>
            </a:xfrm>
            <a:custGeom>
              <a:avLst/>
              <a:gdLst/>
              <a:ahLst/>
              <a:cxnLst/>
              <a:rect l="l" t="t" r="r" b="b"/>
              <a:pathLst>
                <a:path w="2834" h="1397" extrusionOk="0">
                  <a:moveTo>
                    <a:pt x="604" y="0"/>
                  </a:moveTo>
                  <a:cubicBezTo>
                    <a:pt x="411" y="46"/>
                    <a:pt x="218" y="90"/>
                    <a:pt x="25" y="138"/>
                  </a:cubicBezTo>
                  <a:cubicBezTo>
                    <a:pt x="1" y="426"/>
                    <a:pt x="6" y="727"/>
                    <a:pt x="169" y="967"/>
                  </a:cubicBezTo>
                  <a:cubicBezTo>
                    <a:pt x="334" y="1205"/>
                    <a:pt x="604" y="1377"/>
                    <a:pt x="891" y="1396"/>
                  </a:cubicBezTo>
                  <a:cubicBezTo>
                    <a:pt x="906" y="1397"/>
                    <a:pt x="922" y="1397"/>
                    <a:pt x="937" y="1397"/>
                  </a:cubicBezTo>
                  <a:cubicBezTo>
                    <a:pt x="1211" y="1397"/>
                    <a:pt x="1487" y="1252"/>
                    <a:pt x="1619" y="1010"/>
                  </a:cubicBezTo>
                  <a:cubicBezTo>
                    <a:pt x="1729" y="1225"/>
                    <a:pt x="1949" y="1355"/>
                    <a:pt x="2185" y="1355"/>
                  </a:cubicBezTo>
                  <a:cubicBezTo>
                    <a:pt x="2225" y="1355"/>
                    <a:pt x="2265" y="1352"/>
                    <a:pt x="2305" y="1344"/>
                  </a:cubicBezTo>
                  <a:cubicBezTo>
                    <a:pt x="2584" y="1290"/>
                    <a:pt x="2810" y="1037"/>
                    <a:pt x="2834" y="754"/>
                  </a:cubicBezTo>
                  <a:cubicBezTo>
                    <a:pt x="1980" y="422"/>
                    <a:pt x="604" y="0"/>
                    <a:pt x="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3"/>
            <p:cNvSpPr/>
            <p:nvPr/>
          </p:nvSpPr>
          <p:spPr>
            <a:xfrm>
              <a:off x="452975" y="2353300"/>
              <a:ext cx="36225" cy="27150"/>
            </a:xfrm>
            <a:custGeom>
              <a:avLst/>
              <a:gdLst/>
              <a:ahLst/>
              <a:cxnLst/>
              <a:rect l="l" t="t" r="r" b="b"/>
              <a:pathLst>
                <a:path w="1449" h="1086" extrusionOk="0">
                  <a:moveTo>
                    <a:pt x="152" y="1"/>
                  </a:moveTo>
                  <a:cubicBezTo>
                    <a:pt x="121" y="1"/>
                    <a:pt x="93" y="20"/>
                    <a:pt x="85" y="51"/>
                  </a:cubicBezTo>
                  <a:cubicBezTo>
                    <a:pt x="0" y="387"/>
                    <a:pt x="152" y="767"/>
                    <a:pt x="440" y="954"/>
                  </a:cubicBezTo>
                  <a:cubicBezTo>
                    <a:pt x="575" y="1043"/>
                    <a:pt x="734" y="1086"/>
                    <a:pt x="892" y="1086"/>
                  </a:cubicBezTo>
                  <a:cubicBezTo>
                    <a:pt x="1078" y="1086"/>
                    <a:pt x="1264" y="1026"/>
                    <a:pt x="1414" y="910"/>
                  </a:cubicBezTo>
                  <a:cubicBezTo>
                    <a:pt x="1443" y="887"/>
                    <a:pt x="1448" y="845"/>
                    <a:pt x="1425" y="817"/>
                  </a:cubicBezTo>
                  <a:cubicBezTo>
                    <a:pt x="1413" y="801"/>
                    <a:pt x="1394" y="793"/>
                    <a:pt x="1375" y="793"/>
                  </a:cubicBezTo>
                  <a:cubicBezTo>
                    <a:pt x="1360" y="793"/>
                    <a:pt x="1345" y="798"/>
                    <a:pt x="1333" y="807"/>
                  </a:cubicBezTo>
                  <a:cubicBezTo>
                    <a:pt x="1208" y="904"/>
                    <a:pt x="1052" y="953"/>
                    <a:pt x="895" y="953"/>
                  </a:cubicBezTo>
                  <a:cubicBezTo>
                    <a:pt x="761" y="953"/>
                    <a:pt x="627" y="917"/>
                    <a:pt x="513" y="844"/>
                  </a:cubicBezTo>
                  <a:cubicBezTo>
                    <a:pt x="269" y="685"/>
                    <a:pt x="145" y="365"/>
                    <a:pt x="213" y="82"/>
                  </a:cubicBezTo>
                  <a:cubicBezTo>
                    <a:pt x="223" y="46"/>
                    <a:pt x="202" y="11"/>
                    <a:pt x="166" y="2"/>
                  </a:cubicBezTo>
                  <a:cubicBezTo>
                    <a:pt x="161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492425" y="2368525"/>
              <a:ext cx="25900" cy="12025"/>
            </a:xfrm>
            <a:custGeom>
              <a:avLst/>
              <a:gdLst/>
              <a:ahLst/>
              <a:cxnLst/>
              <a:rect l="l" t="t" r="r" b="b"/>
              <a:pathLst>
                <a:path w="1036" h="481" extrusionOk="0">
                  <a:moveTo>
                    <a:pt x="961" y="1"/>
                  </a:moveTo>
                  <a:cubicBezTo>
                    <a:pt x="934" y="1"/>
                    <a:pt x="909" y="19"/>
                    <a:pt x="900" y="45"/>
                  </a:cubicBezTo>
                  <a:cubicBezTo>
                    <a:pt x="850" y="198"/>
                    <a:pt x="711" y="317"/>
                    <a:pt x="554" y="344"/>
                  </a:cubicBezTo>
                  <a:cubicBezTo>
                    <a:pt x="531" y="348"/>
                    <a:pt x="507" y="350"/>
                    <a:pt x="484" y="350"/>
                  </a:cubicBezTo>
                  <a:cubicBezTo>
                    <a:pt x="348" y="350"/>
                    <a:pt x="211" y="284"/>
                    <a:pt x="128" y="176"/>
                  </a:cubicBezTo>
                  <a:cubicBezTo>
                    <a:pt x="114" y="159"/>
                    <a:pt x="94" y="151"/>
                    <a:pt x="74" y="151"/>
                  </a:cubicBezTo>
                  <a:cubicBezTo>
                    <a:pt x="60" y="151"/>
                    <a:pt x="46" y="155"/>
                    <a:pt x="35" y="164"/>
                  </a:cubicBezTo>
                  <a:cubicBezTo>
                    <a:pt x="6" y="186"/>
                    <a:pt x="0" y="228"/>
                    <a:pt x="22" y="256"/>
                  </a:cubicBezTo>
                  <a:cubicBezTo>
                    <a:pt x="129" y="398"/>
                    <a:pt x="308" y="481"/>
                    <a:pt x="485" y="481"/>
                  </a:cubicBezTo>
                  <a:cubicBezTo>
                    <a:pt x="515" y="481"/>
                    <a:pt x="544" y="478"/>
                    <a:pt x="572" y="472"/>
                  </a:cubicBezTo>
                  <a:cubicBezTo>
                    <a:pt x="777" y="438"/>
                    <a:pt x="958" y="284"/>
                    <a:pt x="1022" y="86"/>
                  </a:cubicBezTo>
                  <a:cubicBezTo>
                    <a:pt x="1035" y="52"/>
                    <a:pt x="1015" y="15"/>
                    <a:pt x="982" y="5"/>
                  </a:cubicBezTo>
                  <a:cubicBezTo>
                    <a:pt x="975" y="2"/>
                    <a:pt x="968" y="1"/>
                    <a:pt x="96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446825" y="2267300"/>
              <a:ext cx="87400" cy="67575"/>
            </a:xfrm>
            <a:custGeom>
              <a:avLst/>
              <a:gdLst/>
              <a:ahLst/>
              <a:cxnLst/>
              <a:rect l="l" t="t" r="r" b="b"/>
              <a:pathLst>
                <a:path w="3496" h="2703" extrusionOk="0">
                  <a:moveTo>
                    <a:pt x="2276" y="1"/>
                  </a:moveTo>
                  <a:cubicBezTo>
                    <a:pt x="2094" y="1"/>
                    <a:pt x="1921" y="103"/>
                    <a:pt x="1817" y="259"/>
                  </a:cubicBezTo>
                  <a:cubicBezTo>
                    <a:pt x="1699" y="187"/>
                    <a:pt x="1561" y="152"/>
                    <a:pt x="1422" y="152"/>
                  </a:cubicBezTo>
                  <a:cubicBezTo>
                    <a:pt x="1288" y="152"/>
                    <a:pt x="1154" y="185"/>
                    <a:pt x="1037" y="251"/>
                  </a:cubicBezTo>
                  <a:cubicBezTo>
                    <a:pt x="799" y="387"/>
                    <a:pt x="672" y="647"/>
                    <a:pt x="671" y="920"/>
                  </a:cubicBezTo>
                  <a:cubicBezTo>
                    <a:pt x="421" y="926"/>
                    <a:pt x="180" y="1092"/>
                    <a:pt x="92" y="1326"/>
                  </a:cubicBezTo>
                  <a:cubicBezTo>
                    <a:pt x="0" y="1559"/>
                    <a:pt x="63" y="1845"/>
                    <a:pt x="243" y="2017"/>
                  </a:cubicBezTo>
                  <a:cubicBezTo>
                    <a:pt x="341" y="2390"/>
                    <a:pt x="679" y="2674"/>
                    <a:pt x="1064" y="2700"/>
                  </a:cubicBezTo>
                  <a:cubicBezTo>
                    <a:pt x="1084" y="2702"/>
                    <a:pt x="1103" y="2702"/>
                    <a:pt x="1123" y="2702"/>
                  </a:cubicBezTo>
                  <a:cubicBezTo>
                    <a:pt x="1488" y="2702"/>
                    <a:pt x="1843" y="2468"/>
                    <a:pt x="1984" y="2131"/>
                  </a:cubicBezTo>
                  <a:lnTo>
                    <a:pt x="3207" y="1732"/>
                  </a:lnTo>
                  <a:cubicBezTo>
                    <a:pt x="3328" y="1712"/>
                    <a:pt x="3431" y="1618"/>
                    <a:pt x="3465" y="1499"/>
                  </a:cubicBezTo>
                  <a:cubicBezTo>
                    <a:pt x="3495" y="1382"/>
                    <a:pt x="3443" y="1249"/>
                    <a:pt x="3350" y="1171"/>
                  </a:cubicBezTo>
                  <a:cubicBezTo>
                    <a:pt x="3437" y="992"/>
                    <a:pt x="3415" y="767"/>
                    <a:pt x="3300" y="609"/>
                  </a:cubicBezTo>
                  <a:cubicBezTo>
                    <a:pt x="3197" y="471"/>
                    <a:pt x="3045" y="388"/>
                    <a:pt x="2879" y="388"/>
                  </a:cubicBezTo>
                  <a:cubicBezTo>
                    <a:pt x="2853" y="388"/>
                    <a:pt x="2826" y="390"/>
                    <a:pt x="2799" y="394"/>
                  </a:cubicBezTo>
                  <a:cubicBezTo>
                    <a:pt x="2738" y="194"/>
                    <a:pt x="2553" y="37"/>
                    <a:pt x="2346" y="6"/>
                  </a:cubicBezTo>
                  <a:cubicBezTo>
                    <a:pt x="2323" y="2"/>
                    <a:pt x="2300" y="1"/>
                    <a:pt x="2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451250" y="2274475"/>
              <a:ext cx="13925" cy="18325"/>
            </a:xfrm>
            <a:custGeom>
              <a:avLst/>
              <a:gdLst/>
              <a:ahLst/>
              <a:cxnLst/>
              <a:rect l="l" t="t" r="r" b="b"/>
              <a:pathLst>
                <a:path w="557" h="733" extrusionOk="0">
                  <a:moveTo>
                    <a:pt x="483" y="1"/>
                  </a:moveTo>
                  <a:cubicBezTo>
                    <a:pt x="456" y="1"/>
                    <a:pt x="430" y="17"/>
                    <a:pt x="421" y="44"/>
                  </a:cubicBezTo>
                  <a:cubicBezTo>
                    <a:pt x="359" y="207"/>
                    <a:pt x="345" y="390"/>
                    <a:pt x="381" y="562"/>
                  </a:cubicBezTo>
                  <a:cubicBezTo>
                    <a:pt x="317" y="544"/>
                    <a:pt x="249" y="536"/>
                    <a:pt x="182" y="536"/>
                  </a:cubicBezTo>
                  <a:cubicBezTo>
                    <a:pt x="141" y="536"/>
                    <a:pt x="101" y="539"/>
                    <a:pt x="61" y="545"/>
                  </a:cubicBezTo>
                  <a:cubicBezTo>
                    <a:pt x="25" y="551"/>
                    <a:pt x="1" y="583"/>
                    <a:pt x="6" y="619"/>
                  </a:cubicBezTo>
                  <a:cubicBezTo>
                    <a:pt x="10" y="651"/>
                    <a:pt x="39" y="676"/>
                    <a:pt x="71" y="676"/>
                  </a:cubicBezTo>
                  <a:cubicBezTo>
                    <a:pt x="74" y="676"/>
                    <a:pt x="77" y="675"/>
                    <a:pt x="81" y="675"/>
                  </a:cubicBezTo>
                  <a:cubicBezTo>
                    <a:pt x="112" y="671"/>
                    <a:pt x="144" y="668"/>
                    <a:pt x="175" y="668"/>
                  </a:cubicBezTo>
                  <a:cubicBezTo>
                    <a:pt x="270" y="668"/>
                    <a:pt x="365" y="688"/>
                    <a:pt x="451" y="726"/>
                  </a:cubicBezTo>
                  <a:cubicBezTo>
                    <a:pt x="459" y="731"/>
                    <a:pt x="468" y="732"/>
                    <a:pt x="478" y="732"/>
                  </a:cubicBezTo>
                  <a:cubicBezTo>
                    <a:pt x="494" y="732"/>
                    <a:pt x="509" y="725"/>
                    <a:pt x="522" y="715"/>
                  </a:cubicBezTo>
                  <a:cubicBezTo>
                    <a:pt x="542" y="695"/>
                    <a:pt x="550" y="668"/>
                    <a:pt x="540" y="643"/>
                  </a:cubicBezTo>
                  <a:cubicBezTo>
                    <a:pt x="478" y="466"/>
                    <a:pt x="478" y="265"/>
                    <a:pt x="544" y="89"/>
                  </a:cubicBezTo>
                  <a:cubicBezTo>
                    <a:pt x="557" y="54"/>
                    <a:pt x="538" y="17"/>
                    <a:pt x="504" y="4"/>
                  </a:cubicBezTo>
                  <a:cubicBezTo>
                    <a:pt x="497" y="2"/>
                    <a:pt x="490" y="1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441025" y="2291200"/>
              <a:ext cx="94100" cy="80775"/>
            </a:xfrm>
            <a:custGeom>
              <a:avLst/>
              <a:gdLst/>
              <a:ahLst/>
              <a:cxnLst/>
              <a:rect l="l" t="t" r="r" b="b"/>
              <a:pathLst>
                <a:path w="3764" h="3231" extrusionOk="0">
                  <a:moveTo>
                    <a:pt x="2784" y="0"/>
                  </a:moveTo>
                  <a:cubicBezTo>
                    <a:pt x="2761" y="97"/>
                    <a:pt x="2677" y="177"/>
                    <a:pt x="2578" y="193"/>
                  </a:cubicBezTo>
                  <a:cubicBezTo>
                    <a:pt x="2565" y="195"/>
                    <a:pt x="2551" y="197"/>
                    <a:pt x="2538" y="197"/>
                  </a:cubicBezTo>
                  <a:cubicBezTo>
                    <a:pt x="2453" y="197"/>
                    <a:pt x="2368" y="151"/>
                    <a:pt x="2321" y="77"/>
                  </a:cubicBezTo>
                  <a:cubicBezTo>
                    <a:pt x="2281" y="212"/>
                    <a:pt x="2161" y="319"/>
                    <a:pt x="2023" y="346"/>
                  </a:cubicBezTo>
                  <a:cubicBezTo>
                    <a:pt x="1975" y="355"/>
                    <a:pt x="1921" y="361"/>
                    <a:pt x="1868" y="361"/>
                  </a:cubicBezTo>
                  <a:cubicBezTo>
                    <a:pt x="1769" y="361"/>
                    <a:pt x="1673" y="339"/>
                    <a:pt x="1618" y="267"/>
                  </a:cubicBezTo>
                  <a:lnTo>
                    <a:pt x="1618" y="267"/>
                  </a:lnTo>
                  <a:cubicBezTo>
                    <a:pt x="1642" y="453"/>
                    <a:pt x="1595" y="649"/>
                    <a:pt x="1483" y="804"/>
                  </a:cubicBezTo>
                  <a:cubicBezTo>
                    <a:pt x="1375" y="956"/>
                    <a:pt x="1202" y="1077"/>
                    <a:pt x="1014" y="1114"/>
                  </a:cubicBezTo>
                  <a:cubicBezTo>
                    <a:pt x="999" y="1021"/>
                    <a:pt x="1003" y="944"/>
                    <a:pt x="984" y="851"/>
                  </a:cubicBezTo>
                  <a:cubicBezTo>
                    <a:pt x="965" y="850"/>
                    <a:pt x="945" y="850"/>
                    <a:pt x="926" y="850"/>
                  </a:cubicBezTo>
                  <a:cubicBezTo>
                    <a:pt x="690" y="850"/>
                    <a:pt x="448" y="907"/>
                    <a:pt x="272" y="1062"/>
                  </a:cubicBezTo>
                  <a:cubicBezTo>
                    <a:pt x="91" y="1221"/>
                    <a:pt x="1" y="1475"/>
                    <a:pt x="41" y="1713"/>
                  </a:cubicBezTo>
                  <a:cubicBezTo>
                    <a:pt x="81" y="1950"/>
                    <a:pt x="248" y="2162"/>
                    <a:pt x="470" y="2252"/>
                  </a:cubicBezTo>
                  <a:cubicBezTo>
                    <a:pt x="555" y="2287"/>
                    <a:pt x="646" y="2304"/>
                    <a:pt x="738" y="2304"/>
                  </a:cubicBezTo>
                  <a:cubicBezTo>
                    <a:pt x="794" y="2304"/>
                    <a:pt x="850" y="2298"/>
                    <a:pt x="906" y="2284"/>
                  </a:cubicBezTo>
                  <a:lnTo>
                    <a:pt x="906" y="2284"/>
                  </a:lnTo>
                  <a:cubicBezTo>
                    <a:pt x="883" y="2370"/>
                    <a:pt x="860" y="2455"/>
                    <a:pt x="838" y="2540"/>
                  </a:cubicBezTo>
                  <a:cubicBezTo>
                    <a:pt x="991" y="2843"/>
                    <a:pt x="1284" y="3072"/>
                    <a:pt x="1608" y="3178"/>
                  </a:cubicBezTo>
                  <a:cubicBezTo>
                    <a:pt x="1719" y="3214"/>
                    <a:pt x="1834" y="3231"/>
                    <a:pt x="1949" y="3231"/>
                  </a:cubicBezTo>
                  <a:cubicBezTo>
                    <a:pt x="2169" y="3231"/>
                    <a:pt x="2391" y="3170"/>
                    <a:pt x="2591" y="3069"/>
                  </a:cubicBezTo>
                  <a:cubicBezTo>
                    <a:pt x="2635" y="2969"/>
                    <a:pt x="2672" y="2879"/>
                    <a:pt x="2711" y="2788"/>
                  </a:cubicBezTo>
                  <a:cubicBezTo>
                    <a:pt x="3327" y="2666"/>
                    <a:pt x="3692" y="2112"/>
                    <a:pt x="3722" y="1697"/>
                  </a:cubicBezTo>
                  <a:cubicBezTo>
                    <a:pt x="3763" y="1168"/>
                    <a:pt x="3626" y="672"/>
                    <a:pt x="3354" y="215"/>
                  </a:cubicBezTo>
                  <a:cubicBezTo>
                    <a:pt x="3297" y="258"/>
                    <a:pt x="3226" y="280"/>
                    <a:pt x="3154" y="280"/>
                  </a:cubicBezTo>
                  <a:cubicBezTo>
                    <a:pt x="3113" y="280"/>
                    <a:pt x="3072" y="273"/>
                    <a:pt x="3034" y="257"/>
                  </a:cubicBezTo>
                  <a:cubicBezTo>
                    <a:pt x="2931" y="215"/>
                    <a:pt x="2800" y="113"/>
                    <a:pt x="278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487050" y="231860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5"/>
                    <a:pt x="61" y="265"/>
                    <a:pt x="134" y="265"/>
                  </a:cubicBezTo>
                  <a:cubicBezTo>
                    <a:pt x="207" y="265"/>
                    <a:pt x="265" y="205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17825" y="23152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6"/>
                    <a:pt x="61" y="265"/>
                    <a:pt x="134" y="265"/>
                  </a:cubicBezTo>
                  <a:cubicBezTo>
                    <a:pt x="207" y="265"/>
                    <a:pt x="265" y="206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481925" y="2303700"/>
              <a:ext cx="15950" cy="7875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447" y="0"/>
                  </a:moveTo>
                  <a:cubicBezTo>
                    <a:pt x="283" y="0"/>
                    <a:pt x="119" y="79"/>
                    <a:pt x="23" y="212"/>
                  </a:cubicBezTo>
                  <a:cubicBezTo>
                    <a:pt x="0" y="241"/>
                    <a:pt x="7" y="282"/>
                    <a:pt x="36" y="304"/>
                  </a:cubicBezTo>
                  <a:cubicBezTo>
                    <a:pt x="47" y="312"/>
                    <a:pt x="62" y="315"/>
                    <a:pt x="74" y="315"/>
                  </a:cubicBezTo>
                  <a:cubicBezTo>
                    <a:pt x="94" y="315"/>
                    <a:pt x="116" y="306"/>
                    <a:pt x="127" y="289"/>
                  </a:cubicBezTo>
                  <a:cubicBezTo>
                    <a:pt x="199" y="191"/>
                    <a:pt x="321" y="133"/>
                    <a:pt x="443" y="133"/>
                  </a:cubicBezTo>
                  <a:cubicBezTo>
                    <a:pt x="477" y="133"/>
                    <a:pt x="511" y="137"/>
                    <a:pt x="543" y="146"/>
                  </a:cubicBezTo>
                  <a:cubicBezTo>
                    <a:pt x="549" y="148"/>
                    <a:pt x="555" y="149"/>
                    <a:pt x="561" y="149"/>
                  </a:cubicBezTo>
                  <a:cubicBezTo>
                    <a:pt x="590" y="149"/>
                    <a:pt x="617" y="129"/>
                    <a:pt x="626" y="101"/>
                  </a:cubicBezTo>
                  <a:cubicBezTo>
                    <a:pt x="638" y="65"/>
                    <a:pt x="618" y="29"/>
                    <a:pt x="582" y="19"/>
                  </a:cubicBezTo>
                  <a:cubicBezTo>
                    <a:pt x="538" y="6"/>
                    <a:pt x="493" y="0"/>
                    <a:pt x="44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12250" y="2300825"/>
              <a:ext cx="13675" cy="5150"/>
            </a:xfrm>
            <a:custGeom>
              <a:avLst/>
              <a:gdLst/>
              <a:ahLst/>
              <a:cxnLst/>
              <a:rect l="l" t="t" r="r" b="b"/>
              <a:pathLst>
                <a:path w="547" h="206" extrusionOk="0">
                  <a:moveTo>
                    <a:pt x="271" y="0"/>
                  </a:moveTo>
                  <a:cubicBezTo>
                    <a:pt x="185" y="0"/>
                    <a:pt x="99" y="28"/>
                    <a:pt x="32" y="84"/>
                  </a:cubicBezTo>
                  <a:cubicBezTo>
                    <a:pt x="5" y="107"/>
                    <a:pt x="1" y="150"/>
                    <a:pt x="25" y="177"/>
                  </a:cubicBezTo>
                  <a:cubicBezTo>
                    <a:pt x="38" y="192"/>
                    <a:pt x="56" y="199"/>
                    <a:pt x="75" y="199"/>
                  </a:cubicBezTo>
                  <a:cubicBezTo>
                    <a:pt x="90" y="199"/>
                    <a:pt x="106" y="194"/>
                    <a:pt x="118" y="184"/>
                  </a:cubicBezTo>
                  <a:cubicBezTo>
                    <a:pt x="160" y="149"/>
                    <a:pt x="215" y="132"/>
                    <a:pt x="271" y="132"/>
                  </a:cubicBezTo>
                  <a:cubicBezTo>
                    <a:pt x="329" y="132"/>
                    <a:pt x="387" y="151"/>
                    <a:pt x="430" y="190"/>
                  </a:cubicBezTo>
                  <a:cubicBezTo>
                    <a:pt x="442" y="200"/>
                    <a:pt x="458" y="206"/>
                    <a:pt x="475" y="206"/>
                  </a:cubicBezTo>
                  <a:cubicBezTo>
                    <a:pt x="493" y="206"/>
                    <a:pt x="511" y="198"/>
                    <a:pt x="523" y="184"/>
                  </a:cubicBezTo>
                  <a:cubicBezTo>
                    <a:pt x="547" y="157"/>
                    <a:pt x="544" y="115"/>
                    <a:pt x="518" y="91"/>
                  </a:cubicBezTo>
                  <a:cubicBezTo>
                    <a:pt x="450" y="31"/>
                    <a:pt x="360" y="0"/>
                    <a:pt x="2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03275" y="2316450"/>
              <a:ext cx="8475" cy="14325"/>
            </a:xfrm>
            <a:custGeom>
              <a:avLst/>
              <a:gdLst/>
              <a:ahLst/>
              <a:cxnLst/>
              <a:rect l="l" t="t" r="r" b="b"/>
              <a:pathLst>
                <a:path w="339" h="573" extrusionOk="0">
                  <a:moveTo>
                    <a:pt x="166" y="0"/>
                  </a:moveTo>
                  <a:cubicBezTo>
                    <a:pt x="160" y="0"/>
                    <a:pt x="155" y="1"/>
                    <a:pt x="150" y="2"/>
                  </a:cubicBezTo>
                  <a:cubicBezTo>
                    <a:pt x="115" y="11"/>
                    <a:pt x="94" y="47"/>
                    <a:pt x="102" y="82"/>
                  </a:cubicBezTo>
                  <a:lnTo>
                    <a:pt x="188" y="413"/>
                  </a:lnTo>
                  <a:cubicBezTo>
                    <a:pt x="178" y="415"/>
                    <a:pt x="167" y="418"/>
                    <a:pt x="157" y="420"/>
                  </a:cubicBezTo>
                  <a:cubicBezTo>
                    <a:pt x="124" y="427"/>
                    <a:pt x="94" y="434"/>
                    <a:pt x="60" y="441"/>
                  </a:cubicBezTo>
                  <a:cubicBezTo>
                    <a:pt x="24" y="448"/>
                    <a:pt x="1" y="483"/>
                    <a:pt x="8" y="518"/>
                  </a:cubicBezTo>
                  <a:cubicBezTo>
                    <a:pt x="14" y="551"/>
                    <a:pt x="42" y="573"/>
                    <a:pt x="72" y="573"/>
                  </a:cubicBezTo>
                  <a:cubicBezTo>
                    <a:pt x="75" y="573"/>
                    <a:pt x="81" y="573"/>
                    <a:pt x="87" y="570"/>
                  </a:cubicBezTo>
                  <a:cubicBezTo>
                    <a:pt x="122" y="563"/>
                    <a:pt x="155" y="555"/>
                    <a:pt x="187" y="548"/>
                  </a:cubicBezTo>
                  <a:cubicBezTo>
                    <a:pt x="218" y="541"/>
                    <a:pt x="250" y="534"/>
                    <a:pt x="284" y="527"/>
                  </a:cubicBezTo>
                  <a:cubicBezTo>
                    <a:pt x="301" y="524"/>
                    <a:pt x="317" y="513"/>
                    <a:pt x="325" y="497"/>
                  </a:cubicBezTo>
                  <a:cubicBezTo>
                    <a:pt x="335" y="481"/>
                    <a:pt x="338" y="463"/>
                    <a:pt x="333" y="445"/>
                  </a:cubicBezTo>
                  <a:lnTo>
                    <a:pt x="230" y="48"/>
                  </a:lnTo>
                  <a:cubicBezTo>
                    <a:pt x="222" y="20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490850" y="2330600"/>
              <a:ext cx="12650" cy="9150"/>
            </a:xfrm>
            <a:custGeom>
              <a:avLst/>
              <a:gdLst/>
              <a:ahLst/>
              <a:cxnLst/>
              <a:rect l="l" t="t" r="r" b="b"/>
              <a:pathLst>
                <a:path w="506" h="366" extrusionOk="0">
                  <a:moveTo>
                    <a:pt x="82" y="0"/>
                  </a:moveTo>
                  <a:cubicBezTo>
                    <a:pt x="50" y="0"/>
                    <a:pt x="22" y="24"/>
                    <a:pt x="18" y="57"/>
                  </a:cubicBezTo>
                  <a:cubicBezTo>
                    <a:pt x="0" y="168"/>
                    <a:pt x="62" y="287"/>
                    <a:pt x="163" y="338"/>
                  </a:cubicBezTo>
                  <a:cubicBezTo>
                    <a:pt x="202" y="357"/>
                    <a:pt x="242" y="365"/>
                    <a:pt x="284" y="365"/>
                  </a:cubicBezTo>
                  <a:cubicBezTo>
                    <a:pt x="355" y="365"/>
                    <a:pt x="428" y="337"/>
                    <a:pt x="481" y="290"/>
                  </a:cubicBezTo>
                  <a:cubicBezTo>
                    <a:pt x="505" y="265"/>
                    <a:pt x="505" y="222"/>
                    <a:pt x="481" y="197"/>
                  </a:cubicBezTo>
                  <a:cubicBezTo>
                    <a:pt x="468" y="185"/>
                    <a:pt x="451" y="179"/>
                    <a:pt x="434" y="179"/>
                  </a:cubicBezTo>
                  <a:cubicBezTo>
                    <a:pt x="418" y="179"/>
                    <a:pt x="401" y="185"/>
                    <a:pt x="388" y="197"/>
                  </a:cubicBezTo>
                  <a:cubicBezTo>
                    <a:pt x="361" y="222"/>
                    <a:pt x="323" y="236"/>
                    <a:pt x="286" y="236"/>
                  </a:cubicBezTo>
                  <a:cubicBezTo>
                    <a:pt x="265" y="236"/>
                    <a:pt x="244" y="231"/>
                    <a:pt x="225" y="222"/>
                  </a:cubicBezTo>
                  <a:cubicBezTo>
                    <a:pt x="173" y="195"/>
                    <a:pt x="139" y="132"/>
                    <a:pt x="148" y="75"/>
                  </a:cubicBezTo>
                  <a:cubicBezTo>
                    <a:pt x="153" y="39"/>
                    <a:pt x="128" y="7"/>
                    <a:pt x="92" y="1"/>
                  </a:cubicBezTo>
                  <a:cubicBezTo>
                    <a:pt x="89" y="0"/>
                    <a:pt x="85" y="0"/>
                    <a:pt x="8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3"/>
            <p:cNvSpPr/>
            <p:nvPr/>
          </p:nvSpPr>
          <p:spPr>
            <a:xfrm>
              <a:off x="450750" y="2321000"/>
              <a:ext cx="11975" cy="7350"/>
            </a:xfrm>
            <a:custGeom>
              <a:avLst/>
              <a:gdLst/>
              <a:ahLst/>
              <a:cxnLst/>
              <a:rect l="l" t="t" r="r" b="b"/>
              <a:pathLst>
                <a:path w="479" h="294" extrusionOk="0">
                  <a:moveTo>
                    <a:pt x="78" y="0"/>
                  </a:moveTo>
                  <a:cubicBezTo>
                    <a:pt x="54" y="0"/>
                    <a:pt x="30" y="13"/>
                    <a:pt x="18" y="36"/>
                  </a:cubicBezTo>
                  <a:cubicBezTo>
                    <a:pt x="1" y="69"/>
                    <a:pt x="15" y="108"/>
                    <a:pt x="48" y="123"/>
                  </a:cubicBezTo>
                  <a:lnTo>
                    <a:pt x="372" y="286"/>
                  </a:lnTo>
                  <a:cubicBezTo>
                    <a:pt x="381" y="292"/>
                    <a:pt x="392" y="293"/>
                    <a:pt x="401" y="293"/>
                  </a:cubicBezTo>
                  <a:cubicBezTo>
                    <a:pt x="424" y="293"/>
                    <a:pt x="448" y="281"/>
                    <a:pt x="459" y="256"/>
                  </a:cubicBezTo>
                  <a:cubicBezTo>
                    <a:pt x="478" y="223"/>
                    <a:pt x="464" y="185"/>
                    <a:pt x="431" y="169"/>
                  </a:cubicBezTo>
                  <a:lnTo>
                    <a:pt x="106" y="6"/>
                  </a:lnTo>
                  <a:cubicBezTo>
                    <a:pt x="97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3"/>
            <p:cNvSpPr/>
            <p:nvPr/>
          </p:nvSpPr>
          <p:spPr>
            <a:xfrm>
              <a:off x="485050" y="2358925"/>
              <a:ext cx="25875" cy="5725"/>
            </a:xfrm>
            <a:custGeom>
              <a:avLst/>
              <a:gdLst/>
              <a:ahLst/>
              <a:cxnLst/>
              <a:rect l="l" t="t" r="r" b="b"/>
              <a:pathLst>
                <a:path w="1035" h="229" extrusionOk="0">
                  <a:moveTo>
                    <a:pt x="75" y="0"/>
                  </a:moveTo>
                  <a:cubicBezTo>
                    <a:pt x="50" y="0"/>
                    <a:pt x="26" y="15"/>
                    <a:pt x="15" y="40"/>
                  </a:cubicBezTo>
                  <a:cubicBezTo>
                    <a:pt x="1" y="72"/>
                    <a:pt x="15" y="112"/>
                    <a:pt x="50" y="126"/>
                  </a:cubicBezTo>
                  <a:cubicBezTo>
                    <a:pt x="208" y="196"/>
                    <a:pt x="380" y="229"/>
                    <a:pt x="553" y="229"/>
                  </a:cubicBezTo>
                  <a:cubicBezTo>
                    <a:pt x="700" y="229"/>
                    <a:pt x="849" y="203"/>
                    <a:pt x="982" y="154"/>
                  </a:cubicBezTo>
                  <a:cubicBezTo>
                    <a:pt x="1016" y="142"/>
                    <a:pt x="1034" y="104"/>
                    <a:pt x="1022" y="70"/>
                  </a:cubicBezTo>
                  <a:cubicBezTo>
                    <a:pt x="1012" y="44"/>
                    <a:pt x="987" y="27"/>
                    <a:pt x="961" y="27"/>
                  </a:cubicBezTo>
                  <a:cubicBezTo>
                    <a:pt x="953" y="27"/>
                    <a:pt x="945" y="29"/>
                    <a:pt x="937" y="32"/>
                  </a:cubicBezTo>
                  <a:cubicBezTo>
                    <a:pt x="814" y="76"/>
                    <a:pt x="683" y="98"/>
                    <a:pt x="552" y="98"/>
                  </a:cubicBezTo>
                  <a:cubicBezTo>
                    <a:pt x="397" y="98"/>
                    <a:pt x="243" y="68"/>
                    <a:pt x="101" y="6"/>
                  </a:cubicBez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3"/>
            <p:cNvSpPr/>
            <p:nvPr/>
          </p:nvSpPr>
          <p:spPr>
            <a:xfrm>
              <a:off x="417275" y="2418100"/>
              <a:ext cx="161450" cy="105550"/>
            </a:xfrm>
            <a:custGeom>
              <a:avLst/>
              <a:gdLst/>
              <a:ahLst/>
              <a:cxnLst/>
              <a:rect l="l" t="t" r="r" b="b"/>
              <a:pathLst>
                <a:path w="6458" h="4222" extrusionOk="0">
                  <a:moveTo>
                    <a:pt x="2034" y="0"/>
                  </a:moveTo>
                  <a:cubicBezTo>
                    <a:pt x="1355" y="422"/>
                    <a:pt x="679" y="844"/>
                    <a:pt x="0" y="1264"/>
                  </a:cubicBezTo>
                  <a:cubicBezTo>
                    <a:pt x="124" y="1500"/>
                    <a:pt x="262" y="1704"/>
                    <a:pt x="388" y="1940"/>
                  </a:cubicBezTo>
                  <a:cubicBezTo>
                    <a:pt x="669" y="2472"/>
                    <a:pt x="1315" y="2781"/>
                    <a:pt x="1861" y="3034"/>
                  </a:cubicBezTo>
                  <a:cubicBezTo>
                    <a:pt x="2407" y="3285"/>
                    <a:pt x="2995" y="3443"/>
                    <a:pt x="3575" y="3598"/>
                  </a:cubicBezTo>
                  <a:cubicBezTo>
                    <a:pt x="4217" y="3766"/>
                    <a:pt x="4772" y="4214"/>
                    <a:pt x="5434" y="4222"/>
                  </a:cubicBezTo>
                  <a:cubicBezTo>
                    <a:pt x="5477" y="4144"/>
                    <a:pt x="5448" y="4037"/>
                    <a:pt x="5372" y="3990"/>
                  </a:cubicBezTo>
                  <a:cubicBezTo>
                    <a:pt x="5236" y="3901"/>
                    <a:pt x="5096" y="3814"/>
                    <a:pt x="4958" y="3724"/>
                  </a:cubicBezTo>
                  <a:lnTo>
                    <a:pt x="4958" y="3724"/>
                  </a:lnTo>
                  <a:cubicBezTo>
                    <a:pt x="5305" y="3801"/>
                    <a:pt x="5644" y="3883"/>
                    <a:pt x="5991" y="3959"/>
                  </a:cubicBezTo>
                  <a:cubicBezTo>
                    <a:pt x="6050" y="3907"/>
                    <a:pt x="6063" y="3813"/>
                    <a:pt x="6020" y="3748"/>
                  </a:cubicBezTo>
                  <a:cubicBezTo>
                    <a:pt x="5993" y="3707"/>
                    <a:pt x="5948" y="3680"/>
                    <a:pt x="5904" y="3657"/>
                  </a:cubicBezTo>
                  <a:cubicBezTo>
                    <a:pt x="5778" y="3585"/>
                    <a:pt x="5655" y="3514"/>
                    <a:pt x="5529" y="3444"/>
                  </a:cubicBezTo>
                  <a:lnTo>
                    <a:pt x="5529" y="3444"/>
                  </a:lnTo>
                  <a:cubicBezTo>
                    <a:pt x="5818" y="3520"/>
                    <a:pt x="6121" y="3578"/>
                    <a:pt x="6409" y="3651"/>
                  </a:cubicBezTo>
                  <a:cubicBezTo>
                    <a:pt x="6457" y="3601"/>
                    <a:pt x="6457" y="3517"/>
                    <a:pt x="6426" y="3457"/>
                  </a:cubicBezTo>
                  <a:cubicBezTo>
                    <a:pt x="6393" y="3394"/>
                    <a:pt x="6337" y="3350"/>
                    <a:pt x="6280" y="3308"/>
                  </a:cubicBezTo>
                  <a:cubicBezTo>
                    <a:pt x="6150" y="3217"/>
                    <a:pt x="5991" y="3137"/>
                    <a:pt x="5841" y="3084"/>
                  </a:cubicBezTo>
                  <a:lnTo>
                    <a:pt x="5841" y="3084"/>
                  </a:lnTo>
                  <a:cubicBezTo>
                    <a:pt x="6037" y="3119"/>
                    <a:pt x="6237" y="3141"/>
                    <a:pt x="6434" y="3177"/>
                  </a:cubicBezTo>
                  <a:cubicBezTo>
                    <a:pt x="6450" y="3005"/>
                    <a:pt x="6307" y="2879"/>
                    <a:pt x="6166" y="2781"/>
                  </a:cubicBezTo>
                  <a:cubicBezTo>
                    <a:pt x="5928" y="2613"/>
                    <a:pt x="5685" y="2428"/>
                    <a:pt x="5432" y="2288"/>
                  </a:cubicBezTo>
                  <a:cubicBezTo>
                    <a:pt x="5601" y="2197"/>
                    <a:pt x="5771" y="2106"/>
                    <a:pt x="5940" y="2014"/>
                  </a:cubicBezTo>
                  <a:cubicBezTo>
                    <a:pt x="5985" y="1990"/>
                    <a:pt x="6034" y="1963"/>
                    <a:pt x="6063" y="1919"/>
                  </a:cubicBezTo>
                  <a:cubicBezTo>
                    <a:pt x="6091" y="1873"/>
                    <a:pt x="6091" y="1744"/>
                    <a:pt x="6040" y="1733"/>
                  </a:cubicBezTo>
                  <a:cubicBezTo>
                    <a:pt x="5478" y="1596"/>
                    <a:pt x="4902" y="1532"/>
                    <a:pt x="4325" y="1532"/>
                  </a:cubicBezTo>
                  <a:cubicBezTo>
                    <a:pt x="4230" y="1532"/>
                    <a:pt x="4134" y="1534"/>
                    <a:pt x="4038" y="1537"/>
                  </a:cubicBezTo>
                  <a:cubicBezTo>
                    <a:pt x="3460" y="1182"/>
                    <a:pt x="2868" y="829"/>
                    <a:pt x="2289" y="475"/>
                  </a:cubicBezTo>
                  <a:cubicBezTo>
                    <a:pt x="2203" y="308"/>
                    <a:pt x="2120" y="168"/>
                    <a:pt x="203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3"/>
            <p:cNvSpPr/>
            <p:nvPr/>
          </p:nvSpPr>
          <p:spPr>
            <a:xfrm>
              <a:off x="544375" y="2500325"/>
              <a:ext cx="16650" cy="7825"/>
            </a:xfrm>
            <a:custGeom>
              <a:avLst/>
              <a:gdLst/>
              <a:ahLst/>
              <a:cxnLst/>
              <a:rect l="l" t="t" r="r" b="b"/>
              <a:pathLst>
                <a:path w="666" h="313" extrusionOk="0">
                  <a:moveTo>
                    <a:pt x="76" y="1"/>
                  </a:moveTo>
                  <a:cubicBezTo>
                    <a:pt x="49" y="1"/>
                    <a:pt x="22" y="17"/>
                    <a:pt x="12" y="45"/>
                  </a:cubicBezTo>
                  <a:cubicBezTo>
                    <a:pt x="1" y="79"/>
                    <a:pt x="19" y="116"/>
                    <a:pt x="52" y="129"/>
                  </a:cubicBezTo>
                  <a:lnTo>
                    <a:pt x="571" y="309"/>
                  </a:lnTo>
                  <a:cubicBezTo>
                    <a:pt x="578" y="311"/>
                    <a:pt x="586" y="312"/>
                    <a:pt x="593" y="312"/>
                  </a:cubicBezTo>
                  <a:cubicBezTo>
                    <a:pt x="620" y="312"/>
                    <a:pt x="644" y="296"/>
                    <a:pt x="656" y="268"/>
                  </a:cubicBezTo>
                  <a:cubicBezTo>
                    <a:pt x="666" y="234"/>
                    <a:pt x="648" y="196"/>
                    <a:pt x="614" y="184"/>
                  </a:cubicBezTo>
                  <a:lnTo>
                    <a:pt x="95" y="3"/>
                  </a:lnTo>
                  <a:cubicBezTo>
                    <a:pt x="89" y="2"/>
                    <a:pt x="82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3"/>
            <p:cNvSpPr/>
            <p:nvPr/>
          </p:nvSpPr>
          <p:spPr>
            <a:xfrm>
              <a:off x="549600" y="2489625"/>
              <a:ext cx="18150" cy="8450"/>
            </a:xfrm>
            <a:custGeom>
              <a:avLst/>
              <a:gdLst/>
              <a:ahLst/>
              <a:cxnLst/>
              <a:rect l="l" t="t" r="r" b="b"/>
              <a:pathLst>
                <a:path w="726" h="338" extrusionOk="0">
                  <a:moveTo>
                    <a:pt x="76" y="0"/>
                  </a:moveTo>
                  <a:cubicBezTo>
                    <a:pt x="49" y="0"/>
                    <a:pt x="24" y="17"/>
                    <a:pt x="13" y="44"/>
                  </a:cubicBezTo>
                  <a:cubicBezTo>
                    <a:pt x="1" y="78"/>
                    <a:pt x="19" y="116"/>
                    <a:pt x="53" y="128"/>
                  </a:cubicBezTo>
                  <a:lnTo>
                    <a:pt x="628" y="333"/>
                  </a:lnTo>
                  <a:cubicBezTo>
                    <a:pt x="635" y="336"/>
                    <a:pt x="642" y="337"/>
                    <a:pt x="650" y="337"/>
                  </a:cubicBezTo>
                  <a:cubicBezTo>
                    <a:pt x="677" y="337"/>
                    <a:pt x="701" y="321"/>
                    <a:pt x="712" y="294"/>
                  </a:cubicBezTo>
                  <a:cubicBezTo>
                    <a:pt x="725" y="260"/>
                    <a:pt x="707" y="223"/>
                    <a:pt x="672" y="210"/>
                  </a:cubicBezTo>
                  <a:lnTo>
                    <a:pt x="98" y="4"/>
                  </a:lnTo>
                  <a:cubicBezTo>
                    <a:pt x="91" y="2"/>
                    <a:pt x="83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3"/>
            <p:cNvSpPr/>
            <p:nvPr/>
          </p:nvSpPr>
          <p:spPr>
            <a:xfrm>
              <a:off x="544525" y="2471650"/>
              <a:ext cx="10925" cy="5500"/>
            </a:xfrm>
            <a:custGeom>
              <a:avLst/>
              <a:gdLst/>
              <a:ahLst/>
              <a:cxnLst/>
              <a:rect l="l" t="t" r="r" b="b"/>
              <a:pathLst>
                <a:path w="437" h="220" extrusionOk="0">
                  <a:moveTo>
                    <a:pt x="74" y="1"/>
                  </a:moveTo>
                  <a:cubicBezTo>
                    <a:pt x="46" y="1"/>
                    <a:pt x="20" y="19"/>
                    <a:pt x="11" y="48"/>
                  </a:cubicBezTo>
                  <a:cubicBezTo>
                    <a:pt x="1" y="84"/>
                    <a:pt x="22" y="120"/>
                    <a:pt x="56" y="130"/>
                  </a:cubicBezTo>
                  <a:lnTo>
                    <a:pt x="344" y="216"/>
                  </a:lnTo>
                  <a:cubicBezTo>
                    <a:pt x="351" y="220"/>
                    <a:pt x="358" y="220"/>
                    <a:pt x="364" y="220"/>
                  </a:cubicBezTo>
                  <a:cubicBezTo>
                    <a:pt x="392" y="220"/>
                    <a:pt x="418" y="201"/>
                    <a:pt x="425" y="171"/>
                  </a:cubicBezTo>
                  <a:cubicBezTo>
                    <a:pt x="437" y="135"/>
                    <a:pt x="415" y="100"/>
                    <a:pt x="381" y="90"/>
                  </a:cubicBezTo>
                  <a:lnTo>
                    <a:pt x="94" y="4"/>
                  </a:lnTo>
                  <a:cubicBezTo>
                    <a:pt x="87" y="2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1467465" y="4070554"/>
            <a:ext cx="288322" cy="255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" grpId="0"/>
      <p:bldP spid="1984" grpId="0" build="p"/>
      <p:bldP spid="1986" grpId="0"/>
      <p:bldP spid="1987" grpId="0" uiExpand="1" build="p"/>
      <p:bldP spid="1989" grpId="0"/>
      <p:bldP spid="1990" grpId="0" build="p"/>
      <p:bldP spid="1992" grpId="0"/>
      <p:bldP spid="1993" grpId="0" build="p"/>
      <p:bldP spid="1995" grpId="0"/>
      <p:bldP spid="1996" grpId="0" build="p"/>
      <p:bldP spid="1998" grpId="0"/>
      <p:bldP spid="1999" grpId="0" build="p"/>
      <p:bldP spid="5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Google Shape;3088;p53"/>
          <p:cNvSpPr/>
          <p:nvPr/>
        </p:nvSpPr>
        <p:spPr>
          <a:xfrm>
            <a:off x="6066000" y="4415400"/>
            <a:ext cx="2358000" cy="188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9" name="Google Shape;3089;p53"/>
          <p:cNvSpPr txBox="1">
            <a:spLocks noGrp="1"/>
          </p:cNvSpPr>
          <p:nvPr>
            <p:ph type="title"/>
          </p:nvPr>
        </p:nvSpPr>
        <p:spPr>
          <a:xfrm rot="-862">
            <a:off x="734470" y="1483946"/>
            <a:ext cx="3591000" cy="5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HOMEWORK</a:t>
            </a:r>
            <a:endParaRPr lang="en-US" dirty="0"/>
          </a:p>
        </p:txBody>
      </p:sp>
      <p:sp>
        <p:nvSpPr>
          <p:cNvPr id="3090" name="Google Shape;3090;p53"/>
          <p:cNvSpPr txBox="1">
            <a:spLocks noGrp="1"/>
          </p:cNvSpPr>
          <p:nvPr>
            <p:ph type="subTitle" idx="1"/>
          </p:nvPr>
        </p:nvSpPr>
        <p:spPr>
          <a:xfrm>
            <a:off x="720125" y="1920083"/>
            <a:ext cx="4390500" cy="1152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3091" name="Google Shape;3091;p53"/>
          <p:cNvGrpSpPr/>
          <p:nvPr/>
        </p:nvGrpSpPr>
        <p:grpSpPr>
          <a:xfrm flipH="1">
            <a:off x="6270669" y="3344262"/>
            <a:ext cx="2091380" cy="1202011"/>
            <a:chOff x="1673450" y="3825850"/>
            <a:chExt cx="435550" cy="250325"/>
          </a:xfrm>
        </p:grpSpPr>
        <p:sp>
          <p:nvSpPr>
            <p:cNvPr id="3092" name="Google Shape;3092;p53"/>
            <p:cNvSpPr/>
            <p:nvPr/>
          </p:nvSpPr>
          <p:spPr>
            <a:xfrm>
              <a:off x="1854000" y="3825850"/>
              <a:ext cx="152025" cy="159750"/>
            </a:xfrm>
            <a:custGeom>
              <a:avLst/>
              <a:gdLst/>
              <a:ahLst/>
              <a:cxnLst/>
              <a:rect l="l" t="t" r="r" b="b"/>
              <a:pathLst>
                <a:path w="6081" h="6390" extrusionOk="0">
                  <a:moveTo>
                    <a:pt x="5018" y="0"/>
                  </a:moveTo>
                  <a:cubicBezTo>
                    <a:pt x="4950" y="0"/>
                    <a:pt x="4882" y="2"/>
                    <a:pt x="4814" y="6"/>
                  </a:cubicBezTo>
                  <a:cubicBezTo>
                    <a:pt x="4814" y="6"/>
                    <a:pt x="2478" y="95"/>
                    <a:pt x="1386" y="247"/>
                  </a:cubicBezTo>
                  <a:cubicBezTo>
                    <a:pt x="1253" y="266"/>
                    <a:pt x="1128" y="281"/>
                    <a:pt x="1013" y="291"/>
                  </a:cubicBezTo>
                  <a:cubicBezTo>
                    <a:pt x="580" y="1109"/>
                    <a:pt x="1" y="2511"/>
                    <a:pt x="489" y="3684"/>
                  </a:cubicBezTo>
                  <a:cubicBezTo>
                    <a:pt x="1211" y="5412"/>
                    <a:pt x="1392" y="6210"/>
                    <a:pt x="2326" y="6301"/>
                  </a:cubicBezTo>
                  <a:cubicBezTo>
                    <a:pt x="2735" y="6341"/>
                    <a:pt x="3095" y="6389"/>
                    <a:pt x="3406" y="6389"/>
                  </a:cubicBezTo>
                  <a:cubicBezTo>
                    <a:pt x="3804" y="6389"/>
                    <a:pt x="4121" y="6309"/>
                    <a:pt x="4351" y="6028"/>
                  </a:cubicBezTo>
                  <a:cubicBezTo>
                    <a:pt x="4759" y="5528"/>
                    <a:pt x="5374" y="4935"/>
                    <a:pt x="5534" y="4117"/>
                  </a:cubicBezTo>
                  <a:cubicBezTo>
                    <a:pt x="5693" y="3296"/>
                    <a:pt x="6081" y="2251"/>
                    <a:pt x="5877" y="1227"/>
                  </a:cubicBezTo>
                  <a:cubicBezTo>
                    <a:pt x="5783" y="754"/>
                    <a:pt x="5668" y="341"/>
                    <a:pt x="5573" y="33"/>
                  </a:cubicBezTo>
                  <a:cubicBezTo>
                    <a:pt x="5392" y="13"/>
                    <a:pt x="5206" y="0"/>
                    <a:pt x="50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3"/>
            <p:cNvSpPr/>
            <p:nvPr/>
          </p:nvSpPr>
          <p:spPr>
            <a:xfrm>
              <a:off x="1673450" y="3858550"/>
              <a:ext cx="154125" cy="203775"/>
            </a:xfrm>
            <a:custGeom>
              <a:avLst/>
              <a:gdLst/>
              <a:ahLst/>
              <a:cxnLst/>
              <a:rect l="l" t="t" r="r" b="b"/>
              <a:pathLst>
                <a:path w="6165" h="8151" extrusionOk="0">
                  <a:moveTo>
                    <a:pt x="652" y="4993"/>
                  </a:moveTo>
                  <a:cubicBezTo>
                    <a:pt x="652" y="4993"/>
                    <a:pt x="659" y="5063"/>
                    <a:pt x="646" y="5138"/>
                  </a:cubicBezTo>
                  <a:cubicBezTo>
                    <a:pt x="649" y="5051"/>
                    <a:pt x="652" y="4993"/>
                    <a:pt x="652" y="4993"/>
                  </a:cubicBezTo>
                  <a:close/>
                  <a:moveTo>
                    <a:pt x="3096" y="0"/>
                  </a:moveTo>
                  <a:lnTo>
                    <a:pt x="3096" y="0"/>
                  </a:lnTo>
                  <a:cubicBezTo>
                    <a:pt x="2881" y="108"/>
                    <a:pt x="2680" y="228"/>
                    <a:pt x="2505" y="365"/>
                  </a:cubicBezTo>
                  <a:cubicBezTo>
                    <a:pt x="2018" y="744"/>
                    <a:pt x="1471" y="1231"/>
                    <a:pt x="1057" y="1661"/>
                  </a:cubicBezTo>
                  <a:cubicBezTo>
                    <a:pt x="542" y="2199"/>
                    <a:pt x="234" y="2651"/>
                    <a:pt x="501" y="2702"/>
                  </a:cubicBezTo>
                  <a:cubicBezTo>
                    <a:pt x="501" y="2702"/>
                    <a:pt x="0" y="3514"/>
                    <a:pt x="247" y="3860"/>
                  </a:cubicBezTo>
                  <a:cubicBezTo>
                    <a:pt x="281" y="3909"/>
                    <a:pt x="332" y="3951"/>
                    <a:pt x="403" y="3976"/>
                  </a:cubicBezTo>
                  <a:cubicBezTo>
                    <a:pt x="403" y="3976"/>
                    <a:pt x="63" y="5145"/>
                    <a:pt x="378" y="5280"/>
                  </a:cubicBezTo>
                  <a:cubicBezTo>
                    <a:pt x="423" y="5299"/>
                    <a:pt x="460" y="5307"/>
                    <a:pt x="491" y="5307"/>
                  </a:cubicBezTo>
                  <a:cubicBezTo>
                    <a:pt x="593" y="5307"/>
                    <a:pt x="632" y="5221"/>
                    <a:pt x="646" y="5138"/>
                  </a:cubicBezTo>
                  <a:lnTo>
                    <a:pt x="646" y="5138"/>
                  </a:lnTo>
                  <a:cubicBezTo>
                    <a:pt x="639" y="5454"/>
                    <a:pt x="652" y="6183"/>
                    <a:pt x="924" y="6267"/>
                  </a:cubicBezTo>
                  <a:cubicBezTo>
                    <a:pt x="963" y="6279"/>
                    <a:pt x="994" y="6284"/>
                    <a:pt x="1021" y="6284"/>
                  </a:cubicBezTo>
                  <a:cubicBezTo>
                    <a:pt x="1112" y="6284"/>
                    <a:pt x="1138" y="6222"/>
                    <a:pt x="1138" y="6153"/>
                  </a:cubicBezTo>
                  <a:cubicBezTo>
                    <a:pt x="1115" y="6050"/>
                    <a:pt x="1098" y="5975"/>
                    <a:pt x="1093" y="5953"/>
                  </a:cubicBezTo>
                  <a:lnTo>
                    <a:pt x="1093" y="5953"/>
                  </a:lnTo>
                  <a:cubicBezTo>
                    <a:pt x="1105" y="5979"/>
                    <a:pt x="1138" y="6073"/>
                    <a:pt x="1138" y="6153"/>
                  </a:cubicBezTo>
                  <a:cubicBezTo>
                    <a:pt x="1217" y="6472"/>
                    <a:pt x="1380" y="7052"/>
                    <a:pt x="1537" y="7052"/>
                  </a:cubicBezTo>
                  <a:cubicBezTo>
                    <a:pt x="1550" y="7052"/>
                    <a:pt x="1564" y="7048"/>
                    <a:pt x="1577" y="7039"/>
                  </a:cubicBezTo>
                  <a:cubicBezTo>
                    <a:pt x="1735" y="6936"/>
                    <a:pt x="1759" y="6797"/>
                    <a:pt x="1761" y="6720"/>
                  </a:cubicBezTo>
                  <a:cubicBezTo>
                    <a:pt x="1778" y="6929"/>
                    <a:pt x="1969" y="7449"/>
                    <a:pt x="2608" y="7828"/>
                  </a:cubicBezTo>
                  <a:cubicBezTo>
                    <a:pt x="3009" y="8068"/>
                    <a:pt x="3316" y="8151"/>
                    <a:pt x="3575" y="8151"/>
                  </a:cubicBezTo>
                  <a:cubicBezTo>
                    <a:pt x="3874" y="8151"/>
                    <a:pt x="4109" y="8040"/>
                    <a:pt x="4352" y="7935"/>
                  </a:cubicBezTo>
                  <a:cubicBezTo>
                    <a:pt x="4352" y="7935"/>
                    <a:pt x="4975" y="7872"/>
                    <a:pt x="5513" y="7872"/>
                  </a:cubicBezTo>
                  <a:cubicBezTo>
                    <a:pt x="5666" y="7872"/>
                    <a:pt x="5813" y="7877"/>
                    <a:pt x="5936" y="7890"/>
                  </a:cubicBezTo>
                  <a:cubicBezTo>
                    <a:pt x="6015" y="7899"/>
                    <a:pt x="6092" y="7910"/>
                    <a:pt x="6165" y="7922"/>
                  </a:cubicBezTo>
                  <a:cubicBezTo>
                    <a:pt x="6053" y="7512"/>
                    <a:pt x="5872" y="7036"/>
                    <a:pt x="5655" y="6600"/>
                  </a:cubicBezTo>
                  <a:cubicBezTo>
                    <a:pt x="5596" y="6484"/>
                    <a:pt x="5536" y="6371"/>
                    <a:pt x="5471" y="6264"/>
                  </a:cubicBezTo>
                  <a:cubicBezTo>
                    <a:pt x="4995" y="5475"/>
                    <a:pt x="5105" y="4684"/>
                    <a:pt x="5263" y="3803"/>
                  </a:cubicBezTo>
                  <a:lnTo>
                    <a:pt x="5263" y="3803"/>
                  </a:lnTo>
                  <a:cubicBezTo>
                    <a:pt x="5020" y="4454"/>
                    <a:pt x="4786" y="4974"/>
                    <a:pt x="4340" y="4974"/>
                  </a:cubicBezTo>
                  <a:cubicBezTo>
                    <a:pt x="4182" y="4974"/>
                    <a:pt x="3999" y="4909"/>
                    <a:pt x="3779" y="4763"/>
                  </a:cubicBezTo>
                  <a:cubicBezTo>
                    <a:pt x="2367" y="3705"/>
                    <a:pt x="3521" y="1620"/>
                    <a:pt x="3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3"/>
            <p:cNvSpPr/>
            <p:nvPr/>
          </p:nvSpPr>
          <p:spPr>
            <a:xfrm>
              <a:off x="1732525" y="3834200"/>
              <a:ext cx="116800" cy="148800"/>
            </a:xfrm>
            <a:custGeom>
              <a:avLst/>
              <a:gdLst/>
              <a:ahLst/>
              <a:cxnLst/>
              <a:rect l="l" t="t" r="r" b="b"/>
              <a:pathLst>
                <a:path w="4672" h="5952" extrusionOk="0">
                  <a:moveTo>
                    <a:pt x="4672" y="0"/>
                  </a:moveTo>
                  <a:cubicBezTo>
                    <a:pt x="4440" y="10"/>
                    <a:pt x="4208" y="33"/>
                    <a:pt x="3932" y="97"/>
                  </a:cubicBezTo>
                  <a:cubicBezTo>
                    <a:pt x="3270" y="248"/>
                    <a:pt x="1826" y="424"/>
                    <a:pt x="730" y="976"/>
                  </a:cubicBezTo>
                  <a:cubicBezTo>
                    <a:pt x="1157" y="2596"/>
                    <a:pt x="0" y="4680"/>
                    <a:pt x="1414" y="5740"/>
                  </a:cubicBezTo>
                  <a:cubicBezTo>
                    <a:pt x="1634" y="5886"/>
                    <a:pt x="1817" y="5951"/>
                    <a:pt x="1974" y="5951"/>
                  </a:cubicBezTo>
                  <a:cubicBezTo>
                    <a:pt x="2420" y="5951"/>
                    <a:pt x="2654" y="5431"/>
                    <a:pt x="2898" y="4780"/>
                  </a:cubicBezTo>
                  <a:cubicBezTo>
                    <a:pt x="2900" y="4774"/>
                    <a:pt x="2900" y="4767"/>
                    <a:pt x="2901" y="4761"/>
                  </a:cubicBezTo>
                  <a:cubicBezTo>
                    <a:pt x="3059" y="3873"/>
                    <a:pt x="3469" y="2758"/>
                    <a:pt x="3969" y="1758"/>
                  </a:cubicBezTo>
                  <a:cubicBezTo>
                    <a:pt x="4269" y="1158"/>
                    <a:pt x="4518" y="463"/>
                    <a:pt x="4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3"/>
            <p:cNvSpPr/>
            <p:nvPr/>
          </p:nvSpPr>
          <p:spPr>
            <a:xfrm>
              <a:off x="2026100" y="3836375"/>
              <a:ext cx="82900" cy="134375"/>
            </a:xfrm>
            <a:custGeom>
              <a:avLst/>
              <a:gdLst/>
              <a:ahLst/>
              <a:cxnLst/>
              <a:rect l="l" t="t" r="r" b="b"/>
              <a:pathLst>
                <a:path w="3316" h="5375" extrusionOk="0">
                  <a:moveTo>
                    <a:pt x="249" y="0"/>
                  </a:moveTo>
                  <a:cubicBezTo>
                    <a:pt x="136" y="375"/>
                    <a:pt x="32" y="782"/>
                    <a:pt x="23" y="1078"/>
                  </a:cubicBezTo>
                  <a:cubicBezTo>
                    <a:pt x="0" y="1785"/>
                    <a:pt x="183" y="2855"/>
                    <a:pt x="478" y="3513"/>
                  </a:cubicBezTo>
                  <a:cubicBezTo>
                    <a:pt x="773" y="4174"/>
                    <a:pt x="727" y="5059"/>
                    <a:pt x="1682" y="5288"/>
                  </a:cubicBezTo>
                  <a:cubicBezTo>
                    <a:pt x="1915" y="5343"/>
                    <a:pt x="2121" y="5374"/>
                    <a:pt x="2309" y="5374"/>
                  </a:cubicBezTo>
                  <a:cubicBezTo>
                    <a:pt x="2663" y="5374"/>
                    <a:pt x="2952" y="5265"/>
                    <a:pt x="3236" y="5002"/>
                  </a:cubicBezTo>
                  <a:cubicBezTo>
                    <a:pt x="3288" y="4766"/>
                    <a:pt x="3315" y="4522"/>
                    <a:pt x="3308" y="4288"/>
                  </a:cubicBezTo>
                  <a:cubicBezTo>
                    <a:pt x="3278" y="3422"/>
                    <a:pt x="2686" y="1892"/>
                    <a:pt x="2594" y="1663"/>
                  </a:cubicBezTo>
                  <a:cubicBezTo>
                    <a:pt x="2505" y="1436"/>
                    <a:pt x="2442" y="1345"/>
                    <a:pt x="2442" y="1345"/>
                  </a:cubicBezTo>
                  <a:cubicBezTo>
                    <a:pt x="2442" y="1345"/>
                    <a:pt x="3172" y="1148"/>
                    <a:pt x="3187" y="525"/>
                  </a:cubicBezTo>
                  <a:cubicBezTo>
                    <a:pt x="3194" y="187"/>
                    <a:pt x="3104" y="91"/>
                    <a:pt x="2949" y="91"/>
                  </a:cubicBezTo>
                  <a:cubicBezTo>
                    <a:pt x="2818" y="91"/>
                    <a:pt x="2643" y="158"/>
                    <a:pt x="2442" y="207"/>
                  </a:cubicBezTo>
                  <a:cubicBezTo>
                    <a:pt x="2232" y="258"/>
                    <a:pt x="1923" y="280"/>
                    <a:pt x="1624" y="280"/>
                  </a:cubicBezTo>
                  <a:cubicBezTo>
                    <a:pt x="1299" y="280"/>
                    <a:pt x="985" y="254"/>
                    <a:pt x="820" y="207"/>
                  </a:cubicBezTo>
                  <a:cubicBezTo>
                    <a:pt x="718" y="178"/>
                    <a:pt x="517" y="96"/>
                    <a:pt x="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3"/>
            <p:cNvSpPr/>
            <p:nvPr/>
          </p:nvSpPr>
          <p:spPr>
            <a:xfrm>
              <a:off x="1798225" y="3826700"/>
              <a:ext cx="309675" cy="248275"/>
            </a:xfrm>
            <a:custGeom>
              <a:avLst/>
              <a:gdLst/>
              <a:ahLst/>
              <a:cxnLst/>
              <a:rect l="l" t="t" r="r" b="b"/>
              <a:pathLst>
                <a:path w="12387" h="9931" extrusionOk="0">
                  <a:moveTo>
                    <a:pt x="7798" y="0"/>
                  </a:moveTo>
                  <a:cubicBezTo>
                    <a:pt x="7893" y="307"/>
                    <a:pt x="8008" y="723"/>
                    <a:pt x="8102" y="1193"/>
                  </a:cubicBezTo>
                  <a:cubicBezTo>
                    <a:pt x="8308" y="2217"/>
                    <a:pt x="7921" y="3265"/>
                    <a:pt x="7762" y="4084"/>
                  </a:cubicBezTo>
                  <a:cubicBezTo>
                    <a:pt x="7601" y="4902"/>
                    <a:pt x="6987" y="5494"/>
                    <a:pt x="6576" y="5995"/>
                  </a:cubicBezTo>
                  <a:cubicBezTo>
                    <a:pt x="6347" y="6276"/>
                    <a:pt x="6030" y="6356"/>
                    <a:pt x="5631" y="6356"/>
                  </a:cubicBezTo>
                  <a:cubicBezTo>
                    <a:pt x="5320" y="6356"/>
                    <a:pt x="4961" y="6308"/>
                    <a:pt x="4554" y="6269"/>
                  </a:cubicBezTo>
                  <a:cubicBezTo>
                    <a:pt x="3620" y="6176"/>
                    <a:pt x="3439" y="5380"/>
                    <a:pt x="2717" y="3651"/>
                  </a:cubicBezTo>
                  <a:cubicBezTo>
                    <a:pt x="2227" y="2477"/>
                    <a:pt x="2806" y="1078"/>
                    <a:pt x="3238" y="260"/>
                  </a:cubicBezTo>
                  <a:lnTo>
                    <a:pt x="3238" y="260"/>
                  </a:lnTo>
                  <a:cubicBezTo>
                    <a:pt x="2740" y="304"/>
                    <a:pt x="2394" y="289"/>
                    <a:pt x="2045" y="303"/>
                  </a:cubicBezTo>
                  <a:cubicBezTo>
                    <a:pt x="1893" y="766"/>
                    <a:pt x="1644" y="1461"/>
                    <a:pt x="1343" y="2059"/>
                  </a:cubicBezTo>
                  <a:cubicBezTo>
                    <a:pt x="842" y="3061"/>
                    <a:pt x="432" y="4175"/>
                    <a:pt x="273" y="5061"/>
                  </a:cubicBezTo>
                  <a:cubicBezTo>
                    <a:pt x="114" y="5950"/>
                    <a:pt x="1" y="6745"/>
                    <a:pt x="479" y="7543"/>
                  </a:cubicBezTo>
                  <a:cubicBezTo>
                    <a:pt x="541" y="7650"/>
                    <a:pt x="603" y="7761"/>
                    <a:pt x="663" y="7877"/>
                  </a:cubicBezTo>
                  <a:cubicBezTo>
                    <a:pt x="884" y="8311"/>
                    <a:pt x="1062" y="8786"/>
                    <a:pt x="1175" y="9199"/>
                  </a:cubicBezTo>
                  <a:cubicBezTo>
                    <a:pt x="1573" y="9266"/>
                    <a:pt x="1920" y="9380"/>
                    <a:pt x="2598" y="9380"/>
                  </a:cubicBezTo>
                  <a:cubicBezTo>
                    <a:pt x="2663" y="9380"/>
                    <a:pt x="2732" y="9379"/>
                    <a:pt x="2805" y="9377"/>
                  </a:cubicBezTo>
                  <a:cubicBezTo>
                    <a:pt x="2920" y="9373"/>
                    <a:pt x="3033" y="9372"/>
                    <a:pt x="3144" y="9372"/>
                  </a:cubicBezTo>
                  <a:cubicBezTo>
                    <a:pt x="3708" y="9372"/>
                    <a:pt x="4219" y="9410"/>
                    <a:pt x="4641" y="9410"/>
                  </a:cubicBezTo>
                  <a:cubicBezTo>
                    <a:pt x="4826" y="9410"/>
                    <a:pt x="4994" y="9402"/>
                    <a:pt x="5142" y="9381"/>
                  </a:cubicBezTo>
                  <a:cubicBezTo>
                    <a:pt x="5290" y="9359"/>
                    <a:pt x="5425" y="9351"/>
                    <a:pt x="5543" y="9351"/>
                  </a:cubicBezTo>
                  <a:cubicBezTo>
                    <a:pt x="5859" y="9351"/>
                    <a:pt x="6052" y="9409"/>
                    <a:pt x="6052" y="9409"/>
                  </a:cubicBezTo>
                  <a:cubicBezTo>
                    <a:pt x="6052" y="9409"/>
                    <a:pt x="6240" y="9931"/>
                    <a:pt x="6658" y="9931"/>
                  </a:cubicBezTo>
                  <a:cubicBezTo>
                    <a:pt x="6690" y="9931"/>
                    <a:pt x="6723" y="9928"/>
                    <a:pt x="6757" y="9921"/>
                  </a:cubicBezTo>
                  <a:cubicBezTo>
                    <a:pt x="7248" y="9831"/>
                    <a:pt x="6976" y="9239"/>
                    <a:pt x="6976" y="9239"/>
                  </a:cubicBezTo>
                  <a:cubicBezTo>
                    <a:pt x="6976" y="9239"/>
                    <a:pt x="8659" y="9161"/>
                    <a:pt x="10175" y="8404"/>
                  </a:cubicBezTo>
                  <a:cubicBezTo>
                    <a:pt x="10175" y="8404"/>
                    <a:pt x="10323" y="8881"/>
                    <a:pt x="10615" y="8881"/>
                  </a:cubicBezTo>
                  <a:cubicBezTo>
                    <a:pt x="10649" y="8881"/>
                    <a:pt x="10684" y="8874"/>
                    <a:pt x="10722" y="8860"/>
                  </a:cubicBezTo>
                  <a:cubicBezTo>
                    <a:pt x="11087" y="8724"/>
                    <a:pt x="10874" y="8042"/>
                    <a:pt x="10874" y="8042"/>
                  </a:cubicBezTo>
                  <a:cubicBezTo>
                    <a:pt x="10874" y="8042"/>
                    <a:pt x="11513" y="7298"/>
                    <a:pt x="11772" y="6904"/>
                  </a:cubicBezTo>
                  <a:cubicBezTo>
                    <a:pt x="11957" y="6616"/>
                    <a:pt x="12249" y="6023"/>
                    <a:pt x="12387" y="5393"/>
                  </a:cubicBezTo>
                  <a:lnTo>
                    <a:pt x="12387" y="5393"/>
                  </a:lnTo>
                  <a:cubicBezTo>
                    <a:pt x="12112" y="5642"/>
                    <a:pt x="11833" y="5755"/>
                    <a:pt x="11498" y="5762"/>
                  </a:cubicBezTo>
                  <a:cubicBezTo>
                    <a:pt x="11483" y="5763"/>
                    <a:pt x="11467" y="5763"/>
                    <a:pt x="11452" y="5763"/>
                  </a:cubicBezTo>
                  <a:cubicBezTo>
                    <a:pt x="11266" y="5763"/>
                    <a:pt x="11063" y="5731"/>
                    <a:pt x="10832" y="5677"/>
                  </a:cubicBezTo>
                  <a:cubicBezTo>
                    <a:pt x="9877" y="5449"/>
                    <a:pt x="9925" y="4561"/>
                    <a:pt x="9628" y="3902"/>
                  </a:cubicBezTo>
                  <a:cubicBezTo>
                    <a:pt x="9332" y="3243"/>
                    <a:pt x="9147" y="2173"/>
                    <a:pt x="9172" y="1468"/>
                  </a:cubicBezTo>
                  <a:cubicBezTo>
                    <a:pt x="9180" y="1172"/>
                    <a:pt x="9282" y="762"/>
                    <a:pt x="9398" y="390"/>
                  </a:cubicBezTo>
                  <a:cubicBezTo>
                    <a:pt x="8991" y="245"/>
                    <a:pt x="8423" y="71"/>
                    <a:pt x="7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3"/>
            <p:cNvSpPr/>
            <p:nvPr/>
          </p:nvSpPr>
          <p:spPr>
            <a:xfrm>
              <a:off x="1860800" y="3847950"/>
              <a:ext cx="58375" cy="36625"/>
            </a:xfrm>
            <a:custGeom>
              <a:avLst/>
              <a:gdLst/>
              <a:ahLst/>
              <a:cxnLst/>
              <a:rect l="l" t="t" r="r" b="b"/>
              <a:pathLst>
                <a:path w="2335" h="1465" extrusionOk="0">
                  <a:moveTo>
                    <a:pt x="1501" y="0"/>
                  </a:moveTo>
                  <a:cubicBezTo>
                    <a:pt x="1501" y="0"/>
                    <a:pt x="651" y="288"/>
                    <a:pt x="317" y="380"/>
                  </a:cubicBezTo>
                  <a:cubicBezTo>
                    <a:pt x="1" y="465"/>
                    <a:pt x="213" y="1464"/>
                    <a:pt x="1130" y="1464"/>
                  </a:cubicBezTo>
                  <a:cubicBezTo>
                    <a:pt x="1180" y="1464"/>
                    <a:pt x="1232" y="1461"/>
                    <a:pt x="1286" y="1455"/>
                  </a:cubicBezTo>
                  <a:cubicBezTo>
                    <a:pt x="2335" y="1335"/>
                    <a:pt x="2227" y="731"/>
                    <a:pt x="2227" y="731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3"/>
            <p:cNvSpPr/>
            <p:nvPr/>
          </p:nvSpPr>
          <p:spPr>
            <a:xfrm>
              <a:off x="1860300" y="3846550"/>
              <a:ext cx="59625" cy="39225"/>
            </a:xfrm>
            <a:custGeom>
              <a:avLst/>
              <a:gdLst/>
              <a:ahLst/>
              <a:cxnLst/>
              <a:rect l="l" t="t" r="r" b="b"/>
              <a:pathLst>
                <a:path w="2385" h="1569" extrusionOk="0">
                  <a:moveTo>
                    <a:pt x="1525" y="1"/>
                  </a:moveTo>
                  <a:cubicBezTo>
                    <a:pt x="1519" y="1"/>
                    <a:pt x="1513" y="2"/>
                    <a:pt x="1506" y="4"/>
                  </a:cubicBezTo>
                  <a:cubicBezTo>
                    <a:pt x="1292" y="77"/>
                    <a:pt x="1079" y="147"/>
                    <a:pt x="865" y="215"/>
                  </a:cubicBezTo>
                  <a:cubicBezTo>
                    <a:pt x="703" y="269"/>
                    <a:pt x="363" y="299"/>
                    <a:pt x="240" y="428"/>
                  </a:cubicBezTo>
                  <a:cubicBezTo>
                    <a:pt x="1" y="677"/>
                    <a:pt x="234" y="1101"/>
                    <a:pt x="425" y="1301"/>
                  </a:cubicBezTo>
                  <a:cubicBezTo>
                    <a:pt x="593" y="1477"/>
                    <a:pt x="917" y="1568"/>
                    <a:pt x="1250" y="1568"/>
                  </a:cubicBezTo>
                  <a:cubicBezTo>
                    <a:pt x="1805" y="1568"/>
                    <a:pt x="2384" y="1314"/>
                    <a:pt x="2304" y="776"/>
                  </a:cubicBezTo>
                  <a:cubicBezTo>
                    <a:pt x="2299" y="747"/>
                    <a:pt x="2280" y="735"/>
                    <a:pt x="2258" y="735"/>
                  </a:cubicBezTo>
                  <a:cubicBezTo>
                    <a:pt x="2226" y="735"/>
                    <a:pt x="2191" y="763"/>
                    <a:pt x="2197" y="805"/>
                  </a:cubicBezTo>
                  <a:cubicBezTo>
                    <a:pt x="2230" y="1015"/>
                    <a:pt x="2042" y="1200"/>
                    <a:pt x="1870" y="1300"/>
                  </a:cubicBezTo>
                  <a:cubicBezTo>
                    <a:pt x="1678" y="1412"/>
                    <a:pt x="1449" y="1472"/>
                    <a:pt x="1222" y="1472"/>
                  </a:cubicBezTo>
                  <a:cubicBezTo>
                    <a:pt x="897" y="1472"/>
                    <a:pt x="578" y="1349"/>
                    <a:pt x="387" y="1080"/>
                  </a:cubicBezTo>
                  <a:cubicBezTo>
                    <a:pt x="306" y="964"/>
                    <a:pt x="263" y="822"/>
                    <a:pt x="257" y="683"/>
                  </a:cubicBezTo>
                  <a:cubicBezTo>
                    <a:pt x="250" y="467"/>
                    <a:pt x="478" y="454"/>
                    <a:pt x="638" y="407"/>
                  </a:cubicBezTo>
                  <a:cubicBezTo>
                    <a:pt x="939" y="312"/>
                    <a:pt x="1238" y="213"/>
                    <a:pt x="1537" y="111"/>
                  </a:cubicBezTo>
                  <a:cubicBezTo>
                    <a:pt x="1597" y="90"/>
                    <a:pt x="1579" y="1"/>
                    <a:pt x="15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3"/>
            <p:cNvSpPr/>
            <p:nvPr/>
          </p:nvSpPr>
          <p:spPr>
            <a:xfrm>
              <a:off x="1951400" y="3928350"/>
              <a:ext cx="12150" cy="13325"/>
            </a:xfrm>
            <a:custGeom>
              <a:avLst/>
              <a:gdLst/>
              <a:ahLst/>
              <a:cxnLst/>
              <a:rect l="l" t="t" r="r" b="b"/>
              <a:pathLst>
                <a:path w="486" h="533" extrusionOk="0">
                  <a:moveTo>
                    <a:pt x="244" y="1"/>
                  </a:moveTo>
                  <a:cubicBezTo>
                    <a:pt x="109" y="1"/>
                    <a:pt x="0" y="120"/>
                    <a:pt x="0" y="266"/>
                  </a:cubicBezTo>
                  <a:cubicBezTo>
                    <a:pt x="0" y="412"/>
                    <a:pt x="109" y="532"/>
                    <a:pt x="244" y="532"/>
                  </a:cubicBezTo>
                  <a:cubicBezTo>
                    <a:pt x="377" y="532"/>
                    <a:pt x="485" y="413"/>
                    <a:pt x="485" y="266"/>
                  </a:cubicBezTo>
                  <a:cubicBezTo>
                    <a:pt x="485" y="120"/>
                    <a:pt x="377" y="1"/>
                    <a:pt x="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3"/>
            <p:cNvSpPr/>
            <p:nvPr/>
          </p:nvSpPr>
          <p:spPr>
            <a:xfrm>
              <a:off x="2063275" y="3923400"/>
              <a:ext cx="12125" cy="13350"/>
            </a:xfrm>
            <a:custGeom>
              <a:avLst/>
              <a:gdLst/>
              <a:ahLst/>
              <a:cxnLst/>
              <a:rect l="l" t="t" r="r" b="b"/>
              <a:pathLst>
                <a:path w="485" h="534" extrusionOk="0">
                  <a:moveTo>
                    <a:pt x="243" y="1"/>
                  </a:moveTo>
                  <a:cubicBezTo>
                    <a:pt x="109" y="1"/>
                    <a:pt x="0" y="121"/>
                    <a:pt x="0" y="267"/>
                  </a:cubicBezTo>
                  <a:cubicBezTo>
                    <a:pt x="0" y="413"/>
                    <a:pt x="109" y="533"/>
                    <a:pt x="243" y="533"/>
                  </a:cubicBezTo>
                  <a:cubicBezTo>
                    <a:pt x="376" y="533"/>
                    <a:pt x="485" y="413"/>
                    <a:pt x="485" y="267"/>
                  </a:cubicBezTo>
                  <a:cubicBezTo>
                    <a:pt x="485" y="121"/>
                    <a:pt x="376" y="3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3"/>
            <p:cNvSpPr/>
            <p:nvPr/>
          </p:nvSpPr>
          <p:spPr>
            <a:xfrm>
              <a:off x="2000100" y="3922300"/>
              <a:ext cx="27800" cy="15600"/>
            </a:xfrm>
            <a:custGeom>
              <a:avLst/>
              <a:gdLst/>
              <a:ahLst/>
              <a:cxnLst/>
              <a:rect l="l" t="t" r="r" b="b"/>
              <a:pathLst>
                <a:path w="1112" h="624" extrusionOk="0">
                  <a:moveTo>
                    <a:pt x="1063" y="0"/>
                  </a:moveTo>
                  <a:cubicBezTo>
                    <a:pt x="1042" y="0"/>
                    <a:pt x="1024" y="14"/>
                    <a:pt x="1017" y="34"/>
                  </a:cubicBezTo>
                  <a:cubicBezTo>
                    <a:pt x="982" y="165"/>
                    <a:pt x="846" y="506"/>
                    <a:pt x="648" y="532"/>
                  </a:cubicBezTo>
                  <a:cubicBezTo>
                    <a:pt x="640" y="534"/>
                    <a:pt x="631" y="534"/>
                    <a:pt x="623" y="534"/>
                  </a:cubicBezTo>
                  <a:cubicBezTo>
                    <a:pt x="423" y="534"/>
                    <a:pt x="171" y="254"/>
                    <a:pt x="88" y="142"/>
                  </a:cubicBezTo>
                  <a:cubicBezTo>
                    <a:pt x="79" y="129"/>
                    <a:pt x="65" y="123"/>
                    <a:pt x="51" y="123"/>
                  </a:cubicBezTo>
                  <a:cubicBezTo>
                    <a:pt x="42" y="123"/>
                    <a:pt x="33" y="126"/>
                    <a:pt x="25" y="131"/>
                  </a:cubicBezTo>
                  <a:cubicBezTo>
                    <a:pt x="5" y="146"/>
                    <a:pt x="1" y="175"/>
                    <a:pt x="15" y="195"/>
                  </a:cubicBezTo>
                  <a:cubicBezTo>
                    <a:pt x="28" y="214"/>
                    <a:pt x="338" y="624"/>
                    <a:pt x="623" y="624"/>
                  </a:cubicBezTo>
                  <a:cubicBezTo>
                    <a:pt x="635" y="624"/>
                    <a:pt x="648" y="624"/>
                    <a:pt x="660" y="622"/>
                  </a:cubicBezTo>
                  <a:cubicBezTo>
                    <a:pt x="959" y="585"/>
                    <a:pt x="1100" y="79"/>
                    <a:pt x="1105" y="58"/>
                  </a:cubicBezTo>
                  <a:cubicBezTo>
                    <a:pt x="1111" y="34"/>
                    <a:pt x="1097" y="8"/>
                    <a:pt x="1072" y="1"/>
                  </a:cubicBezTo>
                  <a:cubicBezTo>
                    <a:pt x="1069" y="1"/>
                    <a:pt x="1066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3"/>
            <p:cNvSpPr/>
            <p:nvPr/>
          </p:nvSpPr>
          <p:spPr>
            <a:xfrm>
              <a:off x="2015275" y="3935600"/>
              <a:ext cx="2300" cy="16375"/>
            </a:xfrm>
            <a:custGeom>
              <a:avLst/>
              <a:gdLst/>
              <a:ahLst/>
              <a:cxnLst/>
              <a:rect l="l" t="t" r="r" b="b"/>
              <a:pathLst>
                <a:path w="92" h="655" extrusionOk="0">
                  <a:moveTo>
                    <a:pt x="45" y="0"/>
                  </a:moveTo>
                  <a:cubicBezTo>
                    <a:pt x="21" y="0"/>
                    <a:pt x="0" y="19"/>
                    <a:pt x="0" y="45"/>
                  </a:cubicBezTo>
                  <a:lnTo>
                    <a:pt x="0" y="610"/>
                  </a:lnTo>
                  <a:cubicBezTo>
                    <a:pt x="0" y="634"/>
                    <a:pt x="21" y="655"/>
                    <a:pt x="45" y="655"/>
                  </a:cubicBezTo>
                  <a:cubicBezTo>
                    <a:pt x="71" y="655"/>
                    <a:pt x="92" y="634"/>
                    <a:pt x="92" y="610"/>
                  </a:cubicBezTo>
                  <a:lnTo>
                    <a:pt x="92" y="45"/>
                  </a:lnTo>
                  <a:cubicBezTo>
                    <a:pt x="92" y="19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3"/>
            <p:cNvSpPr/>
            <p:nvPr/>
          </p:nvSpPr>
          <p:spPr>
            <a:xfrm>
              <a:off x="1948925" y="4043125"/>
              <a:ext cx="31375" cy="33050"/>
            </a:xfrm>
            <a:custGeom>
              <a:avLst/>
              <a:gdLst/>
              <a:ahLst/>
              <a:cxnLst/>
              <a:rect l="l" t="t" r="r" b="b"/>
              <a:pathLst>
                <a:path w="1255" h="1322" extrusionOk="0">
                  <a:moveTo>
                    <a:pt x="894" y="1"/>
                  </a:moveTo>
                  <a:cubicBezTo>
                    <a:pt x="867" y="1"/>
                    <a:pt x="840" y="23"/>
                    <a:pt x="846" y="57"/>
                  </a:cubicBezTo>
                  <a:cubicBezTo>
                    <a:pt x="916" y="427"/>
                    <a:pt x="1158" y="936"/>
                    <a:pt x="745" y="1193"/>
                  </a:cubicBezTo>
                  <a:cubicBezTo>
                    <a:pt x="689" y="1228"/>
                    <a:pt x="636" y="1244"/>
                    <a:pt x="586" y="1244"/>
                  </a:cubicBezTo>
                  <a:cubicBezTo>
                    <a:pt x="271" y="1244"/>
                    <a:pt x="93" y="621"/>
                    <a:pt x="50" y="391"/>
                  </a:cubicBezTo>
                  <a:cubicBezTo>
                    <a:pt x="47" y="379"/>
                    <a:pt x="36" y="373"/>
                    <a:pt x="26" y="373"/>
                  </a:cubicBezTo>
                  <a:cubicBezTo>
                    <a:pt x="13" y="373"/>
                    <a:pt x="1" y="382"/>
                    <a:pt x="2" y="397"/>
                  </a:cubicBezTo>
                  <a:cubicBezTo>
                    <a:pt x="18" y="680"/>
                    <a:pt x="206" y="1321"/>
                    <a:pt x="584" y="1321"/>
                  </a:cubicBezTo>
                  <a:cubicBezTo>
                    <a:pt x="614" y="1321"/>
                    <a:pt x="645" y="1317"/>
                    <a:pt x="677" y="1309"/>
                  </a:cubicBezTo>
                  <a:cubicBezTo>
                    <a:pt x="1255" y="1157"/>
                    <a:pt x="1066" y="442"/>
                    <a:pt x="936" y="32"/>
                  </a:cubicBezTo>
                  <a:cubicBezTo>
                    <a:pt x="929" y="10"/>
                    <a:pt x="911" y="1"/>
                    <a:pt x="8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3"/>
            <p:cNvSpPr/>
            <p:nvPr/>
          </p:nvSpPr>
          <p:spPr>
            <a:xfrm>
              <a:off x="2050075" y="4018300"/>
              <a:ext cx="27500" cy="33050"/>
            </a:xfrm>
            <a:custGeom>
              <a:avLst/>
              <a:gdLst/>
              <a:ahLst/>
              <a:cxnLst/>
              <a:rect l="l" t="t" r="r" b="b"/>
              <a:pathLst>
                <a:path w="1100" h="1322" extrusionOk="0">
                  <a:moveTo>
                    <a:pt x="757" y="1"/>
                  </a:moveTo>
                  <a:cubicBezTo>
                    <a:pt x="731" y="1"/>
                    <a:pt x="703" y="24"/>
                    <a:pt x="708" y="58"/>
                  </a:cubicBezTo>
                  <a:cubicBezTo>
                    <a:pt x="760" y="414"/>
                    <a:pt x="994" y="956"/>
                    <a:pt x="606" y="1205"/>
                  </a:cubicBezTo>
                  <a:cubicBezTo>
                    <a:pt x="567" y="1231"/>
                    <a:pt x="529" y="1242"/>
                    <a:pt x="494" y="1242"/>
                  </a:cubicBezTo>
                  <a:cubicBezTo>
                    <a:pt x="224" y="1242"/>
                    <a:pt x="78" y="568"/>
                    <a:pt x="47" y="391"/>
                  </a:cubicBezTo>
                  <a:cubicBezTo>
                    <a:pt x="46" y="381"/>
                    <a:pt x="36" y="376"/>
                    <a:pt x="27" y="376"/>
                  </a:cubicBezTo>
                  <a:cubicBezTo>
                    <a:pt x="14" y="376"/>
                    <a:pt x="1" y="384"/>
                    <a:pt x="3" y="400"/>
                  </a:cubicBezTo>
                  <a:cubicBezTo>
                    <a:pt x="11" y="634"/>
                    <a:pt x="144" y="1321"/>
                    <a:pt x="488" y="1321"/>
                  </a:cubicBezTo>
                  <a:cubicBezTo>
                    <a:pt x="507" y="1321"/>
                    <a:pt x="526" y="1319"/>
                    <a:pt x="547" y="1315"/>
                  </a:cubicBezTo>
                  <a:cubicBezTo>
                    <a:pt x="1100" y="1199"/>
                    <a:pt x="900" y="400"/>
                    <a:pt x="796" y="34"/>
                  </a:cubicBezTo>
                  <a:cubicBezTo>
                    <a:pt x="790" y="11"/>
                    <a:pt x="773" y="1"/>
                    <a:pt x="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5" name="Google Shape;3105;p53"/>
          <p:cNvGrpSpPr/>
          <p:nvPr/>
        </p:nvGrpSpPr>
        <p:grpSpPr>
          <a:xfrm>
            <a:off x="5574665" y="1502258"/>
            <a:ext cx="1201084" cy="1139088"/>
            <a:chOff x="6562675" y="3869300"/>
            <a:chExt cx="628675" cy="596225"/>
          </a:xfrm>
        </p:grpSpPr>
        <p:sp>
          <p:nvSpPr>
            <p:cNvPr id="3106" name="Google Shape;3106;p53"/>
            <p:cNvSpPr/>
            <p:nvPr/>
          </p:nvSpPr>
          <p:spPr>
            <a:xfrm>
              <a:off x="6680875" y="3988100"/>
              <a:ext cx="242425" cy="347000"/>
            </a:xfrm>
            <a:custGeom>
              <a:avLst/>
              <a:gdLst/>
              <a:ahLst/>
              <a:cxnLst/>
              <a:rect l="l" t="t" r="r" b="b"/>
              <a:pathLst>
                <a:path w="9697" h="13880" extrusionOk="0">
                  <a:moveTo>
                    <a:pt x="8394" y="1"/>
                  </a:moveTo>
                  <a:cubicBezTo>
                    <a:pt x="8296" y="34"/>
                    <a:pt x="8199" y="70"/>
                    <a:pt x="8103" y="110"/>
                  </a:cubicBezTo>
                  <a:cubicBezTo>
                    <a:pt x="7579" y="312"/>
                    <a:pt x="7072" y="551"/>
                    <a:pt x="6583" y="822"/>
                  </a:cubicBezTo>
                  <a:cubicBezTo>
                    <a:pt x="5979" y="1153"/>
                    <a:pt x="5405" y="1537"/>
                    <a:pt x="4863" y="1963"/>
                  </a:cubicBezTo>
                  <a:lnTo>
                    <a:pt x="4862" y="1963"/>
                  </a:lnTo>
                  <a:cubicBezTo>
                    <a:pt x="4811" y="2002"/>
                    <a:pt x="4762" y="2042"/>
                    <a:pt x="4713" y="2081"/>
                  </a:cubicBezTo>
                  <a:lnTo>
                    <a:pt x="4711" y="2081"/>
                  </a:lnTo>
                  <a:cubicBezTo>
                    <a:pt x="4567" y="2197"/>
                    <a:pt x="4426" y="2317"/>
                    <a:pt x="4289" y="2440"/>
                  </a:cubicBezTo>
                  <a:lnTo>
                    <a:pt x="4289" y="2442"/>
                  </a:lnTo>
                  <a:cubicBezTo>
                    <a:pt x="4219" y="2501"/>
                    <a:pt x="4148" y="2565"/>
                    <a:pt x="4082" y="2628"/>
                  </a:cubicBezTo>
                  <a:lnTo>
                    <a:pt x="4082" y="2630"/>
                  </a:lnTo>
                  <a:cubicBezTo>
                    <a:pt x="3733" y="2951"/>
                    <a:pt x="3403" y="3291"/>
                    <a:pt x="3094" y="3652"/>
                  </a:cubicBezTo>
                  <a:lnTo>
                    <a:pt x="3094" y="3653"/>
                  </a:lnTo>
                  <a:cubicBezTo>
                    <a:pt x="3055" y="3697"/>
                    <a:pt x="3016" y="3743"/>
                    <a:pt x="2978" y="3789"/>
                  </a:cubicBezTo>
                  <a:cubicBezTo>
                    <a:pt x="2640" y="4192"/>
                    <a:pt x="2327" y="4616"/>
                    <a:pt x="2042" y="5058"/>
                  </a:cubicBezTo>
                  <a:cubicBezTo>
                    <a:pt x="2011" y="5105"/>
                    <a:pt x="1981" y="5155"/>
                    <a:pt x="1951" y="5202"/>
                  </a:cubicBezTo>
                  <a:cubicBezTo>
                    <a:pt x="1896" y="5289"/>
                    <a:pt x="1843" y="5375"/>
                    <a:pt x="1793" y="5461"/>
                  </a:cubicBezTo>
                  <a:cubicBezTo>
                    <a:pt x="1745" y="5540"/>
                    <a:pt x="1700" y="5618"/>
                    <a:pt x="1657" y="5697"/>
                  </a:cubicBezTo>
                  <a:cubicBezTo>
                    <a:pt x="1635" y="5738"/>
                    <a:pt x="1612" y="5780"/>
                    <a:pt x="1590" y="5822"/>
                  </a:cubicBezTo>
                  <a:cubicBezTo>
                    <a:pt x="1354" y="6249"/>
                    <a:pt x="1147" y="6692"/>
                    <a:pt x="963" y="7145"/>
                  </a:cubicBezTo>
                  <a:lnTo>
                    <a:pt x="963" y="7146"/>
                  </a:lnTo>
                  <a:cubicBezTo>
                    <a:pt x="946" y="7196"/>
                    <a:pt x="926" y="7242"/>
                    <a:pt x="908" y="7291"/>
                  </a:cubicBezTo>
                  <a:lnTo>
                    <a:pt x="908" y="7293"/>
                  </a:lnTo>
                  <a:cubicBezTo>
                    <a:pt x="583" y="8132"/>
                    <a:pt x="347" y="9008"/>
                    <a:pt x="206" y="9898"/>
                  </a:cubicBezTo>
                  <a:cubicBezTo>
                    <a:pt x="196" y="9951"/>
                    <a:pt x="189" y="10004"/>
                    <a:pt x="182" y="10056"/>
                  </a:cubicBezTo>
                  <a:lnTo>
                    <a:pt x="182" y="10058"/>
                  </a:lnTo>
                  <a:cubicBezTo>
                    <a:pt x="4" y="11272"/>
                    <a:pt x="1" y="12513"/>
                    <a:pt x="180" y="13727"/>
                  </a:cubicBezTo>
                  <a:cubicBezTo>
                    <a:pt x="187" y="13778"/>
                    <a:pt x="195" y="13829"/>
                    <a:pt x="203" y="13879"/>
                  </a:cubicBezTo>
                  <a:cubicBezTo>
                    <a:pt x="254" y="13858"/>
                    <a:pt x="305" y="13836"/>
                    <a:pt x="355" y="13816"/>
                  </a:cubicBezTo>
                  <a:cubicBezTo>
                    <a:pt x="1498" y="13335"/>
                    <a:pt x="2703" y="13031"/>
                    <a:pt x="3854" y="12584"/>
                  </a:cubicBezTo>
                  <a:cubicBezTo>
                    <a:pt x="3885" y="12571"/>
                    <a:pt x="3914" y="12561"/>
                    <a:pt x="3944" y="12548"/>
                  </a:cubicBezTo>
                  <a:cubicBezTo>
                    <a:pt x="4051" y="12504"/>
                    <a:pt x="4155" y="12461"/>
                    <a:pt x="4263" y="12416"/>
                  </a:cubicBezTo>
                  <a:cubicBezTo>
                    <a:pt x="4383" y="12365"/>
                    <a:pt x="4500" y="12313"/>
                    <a:pt x="4616" y="12258"/>
                  </a:cubicBezTo>
                  <a:cubicBezTo>
                    <a:pt x="4949" y="12100"/>
                    <a:pt x="5274" y="11919"/>
                    <a:pt x="5584" y="11720"/>
                  </a:cubicBezTo>
                  <a:cubicBezTo>
                    <a:pt x="5610" y="11702"/>
                    <a:pt x="5638" y="11685"/>
                    <a:pt x="5664" y="11666"/>
                  </a:cubicBezTo>
                  <a:cubicBezTo>
                    <a:pt x="5861" y="11536"/>
                    <a:pt x="6052" y="11397"/>
                    <a:pt x="6237" y="11251"/>
                  </a:cubicBezTo>
                  <a:cubicBezTo>
                    <a:pt x="6265" y="11230"/>
                    <a:pt x="6291" y="11209"/>
                    <a:pt x="6317" y="11187"/>
                  </a:cubicBezTo>
                  <a:cubicBezTo>
                    <a:pt x="6731" y="10851"/>
                    <a:pt x="7114" y="10476"/>
                    <a:pt x="7459" y="10068"/>
                  </a:cubicBezTo>
                  <a:cubicBezTo>
                    <a:pt x="7482" y="10043"/>
                    <a:pt x="7502" y="10019"/>
                    <a:pt x="7524" y="9991"/>
                  </a:cubicBezTo>
                  <a:cubicBezTo>
                    <a:pt x="7724" y="9746"/>
                    <a:pt x="7912" y="9493"/>
                    <a:pt x="8086" y="9230"/>
                  </a:cubicBezTo>
                  <a:cubicBezTo>
                    <a:pt x="8106" y="9201"/>
                    <a:pt x="8128" y="9167"/>
                    <a:pt x="8147" y="9138"/>
                  </a:cubicBezTo>
                  <a:cubicBezTo>
                    <a:pt x="8375" y="8781"/>
                    <a:pt x="8581" y="8403"/>
                    <a:pt x="8752" y="8014"/>
                  </a:cubicBezTo>
                  <a:cubicBezTo>
                    <a:pt x="8770" y="7977"/>
                    <a:pt x="8786" y="7938"/>
                    <a:pt x="8802" y="7899"/>
                  </a:cubicBezTo>
                  <a:cubicBezTo>
                    <a:pt x="8907" y="7659"/>
                    <a:pt x="8996" y="7413"/>
                    <a:pt x="9076" y="7162"/>
                  </a:cubicBezTo>
                  <a:cubicBezTo>
                    <a:pt x="9147" y="6945"/>
                    <a:pt x="9205" y="6721"/>
                    <a:pt x="9255" y="6494"/>
                  </a:cubicBezTo>
                  <a:cubicBezTo>
                    <a:pt x="9271" y="6427"/>
                    <a:pt x="9284" y="6359"/>
                    <a:pt x="9297" y="6291"/>
                  </a:cubicBezTo>
                  <a:cubicBezTo>
                    <a:pt x="9697" y="4253"/>
                    <a:pt x="9407" y="1842"/>
                    <a:pt x="8439" y="82"/>
                  </a:cubicBezTo>
                  <a:cubicBezTo>
                    <a:pt x="8424" y="55"/>
                    <a:pt x="8410" y="27"/>
                    <a:pt x="8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3"/>
            <p:cNvSpPr/>
            <p:nvPr/>
          </p:nvSpPr>
          <p:spPr>
            <a:xfrm>
              <a:off x="6685375" y="3988375"/>
              <a:ext cx="206450" cy="346875"/>
            </a:xfrm>
            <a:custGeom>
              <a:avLst/>
              <a:gdLst/>
              <a:ahLst/>
              <a:cxnLst/>
              <a:rect l="l" t="t" r="r" b="b"/>
              <a:pathLst>
                <a:path w="8258" h="13875" extrusionOk="0">
                  <a:moveTo>
                    <a:pt x="8213" y="0"/>
                  </a:moveTo>
                  <a:cubicBezTo>
                    <a:pt x="8114" y="35"/>
                    <a:pt x="8017" y="71"/>
                    <a:pt x="7920" y="109"/>
                  </a:cubicBezTo>
                  <a:cubicBezTo>
                    <a:pt x="7301" y="615"/>
                    <a:pt x="6707" y="1157"/>
                    <a:pt x="6144" y="1729"/>
                  </a:cubicBezTo>
                  <a:cubicBezTo>
                    <a:pt x="6106" y="1766"/>
                    <a:pt x="6070" y="1805"/>
                    <a:pt x="6031" y="1843"/>
                  </a:cubicBezTo>
                  <a:lnTo>
                    <a:pt x="6030" y="1843"/>
                  </a:lnTo>
                  <a:cubicBezTo>
                    <a:pt x="5630" y="2256"/>
                    <a:pt x="5246" y="2683"/>
                    <a:pt x="4879" y="3126"/>
                  </a:cubicBezTo>
                  <a:cubicBezTo>
                    <a:pt x="4848" y="3163"/>
                    <a:pt x="4814" y="3204"/>
                    <a:pt x="4783" y="3243"/>
                  </a:cubicBezTo>
                  <a:cubicBezTo>
                    <a:pt x="4567" y="3506"/>
                    <a:pt x="4358" y="3771"/>
                    <a:pt x="4155" y="4043"/>
                  </a:cubicBezTo>
                  <a:cubicBezTo>
                    <a:pt x="4098" y="4117"/>
                    <a:pt x="4045" y="4191"/>
                    <a:pt x="3990" y="4268"/>
                  </a:cubicBezTo>
                  <a:cubicBezTo>
                    <a:pt x="3959" y="4310"/>
                    <a:pt x="3929" y="4353"/>
                    <a:pt x="3899" y="4394"/>
                  </a:cubicBezTo>
                  <a:cubicBezTo>
                    <a:pt x="3768" y="4578"/>
                    <a:pt x="3640" y="4761"/>
                    <a:pt x="3515" y="4948"/>
                  </a:cubicBezTo>
                  <a:cubicBezTo>
                    <a:pt x="3483" y="4992"/>
                    <a:pt x="3454" y="5036"/>
                    <a:pt x="3424" y="5081"/>
                  </a:cubicBezTo>
                  <a:cubicBezTo>
                    <a:pt x="3156" y="5485"/>
                    <a:pt x="2901" y="5898"/>
                    <a:pt x="2662" y="6319"/>
                  </a:cubicBezTo>
                  <a:cubicBezTo>
                    <a:pt x="2639" y="6358"/>
                    <a:pt x="2617" y="6397"/>
                    <a:pt x="2596" y="6435"/>
                  </a:cubicBezTo>
                  <a:lnTo>
                    <a:pt x="2596" y="6438"/>
                  </a:lnTo>
                  <a:lnTo>
                    <a:pt x="2593" y="6438"/>
                  </a:lnTo>
                  <a:cubicBezTo>
                    <a:pt x="2140" y="7241"/>
                    <a:pt x="1734" y="8071"/>
                    <a:pt x="1383" y="8925"/>
                  </a:cubicBezTo>
                  <a:cubicBezTo>
                    <a:pt x="1362" y="8971"/>
                    <a:pt x="1345" y="9016"/>
                    <a:pt x="1326" y="9061"/>
                  </a:cubicBezTo>
                  <a:cubicBezTo>
                    <a:pt x="1207" y="9358"/>
                    <a:pt x="1093" y="9659"/>
                    <a:pt x="986" y="9960"/>
                  </a:cubicBezTo>
                  <a:cubicBezTo>
                    <a:pt x="552" y="11183"/>
                    <a:pt x="239" y="12447"/>
                    <a:pt x="0" y="13722"/>
                  </a:cubicBezTo>
                  <a:cubicBezTo>
                    <a:pt x="7" y="13773"/>
                    <a:pt x="15" y="13824"/>
                    <a:pt x="23" y="13874"/>
                  </a:cubicBezTo>
                  <a:cubicBezTo>
                    <a:pt x="74" y="13853"/>
                    <a:pt x="125" y="13831"/>
                    <a:pt x="175" y="13811"/>
                  </a:cubicBezTo>
                  <a:cubicBezTo>
                    <a:pt x="391" y="12652"/>
                    <a:pt x="666" y="11504"/>
                    <a:pt x="1041" y="10385"/>
                  </a:cubicBezTo>
                  <a:cubicBezTo>
                    <a:pt x="1206" y="9893"/>
                    <a:pt x="1388" y="9405"/>
                    <a:pt x="1590" y="8925"/>
                  </a:cubicBezTo>
                  <a:lnTo>
                    <a:pt x="1590" y="8923"/>
                  </a:lnTo>
                  <a:lnTo>
                    <a:pt x="1590" y="8919"/>
                  </a:lnTo>
                  <a:cubicBezTo>
                    <a:pt x="1593" y="8913"/>
                    <a:pt x="1594" y="8909"/>
                    <a:pt x="1597" y="8903"/>
                  </a:cubicBezTo>
                  <a:cubicBezTo>
                    <a:pt x="1720" y="8605"/>
                    <a:pt x="1850" y="8308"/>
                    <a:pt x="1989" y="8017"/>
                  </a:cubicBezTo>
                  <a:cubicBezTo>
                    <a:pt x="2002" y="7984"/>
                    <a:pt x="2017" y="7953"/>
                    <a:pt x="2033" y="7923"/>
                  </a:cubicBezTo>
                  <a:cubicBezTo>
                    <a:pt x="2128" y="7719"/>
                    <a:pt x="2231" y="7512"/>
                    <a:pt x="2335" y="7309"/>
                  </a:cubicBezTo>
                  <a:cubicBezTo>
                    <a:pt x="2636" y="6721"/>
                    <a:pt x="2965" y="6145"/>
                    <a:pt x="3320" y="5587"/>
                  </a:cubicBezTo>
                  <a:lnTo>
                    <a:pt x="3373" y="5500"/>
                  </a:lnTo>
                  <a:cubicBezTo>
                    <a:pt x="3457" y="5369"/>
                    <a:pt x="3540" y="5241"/>
                    <a:pt x="3626" y="5113"/>
                  </a:cubicBezTo>
                  <a:cubicBezTo>
                    <a:pt x="3645" y="5086"/>
                    <a:pt x="3661" y="5060"/>
                    <a:pt x="3682" y="5034"/>
                  </a:cubicBezTo>
                  <a:cubicBezTo>
                    <a:pt x="4149" y="4334"/>
                    <a:pt x="4660" y="3663"/>
                    <a:pt x="5206" y="3024"/>
                  </a:cubicBezTo>
                  <a:cubicBezTo>
                    <a:pt x="5228" y="3000"/>
                    <a:pt x="5248" y="2975"/>
                    <a:pt x="5270" y="2952"/>
                  </a:cubicBezTo>
                  <a:cubicBezTo>
                    <a:pt x="5574" y="2597"/>
                    <a:pt x="5889" y="2254"/>
                    <a:pt x="6216" y="1918"/>
                  </a:cubicBezTo>
                  <a:cubicBezTo>
                    <a:pt x="6334" y="1798"/>
                    <a:pt x="6454" y="1678"/>
                    <a:pt x="6574" y="1561"/>
                  </a:cubicBezTo>
                  <a:cubicBezTo>
                    <a:pt x="6599" y="1539"/>
                    <a:pt x="6620" y="1517"/>
                    <a:pt x="6643" y="1494"/>
                  </a:cubicBezTo>
                  <a:cubicBezTo>
                    <a:pt x="7159" y="996"/>
                    <a:pt x="7696" y="521"/>
                    <a:pt x="8257" y="77"/>
                  </a:cubicBezTo>
                  <a:cubicBezTo>
                    <a:pt x="8243" y="49"/>
                    <a:pt x="8229" y="22"/>
                    <a:pt x="8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3"/>
            <p:cNvSpPr/>
            <p:nvPr/>
          </p:nvSpPr>
          <p:spPr>
            <a:xfrm>
              <a:off x="6734075" y="4186325"/>
              <a:ext cx="45400" cy="116450"/>
            </a:xfrm>
            <a:custGeom>
              <a:avLst/>
              <a:gdLst/>
              <a:ahLst/>
              <a:cxnLst/>
              <a:rect l="l" t="t" r="r" b="b"/>
              <a:pathLst>
                <a:path w="1816" h="4658" extrusionOk="0">
                  <a:moveTo>
                    <a:pt x="65" y="1"/>
                  </a:moveTo>
                  <a:cubicBezTo>
                    <a:pt x="32" y="1"/>
                    <a:pt x="1" y="29"/>
                    <a:pt x="21" y="64"/>
                  </a:cubicBezTo>
                  <a:cubicBezTo>
                    <a:pt x="27" y="76"/>
                    <a:pt x="34" y="88"/>
                    <a:pt x="41" y="99"/>
                  </a:cubicBezTo>
                  <a:cubicBezTo>
                    <a:pt x="455" y="795"/>
                    <a:pt x="808" y="1528"/>
                    <a:pt x="1089" y="2288"/>
                  </a:cubicBezTo>
                  <a:cubicBezTo>
                    <a:pt x="1373" y="3058"/>
                    <a:pt x="1586" y="3850"/>
                    <a:pt x="1726" y="4658"/>
                  </a:cubicBezTo>
                  <a:cubicBezTo>
                    <a:pt x="1757" y="4645"/>
                    <a:pt x="1786" y="4633"/>
                    <a:pt x="1816" y="4622"/>
                  </a:cubicBezTo>
                  <a:cubicBezTo>
                    <a:pt x="1755" y="4276"/>
                    <a:pt x="1683" y="3931"/>
                    <a:pt x="1593" y="3594"/>
                  </a:cubicBezTo>
                  <a:cubicBezTo>
                    <a:pt x="1440" y="2996"/>
                    <a:pt x="1246" y="2408"/>
                    <a:pt x="1013" y="1836"/>
                  </a:cubicBezTo>
                  <a:cubicBezTo>
                    <a:pt x="995" y="1793"/>
                    <a:pt x="976" y="1748"/>
                    <a:pt x="956" y="1705"/>
                  </a:cubicBezTo>
                  <a:cubicBezTo>
                    <a:pt x="895" y="1555"/>
                    <a:pt x="832" y="1411"/>
                    <a:pt x="765" y="1266"/>
                  </a:cubicBezTo>
                  <a:cubicBezTo>
                    <a:pt x="570" y="840"/>
                    <a:pt x="348" y="426"/>
                    <a:pt x="108" y="25"/>
                  </a:cubicBezTo>
                  <a:cubicBezTo>
                    <a:pt x="102" y="15"/>
                    <a:pt x="95" y="8"/>
                    <a:pt x="86" y="5"/>
                  </a:cubicBezTo>
                  <a:cubicBezTo>
                    <a:pt x="79" y="2"/>
                    <a:pt x="72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3"/>
            <p:cNvSpPr/>
            <p:nvPr/>
          </p:nvSpPr>
          <p:spPr>
            <a:xfrm>
              <a:off x="6756025" y="4228775"/>
              <a:ext cx="66375" cy="52325"/>
            </a:xfrm>
            <a:custGeom>
              <a:avLst/>
              <a:gdLst/>
              <a:ahLst/>
              <a:cxnLst/>
              <a:rect l="l" t="t" r="r" b="b"/>
              <a:pathLst>
                <a:path w="2655" h="2093" extrusionOk="0">
                  <a:moveTo>
                    <a:pt x="62" y="0"/>
                  </a:moveTo>
                  <a:cubicBezTo>
                    <a:pt x="20" y="0"/>
                    <a:pt x="0" y="70"/>
                    <a:pt x="48" y="93"/>
                  </a:cubicBezTo>
                  <a:lnTo>
                    <a:pt x="135" y="135"/>
                  </a:lnTo>
                  <a:cubicBezTo>
                    <a:pt x="792" y="465"/>
                    <a:pt x="1385" y="908"/>
                    <a:pt x="1920" y="1412"/>
                  </a:cubicBezTo>
                  <a:cubicBezTo>
                    <a:pt x="2148" y="1629"/>
                    <a:pt x="2368" y="1855"/>
                    <a:pt x="2575" y="2093"/>
                  </a:cubicBezTo>
                  <a:cubicBezTo>
                    <a:pt x="2603" y="2077"/>
                    <a:pt x="2630" y="2058"/>
                    <a:pt x="2655" y="2040"/>
                  </a:cubicBezTo>
                  <a:cubicBezTo>
                    <a:pt x="2213" y="1541"/>
                    <a:pt x="1731" y="1075"/>
                    <a:pt x="1190" y="677"/>
                  </a:cubicBezTo>
                  <a:cubicBezTo>
                    <a:pt x="842" y="421"/>
                    <a:pt x="472" y="192"/>
                    <a:pt x="82" y="7"/>
                  </a:cubicBezTo>
                  <a:cubicBezTo>
                    <a:pt x="82" y="4"/>
                    <a:pt x="81" y="4"/>
                    <a:pt x="78" y="4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3"/>
            <p:cNvSpPr/>
            <p:nvPr/>
          </p:nvSpPr>
          <p:spPr>
            <a:xfrm>
              <a:off x="6766250" y="4123900"/>
              <a:ext cx="72525" cy="145475"/>
            </a:xfrm>
            <a:custGeom>
              <a:avLst/>
              <a:gdLst/>
              <a:ahLst/>
              <a:cxnLst/>
              <a:rect l="l" t="t" r="r" b="b"/>
              <a:pathLst>
                <a:path w="2901" h="5819" extrusionOk="0">
                  <a:moveTo>
                    <a:pt x="66" y="1"/>
                  </a:moveTo>
                  <a:cubicBezTo>
                    <a:pt x="33" y="1"/>
                    <a:pt x="0" y="42"/>
                    <a:pt x="27" y="79"/>
                  </a:cubicBezTo>
                  <a:cubicBezTo>
                    <a:pt x="48" y="108"/>
                    <a:pt x="67" y="137"/>
                    <a:pt x="87" y="166"/>
                  </a:cubicBezTo>
                  <a:cubicBezTo>
                    <a:pt x="599" y="873"/>
                    <a:pt x="1056" y="1619"/>
                    <a:pt x="1460" y="2393"/>
                  </a:cubicBezTo>
                  <a:cubicBezTo>
                    <a:pt x="1875" y="3193"/>
                    <a:pt x="2231" y="4023"/>
                    <a:pt x="2525" y="4876"/>
                  </a:cubicBezTo>
                  <a:cubicBezTo>
                    <a:pt x="2632" y="5187"/>
                    <a:pt x="2729" y="5502"/>
                    <a:pt x="2821" y="5819"/>
                  </a:cubicBezTo>
                  <a:cubicBezTo>
                    <a:pt x="2847" y="5798"/>
                    <a:pt x="2874" y="5777"/>
                    <a:pt x="2900" y="5755"/>
                  </a:cubicBezTo>
                  <a:cubicBezTo>
                    <a:pt x="2705" y="5072"/>
                    <a:pt x="2469" y="4400"/>
                    <a:pt x="2194" y="3741"/>
                  </a:cubicBezTo>
                  <a:cubicBezTo>
                    <a:pt x="1841" y="2896"/>
                    <a:pt x="1425" y="2076"/>
                    <a:pt x="949" y="1295"/>
                  </a:cubicBezTo>
                  <a:cubicBezTo>
                    <a:pt x="697" y="878"/>
                    <a:pt x="428" y="474"/>
                    <a:pt x="142" y="79"/>
                  </a:cubicBezTo>
                  <a:lnTo>
                    <a:pt x="99" y="19"/>
                  </a:lnTo>
                  <a:cubicBezTo>
                    <a:pt x="90" y="6"/>
                    <a:pt x="78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3"/>
            <p:cNvSpPr/>
            <p:nvPr/>
          </p:nvSpPr>
          <p:spPr>
            <a:xfrm>
              <a:off x="6774550" y="4112950"/>
              <a:ext cx="94375" cy="126850"/>
            </a:xfrm>
            <a:custGeom>
              <a:avLst/>
              <a:gdLst/>
              <a:ahLst/>
              <a:cxnLst/>
              <a:rect l="l" t="t" r="r" b="b"/>
              <a:pathLst>
                <a:path w="3775" h="5074" extrusionOk="0">
                  <a:moveTo>
                    <a:pt x="45" y="0"/>
                  </a:moveTo>
                  <a:cubicBezTo>
                    <a:pt x="25" y="0"/>
                    <a:pt x="8" y="20"/>
                    <a:pt x="3" y="40"/>
                  </a:cubicBezTo>
                  <a:cubicBezTo>
                    <a:pt x="0" y="56"/>
                    <a:pt x="3" y="75"/>
                    <a:pt x="18" y="88"/>
                  </a:cubicBezTo>
                  <a:cubicBezTo>
                    <a:pt x="32" y="103"/>
                    <a:pt x="46" y="117"/>
                    <a:pt x="61" y="129"/>
                  </a:cubicBezTo>
                  <a:cubicBezTo>
                    <a:pt x="760" y="783"/>
                    <a:pt x="1377" y="1511"/>
                    <a:pt x="1939" y="2284"/>
                  </a:cubicBezTo>
                  <a:cubicBezTo>
                    <a:pt x="2512" y="3073"/>
                    <a:pt x="3027" y="3904"/>
                    <a:pt x="3519" y="4745"/>
                  </a:cubicBezTo>
                  <a:cubicBezTo>
                    <a:pt x="3583" y="4854"/>
                    <a:pt x="3647" y="4965"/>
                    <a:pt x="3709" y="5074"/>
                  </a:cubicBezTo>
                  <a:cubicBezTo>
                    <a:pt x="3734" y="5049"/>
                    <a:pt x="3752" y="5025"/>
                    <a:pt x="3774" y="4997"/>
                  </a:cubicBezTo>
                  <a:cubicBezTo>
                    <a:pt x="3502" y="4525"/>
                    <a:pt x="3223" y="4055"/>
                    <a:pt x="2927" y="3591"/>
                  </a:cubicBezTo>
                  <a:cubicBezTo>
                    <a:pt x="2405" y="2759"/>
                    <a:pt x="1840" y="1948"/>
                    <a:pt x="1205" y="1199"/>
                  </a:cubicBezTo>
                  <a:cubicBezTo>
                    <a:pt x="863" y="795"/>
                    <a:pt x="500" y="410"/>
                    <a:pt x="115" y="49"/>
                  </a:cubicBezTo>
                  <a:cubicBezTo>
                    <a:pt x="101" y="37"/>
                    <a:pt x="87" y="24"/>
                    <a:pt x="74" y="11"/>
                  </a:cubicBezTo>
                  <a:cubicBezTo>
                    <a:pt x="67" y="4"/>
                    <a:pt x="59" y="1"/>
                    <a:pt x="52" y="1"/>
                  </a:cubicBezTo>
                  <a:cubicBezTo>
                    <a:pt x="50" y="1"/>
                    <a:pt x="47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3"/>
            <p:cNvSpPr/>
            <p:nvPr/>
          </p:nvSpPr>
          <p:spPr>
            <a:xfrm>
              <a:off x="6814200" y="4061425"/>
              <a:ext cx="86750" cy="127025"/>
            </a:xfrm>
            <a:custGeom>
              <a:avLst/>
              <a:gdLst/>
              <a:ahLst/>
              <a:cxnLst/>
              <a:rect l="l" t="t" r="r" b="b"/>
              <a:pathLst>
                <a:path w="3470" h="5081" extrusionOk="0">
                  <a:moveTo>
                    <a:pt x="72" y="0"/>
                  </a:moveTo>
                  <a:cubicBezTo>
                    <a:pt x="35" y="0"/>
                    <a:pt x="1" y="42"/>
                    <a:pt x="31" y="75"/>
                  </a:cubicBezTo>
                  <a:cubicBezTo>
                    <a:pt x="38" y="85"/>
                    <a:pt x="49" y="94"/>
                    <a:pt x="56" y="102"/>
                  </a:cubicBezTo>
                  <a:cubicBezTo>
                    <a:pt x="379" y="450"/>
                    <a:pt x="688" y="809"/>
                    <a:pt x="985" y="1178"/>
                  </a:cubicBezTo>
                  <a:cubicBezTo>
                    <a:pt x="1026" y="1230"/>
                    <a:pt x="1065" y="1281"/>
                    <a:pt x="1105" y="1331"/>
                  </a:cubicBezTo>
                  <a:cubicBezTo>
                    <a:pt x="1376" y="1673"/>
                    <a:pt x="1635" y="2026"/>
                    <a:pt x="1881" y="2387"/>
                  </a:cubicBezTo>
                  <a:cubicBezTo>
                    <a:pt x="2439" y="3204"/>
                    <a:pt x="2934" y="4063"/>
                    <a:pt x="3361" y="4958"/>
                  </a:cubicBezTo>
                  <a:cubicBezTo>
                    <a:pt x="3381" y="5000"/>
                    <a:pt x="3401" y="5039"/>
                    <a:pt x="3419" y="5081"/>
                  </a:cubicBezTo>
                  <a:cubicBezTo>
                    <a:pt x="3437" y="5044"/>
                    <a:pt x="3453" y="5007"/>
                    <a:pt x="3469" y="4966"/>
                  </a:cubicBezTo>
                  <a:cubicBezTo>
                    <a:pt x="3274" y="4555"/>
                    <a:pt x="3068" y="4154"/>
                    <a:pt x="2845" y="3759"/>
                  </a:cubicBezTo>
                  <a:cubicBezTo>
                    <a:pt x="2359" y="2896"/>
                    <a:pt x="1807" y="2070"/>
                    <a:pt x="1195" y="1289"/>
                  </a:cubicBezTo>
                  <a:cubicBezTo>
                    <a:pt x="855" y="855"/>
                    <a:pt x="494" y="434"/>
                    <a:pt x="118" y="30"/>
                  </a:cubicBezTo>
                  <a:cubicBezTo>
                    <a:pt x="115" y="24"/>
                    <a:pt x="109" y="20"/>
                    <a:pt x="106" y="15"/>
                  </a:cubicBezTo>
                  <a:cubicBezTo>
                    <a:pt x="96" y="5"/>
                    <a:pt x="84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3"/>
            <p:cNvSpPr/>
            <p:nvPr/>
          </p:nvSpPr>
          <p:spPr>
            <a:xfrm>
              <a:off x="6838700" y="4090200"/>
              <a:ext cx="45850" cy="128650"/>
            </a:xfrm>
            <a:custGeom>
              <a:avLst/>
              <a:gdLst/>
              <a:ahLst/>
              <a:cxnLst/>
              <a:rect l="l" t="t" r="r" b="b"/>
              <a:pathLst>
                <a:path w="1834" h="5146" extrusionOk="0">
                  <a:moveTo>
                    <a:pt x="47" y="1"/>
                  </a:moveTo>
                  <a:cubicBezTo>
                    <a:pt x="29" y="1"/>
                    <a:pt x="12" y="9"/>
                    <a:pt x="5" y="24"/>
                  </a:cubicBezTo>
                  <a:cubicBezTo>
                    <a:pt x="1" y="34"/>
                    <a:pt x="1" y="43"/>
                    <a:pt x="4" y="53"/>
                  </a:cubicBezTo>
                  <a:cubicBezTo>
                    <a:pt x="164" y="849"/>
                    <a:pt x="376" y="1635"/>
                    <a:pt x="632" y="2405"/>
                  </a:cubicBezTo>
                  <a:cubicBezTo>
                    <a:pt x="890" y="3183"/>
                    <a:pt x="1197" y="3944"/>
                    <a:pt x="1547" y="4684"/>
                  </a:cubicBezTo>
                  <a:cubicBezTo>
                    <a:pt x="1621" y="4840"/>
                    <a:pt x="1696" y="4994"/>
                    <a:pt x="1773" y="5146"/>
                  </a:cubicBezTo>
                  <a:cubicBezTo>
                    <a:pt x="1793" y="5117"/>
                    <a:pt x="1815" y="5083"/>
                    <a:pt x="1834" y="5054"/>
                  </a:cubicBezTo>
                  <a:cubicBezTo>
                    <a:pt x="1605" y="4606"/>
                    <a:pt x="1396" y="4148"/>
                    <a:pt x="1207" y="3682"/>
                  </a:cubicBezTo>
                  <a:cubicBezTo>
                    <a:pt x="895" y="2929"/>
                    <a:pt x="632" y="2156"/>
                    <a:pt x="415" y="1370"/>
                  </a:cubicBezTo>
                  <a:cubicBezTo>
                    <a:pt x="306" y="976"/>
                    <a:pt x="208" y="578"/>
                    <a:pt x="125" y="179"/>
                  </a:cubicBezTo>
                  <a:cubicBezTo>
                    <a:pt x="114" y="131"/>
                    <a:pt x="105" y="85"/>
                    <a:pt x="96" y="38"/>
                  </a:cubicBezTo>
                  <a:cubicBezTo>
                    <a:pt x="91" y="1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2C5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3"/>
            <p:cNvSpPr/>
            <p:nvPr/>
          </p:nvSpPr>
          <p:spPr>
            <a:xfrm>
              <a:off x="6848475" y="4024800"/>
              <a:ext cx="64850" cy="125650"/>
            </a:xfrm>
            <a:custGeom>
              <a:avLst/>
              <a:gdLst/>
              <a:ahLst/>
              <a:cxnLst/>
              <a:rect l="l" t="t" r="r" b="b"/>
              <a:pathLst>
                <a:path w="2594" h="5026" extrusionOk="0">
                  <a:moveTo>
                    <a:pt x="71" y="1"/>
                  </a:moveTo>
                  <a:cubicBezTo>
                    <a:pt x="36" y="1"/>
                    <a:pt x="1" y="43"/>
                    <a:pt x="31" y="78"/>
                  </a:cubicBezTo>
                  <a:lnTo>
                    <a:pt x="53" y="105"/>
                  </a:lnTo>
                  <a:cubicBezTo>
                    <a:pt x="584" y="762"/>
                    <a:pt x="1053" y="1467"/>
                    <a:pt x="1450" y="2214"/>
                  </a:cubicBezTo>
                  <a:cubicBezTo>
                    <a:pt x="1849" y="2969"/>
                    <a:pt x="2176" y="3760"/>
                    <a:pt x="2424" y="4577"/>
                  </a:cubicBezTo>
                  <a:cubicBezTo>
                    <a:pt x="2470" y="4725"/>
                    <a:pt x="2514" y="4875"/>
                    <a:pt x="2551" y="5026"/>
                  </a:cubicBezTo>
                  <a:cubicBezTo>
                    <a:pt x="2567" y="4959"/>
                    <a:pt x="2580" y="4891"/>
                    <a:pt x="2593" y="4823"/>
                  </a:cubicBezTo>
                  <a:cubicBezTo>
                    <a:pt x="2466" y="4373"/>
                    <a:pt x="2318" y="3928"/>
                    <a:pt x="2145" y="3494"/>
                  </a:cubicBezTo>
                  <a:cubicBezTo>
                    <a:pt x="1826" y="2695"/>
                    <a:pt x="1429" y="1925"/>
                    <a:pt x="965" y="1201"/>
                  </a:cubicBezTo>
                  <a:cubicBezTo>
                    <a:pt x="703" y="799"/>
                    <a:pt x="422" y="409"/>
                    <a:pt x="119" y="36"/>
                  </a:cubicBezTo>
                  <a:cubicBezTo>
                    <a:pt x="115" y="31"/>
                    <a:pt x="111" y="24"/>
                    <a:pt x="105" y="18"/>
                  </a:cubicBezTo>
                  <a:cubicBezTo>
                    <a:pt x="95" y="6"/>
                    <a:pt x="83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3"/>
            <p:cNvSpPr/>
            <p:nvPr/>
          </p:nvSpPr>
          <p:spPr>
            <a:xfrm>
              <a:off x="6685400" y="4209475"/>
              <a:ext cx="40000" cy="30075"/>
            </a:xfrm>
            <a:custGeom>
              <a:avLst/>
              <a:gdLst/>
              <a:ahLst/>
              <a:cxnLst/>
              <a:rect l="l" t="t" r="r" b="b"/>
              <a:pathLst>
                <a:path w="1600" h="1203" extrusionOk="0">
                  <a:moveTo>
                    <a:pt x="1551" y="1"/>
                  </a:moveTo>
                  <a:cubicBezTo>
                    <a:pt x="1545" y="1"/>
                    <a:pt x="1538" y="2"/>
                    <a:pt x="1531" y="5"/>
                  </a:cubicBezTo>
                  <a:cubicBezTo>
                    <a:pt x="1482" y="29"/>
                    <a:pt x="1431" y="52"/>
                    <a:pt x="1382" y="78"/>
                  </a:cubicBezTo>
                  <a:cubicBezTo>
                    <a:pt x="884" y="330"/>
                    <a:pt x="425" y="657"/>
                    <a:pt x="25" y="1046"/>
                  </a:cubicBezTo>
                  <a:cubicBezTo>
                    <a:pt x="15" y="1098"/>
                    <a:pt x="8" y="1151"/>
                    <a:pt x="1" y="1203"/>
                  </a:cubicBezTo>
                  <a:cubicBezTo>
                    <a:pt x="260" y="941"/>
                    <a:pt x="542" y="706"/>
                    <a:pt x="847" y="499"/>
                  </a:cubicBezTo>
                  <a:cubicBezTo>
                    <a:pt x="1004" y="396"/>
                    <a:pt x="1163" y="301"/>
                    <a:pt x="1328" y="214"/>
                  </a:cubicBezTo>
                  <a:cubicBezTo>
                    <a:pt x="1408" y="171"/>
                    <a:pt x="1489" y="130"/>
                    <a:pt x="1570" y="92"/>
                  </a:cubicBezTo>
                  <a:cubicBezTo>
                    <a:pt x="1577" y="88"/>
                    <a:pt x="1584" y="85"/>
                    <a:pt x="1589" y="78"/>
                  </a:cubicBezTo>
                  <a:lnTo>
                    <a:pt x="1589" y="76"/>
                  </a:lnTo>
                  <a:cubicBezTo>
                    <a:pt x="1590" y="69"/>
                    <a:pt x="1592" y="63"/>
                    <a:pt x="1596" y="58"/>
                  </a:cubicBezTo>
                  <a:cubicBezTo>
                    <a:pt x="1599" y="32"/>
                    <a:pt x="1580" y="1"/>
                    <a:pt x="1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3"/>
            <p:cNvSpPr/>
            <p:nvPr/>
          </p:nvSpPr>
          <p:spPr>
            <a:xfrm>
              <a:off x="6703600" y="4145900"/>
              <a:ext cx="51200" cy="24600"/>
            </a:xfrm>
            <a:custGeom>
              <a:avLst/>
              <a:gdLst/>
              <a:ahLst/>
              <a:cxnLst/>
              <a:rect l="l" t="t" r="r" b="b"/>
              <a:pathLst>
                <a:path w="2048" h="984" extrusionOk="0">
                  <a:moveTo>
                    <a:pt x="1992" y="1"/>
                  </a:moveTo>
                  <a:cubicBezTo>
                    <a:pt x="1988" y="1"/>
                    <a:pt x="1984" y="1"/>
                    <a:pt x="1980" y="2"/>
                  </a:cubicBezTo>
                  <a:cubicBezTo>
                    <a:pt x="1964" y="8"/>
                    <a:pt x="1949" y="11"/>
                    <a:pt x="1933" y="17"/>
                  </a:cubicBezTo>
                  <a:cubicBezTo>
                    <a:pt x="1273" y="199"/>
                    <a:pt x="639" y="477"/>
                    <a:pt x="57" y="836"/>
                  </a:cubicBezTo>
                  <a:lnTo>
                    <a:pt x="57" y="839"/>
                  </a:lnTo>
                  <a:cubicBezTo>
                    <a:pt x="38" y="887"/>
                    <a:pt x="18" y="934"/>
                    <a:pt x="1" y="984"/>
                  </a:cubicBezTo>
                  <a:cubicBezTo>
                    <a:pt x="363" y="749"/>
                    <a:pt x="746" y="551"/>
                    <a:pt x="1146" y="386"/>
                  </a:cubicBezTo>
                  <a:cubicBezTo>
                    <a:pt x="1382" y="289"/>
                    <a:pt x="1622" y="205"/>
                    <a:pt x="1867" y="134"/>
                  </a:cubicBezTo>
                  <a:lnTo>
                    <a:pt x="1867" y="132"/>
                  </a:lnTo>
                  <a:cubicBezTo>
                    <a:pt x="1907" y="119"/>
                    <a:pt x="1951" y="109"/>
                    <a:pt x="1994" y="96"/>
                  </a:cubicBezTo>
                  <a:cubicBezTo>
                    <a:pt x="2048" y="81"/>
                    <a:pt x="2039" y="1"/>
                    <a:pt x="1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3"/>
            <p:cNvSpPr/>
            <p:nvPr/>
          </p:nvSpPr>
          <p:spPr>
            <a:xfrm>
              <a:off x="6729625" y="4094900"/>
              <a:ext cx="57800" cy="23375"/>
            </a:xfrm>
            <a:custGeom>
              <a:avLst/>
              <a:gdLst/>
              <a:ahLst/>
              <a:cxnLst/>
              <a:rect l="l" t="t" r="r" b="b"/>
              <a:pathLst>
                <a:path w="2312" h="935" extrusionOk="0">
                  <a:moveTo>
                    <a:pt x="2237" y="0"/>
                  </a:moveTo>
                  <a:cubicBezTo>
                    <a:pt x="2232" y="0"/>
                    <a:pt x="2228" y="1"/>
                    <a:pt x="2223" y="2"/>
                  </a:cubicBezTo>
                  <a:lnTo>
                    <a:pt x="2220" y="2"/>
                  </a:lnTo>
                  <a:cubicBezTo>
                    <a:pt x="1496" y="224"/>
                    <a:pt x="785" y="487"/>
                    <a:pt x="92" y="790"/>
                  </a:cubicBezTo>
                  <a:cubicBezTo>
                    <a:pt x="61" y="838"/>
                    <a:pt x="31" y="885"/>
                    <a:pt x="1" y="935"/>
                  </a:cubicBezTo>
                  <a:cubicBezTo>
                    <a:pt x="364" y="773"/>
                    <a:pt x="733" y="622"/>
                    <a:pt x="1105" y="480"/>
                  </a:cubicBezTo>
                  <a:cubicBezTo>
                    <a:pt x="1444" y="354"/>
                    <a:pt x="1786" y="237"/>
                    <a:pt x="2130" y="130"/>
                  </a:cubicBezTo>
                  <a:cubicBezTo>
                    <a:pt x="2174" y="117"/>
                    <a:pt x="2216" y="102"/>
                    <a:pt x="2259" y="89"/>
                  </a:cubicBezTo>
                  <a:cubicBezTo>
                    <a:pt x="2312" y="73"/>
                    <a:pt x="2286" y="0"/>
                    <a:pt x="2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3"/>
            <p:cNvSpPr/>
            <p:nvPr/>
          </p:nvSpPr>
          <p:spPr>
            <a:xfrm>
              <a:off x="6720650" y="4111575"/>
              <a:ext cx="55375" cy="22225"/>
            </a:xfrm>
            <a:custGeom>
              <a:avLst/>
              <a:gdLst/>
              <a:ahLst/>
              <a:cxnLst/>
              <a:rect l="l" t="t" r="r" b="b"/>
              <a:pathLst>
                <a:path w="2215" h="889" extrusionOk="0">
                  <a:moveTo>
                    <a:pt x="2165" y="1"/>
                  </a:moveTo>
                  <a:cubicBezTo>
                    <a:pt x="2159" y="1"/>
                    <a:pt x="2152" y="2"/>
                    <a:pt x="2145" y="6"/>
                  </a:cubicBezTo>
                  <a:cubicBezTo>
                    <a:pt x="2133" y="10"/>
                    <a:pt x="2120" y="14"/>
                    <a:pt x="2105" y="20"/>
                  </a:cubicBezTo>
                  <a:cubicBezTo>
                    <a:pt x="1427" y="268"/>
                    <a:pt x="746" y="515"/>
                    <a:pt x="67" y="764"/>
                  </a:cubicBezTo>
                  <a:cubicBezTo>
                    <a:pt x="45" y="805"/>
                    <a:pt x="22" y="847"/>
                    <a:pt x="1" y="889"/>
                  </a:cubicBezTo>
                  <a:cubicBezTo>
                    <a:pt x="483" y="711"/>
                    <a:pt x="963" y="535"/>
                    <a:pt x="1445" y="360"/>
                  </a:cubicBezTo>
                  <a:cubicBezTo>
                    <a:pt x="1635" y="291"/>
                    <a:pt x="1825" y="221"/>
                    <a:pt x="2014" y="152"/>
                  </a:cubicBezTo>
                  <a:lnTo>
                    <a:pt x="2162" y="98"/>
                  </a:lnTo>
                  <a:cubicBezTo>
                    <a:pt x="2169" y="95"/>
                    <a:pt x="2176" y="94"/>
                    <a:pt x="2184" y="91"/>
                  </a:cubicBezTo>
                  <a:cubicBezTo>
                    <a:pt x="2201" y="82"/>
                    <a:pt x="2208" y="72"/>
                    <a:pt x="2210" y="58"/>
                  </a:cubicBezTo>
                  <a:cubicBezTo>
                    <a:pt x="2214" y="32"/>
                    <a:pt x="2195" y="1"/>
                    <a:pt x="2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3"/>
            <p:cNvSpPr/>
            <p:nvPr/>
          </p:nvSpPr>
          <p:spPr>
            <a:xfrm>
              <a:off x="6755325" y="4065850"/>
              <a:ext cx="56325" cy="17100"/>
            </a:xfrm>
            <a:custGeom>
              <a:avLst/>
              <a:gdLst/>
              <a:ahLst/>
              <a:cxnLst/>
              <a:rect l="l" t="t" r="r" b="b"/>
              <a:pathLst>
                <a:path w="2253" h="684" extrusionOk="0">
                  <a:moveTo>
                    <a:pt x="2192" y="1"/>
                  </a:moveTo>
                  <a:cubicBezTo>
                    <a:pt x="2188" y="1"/>
                    <a:pt x="2185" y="1"/>
                    <a:pt x="2181" y="2"/>
                  </a:cubicBezTo>
                  <a:cubicBezTo>
                    <a:pt x="2147" y="9"/>
                    <a:pt x="2115" y="16"/>
                    <a:pt x="2081" y="24"/>
                  </a:cubicBezTo>
                  <a:cubicBezTo>
                    <a:pt x="1418" y="164"/>
                    <a:pt x="762" y="339"/>
                    <a:pt x="115" y="546"/>
                  </a:cubicBezTo>
                  <a:lnTo>
                    <a:pt x="115" y="548"/>
                  </a:lnTo>
                  <a:cubicBezTo>
                    <a:pt x="77" y="591"/>
                    <a:pt x="38" y="636"/>
                    <a:pt x="0" y="684"/>
                  </a:cubicBezTo>
                  <a:cubicBezTo>
                    <a:pt x="458" y="533"/>
                    <a:pt x="920" y="400"/>
                    <a:pt x="1386" y="281"/>
                  </a:cubicBezTo>
                  <a:cubicBezTo>
                    <a:pt x="1586" y="234"/>
                    <a:pt x="1785" y="184"/>
                    <a:pt x="1987" y="141"/>
                  </a:cubicBezTo>
                  <a:cubicBezTo>
                    <a:pt x="2056" y="125"/>
                    <a:pt x="2126" y="110"/>
                    <a:pt x="2197" y="96"/>
                  </a:cubicBezTo>
                  <a:cubicBezTo>
                    <a:pt x="2252" y="84"/>
                    <a:pt x="2243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3"/>
            <p:cNvSpPr/>
            <p:nvPr/>
          </p:nvSpPr>
          <p:spPr>
            <a:xfrm>
              <a:off x="6798675" y="4031350"/>
              <a:ext cx="43000" cy="8975"/>
            </a:xfrm>
            <a:custGeom>
              <a:avLst/>
              <a:gdLst/>
              <a:ahLst/>
              <a:cxnLst/>
              <a:rect l="l" t="t" r="r" b="b"/>
              <a:pathLst>
                <a:path w="1720" h="359" extrusionOk="0">
                  <a:moveTo>
                    <a:pt x="1656" y="0"/>
                  </a:moveTo>
                  <a:cubicBezTo>
                    <a:pt x="1653" y="0"/>
                    <a:pt x="1651" y="0"/>
                    <a:pt x="1648" y="1"/>
                  </a:cubicBezTo>
                  <a:lnTo>
                    <a:pt x="1613" y="7"/>
                  </a:lnTo>
                  <a:cubicBezTo>
                    <a:pt x="1126" y="86"/>
                    <a:pt x="638" y="162"/>
                    <a:pt x="151" y="240"/>
                  </a:cubicBezTo>
                  <a:lnTo>
                    <a:pt x="150" y="240"/>
                  </a:lnTo>
                  <a:cubicBezTo>
                    <a:pt x="99" y="279"/>
                    <a:pt x="50" y="319"/>
                    <a:pt x="1" y="358"/>
                  </a:cubicBezTo>
                  <a:lnTo>
                    <a:pt x="723" y="246"/>
                  </a:lnTo>
                  <a:cubicBezTo>
                    <a:pt x="781" y="234"/>
                    <a:pt x="840" y="225"/>
                    <a:pt x="898" y="217"/>
                  </a:cubicBezTo>
                  <a:lnTo>
                    <a:pt x="1068" y="189"/>
                  </a:lnTo>
                  <a:cubicBezTo>
                    <a:pt x="1212" y="166"/>
                    <a:pt x="1354" y="144"/>
                    <a:pt x="1499" y="120"/>
                  </a:cubicBezTo>
                  <a:lnTo>
                    <a:pt x="1502" y="120"/>
                  </a:lnTo>
                  <a:cubicBezTo>
                    <a:pt x="1555" y="111"/>
                    <a:pt x="1608" y="102"/>
                    <a:pt x="1663" y="95"/>
                  </a:cubicBezTo>
                  <a:cubicBezTo>
                    <a:pt x="1719" y="87"/>
                    <a:pt x="1709" y="0"/>
                    <a:pt x="1656" y="0"/>
                  </a:cubicBezTo>
                  <a:close/>
                </a:path>
              </a:pathLst>
            </a:custGeom>
            <a:solidFill>
              <a:srgbClr val="2C5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3"/>
            <p:cNvSpPr/>
            <p:nvPr/>
          </p:nvSpPr>
          <p:spPr>
            <a:xfrm>
              <a:off x="6782925" y="4034425"/>
              <a:ext cx="42700" cy="19550"/>
            </a:xfrm>
            <a:custGeom>
              <a:avLst/>
              <a:gdLst/>
              <a:ahLst/>
              <a:cxnLst/>
              <a:rect l="l" t="t" r="r" b="b"/>
              <a:pathLst>
                <a:path w="1708" h="782" extrusionOk="0">
                  <a:moveTo>
                    <a:pt x="1652" y="1"/>
                  </a:moveTo>
                  <a:cubicBezTo>
                    <a:pt x="1646" y="1"/>
                    <a:pt x="1640" y="2"/>
                    <a:pt x="1634" y="4"/>
                  </a:cubicBezTo>
                  <a:cubicBezTo>
                    <a:pt x="1541" y="41"/>
                    <a:pt x="1447" y="81"/>
                    <a:pt x="1353" y="120"/>
                  </a:cubicBezTo>
                  <a:lnTo>
                    <a:pt x="208" y="593"/>
                  </a:lnTo>
                  <a:lnTo>
                    <a:pt x="208" y="594"/>
                  </a:lnTo>
                  <a:cubicBezTo>
                    <a:pt x="139" y="654"/>
                    <a:pt x="69" y="718"/>
                    <a:pt x="1" y="781"/>
                  </a:cubicBezTo>
                  <a:cubicBezTo>
                    <a:pt x="317" y="651"/>
                    <a:pt x="634" y="521"/>
                    <a:pt x="948" y="390"/>
                  </a:cubicBezTo>
                  <a:cubicBezTo>
                    <a:pt x="1191" y="290"/>
                    <a:pt x="1431" y="191"/>
                    <a:pt x="1673" y="91"/>
                  </a:cubicBezTo>
                  <a:cubicBezTo>
                    <a:pt x="1687" y="86"/>
                    <a:pt x="1695" y="76"/>
                    <a:pt x="1699" y="66"/>
                  </a:cubicBezTo>
                  <a:cubicBezTo>
                    <a:pt x="1708" y="38"/>
                    <a:pt x="1687" y="1"/>
                    <a:pt x="1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3"/>
            <p:cNvSpPr/>
            <p:nvPr/>
          </p:nvSpPr>
          <p:spPr>
            <a:xfrm>
              <a:off x="6562675" y="3869300"/>
              <a:ext cx="628675" cy="189650"/>
            </a:xfrm>
            <a:custGeom>
              <a:avLst/>
              <a:gdLst/>
              <a:ahLst/>
              <a:cxnLst/>
              <a:rect l="l" t="t" r="r" b="b"/>
              <a:pathLst>
                <a:path w="25147" h="7586" extrusionOk="0">
                  <a:moveTo>
                    <a:pt x="13226" y="0"/>
                  </a:moveTo>
                  <a:cubicBezTo>
                    <a:pt x="12416" y="209"/>
                    <a:pt x="11608" y="416"/>
                    <a:pt x="10799" y="621"/>
                  </a:cubicBezTo>
                  <a:cubicBezTo>
                    <a:pt x="10697" y="647"/>
                    <a:pt x="10597" y="672"/>
                    <a:pt x="10496" y="698"/>
                  </a:cubicBezTo>
                  <a:lnTo>
                    <a:pt x="10495" y="698"/>
                  </a:lnTo>
                  <a:cubicBezTo>
                    <a:pt x="9454" y="963"/>
                    <a:pt x="8411" y="1229"/>
                    <a:pt x="7371" y="1497"/>
                  </a:cubicBezTo>
                  <a:cubicBezTo>
                    <a:pt x="7355" y="1497"/>
                    <a:pt x="7337" y="1496"/>
                    <a:pt x="7318" y="1496"/>
                  </a:cubicBezTo>
                  <a:lnTo>
                    <a:pt x="7208" y="1491"/>
                  </a:lnTo>
                  <a:cubicBezTo>
                    <a:pt x="6515" y="1468"/>
                    <a:pt x="5817" y="1436"/>
                    <a:pt x="5118" y="1394"/>
                  </a:cubicBezTo>
                  <a:cubicBezTo>
                    <a:pt x="5072" y="1390"/>
                    <a:pt x="5024" y="1387"/>
                    <a:pt x="4978" y="1386"/>
                  </a:cubicBezTo>
                  <a:cubicBezTo>
                    <a:pt x="4649" y="1364"/>
                    <a:pt x="4323" y="1342"/>
                    <a:pt x="3996" y="1315"/>
                  </a:cubicBezTo>
                  <a:cubicBezTo>
                    <a:pt x="3960" y="1313"/>
                    <a:pt x="3922" y="1309"/>
                    <a:pt x="3886" y="1306"/>
                  </a:cubicBezTo>
                  <a:cubicBezTo>
                    <a:pt x="3489" y="1274"/>
                    <a:pt x="3096" y="1241"/>
                    <a:pt x="2700" y="1200"/>
                  </a:cubicBezTo>
                  <a:cubicBezTo>
                    <a:pt x="2657" y="1198"/>
                    <a:pt x="2615" y="1192"/>
                    <a:pt x="2572" y="1187"/>
                  </a:cubicBezTo>
                  <a:cubicBezTo>
                    <a:pt x="2318" y="1163"/>
                    <a:pt x="2064" y="1134"/>
                    <a:pt x="1810" y="1105"/>
                  </a:cubicBezTo>
                  <a:cubicBezTo>
                    <a:pt x="1773" y="1101"/>
                    <a:pt x="1736" y="1098"/>
                    <a:pt x="1700" y="1092"/>
                  </a:cubicBezTo>
                  <a:cubicBezTo>
                    <a:pt x="1150" y="1027"/>
                    <a:pt x="603" y="953"/>
                    <a:pt x="59" y="869"/>
                  </a:cubicBezTo>
                  <a:lnTo>
                    <a:pt x="59" y="869"/>
                  </a:lnTo>
                  <a:cubicBezTo>
                    <a:pt x="1" y="1441"/>
                    <a:pt x="2" y="1984"/>
                    <a:pt x="64" y="2522"/>
                  </a:cubicBezTo>
                  <a:cubicBezTo>
                    <a:pt x="67" y="2555"/>
                    <a:pt x="72" y="2590"/>
                    <a:pt x="77" y="2625"/>
                  </a:cubicBezTo>
                  <a:cubicBezTo>
                    <a:pt x="103" y="2858"/>
                    <a:pt x="144" y="3090"/>
                    <a:pt x="195" y="3323"/>
                  </a:cubicBezTo>
                  <a:cubicBezTo>
                    <a:pt x="203" y="3359"/>
                    <a:pt x="211" y="3398"/>
                    <a:pt x="219" y="3434"/>
                  </a:cubicBezTo>
                  <a:cubicBezTo>
                    <a:pt x="277" y="3687"/>
                    <a:pt x="348" y="3941"/>
                    <a:pt x="429" y="4199"/>
                  </a:cubicBezTo>
                  <a:cubicBezTo>
                    <a:pt x="441" y="4227"/>
                    <a:pt x="449" y="4259"/>
                    <a:pt x="461" y="4290"/>
                  </a:cubicBezTo>
                  <a:cubicBezTo>
                    <a:pt x="470" y="4319"/>
                    <a:pt x="478" y="4349"/>
                    <a:pt x="490" y="4379"/>
                  </a:cubicBezTo>
                  <a:cubicBezTo>
                    <a:pt x="522" y="4485"/>
                    <a:pt x="558" y="4594"/>
                    <a:pt x="596" y="4701"/>
                  </a:cubicBezTo>
                  <a:cubicBezTo>
                    <a:pt x="606" y="4731"/>
                    <a:pt x="616" y="4762"/>
                    <a:pt x="627" y="4792"/>
                  </a:cubicBezTo>
                  <a:cubicBezTo>
                    <a:pt x="732" y="5095"/>
                    <a:pt x="845" y="5403"/>
                    <a:pt x="962" y="5710"/>
                  </a:cubicBezTo>
                  <a:cubicBezTo>
                    <a:pt x="972" y="5739"/>
                    <a:pt x="985" y="5769"/>
                    <a:pt x="997" y="5801"/>
                  </a:cubicBezTo>
                  <a:cubicBezTo>
                    <a:pt x="1020" y="5862"/>
                    <a:pt x="1043" y="5924"/>
                    <a:pt x="1069" y="5985"/>
                  </a:cubicBezTo>
                  <a:cubicBezTo>
                    <a:pt x="1288" y="6535"/>
                    <a:pt x="1521" y="7079"/>
                    <a:pt x="1764" y="7586"/>
                  </a:cubicBezTo>
                  <a:cubicBezTo>
                    <a:pt x="2163" y="7453"/>
                    <a:pt x="2564" y="7323"/>
                    <a:pt x="2968" y="7198"/>
                  </a:cubicBezTo>
                  <a:cubicBezTo>
                    <a:pt x="3005" y="7186"/>
                    <a:pt x="3041" y="7176"/>
                    <a:pt x="3075" y="7165"/>
                  </a:cubicBezTo>
                  <a:cubicBezTo>
                    <a:pt x="3728" y="6962"/>
                    <a:pt x="4384" y="6772"/>
                    <a:pt x="5043" y="6597"/>
                  </a:cubicBezTo>
                  <a:cubicBezTo>
                    <a:pt x="5072" y="6590"/>
                    <a:pt x="5101" y="6580"/>
                    <a:pt x="5130" y="6573"/>
                  </a:cubicBezTo>
                  <a:cubicBezTo>
                    <a:pt x="6603" y="6179"/>
                    <a:pt x="8093" y="5847"/>
                    <a:pt x="9596" y="5578"/>
                  </a:cubicBezTo>
                  <a:cubicBezTo>
                    <a:pt x="9640" y="5569"/>
                    <a:pt x="9684" y="5562"/>
                    <a:pt x="9729" y="5555"/>
                  </a:cubicBezTo>
                  <a:cubicBezTo>
                    <a:pt x="11695" y="5205"/>
                    <a:pt x="13678" y="4961"/>
                    <a:pt x="15668" y="4825"/>
                  </a:cubicBezTo>
                  <a:cubicBezTo>
                    <a:pt x="15706" y="4824"/>
                    <a:pt x="15745" y="4820"/>
                    <a:pt x="15784" y="4818"/>
                  </a:cubicBezTo>
                  <a:cubicBezTo>
                    <a:pt x="15984" y="4805"/>
                    <a:pt x="16184" y="4792"/>
                    <a:pt x="16385" y="4782"/>
                  </a:cubicBezTo>
                  <a:cubicBezTo>
                    <a:pt x="16433" y="4780"/>
                    <a:pt x="16482" y="4776"/>
                    <a:pt x="16530" y="4775"/>
                  </a:cubicBezTo>
                  <a:cubicBezTo>
                    <a:pt x="16802" y="4760"/>
                    <a:pt x="17076" y="4749"/>
                    <a:pt x="17351" y="4738"/>
                  </a:cubicBezTo>
                  <a:lnTo>
                    <a:pt x="17352" y="4738"/>
                  </a:lnTo>
                  <a:cubicBezTo>
                    <a:pt x="17387" y="4737"/>
                    <a:pt x="17423" y="4734"/>
                    <a:pt x="17459" y="4734"/>
                  </a:cubicBezTo>
                  <a:cubicBezTo>
                    <a:pt x="17837" y="4720"/>
                    <a:pt x="18216" y="4711"/>
                    <a:pt x="18594" y="4705"/>
                  </a:cubicBezTo>
                  <a:cubicBezTo>
                    <a:pt x="18643" y="4704"/>
                    <a:pt x="18690" y="4704"/>
                    <a:pt x="18739" y="4704"/>
                  </a:cubicBezTo>
                  <a:cubicBezTo>
                    <a:pt x="18983" y="4700"/>
                    <a:pt x="19227" y="4698"/>
                    <a:pt x="19471" y="4698"/>
                  </a:cubicBezTo>
                  <a:cubicBezTo>
                    <a:pt x="19715" y="4698"/>
                    <a:pt x="19959" y="4700"/>
                    <a:pt x="20202" y="4704"/>
                  </a:cubicBezTo>
                  <a:cubicBezTo>
                    <a:pt x="20265" y="4704"/>
                    <a:pt x="20327" y="4705"/>
                    <a:pt x="20389" y="4708"/>
                  </a:cubicBezTo>
                  <a:cubicBezTo>
                    <a:pt x="20825" y="4712"/>
                    <a:pt x="21261" y="4727"/>
                    <a:pt x="21698" y="4744"/>
                  </a:cubicBezTo>
                  <a:lnTo>
                    <a:pt x="21699" y="4744"/>
                  </a:lnTo>
                  <a:cubicBezTo>
                    <a:pt x="21772" y="4746"/>
                    <a:pt x="21843" y="4749"/>
                    <a:pt x="21912" y="4753"/>
                  </a:cubicBezTo>
                  <a:cubicBezTo>
                    <a:pt x="22994" y="4799"/>
                    <a:pt x="24072" y="4879"/>
                    <a:pt x="25146" y="4992"/>
                  </a:cubicBezTo>
                  <a:cubicBezTo>
                    <a:pt x="25124" y="4921"/>
                    <a:pt x="25103" y="4848"/>
                    <a:pt x="25081" y="4782"/>
                  </a:cubicBezTo>
                  <a:cubicBezTo>
                    <a:pt x="25039" y="4643"/>
                    <a:pt x="24996" y="4507"/>
                    <a:pt x="24955" y="4368"/>
                  </a:cubicBezTo>
                  <a:cubicBezTo>
                    <a:pt x="23493" y="4031"/>
                    <a:pt x="22024" y="3725"/>
                    <a:pt x="20547" y="3457"/>
                  </a:cubicBezTo>
                  <a:lnTo>
                    <a:pt x="20544" y="3457"/>
                  </a:lnTo>
                  <a:cubicBezTo>
                    <a:pt x="20501" y="3450"/>
                    <a:pt x="20462" y="3443"/>
                    <a:pt x="20420" y="3436"/>
                  </a:cubicBezTo>
                  <a:cubicBezTo>
                    <a:pt x="19425" y="3256"/>
                    <a:pt x="18426" y="3094"/>
                    <a:pt x="17423" y="2946"/>
                  </a:cubicBezTo>
                  <a:cubicBezTo>
                    <a:pt x="17393" y="2943"/>
                    <a:pt x="17362" y="2938"/>
                    <a:pt x="17330" y="2935"/>
                  </a:cubicBezTo>
                  <a:cubicBezTo>
                    <a:pt x="16750" y="2851"/>
                    <a:pt x="16169" y="2773"/>
                    <a:pt x="15589" y="2700"/>
                  </a:cubicBezTo>
                  <a:cubicBezTo>
                    <a:pt x="15553" y="2697"/>
                    <a:pt x="15518" y="2692"/>
                    <a:pt x="15485" y="2689"/>
                  </a:cubicBezTo>
                  <a:cubicBezTo>
                    <a:pt x="14271" y="2540"/>
                    <a:pt x="13055" y="2416"/>
                    <a:pt x="11835" y="2322"/>
                  </a:cubicBezTo>
                  <a:cubicBezTo>
                    <a:pt x="11771" y="2317"/>
                    <a:pt x="11711" y="2314"/>
                    <a:pt x="11647" y="2308"/>
                  </a:cubicBezTo>
                  <a:lnTo>
                    <a:pt x="11645" y="2308"/>
                  </a:lnTo>
                  <a:cubicBezTo>
                    <a:pt x="11033" y="2263"/>
                    <a:pt x="10422" y="2222"/>
                    <a:pt x="9810" y="2192"/>
                  </a:cubicBezTo>
                  <a:cubicBezTo>
                    <a:pt x="9740" y="2186"/>
                    <a:pt x="9669" y="2185"/>
                    <a:pt x="9599" y="2182"/>
                  </a:cubicBezTo>
                  <a:lnTo>
                    <a:pt x="9597" y="2182"/>
                  </a:lnTo>
                  <a:cubicBezTo>
                    <a:pt x="9490" y="2176"/>
                    <a:pt x="9387" y="2169"/>
                    <a:pt x="9280" y="2165"/>
                  </a:cubicBezTo>
                  <a:cubicBezTo>
                    <a:pt x="10322" y="1762"/>
                    <a:pt x="11337" y="1350"/>
                    <a:pt x="12364" y="941"/>
                  </a:cubicBezTo>
                  <a:lnTo>
                    <a:pt x="12365" y="941"/>
                  </a:lnTo>
                  <a:cubicBezTo>
                    <a:pt x="12419" y="920"/>
                    <a:pt x="12469" y="898"/>
                    <a:pt x="12521" y="879"/>
                  </a:cubicBezTo>
                  <a:lnTo>
                    <a:pt x="12523" y="879"/>
                  </a:lnTo>
                  <a:cubicBezTo>
                    <a:pt x="12883" y="734"/>
                    <a:pt x="13245" y="592"/>
                    <a:pt x="13610" y="452"/>
                  </a:cubicBezTo>
                  <a:cubicBezTo>
                    <a:pt x="13507" y="325"/>
                    <a:pt x="13417" y="225"/>
                    <a:pt x="13319" y="112"/>
                  </a:cubicBezTo>
                  <a:cubicBezTo>
                    <a:pt x="13289" y="77"/>
                    <a:pt x="13260" y="39"/>
                    <a:pt x="132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3"/>
            <p:cNvSpPr/>
            <p:nvPr/>
          </p:nvSpPr>
          <p:spPr>
            <a:xfrm>
              <a:off x="6567575" y="3898925"/>
              <a:ext cx="62725" cy="56175"/>
            </a:xfrm>
            <a:custGeom>
              <a:avLst/>
              <a:gdLst/>
              <a:ahLst/>
              <a:cxnLst/>
              <a:rect l="l" t="t" r="r" b="b"/>
              <a:pathLst>
                <a:path w="2509" h="2247" extrusionOk="0">
                  <a:moveTo>
                    <a:pt x="2380" y="1"/>
                  </a:moveTo>
                  <a:lnTo>
                    <a:pt x="2282" y="88"/>
                  </a:lnTo>
                  <a:cubicBezTo>
                    <a:pt x="1552" y="738"/>
                    <a:pt x="809" y="1376"/>
                    <a:pt x="96" y="2042"/>
                  </a:cubicBezTo>
                  <a:cubicBezTo>
                    <a:pt x="64" y="2073"/>
                    <a:pt x="32" y="2103"/>
                    <a:pt x="0" y="2136"/>
                  </a:cubicBezTo>
                  <a:cubicBezTo>
                    <a:pt x="9" y="2172"/>
                    <a:pt x="16" y="2210"/>
                    <a:pt x="25" y="2246"/>
                  </a:cubicBezTo>
                  <a:cubicBezTo>
                    <a:pt x="103" y="2162"/>
                    <a:pt x="188" y="2084"/>
                    <a:pt x="269" y="2012"/>
                  </a:cubicBezTo>
                  <a:cubicBezTo>
                    <a:pt x="627" y="1693"/>
                    <a:pt x="983" y="1375"/>
                    <a:pt x="1338" y="1058"/>
                  </a:cubicBezTo>
                  <a:cubicBezTo>
                    <a:pt x="1729" y="710"/>
                    <a:pt x="2118" y="363"/>
                    <a:pt x="2509" y="14"/>
                  </a:cubicBezTo>
                  <a:cubicBezTo>
                    <a:pt x="2465" y="10"/>
                    <a:pt x="2423" y="5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3"/>
            <p:cNvSpPr/>
            <p:nvPr/>
          </p:nvSpPr>
          <p:spPr>
            <a:xfrm>
              <a:off x="6577625" y="3903850"/>
              <a:ext cx="113125" cy="85275"/>
            </a:xfrm>
            <a:custGeom>
              <a:avLst/>
              <a:gdLst/>
              <a:ahLst/>
              <a:cxnLst/>
              <a:rect l="l" t="t" r="r" b="b"/>
              <a:pathLst>
                <a:path w="4525" h="3411" extrusionOk="0">
                  <a:moveTo>
                    <a:pt x="4383" y="1"/>
                  </a:moveTo>
                  <a:cubicBezTo>
                    <a:pt x="4032" y="280"/>
                    <a:pt x="3680" y="561"/>
                    <a:pt x="3330" y="840"/>
                  </a:cubicBezTo>
                  <a:cubicBezTo>
                    <a:pt x="2574" y="1443"/>
                    <a:pt x="1820" y="2046"/>
                    <a:pt x="1065" y="2649"/>
                  </a:cubicBezTo>
                  <a:cubicBezTo>
                    <a:pt x="763" y="2889"/>
                    <a:pt x="467" y="3160"/>
                    <a:pt x="98" y="3288"/>
                  </a:cubicBezTo>
                  <a:cubicBezTo>
                    <a:pt x="66" y="3300"/>
                    <a:pt x="34" y="3312"/>
                    <a:pt x="1" y="3319"/>
                  </a:cubicBezTo>
                  <a:cubicBezTo>
                    <a:pt x="9" y="3349"/>
                    <a:pt x="19" y="3380"/>
                    <a:pt x="31" y="3410"/>
                  </a:cubicBezTo>
                  <a:cubicBezTo>
                    <a:pt x="219" y="3362"/>
                    <a:pt x="400" y="3261"/>
                    <a:pt x="555" y="3160"/>
                  </a:cubicBezTo>
                  <a:cubicBezTo>
                    <a:pt x="934" y="2911"/>
                    <a:pt x="1276" y="2599"/>
                    <a:pt x="1631" y="2317"/>
                  </a:cubicBezTo>
                  <a:cubicBezTo>
                    <a:pt x="2398" y="1705"/>
                    <a:pt x="3165" y="1092"/>
                    <a:pt x="3932" y="481"/>
                  </a:cubicBezTo>
                  <a:cubicBezTo>
                    <a:pt x="4129" y="324"/>
                    <a:pt x="4326" y="166"/>
                    <a:pt x="4524" y="11"/>
                  </a:cubicBezTo>
                  <a:cubicBezTo>
                    <a:pt x="4477" y="7"/>
                    <a:pt x="4430" y="4"/>
                    <a:pt x="4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3"/>
            <p:cNvSpPr/>
            <p:nvPr/>
          </p:nvSpPr>
          <p:spPr>
            <a:xfrm>
              <a:off x="6688800" y="3906525"/>
              <a:ext cx="56950" cy="127750"/>
            </a:xfrm>
            <a:custGeom>
              <a:avLst/>
              <a:gdLst/>
              <a:ahLst/>
              <a:cxnLst/>
              <a:rect l="l" t="t" r="r" b="b"/>
              <a:pathLst>
                <a:path w="2278" h="5110" extrusionOk="0">
                  <a:moveTo>
                    <a:pt x="2166" y="1"/>
                  </a:moveTo>
                  <a:cubicBezTo>
                    <a:pt x="2135" y="49"/>
                    <a:pt x="2104" y="95"/>
                    <a:pt x="2072" y="143"/>
                  </a:cubicBezTo>
                  <a:cubicBezTo>
                    <a:pt x="1605" y="875"/>
                    <a:pt x="1189" y="1644"/>
                    <a:pt x="837" y="2439"/>
                  </a:cubicBezTo>
                  <a:cubicBezTo>
                    <a:pt x="659" y="2843"/>
                    <a:pt x="497" y="3251"/>
                    <a:pt x="350" y="3665"/>
                  </a:cubicBezTo>
                  <a:cubicBezTo>
                    <a:pt x="219" y="4037"/>
                    <a:pt x="96" y="4413"/>
                    <a:pt x="34" y="4801"/>
                  </a:cubicBezTo>
                  <a:cubicBezTo>
                    <a:pt x="17" y="4903"/>
                    <a:pt x="6" y="5007"/>
                    <a:pt x="1" y="5110"/>
                  </a:cubicBezTo>
                  <a:cubicBezTo>
                    <a:pt x="30" y="5102"/>
                    <a:pt x="59" y="5094"/>
                    <a:pt x="88" y="5087"/>
                  </a:cubicBezTo>
                  <a:cubicBezTo>
                    <a:pt x="125" y="4481"/>
                    <a:pt x="367" y="3875"/>
                    <a:pt x="572" y="3332"/>
                  </a:cubicBezTo>
                  <a:cubicBezTo>
                    <a:pt x="881" y="2520"/>
                    <a:pt x="1250" y="1729"/>
                    <a:pt x="1680" y="975"/>
                  </a:cubicBezTo>
                  <a:cubicBezTo>
                    <a:pt x="1868" y="645"/>
                    <a:pt x="2065" y="321"/>
                    <a:pt x="2278" y="5"/>
                  </a:cubicBezTo>
                  <a:lnTo>
                    <a:pt x="21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3"/>
            <p:cNvSpPr/>
            <p:nvPr/>
          </p:nvSpPr>
          <p:spPr>
            <a:xfrm>
              <a:off x="6802625" y="3942400"/>
              <a:ext cx="154750" cy="66400"/>
            </a:xfrm>
            <a:custGeom>
              <a:avLst/>
              <a:gdLst/>
              <a:ahLst/>
              <a:cxnLst/>
              <a:rect l="l" t="t" r="r" b="b"/>
              <a:pathLst>
                <a:path w="6190" h="2656" extrusionOk="0">
                  <a:moveTo>
                    <a:pt x="3573" y="1"/>
                  </a:moveTo>
                  <a:cubicBezTo>
                    <a:pt x="3137" y="1"/>
                    <a:pt x="2699" y="117"/>
                    <a:pt x="2302" y="310"/>
                  </a:cubicBezTo>
                  <a:cubicBezTo>
                    <a:pt x="1576" y="665"/>
                    <a:pt x="1014" y="1270"/>
                    <a:pt x="533" y="1907"/>
                  </a:cubicBezTo>
                  <a:cubicBezTo>
                    <a:pt x="348" y="2150"/>
                    <a:pt x="174" y="2402"/>
                    <a:pt x="1" y="2656"/>
                  </a:cubicBezTo>
                  <a:cubicBezTo>
                    <a:pt x="45" y="2647"/>
                    <a:pt x="89" y="2640"/>
                    <a:pt x="135" y="2632"/>
                  </a:cubicBezTo>
                  <a:cubicBezTo>
                    <a:pt x="969" y="1434"/>
                    <a:pt x="1935" y="148"/>
                    <a:pt x="3498" y="93"/>
                  </a:cubicBezTo>
                  <a:cubicBezTo>
                    <a:pt x="3525" y="92"/>
                    <a:pt x="3551" y="92"/>
                    <a:pt x="3578" y="92"/>
                  </a:cubicBezTo>
                  <a:cubicBezTo>
                    <a:pt x="4763" y="92"/>
                    <a:pt x="5438" y="1005"/>
                    <a:pt x="6073" y="1903"/>
                  </a:cubicBezTo>
                  <a:cubicBezTo>
                    <a:pt x="6111" y="1901"/>
                    <a:pt x="6152" y="1897"/>
                    <a:pt x="6189" y="1896"/>
                  </a:cubicBezTo>
                  <a:cubicBezTo>
                    <a:pt x="6108" y="1778"/>
                    <a:pt x="6027" y="1664"/>
                    <a:pt x="5943" y="1548"/>
                  </a:cubicBezTo>
                  <a:cubicBezTo>
                    <a:pt x="5551" y="1010"/>
                    <a:pt x="5105" y="470"/>
                    <a:pt x="4487" y="192"/>
                  </a:cubicBezTo>
                  <a:cubicBezTo>
                    <a:pt x="4194" y="60"/>
                    <a:pt x="3884" y="1"/>
                    <a:pt x="3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3"/>
            <p:cNvSpPr/>
            <p:nvPr/>
          </p:nvSpPr>
          <p:spPr>
            <a:xfrm>
              <a:off x="7027600" y="3979000"/>
              <a:ext cx="44900" cy="7950"/>
            </a:xfrm>
            <a:custGeom>
              <a:avLst/>
              <a:gdLst/>
              <a:ahLst/>
              <a:cxnLst/>
              <a:rect l="l" t="t" r="r" b="b"/>
              <a:pathLst>
                <a:path w="1796" h="318" extrusionOk="0">
                  <a:moveTo>
                    <a:pt x="825" y="1"/>
                  </a:moveTo>
                  <a:cubicBezTo>
                    <a:pt x="515" y="1"/>
                    <a:pt x="214" y="97"/>
                    <a:pt x="0" y="316"/>
                  </a:cubicBezTo>
                  <a:cubicBezTo>
                    <a:pt x="49" y="314"/>
                    <a:pt x="97" y="314"/>
                    <a:pt x="145" y="314"/>
                  </a:cubicBezTo>
                  <a:cubicBezTo>
                    <a:pt x="304" y="184"/>
                    <a:pt x="510" y="110"/>
                    <a:pt x="734" y="96"/>
                  </a:cubicBezTo>
                  <a:cubicBezTo>
                    <a:pt x="765" y="94"/>
                    <a:pt x="795" y="93"/>
                    <a:pt x="825" y="93"/>
                  </a:cubicBezTo>
                  <a:cubicBezTo>
                    <a:pt x="1113" y="93"/>
                    <a:pt x="1370" y="179"/>
                    <a:pt x="1610" y="314"/>
                  </a:cubicBezTo>
                  <a:cubicBezTo>
                    <a:pt x="1671" y="314"/>
                    <a:pt x="1734" y="316"/>
                    <a:pt x="1795" y="317"/>
                  </a:cubicBezTo>
                  <a:cubicBezTo>
                    <a:pt x="1692" y="252"/>
                    <a:pt x="1585" y="191"/>
                    <a:pt x="1474" y="141"/>
                  </a:cubicBezTo>
                  <a:cubicBezTo>
                    <a:pt x="1272" y="50"/>
                    <a:pt x="1046" y="1"/>
                    <a:pt x="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3"/>
            <p:cNvSpPr/>
            <p:nvPr/>
          </p:nvSpPr>
          <p:spPr>
            <a:xfrm>
              <a:off x="6949875" y="3936275"/>
              <a:ext cx="26125" cy="52575"/>
            </a:xfrm>
            <a:custGeom>
              <a:avLst/>
              <a:gdLst/>
              <a:ahLst/>
              <a:cxnLst/>
              <a:rect l="l" t="t" r="r" b="b"/>
              <a:pathLst>
                <a:path w="1045" h="2103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90"/>
                    <a:pt x="167" y="786"/>
                    <a:pt x="305" y="1162"/>
                  </a:cubicBezTo>
                  <a:cubicBezTo>
                    <a:pt x="429" y="1505"/>
                    <a:pt x="616" y="1863"/>
                    <a:pt x="900" y="2103"/>
                  </a:cubicBezTo>
                  <a:cubicBezTo>
                    <a:pt x="949" y="2101"/>
                    <a:pt x="998" y="2097"/>
                    <a:pt x="1045" y="2096"/>
                  </a:cubicBezTo>
                  <a:cubicBezTo>
                    <a:pt x="978" y="2046"/>
                    <a:pt x="919" y="1993"/>
                    <a:pt x="865" y="1931"/>
                  </a:cubicBezTo>
                  <a:cubicBezTo>
                    <a:pt x="705" y="1764"/>
                    <a:pt x="583" y="1566"/>
                    <a:pt x="487" y="1356"/>
                  </a:cubicBezTo>
                  <a:cubicBezTo>
                    <a:pt x="296" y="935"/>
                    <a:pt x="211" y="470"/>
                    <a:pt x="104" y="14"/>
                  </a:cubicBezTo>
                  <a:cubicBezTo>
                    <a:pt x="68" y="11"/>
                    <a:pt x="33" y="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3"/>
            <p:cNvSpPr/>
            <p:nvPr/>
          </p:nvSpPr>
          <p:spPr>
            <a:xfrm>
              <a:off x="6995525" y="3942500"/>
              <a:ext cx="6100" cy="45250"/>
            </a:xfrm>
            <a:custGeom>
              <a:avLst/>
              <a:gdLst/>
              <a:ahLst/>
              <a:cxnLst/>
              <a:rect l="l" t="t" r="r" b="b"/>
              <a:pathLst>
                <a:path w="244" h="1810" extrusionOk="0">
                  <a:moveTo>
                    <a:pt x="19" y="1"/>
                  </a:moveTo>
                  <a:lnTo>
                    <a:pt x="19" y="1"/>
                  </a:lnTo>
                  <a:cubicBezTo>
                    <a:pt x="0" y="319"/>
                    <a:pt x="45" y="645"/>
                    <a:pt x="87" y="959"/>
                  </a:cubicBezTo>
                  <a:cubicBezTo>
                    <a:pt x="116" y="1189"/>
                    <a:pt x="157" y="1434"/>
                    <a:pt x="100" y="1664"/>
                  </a:cubicBezTo>
                  <a:cubicBezTo>
                    <a:pt x="87" y="1716"/>
                    <a:pt x="67" y="1766"/>
                    <a:pt x="42" y="1809"/>
                  </a:cubicBezTo>
                  <a:cubicBezTo>
                    <a:pt x="77" y="1806"/>
                    <a:pt x="113" y="1805"/>
                    <a:pt x="150" y="1805"/>
                  </a:cubicBezTo>
                  <a:cubicBezTo>
                    <a:pt x="180" y="1740"/>
                    <a:pt x="197" y="1667"/>
                    <a:pt x="209" y="1595"/>
                  </a:cubicBezTo>
                  <a:cubicBezTo>
                    <a:pt x="244" y="1357"/>
                    <a:pt x="202" y="1111"/>
                    <a:pt x="171" y="877"/>
                  </a:cubicBezTo>
                  <a:cubicBezTo>
                    <a:pt x="135" y="590"/>
                    <a:pt x="95" y="303"/>
                    <a:pt x="110" y="14"/>
                  </a:cubicBezTo>
                  <a:cubicBezTo>
                    <a:pt x="80" y="10"/>
                    <a:pt x="50" y="4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3"/>
            <p:cNvSpPr/>
            <p:nvPr/>
          </p:nvSpPr>
          <p:spPr>
            <a:xfrm>
              <a:off x="7073150" y="3955150"/>
              <a:ext cx="37350" cy="32975"/>
            </a:xfrm>
            <a:custGeom>
              <a:avLst/>
              <a:gdLst/>
              <a:ahLst/>
              <a:cxnLst/>
              <a:rect l="l" t="t" r="r" b="b"/>
              <a:pathLst>
                <a:path w="1494" h="1319" extrusionOk="0">
                  <a:moveTo>
                    <a:pt x="1" y="0"/>
                  </a:moveTo>
                  <a:cubicBezTo>
                    <a:pt x="118" y="193"/>
                    <a:pt x="244" y="384"/>
                    <a:pt x="389" y="557"/>
                  </a:cubicBezTo>
                  <a:cubicBezTo>
                    <a:pt x="536" y="736"/>
                    <a:pt x="704" y="901"/>
                    <a:pt x="885" y="1044"/>
                  </a:cubicBezTo>
                  <a:cubicBezTo>
                    <a:pt x="1011" y="1141"/>
                    <a:pt x="1141" y="1231"/>
                    <a:pt x="1279" y="1310"/>
                  </a:cubicBezTo>
                  <a:lnTo>
                    <a:pt x="1280" y="1310"/>
                  </a:lnTo>
                  <a:cubicBezTo>
                    <a:pt x="1353" y="1312"/>
                    <a:pt x="1424" y="1315"/>
                    <a:pt x="1493" y="1319"/>
                  </a:cubicBezTo>
                  <a:cubicBezTo>
                    <a:pt x="1383" y="1261"/>
                    <a:pt x="1275" y="1197"/>
                    <a:pt x="1170" y="1131"/>
                  </a:cubicBezTo>
                  <a:cubicBezTo>
                    <a:pt x="755" y="856"/>
                    <a:pt x="429" y="494"/>
                    <a:pt x="161" y="77"/>
                  </a:cubicBezTo>
                  <a:cubicBezTo>
                    <a:pt x="151" y="60"/>
                    <a:pt x="138" y="39"/>
                    <a:pt x="128" y="22"/>
                  </a:cubicBezTo>
                  <a:lnTo>
                    <a:pt x="125" y="22"/>
                  </a:lnTo>
                  <a:cubicBezTo>
                    <a:pt x="82" y="15"/>
                    <a:pt x="43" y="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3"/>
            <p:cNvSpPr/>
            <p:nvPr/>
          </p:nvSpPr>
          <p:spPr>
            <a:xfrm>
              <a:off x="6725175" y="3923700"/>
              <a:ext cx="133425" cy="92700"/>
            </a:xfrm>
            <a:custGeom>
              <a:avLst/>
              <a:gdLst/>
              <a:ahLst/>
              <a:cxnLst/>
              <a:rect l="l" t="t" r="r" b="b"/>
              <a:pathLst>
                <a:path w="5337" h="3708" extrusionOk="0">
                  <a:moveTo>
                    <a:pt x="3100" y="0"/>
                  </a:moveTo>
                  <a:cubicBezTo>
                    <a:pt x="2809" y="128"/>
                    <a:pt x="2524" y="271"/>
                    <a:pt x="2243" y="423"/>
                  </a:cubicBezTo>
                  <a:cubicBezTo>
                    <a:pt x="1790" y="669"/>
                    <a:pt x="1340" y="941"/>
                    <a:pt x="936" y="1264"/>
                  </a:cubicBezTo>
                  <a:cubicBezTo>
                    <a:pt x="584" y="1549"/>
                    <a:pt x="260" y="1901"/>
                    <a:pt x="131" y="2345"/>
                  </a:cubicBezTo>
                  <a:cubicBezTo>
                    <a:pt x="1" y="2798"/>
                    <a:pt x="103" y="3346"/>
                    <a:pt x="538" y="3598"/>
                  </a:cubicBezTo>
                  <a:cubicBezTo>
                    <a:pt x="660" y="3668"/>
                    <a:pt x="796" y="3707"/>
                    <a:pt x="934" y="3707"/>
                  </a:cubicBezTo>
                  <a:cubicBezTo>
                    <a:pt x="1007" y="3707"/>
                    <a:pt x="1081" y="3696"/>
                    <a:pt x="1153" y="3673"/>
                  </a:cubicBezTo>
                  <a:cubicBezTo>
                    <a:pt x="1373" y="3602"/>
                    <a:pt x="1542" y="3431"/>
                    <a:pt x="1681" y="3253"/>
                  </a:cubicBezTo>
                  <a:cubicBezTo>
                    <a:pt x="1833" y="3063"/>
                    <a:pt x="1968" y="2861"/>
                    <a:pt x="2120" y="2671"/>
                  </a:cubicBezTo>
                  <a:cubicBezTo>
                    <a:pt x="2272" y="2480"/>
                    <a:pt x="2431" y="2296"/>
                    <a:pt x="2598" y="2121"/>
                  </a:cubicBezTo>
                  <a:cubicBezTo>
                    <a:pt x="2936" y="1762"/>
                    <a:pt x="3303" y="1430"/>
                    <a:pt x="3693" y="1135"/>
                  </a:cubicBezTo>
                  <a:cubicBezTo>
                    <a:pt x="4205" y="746"/>
                    <a:pt x="4756" y="413"/>
                    <a:pt x="5337" y="141"/>
                  </a:cubicBezTo>
                  <a:cubicBezTo>
                    <a:pt x="5276" y="136"/>
                    <a:pt x="5212" y="130"/>
                    <a:pt x="5153" y="126"/>
                  </a:cubicBezTo>
                  <a:lnTo>
                    <a:pt x="5151" y="126"/>
                  </a:lnTo>
                  <a:cubicBezTo>
                    <a:pt x="4775" y="309"/>
                    <a:pt x="4413" y="521"/>
                    <a:pt x="4063" y="754"/>
                  </a:cubicBezTo>
                  <a:cubicBezTo>
                    <a:pt x="3279" y="1281"/>
                    <a:pt x="2579" y="1931"/>
                    <a:pt x="1998" y="2674"/>
                  </a:cubicBezTo>
                  <a:cubicBezTo>
                    <a:pt x="1852" y="2861"/>
                    <a:pt x="1723" y="3060"/>
                    <a:pt x="1573" y="3241"/>
                  </a:cubicBezTo>
                  <a:cubicBezTo>
                    <a:pt x="1431" y="3415"/>
                    <a:pt x="1250" y="3579"/>
                    <a:pt x="1018" y="3611"/>
                  </a:cubicBezTo>
                  <a:cubicBezTo>
                    <a:pt x="992" y="3614"/>
                    <a:pt x="966" y="3616"/>
                    <a:pt x="940" y="3616"/>
                  </a:cubicBezTo>
                  <a:cubicBezTo>
                    <a:pt x="749" y="3616"/>
                    <a:pt x="561" y="3526"/>
                    <a:pt x="426" y="3393"/>
                  </a:cubicBezTo>
                  <a:cubicBezTo>
                    <a:pt x="247" y="3215"/>
                    <a:pt x="168" y="2959"/>
                    <a:pt x="173" y="2710"/>
                  </a:cubicBezTo>
                  <a:cubicBezTo>
                    <a:pt x="180" y="2243"/>
                    <a:pt x="457" y="1833"/>
                    <a:pt x="788" y="1522"/>
                  </a:cubicBezTo>
                  <a:cubicBezTo>
                    <a:pt x="1146" y="1187"/>
                    <a:pt x="1573" y="921"/>
                    <a:pt x="1997" y="673"/>
                  </a:cubicBezTo>
                  <a:cubicBezTo>
                    <a:pt x="2420" y="426"/>
                    <a:pt x="2861" y="204"/>
                    <a:pt x="3314" y="10"/>
                  </a:cubicBezTo>
                  <a:cubicBezTo>
                    <a:pt x="3243" y="6"/>
                    <a:pt x="3172" y="3"/>
                    <a:pt x="3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3"/>
            <p:cNvSpPr/>
            <p:nvPr/>
          </p:nvSpPr>
          <p:spPr>
            <a:xfrm>
              <a:off x="6825100" y="3884750"/>
              <a:ext cx="50700" cy="8025"/>
            </a:xfrm>
            <a:custGeom>
              <a:avLst/>
              <a:gdLst/>
              <a:ahLst/>
              <a:cxnLst/>
              <a:rect l="l" t="t" r="r" b="b"/>
              <a:pathLst>
                <a:path w="2028" h="321" extrusionOk="0">
                  <a:moveTo>
                    <a:pt x="303" y="0"/>
                  </a:moveTo>
                  <a:cubicBezTo>
                    <a:pt x="202" y="25"/>
                    <a:pt x="102" y="51"/>
                    <a:pt x="0" y="76"/>
                  </a:cubicBezTo>
                  <a:cubicBezTo>
                    <a:pt x="568" y="103"/>
                    <a:pt x="1130" y="170"/>
                    <a:pt x="1686" y="280"/>
                  </a:cubicBezTo>
                  <a:cubicBezTo>
                    <a:pt x="1748" y="293"/>
                    <a:pt x="1809" y="306"/>
                    <a:pt x="1871" y="320"/>
                  </a:cubicBezTo>
                  <a:lnTo>
                    <a:pt x="1872" y="320"/>
                  </a:lnTo>
                  <a:cubicBezTo>
                    <a:pt x="1924" y="299"/>
                    <a:pt x="1975" y="277"/>
                    <a:pt x="2027" y="257"/>
                  </a:cubicBezTo>
                  <a:cubicBezTo>
                    <a:pt x="1461" y="128"/>
                    <a:pt x="884" y="41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3"/>
            <p:cNvSpPr/>
            <p:nvPr/>
          </p:nvSpPr>
          <p:spPr>
            <a:xfrm>
              <a:off x="6586700" y="3916525"/>
              <a:ext cx="140425" cy="132675"/>
            </a:xfrm>
            <a:custGeom>
              <a:avLst/>
              <a:gdLst/>
              <a:ahLst/>
              <a:cxnLst/>
              <a:rect l="l" t="t" r="r" b="b"/>
              <a:pathLst>
                <a:path w="5617" h="5307" extrusionOk="0">
                  <a:moveTo>
                    <a:pt x="5127" y="0"/>
                  </a:moveTo>
                  <a:cubicBezTo>
                    <a:pt x="4887" y="0"/>
                    <a:pt x="4662" y="134"/>
                    <a:pt x="4467" y="260"/>
                  </a:cubicBezTo>
                  <a:cubicBezTo>
                    <a:pt x="3401" y="939"/>
                    <a:pt x="2456" y="1785"/>
                    <a:pt x="1499" y="2605"/>
                  </a:cubicBezTo>
                  <a:cubicBezTo>
                    <a:pt x="1013" y="3022"/>
                    <a:pt x="516" y="3436"/>
                    <a:pt x="1" y="3819"/>
                  </a:cubicBezTo>
                  <a:cubicBezTo>
                    <a:pt x="11" y="3848"/>
                    <a:pt x="24" y="3879"/>
                    <a:pt x="36" y="3909"/>
                  </a:cubicBezTo>
                  <a:cubicBezTo>
                    <a:pt x="419" y="3625"/>
                    <a:pt x="791" y="3326"/>
                    <a:pt x="1158" y="3017"/>
                  </a:cubicBezTo>
                  <a:cubicBezTo>
                    <a:pt x="2116" y="2213"/>
                    <a:pt x="3039" y="1358"/>
                    <a:pt x="4067" y="640"/>
                  </a:cubicBezTo>
                  <a:cubicBezTo>
                    <a:pt x="4192" y="554"/>
                    <a:pt x="4316" y="470"/>
                    <a:pt x="4444" y="387"/>
                  </a:cubicBezTo>
                  <a:cubicBezTo>
                    <a:pt x="4567" y="307"/>
                    <a:pt x="4690" y="228"/>
                    <a:pt x="4823" y="170"/>
                  </a:cubicBezTo>
                  <a:cubicBezTo>
                    <a:pt x="4919" y="128"/>
                    <a:pt x="5024" y="94"/>
                    <a:pt x="5130" y="94"/>
                  </a:cubicBezTo>
                  <a:cubicBezTo>
                    <a:pt x="5153" y="94"/>
                    <a:pt x="5176" y="95"/>
                    <a:pt x="5199" y="99"/>
                  </a:cubicBezTo>
                  <a:cubicBezTo>
                    <a:pt x="5334" y="119"/>
                    <a:pt x="5440" y="215"/>
                    <a:pt x="5472" y="347"/>
                  </a:cubicBezTo>
                  <a:cubicBezTo>
                    <a:pt x="5545" y="662"/>
                    <a:pt x="5279" y="901"/>
                    <a:pt x="5049" y="1065"/>
                  </a:cubicBezTo>
                  <a:cubicBezTo>
                    <a:pt x="4806" y="1241"/>
                    <a:pt x="4564" y="1416"/>
                    <a:pt x="4337" y="1613"/>
                  </a:cubicBezTo>
                  <a:cubicBezTo>
                    <a:pt x="3455" y="2380"/>
                    <a:pt x="2754" y="3355"/>
                    <a:pt x="2310" y="4435"/>
                  </a:cubicBezTo>
                  <a:cubicBezTo>
                    <a:pt x="2194" y="4717"/>
                    <a:pt x="2091" y="5008"/>
                    <a:pt x="2009" y="5306"/>
                  </a:cubicBezTo>
                  <a:cubicBezTo>
                    <a:pt x="2045" y="5296"/>
                    <a:pt x="2081" y="5284"/>
                    <a:pt x="2116" y="5274"/>
                  </a:cubicBezTo>
                  <a:cubicBezTo>
                    <a:pt x="2175" y="5064"/>
                    <a:pt x="2246" y="4860"/>
                    <a:pt x="2323" y="4659"/>
                  </a:cubicBezTo>
                  <a:cubicBezTo>
                    <a:pt x="2746" y="3547"/>
                    <a:pt x="3439" y="2540"/>
                    <a:pt x="4328" y="1749"/>
                  </a:cubicBezTo>
                  <a:cubicBezTo>
                    <a:pt x="4546" y="1555"/>
                    <a:pt x="4777" y="1374"/>
                    <a:pt x="5016" y="1208"/>
                  </a:cubicBezTo>
                  <a:cubicBezTo>
                    <a:pt x="5251" y="1041"/>
                    <a:pt x="5512" y="858"/>
                    <a:pt x="5569" y="554"/>
                  </a:cubicBezTo>
                  <a:cubicBezTo>
                    <a:pt x="5616" y="293"/>
                    <a:pt x="5467" y="29"/>
                    <a:pt x="5189" y="3"/>
                  </a:cubicBezTo>
                  <a:cubicBezTo>
                    <a:pt x="5168" y="1"/>
                    <a:pt x="5148" y="0"/>
                    <a:pt x="5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3"/>
            <p:cNvSpPr/>
            <p:nvPr/>
          </p:nvSpPr>
          <p:spPr>
            <a:xfrm>
              <a:off x="6574150" y="3901875"/>
              <a:ext cx="88475" cy="76875"/>
            </a:xfrm>
            <a:custGeom>
              <a:avLst/>
              <a:gdLst/>
              <a:ahLst/>
              <a:cxnLst/>
              <a:rect l="l" t="t" r="r" b="b"/>
              <a:pathLst>
                <a:path w="3539" h="3075" extrusionOk="0">
                  <a:moveTo>
                    <a:pt x="3429" y="0"/>
                  </a:moveTo>
                  <a:cubicBezTo>
                    <a:pt x="3148" y="380"/>
                    <a:pt x="2842" y="737"/>
                    <a:pt x="2515" y="1071"/>
                  </a:cubicBezTo>
                  <a:cubicBezTo>
                    <a:pt x="1988" y="1611"/>
                    <a:pt x="1405" y="2096"/>
                    <a:pt x="778" y="2515"/>
                  </a:cubicBezTo>
                  <a:cubicBezTo>
                    <a:pt x="526" y="2683"/>
                    <a:pt x="265" y="2840"/>
                    <a:pt x="1" y="2985"/>
                  </a:cubicBezTo>
                  <a:cubicBezTo>
                    <a:pt x="11" y="3014"/>
                    <a:pt x="19" y="3045"/>
                    <a:pt x="30" y="3075"/>
                  </a:cubicBezTo>
                  <a:cubicBezTo>
                    <a:pt x="593" y="2770"/>
                    <a:pt x="1127" y="2411"/>
                    <a:pt x="1626" y="2010"/>
                  </a:cubicBezTo>
                  <a:cubicBezTo>
                    <a:pt x="2218" y="1532"/>
                    <a:pt x="2761" y="990"/>
                    <a:pt x="3240" y="398"/>
                  </a:cubicBezTo>
                  <a:cubicBezTo>
                    <a:pt x="3342" y="272"/>
                    <a:pt x="3442" y="144"/>
                    <a:pt x="3539" y="10"/>
                  </a:cubicBezTo>
                  <a:cubicBezTo>
                    <a:pt x="3502" y="6"/>
                    <a:pt x="3465" y="5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3"/>
            <p:cNvSpPr/>
            <p:nvPr/>
          </p:nvSpPr>
          <p:spPr>
            <a:xfrm>
              <a:off x="6564300" y="3896550"/>
              <a:ext cx="43675" cy="38350"/>
            </a:xfrm>
            <a:custGeom>
              <a:avLst/>
              <a:gdLst/>
              <a:ahLst/>
              <a:cxnLst/>
              <a:rect l="l" t="t" r="r" b="b"/>
              <a:pathLst>
                <a:path w="1747" h="1534" extrusionOk="0">
                  <a:moveTo>
                    <a:pt x="1638" y="0"/>
                  </a:moveTo>
                  <a:cubicBezTo>
                    <a:pt x="1418" y="275"/>
                    <a:pt x="1173" y="532"/>
                    <a:pt x="910" y="766"/>
                  </a:cubicBezTo>
                  <a:cubicBezTo>
                    <a:pt x="626" y="1014"/>
                    <a:pt x="322" y="1237"/>
                    <a:pt x="1" y="1429"/>
                  </a:cubicBezTo>
                  <a:cubicBezTo>
                    <a:pt x="5" y="1464"/>
                    <a:pt x="8" y="1499"/>
                    <a:pt x="14" y="1533"/>
                  </a:cubicBezTo>
                  <a:lnTo>
                    <a:pt x="14" y="1531"/>
                  </a:lnTo>
                  <a:cubicBezTo>
                    <a:pt x="625" y="1169"/>
                    <a:pt x="1173" y="704"/>
                    <a:pt x="1628" y="160"/>
                  </a:cubicBezTo>
                  <a:cubicBezTo>
                    <a:pt x="1667" y="110"/>
                    <a:pt x="1709" y="61"/>
                    <a:pt x="1747" y="11"/>
                  </a:cubicBezTo>
                  <a:cubicBezTo>
                    <a:pt x="1710" y="9"/>
                    <a:pt x="1674" y="3"/>
                    <a:pt x="16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3"/>
            <p:cNvSpPr/>
            <p:nvPr/>
          </p:nvSpPr>
          <p:spPr>
            <a:xfrm>
              <a:off x="6828100" y="4085900"/>
              <a:ext cx="222675" cy="377750"/>
            </a:xfrm>
            <a:custGeom>
              <a:avLst/>
              <a:gdLst/>
              <a:ahLst/>
              <a:cxnLst/>
              <a:rect l="l" t="t" r="r" b="b"/>
              <a:pathLst>
                <a:path w="8907" h="15110" extrusionOk="0">
                  <a:moveTo>
                    <a:pt x="4895" y="0"/>
                  </a:moveTo>
                  <a:cubicBezTo>
                    <a:pt x="4242" y="0"/>
                    <a:pt x="3537" y="301"/>
                    <a:pt x="3130" y="763"/>
                  </a:cubicBezTo>
                  <a:cubicBezTo>
                    <a:pt x="3044" y="865"/>
                    <a:pt x="2955" y="963"/>
                    <a:pt x="2867" y="1064"/>
                  </a:cubicBezTo>
                  <a:cubicBezTo>
                    <a:pt x="2221" y="1801"/>
                    <a:pt x="1573" y="2538"/>
                    <a:pt x="926" y="3276"/>
                  </a:cubicBezTo>
                  <a:cubicBezTo>
                    <a:pt x="609" y="3638"/>
                    <a:pt x="281" y="4016"/>
                    <a:pt x="147" y="4479"/>
                  </a:cubicBezTo>
                  <a:cubicBezTo>
                    <a:pt x="134" y="4524"/>
                    <a:pt x="122" y="4571"/>
                    <a:pt x="115" y="4616"/>
                  </a:cubicBezTo>
                  <a:cubicBezTo>
                    <a:pt x="1" y="5195"/>
                    <a:pt x="199" y="5811"/>
                    <a:pt x="536" y="6303"/>
                  </a:cubicBezTo>
                  <a:cubicBezTo>
                    <a:pt x="554" y="6330"/>
                    <a:pt x="572" y="6356"/>
                    <a:pt x="593" y="6382"/>
                  </a:cubicBezTo>
                  <a:cubicBezTo>
                    <a:pt x="630" y="6435"/>
                    <a:pt x="674" y="6490"/>
                    <a:pt x="717" y="6542"/>
                  </a:cubicBezTo>
                  <a:cubicBezTo>
                    <a:pt x="1017" y="6911"/>
                    <a:pt x="1386" y="7223"/>
                    <a:pt x="1760" y="7524"/>
                  </a:cubicBezTo>
                  <a:cubicBezTo>
                    <a:pt x="1809" y="7563"/>
                    <a:pt x="1859" y="7605"/>
                    <a:pt x="1907" y="7644"/>
                  </a:cubicBezTo>
                  <a:cubicBezTo>
                    <a:pt x="1825" y="7738"/>
                    <a:pt x="1758" y="7854"/>
                    <a:pt x="1710" y="7983"/>
                  </a:cubicBezTo>
                  <a:cubicBezTo>
                    <a:pt x="1686" y="8054"/>
                    <a:pt x="1665" y="8128"/>
                    <a:pt x="1652" y="8201"/>
                  </a:cubicBezTo>
                  <a:cubicBezTo>
                    <a:pt x="1647" y="8229"/>
                    <a:pt x="1644" y="8255"/>
                    <a:pt x="1639" y="8281"/>
                  </a:cubicBezTo>
                  <a:cubicBezTo>
                    <a:pt x="1638" y="8303"/>
                    <a:pt x="1635" y="8324"/>
                    <a:pt x="1635" y="8346"/>
                  </a:cubicBezTo>
                  <a:cubicBezTo>
                    <a:pt x="1632" y="8368"/>
                    <a:pt x="1631" y="8390"/>
                    <a:pt x="1631" y="8411"/>
                  </a:cubicBezTo>
                  <a:cubicBezTo>
                    <a:pt x="1629" y="8475"/>
                    <a:pt x="1632" y="8537"/>
                    <a:pt x="1642" y="8598"/>
                  </a:cubicBezTo>
                  <a:cubicBezTo>
                    <a:pt x="1651" y="8656"/>
                    <a:pt x="1664" y="8712"/>
                    <a:pt x="1681" y="8764"/>
                  </a:cubicBezTo>
                  <a:cubicBezTo>
                    <a:pt x="1799" y="9121"/>
                    <a:pt x="2120" y="9401"/>
                    <a:pt x="2486" y="9474"/>
                  </a:cubicBezTo>
                  <a:cubicBezTo>
                    <a:pt x="2356" y="9881"/>
                    <a:pt x="2685" y="10370"/>
                    <a:pt x="3112" y="10402"/>
                  </a:cubicBezTo>
                  <a:cubicBezTo>
                    <a:pt x="3323" y="12385"/>
                    <a:pt x="4723" y="14197"/>
                    <a:pt x="6593" y="14901"/>
                  </a:cubicBezTo>
                  <a:cubicBezTo>
                    <a:pt x="6907" y="15020"/>
                    <a:pt x="7240" y="15110"/>
                    <a:pt x="7574" y="15110"/>
                  </a:cubicBezTo>
                  <a:cubicBezTo>
                    <a:pt x="7643" y="15110"/>
                    <a:pt x="7712" y="15106"/>
                    <a:pt x="7780" y="15098"/>
                  </a:cubicBezTo>
                  <a:cubicBezTo>
                    <a:pt x="8181" y="15052"/>
                    <a:pt x="8581" y="14836"/>
                    <a:pt x="8768" y="14475"/>
                  </a:cubicBezTo>
                  <a:cubicBezTo>
                    <a:pt x="8880" y="14260"/>
                    <a:pt x="8907" y="14018"/>
                    <a:pt x="8904" y="13772"/>
                  </a:cubicBezTo>
                  <a:cubicBezTo>
                    <a:pt x="8902" y="13643"/>
                    <a:pt x="8892" y="13514"/>
                    <a:pt x="8882" y="13388"/>
                  </a:cubicBezTo>
                  <a:cubicBezTo>
                    <a:pt x="8801" y="12397"/>
                    <a:pt x="8718" y="11406"/>
                    <a:pt x="8637" y="10415"/>
                  </a:cubicBezTo>
                  <a:cubicBezTo>
                    <a:pt x="8594" y="9894"/>
                    <a:pt x="8479" y="9271"/>
                    <a:pt x="7993" y="9082"/>
                  </a:cubicBezTo>
                  <a:cubicBezTo>
                    <a:pt x="8283" y="8872"/>
                    <a:pt x="8461" y="8515"/>
                    <a:pt x="8455" y="8156"/>
                  </a:cubicBezTo>
                  <a:cubicBezTo>
                    <a:pt x="8449" y="7799"/>
                    <a:pt x="8259" y="7449"/>
                    <a:pt x="7963" y="7250"/>
                  </a:cubicBezTo>
                  <a:cubicBezTo>
                    <a:pt x="8181" y="7019"/>
                    <a:pt x="8316" y="6713"/>
                    <a:pt x="8349" y="6402"/>
                  </a:cubicBezTo>
                  <a:cubicBezTo>
                    <a:pt x="8369" y="6224"/>
                    <a:pt x="8356" y="6041"/>
                    <a:pt x="8310" y="5869"/>
                  </a:cubicBezTo>
                  <a:cubicBezTo>
                    <a:pt x="8175" y="5390"/>
                    <a:pt x="7783" y="4992"/>
                    <a:pt x="7305" y="4854"/>
                  </a:cubicBezTo>
                  <a:cubicBezTo>
                    <a:pt x="7340" y="3981"/>
                    <a:pt x="7376" y="3074"/>
                    <a:pt x="7162" y="2227"/>
                  </a:cubicBezTo>
                  <a:cubicBezTo>
                    <a:pt x="7035" y="1722"/>
                    <a:pt x="6806" y="1228"/>
                    <a:pt x="6477" y="829"/>
                  </a:cubicBezTo>
                  <a:lnTo>
                    <a:pt x="6450" y="795"/>
                  </a:lnTo>
                  <a:cubicBezTo>
                    <a:pt x="6231" y="539"/>
                    <a:pt x="5972" y="322"/>
                    <a:pt x="5668" y="170"/>
                  </a:cubicBezTo>
                  <a:cubicBezTo>
                    <a:pt x="5583" y="126"/>
                    <a:pt x="5490" y="92"/>
                    <a:pt x="5396" y="66"/>
                  </a:cubicBezTo>
                  <a:cubicBezTo>
                    <a:pt x="5237" y="21"/>
                    <a:pt x="5068" y="0"/>
                    <a:pt x="4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3"/>
            <p:cNvSpPr/>
            <p:nvPr/>
          </p:nvSpPr>
          <p:spPr>
            <a:xfrm>
              <a:off x="6800200" y="4024875"/>
              <a:ext cx="190275" cy="252325"/>
            </a:xfrm>
            <a:custGeom>
              <a:avLst/>
              <a:gdLst/>
              <a:ahLst/>
              <a:cxnLst/>
              <a:rect l="l" t="t" r="r" b="b"/>
              <a:pathLst>
                <a:path w="7611" h="10093" extrusionOk="0">
                  <a:moveTo>
                    <a:pt x="4050" y="1"/>
                  </a:moveTo>
                  <a:cubicBezTo>
                    <a:pt x="3969" y="62"/>
                    <a:pt x="3887" y="125"/>
                    <a:pt x="3805" y="190"/>
                  </a:cubicBezTo>
                  <a:cubicBezTo>
                    <a:pt x="3728" y="253"/>
                    <a:pt x="3650" y="318"/>
                    <a:pt x="3572" y="383"/>
                  </a:cubicBezTo>
                  <a:cubicBezTo>
                    <a:pt x="2577" y="1211"/>
                    <a:pt x="1609" y="2247"/>
                    <a:pt x="968" y="3381"/>
                  </a:cubicBezTo>
                  <a:cubicBezTo>
                    <a:pt x="315" y="4533"/>
                    <a:pt x="1" y="5784"/>
                    <a:pt x="342" y="7013"/>
                  </a:cubicBezTo>
                  <a:cubicBezTo>
                    <a:pt x="710" y="8332"/>
                    <a:pt x="1480" y="9389"/>
                    <a:pt x="2654" y="10092"/>
                  </a:cubicBezTo>
                  <a:cubicBezTo>
                    <a:pt x="2690" y="10072"/>
                    <a:pt x="2725" y="10053"/>
                    <a:pt x="2761" y="10033"/>
                  </a:cubicBezTo>
                  <a:cubicBezTo>
                    <a:pt x="2796" y="10011"/>
                    <a:pt x="2834" y="9989"/>
                    <a:pt x="2870" y="9966"/>
                  </a:cubicBezTo>
                  <a:cubicBezTo>
                    <a:pt x="2897" y="9949"/>
                    <a:pt x="2922" y="9933"/>
                    <a:pt x="2949" y="9916"/>
                  </a:cubicBezTo>
                  <a:lnTo>
                    <a:pt x="3030" y="9861"/>
                  </a:lnTo>
                  <a:cubicBezTo>
                    <a:pt x="3085" y="9824"/>
                    <a:pt x="3139" y="9787"/>
                    <a:pt x="3194" y="9745"/>
                  </a:cubicBezTo>
                  <a:cubicBezTo>
                    <a:pt x="3222" y="9726"/>
                    <a:pt x="3248" y="9704"/>
                    <a:pt x="3275" y="9684"/>
                  </a:cubicBezTo>
                  <a:cubicBezTo>
                    <a:pt x="3330" y="9642"/>
                    <a:pt x="3385" y="9597"/>
                    <a:pt x="3442" y="9552"/>
                  </a:cubicBezTo>
                  <a:cubicBezTo>
                    <a:pt x="3469" y="9531"/>
                    <a:pt x="3497" y="9506"/>
                    <a:pt x="3526" y="9483"/>
                  </a:cubicBezTo>
                  <a:cubicBezTo>
                    <a:pt x="3592" y="9426"/>
                    <a:pt x="3659" y="9367"/>
                    <a:pt x="3728" y="9305"/>
                  </a:cubicBezTo>
                  <a:cubicBezTo>
                    <a:pt x="3986" y="9072"/>
                    <a:pt x="4246" y="8808"/>
                    <a:pt x="4507" y="8520"/>
                  </a:cubicBezTo>
                  <a:lnTo>
                    <a:pt x="4594" y="8423"/>
                  </a:lnTo>
                  <a:cubicBezTo>
                    <a:pt x="4947" y="8025"/>
                    <a:pt x="5293" y="7585"/>
                    <a:pt x="5620" y="7123"/>
                  </a:cubicBezTo>
                  <a:cubicBezTo>
                    <a:pt x="5649" y="7087"/>
                    <a:pt x="5675" y="7049"/>
                    <a:pt x="5700" y="7012"/>
                  </a:cubicBezTo>
                  <a:cubicBezTo>
                    <a:pt x="5748" y="6947"/>
                    <a:pt x="5793" y="6881"/>
                    <a:pt x="5836" y="6816"/>
                  </a:cubicBezTo>
                  <a:cubicBezTo>
                    <a:pt x="5917" y="6696"/>
                    <a:pt x="5997" y="6574"/>
                    <a:pt x="6075" y="6451"/>
                  </a:cubicBezTo>
                  <a:cubicBezTo>
                    <a:pt x="6092" y="6422"/>
                    <a:pt x="6111" y="6396"/>
                    <a:pt x="6128" y="6367"/>
                  </a:cubicBezTo>
                  <a:cubicBezTo>
                    <a:pt x="6218" y="6226"/>
                    <a:pt x="6305" y="6084"/>
                    <a:pt x="6388" y="5942"/>
                  </a:cubicBezTo>
                  <a:cubicBezTo>
                    <a:pt x="6422" y="5885"/>
                    <a:pt x="6454" y="5827"/>
                    <a:pt x="6487" y="5770"/>
                  </a:cubicBezTo>
                  <a:cubicBezTo>
                    <a:pt x="6496" y="5755"/>
                    <a:pt x="6505" y="5739"/>
                    <a:pt x="6515" y="5722"/>
                  </a:cubicBezTo>
                  <a:cubicBezTo>
                    <a:pt x="6555" y="5648"/>
                    <a:pt x="6597" y="5574"/>
                    <a:pt x="6638" y="5500"/>
                  </a:cubicBezTo>
                  <a:cubicBezTo>
                    <a:pt x="6660" y="5460"/>
                    <a:pt x="6678" y="5421"/>
                    <a:pt x="6700" y="5380"/>
                  </a:cubicBezTo>
                  <a:cubicBezTo>
                    <a:pt x="6833" y="5131"/>
                    <a:pt x="6954" y="4882"/>
                    <a:pt x="7065" y="4639"/>
                  </a:cubicBezTo>
                  <a:cubicBezTo>
                    <a:pt x="7087" y="4590"/>
                    <a:pt x="7108" y="4542"/>
                    <a:pt x="7127" y="4494"/>
                  </a:cubicBezTo>
                  <a:cubicBezTo>
                    <a:pt x="7155" y="4431"/>
                    <a:pt x="7181" y="4367"/>
                    <a:pt x="7207" y="4303"/>
                  </a:cubicBezTo>
                  <a:cubicBezTo>
                    <a:pt x="7233" y="4242"/>
                    <a:pt x="7256" y="4179"/>
                    <a:pt x="7282" y="4115"/>
                  </a:cubicBezTo>
                  <a:cubicBezTo>
                    <a:pt x="7301" y="4067"/>
                    <a:pt x="7320" y="4018"/>
                    <a:pt x="7336" y="3970"/>
                  </a:cubicBezTo>
                  <a:cubicBezTo>
                    <a:pt x="7363" y="3895"/>
                    <a:pt x="7388" y="3821"/>
                    <a:pt x="7414" y="3744"/>
                  </a:cubicBezTo>
                  <a:cubicBezTo>
                    <a:pt x="7472" y="3569"/>
                    <a:pt x="7522" y="3397"/>
                    <a:pt x="7564" y="3230"/>
                  </a:cubicBezTo>
                  <a:cubicBezTo>
                    <a:pt x="7582" y="3162"/>
                    <a:pt x="7596" y="3091"/>
                    <a:pt x="7611" y="3025"/>
                  </a:cubicBezTo>
                  <a:cubicBezTo>
                    <a:pt x="6149" y="1173"/>
                    <a:pt x="5040" y="473"/>
                    <a:pt x="4453" y="185"/>
                  </a:cubicBezTo>
                  <a:cubicBezTo>
                    <a:pt x="4257" y="86"/>
                    <a:pt x="4119" y="34"/>
                    <a:pt x="4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3"/>
            <p:cNvSpPr/>
            <p:nvPr/>
          </p:nvSpPr>
          <p:spPr>
            <a:xfrm>
              <a:off x="6876950" y="3990350"/>
              <a:ext cx="34850" cy="39250"/>
            </a:xfrm>
            <a:custGeom>
              <a:avLst/>
              <a:gdLst/>
              <a:ahLst/>
              <a:cxnLst/>
              <a:rect l="l" t="t" r="r" b="b"/>
              <a:pathLst>
                <a:path w="1394" h="1570" extrusionOk="0">
                  <a:moveTo>
                    <a:pt x="997" y="0"/>
                  </a:moveTo>
                  <a:cubicBezTo>
                    <a:pt x="880" y="0"/>
                    <a:pt x="762" y="11"/>
                    <a:pt x="647" y="34"/>
                  </a:cubicBezTo>
                  <a:cubicBezTo>
                    <a:pt x="421" y="75"/>
                    <a:pt x="202" y="157"/>
                    <a:pt x="1" y="270"/>
                  </a:cubicBezTo>
                  <a:cubicBezTo>
                    <a:pt x="218" y="396"/>
                    <a:pt x="415" y="557"/>
                    <a:pt x="558" y="761"/>
                  </a:cubicBezTo>
                  <a:cubicBezTo>
                    <a:pt x="571" y="775"/>
                    <a:pt x="580" y="790"/>
                    <a:pt x="590" y="806"/>
                  </a:cubicBezTo>
                  <a:cubicBezTo>
                    <a:pt x="738" y="1030"/>
                    <a:pt x="784" y="1305"/>
                    <a:pt x="739" y="1570"/>
                  </a:cubicBezTo>
                  <a:cubicBezTo>
                    <a:pt x="854" y="1540"/>
                    <a:pt x="964" y="1525"/>
                    <a:pt x="1075" y="1525"/>
                  </a:cubicBezTo>
                  <a:cubicBezTo>
                    <a:pt x="1178" y="1525"/>
                    <a:pt x="1281" y="1538"/>
                    <a:pt x="1386" y="1563"/>
                  </a:cubicBezTo>
                  <a:cubicBezTo>
                    <a:pt x="1389" y="1563"/>
                    <a:pt x="1392" y="1564"/>
                    <a:pt x="1394" y="1564"/>
                  </a:cubicBezTo>
                  <a:cubicBezTo>
                    <a:pt x="1095" y="1108"/>
                    <a:pt x="1014" y="529"/>
                    <a:pt x="1166" y="8"/>
                  </a:cubicBezTo>
                  <a:cubicBezTo>
                    <a:pt x="1110" y="3"/>
                    <a:pt x="1054" y="0"/>
                    <a:pt x="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3"/>
            <p:cNvSpPr/>
            <p:nvPr/>
          </p:nvSpPr>
          <p:spPr>
            <a:xfrm>
              <a:off x="6910250" y="4210600"/>
              <a:ext cx="97375" cy="56675"/>
            </a:xfrm>
            <a:custGeom>
              <a:avLst/>
              <a:gdLst/>
              <a:ahLst/>
              <a:cxnLst/>
              <a:rect l="l" t="t" r="r" b="b"/>
              <a:pathLst>
                <a:path w="3895" h="2267" extrusionOk="0">
                  <a:moveTo>
                    <a:pt x="3828" y="1"/>
                  </a:moveTo>
                  <a:cubicBezTo>
                    <a:pt x="3819" y="1"/>
                    <a:pt x="3809" y="4"/>
                    <a:pt x="3799" y="11"/>
                  </a:cubicBezTo>
                  <a:cubicBezTo>
                    <a:pt x="2667" y="930"/>
                    <a:pt x="1406" y="1657"/>
                    <a:pt x="46" y="2181"/>
                  </a:cubicBezTo>
                  <a:cubicBezTo>
                    <a:pt x="0" y="2198"/>
                    <a:pt x="13" y="2267"/>
                    <a:pt x="53" y="2267"/>
                  </a:cubicBezTo>
                  <a:cubicBezTo>
                    <a:pt x="58" y="2267"/>
                    <a:pt x="63" y="2266"/>
                    <a:pt x="69" y="2264"/>
                  </a:cubicBezTo>
                  <a:cubicBezTo>
                    <a:pt x="1444" y="1735"/>
                    <a:pt x="2717" y="1001"/>
                    <a:pt x="3860" y="72"/>
                  </a:cubicBezTo>
                  <a:cubicBezTo>
                    <a:pt x="3894" y="43"/>
                    <a:pt x="3864" y="1"/>
                    <a:pt x="3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3"/>
            <p:cNvSpPr/>
            <p:nvPr/>
          </p:nvSpPr>
          <p:spPr>
            <a:xfrm>
              <a:off x="6929300" y="4267700"/>
              <a:ext cx="94625" cy="28750"/>
            </a:xfrm>
            <a:custGeom>
              <a:avLst/>
              <a:gdLst/>
              <a:ahLst/>
              <a:cxnLst/>
              <a:rect l="l" t="t" r="r" b="b"/>
              <a:pathLst>
                <a:path w="3785" h="1150" extrusionOk="0">
                  <a:moveTo>
                    <a:pt x="3719" y="0"/>
                  </a:moveTo>
                  <a:cubicBezTo>
                    <a:pt x="3713" y="0"/>
                    <a:pt x="3706" y="2"/>
                    <a:pt x="3699" y="6"/>
                  </a:cubicBezTo>
                  <a:cubicBezTo>
                    <a:pt x="2548" y="565"/>
                    <a:pt x="1326" y="919"/>
                    <a:pt x="57" y="1063"/>
                  </a:cubicBezTo>
                  <a:cubicBezTo>
                    <a:pt x="3" y="1067"/>
                    <a:pt x="0" y="1150"/>
                    <a:pt x="53" y="1150"/>
                  </a:cubicBezTo>
                  <a:cubicBezTo>
                    <a:pt x="54" y="1150"/>
                    <a:pt x="55" y="1149"/>
                    <a:pt x="57" y="1149"/>
                  </a:cubicBezTo>
                  <a:cubicBezTo>
                    <a:pt x="1344" y="1005"/>
                    <a:pt x="2579" y="646"/>
                    <a:pt x="3742" y="80"/>
                  </a:cubicBezTo>
                  <a:cubicBezTo>
                    <a:pt x="3785" y="60"/>
                    <a:pt x="3759" y="0"/>
                    <a:pt x="37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3"/>
            <p:cNvSpPr/>
            <p:nvPr/>
          </p:nvSpPr>
          <p:spPr>
            <a:xfrm>
              <a:off x="6942975" y="4310100"/>
              <a:ext cx="73525" cy="17500"/>
            </a:xfrm>
            <a:custGeom>
              <a:avLst/>
              <a:gdLst/>
              <a:ahLst/>
              <a:cxnLst/>
              <a:rect l="l" t="t" r="r" b="b"/>
              <a:pathLst>
                <a:path w="2941" h="700" extrusionOk="0">
                  <a:moveTo>
                    <a:pt x="2885" y="0"/>
                  </a:moveTo>
                  <a:cubicBezTo>
                    <a:pt x="2880" y="0"/>
                    <a:pt x="2875" y="1"/>
                    <a:pt x="2870" y="3"/>
                  </a:cubicBezTo>
                  <a:cubicBezTo>
                    <a:pt x="1958" y="329"/>
                    <a:pt x="1021" y="533"/>
                    <a:pt x="54" y="613"/>
                  </a:cubicBezTo>
                  <a:cubicBezTo>
                    <a:pt x="1" y="616"/>
                    <a:pt x="0" y="700"/>
                    <a:pt x="53" y="700"/>
                  </a:cubicBezTo>
                  <a:cubicBezTo>
                    <a:pt x="54" y="700"/>
                    <a:pt x="55" y="700"/>
                    <a:pt x="55" y="700"/>
                  </a:cubicBezTo>
                  <a:cubicBezTo>
                    <a:pt x="1028" y="620"/>
                    <a:pt x="1974" y="416"/>
                    <a:pt x="2893" y="86"/>
                  </a:cubicBezTo>
                  <a:cubicBezTo>
                    <a:pt x="2941" y="70"/>
                    <a:pt x="2926" y="0"/>
                    <a:pt x="28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3"/>
            <p:cNvSpPr/>
            <p:nvPr/>
          </p:nvSpPr>
          <p:spPr>
            <a:xfrm>
              <a:off x="6904975" y="4058900"/>
              <a:ext cx="14100" cy="8175"/>
            </a:xfrm>
            <a:custGeom>
              <a:avLst/>
              <a:gdLst/>
              <a:ahLst/>
              <a:cxnLst/>
              <a:rect l="l" t="t" r="r" b="b"/>
              <a:pathLst>
                <a:path w="564" h="327" extrusionOk="0">
                  <a:moveTo>
                    <a:pt x="364" y="1"/>
                  </a:moveTo>
                  <a:cubicBezTo>
                    <a:pt x="260" y="1"/>
                    <a:pt x="143" y="44"/>
                    <a:pt x="77" y="80"/>
                  </a:cubicBezTo>
                  <a:cubicBezTo>
                    <a:pt x="40" y="102"/>
                    <a:pt x="0" y="135"/>
                    <a:pt x="2" y="179"/>
                  </a:cubicBezTo>
                  <a:cubicBezTo>
                    <a:pt x="3" y="215"/>
                    <a:pt x="32" y="241"/>
                    <a:pt x="63" y="261"/>
                  </a:cubicBezTo>
                  <a:cubicBezTo>
                    <a:pt x="129" y="305"/>
                    <a:pt x="207" y="327"/>
                    <a:pt x="286" y="327"/>
                  </a:cubicBezTo>
                  <a:cubicBezTo>
                    <a:pt x="338" y="327"/>
                    <a:pt x="391" y="317"/>
                    <a:pt x="439" y="297"/>
                  </a:cubicBezTo>
                  <a:cubicBezTo>
                    <a:pt x="483" y="280"/>
                    <a:pt x="526" y="252"/>
                    <a:pt x="546" y="209"/>
                  </a:cubicBezTo>
                  <a:cubicBezTo>
                    <a:pt x="564" y="173"/>
                    <a:pt x="564" y="128"/>
                    <a:pt x="546" y="93"/>
                  </a:cubicBezTo>
                  <a:cubicBezTo>
                    <a:pt x="511" y="25"/>
                    <a:pt x="441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3"/>
            <p:cNvSpPr/>
            <p:nvPr/>
          </p:nvSpPr>
          <p:spPr>
            <a:xfrm>
              <a:off x="6902175" y="3992900"/>
              <a:ext cx="193725" cy="267750"/>
            </a:xfrm>
            <a:custGeom>
              <a:avLst/>
              <a:gdLst/>
              <a:ahLst/>
              <a:cxnLst/>
              <a:rect l="l" t="t" r="r" b="b"/>
              <a:pathLst>
                <a:path w="7749" h="10710" extrusionOk="0">
                  <a:moveTo>
                    <a:pt x="647" y="0"/>
                  </a:moveTo>
                  <a:cubicBezTo>
                    <a:pt x="545" y="10"/>
                    <a:pt x="447" y="20"/>
                    <a:pt x="347" y="32"/>
                  </a:cubicBezTo>
                  <a:cubicBezTo>
                    <a:pt x="256" y="39"/>
                    <a:pt x="167" y="48"/>
                    <a:pt x="78" y="56"/>
                  </a:cubicBezTo>
                  <a:cubicBezTo>
                    <a:pt x="57" y="58"/>
                    <a:pt x="42" y="62"/>
                    <a:pt x="21" y="64"/>
                  </a:cubicBezTo>
                  <a:cubicBezTo>
                    <a:pt x="7" y="303"/>
                    <a:pt x="1" y="541"/>
                    <a:pt x="7" y="782"/>
                  </a:cubicBezTo>
                  <a:cubicBezTo>
                    <a:pt x="7" y="837"/>
                    <a:pt x="8" y="890"/>
                    <a:pt x="11" y="947"/>
                  </a:cubicBezTo>
                  <a:cubicBezTo>
                    <a:pt x="62" y="2460"/>
                    <a:pt x="440" y="3980"/>
                    <a:pt x="1108" y="5337"/>
                  </a:cubicBezTo>
                  <a:cubicBezTo>
                    <a:pt x="1149" y="5417"/>
                    <a:pt x="1191" y="5497"/>
                    <a:pt x="1231" y="5573"/>
                  </a:cubicBezTo>
                  <a:cubicBezTo>
                    <a:pt x="1433" y="5956"/>
                    <a:pt x="1657" y="6325"/>
                    <a:pt x="1905" y="6674"/>
                  </a:cubicBezTo>
                  <a:cubicBezTo>
                    <a:pt x="1996" y="6802"/>
                    <a:pt x="2090" y="6931"/>
                    <a:pt x="2187" y="7054"/>
                  </a:cubicBezTo>
                  <a:cubicBezTo>
                    <a:pt x="2220" y="7096"/>
                    <a:pt x="2255" y="7137"/>
                    <a:pt x="2288" y="7179"/>
                  </a:cubicBezTo>
                  <a:cubicBezTo>
                    <a:pt x="2361" y="7272"/>
                    <a:pt x="2439" y="7360"/>
                    <a:pt x="2516" y="7448"/>
                  </a:cubicBezTo>
                  <a:cubicBezTo>
                    <a:pt x="2546" y="7484"/>
                    <a:pt x="2578" y="7523"/>
                    <a:pt x="2611" y="7557"/>
                  </a:cubicBezTo>
                  <a:cubicBezTo>
                    <a:pt x="2808" y="7780"/>
                    <a:pt x="3016" y="7991"/>
                    <a:pt x="3234" y="8197"/>
                  </a:cubicBezTo>
                  <a:cubicBezTo>
                    <a:pt x="3258" y="8220"/>
                    <a:pt x="3286" y="8243"/>
                    <a:pt x="3312" y="8266"/>
                  </a:cubicBezTo>
                  <a:cubicBezTo>
                    <a:pt x="3747" y="8668"/>
                    <a:pt x="4218" y="9033"/>
                    <a:pt x="4717" y="9356"/>
                  </a:cubicBezTo>
                  <a:cubicBezTo>
                    <a:pt x="4759" y="9385"/>
                    <a:pt x="4803" y="9414"/>
                    <a:pt x="4846" y="9439"/>
                  </a:cubicBezTo>
                  <a:cubicBezTo>
                    <a:pt x="5289" y="9718"/>
                    <a:pt x="5754" y="9964"/>
                    <a:pt x="6232" y="10175"/>
                  </a:cubicBezTo>
                  <a:cubicBezTo>
                    <a:pt x="6265" y="10191"/>
                    <a:pt x="6297" y="10203"/>
                    <a:pt x="6327" y="10217"/>
                  </a:cubicBezTo>
                  <a:cubicBezTo>
                    <a:pt x="6753" y="10401"/>
                    <a:pt x="7189" y="10556"/>
                    <a:pt x="7634" y="10679"/>
                  </a:cubicBezTo>
                  <a:cubicBezTo>
                    <a:pt x="7672" y="10689"/>
                    <a:pt x="7710" y="10701"/>
                    <a:pt x="7749" y="10710"/>
                  </a:cubicBezTo>
                  <a:cubicBezTo>
                    <a:pt x="7728" y="10558"/>
                    <a:pt x="7708" y="10409"/>
                    <a:pt x="7692" y="10257"/>
                  </a:cubicBezTo>
                  <a:cubicBezTo>
                    <a:pt x="7517" y="9075"/>
                    <a:pt x="7246" y="7900"/>
                    <a:pt x="6847" y="6775"/>
                  </a:cubicBezTo>
                  <a:cubicBezTo>
                    <a:pt x="6831" y="6732"/>
                    <a:pt x="6816" y="6691"/>
                    <a:pt x="6799" y="6648"/>
                  </a:cubicBezTo>
                  <a:cubicBezTo>
                    <a:pt x="6608" y="6119"/>
                    <a:pt x="6385" y="5602"/>
                    <a:pt x="6132" y="5102"/>
                  </a:cubicBezTo>
                  <a:cubicBezTo>
                    <a:pt x="6093" y="5029"/>
                    <a:pt x="6055" y="4954"/>
                    <a:pt x="6014" y="4881"/>
                  </a:cubicBezTo>
                  <a:cubicBezTo>
                    <a:pt x="5862" y="4595"/>
                    <a:pt x="5700" y="4314"/>
                    <a:pt x="5524" y="4042"/>
                  </a:cubicBezTo>
                  <a:cubicBezTo>
                    <a:pt x="5351" y="3771"/>
                    <a:pt x="5169" y="3511"/>
                    <a:pt x="4974" y="3257"/>
                  </a:cubicBezTo>
                  <a:cubicBezTo>
                    <a:pt x="4923" y="3191"/>
                    <a:pt x="4872" y="3127"/>
                    <a:pt x="4820" y="3062"/>
                  </a:cubicBezTo>
                  <a:lnTo>
                    <a:pt x="4820" y="3060"/>
                  </a:lnTo>
                  <a:cubicBezTo>
                    <a:pt x="4655" y="2850"/>
                    <a:pt x="4479" y="2649"/>
                    <a:pt x="4298" y="2457"/>
                  </a:cubicBezTo>
                  <a:cubicBezTo>
                    <a:pt x="4256" y="2410"/>
                    <a:pt x="4212" y="2367"/>
                    <a:pt x="4170" y="2323"/>
                  </a:cubicBezTo>
                  <a:lnTo>
                    <a:pt x="4170" y="2322"/>
                  </a:lnTo>
                  <a:cubicBezTo>
                    <a:pt x="3601" y="1730"/>
                    <a:pt x="2961" y="1209"/>
                    <a:pt x="2267" y="780"/>
                  </a:cubicBezTo>
                  <a:cubicBezTo>
                    <a:pt x="2201" y="738"/>
                    <a:pt x="2136" y="701"/>
                    <a:pt x="2070" y="662"/>
                  </a:cubicBezTo>
                  <a:cubicBezTo>
                    <a:pt x="1618" y="398"/>
                    <a:pt x="1142" y="174"/>
                    <a:pt x="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3"/>
            <p:cNvSpPr/>
            <p:nvPr/>
          </p:nvSpPr>
          <p:spPr>
            <a:xfrm>
              <a:off x="6903950" y="3993800"/>
              <a:ext cx="191950" cy="266850"/>
            </a:xfrm>
            <a:custGeom>
              <a:avLst/>
              <a:gdLst/>
              <a:ahLst/>
              <a:cxnLst/>
              <a:rect l="l" t="t" r="r" b="b"/>
              <a:pathLst>
                <a:path w="7678" h="10674" extrusionOk="0">
                  <a:moveTo>
                    <a:pt x="270" y="0"/>
                  </a:moveTo>
                  <a:cubicBezTo>
                    <a:pt x="180" y="7"/>
                    <a:pt x="92" y="18"/>
                    <a:pt x="1" y="26"/>
                  </a:cubicBezTo>
                  <a:cubicBezTo>
                    <a:pt x="108" y="107"/>
                    <a:pt x="212" y="193"/>
                    <a:pt x="318" y="275"/>
                  </a:cubicBezTo>
                  <a:cubicBezTo>
                    <a:pt x="341" y="297"/>
                    <a:pt x="367" y="316"/>
                    <a:pt x="390" y="338"/>
                  </a:cubicBezTo>
                  <a:cubicBezTo>
                    <a:pt x="697" y="585"/>
                    <a:pt x="997" y="840"/>
                    <a:pt x="1286" y="1105"/>
                  </a:cubicBezTo>
                  <a:cubicBezTo>
                    <a:pt x="1315" y="1129"/>
                    <a:pt x="1344" y="1155"/>
                    <a:pt x="1370" y="1180"/>
                  </a:cubicBezTo>
                  <a:cubicBezTo>
                    <a:pt x="1630" y="1417"/>
                    <a:pt x="1883" y="1661"/>
                    <a:pt x="2129" y="1908"/>
                  </a:cubicBezTo>
                  <a:cubicBezTo>
                    <a:pt x="2497" y="2277"/>
                    <a:pt x="2854" y="2661"/>
                    <a:pt x="3197" y="3058"/>
                  </a:cubicBezTo>
                  <a:cubicBezTo>
                    <a:pt x="3222" y="3082"/>
                    <a:pt x="3244" y="3111"/>
                    <a:pt x="3267" y="3139"/>
                  </a:cubicBezTo>
                  <a:cubicBezTo>
                    <a:pt x="3808" y="3768"/>
                    <a:pt x="4316" y="4427"/>
                    <a:pt x="4785" y="5110"/>
                  </a:cubicBezTo>
                  <a:lnTo>
                    <a:pt x="4840" y="5193"/>
                  </a:lnTo>
                  <a:cubicBezTo>
                    <a:pt x="5139" y="5629"/>
                    <a:pt x="5421" y="6076"/>
                    <a:pt x="5687" y="6533"/>
                  </a:cubicBezTo>
                  <a:cubicBezTo>
                    <a:pt x="5920" y="6934"/>
                    <a:pt x="6139" y="7343"/>
                    <a:pt x="6349" y="7755"/>
                  </a:cubicBezTo>
                  <a:cubicBezTo>
                    <a:pt x="6372" y="7800"/>
                    <a:pt x="6397" y="7846"/>
                    <a:pt x="6420" y="7894"/>
                  </a:cubicBezTo>
                  <a:cubicBezTo>
                    <a:pt x="6860" y="8783"/>
                    <a:pt x="7243" y="9702"/>
                    <a:pt x="7563" y="10643"/>
                  </a:cubicBezTo>
                  <a:cubicBezTo>
                    <a:pt x="7601" y="10653"/>
                    <a:pt x="7639" y="10665"/>
                    <a:pt x="7678" y="10674"/>
                  </a:cubicBezTo>
                  <a:cubicBezTo>
                    <a:pt x="7657" y="10522"/>
                    <a:pt x="7637" y="10373"/>
                    <a:pt x="7617" y="10232"/>
                  </a:cubicBezTo>
                  <a:cubicBezTo>
                    <a:pt x="7440" y="9736"/>
                    <a:pt x="7246" y="9248"/>
                    <a:pt x="7035" y="8769"/>
                  </a:cubicBezTo>
                  <a:cubicBezTo>
                    <a:pt x="6672" y="7945"/>
                    <a:pt x="6261" y="7140"/>
                    <a:pt x="5803" y="6365"/>
                  </a:cubicBezTo>
                  <a:cubicBezTo>
                    <a:pt x="5778" y="6324"/>
                    <a:pt x="5755" y="6286"/>
                    <a:pt x="5732" y="6247"/>
                  </a:cubicBezTo>
                  <a:cubicBezTo>
                    <a:pt x="5262" y="5453"/>
                    <a:pt x="4739" y="4689"/>
                    <a:pt x="4176" y="3958"/>
                  </a:cubicBezTo>
                  <a:lnTo>
                    <a:pt x="4176" y="3957"/>
                  </a:lnTo>
                  <a:cubicBezTo>
                    <a:pt x="4140" y="3909"/>
                    <a:pt x="4104" y="3864"/>
                    <a:pt x="4067" y="3819"/>
                  </a:cubicBezTo>
                  <a:cubicBezTo>
                    <a:pt x="4040" y="3783"/>
                    <a:pt x="4009" y="3745"/>
                    <a:pt x="3982" y="3711"/>
                  </a:cubicBezTo>
                  <a:cubicBezTo>
                    <a:pt x="3582" y="3205"/>
                    <a:pt x="3161" y="2719"/>
                    <a:pt x="2720" y="2250"/>
                  </a:cubicBezTo>
                  <a:cubicBezTo>
                    <a:pt x="2699" y="2228"/>
                    <a:pt x="2680" y="2208"/>
                    <a:pt x="2662" y="2189"/>
                  </a:cubicBezTo>
                  <a:cubicBezTo>
                    <a:pt x="2640" y="2163"/>
                    <a:pt x="2618" y="2140"/>
                    <a:pt x="2594" y="2117"/>
                  </a:cubicBezTo>
                  <a:cubicBezTo>
                    <a:pt x="2585" y="2107"/>
                    <a:pt x="2576" y="2099"/>
                    <a:pt x="2570" y="2091"/>
                  </a:cubicBezTo>
                  <a:lnTo>
                    <a:pt x="2569" y="2091"/>
                  </a:lnTo>
                  <a:lnTo>
                    <a:pt x="2569" y="2089"/>
                  </a:lnTo>
                  <a:cubicBezTo>
                    <a:pt x="2104" y="1603"/>
                    <a:pt x="1616" y="1140"/>
                    <a:pt x="1108" y="695"/>
                  </a:cubicBezTo>
                  <a:cubicBezTo>
                    <a:pt x="1074" y="666"/>
                    <a:pt x="1040" y="636"/>
                    <a:pt x="1004" y="607"/>
                  </a:cubicBezTo>
                  <a:cubicBezTo>
                    <a:pt x="765" y="398"/>
                    <a:pt x="521" y="196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3"/>
            <p:cNvSpPr/>
            <p:nvPr/>
          </p:nvSpPr>
          <p:spPr>
            <a:xfrm>
              <a:off x="7057375" y="4184500"/>
              <a:ext cx="8225" cy="63850"/>
            </a:xfrm>
            <a:custGeom>
              <a:avLst/>
              <a:gdLst/>
              <a:ahLst/>
              <a:cxnLst/>
              <a:rect l="l" t="t" r="r" b="b"/>
              <a:pathLst>
                <a:path w="329" h="2554" extrusionOk="0">
                  <a:moveTo>
                    <a:pt x="278" y="0"/>
                  </a:moveTo>
                  <a:cubicBezTo>
                    <a:pt x="256" y="0"/>
                    <a:pt x="234" y="13"/>
                    <a:pt x="228" y="40"/>
                  </a:cubicBezTo>
                  <a:cubicBezTo>
                    <a:pt x="223" y="66"/>
                    <a:pt x="215" y="95"/>
                    <a:pt x="212" y="124"/>
                  </a:cubicBezTo>
                  <a:cubicBezTo>
                    <a:pt x="168" y="339"/>
                    <a:pt x="132" y="556"/>
                    <a:pt x="103" y="773"/>
                  </a:cubicBezTo>
                  <a:cubicBezTo>
                    <a:pt x="28" y="1348"/>
                    <a:pt x="0" y="1931"/>
                    <a:pt x="24" y="2511"/>
                  </a:cubicBezTo>
                  <a:cubicBezTo>
                    <a:pt x="57" y="2526"/>
                    <a:pt x="87" y="2540"/>
                    <a:pt x="119" y="2553"/>
                  </a:cubicBezTo>
                  <a:cubicBezTo>
                    <a:pt x="87" y="1786"/>
                    <a:pt x="141" y="1019"/>
                    <a:pt x="281" y="265"/>
                  </a:cubicBezTo>
                  <a:cubicBezTo>
                    <a:pt x="293" y="194"/>
                    <a:pt x="306" y="123"/>
                    <a:pt x="322" y="51"/>
                  </a:cubicBezTo>
                  <a:cubicBezTo>
                    <a:pt x="329" y="18"/>
                    <a:pt x="304" y="0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3"/>
            <p:cNvSpPr/>
            <p:nvPr/>
          </p:nvSpPr>
          <p:spPr>
            <a:xfrm>
              <a:off x="6983000" y="4120275"/>
              <a:ext cx="43950" cy="79325"/>
            </a:xfrm>
            <a:custGeom>
              <a:avLst/>
              <a:gdLst/>
              <a:ahLst/>
              <a:cxnLst/>
              <a:rect l="l" t="t" r="r" b="b"/>
              <a:pathLst>
                <a:path w="1758" h="3173" extrusionOk="0">
                  <a:moveTo>
                    <a:pt x="1688" y="1"/>
                  </a:moveTo>
                  <a:cubicBezTo>
                    <a:pt x="1676" y="1"/>
                    <a:pt x="1663" y="6"/>
                    <a:pt x="1652" y="18"/>
                  </a:cubicBezTo>
                  <a:cubicBezTo>
                    <a:pt x="1644" y="28"/>
                    <a:pt x="1632" y="40"/>
                    <a:pt x="1623" y="50"/>
                  </a:cubicBezTo>
                  <a:cubicBezTo>
                    <a:pt x="1408" y="295"/>
                    <a:pt x="1206" y="554"/>
                    <a:pt x="1025" y="824"/>
                  </a:cubicBezTo>
                  <a:cubicBezTo>
                    <a:pt x="561" y="1521"/>
                    <a:pt x="212" y="2294"/>
                    <a:pt x="1" y="3103"/>
                  </a:cubicBezTo>
                  <a:cubicBezTo>
                    <a:pt x="25" y="3126"/>
                    <a:pt x="53" y="3152"/>
                    <a:pt x="79" y="3173"/>
                  </a:cubicBezTo>
                  <a:cubicBezTo>
                    <a:pt x="267" y="2440"/>
                    <a:pt x="567" y="1738"/>
                    <a:pt x="965" y="1098"/>
                  </a:cubicBezTo>
                  <a:cubicBezTo>
                    <a:pt x="995" y="1047"/>
                    <a:pt x="1028" y="997"/>
                    <a:pt x="1060" y="946"/>
                  </a:cubicBezTo>
                  <a:cubicBezTo>
                    <a:pt x="1247" y="659"/>
                    <a:pt x="1454" y="387"/>
                    <a:pt x="1678" y="131"/>
                  </a:cubicBezTo>
                  <a:cubicBezTo>
                    <a:pt x="1694" y="112"/>
                    <a:pt x="1712" y="93"/>
                    <a:pt x="1728" y="73"/>
                  </a:cubicBezTo>
                  <a:cubicBezTo>
                    <a:pt x="1757" y="40"/>
                    <a:pt x="1724" y="1"/>
                    <a:pt x="1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3"/>
            <p:cNvSpPr/>
            <p:nvPr/>
          </p:nvSpPr>
          <p:spPr>
            <a:xfrm>
              <a:off x="7007100" y="4142850"/>
              <a:ext cx="16275" cy="86025"/>
            </a:xfrm>
            <a:custGeom>
              <a:avLst/>
              <a:gdLst/>
              <a:ahLst/>
              <a:cxnLst/>
              <a:rect l="l" t="t" r="r" b="b"/>
              <a:pathLst>
                <a:path w="651" h="3441" extrusionOk="0">
                  <a:moveTo>
                    <a:pt x="47" y="1"/>
                  </a:moveTo>
                  <a:cubicBezTo>
                    <a:pt x="26" y="1"/>
                    <a:pt x="6" y="14"/>
                    <a:pt x="5" y="42"/>
                  </a:cubicBezTo>
                  <a:cubicBezTo>
                    <a:pt x="2" y="92"/>
                    <a:pt x="2" y="143"/>
                    <a:pt x="2" y="192"/>
                  </a:cubicBezTo>
                  <a:cubicBezTo>
                    <a:pt x="1" y="443"/>
                    <a:pt x="8" y="694"/>
                    <a:pt x="27" y="943"/>
                  </a:cubicBezTo>
                  <a:cubicBezTo>
                    <a:pt x="82" y="1767"/>
                    <a:pt x="251" y="2582"/>
                    <a:pt x="520" y="3358"/>
                  </a:cubicBezTo>
                  <a:cubicBezTo>
                    <a:pt x="564" y="3387"/>
                    <a:pt x="607" y="3415"/>
                    <a:pt x="651" y="3441"/>
                  </a:cubicBezTo>
                  <a:cubicBezTo>
                    <a:pt x="617" y="3352"/>
                    <a:pt x="587" y="3264"/>
                    <a:pt x="558" y="3173"/>
                  </a:cubicBezTo>
                  <a:cubicBezTo>
                    <a:pt x="229" y="2170"/>
                    <a:pt x="73" y="1108"/>
                    <a:pt x="99" y="52"/>
                  </a:cubicBezTo>
                  <a:lnTo>
                    <a:pt x="99" y="43"/>
                  </a:lnTo>
                  <a:cubicBezTo>
                    <a:pt x="95" y="16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3"/>
            <p:cNvSpPr/>
            <p:nvPr/>
          </p:nvSpPr>
          <p:spPr>
            <a:xfrm>
              <a:off x="7044850" y="4149550"/>
              <a:ext cx="28375" cy="12725"/>
            </a:xfrm>
            <a:custGeom>
              <a:avLst/>
              <a:gdLst/>
              <a:ahLst/>
              <a:cxnLst/>
              <a:rect l="l" t="t" r="r" b="b"/>
              <a:pathLst>
                <a:path w="1135" h="509" extrusionOk="0">
                  <a:moveTo>
                    <a:pt x="53" y="1"/>
                  </a:moveTo>
                  <a:cubicBezTo>
                    <a:pt x="6" y="1"/>
                    <a:pt x="1" y="82"/>
                    <a:pt x="54" y="95"/>
                  </a:cubicBezTo>
                  <a:cubicBezTo>
                    <a:pt x="90" y="104"/>
                    <a:pt x="128" y="115"/>
                    <a:pt x="164" y="125"/>
                  </a:cubicBezTo>
                  <a:cubicBezTo>
                    <a:pt x="364" y="180"/>
                    <a:pt x="561" y="247"/>
                    <a:pt x="750" y="328"/>
                  </a:cubicBezTo>
                  <a:cubicBezTo>
                    <a:pt x="881" y="383"/>
                    <a:pt x="1010" y="444"/>
                    <a:pt x="1134" y="509"/>
                  </a:cubicBezTo>
                  <a:cubicBezTo>
                    <a:pt x="1120" y="466"/>
                    <a:pt x="1104" y="425"/>
                    <a:pt x="1089" y="380"/>
                  </a:cubicBezTo>
                  <a:cubicBezTo>
                    <a:pt x="772" y="221"/>
                    <a:pt x="442" y="98"/>
                    <a:pt x="96" y="10"/>
                  </a:cubicBezTo>
                  <a:cubicBezTo>
                    <a:pt x="85" y="7"/>
                    <a:pt x="76" y="4"/>
                    <a:pt x="66" y="2"/>
                  </a:cubicBezTo>
                  <a:cubicBezTo>
                    <a:pt x="61" y="1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3"/>
            <p:cNvSpPr/>
            <p:nvPr/>
          </p:nvSpPr>
          <p:spPr>
            <a:xfrm>
              <a:off x="7000375" y="4088000"/>
              <a:ext cx="54925" cy="32450"/>
            </a:xfrm>
            <a:custGeom>
              <a:avLst/>
              <a:gdLst/>
              <a:ahLst/>
              <a:cxnLst/>
              <a:rect l="l" t="t" r="r" b="b"/>
              <a:pathLst>
                <a:path w="2197" h="1298" extrusionOk="0">
                  <a:moveTo>
                    <a:pt x="72" y="1"/>
                  </a:moveTo>
                  <a:cubicBezTo>
                    <a:pt x="25" y="1"/>
                    <a:pt x="0" y="74"/>
                    <a:pt x="53" y="90"/>
                  </a:cubicBezTo>
                  <a:cubicBezTo>
                    <a:pt x="141" y="118"/>
                    <a:pt x="229" y="148"/>
                    <a:pt x="317" y="181"/>
                  </a:cubicBezTo>
                  <a:lnTo>
                    <a:pt x="317" y="183"/>
                  </a:lnTo>
                  <a:cubicBezTo>
                    <a:pt x="500" y="248"/>
                    <a:pt x="679" y="325"/>
                    <a:pt x="855" y="407"/>
                  </a:cubicBezTo>
                  <a:cubicBezTo>
                    <a:pt x="1339" y="640"/>
                    <a:pt x="1794" y="941"/>
                    <a:pt x="2196" y="1298"/>
                  </a:cubicBezTo>
                  <a:cubicBezTo>
                    <a:pt x="2159" y="1224"/>
                    <a:pt x="2121" y="1150"/>
                    <a:pt x="2081" y="1077"/>
                  </a:cubicBezTo>
                  <a:cubicBezTo>
                    <a:pt x="1523" y="624"/>
                    <a:pt x="889" y="274"/>
                    <a:pt x="209" y="44"/>
                  </a:cubicBezTo>
                  <a:cubicBezTo>
                    <a:pt x="168" y="29"/>
                    <a:pt x="129" y="16"/>
                    <a:pt x="87" y="3"/>
                  </a:cubicBezTo>
                  <a:cubicBezTo>
                    <a:pt x="82" y="2"/>
                    <a:pt x="7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3"/>
            <p:cNvSpPr/>
            <p:nvPr/>
          </p:nvSpPr>
          <p:spPr>
            <a:xfrm>
              <a:off x="6964950" y="4068925"/>
              <a:ext cx="21625" cy="113025"/>
            </a:xfrm>
            <a:custGeom>
              <a:avLst/>
              <a:gdLst/>
              <a:ahLst/>
              <a:cxnLst/>
              <a:rect l="l" t="t" r="r" b="b"/>
              <a:pathLst>
                <a:path w="865" h="4521" extrusionOk="0">
                  <a:moveTo>
                    <a:pt x="805" y="1"/>
                  </a:moveTo>
                  <a:cubicBezTo>
                    <a:pt x="788" y="1"/>
                    <a:pt x="771" y="10"/>
                    <a:pt x="765" y="31"/>
                  </a:cubicBezTo>
                  <a:cubicBezTo>
                    <a:pt x="760" y="38"/>
                    <a:pt x="759" y="43"/>
                    <a:pt x="757" y="50"/>
                  </a:cubicBezTo>
                  <a:cubicBezTo>
                    <a:pt x="620" y="430"/>
                    <a:pt x="498" y="817"/>
                    <a:pt x="398" y="1208"/>
                  </a:cubicBezTo>
                  <a:cubicBezTo>
                    <a:pt x="217" y="1910"/>
                    <a:pt x="99" y="2625"/>
                    <a:pt x="42" y="3347"/>
                  </a:cubicBezTo>
                  <a:cubicBezTo>
                    <a:pt x="13" y="3701"/>
                    <a:pt x="0" y="4057"/>
                    <a:pt x="2" y="4411"/>
                  </a:cubicBezTo>
                  <a:cubicBezTo>
                    <a:pt x="33" y="4448"/>
                    <a:pt x="65" y="4484"/>
                    <a:pt x="99" y="4520"/>
                  </a:cubicBezTo>
                  <a:cubicBezTo>
                    <a:pt x="96" y="4446"/>
                    <a:pt x="96" y="4369"/>
                    <a:pt x="96" y="4294"/>
                  </a:cubicBezTo>
                  <a:cubicBezTo>
                    <a:pt x="102" y="2877"/>
                    <a:pt x="349" y="1464"/>
                    <a:pt x="827" y="132"/>
                  </a:cubicBezTo>
                  <a:cubicBezTo>
                    <a:pt x="834" y="111"/>
                    <a:pt x="844" y="86"/>
                    <a:pt x="850" y="64"/>
                  </a:cubicBezTo>
                  <a:cubicBezTo>
                    <a:pt x="865" y="28"/>
                    <a:pt x="834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3"/>
            <p:cNvSpPr/>
            <p:nvPr/>
          </p:nvSpPr>
          <p:spPr>
            <a:xfrm>
              <a:off x="6965050" y="4045875"/>
              <a:ext cx="44475" cy="8450"/>
            </a:xfrm>
            <a:custGeom>
              <a:avLst/>
              <a:gdLst/>
              <a:ahLst/>
              <a:cxnLst/>
              <a:rect l="l" t="t" r="r" b="b"/>
              <a:pathLst>
                <a:path w="1779" h="338" extrusionOk="0">
                  <a:moveTo>
                    <a:pt x="76" y="0"/>
                  </a:moveTo>
                  <a:cubicBezTo>
                    <a:pt x="12" y="2"/>
                    <a:pt x="1" y="96"/>
                    <a:pt x="61" y="96"/>
                  </a:cubicBezTo>
                  <a:lnTo>
                    <a:pt x="121" y="96"/>
                  </a:lnTo>
                  <a:cubicBezTo>
                    <a:pt x="154" y="96"/>
                    <a:pt x="186" y="96"/>
                    <a:pt x="218" y="99"/>
                  </a:cubicBezTo>
                  <a:cubicBezTo>
                    <a:pt x="280" y="99"/>
                    <a:pt x="345" y="100"/>
                    <a:pt x="409" y="103"/>
                  </a:cubicBezTo>
                  <a:cubicBezTo>
                    <a:pt x="568" y="110"/>
                    <a:pt x="727" y="125"/>
                    <a:pt x="885" y="147"/>
                  </a:cubicBezTo>
                  <a:cubicBezTo>
                    <a:pt x="1188" y="189"/>
                    <a:pt x="1486" y="252"/>
                    <a:pt x="1778" y="338"/>
                  </a:cubicBezTo>
                  <a:cubicBezTo>
                    <a:pt x="1738" y="291"/>
                    <a:pt x="1693" y="248"/>
                    <a:pt x="1652" y="204"/>
                  </a:cubicBezTo>
                  <a:lnTo>
                    <a:pt x="1652" y="203"/>
                  </a:lnTo>
                  <a:cubicBezTo>
                    <a:pt x="1154" y="71"/>
                    <a:pt x="642" y="2"/>
                    <a:pt x="128" y="2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3"/>
            <p:cNvSpPr/>
            <p:nvPr/>
          </p:nvSpPr>
          <p:spPr>
            <a:xfrm>
              <a:off x="6967700" y="4046400"/>
              <a:ext cx="58750" cy="27900"/>
            </a:xfrm>
            <a:custGeom>
              <a:avLst/>
              <a:gdLst/>
              <a:ahLst/>
              <a:cxnLst/>
              <a:rect l="l" t="t" r="r" b="b"/>
              <a:pathLst>
                <a:path w="2350" h="1116" extrusionOk="0">
                  <a:moveTo>
                    <a:pt x="60" y="0"/>
                  </a:moveTo>
                  <a:cubicBezTo>
                    <a:pt x="54" y="0"/>
                    <a:pt x="49" y="1"/>
                    <a:pt x="44" y="3"/>
                  </a:cubicBezTo>
                  <a:cubicBezTo>
                    <a:pt x="15" y="14"/>
                    <a:pt x="0" y="52"/>
                    <a:pt x="15" y="75"/>
                  </a:cubicBezTo>
                  <a:cubicBezTo>
                    <a:pt x="19" y="82"/>
                    <a:pt x="28" y="89"/>
                    <a:pt x="39" y="94"/>
                  </a:cubicBezTo>
                  <a:lnTo>
                    <a:pt x="170" y="137"/>
                  </a:lnTo>
                  <a:cubicBezTo>
                    <a:pt x="448" y="230"/>
                    <a:pt x="723" y="334"/>
                    <a:pt x="995" y="447"/>
                  </a:cubicBezTo>
                  <a:cubicBezTo>
                    <a:pt x="1459" y="642"/>
                    <a:pt x="1914" y="864"/>
                    <a:pt x="2350" y="1116"/>
                  </a:cubicBezTo>
                  <a:cubicBezTo>
                    <a:pt x="2299" y="1051"/>
                    <a:pt x="2248" y="985"/>
                    <a:pt x="2196" y="920"/>
                  </a:cubicBezTo>
                  <a:lnTo>
                    <a:pt x="2196" y="919"/>
                  </a:lnTo>
                  <a:cubicBezTo>
                    <a:pt x="1590" y="587"/>
                    <a:pt x="956" y="307"/>
                    <a:pt x="303" y="81"/>
                  </a:cubicBezTo>
                  <a:cubicBezTo>
                    <a:pt x="227" y="53"/>
                    <a:pt x="151" y="29"/>
                    <a:pt x="75" y="3"/>
                  </a:cubicBezTo>
                  <a:cubicBezTo>
                    <a:pt x="70" y="1"/>
                    <a:pt x="65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3"/>
            <p:cNvSpPr/>
            <p:nvPr/>
          </p:nvSpPr>
          <p:spPr>
            <a:xfrm>
              <a:off x="6928350" y="4017825"/>
              <a:ext cx="10650" cy="114425"/>
            </a:xfrm>
            <a:custGeom>
              <a:avLst/>
              <a:gdLst/>
              <a:ahLst/>
              <a:cxnLst/>
              <a:rect l="l" t="t" r="r" b="b"/>
              <a:pathLst>
                <a:path w="426" h="4577" extrusionOk="0">
                  <a:moveTo>
                    <a:pt x="374" y="1"/>
                  </a:moveTo>
                  <a:cubicBezTo>
                    <a:pt x="352" y="1"/>
                    <a:pt x="330" y="13"/>
                    <a:pt x="326" y="41"/>
                  </a:cubicBezTo>
                  <a:cubicBezTo>
                    <a:pt x="321" y="73"/>
                    <a:pt x="316" y="103"/>
                    <a:pt x="312" y="137"/>
                  </a:cubicBezTo>
                  <a:cubicBezTo>
                    <a:pt x="255" y="514"/>
                    <a:pt x="200" y="892"/>
                    <a:pt x="154" y="1273"/>
                  </a:cubicBezTo>
                  <a:cubicBezTo>
                    <a:pt x="63" y="1991"/>
                    <a:pt x="1" y="2716"/>
                    <a:pt x="11" y="3443"/>
                  </a:cubicBezTo>
                  <a:cubicBezTo>
                    <a:pt x="14" y="3744"/>
                    <a:pt x="30" y="4041"/>
                    <a:pt x="60" y="4340"/>
                  </a:cubicBezTo>
                  <a:cubicBezTo>
                    <a:pt x="101" y="4420"/>
                    <a:pt x="141" y="4500"/>
                    <a:pt x="183" y="4576"/>
                  </a:cubicBezTo>
                  <a:cubicBezTo>
                    <a:pt x="177" y="4530"/>
                    <a:pt x="170" y="4485"/>
                    <a:pt x="167" y="4437"/>
                  </a:cubicBezTo>
                  <a:cubicBezTo>
                    <a:pt x="61" y="3488"/>
                    <a:pt x="109" y="2541"/>
                    <a:pt x="213" y="1599"/>
                  </a:cubicBezTo>
                  <a:cubicBezTo>
                    <a:pt x="221" y="1532"/>
                    <a:pt x="228" y="1463"/>
                    <a:pt x="238" y="1396"/>
                  </a:cubicBezTo>
                  <a:cubicBezTo>
                    <a:pt x="284" y="1001"/>
                    <a:pt x="341" y="607"/>
                    <a:pt x="396" y="215"/>
                  </a:cubicBezTo>
                  <a:cubicBezTo>
                    <a:pt x="406" y="160"/>
                    <a:pt x="413" y="106"/>
                    <a:pt x="420" y="51"/>
                  </a:cubicBezTo>
                  <a:cubicBezTo>
                    <a:pt x="425" y="19"/>
                    <a:pt x="399" y="1"/>
                    <a:pt x="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3"/>
            <p:cNvSpPr/>
            <p:nvPr/>
          </p:nvSpPr>
          <p:spPr>
            <a:xfrm>
              <a:off x="6931600" y="4051825"/>
              <a:ext cx="27750" cy="120600"/>
            </a:xfrm>
            <a:custGeom>
              <a:avLst/>
              <a:gdLst/>
              <a:ahLst/>
              <a:cxnLst/>
              <a:rect l="l" t="t" r="r" b="b"/>
              <a:pathLst>
                <a:path w="1110" h="4824" extrusionOk="0">
                  <a:moveTo>
                    <a:pt x="62" y="1"/>
                  </a:moveTo>
                  <a:cubicBezTo>
                    <a:pt x="32" y="1"/>
                    <a:pt x="0" y="30"/>
                    <a:pt x="15" y="66"/>
                  </a:cubicBezTo>
                  <a:cubicBezTo>
                    <a:pt x="39" y="124"/>
                    <a:pt x="60" y="182"/>
                    <a:pt x="82" y="239"/>
                  </a:cubicBezTo>
                  <a:cubicBezTo>
                    <a:pt x="218" y="592"/>
                    <a:pt x="340" y="949"/>
                    <a:pt x="445" y="1311"/>
                  </a:cubicBezTo>
                  <a:cubicBezTo>
                    <a:pt x="667" y="2064"/>
                    <a:pt x="826" y="2836"/>
                    <a:pt x="920" y="3613"/>
                  </a:cubicBezTo>
                  <a:cubicBezTo>
                    <a:pt x="964" y="3974"/>
                    <a:pt x="994" y="4334"/>
                    <a:pt x="1008" y="4697"/>
                  </a:cubicBezTo>
                  <a:cubicBezTo>
                    <a:pt x="1042" y="4739"/>
                    <a:pt x="1075" y="4783"/>
                    <a:pt x="1110" y="4823"/>
                  </a:cubicBezTo>
                  <a:cubicBezTo>
                    <a:pt x="1108" y="4764"/>
                    <a:pt x="1107" y="4703"/>
                    <a:pt x="1103" y="4641"/>
                  </a:cubicBezTo>
                  <a:cubicBezTo>
                    <a:pt x="1065" y="3851"/>
                    <a:pt x="962" y="3063"/>
                    <a:pt x="793" y="2289"/>
                  </a:cubicBezTo>
                  <a:cubicBezTo>
                    <a:pt x="626" y="1521"/>
                    <a:pt x="395" y="767"/>
                    <a:pt x="105" y="37"/>
                  </a:cubicBezTo>
                  <a:cubicBezTo>
                    <a:pt x="104" y="36"/>
                    <a:pt x="104" y="32"/>
                    <a:pt x="102" y="29"/>
                  </a:cubicBezTo>
                  <a:cubicBezTo>
                    <a:pt x="94" y="9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3"/>
            <p:cNvSpPr/>
            <p:nvPr/>
          </p:nvSpPr>
          <p:spPr>
            <a:xfrm>
              <a:off x="6926250" y="4008550"/>
              <a:ext cx="32500" cy="3825"/>
            </a:xfrm>
            <a:custGeom>
              <a:avLst/>
              <a:gdLst/>
              <a:ahLst/>
              <a:cxnLst/>
              <a:rect l="l" t="t" r="r" b="b"/>
              <a:pathLst>
                <a:path w="1300" h="153" extrusionOk="0">
                  <a:moveTo>
                    <a:pt x="443" y="1"/>
                  </a:moveTo>
                  <a:cubicBezTo>
                    <a:pt x="333" y="1"/>
                    <a:pt x="223" y="4"/>
                    <a:pt x="114" y="10"/>
                  </a:cubicBezTo>
                  <a:cubicBezTo>
                    <a:pt x="95" y="10"/>
                    <a:pt x="77" y="11"/>
                    <a:pt x="59" y="11"/>
                  </a:cubicBezTo>
                  <a:cubicBezTo>
                    <a:pt x="1" y="17"/>
                    <a:pt x="13" y="105"/>
                    <a:pt x="68" y="105"/>
                  </a:cubicBezTo>
                  <a:cubicBezTo>
                    <a:pt x="70" y="105"/>
                    <a:pt x="71" y="105"/>
                    <a:pt x="73" y="105"/>
                  </a:cubicBezTo>
                  <a:cubicBezTo>
                    <a:pt x="121" y="102"/>
                    <a:pt x="167" y="101"/>
                    <a:pt x="216" y="98"/>
                  </a:cubicBezTo>
                  <a:cubicBezTo>
                    <a:pt x="291" y="95"/>
                    <a:pt x="366" y="93"/>
                    <a:pt x="441" y="93"/>
                  </a:cubicBezTo>
                  <a:cubicBezTo>
                    <a:pt x="581" y="93"/>
                    <a:pt x="722" y="99"/>
                    <a:pt x="862" y="108"/>
                  </a:cubicBezTo>
                  <a:cubicBezTo>
                    <a:pt x="1010" y="118"/>
                    <a:pt x="1154" y="131"/>
                    <a:pt x="1299" y="153"/>
                  </a:cubicBezTo>
                  <a:cubicBezTo>
                    <a:pt x="1234" y="112"/>
                    <a:pt x="1169" y="73"/>
                    <a:pt x="1101" y="36"/>
                  </a:cubicBezTo>
                  <a:cubicBezTo>
                    <a:pt x="882" y="12"/>
                    <a:pt x="662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3"/>
            <p:cNvSpPr/>
            <p:nvPr/>
          </p:nvSpPr>
          <p:spPr>
            <a:xfrm>
              <a:off x="6902250" y="3999675"/>
              <a:ext cx="12825" cy="16900"/>
            </a:xfrm>
            <a:custGeom>
              <a:avLst/>
              <a:gdLst/>
              <a:ahLst/>
              <a:cxnLst/>
              <a:rect l="l" t="t" r="r" b="b"/>
              <a:pathLst>
                <a:path w="513" h="676" extrusionOk="0">
                  <a:moveTo>
                    <a:pt x="442" y="0"/>
                  </a:moveTo>
                  <a:cubicBezTo>
                    <a:pt x="429" y="0"/>
                    <a:pt x="416" y="5"/>
                    <a:pt x="406" y="16"/>
                  </a:cubicBezTo>
                  <a:cubicBezTo>
                    <a:pt x="399" y="23"/>
                    <a:pt x="393" y="30"/>
                    <a:pt x="386" y="37"/>
                  </a:cubicBezTo>
                  <a:cubicBezTo>
                    <a:pt x="246" y="185"/>
                    <a:pt x="118" y="344"/>
                    <a:pt x="1" y="514"/>
                  </a:cubicBezTo>
                  <a:cubicBezTo>
                    <a:pt x="1" y="566"/>
                    <a:pt x="2" y="619"/>
                    <a:pt x="4" y="676"/>
                  </a:cubicBezTo>
                  <a:cubicBezTo>
                    <a:pt x="140" y="472"/>
                    <a:pt x="292" y="278"/>
                    <a:pt x="458" y="97"/>
                  </a:cubicBezTo>
                  <a:cubicBezTo>
                    <a:pt x="466" y="88"/>
                    <a:pt x="474" y="81"/>
                    <a:pt x="481" y="72"/>
                  </a:cubicBezTo>
                  <a:cubicBezTo>
                    <a:pt x="513" y="40"/>
                    <a:pt x="478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3"/>
            <p:cNvSpPr/>
            <p:nvPr/>
          </p:nvSpPr>
          <p:spPr>
            <a:xfrm>
              <a:off x="6678700" y="4131600"/>
              <a:ext cx="100975" cy="205750"/>
            </a:xfrm>
            <a:custGeom>
              <a:avLst/>
              <a:gdLst/>
              <a:ahLst/>
              <a:cxnLst/>
              <a:rect l="l" t="t" r="r" b="b"/>
              <a:pathLst>
                <a:path w="4039" h="8230" extrusionOk="0">
                  <a:moveTo>
                    <a:pt x="1679" y="0"/>
                  </a:moveTo>
                  <a:cubicBezTo>
                    <a:pt x="1649" y="0"/>
                    <a:pt x="1619" y="17"/>
                    <a:pt x="1603" y="46"/>
                  </a:cubicBezTo>
                  <a:cubicBezTo>
                    <a:pt x="1369" y="470"/>
                    <a:pt x="1157" y="919"/>
                    <a:pt x="974" y="1378"/>
                  </a:cubicBezTo>
                  <a:cubicBezTo>
                    <a:pt x="971" y="1379"/>
                    <a:pt x="969" y="1382"/>
                    <a:pt x="969" y="1385"/>
                  </a:cubicBezTo>
                  <a:lnTo>
                    <a:pt x="949" y="1435"/>
                  </a:lnTo>
                  <a:cubicBezTo>
                    <a:pt x="939" y="1464"/>
                    <a:pt x="926" y="1495"/>
                    <a:pt x="916" y="1527"/>
                  </a:cubicBezTo>
                  <a:cubicBezTo>
                    <a:pt x="916" y="1528"/>
                    <a:pt x="913" y="1530"/>
                    <a:pt x="913" y="1531"/>
                  </a:cubicBezTo>
                  <a:cubicBezTo>
                    <a:pt x="587" y="2374"/>
                    <a:pt x="351" y="3252"/>
                    <a:pt x="208" y="4156"/>
                  </a:cubicBezTo>
                  <a:cubicBezTo>
                    <a:pt x="199" y="4206"/>
                    <a:pt x="192" y="4255"/>
                    <a:pt x="185" y="4308"/>
                  </a:cubicBezTo>
                  <a:lnTo>
                    <a:pt x="185" y="4313"/>
                  </a:lnTo>
                  <a:cubicBezTo>
                    <a:pt x="4" y="5544"/>
                    <a:pt x="1" y="6784"/>
                    <a:pt x="182" y="8002"/>
                  </a:cubicBezTo>
                  <a:cubicBezTo>
                    <a:pt x="189" y="8055"/>
                    <a:pt x="196" y="8106"/>
                    <a:pt x="206" y="8157"/>
                  </a:cubicBezTo>
                  <a:cubicBezTo>
                    <a:pt x="209" y="8181"/>
                    <a:pt x="225" y="8205"/>
                    <a:pt x="250" y="8218"/>
                  </a:cubicBezTo>
                  <a:cubicBezTo>
                    <a:pt x="261" y="8225"/>
                    <a:pt x="276" y="8229"/>
                    <a:pt x="290" y="8229"/>
                  </a:cubicBezTo>
                  <a:cubicBezTo>
                    <a:pt x="303" y="8229"/>
                    <a:pt x="315" y="8226"/>
                    <a:pt x="324" y="8219"/>
                  </a:cubicBezTo>
                  <a:lnTo>
                    <a:pt x="344" y="8210"/>
                  </a:lnTo>
                  <a:cubicBezTo>
                    <a:pt x="384" y="8192"/>
                    <a:pt x="428" y="8174"/>
                    <a:pt x="474" y="8155"/>
                  </a:cubicBezTo>
                  <a:cubicBezTo>
                    <a:pt x="1104" y="7890"/>
                    <a:pt x="1765" y="7673"/>
                    <a:pt x="2407" y="7465"/>
                  </a:cubicBezTo>
                  <a:cubicBezTo>
                    <a:pt x="2922" y="7297"/>
                    <a:pt x="3456" y="7123"/>
                    <a:pt x="3970" y="6923"/>
                  </a:cubicBezTo>
                  <a:cubicBezTo>
                    <a:pt x="4015" y="6908"/>
                    <a:pt x="4038" y="6857"/>
                    <a:pt x="4019" y="6812"/>
                  </a:cubicBezTo>
                  <a:cubicBezTo>
                    <a:pt x="4007" y="6779"/>
                    <a:pt x="3974" y="6756"/>
                    <a:pt x="3940" y="6756"/>
                  </a:cubicBezTo>
                  <a:cubicBezTo>
                    <a:pt x="3929" y="6756"/>
                    <a:pt x="3918" y="6758"/>
                    <a:pt x="3908" y="6763"/>
                  </a:cubicBezTo>
                  <a:cubicBezTo>
                    <a:pt x="3397" y="6960"/>
                    <a:pt x="2867" y="7133"/>
                    <a:pt x="2353" y="7300"/>
                  </a:cubicBezTo>
                  <a:cubicBezTo>
                    <a:pt x="1709" y="7510"/>
                    <a:pt x="1045" y="7727"/>
                    <a:pt x="410" y="7995"/>
                  </a:cubicBezTo>
                  <a:cubicBezTo>
                    <a:pt x="393" y="8000"/>
                    <a:pt x="376" y="8008"/>
                    <a:pt x="360" y="8015"/>
                  </a:cubicBezTo>
                  <a:cubicBezTo>
                    <a:pt x="358" y="8002"/>
                    <a:pt x="355" y="7987"/>
                    <a:pt x="354" y="7974"/>
                  </a:cubicBezTo>
                  <a:cubicBezTo>
                    <a:pt x="175" y="6773"/>
                    <a:pt x="177" y="5547"/>
                    <a:pt x="355" y="4331"/>
                  </a:cubicBezTo>
                  <a:lnTo>
                    <a:pt x="355" y="4322"/>
                  </a:lnTo>
                  <a:cubicBezTo>
                    <a:pt x="363" y="4274"/>
                    <a:pt x="370" y="4228"/>
                    <a:pt x="380" y="4173"/>
                  </a:cubicBezTo>
                  <a:cubicBezTo>
                    <a:pt x="519" y="3288"/>
                    <a:pt x="754" y="2418"/>
                    <a:pt x="1076" y="1586"/>
                  </a:cubicBezTo>
                  <a:cubicBezTo>
                    <a:pt x="1078" y="1585"/>
                    <a:pt x="1079" y="1582"/>
                    <a:pt x="1079" y="1579"/>
                  </a:cubicBezTo>
                  <a:cubicBezTo>
                    <a:pt x="1089" y="1551"/>
                    <a:pt x="1100" y="1527"/>
                    <a:pt x="1111" y="1499"/>
                  </a:cubicBezTo>
                  <a:lnTo>
                    <a:pt x="1134" y="1441"/>
                  </a:lnTo>
                  <a:cubicBezTo>
                    <a:pt x="1134" y="1440"/>
                    <a:pt x="1136" y="1437"/>
                    <a:pt x="1136" y="1435"/>
                  </a:cubicBezTo>
                  <a:cubicBezTo>
                    <a:pt x="1318" y="985"/>
                    <a:pt x="1527" y="545"/>
                    <a:pt x="1755" y="130"/>
                  </a:cubicBezTo>
                  <a:cubicBezTo>
                    <a:pt x="1778" y="88"/>
                    <a:pt x="1763" y="36"/>
                    <a:pt x="1721" y="11"/>
                  </a:cubicBezTo>
                  <a:cubicBezTo>
                    <a:pt x="1707" y="4"/>
                    <a:pt x="1693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3"/>
            <p:cNvSpPr/>
            <p:nvPr/>
          </p:nvSpPr>
          <p:spPr>
            <a:xfrm>
              <a:off x="6584350" y="4009875"/>
              <a:ext cx="177150" cy="51325"/>
            </a:xfrm>
            <a:custGeom>
              <a:avLst/>
              <a:gdLst/>
              <a:ahLst/>
              <a:cxnLst/>
              <a:rect l="l" t="t" r="r" b="b"/>
              <a:pathLst>
                <a:path w="7086" h="2053" extrusionOk="0">
                  <a:moveTo>
                    <a:pt x="98" y="1"/>
                  </a:moveTo>
                  <a:cubicBezTo>
                    <a:pt x="87" y="1"/>
                    <a:pt x="77" y="2"/>
                    <a:pt x="67" y="6"/>
                  </a:cubicBezTo>
                  <a:cubicBezTo>
                    <a:pt x="22" y="22"/>
                    <a:pt x="1" y="72"/>
                    <a:pt x="17" y="117"/>
                  </a:cubicBezTo>
                  <a:lnTo>
                    <a:pt x="125" y="397"/>
                  </a:lnTo>
                  <a:cubicBezTo>
                    <a:pt x="354" y="970"/>
                    <a:pt x="587" y="1511"/>
                    <a:pt x="822" y="2004"/>
                  </a:cubicBezTo>
                  <a:cubicBezTo>
                    <a:pt x="836" y="2034"/>
                    <a:pt x="868" y="2053"/>
                    <a:pt x="900" y="2053"/>
                  </a:cubicBezTo>
                  <a:cubicBezTo>
                    <a:pt x="908" y="2053"/>
                    <a:pt x="919" y="2050"/>
                    <a:pt x="929" y="2050"/>
                  </a:cubicBezTo>
                  <a:cubicBezTo>
                    <a:pt x="1343" y="1911"/>
                    <a:pt x="1747" y="1781"/>
                    <a:pt x="2132" y="1662"/>
                  </a:cubicBezTo>
                  <a:cubicBezTo>
                    <a:pt x="2166" y="1650"/>
                    <a:pt x="2203" y="1640"/>
                    <a:pt x="2239" y="1629"/>
                  </a:cubicBezTo>
                  <a:cubicBezTo>
                    <a:pt x="2887" y="1427"/>
                    <a:pt x="3549" y="1236"/>
                    <a:pt x="4212" y="1058"/>
                  </a:cubicBezTo>
                  <a:cubicBezTo>
                    <a:pt x="4237" y="1054"/>
                    <a:pt x="4263" y="1047"/>
                    <a:pt x="4289" y="1039"/>
                  </a:cubicBezTo>
                  <a:cubicBezTo>
                    <a:pt x="5182" y="798"/>
                    <a:pt x="6097" y="579"/>
                    <a:pt x="7007" y="385"/>
                  </a:cubicBezTo>
                  <a:cubicBezTo>
                    <a:pt x="7054" y="376"/>
                    <a:pt x="7086" y="330"/>
                    <a:pt x="7074" y="282"/>
                  </a:cubicBezTo>
                  <a:cubicBezTo>
                    <a:pt x="7066" y="241"/>
                    <a:pt x="7028" y="214"/>
                    <a:pt x="6988" y="214"/>
                  </a:cubicBezTo>
                  <a:cubicBezTo>
                    <a:pt x="6982" y="214"/>
                    <a:pt x="6977" y="215"/>
                    <a:pt x="6971" y="216"/>
                  </a:cubicBezTo>
                  <a:cubicBezTo>
                    <a:pt x="6058" y="410"/>
                    <a:pt x="5140" y="630"/>
                    <a:pt x="4245" y="869"/>
                  </a:cubicBezTo>
                  <a:cubicBezTo>
                    <a:pt x="4219" y="874"/>
                    <a:pt x="4192" y="883"/>
                    <a:pt x="4157" y="892"/>
                  </a:cubicBezTo>
                  <a:cubicBezTo>
                    <a:pt x="3500" y="1068"/>
                    <a:pt x="2838" y="1259"/>
                    <a:pt x="2188" y="1461"/>
                  </a:cubicBezTo>
                  <a:cubicBezTo>
                    <a:pt x="2152" y="1469"/>
                    <a:pt x="2116" y="1482"/>
                    <a:pt x="2080" y="1492"/>
                  </a:cubicBezTo>
                  <a:cubicBezTo>
                    <a:pt x="1718" y="1605"/>
                    <a:pt x="1336" y="1728"/>
                    <a:pt x="948" y="1859"/>
                  </a:cubicBezTo>
                  <a:cubicBezTo>
                    <a:pt x="725" y="1388"/>
                    <a:pt x="502" y="874"/>
                    <a:pt x="286" y="331"/>
                  </a:cubicBezTo>
                  <a:lnTo>
                    <a:pt x="180" y="56"/>
                  </a:lnTo>
                  <a:cubicBezTo>
                    <a:pt x="167" y="21"/>
                    <a:pt x="133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3"/>
            <p:cNvSpPr/>
            <p:nvPr/>
          </p:nvSpPr>
          <p:spPr>
            <a:xfrm>
              <a:off x="6854950" y="3984500"/>
              <a:ext cx="194275" cy="17750"/>
            </a:xfrm>
            <a:custGeom>
              <a:avLst/>
              <a:gdLst/>
              <a:ahLst/>
              <a:cxnLst/>
              <a:rect l="l" t="t" r="r" b="b"/>
              <a:pathLst>
                <a:path w="7771" h="710" extrusionOk="0">
                  <a:moveTo>
                    <a:pt x="7683" y="0"/>
                  </a:moveTo>
                  <a:cubicBezTo>
                    <a:pt x="7474" y="0"/>
                    <a:pt x="7261" y="2"/>
                    <a:pt x="7054" y="6"/>
                  </a:cubicBezTo>
                  <a:cubicBezTo>
                    <a:pt x="7003" y="6"/>
                    <a:pt x="6955" y="6"/>
                    <a:pt x="6905" y="7"/>
                  </a:cubicBezTo>
                  <a:cubicBezTo>
                    <a:pt x="6496" y="15"/>
                    <a:pt x="6124" y="23"/>
                    <a:pt x="5770" y="36"/>
                  </a:cubicBezTo>
                  <a:lnTo>
                    <a:pt x="5636" y="42"/>
                  </a:lnTo>
                  <a:cubicBezTo>
                    <a:pt x="5370" y="52"/>
                    <a:pt x="5104" y="64"/>
                    <a:pt x="4840" y="78"/>
                  </a:cubicBezTo>
                  <a:cubicBezTo>
                    <a:pt x="4791" y="80"/>
                    <a:pt x="4742" y="83"/>
                    <a:pt x="4694" y="87"/>
                  </a:cubicBezTo>
                  <a:cubicBezTo>
                    <a:pt x="4510" y="96"/>
                    <a:pt x="4328" y="107"/>
                    <a:pt x="4145" y="117"/>
                  </a:cubicBezTo>
                  <a:lnTo>
                    <a:pt x="4093" y="122"/>
                  </a:lnTo>
                  <a:cubicBezTo>
                    <a:pt x="4053" y="123"/>
                    <a:pt x="4014" y="126"/>
                    <a:pt x="3973" y="130"/>
                  </a:cubicBezTo>
                  <a:cubicBezTo>
                    <a:pt x="3539" y="161"/>
                    <a:pt x="3077" y="197"/>
                    <a:pt x="2524" y="248"/>
                  </a:cubicBezTo>
                  <a:lnTo>
                    <a:pt x="1954" y="306"/>
                  </a:lnTo>
                  <a:cubicBezTo>
                    <a:pt x="1941" y="306"/>
                    <a:pt x="1931" y="307"/>
                    <a:pt x="1919" y="310"/>
                  </a:cubicBezTo>
                  <a:lnTo>
                    <a:pt x="1896" y="313"/>
                  </a:lnTo>
                  <a:cubicBezTo>
                    <a:pt x="1322" y="372"/>
                    <a:pt x="729" y="445"/>
                    <a:pt x="83" y="536"/>
                  </a:cubicBezTo>
                  <a:cubicBezTo>
                    <a:pt x="36" y="542"/>
                    <a:pt x="1" y="586"/>
                    <a:pt x="8" y="633"/>
                  </a:cubicBezTo>
                  <a:cubicBezTo>
                    <a:pt x="15" y="679"/>
                    <a:pt x="51" y="710"/>
                    <a:pt x="95" y="710"/>
                  </a:cubicBezTo>
                  <a:cubicBezTo>
                    <a:pt x="99" y="710"/>
                    <a:pt x="102" y="710"/>
                    <a:pt x="109" y="705"/>
                  </a:cubicBezTo>
                  <a:cubicBezTo>
                    <a:pt x="754" y="617"/>
                    <a:pt x="1346" y="544"/>
                    <a:pt x="1917" y="485"/>
                  </a:cubicBezTo>
                  <a:lnTo>
                    <a:pt x="2544" y="420"/>
                  </a:lnTo>
                  <a:cubicBezTo>
                    <a:pt x="3096" y="369"/>
                    <a:pt x="3555" y="332"/>
                    <a:pt x="3989" y="303"/>
                  </a:cubicBezTo>
                  <a:cubicBezTo>
                    <a:pt x="4028" y="298"/>
                    <a:pt x="4066" y="296"/>
                    <a:pt x="4103" y="293"/>
                  </a:cubicBezTo>
                  <a:lnTo>
                    <a:pt x="4156" y="290"/>
                  </a:lnTo>
                  <a:cubicBezTo>
                    <a:pt x="4339" y="278"/>
                    <a:pt x="4522" y="268"/>
                    <a:pt x="4704" y="259"/>
                  </a:cubicBezTo>
                  <a:cubicBezTo>
                    <a:pt x="4752" y="255"/>
                    <a:pt x="4800" y="252"/>
                    <a:pt x="4848" y="249"/>
                  </a:cubicBezTo>
                  <a:cubicBezTo>
                    <a:pt x="5114" y="233"/>
                    <a:pt x="5377" y="225"/>
                    <a:pt x="5644" y="213"/>
                  </a:cubicBezTo>
                  <a:lnTo>
                    <a:pt x="5777" y="209"/>
                  </a:lnTo>
                  <a:cubicBezTo>
                    <a:pt x="6130" y="196"/>
                    <a:pt x="6499" y="187"/>
                    <a:pt x="6910" y="181"/>
                  </a:cubicBezTo>
                  <a:cubicBezTo>
                    <a:pt x="6960" y="180"/>
                    <a:pt x="7006" y="180"/>
                    <a:pt x="7055" y="180"/>
                  </a:cubicBezTo>
                  <a:cubicBezTo>
                    <a:pt x="7264" y="175"/>
                    <a:pt x="7475" y="174"/>
                    <a:pt x="7683" y="174"/>
                  </a:cubicBezTo>
                  <a:cubicBezTo>
                    <a:pt x="7730" y="174"/>
                    <a:pt x="7770" y="133"/>
                    <a:pt x="7770" y="87"/>
                  </a:cubicBezTo>
                  <a:cubicBezTo>
                    <a:pt x="7770" y="39"/>
                    <a:pt x="7731" y="0"/>
                    <a:pt x="7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3"/>
            <p:cNvSpPr/>
            <p:nvPr/>
          </p:nvSpPr>
          <p:spPr>
            <a:xfrm>
              <a:off x="6995850" y="3940675"/>
              <a:ext cx="177950" cy="36500"/>
            </a:xfrm>
            <a:custGeom>
              <a:avLst/>
              <a:gdLst/>
              <a:ahLst/>
              <a:cxnLst/>
              <a:rect l="l" t="t" r="r" b="b"/>
              <a:pathLst>
                <a:path w="7118" h="1460" extrusionOk="0">
                  <a:moveTo>
                    <a:pt x="96" y="1"/>
                  </a:moveTo>
                  <a:cubicBezTo>
                    <a:pt x="52" y="1"/>
                    <a:pt x="14" y="33"/>
                    <a:pt x="8" y="75"/>
                  </a:cubicBezTo>
                  <a:cubicBezTo>
                    <a:pt x="0" y="125"/>
                    <a:pt x="35" y="168"/>
                    <a:pt x="82" y="175"/>
                  </a:cubicBezTo>
                  <a:cubicBezTo>
                    <a:pt x="1080" y="320"/>
                    <a:pt x="2088" y="485"/>
                    <a:pt x="3077" y="663"/>
                  </a:cubicBezTo>
                  <a:lnTo>
                    <a:pt x="3201" y="685"/>
                  </a:lnTo>
                  <a:lnTo>
                    <a:pt x="3208" y="685"/>
                  </a:lnTo>
                  <a:cubicBezTo>
                    <a:pt x="4459" y="914"/>
                    <a:pt x="5735" y="1174"/>
                    <a:pt x="7006" y="1458"/>
                  </a:cubicBezTo>
                  <a:cubicBezTo>
                    <a:pt x="7013" y="1459"/>
                    <a:pt x="7020" y="1459"/>
                    <a:pt x="7024" y="1459"/>
                  </a:cubicBezTo>
                  <a:cubicBezTo>
                    <a:pt x="7065" y="1459"/>
                    <a:pt x="7101" y="1433"/>
                    <a:pt x="7108" y="1393"/>
                  </a:cubicBezTo>
                  <a:cubicBezTo>
                    <a:pt x="7117" y="1346"/>
                    <a:pt x="7088" y="1299"/>
                    <a:pt x="7042" y="1288"/>
                  </a:cubicBezTo>
                  <a:cubicBezTo>
                    <a:pt x="5768" y="1002"/>
                    <a:pt x="4487" y="741"/>
                    <a:pt x="3232" y="514"/>
                  </a:cubicBezTo>
                  <a:lnTo>
                    <a:pt x="3224" y="514"/>
                  </a:lnTo>
                  <a:lnTo>
                    <a:pt x="3107" y="492"/>
                  </a:lnTo>
                  <a:cubicBezTo>
                    <a:pt x="2117" y="313"/>
                    <a:pt x="1108" y="148"/>
                    <a:pt x="108" y="2"/>
                  </a:cubicBezTo>
                  <a:cubicBezTo>
                    <a:pt x="104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3"/>
            <p:cNvSpPr/>
            <p:nvPr/>
          </p:nvSpPr>
          <p:spPr>
            <a:xfrm>
              <a:off x="6867700" y="4302750"/>
              <a:ext cx="62550" cy="105100"/>
            </a:xfrm>
            <a:custGeom>
              <a:avLst/>
              <a:gdLst/>
              <a:ahLst/>
              <a:cxnLst/>
              <a:rect l="l" t="t" r="r" b="b"/>
              <a:pathLst>
                <a:path w="2502" h="4204" extrusionOk="0">
                  <a:moveTo>
                    <a:pt x="97" y="1"/>
                  </a:moveTo>
                  <a:cubicBezTo>
                    <a:pt x="88" y="1"/>
                    <a:pt x="79" y="2"/>
                    <a:pt x="70" y="5"/>
                  </a:cubicBezTo>
                  <a:cubicBezTo>
                    <a:pt x="24" y="20"/>
                    <a:pt x="0" y="70"/>
                    <a:pt x="15" y="117"/>
                  </a:cubicBezTo>
                  <a:cubicBezTo>
                    <a:pt x="134" y="474"/>
                    <a:pt x="436" y="758"/>
                    <a:pt x="798" y="862"/>
                  </a:cubicBezTo>
                  <a:cubicBezTo>
                    <a:pt x="763" y="1057"/>
                    <a:pt x="812" y="1270"/>
                    <a:pt x="934" y="1451"/>
                  </a:cubicBezTo>
                  <a:cubicBezTo>
                    <a:pt x="1060" y="1639"/>
                    <a:pt x="1248" y="1767"/>
                    <a:pt x="1449" y="1804"/>
                  </a:cubicBezTo>
                  <a:cubicBezTo>
                    <a:pt x="1549" y="2628"/>
                    <a:pt x="1853" y="3442"/>
                    <a:pt x="2331" y="4164"/>
                  </a:cubicBezTo>
                  <a:cubicBezTo>
                    <a:pt x="2347" y="4189"/>
                    <a:pt x="2375" y="4203"/>
                    <a:pt x="2403" y="4203"/>
                  </a:cubicBezTo>
                  <a:cubicBezTo>
                    <a:pt x="2419" y="4203"/>
                    <a:pt x="2437" y="4200"/>
                    <a:pt x="2450" y="4192"/>
                  </a:cubicBezTo>
                  <a:cubicBezTo>
                    <a:pt x="2492" y="4164"/>
                    <a:pt x="2502" y="4109"/>
                    <a:pt x="2476" y="4070"/>
                  </a:cubicBezTo>
                  <a:cubicBezTo>
                    <a:pt x="2000" y="3349"/>
                    <a:pt x="1701" y="2537"/>
                    <a:pt x="1614" y="1719"/>
                  </a:cubicBezTo>
                  <a:cubicBezTo>
                    <a:pt x="1610" y="1677"/>
                    <a:pt x="1575" y="1645"/>
                    <a:pt x="1535" y="1641"/>
                  </a:cubicBezTo>
                  <a:cubicBezTo>
                    <a:pt x="1361" y="1626"/>
                    <a:pt x="1189" y="1521"/>
                    <a:pt x="1079" y="1356"/>
                  </a:cubicBezTo>
                  <a:cubicBezTo>
                    <a:pt x="967" y="1189"/>
                    <a:pt x="934" y="992"/>
                    <a:pt x="986" y="826"/>
                  </a:cubicBezTo>
                  <a:cubicBezTo>
                    <a:pt x="995" y="801"/>
                    <a:pt x="992" y="777"/>
                    <a:pt x="979" y="755"/>
                  </a:cubicBezTo>
                  <a:cubicBezTo>
                    <a:pt x="966" y="733"/>
                    <a:pt x="944" y="719"/>
                    <a:pt x="921" y="713"/>
                  </a:cubicBezTo>
                  <a:cubicBezTo>
                    <a:pt x="587" y="646"/>
                    <a:pt x="290" y="386"/>
                    <a:pt x="181" y="62"/>
                  </a:cubicBezTo>
                  <a:cubicBezTo>
                    <a:pt x="170" y="24"/>
                    <a:pt x="134" y="1"/>
                    <a:pt x="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3"/>
            <p:cNvSpPr/>
            <p:nvPr/>
          </p:nvSpPr>
          <p:spPr>
            <a:xfrm>
              <a:off x="7020275" y="4344075"/>
              <a:ext cx="32625" cy="121450"/>
            </a:xfrm>
            <a:custGeom>
              <a:avLst/>
              <a:gdLst/>
              <a:ahLst/>
              <a:cxnLst/>
              <a:rect l="l" t="t" r="r" b="b"/>
              <a:pathLst>
                <a:path w="1305" h="4858" extrusionOk="0">
                  <a:moveTo>
                    <a:pt x="947" y="1"/>
                  </a:moveTo>
                  <a:cubicBezTo>
                    <a:pt x="945" y="1"/>
                    <a:pt x="943" y="1"/>
                    <a:pt x="942" y="1"/>
                  </a:cubicBezTo>
                  <a:cubicBezTo>
                    <a:pt x="894" y="5"/>
                    <a:pt x="858" y="46"/>
                    <a:pt x="862" y="95"/>
                  </a:cubicBezTo>
                  <a:lnTo>
                    <a:pt x="901" y="579"/>
                  </a:lnTo>
                  <a:cubicBezTo>
                    <a:pt x="971" y="1407"/>
                    <a:pt x="1039" y="2238"/>
                    <a:pt x="1108" y="3083"/>
                  </a:cubicBezTo>
                  <a:cubicBezTo>
                    <a:pt x="1117" y="3202"/>
                    <a:pt x="1125" y="3328"/>
                    <a:pt x="1128" y="3446"/>
                  </a:cubicBezTo>
                  <a:cubicBezTo>
                    <a:pt x="1131" y="3730"/>
                    <a:pt x="1094" y="3936"/>
                    <a:pt x="1002" y="4109"/>
                  </a:cubicBezTo>
                  <a:cubicBezTo>
                    <a:pt x="843" y="4416"/>
                    <a:pt x="491" y="4638"/>
                    <a:pt x="82" y="4684"/>
                  </a:cubicBezTo>
                  <a:cubicBezTo>
                    <a:pt x="35" y="4690"/>
                    <a:pt x="1" y="4733"/>
                    <a:pt x="6" y="4780"/>
                  </a:cubicBezTo>
                  <a:cubicBezTo>
                    <a:pt x="11" y="4826"/>
                    <a:pt x="50" y="4858"/>
                    <a:pt x="93" y="4858"/>
                  </a:cubicBezTo>
                  <a:lnTo>
                    <a:pt x="102" y="4858"/>
                  </a:lnTo>
                  <a:cubicBezTo>
                    <a:pt x="567" y="4804"/>
                    <a:pt x="972" y="4547"/>
                    <a:pt x="1159" y="4189"/>
                  </a:cubicBezTo>
                  <a:cubicBezTo>
                    <a:pt x="1292" y="3928"/>
                    <a:pt x="1305" y="3639"/>
                    <a:pt x="1304" y="3443"/>
                  </a:cubicBezTo>
                  <a:cubicBezTo>
                    <a:pt x="1302" y="3317"/>
                    <a:pt x="1290" y="3192"/>
                    <a:pt x="1280" y="3054"/>
                  </a:cubicBezTo>
                  <a:cubicBezTo>
                    <a:pt x="1212" y="2223"/>
                    <a:pt x="1144" y="1395"/>
                    <a:pt x="1075" y="564"/>
                  </a:cubicBezTo>
                  <a:lnTo>
                    <a:pt x="1036" y="81"/>
                  </a:lnTo>
                  <a:cubicBezTo>
                    <a:pt x="1032" y="33"/>
                    <a:pt x="989" y="1"/>
                    <a:pt x="9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3"/>
            <p:cNvSpPr/>
            <p:nvPr/>
          </p:nvSpPr>
          <p:spPr>
            <a:xfrm>
              <a:off x="6798800" y="4107100"/>
              <a:ext cx="118825" cy="172225"/>
            </a:xfrm>
            <a:custGeom>
              <a:avLst/>
              <a:gdLst/>
              <a:ahLst/>
              <a:cxnLst/>
              <a:rect l="l" t="t" r="r" b="b"/>
              <a:pathLst>
                <a:path w="4753" h="6889" extrusionOk="0">
                  <a:moveTo>
                    <a:pt x="1028" y="1"/>
                  </a:moveTo>
                  <a:cubicBezTo>
                    <a:pt x="998" y="1"/>
                    <a:pt x="968" y="17"/>
                    <a:pt x="951" y="46"/>
                  </a:cubicBezTo>
                  <a:cubicBezTo>
                    <a:pt x="211" y="1351"/>
                    <a:pt x="0" y="2595"/>
                    <a:pt x="319" y="3744"/>
                  </a:cubicBezTo>
                  <a:cubicBezTo>
                    <a:pt x="698" y="5115"/>
                    <a:pt x="1488" y="6169"/>
                    <a:pt x="2670" y="6876"/>
                  </a:cubicBezTo>
                  <a:cubicBezTo>
                    <a:pt x="2683" y="6886"/>
                    <a:pt x="2698" y="6889"/>
                    <a:pt x="2714" y="6889"/>
                  </a:cubicBezTo>
                  <a:cubicBezTo>
                    <a:pt x="2729" y="6889"/>
                    <a:pt x="2742" y="6886"/>
                    <a:pt x="2758" y="6880"/>
                  </a:cubicBezTo>
                  <a:cubicBezTo>
                    <a:pt x="2795" y="6860"/>
                    <a:pt x="2832" y="6839"/>
                    <a:pt x="2868" y="6818"/>
                  </a:cubicBezTo>
                  <a:cubicBezTo>
                    <a:pt x="2904" y="6796"/>
                    <a:pt x="2943" y="6773"/>
                    <a:pt x="2976" y="6751"/>
                  </a:cubicBezTo>
                  <a:cubicBezTo>
                    <a:pt x="3004" y="6735"/>
                    <a:pt x="3033" y="6716"/>
                    <a:pt x="3057" y="6699"/>
                  </a:cubicBezTo>
                  <a:cubicBezTo>
                    <a:pt x="3086" y="6680"/>
                    <a:pt x="3114" y="6663"/>
                    <a:pt x="3141" y="6644"/>
                  </a:cubicBezTo>
                  <a:cubicBezTo>
                    <a:pt x="3195" y="6608"/>
                    <a:pt x="3251" y="6569"/>
                    <a:pt x="3308" y="6527"/>
                  </a:cubicBezTo>
                  <a:lnTo>
                    <a:pt x="3389" y="6466"/>
                  </a:lnTo>
                  <a:cubicBezTo>
                    <a:pt x="3443" y="6423"/>
                    <a:pt x="3500" y="6379"/>
                    <a:pt x="3557" y="6331"/>
                  </a:cubicBezTo>
                  <a:lnTo>
                    <a:pt x="3641" y="6260"/>
                  </a:lnTo>
                  <a:cubicBezTo>
                    <a:pt x="3709" y="6202"/>
                    <a:pt x="3778" y="6143"/>
                    <a:pt x="3846" y="6082"/>
                  </a:cubicBezTo>
                  <a:cubicBezTo>
                    <a:pt x="4100" y="5852"/>
                    <a:pt x="4366" y="5586"/>
                    <a:pt x="4634" y="5289"/>
                  </a:cubicBezTo>
                  <a:lnTo>
                    <a:pt x="4721" y="5193"/>
                  </a:lnTo>
                  <a:cubicBezTo>
                    <a:pt x="4753" y="5157"/>
                    <a:pt x="4745" y="5107"/>
                    <a:pt x="4709" y="5073"/>
                  </a:cubicBezTo>
                  <a:cubicBezTo>
                    <a:pt x="4695" y="5060"/>
                    <a:pt x="4675" y="5053"/>
                    <a:pt x="4655" y="5053"/>
                  </a:cubicBezTo>
                  <a:cubicBezTo>
                    <a:pt x="4629" y="5053"/>
                    <a:pt x="4601" y="5064"/>
                    <a:pt x="4583" y="5085"/>
                  </a:cubicBezTo>
                  <a:lnTo>
                    <a:pt x="4504" y="5173"/>
                  </a:lnTo>
                  <a:cubicBezTo>
                    <a:pt x="4239" y="5464"/>
                    <a:pt x="3981" y="5728"/>
                    <a:pt x="3731" y="5952"/>
                  </a:cubicBezTo>
                  <a:cubicBezTo>
                    <a:pt x="3664" y="6013"/>
                    <a:pt x="3597" y="6071"/>
                    <a:pt x="3529" y="6127"/>
                  </a:cubicBezTo>
                  <a:lnTo>
                    <a:pt x="3447" y="6195"/>
                  </a:lnTo>
                  <a:cubicBezTo>
                    <a:pt x="3390" y="6242"/>
                    <a:pt x="3337" y="6285"/>
                    <a:pt x="3282" y="6326"/>
                  </a:cubicBezTo>
                  <a:lnTo>
                    <a:pt x="3201" y="6388"/>
                  </a:lnTo>
                  <a:cubicBezTo>
                    <a:pt x="3146" y="6427"/>
                    <a:pt x="3094" y="6463"/>
                    <a:pt x="3042" y="6499"/>
                  </a:cubicBezTo>
                  <a:cubicBezTo>
                    <a:pt x="3015" y="6518"/>
                    <a:pt x="2989" y="6534"/>
                    <a:pt x="2960" y="6554"/>
                  </a:cubicBezTo>
                  <a:cubicBezTo>
                    <a:pt x="2934" y="6570"/>
                    <a:pt x="2911" y="6586"/>
                    <a:pt x="2882" y="6603"/>
                  </a:cubicBezTo>
                  <a:cubicBezTo>
                    <a:pt x="2848" y="6625"/>
                    <a:pt x="2811" y="6647"/>
                    <a:pt x="2777" y="6666"/>
                  </a:cubicBezTo>
                  <a:cubicBezTo>
                    <a:pt x="2758" y="6679"/>
                    <a:pt x="2738" y="6690"/>
                    <a:pt x="2717" y="6700"/>
                  </a:cubicBezTo>
                  <a:cubicBezTo>
                    <a:pt x="1601" y="6019"/>
                    <a:pt x="850" y="5008"/>
                    <a:pt x="486" y="3698"/>
                  </a:cubicBezTo>
                  <a:cubicBezTo>
                    <a:pt x="181" y="2595"/>
                    <a:pt x="387" y="1395"/>
                    <a:pt x="1103" y="133"/>
                  </a:cubicBezTo>
                  <a:cubicBezTo>
                    <a:pt x="1128" y="89"/>
                    <a:pt x="1113" y="36"/>
                    <a:pt x="1071" y="12"/>
                  </a:cubicBezTo>
                  <a:cubicBezTo>
                    <a:pt x="1058" y="4"/>
                    <a:pt x="1043" y="1"/>
                    <a:pt x="10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3"/>
            <p:cNvSpPr/>
            <p:nvPr/>
          </p:nvSpPr>
          <p:spPr>
            <a:xfrm>
              <a:off x="6900100" y="4014350"/>
              <a:ext cx="198025" cy="248500"/>
            </a:xfrm>
            <a:custGeom>
              <a:avLst/>
              <a:gdLst/>
              <a:ahLst/>
              <a:cxnLst/>
              <a:rect l="l" t="t" r="r" b="b"/>
              <a:pathLst>
                <a:path w="7921" h="9940" extrusionOk="0">
                  <a:moveTo>
                    <a:pt x="87" y="0"/>
                  </a:moveTo>
                  <a:cubicBezTo>
                    <a:pt x="38" y="2"/>
                    <a:pt x="0" y="42"/>
                    <a:pt x="1" y="90"/>
                  </a:cubicBezTo>
                  <a:cubicBezTo>
                    <a:pt x="52" y="1622"/>
                    <a:pt x="436" y="3151"/>
                    <a:pt x="1110" y="4517"/>
                  </a:cubicBezTo>
                  <a:cubicBezTo>
                    <a:pt x="1149" y="4597"/>
                    <a:pt x="1191" y="4676"/>
                    <a:pt x="1233" y="4756"/>
                  </a:cubicBezTo>
                  <a:cubicBezTo>
                    <a:pt x="1436" y="5141"/>
                    <a:pt x="1665" y="5516"/>
                    <a:pt x="1914" y="5866"/>
                  </a:cubicBezTo>
                  <a:cubicBezTo>
                    <a:pt x="2008" y="5998"/>
                    <a:pt x="2103" y="6128"/>
                    <a:pt x="2199" y="6248"/>
                  </a:cubicBezTo>
                  <a:cubicBezTo>
                    <a:pt x="2234" y="6292"/>
                    <a:pt x="2267" y="6335"/>
                    <a:pt x="2300" y="6376"/>
                  </a:cubicBezTo>
                  <a:cubicBezTo>
                    <a:pt x="2376" y="6469"/>
                    <a:pt x="2454" y="6560"/>
                    <a:pt x="2530" y="6649"/>
                  </a:cubicBezTo>
                  <a:lnTo>
                    <a:pt x="2559" y="6683"/>
                  </a:lnTo>
                  <a:cubicBezTo>
                    <a:pt x="2583" y="6710"/>
                    <a:pt x="2606" y="6735"/>
                    <a:pt x="2629" y="6761"/>
                  </a:cubicBezTo>
                  <a:cubicBezTo>
                    <a:pt x="2824" y="6978"/>
                    <a:pt x="3036" y="7195"/>
                    <a:pt x="3263" y="7408"/>
                  </a:cubicBezTo>
                  <a:cubicBezTo>
                    <a:pt x="3288" y="7433"/>
                    <a:pt x="3312" y="7456"/>
                    <a:pt x="3335" y="7476"/>
                  </a:cubicBezTo>
                  <a:cubicBezTo>
                    <a:pt x="3773" y="7877"/>
                    <a:pt x="4250" y="8246"/>
                    <a:pt x="4751" y="8572"/>
                  </a:cubicBezTo>
                  <a:cubicBezTo>
                    <a:pt x="4796" y="8601"/>
                    <a:pt x="4839" y="8630"/>
                    <a:pt x="4886" y="8657"/>
                  </a:cubicBezTo>
                  <a:cubicBezTo>
                    <a:pt x="5332" y="8940"/>
                    <a:pt x="5802" y="9187"/>
                    <a:pt x="6280" y="9399"/>
                  </a:cubicBezTo>
                  <a:cubicBezTo>
                    <a:pt x="6313" y="9413"/>
                    <a:pt x="6345" y="9428"/>
                    <a:pt x="6378" y="9441"/>
                  </a:cubicBezTo>
                  <a:cubicBezTo>
                    <a:pt x="6805" y="9626"/>
                    <a:pt x="7248" y="9781"/>
                    <a:pt x="7691" y="9904"/>
                  </a:cubicBezTo>
                  <a:cubicBezTo>
                    <a:pt x="7730" y="9915"/>
                    <a:pt x="7770" y="9925"/>
                    <a:pt x="7810" y="9937"/>
                  </a:cubicBezTo>
                  <a:cubicBezTo>
                    <a:pt x="7817" y="9940"/>
                    <a:pt x="7825" y="9940"/>
                    <a:pt x="7832" y="9940"/>
                  </a:cubicBezTo>
                  <a:cubicBezTo>
                    <a:pt x="7851" y="9940"/>
                    <a:pt x="7872" y="9933"/>
                    <a:pt x="7887" y="9917"/>
                  </a:cubicBezTo>
                  <a:cubicBezTo>
                    <a:pt x="7908" y="9898"/>
                    <a:pt x="7920" y="9869"/>
                    <a:pt x="7916" y="9840"/>
                  </a:cubicBezTo>
                  <a:cubicBezTo>
                    <a:pt x="7898" y="9687"/>
                    <a:pt x="7877" y="9536"/>
                    <a:pt x="7855" y="9384"/>
                  </a:cubicBezTo>
                  <a:cubicBezTo>
                    <a:pt x="7730" y="8536"/>
                    <a:pt x="7560" y="7719"/>
                    <a:pt x="7347" y="6958"/>
                  </a:cubicBezTo>
                  <a:cubicBezTo>
                    <a:pt x="7336" y="6921"/>
                    <a:pt x="7301" y="6895"/>
                    <a:pt x="7263" y="6895"/>
                  </a:cubicBezTo>
                  <a:cubicBezTo>
                    <a:pt x="7255" y="6895"/>
                    <a:pt x="7247" y="6896"/>
                    <a:pt x="7240" y="6898"/>
                  </a:cubicBezTo>
                  <a:cubicBezTo>
                    <a:pt x="7195" y="6912"/>
                    <a:pt x="7167" y="6958"/>
                    <a:pt x="7180" y="7006"/>
                  </a:cubicBezTo>
                  <a:cubicBezTo>
                    <a:pt x="7392" y="7760"/>
                    <a:pt x="7561" y="8568"/>
                    <a:pt x="7684" y="9410"/>
                  </a:cubicBezTo>
                  <a:cubicBezTo>
                    <a:pt x="7701" y="9516"/>
                    <a:pt x="7716" y="9623"/>
                    <a:pt x="7730" y="9730"/>
                  </a:cubicBezTo>
                  <a:cubicBezTo>
                    <a:pt x="7296" y="9608"/>
                    <a:pt x="6863" y="9456"/>
                    <a:pt x="6446" y="9277"/>
                  </a:cubicBezTo>
                  <a:cubicBezTo>
                    <a:pt x="6416" y="9262"/>
                    <a:pt x="6386" y="9251"/>
                    <a:pt x="6352" y="9236"/>
                  </a:cubicBezTo>
                  <a:cubicBezTo>
                    <a:pt x="5882" y="9028"/>
                    <a:pt x="5419" y="8782"/>
                    <a:pt x="4980" y="8505"/>
                  </a:cubicBezTo>
                  <a:cubicBezTo>
                    <a:pt x="4938" y="8478"/>
                    <a:pt x="4894" y="8450"/>
                    <a:pt x="4851" y="8421"/>
                  </a:cubicBezTo>
                  <a:cubicBezTo>
                    <a:pt x="4357" y="8101"/>
                    <a:pt x="3887" y="7738"/>
                    <a:pt x="3456" y="7341"/>
                  </a:cubicBezTo>
                  <a:cubicBezTo>
                    <a:pt x="3432" y="7321"/>
                    <a:pt x="3409" y="7299"/>
                    <a:pt x="3380" y="7272"/>
                  </a:cubicBezTo>
                  <a:cubicBezTo>
                    <a:pt x="3160" y="7068"/>
                    <a:pt x="2953" y="6855"/>
                    <a:pt x="2761" y="6641"/>
                  </a:cubicBezTo>
                  <a:cubicBezTo>
                    <a:pt x="2737" y="6618"/>
                    <a:pt x="2716" y="6592"/>
                    <a:pt x="2694" y="6567"/>
                  </a:cubicBezTo>
                  <a:lnTo>
                    <a:pt x="2665" y="6534"/>
                  </a:lnTo>
                  <a:cubicBezTo>
                    <a:pt x="2587" y="6445"/>
                    <a:pt x="2513" y="6357"/>
                    <a:pt x="2439" y="6264"/>
                  </a:cubicBezTo>
                  <a:cubicBezTo>
                    <a:pt x="2405" y="6224"/>
                    <a:pt x="2371" y="6182"/>
                    <a:pt x="2339" y="6140"/>
                  </a:cubicBezTo>
                  <a:cubicBezTo>
                    <a:pt x="2245" y="6023"/>
                    <a:pt x="2151" y="5895"/>
                    <a:pt x="2059" y="5765"/>
                  </a:cubicBezTo>
                  <a:cubicBezTo>
                    <a:pt x="1812" y="5419"/>
                    <a:pt x="1588" y="5053"/>
                    <a:pt x="1390" y="4675"/>
                  </a:cubicBezTo>
                  <a:cubicBezTo>
                    <a:pt x="1348" y="4597"/>
                    <a:pt x="1307" y="4519"/>
                    <a:pt x="1268" y="4439"/>
                  </a:cubicBezTo>
                  <a:cubicBezTo>
                    <a:pt x="604" y="3096"/>
                    <a:pt x="226" y="1590"/>
                    <a:pt x="177" y="84"/>
                  </a:cubicBezTo>
                  <a:cubicBezTo>
                    <a:pt x="175" y="38"/>
                    <a:pt x="138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2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2" name="Google Shape;6422;p79"/>
          <p:cNvSpPr txBox="1">
            <a:spLocks noGrp="1"/>
          </p:cNvSpPr>
          <p:nvPr>
            <p:ph type="title"/>
          </p:nvPr>
        </p:nvSpPr>
        <p:spPr>
          <a:xfrm>
            <a:off x="316203" y="857271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/>
                </a:solidFill>
              </a:rPr>
              <a:t>THANKS </a:t>
            </a:r>
            <a:br>
              <a:rPr lang="en" dirty="0" smtClean="0">
                <a:solidFill>
                  <a:schemeClr val="accent6"/>
                </a:solidFill>
              </a:rPr>
            </a:br>
            <a:r>
              <a:rPr lang="en" dirty="0" smtClean="0">
                <a:solidFill>
                  <a:schemeClr val="accent6"/>
                </a:solidFill>
              </a:rPr>
              <a:t>FOR </a:t>
            </a:r>
            <a:br>
              <a:rPr lang="en" dirty="0" smtClean="0">
                <a:solidFill>
                  <a:schemeClr val="accent6"/>
                </a:solidFill>
              </a:rPr>
            </a:br>
            <a:r>
              <a:rPr lang="en" dirty="0" smtClean="0">
                <a:solidFill>
                  <a:schemeClr val="accent6"/>
                </a:solidFill>
              </a:rPr>
              <a:t>YOUR </a:t>
            </a:r>
            <a:br>
              <a:rPr lang="en" dirty="0" smtClean="0">
                <a:solidFill>
                  <a:schemeClr val="accent6"/>
                </a:solidFill>
              </a:rPr>
            </a:br>
            <a:r>
              <a:rPr lang="en" dirty="0" smtClean="0">
                <a:solidFill>
                  <a:schemeClr val="accent6"/>
                </a:solidFill>
              </a:rPr>
              <a:t>ATTENTION!</a:t>
            </a:r>
            <a:endParaRPr dirty="0"/>
          </a:p>
        </p:txBody>
      </p:sp>
      <p:grpSp>
        <p:nvGrpSpPr>
          <p:cNvPr id="6423" name="Google Shape;6423;p79"/>
          <p:cNvGrpSpPr/>
          <p:nvPr/>
        </p:nvGrpSpPr>
        <p:grpSpPr>
          <a:xfrm>
            <a:off x="719980" y="3852613"/>
            <a:ext cx="966337" cy="750680"/>
            <a:chOff x="719980" y="3852613"/>
            <a:chExt cx="966337" cy="750680"/>
          </a:xfrm>
        </p:grpSpPr>
        <p:sp>
          <p:nvSpPr>
            <p:cNvPr id="6424" name="Google Shape;6424;p79"/>
            <p:cNvSpPr/>
            <p:nvPr/>
          </p:nvSpPr>
          <p:spPr>
            <a:xfrm>
              <a:off x="719980" y="4502322"/>
              <a:ext cx="966337" cy="100971"/>
            </a:xfrm>
            <a:custGeom>
              <a:avLst/>
              <a:gdLst/>
              <a:ahLst/>
              <a:cxnLst/>
              <a:rect l="l" t="t" r="r" b="b"/>
              <a:pathLst>
                <a:path w="34243" h="3578" extrusionOk="0">
                  <a:moveTo>
                    <a:pt x="17122" y="0"/>
                  </a:moveTo>
                  <a:cubicBezTo>
                    <a:pt x="12580" y="0"/>
                    <a:pt x="8225" y="189"/>
                    <a:pt x="5014" y="525"/>
                  </a:cubicBezTo>
                  <a:cubicBezTo>
                    <a:pt x="1803" y="860"/>
                    <a:pt x="0" y="1315"/>
                    <a:pt x="0" y="1789"/>
                  </a:cubicBezTo>
                  <a:cubicBezTo>
                    <a:pt x="0" y="2264"/>
                    <a:pt x="1803" y="2719"/>
                    <a:pt x="5014" y="3054"/>
                  </a:cubicBezTo>
                  <a:cubicBezTo>
                    <a:pt x="8225" y="3390"/>
                    <a:pt x="12580" y="3577"/>
                    <a:pt x="17122" y="3577"/>
                  </a:cubicBezTo>
                  <a:cubicBezTo>
                    <a:pt x="21662" y="3577"/>
                    <a:pt x="26018" y="3390"/>
                    <a:pt x="29229" y="3054"/>
                  </a:cubicBezTo>
                  <a:cubicBezTo>
                    <a:pt x="32440" y="2719"/>
                    <a:pt x="34243" y="2264"/>
                    <a:pt x="34243" y="1789"/>
                  </a:cubicBezTo>
                  <a:cubicBezTo>
                    <a:pt x="34243" y="1315"/>
                    <a:pt x="32440" y="860"/>
                    <a:pt x="29229" y="525"/>
                  </a:cubicBezTo>
                  <a:cubicBezTo>
                    <a:pt x="26018" y="189"/>
                    <a:pt x="21662" y="0"/>
                    <a:pt x="17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79"/>
            <p:cNvSpPr/>
            <p:nvPr/>
          </p:nvSpPr>
          <p:spPr>
            <a:xfrm>
              <a:off x="806983" y="4201186"/>
              <a:ext cx="202563" cy="345695"/>
            </a:xfrm>
            <a:custGeom>
              <a:avLst/>
              <a:gdLst/>
              <a:ahLst/>
              <a:cxnLst/>
              <a:rect l="l" t="t" r="r" b="b"/>
              <a:pathLst>
                <a:path w="7178" h="12250" extrusionOk="0">
                  <a:moveTo>
                    <a:pt x="4651" y="0"/>
                  </a:moveTo>
                  <a:cubicBezTo>
                    <a:pt x="3233" y="3034"/>
                    <a:pt x="2261" y="6277"/>
                    <a:pt x="1780" y="9589"/>
                  </a:cubicBezTo>
                  <a:cubicBezTo>
                    <a:pt x="1639" y="10560"/>
                    <a:pt x="732" y="11231"/>
                    <a:pt x="2" y="11885"/>
                  </a:cubicBezTo>
                  <a:cubicBezTo>
                    <a:pt x="0" y="12036"/>
                    <a:pt x="154" y="12172"/>
                    <a:pt x="298" y="12219"/>
                  </a:cubicBezTo>
                  <a:cubicBezTo>
                    <a:pt x="368" y="12242"/>
                    <a:pt x="441" y="12250"/>
                    <a:pt x="515" y="12250"/>
                  </a:cubicBezTo>
                  <a:cubicBezTo>
                    <a:pt x="592" y="12250"/>
                    <a:pt x="670" y="12241"/>
                    <a:pt x="747" y="12233"/>
                  </a:cubicBezTo>
                  <a:cubicBezTo>
                    <a:pt x="1222" y="12182"/>
                    <a:pt x="1700" y="12131"/>
                    <a:pt x="2177" y="12081"/>
                  </a:cubicBezTo>
                  <a:cubicBezTo>
                    <a:pt x="2837" y="12011"/>
                    <a:pt x="3492" y="11809"/>
                    <a:pt x="4143" y="11809"/>
                  </a:cubicBezTo>
                  <a:cubicBezTo>
                    <a:pt x="4333" y="11809"/>
                    <a:pt x="4523" y="11826"/>
                    <a:pt x="4712" y="11869"/>
                  </a:cubicBezTo>
                  <a:cubicBezTo>
                    <a:pt x="5078" y="11951"/>
                    <a:pt x="5435" y="12085"/>
                    <a:pt x="5812" y="12117"/>
                  </a:cubicBezTo>
                  <a:cubicBezTo>
                    <a:pt x="5860" y="12121"/>
                    <a:pt x="5909" y="12124"/>
                    <a:pt x="5959" y="12124"/>
                  </a:cubicBezTo>
                  <a:cubicBezTo>
                    <a:pt x="6292" y="12124"/>
                    <a:pt x="6632" y="12022"/>
                    <a:pt x="6842" y="11773"/>
                  </a:cubicBezTo>
                  <a:cubicBezTo>
                    <a:pt x="6378" y="11286"/>
                    <a:pt x="5820" y="10789"/>
                    <a:pt x="5358" y="10302"/>
                  </a:cubicBezTo>
                  <a:cubicBezTo>
                    <a:pt x="6165" y="7538"/>
                    <a:pt x="6769" y="4610"/>
                    <a:pt x="7177" y="1758"/>
                  </a:cubicBezTo>
                  <a:lnTo>
                    <a:pt x="4651" y="0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79"/>
            <p:cNvSpPr/>
            <p:nvPr/>
          </p:nvSpPr>
          <p:spPr>
            <a:xfrm>
              <a:off x="946700" y="4477940"/>
              <a:ext cx="21334" cy="18992"/>
            </a:xfrm>
            <a:custGeom>
              <a:avLst/>
              <a:gdLst/>
              <a:ahLst/>
              <a:cxnLst/>
              <a:rect l="l" t="t" r="r" b="b"/>
              <a:pathLst>
                <a:path w="756" h="673" extrusionOk="0">
                  <a:moveTo>
                    <a:pt x="158" y="0"/>
                  </a:moveTo>
                  <a:cubicBezTo>
                    <a:pt x="119" y="0"/>
                    <a:pt x="80" y="16"/>
                    <a:pt x="51" y="48"/>
                  </a:cubicBezTo>
                  <a:cubicBezTo>
                    <a:pt x="1" y="106"/>
                    <a:pt x="5" y="196"/>
                    <a:pt x="63" y="247"/>
                  </a:cubicBezTo>
                  <a:lnTo>
                    <a:pt x="505" y="638"/>
                  </a:lnTo>
                  <a:cubicBezTo>
                    <a:pt x="532" y="661"/>
                    <a:pt x="567" y="673"/>
                    <a:pt x="599" y="673"/>
                  </a:cubicBezTo>
                  <a:cubicBezTo>
                    <a:pt x="637" y="673"/>
                    <a:pt x="678" y="655"/>
                    <a:pt x="705" y="625"/>
                  </a:cubicBezTo>
                  <a:cubicBezTo>
                    <a:pt x="756" y="567"/>
                    <a:pt x="750" y="476"/>
                    <a:pt x="692" y="426"/>
                  </a:cubicBezTo>
                  <a:lnTo>
                    <a:pt x="250" y="35"/>
                  </a:lnTo>
                  <a:cubicBezTo>
                    <a:pt x="224" y="12"/>
                    <a:pt x="191" y="0"/>
                    <a:pt x="15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79"/>
            <p:cNvSpPr/>
            <p:nvPr/>
          </p:nvSpPr>
          <p:spPr>
            <a:xfrm>
              <a:off x="807011" y="4507035"/>
              <a:ext cx="41117" cy="33638"/>
            </a:xfrm>
            <a:custGeom>
              <a:avLst/>
              <a:gdLst/>
              <a:ahLst/>
              <a:cxnLst/>
              <a:rect l="l" t="t" r="r" b="b"/>
              <a:pathLst>
                <a:path w="1457" h="1192" extrusionOk="0">
                  <a:moveTo>
                    <a:pt x="1297" y="1"/>
                  </a:moveTo>
                  <a:cubicBezTo>
                    <a:pt x="1266" y="1"/>
                    <a:pt x="1235" y="11"/>
                    <a:pt x="1209" y="31"/>
                  </a:cubicBezTo>
                  <a:lnTo>
                    <a:pt x="72" y="939"/>
                  </a:lnTo>
                  <a:cubicBezTo>
                    <a:pt x="12" y="988"/>
                    <a:pt x="1" y="1077"/>
                    <a:pt x="50" y="1139"/>
                  </a:cubicBezTo>
                  <a:cubicBezTo>
                    <a:pt x="78" y="1174"/>
                    <a:pt x="120" y="1192"/>
                    <a:pt x="160" y="1192"/>
                  </a:cubicBezTo>
                  <a:cubicBezTo>
                    <a:pt x="192" y="1192"/>
                    <a:pt x="223" y="1183"/>
                    <a:pt x="248" y="1160"/>
                  </a:cubicBezTo>
                  <a:lnTo>
                    <a:pt x="1385" y="252"/>
                  </a:lnTo>
                  <a:cubicBezTo>
                    <a:pt x="1445" y="204"/>
                    <a:pt x="1456" y="114"/>
                    <a:pt x="1407" y="53"/>
                  </a:cubicBezTo>
                  <a:cubicBezTo>
                    <a:pt x="1379" y="19"/>
                    <a:pt x="1338" y="1"/>
                    <a:pt x="129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79"/>
            <p:cNvSpPr/>
            <p:nvPr/>
          </p:nvSpPr>
          <p:spPr>
            <a:xfrm>
              <a:off x="1294455" y="4356001"/>
              <a:ext cx="217858" cy="184841"/>
            </a:xfrm>
            <a:custGeom>
              <a:avLst/>
              <a:gdLst/>
              <a:ahLst/>
              <a:cxnLst/>
              <a:rect l="l" t="t" r="r" b="b"/>
              <a:pathLst>
                <a:path w="7720" h="6550" extrusionOk="0">
                  <a:moveTo>
                    <a:pt x="4076" y="0"/>
                  </a:moveTo>
                  <a:cubicBezTo>
                    <a:pt x="1974" y="1568"/>
                    <a:pt x="442" y="3964"/>
                    <a:pt x="1" y="6550"/>
                  </a:cubicBezTo>
                  <a:cubicBezTo>
                    <a:pt x="2385" y="6512"/>
                    <a:pt x="4705" y="6521"/>
                    <a:pt x="7089" y="6480"/>
                  </a:cubicBezTo>
                  <a:lnTo>
                    <a:pt x="7720" y="1677"/>
                  </a:lnTo>
                  <a:cubicBezTo>
                    <a:pt x="6504" y="1117"/>
                    <a:pt x="5290" y="560"/>
                    <a:pt x="407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79"/>
            <p:cNvSpPr/>
            <p:nvPr/>
          </p:nvSpPr>
          <p:spPr>
            <a:xfrm>
              <a:off x="1471507" y="4344544"/>
              <a:ext cx="141580" cy="200249"/>
            </a:xfrm>
            <a:custGeom>
              <a:avLst/>
              <a:gdLst/>
              <a:ahLst/>
              <a:cxnLst/>
              <a:rect l="l" t="t" r="r" b="b"/>
              <a:pathLst>
                <a:path w="5017" h="7096" extrusionOk="0">
                  <a:moveTo>
                    <a:pt x="4541" y="0"/>
                  </a:moveTo>
                  <a:cubicBezTo>
                    <a:pt x="4285" y="0"/>
                    <a:pt x="4020" y="91"/>
                    <a:pt x="3793" y="225"/>
                  </a:cubicBezTo>
                  <a:cubicBezTo>
                    <a:pt x="2881" y="766"/>
                    <a:pt x="1966" y="1339"/>
                    <a:pt x="1053" y="1879"/>
                  </a:cubicBezTo>
                  <a:cubicBezTo>
                    <a:pt x="702" y="3605"/>
                    <a:pt x="350" y="5330"/>
                    <a:pt x="0" y="7056"/>
                  </a:cubicBezTo>
                  <a:lnTo>
                    <a:pt x="3626" y="7095"/>
                  </a:lnTo>
                  <a:cubicBezTo>
                    <a:pt x="4237" y="4837"/>
                    <a:pt x="4733" y="2452"/>
                    <a:pt x="5017" y="129"/>
                  </a:cubicBezTo>
                  <a:cubicBezTo>
                    <a:pt x="4871" y="39"/>
                    <a:pt x="4707" y="0"/>
                    <a:pt x="4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79"/>
            <p:cNvSpPr/>
            <p:nvPr/>
          </p:nvSpPr>
          <p:spPr>
            <a:xfrm>
              <a:off x="1285481" y="4148753"/>
              <a:ext cx="346513" cy="265804"/>
            </a:xfrm>
            <a:custGeom>
              <a:avLst/>
              <a:gdLst/>
              <a:ahLst/>
              <a:cxnLst/>
              <a:rect l="l" t="t" r="r" b="b"/>
              <a:pathLst>
                <a:path w="12279" h="9419" extrusionOk="0">
                  <a:moveTo>
                    <a:pt x="1771" y="0"/>
                  </a:moveTo>
                  <a:lnTo>
                    <a:pt x="0" y="4523"/>
                  </a:lnTo>
                  <a:cubicBezTo>
                    <a:pt x="2332" y="5736"/>
                    <a:pt x="4904" y="6645"/>
                    <a:pt x="7481" y="7170"/>
                  </a:cubicBezTo>
                  <a:cubicBezTo>
                    <a:pt x="7538" y="7545"/>
                    <a:pt x="7734" y="7886"/>
                    <a:pt x="7982" y="8172"/>
                  </a:cubicBezTo>
                  <a:cubicBezTo>
                    <a:pt x="8229" y="8460"/>
                    <a:pt x="8529" y="8695"/>
                    <a:pt x="8827" y="8929"/>
                  </a:cubicBezTo>
                  <a:cubicBezTo>
                    <a:pt x="9043" y="9099"/>
                    <a:pt x="9270" y="9249"/>
                    <a:pt x="9486" y="9419"/>
                  </a:cubicBezTo>
                  <a:cubicBezTo>
                    <a:pt x="9662" y="9407"/>
                    <a:pt x="9800" y="9246"/>
                    <a:pt x="9841" y="9073"/>
                  </a:cubicBezTo>
                  <a:cubicBezTo>
                    <a:pt x="9880" y="8903"/>
                    <a:pt x="9848" y="8723"/>
                    <a:pt x="9813" y="8549"/>
                  </a:cubicBezTo>
                  <a:cubicBezTo>
                    <a:pt x="9778" y="8376"/>
                    <a:pt x="9742" y="8203"/>
                    <a:pt x="9705" y="8031"/>
                  </a:cubicBezTo>
                  <a:cubicBezTo>
                    <a:pt x="10022" y="7799"/>
                    <a:pt x="9867" y="7912"/>
                    <a:pt x="10183" y="7680"/>
                  </a:cubicBezTo>
                  <a:lnTo>
                    <a:pt x="11527" y="8434"/>
                  </a:lnTo>
                  <a:cubicBezTo>
                    <a:pt x="11599" y="8472"/>
                    <a:pt x="11673" y="8514"/>
                    <a:pt x="11754" y="8518"/>
                  </a:cubicBezTo>
                  <a:cubicBezTo>
                    <a:pt x="11756" y="8518"/>
                    <a:pt x="11759" y="8518"/>
                    <a:pt x="11761" y="8518"/>
                  </a:cubicBezTo>
                  <a:cubicBezTo>
                    <a:pt x="11842" y="8518"/>
                    <a:pt x="11972" y="8472"/>
                    <a:pt x="11962" y="8393"/>
                  </a:cubicBezTo>
                  <a:cubicBezTo>
                    <a:pt x="11939" y="8229"/>
                    <a:pt x="11915" y="8068"/>
                    <a:pt x="11895" y="7904"/>
                  </a:cubicBezTo>
                  <a:cubicBezTo>
                    <a:pt x="11988" y="7886"/>
                    <a:pt x="12081" y="7837"/>
                    <a:pt x="12175" y="7819"/>
                  </a:cubicBezTo>
                  <a:cubicBezTo>
                    <a:pt x="12278" y="6817"/>
                    <a:pt x="11934" y="5811"/>
                    <a:pt x="11224" y="5098"/>
                  </a:cubicBezTo>
                  <a:cubicBezTo>
                    <a:pt x="9748" y="3616"/>
                    <a:pt x="7474" y="3596"/>
                    <a:pt x="5703" y="2480"/>
                  </a:cubicBezTo>
                  <a:cubicBezTo>
                    <a:pt x="4394" y="1653"/>
                    <a:pt x="3083" y="827"/>
                    <a:pt x="1771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79"/>
            <p:cNvSpPr/>
            <p:nvPr/>
          </p:nvSpPr>
          <p:spPr>
            <a:xfrm>
              <a:off x="1596748" y="4338138"/>
              <a:ext cx="29179" cy="39367"/>
            </a:xfrm>
            <a:custGeom>
              <a:avLst/>
              <a:gdLst/>
              <a:ahLst/>
              <a:cxnLst/>
              <a:rect l="l" t="t" r="r" b="b"/>
              <a:pathLst>
                <a:path w="1034" h="1395" extrusionOk="0">
                  <a:moveTo>
                    <a:pt x="160" y="1"/>
                  </a:moveTo>
                  <a:cubicBezTo>
                    <a:pt x="134" y="1"/>
                    <a:pt x="108" y="8"/>
                    <a:pt x="85" y="23"/>
                  </a:cubicBezTo>
                  <a:cubicBezTo>
                    <a:pt x="18" y="67"/>
                    <a:pt x="0" y="154"/>
                    <a:pt x="41" y="219"/>
                  </a:cubicBezTo>
                  <a:lnTo>
                    <a:pt x="752" y="1329"/>
                  </a:lnTo>
                  <a:cubicBezTo>
                    <a:pt x="779" y="1371"/>
                    <a:pt x="824" y="1394"/>
                    <a:pt x="872" y="1394"/>
                  </a:cubicBezTo>
                  <a:cubicBezTo>
                    <a:pt x="897" y="1394"/>
                    <a:pt x="925" y="1387"/>
                    <a:pt x="948" y="1373"/>
                  </a:cubicBezTo>
                  <a:cubicBezTo>
                    <a:pt x="1015" y="1329"/>
                    <a:pt x="1033" y="1242"/>
                    <a:pt x="991" y="1177"/>
                  </a:cubicBezTo>
                  <a:lnTo>
                    <a:pt x="281" y="67"/>
                  </a:lnTo>
                  <a:cubicBezTo>
                    <a:pt x="253" y="24"/>
                    <a:pt x="207" y="1"/>
                    <a:pt x="1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79"/>
            <p:cNvSpPr/>
            <p:nvPr/>
          </p:nvSpPr>
          <p:spPr>
            <a:xfrm>
              <a:off x="1610209" y="4321375"/>
              <a:ext cx="23310" cy="35473"/>
            </a:xfrm>
            <a:custGeom>
              <a:avLst/>
              <a:gdLst/>
              <a:ahLst/>
              <a:cxnLst/>
              <a:rect l="l" t="t" r="r" b="b"/>
              <a:pathLst>
                <a:path w="826" h="1257" extrusionOk="0">
                  <a:moveTo>
                    <a:pt x="163" y="1"/>
                  </a:moveTo>
                  <a:cubicBezTo>
                    <a:pt x="140" y="1"/>
                    <a:pt x="118" y="6"/>
                    <a:pt x="97" y="17"/>
                  </a:cubicBezTo>
                  <a:cubicBezTo>
                    <a:pt x="28" y="53"/>
                    <a:pt x="0" y="138"/>
                    <a:pt x="36" y="207"/>
                  </a:cubicBezTo>
                  <a:lnTo>
                    <a:pt x="538" y="1181"/>
                  </a:lnTo>
                  <a:cubicBezTo>
                    <a:pt x="562" y="1230"/>
                    <a:pt x="613" y="1256"/>
                    <a:pt x="664" y="1256"/>
                  </a:cubicBezTo>
                  <a:cubicBezTo>
                    <a:pt x="686" y="1256"/>
                    <a:pt x="706" y="1252"/>
                    <a:pt x="729" y="1242"/>
                  </a:cubicBezTo>
                  <a:cubicBezTo>
                    <a:pt x="798" y="1205"/>
                    <a:pt x="825" y="1121"/>
                    <a:pt x="789" y="1051"/>
                  </a:cubicBezTo>
                  <a:lnTo>
                    <a:pt x="288" y="78"/>
                  </a:lnTo>
                  <a:cubicBezTo>
                    <a:pt x="262" y="28"/>
                    <a:pt x="213" y="1"/>
                    <a:pt x="16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79"/>
            <p:cNvSpPr/>
            <p:nvPr/>
          </p:nvSpPr>
          <p:spPr>
            <a:xfrm>
              <a:off x="1552301" y="4358231"/>
              <a:ext cx="24805" cy="11655"/>
            </a:xfrm>
            <a:custGeom>
              <a:avLst/>
              <a:gdLst/>
              <a:ahLst/>
              <a:cxnLst/>
              <a:rect l="l" t="t" r="r" b="b"/>
              <a:pathLst>
                <a:path w="879" h="413" extrusionOk="0">
                  <a:moveTo>
                    <a:pt x="156" y="0"/>
                  </a:moveTo>
                  <a:cubicBezTo>
                    <a:pt x="91" y="0"/>
                    <a:pt x="34" y="44"/>
                    <a:pt x="18" y="109"/>
                  </a:cubicBezTo>
                  <a:cubicBezTo>
                    <a:pt x="1" y="186"/>
                    <a:pt x="47" y="260"/>
                    <a:pt x="124" y="277"/>
                  </a:cubicBezTo>
                  <a:lnTo>
                    <a:pt x="692" y="408"/>
                  </a:lnTo>
                  <a:cubicBezTo>
                    <a:pt x="701" y="412"/>
                    <a:pt x="712" y="412"/>
                    <a:pt x="723" y="412"/>
                  </a:cubicBezTo>
                  <a:cubicBezTo>
                    <a:pt x="788" y="412"/>
                    <a:pt x="846" y="367"/>
                    <a:pt x="861" y="303"/>
                  </a:cubicBezTo>
                  <a:cubicBezTo>
                    <a:pt x="878" y="226"/>
                    <a:pt x="830" y="152"/>
                    <a:pt x="755" y="135"/>
                  </a:cubicBezTo>
                  <a:lnTo>
                    <a:pt x="188" y="4"/>
                  </a:lnTo>
                  <a:cubicBezTo>
                    <a:pt x="177" y="2"/>
                    <a:pt x="166" y="0"/>
                    <a:pt x="15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79"/>
            <p:cNvSpPr/>
            <p:nvPr/>
          </p:nvSpPr>
          <p:spPr>
            <a:xfrm>
              <a:off x="1485956" y="4333848"/>
              <a:ext cx="14731" cy="21363"/>
            </a:xfrm>
            <a:custGeom>
              <a:avLst/>
              <a:gdLst/>
              <a:ahLst/>
              <a:cxnLst/>
              <a:rect l="l" t="t" r="r" b="b"/>
              <a:pathLst>
                <a:path w="522" h="757" extrusionOk="0">
                  <a:moveTo>
                    <a:pt x="164" y="1"/>
                  </a:moveTo>
                  <a:cubicBezTo>
                    <a:pt x="145" y="1"/>
                    <a:pt x="127" y="5"/>
                    <a:pt x="108" y="12"/>
                  </a:cubicBezTo>
                  <a:cubicBezTo>
                    <a:pt x="36" y="43"/>
                    <a:pt x="1" y="124"/>
                    <a:pt x="33" y="197"/>
                  </a:cubicBezTo>
                  <a:lnTo>
                    <a:pt x="229" y="669"/>
                  </a:lnTo>
                  <a:cubicBezTo>
                    <a:pt x="252" y="724"/>
                    <a:pt x="303" y="756"/>
                    <a:pt x="360" y="756"/>
                  </a:cubicBezTo>
                  <a:cubicBezTo>
                    <a:pt x="377" y="756"/>
                    <a:pt x="396" y="753"/>
                    <a:pt x="413" y="746"/>
                  </a:cubicBezTo>
                  <a:cubicBezTo>
                    <a:pt x="486" y="715"/>
                    <a:pt x="521" y="633"/>
                    <a:pt x="490" y="560"/>
                  </a:cubicBezTo>
                  <a:lnTo>
                    <a:pt x="294" y="88"/>
                  </a:lnTo>
                  <a:cubicBezTo>
                    <a:pt x="270" y="33"/>
                    <a:pt x="219" y="1"/>
                    <a:pt x="1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79"/>
            <p:cNvSpPr/>
            <p:nvPr/>
          </p:nvSpPr>
          <p:spPr>
            <a:xfrm>
              <a:off x="927567" y="4080969"/>
              <a:ext cx="495571" cy="465997"/>
            </a:xfrm>
            <a:custGeom>
              <a:avLst/>
              <a:gdLst/>
              <a:ahLst/>
              <a:cxnLst/>
              <a:rect l="l" t="t" r="r" b="b"/>
              <a:pathLst>
                <a:path w="17561" h="16513" extrusionOk="0">
                  <a:moveTo>
                    <a:pt x="10683" y="0"/>
                  </a:moveTo>
                  <a:cubicBezTo>
                    <a:pt x="9385" y="957"/>
                    <a:pt x="7702" y="1494"/>
                    <a:pt x="6053" y="1494"/>
                  </a:cubicBezTo>
                  <a:cubicBezTo>
                    <a:pt x="5264" y="1494"/>
                    <a:pt x="4483" y="1371"/>
                    <a:pt x="3756" y="1112"/>
                  </a:cubicBezTo>
                  <a:cubicBezTo>
                    <a:pt x="2271" y="1798"/>
                    <a:pt x="963" y="2870"/>
                    <a:pt x="0" y="4193"/>
                  </a:cubicBezTo>
                  <a:cubicBezTo>
                    <a:pt x="603" y="4850"/>
                    <a:pt x="1216" y="5579"/>
                    <a:pt x="1819" y="6236"/>
                  </a:cubicBezTo>
                  <a:cubicBezTo>
                    <a:pt x="1517" y="7930"/>
                    <a:pt x="1341" y="9644"/>
                    <a:pt x="1414" y="11365"/>
                  </a:cubicBezTo>
                  <a:cubicBezTo>
                    <a:pt x="1449" y="12161"/>
                    <a:pt x="1494" y="12883"/>
                    <a:pt x="1682" y="13657"/>
                  </a:cubicBezTo>
                  <a:cubicBezTo>
                    <a:pt x="1871" y="14430"/>
                    <a:pt x="2220" y="15184"/>
                    <a:pt x="2792" y="15736"/>
                  </a:cubicBezTo>
                  <a:cubicBezTo>
                    <a:pt x="3280" y="16205"/>
                    <a:pt x="3944" y="16513"/>
                    <a:pt x="4613" y="16513"/>
                  </a:cubicBezTo>
                  <a:cubicBezTo>
                    <a:pt x="4732" y="16513"/>
                    <a:pt x="4851" y="16503"/>
                    <a:pt x="4969" y="16483"/>
                  </a:cubicBezTo>
                  <a:lnTo>
                    <a:pt x="13267" y="16487"/>
                  </a:lnTo>
                  <a:cubicBezTo>
                    <a:pt x="13886" y="13821"/>
                    <a:pt x="15450" y="11352"/>
                    <a:pt x="17561" y="9607"/>
                  </a:cubicBezTo>
                  <a:cubicBezTo>
                    <a:pt x="17132" y="9470"/>
                    <a:pt x="16749" y="9214"/>
                    <a:pt x="16298" y="9214"/>
                  </a:cubicBezTo>
                  <a:lnTo>
                    <a:pt x="14274" y="4696"/>
                  </a:lnTo>
                  <a:cubicBezTo>
                    <a:pt x="14388" y="3901"/>
                    <a:pt x="14622" y="3124"/>
                    <a:pt x="14735" y="2328"/>
                  </a:cubicBezTo>
                  <a:cubicBezTo>
                    <a:pt x="13512" y="1337"/>
                    <a:pt x="12159" y="550"/>
                    <a:pt x="106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79"/>
            <p:cNvSpPr/>
            <p:nvPr/>
          </p:nvSpPr>
          <p:spPr>
            <a:xfrm>
              <a:off x="961092" y="4338025"/>
              <a:ext cx="431371" cy="71876"/>
            </a:xfrm>
            <a:custGeom>
              <a:avLst/>
              <a:gdLst/>
              <a:ahLst/>
              <a:cxnLst/>
              <a:rect l="l" t="t" r="r" b="b"/>
              <a:pathLst>
                <a:path w="15286" h="2547" extrusionOk="0">
                  <a:moveTo>
                    <a:pt x="15130" y="0"/>
                  </a:moveTo>
                  <a:cubicBezTo>
                    <a:pt x="15118" y="0"/>
                    <a:pt x="15106" y="2"/>
                    <a:pt x="15094" y="5"/>
                  </a:cubicBezTo>
                  <a:cubicBezTo>
                    <a:pt x="12561" y="687"/>
                    <a:pt x="9952" y="1032"/>
                    <a:pt x="7324" y="1032"/>
                  </a:cubicBezTo>
                  <a:cubicBezTo>
                    <a:pt x="7133" y="1032"/>
                    <a:pt x="6943" y="1030"/>
                    <a:pt x="6752" y="1027"/>
                  </a:cubicBezTo>
                  <a:cubicBezTo>
                    <a:pt x="6643" y="1024"/>
                    <a:pt x="6533" y="1023"/>
                    <a:pt x="6424" y="1023"/>
                  </a:cubicBezTo>
                  <a:cubicBezTo>
                    <a:pt x="4270" y="1023"/>
                    <a:pt x="2093" y="1457"/>
                    <a:pt x="105" y="2276"/>
                  </a:cubicBezTo>
                  <a:cubicBezTo>
                    <a:pt x="34" y="2305"/>
                    <a:pt x="0" y="2386"/>
                    <a:pt x="30" y="2459"/>
                  </a:cubicBezTo>
                  <a:cubicBezTo>
                    <a:pt x="51" y="2514"/>
                    <a:pt x="104" y="2546"/>
                    <a:pt x="160" y="2546"/>
                  </a:cubicBezTo>
                  <a:cubicBezTo>
                    <a:pt x="178" y="2546"/>
                    <a:pt x="197" y="2543"/>
                    <a:pt x="213" y="2537"/>
                  </a:cubicBezTo>
                  <a:cubicBezTo>
                    <a:pt x="2191" y="1725"/>
                    <a:pt x="4359" y="1308"/>
                    <a:pt x="6499" y="1308"/>
                  </a:cubicBezTo>
                  <a:cubicBezTo>
                    <a:pt x="6581" y="1308"/>
                    <a:pt x="6664" y="1309"/>
                    <a:pt x="6746" y="1310"/>
                  </a:cubicBezTo>
                  <a:cubicBezTo>
                    <a:pt x="6928" y="1313"/>
                    <a:pt x="7111" y="1315"/>
                    <a:pt x="7293" y="1315"/>
                  </a:cubicBezTo>
                  <a:cubicBezTo>
                    <a:pt x="9952" y="1315"/>
                    <a:pt x="12600" y="968"/>
                    <a:pt x="15167" y="278"/>
                  </a:cubicBezTo>
                  <a:cubicBezTo>
                    <a:pt x="15242" y="258"/>
                    <a:pt x="15286" y="181"/>
                    <a:pt x="15266" y="105"/>
                  </a:cubicBezTo>
                  <a:cubicBezTo>
                    <a:pt x="15250" y="42"/>
                    <a:pt x="15192" y="0"/>
                    <a:pt x="1513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79"/>
            <p:cNvSpPr/>
            <p:nvPr/>
          </p:nvSpPr>
          <p:spPr>
            <a:xfrm>
              <a:off x="1132500" y="4395255"/>
              <a:ext cx="96795" cy="148550"/>
            </a:xfrm>
            <a:custGeom>
              <a:avLst/>
              <a:gdLst/>
              <a:ahLst/>
              <a:cxnLst/>
              <a:rect l="l" t="t" r="r" b="b"/>
              <a:pathLst>
                <a:path w="3430" h="5264" extrusionOk="0">
                  <a:moveTo>
                    <a:pt x="158" y="1"/>
                  </a:moveTo>
                  <a:cubicBezTo>
                    <a:pt x="92" y="1"/>
                    <a:pt x="35" y="43"/>
                    <a:pt x="20" y="110"/>
                  </a:cubicBezTo>
                  <a:cubicBezTo>
                    <a:pt x="1" y="186"/>
                    <a:pt x="49" y="263"/>
                    <a:pt x="124" y="280"/>
                  </a:cubicBezTo>
                  <a:cubicBezTo>
                    <a:pt x="1124" y="518"/>
                    <a:pt x="2019" y="1194"/>
                    <a:pt x="2522" y="2089"/>
                  </a:cubicBezTo>
                  <a:cubicBezTo>
                    <a:pt x="3024" y="2985"/>
                    <a:pt x="3138" y="4101"/>
                    <a:pt x="2821" y="5079"/>
                  </a:cubicBezTo>
                  <a:cubicBezTo>
                    <a:pt x="2798" y="5153"/>
                    <a:pt x="2838" y="5233"/>
                    <a:pt x="2912" y="5256"/>
                  </a:cubicBezTo>
                  <a:cubicBezTo>
                    <a:pt x="2927" y="5262"/>
                    <a:pt x="2941" y="5263"/>
                    <a:pt x="2956" y="5263"/>
                  </a:cubicBezTo>
                  <a:cubicBezTo>
                    <a:pt x="3016" y="5263"/>
                    <a:pt x="3071" y="5225"/>
                    <a:pt x="3090" y="5164"/>
                  </a:cubicBezTo>
                  <a:cubicBezTo>
                    <a:pt x="3430" y="4114"/>
                    <a:pt x="3310" y="2912"/>
                    <a:pt x="2769" y="1949"/>
                  </a:cubicBezTo>
                  <a:cubicBezTo>
                    <a:pt x="2228" y="989"/>
                    <a:pt x="1263" y="261"/>
                    <a:pt x="190" y="4"/>
                  </a:cubicBezTo>
                  <a:cubicBezTo>
                    <a:pt x="179" y="2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79"/>
            <p:cNvSpPr/>
            <p:nvPr/>
          </p:nvSpPr>
          <p:spPr>
            <a:xfrm>
              <a:off x="1282292" y="4343359"/>
              <a:ext cx="127357" cy="204623"/>
            </a:xfrm>
            <a:custGeom>
              <a:avLst/>
              <a:gdLst/>
              <a:ahLst/>
              <a:cxnLst/>
              <a:rect l="l" t="t" r="r" b="b"/>
              <a:pathLst>
                <a:path w="4513" h="7251" extrusionOk="0">
                  <a:moveTo>
                    <a:pt x="4352" y="0"/>
                  </a:moveTo>
                  <a:cubicBezTo>
                    <a:pt x="4322" y="0"/>
                    <a:pt x="4293" y="9"/>
                    <a:pt x="4267" y="28"/>
                  </a:cubicBezTo>
                  <a:cubicBezTo>
                    <a:pt x="2020" y="1731"/>
                    <a:pt x="468" y="4303"/>
                    <a:pt x="12" y="7085"/>
                  </a:cubicBezTo>
                  <a:cubicBezTo>
                    <a:pt x="0" y="7163"/>
                    <a:pt x="52" y="7236"/>
                    <a:pt x="128" y="7247"/>
                  </a:cubicBezTo>
                  <a:cubicBezTo>
                    <a:pt x="138" y="7250"/>
                    <a:pt x="145" y="7250"/>
                    <a:pt x="153" y="7250"/>
                  </a:cubicBezTo>
                  <a:cubicBezTo>
                    <a:pt x="219" y="7250"/>
                    <a:pt x="279" y="7201"/>
                    <a:pt x="291" y="7130"/>
                  </a:cubicBezTo>
                  <a:cubicBezTo>
                    <a:pt x="735" y="4416"/>
                    <a:pt x="2248" y="1913"/>
                    <a:pt x="4439" y="253"/>
                  </a:cubicBezTo>
                  <a:cubicBezTo>
                    <a:pt x="4500" y="207"/>
                    <a:pt x="4513" y="118"/>
                    <a:pt x="4465" y="56"/>
                  </a:cubicBezTo>
                  <a:cubicBezTo>
                    <a:pt x="4437" y="20"/>
                    <a:pt x="4395" y="0"/>
                    <a:pt x="435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79"/>
            <p:cNvSpPr/>
            <p:nvPr/>
          </p:nvSpPr>
          <p:spPr>
            <a:xfrm>
              <a:off x="972973" y="4229378"/>
              <a:ext cx="9510" cy="34146"/>
            </a:xfrm>
            <a:custGeom>
              <a:avLst/>
              <a:gdLst/>
              <a:ahLst/>
              <a:cxnLst/>
              <a:rect l="l" t="t" r="r" b="b"/>
              <a:pathLst>
                <a:path w="337" h="1210" extrusionOk="0">
                  <a:moveTo>
                    <a:pt x="189" y="0"/>
                  </a:moveTo>
                  <a:cubicBezTo>
                    <a:pt x="118" y="0"/>
                    <a:pt x="53" y="59"/>
                    <a:pt x="50" y="134"/>
                  </a:cubicBezTo>
                  <a:lnTo>
                    <a:pt x="4" y="1061"/>
                  </a:lnTo>
                  <a:cubicBezTo>
                    <a:pt x="1" y="1138"/>
                    <a:pt x="60" y="1207"/>
                    <a:pt x="139" y="1210"/>
                  </a:cubicBezTo>
                  <a:lnTo>
                    <a:pt x="146" y="1210"/>
                  </a:lnTo>
                  <a:cubicBezTo>
                    <a:pt x="220" y="1210"/>
                    <a:pt x="284" y="1151"/>
                    <a:pt x="287" y="1076"/>
                  </a:cubicBezTo>
                  <a:lnTo>
                    <a:pt x="333" y="149"/>
                  </a:lnTo>
                  <a:cubicBezTo>
                    <a:pt x="336" y="71"/>
                    <a:pt x="277" y="4"/>
                    <a:pt x="198" y="1"/>
                  </a:cubicBezTo>
                  <a:cubicBezTo>
                    <a:pt x="195" y="1"/>
                    <a:pt x="192" y="0"/>
                    <a:pt x="18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79"/>
            <p:cNvSpPr/>
            <p:nvPr/>
          </p:nvSpPr>
          <p:spPr>
            <a:xfrm>
              <a:off x="1316918" y="4190237"/>
              <a:ext cx="20572" cy="30167"/>
            </a:xfrm>
            <a:custGeom>
              <a:avLst/>
              <a:gdLst/>
              <a:ahLst/>
              <a:cxnLst/>
              <a:rect l="l" t="t" r="r" b="b"/>
              <a:pathLst>
                <a:path w="729" h="1069" extrusionOk="0">
                  <a:moveTo>
                    <a:pt x="161" y="0"/>
                  </a:moveTo>
                  <a:cubicBezTo>
                    <a:pt x="139" y="0"/>
                    <a:pt x="117" y="5"/>
                    <a:pt x="97" y="16"/>
                  </a:cubicBezTo>
                  <a:cubicBezTo>
                    <a:pt x="27" y="53"/>
                    <a:pt x="1" y="138"/>
                    <a:pt x="37" y="207"/>
                  </a:cubicBezTo>
                  <a:lnTo>
                    <a:pt x="441" y="991"/>
                  </a:lnTo>
                  <a:cubicBezTo>
                    <a:pt x="467" y="1041"/>
                    <a:pt x="517" y="1068"/>
                    <a:pt x="567" y="1068"/>
                  </a:cubicBezTo>
                  <a:cubicBezTo>
                    <a:pt x="589" y="1068"/>
                    <a:pt x="611" y="1062"/>
                    <a:pt x="633" y="1051"/>
                  </a:cubicBezTo>
                  <a:cubicBezTo>
                    <a:pt x="701" y="1014"/>
                    <a:pt x="729" y="930"/>
                    <a:pt x="692" y="860"/>
                  </a:cubicBezTo>
                  <a:lnTo>
                    <a:pt x="287" y="76"/>
                  </a:lnTo>
                  <a:cubicBezTo>
                    <a:pt x="262" y="28"/>
                    <a:pt x="212" y="0"/>
                    <a:pt x="1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79"/>
            <p:cNvSpPr/>
            <p:nvPr/>
          </p:nvSpPr>
          <p:spPr>
            <a:xfrm>
              <a:off x="1138652" y="4153410"/>
              <a:ext cx="34174" cy="34174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605" y="1"/>
                  </a:moveTo>
                  <a:cubicBezTo>
                    <a:pt x="271" y="1"/>
                    <a:pt x="1" y="271"/>
                    <a:pt x="1" y="605"/>
                  </a:cubicBezTo>
                  <a:cubicBezTo>
                    <a:pt x="1" y="939"/>
                    <a:pt x="271" y="1211"/>
                    <a:pt x="605" y="1211"/>
                  </a:cubicBezTo>
                  <a:cubicBezTo>
                    <a:pt x="939" y="1211"/>
                    <a:pt x="1211" y="939"/>
                    <a:pt x="1211" y="605"/>
                  </a:cubicBezTo>
                  <a:cubicBezTo>
                    <a:pt x="1211" y="271"/>
                    <a:pt x="939" y="1"/>
                    <a:pt x="6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79"/>
            <p:cNvSpPr/>
            <p:nvPr/>
          </p:nvSpPr>
          <p:spPr>
            <a:xfrm>
              <a:off x="1151154" y="4211261"/>
              <a:ext cx="34203" cy="34174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605" y="1"/>
                  </a:moveTo>
                  <a:cubicBezTo>
                    <a:pt x="271" y="1"/>
                    <a:pt x="1" y="272"/>
                    <a:pt x="1" y="606"/>
                  </a:cubicBezTo>
                  <a:cubicBezTo>
                    <a:pt x="1" y="941"/>
                    <a:pt x="271" y="1211"/>
                    <a:pt x="605" y="1211"/>
                  </a:cubicBezTo>
                  <a:cubicBezTo>
                    <a:pt x="939" y="1211"/>
                    <a:pt x="1211" y="941"/>
                    <a:pt x="1211" y="606"/>
                  </a:cubicBezTo>
                  <a:cubicBezTo>
                    <a:pt x="1211" y="272"/>
                    <a:pt x="939" y="1"/>
                    <a:pt x="6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79"/>
            <p:cNvSpPr/>
            <p:nvPr/>
          </p:nvSpPr>
          <p:spPr>
            <a:xfrm>
              <a:off x="1165518" y="4268180"/>
              <a:ext cx="34174" cy="34118"/>
            </a:xfrm>
            <a:custGeom>
              <a:avLst/>
              <a:gdLst/>
              <a:ahLst/>
              <a:cxnLst/>
              <a:rect l="l" t="t" r="r" b="b"/>
              <a:pathLst>
                <a:path w="1211" h="1209" extrusionOk="0">
                  <a:moveTo>
                    <a:pt x="605" y="0"/>
                  </a:moveTo>
                  <a:cubicBezTo>
                    <a:pt x="271" y="0"/>
                    <a:pt x="0" y="270"/>
                    <a:pt x="0" y="605"/>
                  </a:cubicBezTo>
                  <a:cubicBezTo>
                    <a:pt x="0" y="939"/>
                    <a:pt x="271" y="1209"/>
                    <a:pt x="605" y="1209"/>
                  </a:cubicBezTo>
                  <a:cubicBezTo>
                    <a:pt x="939" y="1209"/>
                    <a:pt x="1211" y="939"/>
                    <a:pt x="1211" y="605"/>
                  </a:cubicBezTo>
                  <a:cubicBezTo>
                    <a:pt x="1211" y="270"/>
                    <a:pt x="939" y="0"/>
                    <a:pt x="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79"/>
            <p:cNvSpPr/>
            <p:nvPr/>
          </p:nvSpPr>
          <p:spPr>
            <a:xfrm>
              <a:off x="1020411" y="4063332"/>
              <a:ext cx="238515" cy="103878"/>
            </a:xfrm>
            <a:custGeom>
              <a:avLst/>
              <a:gdLst/>
              <a:ahLst/>
              <a:cxnLst/>
              <a:rect l="l" t="t" r="r" b="b"/>
              <a:pathLst>
                <a:path w="8452" h="3681" extrusionOk="0">
                  <a:moveTo>
                    <a:pt x="5632" y="1"/>
                  </a:moveTo>
                  <a:cubicBezTo>
                    <a:pt x="5259" y="554"/>
                    <a:pt x="4683" y="1018"/>
                    <a:pt x="4021" y="1106"/>
                  </a:cubicBezTo>
                  <a:cubicBezTo>
                    <a:pt x="3927" y="1119"/>
                    <a:pt x="3832" y="1125"/>
                    <a:pt x="3736" y="1125"/>
                  </a:cubicBezTo>
                  <a:cubicBezTo>
                    <a:pt x="3152" y="1125"/>
                    <a:pt x="2544" y="900"/>
                    <a:pt x="2109" y="525"/>
                  </a:cubicBezTo>
                  <a:cubicBezTo>
                    <a:pt x="1407" y="913"/>
                    <a:pt x="704" y="1304"/>
                    <a:pt x="1" y="1693"/>
                  </a:cubicBezTo>
                  <a:cubicBezTo>
                    <a:pt x="101" y="2722"/>
                    <a:pt x="994" y="3569"/>
                    <a:pt x="2023" y="3671"/>
                  </a:cubicBezTo>
                  <a:cubicBezTo>
                    <a:pt x="2090" y="3677"/>
                    <a:pt x="2158" y="3681"/>
                    <a:pt x="2225" y="3681"/>
                  </a:cubicBezTo>
                  <a:cubicBezTo>
                    <a:pt x="3185" y="3681"/>
                    <a:pt x="4122" y="3009"/>
                    <a:pt x="4403" y="2083"/>
                  </a:cubicBezTo>
                  <a:cubicBezTo>
                    <a:pt x="4796" y="2689"/>
                    <a:pt x="5522" y="3023"/>
                    <a:pt x="6245" y="3023"/>
                  </a:cubicBezTo>
                  <a:cubicBezTo>
                    <a:pt x="6444" y="3023"/>
                    <a:pt x="6643" y="2998"/>
                    <a:pt x="6835" y="2946"/>
                  </a:cubicBezTo>
                  <a:cubicBezTo>
                    <a:pt x="7723" y="2706"/>
                    <a:pt x="8408" y="1853"/>
                    <a:pt x="8452" y="933"/>
                  </a:cubicBezTo>
                  <a:cubicBezTo>
                    <a:pt x="8452" y="933"/>
                    <a:pt x="6985" y="288"/>
                    <a:pt x="5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79"/>
            <p:cNvSpPr/>
            <p:nvPr/>
          </p:nvSpPr>
          <p:spPr>
            <a:xfrm>
              <a:off x="1032827" y="4103743"/>
              <a:ext cx="96625" cy="46535"/>
            </a:xfrm>
            <a:custGeom>
              <a:avLst/>
              <a:gdLst/>
              <a:ahLst/>
              <a:cxnLst/>
              <a:rect l="l" t="t" r="r" b="b"/>
              <a:pathLst>
                <a:path w="3424" h="1649" extrusionOk="0">
                  <a:moveTo>
                    <a:pt x="150" y="1"/>
                  </a:moveTo>
                  <a:cubicBezTo>
                    <a:pt x="142" y="1"/>
                    <a:pt x="134" y="1"/>
                    <a:pt x="126" y="3"/>
                  </a:cubicBezTo>
                  <a:cubicBezTo>
                    <a:pt x="50" y="19"/>
                    <a:pt x="1" y="94"/>
                    <a:pt x="15" y="170"/>
                  </a:cubicBezTo>
                  <a:cubicBezTo>
                    <a:pt x="159" y="890"/>
                    <a:pt x="765" y="1489"/>
                    <a:pt x="1490" y="1621"/>
                  </a:cubicBezTo>
                  <a:cubicBezTo>
                    <a:pt x="1593" y="1639"/>
                    <a:pt x="1699" y="1649"/>
                    <a:pt x="1802" y="1649"/>
                  </a:cubicBezTo>
                  <a:cubicBezTo>
                    <a:pt x="2429" y="1649"/>
                    <a:pt x="3049" y="1319"/>
                    <a:pt x="3382" y="781"/>
                  </a:cubicBezTo>
                  <a:cubicBezTo>
                    <a:pt x="3424" y="716"/>
                    <a:pt x="3404" y="629"/>
                    <a:pt x="3337" y="588"/>
                  </a:cubicBezTo>
                  <a:cubicBezTo>
                    <a:pt x="3314" y="574"/>
                    <a:pt x="3288" y="567"/>
                    <a:pt x="3263" y="567"/>
                  </a:cubicBezTo>
                  <a:cubicBezTo>
                    <a:pt x="3216" y="567"/>
                    <a:pt x="3169" y="591"/>
                    <a:pt x="3142" y="633"/>
                  </a:cubicBezTo>
                  <a:cubicBezTo>
                    <a:pt x="2864" y="1081"/>
                    <a:pt x="2328" y="1364"/>
                    <a:pt x="1800" y="1364"/>
                  </a:cubicBezTo>
                  <a:cubicBezTo>
                    <a:pt x="1713" y="1364"/>
                    <a:pt x="1626" y="1357"/>
                    <a:pt x="1541" y="1341"/>
                  </a:cubicBezTo>
                  <a:cubicBezTo>
                    <a:pt x="938" y="1232"/>
                    <a:pt x="414" y="715"/>
                    <a:pt x="293" y="113"/>
                  </a:cubicBezTo>
                  <a:cubicBezTo>
                    <a:pt x="279" y="46"/>
                    <a:pt x="216" y="1"/>
                    <a:pt x="1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79"/>
            <p:cNvSpPr/>
            <p:nvPr/>
          </p:nvSpPr>
          <p:spPr>
            <a:xfrm>
              <a:off x="1155838" y="4082549"/>
              <a:ext cx="94170" cy="50852"/>
            </a:xfrm>
            <a:custGeom>
              <a:avLst/>
              <a:gdLst/>
              <a:ahLst/>
              <a:cxnLst/>
              <a:rect l="l" t="t" r="r" b="b"/>
              <a:pathLst>
                <a:path w="3337" h="1802" extrusionOk="0">
                  <a:moveTo>
                    <a:pt x="3184" y="1"/>
                  </a:moveTo>
                  <a:cubicBezTo>
                    <a:pt x="3118" y="1"/>
                    <a:pt x="3057" y="48"/>
                    <a:pt x="3044" y="116"/>
                  </a:cubicBezTo>
                  <a:cubicBezTo>
                    <a:pt x="2938" y="709"/>
                    <a:pt x="2502" y="1223"/>
                    <a:pt x="1936" y="1423"/>
                  </a:cubicBezTo>
                  <a:cubicBezTo>
                    <a:pt x="1754" y="1488"/>
                    <a:pt x="1563" y="1520"/>
                    <a:pt x="1372" y="1520"/>
                  </a:cubicBezTo>
                  <a:cubicBezTo>
                    <a:pt x="966" y="1520"/>
                    <a:pt x="561" y="1378"/>
                    <a:pt x="250" y="1111"/>
                  </a:cubicBezTo>
                  <a:cubicBezTo>
                    <a:pt x="224" y="1087"/>
                    <a:pt x="191" y="1076"/>
                    <a:pt x="158" y="1076"/>
                  </a:cubicBezTo>
                  <a:cubicBezTo>
                    <a:pt x="119" y="1076"/>
                    <a:pt x="79" y="1093"/>
                    <a:pt x="51" y="1126"/>
                  </a:cubicBezTo>
                  <a:cubicBezTo>
                    <a:pt x="1" y="1187"/>
                    <a:pt x="6" y="1275"/>
                    <a:pt x="66" y="1326"/>
                  </a:cubicBezTo>
                  <a:cubicBezTo>
                    <a:pt x="428" y="1637"/>
                    <a:pt x="900" y="1801"/>
                    <a:pt x="1373" y="1801"/>
                  </a:cubicBezTo>
                  <a:cubicBezTo>
                    <a:pt x="1594" y="1801"/>
                    <a:pt x="1818" y="1763"/>
                    <a:pt x="2030" y="1691"/>
                  </a:cubicBezTo>
                  <a:cubicBezTo>
                    <a:pt x="2691" y="1455"/>
                    <a:pt x="3198" y="855"/>
                    <a:pt x="3322" y="165"/>
                  </a:cubicBezTo>
                  <a:cubicBezTo>
                    <a:pt x="3336" y="90"/>
                    <a:pt x="3284" y="17"/>
                    <a:pt x="3207" y="3"/>
                  </a:cubicBezTo>
                  <a:cubicBezTo>
                    <a:pt x="3199" y="1"/>
                    <a:pt x="3191" y="1"/>
                    <a:pt x="318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79"/>
            <p:cNvSpPr/>
            <p:nvPr/>
          </p:nvSpPr>
          <p:spPr>
            <a:xfrm>
              <a:off x="1114186" y="3852613"/>
              <a:ext cx="68292" cy="36742"/>
            </a:xfrm>
            <a:custGeom>
              <a:avLst/>
              <a:gdLst/>
              <a:ahLst/>
              <a:cxnLst/>
              <a:rect l="l" t="t" r="r" b="b"/>
              <a:pathLst>
                <a:path w="2420" h="1302" extrusionOk="0">
                  <a:moveTo>
                    <a:pt x="2249" y="0"/>
                  </a:moveTo>
                  <a:cubicBezTo>
                    <a:pt x="1610" y="0"/>
                    <a:pt x="988" y="359"/>
                    <a:pt x="654" y="901"/>
                  </a:cubicBezTo>
                  <a:lnTo>
                    <a:pt x="272" y="400"/>
                  </a:lnTo>
                  <a:cubicBezTo>
                    <a:pt x="245" y="363"/>
                    <a:pt x="202" y="343"/>
                    <a:pt x="159" y="343"/>
                  </a:cubicBezTo>
                  <a:cubicBezTo>
                    <a:pt x="129" y="343"/>
                    <a:pt x="99" y="352"/>
                    <a:pt x="75" y="372"/>
                  </a:cubicBezTo>
                  <a:cubicBezTo>
                    <a:pt x="11" y="419"/>
                    <a:pt x="0" y="509"/>
                    <a:pt x="47" y="570"/>
                  </a:cubicBezTo>
                  <a:lnTo>
                    <a:pt x="561" y="1247"/>
                  </a:lnTo>
                  <a:cubicBezTo>
                    <a:pt x="589" y="1282"/>
                    <a:pt x="629" y="1302"/>
                    <a:pt x="673" y="1302"/>
                  </a:cubicBezTo>
                  <a:lnTo>
                    <a:pt x="693" y="1302"/>
                  </a:lnTo>
                  <a:cubicBezTo>
                    <a:pt x="743" y="1295"/>
                    <a:pt x="786" y="1264"/>
                    <a:pt x="807" y="1218"/>
                  </a:cubicBezTo>
                  <a:cubicBezTo>
                    <a:pt x="1056" y="656"/>
                    <a:pt x="1666" y="281"/>
                    <a:pt x="2272" y="281"/>
                  </a:cubicBezTo>
                  <a:cubicBezTo>
                    <a:pt x="2273" y="281"/>
                    <a:pt x="2274" y="281"/>
                    <a:pt x="2276" y="281"/>
                  </a:cubicBezTo>
                  <a:cubicBezTo>
                    <a:pt x="2278" y="281"/>
                    <a:pt x="2281" y="281"/>
                    <a:pt x="2283" y="281"/>
                  </a:cubicBezTo>
                  <a:cubicBezTo>
                    <a:pt x="2361" y="281"/>
                    <a:pt x="2417" y="218"/>
                    <a:pt x="2419" y="142"/>
                  </a:cubicBezTo>
                  <a:cubicBezTo>
                    <a:pt x="2419" y="65"/>
                    <a:pt x="2357" y="2"/>
                    <a:pt x="227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79"/>
            <p:cNvSpPr/>
            <p:nvPr/>
          </p:nvSpPr>
          <p:spPr>
            <a:xfrm>
              <a:off x="1011324" y="3864860"/>
              <a:ext cx="218536" cy="158286"/>
            </a:xfrm>
            <a:custGeom>
              <a:avLst/>
              <a:gdLst/>
              <a:ahLst/>
              <a:cxnLst/>
              <a:rect l="l" t="t" r="r" b="b"/>
              <a:pathLst>
                <a:path w="7744" h="5609" extrusionOk="0">
                  <a:moveTo>
                    <a:pt x="5862" y="0"/>
                  </a:moveTo>
                  <a:cubicBezTo>
                    <a:pt x="5323" y="0"/>
                    <a:pt x="4780" y="222"/>
                    <a:pt x="4446" y="637"/>
                  </a:cubicBezTo>
                  <a:cubicBezTo>
                    <a:pt x="4067" y="462"/>
                    <a:pt x="3653" y="378"/>
                    <a:pt x="3237" y="378"/>
                  </a:cubicBezTo>
                  <a:cubicBezTo>
                    <a:pt x="2364" y="378"/>
                    <a:pt x="1485" y="748"/>
                    <a:pt x="918" y="1416"/>
                  </a:cubicBezTo>
                  <a:cubicBezTo>
                    <a:pt x="82" y="2402"/>
                    <a:pt x="0" y="3955"/>
                    <a:pt x="728" y="5024"/>
                  </a:cubicBezTo>
                  <a:cubicBezTo>
                    <a:pt x="1028" y="5465"/>
                    <a:pt x="1580" y="5609"/>
                    <a:pt x="2182" y="5609"/>
                  </a:cubicBezTo>
                  <a:cubicBezTo>
                    <a:pt x="2748" y="5609"/>
                    <a:pt x="3359" y="5482"/>
                    <a:pt x="3844" y="5357"/>
                  </a:cubicBezTo>
                  <a:cubicBezTo>
                    <a:pt x="4847" y="5096"/>
                    <a:pt x="5711" y="4471"/>
                    <a:pt x="6227" y="3573"/>
                  </a:cubicBezTo>
                  <a:cubicBezTo>
                    <a:pt x="6983" y="3423"/>
                    <a:pt x="7599" y="2742"/>
                    <a:pt x="7671" y="1975"/>
                  </a:cubicBezTo>
                  <a:cubicBezTo>
                    <a:pt x="7744" y="1209"/>
                    <a:pt x="7270" y="423"/>
                    <a:pt x="6555" y="133"/>
                  </a:cubicBezTo>
                  <a:cubicBezTo>
                    <a:pt x="6337" y="44"/>
                    <a:pt x="6100" y="0"/>
                    <a:pt x="586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79"/>
            <p:cNvSpPr/>
            <p:nvPr/>
          </p:nvSpPr>
          <p:spPr>
            <a:xfrm>
              <a:off x="1018068" y="3915938"/>
              <a:ext cx="205639" cy="201914"/>
            </a:xfrm>
            <a:custGeom>
              <a:avLst/>
              <a:gdLst/>
              <a:ahLst/>
              <a:cxnLst/>
              <a:rect l="l" t="t" r="r" b="b"/>
              <a:pathLst>
                <a:path w="7287" h="7155" extrusionOk="0">
                  <a:moveTo>
                    <a:pt x="3759" y="1"/>
                  </a:moveTo>
                  <a:cubicBezTo>
                    <a:pt x="3906" y="560"/>
                    <a:pt x="3759" y="1186"/>
                    <a:pt x="3382" y="1622"/>
                  </a:cubicBezTo>
                  <a:cubicBezTo>
                    <a:pt x="3068" y="1982"/>
                    <a:pt x="2576" y="2189"/>
                    <a:pt x="2093" y="2189"/>
                  </a:cubicBezTo>
                  <a:cubicBezTo>
                    <a:pt x="1992" y="2189"/>
                    <a:pt x="1891" y="2180"/>
                    <a:pt x="1792" y="2161"/>
                  </a:cubicBezTo>
                  <a:cubicBezTo>
                    <a:pt x="1709" y="2145"/>
                    <a:pt x="1626" y="2138"/>
                    <a:pt x="1542" y="2138"/>
                  </a:cubicBezTo>
                  <a:cubicBezTo>
                    <a:pt x="1057" y="2138"/>
                    <a:pt x="573" y="2391"/>
                    <a:pt x="309" y="2800"/>
                  </a:cubicBezTo>
                  <a:cubicBezTo>
                    <a:pt x="1" y="3281"/>
                    <a:pt x="15" y="3950"/>
                    <a:pt x="345" y="4417"/>
                  </a:cubicBezTo>
                  <a:cubicBezTo>
                    <a:pt x="616" y="4798"/>
                    <a:pt x="1082" y="5027"/>
                    <a:pt x="1546" y="5027"/>
                  </a:cubicBezTo>
                  <a:cubicBezTo>
                    <a:pt x="1650" y="5027"/>
                    <a:pt x="1754" y="5015"/>
                    <a:pt x="1856" y="4991"/>
                  </a:cubicBezTo>
                  <a:cubicBezTo>
                    <a:pt x="1891" y="5466"/>
                    <a:pt x="1942" y="5864"/>
                    <a:pt x="1977" y="6340"/>
                  </a:cubicBezTo>
                  <a:cubicBezTo>
                    <a:pt x="2400" y="6887"/>
                    <a:pt x="3148" y="7155"/>
                    <a:pt x="3866" y="7155"/>
                  </a:cubicBezTo>
                  <a:cubicBezTo>
                    <a:pt x="4039" y="7155"/>
                    <a:pt x="4211" y="7139"/>
                    <a:pt x="4375" y="7108"/>
                  </a:cubicBezTo>
                  <a:cubicBezTo>
                    <a:pt x="5218" y="6948"/>
                    <a:pt x="5788" y="6271"/>
                    <a:pt x="6032" y="5445"/>
                  </a:cubicBezTo>
                  <a:cubicBezTo>
                    <a:pt x="6517" y="5134"/>
                    <a:pt x="6895" y="4659"/>
                    <a:pt x="7086" y="4114"/>
                  </a:cubicBezTo>
                  <a:cubicBezTo>
                    <a:pt x="7280" y="3570"/>
                    <a:pt x="7287" y="2981"/>
                    <a:pt x="7161" y="2418"/>
                  </a:cubicBezTo>
                  <a:cubicBezTo>
                    <a:pt x="6957" y="1506"/>
                    <a:pt x="6404" y="665"/>
                    <a:pt x="5725" y="24"/>
                  </a:cubicBezTo>
                  <a:cubicBezTo>
                    <a:pt x="5400" y="141"/>
                    <a:pt x="5060" y="207"/>
                    <a:pt x="4724" y="207"/>
                  </a:cubicBezTo>
                  <a:cubicBezTo>
                    <a:pt x="4394" y="207"/>
                    <a:pt x="4067" y="143"/>
                    <a:pt x="3759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79"/>
            <p:cNvSpPr/>
            <p:nvPr/>
          </p:nvSpPr>
          <p:spPr>
            <a:xfrm>
              <a:off x="1031162" y="3999046"/>
              <a:ext cx="35952" cy="17920"/>
            </a:xfrm>
            <a:custGeom>
              <a:avLst/>
              <a:gdLst/>
              <a:ahLst/>
              <a:cxnLst/>
              <a:rect l="l" t="t" r="r" b="b"/>
              <a:pathLst>
                <a:path w="1274" h="635" extrusionOk="0">
                  <a:moveTo>
                    <a:pt x="159" y="1"/>
                  </a:moveTo>
                  <a:cubicBezTo>
                    <a:pt x="102" y="1"/>
                    <a:pt x="48" y="37"/>
                    <a:pt x="27" y="94"/>
                  </a:cubicBezTo>
                  <a:cubicBezTo>
                    <a:pt x="0" y="166"/>
                    <a:pt x="38" y="248"/>
                    <a:pt x="111" y="275"/>
                  </a:cubicBezTo>
                  <a:lnTo>
                    <a:pt x="1064" y="625"/>
                  </a:lnTo>
                  <a:cubicBezTo>
                    <a:pt x="1080" y="631"/>
                    <a:pt x="1097" y="634"/>
                    <a:pt x="1113" y="634"/>
                  </a:cubicBezTo>
                  <a:cubicBezTo>
                    <a:pt x="1171" y="634"/>
                    <a:pt x="1225" y="598"/>
                    <a:pt x="1245" y="543"/>
                  </a:cubicBezTo>
                  <a:cubicBezTo>
                    <a:pt x="1273" y="470"/>
                    <a:pt x="1235" y="387"/>
                    <a:pt x="1163" y="361"/>
                  </a:cubicBezTo>
                  <a:lnTo>
                    <a:pt x="208" y="9"/>
                  </a:lnTo>
                  <a:cubicBezTo>
                    <a:pt x="192" y="3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79"/>
            <p:cNvSpPr/>
            <p:nvPr/>
          </p:nvSpPr>
          <p:spPr>
            <a:xfrm>
              <a:off x="1123442" y="4063247"/>
              <a:ext cx="75517" cy="23479"/>
            </a:xfrm>
            <a:custGeom>
              <a:avLst/>
              <a:gdLst/>
              <a:ahLst/>
              <a:cxnLst/>
              <a:rect l="l" t="t" r="r" b="b"/>
              <a:pathLst>
                <a:path w="2676" h="832" extrusionOk="0">
                  <a:moveTo>
                    <a:pt x="2518" y="0"/>
                  </a:moveTo>
                  <a:cubicBezTo>
                    <a:pt x="2486" y="0"/>
                    <a:pt x="2453" y="11"/>
                    <a:pt x="2427" y="33"/>
                  </a:cubicBezTo>
                  <a:cubicBezTo>
                    <a:pt x="2018" y="370"/>
                    <a:pt x="1490" y="549"/>
                    <a:pt x="963" y="549"/>
                  </a:cubicBezTo>
                  <a:cubicBezTo>
                    <a:pt x="706" y="549"/>
                    <a:pt x="450" y="507"/>
                    <a:pt x="207" y="419"/>
                  </a:cubicBezTo>
                  <a:cubicBezTo>
                    <a:pt x="191" y="413"/>
                    <a:pt x="174" y="410"/>
                    <a:pt x="158" y="410"/>
                  </a:cubicBezTo>
                  <a:cubicBezTo>
                    <a:pt x="100" y="410"/>
                    <a:pt x="47" y="446"/>
                    <a:pt x="25" y="505"/>
                  </a:cubicBezTo>
                  <a:cubicBezTo>
                    <a:pt x="1" y="579"/>
                    <a:pt x="39" y="659"/>
                    <a:pt x="111" y="687"/>
                  </a:cubicBezTo>
                  <a:cubicBezTo>
                    <a:pt x="384" y="784"/>
                    <a:pt x="672" y="832"/>
                    <a:pt x="961" y="832"/>
                  </a:cubicBezTo>
                  <a:cubicBezTo>
                    <a:pt x="1555" y="832"/>
                    <a:pt x="2150" y="630"/>
                    <a:pt x="2609" y="251"/>
                  </a:cubicBezTo>
                  <a:cubicBezTo>
                    <a:pt x="2668" y="200"/>
                    <a:pt x="2675" y="110"/>
                    <a:pt x="2626" y="50"/>
                  </a:cubicBezTo>
                  <a:cubicBezTo>
                    <a:pt x="2598" y="17"/>
                    <a:pt x="2558" y="0"/>
                    <a:pt x="251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79"/>
            <p:cNvSpPr/>
            <p:nvPr/>
          </p:nvSpPr>
          <p:spPr>
            <a:xfrm>
              <a:off x="1116979" y="3987984"/>
              <a:ext cx="16001" cy="16029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8" y="0"/>
                    <a:pt x="0" y="127"/>
                    <a:pt x="0" y="284"/>
                  </a:cubicBezTo>
                  <a:cubicBezTo>
                    <a:pt x="0" y="441"/>
                    <a:pt x="128" y="567"/>
                    <a:pt x="284" y="567"/>
                  </a:cubicBezTo>
                  <a:cubicBezTo>
                    <a:pt x="440" y="567"/>
                    <a:pt x="567" y="441"/>
                    <a:pt x="567" y="284"/>
                  </a:cubicBezTo>
                  <a:cubicBezTo>
                    <a:pt x="567" y="127"/>
                    <a:pt x="440" y="0"/>
                    <a:pt x="28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79"/>
            <p:cNvSpPr/>
            <p:nvPr/>
          </p:nvSpPr>
          <p:spPr>
            <a:xfrm>
              <a:off x="1191988" y="3971617"/>
              <a:ext cx="16029" cy="16029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4" y="1"/>
                  </a:moveTo>
                  <a:cubicBezTo>
                    <a:pt x="129" y="1"/>
                    <a:pt x="1" y="129"/>
                    <a:pt x="1" y="284"/>
                  </a:cubicBezTo>
                  <a:cubicBezTo>
                    <a:pt x="1" y="441"/>
                    <a:pt x="129" y="567"/>
                    <a:pt x="284" y="567"/>
                  </a:cubicBezTo>
                  <a:cubicBezTo>
                    <a:pt x="441" y="567"/>
                    <a:pt x="568" y="441"/>
                    <a:pt x="568" y="284"/>
                  </a:cubicBezTo>
                  <a:cubicBezTo>
                    <a:pt x="568" y="129"/>
                    <a:pt x="441" y="1"/>
                    <a:pt x="28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79"/>
            <p:cNvSpPr/>
            <p:nvPr/>
          </p:nvSpPr>
          <p:spPr>
            <a:xfrm>
              <a:off x="1161736" y="3981409"/>
              <a:ext cx="21475" cy="33779"/>
            </a:xfrm>
            <a:custGeom>
              <a:avLst/>
              <a:gdLst/>
              <a:ahLst/>
              <a:cxnLst/>
              <a:rect l="l" t="t" r="r" b="b"/>
              <a:pathLst>
                <a:path w="761" h="1197" extrusionOk="0">
                  <a:moveTo>
                    <a:pt x="177" y="1"/>
                  </a:moveTo>
                  <a:cubicBezTo>
                    <a:pt x="155" y="1"/>
                    <a:pt x="132" y="6"/>
                    <a:pt x="111" y="17"/>
                  </a:cubicBezTo>
                  <a:cubicBezTo>
                    <a:pt x="41" y="53"/>
                    <a:pt x="17" y="139"/>
                    <a:pt x="53" y="207"/>
                  </a:cubicBezTo>
                  <a:lnTo>
                    <a:pt x="402" y="858"/>
                  </a:lnTo>
                  <a:cubicBezTo>
                    <a:pt x="383" y="862"/>
                    <a:pt x="367" y="865"/>
                    <a:pt x="349" y="870"/>
                  </a:cubicBezTo>
                  <a:cubicBezTo>
                    <a:pt x="272" y="886"/>
                    <a:pt x="198" y="902"/>
                    <a:pt x="126" y="918"/>
                  </a:cubicBezTo>
                  <a:cubicBezTo>
                    <a:pt x="49" y="935"/>
                    <a:pt x="1" y="1011"/>
                    <a:pt x="18" y="1088"/>
                  </a:cubicBezTo>
                  <a:cubicBezTo>
                    <a:pt x="33" y="1153"/>
                    <a:pt x="92" y="1197"/>
                    <a:pt x="156" y="1197"/>
                  </a:cubicBezTo>
                  <a:cubicBezTo>
                    <a:pt x="163" y="1197"/>
                    <a:pt x="172" y="1195"/>
                    <a:pt x="182" y="1195"/>
                  </a:cubicBezTo>
                  <a:cubicBezTo>
                    <a:pt x="184" y="1195"/>
                    <a:pt x="187" y="1195"/>
                    <a:pt x="190" y="1195"/>
                  </a:cubicBezTo>
                  <a:cubicBezTo>
                    <a:pt x="259" y="1179"/>
                    <a:pt x="335" y="1163"/>
                    <a:pt x="408" y="1149"/>
                  </a:cubicBezTo>
                  <a:cubicBezTo>
                    <a:pt x="487" y="1130"/>
                    <a:pt x="569" y="1114"/>
                    <a:pt x="647" y="1096"/>
                  </a:cubicBezTo>
                  <a:cubicBezTo>
                    <a:pt x="688" y="1085"/>
                    <a:pt x="724" y="1056"/>
                    <a:pt x="743" y="1016"/>
                  </a:cubicBezTo>
                  <a:cubicBezTo>
                    <a:pt x="761" y="976"/>
                    <a:pt x="759" y="929"/>
                    <a:pt x="739" y="890"/>
                  </a:cubicBezTo>
                  <a:lnTo>
                    <a:pt x="301" y="75"/>
                  </a:lnTo>
                  <a:cubicBezTo>
                    <a:pt x="276" y="28"/>
                    <a:pt x="227" y="1"/>
                    <a:pt x="1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79"/>
            <p:cNvSpPr/>
            <p:nvPr/>
          </p:nvSpPr>
          <p:spPr>
            <a:xfrm>
              <a:off x="1135717" y="4014200"/>
              <a:ext cx="30393" cy="18541"/>
            </a:xfrm>
            <a:custGeom>
              <a:avLst/>
              <a:gdLst/>
              <a:ahLst/>
              <a:cxnLst/>
              <a:rect l="l" t="t" r="r" b="b"/>
              <a:pathLst>
                <a:path w="1077" h="657" extrusionOk="0">
                  <a:moveTo>
                    <a:pt x="158" y="1"/>
                  </a:moveTo>
                  <a:cubicBezTo>
                    <a:pt x="146" y="1"/>
                    <a:pt x="133" y="2"/>
                    <a:pt x="121" y="6"/>
                  </a:cubicBezTo>
                  <a:cubicBezTo>
                    <a:pt x="47" y="24"/>
                    <a:pt x="0" y="101"/>
                    <a:pt x="19" y="177"/>
                  </a:cubicBezTo>
                  <a:cubicBezTo>
                    <a:pt x="68" y="376"/>
                    <a:pt x="220" y="545"/>
                    <a:pt x="410" y="617"/>
                  </a:cubicBezTo>
                  <a:cubicBezTo>
                    <a:pt x="481" y="645"/>
                    <a:pt x="557" y="656"/>
                    <a:pt x="634" y="656"/>
                  </a:cubicBezTo>
                  <a:cubicBezTo>
                    <a:pt x="759" y="656"/>
                    <a:pt x="886" y="620"/>
                    <a:pt x="995" y="546"/>
                  </a:cubicBezTo>
                  <a:cubicBezTo>
                    <a:pt x="1061" y="502"/>
                    <a:pt x="1077" y="415"/>
                    <a:pt x="1033" y="350"/>
                  </a:cubicBezTo>
                  <a:cubicBezTo>
                    <a:pt x="1006" y="309"/>
                    <a:pt x="962" y="288"/>
                    <a:pt x="917" y="288"/>
                  </a:cubicBezTo>
                  <a:cubicBezTo>
                    <a:pt x="890" y="288"/>
                    <a:pt x="862" y="296"/>
                    <a:pt x="837" y="312"/>
                  </a:cubicBezTo>
                  <a:cubicBezTo>
                    <a:pt x="778" y="352"/>
                    <a:pt x="706" y="373"/>
                    <a:pt x="635" y="373"/>
                  </a:cubicBezTo>
                  <a:cubicBezTo>
                    <a:pt x="593" y="373"/>
                    <a:pt x="550" y="365"/>
                    <a:pt x="512" y="350"/>
                  </a:cubicBezTo>
                  <a:cubicBezTo>
                    <a:pt x="407" y="311"/>
                    <a:pt x="321" y="216"/>
                    <a:pt x="294" y="107"/>
                  </a:cubicBezTo>
                  <a:cubicBezTo>
                    <a:pt x="277" y="43"/>
                    <a:pt x="221" y="1"/>
                    <a:pt x="15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79"/>
            <p:cNvSpPr/>
            <p:nvPr/>
          </p:nvSpPr>
          <p:spPr>
            <a:xfrm>
              <a:off x="1096012" y="3955954"/>
              <a:ext cx="44447" cy="23282"/>
            </a:xfrm>
            <a:custGeom>
              <a:avLst/>
              <a:gdLst/>
              <a:ahLst/>
              <a:cxnLst/>
              <a:rect l="l" t="t" r="r" b="b"/>
              <a:pathLst>
                <a:path w="1575" h="825" extrusionOk="0">
                  <a:moveTo>
                    <a:pt x="1130" y="0"/>
                  </a:moveTo>
                  <a:cubicBezTo>
                    <a:pt x="696" y="0"/>
                    <a:pt x="263" y="232"/>
                    <a:pt x="41" y="611"/>
                  </a:cubicBezTo>
                  <a:cubicBezTo>
                    <a:pt x="1" y="678"/>
                    <a:pt x="24" y="765"/>
                    <a:pt x="92" y="804"/>
                  </a:cubicBezTo>
                  <a:cubicBezTo>
                    <a:pt x="114" y="819"/>
                    <a:pt x="139" y="825"/>
                    <a:pt x="162" y="825"/>
                  </a:cubicBezTo>
                  <a:cubicBezTo>
                    <a:pt x="210" y="825"/>
                    <a:pt x="257" y="801"/>
                    <a:pt x="284" y="752"/>
                  </a:cubicBezTo>
                  <a:cubicBezTo>
                    <a:pt x="455" y="463"/>
                    <a:pt x="798" y="283"/>
                    <a:pt x="1135" y="283"/>
                  </a:cubicBezTo>
                  <a:cubicBezTo>
                    <a:pt x="1217" y="283"/>
                    <a:pt x="1299" y="294"/>
                    <a:pt x="1378" y="316"/>
                  </a:cubicBezTo>
                  <a:cubicBezTo>
                    <a:pt x="1392" y="321"/>
                    <a:pt x="1405" y="323"/>
                    <a:pt x="1419" y="323"/>
                  </a:cubicBezTo>
                  <a:cubicBezTo>
                    <a:pt x="1479" y="323"/>
                    <a:pt x="1535" y="281"/>
                    <a:pt x="1552" y="220"/>
                  </a:cubicBezTo>
                  <a:cubicBezTo>
                    <a:pt x="1574" y="146"/>
                    <a:pt x="1531" y="68"/>
                    <a:pt x="1455" y="46"/>
                  </a:cubicBezTo>
                  <a:cubicBezTo>
                    <a:pt x="1349" y="15"/>
                    <a:pt x="1239" y="0"/>
                    <a:pt x="113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79"/>
            <p:cNvSpPr/>
            <p:nvPr/>
          </p:nvSpPr>
          <p:spPr>
            <a:xfrm>
              <a:off x="1176382" y="3937724"/>
              <a:ext cx="35331" cy="19444"/>
            </a:xfrm>
            <a:custGeom>
              <a:avLst/>
              <a:gdLst/>
              <a:ahLst/>
              <a:cxnLst/>
              <a:rect l="l" t="t" r="r" b="b"/>
              <a:pathLst>
                <a:path w="1252" h="689" extrusionOk="0">
                  <a:moveTo>
                    <a:pt x="666" y="1"/>
                  </a:moveTo>
                  <a:cubicBezTo>
                    <a:pt x="621" y="1"/>
                    <a:pt x="575" y="5"/>
                    <a:pt x="531" y="15"/>
                  </a:cubicBezTo>
                  <a:cubicBezTo>
                    <a:pt x="285" y="67"/>
                    <a:pt x="80" y="269"/>
                    <a:pt x="21" y="515"/>
                  </a:cubicBezTo>
                  <a:cubicBezTo>
                    <a:pt x="0" y="590"/>
                    <a:pt x="48" y="667"/>
                    <a:pt x="124" y="685"/>
                  </a:cubicBezTo>
                  <a:cubicBezTo>
                    <a:pt x="136" y="686"/>
                    <a:pt x="146" y="689"/>
                    <a:pt x="157" y="689"/>
                  </a:cubicBezTo>
                  <a:cubicBezTo>
                    <a:pt x="220" y="689"/>
                    <a:pt x="278" y="645"/>
                    <a:pt x="295" y="581"/>
                  </a:cubicBezTo>
                  <a:cubicBezTo>
                    <a:pt x="327" y="443"/>
                    <a:pt x="451" y="323"/>
                    <a:pt x="590" y="292"/>
                  </a:cubicBezTo>
                  <a:cubicBezTo>
                    <a:pt x="616" y="287"/>
                    <a:pt x="642" y="284"/>
                    <a:pt x="668" y="284"/>
                  </a:cubicBezTo>
                  <a:cubicBezTo>
                    <a:pt x="787" y="284"/>
                    <a:pt x="908" y="340"/>
                    <a:pt x="981" y="432"/>
                  </a:cubicBezTo>
                  <a:cubicBezTo>
                    <a:pt x="1009" y="468"/>
                    <a:pt x="1050" y="486"/>
                    <a:pt x="1091" y="486"/>
                  </a:cubicBezTo>
                  <a:cubicBezTo>
                    <a:pt x="1122" y="486"/>
                    <a:pt x="1153" y="476"/>
                    <a:pt x="1179" y="456"/>
                  </a:cubicBezTo>
                  <a:cubicBezTo>
                    <a:pt x="1241" y="407"/>
                    <a:pt x="1251" y="318"/>
                    <a:pt x="1203" y="256"/>
                  </a:cubicBezTo>
                  <a:cubicBezTo>
                    <a:pt x="1075" y="94"/>
                    <a:pt x="871" y="1"/>
                    <a:pt x="6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79"/>
            <p:cNvSpPr/>
            <p:nvPr/>
          </p:nvSpPr>
          <p:spPr>
            <a:xfrm>
              <a:off x="1013497" y="4355916"/>
              <a:ext cx="186929" cy="200729"/>
            </a:xfrm>
            <a:custGeom>
              <a:avLst/>
              <a:gdLst/>
              <a:ahLst/>
              <a:cxnLst/>
              <a:rect l="l" t="t" r="r" b="b"/>
              <a:pathLst>
                <a:path w="6624" h="7113" extrusionOk="0">
                  <a:moveTo>
                    <a:pt x="1959" y="1"/>
                  </a:moveTo>
                  <a:cubicBezTo>
                    <a:pt x="968" y="1"/>
                    <a:pt x="57" y="784"/>
                    <a:pt x="32" y="1890"/>
                  </a:cubicBezTo>
                  <a:cubicBezTo>
                    <a:pt x="0" y="3169"/>
                    <a:pt x="305" y="4459"/>
                    <a:pt x="934" y="5573"/>
                  </a:cubicBezTo>
                  <a:cubicBezTo>
                    <a:pt x="1279" y="6185"/>
                    <a:pt x="1754" y="6773"/>
                    <a:pt x="2418" y="6999"/>
                  </a:cubicBezTo>
                  <a:cubicBezTo>
                    <a:pt x="2649" y="7077"/>
                    <a:pt x="2885" y="7112"/>
                    <a:pt x="3122" y="7112"/>
                  </a:cubicBezTo>
                  <a:cubicBezTo>
                    <a:pt x="4202" y="7112"/>
                    <a:pt x="5298" y="6373"/>
                    <a:pt x="6086" y="5607"/>
                  </a:cubicBezTo>
                  <a:cubicBezTo>
                    <a:pt x="6445" y="5258"/>
                    <a:pt x="6624" y="4745"/>
                    <a:pt x="6494" y="4260"/>
                  </a:cubicBezTo>
                  <a:cubicBezTo>
                    <a:pt x="6354" y="3727"/>
                    <a:pt x="6014" y="3271"/>
                    <a:pt x="5669" y="2841"/>
                  </a:cubicBezTo>
                  <a:cubicBezTo>
                    <a:pt x="5002" y="2010"/>
                    <a:pt x="4282" y="1210"/>
                    <a:pt x="3419" y="586"/>
                  </a:cubicBezTo>
                  <a:cubicBezTo>
                    <a:pt x="3253" y="467"/>
                    <a:pt x="3085" y="356"/>
                    <a:pt x="2909" y="256"/>
                  </a:cubicBezTo>
                  <a:cubicBezTo>
                    <a:pt x="2602" y="81"/>
                    <a:pt x="2276" y="1"/>
                    <a:pt x="1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79"/>
            <p:cNvSpPr/>
            <p:nvPr/>
          </p:nvSpPr>
          <p:spPr>
            <a:xfrm>
              <a:off x="1090453" y="4478730"/>
              <a:ext cx="66232" cy="42104"/>
            </a:xfrm>
            <a:custGeom>
              <a:avLst/>
              <a:gdLst/>
              <a:ahLst/>
              <a:cxnLst/>
              <a:rect l="l" t="t" r="r" b="b"/>
              <a:pathLst>
                <a:path w="2347" h="1492" extrusionOk="0">
                  <a:moveTo>
                    <a:pt x="2185" y="1"/>
                  </a:moveTo>
                  <a:cubicBezTo>
                    <a:pt x="2161" y="1"/>
                    <a:pt x="2135" y="7"/>
                    <a:pt x="2113" y="21"/>
                  </a:cubicBezTo>
                  <a:lnTo>
                    <a:pt x="89" y="1229"/>
                  </a:lnTo>
                  <a:cubicBezTo>
                    <a:pt x="22" y="1269"/>
                    <a:pt x="0" y="1356"/>
                    <a:pt x="39" y="1423"/>
                  </a:cubicBezTo>
                  <a:cubicBezTo>
                    <a:pt x="67" y="1468"/>
                    <a:pt x="112" y="1492"/>
                    <a:pt x="161" y="1492"/>
                  </a:cubicBezTo>
                  <a:cubicBezTo>
                    <a:pt x="185" y="1492"/>
                    <a:pt x="211" y="1484"/>
                    <a:pt x="234" y="1473"/>
                  </a:cubicBezTo>
                  <a:lnTo>
                    <a:pt x="2258" y="264"/>
                  </a:lnTo>
                  <a:cubicBezTo>
                    <a:pt x="2325" y="225"/>
                    <a:pt x="2347" y="138"/>
                    <a:pt x="2306" y="71"/>
                  </a:cubicBezTo>
                  <a:cubicBezTo>
                    <a:pt x="2280" y="26"/>
                    <a:pt x="2233" y="1"/>
                    <a:pt x="218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79"/>
            <p:cNvSpPr/>
            <p:nvPr/>
          </p:nvSpPr>
          <p:spPr>
            <a:xfrm>
              <a:off x="1069542" y="4445233"/>
              <a:ext cx="61520" cy="39480"/>
            </a:xfrm>
            <a:custGeom>
              <a:avLst/>
              <a:gdLst/>
              <a:ahLst/>
              <a:cxnLst/>
              <a:rect l="l" t="t" r="r" b="b"/>
              <a:pathLst>
                <a:path w="2180" h="1399" extrusionOk="0">
                  <a:moveTo>
                    <a:pt x="2017" y="0"/>
                  </a:moveTo>
                  <a:cubicBezTo>
                    <a:pt x="1993" y="0"/>
                    <a:pt x="1968" y="7"/>
                    <a:pt x="1946" y="20"/>
                  </a:cubicBezTo>
                  <a:lnTo>
                    <a:pt x="89" y="1136"/>
                  </a:lnTo>
                  <a:cubicBezTo>
                    <a:pt x="22" y="1175"/>
                    <a:pt x="0" y="1262"/>
                    <a:pt x="39" y="1330"/>
                  </a:cubicBezTo>
                  <a:cubicBezTo>
                    <a:pt x="67" y="1375"/>
                    <a:pt x="112" y="1399"/>
                    <a:pt x="162" y="1399"/>
                  </a:cubicBezTo>
                  <a:cubicBezTo>
                    <a:pt x="186" y="1399"/>
                    <a:pt x="212" y="1391"/>
                    <a:pt x="234" y="1378"/>
                  </a:cubicBezTo>
                  <a:lnTo>
                    <a:pt x="2091" y="264"/>
                  </a:lnTo>
                  <a:cubicBezTo>
                    <a:pt x="2158" y="223"/>
                    <a:pt x="2180" y="136"/>
                    <a:pt x="2139" y="69"/>
                  </a:cubicBezTo>
                  <a:cubicBezTo>
                    <a:pt x="2113" y="25"/>
                    <a:pt x="2066" y="0"/>
                    <a:pt x="201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1" name="Google Shape;6461;p79"/>
          <p:cNvGrpSpPr/>
          <p:nvPr/>
        </p:nvGrpSpPr>
        <p:grpSpPr>
          <a:xfrm>
            <a:off x="1794570" y="2959591"/>
            <a:ext cx="885092" cy="1643702"/>
            <a:chOff x="1794570" y="2959591"/>
            <a:chExt cx="885092" cy="1643702"/>
          </a:xfrm>
        </p:grpSpPr>
        <p:sp>
          <p:nvSpPr>
            <p:cNvPr id="6462" name="Google Shape;6462;p79"/>
            <p:cNvSpPr/>
            <p:nvPr/>
          </p:nvSpPr>
          <p:spPr>
            <a:xfrm>
              <a:off x="1794570" y="4502322"/>
              <a:ext cx="885092" cy="100971"/>
            </a:xfrm>
            <a:custGeom>
              <a:avLst/>
              <a:gdLst/>
              <a:ahLst/>
              <a:cxnLst/>
              <a:rect l="l" t="t" r="r" b="b"/>
              <a:pathLst>
                <a:path w="31364" h="3578" extrusionOk="0">
                  <a:moveTo>
                    <a:pt x="15681" y="0"/>
                  </a:moveTo>
                  <a:cubicBezTo>
                    <a:pt x="11523" y="0"/>
                    <a:pt x="7534" y="189"/>
                    <a:pt x="4593" y="525"/>
                  </a:cubicBezTo>
                  <a:cubicBezTo>
                    <a:pt x="1652" y="860"/>
                    <a:pt x="1" y="1315"/>
                    <a:pt x="1" y="1789"/>
                  </a:cubicBezTo>
                  <a:cubicBezTo>
                    <a:pt x="1" y="2264"/>
                    <a:pt x="1652" y="2719"/>
                    <a:pt x="4593" y="3054"/>
                  </a:cubicBezTo>
                  <a:cubicBezTo>
                    <a:pt x="7534" y="3390"/>
                    <a:pt x="11523" y="3577"/>
                    <a:pt x="15681" y="3577"/>
                  </a:cubicBezTo>
                  <a:cubicBezTo>
                    <a:pt x="19841" y="3577"/>
                    <a:pt x="23829" y="3390"/>
                    <a:pt x="26771" y="3054"/>
                  </a:cubicBezTo>
                  <a:cubicBezTo>
                    <a:pt x="29711" y="2719"/>
                    <a:pt x="31363" y="2264"/>
                    <a:pt x="31363" y="1789"/>
                  </a:cubicBezTo>
                  <a:cubicBezTo>
                    <a:pt x="31363" y="1315"/>
                    <a:pt x="29711" y="860"/>
                    <a:pt x="26771" y="525"/>
                  </a:cubicBezTo>
                  <a:cubicBezTo>
                    <a:pt x="23829" y="189"/>
                    <a:pt x="19841" y="0"/>
                    <a:pt x="15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79"/>
            <p:cNvSpPr/>
            <p:nvPr/>
          </p:nvSpPr>
          <p:spPr>
            <a:xfrm>
              <a:off x="2246457" y="4072559"/>
              <a:ext cx="243002" cy="392060"/>
            </a:xfrm>
            <a:custGeom>
              <a:avLst/>
              <a:gdLst/>
              <a:ahLst/>
              <a:cxnLst/>
              <a:rect l="l" t="t" r="r" b="b"/>
              <a:pathLst>
                <a:path w="8611" h="13893" extrusionOk="0">
                  <a:moveTo>
                    <a:pt x="4000" y="0"/>
                  </a:moveTo>
                  <a:cubicBezTo>
                    <a:pt x="3071" y="0"/>
                    <a:pt x="2144" y="44"/>
                    <a:pt x="1230" y="120"/>
                  </a:cubicBezTo>
                  <a:cubicBezTo>
                    <a:pt x="399" y="4377"/>
                    <a:pt x="1" y="8716"/>
                    <a:pt x="46" y="13054"/>
                  </a:cubicBezTo>
                  <a:cubicBezTo>
                    <a:pt x="953" y="13621"/>
                    <a:pt x="2065" y="13893"/>
                    <a:pt x="3188" y="13893"/>
                  </a:cubicBezTo>
                  <a:cubicBezTo>
                    <a:pt x="4533" y="13893"/>
                    <a:pt x="5895" y="13504"/>
                    <a:pt x="6943" y="12767"/>
                  </a:cubicBezTo>
                  <a:cubicBezTo>
                    <a:pt x="7489" y="8696"/>
                    <a:pt x="8064" y="4497"/>
                    <a:pt x="8610" y="425"/>
                  </a:cubicBezTo>
                  <a:cubicBezTo>
                    <a:pt x="7107" y="123"/>
                    <a:pt x="5552" y="0"/>
                    <a:pt x="4000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79"/>
            <p:cNvSpPr/>
            <p:nvPr/>
          </p:nvSpPr>
          <p:spPr>
            <a:xfrm>
              <a:off x="2232234" y="4363931"/>
              <a:ext cx="279858" cy="181709"/>
            </a:xfrm>
            <a:custGeom>
              <a:avLst/>
              <a:gdLst/>
              <a:ahLst/>
              <a:cxnLst/>
              <a:rect l="l" t="t" r="r" b="b"/>
              <a:pathLst>
                <a:path w="9917" h="6439" extrusionOk="0">
                  <a:moveTo>
                    <a:pt x="5394" y="1"/>
                  </a:moveTo>
                  <a:cubicBezTo>
                    <a:pt x="5116" y="1"/>
                    <a:pt x="4838" y="73"/>
                    <a:pt x="4602" y="219"/>
                  </a:cubicBezTo>
                  <a:cubicBezTo>
                    <a:pt x="4120" y="518"/>
                    <a:pt x="3833" y="1063"/>
                    <a:pt x="3772" y="1633"/>
                  </a:cubicBezTo>
                  <a:cubicBezTo>
                    <a:pt x="2574" y="1637"/>
                    <a:pt x="1377" y="1643"/>
                    <a:pt x="178" y="1649"/>
                  </a:cubicBezTo>
                  <a:cubicBezTo>
                    <a:pt x="142" y="3248"/>
                    <a:pt x="37" y="4839"/>
                    <a:pt x="1" y="6439"/>
                  </a:cubicBezTo>
                  <a:lnTo>
                    <a:pt x="9876" y="6392"/>
                  </a:lnTo>
                  <a:cubicBezTo>
                    <a:pt x="9916" y="5804"/>
                    <a:pt x="9422" y="5436"/>
                    <a:pt x="9026" y="5005"/>
                  </a:cubicBezTo>
                  <a:cubicBezTo>
                    <a:pt x="8217" y="4118"/>
                    <a:pt x="7723" y="2809"/>
                    <a:pt x="7834" y="1614"/>
                  </a:cubicBezTo>
                  <a:lnTo>
                    <a:pt x="7834" y="1614"/>
                  </a:lnTo>
                  <a:cubicBezTo>
                    <a:pt x="7495" y="1615"/>
                    <a:pt x="7156" y="1618"/>
                    <a:pt x="6815" y="1618"/>
                  </a:cubicBezTo>
                  <a:cubicBezTo>
                    <a:pt x="6819" y="1255"/>
                    <a:pt x="6768" y="897"/>
                    <a:pt x="6576" y="597"/>
                  </a:cubicBezTo>
                  <a:cubicBezTo>
                    <a:pt x="6326" y="204"/>
                    <a:pt x="5861" y="1"/>
                    <a:pt x="5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79"/>
            <p:cNvSpPr/>
            <p:nvPr/>
          </p:nvSpPr>
          <p:spPr>
            <a:xfrm>
              <a:off x="2230710" y="4518266"/>
              <a:ext cx="276020" cy="17863"/>
            </a:xfrm>
            <a:custGeom>
              <a:avLst/>
              <a:gdLst/>
              <a:ahLst/>
              <a:cxnLst/>
              <a:rect l="l" t="t" r="r" b="b"/>
              <a:pathLst>
                <a:path w="9781" h="633" extrusionOk="0">
                  <a:moveTo>
                    <a:pt x="145" y="0"/>
                  </a:moveTo>
                  <a:cubicBezTo>
                    <a:pt x="74" y="0"/>
                    <a:pt x="19" y="57"/>
                    <a:pt x="11" y="127"/>
                  </a:cubicBezTo>
                  <a:cubicBezTo>
                    <a:pt x="1" y="205"/>
                    <a:pt x="58" y="275"/>
                    <a:pt x="136" y="284"/>
                  </a:cubicBezTo>
                  <a:cubicBezTo>
                    <a:pt x="2241" y="516"/>
                    <a:pt x="4367" y="633"/>
                    <a:pt x="6492" y="633"/>
                  </a:cubicBezTo>
                  <a:cubicBezTo>
                    <a:pt x="7544" y="633"/>
                    <a:pt x="8597" y="603"/>
                    <a:pt x="9642" y="545"/>
                  </a:cubicBezTo>
                  <a:cubicBezTo>
                    <a:pt x="9721" y="541"/>
                    <a:pt x="9780" y="474"/>
                    <a:pt x="9777" y="396"/>
                  </a:cubicBezTo>
                  <a:cubicBezTo>
                    <a:pt x="9774" y="323"/>
                    <a:pt x="9705" y="263"/>
                    <a:pt x="9640" y="263"/>
                  </a:cubicBezTo>
                  <a:cubicBezTo>
                    <a:pt x="9636" y="263"/>
                    <a:pt x="9633" y="263"/>
                    <a:pt x="9629" y="263"/>
                  </a:cubicBezTo>
                  <a:cubicBezTo>
                    <a:pt x="8585" y="321"/>
                    <a:pt x="7538" y="349"/>
                    <a:pt x="6490" y="349"/>
                  </a:cubicBezTo>
                  <a:cubicBezTo>
                    <a:pt x="4376" y="349"/>
                    <a:pt x="2260" y="233"/>
                    <a:pt x="167" y="2"/>
                  </a:cubicBezTo>
                  <a:cubicBezTo>
                    <a:pt x="159" y="1"/>
                    <a:pt x="152" y="0"/>
                    <a:pt x="14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79"/>
            <p:cNvSpPr/>
            <p:nvPr/>
          </p:nvSpPr>
          <p:spPr>
            <a:xfrm>
              <a:off x="1946873" y="4088447"/>
              <a:ext cx="258580" cy="378966"/>
            </a:xfrm>
            <a:custGeom>
              <a:avLst/>
              <a:gdLst/>
              <a:ahLst/>
              <a:cxnLst/>
              <a:rect l="l" t="t" r="r" b="b"/>
              <a:pathLst>
                <a:path w="9163" h="13429" extrusionOk="0">
                  <a:moveTo>
                    <a:pt x="5577" y="1"/>
                  </a:moveTo>
                  <a:cubicBezTo>
                    <a:pt x="4324" y="1"/>
                    <a:pt x="3071" y="171"/>
                    <a:pt x="1847" y="514"/>
                  </a:cubicBezTo>
                  <a:cubicBezTo>
                    <a:pt x="1231" y="4380"/>
                    <a:pt x="615" y="8248"/>
                    <a:pt x="1" y="12115"/>
                  </a:cubicBezTo>
                  <a:cubicBezTo>
                    <a:pt x="1687" y="12894"/>
                    <a:pt x="3702" y="13429"/>
                    <a:pt x="5611" y="13429"/>
                  </a:cubicBezTo>
                  <a:cubicBezTo>
                    <a:pt x="6037" y="13429"/>
                    <a:pt x="6458" y="13402"/>
                    <a:pt x="6868" y="13346"/>
                  </a:cubicBezTo>
                  <a:cubicBezTo>
                    <a:pt x="8024" y="9172"/>
                    <a:pt x="8849" y="4788"/>
                    <a:pt x="9163" y="469"/>
                  </a:cubicBezTo>
                  <a:cubicBezTo>
                    <a:pt x="7984" y="158"/>
                    <a:pt x="6781" y="1"/>
                    <a:pt x="5577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79"/>
            <p:cNvSpPr/>
            <p:nvPr/>
          </p:nvSpPr>
          <p:spPr>
            <a:xfrm>
              <a:off x="1850671" y="4372312"/>
              <a:ext cx="308727" cy="174569"/>
            </a:xfrm>
            <a:custGeom>
              <a:avLst/>
              <a:gdLst/>
              <a:ahLst/>
              <a:cxnLst/>
              <a:rect l="l" t="t" r="r" b="b"/>
              <a:pathLst>
                <a:path w="10940" h="6186" extrusionOk="0">
                  <a:moveTo>
                    <a:pt x="6081" y="1"/>
                  </a:moveTo>
                  <a:cubicBezTo>
                    <a:pt x="5822" y="1"/>
                    <a:pt x="5563" y="63"/>
                    <a:pt x="5338" y="192"/>
                  </a:cubicBezTo>
                  <a:cubicBezTo>
                    <a:pt x="4908" y="439"/>
                    <a:pt x="4624" y="911"/>
                    <a:pt x="4581" y="1404"/>
                  </a:cubicBezTo>
                  <a:cubicBezTo>
                    <a:pt x="4103" y="1401"/>
                    <a:pt x="3623" y="1397"/>
                    <a:pt x="3145" y="1394"/>
                  </a:cubicBezTo>
                  <a:cubicBezTo>
                    <a:pt x="2928" y="2626"/>
                    <a:pt x="2249" y="3715"/>
                    <a:pt x="1305" y="4536"/>
                  </a:cubicBezTo>
                  <a:cubicBezTo>
                    <a:pt x="763" y="5007"/>
                    <a:pt x="116" y="5476"/>
                    <a:pt x="0" y="6184"/>
                  </a:cubicBezTo>
                  <a:lnTo>
                    <a:pt x="9999" y="6185"/>
                  </a:lnTo>
                  <a:cubicBezTo>
                    <a:pt x="10321" y="4602"/>
                    <a:pt x="10617" y="3032"/>
                    <a:pt x="10940" y="1449"/>
                  </a:cubicBezTo>
                  <a:cubicBezTo>
                    <a:pt x="9831" y="1445"/>
                    <a:pt x="8720" y="1437"/>
                    <a:pt x="7609" y="1427"/>
                  </a:cubicBezTo>
                  <a:cubicBezTo>
                    <a:pt x="7581" y="1028"/>
                    <a:pt x="7402" y="635"/>
                    <a:pt x="7100" y="371"/>
                  </a:cubicBezTo>
                  <a:cubicBezTo>
                    <a:pt x="6821" y="128"/>
                    <a:pt x="6450" y="1"/>
                    <a:pt x="6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79"/>
            <p:cNvSpPr/>
            <p:nvPr/>
          </p:nvSpPr>
          <p:spPr>
            <a:xfrm>
              <a:off x="1857585" y="4518069"/>
              <a:ext cx="279801" cy="19782"/>
            </a:xfrm>
            <a:custGeom>
              <a:avLst/>
              <a:gdLst/>
              <a:ahLst/>
              <a:cxnLst/>
              <a:rect l="l" t="t" r="r" b="b"/>
              <a:pathLst>
                <a:path w="9915" h="701" extrusionOk="0">
                  <a:moveTo>
                    <a:pt x="9776" y="1"/>
                  </a:moveTo>
                  <a:cubicBezTo>
                    <a:pt x="9772" y="1"/>
                    <a:pt x="9768" y="1"/>
                    <a:pt x="9764" y="2"/>
                  </a:cubicBezTo>
                  <a:lnTo>
                    <a:pt x="139" y="420"/>
                  </a:lnTo>
                  <a:cubicBezTo>
                    <a:pt x="60" y="422"/>
                    <a:pt x="1" y="488"/>
                    <a:pt x="3" y="567"/>
                  </a:cubicBezTo>
                  <a:cubicBezTo>
                    <a:pt x="8" y="641"/>
                    <a:pt x="72" y="701"/>
                    <a:pt x="146" y="701"/>
                  </a:cubicBezTo>
                  <a:lnTo>
                    <a:pt x="152" y="701"/>
                  </a:lnTo>
                  <a:lnTo>
                    <a:pt x="9777" y="284"/>
                  </a:lnTo>
                  <a:cubicBezTo>
                    <a:pt x="9855" y="279"/>
                    <a:pt x="9915" y="214"/>
                    <a:pt x="9910" y="137"/>
                  </a:cubicBezTo>
                  <a:cubicBezTo>
                    <a:pt x="9908" y="64"/>
                    <a:pt x="9839" y="1"/>
                    <a:pt x="97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79"/>
            <p:cNvSpPr/>
            <p:nvPr/>
          </p:nvSpPr>
          <p:spPr>
            <a:xfrm>
              <a:off x="2071098" y="3109496"/>
              <a:ext cx="81838" cy="97895"/>
            </a:xfrm>
            <a:custGeom>
              <a:avLst/>
              <a:gdLst/>
              <a:ahLst/>
              <a:cxnLst/>
              <a:rect l="l" t="t" r="r" b="b"/>
              <a:pathLst>
                <a:path w="2900" h="3469" extrusionOk="0">
                  <a:moveTo>
                    <a:pt x="2738" y="1"/>
                  </a:moveTo>
                  <a:cubicBezTo>
                    <a:pt x="2720" y="1"/>
                    <a:pt x="2701" y="4"/>
                    <a:pt x="2683" y="12"/>
                  </a:cubicBezTo>
                  <a:cubicBezTo>
                    <a:pt x="1335" y="599"/>
                    <a:pt x="313" y="1857"/>
                    <a:pt x="16" y="3298"/>
                  </a:cubicBezTo>
                  <a:cubicBezTo>
                    <a:pt x="1" y="3374"/>
                    <a:pt x="49" y="3448"/>
                    <a:pt x="126" y="3465"/>
                  </a:cubicBezTo>
                  <a:cubicBezTo>
                    <a:pt x="135" y="3468"/>
                    <a:pt x="146" y="3468"/>
                    <a:pt x="155" y="3468"/>
                  </a:cubicBezTo>
                  <a:cubicBezTo>
                    <a:pt x="220" y="3468"/>
                    <a:pt x="278" y="3423"/>
                    <a:pt x="292" y="3356"/>
                  </a:cubicBezTo>
                  <a:cubicBezTo>
                    <a:pt x="571" y="2005"/>
                    <a:pt x="1529" y="823"/>
                    <a:pt x="2795" y="272"/>
                  </a:cubicBezTo>
                  <a:cubicBezTo>
                    <a:pt x="2866" y="240"/>
                    <a:pt x="2899" y="156"/>
                    <a:pt x="2867" y="85"/>
                  </a:cubicBezTo>
                  <a:cubicBezTo>
                    <a:pt x="2845" y="32"/>
                    <a:pt x="2793" y="1"/>
                    <a:pt x="273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79"/>
            <p:cNvSpPr/>
            <p:nvPr/>
          </p:nvSpPr>
          <p:spPr>
            <a:xfrm>
              <a:off x="2314975" y="3129024"/>
              <a:ext cx="97613" cy="68151"/>
            </a:xfrm>
            <a:custGeom>
              <a:avLst/>
              <a:gdLst/>
              <a:ahLst/>
              <a:cxnLst/>
              <a:rect l="l" t="t" r="r" b="b"/>
              <a:pathLst>
                <a:path w="3459" h="2415" extrusionOk="0">
                  <a:moveTo>
                    <a:pt x="748" y="0"/>
                  </a:moveTo>
                  <a:cubicBezTo>
                    <a:pt x="537" y="0"/>
                    <a:pt x="327" y="24"/>
                    <a:pt x="123" y="74"/>
                  </a:cubicBezTo>
                  <a:cubicBezTo>
                    <a:pt x="49" y="93"/>
                    <a:pt x="1" y="168"/>
                    <a:pt x="19" y="245"/>
                  </a:cubicBezTo>
                  <a:cubicBezTo>
                    <a:pt x="34" y="309"/>
                    <a:pt x="93" y="352"/>
                    <a:pt x="157" y="352"/>
                  </a:cubicBezTo>
                  <a:cubicBezTo>
                    <a:pt x="168" y="352"/>
                    <a:pt x="179" y="351"/>
                    <a:pt x="189" y="348"/>
                  </a:cubicBezTo>
                  <a:cubicBezTo>
                    <a:pt x="372" y="305"/>
                    <a:pt x="560" y="283"/>
                    <a:pt x="748" y="283"/>
                  </a:cubicBezTo>
                  <a:cubicBezTo>
                    <a:pt x="1225" y="283"/>
                    <a:pt x="1703" y="420"/>
                    <a:pt x="2100" y="678"/>
                  </a:cubicBezTo>
                  <a:cubicBezTo>
                    <a:pt x="2655" y="1042"/>
                    <a:pt x="3052" y="1646"/>
                    <a:pt x="3168" y="2298"/>
                  </a:cubicBezTo>
                  <a:cubicBezTo>
                    <a:pt x="3181" y="2366"/>
                    <a:pt x="3240" y="2414"/>
                    <a:pt x="3309" y="2414"/>
                  </a:cubicBezTo>
                  <a:cubicBezTo>
                    <a:pt x="3316" y="2414"/>
                    <a:pt x="3325" y="2414"/>
                    <a:pt x="3332" y="2413"/>
                  </a:cubicBezTo>
                  <a:cubicBezTo>
                    <a:pt x="3408" y="2400"/>
                    <a:pt x="3458" y="2326"/>
                    <a:pt x="3447" y="2250"/>
                  </a:cubicBezTo>
                  <a:cubicBezTo>
                    <a:pt x="3319" y="1521"/>
                    <a:pt x="2873" y="848"/>
                    <a:pt x="2255" y="443"/>
                  </a:cubicBezTo>
                  <a:cubicBezTo>
                    <a:pt x="1813" y="154"/>
                    <a:pt x="1279" y="0"/>
                    <a:pt x="74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79"/>
            <p:cNvSpPr/>
            <p:nvPr/>
          </p:nvSpPr>
          <p:spPr>
            <a:xfrm>
              <a:off x="2088650" y="2959591"/>
              <a:ext cx="313524" cy="285869"/>
            </a:xfrm>
            <a:custGeom>
              <a:avLst/>
              <a:gdLst/>
              <a:ahLst/>
              <a:cxnLst/>
              <a:rect l="l" t="t" r="r" b="b"/>
              <a:pathLst>
                <a:path w="11110" h="10130" extrusionOk="0">
                  <a:moveTo>
                    <a:pt x="6056" y="1"/>
                  </a:moveTo>
                  <a:cubicBezTo>
                    <a:pt x="4849" y="1"/>
                    <a:pt x="3648" y="581"/>
                    <a:pt x="2911" y="1539"/>
                  </a:cubicBezTo>
                  <a:cubicBezTo>
                    <a:pt x="2110" y="2581"/>
                    <a:pt x="1823" y="4124"/>
                    <a:pt x="2264" y="5359"/>
                  </a:cubicBezTo>
                  <a:cubicBezTo>
                    <a:pt x="1518" y="5721"/>
                    <a:pt x="884" y="6310"/>
                    <a:pt x="470" y="7030"/>
                  </a:cubicBezTo>
                  <a:cubicBezTo>
                    <a:pt x="185" y="7523"/>
                    <a:pt x="1" y="8119"/>
                    <a:pt x="159" y="8668"/>
                  </a:cubicBezTo>
                  <a:cubicBezTo>
                    <a:pt x="295" y="9138"/>
                    <a:pt x="751" y="9531"/>
                    <a:pt x="1223" y="9531"/>
                  </a:cubicBezTo>
                  <a:cubicBezTo>
                    <a:pt x="1301" y="9531"/>
                    <a:pt x="1380" y="9520"/>
                    <a:pt x="1458" y="9496"/>
                  </a:cubicBezTo>
                  <a:lnTo>
                    <a:pt x="10105" y="10130"/>
                  </a:lnTo>
                  <a:cubicBezTo>
                    <a:pt x="10890" y="9472"/>
                    <a:pt x="11109" y="8234"/>
                    <a:pt x="10599" y="7346"/>
                  </a:cubicBezTo>
                  <a:cubicBezTo>
                    <a:pt x="10198" y="6647"/>
                    <a:pt x="9399" y="6177"/>
                    <a:pt x="8608" y="6177"/>
                  </a:cubicBezTo>
                  <a:cubicBezTo>
                    <a:pt x="8393" y="6177"/>
                    <a:pt x="8179" y="6212"/>
                    <a:pt x="7974" y="6286"/>
                  </a:cubicBezTo>
                  <a:cubicBezTo>
                    <a:pt x="7976" y="5225"/>
                    <a:pt x="8073" y="4013"/>
                    <a:pt x="8076" y="2951"/>
                  </a:cubicBezTo>
                  <a:cubicBezTo>
                    <a:pt x="8112" y="2956"/>
                    <a:pt x="8149" y="2958"/>
                    <a:pt x="8186" y="2958"/>
                  </a:cubicBezTo>
                  <a:cubicBezTo>
                    <a:pt x="8704" y="2958"/>
                    <a:pt x="9348" y="2566"/>
                    <a:pt x="9516" y="2094"/>
                  </a:cubicBezTo>
                  <a:cubicBezTo>
                    <a:pt x="8901" y="935"/>
                    <a:pt x="7672" y="123"/>
                    <a:pt x="6364" y="14"/>
                  </a:cubicBezTo>
                  <a:cubicBezTo>
                    <a:pt x="6262" y="5"/>
                    <a:pt x="6159" y="1"/>
                    <a:pt x="605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79"/>
            <p:cNvSpPr/>
            <p:nvPr/>
          </p:nvSpPr>
          <p:spPr>
            <a:xfrm>
              <a:off x="1930929" y="3156482"/>
              <a:ext cx="600663" cy="613446"/>
            </a:xfrm>
            <a:custGeom>
              <a:avLst/>
              <a:gdLst/>
              <a:ahLst/>
              <a:cxnLst/>
              <a:rect l="l" t="t" r="r" b="b"/>
              <a:pathLst>
                <a:path w="21285" h="21738" extrusionOk="0">
                  <a:moveTo>
                    <a:pt x="9353" y="0"/>
                  </a:moveTo>
                  <a:cubicBezTo>
                    <a:pt x="7779" y="1112"/>
                    <a:pt x="7012" y="1577"/>
                    <a:pt x="5437" y="2688"/>
                  </a:cubicBezTo>
                  <a:cubicBezTo>
                    <a:pt x="1090" y="5755"/>
                    <a:pt x="1" y="13076"/>
                    <a:pt x="1105" y="18280"/>
                  </a:cubicBezTo>
                  <a:cubicBezTo>
                    <a:pt x="1388" y="19615"/>
                    <a:pt x="1902" y="21030"/>
                    <a:pt x="3068" y="21738"/>
                  </a:cubicBezTo>
                  <a:lnTo>
                    <a:pt x="19805" y="14970"/>
                  </a:lnTo>
                  <a:cubicBezTo>
                    <a:pt x="21015" y="12733"/>
                    <a:pt x="21285" y="10006"/>
                    <a:pt x="20538" y="7575"/>
                  </a:cubicBezTo>
                  <a:cubicBezTo>
                    <a:pt x="19794" y="5143"/>
                    <a:pt x="18330" y="2843"/>
                    <a:pt x="16014" y="1790"/>
                  </a:cubicBezTo>
                  <a:cubicBezTo>
                    <a:pt x="14908" y="1287"/>
                    <a:pt x="13791" y="929"/>
                    <a:pt x="12686" y="424"/>
                  </a:cubicBezTo>
                  <a:cubicBezTo>
                    <a:pt x="12291" y="727"/>
                    <a:pt x="11796" y="892"/>
                    <a:pt x="11299" y="892"/>
                  </a:cubicBezTo>
                  <a:cubicBezTo>
                    <a:pt x="11190" y="892"/>
                    <a:pt x="11081" y="884"/>
                    <a:pt x="10973" y="868"/>
                  </a:cubicBezTo>
                  <a:cubicBezTo>
                    <a:pt x="10374" y="780"/>
                    <a:pt x="9707" y="490"/>
                    <a:pt x="9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79"/>
            <p:cNvSpPr/>
            <p:nvPr/>
          </p:nvSpPr>
          <p:spPr>
            <a:xfrm>
              <a:off x="2153980" y="3182557"/>
              <a:ext cx="182047" cy="38549"/>
            </a:xfrm>
            <a:custGeom>
              <a:avLst/>
              <a:gdLst/>
              <a:ahLst/>
              <a:cxnLst/>
              <a:rect l="l" t="t" r="r" b="b"/>
              <a:pathLst>
                <a:path w="6451" h="1366" extrusionOk="0">
                  <a:moveTo>
                    <a:pt x="164" y="1"/>
                  </a:moveTo>
                  <a:cubicBezTo>
                    <a:pt x="140" y="1"/>
                    <a:pt x="115" y="7"/>
                    <a:pt x="93" y="21"/>
                  </a:cubicBezTo>
                  <a:cubicBezTo>
                    <a:pt x="23" y="58"/>
                    <a:pt x="0" y="146"/>
                    <a:pt x="39" y="212"/>
                  </a:cubicBezTo>
                  <a:cubicBezTo>
                    <a:pt x="392" y="823"/>
                    <a:pt x="1045" y="1257"/>
                    <a:pt x="1744" y="1348"/>
                  </a:cubicBezTo>
                  <a:cubicBezTo>
                    <a:pt x="1837" y="1360"/>
                    <a:pt x="1931" y="1366"/>
                    <a:pt x="2025" y="1366"/>
                  </a:cubicBezTo>
                  <a:cubicBezTo>
                    <a:pt x="2586" y="1366"/>
                    <a:pt x="3153" y="1155"/>
                    <a:pt x="3573" y="782"/>
                  </a:cubicBezTo>
                  <a:cubicBezTo>
                    <a:pt x="3890" y="1085"/>
                    <a:pt x="4332" y="1255"/>
                    <a:pt x="4789" y="1255"/>
                  </a:cubicBezTo>
                  <a:cubicBezTo>
                    <a:pt x="4878" y="1255"/>
                    <a:pt x="4969" y="1249"/>
                    <a:pt x="5059" y="1235"/>
                  </a:cubicBezTo>
                  <a:cubicBezTo>
                    <a:pt x="5643" y="1149"/>
                    <a:pt x="6176" y="747"/>
                    <a:pt x="6417" y="209"/>
                  </a:cubicBezTo>
                  <a:cubicBezTo>
                    <a:pt x="6451" y="138"/>
                    <a:pt x="6417" y="55"/>
                    <a:pt x="6348" y="22"/>
                  </a:cubicBezTo>
                  <a:cubicBezTo>
                    <a:pt x="6329" y="13"/>
                    <a:pt x="6309" y="9"/>
                    <a:pt x="6289" y="9"/>
                  </a:cubicBezTo>
                  <a:cubicBezTo>
                    <a:pt x="6235" y="9"/>
                    <a:pt x="6183" y="40"/>
                    <a:pt x="6160" y="93"/>
                  </a:cubicBezTo>
                  <a:cubicBezTo>
                    <a:pt x="5957" y="545"/>
                    <a:pt x="5508" y="884"/>
                    <a:pt x="5018" y="956"/>
                  </a:cubicBezTo>
                  <a:cubicBezTo>
                    <a:pt x="4942" y="967"/>
                    <a:pt x="4866" y="973"/>
                    <a:pt x="4790" y="973"/>
                  </a:cubicBezTo>
                  <a:cubicBezTo>
                    <a:pt x="4361" y="973"/>
                    <a:pt x="3951" y="798"/>
                    <a:pt x="3685" y="491"/>
                  </a:cubicBezTo>
                  <a:cubicBezTo>
                    <a:pt x="3660" y="459"/>
                    <a:pt x="3624" y="443"/>
                    <a:pt x="3583" y="442"/>
                  </a:cubicBezTo>
                  <a:cubicBezTo>
                    <a:pt x="3548" y="443"/>
                    <a:pt x="3504" y="456"/>
                    <a:pt x="3478" y="484"/>
                  </a:cubicBezTo>
                  <a:cubicBezTo>
                    <a:pt x="3102" y="864"/>
                    <a:pt x="2562" y="1082"/>
                    <a:pt x="2026" y="1082"/>
                  </a:cubicBezTo>
                  <a:cubicBezTo>
                    <a:pt x="1944" y="1082"/>
                    <a:pt x="1861" y="1077"/>
                    <a:pt x="1780" y="1067"/>
                  </a:cubicBezTo>
                  <a:cubicBezTo>
                    <a:pt x="1165" y="988"/>
                    <a:pt x="594" y="605"/>
                    <a:pt x="285" y="71"/>
                  </a:cubicBezTo>
                  <a:cubicBezTo>
                    <a:pt x="260" y="27"/>
                    <a:pt x="212" y="1"/>
                    <a:pt x="1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79"/>
            <p:cNvSpPr/>
            <p:nvPr/>
          </p:nvSpPr>
          <p:spPr>
            <a:xfrm>
              <a:off x="2249448" y="3196582"/>
              <a:ext cx="19923" cy="101818"/>
            </a:xfrm>
            <a:custGeom>
              <a:avLst/>
              <a:gdLst/>
              <a:ahLst/>
              <a:cxnLst/>
              <a:rect l="l" t="t" r="r" b="b"/>
              <a:pathLst>
                <a:path w="706" h="3608" extrusionOk="0">
                  <a:moveTo>
                    <a:pt x="152" y="0"/>
                  </a:moveTo>
                  <a:cubicBezTo>
                    <a:pt x="146" y="0"/>
                    <a:pt x="139" y="1"/>
                    <a:pt x="133" y="2"/>
                  </a:cubicBezTo>
                  <a:cubicBezTo>
                    <a:pt x="55" y="12"/>
                    <a:pt x="1" y="80"/>
                    <a:pt x="10" y="158"/>
                  </a:cubicBezTo>
                  <a:lnTo>
                    <a:pt x="415" y="3484"/>
                  </a:lnTo>
                  <a:cubicBezTo>
                    <a:pt x="424" y="3555"/>
                    <a:pt x="483" y="3608"/>
                    <a:pt x="554" y="3608"/>
                  </a:cubicBezTo>
                  <a:lnTo>
                    <a:pt x="572" y="3608"/>
                  </a:lnTo>
                  <a:cubicBezTo>
                    <a:pt x="650" y="3597"/>
                    <a:pt x="706" y="3528"/>
                    <a:pt x="695" y="3449"/>
                  </a:cubicBezTo>
                  <a:lnTo>
                    <a:pt x="291" y="125"/>
                  </a:lnTo>
                  <a:cubicBezTo>
                    <a:pt x="281" y="53"/>
                    <a:pt x="222" y="0"/>
                    <a:pt x="15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79"/>
            <p:cNvSpPr/>
            <p:nvPr/>
          </p:nvSpPr>
          <p:spPr>
            <a:xfrm>
              <a:off x="2138430" y="2997519"/>
              <a:ext cx="217661" cy="196947"/>
            </a:xfrm>
            <a:custGeom>
              <a:avLst/>
              <a:gdLst/>
              <a:ahLst/>
              <a:cxnLst/>
              <a:rect l="l" t="t" r="r" b="b"/>
              <a:pathLst>
                <a:path w="7713" h="6979" extrusionOk="0">
                  <a:moveTo>
                    <a:pt x="6180" y="1"/>
                  </a:moveTo>
                  <a:cubicBezTo>
                    <a:pt x="6204" y="252"/>
                    <a:pt x="5976" y="468"/>
                    <a:pt x="5731" y="528"/>
                  </a:cubicBezTo>
                  <a:cubicBezTo>
                    <a:pt x="5648" y="548"/>
                    <a:pt x="5564" y="556"/>
                    <a:pt x="5480" y="556"/>
                  </a:cubicBezTo>
                  <a:cubicBezTo>
                    <a:pt x="5314" y="556"/>
                    <a:pt x="5146" y="527"/>
                    <a:pt x="4981" y="508"/>
                  </a:cubicBezTo>
                  <a:cubicBezTo>
                    <a:pt x="4901" y="498"/>
                    <a:pt x="4820" y="492"/>
                    <a:pt x="4739" y="492"/>
                  </a:cubicBezTo>
                  <a:cubicBezTo>
                    <a:pt x="4564" y="492"/>
                    <a:pt x="4393" y="522"/>
                    <a:pt x="4250" y="618"/>
                  </a:cubicBezTo>
                  <a:cubicBezTo>
                    <a:pt x="3980" y="803"/>
                    <a:pt x="3906" y="1158"/>
                    <a:pt x="3758" y="1450"/>
                  </a:cubicBezTo>
                  <a:cubicBezTo>
                    <a:pt x="3492" y="1970"/>
                    <a:pt x="2902" y="2328"/>
                    <a:pt x="2318" y="2328"/>
                  </a:cubicBezTo>
                  <a:cubicBezTo>
                    <a:pt x="2288" y="2328"/>
                    <a:pt x="2258" y="2327"/>
                    <a:pt x="2228" y="2325"/>
                  </a:cubicBezTo>
                  <a:cubicBezTo>
                    <a:pt x="2206" y="2158"/>
                    <a:pt x="2196" y="2024"/>
                    <a:pt x="2174" y="1857"/>
                  </a:cubicBezTo>
                  <a:cubicBezTo>
                    <a:pt x="2038" y="1819"/>
                    <a:pt x="1897" y="1801"/>
                    <a:pt x="1756" y="1801"/>
                  </a:cubicBezTo>
                  <a:cubicBezTo>
                    <a:pt x="1264" y="1801"/>
                    <a:pt x="771" y="2024"/>
                    <a:pt x="464" y="2409"/>
                  </a:cubicBezTo>
                  <a:cubicBezTo>
                    <a:pt x="67" y="2905"/>
                    <a:pt x="1" y="3640"/>
                    <a:pt x="303" y="4199"/>
                  </a:cubicBezTo>
                  <a:cubicBezTo>
                    <a:pt x="582" y="4718"/>
                    <a:pt x="1162" y="5058"/>
                    <a:pt x="1749" y="5058"/>
                  </a:cubicBezTo>
                  <a:cubicBezTo>
                    <a:pt x="1795" y="5058"/>
                    <a:pt x="1841" y="5056"/>
                    <a:pt x="1886" y="5052"/>
                  </a:cubicBezTo>
                  <a:lnTo>
                    <a:pt x="1886" y="5052"/>
                  </a:lnTo>
                  <a:cubicBezTo>
                    <a:pt x="1865" y="5393"/>
                    <a:pt x="1883" y="5688"/>
                    <a:pt x="1862" y="6030"/>
                  </a:cubicBezTo>
                  <a:cubicBezTo>
                    <a:pt x="2308" y="6596"/>
                    <a:pt x="3036" y="6934"/>
                    <a:pt x="3755" y="6973"/>
                  </a:cubicBezTo>
                  <a:cubicBezTo>
                    <a:pt x="3815" y="6976"/>
                    <a:pt x="3874" y="6978"/>
                    <a:pt x="3931" y="6978"/>
                  </a:cubicBezTo>
                  <a:cubicBezTo>
                    <a:pt x="4553" y="6978"/>
                    <a:pt x="4987" y="6765"/>
                    <a:pt x="5449" y="6294"/>
                  </a:cubicBezTo>
                  <a:cubicBezTo>
                    <a:pt x="5458" y="6104"/>
                    <a:pt x="5443" y="5988"/>
                    <a:pt x="5453" y="5796"/>
                  </a:cubicBezTo>
                  <a:cubicBezTo>
                    <a:pt x="6286" y="5549"/>
                    <a:pt x="7002" y="4923"/>
                    <a:pt x="7356" y="4130"/>
                  </a:cubicBezTo>
                  <a:cubicBezTo>
                    <a:pt x="7712" y="3333"/>
                    <a:pt x="7535" y="2470"/>
                    <a:pt x="7380" y="1613"/>
                  </a:cubicBezTo>
                  <a:cubicBezTo>
                    <a:pt x="7252" y="919"/>
                    <a:pt x="6814" y="310"/>
                    <a:pt x="6180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79"/>
            <p:cNvSpPr/>
            <p:nvPr/>
          </p:nvSpPr>
          <p:spPr>
            <a:xfrm>
              <a:off x="2247275" y="3067984"/>
              <a:ext cx="16029" cy="16029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4" y="1"/>
                  </a:moveTo>
                  <a:cubicBezTo>
                    <a:pt x="127" y="1"/>
                    <a:pt x="1" y="129"/>
                    <a:pt x="1" y="284"/>
                  </a:cubicBezTo>
                  <a:cubicBezTo>
                    <a:pt x="1" y="441"/>
                    <a:pt x="127" y="568"/>
                    <a:pt x="284" y="568"/>
                  </a:cubicBezTo>
                  <a:cubicBezTo>
                    <a:pt x="441" y="568"/>
                    <a:pt x="568" y="441"/>
                    <a:pt x="568" y="284"/>
                  </a:cubicBezTo>
                  <a:cubicBezTo>
                    <a:pt x="568" y="129"/>
                    <a:pt x="441" y="1"/>
                    <a:pt x="28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79"/>
            <p:cNvSpPr/>
            <p:nvPr/>
          </p:nvSpPr>
          <p:spPr>
            <a:xfrm>
              <a:off x="2322312" y="3062001"/>
              <a:ext cx="16029" cy="16029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4" y="1"/>
                  </a:moveTo>
                  <a:cubicBezTo>
                    <a:pt x="127" y="1"/>
                    <a:pt x="1" y="127"/>
                    <a:pt x="1" y="284"/>
                  </a:cubicBezTo>
                  <a:cubicBezTo>
                    <a:pt x="1" y="441"/>
                    <a:pt x="127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7"/>
                    <a:pt x="441" y="1"/>
                    <a:pt x="28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79"/>
            <p:cNvSpPr/>
            <p:nvPr/>
          </p:nvSpPr>
          <p:spPr>
            <a:xfrm>
              <a:off x="2231500" y="3033189"/>
              <a:ext cx="43205" cy="18569"/>
            </a:xfrm>
            <a:custGeom>
              <a:avLst/>
              <a:gdLst/>
              <a:ahLst/>
              <a:cxnLst/>
              <a:rect l="l" t="t" r="r" b="b"/>
              <a:pathLst>
                <a:path w="1531" h="658" extrusionOk="0">
                  <a:moveTo>
                    <a:pt x="815" y="1"/>
                  </a:moveTo>
                  <a:cubicBezTo>
                    <a:pt x="783" y="1"/>
                    <a:pt x="750" y="3"/>
                    <a:pt x="718" y="6"/>
                  </a:cubicBezTo>
                  <a:cubicBezTo>
                    <a:pt x="442" y="38"/>
                    <a:pt x="182" y="205"/>
                    <a:pt x="41" y="442"/>
                  </a:cubicBezTo>
                  <a:cubicBezTo>
                    <a:pt x="1" y="510"/>
                    <a:pt x="22" y="598"/>
                    <a:pt x="89" y="637"/>
                  </a:cubicBezTo>
                  <a:cubicBezTo>
                    <a:pt x="114" y="651"/>
                    <a:pt x="137" y="657"/>
                    <a:pt x="162" y="657"/>
                  </a:cubicBezTo>
                  <a:cubicBezTo>
                    <a:pt x="211" y="657"/>
                    <a:pt x="259" y="631"/>
                    <a:pt x="282" y="586"/>
                  </a:cubicBezTo>
                  <a:cubicBezTo>
                    <a:pt x="380" y="423"/>
                    <a:pt x="560" y="309"/>
                    <a:pt x="749" y="287"/>
                  </a:cubicBezTo>
                  <a:cubicBezTo>
                    <a:pt x="770" y="284"/>
                    <a:pt x="791" y="283"/>
                    <a:pt x="813" y="283"/>
                  </a:cubicBezTo>
                  <a:cubicBezTo>
                    <a:pt x="983" y="283"/>
                    <a:pt x="1154" y="354"/>
                    <a:pt x="1270" y="477"/>
                  </a:cubicBezTo>
                  <a:cubicBezTo>
                    <a:pt x="1298" y="506"/>
                    <a:pt x="1336" y="521"/>
                    <a:pt x="1374" y="521"/>
                  </a:cubicBezTo>
                  <a:cubicBezTo>
                    <a:pt x="1408" y="521"/>
                    <a:pt x="1443" y="509"/>
                    <a:pt x="1469" y="483"/>
                  </a:cubicBezTo>
                  <a:cubicBezTo>
                    <a:pt x="1526" y="431"/>
                    <a:pt x="1530" y="339"/>
                    <a:pt x="1475" y="282"/>
                  </a:cubicBezTo>
                  <a:cubicBezTo>
                    <a:pt x="1306" y="105"/>
                    <a:pt x="1059" y="1"/>
                    <a:pt x="81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79"/>
            <p:cNvSpPr/>
            <p:nvPr/>
          </p:nvSpPr>
          <p:spPr>
            <a:xfrm>
              <a:off x="2307976" y="3028335"/>
              <a:ext cx="41004" cy="17017"/>
            </a:xfrm>
            <a:custGeom>
              <a:avLst/>
              <a:gdLst/>
              <a:ahLst/>
              <a:cxnLst/>
              <a:rect l="l" t="t" r="r" b="b"/>
              <a:pathLst>
                <a:path w="1453" h="603" extrusionOk="0">
                  <a:moveTo>
                    <a:pt x="716" y="1"/>
                  </a:moveTo>
                  <a:cubicBezTo>
                    <a:pt x="457" y="1"/>
                    <a:pt x="204" y="124"/>
                    <a:pt x="48" y="331"/>
                  </a:cubicBezTo>
                  <a:cubicBezTo>
                    <a:pt x="0" y="393"/>
                    <a:pt x="13" y="482"/>
                    <a:pt x="74" y="530"/>
                  </a:cubicBezTo>
                  <a:cubicBezTo>
                    <a:pt x="100" y="549"/>
                    <a:pt x="129" y="558"/>
                    <a:pt x="159" y="558"/>
                  </a:cubicBezTo>
                  <a:cubicBezTo>
                    <a:pt x="202" y="558"/>
                    <a:pt x="245" y="539"/>
                    <a:pt x="273" y="502"/>
                  </a:cubicBezTo>
                  <a:cubicBezTo>
                    <a:pt x="376" y="364"/>
                    <a:pt x="558" y="287"/>
                    <a:pt x="731" y="284"/>
                  </a:cubicBezTo>
                  <a:cubicBezTo>
                    <a:pt x="905" y="292"/>
                    <a:pt x="1077" y="389"/>
                    <a:pt x="1171" y="537"/>
                  </a:cubicBezTo>
                  <a:cubicBezTo>
                    <a:pt x="1199" y="578"/>
                    <a:pt x="1244" y="603"/>
                    <a:pt x="1292" y="603"/>
                  </a:cubicBezTo>
                  <a:cubicBezTo>
                    <a:pt x="1316" y="603"/>
                    <a:pt x="1344" y="595"/>
                    <a:pt x="1370" y="578"/>
                  </a:cubicBezTo>
                  <a:cubicBezTo>
                    <a:pt x="1436" y="537"/>
                    <a:pt x="1453" y="447"/>
                    <a:pt x="1411" y="382"/>
                  </a:cubicBezTo>
                  <a:cubicBezTo>
                    <a:pt x="1266" y="157"/>
                    <a:pt x="1010" y="10"/>
                    <a:pt x="743" y="1"/>
                  </a:cubicBezTo>
                  <a:cubicBezTo>
                    <a:pt x="734" y="1"/>
                    <a:pt x="725" y="1"/>
                    <a:pt x="71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79"/>
            <p:cNvSpPr/>
            <p:nvPr/>
          </p:nvSpPr>
          <p:spPr>
            <a:xfrm>
              <a:off x="2287517" y="3062791"/>
              <a:ext cx="18004" cy="39056"/>
            </a:xfrm>
            <a:custGeom>
              <a:avLst/>
              <a:gdLst/>
              <a:ahLst/>
              <a:cxnLst/>
              <a:rect l="l" t="t" r="r" b="b"/>
              <a:pathLst>
                <a:path w="638" h="1384" extrusionOk="0">
                  <a:moveTo>
                    <a:pt x="274" y="0"/>
                  </a:moveTo>
                  <a:cubicBezTo>
                    <a:pt x="264" y="0"/>
                    <a:pt x="254" y="1"/>
                    <a:pt x="244" y="3"/>
                  </a:cubicBezTo>
                  <a:cubicBezTo>
                    <a:pt x="167" y="21"/>
                    <a:pt x="118" y="95"/>
                    <a:pt x="132" y="170"/>
                  </a:cubicBezTo>
                  <a:lnTo>
                    <a:pt x="320" y="1097"/>
                  </a:lnTo>
                  <a:cubicBezTo>
                    <a:pt x="296" y="1097"/>
                    <a:pt x="273" y="1096"/>
                    <a:pt x="251" y="1096"/>
                  </a:cubicBezTo>
                  <a:cubicBezTo>
                    <a:pt x="212" y="1096"/>
                    <a:pt x="174" y="1098"/>
                    <a:pt x="137" y="1100"/>
                  </a:cubicBezTo>
                  <a:cubicBezTo>
                    <a:pt x="58" y="1108"/>
                    <a:pt x="0" y="1176"/>
                    <a:pt x="6" y="1253"/>
                  </a:cubicBezTo>
                  <a:cubicBezTo>
                    <a:pt x="13" y="1328"/>
                    <a:pt x="76" y="1384"/>
                    <a:pt x="148" y="1384"/>
                  </a:cubicBezTo>
                  <a:cubicBezTo>
                    <a:pt x="151" y="1384"/>
                    <a:pt x="156" y="1384"/>
                    <a:pt x="160" y="1382"/>
                  </a:cubicBezTo>
                  <a:cubicBezTo>
                    <a:pt x="211" y="1378"/>
                    <a:pt x="266" y="1378"/>
                    <a:pt x="320" y="1378"/>
                  </a:cubicBezTo>
                  <a:cubicBezTo>
                    <a:pt x="346" y="1379"/>
                    <a:pt x="371" y="1380"/>
                    <a:pt x="397" y="1380"/>
                  </a:cubicBezTo>
                  <a:cubicBezTo>
                    <a:pt x="433" y="1380"/>
                    <a:pt x="468" y="1378"/>
                    <a:pt x="503" y="1375"/>
                  </a:cubicBezTo>
                  <a:cubicBezTo>
                    <a:pt x="544" y="1372"/>
                    <a:pt x="581" y="1352"/>
                    <a:pt x="605" y="1318"/>
                  </a:cubicBezTo>
                  <a:cubicBezTo>
                    <a:pt x="629" y="1288"/>
                    <a:pt x="638" y="1246"/>
                    <a:pt x="631" y="1206"/>
                  </a:cubicBezTo>
                  <a:lnTo>
                    <a:pt x="411" y="115"/>
                  </a:lnTo>
                  <a:cubicBezTo>
                    <a:pt x="396" y="48"/>
                    <a:pt x="338" y="0"/>
                    <a:pt x="2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79"/>
            <p:cNvSpPr/>
            <p:nvPr/>
          </p:nvSpPr>
          <p:spPr>
            <a:xfrm>
              <a:off x="2264094" y="3095160"/>
              <a:ext cx="25454" cy="21729"/>
            </a:xfrm>
            <a:custGeom>
              <a:avLst/>
              <a:gdLst/>
              <a:ahLst/>
              <a:cxnLst/>
              <a:rect l="l" t="t" r="r" b="b"/>
              <a:pathLst>
                <a:path w="902" h="770" extrusionOk="0">
                  <a:moveTo>
                    <a:pt x="142" y="0"/>
                  </a:moveTo>
                  <a:cubicBezTo>
                    <a:pt x="74" y="0"/>
                    <a:pt x="12" y="64"/>
                    <a:pt x="8" y="138"/>
                  </a:cubicBezTo>
                  <a:cubicBezTo>
                    <a:pt x="1" y="328"/>
                    <a:pt x="89" y="520"/>
                    <a:pt x="240" y="640"/>
                  </a:cubicBezTo>
                  <a:cubicBezTo>
                    <a:pt x="348" y="723"/>
                    <a:pt x="484" y="770"/>
                    <a:pt x="619" y="770"/>
                  </a:cubicBezTo>
                  <a:cubicBezTo>
                    <a:pt x="676" y="770"/>
                    <a:pt x="731" y="763"/>
                    <a:pt x="785" y="744"/>
                  </a:cubicBezTo>
                  <a:cubicBezTo>
                    <a:pt x="859" y="723"/>
                    <a:pt x="901" y="643"/>
                    <a:pt x="881" y="569"/>
                  </a:cubicBezTo>
                  <a:cubicBezTo>
                    <a:pt x="865" y="508"/>
                    <a:pt x="809" y="468"/>
                    <a:pt x="747" y="468"/>
                  </a:cubicBezTo>
                  <a:cubicBezTo>
                    <a:pt x="734" y="468"/>
                    <a:pt x="720" y="470"/>
                    <a:pt x="707" y="473"/>
                  </a:cubicBezTo>
                  <a:cubicBezTo>
                    <a:pt x="678" y="482"/>
                    <a:pt x="648" y="486"/>
                    <a:pt x="618" y="486"/>
                  </a:cubicBezTo>
                  <a:cubicBezTo>
                    <a:pt x="545" y="486"/>
                    <a:pt x="471" y="462"/>
                    <a:pt x="415" y="417"/>
                  </a:cubicBezTo>
                  <a:cubicBezTo>
                    <a:pt x="336" y="356"/>
                    <a:pt x="288" y="250"/>
                    <a:pt x="291" y="148"/>
                  </a:cubicBezTo>
                  <a:cubicBezTo>
                    <a:pt x="293" y="69"/>
                    <a:pt x="233" y="4"/>
                    <a:pt x="155" y="1"/>
                  </a:cubicBez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79"/>
            <p:cNvSpPr/>
            <p:nvPr/>
          </p:nvSpPr>
          <p:spPr>
            <a:xfrm>
              <a:off x="2228988" y="3150132"/>
              <a:ext cx="68236" cy="18428"/>
            </a:xfrm>
            <a:custGeom>
              <a:avLst/>
              <a:gdLst/>
              <a:ahLst/>
              <a:cxnLst/>
              <a:rect l="l" t="t" r="r" b="b"/>
              <a:pathLst>
                <a:path w="2418" h="653" extrusionOk="0">
                  <a:moveTo>
                    <a:pt x="164" y="1"/>
                  </a:moveTo>
                  <a:cubicBezTo>
                    <a:pt x="117" y="1"/>
                    <a:pt x="71" y="24"/>
                    <a:pt x="45" y="65"/>
                  </a:cubicBezTo>
                  <a:cubicBezTo>
                    <a:pt x="1" y="132"/>
                    <a:pt x="21" y="219"/>
                    <a:pt x="85" y="262"/>
                  </a:cubicBezTo>
                  <a:cubicBezTo>
                    <a:pt x="483" y="519"/>
                    <a:pt x="960" y="652"/>
                    <a:pt x="1435" y="652"/>
                  </a:cubicBezTo>
                  <a:cubicBezTo>
                    <a:pt x="1731" y="652"/>
                    <a:pt x="2028" y="599"/>
                    <a:pt x="2307" y="495"/>
                  </a:cubicBezTo>
                  <a:cubicBezTo>
                    <a:pt x="2379" y="466"/>
                    <a:pt x="2417" y="385"/>
                    <a:pt x="2388" y="312"/>
                  </a:cubicBezTo>
                  <a:cubicBezTo>
                    <a:pt x="2366" y="256"/>
                    <a:pt x="2313" y="222"/>
                    <a:pt x="2256" y="222"/>
                  </a:cubicBezTo>
                  <a:cubicBezTo>
                    <a:pt x="2239" y="222"/>
                    <a:pt x="2222" y="225"/>
                    <a:pt x="2205" y="231"/>
                  </a:cubicBezTo>
                  <a:cubicBezTo>
                    <a:pt x="1960" y="324"/>
                    <a:pt x="1699" y="370"/>
                    <a:pt x="1437" y="370"/>
                  </a:cubicBezTo>
                  <a:cubicBezTo>
                    <a:pt x="1016" y="370"/>
                    <a:pt x="595" y="252"/>
                    <a:pt x="241" y="23"/>
                  </a:cubicBezTo>
                  <a:cubicBezTo>
                    <a:pt x="217" y="8"/>
                    <a:pt x="190" y="1"/>
                    <a:pt x="1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79"/>
            <p:cNvSpPr/>
            <p:nvPr/>
          </p:nvSpPr>
          <p:spPr>
            <a:xfrm>
              <a:off x="2160781" y="3073063"/>
              <a:ext cx="34090" cy="20347"/>
            </a:xfrm>
            <a:custGeom>
              <a:avLst/>
              <a:gdLst/>
              <a:ahLst/>
              <a:cxnLst/>
              <a:rect l="l" t="t" r="r" b="b"/>
              <a:pathLst>
                <a:path w="1208" h="721" extrusionOk="0">
                  <a:moveTo>
                    <a:pt x="161" y="0"/>
                  </a:moveTo>
                  <a:cubicBezTo>
                    <a:pt x="108" y="0"/>
                    <a:pt x="59" y="30"/>
                    <a:pt x="35" y="80"/>
                  </a:cubicBezTo>
                  <a:cubicBezTo>
                    <a:pt x="0" y="148"/>
                    <a:pt x="28" y="234"/>
                    <a:pt x="98" y="268"/>
                  </a:cubicBezTo>
                  <a:lnTo>
                    <a:pt x="985" y="706"/>
                  </a:lnTo>
                  <a:cubicBezTo>
                    <a:pt x="1004" y="717"/>
                    <a:pt x="1025" y="720"/>
                    <a:pt x="1046" y="720"/>
                  </a:cubicBezTo>
                  <a:cubicBezTo>
                    <a:pt x="1097" y="720"/>
                    <a:pt x="1148" y="691"/>
                    <a:pt x="1174" y="642"/>
                  </a:cubicBezTo>
                  <a:cubicBezTo>
                    <a:pt x="1208" y="574"/>
                    <a:pt x="1182" y="488"/>
                    <a:pt x="1110" y="453"/>
                  </a:cubicBezTo>
                  <a:lnTo>
                    <a:pt x="224" y="16"/>
                  </a:lnTo>
                  <a:cubicBezTo>
                    <a:pt x="204" y="5"/>
                    <a:pt x="182" y="0"/>
                    <a:pt x="1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79"/>
            <p:cNvSpPr/>
            <p:nvPr/>
          </p:nvSpPr>
          <p:spPr>
            <a:xfrm>
              <a:off x="2286783" y="2992411"/>
              <a:ext cx="32199" cy="35388"/>
            </a:xfrm>
            <a:custGeom>
              <a:avLst/>
              <a:gdLst/>
              <a:ahLst/>
              <a:cxnLst/>
              <a:rect l="l" t="t" r="r" b="b"/>
              <a:pathLst>
                <a:path w="1141" h="1254" extrusionOk="0">
                  <a:moveTo>
                    <a:pt x="949" y="0"/>
                  </a:moveTo>
                  <a:cubicBezTo>
                    <a:pt x="940" y="0"/>
                    <a:pt x="931" y="1"/>
                    <a:pt x="923" y="3"/>
                  </a:cubicBezTo>
                  <a:cubicBezTo>
                    <a:pt x="846" y="17"/>
                    <a:pt x="795" y="91"/>
                    <a:pt x="809" y="167"/>
                  </a:cubicBezTo>
                  <a:cubicBezTo>
                    <a:pt x="846" y="360"/>
                    <a:pt x="789" y="574"/>
                    <a:pt x="664" y="725"/>
                  </a:cubicBezTo>
                  <a:cubicBezTo>
                    <a:pt x="539" y="876"/>
                    <a:pt x="339" y="970"/>
                    <a:pt x="142" y="970"/>
                  </a:cubicBezTo>
                  <a:lnTo>
                    <a:pt x="141" y="970"/>
                  </a:lnTo>
                  <a:cubicBezTo>
                    <a:pt x="62" y="970"/>
                    <a:pt x="0" y="1034"/>
                    <a:pt x="0" y="1111"/>
                  </a:cubicBezTo>
                  <a:cubicBezTo>
                    <a:pt x="0" y="1190"/>
                    <a:pt x="62" y="1254"/>
                    <a:pt x="142" y="1254"/>
                  </a:cubicBezTo>
                  <a:cubicBezTo>
                    <a:pt x="426" y="1254"/>
                    <a:pt x="702" y="1123"/>
                    <a:pt x="882" y="907"/>
                  </a:cubicBezTo>
                  <a:cubicBezTo>
                    <a:pt x="1062" y="689"/>
                    <a:pt x="1140" y="394"/>
                    <a:pt x="1087" y="115"/>
                  </a:cubicBezTo>
                  <a:cubicBezTo>
                    <a:pt x="1074" y="48"/>
                    <a:pt x="1014" y="0"/>
                    <a:pt x="94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79"/>
            <p:cNvSpPr/>
            <p:nvPr/>
          </p:nvSpPr>
          <p:spPr>
            <a:xfrm>
              <a:off x="1926414" y="3655637"/>
              <a:ext cx="689499" cy="480841"/>
            </a:xfrm>
            <a:custGeom>
              <a:avLst/>
              <a:gdLst/>
              <a:ahLst/>
              <a:cxnLst/>
              <a:rect l="l" t="t" r="r" b="b"/>
              <a:pathLst>
                <a:path w="24433" h="17039" extrusionOk="0">
                  <a:moveTo>
                    <a:pt x="21811" y="1"/>
                  </a:moveTo>
                  <a:cubicBezTo>
                    <a:pt x="19179" y="126"/>
                    <a:pt x="16545" y="251"/>
                    <a:pt x="13910" y="378"/>
                  </a:cubicBezTo>
                  <a:cubicBezTo>
                    <a:pt x="10599" y="537"/>
                    <a:pt x="7258" y="779"/>
                    <a:pt x="3947" y="938"/>
                  </a:cubicBezTo>
                  <a:cubicBezTo>
                    <a:pt x="2632" y="6088"/>
                    <a:pt x="1317" y="11238"/>
                    <a:pt x="1" y="16389"/>
                  </a:cubicBezTo>
                  <a:lnTo>
                    <a:pt x="5250" y="16235"/>
                  </a:lnTo>
                  <a:lnTo>
                    <a:pt x="5250" y="16235"/>
                  </a:lnTo>
                  <a:cubicBezTo>
                    <a:pt x="5209" y="16504"/>
                    <a:pt x="5167" y="16769"/>
                    <a:pt x="5127" y="17038"/>
                  </a:cubicBezTo>
                  <a:cubicBezTo>
                    <a:pt x="6982" y="17027"/>
                    <a:pt x="8780" y="16947"/>
                    <a:pt x="10636" y="16934"/>
                  </a:cubicBezTo>
                  <a:cubicBezTo>
                    <a:pt x="10665" y="16646"/>
                    <a:pt x="10697" y="16360"/>
                    <a:pt x="10726" y="16075"/>
                  </a:cubicBezTo>
                  <a:lnTo>
                    <a:pt x="16531" y="15903"/>
                  </a:lnTo>
                  <a:cubicBezTo>
                    <a:pt x="16546" y="16187"/>
                    <a:pt x="16561" y="16470"/>
                    <a:pt x="16575" y="16752"/>
                  </a:cubicBezTo>
                  <a:cubicBezTo>
                    <a:pt x="18350" y="16653"/>
                    <a:pt x="20127" y="16602"/>
                    <a:pt x="21903" y="16506"/>
                  </a:cubicBezTo>
                  <a:cubicBezTo>
                    <a:pt x="21869" y="16254"/>
                    <a:pt x="21840" y="16002"/>
                    <a:pt x="21810" y="15749"/>
                  </a:cubicBezTo>
                  <a:lnTo>
                    <a:pt x="24432" y="15671"/>
                  </a:lnTo>
                  <a:cubicBezTo>
                    <a:pt x="24182" y="10753"/>
                    <a:pt x="22911" y="4799"/>
                    <a:pt x="218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79"/>
            <p:cNvSpPr/>
            <p:nvPr/>
          </p:nvSpPr>
          <p:spPr>
            <a:xfrm>
              <a:off x="2069461" y="3858595"/>
              <a:ext cx="49724" cy="260612"/>
            </a:xfrm>
            <a:custGeom>
              <a:avLst/>
              <a:gdLst/>
              <a:ahLst/>
              <a:cxnLst/>
              <a:rect l="l" t="t" r="r" b="b"/>
              <a:pathLst>
                <a:path w="1762" h="9235" extrusionOk="0">
                  <a:moveTo>
                    <a:pt x="1608" y="1"/>
                  </a:moveTo>
                  <a:cubicBezTo>
                    <a:pt x="1542" y="1"/>
                    <a:pt x="1483" y="52"/>
                    <a:pt x="1471" y="119"/>
                  </a:cubicBezTo>
                  <a:lnTo>
                    <a:pt x="13" y="9069"/>
                  </a:lnTo>
                  <a:cubicBezTo>
                    <a:pt x="1" y="9147"/>
                    <a:pt x="53" y="9220"/>
                    <a:pt x="129" y="9233"/>
                  </a:cubicBezTo>
                  <a:cubicBezTo>
                    <a:pt x="139" y="9235"/>
                    <a:pt x="146" y="9235"/>
                    <a:pt x="153" y="9235"/>
                  </a:cubicBezTo>
                  <a:cubicBezTo>
                    <a:pt x="222" y="9235"/>
                    <a:pt x="281" y="9185"/>
                    <a:pt x="291" y="9117"/>
                  </a:cubicBezTo>
                  <a:lnTo>
                    <a:pt x="1749" y="167"/>
                  </a:lnTo>
                  <a:cubicBezTo>
                    <a:pt x="1762" y="89"/>
                    <a:pt x="1709" y="16"/>
                    <a:pt x="1632" y="3"/>
                  </a:cubicBezTo>
                  <a:cubicBezTo>
                    <a:pt x="1624" y="2"/>
                    <a:pt x="1616" y="1"/>
                    <a:pt x="160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79"/>
            <p:cNvSpPr/>
            <p:nvPr/>
          </p:nvSpPr>
          <p:spPr>
            <a:xfrm>
              <a:off x="2224050" y="3857156"/>
              <a:ext cx="18399" cy="257592"/>
            </a:xfrm>
            <a:custGeom>
              <a:avLst/>
              <a:gdLst/>
              <a:ahLst/>
              <a:cxnLst/>
              <a:rect l="l" t="t" r="r" b="b"/>
              <a:pathLst>
                <a:path w="652" h="9128" extrusionOk="0">
                  <a:moveTo>
                    <a:pt x="507" y="0"/>
                  </a:moveTo>
                  <a:cubicBezTo>
                    <a:pt x="427" y="0"/>
                    <a:pt x="369" y="60"/>
                    <a:pt x="366" y="137"/>
                  </a:cubicBezTo>
                  <a:lnTo>
                    <a:pt x="2" y="8980"/>
                  </a:lnTo>
                  <a:cubicBezTo>
                    <a:pt x="0" y="9059"/>
                    <a:pt x="60" y="9124"/>
                    <a:pt x="138" y="9127"/>
                  </a:cubicBezTo>
                  <a:lnTo>
                    <a:pt x="143" y="9127"/>
                  </a:lnTo>
                  <a:cubicBezTo>
                    <a:pt x="218" y="9127"/>
                    <a:pt x="281" y="9069"/>
                    <a:pt x="285" y="8992"/>
                  </a:cubicBezTo>
                  <a:lnTo>
                    <a:pt x="650" y="147"/>
                  </a:lnTo>
                  <a:cubicBezTo>
                    <a:pt x="651" y="69"/>
                    <a:pt x="591" y="3"/>
                    <a:pt x="513" y="0"/>
                  </a:cubicBezTo>
                  <a:cubicBezTo>
                    <a:pt x="511" y="0"/>
                    <a:pt x="509" y="0"/>
                    <a:pt x="50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79"/>
            <p:cNvSpPr/>
            <p:nvPr/>
          </p:nvSpPr>
          <p:spPr>
            <a:xfrm>
              <a:off x="2369919" y="3853883"/>
              <a:ext cx="24834" cy="257451"/>
            </a:xfrm>
            <a:custGeom>
              <a:avLst/>
              <a:gdLst/>
              <a:ahLst/>
              <a:cxnLst/>
              <a:rect l="l" t="t" r="r" b="b"/>
              <a:pathLst>
                <a:path w="880" h="9123" extrusionOk="0">
                  <a:moveTo>
                    <a:pt x="138" y="0"/>
                  </a:moveTo>
                  <a:cubicBezTo>
                    <a:pt x="61" y="5"/>
                    <a:pt x="0" y="73"/>
                    <a:pt x="6" y="150"/>
                  </a:cubicBezTo>
                  <a:lnTo>
                    <a:pt x="592" y="8989"/>
                  </a:lnTo>
                  <a:cubicBezTo>
                    <a:pt x="596" y="9064"/>
                    <a:pt x="659" y="9123"/>
                    <a:pt x="733" y="9123"/>
                  </a:cubicBezTo>
                  <a:lnTo>
                    <a:pt x="741" y="9123"/>
                  </a:lnTo>
                  <a:cubicBezTo>
                    <a:pt x="820" y="9117"/>
                    <a:pt x="879" y="9050"/>
                    <a:pt x="875" y="8971"/>
                  </a:cubicBezTo>
                  <a:lnTo>
                    <a:pt x="290" y="132"/>
                  </a:lnTo>
                  <a:cubicBezTo>
                    <a:pt x="284" y="54"/>
                    <a:pt x="217" y="3"/>
                    <a:pt x="13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79"/>
            <p:cNvSpPr/>
            <p:nvPr/>
          </p:nvSpPr>
          <p:spPr>
            <a:xfrm>
              <a:off x="2494680" y="3846433"/>
              <a:ext cx="54182" cy="259003"/>
            </a:xfrm>
            <a:custGeom>
              <a:avLst/>
              <a:gdLst/>
              <a:ahLst/>
              <a:cxnLst/>
              <a:rect l="l" t="t" r="r" b="b"/>
              <a:pathLst>
                <a:path w="1920" h="9178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1" y="17"/>
                    <a:pt x="0" y="91"/>
                    <a:pt x="15" y="168"/>
                  </a:cubicBezTo>
                  <a:lnTo>
                    <a:pt x="1626" y="9061"/>
                  </a:lnTo>
                  <a:cubicBezTo>
                    <a:pt x="1636" y="9129"/>
                    <a:pt x="1696" y="9177"/>
                    <a:pt x="1764" y="9177"/>
                  </a:cubicBezTo>
                  <a:cubicBezTo>
                    <a:pt x="1773" y="9177"/>
                    <a:pt x="1782" y="9177"/>
                    <a:pt x="1790" y="9176"/>
                  </a:cubicBezTo>
                  <a:cubicBezTo>
                    <a:pt x="1869" y="9161"/>
                    <a:pt x="1920" y="9086"/>
                    <a:pt x="1905" y="9010"/>
                  </a:cubicBezTo>
                  <a:lnTo>
                    <a:pt x="294" y="117"/>
                  </a:lnTo>
                  <a:cubicBezTo>
                    <a:pt x="281" y="47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79"/>
            <p:cNvSpPr/>
            <p:nvPr/>
          </p:nvSpPr>
          <p:spPr>
            <a:xfrm>
              <a:off x="2022559" y="3368612"/>
              <a:ext cx="528307" cy="329073"/>
            </a:xfrm>
            <a:custGeom>
              <a:avLst/>
              <a:gdLst/>
              <a:ahLst/>
              <a:cxnLst/>
              <a:rect l="l" t="t" r="r" b="b"/>
              <a:pathLst>
                <a:path w="18721" h="11661" extrusionOk="0">
                  <a:moveTo>
                    <a:pt x="15414" y="0"/>
                  </a:moveTo>
                  <a:cubicBezTo>
                    <a:pt x="13033" y="597"/>
                    <a:pt x="10557" y="909"/>
                    <a:pt x="8085" y="909"/>
                  </a:cubicBezTo>
                  <a:cubicBezTo>
                    <a:pt x="5766" y="909"/>
                    <a:pt x="3450" y="634"/>
                    <a:pt x="1220" y="63"/>
                  </a:cubicBezTo>
                  <a:cubicBezTo>
                    <a:pt x="813" y="3930"/>
                    <a:pt x="408" y="7795"/>
                    <a:pt x="1" y="11661"/>
                  </a:cubicBezTo>
                  <a:lnTo>
                    <a:pt x="18721" y="10331"/>
                  </a:lnTo>
                  <a:cubicBezTo>
                    <a:pt x="18099" y="6779"/>
                    <a:pt x="17014" y="3234"/>
                    <a:pt x="15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79"/>
            <p:cNvSpPr/>
            <p:nvPr/>
          </p:nvSpPr>
          <p:spPr>
            <a:xfrm>
              <a:off x="2017734" y="3367539"/>
              <a:ext cx="44193" cy="334492"/>
            </a:xfrm>
            <a:custGeom>
              <a:avLst/>
              <a:gdLst/>
              <a:ahLst/>
              <a:cxnLst/>
              <a:rect l="l" t="t" r="r" b="b"/>
              <a:pathLst>
                <a:path w="1566" h="11853" extrusionOk="0">
                  <a:moveTo>
                    <a:pt x="1409" y="0"/>
                  </a:moveTo>
                  <a:cubicBezTo>
                    <a:pt x="1338" y="0"/>
                    <a:pt x="1283" y="55"/>
                    <a:pt x="1275" y="127"/>
                  </a:cubicBezTo>
                  <a:lnTo>
                    <a:pt x="11" y="11697"/>
                  </a:lnTo>
                  <a:cubicBezTo>
                    <a:pt x="0" y="11774"/>
                    <a:pt x="57" y="11844"/>
                    <a:pt x="136" y="11853"/>
                  </a:cubicBezTo>
                  <a:lnTo>
                    <a:pt x="151" y="11853"/>
                  </a:lnTo>
                  <a:cubicBezTo>
                    <a:pt x="223" y="11853"/>
                    <a:pt x="284" y="11801"/>
                    <a:pt x="291" y="11728"/>
                  </a:cubicBezTo>
                  <a:lnTo>
                    <a:pt x="1555" y="157"/>
                  </a:lnTo>
                  <a:cubicBezTo>
                    <a:pt x="1565" y="79"/>
                    <a:pt x="1508" y="11"/>
                    <a:pt x="1430" y="2"/>
                  </a:cubicBezTo>
                  <a:cubicBezTo>
                    <a:pt x="1423" y="1"/>
                    <a:pt x="1416" y="0"/>
                    <a:pt x="140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79"/>
            <p:cNvSpPr/>
            <p:nvPr/>
          </p:nvSpPr>
          <p:spPr>
            <a:xfrm>
              <a:off x="2032972" y="3372732"/>
              <a:ext cx="23902" cy="31494"/>
            </a:xfrm>
            <a:custGeom>
              <a:avLst/>
              <a:gdLst/>
              <a:ahLst/>
              <a:cxnLst/>
              <a:rect l="l" t="t" r="r" b="b"/>
              <a:pathLst>
                <a:path w="847" h="1116" extrusionOk="0">
                  <a:moveTo>
                    <a:pt x="163" y="1"/>
                  </a:moveTo>
                  <a:cubicBezTo>
                    <a:pt x="137" y="1"/>
                    <a:pt x="111" y="8"/>
                    <a:pt x="88" y="23"/>
                  </a:cubicBezTo>
                  <a:cubicBezTo>
                    <a:pt x="20" y="65"/>
                    <a:pt x="1" y="152"/>
                    <a:pt x="42" y="219"/>
                  </a:cubicBezTo>
                  <a:lnTo>
                    <a:pt x="565" y="1050"/>
                  </a:lnTo>
                  <a:cubicBezTo>
                    <a:pt x="592" y="1092"/>
                    <a:pt x="637" y="1115"/>
                    <a:pt x="685" y="1115"/>
                  </a:cubicBezTo>
                  <a:cubicBezTo>
                    <a:pt x="710" y="1115"/>
                    <a:pt x="737" y="1111"/>
                    <a:pt x="759" y="1096"/>
                  </a:cubicBezTo>
                  <a:cubicBezTo>
                    <a:pt x="826" y="1054"/>
                    <a:pt x="846" y="967"/>
                    <a:pt x="804" y="900"/>
                  </a:cubicBezTo>
                  <a:lnTo>
                    <a:pt x="281" y="68"/>
                  </a:lnTo>
                  <a:cubicBezTo>
                    <a:pt x="256" y="25"/>
                    <a:pt x="210" y="1"/>
                    <a:pt x="16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79"/>
            <p:cNvSpPr/>
            <p:nvPr/>
          </p:nvSpPr>
          <p:spPr>
            <a:xfrm>
              <a:off x="2444871" y="3339460"/>
              <a:ext cx="76561" cy="180382"/>
            </a:xfrm>
            <a:custGeom>
              <a:avLst/>
              <a:gdLst/>
              <a:ahLst/>
              <a:cxnLst/>
              <a:rect l="l" t="t" r="r" b="b"/>
              <a:pathLst>
                <a:path w="2713" h="6392" extrusionOk="0">
                  <a:moveTo>
                    <a:pt x="160" y="0"/>
                  </a:moveTo>
                  <a:cubicBezTo>
                    <a:pt x="143" y="0"/>
                    <a:pt x="126" y="4"/>
                    <a:pt x="109" y="10"/>
                  </a:cubicBezTo>
                  <a:cubicBezTo>
                    <a:pt x="37" y="40"/>
                    <a:pt x="0" y="121"/>
                    <a:pt x="29" y="194"/>
                  </a:cubicBezTo>
                  <a:lnTo>
                    <a:pt x="2422" y="6303"/>
                  </a:lnTo>
                  <a:cubicBezTo>
                    <a:pt x="2442" y="6358"/>
                    <a:pt x="2498" y="6391"/>
                    <a:pt x="2553" y="6391"/>
                  </a:cubicBezTo>
                  <a:cubicBezTo>
                    <a:pt x="2570" y="6391"/>
                    <a:pt x="2588" y="6388"/>
                    <a:pt x="2604" y="6383"/>
                  </a:cubicBezTo>
                  <a:cubicBezTo>
                    <a:pt x="2676" y="6354"/>
                    <a:pt x="2713" y="6272"/>
                    <a:pt x="2684" y="6200"/>
                  </a:cubicBezTo>
                  <a:lnTo>
                    <a:pt x="292" y="90"/>
                  </a:lnTo>
                  <a:cubicBezTo>
                    <a:pt x="270" y="35"/>
                    <a:pt x="216" y="0"/>
                    <a:pt x="16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79"/>
            <p:cNvSpPr/>
            <p:nvPr/>
          </p:nvSpPr>
          <p:spPr>
            <a:xfrm>
              <a:off x="2454297" y="3340787"/>
              <a:ext cx="18343" cy="27514"/>
            </a:xfrm>
            <a:custGeom>
              <a:avLst/>
              <a:gdLst/>
              <a:ahLst/>
              <a:cxnLst/>
              <a:rect l="l" t="t" r="r" b="b"/>
              <a:pathLst>
                <a:path w="650" h="975" extrusionOk="0">
                  <a:moveTo>
                    <a:pt x="489" y="0"/>
                  </a:moveTo>
                  <a:cubicBezTo>
                    <a:pt x="437" y="0"/>
                    <a:pt x="386" y="30"/>
                    <a:pt x="362" y="81"/>
                  </a:cubicBezTo>
                  <a:lnTo>
                    <a:pt x="32" y="771"/>
                  </a:lnTo>
                  <a:cubicBezTo>
                    <a:pt x="0" y="842"/>
                    <a:pt x="29" y="927"/>
                    <a:pt x="101" y="960"/>
                  </a:cubicBezTo>
                  <a:cubicBezTo>
                    <a:pt x="118" y="972"/>
                    <a:pt x="140" y="975"/>
                    <a:pt x="160" y="975"/>
                  </a:cubicBezTo>
                  <a:cubicBezTo>
                    <a:pt x="212" y="975"/>
                    <a:pt x="263" y="946"/>
                    <a:pt x="289" y="893"/>
                  </a:cubicBezTo>
                  <a:lnTo>
                    <a:pt x="618" y="203"/>
                  </a:lnTo>
                  <a:cubicBezTo>
                    <a:pt x="650" y="132"/>
                    <a:pt x="621" y="46"/>
                    <a:pt x="551" y="14"/>
                  </a:cubicBezTo>
                  <a:cubicBezTo>
                    <a:pt x="531" y="5"/>
                    <a:pt x="510" y="0"/>
                    <a:pt x="48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79"/>
            <p:cNvSpPr/>
            <p:nvPr/>
          </p:nvSpPr>
          <p:spPr>
            <a:xfrm>
              <a:off x="2026002" y="3609046"/>
              <a:ext cx="516849" cy="50203"/>
            </a:xfrm>
            <a:custGeom>
              <a:avLst/>
              <a:gdLst/>
              <a:ahLst/>
              <a:cxnLst/>
              <a:rect l="l" t="t" r="r" b="b"/>
              <a:pathLst>
                <a:path w="18315" h="1779" extrusionOk="0">
                  <a:moveTo>
                    <a:pt x="18171" y="0"/>
                  </a:moveTo>
                  <a:cubicBezTo>
                    <a:pt x="18165" y="0"/>
                    <a:pt x="18160" y="0"/>
                    <a:pt x="18154" y="1"/>
                  </a:cubicBezTo>
                  <a:lnTo>
                    <a:pt x="136" y="1498"/>
                  </a:lnTo>
                  <a:cubicBezTo>
                    <a:pt x="59" y="1502"/>
                    <a:pt x="1" y="1572"/>
                    <a:pt x="8" y="1650"/>
                  </a:cubicBezTo>
                  <a:cubicBezTo>
                    <a:pt x="12" y="1723"/>
                    <a:pt x="75" y="1778"/>
                    <a:pt x="148" y="1778"/>
                  </a:cubicBezTo>
                  <a:lnTo>
                    <a:pt x="161" y="1778"/>
                  </a:lnTo>
                  <a:lnTo>
                    <a:pt x="18178" y="282"/>
                  </a:lnTo>
                  <a:cubicBezTo>
                    <a:pt x="18256" y="277"/>
                    <a:pt x="18314" y="208"/>
                    <a:pt x="18307" y="129"/>
                  </a:cubicBezTo>
                  <a:cubicBezTo>
                    <a:pt x="18300" y="58"/>
                    <a:pt x="18240" y="0"/>
                    <a:pt x="181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6" name="Google Shape;6496;p79"/>
          <p:cNvGrpSpPr/>
          <p:nvPr/>
        </p:nvGrpSpPr>
        <p:grpSpPr>
          <a:xfrm>
            <a:off x="2849970" y="2285556"/>
            <a:ext cx="1037113" cy="2317737"/>
            <a:chOff x="2849970" y="2285556"/>
            <a:chExt cx="1037113" cy="2317737"/>
          </a:xfrm>
        </p:grpSpPr>
        <p:sp>
          <p:nvSpPr>
            <p:cNvPr id="6497" name="Google Shape;6497;p79"/>
            <p:cNvSpPr/>
            <p:nvPr/>
          </p:nvSpPr>
          <p:spPr>
            <a:xfrm>
              <a:off x="2849970" y="4502322"/>
              <a:ext cx="1032288" cy="100971"/>
            </a:xfrm>
            <a:custGeom>
              <a:avLst/>
              <a:gdLst/>
              <a:ahLst/>
              <a:cxnLst/>
              <a:rect l="l" t="t" r="r" b="b"/>
              <a:pathLst>
                <a:path w="36580" h="3578" extrusionOk="0">
                  <a:moveTo>
                    <a:pt x="18291" y="0"/>
                  </a:moveTo>
                  <a:cubicBezTo>
                    <a:pt x="13440" y="0"/>
                    <a:pt x="8788" y="189"/>
                    <a:pt x="5358" y="525"/>
                  </a:cubicBezTo>
                  <a:cubicBezTo>
                    <a:pt x="1927" y="860"/>
                    <a:pt x="1" y="1315"/>
                    <a:pt x="1" y="1789"/>
                  </a:cubicBezTo>
                  <a:cubicBezTo>
                    <a:pt x="1" y="2264"/>
                    <a:pt x="1927" y="2719"/>
                    <a:pt x="5358" y="3054"/>
                  </a:cubicBezTo>
                  <a:cubicBezTo>
                    <a:pt x="8788" y="3390"/>
                    <a:pt x="13440" y="3577"/>
                    <a:pt x="18291" y="3577"/>
                  </a:cubicBezTo>
                  <a:cubicBezTo>
                    <a:pt x="23140" y="3577"/>
                    <a:pt x="27792" y="3390"/>
                    <a:pt x="31223" y="3054"/>
                  </a:cubicBezTo>
                  <a:cubicBezTo>
                    <a:pt x="34653" y="2719"/>
                    <a:pt x="36579" y="2264"/>
                    <a:pt x="36579" y="1789"/>
                  </a:cubicBezTo>
                  <a:cubicBezTo>
                    <a:pt x="36579" y="1315"/>
                    <a:pt x="34653" y="860"/>
                    <a:pt x="31223" y="525"/>
                  </a:cubicBezTo>
                  <a:cubicBezTo>
                    <a:pt x="27792" y="189"/>
                    <a:pt x="23140" y="0"/>
                    <a:pt x="18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79"/>
            <p:cNvSpPr/>
            <p:nvPr/>
          </p:nvSpPr>
          <p:spPr>
            <a:xfrm>
              <a:off x="3329230" y="4296090"/>
              <a:ext cx="389775" cy="249634"/>
            </a:xfrm>
            <a:custGeom>
              <a:avLst/>
              <a:gdLst/>
              <a:ahLst/>
              <a:cxnLst/>
              <a:rect l="l" t="t" r="r" b="b"/>
              <a:pathLst>
                <a:path w="13812" h="8846" extrusionOk="0">
                  <a:moveTo>
                    <a:pt x="631" y="1"/>
                  </a:moveTo>
                  <a:cubicBezTo>
                    <a:pt x="420" y="2948"/>
                    <a:pt x="211" y="5896"/>
                    <a:pt x="0" y="8845"/>
                  </a:cubicBezTo>
                  <a:lnTo>
                    <a:pt x="13811" y="8768"/>
                  </a:lnTo>
                  <a:cubicBezTo>
                    <a:pt x="13706" y="7797"/>
                    <a:pt x="12612" y="7332"/>
                    <a:pt x="11949" y="6617"/>
                  </a:cubicBezTo>
                  <a:cubicBezTo>
                    <a:pt x="10587" y="5152"/>
                    <a:pt x="9679" y="2775"/>
                    <a:pt x="10161" y="596"/>
                  </a:cubicBezTo>
                  <a:cubicBezTo>
                    <a:pt x="7002" y="355"/>
                    <a:pt x="3791" y="242"/>
                    <a:pt x="6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79"/>
            <p:cNvSpPr/>
            <p:nvPr/>
          </p:nvSpPr>
          <p:spPr>
            <a:xfrm>
              <a:off x="3533853" y="4378718"/>
              <a:ext cx="84660" cy="11260"/>
            </a:xfrm>
            <a:custGeom>
              <a:avLst/>
              <a:gdLst/>
              <a:ahLst/>
              <a:cxnLst/>
              <a:rect l="l" t="t" r="r" b="b"/>
              <a:pathLst>
                <a:path w="3000" h="399" extrusionOk="0">
                  <a:moveTo>
                    <a:pt x="150" y="0"/>
                  </a:moveTo>
                  <a:cubicBezTo>
                    <a:pt x="75" y="4"/>
                    <a:pt x="6" y="58"/>
                    <a:pt x="2" y="137"/>
                  </a:cubicBezTo>
                  <a:cubicBezTo>
                    <a:pt x="0" y="215"/>
                    <a:pt x="60" y="280"/>
                    <a:pt x="138" y="283"/>
                  </a:cubicBezTo>
                  <a:lnTo>
                    <a:pt x="2849" y="398"/>
                  </a:lnTo>
                  <a:lnTo>
                    <a:pt x="2855" y="398"/>
                  </a:lnTo>
                  <a:cubicBezTo>
                    <a:pt x="2932" y="398"/>
                    <a:pt x="2993" y="339"/>
                    <a:pt x="2998" y="262"/>
                  </a:cubicBezTo>
                  <a:cubicBezTo>
                    <a:pt x="2999" y="183"/>
                    <a:pt x="2940" y="118"/>
                    <a:pt x="2861" y="115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79"/>
            <p:cNvSpPr/>
            <p:nvPr/>
          </p:nvSpPr>
          <p:spPr>
            <a:xfrm>
              <a:off x="3540739" y="4408716"/>
              <a:ext cx="87228" cy="9736"/>
            </a:xfrm>
            <a:custGeom>
              <a:avLst/>
              <a:gdLst/>
              <a:ahLst/>
              <a:cxnLst/>
              <a:rect l="l" t="t" r="r" b="b"/>
              <a:pathLst>
                <a:path w="3091" h="345" extrusionOk="0">
                  <a:moveTo>
                    <a:pt x="143" y="1"/>
                  </a:moveTo>
                  <a:cubicBezTo>
                    <a:pt x="67" y="1"/>
                    <a:pt x="3" y="63"/>
                    <a:pt x="2" y="140"/>
                  </a:cubicBezTo>
                  <a:cubicBezTo>
                    <a:pt x="1" y="217"/>
                    <a:pt x="62" y="282"/>
                    <a:pt x="140" y="285"/>
                  </a:cubicBezTo>
                  <a:lnTo>
                    <a:pt x="2944" y="345"/>
                  </a:lnTo>
                  <a:lnTo>
                    <a:pt x="2947" y="345"/>
                  </a:lnTo>
                  <a:cubicBezTo>
                    <a:pt x="3024" y="345"/>
                    <a:pt x="3088" y="282"/>
                    <a:pt x="3089" y="207"/>
                  </a:cubicBezTo>
                  <a:cubicBezTo>
                    <a:pt x="3091" y="128"/>
                    <a:pt x="3030" y="63"/>
                    <a:pt x="2951" y="62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79"/>
            <p:cNvSpPr/>
            <p:nvPr/>
          </p:nvSpPr>
          <p:spPr>
            <a:xfrm>
              <a:off x="3554143" y="4439504"/>
              <a:ext cx="89994" cy="10611"/>
            </a:xfrm>
            <a:custGeom>
              <a:avLst/>
              <a:gdLst/>
              <a:ahLst/>
              <a:cxnLst/>
              <a:rect l="l" t="t" r="r" b="b"/>
              <a:pathLst>
                <a:path w="3189" h="376" extrusionOk="0">
                  <a:moveTo>
                    <a:pt x="3057" y="1"/>
                  </a:moveTo>
                  <a:cubicBezTo>
                    <a:pt x="3051" y="1"/>
                    <a:pt x="3046" y="1"/>
                    <a:pt x="3040" y="2"/>
                  </a:cubicBezTo>
                  <a:lnTo>
                    <a:pt x="140" y="95"/>
                  </a:lnTo>
                  <a:cubicBezTo>
                    <a:pt x="62" y="97"/>
                    <a:pt x="1" y="162"/>
                    <a:pt x="5" y="240"/>
                  </a:cubicBezTo>
                  <a:cubicBezTo>
                    <a:pt x="8" y="316"/>
                    <a:pt x="70" y="375"/>
                    <a:pt x="146" y="375"/>
                  </a:cubicBezTo>
                  <a:lnTo>
                    <a:pt x="150" y="375"/>
                  </a:lnTo>
                  <a:lnTo>
                    <a:pt x="3050" y="284"/>
                  </a:lnTo>
                  <a:cubicBezTo>
                    <a:pt x="3129" y="281"/>
                    <a:pt x="3188" y="216"/>
                    <a:pt x="3185" y="139"/>
                  </a:cubicBezTo>
                  <a:cubicBezTo>
                    <a:pt x="3184" y="66"/>
                    <a:pt x="3128" y="1"/>
                    <a:pt x="3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79"/>
            <p:cNvSpPr/>
            <p:nvPr/>
          </p:nvSpPr>
          <p:spPr>
            <a:xfrm>
              <a:off x="3328609" y="4494872"/>
              <a:ext cx="382748" cy="39423"/>
            </a:xfrm>
            <a:custGeom>
              <a:avLst/>
              <a:gdLst/>
              <a:ahLst/>
              <a:cxnLst/>
              <a:rect l="l" t="t" r="r" b="b"/>
              <a:pathLst>
                <a:path w="13563" h="1397" extrusionOk="0">
                  <a:moveTo>
                    <a:pt x="150" y="0"/>
                  </a:moveTo>
                  <a:cubicBezTo>
                    <a:pt x="83" y="0"/>
                    <a:pt x="25" y="50"/>
                    <a:pt x="15" y="118"/>
                  </a:cubicBezTo>
                  <a:cubicBezTo>
                    <a:pt x="0" y="193"/>
                    <a:pt x="53" y="269"/>
                    <a:pt x="130" y="280"/>
                  </a:cubicBezTo>
                  <a:cubicBezTo>
                    <a:pt x="4416" y="1021"/>
                    <a:pt x="8789" y="1396"/>
                    <a:pt x="13134" y="1396"/>
                  </a:cubicBezTo>
                  <a:lnTo>
                    <a:pt x="13420" y="1396"/>
                  </a:lnTo>
                  <a:cubicBezTo>
                    <a:pt x="13499" y="1396"/>
                    <a:pt x="13563" y="1332"/>
                    <a:pt x="13563" y="1254"/>
                  </a:cubicBezTo>
                  <a:cubicBezTo>
                    <a:pt x="13563" y="1177"/>
                    <a:pt x="13499" y="1113"/>
                    <a:pt x="13420" y="1113"/>
                  </a:cubicBezTo>
                  <a:cubicBezTo>
                    <a:pt x="13322" y="1113"/>
                    <a:pt x="13223" y="1113"/>
                    <a:pt x="13125" y="1113"/>
                  </a:cubicBezTo>
                  <a:cubicBezTo>
                    <a:pt x="8802" y="1113"/>
                    <a:pt x="4445" y="740"/>
                    <a:pt x="178" y="3"/>
                  </a:cubicBezTo>
                  <a:cubicBezTo>
                    <a:pt x="168" y="1"/>
                    <a:pt x="159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79"/>
            <p:cNvSpPr/>
            <p:nvPr/>
          </p:nvSpPr>
          <p:spPr>
            <a:xfrm>
              <a:off x="2914876" y="4198505"/>
              <a:ext cx="367932" cy="345977"/>
            </a:xfrm>
            <a:custGeom>
              <a:avLst/>
              <a:gdLst/>
              <a:ahLst/>
              <a:cxnLst/>
              <a:rect l="l" t="t" r="r" b="b"/>
              <a:pathLst>
                <a:path w="13038" h="12260" extrusionOk="0">
                  <a:moveTo>
                    <a:pt x="1544" y="1"/>
                  </a:moveTo>
                  <a:cubicBezTo>
                    <a:pt x="1018" y="2614"/>
                    <a:pt x="525" y="5250"/>
                    <a:pt x="1" y="7865"/>
                  </a:cubicBezTo>
                  <a:cubicBezTo>
                    <a:pt x="1443" y="9925"/>
                    <a:pt x="3592" y="11500"/>
                    <a:pt x="5995" y="12242"/>
                  </a:cubicBezTo>
                  <a:lnTo>
                    <a:pt x="12869" y="12260"/>
                  </a:lnTo>
                  <a:cubicBezTo>
                    <a:pt x="13037" y="11086"/>
                    <a:pt x="11872" y="10923"/>
                    <a:pt x="11006" y="9428"/>
                  </a:cubicBezTo>
                  <a:cubicBezTo>
                    <a:pt x="9989" y="7673"/>
                    <a:pt x="9927" y="5769"/>
                    <a:pt x="10631" y="3867"/>
                  </a:cubicBezTo>
                  <a:cubicBezTo>
                    <a:pt x="7755" y="2322"/>
                    <a:pt x="4638" y="1038"/>
                    <a:pt x="1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79"/>
            <p:cNvSpPr/>
            <p:nvPr/>
          </p:nvSpPr>
          <p:spPr>
            <a:xfrm>
              <a:off x="2922128" y="4380299"/>
              <a:ext cx="224293" cy="161813"/>
            </a:xfrm>
            <a:custGeom>
              <a:avLst/>
              <a:gdLst/>
              <a:ahLst/>
              <a:cxnLst/>
              <a:rect l="l" t="t" r="r" b="b"/>
              <a:pathLst>
                <a:path w="7948" h="5734" extrusionOk="0">
                  <a:moveTo>
                    <a:pt x="161" y="1"/>
                  </a:moveTo>
                  <a:cubicBezTo>
                    <a:pt x="138" y="1"/>
                    <a:pt x="115" y="6"/>
                    <a:pt x="94" y="18"/>
                  </a:cubicBezTo>
                  <a:cubicBezTo>
                    <a:pt x="24" y="57"/>
                    <a:pt x="1" y="142"/>
                    <a:pt x="39" y="211"/>
                  </a:cubicBezTo>
                  <a:cubicBezTo>
                    <a:pt x="1644" y="3081"/>
                    <a:pt x="4535" y="5144"/>
                    <a:pt x="7771" y="5732"/>
                  </a:cubicBezTo>
                  <a:cubicBezTo>
                    <a:pt x="7779" y="5734"/>
                    <a:pt x="7787" y="5734"/>
                    <a:pt x="7795" y="5734"/>
                  </a:cubicBezTo>
                  <a:cubicBezTo>
                    <a:pt x="7862" y="5734"/>
                    <a:pt x="7920" y="5684"/>
                    <a:pt x="7935" y="5617"/>
                  </a:cubicBezTo>
                  <a:cubicBezTo>
                    <a:pt x="7948" y="5539"/>
                    <a:pt x="7897" y="5466"/>
                    <a:pt x="7822" y="5452"/>
                  </a:cubicBezTo>
                  <a:cubicBezTo>
                    <a:pt x="4669" y="4879"/>
                    <a:pt x="1852" y="2870"/>
                    <a:pt x="286" y="73"/>
                  </a:cubicBezTo>
                  <a:cubicBezTo>
                    <a:pt x="260" y="27"/>
                    <a:pt x="211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79"/>
            <p:cNvSpPr/>
            <p:nvPr/>
          </p:nvSpPr>
          <p:spPr>
            <a:xfrm>
              <a:off x="3091307" y="4418085"/>
              <a:ext cx="108591" cy="11401"/>
            </a:xfrm>
            <a:custGeom>
              <a:avLst/>
              <a:gdLst/>
              <a:ahLst/>
              <a:cxnLst/>
              <a:rect l="l" t="t" r="r" b="b"/>
              <a:pathLst>
                <a:path w="3848" h="404" extrusionOk="0">
                  <a:moveTo>
                    <a:pt x="138" y="1"/>
                  </a:moveTo>
                  <a:cubicBezTo>
                    <a:pt x="66" y="1"/>
                    <a:pt x="6" y="63"/>
                    <a:pt x="5" y="138"/>
                  </a:cubicBezTo>
                  <a:cubicBezTo>
                    <a:pt x="0" y="216"/>
                    <a:pt x="63" y="280"/>
                    <a:pt x="141" y="283"/>
                  </a:cubicBezTo>
                  <a:lnTo>
                    <a:pt x="3698" y="404"/>
                  </a:lnTo>
                  <a:lnTo>
                    <a:pt x="3704" y="404"/>
                  </a:lnTo>
                  <a:cubicBezTo>
                    <a:pt x="3779" y="404"/>
                    <a:pt x="3843" y="343"/>
                    <a:pt x="3843" y="267"/>
                  </a:cubicBezTo>
                  <a:cubicBezTo>
                    <a:pt x="3847" y="189"/>
                    <a:pt x="3785" y="125"/>
                    <a:pt x="3707" y="122"/>
                  </a:cubicBezTo>
                  <a:lnTo>
                    <a:pt x="150" y="1"/>
                  </a:lnTo>
                  <a:cubicBezTo>
                    <a:pt x="146" y="1"/>
                    <a:pt x="142" y="1"/>
                    <a:pt x="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79"/>
            <p:cNvSpPr/>
            <p:nvPr/>
          </p:nvSpPr>
          <p:spPr>
            <a:xfrm>
              <a:off x="3089868" y="4385491"/>
              <a:ext cx="97839" cy="16396"/>
            </a:xfrm>
            <a:custGeom>
              <a:avLst/>
              <a:gdLst/>
              <a:ahLst/>
              <a:cxnLst/>
              <a:rect l="l" t="t" r="r" b="b"/>
              <a:pathLst>
                <a:path w="3467" h="581" extrusionOk="0">
                  <a:moveTo>
                    <a:pt x="149" y="1"/>
                  </a:moveTo>
                  <a:cubicBezTo>
                    <a:pt x="78" y="1"/>
                    <a:pt x="15" y="55"/>
                    <a:pt x="8" y="129"/>
                  </a:cubicBezTo>
                  <a:cubicBezTo>
                    <a:pt x="0" y="208"/>
                    <a:pt x="57" y="276"/>
                    <a:pt x="136" y="283"/>
                  </a:cubicBezTo>
                  <a:lnTo>
                    <a:pt x="3306" y="581"/>
                  </a:lnTo>
                  <a:lnTo>
                    <a:pt x="3319" y="581"/>
                  </a:lnTo>
                  <a:cubicBezTo>
                    <a:pt x="3391" y="581"/>
                    <a:pt x="3454" y="527"/>
                    <a:pt x="3461" y="455"/>
                  </a:cubicBezTo>
                  <a:cubicBezTo>
                    <a:pt x="3467" y="376"/>
                    <a:pt x="3412" y="306"/>
                    <a:pt x="3333" y="299"/>
                  </a:cubicBezTo>
                  <a:lnTo>
                    <a:pt x="162" y="1"/>
                  </a:lnTo>
                  <a:cubicBezTo>
                    <a:pt x="157" y="1"/>
                    <a:pt x="153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79"/>
            <p:cNvSpPr/>
            <p:nvPr/>
          </p:nvSpPr>
          <p:spPr>
            <a:xfrm>
              <a:off x="3095286" y="4348918"/>
              <a:ext cx="96992" cy="23451"/>
            </a:xfrm>
            <a:custGeom>
              <a:avLst/>
              <a:gdLst/>
              <a:ahLst/>
              <a:cxnLst/>
              <a:rect l="l" t="t" r="r" b="b"/>
              <a:pathLst>
                <a:path w="3437" h="831" extrusionOk="0">
                  <a:moveTo>
                    <a:pt x="152" y="0"/>
                  </a:moveTo>
                  <a:cubicBezTo>
                    <a:pt x="86" y="0"/>
                    <a:pt x="28" y="49"/>
                    <a:pt x="15" y="118"/>
                  </a:cubicBezTo>
                  <a:cubicBezTo>
                    <a:pt x="0" y="193"/>
                    <a:pt x="53" y="269"/>
                    <a:pt x="128" y="280"/>
                  </a:cubicBezTo>
                  <a:lnTo>
                    <a:pt x="3258" y="829"/>
                  </a:lnTo>
                  <a:cubicBezTo>
                    <a:pt x="3266" y="831"/>
                    <a:pt x="3276" y="831"/>
                    <a:pt x="3284" y="831"/>
                  </a:cubicBezTo>
                  <a:cubicBezTo>
                    <a:pt x="3351" y="831"/>
                    <a:pt x="3410" y="784"/>
                    <a:pt x="3422" y="715"/>
                  </a:cubicBezTo>
                  <a:cubicBezTo>
                    <a:pt x="3436" y="639"/>
                    <a:pt x="3383" y="564"/>
                    <a:pt x="3307" y="552"/>
                  </a:cubicBezTo>
                  <a:lnTo>
                    <a:pt x="178" y="3"/>
                  </a:lnTo>
                  <a:cubicBezTo>
                    <a:pt x="169" y="1"/>
                    <a:pt x="161" y="0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79"/>
            <p:cNvSpPr/>
            <p:nvPr/>
          </p:nvSpPr>
          <p:spPr>
            <a:xfrm>
              <a:off x="3610245" y="2781692"/>
              <a:ext cx="276838" cy="803706"/>
            </a:xfrm>
            <a:custGeom>
              <a:avLst/>
              <a:gdLst/>
              <a:ahLst/>
              <a:cxnLst/>
              <a:rect l="l" t="t" r="r" b="b"/>
              <a:pathLst>
                <a:path w="9810" h="28480" extrusionOk="0">
                  <a:moveTo>
                    <a:pt x="5928" y="1"/>
                  </a:moveTo>
                  <a:cubicBezTo>
                    <a:pt x="3962" y="540"/>
                    <a:pt x="1964" y="1083"/>
                    <a:pt x="0" y="1622"/>
                  </a:cubicBezTo>
                  <a:lnTo>
                    <a:pt x="1852" y="17249"/>
                  </a:lnTo>
                  <a:cubicBezTo>
                    <a:pt x="2438" y="19093"/>
                    <a:pt x="3547" y="20839"/>
                    <a:pt x="3757" y="22761"/>
                  </a:cubicBezTo>
                  <a:cubicBezTo>
                    <a:pt x="3894" y="23996"/>
                    <a:pt x="4101" y="25240"/>
                    <a:pt x="4238" y="26475"/>
                  </a:cubicBezTo>
                  <a:cubicBezTo>
                    <a:pt x="4293" y="26501"/>
                    <a:pt x="4352" y="26513"/>
                    <a:pt x="4412" y="26513"/>
                  </a:cubicBezTo>
                  <a:cubicBezTo>
                    <a:pt x="4561" y="26513"/>
                    <a:pt x="4713" y="26438"/>
                    <a:pt x="4819" y="26329"/>
                  </a:cubicBezTo>
                  <a:cubicBezTo>
                    <a:pt x="4969" y="26177"/>
                    <a:pt x="5046" y="25970"/>
                    <a:pt x="5121" y="25770"/>
                  </a:cubicBezTo>
                  <a:cubicBezTo>
                    <a:pt x="5460" y="24856"/>
                    <a:pt x="5851" y="23912"/>
                    <a:pt x="6191" y="22996"/>
                  </a:cubicBezTo>
                  <a:cubicBezTo>
                    <a:pt x="6271" y="23916"/>
                    <a:pt x="6294" y="24881"/>
                    <a:pt x="6374" y="25799"/>
                  </a:cubicBezTo>
                  <a:cubicBezTo>
                    <a:pt x="6016" y="26374"/>
                    <a:pt x="5660" y="26951"/>
                    <a:pt x="5303" y="27526"/>
                  </a:cubicBezTo>
                  <a:cubicBezTo>
                    <a:pt x="5210" y="27675"/>
                    <a:pt x="5116" y="27830"/>
                    <a:pt x="5092" y="28001"/>
                  </a:cubicBezTo>
                  <a:cubicBezTo>
                    <a:pt x="5066" y="28174"/>
                    <a:pt x="5140" y="28398"/>
                    <a:pt x="5296" y="28479"/>
                  </a:cubicBezTo>
                  <a:cubicBezTo>
                    <a:pt x="5671" y="28189"/>
                    <a:pt x="6098" y="27903"/>
                    <a:pt x="6475" y="27612"/>
                  </a:cubicBezTo>
                  <a:lnTo>
                    <a:pt x="6475" y="27612"/>
                  </a:lnTo>
                  <a:cubicBezTo>
                    <a:pt x="6223" y="27834"/>
                    <a:pt x="6365" y="28174"/>
                    <a:pt x="6582" y="28434"/>
                  </a:cubicBezTo>
                  <a:cubicBezTo>
                    <a:pt x="7514" y="27688"/>
                    <a:pt x="8482" y="27024"/>
                    <a:pt x="9416" y="26277"/>
                  </a:cubicBezTo>
                  <a:cubicBezTo>
                    <a:pt x="9810" y="24005"/>
                    <a:pt x="9579" y="21648"/>
                    <a:pt x="9489" y="19341"/>
                  </a:cubicBezTo>
                  <a:cubicBezTo>
                    <a:pt x="9327" y="15235"/>
                    <a:pt x="7687" y="11321"/>
                    <a:pt x="7055" y="7261"/>
                  </a:cubicBezTo>
                  <a:cubicBezTo>
                    <a:pt x="6679" y="4840"/>
                    <a:pt x="6303" y="2421"/>
                    <a:pt x="5928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79"/>
            <p:cNvSpPr/>
            <p:nvPr/>
          </p:nvSpPr>
          <p:spPr>
            <a:xfrm>
              <a:off x="3775473" y="3404225"/>
              <a:ext cx="15295" cy="37504"/>
            </a:xfrm>
            <a:custGeom>
              <a:avLst/>
              <a:gdLst/>
              <a:ahLst/>
              <a:cxnLst/>
              <a:rect l="l" t="t" r="r" b="b"/>
              <a:pathLst>
                <a:path w="542" h="1329" extrusionOk="0">
                  <a:moveTo>
                    <a:pt x="388" y="0"/>
                  </a:moveTo>
                  <a:cubicBezTo>
                    <a:pt x="325" y="0"/>
                    <a:pt x="266" y="45"/>
                    <a:pt x="250" y="111"/>
                  </a:cubicBezTo>
                  <a:lnTo>
                    <a:pt x="16" y="1156"/>
                  </a:lnTo>
                  <a:cubicBezTo>
                    <a:pt x="0" y="1233"/>
                    <a:pt x="47" y="1307"/>
                    <a:pt x="124" y="1326"/>
                  </a:cubicBezTo>
                  <a:cubicBezTo>
                    <a:pt x="134" y="1329"/>
                    <a:pt x="142" y="1329"/>
                    <a:pt x="154" y="1329"/>
                  </a:cubicBezTo>
                  <a:cubicBezTo>
                    <a:pt x="218" y="1329"/>
                    <a:pt x="278" y="1284"/>
                    <a:pt x="292" y="1218"/>
                  </a:cubicBezTo>
                  <a:lnTo>
                    <a:pt x="526" y="172"/>
                  </a:lnTo>
                  <a:cubicBezTo>
                    <a:pt x="542" y="95"/>
                    <a:pt x="496" y="21"/>
                    <a:pt x="419" y="4"/>
                  </a:cubicBezTo>
                  <a:cubicBezTo>
                    <a:pt x="408" y="1"/>
                    <a:pt x="398" y="0"/>
                    <a:pt x="38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79"/>
            <p:cNvSpPr/>
            <p:nvPr/>
          </p:nvSpPr>
          <p:spPr>
            <a:xfrm>
              <a:off x="3783798" y="3517980"/>
              <a:ext cx="66232" cy="54267"/>
            </a:xfrm>
            <a:custGeom>
              <a:avLst/>
              <a:gdLst/>
              <a:ahLst/>
              <a:cxnLst/>
              <a:rect l="l" t="t" r="r" b="b"/>
              <a:pathLst>
                <a:path w="2347" h="1923" extrusionOk="0">
                  <a:moveTo>
                    <a:pt x="2187" y="0"/>
                  </a:moveTo>
                  <a:cubicBezTo>
                    <a:pt x="2155" y="0"/>
                    <a:pt x="2124" y="11"/>
                    <a:pt x="2098" y="32"/>
                  </a:cubicBezTo>
                  <a:lnTo>
                    <a:pt x="71" y="1669"/>
                  </a:lnTo>
                  <a:cubicBezTo>
                    <a:pt x="10" y="1720"/>
                    <a:pt x="0" y="1809"/>
                    <a:pt x="49" y="1870"/>
                  </a:cubicBezTo>
                  <a:cubicBezTo>
                    <a:pt x="78" y="1903"/>
                    <a:pt x="119" y="1922"/>
                    <a:pt x="160" y="1922"/>
                  </a:cubicBezTo>
                  <a:cubicBezTo>
                    <a:pt x="192" y="1922"/>
                    <a:pt x="224" y="1910"/>
                    <a:pt x="250" y="1892"/>
                  </a:cubicBezTo>
                  <a:lnTo>
                    <a:pt x="2277" y="253"/>
                  </a:lnTo>
                  <a:cubicBezTo>
                    <a:pt x="2338" y="202"/>
                    <a:pt x="2346" y="113"/>
                    <a:pt x="2298" y="54"/>
                  </a:cubicBezTo>
                  <a:cubicBezTo>
                    <a:pt x="2270" y="18"/>
                    <a:pt x="2228" y="0"/>
                    <a:pt x="218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79"/>
            <p:cNvSpPr/>
            <p:nvPr/>
          </p:nvSpPr>
          <p:spPr>
            <a:xfrm>
              <a:off x="2995077" y="2652360"/>
              <a:ext cx="95384" cy="80455"/>
            </a:xfrm>
            <a:custGeom>
              <a:avLst/>
              <a:gdLst/>
              <a:ahLst/>
              <a:cxnLst/>
              <a:rect l="l" t="t" r="r" b="b"/>
              <a:pathLst>
                <a:path w="3380" h="2851" extrusionOk="0">
                  <a:moveTo>
                    <a:pt x="3228" y="1"/>
                  </a:moveTo>
                  <a:cubicBezTo>
                    <a:pt x="3209" y="1"/>
                    <a:pt x="3191" y="4"/>
                    <a:pt x="3174" y="12"/>
                  </a:cubicBezTo>
                  <a:lnTo>
                    <a:pt x="692" y="1056"/>
                  </a:lnTo>
                  <a:cubicBezTo>
                    <a:pt x="619" y="1087"/>
                    <a:pt x="585" y="1170"/>
                    <a:pt x="617" y="1242"/>
                  </a:cubicBezTo>
                  <a:cubicBezTo>
                    <a:pt x="639" y="1297"/>
                    <a:pt x="691" y="1329"/>
                    <a:pt x="746" y="1329"/>
                  </a:cubicBezTo>
                  <a:cubicBezTo>
                    <a:pt x="764" y="1329"/>
                    <a:pt x="783" y="1325"/>
                    <a:pt x="801" y="1318"/>
                  </a:cubicBezTo>
                  <a:lnTo>
                    <a:pt x="2739" y="503"/>
                  </a:lnTo>
                  <a:lnTo>
                    <a:pt x="2739" y="503"/>
                  </a:lnTo>
                  <a:cubicBezTo>
                    <a:pt x="1987" y="1338"/>
                    <a:pt x="1083" y="2051"/>
                    <a:pt x="95" y="2583"/>
                  </a:cubicBezTo>
                  <a:cubicBezTo>
                    <a:pt x="25" y="2622"/>
                    <a:pt x="0" y="2707"/>
                    <a:pt x="37" y="2776"/>
                  </a:cubicBezTo>
                  <a:cubicBezTo>
                    <a:pt x="62" y="2823"/>
                    <a:pt x="111" y="2850"/>
                    <a:pt x="162" y="2850"/>
                  </a:cubicBezTo>
                  <a:cubicBezTo>
                    <a:pt x="184" y="2850"/>
                    <a:pt x="207" y="2845"/>
                    <a:pt x="227" y="2835"/>
                  </a:cubicBezTo>
                  <a:cubicBezTo>
                    <a:pt x="1420" y="2191"/>
                    <a:pt x="2495" y="1293"/>
                    <a:pt x="3338" y="232"/>
                  </a:cubicBezTo>
                  <a:cubicBezTo>
                    <a:pt x="3378" y="182"/>
                    <a:pt x="3380" y="109"/>
                    <a:pt x="3341" y="58"/>
                  </a:cubicBezTo>
                  <a:cubicBezTo>
                    <a:pt x="3313" y="20"/>
                    <a:pt x="3271" y="1"/>
                    <a:pt x="322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79"/>
            <p:cNvSpPr/>
            <p:nvPr/>
          </p:nvSpPr>
          <p:spPr>
            <a:xfrm>
              <a:off x="2961551" y="2503838"/>
              <a:ext cx="621517" cy="749975"/>
            </a:xfrm>
            <a:custGeom>
              <a:avLst/>
              <a:gdLst/>
              <a:ahLst/>
              <a:cxnLst/>
              <a:rect l="l" t="t" r="r" b="b"/>
              <a:pathLst>
                <a:path w="22024" h="26576" extrusionOk="0">
                  <a:moveTo>
                    <a:pt x="14030" y="1"/>
                  </a:moveTo>
                  <a:cubicBezTo>
                    <a:pt x="12968" y="1"/>
                    <a:pt x="11905" y="123"/>
                    <a:pt x="10872" y="367"/>
                  </a:cubicBezTo>
                  <a:cubicBezTo>
                    <a:pt x="7860" y="1073"/>
                    <a:pt x="5256" y="3037"/>
                    <a:pt x="3754" y="5740"/>
                  </a:cubicBezTo>
                  <a:cubicBezTo>
                    <a:pt x="2063" y="8786"/>
                    <a:pt x="1550" y="12289"/>
                    <a:pt x="1058" y="15721"/>
                  </a:cubicBezTo>
                  <a:cubicBezTo>
                    <a:pt x="824" y="17358"/>
                    <a:pt x="588" y="18994"/>
                    <a:pt x="355" y="20628"/>
                  </a:cubicBezTo>
                  <a:cubicBezTo>
                    <a:pt x="0" y="23094"/>
                    <a:pt x="1770" y="25360"/>
                    <a:pt x="4248" y="25616"/>
                  </a:cubicBezTo>
                  <a:cubicBezTo>
                    <a:pt x="8673" y="26073"/>
                    <a:pt x="13472" y="26576"/>
                    <a:pt x="17872" y="26576"/>
                  </a:cubicBezTo>
                  <a:cubicBezTo>
                    <a:pt x="19307" y="26576"/>
                    <a:pt x="20700" y="26522"/>
                    <a:pt x="22024" y="26396"/>
                  </a:cubicBezTo>
                  <a:cubicBezTo>
                    <a:pt x="21979" y="21407"/>
                    <a:pt x="21619" y="16409"/>
                    <a:pt x="20911" y="11471"/>
                  </a:cubicBezTo>
                  <a:cubicBezTo>
                    <a:pt x="20607" y="9356"/>
                    <a:pt x="20237" y="7232"/>
                    <a:pt x="19457" y="5241"/>
                  </a:cubicBezTo>
                  <a:cubicBezTo>
                    <a:pt x="18675" y="3252"/>
                    <a:pt x="17745" y="338"/>
                    <a:pt x="15621" y="92"/>
                  </a:cubicBezTo>
                  <a:cubicBezTo>
                    <a:pt x="15093" y="31"/>
                    <a:pt x="14562" y="1"/>
                    <a:pt x="1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79"/>
            <p:cNvSpPr/>
            <p:nvPr/>
          </p:nvSpPr>
          <p:spPr>
            <a:xfrm>
              <a:off x="3096415" y="2612062"/>
              <a:ext cx="86889" cy="36263"/>
            </a:xfrm>
            <a:custGeom>
              <a:avLst/>
              <a:gdLst/>
              <a:ahLst/>
              <a:cxnLst/>
              <a:rect l="l" t="t" r="r" b="b"/>
              <a:pathLst>
                <a:path w="3079" h="1285" extrusionOk="0">
                  <a:moveTo>
                    <a:pt x="158" y="0"/>
                  </a:moveTo>
                  <a:cubicBezTo>
                    <a:pt x="125" y="0"/>
                    <a:pt x="92" y="12"/>
                    <a:pt x="65" y="36"/>
                  </a:cubicBezTo>
                  <a:cubicBezTo>
                    <a:pt x="7" y="88"/>
                    <a:pt x="1" y="179"/>
                    <a:pt x="55" y="237"/>
                  </a:cubicBezTo>
                  <a:cubicBezTo>
                    <a:pt x="647" y="899"/>
                    <a:pt x="1541" y="1284"/>
                    <a:pt x="2432" y="1284"/>
                  </a:cubicBezTo>
                  <a:cubicBezTo>
                    <a:pt x="2606" y="1284"/>
                    <a:pt x="2780" y="1268"/>
                    <a:pt x="2950" y="1239"/>
                  </a:cubicBezTo>
                  <a:cubicBezTo>
                    <a:pt x="3027" y="1226"/>
                    <a:pt x="3078" y="1152"/>
                    <a:pt x="3065" y="1075"/>
                  </a:cubicBezTo>
                  <a:cubicBezTo>
                    <a:pt x="3053" y="1008"/>
                    <a:pt x="2995" y="957"/>
                    <a:pt x="2929" y="957"/>
                  </a:cubicBezTo>
                  <a:cubicBezTo>
                    <a:pt x="2920" y="957"/>
                    <a:pt x="2911" y="958"/>
                    <a:pt x="2902" y="960"/>
                  </a:cubicBezTo>
                  <a:cubicBezTo>
                    <a:pt x="2746" y="988"/>
                    <a:pt x="2587" y="1001"/>
                    <a:pt x="2428" y="1001"/>
                  </a:cubicBezTo>
                  <a:cubicBezTo>
                    <a:pt x="1618" y="1001"/>
                    <a:pt x="806" y="651"/>
                    <a:pt x="265" y="48"/>
                  </a:cubicBezTo>
                  <a:cubicBezTo>
                    <a:pt x="236" y="16"/>
                    <a:pt x="197" y="0"/>
                    <a:pt x="15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79"/>
            <p:cNvSpPr/>
            <p:nvPr/>
          </p:nvSpPr>
          <p:spPr>
            <a:xfrm>
              <a:off x="2973065" y="3021223"/>
              <a:ext cx="111836" cy="201096"/>
            </a:xfrm>
            <a:custGeom>
              <a:avLst/>
              <a:gdLst/>
              <a:ahLst/>
              <a:cxnLst/>
              <a:rect l="l" t="t" r="r" b="b"/>
              <a:pathLst>
                <a:path w="3963" h="7126" extrusionOk="0">
                  <a:moveTo>
                    <a:pt x="158" y="0"/>
                  </a:moveTo>
                  <a:cubicBezTo>
                    <a:pt x="94" y="0"/>
                    <a:pt x="37" y="41"/>
                    <a:pt x="21" y="106"/>
                  </a:cubicBezTo>
                  <a:cubicBezTo>
                    <a:pt x="0" y="182"/>
                    <a:pt x="47" y="259"/>
                    <a:pt x="122" y="278"/>
                  </a:cubicBezTo>
                  <a:lnTo>
                    <a:pt x="3660" y="1168"/>
                  </a:lnTo>
                  <a:cubicBezTo>
                    <a:pt x="3563" y="2119"/>
                    <a:pt x="3462" y="3075"/>
                    <a:pt x="3361" y="4032"/>
                  </a:cubicBezTo>
                  <a:cubicBezTo>
                    <a:pt x="3258" y="5013"/>
                    <a:pt x="3154" y="5993"/>
                    <a:pt x="3054" y="6968"/>
                  </a:cubicBezTo>
                  <a:cubicBezTo>
                    <a:pt x="3047" y="7047"/>
                    <a:pt x="3102" y="7116"/>
                    <a:pt x="3181" y="7125"/>
                  </a:cubicBezTo>
                  <a:lnTo>
                    <a:pt x="3195" y="7125"/>
                  </a:lnTo>
                  <a:cubicBezTo>
                    <a:pt x="3268" y="7125"/>
                    <a:pt x="3329" y="7070"/>
                    <a:pt x="3336" y="7002"/>
                  </a:cubicBezTo>
                  <a:cubicBezTo>
                    <a:pt x="3435" y="6027"/>
                    <a:pt x="3538" y="5046"/>
                    <a:pt x="3643" y="4065"/>
                  </a:cubicBezTo>
                  <a:cubicBezTo>
                    <a:pt x="3747" y="3066"/>
                    <a:pt x="3853" y="2069"/>
                    <a:pt x="3955" y="1077"/>
                  </a:cubicBezTo>
                  <a:cubicBezTo>
                    <a:pt x="3962" y="1007"/>
                    <a:pt x="3916" y="943"/>
                    <a:pt x="3849" y="924"/>
                  </a:cubicBezTo>
                  <a:lnTo>
                    <a:pt x="194" y="5"/>
                  </a:lnTo>
                  <a:cubicBezTo>
                    <a:pt x="181" y="2"/>
                    <a:pt x="169" y="0"/>
                    <a:pt x="15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79"/>
            <p:cNvSpPr/>
            <p:nvPr/>
          </p:nvSpPr>
          <p:spPr>
            <a:xfrm>
              <a:off x="3281510" y="2528756"/>
              <a:ext cx="82148" cy="34936"/>
            </a:xfrm>
            <a:custGeom>
              <a:avLst/>
              <a:gdLst/>
              <a:ahLst/>
              <a:cxnLst/>
              <a:rect l="l" t="t" r="r" b="b"/>
              <a:pathLst>
                <a:path w="2911" h="1238" extrusionOk="0">
                  <a:moveTo>
                    <a:pt x="2443" y="0"/>
                  </a:moveTo>
                  <a:cubicBezTo>
                    <a:pt x="1553" y="0"/>
                    <a:pt x="682" y="359"/>
                    <a:pt x="55" y="998"/>
                  </a:cubicBezTo>
                  <a:cubicBezTo>
                    <a:pt x="0" y="1053"/>
                    <a:pt x="0" y="1143"/>
                    <a:pt x="57" y="1198"/>
                  </a:cubicBezTo>
                  <a:cubicBezTo>
                    <a:pt x="86" y="1224"/>
                    <a:pt x="121" y="1238"/>
                    <a:pt x="157" y="1238"/>
                  </a:cubicBezTo>
                  <a:cubicBezTo>
                    <a:pt x="193" y="1238"/>
                    <a:pt x="230" y="1224"/>
                    <a:pt x="256" y="1198"/>
                  </a:cubicBezTo>
                  <a:cubicBezTo>
                    <a:pt x="821" y="623"/>
                    <a:pt x="1638" y="285"/>
                    <a:pt x="2446" y="285"/>
                  </a:cubicBezTo>
                  <a:cubicBezTo>
                    <a:pt x="2547" y="285"/>
                    <a:pt x="2647" y="290"/>
                    <a:pt x="2746" y="300"/>
                  </a:cubicBezTo>
                  <a:cubicBezTo>
                    <a:pt x="2748" y="300"/>
                    <a:pt x="2750" y="301"/>
                    <a:pt x="2753" y="301"/>
                  </a:cubicBezTo>
                  <a:cubicBezTo>
                    <a:pt x="2834" y="301"/>
                    <a:pt x="2896" y="249"/>
                    <a:pt x="2903" y="174"/>
                  </a:cubicBezTo>
                  <a:cubicBezTo>
                    <a:pt x="2910" y="96"/>
                    <a:pt x="2854" y="26"/>
                    <a:pt x="2775" y="17"/>
                  </a:cubicBezTo>
                  <a:cubicBezTo>
                    <a:pt x="2664" y="6"/>
                    <a:pt x="2553" y="0"/>
                    <a:pt x="244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79"/>
            <p:cNvSpPr/>
            <p:nvPr/>
          </p:nvSpPr>
          <p:spPr>
            <a:xfrm>
              <a:off x="3108126" y="3025851"/>
              <a:ext cx="66599" cy="26386"/>
            </a:xfrm>
            <a:custGeom>
              <a:avLst/>
              <a:gdLst/>
              <a:ahLst/>
              <a:cxnLst/>
              <a:rect l="l" t="t" r="r" b="b"/>
              <a:pathLst>
                <a:path w="2360" h="935" extrusionOk="0">
                  <a:moveTo>
                    <a:pt x="161" y="1"/>
                  </a:moveTo>
                  <a:cubicBezTo>
                    <a:pt x="131" y="1"/>
                    <a:pt x="102" y="10"/>
                    <a:pt x="77" y="30"/>
                  </a:cubicBezTo>
                  <a:cubicBezTo>
                    <a:pt x="13" y="76"/>
                    <a:pt x="0" y="163"/>
                    <a:pt x="48" y="227"/>
                  </a:cubicBezTo>
                  <a:cubicBezTo>
                    <a:pt x="385" y="680"/>
                    <a:pt x="944" y="935"/>
                    <a:pt x="1504" y="935"/>
                  </a:cubicBezTo>
                  <a:cubicBezTo>
                    <a:pt x="1764" y="935"/>
                    <a:pt x="2021" y="881"/>
                    <a:pt x="2259" y="765"/>
                  </a:cubicBezTo>
                  <a:cubicBezTo>
                    <a:pt x="2330" y="730"/>
                    <a:pt x="2359" y="647"/>
                    <a:pt x="2325" y="576"/>
                  </a:cubicBezTo>
                  <a:cubicBezTo>
                    <a:pt x="2301" y="525"/>
                    <a:pt x="2251" y="496"/>
                    <a:pt x="2199" y="496"/>
                  </a:cubicBezTo>
                  <a:cubicBezTo>
                    <a:pt x="2178" y="496"/>
                    <a:pt x="2156" y="500"/>
                    <a:pt x="2136" y="510"/>
                  </a:cubicBezTo>
                  <a:cubicBezTo>
                    <a:pt x="1942" y="604"/>
                    <a:pt x="1727" y="649"/>
                    <a:pt x="1511" y="649"/>
                  </a:cubicBezTo>
                  <a:cubicBezTo>
                    <a:pt x="1037" y="649"/>
                    <a:pt x="557" y="435"/>
                    <a:pt x="275" y="59"/>
                  </a:cubicBezTo>
                  <a:cubicBezTo>
                    <a:pt x="247" y="21"/>
                    <a:pt x="204" y="1"/>
                    <a:pt x="16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79"/>
            <p:cNvSpPr/>
            <p:nvPr/>
          </p:nvSpPr>
          <p:spPr>
            <a:xfrm>
              <a:off x="2946030" y="3036914"/>
              <a:ext cx="769672" cy="1302043"/>
            </a:xfrm>
            <a:custGeom>
              <a:avLst/>
              <a:gdLst/>
              <a:ahLst/>
              <a:cxnLst/>
              <a:rect l="l" t="t" r="r" b="b"/>
              <a:pathLst>
                <a:path w="27274" h="46139" extrusionOk="0">
                  <a:moveTo>
                    <a:pt x="15638" y="1"/>
                  </a:moveTo>
                  <a:cubicBezTo>
                    <a:pt x="13227" y="1"/>
                    <a:pt x="10813" y="92"/>
                    <a:pt x="8382" y="300"/>
                  </a:cubicBezTo>
                  <a:cubicBezTo>
                    <a:pt x="6043" y="8163"/>
                    <a:pt x="5728" y="14807"/>
                    <a:pt x="5292" y="24608"/>
                  </a:cubicBezTo>
                  <a:cubicBezTo>
                    <a:pt x="3403" y="29284"/>
                    <a:pt x="1170" y="36390"/>
                    <a:pt x="1" y="42555"/>
                  </a:cubicBezTo>
                  <a:cubicBezTo>
                    <a:pt x="3296" y="43601"/>
                    <a:pt x="6656" y="44637"/>
                    <a:pt x="9953" y="45681"/>
                  </a:cubicBezTo>
                  <a:cubicBezTo>
                    <a:pt x="11583" y="40954"/>
                    <a:pt x="13356" y="36041"/>
                    <a:pt x="14987" y="31314"/>
                  </a:cubicBezTo>
                  <a:lnTo>
                    <a:pt x="14987" y="31314"/>
                  </a:lnTo>
                  <a:cubicBezTo>
                    <a:pt x="14527" y="36020"/>
                    <a:pt x="14095" y="40702"/>
                    <a:pt x="13636" y="45407"/>
                  </a:cubicBezTo>
                  <a:cubicBezTo>
                    <a:pt x="17108" y="45643"/>
                    <a:pt x="20624" y="45901"/>
                    <a:pt x="24096" y="46139"/>
                  </a:cubicBezTo>
                  <a:cubicBezTo>
                    <a:pt x="24782" y="40269"/>
                    <a:pt x="25687" y="34288"/>
                    <a:pt x="26402" y="28426"/>
                  </a:cubicBezTo>
                  <a:cubicBezTo>
                    <a:pt x="27130" y="22470"/>
                    <a:pt x="27274" y="6331"/>
                    <a:pt x="26633" y="534"/>
                  </a:cubicBezTo>
                  <a:cubicBezTo>
                    <a:pt x="22946" y="210"/>
                    <a:pt x="19296" y="1"/>
                    <a:pt x="15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79"/>
            <p:cNvSpPr/>
            <p:nvPr/>
          </p:nvSpPr>
          <p:spPr>
            <a:xfrm>
              <a:off x="2987175" y="3062594"/>
              <a:ext cx="228102" cy="1129393"/>
            </a:xfrm>
            <a:custGeom>
              <a:avLst/>
              <a:gdLst/>
              <a:ahLst/>
              <a:cxnLst/>
              <a:rect l="l" t="t" r="r" b="b"/>
              <a:pathLst>
                <a:path w="8083" h="40021" extrusionOk="0">
                  <a:moveTo>
                    <a:pt x="7933" y="0"/>
                  </a:moveTo>
                  <a:cubicBezTo>
                    <a:pt x="7861" y="0"/>
                    <a:pt x="7801" y="49"/>
                    <a:pt x="7790" y="118"/>
                  </a:cubicBezTo>
                  <a:cubicBezTo>
                    <a:pt x="6545" y="7604"/>
                    <a:pt x="5817" y="15248"/>
                    <a:pt x="5621" y="22838"/>
                  </a:cubicBezTo>
                  <a:cubicBezTo>
                    <a:pt x="5431" y="22936"/>
                    <a:pt x="5100" y="23135"/>
                    <a:pt x="4902" y="23371"/>
                  </a:cubicBezTo>
                  <a:cubicBezTo>
                    <a:pt x="4707" y="23603"/>
                    <a:pt x="4584" y="23997"/>
                    <a:pt x="4773" y="24312"/>
                  </a:cubicBezTo>
                  <a:cubicBezTo>
                    <a:pt x="4876" y="24484"/>
                    <a:pt x="5039" y="24582"/>
                    <a:pt x="5197" y="24678"/>
                  </a:cubicBezTo>
                  <a:cubicBezTo>
                    <a:pt x="5329" y="24758"/>
                    <a:pt x="5453" y="24835"/>
                    <a:pt x="5521" y="24944"/>
                  </a:cubicBezTo>
                  <a:cubicBezTo>
                    <a:pt x="5665" y="25172"/>
                    <a:pt x="5515" y="25508"/>
                    <a:pt x="5294" y="25668"/>
                  </a:cubicBezTo>
                  <a:cubicBezTo>
                    <a:pt x="5033" y="25855"/>
                    <a:pt x="4677" y="25899"/>
                    <a:pt x="4364" y="25935"/>
                  </a:cubicBezTo>
                  <a:cubicBezTo>
                    <a:pt x="4314" y="25941"/>
                    <a:pt x="4270" y="25976"/>
                    <a:pt x="4250" y="26022"/>
                  </a:cubicBezTo>
                  <a:cubicBezTo>
                    <a:pt x="2348" y="30760"/>
                    <a:pt x="923" y="35413"/>
                    <a:pt x="15" y="39850"/>
                  </a:cubicBezTo>
                  <a:cubicBezTo>
                    <a:pt x="0" y="39926"/>
                    <a:pt x="49" y="40000"/>
                    <a:pt x="126" y="40017"/>
                  </a:cubicBezTo>
                  <a:cubicBezTo>
                    <a:pt x="137" y="40020"/>
                    <a:pt x="145" y="40020"/>
                    <a:pt x="156" y="40020"/>
                  </a:cubicBezTo>
                  <a:cubicBezTo>
                    <a:pt x="221" y="40020"/>
                    <a:pt x="280" y="39975"/>
                    <a:pt x="295" y="39910"/>
                  </a:cubicBezTo>
                  <a:cubicBezTo>
                    <a:pt x="1193" y="35515"/>
                    <a:pt x="2602" y="30905"/>
                    <a:pt x="4484" y="26210"/>
                  </a:cubicBezTo>
                  <a:cubicBezTo>
                    <a:pt x="4796" y="26172"/>
                    <a:pt x="5166" y="26111"/>
                    <a:pt x="5461" y="25900"/>
                  </a:cubicBezTo>
                  <a:cubicBezTo>
                    <a:pt x="5790" y="25665"/>
                    <a:pt x="5999" y="25174"/>
                    <a:pt x="5761" y="24796"/>
                  </a:cubicBezTo>
                  <a:cubicBezTo>
                    <a:pt x="5656" y="24632"/>
                    <a:pt x="5498" y="24534"/>
                    <a:pt x="5344" y="24440"/>
                  </a:cubicBezTo>
                  <a:cubicBezTo>
                    <a:pt x="5210" y="24359"/>
                    <a:pt x="5084" y="24283"/>
                    <a:pt x="5017" y="24170"/>
                  </a:cubicBezTo>
                  <a:cubicBezTo>
                    <a:pt x="4903" y="23981"/>
                    <a:pt x="4983" y="23718"/>
                    <a:pt x="5120" y="23554"/>
                  </a:cubicBezTo>
                  <a:cubicBezTo>
                    <a:pt x="5254" y="23394"/>
                    <a:pt x="5518" y="23205"/>
                    <a:pt x="5825" y="23053"/>
                  </a:cubicBezTo>
                  <a:cubicBezTo>
                    <a:pt x="5871" y="23029"/>
                    <a:pt x="5900" y="22983"/>
                    <a:pt x="5903" y="22929"/>
                  </a:cubicBezTo>
                  <a:cubicBezTo>
                    <a:pt x="6095" y="15326"/>
                    <a:pt x="6823" y="7665"/>
                    <a:pt x="8069" y="166"/>
                  </a:cubicBezTo>
                  <a:cubicBezTo>
                    <a:pt x="8082" y="87"/>
                    <a:pt x="8030" y="15"/>
                    <a:pt x="7953" y="2"/>
                  </a:cubicBezTo>
                  <a:cubicBezTo>
                    <a:pt x="7946" y="1"/>
                    <a:pt x="7939" y="0"/>
                    <a:pt x="79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79"/>
            <p:cNvSpPr/>
            <p:nvPr/>
          </p:nvSpPr>
          <p:spPr>
            <a:xfrm>
              <a:off x="2955174" y="4176635"/>
              <a:ext cx="294504" cy="104301"/>
            </a:xfrm>
            <a:custGeom>
              <a:avLst/>
              <a:gdLst/>
              <a:ahLst/>
              <a:cxnLst/>
              <a:rect l="l" t="t" r="r" b="b"/>
              <a:pathLst>
                <a:path w="10436" h="3696" extrusionOk="0">
                  <a:moveTo>
                    <a:pt x="162" y="0"/>
                  </a:moveTo>
                  <a:cubicBezTo>
                    <a:pt x="102" y="0"/>
                    <a:pt x="47" y="37"/>
                    <a:pt x="27" y="97"/>
                  </a:cubicBezTo>
                  <a:cubicBezTo>
                    <a:pt x="1" y="171"/>
                    <a:pt x="42" y="251"/>
                    <a:pt x="116" y="276"/>
                  </a:cubicBezTo>
                  <a:lnTo>
                    <a:pt x="10229" y="3689"/>
                  </a:lnTo>
                  <a:cubicBezTo>
                    <a:pt x="10243" y="3695"/>
                    <a:pt x="10261" y="3696"/>
                    <a:pt x="10275" y="3696"/>
                  </a:cubicBezTo>
                  <a:cubicBezTo>
                    <a:pt x="10335" y="3696"/>
                    <a:pt x="10389" y="3660"/>
                    <a:pt x="10409" y="3600"/>
                  </a:cubicBezTo>
                  <a:cubicBezTo>
                    <a:pt x="10435" y="3526"/>
                    <a:pt x="10395" y="3446"/>
                    <a:pt x="10320" y="3420"/>
                  </a:cubicBezTo>
                  <a:lnTo>
                    <a:pt x="207" y="7"/>
                  </a:lnTo>
                  <a:cubicBezTo>
                    <a:pt x="192" y="3"/>
                    <a:pt x="177" y="0"/>
                    <a:pt x="16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79"/>
            <p:cNvSpPr/>
            <p:nvPr/>
          </p:nvSpPr>
          <p:spPr>
            <a:xfrm>
              <a:off x="3333209" y="4261379"/>
              <a:ext cx="300825" cy="28784"/>
            </a:xfrm>
            <a:custGeom>
              <a:avLst/>
              <a:gdLst/>
              <a:ahLst/>
              <a:cxnLst/>
              <a:rect l="l" t="t" r="r" b="b"/>
              <a:pathLst>
                <a:path w="10660" h="1020" extrusionOk="0">
                  <a:moveTo>
                    <a:pt x="141" y="0"/>
                  </a:moveTo>
                  <a:cubicBezTo>
                    <a:pt x="73" y="0"/>
                    <a:pt x="11" y="59"/>
                    <a:pt x="6" y="132"/>
                  </a:cubicBezTo>
                  <a:cubicBezTo>
                    <a:pt x="0" y="209"/>
                    <a:pt x="58" y="277"/>
                    <a:pt x="137" y="282"/>
                  </a:cubicBezTo>
                  <a:lnTo>
                    <a:pt x="10503" y="1020"/>
                  </a:lnTo>
                  <a:lnTo>
                    <a:pt x="10512" y="1020"/>
                  </a:lnTo>
                  <a:cubicBezTo>
                    <a:pt x="10584" y="1020"/>
                    <a:pt x="10647" y="963"/>
                    <a:pt x="10654" y="889"/>
                  </a:cubicBezTo>
                  <a:cubicBezTo>
                    <a:pt x="10660" y="811"/>
                    <a:pt x="10602" y="744"/>
                    <a:pt x="10523" y="738"/>
                  </a:cubicBezTo>
                  <a:lnTo>
                    <a:pt x="157" y="1"/>
                  </a:lnTo>
                  <a:cubicBezTo>
                    <a:pt x="152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79"/>
            <p:cNvSpPr/>
            <p:nvPr/>
          </p:nvSpPr>
          <p:spPr>
            <a:xfrm>
              <a:off x="3356660" y="3295098"/>
              <a:ext cx="170364" cy="637970"/>
            </a:xfrm>
            <a:custGeom>
              <a:avLst/>
              <a:gdLst/>
              <a:ahLst/>
              <a:cxnLst/>
              <a:rect l="l" t="t" r="r" b="b"/>
              <a:pathLst>
                <a:path w="6037" h="22607" extrusionOk="0">
                  <a:moveTo>
                    <a:pt x="5874" y="1"/>
                  </a:moveTo>
                  <a:cubicBezTo>
                    <a:pt x="5860" y="1"/>
                    <a:pt x="5845" y="3"/>
                    <a:pt x="5831" y="8"/>
                  </a:cubicBezTo>
                  <a:cubicBezTo>
                    <a:pt x="5594" y="87"/>
                    <a:pt x="5371" y="191"/>
                    <a:pt x="5159" y="292"/>
                  </a:cubicBezTo>
                  <a:cubicBezTo>
                    <a:pt x="4943" y="394"/>
                    <a:pt x="4741" y="491"/>
                    <a:pt x="4519" y="565"/>
                  </a:cubicBezTo>
                  <a:cubicBezTo>
                    <a:pt x="4468" y="583"/>
                    <a:pt x="4431" y="626"/>
                    <a:pt x="4424" y="680"/>
                  </a:cubicBezTo>
                  <a:lnTo>
                    <a:pt x="2804" y="12188"/>
                  </a:lnTo>
                  <a:cubicBezTo>
                    <a:pt x="2336" y="15509"/>
                    <a:pt x="1806" y="19277"/>
                    <a:pt x="38" y="22396"/>
                  </a:cubicBezTo>
                  <a:cubicBezTo>
                    <a:pt x="0" y="22463"/>
                    <a:pt x="23" y="22550"/>
                    <a:pt x="90" y="22589"/>
                  </a:cubicBezTo>
                  <a:cubicBezTo>
                    <a:pt x="112" y="22601"/>
                    <a:pt x="135" y="22607"/>
                    <a:pt x="160" y="22607"/>
                  </a:cubicBezTo>
                  <a:cubicBezTo>
                    <a:pt x="208" y="22607"/>
                    <a:pt x="256" y="22579"/>
                    <a:pt x="285" y="22538"/>
                  </a:cubicBezTo>
                  <a:cubicBezTo>
                    <a:pt x="2081" y="19370"/>
                    <a:pt x="2615" y="15576"/>
                    <a:pt x="3085" y="12230"/>
                  </a:cubicBezTo>
                  <a:lnTo>
                    <a:pt x="4693" y="805"/>
                  </a:lnTo>
                  <a:cubicBezTo>
                    <a:pt x="4899" y="731"/>
                    <a:pt x="5092" y="638"/>
                    <a:pt x="5281" y="549"/>
                  </a:cubicBezTo>
                  <a:cubicBezTo>
                    <a:pt x="5496" y="448"/>
                    <a:pt x="5698" y="350"/>
                    <a:pt x="5922" y="276"/>
                  </a:cubicBezTo>
                  <a:cubicBezTo>
                    <a:pt x="5996" y="252"/>
                    <a:pt x="6037" y="172"/>
                    <a:pt x="6011" y="96"/>
                  </a:cubicBezTo>
                  <a:cubicBezTo>
                    <a:pt x="5991" y="37"/>
                    <a:pt x="5934" y="1"/>
                    <a:pt x="58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79"/>
            <p:cNvSpPr/>
            <p:nvPr/>
          </p:nvSpPr>
          <p:spPr>
            <a:xfrm>
              <a:off x="3181159" y="3048907"/>
              <a:ext cx="203071" cy="195819"/>
            </a:xfrm>
            <a:custGeom>
              <a:avLst/>
              <a:gdLst/>
              <a:ahLst/>
              <a:cxnLst/>
              <a:rect l="l" t="t" r="r" b="b"/>
              <a:pathLst>
                <a:path w="7196" h="6939" extrusionOk="0">
                  <a:moveTo>
                    <a:pt x="7037" y="1"/>
                  </a:moveTo>
                  <a:cubicBezTo>
                    <a:pt x="6974" y="1"/>
                    <a:pt x="6917" y="43"/>
                    <a:pt x="6902" y="107"/>
                  </a:cubicBezTo>
                  <a:cubicBezTo>
                    <a:pt x="6078" y="3312"/>
                    <a:pt x="3354" y="5946"/>
                    <a:pt x="123" y="6660"/>
                  </a:cubicBezTo>
                  <a:cubicBezTo>
                    <a:pt x="47" y="6677"/>
                    <a:pt x="1" y="6753"/>
                    <a:pt x="17" y="6828"/>
                  </a:cubicBezTo>
                  <a:cubicBezTo>
                    <a:pt x="32" y="6894"/>
                    <a:pt x="90" y="6939"/>
                    <a:pt x="155" y="6939"/>
                  </a:cubicBezTo>
                  <a:cubicBezTo>
                    <a:pt x="164" y="6939"/>
                    <a:pt x="175" y="6939"/>
                    <a:pt x="186" y="6936"/>
                  </a:cubicBezTo>
                  <a:cubicBezTo>
                    <a:pt x="3518" y="6201"/>
                    <a:pt x="6328" y="3484"/>
                    <a:pt x="7175" y="179"/>
                  </a:cubicBezTo>
                  <a:cubicBezTo>
                    <a:pt x="7196" y="102"/>
                    <a:pt x="7150" y="26"/>
                    <a:pt x="7073" y="6"/>
                  </a:cubicBezTo>
                  <a:cubicBezTo>
                    <a:pt x="7061" y="2"/>
                    <a:pt x="7049" y="1"/>
                    <a:pt x="703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79"/>
            <p:cNvSpPr/>
            <p:nvPr/>
          </p:nvSpPr>
          <p:spPr>
            <a:xfrm>
              <a:off x="3626274" y="3053479"/>
              <a:ext cx="84547" cy="179479"/>
            </a:xfrm>
            <a:custGeom>
              <a:avLst/>
              <a:gdLst/>
              <a:ahLst/>
              <a:cxnLst/>
              <a:rect l="l" t="t" r="r" b="b"/>
              <a:pathLst>
                <a:path w="2996" h="6360" extrusionOk="0">
                  <a:moveTo>
                    <a:pt x="157" y="0"/>
                  </a:moveTo>
                  <a:cubicBezTo>
                    <a:pt x="149" y="0"/>
                    <a:pt x="142" y="1"/>
                    <a:pt x="134" y="2"/>
                  </a:cubicBezTo>
                  <a:cubicBezTo>
                    <a:pt x="57" y="11"/>
                    <a:pt x="0" y="79"/>
                    <a:pt x="9" y="158"/>
                  </a:cubicBezTo>
                  <a:cubicBezTo>
                    <a:pt x="265" y="2418"/>
                    <a:pt x="1231" y="4605"/>
                    <a:pt x="2733" y="6312"/>
                  </a:cubicBezTo>
                  <a:cubicBezTo>
                    <a:pt x="2761" y="6344"/>
                    <a:pt x="2798" y="6360"/>
                    <a:pt x="2839" y="6360"/>
                  </a:cubicBezTo>
                  <a:cubicBezTo>
                    <a:pt x="2871" y="6360"/>
                    <a:pt x="2904" y="6348"/>
                    <a:pt x="2933" y="6325"/>
                  </a:cubicBezTo>
                  <a:cubicBezTo>
                    <a:pt x="2990" y="6273"/>
                    <a:pt x="2996" y="6184"/>
                    <a:pt x="2945" y="6126"/>
                  </a:cubicBezTo>
                  <a:cubicBezTo>
                    <a:pt x="1482" y="4462"/>
                    <a:pt x="539" y="2331"/>
                    <a:pt x="291" y="127"/>
                  </a:cubicBezTo>
                  <a:cubicBezTo>
                    <a:pt x="283" y="56"/>
                    <a:pt x="230" y="0"/>
                    <a:pt x="15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79"/>
            <p:cNvSpPr/>
            <p:nvPr/>
          </p:nvSpPr>
          <p:spPr>
            <a:xfrm>
              <a:off x="3361457" y="3810847"/>
              <a:ext cx="51191" cy="456120"/>
            </a:xfrm>
            <a:custGeom>
              <a:avLst/>
              <a:gdLst/>
              <a:ahLst/>
              <a:cxnLst/>
              <a:rect l="l" t="t" r="r" b="b"/>
              <a:pathLst>
                <a:path w="1814" h="16163" extrusionOk="0">
                  <a:moveTo>
                    <a:pt x="1667" y="1"/>
                  </a:moveTo>
                  <a:cubicBezTo>
                    <a:pt x="1592" y="1"/>
                    <a:pt x="1531" y="54"/>
                    <a:pt x="1524" y="129"/>
                  </a:cubicBezTo>
                  <a:lnTo>
                    <a:pt x="7" y="16009"/>
                  </a:lnTo>
                  <a:cubicBezTo>
                    <a:pt x="0" y="16086"/>
                    <a:pt x="57" y="16155"/>
                    <a:pt x="135" y="16163"/>
                  </a:cubicBezTo>
                  <a:lnTo>
                    <a:pt x="147" y="16163"/>
                  </a:lnTo>
                  <a:cubicBezTo>
                    <a:pt x="218" y="16163"/>
                    <a:pt x="281" y="16107"/>
                    <a:pt x="289" y="16035"/>
                  </a:cubicBezTo>
                  <a:lnTo>
                    <a:pt x="1806" y="155"/>
                  </a:lnTo>
                  <a:cubicBezTo>
                    <a:pt x="1813" y="78"/>
                    <a:pt x="1757" y="8"/>
                    <a:pt x="1678" y="1"/>
                  </a:cubicBezTo>
                  <a:cubicBezTo>
                    <a:pt x="1674" y="1"/>
                    <a:pt x="1671" y="1"/>
                    <a:pt x="166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79"/>
            <p:cNvSpPr/>
            <p:nvPr/>
          </p:nvSpPr>
          <p:spPr>
            <a:xfrm>
              <a:off x="3009723" y="2637996"/>
              <a:ext cx="288154" cy="281156"/>
            </a:xfrm>
            <a:custGeom>
              <a:avLst/>
              <a:gdLst/>
              <a:ahLst/>
              <a:cxnLst/>
              <a:rect l="l" t="t" r="r" b="b"/>
              <a:pathLst>
                <a:path w="10211" h="9963" extrusionOk="0">
                  <a:moveTo>
                    <a:pt x="6362" y="1"/>
                  </a:moveTo>
                  <a:cubicBezTo>
                    <a:pt x="6362" y="1"/>
                    <a:pt x="0" y="5155"/>
                    <a:pt x="5" y="9963"/>
                  </a:cubicBezTo>
                  <a:lnTo>
                    <a:pt x="10211" y="3707"/>
                  </a:lnTo>
                  <a:lnTo>
                    <a:pt x="6362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79"/>
            <p:cNvSpPr/>
            <p:nvPr/>
          </p:nvSpPr>
          <p:spPr>
            <a:xfrm>
              <a:off x="3100479" y="2529236"/>
              <a:ext cx="713994" cy="539284"/>
            </a:xfrm>
            <a:custGeom>
              <a:avLst/>
              <a:gdLst/>
              <a:ahLst/>
              <a:cxnLst/>
              <a:rect l="l" t="t" r="r" b="b"/>
              <a:pathLst>
                <a:path w="25301" h="19110" extrusionOk="0">
                  <a:moveTo>
                    <a:pt x="10512" y="0"/>
                  </a:moveTo>
                  <a:cubicBezTo>
                    <a:pt x="8147" y="776"/>
                    <a:pt x="4924" y="1780"/>
                    <a:pt x="2978" y="3329"/>
                  </a:cubicBezTo>
                  <a:cubicBezTo>
                    <a:pt x="2190" y="3955"/>
                    <a:pt x="787" y="5316"/>
                    <a:pt x="1" y="5942"/>
                  </a:cubicBezTo>
                  <a:lnTo>
                    <a:pt x="3235" y="8985"/>
                  </a:lnTo>
                  <a:cubicBezTo>
                    <a:pt x="3235" y="8985"/>
                    <a:pt x="2898" y="14959"/>
                    <a:pt x="2585" y="18732"/>
                  </a:cubicBezTo>
                  <a:lnTo>
                    <a:pt x="21497" y="19109"/>
                  </a:lnTo>
                  <a:cubicBezTo>
                    <a:pt x="21323" y="16320"/>
                    <a:pt x="21102" y="13533"/>
                    <a:pt x="20926" y="10744"/>
                  </a:cubicBezTo>
                  <a:cubicBezTo>
                    <a:pt x="22354" y="10324"/>
                    <a:pt x="23873" y="9878"/>
                    <a:pt x="25301" y="9458"/>
                  </a:cubicBezTo>
                  <a:cubicBezTo>
                    <a:pt x="24076" y="6863"/>
                    <a:pt x="22192" y="4306"/>
                    <a:pt x="19658" y="2960"/>
                  </a:cubicBezTo>
                  <a:cubicBezTo>
                    <a:pt x="17906" y="2030"/>
                    <a:pt x="16106" y="1205"/>
                    <a:pt x="14354" y="275"/>
                  </a:cubicBezTo>
                  <a:cubicBezTo>
                    <a:pt x="13885" y="781"/>
                    <a:pt x="13199" y="1079"/>
                    <a:pt x="12510" y="1079"/>
                  </a:cubicBezTo>
                  <a:cubicBezTo>
                    <a:pt x="12464" y="1079"/>
                    <a:pt x="12417" y="1078"/>
                    <a:pt x="12370" y="1075"/>
                  </a:cubicBezTo>
                  <a:cubicBezTo>
                    <a:pt x="11634" y="1032"/>
                    <a:pt x="10942" y="597"/>
                    <a:pt x="1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9"/>
            <p:cNvSpPr/>
            <p:nvPr/>
          </p:nvSpPr>
          <p:spPr>
            <a:xfrm>
              <a:off x="3141115" y="2657242"/>
              <a:ext cx="76279" cy="65442"/>
            </a:xfrm>
            <a:custGeom>
              <a:avLst/>
              <a:gdLst/>
              <a:ahLst/>
              <a:cxnLst/>
              <a:rect l="l" t="t" r="r" b="b"/>
              <a:pathLst>
                <a:path w="2703" h="2319" extrusionOk="0">
                  <a:moveTo>
                    <a:pt x="159" y="0"/>
                  </a:moveTo>
                  <a:cubicBezTo>
                    <a:pt x="119" y="0"/>
                    <a:pt x="79" y="17"/>
                    <a:pt x="51" y="49"/>
                  </a:cubicBezTo>
                  <a:cubicBezTo>
                    <a:pt x="1" y="110"/>
                    <a:pt x="8" y="199"/>
                    <a:pt x="69" y="250"/>
                  </a:cubicBezTo>
                  <a:lnTo>
                    <a:pt x="2453" y="2285"/>
                  </a:lnTo>
                  <a:cubicBezTo>
                    <a:pt x="2481" y="2307"/>
                    <a:pt x="2513" y="2319"/>
                    <a:pt x="2546" y="2319"/>
                  </a:cubicBezTo>
                  <a:cubicBezTo>
                    <a:pt x="2585" y="2319"/>
                    <a:pt x="2626" y="2301"/>
                    <a:pt x="2652" y="2269"/>
                  </a:cubicBezTo>
                  <a:cubicBezTo>
                    <a:pt x="2703" y="2210"/>
                    <a:pt x="2696" y="2120"/>
                    <a:pt x="2636" y="2069"/>
                  </a:cubicBezTo>
                  <a:lnTo>
                    <a:pt x="252" y="33"/>
                  </a:lnTo>
                  <a:cubicBezTo>
                    <a:pt x="225" y="11"/>
                    <a:pt x="192" y="0"/>
                    <a:pt x="15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79"/>
            <p:cNvSpPr/>
            <p:nvPr/>
          </p:nvSpPr>
          <p:spPr>
            <a:xfrm>
              <a:off x="3681782" y="2732335"/>
              <a:ext cx="14223" cy="105881"/>
            </a:xfrm>
            <a:custGeom>
              <a:avLst/>
              <a:gdLst/>
              <a:ahLst/>
              <a:cxnLst/>
              <a:rect l="l" t="t" r="r" b="b"/>
              <a:pathLst>
                <a:path w="504" h="3752" extrusionOk="0">
                  <a:moveTo>
                    <a:pt x="148" y="0"/>
                  </a:moveTo>
                  <a:cubicBezTo>
                    <a:pt x="145" y="0"/>
                    <a:pt x="141" y="0"/>
                    <a:pt x="138" y="1"/>
                  </a:cubicBezTo>
                  <a:cubicBezTo>
                    <a:pt x="60" y="6"/>
                    <a:pt x="0" y="73"/>
                    <a:pt x="5" y="152"/>
                  </a:cubicBezTo>
                  <a:lnTo>
                    <a:pt x="214" y="3620"/>
                  </a:lnTo>
                  <a:cubicBezTo>
                    <a:pt x="220" y="3694"/>
                    <a:pt x="281" y="3752"/>
                    <a:pt x="356" y="3752"/>
                  </a:cubicBezTo>
                  <a:cubicBezTo>
                    <a:pt x="358" y="3752"/>
                    <a:pt x="361" y="3752"/>
                    <a:pt x="365" y="3750"/>
                  </a:cubicBezTo>
                  <a:cubicBezTo>
                    <a:pt x="443" y="3747"/>
                    <a:pt x="503" y="3679"/>
                    <a:pt x="497" y="3602"/>
                  </a:cubicBezTo>
                  <a:lnTo>
                    <a:pt x="288" y="133"/>
                  </a:lnTo>
                  <a:cubicBezTo>
                    <a:pt x="284" y="57"/>
                    <a:pt x="231" y="0"/>
                    <a:pt x="14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9"/>
            <p:cNvSpPr/>
            <p:nvPr/>
          </p:nvSpPr>
          <p:spPr>
            <a:xfrm>
              <a:off x="3687596" y="2757028"/>
              <a:ext cx="115928" cy="34259"/>
            </a:xfrm>
            <a:custGeom>
              <a:avLst/>
              <a:gdLst/>
              <a:ahLst/>
              <a:cxnLst/>
              <a:rect l="l" t="t" r="r" b="b"/>
              <a:pathLst>
                <a:path w="4108" h="1214" extrusionOk="0">
                  <a:moveTo>
                    <a:pt x="3955" y="0"/>
                  </a:moveTo>
                  <a:cubicBezTo>
                    <a:pt x="3943" y="0"/>
                    <a:pt x="3932" y="2"/>
                    <a:pt x="3920" y="4"/>
                  </a:cubicBezTo>
                  <a:lnTo>
                    <a:pt x="123" y="936"/>
                  </a:lnTo>
                  <a:cubicBezTo>
                    <a:pt x="46" y="953"/>
                    <a:pt x="1" y="1030"/>
                    <a:pt x="18" y="1107"/>
                  </a:cubicBezTo>
                  <a:cubicBezTo>
                    <a:pt x="35" y="1170"/>
                    <a:pt x="94" y="1213"/>
                    <a:pt x="158" y="1213"/>
                  </a:cubicBezTo>
                  <a:cubicBezTo>
                    <a:pt x="168" y="1213"/>
                    <a:pt x="179" y="1212"/>
                    <a:pt x="191" y="1210"/>
                  </a:cubicBezTo>
                  <a:lnTo>
                    <a:pt x="3987" y="278"/>
                  </a:lnTo>
                  <a:cubicBezTo>
                    <a:pt x="4063" y="260"/>
                    <a:pt x="4108" y="183"/>
                    <a:pt x="4090" y="108"/>
                  </a:cubicBezTo>
                  <a:cubicBezTo>
                    <a:pt x="4074" y="42"/>
                    <a:pt x="4017" y="0"/>
                    <a:pt x="395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79"/>
            <p:cNvSpPr/>
            <p:nvPr/>
          </p:nvSpPr>
          <p:spPr>
            <a:xfrm>
              <a:off x="3349520" y="2541766"/>
              <a:ext cx="204002" cy="62507"/>
            </a:xfrm>
            <a:custGeom>
              <a:avLst/>
              <a:gdLst/>
              <a:ahLst/>
              <a:cxnLst/>
              <a:rect l="l" t="t" r="r" b="b"/>
              <a:pathLst>
                <a:path w="7229" h="2215" extrusionOk="0">
                  <a:moveTo>
                    <a:pt x="160" y="1"/>
                  </a:moveTo>
                  <a:cubicBezTo>
                    <a:pt x="132" y="1"/>
                    <a:pt x="105" y="9"/>
                    <a:pt x="80" y="25"/>
                  </a:cubicBezTo>
                  <a:cubicBezTo>
                    <a:pt x="16" y="69"/>
                    <a:pt x="0" y="156"/>
                    <a:pt x="44" y="222"/>
                  </a:cubicBezTo>
                  <a:cubicBezTo>
                    <a:pt x="823" y="1355"/>
                    <a:pt x="2106" y="2096"/>
                    <a:pt x="3479" y="2202"/>
                  </a:cubicBezTo>
                  <a:cubicBezTo>
                    <a:pt x="3592" y="2212"/>
                    <a:pt x="3708" y="2215"/>
                    <a:pt x="3823" y="2215"/>
                  </a:cubicBezTo>
                  <a:cubicBezTo>
                    <a:pt x="5080" y="2215"/>
                    <a:pt x="6313" y="1690"/>
                    <a:pt x="7173" y="777"/>
                  </a:cubicBezTo>
                  <a:cubicBezTo>
                    <a:pt x="7228" y="720"/>
                    <a:pt x="7224" y="631"/>
                    <a:pt x="7169" y="577"/>
                  </a:cubicBezTo>
                  <a:cubicBezTo>
                    <a:pt x="7141" y="551"/>
                    <a:pt x="7106" y="537"/>
                    <a:pt x="7071" y="537"/>
                  </a:cubicBezTo>
                  <a:cubicBezTo>
                    <a:pt x="7034" y="537"/>
                    <a:pt x="6997" y="552"/>
                    <a:pt x="6968" y="582"/>
                  </a:cubicBezTo>
                  <a:cubicBezTo>
                    <a:pt x="6166" y="1434"/>
                    <a:pt x="4975" y="1934"/>
                    <a:pt x="3800" y="1934"/>
                  </a:cubicBezTo>
                  <a:cubicBezTo>
                    <a:pt x="3699" y="1934"/>
                    <a:pt x="3598" y="1930"/>
                    <a:pt x="3497" y="1923"/>
                  </a:cubicBezTo>
                  <a:cubicBezTo>
                    <a:pt x="2231" y="1823"/>
                    <a:pt x="996" y="1111"/>
                    <a:pt x="276" y="62"/>
                  </a:cubicBezTo>
                  <a:cubicBezTo>
                    <a:pt x="249" y="22"/>
                    <a:pt x="205" y="1"/>
                    <a:pt x="1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79"/>
            <p:cNvSpPr/>
            <p:nvPr/>
          </p:nvSpPr>
          <p:spPr>
            <a:xfrm>
              <a:off x="3215814" y="3004404"/>
              <a:ext cx="489645" cy="9369"/>
            </a:xfrm>
            <a:custGeom>
              <a:avLst/>
              <a:gdLst/>
              <a:ahLst/>
              <a:cxnLst/>
              <a:rect l="l" t="t" r="r" b="b"/>
              <a:pathLst>
                <a:path w="17351" h="332" extrusionOk="0">
                  <a:moveTo>
                    <a:pt x="17210" y="1"/>
                  </a:moveTo>
                  <a:lnTo>
                    <a:pt x="142" y="49"/>
                  </a:lnTo>
                  <a:cubicBezTo>
                    <a:pt x="63" y="49"/>
                    <a:pt x="1" y="111"/>
                    <a:pt x="1" y="189"/>
                  </a:cubicBezTo>
                  <a:cubicBezTo>
                    <a:pt x="1" y="268"/>
                    <a:pt x="63" y="332"/>
                    <a:pt x="142" y="332"/>
                  </a:cubicBezTo>
                  <a:lnTo>
                    <a:pt x="17210" y="284"/>
                  </a:lnTo>
                  <a:cubicBezTo>
                    <a:pt x="17287" y="284"/>
                    <a:pt x="17351" y="220"/>
                    <a:pt x="17351" y="143"/>
                  </a:cubicBezTo>
                  <a:cubicBezTo>
                    <a:pt x="17351" y="65"/>
                    <a:pt x="17287" y="1"/>
                    <a:pt x="1721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9"/>
            <p:cNvSpPr/>
            <p:nvPr/>
          </p:nvSpPr>
          <p:spPr>
            <a:xfrm>
              <a:off x="3303324" y="2355034"/>
              <a:ext cx="64991" cy="33836"/>
            </a:xfrm>
            <a:custGeom>
              <a:avLst/>
              <a:gdLst/>
              <a:ahLst/>
              <a:cxnLst/>
              <a:rect l="l" t="t" r="r" b="b"/>
              <a:pathLst>
                <a:path w="2303" h="1199" extrusionOk="0">
                  <a:moveTo>
                    <a:pt x="161" y="0"/>
                  </a:moveTo>
                  <a:cubicBezTo>
                    <a:pt x="144" y="0"/>
                    <a:pt x="126" y="3"/>
                    <a:pt x="109" y="10"/>
                  </a:cubicBezTo>
                  <a:cubicBezTo>
                    <a:pt x="36" y="39"/>
                    <a:pt x="0" y="121"/>
                    <a:pt x="31" y="193"/>
                  </a:cubicBezTo>
                  <a:cubicBezTo>
                    <a:pt x="190" y="600"/>
                    <a:pt x="526" y="936"/>
                    <a:pt x="933" y="1094"/>
                  </a:cubicBezTo>
                  <a:cubicBezTo>
                    <a:pt x="1114" y="1165"/>
                    <a:pt x="1311" y="1199"/>
                    <a:pt x="1507" y="1199"/>
                  </a:cubicBezTo>
                  <a:cubicBezTo>
                    <a:pt x="1748" y="1199"/>
                    <a:pt x="1989" y="1146"/>
                    <a:pt x="2204" y="1039"/>
                  </a:cubicBezTo>
                  <a:cubicBezTo>
                    <a:pt x="2275" y="1005"/>
                    <a:pt x="2303" y="921"/>
                    <a:pt x="2269" y="850"/>
                  </a:cubicBezTo>
                  <a:cubicBezTo>
                    <a:pt x="2244" y="800"/>
                    <a:pt x="2195" y="771"/>
                    <a:pt x="2142" y="771"/>
                  </a:cubicBezTo>
                  <a:cubicBezTo>
                    <a:pt x="2121" y="771"/>
                    <a:pt x="2101" y="775"/>
                    <a:pt x="2081" y="785"/>
                  </a:cubicBezTo>
                  <a:cubicBezTo>
                    <a:pt x="1903" y="872"/>
                    <a:pt x="1705" y="915"/>
                    <a:pt x="1507" y="915"/>
                  </a:cubicBezTo>
                  <a:cubicBezTo>
                    <a:pt x="1345" y="915"/>
                    <a:pt x="1184" y="886"/>
                    <a:pt x="1034" y="828"/>
                  </a:cubicBezTo>
                  <a:cubicBezTo>
                    <a:pt x="700" y="700"/>
                    <a:pt x="424" y="424"/>
                    <a:pt x="294" y="90"/>
                  </a:cubicBezTo>
                  <a:cubicBezTo>
                    <a:pt x="271" y="34"/>
                    <a:pt x="218" y="0"/>
                    <a:pt x="1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79"/>
            <p:cNvSpPr/>
            <p:nvPr/>
          </p:nvSpPr>
          <p:spPr>
            <a:xfrm>
              <a:off x="3312016" y="2285556"/>
              <a:ext cx="270460" cy="151795"/>
            </a:xfrm>
            <a:custGeom>
              <a:avLst/>
              <a:gdLst/>
              <a:ahLst/>
              <a:cxnLst/>
              <a:rect l="l" t="t" r="r" b="b"/>
              <a:pathLst>
                <a:path w="9584" h="5379" extrusionOk="0">
                  <a:moveTo>
                    <a:pt x="8044" y="1"/>
                  </a:moveTo>
                  <a:cubicBezTo>
                    <a:pt x="7732" y="1"/>
                    <a:pt x="7417" y="89"/>
                    <a:pt x="7151" y="254"/>
                  </a:cubicBezTo>
                  <a:cubicBezTo>
                    <a:pt x="6974" y="366"/>
                    <a:pt x="6828" y="514"/>
                    <a:pt x="6698" y="678"/>
                  </a:cubicBezTo>
                  <a:cubicBezTo>
                    <a:pt x="6657" y="663"/>
                    <a:pt x="6621" y="644"/>
                    <a:pt x="6581" y="631"/>
                  </a:cubicBezTo>
                  <a:cubicBezTo>
                    <a:pt x="6220" y="519"/>
                    <a:pt x="5844" y="465"/>
                    <a:pt x="5467" y="465"/>
                  </a:cubicBezTo>
                  <a:cubicBezTo>
                    <a:pt x="4672" y="465"/>
                    <a:pt x="3877" y="707"/>
                    <a:pt x="3224" y="1160"/>
                  </a:cubicBezTo>
                  <a:cubicBezTo>
                    <a:pt x="2949" y="813"/>
                    <a:pt x="2560" y="556"/>
                    <a:pt x="2130" y="464"/>
                  </a:cubicBezTo>
                  <a:cubicBezTo>
                    <a:pt x="2014" y="440"/>
                    <a:pt x="1896" y="428"/>
                    <a:pt x="1777" y="428"/>
                  </a:cubicBezTo>
                  <a:cubicBezTo>
                    <a:pt x="1303" y="428"/>
                    <a:pt x="829" y="621"/>
                    <a:pt x="514" y="976"/>
                  </a:cubicBezTo>
                  <a:cubicBezTo>
                    <a:pt x="10" y="1539"/>
                    <a:pt x="0" y="2476"/>
                    <a:pt x="487" y="3055"/>
                  </a:cubicBezTo>
                  <a:cubicBezTo>
                    <a:pt x="772" y="3392"/>
                    <a:pt x="1206" y="3575"/>
                    <a:pt x="1645" y="3594"/>
                  </a:cubicBezTo>
                  <a:cubicBezTo>
                    <a:pt x="1572" y="3954"/>
                    <a:pt x="1546" y="4322"/>
                    <a:pt x="1579" y="4689"/>
                  </a:cubicBezTo>
                  <a:cubicBezTo>
                    <a:pt x="2413" y="5146"/>
                    <a:pt x="3371" y="5379"/>
                    <a:pt x="4324" y="5379"/>
                  </a:cubicBezTo>
                  <a:cubicBezTo>
                    <a:pt x="5497" y="5379"/>
                    <a:pt x="6663" y="5026"/>
                    <a:pt x="7582" y="4304"/>
                  </a:cubicBezTo>
                  <a:cubicBezTo>
                    <a:pt x="8203" y="4217"/>
                    <a:pt x="8842" y="3787"/>
                    <a:pt x="9144" y="3236"/>
                  </a:cubicBezTo>
                  <a:cubicBezTo>
                    <a:pt x="9076" y="3005"/>
                    <a:pt x="8979" y="2787"/>
                    <a:pt x="8870" y="2575"/>
                  </a:cubicBezTo>
                  <a:cubicBezTo>
                    <a:pt x="9184" y="2312"/>
                    <a:pt x="9428" y="1987"/>
                    <a:pt x="9493" y="1589"/>
                  </a:cubicBezTo>
                  <a:cubicBezTo>
                    <a:pt x="9583" y="1031"/>
                    <a:pt x="9265" y="443"/>
                    <a:pt x="8768" y="177"/>
                  </a:cubicBezTo>
                  <a:cubicBezTo>
                    <a:pt x="8546" y="57"/>
                    <a:pt x="8296" y="1"/>
                    <a:pt x="80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79"/>
            <p:cNvSpPr/>
            <p:nvPr/>
          </p:nvSpPr>
          <p:spPr>
            <a:xfrm>
              <a:off x="3163466" y="2538859"/>
              <a:ext cx="306864" cy="500171"/>
            </a:xfrm>
            <a:custGeom>
              <a:avLst/>
              <a:gdLst/>
              <a:ahLst/>
              <a:cxnLst/>
              <a:rect l="l" t="t" r="r" b="b"/>
              <a:pathLst>
                <a:path w="10874" h="17724" extrusionOk="0">
                  <a:moveTo>
                    <a:pt x="6288" y="1"/>
                  </a:moveTo>
                  <a:lnTo>
                    <a:pt x="3820" y="942"/>
                  </a:lnTo>
                  <a:cubicBezTo>
                    <a:pt x="3957" y="926"/>
                    <a:pt x="4094" y="918"/>
                    <a:pt x="4231" y="918"/>
                  </a:cubicBezTo>
                  <a:cubicBezTo>
                    <a:pt x="5807" y="918"/>
                    <a:pt x="7320" y="1960"/>
                    <a:pt x="8042" y="3378"/>
                  </a:cubicBezTo>
                  <a:cubicBezTo>
                    <a:pt x="8826" y="4920"/>
                    <a:pt x="8760" y="6804"/>
                    <a:pt x="8128" y="8414"/>
                  </a:cubicBezTo>
                  <a:cubicBezTo>
                    <a:pt x="7496" y="10025"/>
                    <a:pt x="6349" y="11389"/>
                    <a:pt x="5056" y="12537"/>
                  </a:cubicBezTo>
                  <a:cubicBezTo>
                    <a:pt x="3586" y="13845"/>
                    <a:pt x="1901" y="14911"/>
                    <a:pt x="88" y="15681"/>
                  </a:cubicBezTo>
                  <a:cubicBezTo>
                    <a:pt x="45" y="16394"/>
                    <a:pt x="42" y="17012"/>
                    <a:pt x="0" y="17724"/>
                  </a:cubicBezTo>
                  <a:cubicBezTo>
                    <a:pt x="2536" y="17353"/>
                    <a:pt x="4926" y="16040"/>
                    <a:pt x="6797" y="14289"/>
                  </a:cubicBezTo>
                  <a:cubicBezTo>
                    <a:pt x="8665" y="12539"/>
                    <a:pt x="9983" y="10205"/>
                    <a:pt x="10518" y="7699"/>
                  </a:cubicBezTo>
                  <a:cubicBezTo>
                    <a:pt x="10868" y="6059"/>
                    <a:pt x="10874" y="4291"/>
                    <a:pt x="10175" y="2767"/>
                  </a:cubicBezTo>
                  <a:cubicBezTo>
                    <a:pt x="9476" y="1243"/>
                    <a:pt x="7966" y="24"/>
                    <a:pt x="6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79"/>
            <p:cNvSpPr/>
            <p:nvPr/>
          </p:nvSpPr>
          <p:spPr>
            <a:xfrm>
              <a:off x="3007183" y="2657270"/>
              <a:ext cx="515015" cy="382099"/>
            </a:xfrm>
            <a:custGeom>
              <a:avLst/>
              <a:gdLst/>
              <a:ahLst/>
              <a:cxnLst/>
              <a:rect l="l" t="t" r="r" b="b"/>
              <a:pathLst>
                <a:path w="18250" h="13540" extrusionOk="0">
                  <a:moveTo>
                    <a:pt x="14696" y="1"/>
                  </a:moveTo>
                  <a:cubicBezTo>
                    <a:pt x="13429" y="1"/>
                    <a:pt x="12078" y="150"/>
                    <a:pt x="10600" y="557"/>
                  </a:cubicBezTo>
                  <a:cubicBezTo>
                    <a:pt x="8742" y="1067"/>
                    <a:pt x="4760" y="2816"/>
                    <a:pt x="1797" y="5812"/>
                  </a:cubicBezTo>
                  <a:cubicBezTo>
                    <a:pt x="857" y="6763"/>
                    <a:pt x="189" y="7947"/>
                    <a:pt x="95" y="9281"/>
                  </a:cubicBezTo>
                  <a:cubicBezTo>
                    <a:pt x="0" y="10616"/>
                    <a:pt x="482" y="12011"/>
                    <a:pt x="1486" y="12894"/>
                  </a:cubicBezTo>
                  <a:cubicBezTo>
                    <a:pt x="2010" y="13354"/>
                    <a:pt x="2600" y="13540"/>
                    <a:pt x="3219" y="13540"/>
                  </a:cubicBezTo>
                  <a:cubicBezTo>
                    <a:pt x="3788" y="13540"/>
                    <a:pt x="4382" y="13383"/>
                    <a:pt x="4972" y="13136"/>
                  </a:cubicBezTo>
                  <a:cubicBezTo>
                    <a:pt x="7883" y="11918"/>
                    <a:pt x="10535" y="9957"/>
                    <a:pt x="12529" y="7513"/>
                  </a:cubicBezTo>
                  <a:cubicBezTo>
                    <a:pt x="13294" y="7304"/>
                    <a:pt x="14298" y="7077"/>
                    <a:pt x="15062" y="6868"/>
                  </a:cubicBezTo>
                  <a:cubicBezTo>
                    <a:pt x="15175" y="7166"/>
                    <a:pt x="15532" y="7343"/>
                    <a:pt x="15865" y="7343"/>
                  </a:cubicBezTo>
                  <a:cubicBezTo>
                    <a:pt x="15938" y="7343"/>
                    <a:pt x="16010" y="7334"/>
                    <a:pt x="16077" y="7317"/>
                  </a:cubicBezTo>
                  <a:cubicBezTo>
                    <a:pt x="16439" y="6839"/>
                    <a:pt x="16786" y="6381"/>
                    <a:pt x="17147" y="5903"/>
                  </a:cubicBezTo>
                  <a:cubicBezTo>
                    <a:pt x="17398" y="5897"/>
                    <a:pt x="17639" y="5749"/>
                    <a:pt x="17757" y="5530"/>
                  </a:cubicBezTo>
                  <a:cubicBezTo>
                    <a:pt x="17877" y="5311"/>
                    <a:pt x="17880" y="4963"/>
                    <a:pt x="17748" y="4751"/>
                  </a:cubicBezTo>
                  <a:cubicBezTo>
                    <a:pt x="18001" y="4613"/>
                    <a:pt x="18181" y="4349"/>
                    <a:pt x="18215" y="4064"/>
                  </a:cubicBezTo>
                  <a:cubicBezTo>
                    <a:pt x="18249" y="3779"/>
                    <a:pt x="18217" y="3407"/>
                    <a:pt x="18007" y="3213"/>
                  </a:cubicBezTo>
                  <a:cubicBezTo>
                    <a:pt x="18130" y="2925"/>
                    <a:pt x="18153" y="2504"/>
                    <a:pt x="17976" y="2246"/>
                  </a:cubicBezTo>
                  <a:cubicBezTo>
                    <a:pt x="17488" y="1530"/>
                    <a:pt x="16966" y="810"/>
                    <a:pt x="16478" y="93"/>
                  </a:cubicBezTo>
                  <a:cubicBezTo>
                    <a:pt x="15900" y="36"/>
                    <a:pt x="15308" y="1"/>
                    <a:pt x="14696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79"/>
            <p:cNvSpPr/>
            <p:nvPr/>
          </p:nvSpPr>
          <p:spPr>
            <a:xfrm>
              <a:off x="3464347" y="2700729"/>
              <a:ext cx="57653" cy="49441"/>
            </a:xfrm>
            <a:custGeom>
              <a:avLst/>
              <a:gdLst/>
              <a:ahLst/>
              <a:cxnLst/>
              <a:rect l="l" t="t" r="r" b="b"/>
              <a:pathLst>
                <a:path w="2043" h="1752" extrusionOk="0">
                  <a:moveTo>
                    <a:pt x="160" y="0"/>
                  </a:moveTo>
                  <a:cubicBezTo>
                    <a:pt x="120" y="0"/>
                    <a:pt x="80" y="17"/>
                    <a:pt x="52" y="51"/>
                  </a:cubicBezTo>
                  <a:cubicBezTo>
                    <a:pt x="1" y="111"/>
                    <a:pt x="8" y="199"/>
                    <a:pt x="68" y="250"/>
                  </a:cubicBezTo>
                  <a:lnTo>
                    <a:pt x="1792" y="1718"/>
                  </a:lnTo>
                  <a:cubicBezTo>
                    <a:pt x="1817" y="1739"/>
                    <a:pt x="1850" y="1751"/>
                    <a:pt x="1882" y="1751"/>
                  </a:cubicBezTo>
                  <a:cubicBezTo>
                    <a:pt x="1920" y="1751"/>
                    <a:pt x="1961" y="1734"/>
                    <a:pt x="1991" y="1702"/>
                  </a:cubicBezTo>
                  <a:cubicBezTo>
                    <a:pt x="2042" y="1641"/>
                    <a:pt x="2035" y="1552"/>
                    <a:pt x="1975" y="1501"/>
                  </a:cubicBezTo>
                  <a:lnTo>
                    <a:pt x="252" y="34"/>
                  </a:lnTo>
                  <a:cubicBezTo>
                    <a:pt x="225" y="11"/>
                    <a:pt x="192" y="0"/>
                    <a:pt x="16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9"/>
            <p:cNvSpPr/>
            <p:nvPr/>
          </p:nvSpPr>
          <p:spPr>
            <a:xfrm>
              <a:off x="3461187" y="2741789"/>
              <a:ext cx="53872" cy="54154"/>
            </a:xfrm>
            <a:custGeom>
              <a:avLst/>
              <a:gdLst/>
              <a:ahLst/>
              <a:cxnLst/>
              <a:rect l="l" t="t" r="r" b="b"/>
              <a:pathLst>
                <a:path w="1909" h="1919" extrusionOk="0">
                  <a:moveTo>
                    <a:pt x="156" y="1"/>
                  </a:moveTo>
                  <a:cubicBezTo>
                    <a:pt x="120" y="1"/>
                    <a:pt x="84" y="14"/>
                    <a:pt x="56" y="42"/>
                  </a:cubicBezTo>
                  <a:cubicBezTo>
                    <a:pt x="1" y="96"/>
                    <a:pt x="1" y="184"/>
                    <a:pt x="55" y="241"/>
                  </a:cubicBezTo>
                  <a:lnTo>
                    <a:pt x="1653" y="1877"/>
                  </a:lnTo>
                  <a:cubicBezTo>
                    <a:pt x="1682" y="1904"/>
                    <a:pt x="1718" y="1919"/>
                    <a:pt x="1755" y="1919"/>
                  </a:cubicBezTo>
                  <a:cubicBezTo>
                    <a:pt x="1791" y="1919"/>
                    <a:pt x="1826" y="1906"/>
                    <a:pt x="1853" y="1880"/>
                  </a:cubicBezTo>
                  <a:cubicBezTo>
                    <a:pt x="1909" y="1824"/>
                    <a:pt x="1909" y="1736"/>
                    <a:pt x="1855" y="1679"/>
                  </a:cubicBezTo>
                  <a:lnTo>
                    <a:pt x="257" y="43"/>
                  </a:lnTo>
                  <a:cubicBezTo>
                    <a:pt x="229" y="15"/>
                    <a:pt x="192" y="1"/>
                    <a:pt x="15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9"/>
            <p:cNvSpPr/>
            <p:nvPr/>
          </p:nvSpPr>
          <p:spPr>
            <a:xfrm>
              <a:off x="3454470" y="2790130"/>
              <a:ext cx="41512" cy="37138"/>
            </a:xfrm>
            <a:custGeom>
              <a:avLst/>
              <a:gdLst/>
              <a:ahLst/>
              <a:cxnLst/>
              <a:rect l="l" t="t" r="r" b="b"/>
              <a:pathLst>
                <a:path w="1471" h="1316" extrusionOk="0">
                  <a:moveTo>
                    <a:pt x="158" y="1"/>
                  </a:moveTo>
                  <a:cubicBezTo>
                    <a:pt x="119" y="1"/>
                    <a:pt x="81" y="17"/>
                    <a:pt x="53" y="48"/>
                  </a:cubicBezTo>
                  <a:cubicBezTo>
                    <a:pt x="1" y="106"/>
                    <a:pt x="7" y="196"/>
                    <a:pt x="65" y="248"/>
                  </a:cubicBezTo>
                  <a:lnTo>
                    <a:pt x="1220" y="1280"/>
                  </a:lnTo>
                  <a:cubicBezTo>
                    <a:pt x="1246" y="1303"/>
                    <a:pt x="1281" y="1316"/>
                    <a:pt x="1314" y="1316"/>
                  </a:cubicBezTo>
                  <a:cubicBezTo>
                    <a:pt x="1352" y="1316"/>
                    <a:pt x="1390" y="1300"/>
                    <a:pt x="1419" y="1268"/>
                  </a:cubicBezTo>
                  <a:cubicBezTo>
                    <a:pt x="1471" y="1210"/>
                    <a:pt x="1467" y="1121"/>
                    <a:pt x="1409" y="1069"/>
                  </a:cubicBezTo>
                  <a:lnTo>
                    <a:pt x="252" y="37"/>
                  </a:lnTo>
                  <a:cubicBezTo>
                    <a:pt x="226" y="13"/>
                    <a:pt x="192" y="1"/>
                    <a:pt x="15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9"/>
            <p:cNvSpPr/>
            <p:nvPr/>
          </p:nvSpPr>
          <p:spPr>
            <a:xfrm>
              <a:off x="3422243" y="2836072"/>
              <a:ext cx="39508" cy="19528"/>
            </a:xfrm>
            <a:custGeom>
              <a:avLst/>
              <a:gdLst/>
              <a:ahLst/>
              <a:cxnLst/>
              <a:rect l="l" t="t" r="r" b="b"/>
              <a:pathLst>
                <a:path w="1400" h="692" extrusionOk="0">
                  <a:moveTo>
                    <a:pt x="1243" y="1"/>
                  </a:moveTo>
                  <a:cubicBezTo>
                    <a:pt x="1226" y="1"/>
                    <a:pt x="1209" y="4"/>
                    <a:pt x="1192" y="10"/>
                  </a:cubicBezTo>
                  <a:lnTo>
                    <a:pt x="110" y="420"/>
                  </a:lnTo>
                  <a:cubicBezTo>
                    <a:pt x="37" y="446"/>
                    <a:pt x="1" y="529"/>
                    <a:pt x="27" y="602"/>
                  </a:cubicBezTo>
                  <a:cubicBezTo>
                    <a:pt x="49" y="657"/>
                    <a:pt x="102" y="692"/>
                    <a:pt x="161" y="692"/>
                  </a:cubicBezTo>
                  <a:cubicBezTo>
                    <a:pt x="177" y="692"/>
                    <a:pt x="194" y="690"/>
                    <a:pt x="209" y="683"/>
                  </a:cubicBezTo>
                  <a:lnTo>
                    <a:pt x="1291" y="275"/>
                  </a:lnTo>
                  <a:cubicBezTo>
                    <a:pt x="1364" y="247"/>
                    <a:pt x="1400" y="166"/>
                    <a:pt x="1374" y="93"/>
                  </a:cubicBezTo>
                  <a:cubicBezTo>
                    <a:pt x="1352" y="37"/>
                    <a:pt x="1300" y="1"/>
                    <a:pt x="124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9"/>
            <p:cNvSpPr/>
            <p:nvPr/>
          </p:nvSpPr>
          <p:spPr>
            <a:xfrm>
              <a:off x="3335382" y="2863276"/>
              <a:ext cx="25511" cy="8071"/>
            </a:xfrm>
            <a:custGeom>
              <a:avLst/>
              <a:gdLst/>
              <a:ahLst/>
              <a:cxnLst/>
              <a:rect l="l" t="t" r="r" b="b"/>
              <a:pathLst>
                <a:path w="904" h="286" extrusionOk="0">
                  <a:moveTo>
                    <a:pt x="901" y="1"/>
                  </a:moveTo>
                  <a:lnTo>
                    <a:pt x="141" y="2"/>
                  </a:lnTo>
                  <a:cubicBezTo>
                    <a:pt x="64" y="2"/>
                    <a:pt x="0" y="66"/>
                    <a:pt x="0" y="143"/>
                  </a:cubicBezTo>
                  <a:cubicBezTo>
                    <a:pt x="0" y="222"/>
                    <a:pt x="64" y="286"/>
                    <a:pt x="141" y="286"/>
                  </a:cubicBezTo>
                  <a:lnTo>
                    <a:pt x="902" y="284"/>
                  </a:lnTo>
                  <a:lnTo>
                    <a:pt x="904" y="142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9"/>
            <p:cNvSpPr/>
            <p:nvPr/>
          </p:nvSpPr>
          <p:spPr>
            <a:xfrm>
              <a:off x="3061366" y="2738995"/>
              <a:ext cx="99786" cy="78310"/>
            </a:xfrm>
            <a:custGeom>
              <a:avLst/>
              <a:gdLst/>
              <a:ahLst/>
              <a:cxnLst/>
              <a:rect l="l" t="t" r="r" b="b"/>
              <a:pathLst>
                <a:path w="3536" h="2775" extrusionOk="0">
                  <a:moveTo>
                    <a:pt x="3375" y="0"/>
                  </a:moveTo>
                  <a:cubicBezTo>
                    <a:pt x="3351" y="0"/>
                    <a:pt x="3327" y="6"/>
                    <a:pt x="3305" y="19"/>
                  </a:cubicBezTo>
                  <a:cubicBezTo>
                    <a:pt x="2110" y="703"/>
                    <a:pt x="1018" y="1550"/>
                    <a:pt x="57" y="2535"/>
                  </a:cubicBezTo>
                  <a:cubicBezTo>
                    <a:pt x="1" y="2592"/>
                    <a:pt x="4" y="2680"/>
                    <a:pt x="59" y="2736"/>
                  </a:cubicBezTo>
                  <a:cubicBezTo>
                    <a:pt x="86" y="2763"/>
                    <a:pt x="121" y="2775"/>
                    <a:pt x="158" y="2775"/>
                  </a:cubicBezTo>
                  <a:cubicBezTo>
                    <a:pt x="194" y="2775"/>
                    <a:pt x="230" y="2760"/>
                    <a:pt x="261" y="2731"/>
                  </a:cubicBezTo>
                  <a:cubicBezTo>
                    <a:pt x="1202" y="1765"/>
                    <a:pt x="2273" y="936"/>
                    <a:pt x="3444" y="264"/>
                  </a:cubicBezTo>
                  <a:cubicBezTo>
                    <a:pt x="3512" y="225"/>
                    <a:pt x="3536" y="138"/>
                    <a:pt x="3498" y="71"/>
                  </a:cubicBezTo>
                  <a:cubicBezTo>
                    <a:pt x="3471" y="25"/>
                    <a:pt x="3424" y="0"/>
                    <a:pt x="33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9"/>
            <p:cNvSpPr/>
            <p:nvPr/>
          </p:nvSpPr>
          <p:spPr>
            <a:xfrm>
              <a:off x="3336849" y="2350603"/>
              <a:ext cx="234536" cy="222797"/>
            </a:xfrm>
            <a:custGeom>
              <a:avLst/>
              <a:gdLst/>
              <a:ahLst/>
              <a:cxnLst/>
              <a:rect l="l" t="t" r="r" b="b"/>
              <a:pathLst>
                <a:path w="8311" h="7895" extrusionOk="0">
                  <a:moveTo>
                    <a:pt x="6807" y="0"/>
                  </a:moveTo>
                  <a:cubicBezTo>
                    <a:pt x="6609" y="531"/>
                    <a:pt x="6048" y="895"/>
                    <a:pt x="5485" y="895"/>
                  </a:cubicBezTo>
                  <a:cubicBezTo>
                    <a:pt x="5392" y="895"/>
                    <a:pt x="5299" y="885"/>
                    <a:pt x="5207" y="865"/>
                  </a:cubicBezTo>
                  <a:cubicBezTo>
                    <a:pt x="4892" y="792"/>
                    <a:pt x="4588" y="610"/>
                    <a:pt x="4275" y="610"/>
                  </a:cubicBezTo>
                  <a:cubicBezTo>
                    <a:pt x="4231" y="610"/>
                    <a:pt x="4186" y="614"/>
                    <a:pt x="4141" y="622"/>
                  </a:cubicBezTo>
                  <a:cubicBezTo>
                    <a:pt x="3826" y="679"/>
                    <a:pt x="3595" y="942"/>
                    <a:pt x="3387" y="1188"/>
                  </a:cubicBezTo>
                  <a:cubicBezTo>
                    <a:pt x="3059" y="1584"/>
                    <a:pt x="2608" y="1797"/>
                    <a:pt x="2280" y="2194"/>
                  </a:cubicBezTo>
                  <a:cubicBezTo>
                    <a:pt x="2216" y="2050"/>
                    <a:pt x="2126" y="1847"/>
                    <a:pt x="2062" y="1703"/>
                  </a:cubicBezTo>
                  <a:cubicBezTo>
                    <a:pt x="1915" y="1653"/>
                    <a:pt x="1760" y="1629"/>
                    <a:pt x="1606" y="1629"/>
                  </a:cubicBezTo>
                  <a:cubicBezTo>
                    <a:pt x="1130" y="1629"/>
                    <a:pt x="651" y="1855"/>
                    <a:pt x="371" y="2242"/>
                  </a:cubicBezTo>
                  <a:cubicBezTo>
                    <a:pt x="0" y="2756"/>
                    <a:pt x="8" y="3512"/>
                    <a:pt x="388" y="4016"/>
                  </a:cubicBezTo>
                  <a:cubicBezTo>
                    <a:pt x="671" y="4390"/>
                    <a:pt x="1140" y="4606"/>
                    <a:pt x="1607" y="4606"/>
                  </a:cubicBezTo>
                  <a:cubicBezTo>
                    <a:pt x="1771" y="4606"/>
                    <a:pt x="1936" y="4579"/>
                    <a:pt x="2091" y="4523"/>
                  </a:cubicBezTo>
                  <a:lnTo>
                    <a:pt x="2091" y="4523"/>
                  </a:lnTo>
                  <a:cubicBezTo>
                    <a:pt x="2062" y="5110"/>
                    <a:pt x="2094" y="5697"/>
                    <a:pt x="2065" y="6282"/>
                  </a:cubicBezTo>
                  <a:cubicBezTo>
                    <a:pt x="2023" y="7138"/>
                    <a:pt x="3038" y="7719"/>
                    <a:pt x="3884" y="7861"/>
                  </a:cubicBezTo>
                  <a:cubicBezTo>
                    <a:pt x="4020" y="7884"/>
                    <a:pt x="4157" y="7895"/>
                    <a:pt x="4294" y="7895"/>
                  </a:cubicBezTo>
                  <a:cubicBezTo>
                    <a:pt x="5010" y="7895"/>
                    <a:pt x="5723" y="7594"/>
                    <a:pt x="6182" y="7041"/>
                  </a:cubicBezTo>
                  <a:cubicBezTo>
                    <a:pt x="6198" y="6597"/>
                    <a:pt x="6264" y="6167"/>
                    <a:pt x="6281" y="5721"/>
                  </a:cubicBezTo>
                  <a:cubicBezTo>
                    <a:pt x="7082" y="5370"/>
                    <a:pt x="7727" y="4678"/>
                    <a:pt x="8019" y="3854"/>
                  </a:cubicBezTo>
                  <a:cubicBezTo>
                    <a:pt x="8311" y="3031"/>
                    <a:pt x="8013" y="2203"/>
                    <a:pt x="7876" y="1338"/>
                  </a:cubicBezTo>
                  <a:cubicBezTo>
                    <a:pt x="7786" y="758"/>
                    <a:pt x="7324" y="273"/>
                    <a:pt x="6807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79"/>
            <p:cNvSpPr/>
            <p:nvPr/>
          </p:nvSpPr>
          <p:spPr>
            <a:xfrm>
              <a:off x="3449814" y="2416158"/>
              <a:ext cx="16001" cy="16001"/>
            </a:xfrm>
            <a:custGeom>
              <a:avLst/>
              <a:gdLst/>
              <a:ahLst/>
              <a:cxnLst/>
              <a:rect l="l" t="t" r="r" b="b"/>
              <a:pathLst>
                <a:path w="567" h="567" extrusionOk="0">
                  <a:moveTo>
                    <a:pt x="283" y="0"/>
                  </a:moveTo>
                  <a:cubicBezTo>
                    <a:pt x="126" y="0"/>
                    <a:pt x="0" y="128"/>
                    <a:pt x="0" y="283"/>
                  </a:cubicBezTo>
                  <a:cubicBezTo>
                    <a:pt x="0" y="440"/>
                    <a:pt x="126" y="567"/>
                    <a:pt x="283" y="567"/>
                  </a:cubicBezTo>
                  <a:cubicBezTo>
                    <a:pt x="440" y="567"/>
                    <a:pt x="567" y="440"/>
                    <a:pt x="567" y="283"/>
                  </a:cubicBezTo>
                  <a:cubicBezTo>
                    <a:pt x="567" y="128"/>
                    <a:pt x="440" y="0"/>
                    <a:pt x="28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9"/>
            <p:cNvSpPr/>
            <p:nvPr/>
          </p:nvSpPr>
          <p:spPr>
            <a:xfrm>
              <a:off x="3531031" y="2410655"/>
              <a:ext cx="16001" cy="16029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3" y="0"/>
                  </a:moveTo>
                  <a:cubicBezTo>
                    <a:pt x="128" y="0"/>
                    <a:pt x="0" y="127"/>
                    <a:pt x="0" y="284"/>
                  </a:cubicBezTo>
                  <a:cubicBezTo>
                    <a:pt x="0" y="439"/>
                    <a:pt x="128" y="567"/>
                    <a:pt x="283" y="567"/>
                  </a:cubicBezTo>
                  <a:cubicBezTo>
                    <a:pt x="440" y="567"/>
                    <a:pt x="567" y="439"/>
                    <a:pt x="567" y="284"/>
                  </a:cubicBezTo>
                  <a:cubicBezTo>
                    <a:pt x="567" y="127"/>
                    <a:pt x="440" y="0"/>
                    <a:pt x="28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9"/>
            <p:cNvSpPr/>
            <p:nvPr/>
          </p:nvSpPr>
          <p:spPr>
            <a:xfrm>
              <a:off x="3493386" y="2414352"/>
              <a:ext cx="20036" cy="36093"/>
            </a:xfrm>
            <a:custGeom>
              <a:avLst/>
              <a:gdLst/>
              <a:ahLst/>
              <a:cxnLst/>
              <a:rect l="l" t="t" r="r" b="b"/>
              <a:pathLst>
                <a:path w="710" h="1279" extrusionOk="0">
                  <a:moveTo>
                    <a:pt x="401" y="1"/>
                  </a:moveTo>
                  <a:cubicBezTo>
                    <a:pt x="392" y="1"/>
                    <a:pt x="383" y="1"/>
                    <a:pt x="374" y="3"/>
                  </a:cubicBezTo>
                  <a:cubicBezTo>
                    <a:pt x="295" y="18"/>
                    <a:pt x="245" y="92"/>
                    <a:pt x="259" y="169"/>
                  </a:cubicBezTo>
                  <a:lnTo>
                    <a:pt x="397" y="936"/>
                  </a:lnTo>
                  <a:cubicBezTo>
                    <a:pt x="372" y="942"/>
                    <a:pt x="346" y="949"/>
                    <a:pt x="322" y="955"/>
                  </a:cubicBezTo>
                  <a:cubicBezTo>
                    <a:pt x="255" y="971"/>
                    <a:pt x="185" y="990"/>
                    <a:pt x="131" y="997"/>
                  </a:cubicBezTo>
                  <a:cubicBezTo>
                    <a:pt x="54" y="1007"/>
                    <a:pt x="0" y="1078"/>
                    <a:pt x="11" y="1157"/>
                  </a:cubicBezTo>
                  <a:cubicBezTo>
                    <a:pt x="19" y="1226"/>
                    <a:pt x="82" y="1279"/>
                    <a:pt x="150" y="1279"/>
                  </a:cubicBezTo>
                  <a:lnTo>
                    <a:pt x="172" y="1279"/>
                  </a:lnTo>
                  <a:cubicBezTo>
                    <a:pt x="236" y="1269"/>
                    <a:pt x="314" y="1251"/>
                    <a:pt x="393" y="1231"/>
                  </a:cubicBezTo>
                  <a:cubicBezTo>
                    <a:pt x="460" y="1215"/>
                    <a:pt x="528" y="1196"/>
                    <a:pt x="583" y="1189"/>
                  </a:cubicBezTo>
                  <a:cubicBezTo>
                    <a:pt x="621" y="1181"/>
                    <a:pt x="656" y="1161"/>
                    <a:pt x="677" y="1131"/>
                  </a:cubicBezTo>
                  <a:cubicBezTo>
                    <a:pt x="701" y="1099"/>
                    <a:pt x="709" y="1061"/>
                    <a:pt x="702" y="1022"/>
                  </a:cubicBezTo>
                  <a:lnTo>
                    <a:pt x="539" y="118"/>
                  </a:lnTo>
                  <a:cubicBezTo>
                    <a:pt x="527" y="48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79"/>
            <p:cNvSpPr/>
            <p:nvPr/>
          </p:nvSpPr>
          <p:spPr>
            <a:xfrm>
              <a:off x="3467564" y="2448019"/>
              <a:ext cx="23310" cy="20177"/>
            </a:xfrm>
            <a:custGeom>
              <a:avLst/>
              <a:gdLst/>
              <a:ahLst/>
              <a:cxnLst/>
              <a:rect l="l" t="t" r="r" b="b"/>
              <a:pathLst>
                <a:path w="826" h="715" extrusionOk="0">
                  <a:moveTo>
                    <a:pt x="143" y="0"/>
                  </a:moveTo>
                  <a:cubicBezTo>
                    <a:pt x="66" y="0"/>
                    <a:pt x="2" y="64"/>
                    <a:pt x="2" y="141"/>
                  </a:cubicBezTo>
                  <a:cubicBezTo>
                    <a:pt x="0" y="307"/>
                    <a:pt x="82" y="468"/>
                    <a:pt x="221" y="581"/>
                  </a:cubicBezTo>
                  <a:cubicBezTo>
                    <a:pt x="331" y="668"/>
                    <a:pt x="461" y="715"/>
                    <a:pt x="589" y="715"/>
                  </a:cubicBezTo>
                  <a:cubicBezTo>
                    <a:pt x="626" y="715"/>
                    <a:pt x="663" y="710"/>
                    <a:pt x="702" y="705"/>
                  </a:cubicBezTo>
                  <a:cubicBezTo>
                    <a:pt x="779" y="689"/>
                    <a:pt x="825" y="612"/>
                    <a:pt x="809" y="536"/>
                  </a:cubicBezTo>
                  <a:cubicBezTo>
                    <a:pt x="794" y="470"/>
                    <a:pt x="737" y="425"/>
                    <a:pt x="673" y="425"/>
                  </a:cubicBezTo>
                  <a:cubicBezTo>
                    <a:pt x="663" y="425"/>
                    <a:pt x="652" y="426"/>
                    <a:pt x="641" y="429"/>
                  </a:cubicBezTo>
                  <a:cubicBezTo>
                    <a:pt x="625" y="432"/>
                    <a:pt x="609" y="433"/>
                    <a:pt x="593" y="433"/>
                  </a:cubicBezTo>
                  <a:cubicBezTo>
                    <a:pt x="528" y="433"/>
                    <a:pt x="459" y="408"/>
                    <a:pt x="401" y="362"/>
                  </a:cubicBezTo>
                  <a:cubicBezTo>
                    <a:pt x="329" y="301"/>
                    <a:pt x="285" y="219"/>
                    <a:pt x="285" y="141"/>
                  </a:cubicBezTo>
                  <a:cubicBezTo>
                    <a:pt x="285" y="64"/>
                    <a:pt x="221" y="0"/>
                    <a:pt x="14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79"/>
            <p:cNvSpPr/>
            <p:nvPr/>
          </p:nvSpPr>
          <p:spPr>
            <a:xfrm>
              <a:off x="3436466" y="2384213"/>
              <a:ext cx="44193" cy="18766"/>
            </a:xfrm>
            <a:custGeom>
              <a:avLst/>
              <a:gdLst/>
              <a:ahLst/>
              <a:cxnLst/>
              <a:rect l="l" t="t" r="r" b="b"/>
              <a:pathLst>
                <a:path w="1566" h="665" extrusionOk="0">
                  <a:moveTo>
                    <a:pt x="797" y="1"/>
                  </a:moveTo>
                  <a:cubicBezTo>
                    <a:pt x="783" y="1"/>
                    <a:pt x="769" y="1"/>
                    <a:pt x="755" y="2"/>
                  </a:cubicBezTo>
                  <a:cubicBezTo>
                    <a:pt x="460" y="18"/>
                    <a:pt x="180" y="197"/>
                    <a:pt x="37" y="454"/>
                  </a:cubicBezTo>
                  <a:cubicBezTo>
                    <a:pt x="1" y="522"/>
                    <a:pt x="24" y="608"/>
                    <a:pt x="94" y="647"/>
                  </a:cubicBezTo>
                  <a:cubicBezTo>
                    <a:pt x="116" y="659"/>
                    <a:pt x="139" y="664"/>
                    <a:pt x="162" y="664"/>
                  </a:cubicBezTo>
                  <a:cubicBezTo>
                    <a:pt x="213" y="664"/>
                    <a:pt x="261" y="640"/>
                    <a:pt x="286" y="592"/>
                  </a:cubicBezTo>
                  <a:cubicBezTo>
                    <a:pt x="382" y="417"/>
                    <a:pt x="570" y="297"/>
                    <a:pt x="771" y="285"/>
                  </a:cubicBezTo>
                  <a:cubicBezTo>
                    <a:pt x="785" y="284"/>
                    <a:pt x="800" y="283"/>
                    <a:pt x="814" y="283"/>
                  </a:cubicBezTo>
                  <a:cubicBezTo>
                    <a:pt x="994" y="283"/>
                    <a:pt x="1183" y="382"/>
                    <a:pt x="1290" y="532"/>
                  </a:cubicBezTo>
                  <a:cubicBezTo>
                    <a:pt x="1319" y="570"/>
                    <a:pt x="1362" y="591"/>
                    <a:pt x="1407" y="591"/>
                  </a:cubicBezTo>
                  <a:cubicBezTo>
                    <a:pt x="1435" y="591"/>
                    <a:pt x="1464" y="582"/>
                    <a:pt x="1489" y="564"/>
                  </a:cubicBezTo>
                  <a:cubicBezTo>
                    <a:pt x="1551" y="519"/>
                    <a:pt x="1566" y="430"/>
                    <a:pt x="1521" y="367"/>
                  </a:cubicBezTo>
                  <a:cubicBezTo>
                    <a:pt x="1356" y="138"/>
                    <a:pt x="1077" y="1"/>
                    <a:pt x="79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79"/>
            <p:cNvSpPr/>
            <p:nvPr/>
          </p:nvSpPr>
          <p:spPr>
            <a:xfrm>
              <a:off x="3513760" y="2376537"/>
              <a:ext cx="42499" cy="18287"/>
            </a:xfrm>
            <a:custGeom>
              <a:avLst/>
              <a:gdLst/>
              <a:ahLst/>
              <a:cxnLst/>
              <a:rect l="l" t="t" r="r" b="b"/>
              <a:pathLst>
                <a:path w="1506" h="648" extrusionOk="0">
                  <a:moveTo>
                    <a:pt x="794" y="1"/>
                  </a:moveTo>
                  <a:cubicBezTo>
                    <a:pt x="766" y="1"/>
                    <a:pt x="739" y="2"/>
                    <a:pt x="711" y="5"/>
                  </a:cubicBezTo>
                  <a:cubicBezTo>
                    <a:pt x="436" y="33"/>
                    <a:pt x="179" y="197"/>
                    <a:pt x="38" y="434"/>
                  </a:cubicBezTo>
                  <a:cubicBezTo>
                    <a:pt x="1" y="500"/>
                    <a:pt x="22" y="588"/>
                    <a:pt x="89" y="628"/>
                  </a:cubicBezTo>
                  <a:cubicBezTo>
                    <a:pt x="114" y="641"/>
                    <a:pt x="139" y="647"/>
                    <a:pt x="162" y="647"/>
                  </a:cubicBezTo>
                  <a:cubicBezTo>
                    <a:pt x="210" y="647"/>
                    <a:pt x="256" y="623"/>
                    <a:pt x="282" y="575"/>
                  </a:cubicBezTo>
                  <a:cubicBezTo>
                    <a:pt x="377" y="415"/>
                    <a:pt x="553" y="303"/>
                    <a:pt x="737" y="284"/>
                  </a:cubicBezTo>
                  <a:cubicBezTo>
                    <a:pt x="756" y="282"/>
                    <a:pt x="776" y="281"/>
                    <a:pt x="795" y="281"/>
                  </a:cubicBezTo>
                  <a:cubicBezTo>
                    <a:pt x="966" y="281"/>
                    <a:pt x="1132" y="356"/>
                    <a:pt x="1243" y="480"/>
                  </a:cubicBezTo>
                  <a:cubicBezTo>
                    <a:pt x="1271" y="511"/>
                    <a:pt x="1309" y="527"/>
                    <a:pt x="1348" y="527"/>
                  </a:cubicBezTo>
                  <a:cubicBezTo>
                    <a:pt x="1381" y="527"/>
                    <a:pt x="1415" y="515"/>
                    <a:pt x="1442" y="492"/>
                  </a:cubicBezTo>
                  <a:cubicBezTo>
                    <a:pt x="1501" y="439"/>
                    <a:pt x="1506" y="349"/>
                    <a:pt x="1453" y="291"/>
                  </a:cubicBezTo>
                  <a:cubicBezTo>
                    <a:pt x="1288" y="109"/>
                    <a:pt x="1040" y="1"/>
                    <a:pt x="79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79"/>
            <p:cNvSpPr/>
            <p:nvPr/>
          </p:nvSpPr>
          <p:spPr>
            <a:xfrm>
              <a:off x="3494401" y="2344536"/>
              <a:ext cx="37843" cy="47776"/>
            </a:xfrm>
            <a:custGeom>
              <a:avLst/>
              <a:gdLst/>
              <a:ahLst/>
              <a:cxnLst/>
              <a:rect l="l" t="t" r="r" b="b"/>
              <a:pathLst>
                <a:path w="1341" h="1693" extrusionOk="0">
                  <a:moveTo>
                    <a:pt x="1210" y="1"/>
                  </a:moveTo>
                  <a:cubicBezTo>
                    <a:pt x="1205" y="1"/>
                    <a:pt x="1200" y="1"/>
                    <a:pt x="1195" y="1"/>
                  </a:cubicBezTo>
                  <a:cubicBezTo>
                    <a:pt x="1117" y="1"/>
                    <a:pt x="1056" y="65"/>
                    <a:pt x="1056" y="144"/>
                  </a:cubicBezTo>
                  <a:cubicBezTo>
                    <a:pt x="1058" y="706"/>
                    <a:pt x="656" y="1252"/>
                    <a:pt x="117" y="1417"/>
                  </a:cubicBezTo>
                  <a:cubicBezTo>
                    <a:pt x="41" y="1438"/>
                    <a:pt x="1" y="1518"/>
                    <a:pt x="23" y="1592"/>
                  </a:cubicBezTo>
                  <a:cubicBezTo>
                    <a:pt x="41" y="1653"/>
                    <a:pt x="98" y="1693"/>
                    <a:pt x="158" y="1693"/>
                  </a:cubicBezTo>
                  <a:cubicBezTo>
                    <a:pt x="172" y="1693"/>
                    <a:pt x="185" y="1691"/>
                    <a:pt x="197" y="1687"/>
                  </a:cubicBezTo>
                  <a:cubicBezTo>
                    <a:pt x="851" y="1489"/>
                    <a:pt x="1340" y="825"/>
                    <a:pt x="1337" y="142"/>
                  </a:cubicBezTo>
                  <a:cubicBezTo>
                    <a:pt x="1337" y="69"/>
                    <a:pt x="1284" y="1"/>
                    <a:pt x="121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9"/>
            <p:cNvSpPr/>
            <p:nvPr/>
          </p:nvSpPr>
          <p:spPr>
            <a:xfrm>
              <a:off x="3360215" y="2411304"/>
              <a:ext cx="32594" cy="24890"/>
            </a:xfrm>
            <a:custGeom>
              <a:avLst/>
              <a:gdLst/>
              <a:ahLst/>
              <a:cxnLst/>
              <a:rect l="l" t="t" r="r" b="b"/>
              <a:pathLst>
                <a:path w="1155" h="882" extrusionOk="0">
                  <a:moveTo>
                    <a:pt x="162" y="1"/>
                  </a:moveTo>
                  <a:cubicBezTo>
                    <a:pt x="117" y="1"/>
                    <a:pt x="74" y="21"/>
                    <a:pt x="46" y="60"/>
                  </a:cubicBezTo>
                  <a:cubicBezTo>
                    <a:pt x="1" y="124"/>
                    <a:pt x="15" y="213"/>
                    <a:pt x="79" y="258"/>
                  </a:cubicBezTo>
                  <a:lnTo>
                    <a:pt x="910" y="854"/>
                  </a:lnTo>
                  <a:cubicBezTo>
                    <a:pt x="935" y="872"/>
                    <a:pt x="964" y="881"/>
                    <a:pt x="993" y="881"/>
                  </a:cubicBezTo>
                  <a:cubicBezTo>
                    <a:pt x="1036" y="881"/>
                    <a:pt x="1080" y="861"/>
                    <a:pt x="1109" y="822"/>
                  </a:cubicBezTo>
                  <a:cubicBezTo>
                    <a:pt x="1154" y="758"/>
                    <a:pt x="1140" y="669"/>
                    <a:pt x="1076" y="624"/>
                  </a:cubicBezTo>
                  <a:lnTo>
                    <a:pt x="245" y="27"/>
                  </a:lnTo>
                  <a:cubicBezTo>
                    <a:pt x="219" y="9"/>
                    <a:pt x="190" y="1"/>
                    <a:pt x="16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9"/>
            <p:cNvSpPr/>
            <p:nvPr/>
          </p:nvSpPr>
          <p:spPr>
            <a:xfrm>
              <a:off x="3445412" y="2506265"/>
              <a:ext cx="76815" cy="15323"/>
            </a:xfrm>
            <a:custGeom>
              <a:avLst/>
              <a:gdLst/>
              <a:ahLst/>
              <a:cxnLst/>
              <a:rect l="l" t="t" r="r" b="b"/>
              <a:pathLst>
                <a:path w="2722" h="543" extrusionOk="0">
                  <a:moveTo>
                    <a:pt x="160" y="0"/>
                  </a:moveTo>
                  <a:cubicBezTo>
                    <a:pt x="107" y="0"/>
                    <a:pt x="57" y="30"/>
                    <a:pt x="33" y="82"/>
                  </a:cubicBezTo>
                  <a:cubicBezTo>
                    <a:pt x="1" y="153"/>
                    <a:pt x="31" y="237"/>
                    <a:pt x="102" y="269"/>
                  </a:cubicBezTo>
                  <a:cubicBezTo>
                    <a:pt x="498" y="451"/>
                    <a:pt x="930" y="542"/>
                    <a:pt x="1363" y="542"/>
                  </a:cubicBezTo>
                  <a:cubicBezTo>
                    <a:pt x="1796" y="542"/>
                    <a:pt x="2226" y="452"/>
                    <a:pt x="2620" y="271"/>
                  </a:cubicBezTo>
                  <a:cubicBezTo>
                    <a:pt x="2691" y="239"/>
                    <a:pt x="2722" y="155"/>
                    <a:pt x="2690" y="83"/>
                  </a:cubicBezTo>
                  <a:cubicBezTo>
                    <a:pt x="2666" y="32"/>
                    <a:pt x="2615" y="2"/>
                    <a:pt x="2562" y="2"/>
                  </a:cubicBezTo>
                  <a:cubicBezTo>
                    <a:pt x="2542" y="2"/>
                    <a:pt x="2522" y="6"/>
                    <a:pt x="2502" y="15"/>
                  </a:cubicBezTo>
                  <a:cubicBezTo>
                    <a:pt x="2145" y="178"/>
                    <a:pt x="1754" y="260"/>
                    <a:pt x="1363" y="260"/>
                  </a:cubicBezTo>
                  <a:cubicBezTo>
                    <a:pt x="970" y="260"/>
                    <a:pt x="578" y="178"/>
                    <a:pt x="220" y="14"/>
                  </a:cubicBezTo>
                  <a:cubicBezTo>
                    <a:pt x="200" y="4"/>
                    <a:pt x="180" y="0"/>
                    <a:pt x="16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2" name="Google Shape;6552;p79"/>
          <p:cNvGrpSpPr/>
          <p:nvPr/>
        </p:nvGrpSpPr>
        <p:grpSpPr>
          <a:xfrm>
            <a:off x="4084030" y="1589171"/>
            <a:ext cx="1257878" cy="3014122"/>
            <a:chOff x="4084030" y="1589171"/>
            <a:chExt cx="1257878" cy="3014122"/>
          </a:xfrm>
        </p:grpSpPr>
        <p:sp>
          <p:nvSpPr>
            <p:cNvPr id="6553" name="Google Shape;6553;p79"/>
            <p:cNvSpPr/>
            <p:nvPr/>
          </p:nvSpPr>
          <p:spPr>
            <a:xfrm>
              <a:off x="4084030" y="4502322"/>
              <a:ext cx="1251811" cy="100971"/>
            </a:xfrm>
            <a:custGeom>
              <a:avLst/>
              <a:gdLst/>
              <a:ahLst/>
              <a:cxnLst/>
              <a:rect l="l" t="t" r="r" b="b"/>
              <a:pathLst>
                <a:path w="44359" h="3578" extrusionOk="0">
                  <a:moveTo>
                    <a:pt x="22180" y="0"/>
                  </a:moveTo>
                  <a:cubicBezTo>
                    <a:pt x="16297" y="0"/>
                    <a:pt x="10655" y="189"/>
                    <a:pt x="6496" y="525"/>
                  </a:cubicBezTo>
                  <a:cubicBezTo>
                    <a:pt x="2336" y="860"/>
                    <a:pt x="0" y="1315"/>
                    <a:pt x="0" y="1789"/>
                  </a:cubicBezTo>
                  <a:cubicBezTo>
                    <a:pt x="0" y="2264"/>
                    <a:pt x="2336" y="2719"/>
                    <a:pt x="6496" y="3054"/>
                  </a:cubicBezTo>
                  <a:cubicBezTo>
                    <a:pt x="10655" y="3390"/>
                    <a:pt x="16297" y="3577"/>
                    <a:pt x="22180" y="3577"/>
                  </a:cubicBezTo>
                  <a:cubicBezTo>
                    <a:pt x="28062" y="3577"/>
                    <a:pt x="33704" y="3390"/>
                    <a:pt x="37863" y="3054"/>
                  </a:cubicBezTo>
                  <a:cubicBezTo>
                    <a:pt x="42023" y="2719"/>
                    <a:pt x="44359" y="2264"/>
                    <a:pt x="44359" y="1789"/>
                  </a:cubicBezTo>
                  <a:cubicBezTo>
                    <a:pt x="44359" y="1315"/>
                    <a:pt x="42023" y="860"/>
                    <a:pt x="37863" y="525"/>
                  </a:cubicBezTo>
                  <a:cubicBezTo>
                    <a:pt x="33704" y="189"/>
                    <a:pt x="28062" y="0"/>
                    <a:pt x="22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79"/>
            <p:cNvSpPr/>
            <p:nvPr/>
          </p:nvSpPr>
          <p:spPr>
            <a:xfrm>
              <a:off x="4839931" y="4214450"/>
              <a:ext cx="439216" cy="332544"/>
            </a:xfrm>
            <a:custGeom>
              <a:avLst/>
              <a:gdLst/>
              <a:ahLst/>
              <a:cxnLst/>
              <a:rect l="l" t="t" r="r" b="b"/>
              <a:pathLst>
                <a:path w="15564" h="11784" extrusionOk="0">
                  <a:moveTo>
                    <a:pt x="14936" y="1"/>
                  </a:moveTo>
                  <a:cubicBezTo>
                    <a:pt x="10916" y="831"/>
                    <a:pt x="6884" y="1590"/>
                    <a:pt x="2863" y="2420"/>
                  </a:cubicBezTo>
                  <a:cubicBezTo>
                    <a:pt x="3335" y="4540"/>
                    <a:pt x="3306" y="7220"/>
                    <a:pt x="2231" y="8796"/>
                  </a:cubicBezTo>
                  <a:cubicBezTo>
                    <a:pt x="1529" y="9828"/>
                    <a:pt x="1" y="10598"/>
                    <a:pt x="1" y="11784"/>
                  </a:cubicBezTo>
                  <a:lnTo>
                    <a:pt x="10991" y="11754"/>
                  </a:lnTo>
                  <a:cubicBezTo>
                    <a:pt x="12614" y="10950"/>
                    <a:pt x="14172" y="9851"/>
                    <a:pt x="15563" y="8695"/>
                  </a:cubicBezTo>
                  <a:cubicBezTo>
                    <a:pt x="15319" y="5743"/>
                    <a:pt x="15181" y="2950"/>
                    <a:pt x="14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9"/>
            <p:cNvSpPr/>
            <p:nvPr/>
          </p:nvSpPr>
          <p:spPr>
            <a:xfrm>
              <a:off x="4884998" y="4466341"/>
              <a:ext cx="155238" cy="67418"/>
            </a:xfrm>
            <a:custGeom>
              <a:avLst/>
              <a:gdLst/>
              <a:ahLst/>
              <a:cxnLst/>
              <a:rect l="l" t="t" r="r" b="b"/>
              <a:pathLst>
                <a:path w="5501" h="2389" extrusionOk="0">
                  <a:moveTo>
                    <a:pt x="1839" y="0"/>
                  </a:moveTo>
                  <a:cubicBezTo>
                    <a:pt x="1242" y="0"/>
                    <a:pt x="644" y="128"/>
                    <a:pt x="102" y="380"/>
                  </a:cubicBezTo>
                  <a:cubicBezTo>
                    <a:pt x="31" y="412"/>
                    <a:pt x="0" y="497"/>
                    <a:pt x="34" y="568"/>
                  </a:cubicBezTo>
                  <a:cubicBezTo>
                    <a:pt x="57" y="619"/>
                    <a:pt x="108" y="649"/>
                    <a:pt x="161" y="649"/>
                  </a:cubicBezTo>
                  <a:cubicBezTo>
                    <a:pt x="181" y="649"/>
                    <a:pt x="201" y="645"/>
                    <a:pt x="220" y="636"/>
                  </a:cubicBezTo>
                  <a:cubicBezTo>
                    <a:pt x="724" y="402"/>
                    <a:pt x="1279" y="283"/>
                    <a:pt x="1835" y="283"/>
                  </a:cubicBezTo>
                  <a:cubicBezTo>
                    <a:pt x="2247" y="283"/>
                    <a:pt x="2659" y="348"/>
                    <a:pt x="3051" y="481"/>
                  </a:cubicBezTo>
                  <a:cubicBezTo>
                    <a:pt x="3971" y="789"/>
                    <a:pt x="4758" y="1457"/>
                    <a:pt x="5213" y="2314"/>
                  </a:cubicBezTo>
                  <a:cubicBezTo>
                    <a:pt x="5238" y="2362"/>
                    <a:pt x="5287" y="2388"/>
                    <a:pt x="5338" y="2388"/>
                  </a:cubicBezTo>
                  <a:cubicBezTo>
                    <a:pt x="5360" y="2388"/>
                    <a:pt x="5382" y="2385"/>
                    <a:pt x="5406" y="2372"/>
                  </a:cubicBezTo>
                  <a:cubicBezTo>
                    <a:pt x="5476" y="2336"/>
                    <a:pt x="5501" y="2250"/>
                    <a:pt x="5464" y="2182"/>
                  </a:cubicBezTo>
                  <a:cubicBezTo>
                    <a:pt x="4976" y="1261"/>
                    <a:pt x="4131" y="543"/>
                    <a:pt x="3143" y="210"/>
                  </a:cubicBezTo>
                  <a:cubicBezTo>
                    <a:pt x="2723" y="70"/>
                    <a:pt x="2281" y="0"/>
                    <a:pt x="183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9"/>
            <p:cNvSpPr/>
            <p:nvPr/>
          </p:nvSpPr>
          <p:spPr>
            <a:xfrm>
              <a:off x="4932267" y="4406430"/>
              <a:ext cx="96654" cy="13009"/>
            </a:xfrm>
            <a:custGeom>
              <a:avLst/>
              <a:gdLst/>
              <a:ahLst/>
              <a:cxnLst/>
              <a:rect l="l" t="t" r="r" b="b"/>
              <a:pathLst>
                <a:path w="3425" h="461" extrusionOk="0">
                  <a:moveTo>
                    <a:pt x="3279" y="0"/>
                  </a:moveTo>
                  <a:cubicBezTo>
                    <a:pt x="3277" y="0"/>
                    <a:pt x="3274" y="0"/>
                    <a:pt x="3272" y="0"/>
                  </a:cubicBezTo>
                  <a:lnTo>
                    <a:pt x="135" y="179"/>
                  </a:lnTo>
                  <a:cubicBezTo>
                    <a:pt x="58" y="182"/>
                    <a:pt x="0" y="250"/>
                    <a:pt x="3" y="327"/>
                  </a:cubicBezTo>
                  <a:cubicBezTo>
                    <a:pt x="9" y="403"/>
                    <a:pt x="70" y="461"/>
                    <a:pt x="146" y="461"/>
                  </a:cubicBezTo>
                  <a:lnTo>
                    <a:pt x="153" y="461"/>
                  </a:lnTo>
                  <a:lnTo>
                    <a:pt x="3288" y="282"/>
                  </a:lnTo>
                  <a:cubicBezTo>
                    <a:pt x="3367" y="279"/>
                    <a:pt x="3425" y="209"/>
                    <a:pt x="3422" y="134"/>
                  </a:cubicBezTo>
                  <a:cubicBezTo>
                    <a:pt x="3418" y="59"/>
                    <a:pt x="3368" y="0"/>
                    <a:pt x="327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9"/>
            <p:cNvSpPr/>
            <p:nvPr/>
          </p:nvSpPr>
          <p:spPr>
            <a:xfrm>
              <a:off x="4940084" y="4369462"/>
              <a:ext cx="96879" cy="16565"/>
            </a:xfrm>
            <a:custGeom>
              <a:avLst/>
              <a:gdLst/>
              <a:ahLst/>
              <a:cxnLst/>
              <a:rect l="l" t="t" r="r" b="b"/>
              <a:pathLst>
                <a:path w="3433" h="587" extrusionOk="0">
                  <a:moveTo>
                    <a:pt x="3285" y="1"/>
                  </a:moveTo>
                  <a:cubicBezTo>
                    <a:pt x="3280" y="1"/>
                    <a:pt x="3276" y="1"/>
                    <a:pt x="3271" y="1"/>
                  </a:cubicBezTo>
                  <a:lnTo>
                    <a:pt x="134" y="305"/>
                  </a:lnTo>
                  <a:cubicBezTo>
                    <a:pt x="57" y="312"/>
                    <a:pt x="1" y="380"/>
                    <a:pt x="8" y="459"/>
                  </a:cubicBezTo>
                  <a:cubicBezTo>
                    <a:pt x="15" y="531"/>
                    <a:pt x="76" y="587"/>
                    <a:pt x="149" y="587"/>
                  </a:cubicBezTo>
                  <a:lnTo>
                    <a:pt x="162" y="587"/>
                  </a:lnTo>
                  <a:lnTo>
                    <a:pt x="3299" y="283"/>
                  </a:lnTo>
                  <a:cubicBezTo>
                    <a:pt x="3377" y="276"/>
                    <a:pt x="3432" y="206"/>
                    <a:pt x="3425" y="129"/>
                  </a:cubicBezTo>
                  <a:cubicBezTo>
                    <a:pt x="3418" y="55"/>
                    <a:pt x="3356" y="1"/>
                    <a:pt x="328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9"/>
            <p:cNvSpPr/>
            <p:nvPr/>
          </p:nvSpPr>
          <p:spPr>
            <a:xfrm>
              <a:off x="4939943" y="4333679"/>
              <a:ext cx="97133" cy="20008"/>
            </a:xfrm>
            <a:custGeom>
              <a:avLst/>
              <a:gdLst/>
              <a:ahLst/>
              <a:cxnLst/>
              <a:rect l="l" t="t" r="r" b="b"/>
              <a:pathLst>
                <a:path w="3442" h="709" extrusionOk="0">
                  <a:moveTo>
                    <a:pt x="3291" y="1"/>
                  </a:moveTo>
                  <a:cubicBezTo>
                    <a:pt x="3284" y="1"/>
                    <a:pt x="3277" y="1"/>
                    <a:pt x="3270" y="2"/>
                  </a:cubicBezTo>
                  <a:lnTo>
                    <a:pt x="132" y="427"/>
                  </a:lnTo>
                  <a:cubicBezTo>
                    <a:pt x="55" y="438"/>
                    <a:pt x="0" y="508"/>
                    <a:pt x="12" y="586"/>
                  </a:cubicBezTo>
                  <a:cubicBezTo>
                    <a:pt x="20" y="658"/>
                    <a:pt x="81" y="708"/>
                    <a:pt x="151" y="708"/>
                  </a:cubicBezTo>
                  <a:lnTo>
                    <a:pt x="170" y="708"/>
                  </a:lnTo>
                  <a:lnTo>
                    <a:pt x="3308" y="283"/>
                  </a:lnTo>
                  <a:cubicBezTo>
                    <a:pt x="3387" y="272"/>
                    <a:pt x="3442" y="201"/>
                    <a:pt x="3430" y="123"/>
                  </a:cubicBezTo>
                  <a:cubicBezTo>
                    <a:pt x="3421" y="53"/>
                    <a:pt x="3359" y="1"/>
                    <a:pt x="329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9"/>
            <p:cNvSpPr/>
            <p:nvPr/>
          </p:nvSpPr>
          <p:spPr>
            <a:xfrm>
              <a:off x="4274543" y="4278424"/>
              <a:ext cx="486710" cy="268937"/>
            </a:xfrm>
            <a:custGeom>
              <a:avLst/>
              <a:gdLst/>
              <a:ahLst/>
              <a:cxnLst/>
              <a:rect l="l" t="t" r="r" b="b"/>
              <a:pathLst>
                <a:path w="17247" h="9530" extrusionOk="0">
                  <a:moveTo>
                    <a:pt x="5370" y="0"/>
                  </a:moveTo>
                  <a:cubicBezTo>
                    <a:pt x="5798" y="2706"/>
                    <a:pt x="4749" y="5688"/>
                    <a:pt x="2591" y="7042"/>
                  </a:cubicBezTo>
                  <a:cubicBezTo>
                    <a:pt x="1685" y="7613"/>
                    <a:pt x="78" y="8331"/>
                    <a:pt x="1" y="9530"/>
                  </a:cubicBezTo>
                  <a:lnTo>
                    <a:pt x="17205" y="9467"/>
                  </a:lnTo>
                  <a:cubicBezTo>
                    <a:pt x="17218" y="6402"/>
                    <a:pt x="17232" y="3335"/>
                    <a:pt x="17246" y="269"/>
                  </a:cubicBezTo>
                  <a:cubicBezTo>
                    <a:pt x="13347" y="217"/>
                    <a:pt x="9270" y="54"/>
                    <a:pt x="5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9"/>
            <p:cNvSpPr/>
            <p:nvPr/>
          </p:nvSpPr>
          <p:spPr>
            <a:xfrm>
              <a:off x="4424928" y="4338307"/>
              <a:ext cx="52320" cy="8156"/>
            </a:xfrm>
            <a:custGeom>
              <a:avLst/>
              <a:gdLst/>
              <a:ahLst/>
              <a:cxnLst/>
              <a:rect l="l" t="t" r="r" b="b"/>
              <a:pathLst>
                <a:path w="1854" h="289" extrusionOk="0">
                  <a:moveTo>
                    <a:pt x="1711" y="1"/>
                  </a:moveTo>
                  <a:lnTo>
                    <a:pt x="142" y="5"/>
                  </a:lnTo>
                  <a:cubicBezTo>
                    <a:pt x="65" y="5"/>
                    <a:pt x="1" y="68"/>
                    <a:pt x="1" y="146"/>
                  </a:cubicBezTo>
                  <a:cubicBezTo>
                    <a:pt x="1" y="225"/>
                    <a:pt x="65" y="289"/>
                    <a:pt x="142" y="289"/>
                  </a:cubicBezTo>
                  <a:lnTo>
                    <a:pt x="1711" y="284"/>
                  </a:lnTo>
                  <a:cubicBezTo>
                    <a:pt x="1789" y="284"/>
                    <a:pt x="1853" y="220"/>
                    <a:pt x="1853" y="143"/>
                  </a:cubicBezTo>
                  <a:cubicBezTo>
                    <a:pt x="1853" y="65"/>
                    <a:pt x="1789" y="1"/>
                    <a:pt x="171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9"/>
            <p:cNvSpPr/>
            <p:nvPr/>
          </p:nvSpPr>
          <p:spPr>
            <a:xfrm>
              <a:off x="4419002" y="4366527"/>
              <a:ext cx="48228" cy="8099"/>
            </a:xfrm>
            <a:custGeom>
              <a:avLst/>
              <a:gdLst/>
              <a:ahLst/>
              <a:cxnLst/>
              <a:rect l="l" t="t" r="r" b="b"/>
              <a:pathLst>
                <a:path w="1709" h="287" extrusionOk="0">
                  <a:moveTo>
                    <a:pt x="1568" y="1"/>
                  </a:moveTo>
                  <a:lnTo>
                    <a:pt x="141" y="3"/>
                  </a:lnTo>
                  <a:cubicBezTo>
                    <a:pt x="64" y="3"/>
                    <a:pt x="0" y="67"/>
                    <a:pt x="0" y="146"/>
                  </a:cubicBezTo>
                  <a:cubicBezTo>
                    <a:pt x="0" y="223"/>
                    <a:pt x="64" y="287"/>
                    <a:pt x="141" y="287"/>
                  </a:cubicBezTo>
                  <a:lnTo>
                    <a:pt x="1568" y="284"/>
                  </a:lnTo>
                  <a:cubicBezTo>
                    <a:pt x="1645" y="284"/>
                    <a:pt x="1709" y="220"/>
                    <a:pt x="1709" y="141"/>
                  </a:cubicBezTo>
                  <a:cubicBezTo>
                    <a:pt x="1709" y="63"/>
                    <a:pt x="1645" y="1"/>
                    <a:pt x="15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9"/>
            <p:cNvSpPr/>
            <p:nvPr/>
          </p:nvSpPr>
          <p:spPr>
            <a:xfrm>
              <a:off x="4408983" y="4398726"/>
              <a:ext cx="54324" cy="8127"/>
            </a:xfrm>
            <a:custGeom>
              <a:avLst/>
              <a:gdLst/>
              <a:ahLst/>
              <a:cxnLst/>
              <a:rect l="l" t="t" r="r" b="b"/>
              <a:pathLst>
                <a:path w="1925" h="288" extrusionOk="0">
                  <a:moveTo>
                    <a:pt x="1782" y="0"/>
                  </a:moveTo>
                  <a:lnTo>
                    <a:pt x="143" y="4"/>
                  </a:lnTo>
                  <a:cubicBezTo>
                    <a:pt x="65" y="4"/>
                    <a:pt x="1" y="68"/>
                    <a:pt x="1" y="147"/>
                  </a:cubicBezTo>
                  <a:cubicBezTo>
                    <a:pt x="1" y="225"/>
                    <a:pt x="65" y="288"/>
                    <a:pt x="143" y="288"/>
                  </a:cubicBezTo>
                  <a:lnTo>
                    <a:pt x="1782" y="283"/>
                  </a:lnTo>
                  <a:cubicBezTo>
                    <a:pt x="1860" y="283"/>
                    <a:pt x="1924" y="219"/>
                    <a:pt x="1924" y="141"/>
                  </a:cubicBezTo>
                  <a:cubicBezTo>
                    <a:pt x="1924" y="63"/>
                    <a:pt x="1860" y="0"/>
                    <a:pt x="178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9"/>
            <p:cNvSpPr/>
            <p:nvPr/>
          </p:nvSpPr>
          <p:spPr>
            <a:xfrm>
              <a:off x="4355111" y="4465015"/>
              <a:ext cx="70832" cy="78903"/>
            </a:xfrm>
            <a:custGeom>
              <a:avLst/>
              <a:gdLst/>
              <a:ahLst/>
              <a:cxnLst/>
              <a:rect l="l" t="t" r="r" b="b"/>
              <a:pathLst>
                <a:path w="2510" h="2796" extrusionOk="0">
                  <a:moveTo>
                    <a:pt x="155" y="0"/>
                  </a:moveTo>
                  <a:cubicBezTo>
                    <a:pt x="92" y="0"/>
                    <a:pt x="34" y="43"/>
                    <a:pt x="19" y="108"/>
                  </a:cubicBezTo>
                  <a:cubicBezTo>
                    <a:pt x="1" y="182"/>
                    <a:pt x="47" y="260"/>
                    <a:pt x="123" y="278"/>
                  </a:cubicBezTo>
                  <a:cubicBezTo>
                    <a:pt x="1212" y="547"/>
                    <a:pt x="2096" y="1553"/>
                    <a:pt x="2219" y="2671"/>
                  </a:cubicBezTo>
                  <a:cubicBezTo>
                    <a:pt x="2226" y="2743"/>
                    <a:pt x="2287" y="2796"/>
                    <a:pt x="2359" y="2796"/>
                  </a:cubicBezTo>
                  <a:lnTo>
                    <a:pt x="2374" y="2796"/>
                  </a:lnTo>
                  <a:cubicBezTo>
                    <a:pt x="2453" y="2787"/>
                    <a:pt x="2510" y="2717"/>
                    <a:pt x="2499" y="2639"/>
                  </a:cubicBezTo>
                  <a:cubicBezTo>
                    <a:pt x="2364" y="1410"/>
                    <a:pt x="1392" y="300"/>
                    <a:pt x="189" y="5"/>
                  </a:cubicBezTo>
                  <a:cubicBezTo>
                    <a:pt x="178" y="2"/>
                    <a:pt x="166" y="0"/>
                    <a:pt x="15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9"/>
            <p:cNvSpPr/>
            <p:nvPr/>
          </p:nvSpPr>
          <p:spPr>
            <a:xfrm>
              <a:off x="4150206" y="2072411"/>
              <a:ext cx="296254" cy="1109300"/>
            </a:xfrm>
            <a:custGeom>
              <a:avLst/>
              <a:gdLst/>
              <a:ahLst/>
              <a:cxnLst/>
              <a:rect l="l" t="t" r="r" b="b"/>
              <a:pathLst>
                <a:path w="10498" h="39309" extrusionOk="0">
                  <a:moveTo>
                    <a:pt x="5007" y="0"/>
                  </a:moveTo>
                  <a:lnTo>
                    <a:pt x="2245" y="10951"/>
                  </a:lnTo>
                  <a:cubicBezTo>
                    <a:pt x="192" y="19085"/>
                    <a:pt x="0" y="27619"/>
                    <a:pt x="1085" y="35938"/>
                  </a:cubicBezTo>
                  <a:cubicBezTo>
                    <a:pt x="1988" y="36699"/>
                    <a:pt x="2826" y="37302"/>
                    <a:pt x="3728" y="38062"/>
                  </a:cubicBezTo>
                  <a:cubicBezTo>
                    <a:pt x="4391" y="38620"/>
                    <a:pt x="5210" y="39174"/>
                    <a:pt x="6066" y="39309"/>
                  </a:cubicBezTo>
                  <a:lnTo>
                    <a:pt x="10497" y="3121"/>
                  </a:lnTo>
                  <a:cubicBezTo>
                    <a:pt x="8633" y="2008"/>
                    <a:pt x="6872" y="1115"/>
                    <a:pt x="5007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9"/>
            <p:cNvSpPr/>
            <p:nvPr/>
          </p:nvSpPr>
          <p:spPr>
            <a:xfrm>
              <a:off x="4238591" y="2992270"/>
              <a:ext cx="80991" cy="112767"/>
            </a:xfrm>
            <a:custGeom>
              <a:avLst/>
              <a:gdLst/>
              <a:ahLst/>
              <a:cxnLst/>
              <a:rect l="l" t="t" r="r" b="b"/>
              <a:pathLst>
                <a:path w="2870" h="3996" extrusionOk="0">
                  <a:moveTo>
                    <a:pt x="161" y="0"/>
                  </a:moveTo>
                  <a:cubicBezTo>
                    <a:pt x="138" y="0"/>
                    <a:pt x="116" y="5"/>
                    <a:pt x="95" y="17"/>
                  </a:cubicBezTo>
                  <a:cubicBezTo>
                    <a:pt x="25" y="53"/>
                    <a:pt x="1" y="139"/>
                    <a:pt x="37" y="207"/>
                  </a:cubicBezTo>
                  <a:lnTo>
                    <a:pt x="1998" y="3916"/>
                  </a:lnTo>
                  <a:cubicBezTo>
                    <a:pt x="2020" y="3958"/>
                    <a:pt x="2059" y="3984"/>
                    <a:pt x="2104" y="3990"/>
                  </a:cubicBezTo>
                  <a:cubicBezTo>
                    <a:pt x="2135" y="3994"/>
                    <a:pt x="2167" y="3996"/>
                    <a:pt x="2197" y="3996"/>
                  </a:cubicBezTo>
                  <a:cubicBezTo>
                    <a:pt x="2483" y="3996"/>
                    <a:pt x="2791" y="3835"/>
                    <a:pt x="2852" y="3537"/>
                  </a:cubicBezTo>
                  <a:cubicBezTo>
                    <a:pt x="2870" y="3460"/>
                    <a:pt x="2821" y="3386"/>
                    <a:pt x="2744" y="3370"/>
                  </a:cubicBezTo>
                  <a:cubicBezTo>
                    <a:pt x="2733" y="3367"/>
                    <a:pt x="2722" y="3366"/>
                    <a:pt x="2711" y="3366"/>
                  </a:cubicBezTo>
                  <a:cubicBezTo>
                    <a:pt x="2647" y="3366"/>
                    <a:pt x="2591" y="3413"/>
                    <a:pt x="2576" y="3479"/>
                  </a:cubicBezTo>
                  <a:cubicBezTo>
                    <a:pt x="2546" y="3625"/>
                    <a:pt x="2374" y="3708"/>
                    <a:pt x="2209" y="3713"/>
                  </a:cubicBezTo>
                  <a:lnTo>
                    <a:pt x="285" y="75"/>
                  </a:lnTo>
                  <a:cubicBezTo>
                    <a:pt x="260" y="27"/>
                    <a:pt x="211" y="0"/>
                    <a:pt x="1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9"/>
            <p:cNvSpPr/>
            <p:nvPr/>
          </p:nvSpPr>
          <p:spPr>
            <a:xfrm>
              <a:off x="4422134" y="1719435"/>
              <a:ext cx="765044" cy="841266"/>
            </a:xfrm>
            <a:custGeom>
              <a:avLst/>
              <a:gdLst/>
              <a:ahLst/>
              <a:cxnLst/>
              <a:rect l="l" t="t" r="r" b="b"/>
              <a:pathLst>
                <a:path w="27110" h="29811" extrusionOk="0">
                  <a:moveTo>
                    <a:pt x="12401" y="0"/>
                  </a:moveTo>
                  <a:cubicBezTo>
                    <a:pt x="10280" y="0"/>
                    <a:pt x="8159" y="213"/>
                    <a:pt x="6081" y="634"/>
                  </a:cubicBezTo>
                  <a:cubicBezTo>
                    <a:pt x="3717" y="1115"/>
                    <a:pt x="1916" y="3026"/>
                    <a:pt x="1554" y="5413"/>
                  </a:cubicBezTo>
                  <a:cubicBezTo>
                    <a:pt x="602" y="11724"/>
                    <a:pt x="50" y="18156"/>
                    <a:pt x="15" y="24542"/>
                  </a:cubicBezTo>
                  <a:cubicBezTo>
                    <a:pt x="0" y="27460"/>
                    <a:pt x="2351" y="29811"/>
                    <a:pt x="5224" y="29811"/>
                  </a:cubicBezTo>
                  <a:cubicBezTo>
                    <a:pt x="5341" y="29811"/>
                    <a:pt x="5459" y="29807"/>
                    <a:pt x="5577" y="29799"/>
                  </a:cubicBezTo>
                  <a:lnTo>
                    <a:pt x="21805" y="28712"/>
                  </a:lnTo>
                  <a:cubicBezTo>
                    <a:pt x="24875" y="28507"/>
                    <a:pt x="27110" y="25697"/>
                    <a:pt x="26601" y="22664"/>
                  </a:cubicBezTo>
                  <a:cubicBezTo>
                    <a:pt x="25528" y="16261"/>
                    <a:pt x="23764" y="9960"/>
                    <a:pt x="21420" y="3909"/>
                  </a:cubicBezTo>
                  <a:cubicBezTo>
                    <a:pt x="20678" y="1991"/>
                    <a:pt x="18946" y="618"/>
                    <a:pt x="16912" y="323"/>
                  </a:cubicBezTo>
                  <a:cubicBezTo>
                    <a:pt x="15419" y="108"/>
                    <a:pt x="13910" y="0"/>
                    <a:pt x="12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9"/>
            <p:cNvSpPr/>
            <p:nvPr/>
          </p:nvSpPr>
          <p:spPr>
            <a:xfrm>
              <a:off x="4997088" y="1909722"/>
              <a:ext cx="344820" cy="742892"/>
            </a:xfrm>
            <a:custGeom>
              <a:avLst/>
              <a:gdLst/>
              <a:ahLst/>
              <a:cxnLst/>
              <a:rect l="l" t="t" r="r" b="b"/>
              <a:pathLst>
                <a:path w="12219" h="26325" extrusionOk="0">
                  <a:moveTo>
                    <a:pt x="1674" y="1"/>
                  </a:moveTo>
                  <a:lnTo>
                    <a:pt x="612" y="9228"/>
                  </a:lnTo>
                  <a:cubicBezTo>
                    <a:pt x="1706" y="9964"/>
                    <a:pt x="2800" y="10699"/>
                    <a:pt x="3894" y="11436"/>
                  </a:cubicBezTo>
                  <a:cubicBezTo>
                    <a:pt x="2443" y="14026"/>
                    <a:pt x="1274" y="16890"/>
                    <a:pt x="461" y="19745"/>
                  </a:cubicBezTo>
                  <a:cubicBezTo>
                    <a:pt x="0" y="21362"/>
                    <a:pt x="990" y="23059"/>
                    <a:pt x="1235" y="24722"/>
                  </a:cubicBezTo>
                  <a:cubicBezTo>
                    <a:pt x="2047" y="25241"/>
                    <a:pt x="2905" y="25808"/>
                    <a:pt x="3715" y="26325"/>
                  </a:cubicBezTo>
                  <a:cubicBezTo>
                    <a:pt x="4724" y="25638"/>
                    <a:pt x="5781" y="25053"/>
                    <a:pt x="6788" y="24366"/>
                  </a:cubicBezTo>
                  <a:cubicBezTo>
                    <a:pt x="6523" y="24046"/>
                    <a:pt x="6105" y="23882"/>
                    <a:pt x="5687" y="23882"/>
                  </a:cubicBezTo>
                  <a:cubicBezTo>
                    <a:pt x="5508" y="23882"/>
                    <a:pt x="5330" y="23912"/>
                    <a:pt x="5164" y="23973"/>
                  </a:cubicBezTo>
                  <a:cubicBezTo>
                    <a:pt x="6213" y="22668"/>
                    <a:pt x="7793" y="19883"/>
                    <a:pt x="7793" y="19883"/>
                  </a:cubicBezTo>
                  <a:cubicBezTo>
                    <a:pt x="11398" y="15094"/>
                    <a:pt x="12219" y="11541"/>
                    <a:pt x="11963" y="9539"/>
                  </a:cubicBezTo>
                  <a:cubicBezTo>
                    <a:pt x="11661" y="7198"/>
                    <a:pt x="10048" y="5187"/>
                    <a:pt x="8173" y="3756"/>
                  </a:cubicBezTo>
                  <a:cubicBezTo>
                    <a:pt x="6297" y="2324"/>
                    <a:pt x="1674" y="1"/>
                    <a:pt x="1674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9"/>
            <p:cNvSpPr/>
            <p:nvPr/>
          </p:nvSpPr>
          <p:spPr>
            <a:xfrm>
              <a:off x="5101051" y="2579129"/>
              <a:ext cx="48059" cy="40721"/>
            </a:xfrm>
            <a:custGeom>
              <a:avLst/>
              <a:gdLst/>
              <a:ahLst/>
              <a:cxnLst/>
              <a:rect l="l" t="t" r="r" b="b"/>
              <a:pathLst>
                <a:path w="1703" h="1443" extrusionOk="0">
                  <a:moveTo>
                    <a:pt x="1542" y="0"/>
                  </a:moveTo>
                  <a:cubicBezTo>
                    <a:pt x="1510" y="0"/>
                    <a:pt x="1478" y="11"/>
                    <a:pt x="1452" y="34"/>
                  </a:cubicBezTo>
                  <a:lnTo>
                    <a:pt x="70" y="1192"/>
                  </a:lnTo>
                  <a:cubicBezTo>
                    <a:pt x="9" y="1242"/>
                    <a:pt x="1" y="1332"/>
                    <a:pt x="52" y="1392"/>
                  </a:cubicBezTo>
                  <a:cubicBezTo>
                    <a:pt x="81" y="1427"/>
                    <a:pt x="121" y="1443"/>
                    <a:pt x="161" y="1443"/>
                  </a:cubicBezTo>
                  <a:cubicBezTo>
                    <a:pt x="194" y="1443"/>
                    <a:pt x="226" y="1434"/>
                    <a:pt x="252" y="1409"/>
                  </a:cubicBezTo>
                  <a:lnTo>
                    <a:pt x="1634" y="252"/>
                  </a:lnTo>
                  <a:cubicBezTo>
                    <a:pt x="1693" y="201"/>
                    <a:pt x="1702" y="112"/>
                    <a:pt x="1651" y="51"/>
                  </a:cubicBezTo>
                  <a:cubicBezTo>
                    <a:pt x="1623" y="18"/>
                    <a:pt x="1583" y="0"/>
                    <a:pt x="154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9"/>
            <p:cNvSpPr/>
            <p:nvPr/>
          </p:nvSpPr>
          <p:spPr>
            <a:xfrm>
              <a:off x="5097777" y="2175667"/>
              <a:ext cx="82797" cy="65358"/>
            </a:xfrm>
            <a:custGeom>
              <a:avLst/>
              <a:gdLst/>
              <a:ahLst/>
              <a:cxnLst/>
              <a:rect l="l" t="t" r="r" b="b"/>
              <a:pathLst>
                <a:path w="2934" h="2316" extrusionOk="0">
                  <a:moveTo>
                    <a:pt x="2782" y="0"/>
                  </a:moveTo>
                  <a:cubicBezTo>
                    <a:pt x="2772" y="0"/>
                    <a:pt x="2763" y="1"/>
                    <a:pt x="2754" y="3"/>
                  </a:cubicBezTo>
                  <a:cubicBezTo>
                    <a:pt x="1586" y="231"/>
                    <a:pt x="544" y="1041"/>
                    <a:pt x="34" y="2114"/>
                  </a:cubicBezTo>
                  <a:cubicBezTo>
                    <a:pt x="1" y="2185"/>
                    <a:pt x="30" y="2271"/>
                    <a:pt x="101" y="2303"/>
                  </a:cubicBezTo>
                  <a:cubicBezTo>
                    <a:pt x="118" y="2313"/>
                    <a:pt x="140" y="2316"/>
                    <a:pt x="160" y="2316"/>
                  </a:cubicBezTo>
                  <a:cubicBezTo>
                    <a:pt x="213" y="2316"/>
                    <a:pt x="263" y="2287"/>
                    <a:pt x="290" y="2234"/>
                  </a:cubicBezTo>
                  <a:cubicBezTo>
                    <a:pt x="763" y="1239"/>
                    <a:pt x="1728" y="491"/>
                    <a:pt x="2809" y="277"/>
                  </a:cubicBezTo>
                  <a:cubicBezTo>
                    <a:pt x="2884" y="263"/>
                    <a:pt x="2934" y="189"/>
                    <a:pt x="2919" y="113"/>
                  </a:cubicBezTo>
                  <a:cubicBezTo>
                    <a:pt x="2907" y="45"/>
                    <a:pt x="2849" y="0"/>
                    <a:pt x="278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9"/>
            <p:cNvSpPr/>
            <p:nvPr/>
          </p:nvSpPr>
          <p:spPr>
            <a:xfrm>
              <a:off x="4263820" y="1811122"/>
              <a:ext cx="857690" cy="737191"/>
            </a:xfrm>
            <a:custGeom>
              <a:avLst/>
              <a:gdLst/>
              <a:ahLst/>
              <a:cxnLst/>
              <a:rect l="l" t="t" r="r" b="b"/>
              <a:pathLst>
                <a:path w="30393" h="26123" extrusionOk="0">
                  <a:moveTo>
                    <a:pt x="17216" y="0"/>
                  </a:moveTo>
                  <a:cubicBezTo>
                    <a:pt x="16773" y="567"/>
                    <a:pt x="16083" y="932"/>
                    <a:pt x="15365" y="980"/>
                  </a:cubicBezTo>
                  <a:cubicBezTo>
                    <a:pt x="15316" y="983"/>
                    <a:pt x="15267" y="984"/>
                    <a:pt x="15218" y="984"/>
                  </a:cubicBezTo>
                  <a:cubicBezTo>
                    <a:pt x="14545" y="984"/>
                    <a:pt x="13856" y="694"/>
                    <a:pt x="13379" y="224"/>
                  </a:cubicBezTo>
                  <a:cubicBezTo>
                    <a:pt x="11870" y="749"/>
                    <a:pt x="10360" y="1272"/>
                    <a:pt x="8851" y="1796"/>
                  </a:cubicBezTo>
                  <a:cubicBezTo>
                    <a:pt x="4823" y="3195"/>
                    <a:pt x="1512" y="6482"/>
                    <a:pt x="0" y="10468"/>
                  </a:cubicBezTo>
                  <a:cubicBezTo>
                    <a:pt x="1556" y="11349"/>
                    <a:pt x="3156" y="12306"/>
                    <a:pt x="4713" y="13187"/>
                  </a:cubicBezTo>
                  <a:cubicBezTo>
                    <a:pt x="4149" y="17509"/>
                    <a:pt x="3626" y="21800"/>
                    <a:pt x="3064" y="26123"/>
                  </a:cubicBezTo>
                  <a:lnTo>
                    <a:pt x="27193" y="25977"/>
                  </a:lnTo>
                  <a:cubicBezTo>
                    <a:pt x="27074" y="21986"/>
                    <a:pt x="26573" y="17101"/>
                    <a:pt x="26311" y="13962"/>
                  </a:cubicBezTo>
                  <a:cubicBezTo>
                    <a:pt x="27678" y="10792"/>
                    <a:pt x="29027" y="7680"/>
                    <a:pt x="30392" y="4510"/>
                  </a:cubicBezTo>
                  <a:cubicBezTo>
                    <a:pt x="28056" y="2855"/>
                    <a:pt x="25399" y="1825"/>
                    <a:pt x="22615" y="1169"/>
                  </a:cubicBezTo>
                  <a:cubicBezTo>
                    <a:pt x="20835" y="749"/>
                    <a:pt x="18995" y="420"/>
                    <a:pt x="17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9"/>
            <p:cNvSpPr/>
            <p:nvPr/>
          </p:nvSpPr>
          <p:spPr>
            <a:xfrm>
              <a:off x="4578021" y="1824103"/>
              <a:ext cx="240575" cy="78677"/>
            </a:xfrm>
            <a:custGeom>
              <a:avLst/>
              <a:gdLst/>
              <a:ahLst/>
              <a:cxnLst/>
              <a:rect l="l" t="t" r="r" b="b"/>
              <a:pathLst>
                <a:path w="8525" h="2788" extrusionOk="0">
                  <a:moveTo>
                    <a:pt x="8364" y="0"/>
                  </a:moveTo>
                  <a:cubicBezTo>
                    <a:pt x="8314" y="0"/>
                    <a:pt x="8265" y="27"/>
                    <a:pt x="8240" y="75"/>
                  </a:cubicBezTo>
                  <a:cubicBezTo>
                    <a:pt x="7497" y="1451"/>
                    <a:pt x="5988" y="2403"/>
                    <a:pt x="4396" y="2497"/>
                  </a:cubicBezTo>
                  <a:cubicBezTo>
                    <a:pt x="4307" y="2502"/>
                    <a:pt x="4219" y="2505"/>
                    <a:pt x="4130" y="2505"/>
                  </a:cubicBezTo>
                  <a:cubicBezTo>
                    <a:pt x="2624" y="2505"/>
                    <a:pt x="1134" y="1755"/>
                    <a:pt x="277" y="547"/>
                  </a:cubicBezTo>
                  <a:cubicBezTo>
                    <a:pt x="248" y="508"/>
                    <a:pt x="204" y="488"/>
                    <a:pt x="160" y="488"/>
                  </a:cubicBezTo>
                  <a:cubicBezTo>
                    <a:pt x="131" y="488"/>
                    <a:pt x="103" y="496"/>
                    <a:pt x="78" y="514"/>
                  </a:cubicBezTo>
                  <a:cubicBezTo>
                    <a:pt x="15" y="559"/>
                    <a:pt x="1" y="649"/>
                    <a:pt x="46" y="711"/>
                  </a:cubicBezTo>
                  <a:cubicBezTo>
                    <a:pt x="955" y="1993"/>
                    <a:pt x="2536" y="2788"/>
                    <a:pt x="4130" y="2788"/>
                  </a:cubicBezTo>
                  <a:cubicBezTo>
                    <a:pt x="4224" y="2788"/>
                    <a:pt x="4319" y="2786"/>
                    <a:pt x="4412" y="2779"/>
                  </a:cubicBezTo>
                  <a:cubicBezTo>
                    <a:pt x="6098" y="2679"/>
                    <a:pt x="7701" y="1669"/>
                    <a:pt x="8488" y="207"/>
                  </a:cubicBezTo>
                  <a:cubicBezTo>
                    <a:pt x="8525" y="141"/>
                    <a:pt x="8500" y="53"/>
                    <a:pt x="8430" y="17"/>
                  </a:cubicBezTo>
                  <a:cubicBezTo>
                    <a:pt x="8409" y="6"/>
                    <a:pt x="8387" y="0"/>
                    <a:pt x="836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79"/>
            <p:cNvSpPr/>
            <p:nvPr/>
          </p:nvSpPr>
          <p:spPr>
            <a:xfrm>
              <a:off x="4410592" y="2218054"/>
              <a:ext cx="144881" cy="51586"/>
            </a:xfrm>
            <a:custGeom>
              <a:avLst/>
              <a:gdLst/>
              <a:ahLst/>
              <a:cxnLst/>
              <a:rect l="l" t="t" r="r" b="b"/>
              <a:pathLst>
                <a:path w="5134" h="1828" extrusionOk="0">
                  <a:moveTo>
                    <a:pt x="161" y="0"/>
                  </a:moveTo>
                  <a:cubicBezTo>
                    <a:pt x="139" y="0"/>
                    <a:pt x="118" y="5"/>
                    <a:pt x="98" y="16"/>
                  </a:cubicBezTo>
                  <a:cubicBezTo>
                    <a:pt x="26" y="52"/>
                    <a:pt x="0" y="138"/>
                    <a:pt x="37" y="208"/>
                  </a:cubicBezTo>
                  <a:cubicBezTo>
                    <a:pt x="497" y="1103"/>
                    <a:pt x="1441" y="1735"/>
                    <a:pt x="2444" y="1818"/>
                  </a:cubicBezTo>
                  <a:cubicBezTo>
                    <a:pt x="2521" y="1823"/>
                    <a:pt x="2599" y="1828"/>
                    <a:pt x="2676" y="1828"/>
                  </a:cubicBezTo>
                  <a:cubicBezTo>
                    <a:pt x="3603" y="1828"/>
                    <a:pt x="4529" y="1373"/>
                    <a:pt x="5087" y="632"/>
                  </a:cubicBezTo>
                  <a:cubicBezTo>
                    <a:pt x="5133" y="571"/>
                    <a:pt x="5119" y="481"/>
                    <a:pt x="5058" y="434"/>
                  </a:cubicBezTo>
                  <a:cubicBezTo>
                    <a:pt x="5031" y="416"/>
                    <a:pt x="5001" y="407"/>
                    <a:pt x="4972" y="407"/>
                  </a:cubicBezTo>
                  <a:cubicBezTo>
                    <a:pt x="4929" y="407"/>
                    <a:pt x="4887" y="426"/>
                    <a:pt x="4860" y="463"/>
                  </a:cubicBezTo>
                  <a:cubicBezTo>
                    <a:pt x="4358" y="1133"/>
                    <a:pt x="3519" y="1546"/>
                    <a:pt x="2680" y="1546"/>
                  </a:cubicBezTo>
                  <a:cubicBezTo>
                    <a:pt x="2609" y="1546"/>
                    <a:pt x="2538" y="1543"/>
                    <a:pt x="2467" y="1537"/>
                  </a:cubicBezTo>
                  <a:cubicBezTo>
                    <a:pt x="1562" y="1460"/>
                    <a:pt x="705" y="886"/>
                    <a:pt x="288" y="78"/>
                  </a:cubicBezTo>
                  <a:cubicBezTo>
                    <a:pt x="262" y="29"/>
                    <a:pt x="212" y="0"/>
                    <a:pt x="1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79"/>
            <p:cNvSpPr/>
            <p:nvPr/>
          </p:nvSpPr>
          <p:spPr>
            <a:xfrm>
              <a:off x="4750728" y="2216276"/>
              <a:ext cx="142116" cy="49526"/>
            </a:xfrm>
            <a:custGeom>
              <a:avLst/>
              <a:gdLst/>
              <a:ahLst/>
              <a:cxnLst/>
              <a:rect l="l" t="t" r="r" b="b"/>
              <a:pathLst>
                <a:path w="5036" h="1755" extrusionOk="0">
                  <a:moveTo>
                    <a:pt x="4876" y="0"/>
                  </a:moveTo>
                  <a:cubicBezTo>
                    <a:pt x="4823" y="0"/>
                    <a:pt x="4772" y="28"/>
                    <a:pt x="4748" y="78"/>
                  </a:cubicBezTo>
                  <a:cubicBezTo>
                    <a:pt x="4341" y="895"/>
                    <a:pt x="3452" y="1456"/>
                    <a:pt x="2540" y="1471"/>
                  </a:cubicBezTo>
                  <a:cubicBezTo>
                    <a:pt x="2528" y="1471"/>
                    <a:pt x="2517" y="1471"/>
                    <a:pt x="2506" y="1471"/>
                  </a:cubicBezTo>
                  <a:cubicBezTo>
                    <a:pt x="1590" y="1471"/>
                    <a:pt x="714" y="945"/>
                    <a:pt x="285" y="152"/>
                  </a:cubicBezTo>
                  <a:cubicBezTo>
                    <a:pt x="260" y="104"/>
                    <a:pt x="211" y="76"/>
                    <a:pt x="161" y="76"/>
                  </a:cubicBezTo>
                  <a:cubicBezTo>
                    <a:pt x="138" y="76"/>
                    <a:pt x="115" y="82"/>
                    <a:pt x="95" y="94"/>
                  </a:cubicBezTo>
                  <a:cubicBezTo>
                    <a:pt x="25" y="130"/>
                    <a:pt x="0" y="216"/>
                    <a:pt x="36" y="285"/>
                  </a:cubicBezTo>
                  <a:cubicBezTo>
                    <a:pt x="513" y="1167"/>
                    <a:pt x="1498" y="1753"/>
                    <a:pt x="2500" y="1753"/>
                  </a:cubicBezTo>
                  <a:cubicBezTo>
                    <a:pt x="2515" y="1753"/>
                    <a:pt x="2530" y="1753"/>
                    <a:pt x="2544" y="1754"/>
                  </a:cubicBezTo>
                  <a:cubicBezTo>
                    <a:pt x="3561" y="1738"/>
                    <a:pt x="4549" y="1115"/>
                    <a:pt x="5002" y="205"/>
                  </a:cubicBezTo>
                  <a:cubicBezTo>
                    <a:pt x="5036" y="134"/>
                    <a:pt x="5007" y="48"/>
                    <a:pt x="4938" y="14"/>
                  </a:cubicBezTo>
                  <a:cubicBezTo>
                    <a:pt x="4918" y="5"/>
                    <a:pt x="4897" y="0"/>
                    <a:pt x="48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9"/>
            <p:cNvSpPr/>
            <p:nvPr/>
          </p:nvSpPr>
          <p:spPr>
            <a:xfrm>
              <a:off x="5004313" y="1918950"/>
              <a:ext cx="99193" cy="247207"/>
            </a:xfrm>
            <a:custGeom>
              <a:avLst/>
              <a:gdLst/>
              <a:ahLst/>
              <a:cxnLst/>
              <a:rect l="l" t="t" r="r" b="b"/>
              <a:pathLst>
                <a:path w="3515" h="8760" extrusionOk="0">
                  <a:moveTo>
                    <a:pt x="3355" y="1"/>
                  </a:moveTo>
                  <a:cubicBezTo>
                    <a:pt x="3299" y="1"/>
                    <a:pt x="3243" y="35"/>
                    <a:pt x="3221" y="92"/>
                  </a:cubicBezTo>
                  <a:lnTo>
                    <a:pt x="29" y="8569"/>
                  </a:lnTo>
                  <a:cubicBezTo>
                    <a:pt x="0" y="8642"/>
                    <a:pt x="38" y="8723"/>
                    <a:pt x="110" y="8751"/>
                  </a:cubicBezTo>
                  <a:cubicBezTo>
                    <a:pt x="128" y="8755"/>
                    <a:pt x="144" y="8760"/>
                    <a:pt x="160" y="8760"/>
                  </a:cubicBezTo>
                  <a:cubicBezTo>
                    <a:pt x="216" y="8760"/>
                    <a:pt x="270" y="8725"/>
                    <a:pt x="292" y="8668"/>
                  </a:cubicBezTo>
                  <a:lnTo>
                    <a:pt x="3485" y="191"/>
                  </a:lnTo>
                  <a:cubicBezTo>
                    <a:pt x="3514" y="118"/>
                    <a:pt x="3475" y="37"/>
                    <a:pt x="3403" y="9"/>
                  </a:cubicBezTo>
                  <a:cubicBezTo>
                    <a:pt x="3387" y="3"/>
                    <a:pt x="3371" y="1"/>
                    <a:pt x="335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9"/>
            <p:cNvSpPr/>
            <p:nvPr/>
          </p:nvSpPr>
          <p:spPr>
            <a:xfrm>
              <a:off x="4271355" y="2080989"/>
              <a:ext cx="132126" cy="78395"/>
            </a:xfrm>
            <a:custGeom>
              <a:avLst/>
              <a:gdLst/>
              <a:ahLst/>
              <a:cxnLst/>
              <a:rect l="l" t="t" r="r" b="b"/>
              <a:pathLst>
                <a:path w="4682" h="2778" extrusionOk="0">
                  <a:moveTo>
                    <a:pt x="160" y="1"/>
                  </a:moveTo>
                  <a:cubicBezTo>
                    <a:pt x="112" y="1"/>
                    <a:pt x="63" y="26"/>
                    <a:pt x="38" y="71"/>
                  </a:cubicBezTo>
                  <a:cubicBezTo>
                    <a:pt x="0" y="140"/>
                    <a:pt x="24" y="227"/>
                    <a:pt x="90" y="265"/>
                  </a:cubicBezTo>
                  <a:lnTo>
                    <a:pt x="4450" y="2759"/>
                  </a:lnTo>
                  <a:cubicBezTo>
                    <a:pt x="4472" y="2772"/>
                    <a:pt x="4498" y="2778"/>
                    <a:pt x="4522" y="2778"/>
                  </a:cubicBezTo>
                  <a:cubicBezTo>
                    <a:pt x="4571" y="2778"/>
                    <a:pt x="4618" y="2752"/>
                    <a:pt x="4644" y="2707"/>
                  </a:cubicBezTo>
                  <a:cubicBezTo>
                    <a:pt x="4681" y="2640"/>
                    <a:pt x="4658" y="2553"/>
                    <a:pt x="4591" y="2515"/>
                  </a:cubicBezTo>
                  <a:lnTo>
                    <a:pt x="230" y="19"/>
                  </a:lnTo>
                  <a:cubicBezTo>
                    <a:pt x="208" y="7"/>
                    <a:pt x="184" y="1"/>
                    <a:pt x="1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9"/>
            <p:cNvSpPr/>
            <p:nvPr/>
          </p:nvSpPr>
          <p:spPr>
            <a:xfrm>
              <a:off x="4297430" y="2478666"/>
              <a:ext cx="980165" cy="1829192"/>
            </a:xfrm>
            <a:custGeom>
              <a:avLst/>
              <a:gdLst/>
              <a:ahLst/>
              <a:cxnLst/>
              <a:rect l="l" t="t" r="r" b="b"/>
              <a:pathLst>
                <a:path w="34733" h="64819" extrusionOk="0">
                  <a:moveTo>
                    <a:pt x="26027" y="1"/>
                  </a:moveTo>
                  <a:cubicBezTo>
                    <a:pt x="17945" y="56"/>
                    <a:pt x="10076" y="110"/>
                    <a:pt x="1994" y="165"/>
                  </a:cubicBezTo>
                  <a:cubicBezTo>
                    <a:pt x="653" y="9488"/>
                    <a:pt x="0" y="18865"/>
                    <a:pt x="802" y="28250"/>
                  </a:cubicBezTo>
                  <a:cubicBezTo>
                    <a:pt x="1834" y="40309"/>
                    <a:pt x="3236" y="52270"/>
                    <a:pt x="4054" y="64344"/>
                  </a:cubicBezTo>
                  <a:cubicBezTo>
                    <a:pt x="8283" y="64452"/>
                    <a:pt x="12524" y="64512"/>
                    <a:pt x="16755" y="64619"/>
                  </a:cubicBezTo>
                  <a:cubicBezTo>
                    <a:pt x="16849" y="55944"/>
                    <a:pt x="16920" y="47263"/>
                    <a:pt x="17015" y="38587"/>
                  </a:cubicBezTo>
                  <a:cubicBezTo>
                    <a:pt x="18542" y="47297"/>
                    <a:pt x="19854" y="56108"/>
                    <a:pt x="21379" y="64818"/>
                  </a:cubicBezTo>
                  <a:cubicBezTo>
                    <a:pt x="25848" y="64080"/>
                    <a:pt x="30263" y="63394"/>
                    <a:pt x="34732" y="62658"/>
                  </a:cubicBezTo>
                  <a:cubicBezTo>
                    <a:pt x="34064" y="51808"/>
                    <a:pt x="33448" y="40794"/>
                    <a:pt x="30073" y="30461"/>
                  </a:cubicBezTo>
                  <a:cubicBezTo>
                    <a:pt x="28649" y="18748"/>
                    <a:pt x="27945" y="10175"/>
                    <a:pt x="26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9"/>
            <p:cNvSpPr/>
            <p:nvPr/>
          </p:nvSpPr>
          <p:spPr>
            <a:xfrm>
              <a:off x="4342497" y="2533977"/>
              <a:ext cx="697570" cy="9228"/>
            </a:xfrm>
            <a:custGeom>
              <a:avLst/>
              <a:gdLst/>
              <a:ahLst/>
              <a:cxnLst/>
              <a:rect l="l" t="t" r="r" b="b"/>
              <a:pathLst>
                <a:path w="24719" h="327" extrusionOk="0">
                  <a:moveTo>
                    <a:pt x="141" y="1"/>
                  </a:moveTo>
                  <a:cubicBezTo>
                    <a:pt x="63" y="1"/>
                    <a:pt x="0" y="65"/>
                    <a:pt x="0" y="143"/>
                  </a:cubicBezTo>
                  <a:cubicBezTo>
                    <a:pt x="0" y="220"/>
                    <a:pt x="63" y="284"/>
                    <a:pt x="141" y="284"/>
                  </a:cubicBezTo>
                  <a:lnTo>
                    <a:pt x="24578" y="326"/>
                  </a:lnTo>
                  <a:cubicBezTo>
                    <a:pt x="24656" y="326"/>
                    <a:pt x="24719" y="262"/>
                    <a:pt x="24719" y="184"/>
                  </a:cubicBezTo>
                  <a:cubicBezTo>
                    <a:pt x="24719" y="107"/>
                    <a:pt x="24656" y="43"/>
                    <a:pt x="24578" y="43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9"/>
            <p:cNvSpPr/>
            <p:nvPr/>
          </p:nvSpPr>
          <p:spPr>
            <a:xfrm>
              <a:off x="4322489" y="2536601"/>
              <a:ext cx="94847" cy="171606"/>
            </a:xfrm>
            <a:custGeom>
              <a:avLst/>
              <a:gdLst/>
              <a:ahLst/>
              <a:cxnLst/>
              <a:rect l="l" t="t" r="r" b="b"/>
              <a:pathLst>
                <a:path w="3361" h="6081" extrusionOk="0">
                  <a:moveTo>
                    <a:pt x="3209" y="0"/>
                  </a:moveTo>
                  <a:cubicBezTo>
                    <a:pt x="3133" y="0"/>
                    <a:pt x="3077" y="59"/>
                    <a:pt x="3071" y="133"/>
                  </a:cubicBezTo>
                  <a:cubicBezTo>
                    <a:pt x="2935" y="2338"/>
                    <a:pt x="1815" y="4468"/>
                    <a:pt x="73" y="5828"/>
                  </a:cubicBezTo>
                  <a:cubicBezTo>
                    <a:pt x="10" y="5876"/>
                    <a:pt x="0" y="5965"/>
                    <a:pt x="49" y="6027"/>
                  </a:cubicBezTo>
                  <a:cubicBezTo>
                    <a:pt x="76" y="6063"/>
                    <a:pt x="118" y="6081"/>
                    <a:pt x="160" y="6081"/>
                  </a:cubicBezTo>
                  <a:cubicBezTo>
                    <a:pt x="190" y="6081"/>
                    <a:pt x="222" y="6072"/>
                    <a:pt x="248" y="6052"/>
                  </a:cubicBezTo>
                  <a:cubicBezTo>
                    <a:pt x="2053" y="4642"/>
                    <a:pt x="3212" y="2436"/>
                    <a:pt x="3355" y="152"/>
                  </a:cubicBezTo>
                  <a:cubicBezTo>
                    <a:pt x="3361" y="73"/>
                    <a:pt x="3299" y="6"/>
                    <a:pt x="3222" y="1"/>
                  </a:cubicBezTo>
                  <a:cubicBezTo>
                    <a:pt x="3218" y="0"/>
                    <a:pt x="3214" y="0"/>
                    <a:pt x="3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9"/>
            <p:cNvSpPr/>
            <p:nvPr/>
          </p:nvSpPr>
          <p:spPr>
            <a:xfrm>
              <a:off x="4869703" y="2533864"/>
              <a:ext cx="209844" cy="184587"/>
            </a:xfrm>
            <a:custGeom>
              <a:avLst/>
              <a:gdLst/>
              <a:ahLst/>
              <a:cxnLst/>
              <a:rect l="l" t="t" r="r" b="b"/>
              <a:pathLst>
                <a:path w="7436" h="6541" extrusionOk="0">
                  <a:moveTo>
                    <a:pt x="162" y="1"/>
                  </a:moveTo>
                  <a:cubicBezTo>
                    <a:pt x="148" y="1"/>
                    <a:pt x="134" y="3"/>
                    <a:pt x="119" y="8"/>
                  </a:cubicBezTo>
                  <a:cubicBezTo>
                    <a:pt x="42" y="29"/>
                    <a:pt x="0" y="109"/>
                    <a:pt x="22" y="183"/>
                  </a:cubicBezTo>
                  <a:cubicBezTo>
                    <a:pt x="502" y="1796"/>
                    <a:pt x="1463" y="3294"/>
                    <a:pt x="2727" y="4404"/>
                  </a:cubicBezTo>
                  <a:cubicBezTo>
                    <a:pt x="3991" y="5514"/>
                    <a:pt x="5601" y="6272"/>
                    <a:pt x="7262" y="6540"/>
                  </a:cubicBezTo>
                  <a:cubicBezTo>
                    <a:pt x="7269" y="6541"/>
                    <a:pt x="7276" y="6541"/>
                    <a:pt x="7283" y="6541"/>
                  </a:cubicBezTo>
                  <a:cubicBezTo>
                    <a:pt x="7353" y="6541"/>
                    <a:pt x="7413" y="6492"/>
                    <a:pt x="7424" y="6422"/>
                  </a:cubicBezTo>
                  <a:cubicBezTo>
                    <a:pt x="7436" y="6345"/>
                    <a:pt x="7384" y="6272"/>
                    <a:pt x="7307" y="6259"/>
                  </a:cubicBezTo>
                  <a:cubicBezTo>
                    <a:pt x="5698" y="6001"/>
                    <a:pt x="4138" y="5265"/>
                    <a:pt x="2913" y="4190"/>
                  </a:cubicBezTo>
                  <a:cubicBezTo>
                    <a:pt x="1690" y="3117"/>
                    <a:pt x="760" y="1664"/>
                    <a:pt x="295" y="102"/>
                  </a:cubicBezTo>
                  <a:cubicBezTo>
                    <a:pt x="278" y="41"/>
                    <a:pt x="222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9"/>
            <p:cNvSpPr/>
            <p:nvPr/>
          </p:nvSpPr>
          <p:spPr>
            <a:xfrm>
              <a:off x="4650970" y="2838386"/>
              <a:ext cx="132944" cy="742666"/>
            </a:xfrm>
            <a:custGeom>
              <a:avLst/>
              <a:gdLst/>
              <a:ahLst/>
              <a:cxnLst/>
              <a:rect l="l" t="t" r="r" b="b"/>
              <a:pathLst>
                <a:path w="4711" h="26317" extrusionOk="0">
                  <a:moveTo>
                    <a:pt x="159" y="1"/>
                  </a:moveTo>
                  <a:cubicBezTo>
                    <a:pt x="149" y="1"/>
                    <a:pt x="139" y="2"/>
                    <a:pt x="130" y="4"/>
                  </a:cubicBezTo>
                  <a:cubicBezTo>
                    <a:pt x="51" y="16"/>
                    <a:pt x="0" y="91"/>
                    <a:pt x="13" y="167"/>
                  </a:cubicBezTo>
                  <a:lnTo>
                    <a:pt x="3252" y="19427"/>
                  </a:lnTo>
                  <a:cubicBezTo>
                    <a:pt x="3403" y="20331"/>
                    <a:pt x="3566" y="21243"/>
                    <a:pt x="3727" y="22161"/>
                  </a:cubicBezTo>
                  <a:cubicBezTo>
                    <a:pt x="3962" y="23491"/>
                    <a:pt x="4205" y="24865"/>
                    <a:pt x="4416" y="26196"/>
                  </a:cubicBezTo>
                  <a:cubicBezTo>
                    <a:pt x="4427" y="26267"/>
                    <a:pt x="4487" y="26316"/>
                    <a:pt x="4556" y="26316"/>
                  </a:cubicBezTo>
                  <a:cubicBezTo>
                    <a:pt x="4562" y="26316"/>
                    <a:pt x="4571" y="26316"/>
                    <a:pt x="4580" y="26314"/>
                  </a:cubicBezTo>
                  <a:cubicBezTo>
                    <a:pt x="4657" y="26302"/>
                    <a:pt x="4710" y="26231"/>
                    <a:pt x="4697" y="26152"/>
                  </a:cubicBezTo>
                  <a:cubicBezTo>
                    <a:pt x="4487" y="24820"/>
                    <a:pt x="4243" y="23443"/>
                    <a:pt x="4007" y="22112"/>
                  </a:cubicBezTo>
                  <a:cubicBezTo>
                    <a:pt x="3846" y="21195"/>
                    <a:pt x="3683" y="20281"/>
                    <a:pt x="3531" y="19381"/>
                  </a:cubicBezTo>
                  <a:lnTo>
                    <a:pt x="294" y="120"/>
                  </a:lnTo>
                  <a:cubicBezTo>
                    <a:pt x="282" y="53"/>
                    <a:pt x="226" y="1"/>
                    <a:pt x="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9"/>
            <p:cNvSpPr/>
            <p:nvPr/>
          </p:nvSpPr>
          <p:spPr>
            <a:xfrm>
              <a:off x="5130569" y="3326394"/>
              <a:ext cx="14703" cy="40185"/>
            </a:xfrm>
            <a:custGeom>
              <a:avLst/>
              <a:gdLst/>
              <a:ahLst/>
              <a:cxnLst/>
              <a:rect l="l" t="t" r="r" b="b"/>
              <a:pathLst>
                <a:path w="521" h="1424" extrusionOk="0">
                  <a:moveTo>
                    <a:pt x="366" y="0"/>
                  </a:moveTo>
                  <a:cubicBezTo>
                    <a:pt x="299" y="0"/>
                    <a:pt x="240" y="48"/>
                    <a:pt x="227" y="116"/>
                  </a:cubicBezTo>
                  <a:lnTo>
                    <a:pt x="15" y="1257"/>
                  </a:lnTo>
                  <a:cubicBezTo>
                    <a:pt x="1" y="1334"/>
                    <a:pt x="52" y="1406"/>
                    <a:pt x="129" y="1421"/>
                  </a:cubicBezTo>
                  <a:cubicBezTo>
                    <a:pt x="134" y="1424"/>
                    <a:pt x="145" y="1424"/>
                    <a:pt x="153" y="1424"/>
                  </a:cubicBezTo>
                  <a:cubicBezTo>
                    <a:pt x="219" y="1424"/>
                    <a:pt x="278" y="1376"/>
                    <a:pt x="293" y="1309"/>
                  </a:cubicBezTo>
                  <a:lnTo>
                    <a:pt x="506" y="168"/>
                  </a:lnTo>
                  <a:cubicBezTo>
                    <a:pt x="521" y="90"/>
                    <a:pt x="470" y="17"/>
                    <a:pt x="393" y="3"/>
                  </a:cubicBezTo>
                  <a:cubicBezTo>
                    <a:pt x="384" y="1"/>
                    <a:pt x="375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9"/>
            <p:cNvSpPr/>
            <p:nvPr/>
          </p:nvSpPr>
          <p:spPr>
            <a:xfrm>
              <a:off x="4881132" y="4143222"/>
              <a:ext cx="393133" cy="69675"/>
            </a:xfrm>
            <a:custGeom>
              <a:avLst/>
              <a:gdLst/>
              <a:ahLst/>
              <a:cxnLst/>
              <a:rect l="l" t="t" r="r" b="b"/>
              <a:pathLst>
                <a:path w="13931" h="2469" extrusionOk="0">
                  <a:moveTo>
                    <a:pt x="13782" y="0"/>
                  </a:moveTo>
                  <a:cubicBezTo>
                    <a:pt x="13773" y="0"/>
                    <a:pt x="13765" y="1"/>
                    <a:pt x="13756" y="3"/>
                  </a:cubicBezTo>
                  <a:lnTo>
                    <a:pt x="131" y="2189"/>
                  </a:lnTo>
                  <a:cubicBezTo>
                    <a:pt x="54" y="2199"/>
                    <a:pt x="1" y="2272"/>
                    <a:pt x="14" y="2351"/>
                  </a:cubicBezTo>
                  <a:cubicBezTo>
                    <a:pt x="25" y="2419"/>
                    <a:pt x="85" y="2468"/>
                    <a:pt x="153" y="2468"/>
                  </a:cubicBezTo>
                  <a:cubicBezTo>
                    <a:pt x="158" y="2468"/>
                    <a:pt x="163" y="2468"/>
                    <a:pt x="168" y="2468"/>
                  </a:cubicBezTo>
                  <a:cubicBezTo>
                    <a:pt x="170" y="2468"/>
                    <a:pt x="173" y="2468"/>
                    <a:pt x="175" y="2468"/>
                  </a:cubicBezTo>
                  <a:lnTo>
                    <a:pt x="13800" y="282"/>
                  </a:lnTo>
                  <a:cubicBezTo>
                    <a:pt x="13877" y="272"/>
                    <a:pt x="13931" y="199"/>
                    <a:pt x="13918" y="120"/>
                  </a:cubicBezTo>
                  <a:cubicBezTo>
                    <a:pt x="13908" y="51"/>
                    <a:pt x="13850" y="0"/>
                    <a:pt x="13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9"/>
            <p:cNvSpPr/>
            <p:nvPr/>
          </p:nvSpPr>
          <p:spPr>
            <a:xfrm>
              <a:off x="4400405" y="4193228"/>
              <a:ext cx="367594" cy="18061"/>
            </a:xfrm>
            <a:custGeom>
              <a:avLst/>
              <a:gdLst/>
              <a:ahLst/>
              <a:cxnLst/>
              <a:rect l="l" t="t" r="r" b="b"/>
              <a:pathLst>
                <a:path w="13026" h="640" extrusionOk="0">
                  <a:moveTo>
                    <a:pt x="148" y="0"/>
                  </a:moveTo>
                  <a:cubicBezTo>
                    <a:pt x="66" y="8"/>
                    <a:pt x="5" y="61"/>
                    <a:pt x="2" y="138"/>
                  </a:cubicBezTo>
                  <a:cubicBezTo>
                    <a:pt x="1" y="217"/>
                    <a:pt x="63" y="282"/>
                    <a:pt x="142" y="284"/>
                  </a:cubicBezTo>
                  <a:lnTo>
                    <a:pt x="12879" y="640"/>
                  </a:lnTo>
                  <a:lnTo>
                    <a:pt x="12883" y="640"/>
                  </a:lnTo>
                  <a:cubicBezTo>
                    <a:pt x="12959" y="640"/>
                    <a:pt x="13023" y="580"/>
                    <a:pt x="13024" y="502"/>
                  </a:cubicBezTo>
                  <a:cubicBezTo>
                    <a:pt x="13026" y="425"/>
                    <a:pt x="12965" y="359"/>
                    <a:pt x="12886" y="356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9"/>
            <p:cNvSpPr/>
            <p:nvPr/>
          </p:nvSpPr>
          <p:spPr>
            <a:xfrm>
              <a:off x="4697251" y="1591485"/>
              <a:ext cx="147873" cy="148155"/>
            </a:xfrm>
            <a:custGeom>
              <a:avLst/>
              <a:gdLst/>
              <a:ahLst/>
              <a:cxnLst/>
              <a:rect l="l" t="t" r="r" b="b"/>
              <a:pathLst>
                <a:path w="5240" h="5250" extrusionOk="0">
                  <a:moveTo>
                    <a:pt x="143" y="1"/>
                  </a:moveTo>
                  <a:cubicBezTo>
                    <a:pt x="65" y="1"/>
                    <a:pt x="1" y="62"/>
                    <a:pt x="1" y="140"/>
                  </a:cubicBezTo>
                  <a:cubicBezTo>
                    <a:pt x="1" y="219"/>
                    <a:pt x="63" y="284"/>
                    <a:pt x="140" y="284"/>
                  </a:cubicBezTo>
                  <a:cubicBezTo>
                    <a:pt x="1423" y="296"/>
                    <a:pt x="2671" y="821"/>
                    <a:pt x="3564" y="1719"/>
                  </a:cubicBezTo>
                  <a:cubicBezTo>
                    <a:pt x="4455" y="2619"/>
                    <a:pt x="4956" y="3854"/>
                    <a:pt x="4937" y="5107"/>
                  </a:cubicBezTo>
                  <a:cubicBezTo>
                    <a:pt x="4934" y="5184"/>
                    <a:pt x="4997" y="5248"/>
                    <a:pt x="5075" y="5250"/>
                  </a:cubicBezTo>
                  <a:lnTo>
                    <a:pt x="5077" y="5250"/>
                  </a:lnTo>
                  <a:cubicBezTo>
                    <a:pt x="5154" y="5250"/>
                    <a:pt x="5216" y="5190"/>
                    <a:pt x="5218" y="5110"/>
                  </a:cubicBezTo>
                  <a:cubicBezTo>
                    <a:pt x="5240" y="3781"/>
                    <a:pt x="4709" y="2473"/>
                    <a:pt x="3763" y="1520"/>
                  </a:cubicBezTo>
                  <a:cubicBezTo>
                    <a:pt x="2818" y="569"/>
                    <a:pt x="1500" y="15"/>
                    <a:pt x="1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9"/>
            <p:cNvSpPr/>
            <p:nvPr/>
          </p:nvSpPr>
          <p:spPr>
            <a:xfrm>
              <a:off x="4557280" y="1589171"/>
              <a:ext cx="271561" cy="186421"/>
            </a:xfrm>
            <a:custGeom>
              <a:avLst/>
              <a:gdLst/>
              <a:ahLst/>
              <a:cxnLst/>
              <a:rect l="l" t="t" r="r" b="b"/>
              <a:pathLst>
                <a:path w="9623" h="6606" extrusionOk="0">
                  <a:moveTo>
                    <a:pt x="4909" y="0"/>
                  </a:moveTo>
                  <a:cubicBezTo>
                    <a:pt x="4286" y="0"/>
                    <a:pt x="3662" y="119"/>
                    <a:pt x="3088" y="347"/>
                  </a:cubicBezTo>
                  <a:cubicBezTo>
                    <a:pt x="2011" y="774"/>
                    <a:pt x="1096" y="1691"/>
                    <a:pt x="592" y="2846"/>
                  </a:cubicBezTo>
                  <a:cubicBezTo>
                    <a:pt x="89" y="4001"/>
                    <a:pt x="1" y="5381"/>
                    <a:pt x="358" y="6606"/>
                  </a:cubicBezTo>
                  <a:lnTo>
                    <a:pt x="9592" y="5284"/>
                  </a:lnTo>
                  <a:cubicBezTo>
                    <a:pt x="9623" y="3552"/>
                    <a:pt x="8832" y="1829"/>
                    <a:pt x="7563" y="860"/>
                  </a:cubicBezTo>
                  <a:cubicBezTo>
                    <a:pt x="6798" y="275"/>
                    <a:pt x="5855" y="0"/>
                    <a:pt x="490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9"/>
            <p:cNvSpPr/>
            <p:nvPr/>
          </p:nvSpPr>
          <p:spPr>
            <a:xfrm>
              <a:off x="4589620" y="1624813"/>
              <a:ext cx="210126" cy="253641"/>
            </a:xfrm>
            <a:custGeom>
              <a:avLst/>
              <a:gdLst/>
              <a:ahLst/>
              <a:cxnLst/>
              <a:rect l="l" t="t" r="r" b="b"/>
              <a:pathLst>
                <a:path w="7446" h="8988" extrusionOk="0">
                  <a:moveTo>
                    <a:pt x="1830" y="1"/>
                  </a:moveTo>
                  <a:cubicBezTo>
                    <a:pt x="820" y="493"/>
                    <a:pt x="1" y="1509"/>
                    <a:pt x="59" y="2630"/>
                  </a:cubicBezTo>
                  <a:cubicBezTo>
                    <a:pt x="95" y="3335"/>
                    <a:pt x="18" y="3989"/>
                    <a:pt x="236" y="4661"/>
                  </a:cubicBezTo>
                  <a:cubicBezTo>
                    <a:pt x="454" y="5333"/>
                    <a:pt x="966" y="5955"/>
                    <a:pt x="1657" y="6098"/>
                  </a:cubicBezTo>
                  <a:cubicBezTo>
                    <a:pt x="1672" y="6501"/>
                    <a:pt x="1663" y="6900"/>
                    <a:pt x="1677" y="7304"/>
                  </a:cubicBezTo>
                  <a:cubicBezTo>
                    <a:pt x="1393" y="7435"/>
                    <a:pt x="1122" y="7490"/>
                    <a:pt x="836" y="7621"/>
                  </a:cubicBezTo>
                  <a:cubicBezTo>
                    <a:pt x="1554" y="8434"/>
                    <a:pt x="2557" y="8988"/>
                    <a:pt x="3631" y="8988"/>
                  </a:cubicBezTo>
                  <a:cubicBezTo>
                    <a:pt x="3692" y="8988"/>
                    <a:pt x="3752" y="8986"/>
                    <a:pt x="3813" y="8982"/>
                  </a:cubicBezTo>
                  <a:cubicBezTo>
                    <a:pt x="4958" y="8913"/>
                    <a:pt x="6251" y="8169"/>
                    <a:pt x="6900" y="7226"/>
                  </a:cubicBezTo>
                  <a:cubicBezTo>
                    <a:pt x="6568" y="7162"/>
                    <a:pt x="6165" y="7117"/>
                    <a:pt x="5833" y="7053"/>
                  </a:cubicBezTo>
                  <a:cubicBezTo>
                    <a:pt x="5747" y="6341"/>
                    <a:pt x="5709" y="5597"/>
                    <a:pt x="5623" y="4885"/>
                  </a:cubicBezTo>
                  <a:lnTo>
                    <a:pt x="5623" y="4885"/>
                  </a:lnTo>
                  <a:cubicBezTo>
                    <a:pt x="5631" y="4885"/>
                    <a:pt x="5638" y="4885"/>
                    <a:pt x="5646" y="4885"/>
                  </a:cubicBezTo>
                  <a:cubicBezTo>
                    <a:pt x="6166" y="4885"/>
                    <a:pt x="6680" y="4635"/>
                    <a:pt x="7002" y="4227"/>
                  </a:cubicBezTo>
                  <a:cubicBezTo>
                    <a:pt x="7328" y="3812"/>
                    <a:pt x="7445" y="3244"/>
                    <a:pt x="7313" y="2732"/>
                  </a:cubicBezTo>
                  <a:cubicBezTo>
                    <a:pt x="7214" y="2357"/>
                    <a:pt x="6980" y="2013"/>
                    <a:pt x="6651" y="1807"/>
                  </a:cubicBezTo>
                  <a:cubicBezTo>
                    <a:pt x="6428" y="1668"/>
                    <a:pt x="6167" y="1599"/>
                    <a:pt x="5906" y="1599"/>
                  </a:cubicBezTo>
                  <a:cubicBezTo>
                    <a:pt x="5630" y="1599"/>
                    <a:pt x="5355" y="1676"/>
                    <a:pt x="5127" y="1828"/>
                  </a:cubicBezTo>
                  <a:cubicBezTo>
                    <a:pt x="5103" y="1972"/>
                    <a:pt x="5035" y="2097"/>
                    <a:pt x="5010" y="2241"/>
                  </a:cubicBezTo>
                  <a:cubicBezTo>
                    <a:pt x="4956" y="2283"/>
                    <a:pt x="4879" y="2302"/>
                    <a:pt x="4798" y="2302"/>
                  </a:cubicBezTo>
                  <a:cubicBezTo>
                    <a:pt x="4689" y="2302"/>
                    <a:pt x="4572" y="2267"/>
                    <a:pt x="4497" y="2209"/>
                  </a:cubicBezTo>
                  <a:cubicBezTo>
                    <a:pt x="4370" y="2110"/>
                    <a:pt x="4291" y="1965"/>
                    <a:pt x="4211" y="1823"/>
                  </a:cubicBezTo>
                  <a:cubicBezTo>
                    <a:pt x="4131" y="1682"/>
                    <a:pt x="4043" y="1538"/>
                    <a:pt x="3905" y="1457"/>
                  </a:cubicBezTo>
                  <a:cubicBezTo>
                    <a:pt x="3798" y="1393"/>
                    <a:pt x="3680" y="1374"/>
                    <a:pt x="3557" y="1374"/>
                  </a:cubicBezTo>
                  <a:cubicBezTo>
                    <a:pt x="3374" y="1374"/>
                    <a:pt x="3179" y="1416"/>
                    <a:pt x="2994" y="1417"/>
                  </a:cubicBezTo>
                  <a:cubicBezTo>
                    <a:pt x="2991" y="1417"/>
                    <a:pt x="2988" y="1417"/>
                    <a:pt x="2984" y="1417"/>
                  </a:cubicBezTo>
                  <a:cubicBezTo>
                    <a:pt x="2637" y="1417"/>
                    <a:pt x="2294" y="1255"/>
                    <a:pt x="2074" y="987"/>
                  </a:cubicBezTo>
                  <a:cubicBezTo>
                    <a:pt x="1852" y="717"/>
                    <a:pt x="1759" y="345"/>
                    <a:pt x="1830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79"/>
            <p:cNvSpPr/>
            <p:nvPr/>
          </p:nvSpPr>
          <p:spPr>
            <a:xfrm>
              <a:off x="4683367" y="1702192"/>
              <a:ext cx="16001" cy="16001"/>
            </a:xfrm>
            <a:custGeom>
              <a:avLst/>
              <a:gdLst/>
              <a:ahLst/>
              <a:cxnLst/>
              <a:rect l="l" t="t" r="r" b="b"/>
              <a:pathLst>
                <a:path w="567" h="567" extrusionOk="0">
                  <a:moveTo>
                    <a:pt x="283" y="0"/>
                  </a:moveTo>
                  <a:cubicBezTo>
                    <a:pt x="128" y="0"/>
                    <a:pt x="0" y="127"/>
                    <a:pt x="0" y="284"/>
                  </a:cubicBezTo>
                  <a:cubicBezTo>
                    <a:pt x="0" y="439"/>
                    <a:pt x="128" y="567"/>
                    <a:pt x="283" y="567"/>
                  </a:cubicBezTo>
                  <a:cubicBezTo>
                    <a:pt x="440" y="567"/>
                    <a:pt x="567" y="439"/>
                    <a:pt x="567" y="284"/>
                  </a:cubicBezTo>
                  <a:cubicBezTo>
                    <a:pt x="567" y="127"/>
                    <a:pt x="440" y="0"/>
                    <a:pt x="28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79"/>
            <p:cNvSpPr/>
            <p:nvPr/>
          </p:nvSpPr>
          <p:spPr>
            <a:xfrm>
              <a:off x="4607427" y="1704676"/>
              <a:ext cx="16001" cy="16029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1"/>
                  </a:moveTo>
                  <a:cubicBezTo>
                    <a:pt x="127" y="1"/>
                    <a:pt x="0" y="127"/>
                    <a:pt x="0" y="284"/>
                  </a:cubicBezTo>
                  <a:cubicBezTo>
                    <a:pt x="0" y="440"/>
                    <a:pt x="127" y="568"/>
                    <a:pt x="284" y="568"/>
                  </a:cubicBezTo>
                  <a:cubicBezTo>
                    <a:pt x="441" y="568"/>
                    <a:pt x="567" y="440"/>
                    <a:pt x="567" y="284"/>
                  </a:cubicBezTo>
                  <a:cubicBezTo>
                    <a:pt x="567" y="127"/>
                    <a:pt x="441" y="1"/>
                    <a:pt x="28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9"/>
            <p:cNvSpPr/>
            <p:nvPr/>
          </p:nvSpPr>
          <p:spPr>
            <a:xfrm>
              <a:off x="4594220" y="1673916"/>
              <a:ext cx="39310" cy="1602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742" y="0"/>
                  </a:moveTo>
                  <a:cubicBezTo>
                    <a:pt x="716" y="0"/>
                    <a:pt x="689" y="2"/>
                    <a:pt x="663" y="4"/>
                  </a:cubicBezTo>
                  <a:cubicBezTo>
                    <a:pt x="425" y="26"/>
                    <a:pt x="194" y="152"/>
                    <a:pt x="47" y="341"/>
                  </a:cubicBezTo>
                  <a:cubicBezTo>
                    <a:pt x="1" y="402"/>
                    <a:pt x="11" y="489"/>
                    <a:pt x="73" y="539"/>
                  </a:cubicBezTo>
                  <a:cubicBezTo>
                    <a:pt x="98" y="559"/>
                    <a:pt x="128" y="568"/>
                    <a:pt x="160" y="568"/>
                  </a:cubicBezTo>
                  <a:cubicBezTo>
                    <a:pt x="201" y="568"/>
                    <a:pt x="243" y="549"/>
                    <a:pt x="272" y="516"/>
                  </a:cubicBezTo>
                  <a:cubicBezTo>
                    <a:pt x="372" y="386"/>
                    <a:pt x="528" y="301"/>
                    <a:pt x="691" y="286"/>
                  </a:cubicBezTo>
                  <a:cubicBezTo>
                    <a:pt x="707" y="285"/>
                    <a:pt x="724" y="284"/>
                    <a:pt x="741" y="284"/>
                  </a:cubicBezTo>
                  <a:cubicBezTo>
                    <a:pt x="886" y="284"/>
                    <a:pt x="1033" y="339"/>
                    <a:pt x="1143" y="436"/>
                  </a:cubicBezTo>
                  <a:cubicBezTo>
                    <a:pt x="1169" y="459"/>
                    <a:pt x="1202" y="470"/>
                    <a:pt x="1235" y="470"/>
                  </a:cubicBezTo>
                  <a:cubicBezTo>
                    <a:pt x="1275" y="470"/>
                    <a:pt x="1314" y="454"/>
                    <a:pt x="1342" y="423"/>
                  </a:cubicBezTo>
                  <a:cubicBezTo>
                    <a:pt x="1392" y="364"/>
                    <a:pt x="1388" y="273"/>
                    <a:pt x="1330" y="222"/>
                  </a:cubicBezTo>
                  <a:cubicBezTo>
                    <a:pt x="1170" y="82"/>
                    <a:pt x="956" y="0"/>
                    <a:pt x="74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9"/>
            <p:cNvSpPr/>
            <p:nvPr/>
          </p:nvSpPr>
          <p:spPr>
            <a:xfrm>
              <a:off x="4664403" y="1673859"/>
              <a:ext cx="34513" cy="10526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1078" y="1"/>
                  </a:moveTo>
                  <a:cubicBezTo>
                    <a:pt x="1073" y="1"/>
                    <a:pt x="1067" y="1"/>
                    <a:pt x="1061" y="2"/>
                  </a:cubicBezTo>
                  <a:lnTo>
                    <a:pt x="136" y="89"/>
                  </a:lnTo>
                  <a:cubicBezTo>
                    <a:pt x="59" y="95"/>
                    <a:pt x="1" y="165"/>
                    <a:pt x="8" y="243"/>
                  </a:cubicBezTo>
                  <a:cubicBezTo>
                    <a:pt x="15" y="317"/>
                    <a:pt x="78" y="372"/>
                    <a:pt x="150" y="372"/>
                  </a:cubicBezTo>
                  <a:cubicBezTo>
                    <a:pt x="155" y="372"/>
                    <a:pt x="159" y="372"/>
                    <a:pt x="162" y="369"/>
                  </a:cubicBezTo>
                  <a:lnTo>
                    <a:pt x="1089" y="282"/>
                  </a:lnTo>
                  <a:cubicBezTo>
                    <a:pt x="1165" y="275"/>
                    <a:pt x="1223" y="207"/>
                    <a:pt x="1215" y="128"/>
                  </a:cubicBezTo>
                  <a:cubicBezTo>
                    <a:pt x="1209" y="56"/>
                    <a:pt x="1146" y="1"/>
                    <a:pt x="107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9"/>
            <p:cNvSpPr/>
            <p:nvPr/>
          </p:nvSpPr>
          <p:spPr>
            <a:xfrm>
              <a:off x="4644903" y="1704676"/>
              <a:ext cx="17412" cy="35755"/>
            </a:xfrm>
            <a:custGeom>
              <a:avLst/>
              <a:gdLst/>
              <a:ahLst/>
              <a:cxnLst/>
              <a:rect l="l" t="t" r="r" b="b"/>
              <a:pathLst>
                <a:path w="617" h="1267" extrusionOk="0">
                  <a:moveTo>
                    <a:pt x="193" y="1"/>
                  </a:moveTo>
                  <a:cubicBezTo>
                    <a:pt x="102" y="1"/>
                    <a:pt x="53" y="59"/>
                    <a:pt x="50" y="135"/>
                  </a:cubicBezTo>
                  <a:lnTo>
                    <a:pt x="2" y="1118"/>
                  </a:lnTo>
                  <a:cubicBezTo>
                    <a:pt x="0" y="1159"/>
                    <a:pt x="16" y="1200"/>
                    <a:pt x="47" y="1229"/>
                  </a:cubicBezTo>
                  <a:cubicBezTo>
                    <a:pt x="74" y="1253"/>
                    <a:pt x="108" y="1266"/>
                    <a:pt x="144" y="1266"/>
                  </a:cubicBezTo>
                  <a:cubicBezTo>
                    <a:pt x="148" y="1266"/>
                    <a:pt x="154" y="1265"/>
                    <a:pt x="162" y="1263"/>
                  </a:cubicBezTo>
                  <a:lnTo>
                    <a:pt x="483" y="1221"/>
                  </a:lnTo>
                  <a:cubicBezTo>
                    <a:pt x="560" y="1213"/>
                    <a:pt x="616" y="1141"/>
                    <a:pt x="605" y="1063"/>
                  </a:cubicBezTo>
                  <a:cubicBezTo>
                    <a:pt x="597" y="993"/>
                    <a:pt x="539" y="940"/>
                    <a:pt x="464" y="940"/>
                  </a:cubicBezTo>
                  <a:cubicBezTo>
                    <a:pt x="458" y="940"/>
                    <a:pt x="452" y="940"/>
                    <a:pt x="446" y="941"/>
                  </a:cubicBezTo>
                  <a:lnTo>
                    <a:pt x="292" y="961"/>
                  </a:lnTo>
                  <a:lnTo>
                    <a:pt x="330" y="148"/>
                  </a:lnTo>
                  <a:cubicBezTo>
                    <a:pt x="334" y="69"/>
                    <a:pt x="275" y="4"/>
                    <a:pt x="196" y="1"/>
                  </a:cubicBezTo>
                  <a:cubicBezTo>
                    <a:pt x="195" y="1"/>
                    <a:pt x="194" y="1"/>
                    <a:pt x="19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9"/>
            <p:cNvSpPr/>
            <p:nvPr/>
          </p:nvSpPr>
          <p:spPr>
            <a:xfrm>
              <a:off x="4657573" y="1737524"/>
              <a:ext cx="27853" cy="16339"/>
            </a:xfrm>
            <a:custGeom>
              <a:avLst/>
              <a:gdLst/>
              <a:ahLst/>
              <a:cxnLst/>
              <a:rect l="l" t="t" r="r" b="b"/>
              <a:pathLst>
                <a:path w="987" h="579" extrusionOk="0">
                  <a:moveTo>
                    <a:pt x="829" y="0"/>
                  </a:moveTo>
                  <a:cubicBezTo>
                    <a:pt x="771" y="0"/>
                    <a:pt x="715" y="36"/>
                    <a:pt x="695" y="95"/>
                  </a:cubicBezTo>
                  <a:cubicBezTo>
                    <a:pt x="666" y="182"/>
                    <a:pt x="593" y="255"/>
                    <a:pt x="506" y="282"/>
                  </a:cubicBezTo>
                  <a:cubicBezTo>
                    <a:pt x="476" y="292"/>
                    <a:pt x="446" y="296"/>
                    <a:pt x="415" y="296"/>
                  </a:cubicBezTo>
                  <a:cubicBezTo>
                    <a:pt x="354" y="296"/>
                    <a:pt x="292" y="278"/>
                    <a:pt x="243" y="242"/>
                  </a:cubicBezTo>
                  <a:cubicBezTo>
                    <a:pt x="218" y="224"/>
                    <a:pt x="189" y="216"/>
                    <a:pt x="161" y="216"/>
                  </a:cubicBezTo>
                  <a:cubicBezTo>
                    <a:pt x="116" y="216"/>
                    <a:pt x="73" y="236"/>
                    <a:pt x="45" y="275"/>
                  </a:cubicBezTo>
                  <a:cubicBezTo>
                    <a:pt x="0" y="341"/>
                    <a:pt x="15" y="428"/>
                    <a:pt x="77" y="473"/>
                  </a:cubicBezTo>
                  <a:cubicBezTo>
                    <a:pt x="176" y="543"/>
                    <a:pt x="297" y="579"/>
                    <a:pt x="417" y="579"/>
                  </a:cubicBezTo>
                  <a:cubicBezTo>
                    <a:pt x="475" y="579"/>
                    <a:pt x="535" y="569"/>
                    <a:pt x="592" y="551"/>
                  </a:cubicBezTo>
                  <a:cubicBezTo>
                    <a:pt x="762" y="496"/>
                    <a:pt x="904" y="357"/>
                    <a:pt x="962" y="188"/>
                  </a:cubicBezTo>
                  <a:cubicBezTo>
                    <a:pt x="987" y="114"/>
                    <a:pt x="949" y="34"/>
                    <a:pt x="875" y="8"/>
                  </a:cubicBezTo>
                  <a:cubicBezTo>
                    <a:pt x="860" y="3"/>
                    <a:pt x="844" y="0"/>
                    <a:pt x="82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79"/>
            <p:cNvSpPr/>
            <p:nvPr/>
          </p:nvSpPr>
          <p:spPr>
            <a:xfrm>
              <a:off x="4743334" y="1690283"/>
              <a:ext cx="35219" cy="21645"/>
            </a:xfrm>
            <a:custGeom>
              <a:avLst/>
              <a:gdLst/>
              <a:ahLst/>
              <a:cxnLst/>
              <a:rect l="l" t="t" r="r" b="b"/>
              <a:pathLst>
                <a:path w="1248" h="767" extrusionOk="0">
                  <a:moveTo>
                    <a:pt x="1085" y="1"/>
                  </a:moveTo>
                  <a:cubicBezTo>
                    <a:pt x="1063" y="1"/>
                    <a:pt x="1040" y="6"/>
                    <a:pt x="1019" y="17"/>
                  </a:cubicBezTo>
                  <a:lnTo>
                    <a:pt x="96" y="499"/>
                  </a:lnTo>
                  <a:cubicBezTo>
                    <a:pt x="28" y="536"/>
                    <a:pt x="1" y="621"/>
                    <a:pt x="37" y="691"/>
                  </a:cubicBezTo>
                  <a:cubicBezTo>
                    <a:pt x="63" y="739"/>
                    <a:pt x="111" y="767"/>
                    <a:pt x="162" y="767"/>
                  </a:cubicBezTo>
                  <a:cubicBezTo>
                    <a:pt x="184" y="767"/>
                    <a:pt x="205" y="761"/>
                    <a:pt x="227" y="751"/>
                  </a:cubicBezTo>
                  <a:lnTo>
                    <a:pt x="1150" y="267"/>
                  </a:lnTo>
                  <a:cubicBezTo>
                    <a:pt x="1220" y="231"/>
                    <a:pt x="1247" y="145"/>
                    <a:pt x="1211" y="77"/>
                  </a:cubicBezTo>
                  <a:cubicBezTo>
                    <a:pt x="1185" y="29"/>
                    <a:pt x="1137" y="1"/>
                    <a:pt x="108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9"/>
            <p:cNvSpPr/>
            <p:nvPr/>
          </p:nvSpPr>
          <p:spPr>
            <a:xfrm>
              <a:off x="4628140" y="1795262"/>
              <a:ext cx="64906" cy="14082"/>
            </a:xfrm>
            <a:custGeom>
              <a:avLst/>
              <a:gdLst/>
              <a:ahLst/>
              <a:cxnLst/>
              <a:rect l="l" t="t" r="r" b="b"/>
              <a:pathLst>
                <a:path w="2300" h="499" extrusionOk="0">
                  <a:moveTo>
                    <a:pt x="162" y="1"/>
                  </a:moveTo>
                  <a:cubicBezTo>
                    <a:pt x="107" y="1"/>
                    <a:pt x="55" y="33"/>
                    <a:pt x="31" y="87"/>
                  </a:cubicBezTo>
                  <a:cubicBezTo>
                    <a:pt x="0" y="157"/>
                    <a:pt x="33" y="241"/>
                    <a:pt x="106" y="272"/>
                  </a:cubicBezTo>
                  <a:cubicBezTo>
                    <a:pt x="459" y="423"/>
                    <a:pt x="843" y="499"/>
                    <a:pt x="1226" y="499"/>
                  </a:cubicBezTo>
                  <a:cubicBezTo>
                    <a:pt x="1553" y="499"/>
                    <a:pt x="1880" y="445"/>
                    <a:pt x="2187" y="334"/>
                  </a:cubicBezTo>
                  <a:cubicBezTo>
                    <a:pt x="2261" y="307"/>
                    <a:pt x="2300" y="225"/>
                    <a:pt x="2272" y="153"/>
                  </a:cubicBezTo>
                  <a:cubicBezTo>
                    <a:pt x="2251" y="96"/>
                    <a:pt x="2197" y="58"/>
                    <a:pt x="2139" y="58"/>
                  </a:cubicBezTo>
                  <a:cubicBezTo>
                    <a:pt x="2123" y="58"/>
                    <a:pt x="2107" y="61"/>
                    <a:pt x="2091" y="67"/>
                  </a:cubicBezTo>
                  <a:cubicBezTo>
                    <a:pt x="1813" y="167"/>
                    <a:pt x="1519" y="217"/>
                    <a:pt x="1225" y="217"/>
                  </a:cubicBezTo>
                  <a:cubicBezTo>
                    <a:pt x="880" y="217"/>
                    <a:pt x="534" y="148"/>
                    <a:pt x="217" y="12"/>
                  </a:cubicBezTo>
                  <a:cubicBezTo>
                    <a:pt x="199" y="4"/>
                    <a:pt x="180" y="1"/>
                    <a:pt x="16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9"/>
            <p:cNvSpPr/>
            <p:nvPr/>
          </p:nvSpPr>
          <p:spPr>
            <a:xfrm>
              <a:off x="4628084" y="1617645"/>
              <a:ext cx="22745" cy="54888"/>
            </a:xfrm>
            <a:custGeom>
              <a:avLst/>
              <a:gdLst/>
              <a:ahLst/>
              <a:cxnLst/>
              <a:rect l="l" t="t" r="r" b="b"/>
              <a:pathLst>
                <a:path w="806" h="1945" extrusionOk="0">
                  <a:moveTo>
                    <a:pt x="481" y="0"/>
                  </a:moveTo>
                  <a:cubicBezTo>
                    <a:pt x="434" y="0"/>
                    <a:pt x="389" y="22"/>
                    <a:pt x="362" y="64"/>
                  </a:cubicBezTo>
                  <a:cubicBezTo>
                    <a:pt x="1" y="630"/>
                    <a:pt x="79" y="1420"/>
                    <a:pt x="547" y="1902"/>
                  </a:cubicBezTo>
                  <a:cubicBezTo>
                    <a:pt x="575" y="1930"/>
                    <a:pt x="612" y="1944"/>
                    <a:pt x="649" y="1944"/>
                  </a:cubicBezTo>
                  <a:cubicBezTo>
                    <a:pt x="685" y="1944"/>
                    <a:pt x="720" y="1931"/>
                    <a:pt x="747" y="1907"/>
                  </a:cubicBezTo>
                  <a:cubicBezTo>
                    <a:pt x="803" y="1851"/>
                    <a:pt x="806" y="1763"/>
                    <a:pt x="750" y="1706"/>
                  </a:cubicBezTo>
                  <a:cubicBezTo>
                    <a:pt x="378" y="1321"/>
                    <a:pt x="313" y="667"/>
                    <a:pt x="602" y="217"/>
                  </a:cubicBezTo>
                  <a:cubicBezTo>
                    <a:pt x="643" y="150"/>
                    <a:pt x="624" y="63"/>
                    <a:pt x="559" y="21"/>
                  </a:cubicBezTo>
                  <a:cubicBezTo>
                    <a:pt x="534" y="7"/>
                    <a:pt x="508" y="0"/>
                    <a:pt x="48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9"/>
            <p:cNvSpPr/>
            <p:nvPr/>
          </p:nvSpPr>
          <p:spPr>
            <a:xfrm>
              <a:off x="4385787" y="1858954"/>
              <a:ext cx="110143" cy="386924"/>
            </a:xfrm>
            <a:custGeom>
              <a:avLst/>
              <a:gdLst/>
              <a:ahLst/>
              <a:cxnLst/>
              <a:rect l="l" t="t" r="r" b="b"/>
              <a:pathLst>
                <a:path w="3903" h="13711" extrusionOk="0">
                  <a:moveTo>
                    <a:pt x="3856" y="1"/>
                  </a:moveTo>
                  <a:cubicBezTo>
                    <a:pt x="3067" y="377"/>
                    <a:pt x="2280" y="752"/>
                    <a:pt x="1492" y="1125"/>
                  </a:cubicBezTo>
                  <a:cubicBezTo>
                    <a:pt x="1520" y="4707"/>
                    <a:pt x="1078" y="8310"/>
                    <a:pt x="183" y="11779"/>
                  </a:cubicBezTo>
                  <a:lnTo>
                    <a:pt x="0" y="13710"/>
                  </a:lnTo>
                  <a:cubicBezTo>
                    <a:pt x="2508" y="9667"/>
                    <a:pt x="3903" y="4759"/>
                    <a:pt x="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9"/>
            <p:cNvSpPr/>
            <p:nvPr/>
          </p:nvSpPr>
          <p:spPr>
            <a:xfrm>
              <a:off x="4459159" y="1855963"/>
              <a:ext cx="39056" cy="19895"/>
            </a:xfrm>
            <a:custGeom>
              <a:avLst/>
              <a:gdLst/>
              <a:ahLst/>
              <a:cxnLst/>
              <a:rect l="l" t="t" r="r" b="b"/>
              <a:pathLst>
                <a:path w="1384" h="705" extrusionOk="0">
                  <a:moveTo>
                    <a:pt x="1224" y="1"/>
                  </a:moveTo>
                  <a:cubicBezTo>
                    <a:pt x="1206" y="1"/>
                    <a:pt x="1189" y="4"/>
                    <a:pt x="1172" y="11"/>
                  </a:cubicBezTo>
                  <a:lnTo>
                    <a:pt x="110" y="431"/>
                  </a:lnTo>
                  <a:cubicBezTo>
                    <a:pt x="37" y="460"/>
                    <a:pt x="1" y="541"/>
                    <a:pt x="30" y="614"/>
                  </a:cubicBezTo>
                  <a:cubicBezTo>
                    <a:pt x="52" y="669"/>
                    <a:pt x="104" y="704"/>
                    <a:pt x="161" y="704"/>
                  </a:cubicBezTo>
                  <a:cubicBezTo>
                    <a:pt x="178" y="704"/>
                    <a:pt x="197" y="701"/>
                    <a:pt x="212" y="694"/>
                  </a:cubicBezTo>
                  <a:lnTo>
                    <a:pt x="1275" y="276"/>
                  </a:lnTo>
                  <a:cubicBezTo>
                    <a:pt x="1348" y="246"/>
                    <a:pt x="1384" y="164"/>
                    <a:pt x="1355" y="91"/>
                  </a:cubicBezTo>
                  <a:cubicBezTo>
                    <a:pt x="1333" y="35"/>
                    <a:pt x="1279" y="1"/>
                    <a:pt x="122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79"/>
            <p:cNvSpPr/>
            <p:nvPr/>
          </p:nvSpPr>
          <p:spPr>
            <a:xfrm>
              <a:off x="4891263" y="1838834"/>
              <a:ext cx="134750" cy="413479"/>
            </a:xfrm>
            <a:custGeom>
              <a:avLst/>
              <a:gdLst/>
              <a:ahLst/>
              <a:cxnLst/>
              <a:rect l="l" t="t" r="r" b="b"/>
              <a:pathLst>
                <a:path w="4775" h="14652" extrusionOk="0">
                  <a:moveTo>
                    <a:pt x="619" y="1"/>
                  </a:moveTo>
                  <a:lnTo>
                    <a:pt x="619" y="1"/>
                  </a:lnTo>
                  <a:cubicBezTo>
                    <a:pt x="0" y="5122"/>
                    <a:pt x="1366" y="10458"/>
                    <a:pt x="4369" y="14651"/>
                  </a:cubicBezTo>
                  <a:cubicBezTo>
                    <a:pt x="4442" y="14105"/>
                    <a:pt x="4775" y="13299"/>
                    <a:pt x="4609" y="12771"/>
                  </a:cubicBezTo>
                  <a:cubicBezTo>
                    <a:pt x="3368" y="8811"/>
                    <a:pt x="2712" y="4626"/>
                    <a:pt x="2777" y="477"/>
                  </a:cubicBezTo>
                  <a:cubicBezTo>
                    <a:pt x="2065" y="309"/>
                    <a:pt x="1331" y="169"/>
                    <a:pt x="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9"/>
            <p:cNvSpPr/>
            <p:nvPr/>
          </p:nvSpPr>
          <p:spPr>
            <a:xfrm>
              <a:off x="4905599" y="1830819"/>
              <a:ext cx="70465" cy="21899"/>
            </a:xfrm>
            <a:custGeom>
              <a:avLst/>
              <a:gdLst/>
              <a:ahLst/>
              <a:cxnLst/>
              <a:rect l="l" t="t" r="r" b="b"/>
              <a:pathLst>
                <a:path w="2497" h="776" extrusionOk="0">
                  <a:moveTo>
                    <a:pt x="154" y="1"/>
                  </a:moveTo>
                  <a:cubicBezTo>
                    <a:pt x="90" y="1"/>
                    <a:pt x="32" y="45"/>
                    <a:pt x="17" y="110"/>
                  </a:cubicBezTo>
                  <a:cubicBezTo>
                    <a:pt x="1" y="187"/>
                    <a:pt x="47" y="261"/>
                    <a:pt x="124" y="280"/>
                  </a:cubicBezTo>
                  <a:lnTo>
                    <a:pt x="2314" y="771"/>
                  </a:lnTo>
                  <a:cubicBezTo>
                    <a:pt x="2326" y="776"/>
                    <a:pt x="2334" y="776"/>
                    <a:pt x="2344" y="776"/>
                  </a:cubicBezTo>
                  <a:cubicBezTo>
                    <a:pt x="2408" y="776"/>
                    <a:pt x="2466" y="731"/>
                    <a:pt x="2481" y="665"/>
                  </a:cubicBezTo>
                  <a:cubicBezTo>
                    <a:pt x="2497" y="588"/>
                    <a:pt x="2450" y="514"/>
                    <a:pt x="2373" y="495"/>
                  </a:cubicBezTo>
                  <a:lnTo>
                    <a:pt x="185" y="4"/>
                  </a:lnTo>
                  <a:cubicBezTo>
                    <a:pt x="175" y="2"/>
                    <a:pt x="165" y="1"/>
                    <a:pt x="15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9"/>
            <p:cNvSpPr/>
            <p:nvPr/>
          </p:nvSpPr>
          <p:spPr>
            <a:xfrm>
              <a:off x="5015459" y="2185798"/>
              <a:ext cx="16283" cy="76335"/>
            </a:xfrm>
            <a:custGeom>
              <a:avLst/>
              <a:gdLst/>
              <a:ahLst/>
              <a:cxnLst/>
              <a:rect l="l" t="t" r="r" b="b"/>
              <a:pathLst>
                <a:path w="577" h="2705" extrusionOk="0">
                  <a:moveTo>
                    <a:pt x="156" y="1"/>
                  </a:moveTo>
                  <a:cubicBezTo>
                    <a:pt x="149" y="1"/>
                    <a:pt x="142" y="1"/>
                    <a:pt x="134" y="3"/>
                  </a:cubicBezTo>
                  <a:cubicBezTo>
                    <a:pt x="57" y="11"/>
                    <a:pt x="0" y="81"/>
                    <a:pt x="10" y="159"/>
                  </a:cubicBezTo>
                  <a:lnTo>
                    <a:pt x="288" y="2580"/>
                  </a:lnTo>
                  <a:cubicBezTo>
                    <a:pt x="295" y="2653"/>
                    <a:pt x="358" y="2705"/>
                    <a:pt x="427" y="2705"/>
                  </a:cubicBezTo>
                  <a:cubicBezTo>
                    <a:pt x="433" y="2705"/>
                    <a:pt x="439" y="2705"/>
                    <a:pt x="443" y="2703"/>
                  </a:cubicBezTo>
                  <a:cubicBezTo>
                    <a:pt x="520" y="2695"/>
                    <a:pt x="577" y="2625"/>
                    <a:pt x="567" y="2546"/>
                  </a:cubicBezTo>
                  <a:lnTo>
                    <a:pt x="289" y="126"/>
                  </a:lnTo>
                  <a:cubicBezTo>
                    <a:pt x="281" y="57"/>
                    <a:pt x="229" y="1"/>
                    <a:pt x="15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1" name="Google Shape;6601;p79"/>
          <p:cNvGrpSpPr/>
          <p:nvPr/>
        </p:nvGrpSpPr>
        <p:grpSpPr>
          <a:xfrm>
            <a:off x="5665620" y="1531433"/>
            <a:ext cx="1162608" cy="3071860"/>
            <a:chOff x="5665620" y="1531433"/>
            <a:chExt cx="1162608" cy="3071860"/>
          </a:xfrm>
        </p:grpSpPr>
        <p:sp>
          <p:nvSpPr>
            <p:cNvPr id="6602" name="Google Shape;6602;p79"/>
            <p:cNvSpPr/>
            <p:nvPr/>
          </p:nvSpPr>
          <p:spPr>
            <a:xfrm>
              <a:off x="5718758" y="4502322"/>
              <a:ext cx="1109469" cy="100971"/>
            </a:xfrm>
            <a:custGeom>
              <a:avLst/>
              <a:gdLst/>
              <a:ahLst/>
              <a:cxnLst/>
              <a:rect l="l" t="t" r="r" b="b"/>
              <a:pathLst>
                <a:path w="39315" h="3578" extrusionOk="0">
                  <a:moveTo>
                    <a:pt x="19658" y="0"/>
                  </a:moveTo>
                  <a:cubicBezTo>
                    <a:pt x="14445" y="0"/>
                    <a:pt x="9444" y="189"/>
                    <a:pt x="5758" y="525"/>
                  </a:cubicBezTo>
                  <a:cubicBezTo>
                    <a:pt x="2072" y="860"/>
                    <a:pt x="0" y="1315"/>
                    <a:pt x="0" y="1789"/>
                  </a:cubicBezTo>
                  <a:cubicBezTo>
                    <a:pt x="0" y="2264"/>
                    <a:pt x="2072" y="2719"/>
                    <a:pt x="5758" y="3054"/>
                  </a:cubicBezTo>
                  <a:cubicBezTo>
                    <a:pt x="9444" y="3390"/>
                    <a:pt x="14445" y="3577"/>
                    <a:pt x="19658" y="3577"/>
                  </a:cubicBezTo>
                  <a:cubicBezTo>
                    <a:pt x="24872" y="3577"/>
                    <a:pt x="29871" y="3390"/>
                    <a:pt x="33557" y="3054"/>
                  </a:cubicBezTo>
                  <a:cubicBezTo>
                    <a:pt x="37244" y="2719"/>
                    <a:pt x="39315" y="2264"/>
                    <a:pt x="39315" y="1789"/>
                  </a:cubicBezTo>
                  <a:cubicBezTo>
                    <a:pt x="39315" y="1315"/>
                    <a:pt x="37244" y="860"/>
                    <a:pt x="33557" y="525"/>
                  </a:cubicBezTo>
                  <a:cubicBezTo>
                    <a:pt x="29871" y="189"/>
                    <a:pt x="24872" y="0"/>
                    <a:pt x="19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79"/>
            <p:cNvSpPr/>
            <p:nvPr/>
          </p:nvSpPr>
          <p:spPr>
            <a:xfrm>
              <a:off x="6192262" y="3733694"/>
              <a:ext cx="399934" cy="688060"/>
            </a:xfrm>
            <a:custGeom>
              <a:avLst/>
              <a:gdLst/>
              <a:ahLst/>
              <a:cxnLst/>
              <a:rect l="l" t="t" r="r" b="b"/>
              <a:pathLst>
                <a:path w="14172" h="24382" extrusionOk="0">
                  <a:moveTo>
                    <a:pt x="2204" y="0"/>
                  </a:moveTo>
                  <a:cubicBezTo>
                    <a:pt x="1468" y="0"/>
                    <a:pt x="733" y="23"/>
                    <a:pt x="0" y="69"/>
                  </a:cubicBezTo>
                  <a:cubicBezTo>
                    <a:pt x="122" y="8199"/>
                    <a:pt x="138" y="16222"/>
                    <a:pt x="260" y="24352"/>
                  </a:cubicBezTo>
                  <a:cubicBezTo>
                    <a:pt x="946" y="24374"/>
                    <a:pt x="1667" y="24382"/>
                    <a:pt x="2408" y="24382"/>
                  </a:cubicBezTo>
                  <a:cubicBezTo>
                    <a:pt x="4204" y="24382"/>
                    <a:pt x="6113" y="24336"/>
                    <a:pt x="7910" y="24336"/>
                  </a:cubicBezTo>
                  <a:cubicBezTo>
                    <a:pt x="8660" y="24336"/>
                    <a:pt x="9389" y="24344"/>
                    <a:pt x="10083" y="24367"/>
                  </a:cubicBezTo>
                  <a:cubicBezTo>
                    <a:pt x="11446" y="16844"/>
                    <a:pt x="12807" y="9321"/>
                    <a:pt x="14172" y="1798"/>
                  </a:cubicBezTo>
                  <a:cubicBezTo>
                    <a:pt x="10300" y="677"/>
                    <a:pt x="6241" y="0"/>
                    <a:pt x="220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9"/>
            <p:cNvSpPr/>
            <p:nvPr/>
          </p:nvSpPr>
          <p:spPr>
            <a:xfrm>
              <a:off x="5854779" y="3711033"/>
              <a:ext cx="415850" cy="708943"/>
            </a:xfrm>
            <a:custGeom>
              <a:avLst/>
              <a:gdLst/>
              <a:ahLst/>
              <a:cxnLst/>
              <a:rect l="l" t="t" r="r" b="b"/>
              <a:pathLst>
                <a:path w="14736" h="25122" extrusionOk="0">
                  <a:moveTo>
                    <a:pt x="424" y="0"/>
                  </a:moveTo>
                  <a:lnTo>
                    <a:pt x="424" y="0"/>
                  </a:lnTo>
                  <a:cubicBezTo>
                    <a:pt x="1" y="8303"/>
                    <a:pt x="1060" y="16681"/>
                    <a:pt x="3534" y="24617"/>
                  </a:cubicBezTo>
                  <a:cubicBezTo>
                    <a:pt x="5664" y="24918"/>
                    <a:pt x="7811" y="25121"/>
                    <a:pt x="9952" y="25121"/>
                  </a:cubicBezTo>
                  <a:cubicBezTo>
                    <a:pt x="11553" y="25121"/>
                    <a:pt x="13150" y="25007"/>
                    <a:pt x="14736" y="24735"/>
                  </a:cubicBezTo>
                  <a:cubicBezTo>
                    <a:pt x="14376" y="16652"/>
                    <a:pt x="14320" y="8430"/>
                    <a:pt x="13959" y="345"/>
                  </a:cubicBezTo>
                  <a:cubicBezTo>
                    <a:pt x="9395" y="262"/>
                    <a:pt x="4987" y="85"/>
                    <a:pt x="42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79"/>
            <p:cNvSpPr/>
            <p:nvPr/>
          </p:nvSpPr>
          <p:spPr>
            <a:xfrm>
              <a:off x="6245344" y="3735189"/>
              <a:ext cx="25285" cy="578143"/>
            </a:xfrm>
            <a:custGeom>
              <a:avLst/>
              <a:gdLst/>
              <a:ahLst/>
              <a:cxnLst/>
              <a:rect l="l" t="t" r="r" b="b"/>
              <a:pathLst>
                <a:path w="896" h="20487" extrusionOk="0">
                  <a:moveTo>
                    <a:pt x="140" y="0"/>
                  </a:moveTo>
                  <a:cubicBezTo>
                    <a:pt x="63" y="2"/>
                    <a:pt x="1" y="67"/>
                    <a:pt x="2" y="145"/>
                  </a:cubicBezTo>
                  <a:cubicBezTo>
                    <a:pt x="42" y="1556"/>
                    <a:pt x="78" y="2926"/>
                    <a:pt x="111" y="4279"/>
                  </a:cubicBezTo>
                  <a:cubicBezTo>
                    <a:pt x="245" y="9413"/>
                    <a:pt x="370" y="14261"/>
                    <a:pt x="610" y="20349"/>
                  </a:cubicBezTo>
                  <a:cubicBezTo>
                    <a:pt x="613" y="20426"/>
                    <a:pt x="675" y="20485"/>
                    <a:pt x="751" y="20485"/>
                  </a:cubicBezTo>
                  <a:cubicBezTo>
                    <a:pt x="755" y="20485"/>
                    <a:pt x="755" y="20485"/>
                    <a:pt x="756" y="20487"/>
                  </a:cubicBezTo>
                  <a:cubicBezTo>
                    <a:pt x="835" y="20484"/>
                    <a:pt x="896" y="20418"/>
                    <a:pt x="893" y="20340"/>
                  </a:cubicBezTo>
                  <a:cubicBezTo>
                    <a:pt x="653" y="14254"/>
                    <a:pt x="528" y="9406"/>
                    <a:pt x="395" y="4273"/>
                  </a:cubicBezTo>
                  <a:cubicBezTo>
                    <a:pt x="358" y="2920"/>
                    <a:pt x="325" y="1549"/>
                    <a:pt x="286" y="138"/>
                  </a:cubicBezTo>
                  <a:cubicBezTo>
                    <a:pt x="284" y="60"/>
                    <a:pt x="220" y="0"/>
                    <a:pt x="14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79"/>
            <p:cNvSpPr/>
            <p:nvPr/>
          </p:nvSpPr>
          <p:spPr>
            <a:xfrm>
              <a:off x="6166553" y="1531433"/>
              <a:ext cx="93126" cy="21758"/>
            </a:xfrm>
            <a:custGeom>
              <a:avLst/>
              <a:gdLst/>
              <a:ahLst/>
              <a:cxnLst/>
              <a:rect l="l" t="t" r="r" b="b"/>
              <a:pathLst>
                <a:path w="3300" h="771" extrusionOk="0">
                  <a:moveTo>
                    <a:pt x="1780" y="1"/>
                  </a:moveTo>
                  <a:cubicBezTo>
                    <a:pt x="1185" y="1"/>
                    <a:pt x="588" y="173"/>
                    <a:pt x="82" y="512"/>
                  </a:cubicBezTo>
                  <a:cubicBezTo>
                    <a:pt x="18" y="555"/>
                    <a:pt x="0" y="642"/>
                    <a:pt x="44" y="708"/>
                  </a:cubicBezTo>
                  <a:cubicBezTo>
                    <a:pt x="70" y="748"/>
                    <a:pt x="117" y="770"/>
                    <a:pt x="162" y="770"/>
                  </a:cubicBezTo>
                  <a:cubicBezTo>
                    <a:pt x="189" y="770"/>
                    <a:pt x="215" y="763"/>
                    <a:pt x="240" y="748"/>
                  </a:cubicBezTo>
                  <a:cubicBezTo>
                    <a:pt x="699" y="439"/>
                    <a:pt x="1240" y="283"/>
                    <a:pt x="1779" y="283"/>
                  </a:cubicBezTo>
                  <a:cubicBezTo>
                    <a:pt x="2225" y="283"/>
                    <a:pt x="2671" y="390"/>
                    <a:pt x="3069" y="606"/>
                  </a:cubicBezTo>
                  <a:cubicBezTo>
                    <a:pt x="3091" y="617"/>
                    <a:pt x="3114" y="623"/>
                    <a:pt x="3137" y="623"/>
                  </a:cubicBezTo>
                  <a:cubicBezTo>
                    <a:pt x="3187" y="623"/>
                    <a:pt x="3235" y="597"/>
                    <a:pt x="3262" y="549"/>
                  </a:cubicBezTo>
                  <a:cubicBezTo>
                    <a:pt x="3300" y="481"/>
                    <a:pt x="3274" y="394"/>
                    <a:pt x="3205" y="358"/>
                  </a:cubicBezTo>
                  <a:cubicBezTo>
                    <a:pt x="2765" y="119"/>
                    <a:pt x="2273" y="1"/>
                    <a:pt x="178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9"/>
            <p:cNvSpPr/>
            <p:nvPr/>
          </p:nvSpPr>
          <p:spPr>
            <a:xfrm>
              <a:off x="5968364" y="1717685"/>
              <a:ext cx="103172" cy="69478"/>
            </a:xfrm>
            <a:custGeom>
              <a:avLst/>
              <a:gdLst/>
              <a:ahLst/>
              <a:cxnLst/>
              <a:rect l="l" t="t" r="r" b="b"/>
              <a:pathLst>
                <a:path w="3656" h="2462" extrusionOk="0">
                  <a:moveTo>
                    <a:pt x="3509" y="0"/>
                  </a:moveTo>
                  <a:cubicBezTo>
                    <a:pt x="2030" y="30"/>
                    <a:pt x="602" y="961"/>
                    <a:pt x="32" y="2264"/>
                  </a:cubicBezTo>
                  <a:cubicBezTo>
                    <a:pt x="0" y="2335"/>
                    <a:pt x="32" y="2418"/>
                    <a:pt x="105" y="2449"/>
                  </a:cubicBezTo>
                  <a:cubicBezTo>
                    <a:pt x="124" y="2459"/>
                    <a:pt x="144" y="2462"/>
                    <a:pt x="162" y="2462"/>
                  </a:cubicBezTo>
                  <a:cubicBezTo>
                    <a:pt x="217" y="2462"/>
                    <a:pt x="268" y="2430"/>
                    <a:pt x="294" y="2376"/>
                  </a:cubicBezTo>
                  <a:cubicBezTo>
                    <a:pt x="820" y="1171"/>
                    <a:pt x="2145" y="310"/>
                    <a:pt x="3516" y="282"/>
                  </a:cubicBezTo>
                  <a:cubicBezTo>
                    <a:pt x="3595" y="281"/>
                    <a:pt x="3656" y="217"/>
                    <a:pt x="3654" y="138"/>
                  </a:cubicBezTo>
                  <a:cubicBezTo>
                    <a:pt x="3653" y="63"/>
                    <a:pt x="3589" y="0"/>
                    <a:pt x="351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9"/>
            <p:cNvSpPr/>
            <p:nvPr/>
          </p:nvSpPr>
          <p:spPr>
            <a:xfrm>
              <a:off x="5984732" y="1537754"/>
              <a:ext cx="298737" cy="288691"/>
            </a:xfrm>
            <a:custGeom>
              <a:avLst/>
              <a:gdLst/>
              <a:ahLst/>
              <a:cxnLst/>
              <a:rect l="l" t="t" r="r" b="b"/>
              <a:pathLst>
                <a:path w="10586" h="10230" extrusionOk="0">
                  <a:moveTo>
                    <a:pt x="5621" y="0"/>
                  </a:moveTo>
                  <a:cubicBezTo>
                    <a:pt x="5010" y="0"/>
                    <a:pt x="4399" y="167"/>
                    <a:pt x="3882" y="494"/>
                  </a:cubicBezTo>
                  <a:cubicBezTo>
                    <a:pt x="3006" y="1049"/>
                    <a:pt x="2428" y="2044"/>
                    <a:pt x="2380" y="3078"/>
                  </a:cubicBezTo>
                  <a:cubicBezTo>
                    <a:pt x="2357" y="3613"/>
                    <a:pt x="2541" y="4245"/>
                    <a:pt x="2974" y="4557"/>
                  </a:cubicBezTo>
                  <a:cubicBezTo>
                    <a:pt x="2660" y="5105"/>
                    <a:pt x="2765" y="5887"/>
                    <a:pt x="3156" y="6387"/>
                  </a:cubicBezTo>
                  <a:cubicBezTo>
                    <a:pt x="2544" y="6546"/>
                    <a:pt x="1929" y="6732"/>
                    <a:pt x="1389" y="7062"/>
                  </a:cubicBezTo>
                  <a:cubicBezTo>
                    <a:pt x="847" y="7391"/>
                    <a:pt x="381" y="7877"/>
                    <a:pt x="190" y="8482"/>
                  </a:cubicBezTo>
                  <a:cubicBezTo>
                    <a:pt x="0" y="9085"/>
                    <a:pt x="132" y="9808"/>
                    <a:pt x="604" y="10229"/>
                  </a:cubicBezTo>
                  <a:lnTo>
                    <a:pt x="7288" y="10173"/>
                  </a:lnTo>
                  <a:cubicBezTo>
                    <a:pt x="7254" y="8007"/>
                    <a:pt x="7574" y="5213"/>
                    <a:pt x="9467" y="4158"/>
                  </a:cubicBezTo>
                  <a:cubicBezTo>
                    <a:pt x="9741" y="4005"/>
                    <a:pt x="10004" y="3827"/>
                    <a:pt x="10211" y="3593"/>
                  </a:cubicBezTo>
                  <a:cubicBezTo>
                    <a:pt x="10418" y="3359"/>
                    <a:pt x="10565" y="3060"/>
                    <a:pt x="10572" y="2747"/>
                  </a:cubicBezTo>
                  <a:cubicBezTo>
                    <a:pt x="10586" y="2432"/>
                    <a:pt x="10491" y="2141"/>
                    <a:pt x="10222" y="1979"/>
                  </a:cubicBezTo>
                  <a:cubicBezTo>
                    <a:pt x="10238" y="1241"/>
                    <a:pt x="9688" y="572"/>
                    <a:pt x="9011" y="285"/>
                  </a:cubicBezTo>
                  <a:cubicBezTo>
                    <a:pt x="8690" y="148"/>
                    <a:pt x="8353" y="96"/>
                    <a:pt x="8010" y="96"/>
                  </a:cubicBezTo>
                  <a:cubicBezTo>
                    <a:pt x="7628" y="96"/>
                    <a:pt x="7239" y="160"/>
                    <a:pt x="6860" y="245"/>
                  </a:cubicBezTo>
                  <a:cubicBezTo>
                    <a:pt x="6469" y="81"/>
                    <a:pt x="6045" y="0"/>
                    <a:pt x="562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79"/>
            <p:cNvSpPr/>
            <p:nvPr/>
          </p:nvSpPr>
          <p:spPr>
            <a:xfrm>
              <a:off x="5665620" y="2413393"/>
              <a:ext cx="1109723" cy="1424066"/>
            </a:xfrm>
            <a:custGeom>
              <a:avLst/>
              <a:gdLst/>
              <a:ahLst/>
              <a:cxnLst/>
              <a:rect l="l" t="t" r="r" b="b"/>
              <a:pathLst>
                <a:path w="39324" h="50463" extrusionOk="0">
                  <a:moveTo>
                    <a:pt x="7644" y="1"/>
                  </a:moveTo>
                  <a:cubicBezTo>
                    <a:pt x="2719" y="15330"/>
                    <a:pt x="133" y="31408"/>
                    <a:pt x="1" y="47509"/>
                  </a:cubicBezTo>
                  <a:lnTo>
                    <a:pt x="39323" y="50463"/>
                  </a:lnTo>
                  <a:cubicBezTo>
                    <a:pt x="37903" y="34762"/>
                    <a:pt x="34025" y="15234"/>
                    <a:pt x="29217" y="220"/>
                  </a:cubicBezTo>
                  <a:cubicBezTo>
                    <a:pt x="22088" y="30"/>
                    <a:pt x="14776" y="191"/>
                    <a:pt x="7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9"/>
            <p:cNvSpPr/>
            <p:nvPr/>
          </p:nvSpPr>
          <p:spPr>
            <a:xfrm>
              <a:off x="6145163" y="2481996"/>
              <a:ext cx="104696" cy="104668"/>
            </a:xfrm>
            <a:custGeom>
              <a:avLst/>
              <a:gdLst/>
              <a:ahLst/>
              <a:cxnLst/>
              <a:rect l="l" t="t" r="r" b="b"/>
              <a:pathLst>
                <a:path w="3710" h="3709" extrusionOk="0">
                  <a:moveTo>
                    <a:pt x="1855" y="0"/>
                  </a:moveTo>
                  <a:cubicBezTo>
                    <a:pt x="831" y="0"/>
                    <a:pt x="0" y="830"/>
                    <a:pt x="0" y="1854"/>
                  </a:cubicBezTo>
                  <a:cubicBezTo>
                    <a:pt x="0" y="2879"/>
                    <a:pt x="831" y="3708"/>
                    <a:pt x="1855" y="3708"/>
                  </a:cubicBezTo>
                  <a:cubicBezTo>
                    <a:pt x="2878" y="3708"/>
                    <a:pt x="3709" y="2879"/>
                    <a:pt x="3709" y="1854"/>
                  </a:cubicBezTo>
                  <a:cubicBezTo>
                    <a:pt x="3709" y="830"/>
                    <a:pt x="2878" y="0"/>
                    <a:pt x="18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79"/>
            <p:cNvSpPr/>
            <p:nvPr/>
          </p:nvSpPr>
          <p:spPr>
            <a:xfrm>
              <a:off x="6577436" y="3648667"/>
              <a:ext cx="104724" cy="104668"/>
            </a:xfrm>
            <a:custGeom>
              <a:avLst/>
              <a:gdLst/>
              <a:ahLst/>
              <a:cxnLst/>
              <a:rect l="l" t="t" r="r" b="b"/>
              <a:pathLst>
                <a:path w="3711" h="3709" extrusionOk="0">
                  <a:moveTo>
                    <a:pt x="1855" y="1"/>
                  </a:moveTo>
                  <a:cubicBezTo>
                    <a:pt x="831" y="1"/>
                    <a:pt x="1" y="830"/>
                    <a:pt x="1" y="1854"/>
                  </a:cubicBezTo>
                  <a:cubicBezTo>
                    <a:pt x="1" y="2879"/>
                    <a:pt x="831" y="3708"/>
                    <a:pt x="1855" y="3708"/>
                  </a:cubicBezTo>
                  <a:cubicBezTo>
                    <a:pt x="2879" y="3708"/>
                    <a:pt x="3710" y="2879"/>
                    <a:pt x="3710" y="1854"/>
                  </a:cubicBezTo>
                  <a:cubicBezTo>
                    <a:pt x="3710" y="830"/>
                    <a:pt x="2879" y="1"/>
                    <a:pt x="18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9"/>
            <p:cNvSpPr/>
            <p:nvPr/>
          </p:nvSpPr>
          <p:spPr>
            <a:xfrm>
              <a:off x="5764842" y="3511828"/>
              <a:ext cx="104696" cy="104696"/>
            </a:xfrm>
            <a:custGeom>
              <a:avLst/>
              <a:gdLst/>
              <a:ahLst/>
              <a:cxnLst/>
              <a:rect l="l" t="t" r="r" b="b"/>
              <a:pathLst>
                <a:path w="3710" h="3710" extrusionOk="0">
                  <a:moveTo>
                    <a:pt x="1854" y="0"/>
                  </a:moveTo>
                  <a:cubicBezTo>
                    <a:pt x="830" y="0"/>
                    <a:pt x="0" y="830"/>
                    <a:pt x="0" y="1855"/>
                  </a:cubicBezTo>
                  <a:cubicBezTo>
                    <a:pt x="0" y="2880"/>
                    <a:pt x="830" y="3709"/>
                    <a:pt x="1854" y="3709"/>
                  </a:cubicBezTo>
                  <a:cubicBezTo>
                    <a:pt x="2879" y="3709"/>
                    <a:pt x="3710" y="2880"/>
                    <a:pt x="3710" y="1855"/>
                  </a:cubicBezTo>
                  <a:cubicBezTo>
                    <a:pt x="3710" y="831"/>
                    <a:pt x="2879" y="0"/>
                    <a:pt x="1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9"/>
            <p:cNvSpPr/>
            <p:nvPr/>
          </p:nvSpPr>
          <p:spPr>
            <a:xfrm>
              <a:off x="6336240" y="2870754"/>
              <a:ext cx="80117" cy="80060"/>
            </a:xfrm>
            <a:custGeom>
              <a:avLst/>
              <a:gdLst/>
              <a:ahLst/>
              <a:cxnLst/>
              <a:rect l="l" t="t" r="r" b="b"/>
              <a:pathLst>
                <a:path w="2839" h="2837" extrusionOk="0">
                  <a:moveTo>
                    <a:pt x="1420" y="0"/>
                  </a:moveTo>
                  <a:cubicBezTo>
                    <a:pt x="637" y="0"/>
                    <a:pt x="1" y="635"/>
                    <a:pt x="1" y="1418"/>
                  </a:cubicBezTo>
                  <a:cubicBezTo>
                    <a:pt x="1" y="2201"/>
                    <a:pt x="637" y="2836"/>
                    <a:pt x="1420" y="2836"/>
                  </a:cubicBezTo>
                  <a:cubicBezTo>
                    <a:pt x="2203" y="2836"/>
                    <a:pt x="2838" y="2201"/>
                    <a:pt x="2838" y="1418"/>
                  </a:cubicBezTo>
                  <a:cubicBezTo>
                    <a:pt x="2838" y="635"/>
                    <a:pt x="2203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9"/>
            <p:cNvSpPr/>
            <p:nvPr/>
          </p:nvSpPr>
          <p:spPr>
            <a:xfrm>
              <a:off x="6172987" y="3215998"/>
              <a:ext cx="80060" cy="80117"/>
            </a:xfrm>
            <a:custGeom>
              <a:avLst/>
              <a:gdLst/>
              <a:ahLst/>
              <a:cxnLst/>
              <a:rect l="l" t="t" r="r" b="b"/>
              <a:pathLst>
                <a:path w="2837" h="2839" extrusionOk="0">
                  <a:moveTo>
                    <a:pt x="1419" y="1"/>
                  </a:moveTo>
                  <a:cubicBezTo>
                    <a:pt x="635" y="1"/>
                    <a:pt x="1" y="636"/>
                    <a:pt x="1" y="1420"/>
                  </a:cubicBezTo>
                  <a:cubicBezTo>
                    <a:pt x="1" y="2203"/>
                    <a:pt x="635" y="2838"/>
                    <a:pt x="1419" y="2838"/>
                  </a:cubicBezTo>
                  <a:cubicBezTo>
                    <a:pt x="2202" y="2838"/>
                    <a:pt x="2837" y="2203"/>
                    <a:pt x="2837" y="1420"/>
                  </a:cubicBezTo>
                  <a:cubicBezTo>
                    <a:pt x="2837" y="636"/>
                    <a:pt x="2202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9"/>
            <p:cNvSpPr/>
            <p:nvPr/>
          </p:nvSpPr>
          <p:spPr>
            <a:xfrm>
              <a:off x="6017326" y="3429256"/>
              <a:ext cx="55650" cy="55678"/>
            </a:xfrm>
            <a:custGeom>
              <a:avLst/>
              <a:gdLst/>
              <a:ahLst/>
              <a:cxnLst/>
              <a:rect l="l" t="t" r="r" b="b"/>
              <a:pathLst>
                <a:path w="1972" h="1973" extrusionOk="0">
                  <a:moveTo>
                    <a:pt x="985" y="0"/>
                  </a:moveTo>
                  <a:cubicBezTo>
                    <a:pt x="440" y="0"/>
                    <a:pt x="0" y="442"/>
                    <a:pt x="0" y="986"/>
                  </a:cubicBezTo>
                  <a:cubicBezTo>
                    <a:pt x="0" y="1531"/>
                    <a:pt x="440" y="1973"/>
                    <a:pt x="985" y="1973"/>
                  </a:cubicBezTo>
                  <a:cubicBezTo>
                    <a:pt x="1530" y="1972"/>
                    <a:pt x="1972" y="1530"/>
                    <a:pt x="1972" y="986"/>
                  </a:cubicBezTo>
                  <a:cubicBezTo>
                    <a:pt x="1972" y="442"/>
                    <a:pt x="1530" y="0"/>
                    <a:pt x="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79"/>
            <p:cNvSpPr/>
            <p:nvPr/>
          </p:nvSpPr>
          <p:spPr>
            <a:xfrm>
              <a:off x="5927332" y="2927561"/>
              <a:ext cx="55650" cy="55706"/>
            </a:xfrm>
            <a:custGeom>
              <a:avLst/>
              <a:gdLst/>
              <a:ahLst/>
              <a:cxnLst/>
              <a:rect l="l" t="t" r="r" b="b"/>
              <a:pathLst>
                <a:path w="1972" h="1974" extrusionOk="0">
                  <a:moveTo>
                    <a:pt x="985" y="1"/>
                  </a:moveTo>
                  <a:cubicBezTo>
                    <a:pt x="440" y="1"/>
                    <a:pt x="0" y="443"/>
                    <a:pt x="0" y="987"/>
                  </a:cubicBezTo>
                  <a:cubicBezTo>
                    <a:pt x="0" y="1532"/>
                    <a:pt x="440" y="1974"/>
                    <a:pt x="985" y="1974"/>
                  </a:cubicBezTo>
                  <a:cubicBezTo>
                    <a:pt x="1530" y="1972"/>
                    <a:pt x="1972" y="1531"/>
                    <a:pt x="1972" y="987"/>
                  </a:cubicBezTo>
                  <a:cubicBezTo>
                    <a:pt x="1972" y="443"/>
                    <a:pt x="1530" y="1"/>
                    <a:pt x="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9"/>
            <p:cNvSpPr/>
            <p:nvPr/>
          </p:nvSpPr>
          <p:spPr>
            <a:xfrm>
              <a:off x="6483549" y="3221896"/>
              <a:ext cx="55706" cy="55706"/>
            </a:xfrm>
            <a:custGeom>
              <a:avLst/>
              <a:gdLst/>
              <a:ahLst/>
              <a:cxnLst/>
              <a:rect l="l" t="t" r="r" b="b"/>
              <a:pathLst>
                <a:path w="1974" h="1974" extrusionOk="0">
                  <a:moveTo>
                    <a:pt x="987" y="1"/>
                  </a:moveTo>
                  <a:cubicBezTo>
                    <a:pt x="443" y="1"/>
                    <a:pt x="1" y="443"/>
                    <a:pt x="1" y="987"/>
                  </a:cubicBezTo>
                  <a:cubicBezTo>
                    <a:pt x="1" y="1532"/>
                    <a:pt x="443" y="1974"/>
                    <a:pt x="987" y="1974"/>
                  </a:cubicBezTo>
                  <a:cubicBezTo>
                    <a:pt x="1532" y="1971"/>
                    <a:pt x="1974" y="1531"/>
                    <a:pt x="1974" y="987"/>
                  </a:cubicBezTo>
                  <a:cubicBezTo>
                    <a:pt x="1974" y="443"/>
                    <a:pt x="1532" y="1"/>
                    <a:pt x="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9"/>
            <p:cNvSpPr/>
            <p:nvPr/>
          </p:nvSpPr>
          <p:spPr>
            <a:xfrm>
              <a:off x="6476381" y="2595722"/>
              <a:ext cx="55706" cy="55706"/>
            </a:xfrm>
            <a:custGeom>
              <a:avLst/>
              <a:gdLst/>
              <a:ahLst/>
              <a:cxnLst/>
              <a:rect l="l" t="t" r="r" b="b"/>
              <a:pathLst>
                <a:path w="1974" h="1974" extrusionOk="0">
                  <a:moveTo>
                    <a:pt x="987" y="1"/>
                  </a:moveTo>
                  <a:cubicBezTo>
                    <a:pt x="442" y="1"/>
                    <a:pt x="1" y="442"/>
                    <a:pt x="1" y="987"/>
                  </a:cubicBezTo>
                  <a:cubicBezTo>
                    <a:pt x="1" y="1532"/>
                    <a:pt x="442" y="1974"/>
                    <a:pt x="987" y="1974"/>
                  </a:cubicBezTo>
                  <a:cubicBezTo>
                    <a:pt x="1532" y="1974"/>
                    <a:pt x="1974" y="1532"/>
                    <a:pt x="1974" y="987"/>
                  </a:cubicBezTo>
                  <a:cubicBezTo>
                    <a:pt x="1974" y="442"/>
                    <a:pt x="1532" y="1"/>
                    <a:pt x="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9"/>
            <p:cNvSpPr/>
            <p:nvPr/>
          </p:nvSpPr>
          <p:spPr>
            <a:xfrm>
              <a:off x="6293910" y="3636419"/>
              <a:ext cx="55650" cy="55706"/>
            </a:xfrm>
            <a:custGeom>
              <a:avLst/>
              <a:gdLst/>
              <a:ahLst/>
              <a:cxnLst/>
              <a:rect l="l" t="t" r="r" b="b"/>
              <a:pathLst>
                <a:path w="1972" h="1974" extrusionOk="0">
                  <a:moveTo>
                    <a:pt x="985" y="0"/>
                  </a:moveTo>
                  <a:cubicBezTo>
                    <a:pt x="442" y="0"/>
                    <a:pt x="0" y="442"/>
                    <a:pt x="0" y="987"/>
                  </a:cubicBezTo>
                  <a:cubicBezTo>
                    <a:pt x="0" y="1532"/>
                    <a:pt x="442" y="1973"/>
                    <a:pt x="985" y="1973"/>
                  </a:cubicBezTo>
                  <a:cubicBezTo>
                    <a:pt x="1530" y="1973"/>
                    <a:pt x="1972" y="1532"/>
                    <a:pt x="1972" y="987"/>
                  </a:cubicBezTo>
                  <a:cubicBezTo>
                    <a:pt x="1972" y="442"/>
                    <a:pt x="1530" y="0"/>
                    <a:pt x="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79"/>
            <p:cNvSpPr/>
            <p:nvPr/>
          </p:nvSpPr>
          <p:spPr>
            <a:xfrm>
              <a:off x="5718758" y="3221896"/>
              <a:ext cx="55706" cy="55706"/>
            </a:xfrm>
            <a:custGeom>
              <a:avLst/>
              <a:gdLst/>
              <a:ahLst/>
              <a:cxnLst/>
              <a:rect l="l" t="t" r="r" b="b"/>
              <a:pathLst>
                <a:path w="1974" h="1974" extrusionOk="0">
                  <a:moveTo>
                    <a:pt x="987" y="1"/>
                  </a:moveTo>
                  <a:cubicBezTo>
                    <a:pt x="442" y="1"/>
                    <a:pt x="0" y="443"/>
                    <a:pt x="0" y="987"/>
                  </a:cubicBezTo>
                  <a:cubicBezTo>
                    <a:pt x="0" y="1532"/>
                    <a:pt x="442" y="1974"/>
                    <a:pt x="987" y="1974"/>
                  </a:cubicBezTo>
                  <a:cubicBezTo>
                    <a:pt x="1532" y="1971"/>
                    <a:pt x="1973" y="1531"/>
                    <a:pt x="1973" y="987"/>
                  </a:cubicBezTo>
                  <a:cubicBezTo>
                    <a:pt x="1973" y="443"/>
                    <a:pt x="1532" y="1"/>
                    <a:pt x="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79"/>
            <p:cNvSpPr/>
            <p:nvPr/>
          </p:nvSpPr>
          <p:spPr>
            <a:xfrm>
              <a:off x="5858476" y="2598262"/>
              <a:ext cx="80060" cy="80060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19" y="1"/>
                  </a:moveTo>
                  <a:cubicBezTo>
                    <a:pt x="636" y="1"/>
                    <a:pt x="1" y="636"/>
                    <a:pt x="1" y="1419"/>
                  </a:cubicBezTo>
                  <a:cubicBezTo>
                    <a:pt x="1" y="2202"/>
                    <a:pt x="636" y="2837"/>
                    <a:pt x="1419" y="2837"/>
                  </a:cubicBezTo>
                  <a:cubicBezTo>
                    <a:pt x="2202" y="2837"/>
                    <a:pt x="2837" y="2202"/>
                    <a:pt x="2837" y="1419"/>
                  </a:cubicBezTo>
                  <a:cubicBezTo>
                    <a:pt x="2837" y="636"/>
                    <a:pt x="2202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79"/>
            <p:cNvSpPr/>
            <p:nvPr/>
          </p:nvSpPr>
          <p:spPr>
            <a:xfrm>
              <a:off x="5867083" y="2459730"/>
              <a:ext cx="640114" cy="15719"/>
            </a:xfrm>
            <a:custGeom>
              <a:avLst/>
              <a:gdLst/>
              <a:ahLst/>
              <a:cxnLst/>
              <a:rect l="l" t="t" r="r" b="b"/>
              <a:pathLst>
                <a:path w="22683" h="557" extrusionOk="0">
                  <a:moveTo>
                    <a:pt x="145" y="1"/>
                  </a:moveTo>
                  <a:cubicBezTo>
                    <a:pt x="66" y="1"/>
                    <a:pt x="2" y="62"/>
                    <a:pt x="2" y="140"/>
                  </a:cubicBezTo>
                  <a:cubicBezTo>
                    <a:pt x="1" y="218"/>
                    <a:pt x="65" y="284"/>
                    <a:pt x="142" y="284"/>
                  </a:cubicBezTo>
                  <a:lnTo>
                    <a:pt x="22540" y="557"/>
                  </a:lnTo>
                  <a:cubicBezTo>
                    <a:pt x="22617" y="557"/>
                    <a:pt x="22681" y="495"/>
                    <a:pt x="22681" y="415"/>
                  </a:cubicBezTo>
                  <a:cubicBezTo>
                    <a:pt x="22683" y="336"/>
                    <a:pt x="22620" y="271"/>
                    <a:pt x="22542" y="271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79"/>
            <p:cNvSpPr/>
            <p:nvPr/>
          </p:nvSpPr>
          <p:spPr>
            <a:xfrm>
              <a:off x="6143554" y="2465007"/>
              <a:ext cx="31437" cy="752458"/>
            </a:xfrm>
            <a:custGeom>
              <a:avLst/>
              <a:gdLst/>
              <a:ahLst/>
              <a:cxnLst/>
              <a:rect l="l" t="t" r="r" b="b"/>
              <a:pathLst>
                <a:path w="1114" h="26664" extrusionOk="0">
                  <a:moveTo>
                    <a:pt x="963" y="1"/>
                  </a:moveTo>
                  <a:cubicBezTo>
                    <a:pt x="895" y="1"/>
                    <a:pt x="828" y="62"/>
                    <a:pt x="827" y="138"/>
                  </a:cubicBezTo>
                  <a:lnTo>
                    <a:pt x="5" y="26518"/>
                  </a:lnTo>
                  <a:cubicBezTo>
                    <a:pt x="0" y="26597"/>
                    <a:pt x="63" y="26662"/>
                    <a:pt x="141" y="26664"/>
                  </a:cubicBezTo>
                  <a:lnTo>
                    <a:pt x="144" y="26664"/>
                  </a:lnTo>
                  <a:cubicBezTo>
                    <a:pt x="221" y="26664"/>
                    <a:pt x="285" y="26604"/>
                    <a:pt x="287" y="26528"/>
                  </a:cubicBezTo>
                  <a:lnTo>
                    <a:pt x="1109" y="146"/>
                  </a:lnTo>
                  <a:cubicBezTo>
                    <a:pt x="1113" y="68"/>
                    <a:pt x="1051" y="2"/>
                    <a:pt x="972" y="1"/>
                  </a:cubicBezTo>
                  <a:cubicBezTo>
                    <a:pt x="969" y="1"/>
                    <a:pt x="966" y="1"/>
                    <a:pt x="96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79"/>
            <p:cNvSpPr/>
            <p:nvPr/>
          </p:nvSpPr>
          <p:spPr>
            <a:xfrm>
              <a:off x="5953408" y="2461141"/>
              <a:ext cx="52094" cy="363643"/>
            </a:xfrm>
            <a:custGeom>
              <a:avLst/>
              <a:gdLst/>
              <a:ahLst/>
              <a:cxnLst/>
              <a:rect l="l" t="t" r="r" b="b"/>
              <a:pathLst>
                <a:path w="1846" h="12886" extrusionOk="0">
                  <a:moveTo>
                    <a:pt x="1693" y="0"/>
                  </a:moveTo>
                  <a:cubicBezTo>
                    <a:pt x="1620" y="0"/>
                    <a:pt x="1563" y="53"/>
                    <a:pt x="1555" y="125"/>
                  </a:cubicBezTo>
                  <a:lnTo>
                    <a:pt x="9" y="12727"/>
                  </a:lnTo>
                  <a:cubicBezTo>
                    <a:pt x="0" y="12805"/>
                    <a:pt x="54" y="12875"/>
                    <a:pt x="132" y="12885"/>
                  </a:cubicBezTo>
                  <a:lnTo>
                    <a:pt x="151" y="12885"/>
                  </a:lnTo>
                  <a:cubicBezTo>
                    <a:pt x="221" y="12885"/>
                    <a:pt x="283" y="12831"/>
                    <a:pt x="291" y="12762"/>
                  </a:cubicBezTo>
                  <a:lnTo>
                    <a:pt x="1836" y="160"/>
                  </a:lnTo>
                  <a:cubicBezTo>
                    <a:pt x="1845" y="81"/>
                    <a:pt x="1790" y="10"/>
                    <a:pt x="1713" y="1"/>
                  </a:cubicBezTo>
                  <a:cubicBezTo>
                    <a:pt x="1706" y="1"/>
                    <a:pt x="1700" y="0"/>
                    <a:pt x="169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9"/>
            <p:cNvSpPr/>
            <p:nvPr/>
          </p:nvSpPr>
          <p:spPr>
            <a:xfrm>
              <a:off x="5996443" y="2461197"/>
              <a:ext cx="31014" cy="242748"/>
            </a:xfrm>
            <a:custGeom>
              <a:avLst/>
              <a:gdLst/>
              <a:ahLst/>
              <a:cxnLst/>
              <a:rect l="l" t="t" r="r" b="b"/>
              <a:pathLst>
                <a:path w="1099" h="8602" extrusionOk="0">
                  <a:moveTo>
                    <a:pt x="957" y="1"/>
                  </a:moveTo>
                  <a:cubicBezTo>
                    <a:pt x="883" y="1"/>
                    <a:pt x="817" y="53"/>
                    <a:pt x="810" y="129"/>
                  </a:cubicBezTo>
                  <a:lnTo>
                    <a:pt x="8" y="8448"/>
                  </a:lnTo>
                  <a:cubicBezTo>
                    <a:pt x="1" y="8526"/>
                    <a:pt x="57" y="8594"/>
                    <a:pt x="134" y="8602"/>
                  </a:cubicBezTo>
                  <a:lnTo>
                    <a:pt x="147" y="8602"/>
                  </a:lnTo>
                  <a:cubicBezTo>
                    <a:pt x="220" y="8602"/>
                    <a:pt x="282" y="8548"/>
                    <a:pt x="290" y="8475"/>
                  </a:cubicBezTo>
                  <a:lnTo>
                    <a:pt x="1092" y="156"/>
                  </a:lnTo>
                  <a:cubicBezTo>
                    <a:pt x="1099" y="78"/>
                    <a:pt x="1042" y="8"/>
                    <a:pt x="965" y="1"/>
                  </a:cubicBezTo>
                  <a:cubicBezTo>
                    <a:pt x="962" y="1"/>
                    <a:pt x="959" y="1"/>
                    <a:pt x="95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9"/>
            <p:cNvSpPr/>
            <p:nvPr/>
          </p:nvSpPr>
          <p:spPr>
            <a:xfrm>
              <a:off x="6377949" y="2465656"/>
              <a:ext cx="66063" cy="356701"/>
            </a:xfrm>
            <a:custGeom>
              <a:avLst/>
              <a:gdLst/>
              <a:ahLst/>
              <a:cxnLst/>
              <a:rect l="l" t="t" r="r" b="b"/>
              <a:pathLst>
                <a:path w="2341" h="12640" extrusionOk="0">
                  <a:moveTo>
                    <a:pt x="153" y="0"/>
                  </a:moveTo>
                  <a:cubicBezTo>
                    <a:pt x="145" y="0"/>
                    <a:pt x="137" y="1"/>
                    <a:pt x="128" y="3"/>
                  </a:cubicBezTo>
                  <a:cubicBezTo>
                    <a:pt x="53" y="17"/>
                    <a:pt x="0" y="90"/>
                    <a:pt x="12" y="167"/>
                  </a:cubicBezTo>
                  <a:lnTo>
                    <a:pt x="2049" y="12522"/>
                  </a:lnTo>
                  <a:cubicBezTo>
                    <a:pt x="2059" y="12590"/>
                    <a:pt x="2120" y="12640"/>
                    <a:pt x="2188" y="12640"/>
                  </a:cubicBezTo>
                  <a:cubicBezTo>
                    <a:pt x="2196" y="12640"/>
                    <a:pt x="2203" y="12638"/>
                    <a:pt x="2212" y="12638"/>
                  </a:cubicBezTo>
                  <a:cubicBezTo>
                    <a:pt x="2289" y="12622"/>
                    <a:pt x="2341" y="12549"/>
                    <a:pt x="2328" y="12474"/>
                  </a:cubicBezTo>
                  <a:lnTo>
                    <a:pt x="292" y="119"/>
                  </a:lnTo>
                  <a:cubicBezTo>
                    <a:pt x="279" y="52"/>
                    <a:pt x="220" y="0"/>
                    <a:pt x="15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79"/>
            <p:cNvSpPr/>
            <p:nvPr/>
          </p:nvSpPr>
          <p:spPr>
            <a:xfrm>
              <a:off x="6409584" y="2465374"/>
              <a:ext cx="50457" cy="206570"/>
            </a:xfrm>
            <a:custGeom>
              <a:avLst/>
              <a:gdLst/>
              <a:ahLst/>
              <a:cxnLst/>
              <a:rect l="l" t="t" r="r" b="b"/>
              <a:pathLst>
                <a:path w="1788" h="7320" extrusionOk="0">
                  <a:moveTo>
                    <a:pt x="156" y="1"/>
                  </a:moveTo>
                  <a:cubicBezTo>
                    <a:pt x="147" y="1"/>
                    <a:pt x="137" y="2"/>
                    <a:pt x="127" y="4"/>
                  </a:cubicBezTo>
                  <a:cubicBezTo>
                    <a:pt x="50" y="20"/>
                    <a:pt x="1" y="95"/>
                    <a:pt x="18" y="171"/>
                  </a:cubicBezTo>
                  <a:lnTo>
                    <a:pt x="1496" y="7207"/>
                  </a:lnTo>
                  <a:cubicBezTo>
                    <a:pt x="1510" y="7274"/>
                    <a:pt x="1569" y="7319"/>
                    <a:pt x="1634" y="7319"/>
                  </a:cubicBezTo>
                  <a:cubicBezTo>
                    <a:pt x="1643" y="7319"/>
                    <a:pt x="1654" y="7319"/>
                    <a:pt x="1663" y="7316"/>
                  </a:cubicBezTo>
                  <a:cubicBezTo>
                    <a:pt x="1740" y="7299"/>
                    <a:pt x="1788" y="7225"/>
                    <a:pt x="1772" y="7149"/>
                  </a:cubicBezTo>
                  <a:lnTo>
                    <a:pt x="294" y="113"/>
                  </a:lnTo>
                  <a:cubicBezTo>
                    <a:pt x="279" y="47"/>
                    <a:pt x="222" y="1"/>
                    <a:pt x="15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79"/>
            <p:cNvSpPr/>
            <p:nvPr/>
          </p:nvSpPr>
          <p:spPr>
            <a:xfrm>
              <a:off x="5796250" y="1767042"/>
              <a:ext cx="876711" cy="665823"/>
            </a:xfrm>
            <a:custGeom>
              <a:avLst/>
              <a:gdLst/>
              <a:ahLst/>
              <a:cxnLst/>
              <a:rect l="l" t="t" r="r" b="b"/>
              <a:pathLst>
                <a:path w="31067" h="23594" extrusionOk="0">
                  <a:moveTo>
                    <a:pt x="11215" y="1"/>
                  </a:moveTo>
                  <a:cubicBezTo>
                    <a:pt x="9458" y="596"/>
                    <a:pt x="7703" y="1191"/>
                    <a:pt x="5947" y="1786"/>
                  </a:cubicBezTo>
                  <a:cubicBezTo>
                    <a:pt x="3768" y="2524"/>
                    <a:pt x="1872" y="4120"/>
                    <a:pt x="927" y="6219"/>
                  </a:cubicBezTo>
                  <a:cubicBezTo>
                    <a:pt x="114" y="8026"/>
                    <a:pt x="0" y="10091"/>
                    <a:pt x="307" y="12051"/>
                  </a:cubicBezTo>
                  <a:cubicBezTo>
                    <a:pt x="615" y="14008"/>
                    <a:pt x="1321" y="15882"/>
                    <a:pt x="2094" y="17705"/>
                  </a:cubicBezTo>
                  <a:cubicBezTo>
                    <a:pt x="2206" y="17970"/>
                    <a:pt x="2332" y="18227"/>
                    <a:pt x="2467" y="18481"/>
                  </a:cubicBezTo>
                  <a:cubicBezTo>
                    <a:pt x="2554" y="20086"/>
                    <a:pt x="2642" y="21693"/>
                    <a:pt x="2729" y="23299"/>
                  </a:cubicBezTo>
                  <a:cubicBezTo>
                    <a:pt x="10111" y="23445"/>
                    <a:pt x="17586" y="23445"/>
                    <a:pt x="24968" y="23593"/>
                  </a:cubicBezTo>
                  <a:cubicBezTo>
                    <a:pt x="24973" y="23233"/>
                    <a:pt x="24981" y="22867"/>
                    <a:pt x="24986" y="22504"/>
                  </a:cubicBezTo>
                  <a:cubicBezTo>
                    <a:pt x="26938" y="22273"/>
                    <a:pt x="28905" y="21392"/>
                    <a:pt x="29993" y="19755"/>
                  </a:cubicBezTo>
                  <a:cubicBezTo>
                    <a:pt x="30828" y="18495"/>
                    <a:pt x="31067" y="16913"/>
                    <a:pt x="30946" y="15407"/>
                  </a:cubicBezTo>
                  <a:cubicBezTo>
                    <a:pt x="30827" y="13899"/>
                    <a:pt x="30372" y="12443"/>
                    <a:pt x="29925" y="10999"/>
                  </a:cubicBezTo>
                  <a:cubicBezTo>
                    <a:pt x="29127" y="8440"/>
                    <a:pt x="27992" y="5751"/>
                    <a:pt x="26099" y="3851"/>
                  </a:cubicBezTo>
                  <a:cubicBezTo>
                    <a:pt x="24683" y="2428"/>
                    <a:pt x="22640" y="1773"/>
                    <a:pt x="20711" y="1223"/>
                  </a:cubicBezTo>
                  <a:cubicBezTo>
                    <a:pt x="18980" y="729"/>
                    <a:pt x="17209" y="400"/>
                    <a:pt x="15421" y="200"/>
                  </a:cubicBezTo>
                  <a:cubicBezTo>
                    <a:pt x="14865" y="661"/>
                    <a:pt x="14147" y="918"/>
                    <a:pt x="13426" y="918"/>
                  </a:cubicBezTo>
                  <a:cubicBezTo>
                    <a:pt x="13386" y="918"/>
                    <a:pt x="13346" y="918"/>
                    <a:pt x="13306" y="916"/>
                  </a:cubicBezTo>
                  <a:cubicBezTo>
                    <a:pt x="12544" y="885"/>
                    <a:pt x="11760" y="532"/>
                    <a:pt x="1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79"/>
            <p:cNvSpPr/>
            <p:nvPr/>
          </p:nvSpPr>
          <p:spPr>
            <a:xfrm>
              <a:off x="5924539" y="1831609"/>
              <a:ext cx="114771" cy="263039"/>
            </a:xfrm>
            <a:custGeom>
              <a:avLst/>
              <a:gdLst/>
              <a:ahLst/>
              <a:cxnLst/>
              <a:rect l="l" t="t" r="r" b="b"/>
              <a:pathLst>
                <a:path w="4067" h="9321" extrusionOk="0">
                  <a:moveTo>
                    <a:pt x="164" y="1"/>
                  </a:moveTo>
                  <a:cubicBezTo>
                    <a:pt x="145" y="1"/>
                    <a:pt x="126" y="4"/>
                    <a:pt x="108" y="13"/>
                  </a:cubicBezTo>
                  <a:cubicBezTo>
                    <a:pt x="35" y="43"/>
                    <a:pt x="0" y="124"/>
                    <a:pt x="31" y="197"/>
                  </a:cubicBezTo>
                  <a:lnTo>
                    <a:pt x="3772" y="9234"/>
                  </a:lnTo>
                  <a:cubicBezTo>
                    <a:pt x="3794" y="9289"/>
                    <a:pt x="3847" y="9321"/>
                    <a:pt x="3903" y="9321"/>
                  </a:cubicBezTo>
                  <a:cubicBezTo>
                    <a:pt x="3922" y="9321"/>
                    <a:pt x="3939" y="9318"/>
                    <a:pt x="3959" y="9311"/>
                  </a:cubicBezTo>
                  <a:cubicBezTo>
                    <a:pt x="4032" y="9279"/>
                    <a:pt x="4067" y="9197"/>
                    <a:pt x="4036" y="9125"/>
                  </a:cubicBezTo>
                  <a:lnTo>
                    <a:pt x="292" y="88"/>
                  </a:lnTo>
                  <a:cubicBezTo>
                    <a:pt x="270" y="34"/>
                    <a:pt x="218" y="1"/>
                    <a:pt x="1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79"/>
            <p:cNvSpPr/>
            <p:nvPr/>
          </p:nvSpPr>
          <p:spPr>
            <a:xfrm>
              <a:off x="6299723" y="2091995"/>
              <a:ext cx="180721" cy="115194"/>
            </a:xfrm>
            <a:custGeom>
              <a:avLst/>
              <a:gdLst/>
              <a:ahLst/>
              <a:cxnLst/>
              <a:rect l="l" t="t" r="r" b="b"/>
              <a:pathLst>
                <a:path w="6404" h="4082" extrusionOk="0">
                  <a:moveTo>
                    <a:pt x="694" y="0"/>
                  </a:moveTo>
                  <a:cubicBezTo>
                    <a:pt x="462" y="0"/>
                    <a:pt x="231" y="10"/>
                    <a:pt x="0" y="29"/>
                  </a:cubicBezTo>
                  <a:cubicBezTo>
                    <a:pt x="1224" y="1263"/>
                    <a:pt x="2415" y="2635"/>
                    <a:pt x="3375" y="4082"/>
                  </a:cubicBezTo>
                  <a:cubicBezTo>
                    <a:pt x="4450" y="3565"/>
                    <a:pt x="5329" y="2607"/>
                    <a:pt x="6403" y="2093"/>
                  </a:cubicBezTo>
                  <a:cubicBezTo>
                    <a:pt x="4828" y="751"/>
                    <a:pt x="2762" y="0"/>
                    <a:pt x="69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79"/>
            <p:cNvSpPr/>
            <p:nvPr/>
          </p:nvSpPr>
          <p:spPr>
            <a:xfrm>
              <a:off x="5928264" y="2045968"/>
              <a:ext cx="190429" cy="77633"/>
            </a:xfrm>
            <a:custGeom>
              <a:avLst/>
              <a:gdLst/>
              <a:ahLst/>
              <a:cxnLst/>
              <a:rect l="l" t="t" r="r" b="b"/>
              <a:pathLst>
                <a:path w="6748" h="2751" extrusionOk="0">
                  <a:moveTo>
                    <a:pt x="632" y="0"/>
                  </a:moveTo>
                  <a:cubicBezTo>
                    <a:pt x="447" y="111"/>
                    <a:pt x="422" y="388"/>
                    <a:pt x="524" y="582"/>
                  </a:cubicBezTo>
                  <a:cubicBezTo>
                    <a:pt x="628" y="772"/>
                    <a:pt x="820" y="895"/>
                    <a:pt x="1009" y="1004"/>
                  </a:cubicBezTo>
                  <a:cubicBezTo>
                    <a:pt x="1468" y="1267"/>
                    <a:pt x="1953" y="1491"/>
                    <a:pt x="2451" y="1671"/>
                  </a:cubicBezTo>
                  <a:cubicBezTo>
                    <a:pt x="1641" y="1607"/>
                    <a:pt x="833" y="1542"/>
                    <a:pt x="25" y="1478"/>
                  </a:cubicBezTo>
                  <a:lnTo>
                    <a:pt x="25" y="1478"/>
                  </a:lnTo>
                  <a:cubicBezTo>
                    <a:pt x="0" y="1774"/>
                    <a:pt x="304" y="2190"/>
                    <a:pt x="558" y="2342"/>
                  </a:cubicBezTo>
                  <a:cubicBezTo>
                    <a:pt x="813" y="2495"/>
                    <a:pt x="1115" y="2547"/>
                    <a:pt x="1407" y="2597"/>
                  </a:cubicBezTo>
                  <a:cubicBezTo>
                    <a:pt x="1715" y="2647"/>
                    <a:pt x="2023" y="2700"/>
                    <a:pt x="2331" y="2751"/>
                  </a:cubicBezTo>
                  <a:cubicBezTo>
                    <a:pt x="2331" y="2751"/>
                    <a:pt x="4661" y="2031"/>
                    <a:pt x="6748" y="1718"/>
                  </a:cubicBezTo>
                  <a:cubicBezTo>
                    <a:pt x="6216" y="1276"/>
                    <a:pt x="5662" y="895"/>
                    <a:pt x="4965" y="779"/>
                  </a:cubicBezTo>
                  <a:cubicBezTo>
                    <a:pt x="3493" y="535"/>
                    <a:pt x="2104" y="244"/>
                    <a:pt x="632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79"/>
            <p:cNvSpPr/>
            <p:nvPr/>
          </p:nvSpPr>
          <p:spPr>
            <a:xfrm>
              <a:off x="6058612" y="1779572"/>
              <a:ext cx="230473" cy="75488"/>
            </a:xfrm>
            <a:custGeom>
              <a:avLst/>
              <a:gdLst/>
              <a:ahLst/>
              <a:cxnLst/>
              <a:rect l="l" t="t" r="r" b="b"/>
              <a:pathLst>
                <a:path w="8167" h="2675" extrusionOk="0">
                  <a:moveTo>
                    <a:pt x="8007" y="0"/>
                  </a:moveTo>
                  <a:cubicBezTo>
                    <a:pt x="7956" y="0"/>
                    <a:pt x="7906" y="28"/>
                    <a:pt x="7880" y="77"/>
                  </a:cubicBezTo>
                  <a:cubicBezTo>
                    <a:pt x="7174" y="1434"/>
                    <a:pt x="5663" y="2366"/>
                    <a:pt x="4120" y="2391"/>
                  </a:cubicBezTo>
                  <a:cubicBezTo>
                    <a:pt x="4103" y="2391"/>
                    <a:pt x="4085" y="2392"/>
                    <a:pt x="4068" y="2392"/>
                  </a:cubicBezTo>
                  <a:cubicBezTo>
                    <a:pt x="2542" y="2392"/>
                    <a:pt x="1029" y="1523"/>
                    <a:pt x="285" y="203"/>
                  </a:cubicBezTo>
                  <a:cubicBezTo>
                    <a:pt x="259" y="157"/>
                    <a:pt x="211" y="130"/>
                    <a:pt x="162" y="130"/>
                  </a:cubicBezTo>
                  <a:cubicBezTo>
                    <a:pt x="138" y="130"/>
                    <a:pt x="115" y="136"/>
                    <a:pt x="93" y="149"/>
                  </a:cubicBezTo>
                  <a:cubicBezTo>
                    <a:pt x="23" y="187"/>
                    <a:pt x="0" y="273"/>
                    <a:pt x="38" y="341"/>
                  </a:cubicBezTo>
                  <a:cubicBezTo>
                    <a:pt x="827" y="1743"/>
                    <a:pt x="2434" y="2673"/>
                    <a:pt x="4054" y="2673"/>
                  </a:cubicBezTo>
                  <a:cubicBezTo>
                    <a:pt x="4077" y="2673"/>
                    <a:pt x="4102" y="2673"/>
                    <a:pt x="4126" y="2674"/>
                  </a:cubicBezTo>
                  <a:cubicBezTo>
                    <a:pt x="5769" y="2648"/>
                    <a:pt x="7379" y="1656"/>
                    <a:pt x="8130" y="208"/>
                  </a:cubicBezTo>
                  <a:cubicBezTo>
                    <a:pt x="8167" y="138"/>
                    <a:pt x="8140" y="52"/>
                    <a:pt x="8071" y="16"/>
                  </a:cubicBezTo>
                  <a:cubicBezTo>
                    <a:pt x="8050" y="5"/>
                    <a:pt x="8028" y="0"/>
                    <a:pt x="800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79"/>
            <p:cNvSpPr/>
            <p:nvPr/>
          </p:nvSpPr>
          <p:spPr>
            <a:xfrm>
              <a:off x="5939862" y="2116349"/>
              <a:ext cx="58754" cy="24636"/>
            </a:xfrm>
            <a:custGeom>
              <a:avLst/>
              <a:gdLst/>
              <a:ahLst/>
              <a:cxnLst/>
              <a:rect l="l" t="t" r="r" b="b"/>
              <a:pathLst>
                <a:path w="2082" h="873" extrusionOk="0">
                  <a:moveTo>
                    <a:pt x="125" y="0"/>
                  </a:moveTo>
                  <a:cubicBezTo>
                    <a:pt x="52" y="0"/>
                    <a:pt x="3" y="70"/>
                    <a:pt x="2" y="140"/>
                  </a:cubicBezTo>
                  <a:cubicBezTo>
                    <a:pt x="1" y="219"/>
                    <a:pt x="62" y="284"/>
                    <a:pt x="140" y="286"/>
                  </a:cubicBezTo>
                  <a:cubicBezTo>
                    <a:pt x="415" y="292"/>
                    <a:pt x="723" y="303"/>
                    <a:pt x="1032" y="313"/>
                  </a:cubicBezTo>
                  <a:cubicBezTo>
                    <a:pt x="1105" y="315"/>
                    <a:pt x="1179" y="318"/>
                    <a:pt x="1252" y="321"/>
                  </a:cubicBezTo>
                  <a:lnTo>
                    <a:pt x="554" y="602"/>
                  </a:lnTo>
                  <a:cubicBezTo>
                    <a:pt x="482" y="631"/>
                    <a:pt x="447" y="713"/>
                    <a:pt x="476" y="785"/>
                  </a:cubicBezTo>
                  <a:cubicBezTo>
                    <a:pt x="498" y="841"/>
                    <a:pt x="551" y="873"/>
                    <a:pt x="606" y="873"/>
                  </a:cubicBezTo>
                  <a:cubicBezTo>
                    <a:pt x="625" y="873"/>
                    <a:pt x="643" y="870"/>
                    <a:pt x="665" y="864"/>
                  </a:cubicBezTo>
                  <a:lnTo>
                    <a:pt x="1984" y="329"/>
                  </a:lnTo>
                  <a:cubicBezTo>
                    <a:pt x="2045" y="305"/>
                    <a:pt x="2081" y="241"/>
                    <a:pt x="2068" y="174"/>
                  </a:cubicBezTo>
                  <a:cubicBezTo>
                    <a:pt x="2056" y="107"/>
                    <a:pt x="2000" y="59"/>
                    <a:pt x="1933" y="58"/>
                  </a:cubicBezTo>
                  <a:cubicBezTo>
                    <a:pt x="1660" y="52"/>
                    <a:pt x="1352" y="42"/>
                    <a:pt x="1042" y="30"/>
                  </a:cubicBezTo>
                  <a:cubicBezTo>
                    <a:pt x="731" y="20"/>
                    <a:pt x="422" y="8"/>
                    <a:pt x="147" y="2"/>
                  </a:cubicBezTo>
                  <a:cubicBezTo>
                    <a:pt x="140" y="1"/>
                    <a:pt x="132" y="0"/>
                    <a:pt x="12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79"/>
            <p:cNvSpPr/>
            <p:nvPr/>
          </p:nvSpPr>
          <p:spPr>
            <a:xfrm>
              <a:off x="6113697" y="2081751"/>
              <a:ext cx="186252" cy="15069"/>
            </a:xfrm>
            <a:custGeom>
              <a:avLst/>
              <a:gdLst/>
              <a:ahLst/>
              <a:cxnLst/>
              <a:rect l="l" t="t" r="r" b="b"/>
              <a:pathLst>
                <a:path w="6600" h="534" extrusionOk="0">
                  <a:moveTo>
                    <a:pt x="6450" y="1"/>
                  </a:moveTo>
                  <a:lnTo>
                    <a:pt x="140" y="251"/>
                  </a:lnTo>
                  <a:cubicBezTo>
                    <a:pt x="62" y="254"/>
                    <a:pt x="1" y="319"/>
                    <a:pt x="4" y="397"/>
                  </a:cubicBezTo>
                  <a:cubicBezTo>
                    <a:pt x="8" y="473"/>
                    <a:pt x="69" y="534"/>
                    <a:pt x="146" y="534"/>
                  </a:cubicBezTo>
                  <a:lnTo>
                    <a:pt x="152" y="534"/>
                  </a:lnTo>
                  <a:lnTo>
                    <a:pt x="6460" y="284"/>
                  </a:lnTo>
                  <a:cubicBezTo>
                    <a:pt x="6539" y="281"/>
                    <a:pt x="6600" y="216"/>
                    <a:pt x="6597" y="137"/>
                  </a:cubicBezTo>
                  <a:cubicBezTo>
                    <a:pt x="6592" y="59"/>
                    <a:pt x="6530" y="5"/>
                    <a:pt x="64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79"/>
            <p:cNvSpPr/>
            <p:nvPr/>
          </p:nvSpPr>
          <p:spPr>
            <a:xfrm>
              <a:off x="5863470" y="2203069"/>
              <a:ext cx="536124" cy="215375"/>
            </a:xfrm>
            <a:custGeom>
              <a:avLst/>
              <a:gdLst/>
              <a:ahLst/>
              <a:cxnLst/>
              <a:rect l="l" t="t" r="r" b="b"/>
              <a:pathLst>
                <a:path w="18998" h="7632" extrusionOk="0">
                  <a:moveTo>
                    <a:pt x="18844" y="1"/>
                  </a:moveTo>
                  <a:cubicBezTo>
                    <a:pt x="18807" y="1"/>
                    <a:pt x="18769" y="15"/>
                    <a:pt x="18741" y="43"/>
                  </a:cubicBezTo>
                  <a:cubicBezTo>
                    <a:pt x="18712" y="72"/>
                    <a:pt x="15741" y="3088"/>
                    <a:pt x="12060" y="5575"/>
                  </a:cubicBezTo>
                  <a:cubicBezTo>
                    <a:pt x="10346" y="6735"/>
                    <a:pt x="8430" y="7349"/>
                    <a:pt x="6615" y="7349"/>
                  </a:cubicBezTo>
                  <a:cubicBezTo>
                    <a:pt x="6065" y="7349"/>
                    <a:pt x="5525" y="7292"/>
                    <a:pt x="5002" y="7178"/>
                  </a:cubicBezTo>
                  <a:cubicBezTo>
                    <a:pt x="3014" y="6743"/>
                    <a:pt x="1210" y="5270"/>
                    <a:pt x="290" y="3335"/>
                  </a:cubicBezTo>
                  <a:cubicBezTo>
                    <a:pt x="265" y="3284"/>
                    <a:pt x="215" y="3254"/>
                    <a:pt x="163" y="3254"/>
                  </a:cubicBezTo>
                  <a:cubicBezTo>
                    <a:pt x="142" y="3254"/>
                    <a:pt x="121" y="3259"/>
                    <a:pt x="101" y="3268"/>
                  </a:cubicBezTo>
                  <a:cubicBezTo>
                    <a:pt x="30" y="3302"/>
                    <a:pt x="1" y="3386"/>
                    <a:pt x="34" y="3457"/>
                  </a:cubicBezTo>
                  <a:cubicBezTo>
                    <a:pt x="989" y="5469"/>
                    <a:pt x="2869" y="7002"/>
                    <a:pt x="4939" y="7454"/>
                  </a:cubicBezTo>
                  <a:cubicBezTo>
                    <a:pt x="5483" y="7574"/>
                    <a:pt x="6043" y="7631"/>
                    <a:pt x="6614" y="7631"/>
                  </a:cubicBezTo>
                  <a:cubicBezTo>
                    <a:pt x="8486" y="7631"/>
                    <a:pt x="10457" y="7003"/>
                    <a:pt x="12218" y="5811"/>
                  </a:cubicBezTo>
                  <a:cubicBezTo>
                    <a:pt x="15923" y="3307"/>
                    <a:pt x="18914" y="271"/>
                    <a:pt x="18943" y="240"/>
                  </a:cubicBezTo>
                  <a:cubicBezTo>
                    <a:pt x="18997" y="184"/>
                    <a:pt x="18997" y="95"/>
                    <a:pt x="18942" y="40"/>
                  </a:cubicBezTo>
                  <a:cubicBezTo>
                    <a:pt x="18915" y="14"/>
                    <a:pt x="18879" y="1"/>
                    <a:pt x="188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79"/>
            <p:cNvSpPr/>
            <p:nvPr/>
          </p:nvSpPr>
          <p:spPr>
            <a:xfrm>
              <a:off x="6204396" y="2359295"/>
              <a:ext cx="302801" cy="48877"/>
            </a:xfrm>
            <a:custGeom>
              <a:avLst/>
              <a:gdLst/>
              <a:ahLst/>
              <a:cxnLst/>
              <a:rect l="l" t="t" r="r" b="b"/>
              <a:pathLst>
                <a:path w="10730" h="1732" extrusionOk="0">
                  <a:moveTo>
                    <a:pt x="158" y="0"/>
                  </a:moveTo>
                  <a:cubicBezTo>
                    <a:pt x="97" y="0"/>
                    <a:pt x="42" y="38"/>
                    <a:pt x="22" y="100"/>
                  </a:cubicBezTo>
                  <a:cubicBezTo>
                    <a:pt x="0" y="174"/>
                    <a:pt x="43" y="253"/>
                    <a:pt x="117" y="276"/>
                  </a:cubicBezTo>
                  <a:cubicBezTo>
                    <a:pt x="3301" y="1244"/>
                    <a:pt x="6594" y="1732"/>
                    <a:pt x="9916" y="1732"/>
                  </a:cubicBezTo>
                  <a:cubicBezTo>
                    <a:pt x="10140" y="1732"/>
                    <a:pt x="10364" y="1730"/>
                    <a:pt x="10590" y="1725"/>
                  </a:cubicBezTo>
                  <a:cubicBezTo>
                    <a:pt x="10669" y="1723"/>
                    <a:pt x="10730" y="1659"/>
                    <a:pt x="10728" y="1582"/>
                  </a:cubicBezTo>
                  <a:cubicBezTo>
                    <a:pt x="10727" y="1505"/>
                    <a:pt x="10663" y="1444"/>
                    <a:pt x="10587" y="1444"/>
                  </a:cubicBezTo>
                  <a:lnTo>
                    <a:pt x="10583" y="1444"/>
                  </a:lnTo>
                  <a:cubicBezTo>
                    <a:pt x="10368" y="1448"/>
                    <a:pt x="10153" y="1450"/>
                    <a:pt x="9938" y="1450"/>
                  </a:cubicBezTo>
                  <a:cubicBezTo>
                    <a:pt x="6633" y="1450"/>
                    <a:pt x="3362" y="968"/>
                    <a:pt x="199" y="6"/>
                  </a:cubicBezTo>
                  <a:cubicBezTo>
                    <a:pt x="186" y="2"/>
                    <a:pt x="172" y="0"/>
                    <a:pt x="15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79"/>
            <p:cNvSpPr/>
            <p:nvPr/>
          </p:nvSpPr>
          <p:spPr>
            <a:xfrm>
              <a:off x="6424399" y="1813633"/>
              <a:ext cx="58500" cy="340390"/>
            </a:xfrm>
            <a:custGeom>
              <a:avLst/>
              <a:gdLst/>
              <a:ahLst/>
              <a:cxnLst/>
              <a:rect l="l" t="t" r="r" b="b"/>
              <a:pathLst>
                <a:path w="2073" h="12062" extrusionOk="0">
                  <a:moveTo>
                    <a:pt x="138" y="0"/>
                  </a:moveTo>
                  <a:cubicBezTo>
                    <a:pt x="61" y="4"/>
                    <a:pt x="0" y="71"/>
                    <a:pt x="5" y="150"/>
                  </a:cubicBezTo>
                  <a:cubicBezTo>
                    <a:pt x="217" y="4123"/>
                    <a:pt x="813" y="8095"/>
                    <a:pt x="1779" y="11954"/>
                  </a:cubicBezTo>
                  <a:cubicBezTo>
                    <a:pt x="1796" y="12020"/>
                    <a:pt x="1854" y="12062"/>
                    <a:pt x="1917" y="12062"/>
                  </a:cubicBezTo>
                  <a:cubicBezTo>
                    <a:pt x="1930" y="12062"/>
                    <a:pt x="1941" y="12059"/>
                    <a:pt x="1950" y="12057"/>
                  </a:cubicBezTo>
                  <a:cubicBezTo>
                    <a:pt x="2026" y="12037"/>
                    <a:pt x="2072" y="11961"/>
                    <a:pt x="2053" y="11884"/>
                  </a:cubicBezTo>
                  <a:cubicBezTo>
                    <a:pt x="1093" y="8045"/>
                    <a:pt x="499" y="4090"/>
                    <a:pt x="288" y="135"/>
                  </a:cubicBezTo>
                  <a:cubicBezTo>
                    <a:pt x="284" y="57"/>
                    <a:pt x="214" y="0"/>
                    <a:pt x="13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79"/>
            <p:cNvSpPr/>
            <p:nvPr/>
          </p:nvSpPr>
          <p:spPr>
            <a:xfrm>
              <a:off x="6473897" y="2128032"/>
              <a:ext cx="68321" cy="26724"/>
            </a:xfrm>
            <a:custGeom>
              <a:avLst/>
              <a:gdLst/>
              <a:ahLst/>
              <a:cxnLst/>
              <a:rect l="l" t="t" r="r" b="b"/>
              <a:pathLst>
                <a:path w="2421" h="947" extrusionOk="0">
                  <a:moveTo>
                    <a:pt x="671" y="0"/>
                  </a:moveTo>
                  <a:cubicBezTo>
                    <a:pt x="635" y="0"/>
                    <a:pt x="598" y="15"/>
                    <a:pt x="570" y="43"/>
                  </a:cubicBezTo>
                  <a:cubicBezTo>
                    <a:pt x="471" y="145"/>
                    <a:pt x="381" y="271"/>
                    <a:pt x="296" y="395"/>
                  </a:cubicBezTo>
                  <a:cubicBezTo>
                    <a:pt x="214" y="514"/>
                    <a:pt x="138" y="624"/>
                    <a:pt x="54" y="707"/>
                  </a:cubicBezTo>
                  <a:cubicBezTo>
                    <a:pt x="7" y="755"/>
                    <a:pt x="0" y="829"/>
                    <a:pt x="38" y="886"/>
                  </a:cubicBezTo>
                  <a:cubicBezTo>
                    <a:pt x="65" y="925"/>
                    <a:pt x="110" y="947"/>
                    <a:pt x="156" y="947"/>
                  </a:cubicBezTo>
                  <a:cubicBezTo>
                    <a:pt x="174" y="947"/>
                    <a:pt x="195" y="944"/>
                    <a:pt x="211" y="937"/>
                  </a:cubicBezTo>
                  <a:cubicBezTo>
                    <a:pt x="536" y="800"/>
                    <a:pt x="886" y="732"/>
                    <a:pt x="1236" y="732"/>
                  </a:cubicBezTo>
                  <a:cubicBezTo>
                    <a:pt x="1567" y="732"/>
                    <a:pt x="1898" y="793"/>
                    <a:pt x="2208" y="915"/>
                  </a:cubicBezTo>
                  <a:cubicBezTo>
                    <a:pt x="2225" y="922"/>
                    <a:pt x="2243" y="925"/>
                    <a:pt x="2260" y="925"/>
                  </a:cubicBezTo>
                  <a:cubicBezTo>
                    <a:pt x="2316" y="925"/>
                    <a:pt x="2369" y="891"/>
                    <a:pt x="2391" y="835"/>
                  </a:cubicBezTo>
                  <a:cubicBezTo>
                    <a:pt x="2421" y="762"/>
                    <a:pt x="2384" y="681"/>
                    <a:pt x="2312" y="652"/>
                  </a:cubicBezTo>
                  <a:cubicBezTo>
                    <a:pt x="1969" y="516"/>
                    <a:pt x="1603" y="448"/>
                    <a:pt x="1237" y="448"/>
                  </a:cubicBezTo>
                  <a:cubicBezTo>
                    <a:pt x="1005" y="448"/>
                    <a:pt x="773" y="476"/>
                    <a:pt x="546" y="530"/>
                  </a:cubicBezTo>
                  <a:cubicBezTo>
                    <a:pt x="620" y="421"/>
                    <a:pt x="693" y="319"/>
                    <a:pt x="772" y="241"/>
                  </a:cubicBezTo>
                  <a:cubicBezTo>
                    <a:pt x="827" y="187"/>
                    <a:pt x="827" y="95"/>
                    <a:pt x="770" y="42"/>
                  </a:cubicBezTo>
                  <a:cubicBezTo>
                    <a:pt x="743" y="14"/>
                    <a:pt x="707" y="0"/>
                    <a:pt x="6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79"/>
            <p:cNvSpPr/>
            <p:nvPr/>
          </p:nvSpPr>
          <p:spPr>
            <a:xfrm>
              <a:off x="6044897" y="1589425"/>
              <a:ext cx="238403" cy="223333"/>
            </a:xfrm>
            <a:custGeom>
              <a:avLst/>
              <a:gdLst/>
              <a:ahLst/>
              <a:cxnLst/>
              <a:rect l="l" t="t" r="r" b="b"/>
              <a:pathLst>
                <a:path w="8448" h="7914" extrusionOk="0">
                  <a:moveTo>
                    <a:pt x="6793" y="1"/>
                  </a:moveTo>
                  <a:cubicBezTo>
                    <a:pt x="6409" y="338"/>
                    <a:pt x="5919" y="511"/>
                    <a:pt x="5419" y="511"/>
                  </a:cubicBezTo>
                  <a:cubicBezTo>
                    <a:pt x="5215" y="511"/>
                    <a:pt x="5009" y="482"/>
                    <a:pt x="4808" y="424"/>
                  </a:cubicBezTo>
                  <a:cubicBezTo>
                    <a:pt x="4497" y="1412"/>
                    <a:pt x="3568" y="2180"/>
                    <a:pt x="2543" y="2327"/>
                  </a:cubicBezTo>
                  <a:cubicBezTo>
                    <a:pt x="2471" y="2153"/>
                    <a:pt x="2376" y="1971"/>
                    <a:pt x="2304" y="1798"/>
                  </a:cubicBezTo>
                  <a:cubicBezTo>
                    <a:pt x="2131" y="1734"/>
                    <a:pt x="1948" y="1704"/>
                    <a:pt x="1764" y="1704"/>
                  </a:cubicBezTo>
                  <a:cubicBezTo>
                    <a:pt x="1258" y="1704"/>
                    <a:pt x="748" y="1936"/>
                    <a:pt x="438" y="2339"/>
                  </a:cubicBezTo>
                  <a:cubicBezTo>
                    <a:pt x="17" y="2889"/>
                    <a:pt x="1" y="3716"/>
                    <a:pt x="400" y="4281"/>
                  </a:cubicBezTo>
                  <a:cubicBezTo>
                    <a:pt x="706" y="4714"/>
                    <a:pt x="1236" y="4967"/>
                    <a:pt x="1763" y="4967"/>
                  </a:cubicBezTo>
                  <a:cubicBezTo>
                    <a:pt x="1926" y="4967"/>
                    <a:pt x="2089" y="4943"/>
                    <a:pt x="2244" y="4893"/>
                  </a:cubicBezTo>
                  <a:lnTo>
                    <a:pt x="2244" y="4893"/>
                  </a:lnTo>
                  <a:cubicBezTo>
                    <a:pt x="2237" y="5526"/>
                    <a:pt x="2304" y="6116"/>
                    <a:pt x="2295" y="6751"/>
                  </a:cubicBezTo>
                  <a:cubicBezTo>
                    <a:pt x="2827" y="7438"/>
                    <a:pt x="3632" y="7900"/>
                    <a:pt x="4502" y="7913"/>
                  </a:cubicBezTo>
                  <a:cubicBezTo>
                    <a:pt x="4512" y="7913"/>
                    <a:pt x="4523" y="7913"/>
                    <a:pt x="4534" y="7913"/>
                  </a:cubicBezTo>
                  <a:cubicBezTo>
                    <a:pt x="5395" y="7913"/>
                    <a:pt x="6275" y="7508"/>
                    <a:pt x="6822" y="6845"/>
                  </a:cubicBezTo>
                  <a:cubicBezTo>
                    <a:pt x="6807" y="6497"/>
                    <a:pt x="6730" y="6162"/>
                    <a:pt x="6713" y="5814"/>
                  </a:cubicBezTo>
                  <a:cubicBezTo>
                    <a:pt x="7222" y="5682"/>
                    <a:pt x="7684" y="5371"/>
                    <a:pt x="7996" y="4949"/>
                  </a:cubicBezTo>
                  <a:cubicBezTo>
                    <a:pt x="8308" y="4527"/>
                    <a:pt x="8446" y="3974"/>
                    <a:pt x="8446" y="3447"/>
                  </a:cubicBezTo>
                  <a:cubicBezTo>
                    <a:pt x="8448" y="2648"/>
                    <a:pt x="8295" y="1820"/>
                    <a:pt x="7951" y="1098"/>
                  </a:cubicBezTo>
                  <a:cubicBezTo>
                    <a:pt x="7721" y="620"/>
                    <a:pt x="7262" y="249"/>
                    <a:pt x="6793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79"/>
            <p:cNvSpPr/>
            <p:nvPr/>
          </p:nvSpPr>
          <p:spPr>
            <a:xfrm>
              <a:off x="6169516" y="1659665"/>
              <a:ext cx="16001" cy="16029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3" y="1"/>
                  </a:moveTo>
                  <a:cubicBezTo>
                    <a:pt x="126" y="1"/>
                    <a:pt x="0" y="129"/>
                    <a:pt x="0" y="284"/>
                  </a:cubicBezTo>
                  <a:cubicBezTo>
                    <a:pt x="0" y="441"/>
                    <a:pt x="126" y="567"/>
                    <a:pt x="283" y="567"/>
                  </a:cubicBezTo>
                  <a:cubicBezTo>
                    <a:pt x="440" y="567"/>
                    <a:pt x="567" y="441"/>
                    <a:pt x="567" y="284"/>
                  </a:cubicBezTo>
                  <a:cubicBezTo>
                    <a:pt x="567" y="129"/>
                    <a:pt x="440" y="1"/>
                    <a:pt x="28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79"/>
            <p:cNvSpPr/>
            <p:nvPr/>
          </p:nvSpPr>
          <p:spPr>
            <a:xfrm>
              <a:off x="6248673" y="1651679"/>
              <a:ext cx="16029" cy="16001"/>
            </a:xfrm>
            <a:custGeom>
              <a:avLst/>
              <a:gdLst/>
              <a:ahLst/>
              <a:cxnLst/>
              <a:rect l="l" t="t" r="r" b="b"/>
              <a:pathLst>
                <a:path w="568" h="567" extrusionOk="0">
                  <a:moveTo>
                    <a:pt x="284" y="0"/>
                  </a:moveTo>
                  <a:cubicBezTo>
                    <a:pt x="128" y="0"/>
                    <a:pt x="1" y="128"/>
                    <a:pt x="1" y="284"/>
                  </a:cubicBezTo>
                  <a:cubicBezTo>
                    <a:pt x="1" y="441"/>
                    <a:pt x="128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8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79"/>
            <p:cNvSpPr/>
            <p:nvPr/>
          </p:nvSpPr>
          <p:spPr>
            <a:xfrm>
              <a:off x="6155491" y="1628482"/>
              <a:ext cx="45039" cy="17440"/>
            </a:xfrm>
            <a:custGeom>
              <a:avLst/>
              <a:gdLst/>
              <a:ahLst/>
              <a:cxnLst/>
              <a:rect l="l" t="t" r="r" b="b"/>
              <a:pathLst>
                <a:path w="1596" h="618" extrusionOk="0">
                  <a:moveTo>
                    <a:pt x="865" y="0"/>
                  </a:moveTo>
                  <a:cubicBezTo>
                    <a:pt x="828" y="0"/>
                    <a:pt x="792" y="2"/>
                    <a:pt x="756" y="6"/>
                  </a:cubicBezTo>
                  <a:cubicBezTo>
                    <a:pt x="481" y="33"/>
                    <a:pt x="222" y="173"/>
                    <a:pt x="48" y="385"/>
                  </a:cubicBezTo>
                  <a:cubicBezTo>
                    <a:pt x="0" y="448"/>
                    <a:pt x="9" y="536"/>
                    <a:pt x="68" y="586"/>
                  </a:cubicBezTo>
                  <a:cubicBezTo>
                    <a:pt x="96" y="606"/>
                    <a:pt x="128" y="618"/>
                    <a:pt x="160" y="618"/>
                  </a:cubicBezTo>
                  <a:cubicBezTo>
                    <a:pt x="199" y="618"/>
                    <a:pt x="240" y="602"/>
                    <a:pt x="266" y="567"/>
                  </a:cubicBezTo>
                  <a:cubicBezTo>
                    <a:pt x="395" y="411"/>
                    <a:pt x="583" y="310"/>
                    <a:pt x="785" y="288"/>
                  </a:cubicBezTo>
                  <a:cubicBezTo>
                    <a:pt x="809" y="285"/>
                    <a:pt x="833" y="284"/>
                    <a:pt x="857" y="284"/>
                  </a:cubicBezTo>
                  <a:cubicBezTo>
                    <a:pt x="1032" y="284"/>
                    <a:pt x="1212" y="343"/>
                    <a:pt x="1347" y="452"/>
                  </a:cubicBezTo>
                  <a:cubicBezTo>
                    <a:pt x="1373" y="473"/>
                    <a:pt x="1405" y="483"/>
                    <a:pt x="1436" y="483"/>
                  </a:cubicBezTo>
                  <a:cubicBezTo>
                    <a:pt x="1478" y="483"/>
                    <a:pt x="1519" y="464"/>
                    <a:pt x="1547" y="430"/>
                  </a:cubicBezTo>
                  <a:cubicBezTo>
                    <a:pt x="1595" y="369"/>
                    <a:pt x="1585" y="280"/>
                    <a:pt x="1526" y="231"/>
                  </a:cubicBezTo>
                  <a:cubicBezTo>
                    <a:pt x="1338" y="81"/>
                    <a:pt x="1101" y="0"/>
                    <a:pt x="86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79"/>
            <p:cNvSpPr/>
            <p:nvPr/>
          </p:nvSpPr>
          <p:spPr>
            <a:xfrm>
              <a:off x="6235749" y="1626055"/>
              <a:ext cx="31070" cy="14166"/>
            </a:xfrm>
            <a:custGeom>
              <a:avLst/>
              <a:gdLst/>
              <a:ahLst/>
              <a:cxnLst/>
              <a:rect l="l" t="t" r="r" b="b"/>
              <a:pathLst>
                <a:path w="1101" h="502" extrusionOk="0">
                  <a:moveTo>
                    <a:pt x="943" y="1"/>
                  </a:moveTo>
                  <a:cubicBezTo>
                    <a:pt x="930" y="1"/>
                    <a:pt x="917" y="2"/>
                    <a:pt x="905" y="6"/>
                  </a:cubicBezTo>
                  <a:lnTo>
                    <a:pt x="121" y="224"/>
                  </a:lnTo>
                  <a:cubicBezTo>
                    <a:pt x="47" y="246"/>
                    <a:pt x="1" y="321"/>
                    <a:pt x="23" y="398"/>
                  </a:cubicBezTo>
                  <a:cubicBezTo>
                    <a:pt x="42" y="462"/>
                    <a:pt x="98" y="502"/>
                    <a:pt x="159" y="502"/>
                  </a:cubicBezTo>
                  <a:cubicBezTo>
                    <a:pt x="172" y="502"/>
                    <a:pt x="185" y="500"/>
                    <a:pt x="197" y="497"/>
                  </a:cubicBezTo>
                  <a:lnTo>
                    <a:pt x="980" y="279"/>
                  </a:lnTo>
                  <a:cubicBezTo>
                    <a:pt x="1054" y="256"/>
                    <a:pt x="1101" y="180"/>
                    <a:pt x="1079" y="103"/>
                  </a:cubicBezTo>
                  <a:cubicBezTo>
                    <a:pt x="1061" y="42"/>
                    <a:pt x="1004" y="1"/>
                    <a:pt x="94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79"/>
            <p:cNvSpPr/>
            <p:nvPr/>
          </p:nvSpPr>
          <p:spPr>
            <a:xfrm>
              <a:off x="6212665" y="1658846"/>
              <a:ext cx="18456" cy="33638"/>
            </a:xfrm>
            <a:custGeom>
              <a:avLst/>
              <a:gdLst/>
              <a:ahLst/>
              <a:cxnLst/>
              <a:rect l="l" t="t" r="r" b="b"/>
              <a:pathLst>
                <a:path w="654" h="1192" extrusionOk="0">
                  <a:moveTo>
                    <a:pt x="333" y="0"/>
                  </a:moveTo>
                  <a:cubicBezTo>
                    <a:pt x="323" y="0"/>
                    <a:pt x="312" y="1"/>
                    <a:pt x="302" y="4"/>
                  </a:cubicBezTo>
                  <a:cubicBezTo>
                    <a:pt x="225" y="20"/>
                    <a:pt x="177" y="94"/>
                    <a:pt x="193" y="171"/>
                  </a:cubicBezTo>
                  <a:lnTo>
                    <a:pt x="339" y="878"/>
                  </a:lnTo>
                  <a:cubicBezTo>
                    <a:pt x="329" y="880"/>
                    <a:pt x="318" y="883"/>
                    <a:pt x="305" y="884"/>
                  </a:cubicBezTo>
                  <a:cubicBezTo>
                    <a:pt x="246" y="893"/>
                    <a:pt x="191" y="904"/>
                    <a:pt x="133" y="912"/>
                  </a:cubicBezTo>
                  <a:cubicBezTo>
                    <a:pt x="55" y="920"/>
                    <a:pt x="1" y="991"/>
                    <a:pt x="10" y="1068"/>
                  </a:cubicBezTo>
                  <a:cubicBezTo>
                    <a:pt x="18" y="1140"/>
                    <a:pt x="78" y="1192"/>
                    <a:pt x="149" y="1192"/>
                  </a:cubicBezTo>
                  <a:lnTo>
                    <a:pt x="167" y="1192"/>
                  </a:lnTo>
                  <a:cubicBezTo>
                    <a:pt x="229" y="1183"/>
                    <a:pt x="292" y="1173"/>
                    <a:pt x="353" y="1161"/>
                  </a:cubicBezTo>
                  <a:cubicBezTo>
                    <a:pt x="411" y="1153"/>
                    <a:pt x="467" y="1141"/>
                    <a:pt x="525" y="1134"/>
                  </a:cubicBezTo>
                  <a:cubicBezTo>
                    <a:pt x="565" y="1129"/>
                    <a:pt x="600" y="1109"/>
                    <a:pt x="623" y="1076"/>
                  </a:cubicBezTo>
                  <a:cubicBezTo>
                    <a:pt x="646" y="1044"/>
                    <a:pt x="653" y="1003"/>
                    <a:pt x="646" y="965"/>
                  </a:cubicBezTo>
                  <a:lnTo>
                    <a:pt x="469" y="112"/>
                  </a:lnTo>
                  <a:cubicBezTo>
                    <a:pt x="455" y="46"/>
                    <a:pt x="399" y="0"/>
                    <a:pt x="3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79"/>
            <p:cNvSpPr/>
            <p:nvPr/>
          </p:nvSpPr>
          <p:spPr>
            <a:xfrm>
              <a:off x="6186674" y="1691638"/>
              <a:ext cx="27797" cy="18823"/>
            </a:xfrm>
            <a:custGeom>
              <a:avLst/>
              <a:gdLst/>
              <a:ahLst/>
              <a:cxnLst/>
              <a:rect l="l" t="t" r="r" b="b"/>
              <a:pathLst>
                <a:path w="985" h="667" extrusionOk="0">
                  <a:moveTo>
                    <a:pt x="144" y="1"/>
                  </a:moveTo>
                  <a:cubicBezTo>
                    <a:pt x="142" y="1"/>
                    <a:pt x="140" y="1"/>
                    <a:pt x="137" y="1"/>
                  </a:cubicBezTo>
                  <a:cubicBezTo>
                    <a:pt x="59" y="7"/>
                    <a:pt x="1" y="76"/>
                    <a:pt x="8" y="153"/>
                  </a:cubicBezTo>
                  <a:cubicBezTo>
                    <a:pt x="24" y="355"/>
                    <a:pt x="156" y="538"/>
                    <a:pt x="344" y="621"/>
                  </a:cubicBezTo>
                  <a:cubicBezTo>
                    <a:pt x="413" y="652"/>
                    <a:pt x="489" y="666"/>
                    <a:pt x="563" y="666"/>
                  </a:cubicBezTo>
                  <a:cubicBezTo>
                    <a:pt x="689" y="666"/>
                    <a:pt x="814" y="624"/>
                    <a:pt x="912" y="546"/>
                  </a:cubicBezTo>
                  <a:cubicBezTo>
                    <a:pt x="974" y="499"/>
                    <a:pt x="984" y="411"/>
                    <a:pt x="936" y="348"/>
                  </a:cubicBezTo>
                  <a:cubicBezTo>
                    <a:pt x="909" y="313"/>
                    <a:pt x="868" y="295"/>
                    <a:pt x="826" y="295"/>
                  </a:cubicBezTo>
                  <a:cubicBezTo>
                    <a:pt x="795" y="295"/>
                    <a:pt x="764" y="305"/>
                    <a:pt x="737" y="325"/>
                  </a:cubicBezTo>
                  <a:cubicBezTo>
                    <a:pt x="690" y="362"/>
                    <a:pt x="626" y="382"/>
                    <a:pt x="563" y="382"/>
                  </a:cubicBezTo>
                  <a:cubicBezTo>
                    <a:pt x="527" y="382"/>
                    <a:pt x="490" y="375"/>
                    <a:pt x="457" y="361"/>
                  </a:cubicBezTo>
                  <a:cubicBezTo>
                    <a:pt x="365" y="323"/>
                    <a:pt x="299" y="229"/>
                    <a:pt x="290" y="130"/>
                  </a:cubicBezTo>
                  <a:cubicBezTo>
                    <a:pt x="284" y="54"/>
                    <a:pt x="223" y="1"/>
                    <a:pt x="1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79"/>
            <p:cNvSpPr/>
            <p:nvPr/>
          </p:nvSpPr>
          <p:spPr>
            <a:xfrm>
              <a:off x="6071847" y="1654472"/>
              <a:ext cx="31183" cy="20770"/>
            </a:xfrm>
            <a:custGeom>
              <a:avLst/>
              <a:gdLst/>
              <a:ahLst/>
              <a:cxnLst/>
              <a:rect l="l" t="t" r="r" b="b"/>
              <a:pathLst>
                <a:path w="1105" h="736" extrusionOk="0">
                  <a:moveTo>
                    <a:pt x="161" y="0"/>
                  </a:moveTo>
                  <a:cubicBezTo>
                    <a:pt x="113" y="0"/>
                    <a:pt x="67" y="26"/>
                    <a:pt x="40" y="71"/>
                  </a:cubicBezTo>
                  <a:cubicBezTo>
                    <a:pt x="0" y="138"/>
                    <a:pt x="24" y="222"/>
                    <a:pt x="90" y="263"/>
                  </a:cubicBezTo>
                  <a:lnTo>
                    <a:pt x="869" y="718"/>
                  </a:lnTo>
                  <a:cubicBezTo>
                    <a:pt x="891" y="729"/>
                    <a:pt x="917" y="735"/>
                    <a:pt x="940" y="735"/>
                  </a:cubicBezTo>
                  <a:cubicBezTo>
                    <a:pt x="990" y="735"/>
                    <a:pt x="1036" y="711"/>
                    <a:pt x="1064" y="668"/>
                  </a:cubicBezTo>
                  <a:cubicBezTo>
                    <a:pt x="1105" y="602"/>
                    <a:pt x="1080" y="514"/>
                    <a:pt x="1013" y="474"/>
                  </a:cubicBezTo>
                  <a:lnTo>
                    <a:pt x="233" y="21"/>
                  </a:lnTo>
                  <a:cubicBezTo>
                    <a:pt x="210" y="7"/>
                    <a:pt x="185" y="0"/>
                    <a:pt x="1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79"/>
            <p:cNvSpPr/>
            <p:nvPr/>
          </p:nvSpPr>
          <p:spPr>
            <a:xfrm>
              <a:off x="6167993" y="1750223"/>
              <a:ext cx="76109" cy="14138"/>
            </a:xfrm>
            <a:custGeom>
              <a:avLst/>
              <a:gdLst/>
              <a:ahLst/>
              <a:cxnLst/>
              <a:rect l="l" t="t" r="r" b="b"/>
              <a:pathLst>
                <a:path w="2697" h="501" extrusionOk="0">
                  <a:moveTo>
                    <a:pt x="2537" y="0"/>
                  </a:moveTo>
                  <a:cubicBezTo>
                    <a:pt x="2520" y="0"/>
                    <a:pt x="2504" y="3"/>
                    <a:pt x="2488" y="8"/>
                  </a:cubicBezTo>
                  <a:cubicBezTo>
                    <a:pt x="2117" y="147"/>
                    <a:pt x="1717" y="217"/>
                    <a:pt x="1316" y="217"/>
                  </a:cubicBezTo>
                  <a:cubicBezTo>
                    <a:pt x="939" y="217"/>
                    <a:pt x="561" y="155"/>
                    <a:pt x="208" y="29"/>
                  </a:cubicBezTo>
                  <a:cubicBezTo>
                    <a:pt x="192" y="23"/>
                    <a:pt x="175" y="20"/>
                    <a:pt x="159" y="20"/>
                  </a:cubicBezTo>
                  <a:cubicBezTo>
                    <a:pt x="101" y="20"/>
                    <a:pt x="47" y="55"/>
                    <a:pt x="26" y="114"/>
                  </a:cubicBezTo>
                  <a:cubicBezTo>
                    <a:pt x="0" y="188"/>
                    <a:pt x="40" y="268"/>
                    <a:pt x="112" y="296"/>
                  </a:cubicBezTo>
                  <a:cubicBezTo>
                    <a:pt x="496" y="434"/>
                    <a:pt x="908" y="501"/>
                    <a:pt x="1318" y="501"/>
                  </a:cubicBezTo>
                  <a:cubicBezTo>
                    <a:pt x="1751" y="501"/>
                    <a:pt x="2184" y="427"/>
                    <a:pt x="2586" y="274"/>
                  </a:cubicBezTo>
                  <a:cubicBezTo>
                    <a:pt x="2660" y="247"/>
                    <a:pt x="2697" y="165"/>
                    <a:pt x="2669" y="93"/>
                  </a:cubicBezTo>
                  <a:cubicBezTo>
                    <a:pt x="2648" y="34"/>
                    <a:pt x="2594" y="0"/>
                    <a:pt x="253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79"/>
            <p:cNvSpPr/>
            <p:nvPr/>
          </p:nvSpPr>
          <p:spPr>
            <a:xfrm>
              <a:off x="6196720" y="1580141"/>
              <a:ext cx="45914" cy="39593"/>
            </a:xfrm>
            <a:custGeom>
              <a:avLst/>
              <a:gdLst/>
              <a:ahLst/>
              <a:cxnLst/>
              <a:rect l="l" t="t" r="r" b="b"/>
              <a:pathLst>
                <a:path w="1627" h="1403" extrusionOk="0">
                  <a:moveTo>
                    <a:pt x="1470" y="0"/>
                  </a:moveTo>
                  <a:cubicBezTo>
                    <a:pt x="1408" y="0"/>
                    <a:pt x="1350" y="41"/>
                    <a:pt x="1333" y="106"/>
                  </a:cubicBezTo>
                  <a:cubicBezTo>
                    <a:pt x="1194" y="644"/>
                    <a:pt x="691" y="1071"/>
                    <a:pt x="137" y="1119"/>
                  </a:cubicBezTo>
                  <a:cubicBezTo>
                    <a:pt x="59" y="1126"/>
                    <a:pt x="1" y="1196"/>
                    <a:pt x="8" y="1274"/>
                  </a:cubicBezTo>
                  <a:cubicBezTo>
                    <a:pt x="15" y="1348"/>
                    <a:pt x="76" y="1402"/>
                    <a:pt x="149" y="1402"/>
                  </a:cubicBezTo>
                  <a:cubicBezTo>
                    <a:pt x="153" y="1402"/>
                    <a:pt x="156" y="1402"/>
                    <a:pt x="162" y="1399"/>
                  </a:cubicBezTo>
                  <a:cubicBezTo>
                    <a:pt x="829" y="1340"/>
                    <a:pt x="1438" y="825"/>
                    <a:pt x="1608" y="177"/>
                  </a:cubicBezTo>
                  <a:cubicBezTo>
                    <a:pt x="1627" y="100"/>
                    <a:pt x="1583" y="25"/>
                    <a:pt x="1506" y="5"/>
                  </a:cubicBezTo>
                  <a:cubicBezTo>
                    <a:pt x="1494" y="2"/>
                    <a:pt x="1482" y="0"/>
                    <a:pt x="147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79"/>
            <p:cNvSpPr/>
            <p:nvPr/>
          </p:nvSpPr>
          <p:spPr>
            <a:xfrm>
              <a:off x="6157438" y="4296316"/>
              <a:ext cx="490322" cy="249662"/>
            </a:xfrm>
            <a:custGeom>
              <a:avLst/>
              <a:gdLst/>
              <a:ahLst/>
              <a:cxnLst/>
              <a:rect l="l" t="t" r="r" b="b"/>
              <a:pathLst>
                <a:path w="17375" h="8847" extrusionOk="0">
                  <a:moveTo>
                    <a:pt x="12851" y="0"/>
                  </a:moveTo>
                  <a:cubicBezTo>
                    <a:pt x="11824" y="0"/>
                    <a:pt x="10768" y="741"/>
                    <a:pt x="10366" y="1692"/>
                  </a:cubicBezTo>
                  <a:cubicBezTo>
                    <a:pt x="8275" y="1578"/>
                    <a:pt x="6186" y="1463"/>
                    <a:pt x="4094" y="1350"/>
                  </a:cubicBezTo>
                  <a:cubicBezTo>
                    <a:pt x="2761" y="1442"/>
                    <a:pt x="1333" y="1525"/>
                    <a:pt x="1" y="1618"/>
                  </a:cubicBezTo>
                  <a:cubicBezTo>
                    <a:pt x="563" y="3927"/>
                    <a:pt x="1175" y="6538"/>
                    <a:pt x="1736" y="8846"/>
                  </a:cubicBezTo>
                  <a:lnTo>
                    <a:pt x="17374" y="8803"/>
                  </a:lnTo>
                  <a:cubicBezTo>
                    <a:pt x="17374" y="7372"/>
                    <a:pt x="16174" y="7431"/>
                    <a:pt x="14823" y="6195"/>
                  </a:cubicBezTo>
                  <a:cubicBezTo>
                    <a:pt x="12936" y="4469"/>
                    <a:pt x="13213" y="2772"/>
                    <a:pt x="13409" y="78"/>
                  </a:cubicBezTo>
                  <a:cubicBezTo>
                    <a:pt x="13227" y="25"/>
                    <a:pt x="13040" y="0"/>
                    <a:pt x="1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79"/>
            <p:cNvSpPr/>
            <p:nvPr/>
          </p:nvSpPr>
          <p:spPr>
            <a:xfrm>
              <a:off x="6465262" y="4389611"/>
              <a:ext cx="75347" cy="11796"/>
            </a:xfrm>
            <a:custGeom>
              <a:avLst/>
              <a:gdLst/>
              <a:ahLst/>
              <a:cxnLst/>
              <a:rect l="l" t="t" r="r" b="b"/>
              <a:pathLst>
                <a:path w="2670" h="418" extrusionOk="0">
                  <a:moveTo>
                    <a:pt x="155" y="0"/>
                  </a:moveTo>
                  <a:cubicBezTo>
                    <a:pt x="79" y="0"/>
                    <a:pt x="10" y="56"/>
                    <a:pt x="7" y="134"/>
                  </a:cubicBezTo>
                  <a:cubicBezTo>
                    <a:pt x="1" y="211"/>
                    <a:pt x="61" y="279"/>
                    <a:pt x="139" y="282"/>
                  </a:cubicBezTo>
                  <a:lnTo>
                    <a:pt x="2516" y="417"/>
                  </a:lnTo>
                  <a:lnTo>
                    <a:pt x="2523" y="417"/>
                  </a:lnTo>
                  <a:cubicBezTo>
                    <a:pt x="2597" y="417"/>
                    <a:pt x="2660" y="359"/>
                    <a:pt x="2665" y="284"/>
                  </a:cubicBezTo>
                  <a:cubicBezTo>
                    <a:pt x="2670" y="205"/>
                    <a:pt x="2610" y="139"/>
                    <a:pt x="2532" y="136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79"/>
            <p:cNvSpPr/>
            <p:nvPr/>
          </p:nvSpPr>
          <p:spPr>
            <a:xfrm>
              <a:off x="6466673" y="4417662"/>
              <a:ext cx="79355" cy="11711"/>
            </a:xfrm>
            <a:custGeom>
              <a:avLst/>
              <a:gdLst/>
              <a:ahLst/>
              <a:cxnLst/>
              <a:rect l="l" t="t" r="r" b="b"/>
              <a:pathLst>
                <a:path w="2812" h="415" extrusionOk="0">
                  <a:moveTo>
                    <a:pt x="153" y="0"/>
                  </a:moveTo>
                  <a:cubicBezTo>
                    <a:pt x="58" y="2"/>
                    <a:pt x="8" y="57"/>
                    <a:pt x="3" y="135"/>
                  </a:cubicBezTo>
                  <a:cubicBezTo>
                    <a:pt x="0" y="212"/>
                    <a:pt x="60" y="281"/>
                    <a:pt x="138" y="284"/>
                  </a:cubicBezTo>
                  <a:lnTo>
                    <a:pt x="2659" y="414"/>
                  </a:lnTo>
                  <a:lnTo>
                    <a:pt x="2666" y="414"/>
                  </a:lnTo>
                  <a:cubicBezTo>
                    <a:pt x="2740" y="414"/>
                    <a:pt x="2804" y="356"/>
                    <a:pt x="2807" y="281"/>
                  </a:cubicBezTo>
                  <a:cubicBezTo>
                    <a:pt x="2812" y="202"/>
                    <a:pt x="2751" y="135"/>
                    <a:pt x="2674" y="13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79"/>
            <p:cNvSpPr/>
            <p:nvPr/>
          </p:nvSpPr>
          <p:spPr>
            <a:xfrm>
              <a:off x="6472204" y="4444555"/>
              <a:ext cx="83164" cy="9341"/>
            </a:xfrm>
            <a:custGeom>
              <a:avLst/>
              <a:gdLst/>
              <a:ahLst/>
              <a:cxnLst/>
              <a:rect l="l" t="t" r="r" b="b"/>
              <a:pathLst>
                <a:path w="2947" h="331" extrusionOk="0">
                  <a:moveTo>
                    <a:pt x="2802" y="0"/>
                  </a:moveTo>
                  <a:lnTo>
                    <a:pt x="140" y="48"/>
                  </a:lnTo>
                  <a:cubicBezTo>
                    <a:pt x="62" y="50"/>
                    <a:pt x="0" y="114"/>
                    <a:pt x="2" y="192"/>
                  </a:cubicBezTo>
                  <a:cubicBezTo>
                    <a:pt x="3" y="268"/>
                    <a:pt x="67" y="330"/>
                    <a:pt x="143" y="330"/>
                  </a:cubicBezTo>
                  <a:lnTo>
                    <a:pt x="146" y="330"/>
                  </a:lnTo>
                  <a:lnTo>
                    <a:pt x="2807" y="282"/>
                  </a:lnTo>
                  <a:cubicBezTo>
                    <a:pt x="2886" y="281"/>
                    <a:pt x="2947" y="217"/>
                    <a:pt x="2945" y="138"/>
                  </a:cubicBezTo>
                  <a:cubicBezTo>
                    <a:pt x="2944" y="63"/>
                    <a:pt x="2880" y="0"/>
                    <a:pt x="2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79"/>
            <p:cNvSpPr/>
            <p:nvPr/>
          </p:nvSpPr>
          <p:spPr>
            <a:xfrm>
              <a:off x="6448217" y="4513553"/>
              <a:ext cx="195875" cy="12614"/>
            </a:xfrm>
            <a:custGeom>
              <a:avLst/>
              <a:gdLst/>
              <a:ahLst/>
              <a:cxnLst/>
              <a:rect l="l" t="t" r="r" b="b"/>
              <a:pathLst>
                <a:path w="6941" h="447" extrusionOk="0">
                  <a:moveTo>
                    <a:pt x="6794" y="0"/>
                  </a:moveTo>
                  <a:lnTo>
                    <a:pt x="140" y="163"/>
                  </a:lnTo>
                  <a:cubicBezTo>
                    <a:pt x="62" y="166"/>
                    <a:pt x="1" y="230"/>
                    <a:pt x="2" y="308"/>
                  </a:cubicBezTo>
                  <a:cubicBezTo>
                    <a:pt x="3" y="387"/>
                    <a:pt x="67" y="446"/>
                    <a:pt x="143" y="446"/>
                  </a:cubicBezTo>
                  <a:lnTo>
                    <a:pt x="147" y="446"/>
                  </a:lnTo>
                  <a:lnTo>
                    <a:pt x="6801" y="284"/>
                  </a:lnTo>
                  <a:cubicBezTo>
                    <a:pt x="6880" y="281"/>
                    <a:pt x="6941" y="217"/>
                    <a:pt x="6939" y="138"/>
                  </a:cubicBezTo>
                  <a:cubicBezTo>
                    <a:pt x="6938" y="60"/>
                    <a:pt x="6870" y="3"/>
                    <a:pt x="6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79"/>
            <p:cNvSpPr/>
            <p:nvPr/>
          </p:nvSpPr>
          <p:spPr>
            <a:xfrm>
              <a:off x="5921293" y="4244871"/>
              <a:ext cx="541993" cy="300741"/>
            </a:xfrm>
            <a:custGeom>
              <a:avLst/>
              <a:gdLst/>
              <a:ahLst/>
              <a:cxnLst/>
              <a:rect l="l" t="t" r="r" b="b"/>
              <a:pathLst>
                <a:path w="19206" h="10657" extrusionOk="0">
                  <a:moveTo>
                    <a:pt x="8828" y="0"/>
                  </a:moveTo>
                  <a:cubicBezTo>
                    <a:pt x="8256" y="0"/>
                    <a:pt x="7682" y="195"/>
                    <a:pt x="7246" y="566"/>
                  </a:cubicBezTo>
                  <a:cubicBezTo>
                    <a:pt x="6668" y="1059"/>
                    <a:pt x="6364" y="1836"/>
                    <a:pt x="6412" y="2590"/>
                  </a:cubicBezTo>
                  <a:cubicBezTo>
                    <a:pt x="4275" y="2811"/>
                    <a:pt x="2139" y="3034"/>
                    <a:pt x="1" y="3255"/>
                  </a:cubicBezTo>
                  <a:cubicBezTo>
                    <a:pt x="506" y="5817"/>
                    <a:pt x="890" y="8080"/>
                    <a:pt x="1394" y="10643"/>
                  </a:cubicBezTo>
                  <a:lnTo>
                    <a:pt x="19206" y="10656"/>
                  </a:lnTo>
                  <a:cubicBezTo>
                    <a:pt x="18706" y="9415"/>
                    <a:pt x="17452" y="8766"/>
                    <a:pt x="16320" y="8048"/>
                  </a:cubicBezTo>
                  <a:cubicBezTo>
                    <a:pt x="14311" y="6776"/>
                    <a:pt x="12796" y="4316"/>
                    <a:pt x="12546" y="1952"/>
                  </a:cubicBezTo>
                  <a:cubicBezTo>
                    <a:pt x="12098" y="1999"/>
                    <a:pt x="11648" y="2045"/>
                    <a:pt x="11199" y="2092"/>
                  </a:cubicBezTo>
                  <a:cubicBezTo>
                    <a:pt x="11086" y="1319"/>
                    <a:pt x="10598" y="600"/>
                    <a:pt x="9894" y="246"/>
                  </a:cubicBezTo>
                  <a:cubicBezTo>
                    <a:pt x="9565" y="81"/>
                    <a:pt x="9197" y="0"/>
                    <a:pt x="8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79"/>
            <p:cNvSpPr/>
            <p:nvPr/>
          </p:nvSpPr>
          <p:spPr>
            <a:xfrm>
              <a:off x="6277486" y="4330942"/>
              <a:ext cx="183599" cy="219128"/>
            </a:xfrm>
            <a:custGeom>
              <a:avLst/>
              <a:gdLst/>
              <a:ahLst/>
              <a:cxnLst/>
              <a:rect l="l" t="t" r="r" b="b"/>
              <a:pathLst>
                <a:path w="6506" h="7765" extrusionOk="0">
                  <a:moveTo>
                    <a:pt x="159" y="0"/>
                  </a:moveTo>
                  <a:cubicBezTo>
                    <a:pt x="147" y="0"/>
                    <a:pt x="135" y="2"/>
                    <a:pt x="123" y="5"/>
                  </a:cubicBezTo>
                  <a:cubicBezTo>
                    <a:pt x="46" y="24"/>
                    <a:pt x="1" y="101"/>
                    <a:pt x="21" y="176"/>
                  </a:cubicBezTo>
                  <a:cubicBezTo>
                    <a:pt x="575" y="2341"/>
                    <a:pt x="2004" y="4225"/>
                    <a:pt x="3940" y="5340"/>
                  </a:cubicBezTo>
                  <a:cubicBezTo>
                    <a:pt x="4091" y="5425"/>
                    <a:pt x="4243" y="5508"/>
                    <a:pt x="4397" y="5591"/>
                  </a:cubicBezTo>
                  <a:cubicBezTo>
                    <a:pt x="4755" y="5783"/>
                    <a:pt x="5125" y="5980"/>
                    <a:pt x="5442" y="6235"/>
                  </a:cubicBezTo>
                  <a:cubicBezTo>
                    <a:pt x="5939" y="6637"/>
                    <a:pt x="6222" y="7141"/>
                    <a:pt x="6221" y="7622"/>
                  </a:cubicBezTo>
                  <a:cubicBezTo>
                    <a:pt x="6221" y="7701"/>
                    <a:pt x="6284" y="7764"/>
                    <a:pt x="6363" y="7764"/>
                  </a:cubicBezTo>
                  <a:cubicBezTo>
                    <a:pt x="6440" y="7764"/>
                    <a:pt x="6504" y="7701"/>
                    <a:pt x="6502" y="7625"/>
                  </a:cubicBezTo>
                  <a:cubicBezTo>
                    <a:pt x="6505" y="7056"/>
                    <a:pt x="6184" y="6471"/>
                    <a:pt x="5619" y="6015"/>
                  </a:cubicBezTo>
                  <a:cubicBezTo>
                    <a:pt x="5283" y="5745"/>
                    <a:pt x="4900" y="5540"/>
                    <a:pt x="4532" y="5341"/>
                  </a:cubicBezTo>
                  <a:cubicBezTo>
                    <a:pt x="4380" y="5261"/>
                    <a:pt x="4229" y="5180"/>
                    <a:pt x="4082" y="5094"/>
                  </a:cubicBezTo>
                  <a:cubicBezTo>
                    <a:pt x="2238" y="4032"/>
                    <a:pt x="822" y="2167"/>
                    <a:pt x="294" y="107"/>
                  </a:cubicBezTo>
                  <a:cubicBezTo>
                    <a:pt x="278" y="43"/>
                    <a:pt x="223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79"/>
            <p:cNvSpPr/>
            <p:nvPr/>
          </p:nvSpPr>
          <p:spPr>
            <a:xfrm>
              <a:off x="6127074" y="4366781"/>
              <a:ext cx="126510" cy="18512"/>
            </a:xfrm>
            <a:custGeom>
              <a:avLst/>
              <a:gdLst/>
              <a:ahLst/>
              <a:cxnLst/>
              <a:rect l="l" t="t" r="r" b="b"/>
              <a:pathLst>
                <a:path w="4483" h="656" extrusionOk="0">
                  <a:moveTo>
                    <a:pt x="4337" y="1"/>
                  </a:moveTo>
                  <a:cubicBezTo>
                    <a:pt x="4332" y="1"/>
                    <a:pt x="4327" y="1"/>
                    <a:pt x="4321" y="2"/>
                  </a:cubicBezTo>
                  <a:lnTo>
                    <a:pt x="137" y="372"/>
                  </a:lnTo>
                  <a:cubicBezTo>
                    <a:pt x="58" y="379"/>
                    <a:pt x="0" y="449"/>
                    <a:pt x="8" y="526"/>
                  </a:cubicBezTo>
                  <a:cubicBezTo>
                    <a:pt x="15" y="602"/>
                    <a:pt x="77" y="655"/>
                    <a:pt x="150" y="655"/>
                  </a:cubicBezTo>
                  <a:lnTo>
                    <a:pt x="162" y="655"/>
                  </a:lnTo>
                  <a:lnTo>
                    <a:pt x="4346" y="285"/>
                  </a:lnTo>
                  <a:cubicBezTo>
                    <a:pt x="4424" y="278"/>
                    <a:pt x="4482" y="209"/>
                    <a:pt x="4475" y="131"/>
                  </a:cubicBezTo>
                  <a:cubicBezTo>
                    <a:pt x="4468" y="58"/>
                    <a:pt x="4412" y="1"/>
                    <a:pt x="4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79"/>
            <p:cNvSpPr/>
            <p:nvPr/>
          </p:nvSpPr>
          <p:spPr>
            <a:xfrm>
              <a:off x="6137854" y="4394606"/>
              <a:ext cx="129304" cy="25285"/>
            </a:xfrm>
            <a:custGeom>
              <a:avLst/>
              <a:gdLst/>
              <a:ahLst/>
              <a:cxnLst/>
              <a:rect l="l" t="t" r="r" b="b"/>
              <a:pathLst>
                <a:path w="4582" h="896" extrusionOk="0">
                  <a:moveTo>
                    <a:pt x="4433" y="1"/>
                  </a:moveTo>
                  <a:cubicBezTo>
                    <a:pt x="4426" y="1"/>
                    <a:pt x="4419" y="1"/>
                    <a:pt x="4411" y="2"/>
                  </a:cubicBezTo>
                  <a:lnTo>
                    <a:pt x="131" y="614"/>
                  </a:lnTo>
                  <a:cubicBezTo>
                    <a:pt x="53" y="625"/>
                    <a:pt x="0" y="695"/>
                    <a:pt x="11" y="774"/>
                  </a:cubicBezTo>
                  <a:cubicBezTo>
                    <a:pt x="22" y="845"/>
                    <a:pt x="82" y="896"/>
                    <a:pt x="150" y="896"/>
                  </a:cubicBezTo>
                  <a:cubicBezTo>
                    <a:pt x="157" y="896"/>
                    <a:pt x="165" y="896"/>
                    <a:pt x="170" y="894"/>
                  </a:cubicBezTo>
                  <a:lnTo>
                    <a:pt x="4451" y="281"/>
                  </a:lnTo>
                  <a:cubicBezTo>
                    <a:pt x="4529" y="271"/>
                    <a:pt x="4581" y="200"/>
                    <a:pt x="4571" y="121"/>
                  </a:cubicBezTo>
                  <a:cubicBezTo>
                    <a:pt x="4561" y="53"/>
                    <a:pt x="4503" y="1"/>
                    <a:pt x="4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79"/>
            <p:cNvSpPr/>
            <p:nvPr/>
          </p:nvSpPr>
          <p:spPr>
            <a:xfrm>
              <a:off x="6151371" y="4429430"/>
              <a:ext cx="127837" cy="29857"/>
            </a:xfrm>
            <a:custGeom>
              <a:avLst/>
              <a:gdLst/>
              <a:ahLst/>
              <a:cxnLst/>
              <a:rect l="l" t="t" r="r" b="b"/>
              <a:pathLst>
                <a:path w="4530" h="1058" extrusionOk="0">
                  <a:moveTo>
                    <a:pt x="4376" y="1"/>
                  </a:moveTo>
                  <a:cubicBezTo>
                    <a:pt x="4368" y="1"/>
                    <a:pt x="4358" y="1"/>
                    <a:pt x="4349" y="3"/>
                  </a:cubicBezTo>
                  <a:lnTo>
                    <a:pt x="129" y="776"/>
                  </a:lnTo>
                  <a:cubicBezTo>
                    <a:pt x="52" y="791"/>
                    <a:pt x="1" y="866"/>
                    <a:pt x="15" y="942"/>
                  </a:cubicBezTo>
                  <a:cubicBezTo>
                    <a:pt x="27" y="1010"/>
                    <a:pt x="88" y="1058"/>
                    <a:pt x="155" y="1058"/>
                  </a:cubicBezTo>
                  <a:cubicBezTo>
                    <a:pt x="164" y="1058"/>
                    <a:pt x="171" y="1056"/>
                    <a:pt x="180" y="1056"/>
                  </a:cubicBezTo>
                  <a:lnTo>
                    <a:pt x="4400" y="282"/>
                  </a:lnTo>
                  <a:cubicBezTo>
                    <a:pt x="4479" y="268"/>
                    <a:pt x="4529" y="193"/>
                    <a:pt x="4515" y="118"/>
                  </a:cubicBezTo>
                  <a:cubicBezTo>
                    <a:pt x="4502" y="48"/>
                    <a:pt x="4445" y="1"/>
                    <a:pt x="4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79"/>
            <p:cNvSpPr/>
            <p:nvPr/>
          </p:nvSpPr>
          <p:spPr>
            <a:xfrm>
              <a:off x="5951827" y="4510280"/>
              <a:ext cx="495063" cy="15973"/>
            </a:xfrm>
            <a:custGeom>
              <a:avLst/>
              <a:gdLst/>
              <a:ahLst/>
              <a:cxnLst/>
              <a:rect l="l" t="t" r="r" b="b"/>
              <a:pathLst>
                <a:path w="17543" h="566" extrusionOk="0">
                  <a:moveTo>
                    <a:pt x="132" y="1"/>
                  </a:moveTo>
                  <a:cubicBezTo>
                    <a:pt x="66" y="1"/>
                    <a:pt x="5" y="66"/>
                    <a:pt x="2" y="140"/>
                  </a:cubicBezTo>
                  <a:cubicBezTo>
                    <a:pt x="1" y="218"/>
                    <a:pt x="63" y="282"/>
                    <a:pt x="140" y="284"/>
                  </a:cubicBezTo>
                  <a:lnTo>
                    <a:pt x="17397" y="565"/>
                  </a:lnTo>
                  <a:lnTo>
                    <a:pt x="17399" y="565"/>
                  </a:lnTo>
                  <a:cubicBezTo>
                    <a:pt x="17477" y="565"/>
                    <a:pt x="17540" y="503"/>
                    <a:pt x="17541" y="427"/>
                  </a:cubicBezTo>
                  <a:cubicBezTo>
                    <a:pt x="17543" y="349"/>
                    <a:pt x="17480" y="285"/>
                    <a:pt x="17403" y="284"/>
                  </a:cubicBezTo>
                  <a:lnTo>
                    <a:pt x="146" y="2"/>
                  </a:lnTo>
                  <a:cubicBezTo>
                    <a:pt x="142" y="1"/>
                    <a:pt x="137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0" name="Google Shape;6660;p79"/>
          <p:cNvGrpSpPr/>
          <p:nvPr/>
        </p:nvGrpSpPr>
        <p:grpSpPr>
          <a:xfrm>
            <a:off x="7076169" y="1636581"/>
            <a:ext cx="1347477" cy="2966712"/>
            <a:chOff x="7076169" y="1636581"/>
            <a:chExt cx="1347477" cy="2966712"/>
          </a:xfrm>
        </p:grpSpPr>
        <p:sp>
          <p:nvSpPr>
            <p:cNvPr id="6661" name="Google Shape;6661;p79"/>
            <p:cNvSpPr/>
            <p:nvPr/>
          </p:nvSpPr>
          <p:spPr>
            <a:xfrm>
              <a:off x="7112855" y="2843042"/>
              <a:ext cx="227623" cy="391157"/>
            </a:xfrm>
            <a:custGeom>
              <a:avLst/>
              <a:gdLst/>
              <a:ahLst/>
              <a:cxnLst/>
              <a:rect l="l" t="t" r="r" b="b"/>
              <a:pathLst>
                <a:path w="8066" h="13861" extrusionOk="0">
                  <a:moveTo>
                    <a:pt x="6098" y="0"/>
                  </a:moveTo>
                  <a:cubicBezTo>
                    <a:pt x="3910" y="256"/>
                    <a:pt x="2524" y="821"/>
                    <a:pt x="336" y="1077"/>
                  </a:cubicBezTo>
                  <a:cubicBezTo>
                    <a:pt x="9" y="3580"/>
                    <a:pt x="1" y="6124"/>
                    <a:pt x="312" y="8630"/>
                  </a:cubicBezTo>
                  <a:cubicBezTo>
                    <a:pt x="547" y="10526"/>
                    <a:pt x="1804" y="11943"/>
                    <a:pt x="2895" y="13512"/>
                  </a:cubicBezTo>
                  <a:cubicBezTo>
                    <a:pt x="3894" y="13631"/>
                    <a:pt x="4863" y="13740"/>
                    <a:pt x="5863" y="13860"/>
                  </a:cubicBezTo>
                  <a:cubicBezTo>
                    <a:pt x="8044" y="9662"/>
                    <a:pt x="8066" y="4304"/>
                    <a:pt x="6098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79"/>
            <p:cNvSpPr/>
            <p:nvPr/>
          </p:nvSpPr>
          <p:spPr>
            <a:xfrm>
              <a:off x="7184025" y="3162408"/>
              <a:ext cx="82148" cy="68800"/>
            </a:xfrm>
            <a:custGeom>
              <a:avLst/>
              <a:gdLst/>
              <a:ahLst/>
              <a:cxnLst/>
              <a:rect l="l" t="t" r="r" b="b"/>
              <a:pathLst>
                <a:path w="2911" h="2438" extrusionOk="0">
                  <a:moveTo>
                    <a:pt x="160" y="0"/>
                  </a:moveTo>
                  <a:cubicBezTo>
                    <a:pt x="130" y="0"/>
                    <a:pt x="99" y="10"/>
                    <a:pt x="74" y="30"/>
                  </a:cubicBezTo>
                  <a:cubicBezTo>
                    <a:pt x="13" y="76"/>
                    <a:pt x="1" y="165"/>
                    <a:pt x="49" y="228"/>
                  </a:cubicBezTo>
                  <a:lnTo>
                    <a:pt x="1409" y="2000"/>
                  </a:lnTo>
                  <a:cubicBezTo>
                    <a:pt x="1426" y="2025"/>
                    <a:pt x="1454" y="2044"/>
                    <a:pt x="1483" y="2051"/>
                  </a:cubicBezTo>
                  <a:cubicBezTo>
                    <a:pt x="1679" y="2106"/>
                    <a:pt x="1887" y="2173"/>
                    <a:pt x="2093" y="2240"/>
                  </a:cubicBezTo>
                  <a:cubicBezTo>
                    <a:pt x="2304" y="2308"/>
                    <a:pt x="2514" y="2378"/>
                    <a:pt x="2715" y="2433"/>
                  </a:cubicBezTo>
                  <a:cubicBezTo>
                    <a:pt x="2726" y="2436"/>
                    <a:pt x="2740" y="2437"/>
                    <a:pt x="2753" y="2437"/>
                  </a:cubicBezTo>
                  <a:cubicBezTo>
                    <a:pt x="2814" y="2437"/>
                    <a:pt x="2872" y="2397"/>
                    <a:pt x="2889" y="2334"/>
                  </a:cubicBezTo>
                  <a:cubicBezTo>
                    <a:pt x="2911" y="2259"/>
                    <a:pt x="2864" y="2180"/>
                    <a:pt x="2790" y="2160"/>
                  </a:cubicBezTo>
                  <a:cubicBezTo>
                    <a:pt x="2594" y="2106"/>
                    <a:pt x="2387" y="2038"/>
                    <a:pt x="2180" y="1971"/>
                  </a:cubicBezTo>
                  <a:cubicBezTo>
                    <a:pt x="1986" y="1907"/>
                    <a:pt x="1791" y="1843"/>
                    <a:pt x="1605" y="1791"/>
                  </a:cubicBezTo>
                  <a:lnTo>
                    <a:pt x="271" y="55"/>
                  </a:lnTo>
                  <a:cubicBezTo>
                    <a:pt x="244" y="19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79"/>
            <p:cNvSpPr/>
            <p:nvPr/>
          </p:nvSpPr>
          <p:spPr>
            <a:xfrm>
              <a:off x="7221502" y="3073120"/>
              <a:ext cx="39960" cy="82656"/>
            </a:xfrm>
            <a:custGeom>
              <a:avLst/>
              <a:gdLst/>
              <a:ahLst/>
              <a:cxnLst/>
              <a:rect l="l" t="t" r="r" b="b"/>
              <a:pathLst>
                <a:path w="1416" h="2929" extrusionOk="0">
                  <a:moveTo>
                    <a:pt x="164" y="1"/>
                  </a:moveTo>
                  <a:cubicBezTo>
                    <a:pt x="145" y="1"/>
                    <a:pt x="127" y="5"/>
                    <a:pt x="108" y="12"/>
                  </a:cubicBezTo>
                  <a:cubicBezTo>
                    <a:pt x="36" y="43"/>
                    <a:pt x="1" y="124"/>
                    <a:pt x="31" y="197"/>
                  </a:cubicBezTo>
                  <a:lnTo>
                    <a:pt x="1122" y="2841"/>
                  </a:lnTo>
                  <a:cubicBezTo>
                    <a:pt x="1144" y="2896"/>
                    <a:pt x="1198" y="2928"/>
                    <a:pt x="1253" y="2928"/>
                  </a:cubicBezTo>
                  <a:cubicBezTo>
                    <a:pt x="1272" y="2928"/>
                    <a:pt x="1290" y="2927"/>
                    <a:pt x="1308" y="2918"/>
                  </a:cubicBezTo>
                  <a:cubicBezTo>
                    <a:pt x="1381" y="2887"/>
                    <a:pt x="1416" y="2805"/>
                    <a:pt x="1384" y="2732"/>
                  </a:cubicBezTo>
                  <a:lnTo>
                    <a:pt x="293" y="88"/>
                  </a:lnTo>
                  <a:cubicBezTo>
                    <a:pt x="270" y="33"/>
                    <a:pt x="219" y="1"/>
                    <a:pt x="1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79"/>
            <p:cNvSpPr/>
            <p:nvPr/>
          </p:nvSpPr>
          <p:spPr>
            <a:xfrm>
              <a:off x="7112996" y="4502322"/>
              <a:ext cx="1149485" cy="100971"/>
            </a:xfrm>
            <a:custGeom>
              <a:avLst/>
              <a:gdLst/>
              <a:ahLst/>
              <a:cxnLst/>
              <a:rect l="l" t="t" r="r" b="b"/>
              <a:pathLst>
                <a:path w="40733" h="3578" extrusionOk="0">
                  <a:moveTo>
                    <a:pt x="20366" y="0"/>
                  </a:moveTo>
                  <a:cubicBezTo>
                    <a:pt x="14965" y="0"/>
                    <a:pt x="9785" y="189"/>
                    <a:pt x="5966" y="525"/>
                  </a:cubicBezTo>
                  <a:cubicBezTo>
                    <a:pt x="2146" y="860"/>
                    <a:pt x="0" y="1315"/>
                    <a:pt x="0" y="1789"/>
                  </a:cubicBezTo>
                  <a:cubicBezTo>
                    <a:pt x="0" y="2264"/>
                    <a:pt x="2146" y="2719"/>
                    <a:pt x="5966" y="3054"/>
                  </a:cubicBezTo>
                  <a:cubicBezTo>
                    <a:pt x="9785" y="3390"/>
                    <a:pt x="14965" y="3577"/>
                    <a:pt x="20366" y="3577"/>
                  </a:cubicBezTo>
                  <a:cubicBezTo>
                    <a:pt x="25768" y="3577"/>
                    <a:pt x="30947" y="3390"/>
                    <a:pt x="34767" y="3054"/>
                  </a:cubicBezTo>
                  <a:cubicBezTo>
                    <a:pt x="38586" y="2719"/>
                    <a:pt x="40732" y="2264"/>
                    <a:pt x="40732" y="1789"/>
                  </a:cubicBezTo>
                  <a:cubicBezTo>
                    <a:pt x="40732" y="1315"/>
                    <a:pt x="38586" y="860"/>
                    <a:pt x="34767" y="525"/>
                  </a:cubicBezTo>
                  <a:cubicBezTo>
                    <a:pt x="30947" y="189"/>
                    <a:pt x="25768" y="0"/>
                    <a:pt x="20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79"/>
            <p:cNvSpPr/>
            <p:nvPr/>
          </p:nvSpPr>
          <p:spPr>
            <a:xfrm>
              <a:off x="7259316" y="4150701"/>
              <a:ext cx="676885" cy="396717"/>
            </a:xfrm>
            <a:custGeom>
              <a:avLst/>
              <a:gdLst/>
              <a:ahLst/>
              <a:cxnLst/>
              <a:rect l="l" t="t" r="r" b="b"/>
              <a:pathLst>
                <a:path w="23986" h="14058" extrusionOk="0">
                  <a:moveTo>
                    <a:pt x="23355" y="1"/>
                  </a:moveTo>
                  <a:cubicBezTo>
                    <a:pt x="21853" y="1151"/>
                    <a:pt x="20635" y="2593"/>
                    <a:pt x="19570" y="4157"/>
                  </a:cubicBezTo>
                  <a:cubicBezTo>
                    <a:pt x="15151" y="4195"/>
                    <a:pt x="10823" y="4330"/>
                    <a:pt x="6402" y="4368"/>
                  </a:cubicBezTo>
                  <a:cubicBezTo>
                    <a:pt x="6188" y="7076"/>
                    <a:pt x="4907" y="9684"/>
                    <a:pt x="2892" y="11506"/>
                  </a:cubicBezTo>
                  <a:cubicBezTo>
                    <a:pt x="1889" y="12414"/>
                    <a:pt x="616" y="12771"/>
                    <a:pt x="0" y="13977"/>
                  </a:cubicBezTo>
                  <a:lnTo>
                    <a:pt x="18712" y="14057"/>
                  </a:lnTo>
                  <a:cubicBezTo>
                    <a:pt x="22425" y="12770"/>
                    <a:pt x="23986" y="8645"/>
                    <a:pt x="23986" y="8645"/>
                  </a:cubicBezTo>
                  <a:cubicBezTo>
                    <a:pt x="23986" y="8645"/>
                    <a:pt x="23592" y="2924"/>
                    <a:pt x="23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79"/>
            <p:cNvSpPr/>
            <p:nvPr/>
          </p:nvSpPr>
          <p:spPr>
            <a:xfrm>
              <a:off x="7782543" y="4311893"/>
              <a:ext cx="56807" cy="238261"/>
            </a:xfrm>
            <a:custGeom>
              <a:avLst/>
              <a:gdLst/>
              <a:ahLst/>
              <a:cxnLst/>
              <a:rect l="l" t="t" r="r" b="b"/>
              <a:pathLst>
                <a:path w="2013" h="8443" extrusionOk="0">
                  <a:moveTo>
                    <a:pt x="1855" y="0"/>
                  </a:moveTo>
                  <a:cubicBezTo>
                    <a:pt x="1791" y="0"/>
                    <a:pt x="1733" y="47"/>
                    <a:pt x="1719" y="113"/>
                  </a:cubicBezTo>
                  <a:lnTo>
                    <a:pt x="17" y="8272"/>
                  </a:lnTo>
                  <a:cubicBezTo>
                    <a:pt x="1" y="8348"/>
                    <a:pt x="49" y="8424"/>
                    <a:pt x="126" y="8439"/>
                  </a:cubicBezTo>
                  <a:cubicBezTo>
                    <a:pt x="134" y="8442"/>
                    <a:pt x="146" y="8442"/>
                    <a:pt x="155" y="8442"/>
                  </a:cubicBezTo>
                  <a:cubicBezTo>
                    <a:pt x="220" y="8442"/>
                    <a:pt x="278" y="8397"/>
                    <a:pt x="293" y="8331"/>
                  </a:cubicBezTo>
                  <a:lnTo>
                    <a:pt x="1995" y="171"/>
                  </a:lnTo>
                  <a:cubicBezTo>
                    <a:pt x="2013" y="94"/>
                    <a:pt x="1963" y="20"/>
                    <a:pt x="1886" y="4"/>
                  </a:cubicBezTo>
                  <a:cubicBezTo>
                    <a:pt x="1876" y="2"/>
                    <a:pt x="1865" y="0"/>
                    <a:pt x="1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79"/>
            <p:cNvSpPr/>
            <p:nvPr/>
          </p:nvSpPr>
          <p:spPr>
            <a:xfrm>
              <a:off x="7790614" y="4349144"/>
              <a:ext cx="140874" cy="172057"/>
            </a:xfrm>
            <a:custGeom>
              <a:avLst/>
              <a:gdLst/>
              <a:ahLst/>
              <a:cxnLst/>
              <a:rect l="l" t="t" r="r" b="b"/>
              <a:pathLst>
                <a:path w="4992" h="6097" extrusionOk="0">
                  <a:moveTo>
                    <a:pt x="4832" y="1"/>
                  </a:moveTo>
                  <a:cubicBezTo>
                    <a:pt x="4773" y="1"/>
                    <a:pt x="4718" y="37"/>
                    <a:pt x="4698" y="96"/>
                  </a:cubicBezTo>
                  <a:cubicBezTo>
                    <a:pt x="3906" y="2459"/>
                    <a:pt x="2225" y="4549"/>
                    <a:pt x="90" y="5834"/>
                  </a:cubicBezTo>
                  <a:cubicBezTo>
                    <a:pt x="23" y="5873"/>
                    <a:pt x="1" y="5960"/>
                    <a:pt x="42" y="6028"/>
                  </a:cubicBezTo>
                  <a:cubicBezTo>
                    <a:pt x="68" y="6073"/>
                    <a:pt x="116" y="6097"/>
                    <a:pt x="162" y="6097"/>
                  </a:cubicBezTo>
                  <a:cubicBezTo>
                    <a:pt x="188" y="6097"/>
                    <a:pt x="213" y="6091"/>
                    <a:pt x="235" y="6076"/>
                  </a:cubicBezTo>
                  <a:cubicBezTo>
                    <a:pt x="2429" y="4760"/>
                    <a:pt x="4153" y="2614"/>
                    <a:pt x="4967" y="188"/>
                  </a:cubicBezTo>
                  <a:cubicBezTo>
                    <a:pt x="4991" y="112"/>
                    <a:pt x="4952" y="33"/>
                    <a:pt x="4877" y="8"/>
                  </a:cubicBezTo>
                  <a:cubicBezTo>
                    <a:pt x="4862" y="3"/>
                    <a:pt x="4847" y="1"/>
                    <a:pt x="4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79"/>
            <p:cNvSpPr/>
            <p:nvPr/>
          </p:nvSpPr>
          <p:spPr>
            <a:xfrm>
              <a:off x="7274640" y="4478307"/>
              <a:ext cx="531749" cy="50429"/>
            </a:xfrm>
            <a:custGeom>
              <a:avLst/>
              <a:gdLst/>
              <a:ahLst/>
              <a:cxnLst/>
              <a:rect l="l" t="t" r="r" b="b"/>
              <a:pathLst>
                <a:path w="18843" h="1787" extrusionOk="0">
                  <a:moveTo>
                    <a:pt x="18687" y="1"/>
                  </a:moveTo>
                  <a:cubicBezTo>
                    <a:pt x="18676" y="1"/>
                    <a:pt x="18665" y="2"/>
                    <a:pt x="18654" y="4"/>
                  </a:cubicBezTo>
                  <a:cubicBezTo>
                    <a:pt x="12598" y="1485"/>
                    <a:pt x="6267" y="1494"/>
                    <a:pt x="143" y="1504"/>
                  </a:cubicBezTo>
                  <a:cubicBezTo>
                    <a:pt x="65" y="1504"/>
                    <a:pt x="1" y="1566"/>
                    <a:pt x="1" y="1645"/>
                  </a:cubicBezTo>
                  <a:cubicBezTo>
                    <a:pt x="1" y="1723"/>
                    <a:pt x="65" y="1787"/>
                    <a:pt x="143" y="1787"/>
                  </a:cubicBezTo>
                  <a:cubicBezTo>
                    <a:pt x="6283" y="1780"/>
                    <a:pt x="12632" y="1768"/>
                    <a:pt x="18721" y="279"/>
                  </a:cubicBezTo>
                  <a:cubicBezTo>
                    <a:pt x="18796" y="262"/>
                    <a:pt x="18843" y="185"/>
                    <a:pt x="18824" y="109"/>
                  </a:cubicBezTo>
                  <a:cubicBezTo>
                    <a:pt x="18809" y="43"/>
                    <a:pt x="18752" y="1"/>
                    <a:pt x="18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79"/>
            <p:cNvSpPr/>
            <p:nvPr/>
          </p:nvSpPr>
          <p:spPr>
            <a:xfrm>
              <a:off x="7413482" y="4407813"/>
              <a:ext cx="105712" cy="9708"/>
            </a:xfrm>
            <a:custGeom>
              <a:avLst/>
              <a:gdLst/>
              <a:ahLst/>
              <a:cxnLst/>
              <a:rect l="l" t="t" r="r" b="b"/>
              <a:pathLst>
                <a:path w="3746" h="344" extrusionOk="0">
                  <a:moveTo>
                    <a:pt x="145" y="1"/>
                  </a:moveTo>
                  <a:cubicBezTo>
                    <a:pt x="57" y="6"/>
                    <a:pt x="4" y="60"/>
                    <a:pt x="3" y="139"/>
                  </a:cubicBezTo>
                  <a:cubicBezTo>
                    <a:pt x="0" y="217"/>
                    <a:pt x="63" y="281"/>
                    <a:pt x="141" y="282"/>
                  </a:cubicBezTo>
                  <a:lnTo>
                    <a:pt x="3599" y="343"/>
                  </a:lnTo>
                  <a:lnTo>
                    <a:pt x="3600" y="343"/>
                  </a:lnTo>
                  <a:cubicBezTo>
                    <a:pt x="3676" y="343"/>
                    <a:pt x="3740" y="282"/>
                    <a:pt x="3744" y="205"/>
                  </a:cubicBezTo>
                  <a:cubicBezTo>
                    <a:pt x="3746" y="128"/>
                    <a:pt x="3683" y="64"/>
                    <a:pt x="3606" y="63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79"/>
            <p:cNvSpPr/>
            <p:nvPr/>
          </p:nvSpPr>
          <p:spPr>
            <a:xfrm>
              <a:off x="7427338" y="4370252"/>
              <a:ext cx="109776" cy="12840"/>
            </a:xfrm>
            <a:custGeom>
              <a:avLst/>
              <a:gdLst/>
              <a:ahLst/>
              <a:cxnLst/>
              <a:rect l="l" t="t" r="r" b="b"/>
              <a:pathLst>
                <a:path w="3890" h="455" extrusionOk="0">
                  <a:moveTo>
                    <a:pt x="140" y="0"/>
                  </a:moveTo>
                  <a:cubicBezTo>
                    <a:pt x="59" y="0"/>
                    <a:pt x="7" y="59"/>
                    <a:pt x="3" y="134"/>
                  </a:cubicBezTo>
                  <a:cubicBezTo>
                    <a:pt x="0" y="213"/>
                    <a:pt x="60" y="278"/>
                    <a:pt x="138" y="283"/>
                  </a:cubicBezTo>
                  <a:lnTo>
                    <a:pt x="3740" y="454"/>
                  </a:lnTo>
                  <a:lnTo>
                    <a:pt x="3747" y="454"/>
                  </a:lnTo>
                  <a:cubicBezTo>
                    <a:pt x="3823" y="454"/>
                    <a:pt x="3885" y="394"/>
                    <a:pt x="3887" y="320"/>
                  </a:cubicBezTo>
                  <a:cubicBezTo>
                    <a:pt x="3889" y="242"/>
                    <a:pt x="3830" y="177"/>
                    <a:pt x="3751" y="174"/>
                  </a:cubicBezTo>
                  <a:lnTo>
                    <a:pt x="151" y="1"/>
                  </a:lnTo>
                  <a:cubicBezTo>
                    <a:pt x="147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79"/>
            <p:cNvSpPr/>
            <p:nvPr/>
          </p:nvSpPr>
          <p:spPr>
            <a:xfrm>
              <a:off x="7435324" y="4338251"/>
              <a:ext cx="114855" cy="11373"/>
            </a:xfrm>
            <a:custGeom>
              <a:avLst/>
              <a:gdLst/>
              <a:ahLst/>
              <a:cxnLst/>
              <a:rect l="l" t="t" r="r" b="b"/>
              <a:pathLst>
                <a:path w="4070" h="403" extrusionOk="0">
                  <a:moveTo>
                    <a:pt x="146" y="0"/>
                  </a:moveTo>
                  <a:cubicBezTo>
                    <a:pt x="69" y="0"/>
                    <a:pt x="6" y="60"/>
                    <a:pt x="3" y="135"/>
                  </a:cubicBezTo>
                  <a:cubicBezTo>
                    <a:pt x="0" y="214"/>
                    <a:pt x="61" y="279"/>
                    <a:pt x="140" y="280"/>
                  </a:cubicBezTo>
                  <a:lnTo>
                    <a:pt x="3919" y="403"/>
                  </a:lnTo>
                  <a:lnTo>
                    <a:pt x="3925" y="403"/>
                  </a:lnTo>
                  <a:cubicBezTo>
                    <a:pt x="4002" y="403"/>
                    <a:pt x="4064" y="343"/>
                    <a:pt x="4067" y="266"/>
                  </a:cubicBezTo>
                  <a:cubicBezTo>
                    <a:pt x="4070" y="189"/>
                    <a:pt x="4009" y="124"/>
                    <a:pt x="3930" y="121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79"/>
            <p:cNvSpPr/>
            <p:nvPr/>
          </p:nvSpPr>
          <p:spPr>
            <a:xfrm>
              <a:off x="7240945" y="2564765"/>
              <a:ext cx="862036" cy="1765020"/>
            </a:xfrm>
            <a:custGeom>
              <a:avLst/>
              <a:gdLst/>
              <a:ahLst/>
              <a:cxnLst/>
              <a:rect l="l" t="t" r="r" b="b"/>
              <a:pathLst>
                <a:path w="30547" h="62545" extrusionOk="0">
                  <a:moveTo>
                    <a:pt x="21717" y="0"/>
                  </a:moveTo>
                  <a:cubicBezTo>
                    <a:pt x="14895" y="0"/>
                    <a:pt x="8076" y="658"/>
                    <a:pt x="1360" y="1892"/>
                  </a:cubicBezTo>
                  <a:cubicBezTo>
                    <a:pt x="18" y="11520"/>
                    <a:pt x="0" y="21333"/>
                    <a:pt x="1304" y="30965"/>
                  </a:cubicBezTo>
                  <a:cubicBezTo>
                    <a:pt x="2159" y="37282"/>
                    <a:pt x="4782" y="42938"/>
                    <a:pt x="7311" y="48790"/>
                  </a:cubicBezTo>
                  <a:cubicBezTo>
                    <a:pt x="7122" y="52771"/>
                    <a:pt x="6444" y="57314"/>
                    <a:pt x="6114" y="61429"/>
                  </a:cubicBezTo>
                  <a:lnTo>
                    <a:pt x="21732" y="62544"/>
                  </a:lnTo>
                  <a:cubicBezTo>
                    <a:pt x="21889" y="61418"/>
                    <a:pt x="22030" y="60271"/>
                    <a:pt x="22159" y="59111"/>
                  </a:cubicBezTo>
                  <a:cubicBezTo>
                    <a:pt x="23008" y="58590"/>
                    <a:pt x="23856" y="58070"/>
                    <a:pt x="24703" y="57549"/>
                  </a:cubicBezTo>
                  <a:cubicBezTo>
                    <a:pt x="24471" y="54401"/>
                    <a:pt x="23907" y="51230"/>
                    <a:pt x="23011" y="48161"/>
                  </a:cubicBezTo>
                  <a:cubicBezTo>
                    <a:pt x="23252" y="43269"/>
                    <a:pt x="23319" y="38575"/>
                    <a:pt x="23275" y="34670"/>
                  </a:cubicBezTo>
                  <a:cubicBezTo>
                    <a:pt x="27791" y="23840"/>
                    <a:pt x="30547" y="11772"/>
                    <a:pt x="28498" y="220"/>
                  </a:cubicBezTo>
                  <a:cubicBezTo>
                    <a:pt x="26240" y="73"/>
                    <a:pt x="23978" y="0"/>
                    <a:pt x="21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79"/>
            <p:cNvSpPr/>
            <p:nvPr/>
          </p:nvSpPr>
          <p:spPr>
            <a:xfrm>
              <a:off x="7444948" y="2797552"/>
              <a:ext cx="161672" cy="1151517"/>
            </a:xfrm>
            <a:custGeom>
              <a:avLst/>
              <a:gdLst/>
              <a:ahLst/>
              <a:cxnLst/>
              <a:rect l="l" t="t" r="r" b="b"/>
              <a:pathLst>
                <a:path w="5729" h="40805" extrusionOk="0">
                  <a:moveTo>
                    <a:pt x="4602" y="0"/>
                  </a:moveTo>
                  <a:cubicBezTo>
                    <a:pt x="4552" y="0"/>
                    <a:pt x="4503" y="27"/>
                    <a:pt x="4477" y="74"/>
                  </a:cubicBezTo>
                  <a:cubicBezTo>
                    <a:pt x="4441" y="143"/>
                    <a:pt x="4464" y="228"/>
                    <a:pt x="4534" y="267"/>
                  </a:cubicBezTo>
                  <a:cubicBezTo>
                    <a:pt x="4688" y="351"/>
                    <a:pt x="4871" y="409"/>
                    <a:pt x="5048" y="467"/>
                  </a:cubicBezTo>
                  <a:cubicBezTo>
                    <a:pt x="5183" y="511"/>
                    <a:pt x="5313" y="553"/>
                    <a:pt x="5426" y="604"/>
                  </a:cubicBezTo>
                  <a:lnTo>
                    <a:pt x="2732" y="18660"/>
                  </a:lnTo>
                  <a:cubicBezTo>
                    <a:pt x="1733" y="25365"/>
                    <a:pt x="954" y="32269"/>
                    <a:pt x="200" y="38946"/>
                  </a:cubicBezTo>
                  <a:lnTo>
                    <a:pt x="8" y="40649"/>
                  </a:lnTo>
                  <a:cubicBezTo>
                    <a:pt x="1" y="40726"/>
                    <a:pt x="55" y="40795"/>
                    <a:pt x="133" y="40804"/>
                  </a:cubicBezTo>
                  <a:lnTo>
                    <a:pt x="149" y="40804"/>
                  </a:lnTo>
                  <a:cubicBezTo>
                    <a:pt x="220" y="40804"/>
                    <a:pt x="283" y="40752"/>
                    <a:pt x="290" y="40679"/>
                  </a:cubicBezTo>
                  <a:lnTo>
                    <a:pt x="482" y="38978"/>
                  </a:lnTo>
                  <a:cubicBezTo>
                    <a:pt x="1234" y="32304"/>
                    <a:pt x="2013" y="25400"/>
                    <a:pt x="3011" y="18701"/>
                  </a:cubicBezTo>
                  <a:lnTo>
                    <a:pt x="5719" y="544"/>
                  </a:lnTo>
                  <a:cubicBezTo>
                    <a:pt x="5728" y="486"/>
                    <a:pt x="5699" y="428"/>
                    <a:pt x="5648" y="399"/>
                  </a:cubicBezTo>
                  <a:cubicBezTo>
                    <a:pt x="5494" y="313"/>
                    <a:pt x="5311" y="255"/>
                    <a:pt x="5135" y="197"/>
                  </a:cubicBezTo>
                  <a:cubicBezTo>
                    <a:pt x="4962" y="143"/>
                    <a:pt x="4801" y="90"/>
                    <a:pt x="4670" y="17"/>
                  </a:cubicBezTo>
                  <a:cubicBezTo>
                    <a:pt x="4649" y="6"/>
                    <a:pt x="4625" y="0"/>
                    <a:pt x="460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79"/>
            <p:cNvSpPr/>
            <p:nvPr/>
          </p:nvSpPr>
          <p:spPr>
            <a:xfrm>
              <a:off x="7860092" y="3926493"/>
              <a:ext cx="35642" cy="313919"/>
            </a:xfrm>
            <a:custGeom>
              <a:avLst/>
              <a:gdLst/>
              <a:ahLst/>
              <a:cxnLst/>
              <a:rect l="l" t="t" r="r" b="b"/>
              <a:pathLst>
                <a:path w="1263" h="11124" extrusionOk="0">
                  <a:moveTo>
                    <a:pt x="1112" y="1"/>
                  </a:moveTo>
                  <a:cubicBezTo>
                    <a:pt x="1034" y="1"/>
                    <a:pt x="979" y="57"/>
                    <a:pt x="972" y="131"/>
                  </a:cubicBezTo>
                  <a:lnTo>
                    <a:pt x="7" y="10969"/>
                  </a:lnTo>
                  <a:cubicBezTo>
                    <a:pt x="0" y="11048"/>
                    <a:pt x="58" y="11116"/>
                    <a:pt x="137" y="11123"/>
                  </a:cubicBezTo>
                  <a:lnTo>
                    <a:pt x="148" y="11123"/>
                  </a:lnTo>
                  <a:cubicBezTo>
                    <a:pt x="221" y="11123"/>
                    <a:pt x="282" y="11068"/>
                    <a:pt x="291" y="10995"/>
                  </a:cubicBezTo>
                  <a:lnTo>
                    <a:pt x="1255" y="156"/>
                  </a:lnTo>
                  <a:cubicBezTo>
                    <a:pt x="1263" y="79"/>
                    <a:pt x="1203" y="9"/>
                    <a:pt x="1126" y="2"/>
                  </a:cubicBezTo>
                  <a:cubicBezTo>
                    <a:pt x="1121" y="1"/>
                    <a:pt x="1116" y="1"/>
                    <a:pt x="111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79"/>
            <p:cNvSpPr/>
            <p:nvPr/>
          </p:nvSpPr>
          <p:spPr>
            <a:xfrm>
              <a:off x="7776081" y="2985779"/>
              <a:ext cx="191332" cy="1333310"/>
            </a:xfrm>
            <a:custGeom>
              <a:avLst/>
              <a:gdLst/>
              <a:ahLst/>
              <a:cxnLst/>
              <a:rect l="l" t="t" r="r" b="b"/>
              <a:pathLst>
                <a:path w="6780" h="47247" extrusionOk="0">
                  <a:moveTo>
                    <a:pt x="6624" y="0"/>
                  </a:moveTo>
                  <a:cubicBezTo>
                    <a:pt x="6559" y="0"/>
                    <a:pt x="6501" y="45"/>
                    <a:pt x="6487" y="110"/>
                  </a:cubicBezTo>
                  <a:lnTo>
                    <a:pt x="2824" y="16549"/>
                  </a:lnTo>
                  <a:cubicBezTo>
                    <a:pt x="2813" y="16603"/>
                    <a:pt x="2833" y="16656"/>
                    <a:pt x="2875" y="16691"/>
                  </a:cubicBezTo>
                  <a:cubicBezTo>
                    <a:pt x="3275" y="17005"/>
                    <a:pt x="3478" y="17492"/>
                    <a:pt x="3394" y="17932"/>
                  </a:cubicBezTo>
                  <a:cubicBezTo>
                    <a:pt x="3305" y="18397"/>
                    <a:pt x="2941" y="18801"/>
                    <a:pt x="2486" y="18937"/>
                  </a:cubicBezTo>
                  <a:cubicBezTo>
                    <a:pt x="2432" y="18956"/>
                    <a:pt x="2392" y="19003"/>
                    <a:pt x="2387" y="19061"/>
                  </a:cubicBezTo>
                  <a:cubicBezTo>
                    <a:pt x="1967" y="23739"/>
                    <a:pt x="1576" y="28487"/>
                    <a:pt x="1197" y="33078"/>
                  </a:cubicBezTo>
                  <a:cubicBezTo>
                    <a:pt x="818" y="37669"/>
                    <a:pt x="426" y="42415"/>
                    <a:pt x="7" y="47092"/>
                  </a:cubicBezTo>
                  <a:cubicBezTo>
                    <a:pt x="0" y="47171"/>
                    <a:pt x="58" y="47239"/>
                    <a:pt x="137" y="47246"/>
                  </a:cubicBezTo>
                  <a:lnTo>
                    <a:pt x="150" y="47246"/>
                  </a:lnTo>
                  <a:cubicBezTo>
                    <a:pt x="222" y="47246"/>
                    <a:pt x="283" y="47192"/>
                    <a:pt x="289" y="47114"/>
                  </a:cubicBezTo>
                  <a:cubicBezTo>
                    <a:pt x="708" y="42436"/>
                    <a:pt x="1098" y="37688"/>
                    <a:pt x="1478" y="33097"/>
                  </a:cubicBezTo>
                  <a:cubicBezTo>
                    <a:pt x="1854" y="28538"/>
                    <a:pt x="2245" y="23823"/>
                    <a:pt x="2659" y="19176"/>
                  </a:cubicBezTo>
                  <a:cubicBezTo>
                    <a:pt x="3167" y="18987"/>
                    <a:pt x="3568" y="18518"/>
                    <a:pt x="3670" y="17983"/>
                  </a:cubicBezTo>
                  <a:cubicBezTo>
                    <a:pt x="3769" y="17469"/>
                    <a:pt x="3552" y="16905"/>
                    <a:pt x="3118" y="16526"/>
                  </a:cubicBezTo>
                  <a:lnTo>
                    <a:pt x="6763" y="172"/>
                  </a:lnTo>
                  <a:cubicBezTo>
                    <a:pt x="6779" y="95"/>
                    <a:pt x="6733" y="20"/>
                    <a:pt x="6656" y="4"/>
                  </a:cubicBezTo>
                  <a:cubicBezTo>
                    <a:pt x="6645" y="2"/>
                    <a:pt x="6634" y="0"/>
                    <a:pt x="662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79"/>
            <p:cNvSpPr/>
            <p:nvPr/>
          </p:nvSpPr>
          <p:spPr>
            <a:xfrm>
              <a:off x="7360711" y="1851674"/>
              <a:ext cx="500453" cy="774046"/>
            </a:xfrm>
            <a:custGeom>
              <a:avLst/>
              <a:gdLst/>
              <a:ahLst/>
              <a:cxnLst/>
              <a:rect l="l" t="t" r="r" b="b"/>
              <a:pathLst>
                <a:path w="17734" h="27429" extrusionOk="0">
                  <a:moveTo>
                    <a:pt x="11180" y="0"/>
                  </a:moveTo>
                  <a:cubicBezTo>
                    <a:pt x="10855" y="534"/>
                    <a:pt x="10288" y="911"/>
                    <a:pt x="9670" y="1004"/>
                  </a:cubicBezTo>
                  <a:cubicBezTo>
                    <a:pt x="9571" y="1020"/>
                    <a:pt x="9469" y="1027"/>
                    <a:pt x="9367" y="1027"/>
                  </a:cubicBezTo>
                  <a:cubicBezTo>
                    <a:pt x="8838" y="1027"/>
                    <a:pt x="8294" y="827"/>
                    <a:pt x="7902" y="481"/>
                  </a:cubicBezTo>
                  <a:cubicBezTo>
                    <a:pt x="6936" y="767"/>
                    <a:pt x="5970" y="1057"/>
                    <a:pt x="5004" y="1344"/>
                  </a:cubicBezTo>
                  <a:cubicBezTo>
                    <a:pt x="3336" y="10056"/>
                    <a:pt x="1667" y="18716"/>
                    <a:pt x="0" y="27429"/>
                  </a:cubicBezTo>
                  <a:lnTo>
                    <a:pt x="17734" y="26759"/>
                  </a:lnTo>
                  <a:cubicBezTo>
                    <a:pt x="16707" y="18040"/>
                    <a:pt x="15582" y="9278"/>
                    <a:pt x="14556" y="558"/>
                  </a:cubicBezTo>
                  <a:cubicBezTo>
                    <a:pt x="13398" y="384"/>
                    <a:pt x="12336" y="175"/>
                    <a:pt x="11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79"/>
            <p:cNvSpPr/>
            <p:nvPr/>
          </p:nvSpPr>
          <p:spPr>
            <a:xfrm>
              <a:off x="7540500" y="1857543"/>
              <a:ext cx="177080" cy="70663"/>
            </a:xfrm>
            <a:custGeom>
              <a:avLst/>
              <a:gdLst/>
              <a:ahLst/>
              <a:cxnLst/>
              <a:rect l="l" t="t" r="r" b="b"/>
              <a:pathLst>
                <a:path w="6275" h="2504" extrusionOk="0">
                  <a:moveTo>
                    <a:pt x="6117" y="0"/>
                  </a:moveTo>
                  <a:cubicBezTo>
                    <a:pt x="6055" y="0"/>
                    <a:pt x="5999" y="38"/>
                    <a:pt x="5980" y="99"/>
                  </a:cubicBezTo>
                  <a:cubicBezTo>
                    <a:pt x="5644" y="1155"/>
                    <a:pt x="4684" y="1993"/>
                    <a:pt x="3590" y="2179"/>
                  </a:cubicBezTo>
                  <a:cubicBezTo>
                    <a:pt x="3427" y="2207"/>
                    <a:pt x="3262" y="2221"/>
                    <a:pt x="3097" y="2221"/>
                  </a:cubicBezTo>
                  <a:cubicBezTo>
                    <a:pt x="2030" y="2221"/>
                    <a:pt x="943" y="1660"/>
                    <a:pt x="276" y="731"/>
                  </a:cubicBezTo>
                  <a:cubicBezTo>
                    <a:pt x="247" y="692"/>
                    <a:pt x="203" y="671"/>
                    <a:pt x="159" y="671"/>
                  </a:cubicBezTo>
                  <a:cubicBezTo>
                    <a:pt x="131" y="671"/>
                    <a:pt x="103" y="680"/>
                    <a:pt x="78" y="697"/>
                  </a:cubicBezTo>
                  <a:cubicBezTo>
                    <a:pt x="15" y="744"/>
                    <a:pt x="0" y="833"/>
                    <a:pt x="45" y="897"/>
                  </a:cubicBezTo>
                  <a:cubicBezTo>
                    <a:pt x="764" y="1899"/>
                    <a:pt x="1940" y="2503"/>
                    <a:pt x="3096" y="2503"/>
                  </a:cubicBezTo>
                  <a:cubicBezTo>
                    <a:pt x="3276" y="2503"/>
                    <a:pt x="3458" y="2489"/>
                    <a:pt x="3638" y="2458"/>
                  </a:cubicBezTo>
                  <a:cubicBezTo>
                    <a:pt x="4832" y="2255"/>
                    <a:pt x="5883" y="1340"/>
                    <a:pt x="6250" y="185"/>
                  </a:cubicBezTo>
                  <a:cubicBezTo>
                    <a:pt x="6275" y="109"/>
                    <a:pt x="6233" y="29"/>
                    <a:pt x="6159" y="6"/>
                  </a:cubicBezTo>
                  <a:cubicBezTo>
                    <a:pt x="6145" y="2"/>
                    <a:pt x="6131" y="0"/>
                    <a:pt x="611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79"/>
            <p:cNvSpPr/>
            <p:nvPr/>
          </p:nvSpPr>
          <p:spPr>
            <a:xfrm>
              <a:off x="7434986" y="2236736"/>
              <a:ext cx="133565" cy="63156"/>
            </a:xfrm>
            <a:custGeom>
              <a:avLst/>
              <a:gdLst/>
              <a:ahLst/>
              <a:cxnLst/>
              <a:rect l="l" t="t" r="r" b="b"/>
              <a:pathLst>
                <a:path w="4733" h="2238" extrusionOk="0">
                  <a:moveTo>
                    <a:pt x="4573" y="1"/>
                  </a:moveTo>
                  <a:cubicBezTo>
                    <a:pt x="4515" y="1"/>
                    <a:pt x="4461" y="36"/>
                    <a:pt x="4439" y="93"/>
                  </a:cubicBezTo>
                  <a:cubicBezTo>
                    <a:pt x="4144" y="893"/>
                    <a:pt x="3485" y="1533"/>
                    <a:pt x="2678" y="1808"/>
                  </a:cubicBezTo>
                  <a:cubicBezTo>
                    <a:pt x="2384" y="1908"/>
                    <a:pt x="2074" y="1958"/>
                    <a:pt x="1765" y="1958"/>
                  </a:cubicBezTo>
                  <a:cubicBezTo>
                    <a:pt x="1230" y="1958"/>
                    <a:pt x="695" y="1809"/>
                    <a:pt x="238" y="1522"/>
                  </a:cubicBezTo>
                  <a:cubicBezTo>
                    <a:pt x="214" y="1506"/>
                    <a:pt x="187" y="1498"/>
                    <a:pt x="161" y="1498"/>
                  </a:cubicBezTo>
                  <a:cubicBezTo>
                    <a:pt x="115" y="1498"/>
                    <a:pt x="70" y="1522"/>
                    <a:pt x="43" y="1565"/>
                  </a:cubicBezTo>
                  <a:cubicBezTo>
                    <a:pt x="1" y="1631"/>
                    <a:pt x="21" y="1718"/>
                    <a:pt x="87" y="1758"/>
                  </a:cubicBezTo>
                  <a:cubicBezTo>
                    <a:pt x="589" y="2075"/>
                    <a:pt x="1178" y="2238"/>
                    <a:pt x="1766" y="2238"/>
                  </a:cubicBezTo>
                  <a:cubicBezTo>
                    <a:pt x="2105" y="2238"/>
                    <a:pt x="2445" y="2186"/>
                    <a:pt x="2769" y="2075"/>
                  </a:cubicBezTo>
                  <a:cubicBezTo>
                    <a:pt x="3658" y="1773"/>
                    <a:pt x="4380" y="1071"/>
                    <a:pt x="4705" y="191"/>
                  </a:cubicBezTo>
                  <a:cubicBezTo>
                    <a:pt x="4733" y="118"/>
                    <a:pt x="4694" y="37"/>
                    <a:pt x="4621" y="9"/>
                  </a:cubicBezTo>
                  <a:cubicBezTo>
                    <a:pt x="4605" y="4"/>
                    <a:pt x="4589" y="1"/>
                    <a:pt x="45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79"/>
            <p:cNvSpPr/>
            <p:nvPr/>
          </p:nvSpPr>
          <p:spPr>
            <a:xfrm>
              <a:off x="7659589" y="2246246"/>
              <a:ext cx="114827" cy="63608"/>
            </a:xfrm>
            <a:custGeom>
              <a:avLst/>
              <a:gdLst/>
              <a:ahLst/>
              <a:cxnLst/>
              <a:rect l="l" t="t" r="r" b="b"/>
              <a:pathLst>
                <a:path w="4069" h="2254" extrusionOk="0">
                  <a:moveTo>
                    <a:pt x="154" y="1"/>
                  </a:moveTo>
                  <a:cubicBezTo>
                    <a:pt x="143" y="1"/>
                    <a:pt x="131" y="2"/>
                    <a:pt x="120" y="5"/>
                  </a:cubicBezTo>
                  <a:cubicBezTo>
                    <a:pt x="44" y="25"/>
                    <a:pt x="1" y="102"/>
                    <a:pt x="21" y="178"/>
                  </a:cubicBezTo>
                  <a:cubicBezTo>
                    <a:pt x="236" y="978"/>
                    <a:pt x="817" y="1661"/>
                    <a:pt x="1573" y="2005"/>
                  </a:cubicBezTo>
                  <a:cubicBezTo>
                    <a:pt x="1939" y="2173"/>
                    <a:pt x="2334" y="2254"/>
                    <a:pt x="2732" y="2254"/>
                  </a:cubicBezTo>
                  <a:cubicBezTo>
                    <a:pt x="3159" y="2254"/>
                    <a:pt x="3585" y="2159"/>
                    <a:pt x="3968" y="1971"/>
                  </a:cubicBezTo>
                  <a:cubicBezTo>
                    <a:pt x="4040" y="1936"/>
                    <a:pt x="4069" y="1853"/>
                    <a:pt x="4034" y="1782"/>
                  </a:cubicBezTo>
                  <a:cubicBezTo>
                    <a:pt x="4009" y="1731"/>
                    <a:pt x="3960" y="1702"/>
                    <a:pt x="3908" y="1702"/>
                  </a:cubicBezTo>
                  <a:cubicBezTo>
                    <a:pt x="3887" y="1702"/>
                    <a:pt x="3865" y="1706"/>
                    <a:pt x="3845" y="1716"/>
                  </a:cubicBezTo>
                  <a:cubicBezTo>
                    <a:pt x="3498" y="1886"/>
                    <a:pt x="3115" y="1972"/>
                    <a:pt x="2731" y="1972"/>
                  </a:cubicBezTo>
                  <a:cubicBezTo>
                    <a:pt x="2374" y="1972"/>
                    <a:pt x="2017" y="1898"/>
                    <a:pt x="1689" y="1748"/>
                  </a:cubicBezTo>
                  <a:cubicBezTo>
                    <a:pt x="1009" y="1440"/>
                    <a:pt x="487" y="826"/>
                    <a:pt x="293" y="105"/>
                  </a:cubicBezTo>
                  <a:cubicBezTo>
                    <a:pt x="275" y="41"/>
                    <a:pt x="216" y="1"/>
                    <a:pt x="15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79"/>
            <p:cNvSpPr/>
            <p:nvPr/>
          </p:nvSpPr>
          <p:spPr>
            <a:xfrm>
              <a:off x="7424262" y="2550627"/>
              <a:ext cx="346344" cy="27204"/>
            </a:xfrm>
            <a:custGeom>
              <a:avLst/>
              <a:gdLst/>
              <a:ahLst/>
              <a:cxnLst/>
              <a:rect l="l" t="t" r="r" b="b"/>
              <a:pathLst>
                <a:path w="12273" h="964" extrusionOk="0">
                  <a:moveTo>
                    <a:pt x="12125" y="0"/>
                  </a:moveTo>
                  <a:cubicBezTo>
                    <a:pt x="12124" y="0"/>
                    <a:pt x="12122" y="0"/>
                    <a:pt x="12120" y="0"/>
                  </a:cubicBezTo>
                  <a:lnTo>
                    <a:pt x="137" y="682"/>
                  </a:lnTo>
                  <a:cubicBezTo>
                    <a:pt x="58" y="686"/>
                    <a:pt x="0" y="753"/>
                    <a:pt x="3" y="832"/>
                  </a:cubicBezTo>
                  <a:cubicBezTo>
                    <a:pt x="9" y="906"/>
                    <a:pt x="71" y="964"/>
                    <a:pt x="145" y="964"/>
                  </a:cubicBezTo>
                  <a:lnTo>
                    <a:pt x="153" y="964"/>
                  </a:lnTo>
                  <a:lnTo>
                    <a:pt x="12137" y="282"/>
                  </a:lnTo>
                  <a:cubicBezTo>
                    <a:pt x="12214" y="279"/>
                    <a:pt x="12272" y="213"/>
                    <a:pt x="12270" y="134"/>
                  </a:cubicBezTo>
                  <a:cubicBezTo>
                    <a:pt x="12265" y="58"/>
                    <a:pt x="12200" y="0"/>
                    <a:pt x="1212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79"/>
            <p:cNvSpPr/>
            <p:nvPr/>
          </p:nvSpPr>
          <p:spPr>
            <a:xfrm>
              <a:off x="7693622" y="1851674"/>
              <a:ext cx="684730" cy="1147199"/>
            </a:xfrm>
            <a:custGeom>
              <a:avLst/>
              <a:gdLst/>
              <a:ahLst/>
              <a:cxnLst/>
              <a:rect l="l" t="t" r="r" b="b"/>
              <a:pathLst>
                <a:path w="24264" h="40652" extrusionOk="0">
                  <a:moveTo>
                    <a:pt x="1199" y="0"/>
                  </a:moveTo>
                  <a:cubicBezTo>
                    <a:pt x="1199" y="1"/>
                    <a:pt x="0" y="17590"/>
                    <a:pt x="4328" y="40651"/>
                  </a:cubicBezTo>
                  <a:lnTo>
                    <a:pt x="13917" y="40651"/>
                  </a:lnTo>
                  <a:cubicBezTo>
                    <a:pt x="13917" y="40651"/>
                    <a:pt x="13739" y="30991"/>
                    <a:pt x="13500" y="20275"/>
                  </a:cubicBezTo>
                  <a:lnTo>
                    <a:pt x="24263" y="16515"/>
                  </a:lnTo>
                  <a:cubicBezTo>
                    <a:pt x="21678" y="11411"/>
                    <a:pt x="17733" y="7750"/>
                    <a:pt x="15356" y="5658"/>
                  </a:cubicBezTo>
                  <a:cubicBezTo>
                    <a:pt x="12977" y="3566"/>
                    <a:pt x="9671" y="1331"/>
                    <a:pt x="11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79"/>
            <p:cNvSpPr/>
            <p:nvPr/>
          </p:nvSpPr>
          <p:spPr>
            <a:xfrm>
              <a:off x="7968570" y="1915874"/>
              <a:ext cx="24467" cy="187240"/>
            </a:xfrm>
            <a:custGeom>
              <a:avLst/>
              <a:gdLst/>
              <a:ahLst/>
              <a:cxnLst/>
              <a:rect l="l" t="t" r="r" b="b"/>
              <a:pathLst>
                <a:path w="867" h="6635" extrusionOk="0">
                  <a:moveTo>
                    <a:pt x="724" y="0"/>
                  </a:moveTo>
                  <a:cubicBezTo>
                    <a:pt x="642" y="0"/>
                    <a:pt x="583" y="53"/>
                    <a:pt x="576" y="130"/>
                  </a:cubicBezTo>
                  <a:lnTo>
                    <a:pt x="8" y="6480"/>
                  </a:lnTo>
                  <a:cubicBezTo>
                    <a:pt x="0" y="6559"/>
                    <a:pt x="58" y="6627"/>
                    <a:pt x="137" y="6634"/>
                  </a:cubicBezTo>
                  <a:lnTo>
                    <a:pt x="150" y="6634"/>
                  </a:lnTo>
                  <a:cubicBezTo>
                    <a:pt x="223" y="6634"/>
                    <a:pt x="284" y="6580"/>
                    <a:pt x="291" y="6506"/>
                  </a:cubicBezTo>
                  <a:lnTo>
                    <a:pt x="859" y="155"/>
                  </a:lnTo>
                  <a:cubicBezTo>
                    <a:pt x="866" y="78"/>
                    <a:pt x="808" y="8"/>
                    <a:pt x="731" y="1"/>
                  </a:cubicBezTo>
                  <a:cubicBezTo>
                    <a:pt x="729" y="0"/>
                    <a:pt x="727" y="0"/>
                    <a:pt x="72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79"/>
            <p:cNvSpPr/>
            <p:nvPr/>
          </p:nvSpPr>
          <p:spPr>
            <a:xfrm>
              <a:off x="7747155" y="1861974"/>
              <a:ext cx="57230" cy="534035"/>
            </a:xfrm>
            <a:custGeom>
              <a:avLst/>
              <a:gdLst/>
              <a:ahLst/>
              <a:cxnLst/>
              <a:rect l="l" t="t" r="r" b="b"/>
              <a:pathLst>
                <a:path w="2028" h="18924" extrusionOk="0">
                  <a:moveTo>
                    <a:pt x="1888" y="0"/>
                  </a:moveTo>
                  <a:cubicBezTo>
                    <a:pt x="1820" y="4"/>
                    <a:pt x="1744" y="58"/>
                    <a:pt x="1743" y="137"/>
                  </a:cubicBezTo>
                  <a:lnTo>
                    <a:pt x="1551" y="6044"/>
                  </a:lnTo>
                  <a:cubicBezTo>
                    <a:pt x="1374" y="6140"/>
                    <a:pt x="1181" y="6244"/>
                    <a:pt x="989" y="6349"/>
                  </a:cubicBezTo>
                  <a:cubicBezTo>
                    <a:pt x="772" y="6467"/>
                    <a:pt x="554" y="6587"/>
                    <a:pt x="357" y="6690"/>
                  </a:cubicBezTo>
                  <a:cubicBezTo>
                    <a:pt x="305" y="6715"/>
                    <a:pt x="275" y="6770"/>
                    <a:pt x="280" y="6828"/>
                  </a:cubicBezTo>
                  <a:cubicBezTo>
                    <a:pt x="286" y="6885"/>
                    <a:pt x="326" y="6933"/>
                    <a:pt x="380" y="6950"/>
                  </a:cubicBezTo>
                  <a:lnTo>
                    <a:pt x="1664" y="7338"/>
                  </a:lnTo>
                  <a:cubicBezTo>
                    <a:pt x="1399" y="9208"/>
                    <a:pt x="1124" y="11097"/>
                    <a:pt x="846" y="12986"/>
                  </a:cubicBezTo>
                  <a:cubicBezTo>
                    <a:pt x="563" y="14918"/>
                    <a:pt x="283" y="16852"/>
                    <a:pt x="11" y="18762"/>
                  </a:cubicBezTo>
                  <a:cubicBezTo>
                    <a:pt x="1" y="18841"/>
                    <a:pt x="53" y="18910"/>
                    <a:pt x="132" y="18922"/>
                  </a:cubicBezTo>
                  <a:cubicBezTo>
                    <a:pt x="139" y="18923"/>
                    <a:pt x="146" y="18923"/>
                    <a:pt x="152" y="18923"/>
                  </a:cubicBezTo>
                  <a:cubicBezTo>
                    <a:pt x="223" y="18923"/>
                    <a:pt x="283" y="18873"/>
                    <a:pt x="293" y="18800"/>
                  </a:cubicBezTo>
                  <a:cubicBezTo>
                    <a:pt x="563" y="16889"/>
                    <a:pt x="845" y="14957"/>
                    <a:pt x="1128" y="13025"/>
                  </a:cubicBezTo>
                  <a:cubicBezTo>
                    <a:pt x="1410" y="11094"/>
                    <a:pt x="1693" y="9166"/>
                    <a:pt x="1962" y="7257"/>
                  </a:cubicBezTo>
                  <a:cubicBezTo>
                    <a:pt x="1971" y="7189"/>
                    <a:pt x="1930" y="7123"/>
                    <a:pt x="1862" y="7103"/>
                  </a:cubicBezTo>
                  <a:lnTo>
                    <a:pt x="788" y="6778"/>
                  </a:lnTo>
                  <a:cubicBezTo>
                    <a:pt x="900" y="6718"/>
                    <a:pt x="1011" y="6656"/>
                    <a:pt x="1122" y="6596"/>
                  </a:cubicBezTo>
                  <a:cubicBezTo>
                    <a:pt x="1339" y="6478"/>
                    <a:pt x="1557" y="6358"/>
                    <a:pt x="1754" y="6255"/>
                  </a:cubicBezTo>
                  <a:cubicBezTo>
                    <a:pt x="1801" y="6231"/>
                    <a:pt x="1830" y="6186"/>
                    <a:pt x="1831" y="6135"/>
                  </a:cubicBezTo>
                  <a:lnTo>
                    <a:pt x="2023" y="145"/>
                  </a:lnTo>
                  <a:cubicBezTo>
                    <a:pt x="2028" y="67"/>
                    <a:pt x="1965" y="1"/>
                    <a:pt x="188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79"/>
            <p:cNvSpPr/>
            <p:nvPr/>
          </p:nvSpPr>
          <p:spPr>
            <a:xfrm>
              <a:off x="7827103" y="2644035"/>
              <a:ext cx="95045" cy="348461"/>
            </a:xfrm>
            <a:custGeom>
              <a:avLst/>
              <a:gdLst/>
              <a:ahLst/>
              <a:cxnLst/>
              <a:rect l="l" t="t" r="r" b="b"/>
              <a:pathLst>
                <a:path w="3368" h="12348" extrusionOk="0">
                  <a:moveTo>
                    <a:pt x="145" y="1"/>
                  </a:moveTo>
                  <a:cubicBezTo>
                    <a:pt x="104" y="1"/>
                    <a:pt x="71" y="18"/>
                    <a:pt x="45" y="45"/>
                  </a:cubicBezTo>
                  <a:cubicBezTo>
                    <a:pt x="14" y="77"/>
                    <a:pt x="1" y="121"/>
                    <a:pt x="7" y="161"/>
                  </a:cubicBezTo>
                  <a:lnTo>
                    <a:pt x="1701" y="12226"/>
                  </a:lnTo>
                  <a:cubicBezTo>
                    <a:pt x="1709" y="12297"/>
                    <a:pt x="1772" y="12348"/>
                    <a:pt x="1840" y="12348"/>
                  </a:cubicBezTo>
                  <a:cubicBezTo>
                    <a:pt x="1848" y="12348"/>
                    <a:pt x="1853" y="12348"/>
                    <a:pt x="1863" y="12346"/>
                  </a:cubicBezTo>
                  <a:cubicBezTo>
                    <a:pt x="1940" y="12335"/>
                    <a:pt x="1996" y="12264"/>
                    <a:pt x="1984" y="12185"/>
                  </a:cubicBezTo>
                  <a:lnTo>
                    <a:pt x="313" y="296"/>
                  </a:lnTo>
                  <a:lnTo>
                    <a:pt x="313" y="296"/>
                  </a:lnTo>
                  <a:cubicBezTo>
                    <a:pt x="758" y="328"/>
                    <a:pt x="1227" y="347"/>
                    <a:pt x="1682" y="365"/>
                  </a:cubicBezTo>
                  <a:cubicBezTo>
                    <a:pt x="2193" y="385"/>
                    <a:pt x="2722" y="405"/>
                    <a:pt x="3207" y="448"/>
                  </a:cubicBezTo>
                  <a:cubicBezTo>
                    <a:pt x="3213" y="448"/>
                    <a:pt x="3218" y="448"/>
                    <a:pt x="3224" y="448"/>
                  </a:cubicBezTo>
                  <a:cubicBezTo>
                    <a:pt x="3299" y="448"/>
                    <a:pt x="3353" y="392"/>
                    <a:pt x="3360" y="318"/>
                  </a:cubicBezTo>
                  <a:cubicBezTo>
                    <a:pt x="3367" y="240"/>
                    <a:pt x="3309" y="173"/>
                    <a:pt x="3232" y="166"/>
                  </a:cubicBezTo>
                  <a:cubicBezTo>
                    <a:pt x="2738" y="124"/>
                    <a:pt x="2205" y="103"/>
                    <a:pt x="1692" y="84"/>
                  </a:cubicBezTo>
                  <a:cubicBezTo>
                    <a:pt x="1178" y="64"/>
                    <a:pt x="647" y="44"/>
                    <a:pt x="159" y="2"/>
                  </a:cubicBezTo>
                  <a:cubicBezTo>
                    <a:pt x="154" y="1"/>
                    <a:pt x="150" y="1"/>
                    <a:pt x="14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79"/>
            <p:cNvSpPr/>
            <p:nvPr/>
          </p:nvSpPr>
          <p:spPr>
            <a:xfrm>
              <a:off x="7838645" y="2708235"/>
              <a:ext cx="84886" cy="15549"/>
            </a:xfrm>
            <a:custGeom>
              <a:avLst/>
              <a:gdLst/>
              <a:ahLst/>
              <a:cxnLst/>
              <a:rect l="l" t="t" r="r" b="b"/>
              <a:pathLst>
                <a:path w="3008" h="551" extrusionOk="0">
                  <a:moveTo>
                    <a:pt x="156" y="0"/>
                  </a:moveTo>
                  <a:cubicBezTo>
                    <a:pt x="75" y="0"/>
                    <a:pt x="17" y="52"/>
                    <a:pt x="7" y="128"/>
                  </a:cubicBezTo>
                  <a:cubicBezTo>
                    <a:pt x="0" y="207"/>
                    <a:pt x="57" y="275"/>
                    <a:pt x="135" y="282"/>
                  </a:cubicBezTo>
                  <a:lnTo>
                    <a:pt x="2846" y="551"/>
                  </a:lnTo>
                  <a:lnTo>
                    <a:pt x="2861" y="551"/>
                  </a:lnTo>
                  <a:cubicBezTo>
                    <a:pt x="2933" y="551"/>
                    <a:pt x="2993" y="497"/>
                    <a:pt x="3000" y="424"/>
                  </a:cubicBezTo>
                  <a:cubicBezTo>
                    <a:pt x="3008" y="346"/>
                    <a:pt x="2952" y="276"/>
                    <a:pt x="2874" y="269"/>
                  </a:cubicBezTo>
                  <a:lnTo>
                    <a:pt x="163" y="0"/>
                  </a:lnTo>
                  <a:cubicBezTo>
                    <a:pt x="161" y="0"/>
                    <a:pt x="158" y="0"/>
                    <a:pt x="15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79"/>
            <p:cNvSpPr/>
            <p:nvPr/>
          </p:nvSpPr>
          <p:spPr>
            <a:xfrm>
              <a:off x="7774388" y="1851053"/>
              <a:ext cx="649258" cy="1297697"/>
            </a:xfrm>
            <a:custGeom>
              <a:avLst/>
              <a:gdLst/>
              <a:ahLst/>
              <a:cxnLst/>
              <a:rect l="l" t="t" r="r" b="b"/>
              <a:pathLst>
                <a:path w="23007" h="45985" extrusionOk="0">
                  <a:moveTo>
                    <a:pt x="1" y="1"/>
                  </a:moveTo>
                  <a:lnTo>
                    <a:pt x="1" y="1"/>
                  </a:lnTo>
                  <a:cubicBezTo>
                    <a:pt x="107" y="13572"/>
                    <a:pt x="2563" y="27122"/>
                    <a:pt x="7226" y="39868"/>
                  </a:cubicBezTo>
                  <a:cubicBezTo>
                    <a:pt x="8048" y="42110"/>
                    <a:pt x="9502" y="44135"/>
                    <a:pt x="11639" y="45199"/>
                  </a:cubicBezTo>
                  <a:cubicBezTo>
                    <a:pt x="12694" y="45723"/>
                    <a:pt x="13872" y="45985"/>
                    <a:pt x="15050" y="45985"/>
                  </a:cubicBezTo>
                  <a:cubicBezTo>
                    <a:pt x="16258" y="45985"/>
                    <a:pt x="17466" y="45709"/>
                    <a:pt x="18542" y="45158"/>
                  </a:cubicBezTo>
                  <a:cubicBezTo>
                    <a:pt x="20667" y="44071"/>
                    <a:pt x="22225" y="41938"/>
                    <a:pt x="22614" y="39583"/>
                  </a:cubicBezTo>
                  <a:cubicBezTo>
                    <a:pt x="23006" y="37218"/>
                    <a:pt x="22276" y="34828"/>
                    <a:pt x="21557" y="32544"/>
                  </a:cubicBezTo>
                  <a:cubicBezTo>
                    <a:pt x="20253" y="28407"/>
                    <a:pt x="18950" y="24270"/>
                    <a:pt x="17647" y="20133"/>
                  </a:cubicBezTo>
                  <a:cubicBezTo>
                    <a:pt x="16935" y="20306"/>
                    <a:pt x="16360" y="20535"/>
                    <a:pt x="15649" y="20707"/>
                  </a:cubicBezTo>
                  <a:cubicBezTo>
                    <a:pt x="15177" y="22908"/>
                    <a:pt x="13325" y="24747"/>
                    <a:pt x="11122" y="25205"/>
                  </a:cubicBezTo>
                  <a:cubicBezTo>
                    <a:pt x="10632" y="25307"/>
                    <a:pt x="10093" y="25362"/>
                    <a:pt x="9543" y="25362"/>
                  </a:cubicBezTo>
                  <a:cubicBezTo>
                    <a:pt x="7620" y="25362"/>
                    <a:pt x="5570" y="24689"/>
                    <a:pt x="5074" y="23011"/>
                  </a:cubicBezTo>
                  <a:cubicBezTo>
                    <a:pt x="2892" y="15630"/>
                    <a:pt x="1921" y="8036"/>
                    <a:pt x="2109" y="342"/>
                  </a:cubicBezTo>
                  <a:cubicBezTo>
                    <a:pt x="1464" y="218"/>
                    <a:pt x="644" y="12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79"/>
            <p:cNvSpPr/>
            <p:nvPr/>
          </p:nvSpPr>
          <p:spPr>
            <a:xfrm>
              <a:off x="7921668" y="2524946"/>
              <a:ext cx="420055" cy="594624"/>
            </a:xfrm>
            <a:custGeom>
              <a:avLst/>
              <a:gdLst/>
              <a:ahLst/>
              <a:cxnLst/>
              <a:rect l="l" t="t" r="r" b="b"/>
              <a:pathLst>
                <a:path w="14885" h="21071" extrusionOk="0">
                  <a:moveTo>
                    <a:pt x="159" y="0"/>
                  </a:moveTo>
                  <a:cubicBezTo>
                    <a:pt x="146" y="0"/>
                    <a:pt x="134" y="2"/>
                    <a:pt x="121" y="5"/>
                  </a:cubicBezTo>
                  <a:cubicBezTo>
                    <a:pt x="44" y="26"/>
                    <a:pt x="0" y="106"/>
                    <a:pt x="22" y="180"/>
                  </a:cubicBezTo>
                  <a:cubicBezTo>
                    <a:pt x="1645" y="5882"/>
                    <a:pt x="3581" y="11561"/>
                    <a:pt x="5781" y="17060"/>
                  </a:cubicBezTo>
                  <a:cubicBezTo>
                    <a:pt x="6385" y="18568"/>
                    <a:pt x="7729" y="19815"/>
                    <a:pt x="9567" y="20569"/>
                  </a:cubicBezTo>
                  <a:cubicBezTo>
                    <a:pt x="10384" y="20903"/>
                    <a:pt x="11257" y="21070"/>
                    <a:pt x="12132" y="21070"/>
                  </a:cubicBezTo>
                  <a:cubicBezTo>
                    <a:pt x="13037" y="21070"/>
                    <a:pt x="13940" y="20892"/>
                    <a:pt x="14780" y="20536"/>
                  </a:cubicBezTo>
                  <a:cubicBezTo>
                    <a:pt x="14851" y="20505"/>
                    <a:pt x="14885" y="20424"/>
                    <a:pt x="14854" y="20351"/>
                  </a:cubicBezTo>
                  <a:cubicBezTo>
                    <a:pt x="14831" y="20297"/>
                    <a:pt x="14779" y="20265"/>
                    <a:pt x="14724" y="20265"/>
                  </a:cubicBezTo>
                  <a:cubicBezTo>
                    <a:pt x="14706" y="20265"/>
                    <a:pt x="14687" y="20268"/>
                    <a:pt x="14670" y="20275"/>
                  </a:cubicBezTo>
                  <a:cubicBezTo>
                    <a:pt x="13863" y="20618"/>
                    <a:pt x="12996" y="20789"/>
                    <a:pt x="12130" y="20789"/>
                  </a:cubicBezTo>
                  <a:cubicBezTo>
                    <a:pt x="11293" y="20789"/>
                    <a:pt x="10456" y="20629"/>
                    <a:pt x="9675" y="20309"/>
                  </a:cubicBezTo>
                  <a:cubicBezTo>
                    <a:pt x="7910" y="19585"/>
                    <a:pt x="6621" y="18394"/>
                    <a:pt x="6044" y="16956"/>
                  </a:cubicBezTo>
                  <a:cubicBezTo>
                    <a:pt x="3847" y="11464"/>
                    <a:pt x="1914" y="5795"/>
                    <a:pt x="295" y="103"/>
                  </a:cubicBezTo>
                  <a:cubicBezTo>
                    <a:pt x="278" y="40"/>
                    <a:pt x="221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79"/>
            <p:cNvSpPr/>
            <p:nvPr/>
          </p:nvSpPr>
          <p:spPr>
            <a:xfrm>
              <a:off x="7977177" y="2613670"/>
              <a:ext cx="362796" cy="163027"/>
            </a:xfrm>
            <a:custGeom>
              <a:avLst/>
              <a:gdLst/>
              <a:ahLst/>
              <a:cxnLst/>
              <a:rect l="l" t="t" r="r" b="b"/>
              <a:pathLst>
                <a:path w="12856" h="5777" extrusionOk="0">
                  <a:moveTo>
                    <a:pt x="12703" y="1"/>
                  </a:moveTo>
                  <a:cubicBezTo>
                    <a:pt x="12639" y="1"/>
                    <a:pt x="12577" y="46"/>
                    <a:pt x="12562" y="111"/>
                  </a:cubicBezTo>
                  <a:cubicBezTo>
                    <a:pt x="11994" y="2663"/>
                    <a:pt x="9809" y="4820"/>
                    <a:pt x="7250" y="5358"/>
                  </a:cubicBezTo>
                  <a:cubicBezTo>
                    <a:pt x="6814" y="5449"/>
                    <a:pt x="6369" y="5494"/>
                    <a:pt x="5924" y="5494"/>
                  </a:cubicBezTo>
                  <a:cubicBezTo>
                    <a:pt x="3753" y="5494"/>
                    <a:pt x="1560" y="4442"/>
                    <a:pt x="275" y="2695"/>
                  </a:cubicBezTo>
                  <a:cubicBezTo>
                    <a:pt x="246" y="2656"/>
                    <a:pt x="203" y="2636"/>
                    <a:pt x="160" y="2636"/>
                  </a:cubicBezTo>
                  <a:cubicBezTo>
                    <a:pt x="131" y="2636"/>
                    <a:pt x="102" y="2645"/>
                    <a:pt x="77" y="2664"/>
                  </a:cubicBezTo>
                  <a:cubicBezTo>
                    <a:pt x="13" y="2711"/>
                    <a:pt x="0" y="2798"/>
                    <a:pt x="45" y="2862"/>
                  </a:cubicBezTo>
                  <a:cubicBezTo>
                    <a:pt x="1385" y="4681"/>
                    <a:pt x="3667" y="5776"/>
                    <a:pt x="5928" y="5776"/>
                  </a:cubicBezTo>
                  <a:cubicBezTo>
                    <a:pt x="6391" y="5776"/>
                    <a:pt x="6855" y="5730"/>
                    <a:pt x="7308" y="5637"/>
                  </a:cubicBezTo>
                  <a:cubicBezTo>
                    <a:pt x="9971" y="5074"/>
                    <a:pt x="12245" y="2830"/>
                    <a:pt x="12838" y="174"/>
                  </a:cubicBezTo>
                  <a:cubicBezTo>
                    <a:pt x="12855" y="97"/>
                    <a:pt x="12807" y="21"/>
                    <a:pt x="12732" y="4"/>
                  </a:cubicBezTo>
                  <a:cubicBezTo>
                    <a:pt x="12722" y="2"/>
                    <a:pt x="12713" y="1"/>
                    <a:pt x="12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79"/>
            <p:cNvSpPr/>
            <p:nvPr/>
          </p:nvSpPr>
          <p:spPr>
            <a:xfrm>
              <a:off x="7960555" y="2106839"/>
              <a:ext cx="447964" cy="439950"/>
            </a:xfrm>
            <a:custGeom>
              <a:avLst/>
              <a:gdLst/>
              <a:ahLst/>
              <a:cxnLst/>
              <a:rect l="l" t="t" r="r" b="b"/>
              <a:pathLst>
                <a:path w="15874" h="15590" extrusionOk="0">
                  <a:moveTo>
                    <a:pt x="3688" y="1"/>
                  </a:moveTo>
                  <a:cubicBezTo>
                    <a:pt x="2458" y="2960"/>
                    <a:pt x="1230" y="5921"/>
                    <a:pt x="1" y="8879"/>
                  </a:cubicBezTo>
                  <a:cubicBezTo>
                    <a:pt x="2077" y="10733"/>
                    <a:pt x="4034" y="12520"/>
                    <a:pt x="6109" y="14374"/>
                  </a:cubicBezTo>
                  <a:cubicBezTo>
                    <a:pt x="7031" y="15199"/>
                    <a:pt x="8263" y="15590"/>
                    <a:pt x="9514" y="15590"/>
                  </a:cubicBezTo>
                  <a:cubicBezTo>
                    <a:pt x="10828" y="15590"/>
                    <a:pt x="12162" y="15159"/>
                    <a:pt x="13180" y="14349"/>
                  </a:cubicBezTo>
                  <a:cubicBezTo>
                    <a:pt x="15167" y="12767"/>
                    <a:pt x="15873" y="9774"/>
                    <a:pt x="14804" y="7471"/>
                  </a:cubicBezTo>
                  <a:cubicBezTo>
                    <a:pt x="13948" y="5629"/>
                    <a:pt x="12192" y="4386"/>
                    <a:pt x="10425" y="3385"/>
                  </a:cubicBezTo>
                  <a:cubicBezTo>
                    <a:pt x="8288" y="2180"/>
                    <a:pt x="5977" y="921"/>
                    <a:pt x="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79"/>
            <p:cNvSpPr/>
            <p:nvPr/>
          </p:nvSpPr>
          <p:spPr>
            <a:xfrm>
              <a:off x="7962333" y="2360706"/>
              <a:ext cx="120443" cy="108732"/>
            </a:xfrm>
            <a:custGeom>
              <a:avLst/>
              <a:gdLst/>
              <a:ahLst/>
              <a:cxnLst/>
              <a:rect l="l" t="t" r="r" b="b"/>
              <a:pathLst>
                <a:path w="4268" h="3853" extrusionOk="0">
                  <a:moveTo>
                    <a:pt x="157" y="1"/>
                  </a:moveTo>
                  <a:cubicBezTo>
                    <a:pt x="119" y="1"/>
                    <a:pt x="81" y="16"/>
                    <a:pt x="53" y="47"/>
                  </a:cubicBezTo>
                  <a:cubicBezTo>
                    <a:pt x="0" y="107"/>
                    <a:pt x="5" y="196"/>
                    <a:pt x="63" y="248"/>
                  </a:cubicBezTo>
                  <a:lnTo>
                    <a:pt x="4015" y="3816"/>
                  </a:lnTo>
                  <a:cubicBezTo>
                    <a:pt x="4042" y="3841"/>
                    <a:pt x="4076" y="3852"/>
                    <a:pt x="4109" y="3852"/>
                  </a:cubicBezTo>
                  <a:cubicBezTo>
                    <a:pt x="4150" y="3852"/>
                    <a:pt x="4188" y="3838"/>
                    <a:pt x="4215" y="3806"/>
                  </a:cubicBezTo>
                  <a:cubicBezTo>
                    <a:pt x="4267" y="3748"/>
                    <a:pt x="4262" y="3659"/>
                    <a:pt x="4204" y="3605"/>
                  </a:cubicBezTo>
                  <a:lnTo>
                    <a:pt x="252" y="37"/>
                  </a:lnTo>
                  <a:cubicBezTo>
                    <a:pt x="225" y="13"/>
                    <a:pt x="191" y="1"/>
                    <a:pt x="15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79"/>
            <p:cNvSpPr/>
            <p:nvPr/>
          </p:nvSpPr>
          <p:spPr>
            <a:xfrm>
              <a:off x="8066465" y="2103396"/>
              <a:ext cx="218818" cy="117085"/>
            </a:xfrm>
            <a:custGeom>
              <a:avLst/>
              <a:gdLst/>
              <a:ahLst/>
              <a:cxnLst/>
              <a:rect l="l" t="t" r="r" b="b"/>
              <a:pathLst>
                <a:path w="7754" h="4149" extrusionOk="0">
                  <a:moveTo>
                    <a:pt x="163" y="1"/>
                  </a:moveTo>
                  <a:cubicBezTo>
                    <a:pt x="113" y="1"/>
                    <a:pt x="62" y="29"/>
                    <a:pt x="37" y="76"/>
                  </a:cubicBezTo>
                  <a:cubicBezTo>
                    <a:pt x="1" y="146"/>
                    <a:pt x="27" y="232"/>
                    <a:pt x="97" y="268"/>
                  </a:cubicBezTo>
                  <a:lnTo>
                    <a:pt x="7526" y="4133"/>
                  </a:lnTo>
                  <a:cubicBezTo>
                    <a:pt x="7545" y="4143"/>
                    <a:pt x="7570" y="4149"/>
                    <a:pt x="7592" y="4149"/>
                  </a:cubicBezTo>
                  <a:cubicBezTo>
                    <a:pt x="7643" y="4149"/>
                    <a:pt x="7691" y="4121"/>
                    <a:pt x="7717" y="4072"/>
                  </a:cubicBezTo>
                  <a:cubicBezTo>
                    <a:pt x="7753" y="4003"/>
                    <a:pt x="7726" y="3918"/>
                    <a:pt x="7657" y="3881"/>
                  </a:cubicBezTo>
                  <a:lnTo>
                    <a:pt x="227" y="17"/>
                  </a:lnTo>
                  <a:cubicBezTo>
                    <a:pt x="207" y="6"/>
                    <a:pt x="185" y="1"/>
                    <a:pt x="16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79"/>
            <p:cNvSpPr/>
            <p:nvPr/>
          </p:nvSpPr>
          <p:spPr>
            <a:xfrm>
              <a:off x="8207791" y="2173523"/>
              <a:ext cx="42302" cy="8494"/>
            </a:xfrm>
            <a:custGeom>
              <a:avLst/>
              <a:gdLst/>
              <a:ahLst/>
              <a:cxnLst/>
              <a:rect l="l" t="t" r="r" b="b"/>
              <a:pathLst>
                <a:path w="1499" h="301" extrusionOk="0">
                  <a:moveTo>
                    <a:pt x="144" y="0"/>
                  </a:moveTo>
                  <a:cubicBezTo>
                    <a:pt x="66" y="0"/>
                    <a:pt x="5" y="60"/>
                    <a:pt x="2" y="138"/>
                  </a:cubicBezTo>
                  <a:cubicBezTo>
                    <a:pt x="1" y="217"/>
                    <a:pt x="63" y="279"/>
                    <a:pt x="140" y="282"/>
                  </a:cubicBezTo>
                  <a:lnTo>
                    <a:pt x="1353" y="301"/>
                  </a:lnTo>
                  <a:lnTo>
                    <a:pt x="1356" y="301"/>
                  </a:lnTo>
                  <a:cubicBezTo>
                    <a:pt x="1433" y="301"/>
                    <a:pt x="1497" y="240"/>
                    <a:pt x="1497" y="163"/>
                  </a:cubicBezTo>
                  <a:cubicBezTo>
                    <a:pt x="1499" y="86"/>
                    <a:pt x="1438" y="22"/>
                    <a:pt x="1359" y="21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79"/>
            <p:cNvSpPr/>
            <p:nvPr/>
          </p:nvSpPr>
          <p:spPr>
            <a:xfrm>
              <a:off x="8014399" y="2146940"/>
              <a:ext cx="152586" cy="265578"/>
            </a:xfrm>
            <a:custGeom>
              <a:avLst/>
              <a:gdLst/>
              <a:ahLst/>
              <a:cxnLst/>
              <a:rect l="l" t="t" r="r" b="b"/>
              <a:pathLst>
                <a:path w="5407" h="9411" extrusionOk="0">
                  <a:moveTo>
                    <a:pt x="4749" y="1"/>
                  </a:moveTo>
                  <a:cubicBezTo>
                    <a:pt x="4736" y="1"/>
                    <a:pt x="4722" y="3"/>
                    <a:pt x="4709" y="7"/>
                  </a:cubicBezTo>
                  <a:cubicBezTo>
                    <a:pt x="4632" y="28"/>
                    <a:pt x="4589" y="107"/>
                    <a:pt x="4610" y="181"/>
                  </a:cubicBezTo>
                  <a:cubicBezTo>
                    <a:pt x="5115" y="1945"/>
                    <a:pt x="4930" y="3897"/>
                    <a:pt x="4106" y="5536"/>
                  </a:cubicBezTo>
                  <a:cubicBezTo>
                    <a:pt x="3284" y="7176"/>
                    <a:pt x="1825" y="8490"/>
                    <a:pt x="110" y="9138"/>
                  </a:cubicBezTo>
                  <a:cubicBezTo>
                    <a:pt x="37" y="9165"/>
                    <a:pt x="1" y="9247"/>
                    <a:pt x="27" y="9319"/>
                  </a:cubicBezTo>
                  <a:cubicBezTo>
                    <a:pt x="49" y="9376"/>
                    <a:pt x="102" y="9411"/>
                    <a:pt x="160" y="9411"/>
                  </a:cubicBezTo>
                  <a:cubicBezTo>
                    <a:pt x="176" y="9411"/>
                    <a:pt x="192" y="9406"/>
                    <a:pt x="208" y="9404"/>
                  </a:cubicBezTo>
                  <a:cubicBezTo>
                    <a:pt x="1991" y="8731"/>
                    <a:pt x="3503" y="7367"/>
                    <a:pt x="4359" y="5665"/>
                  </a:cubicBezTo>
                  <a:cubicBezTo>
                    <a:pt x="5216" y="3964"/>
                    <a:pt x="5407" y="1937"/>
                    <a:pt x="4884" y="105"/>
                  </a:cubicBezTo>
                  <a:cubicBezTo>
                    <a:pt x="4866" y="42"/>
                    <a:pt x="4810" y="1"/>
                    <a:pt x="474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79"/>
            <p:cNvSpPr/>
            <p:nvPr/>
          </p:nvSpPr>
          <p:spPr>
            <a:xfrm>
              <a:off x="7761265" y="2059119"/>
              <a:ext cx="349928" cy="298765"/>
            </a:xfrm>
            <a:custGeom>
              <a:avLst/>
              <a:gdLst/>
              <a:ahLst/>
              <a:cxnLst/>
              <a:rect l="l" t="t" r="r" b="b"/>
              <a:pathLst>
                <a:path w="12400" h="10587" extrusionOk="0">
                  <a:moveTo>
                    <a:pt x="5630" y="0"/>
                  </a:moveTo>
                  <a:cubicBezTo>
                    <a:pt x="4586" y="0"/>
                    <a:pt x="3543" y="61"/>
                    <a:pt x="2502" y="156"/>
                  </a:cubicBezTo>
                  <a:cubicBezTo>
                    <a:pt x="1690" y="1067"/>
                    <a:pt x="936" y="2027"/>
                    <a:pt x="243" y="3031"/>
                  </a:cubicBezTo>
                  <a:cubicBezTo>
                    <a:pt x="1" y="3386"/>
                    <a:pt x="81" y="3948"/>
                    <a:pt x="457" y="4157"/>
                  </a:cubicBezTo>
                  <a:cubicBezTo>
                    <a:pt x="236" y="4352"/>
                    <a:pt x="124" y="4704"/>
                    <a:pt x="176" y="4994"/>
                  </a:cubicBezTo>
                  <a:cubicBezTo>
                    <a:pt x="229" y="5283"/>
                    <a:pt x="439" y="5539"/>
                    <a:pt x="714" y="5645"/>
                  </a:cubicBezTo>
                  <a:cubicBezTo>
                    <a:pt x="487" y="5851"/>
                    <a:pt x="355" y="6181"/>
                    <a:pt x="425" y="6479"/>
                  </a:cubicBezTo>
                  <a:cubicBezTo>
                    <a:pt x="496" y="6777"/>
                    <a:pt x="740" y="7027"/>
                    <a:pt x="1035" y="7108"/>
                  </a:cubicBezTo>
                  <a:cubicBezTo>
                    <a:pt x="837" y="7303"/>
                    <a:pt x="781" y="7650"/>
                    <a:pt x="923" y="7890"/>
                  </a:cubicBezTo>
                  <a:cubicBezTo>
                    <a:pt x="1035" y="8080"/>
                    <a:pt x="1256" y="8196"/>
                    <a:pt x="1475" y="8196"/>
                  </a:cubicBezTo>
                  <a:cubicBezTo>
                    <a:pt x="1532" y="8196"/>
                    <a:pt x="1589" y="8188"/>
                    <a:pt x="1644" y="8172"/>
                  </a:cubicBezTo>
                  <a:cubicBezTo>
                    <a:pt x="2299" y="7973"/>
                    <a:pt x="3105" y="7919"/>
                    <a:pt x="3784" y="7817"/>
                  </a:cubicBezTo>
                  <a:cubicBezTo>
                    <a:pt x="5106" y="8756"/>
                    <a:pt x="6461" y="9646"/>
                    <a:pt x="7784" y="10586"/>
                  </a:cubicBezTo>
                  <a:cubicBezTo>
                    <a:pt x="9597" y="10346"/>
                    <a:pt x="11180" y="8960"/>
                    <a:pt x="11791" y="7237"/>
                  </a:cubicBezTo>
                  <a:cubicBezTo>
                    <a:pt x="12399" y="5513"/>
                    <a:pt x="12101" y="3146"/>
                    <a:pt x="10627" y="2064"/>
                  </a:cubicBezTo>
                  <a:cubicBezTo>
                    <a:pt x="9646" y="1343"/>
                    <a:pt x="8596" y="576"/>
                    <a:pt x="7564" y="76"/>
                  </a:cubicBezTo>
                  <a:cubicBezTo>
                    <a:pt x="6920" y="24"/>
                    <a:pt x="6275" y="0"/>
                    <a:pt x="5630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79"/>
            <p:cNvSpPr/>
            <p:nvPr/>
          </p:nvSpPr>
          <p:spPr>
            <a:xfrm>
              <a:off x="7765583" y="2117167"/>
              <a:ext cx="72836" cy="64257"/>
            </a:xfrm>
            <a:custGeom>
              <a:avLst/>
              <a:gdLst/>
              <a:ahLst/>
              <a:cxnLst/>
              <a:rect l="l" t="t" r="r" b="b"/>
              <a:pathLst>
                <a:path w="2581" h="2277" extrusionOk="0">
                  <a:moveTo>
                    <a:pt x="2422" y="1"/>
                  </a:moveTo>
                  <a:cubicBezTo>
                    <a:pt x="2390" y="1"/>
                    <a:pt x="2357" y="12"/>
                    <a:pt x="2331" y="36"/>
                  </a:cubicBezTo>
                  <a:lnTo>
                    <a:pt x="64" y="2029"/>
                  </a:lnTo>
                  <a:cubicBezTo>
                    <a:pt x="6" y="2083"/>
                    <a:pt x="0" y="2172"/>
                    <a:pt x="51" y="2230"/>
                  </a:cubicBezTo>
                  <a:cubicBezTo>
                    <a:pt x="79" y="2260"/>
                    <a:pt x="116" y="2276"/>
                    <a:pt x="156" y="2276"/>
                  </a:cubicBezTo>
                  <a:cubicBezTo>
                    <a:pt x="189" y="2276"/>
                    <a:pt x="224" y="2265"/>
                    <a:pt x="250" y="2243"/>
                  </a:cubicBezTo>
                  <a:lnTo>
                    <a:pt x="2517" y="248"/>
                  </a:lnTo>
                  <a:cubicBezTo>
                    <a:pt x="2575" y="196"/>
                    <a:pt x="2580" y="107"/>
                    <a:pt x="2530" y="49"/>
                  </a:cubicBezTo>
                  <a:cubicBezTo>
                    <a:pt x="2501" y="17"/>
                    <a:pt x="2462" y="1"/>
                    <a:pt x="242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79"/>
            <p:cNvSpPr/>
            <p:nvPr/>
          </p:nvSpPr>
          <p:spPr>
            <a:xfrm>
              <a:off x="7773654" y="2166214"/>
              <a:ext cx="82431" cy="57146"/>
            </a:xfrm>
            <a:custGeom>
              <a:avLst/>
              <a:gdLst/>
              <a:ahLst/>
              <a:cxnLst/>
              <a:rect l="l" t="t" r="r" b="b"/>
              <a:pathLst>
                <a:path w="2921" h="2025" extrusionOk="0">
                  <a:moveTo>
                    <a:pt x="2760" y="1"/>
                  </a:moveTo>
                  <a:cubicBezTo>
                    <a:pt x="2733" y="1"/>
                    <a:pt x="2705" y="9"/>
                    <a:pt x="2681" y="25"/>
                  </a:cubicBezTo>
                  <a:lnTo>
                    <a:pt x="85" y="1764"/>
                  </a:lnTo>
                  <a:cubicBezTo>
                    <a:pt x="19" y="1808"/>
                    <a:pt x="0" y="1895"/>
                    <a:pt x="44" y="1960"/>
                  </a:cubicBezTo>
                  <a:cubicBezTo>
                    <a:pt x="72" y="2003"/>
                    <a:pt x="117" y="2024"/>
                    <a:pt x="163" y="2024"/>
                  </a:cubicBezTo>
                  <a:cubicBezTo>
                    <a:pt x="189" y="2024"/>
                    <a:pt x="217" y="2017"/>
                    <a:pt x="240" y="2001"/>
                  </a:cubicBezTo>
                  <a:lnTo>
                    <a:pt x="2838" y="261"/>
                  </a:lnTo>
                  <a:cubicBezTo>
                    <a:pt x="2903" y="217"/>
                    <a:pt x="2921" y="130"/>
                    <a:pt x="2877" y="65"/>
                  </a:cubicBezTo>
                  <a:cubicBezTo>
                    <a:pt x="2850" y="23"/>
                    <a:pt x="2805" y="1"/>
                    <a:pt x="27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79"/>
            <p:cNvSpPr/>
            <p:nvPr/>
          </p:nvSpPr>
          <p:spPr>
            <a:xfrm>
              <a:off x="7782346" y="2222118"/>
              <a:ext cx="82713" cy="43459"/>
            </a:xfrm>
            <a:custGeom>
              <a:avLst/>
              <a:gdLst/>
              <a:ahLst/>
              <a:cxnLst/>
              <a:rect l="l" t="t" r="r" b="b"/>
              <a:pathLst>
                <a:path w="2931" h="1540" extrusionOk="0">
                  <a:moveTo>
                    <a:pt x="2769" y="1"/>
                  </a:moveTo>
                  <a:cubicBezTo>
                    <a:pt x="2749" y="1"/>
                    <a:pt x="2728" y="5"/>
                    <a:pt x="2707" y="14"/>
                  </a:cubicBezTo>
                  <a:lnTo>
                    <a:pt x="99" y="1271"/>
                  </a:lnTo>
                  <a:cubicBezTo>
                    <a:pt x="31" y="1306"/>
                    <a:pt x="0" y="1389"/>
                    <a:pt x="34" y="1460"/>
                  </a:cubicBezTo>
                  <a:cubicBezTo>
                    <a:pt x="59" y="1511"/>
                    <a:pt x="109" y="1540"/>
                    <a:pt x="162" y="1540"/>
                  </a:cubicBezTo>
                  <a:cubicBezTo>
                    <a:pt x="182" y="1540"/>
                    <a:pt x="204" y="1534"/>
                    <a:pt x="223" y="1525"/>
                  </a:cubicBezTo>
                  <a:lnTo>
                    <a:pt x="2831" y="269"/>
                  </a:lnTo>
                  <a:cubicBezTo>
                    <a:pt x="2900" y="234"/>
                    <a:pt x="2931" y="151"/>
                    <a:pt x="2896" y="80"/>
                  </a:cubicBezTo>
                  <a:cubicBezTo>
                    <a:pt x="2872" y="30"/>
                    <a:pt x="2822" y="1"/>
                    <a:pt x="27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79"/>
            <p:cNvSpPr/>
            <p:nvPr/>
          </p:nvSpPr>
          <p:spPr>
            <a:xfrm>
              <a:off x="7076169" y="1873206"/>
              <a:ext cx="443844" cy="1105434"/>
            </a:xfrm>
            <a:custGeom>
              <a:avLst/>
              <a:gdLst/>
              <a:ahLst/>
              <a:cxnLst/>
              <a:rect l="l" t="t" r="r" b="b"/>
              <a:pathLst>
                <a:path w="15728" h="39172" extrusionOk="0">
                  <a:moveTo>
                    <a:pt x="15162" y="0"/>
                  </a:moveTo>
                  <a:cubicBezTo>
                    <a:pt x="15162" y="0"/>
                    <a:pt x="13245" y="519"/>
                    <a:pt x="11119" y="1848"/>
                  </a:cubicBezTo>
                  <a:cubicBezTo>
                    <a:pt x="9306" y="2984"/>
                    <a:pt x="7802" y="4720"/>
                    <a:pt x="6256" y="7484"/>
                  </a:cubicBezTo>
                  <a:cubicBezTo>
                    <a:pt x="2072" y="14964"/>
                    <a:pt x="0" y="26215"/>
                    <a:pt x="1137" y="36227"/>
                  </a:cubicBezTo>
                  <a:cubicBezTo>
                    <a:pt x="1137" y="36227"/>
                    <a:pt x="4336" y="37013"/>
                    <a:pt x="5739" y="37222"/>
                  </a:cubicBezTo>
                  <a:cubicBezTo>
                    <a:pt x="5739" y="37816"/>
                    <a:pt x="5812" y="38579"/>
                    <a:pt x="5812" y="39172"/>
                  </a:cubicBezTo>
                  <a:cubicBezTo>
                    <a:pt x="6903" y="39133"/>
                    <a:pt x="7769" y="39135"/>
                    <a:pt x="8860" y="39096"/>
                  </a:cubicBezTo>
                  <a:cubicBezTo>
                    <a:pt x="13569" y="26667"/>
                    <a:pt x="15728" y="13279"/>
                    <a:pt x="15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79"/>
            <p:cNvSpPr/>
            <p:nvPr/>
          </p:nvSpPr>
          <p:spPr>
            <a:xfrm>
              <a:off x="7234003" y="1956821"/>
              <a:ext cx="114263" cy="970768"/>
            </a:xfrm>
            <a:custGeom>
              <a:avLst/>
              <a:gdLst/>
              <a:ahLst/>
              <a:cxnLst/>
              <a:rect l="l" t="t" r="r" b="b"/>
              <a:pathLst>
                <a:path w="4049" h="34400" extrusionOk="0">
                  <a:moveTo>
                    <a:pt x="3896" y="0"/>
                  </a:moveTo>
                  <a:cubicBezTo>
                    <a:pt x="3811" y="0"/>
                    <a:pt x="3767" y="63"/>
                    <a:pt x="3764" y="137"/>
                  </a:cubicBezTo>
                  <a:cubicBezTo>
                    <a:pt x="3624" y="3847"/>
                    <a:pt x="2856" y="9604"/>
                    <a:pt x="2042" y="15700"/>
                  </a:cubicBezTo>
                  <a:cubicBezTo>
                    <a:pt x="1162" y="22298"/>
                    <a:pt x="251" y="29119"/>
                    <a:pt x="4" y="34253"/>
                  </a:cubicBezTo>
                  <a:cubicBezTo>
                    <a:pt x="1" y="34330"/>
                    <a:pt x="61" y="34397"/>
                    <a:pt x="139" y="34400"/>
                  </a:cubicBezTo>
                  <a:lnTo>
                    <a:pt x="146" y="34400"/>
                  </a:lnTo>
                  <a:cubicBezTo>
                    <a:pt x="220" y="34400"/>
                    <a:pt x="284" y="34340"/>
                    <a:pt x="287" y="34268"/>
                  </a:cubicBezTo>
                  <a:cubicBezTo>
                    <a:pt x="534" y="29146"/>
                    <a:pt x="1445" y="22331"/>
                    <a:pt x="2324" y="15738"/>
                  </a:cubicBezTo>
                  <a:cubicBezTo>
                    <a:pt x="3138" y="9635"/>
                    <a:pt x="3908" y="3871"/>
                    <a:pt x="4047" y="148"/>
                  </a:cubicBezTo>
                  <a:cubicBezTo>
                    <a:pt x="4049" y="69"/>
                    <a:pt x="3989" y="4"/>
                    <a:pt x="3911" y="1"/>
                  </a:cubicBezTo>
                  <a:cubicBezTo>
                    <a:pt x="3906" y="1"/>
                    <a:pt x="3901" y="0"/>
                    <a:pt x="389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79"/>
            <p:cNvSpPr/>
            <p:nvPr/>
          </p:nvSpPr>
          <p:spPr>
            <a:xfrm>
              <a:off x="7097277" y="2808783"/>
              <a:ext cx="149510" cy="30224"/>
            </a:xfrm>
            <a:custGeom>
              <a:avLst/>
              <a:gdLst/>
              <a:ahLst/>
              <a:cxnLst/>
              <a:rect l="l" t="t" r="r" b="b"/>
              <a:pathLst>
                <a:path w="5298" h="1071" extrusionOk="0">
                  <a:moveTo>
                    <a:pt x="149" y="1"/>
                  </a:moveTo>
                  <a:cubicBezTo>
                    <a:pt x="79" y="1"/>
                    <a:pt x="23" y="52"/>
                    <a:pt x="11" y="120"/>
                  </a:cubicBezTo>
                  <a:cubicBezTo>
                    <a:pt x="1" y="197"/>
                    <a:pt x="53" y="270"/>
                    <a:pt x="129" y="283"/>
                  </a:cubicBezTo>
                  <a:lnTo>
                    <a:pt x="5125" y="1069"/>
                  </a:lnTo>
                  <a:cubicBezTo>
                    <a:pt x="5132" y="1070"/>
                    <a:pt x="5139" y="1070"/>
                    <a:pt x="5147" y="1070"/>
                  </a:cubicBezTo>
                  <a:cubicBezTo>
                    <a:pt x="5216" y="1070"/>
                    <a:pt x="5276" y="1020"/>
                    <a:pt x="5286" y="951"/>
                  </a:cubicBezTo>
                  <a:cubicBezTo>
                    <a:pt x="5298" y="874"/>
                    <a:pt x="5245" y="802"/>
                    <a:pt x="5168" y="789"/>
                  </a:cubicBezTo>
                  <a:lnTo>
                    <a:pt x="172" y="3"/>
                  </a:lnTo>
                  <a:cubicBezTo>
                    <a:pt x="164" y="1"/>
                    <a:pt x="156" y="1"/>
                    <a:pt x="14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79"/>
            <p:cNvSpPr/>
            <p:nvPr/>
          </p:nvSpPr>
          <p:spPr>
            <a:xfrm>
              <a:off x="7427564" y="1900635"/>
              <a:ext cx="54803" cy="510895"/>
            </a:xfrm>
            <a:custGeom>
              <a:avLst/>
              <a:gdLst/>
              <a:ahLst/>
              <a:cxnLst/>
              <a:rect l="l" t="t" r="r" b="b"/>
              <a:pathLst>
                <a:path w="1942" h="18104" extrusionOk="0">
                  <a:moveTo>
                    <a:pt x="137" y="0"/>
                  </a:moveTo>
                  <a:cubicBezTo>
                    <a:pt x="59" y="3"/>
                    <a:pt x="1" y="70"/>
                    <a:pt x="4" y="148"/>
                  </a:cubicBezTo>
                  <a:lnTo>
                    <a:pt x="361" y="6278"/>
                  </a:lnTo>
                  <a:cubicBezTo>
                    <a:pt x="364" y="6346"/>
                    <a:pt x="415" y="6401"/>
                    <a:pt x="482" y="6410"/>
                  </a:cubicBezTo>
                  <a:cubicBezTo>
                    <a:pt x="700" y="6439"/>
                    <a:pt x="922" y="6454"/>
                    <a:pt x="1136" y="6467"/>
                  </a:cubicBezTo>
                  <a:cubicBezTo>
                    <a:pt x="1211" y="6471"/>
                    <a:pt x="1288" y="6475"/>
                    <a:pt x="1365" y="6481"/>
                  </a:cubicBezTo>
                  <a:lnTo>
                    <a:pt x="291" y="7151"/>
                  </a:lnTo>
                  <a:cubicBezTo>
                    <a:pt x="248" y="7180"/>
                    <a:pt x="222" y="7229"/>
                    <a:pt x="226" y="7282"/>
                  </a:cubicBezTo>
                  <a:cubicBezTo>
                    <a:pt x="358" y="9059"/>
                    <a:pt x="538" y="10875"/>
                    <a:pt x="711" y="12630"/>
                  </a:cubicBezTo>
                  <a:cubicBezTo>
                    <a:pt x="884" y="14385"/>
                    <a:pt x="1063" y="16199"/>
                    <a:pt x="1197" y="17973"/>
                  </a:cubicBezTo>
                  <a:cubicBezTo>
                    <a:pt x="1201" y="18047"/>
                    <a:pt x="1265" y="18104"/>
                    <a:pt x="1337" y="18104"/>
                  </a:cubicBezTo>
                  <a:cubicBezTo>
                    <a:pt x="1342" y="18104"/>
                    <a:pt x="1345" y="18104"/>
                    <a:pt x="1345" y="18103"/>
                  </a:cubicBezTo>
                  <a:cubicBezTo>
                    <a:pt x="1423" y="18097"/>
                    <a:pt x="1481" y="18030"/>
                    <a:pt x="1476" y="17951"/>
                  </a:cubicBezTo>
                  <a:cubicBezTo>
                    <a:pt x="1343" y="16173"/>
                    <a:pt x="1163" y="14357"/>
                    <a:pt x="990" y="12601"/>
                  </a:cubicBezTo>
                  <a:cubicBezTo>
                    <a:pt x="822" y="10876"/>
                    <a:pt x="646" y="9092"/>
                    <a:pt x="512" y="7346"/>
                  </a:cubicBezTo>
                  <a:lnTo>
                    <a:pt x="1866" y="6502"/>
                  </a:lnTo>
                  <a:cubicBezTo>
                    <a:pt x="1917" y="6470"/>
                    <a:pt x="1942" y="6410"/>
                    <a:pt x="1929" y="6352"/>
                  </a:cubicBezTo>
                  <a:cubicBezTo>
                    <a:pt x="1917" y="6294"/>
                    <a:pt x="1869" y="6250"/>
                    <a:pt x="1811" y="6241"/>
                  </a:cubicBezTo>
                  <a:cubicBezTo>
                    <a:pt x="1590" y="6211"/>
                    <a:pt x="1368" y="6196"/>
                    <a:pt x="1153" y="6183"/>
                  </a:cubicBezTo>
                  <a:cubicBezTo>
                    <a:pt x="982" y="6175"/>
                    <a:pt x="807" y="6163"/>
                    <a:pt x="634" y="6143"/>
                  </a:cubicBezTo>
                  <a:lnTo>
                    <a:pt x="286" y="132"/>
                  </a:lnTo>
                  <a:cubicBezTo>
                    <a:pt x="283" y="54"/>
                    <a:pt x="213" y="3"/>
                    <a:pt x="13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79"/>
            <p:cNvSpPr/>
            <p:nvPr/>
          </p:nvSpPr>
          <p:spPr>
            <a:xfrm>
              <a:off x="7258696" y="2644091"/>
              <a:ext cx="102354" cy="333701"/>
            </a:xfrm>
            <a:custGeom>
              <a:avLst/>
              <a:gdLst/>
              <a:ahLst/>
              <a:cxnLst/>
              <a:rect l="l" t="t" r="r" b="b"/>
              <a:pathLst>
                <a:path w="3627" h="11825" extrusionOk="0">
                  <a:moveTo>
                    <a:pt x="3482" y="1"/>
                  </a:moveTo>
                  <a:cubicBezTo>
                    <a:pt x="3473" y="1"/>
                    <a:pt x="3464" y="2"/>
                    <a:pt x="3455" y="4"/>
                  </a:cubicBezTo>
                  <a:lnTo>
                    <a:pt x="130" y="595"/>
                  </a:lnTo>
                  <a:cubicBezTo>
                    <a:pt x="54" y="608"/>
                    <a:pt x="1" y="682"/>
                    <a:pt x="15" y="759"/>
                  </a:cubicBezTo>
                  <a:cubicBezTo>
                    <a:pt x="26" y="825"/>
                    <a:pt x="83" y="876"/>
                    <a:pt x="149" y="876"/>
                  </a:cubicBezTo>
                  <a:cubicBezTo>
                    <a:pt x="159" y="876"/>
                    <a:pt x="169" y="875"/>
                    <a:pt x="179" y="873"/>
                  </a:cubicBezTo>
                  <a:lnTo>
                    <a:pt x="3310" y="316"/>
                  </a:lnTo>
                  <a:lnTo>
                    <a:pt x="3310" y="316"/>
                  </a:lnTo>
                  <a:cubicBezTo>
                    <a:pt x="3028" y="2170"/>
                    <a:pt x="2725" y="4059"/>
                    <a:pt x="2431" y="5889"/>
                  </a:cubicBezTo>
                  <a:cubicBezTo>
                    <a:pt x="2128" y="7784"/>
                    <a:pt x="1811" y="9744"/>
                    <a:pt x="1523" y="11662"/>
                  </a:cubicBezTo>
                  <a:cubicBezTo>
                    <a:pt x="1510" y="11739"/>
                    <a:pt x="1564" y="11811"/>
                    <a:pt x="1641" y="11823"/>
                  </a:cubicBezTo>
                  <a:cubicBezTo>
                    <a:pt x="1648" y="11824"/>
                    <a:pt x="1655" y="11824"/>
                    <a:pt x="1663" y="11824"/>
                  </a:cubicBezTo>
                  <a:cubicBezTo>
                    <a:pt x="1732" y="11824"/>
                    <a:pt x="1792" y="11775"/>
                    <a:pt x="1804" y="11707"/>
                  </a:cubicBezTo>
                  <a:cubicBezTo>
                    <a:pt x="2093" y="9789"/>
                    <a:pt x="2406" y="7830"/>
                    <a:pt x="2712" y="5936"/>
                  </a:cubicBezTo>
                  <a:cubicBezTo>
                    <a:pt x="3015" y="4043"/>
                    <a:pt x="3329" y="2083"/>
                    <a:pt x="3620" y="165"/>
                  </a:cubicBezTo>
                  <a:cubicBezTo>
                    <a:pt x="3627" y="120"/>
                    <a:pt x="3611" y="74"/>
                    <a:pt x="3579" y="42"/>
                  </a:cubicBezTo>
                  <a:cubicBezTo>
                    <a:pt x="3552" y="17"/>
                    <a:pt x="3518" y="1"/>
                    <a:pt x="348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79"/>
            <p:cNvSpPr/>
            <p:nvPr/>
          </p:nvSpPr>
          <p:spPr>
            <a:xfrm>
              <a:off x="7251894" y="2702789"/>
              <a:ext cx="100463" cy="23592"/>
            </a:xfrm>
            <a:custGeom>
              <a:avLst/>
              <a:gdLst/>
              <a:ahLst/>
              <a:cxnLst/>
              <a:rect l="l" t="t" r="r" b="b"/>
              <a:pathLst>
                <a:path w="3560" h="836" extrusionOk="0">
                  <a:moveTo>
                    <a:pt x="3411" y="0"/>
                  </a:moveTo>
                  <a:cubicBezTo>
                    <a:pt x="3402" y="0"/>
                    <a:pt x="3393" y="1"/>
                    <a:pt x="3384" y="3"/>
                  </a:cubicBezTo>
                  <a:lnTo>
                    <a:pt x="130" y="554"/>
                  </a:lnTo>
                  <a:cubicBezTo>
                    <a:pt x="51" y="567"/>
                    <a:pt x="0" y="641"/>
                    <a:pt x="13" y="716"/>
                  </a:cubicBezTo>
                  <a:cubicBezTo>
                    <a:pt x="27" y="786"/>
                    <a:pt x="86" y="835"/>
                    <a:pt x="153" y="835"/>
                  </a:cubicBezTo>
                  <a:cubicBezTo>
                    <a:pt x="162" y="835"/>
                    <a:pt x="169" y="835"/>
                    <a:pt x="176" y="832"/>
                  </a:cubicBezTo>
                  <a:lnTo>
                    <a:pt x="3431" y="283"/>
                  </a:lnTo>
                  <a:cubicBezTo>
                    <a:pt x="3509" y="270"/>
                    <a:pt x="3560" y="196"/>
                    <a:pt x="3547" y="119"/>
                  </a:cubicBezTo>
                  <a:cubicBezTo>
                    <a:pt x="3537" y="51"/>
                    <a:pt x="3479" y="0"/>
                    <a:pt x="341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79"/>
            <p:cNvSpPr/>
            <p:nvPr/>
          </p:nvSpPr>
          <p:spPr>
            <a:xfrm>
              <a:off x="7526419" y="1648659"/>
              <a:ext cx="233803" cy="165369"/>
            </a:xfrm>
            <a:custGeom>
              <a:avLst/>
              <a:gdLst/>
              <a:ahLst/>
              <a:cxnLst/>
              <a:rect l="l" t="t" r="r" b="b"/>
              <a:pathLst>
                <a:path w="8285" h="5860" extrusionOk="0">
                  <a:moveTo>
                    <a:pt x="6536" y="0"/>
                  </a:moveTo>
                  <a:cubicBezTo>
                    <a:pt x="6062" y="0"/>
                    <a:pt x="5586" y="200"/>
                    <a:pt x="5251" y="539"/>
                  </a:cubicBezTo>
                  <a:cubicBezTo>
                    <a:pt x="4676" y="221"/>
                    <a:pt x="4025" y="40"/>
                    <a:pt x="3367" y="40"/>
                  </a:cubicBezTo>
                  <a:cubicBezTo>
                    <a:pt x="3351" y="40"/>
                    <a:pt x="3336" y="40"/>
                    <a:pt x="3320" y="41"/>
                  </a:cubicBezTo>
                  <a:cubicBezTo>
                    <a:pt x="1958" y="59"/>
                    <a:pt x="668" y="904"/>
                    <a:pt x="1" y="2093"/>
                  </a:cubicBezTo>
                  <a:cubicBezTo>
                    <a:pt x="163" y="2369"/>
                    <a:pt x="326" y="2646"/>
                    <a:pt x="487" y="2919"/>
                  </a:cubicBezTo>
                  <a:cubicBezTo>
                    <a:pt x="2909" y="3135"/>
                    <a:pt x="5183" y="4023"/>
                    <a:pt x="6777" y="5859"/>
                  </a:cubicBezTo>
                  <a:cubicBezTo>
                    <a:pt x="7211" y="5088"/>
                    <a:pt x="7351" y="4167"/>
                    <a:pt x="7210" y="3295"/>
                  </a:cubicBezTo>
                  <a:cubicBezTo>
                    <a:pt x="7765" y="3032"/>
                    <a:pt x="8185" y="2471"/>
                    <a:pt x="8228" y="1851"/>
                  </a:cubicBezTo>
                  <a:cubicBezTo>
                    <a:pt x="8285" y="1071"/>
                    <a:pt x="7740" y="286"/>
                    <a:pt x="6987" y="64"/>
                  </a:cubicBezTo>
                  <a:cubicBezTo>
                    <a:pt x="6840" y="21"/>
                    <a:pt x="6689" y="0"/>
                    <a:pt x="65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79"/>
            <p:cNvSpPr/>
            <p:nvPr/>
          </p:nvSpPr>
          <p:spPr>
            <a:xfrm>
              <a:off x="7667265" y="1636581"/>
              <a:ext cx="78169" cy="35952"/>
            </a:xfrm>
            <a:custGeom>
              <a:avLst/>
              <a:gdLst/>
              <a:ahLst/>
              <a:cxnLst/>
              <a:rect l="l" t="t" r="r" b="b"/>
              <a:pathLst>
                <a:path w="2770" h="1274" extrusionOk="0">
                  <a:moveTo>
                    <a:pt x="1664" y="1"/>
                  </a:moveTo>
                  <a:cubicBezTo>
                    <a:pt x="1502" y="1"/>
                    <a:pt x="1339" y="23"/>
                    <a:pt x="1181" y="68"/>
                  </a:cubicBezTo>
                  <a:cubicBezTo>
                    <a:pt x="671" y="213"/>
                    <a:pt x="240" y="591"/>
                    <a:pt x="32" y="1077"/>
                  </a:cubicBezTo>
                  <a:cubicBezTo>
                    <a:pt x="0" y="1148"/>
                    <a:pt x="35" y="1231"/>
                    <a:pt x="106" y="1262"/>
                  </a:cubicBezTo>
                  <a:cubicBezTo>
                    <a:pt x="124" y="1269"/>
                    <a:pt x="144" y="1273"/>
                    <a:pt x="163" y="1273"/>
                  </a:cubicBezTo>
                  <a:cubicBezTo>
                    <a:pt x="217" y="1273"/>
                    <a:pt x="269" y="1240"/>
                    <a:pt x="294" y="1188"/>
                  </a:cubicBezTo>
                  <a:cubicBezTo>
                    <a:pt x="470" y="779"/>
                    <a:pt x="831" y="460"/>
                    <a:pt x="1260" y="338"/>
                  </a:cubicBezTo>
                  <a:cubicBezTo>
                    <a:pt x="1389" y="301"/>
                    <a:pt x="1523" y="283"/>
                    <a:pt x="1659" y="283"/>
                  </a:cubicBezTo>
                  <a:cubicBezTo>
                    <a:pt x="1967" y="283"/>
                    <a:pt x="2279" y="376"/>
                    <a:pt x="2528" y="550"/>
                  </a:cubicBezTo>
                  <a:cubicBezTo>
                    <a:pt x="2553" y="567"/>
                    <a:pt x="2581" y="576"/>
                    <a:pt x="2609" y="576"/>
                  </a:cubicBezTo>
                  <a:cubicBezTo>
                    <a:pt x="2653" y="576"/>
                    <a:pt x="2697" y="554"/>
                    <a:pt x="2724" y="515"/>
                  </a:cubicBezTo>
                  <a:cubicBezTo>
                    <a:pt x="2769" y="453"/>
                    <a:pt x="2753" y="365"/>
                    <a:pt x="2691" y="319"/>
                  </a:cubicBezTo>
                  <a:cubicBezTo>
                    <a:pt x="2391" y="110"/>
                    <a:pt x="2028" y="1"/>
                    <a:pt x="166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79"/>
            <p:cNvSpPr/>
            <p:nvPr/>
          </p:nvSpPr>
          <p:spPr>
            <a:xfrm>
              <a:off x="7515469" y="1688901"/>
              <a:ext cx="223107" cy="213174"/>
            </a:xfrm>
            <a:custGeom>
              <a:avLst/>
              <a:gdLst/>
              <a:ahLst/>
              <a:cxnLst/>
              <a:rect l="l" t="t" r="r" b="b"/>
              <a:pathLst>
                <a:path w="7906" h="7554" extrusionOk="0">
                  <a:moveTo>
                    <a:pt x="2829" y="1"/>
                  </a:moveTo>
                  <a:cubicBezTo>
                    <a:pt x="2054" y="1"/>
                    <a:pt x="1202" y="362"/>
                    <a:pt x="810" y="987"/>
                  </a:cubicBezTo>
                  <a:cubicBezTo>
                    <a:pt x="307" y="1790"/>
                    <a:pt x="1" y="2728"/>
                    <a:pt x="91" y="3672"/>
                  </a:cubicBezTo>
                  <a:cubicBezTo>
                    <a:pt x="146" y="4241"/>
                    <a:pt x="185" y="4831"/>
                    <a:pt x="533" y="5283"/>
                  </a:cubicBezTo>
                  <a:cubicBezTo>
                    <a:pt x="880" y="5735"/>
                    <a:pt x="1409" y="6046"/>
                    <a:pt x="1972" y="6127"/>
                  </a:cubicBezTo>
                  <a:cubicBezTo>
                    <a:pt x="1972" y="6318"/>
                    <a:pt x="2043" y="6477"/>
                    <a:pt x="2043" y="6668"/>
                  </a:cubicBezTo>
                  <a:cubicBezTo>
                    <a:pt x="2364" y="7222"/>
                    <a:pt x="3107" y="7553"/>
                    <a:pt x="3903" y="7553"/>
                  </a:cubicBezTo>
                  <a:cubicBezTo>
                    <a:pt x="4853" y="7553"/>
                    <a:pt x="5880" y="7082"/>
                    <a:pt x="6358" y="5957"/>
                  </a:cubicBezTo>
                  <a:cubicBezTo>
                    <a:pt x="6358" y="5732"/>
                    <a:pt x="6286" y="5558"/>
                    <a:pt x="6286" y="5333"/>
                  </a:cubicBezTo>
                  <a:cubicBezTo>
                    <a:pt x="6861" y="5311"/>
                    <a:pt x="7412" y="4949"/>
                    <a:pt x="7659" y="4430"/>
                  </a:cubicBezTo>
                  <a:cubicBezTo>
                    <a:pt x="7906" y="3910"/>
                    <a:pt x="7842" y="3255"/>
                    <a:pt x="7496" y="2796"/>
                  </a:cubicBezTo>
                  <a:cubicBezTo>
                    <a:pt x="7194" y="2392"/>
                    <a:pt x="6678" y="2122"/>
                    <a:pt x="6173" y="2122"/>
                  </a:cubicBezTo>
                  <a:cubicBezTo>
                    <a:pt x="6101" y="2122"/>
                    <a:pt x="6029" y="2128"/>
                    <a:pt x="5957" y="2139"/>
                  </a:cubicBezTo>
                  <a:cubicBezTo>
                    <a:pt x="5886" y="2331"/>
                    <a:pt x="5786" y="2537"/>
                    <a:pt x="5716" y="2726"/>
                  </a:cubicBezTo>
                  <a:cubicBezTo>
                    <a:pt x="5449" y="2726"/>
                    <a:pt x="5187" y="2590"/>
                    <a:pt x="5031" y="2375"/>
                  </a:cubicBezTo>
                  <a:cubicBezTo>
                    <a:pt x="4875" y="2158"/>
                    <a:pt x="4832" y="1866"/>
                    <a:pt x="4914" y="1613"/>
                  </a:cubicBezTo>
                  <a:lnTo>
                    <a:pt x="4914" y="1613"/>
                  </a:lnTo>
                  <a:cubicBezTo>
                    <a:pt x="4806" y="1638"/>
                    <a:pt x="4687" y="1650"/>
                    <a:pt x="4564" y="1650"/>
                  </a:cubicBezTo>
                  <a:cubicBezTo>
                    <a:pt x="4196" y="1650"/>
                    <a:pt x="3797" y="1537"/>
                    <a:pt x="3570" y="1292"/>
                  </a:cubicBezTo>
                  <a:cubicBezTo>
                    <a:pt x="3270" y="965"/>
                    <a:pt x="3156" y="473"/>
                    <a:pt x="3290" y="47"/>
                  </a:cubicBezTo>
                  <a:cubicBezTo>
                    <a:pt x="3143" y="16"/>
                    <a:pt x="2987" y="1"/>
                    <a:pt x="2829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79"/>
            <p:cNvSpPr/>
            <p:nvPr/>
          </p:nvSpPr>
          <p:spPr>
            <a:xfrm>
              <a:off x="7564967" y="1854355"/>
              <a:ext cx="72949" cy="17807"/>
            </a:xfrm>
            <a:custGeom>
              <a:avLst/>
              <a:gdLst/>
              <a:ahLst/>
              <a:cxnLst/>
              <a:rect l="l" t="t" r="r" b="b"/>
              <a:pathLst>
                <a:path w="2585" h="631" extrusionOk="0">
                  <a:moveTo>
                    <a:pt x="2424" y="1"/>
                  </a:moveTo>
                  <a:cubicBezTo>
                    <a:pt x="2402" y="1"/>
                    <a:pt x="2379" y="6"/>
                    <a:pt x="2358" y="17"/>
                  </a:cubicBezTo>
                  <a:cubicBezTo>
                    <a:pt x="1946" y="236"/>
                    <a:pt x="1483" y="348"/>
                    <a:pt x="1019" y="348"/>
                  </a:cubicBezTo>
                  <a:cubicBezTo>
                    <a:pt x="743" y="348"/>
                    <a:pt x="467" y="308"/>
                    <a:pt x="201" y="228"/>
                  </a:cubicBezTo>
                  <a:cubicBezTo>
                    <a:pt x="187" y="224"/>
                    <a:pt x="174" y="222"/>
                    <a:pt x="160" y="222"/>
                  </a:cubicBezTo>
                  <a:cubicBezTo>
                    <a:pt x="99" y="222"/>
                    <a:pt x="43" y="262"/>
                    <a:pt x="25" y="322"/>
                  </a:cubicBezTo>
                  <a:cubicBezTo>
                    <a:pt x="0" y="398"/>
                    <a:pt x="44" y="478"/>
                    <a:pt x="120" y="500"/>
                  </a:cubicBezTo>
                  <a:cubicBezTo>
                    <a:pt x="412" y="587"/>
                    <a:pt x="715" y="630"/>
                    <a:pt x="1017" y="630"/>
                  </a:cubicBezTo>
                  <a:cubicBezTo>
                    <a:pt x="1526" y="630"/>
                    <a:pt x="2037" y="508"/>
                    <a:pt x="2491" y="266"/>
                  </a:cubicBezTo>
                  <a:cubicBezTo>
                    <a:pt x="2557" y="229"/>
                    <a:pt x="2585" y="145"/>
                    <a:pt x="2549" y="75"/>
                  </a:cubicBezTo>
                  <a:cubicBezTo>
                    <a:pt x="2523" y="28"/>
                    <a:pt x="2474" y="1"/>
                    <a:pt x="242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79"/>
            <p:cNvSpPr/>
            <p:nvPr/>
          </p:nvSpPr>
          <p:spPr>
            <a:xfrm>
              <a:off x="7681685" y="1776608"/>
              <a:ext cx="35416" cy="12840"/>
            </a:xfrm>
            <a:custGeom>
              <a:avLst/>
              <a:gdLst/>
              <a:ahLst/>
              <a:cxnLst/>
              <a:rect l="l" t="t" r="r" b="b"/>
              <a:pathLst>
                <a:path w="1255" h="455" extrusionOk="0">
                  <a:moveTo>
                    <a:pt x="1102" y="1"/>
                  </a:moveTo>
                  <a:cubicBezTo>
                    <a:pt x="1093" y="1"/>
                    <a:pt x="1084" y="1"/>
                    <a:pt x="1076" y="3"/>
                  </a:cubicBezTo>
                  <a:lnTo>
                    <a:pt x="129" y="175"/>
                  </a:lnTo>
                  <a:cubicBezTo>
                    <a:pt x="53" y="189"/>
                    <a:pt x="1" y="263"/>
                    <a:pt x="15" y="339"/>
                  </a:cubicBezTo>
                  <a:cubicBezTo>
                    <a:pt x="27" y="408"/>
                    <a:pt x="88" y="455"/>
                    <a:pt x="155" y="455"/>
                  </a:cubicBezTo>
                  <a:cubicBezTo>
                    <a:pt x="163" y="455"/>
                    <a:pt x="172" y="455"/>
                    <a:pt x="179" y="453"/>
                  </a:cubicBezTo>
                  <a:lnTo>
                    <a:pt x="1127" y="284"/>
                  </a:lnTo>
                  <a:cubicBezTo>
                    <a:pt x="1202" y="268"/>
                    <a:pt x="1254" y="193"/>
                    <a:pt x="1240" y="118"/>
                  </a:cubicBezTo>
                  <a:cubicBezTo>
                    <a:pt x="1227" y="50"/>
                    <a:pt x="1168" y="1"/>
                    <a:pt x="110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79"/>
            <p:cNvSpPr/>
            <p:nvPr/>
          </p:nvSpPr>
          <p:spPr>
            <a:xfrm>
              <a:off x="7595586" y="1680519"/>
              <a:ext cx="17779" cy="48792"/>
            </a:xfrm>
            <a:custGeom>
              <a:avLst/>
              <a:gdLst/>
              <a:ahLst/>
              <a:cxnLst/>
              <a:rect l="l" t="t" r="r" b="b"/>
              <a:pathLst>
                <a:path w="630" h="1729" extrusionOk="0">
                  <a:moveTo>
                    <a:pt x="470" y="1"/>
                  </a:moveTo>
                  <a:cubicBezTo>
                    <a:pt x="421" y="1"/>
                    <a:pt x="373" y="25"/>
                    <a:pt x="346" y="71"/>
                  </a:cubicBezTo>
                  <a:cubicBezTo>
                    <a:pt x="75" y="530"/>
                    <a:pt x="1" y="1113"/>
                    <a:pt x="147" y="1627"/>
                  </a:cubicBezTo>
                  <a:cubicBezTo>
                    <a:pt x="165" y="1688"/>
                    <a:pt x="221" y="1729"/>
                    <a:pt x="284" y="1729"/>
                  </a:cubicBezTo>
                  <a:cubicBezTo>
                    <a:pt x="296" y="1729"/>
                    <a:pt x="310" y="1727"/>
                    <a:pt x="325" y="1723"/>
                  </a:cubicBezTo>
                  <a:cubicBezTo>
                    <a:pt x="400" y="1702"/>
                    <a:pt x="444" y="1625"/>
                    <a:pt x="422" y="1548"/>
                  </a:cubicBezTo>
                  <a:cubicBezTo>
                    <a:pt x="294" y="1110"/>
                    <a:pt x="360" y="610"/>
                    <a:pt x="592" y="213"/>
                  </a:cubicBezTo>
                  <a:cubicBezTo>
                    <a:pt x="630" y="146"/>
                    <a:pt x="608" y="59"/>
                    <a:pt x="541" y="20"/>
                  </a:cubicBezTo>
                  <a:cubicBezTo>
                    <a:pt x="519" y="7"/>
                    <a:pt x="494" y="1"/>
                    <a:pt x="47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79"/>
            <p:cNvSpPr/>
            <p:nvPr/>
          </p:nvSpPr>
          <p:spPr>
            <a:xfrm>
              <a:off x="7609131" y="1761229"/>
              <a:ext cx="16001" cy="16001"/>
            </a:xfrm>
            <a:custGeom>
              <a:avLst/>
              <a:gdLst/>
              <a:ahLst/>
              <a:cxnLst/>
              <a:rect l="l" t="t" r="r" b="b"/>
              <a:pathLst>
                <a:path w="567" h="567" extrusionOk="0">
                  <a:moveTo>
                    <a:pt x="283" y="0"/>
                  </a:moveTo>
                  <a:cubicBezTo>
                    <a:pt x="126" y="0"/>
                    <a:pt x="0" y="127"/>
                    <a:pt x="0" y="284"/>
                  </a:cubicBezTo>
                  <a:cubicBezTo>
                    <a:pt x="0" y="439"/>
                    <a:pt x="126" y="567"/>
                    <a:pt x="283" y="567"/>
                  </a:cubicBezTo>
                  <a:cubicBezTo>
                    <a:pt x="439" y="567"/>
                    <a:pt x="567" y="439"/>
                    <a:pt x="567" y="284"/>
                  </a:cubicBezTo>
                  <a:cubicBezTo>
                    <a:pt x="567" y="127"/>
                    <a:pt x="439" y="0"/>
                    <a:pt x="28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79"/>
            <p:cNvSpPr/>
            <p:nvPr/>
          </p:nvSpPr>
          <p:spPr>
            <a:xfrm>
              <a:off x="7530369" y="1759422"/>
              <a:ext cx="16001" cy="16029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3" y="0"/>
                  </a:moveTo>
                  <a:cubicBezTo>
                    <a:pt x="128" y="0"/>
                    <a:pt x="0" y="127"/>
                    <a:pt x="0" y="284"/>
                  </a:cubicBezTo>
                  <a:cubicBezTo>
                    <a:pt x="0" y="439"/>
                    <a:pt x="128" y="567"/>
                    <a:pt x="283" y="567"/>
                  </a:cubicBezTo>
                  <a:cubicBezTo>
                    <a:pt x="440" y="567"/>
                    <a:pt x="567" y="439"/>
                    <a:pt x="567" y="284"/>
                  </a:cubicBezTo>
                  <a:cubicBezTo>
                    <a:pt x="567" y="127"/>
                    <a:pt x="440" y="0"/>
                    <a:pt x="28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79"/>
            <p:cNvSpPr/>
            <p:nvPr/>
          </p:nvSpPr>
          <p:spPr>
            <a:xfrm>
              <a:off x="7506241" y="1732811"/>
              <a:ext cx="61943" cy="61943"/>
            </a:xfrm>
            <a:custGeom>
              <a:avLst/>
              <a:gdLst/>
              <a:ahLst/>
              <a:cxnLst/>
              <a:rect l="l" t="t" r="r" b="b"/>
              <a:pathLst>
                <a:path w="2195" h="2195" extrusionOk="0">
                  <a:moveTo>
                    <a:pt x="1098" y="282"/>
                  </a:moveTo>
                  <a:cubicBezTo>
                    <a:pt x="1547" y="282"/>
                    <a:pt x="1911" y="647"/>
                    <a:pt x="1911" y="1097"/>
                  </a:cubicBezTo>
                  <a:cubicBezTo>
                    <a:pt x="1911" y="1548"/>
                    <a:pt x="1547" y="1913"/>
                    <a:pt x="1098" y="1913"/>
                  </a:cubicBezTo>
                  <a:cubicBezTo>
                    <a:pt x="647" y="1913"/>
                    <a:pt x="283" y="1548"/>
                    <a:pt x="283" y="1097"/>
                  </a:cubicBezTo>
                  <a:cubicBezTo>
                    <a:pt x="283" y="647"/>
                    <a:pt x="649" y="282"/>
                    <a:pt x="1098" y="282"/>
                  </a:cubicBezTo>
                  <a:close/>
                  <a:moveTo>
                    <a:pt x="1098" y="1"/>
                  </a:moveTo>
                  <a:cubicBezTo>
                    <a:pt x="493" y="1"/>
                    <a:pt x="1" y="493"/>
                    <a:pt x="1" y="1097"/>
                  </a:cubicBezTo>
                  <a:cubicBezTo>
                    <a:pt x="1" y="1702"/>
                    <a:pt x="493" y="2194"/>
                    <a:pt x="1098" y="2194"/>
                  </a:cubicBezTo>
                  <a:cubicBezTo>
                    <a:pt x="1702" y="2194"/>
                    <a:pt x="2195" y="1702"/>
                    <a:pt x="2195" y="1097"/>
                  </a:cubicBezTo>
                  <a:cubicBezTo>
                    <a:pt x="2195" y="493"/>
                    <a:pt x="1702" y="1"/>
                    <a:pt x="10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79"/>
            <p:cNvSpPr/>
            <p:nvPr/>
          </p:nvSpPr>
          <p:spPr>
            <a:xfrm>
              <a:off x="7587515" y="1734786"/>
              <a:ext cx="61943" cy="61943"/>
            </a:xfrm>
            <a:custGeom>
              <a:avLst/>
              <a:gdLst/>
              <a:ahLst/>
              <a:cxnLst/>
              <a:rect l="l" t="t" r="r" b="b"/>
              <a:pathLst>
                <a:path w="2195" h="2195" extrusionOk="0">
                  <a:moveTo>
                    <a:pt x="1097" y="284"/>
                  </a:moveTo>
                  <a:cubicBezTo>
                    <a:pt x="1546" y="284"/>
                    <a:pt x="1911" y="648"/>
                    <a:pt x="1914" y="1099"/>
                  </a:cubicBezTo>
                  <a:cubicBezTo>
                    <a:pt x="1914" y="1549"/>
                    <a:pt x="1546" y="1914"/>
                    <a:pt x="1097" y="1914"/>
                  </a:cubicBezTo>
                  <a:cubicBezTo>
                    <a:pt x="650" y="1914"/>
                    <a:pt x="284" y="1548"/>
                    <a:pt x="284" y="1099"/>
                  </a:cubicBezTo>
                  <a:cubicBezTo>
                    <a:pt x="284" y="648"/>
                    <a:pt x="650" y="284"/>
                    <a:pt x="1097" y="284"/>
                  </a:cubicBezTo>
                  <a:close/>
                  <a:moveTo>
                    <a:pt x="1097" y="0"/>
                  </a:moveTo>
                  <a:cubicBezTo>
                    <a:pt x="493" y="0"/>
                    <a:pt x="0" y="491"/>
                    <a:pt x="0" y="1097"/>
                  </a:cubicBezTo>
                  <a:cubicBezTo>
                    <a:pt x="0" y="1702"/>
                    <a:pt x="493" y="2194"/>
                    <a:pt x="1097" y="2194"/>
                  </a:cubicBezTo>
                  <a:cubicBezTo>
                    <a:pt x="1703" y="2194"/>
                    <a:pt x="2194" y="1702"/>
                    <a:pt x="2194" y="1097"/>
                  </a:cubicBezTo>
                  <a:cubicBezTo>
                    <a:pt x="2194" y="491"/>
                    <a:pt x="1703" y="0"/>
                    <a:pt x="109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79"/>
            <p:cNvSpPr/>
            <p:nvPr/>
          </p:nvSpPr>
          <p:spPr>
            <a:xfrm>
              <a:off x="7559916" y="1751380"/>
              <a:ext cx="33949" cy="14674"/>
            </a:xfrm>
            <a:custGeom>
              <a:avLst/>
              <a:gdLst/>
              <a:ahLst/>
              <a:cxnLst/>
              <a:rect l="l" t="t" r="r" b="b"/>
              <a:pathLst>
                <a:path w="1203" h="520" extrusionOk="0">
                  <a:moveTo>
                    <a:pt x="550" y="1"/>
                  </a:moveTo>
                  <a:cubicBezTo>
                    <a:pt x="365" y="1"/>
                    <a:pt x="192" y="63"/>
                    <a:pt x="63" y="178"/>
                  </a:cubicBezTo>
                  <a:cubicBezTo>
                    <a:pt x="5" y="230"/>
                    <a:pt x="1" y="320"/>
                    <a:pt x="53" y="378"/>
                  </a:cubicBezTo>
                  <a:cubicBezTo>
                    <a:pt x="81" y="409"/>
                    <a:pt x="119" y="425"/>
                    <a:pt x="157" y="425"/>
                  </a:cubicBezTo>
                  <a:cubicBezTo>
                    <a:pt x="191" y="425"/>
                    <a:pt x="225" y="413"/>
                    <a:pt x="252" y="389"/>
                  </a:cubicBezTo>
                  <a:cubicBezTo>
                    <a:pt x="329" y="321"/>
                    <a:pt x="434" y="284"/>
                    <a:pt x="548" y="284"/>
                  </a:cubicBezTo>
                  <a:cubicBezTo>
                    <a:pt x="567" y="284"/>
                    <a:pt x="586" y="285"/>
                    <a:pt x="605" y="287"/>
                  </a:cubicBezTo>
                  <a:cubicBezTo>
                    <a:pt x="739" y="301"/>
                    <a:pt x="858" y="365"/>
                    <a:pt x="928" y="461"/>
                  </a:cubicBezTo>
                  <a:cubicBezTo>
                    <a:pt x="955" y="499"/>
                    <a:pt x="999" y="519"/>
                    <a:pt x="1042" y="519"/>
                  </a:cubicBezTo>
                  <a:cubicBezTo>
                    <a:pt x="1071" y="519"/>
                    <a:pt x="1100" y="511"/>
                    <a:pt x="1127" y="492"/>
                  </a:cubicBezTo>
                  <a:cubicBezTo>
                    <a:pt x="1189" y="445"/>
                    <a:pt x="1202" y="358"/>
                    <a:pt x="1157" y="294"/>
                  </a:cubicBezTo>
                  <a:cubicBezTo>
                    <a:pt x="1039" y="133"/>
                    <a:pt x="848" y="30"/>
                    <a:pt x="634" y="5"/>
                  </a:cubicBezTo>
                  <a:cubicBezTo>
                    <a:pt x="606" y="2"/>
                    <a:pt x="578" y="1"/>
                    <a:pt x="5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79"/>
            <p:cNvSpPr/>
            <p:nvPr/>
          </p:nvSpPr>
          <p:spPr>
            <a:xfrm>
              <a:off x="7563697" y="1762103"/>
              <a:ext cx="17158" cy="40778"/>
            </a:xfrm>
            <a:custGeom>
              <a:avLst/>
              <a:gdLst/>
              <a:ahLst/>
              <a:cxnLst/>
              <a:rect l="l" t="t" r="r" b="b"/>
              <a:pathLst>
                <a:path w="608" h="1445" extrusionOk="0">
                  <a:moveTo>
                    <a:pt x="318" y="0"/>
                  </a:moveTo>
                  <a:cubicBezTo>
                    <a:pt x="248" y="0"/>
                    <a:pt x="185" y="49"/>
                    <a:pt x="175" y="122"/>
                  </a:cubicBezTo>
                  <a:lnTo>
                    <a:pt x="8" y="1281"/>
                  </a:lnTo>
                  <a:cubicBezTo>
                    <a:pt x="0" y="1325"/>
                    <a:pt x="15" y="1368"/>
                    <a:pt x="45" y="1400"/>
                  </a:cubicBezTo>
                  <a:cubicBezTo>
                    <a:pt x="73" y="1429"/>
                    <a:pt x="109" y="1444"/>
                    <a:pt x="147" y="1444"/>
                  </a:cubicBezTo>
                  <a:cubicBezTo>
                    <a:pt x="153" y="1444"/>
                    <a:pt x="157" y="1444"/>
                    <a:pt x="162" y="1440"/>
                  </a:cubicBezTo>
                  <a:lnTo>
                    <a:pt x="474" y="1405"/>
                  </a:lnTo>
                  <a:cubicBezTo>
                    <a:pt x="551" y="1396"/>
                    <a:pt x="608" y="1326"/>
                    <a:pt x="597" y="1249"/>
                  </a:cubicBezTo>
                  <a:cubicBezTo>
                    <a:pt x="589" y="1177"/>
                    <a:pt x="532" y="1125"/>
                    <a:pt x="457" y="1125"/>
                  </a:cubicBezTo>
                  <a:cubicBezTo>
                    <a:pt x="452" y="1125"/>
                    <a:pt x="447" y="1125"/>
                    <a:pt x="442" y="1126"/>
                  </a:cubicBezTo>
                  <a:lnTo>
                    <a:pt x="313" y="1140"/>
                  </a:lnTo>
                  <a:lnTo>
                    <a:pt x="313" y="1140"/>
                  </a:lnTo>
                  <a:lnTo>
                    <a:pt x="455" y="161"/>
                  </a:lnTo>
                  <a:cubicBezTo>
                    <a:pt x="465" y="86"/>
                    <a:pt x="413" y="13"/>
                    <a:pt x="334" y="1"/>
                  </a:cubicBezTo>
                  <a:cubicBezTo>
                    <a:pt x="329" y="1"/>
                    <a:pt x="323" y="0"/>
                    <a:pt x="31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79"/>
            <p:cNvSpPr/>
            <p:nvPr/>
          </p:nvSpPr>
          <p:spPr>
            <a:xfrm>
              <a:off x="7582097" y="1799975"/>
              <a:ext cx="25793" cy="12643"/>
            </a:xfrm>
            <a:custGeom>
              <a:avLst/>
              <a:gdLst/>
              <a:ahLst/>
              <a:cxnLst/>
              <a:rect l="l" t="t" r="r" b="b"/>
              <a:pathLst>
                <a:path w="914" h="448" extrusionOk="0">
                  <a:moveTo>
                    <a:pt x="752" y="1"/>
                  </a:moveTo>
                  <a:cubicBezTo>
                    <a:pt x="707" y="1"/>
                    <a:pt x="663" y="22"/>
                    <a:pt x="636" y="63"/>
                  </a:cubicBezTo>
                  <a:cubicBezTo>
                    <a:pt x="596" y="124"/>
                    <a:pt x="527" y="162"/>
                    <a:pt x="458" y="164"/>
                  </a:cubicBezTo>
                  <a:cubicBezTo>
                    <a:pt x="454" y="165"/>
                    <a:pt x="449" y="165"/>
                    <a:pt x="445" y="165"/>
                  </a:cubicBezTo>
                  <a:cubicBezTo>
                    <a:pt x="377" y="165"/>
                    <a:pt x="312" y="135"/>
                    <a:pt x="269" y="83"/>
                  </a:cubicBezTo>
                  <a:cubicBezTo>
                    <a:pt x="241" y="50"/>
                    <a:pt x="201" y="33"/>
                    <a:pt x="160" y="33"/>
                  </a:cubicBezTo>
                  <a:cubicBezTo>
                    <a:pt x="128" y="33"/>
                    <a:pt x="95" y="44"/>
                    <a:pt x="69" y="66"/>
                  </a:cubicBezTo>
                  <a:cubicBezTo>
                    <a:pt x="9" y="117"/>
                    <a:pt x="1" y="205"/>
                    <a:pt x="52" y="265"/>
                  </a:cubicBezTo>
                  <a:cubicBezTo>
                    <a:pt x="147" y="381"/>
                    <a:pt x="294" y="448"/>
                    <a:pt x="445" y="448"/>
                  </a:cubicBezTo>
                  <a:cubicBezTo>
                    <a:pt x="454" y="448"/>
                    <a:pt x="461" y="448"/>
                    <a:pt x="473" y="446"/>
                  </a:cubicBezTo>
                  <a:cubicBezTo>
                    <a:pt x="633" y="439"/>
                    <a:pt x="781" y="353"/>
                    <a:pt x="869" y="221"/>
                  </a:cubicBezTo>
                  <a:cubicBezTo>
                    <a:pt x="913" y="156"/>
                    <a:pt x="897" y="69"/>
                    <a:pt x="832" y="25"/>
                  </a:cubicBezTo>
                  <a:cubicBezTo>
                    <a:pt x="808" y="9"/>
                    <a:pt x="780" y="1"/>
                    <a:pt x="75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79"/>
            <p:cNvSpPr/>
            <p:nvPr/>
          </p:nvSpPr>
          <p:spPr>
            <a:xfrm>
              <a:off x="7613223" y="1789533"/>
              <a:ext cx="16452" cy="24072"/>
            </a:xfrm>
            <a:custGeom>
              <a:avLst/>
              <a:gdLst/>
              <a:ahLst/>
              <a:cxnLst/>
              <a:rect l="l" t="t" r="r" b="b"/>
              <a:pathLst>
                <a:path w="583" h="853" extrusionOk="0">
                  <a:moveTo>
                    <a:pt x="162" y="1"/>
                  </a:moveTo>
                  <a:cubicBezTo>
                    <a:pt x="142" y="1"/>
                    <a:pt x="121" y="5"/>
                    <a:pt x="102" y="14"/>
                  </a:cubicBezTo>
                  <a:cubicBezTo>
                    <a:pt x="31" y="46"/>
                    <a:pt x="0" y="131"/>
                    <a:pt x="32" y="200"/>
                  </a:cubicBezTo>
                  <a:lnTo>
                    <a:pt x="294" y="771"/>
                  </a:lnTo>
                  <a:cubicBezTo>
                    <a:pt x="317" y="822"/>
                    <a:pt x="368" y="853"/>
                    <a:pt x="423" y="853"/>
                  </a:cubicBezTo>
                  <a:cubicBezTo>
                    <a:pt x="444" y="853"/>
                    <a:pt x="462" y="850"/>
                    <a:pt x="481" y="840"/>
                  </a:cubicBezTo>
                  <a:cubicBezTo>
                    <a:pt x="551" y="808"/>
                    <a:pt x="583" y="723"/>
                    <a:pt x="550" y="654"/>
                  </a:cubicBezTo>
                  <a:lnTo>
                    <a:pt x="288" y="83"/>
                  </a:lnTo>
                  <a:cubicBezTo>
                    <a:pt x="265" y="31"/>
                    <a:pt x="214" y="1"/>
                    <a:pt x="16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79"/>
            <p:cNvSpPr/>
            <p:nvPr/>
          </p:nvSpPr>
          <p:spPr>
            <a:xfrm>
              <a:off x="7548515" y="1792976"/>
              <a:ext cx="12953" cy="30224"/>
            </a:xfrm>
            <a:custGeom>
              <a:avLst/>
              <a:gdLst/>
              <a:ahLst/>
              <a:cxnLst/>
              <a:rect l="l" t="t" r="r" b="b"/>
              <a:pathLst>
                <a:path w="459" h="1071" extrusionOk="0">
                  <a:moveTo>
                    <a:pt x="306" y="1"/>
                  </a:moveTo>
                  <a:cubicBezTo>
                    <a:pt x="239" y="1"/>
                    <a:pt x="179" y="47"/>
                    <a:pt x="166" y="115"/>
                  </a:cubicBezTo>
                  <a:lnTo>
                    <a:pt x="15" y="904"/>
                  </a:lnTo>
                  <a:cubicBezTo>
                    <a:pt x="1" y="979"/>
                    <a:pt x="52" y="1055"/>
                    <a:pt x="129" y="1069"/>
                  </a:cubicBezTo>
                  <a:cubicBezTo>
                    <a:pt x="137" y="1071"/>
                    <a:pt x="146" y="1071"/>
                    <a:pt x="155" y="1071"/>
                  </a:cubicBezTo>
                  <a:cubicBezTo>
                    <a:pt x="220" y="1071"/>
                    <a:pt x="281" y="1026"/>
                    <a:pt x="293" y="956"/>
                  </a:cubicBezTo>
                  <a:lnTo>
                    <a:pt x="444" y="168"/>
                  </a:lnTo>
                  <a:cubicBezTo>
                    <a:pt x="458" y="91"/>
                    <a:pt x="408" y="17"/>
                    <a:pt x="331" y="3"/>
                  </a:cubicBezTo>
                  <a:cubicBezTo>
                    <a:pt x="322" y="1"/>
                    <a:pt x="314" y="1"/>
                    <a:pt x="30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36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0" name="Google Shape;5200;p7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Family</a:t>
            </a:r>
            <a:r>
              <a:rPr lang="en"/>
              <a:t> life icon pack</a:t>
            </a:r>
            <a:endParaRPr/>
          </a:p>
        </p:txBody>
      </p:sp>
      <p:grpSp>
        <p:nvGrpSpPr>
          <p:cNvPr id="5201" name="Google Shape;5201;p78"/>
          <p:cNvGrpSpPr/>
          <p:nvPr/>
        </p:nvGrpSpPr>
        <p:grpSpPr>
          <a:xfrm>
            <a:off x="7726975" y="4006660"/>
            <a:ext cx="263469" cy="327688"/>
            <a:chOff x="7726975" y="3930460"/>
            <a:chExt cx="263469" cy="327688"/>
          </a:xfrm>
        </p:grpSpPr>
        <p:sp>
          <p:nvSpPr>
            <p:cNvPr id="5202" name="Google Shape;5202;p78"/>
            <p:cNvSpPr/>
            <p:nvPr/>
          </p:nvSpPr>
          <p:spPr>
            <a:xfrm>
              <a:off x="7827272" y="4119768"/>
              <a:ext cx="63154" cy="75992"/>
            </a:xfrm>
            <a:custGeom>
              <a:avLst/>
              <a:gdLst/>
              <a:ahLst/>
              <a:cxnLst/>
              <a:rect l="l" t="t" r="r" b="b"/>
              <a:pathLst>
                <a:path w="2194" h="2640" extrusionOk="0">
                  <a:moveTo>
                    <a:pt x="0" y="0"/>
                  </a:moveTo>
                  <a:lnTo>
                    <a:pt x="0" y="2464"/>
                  </a:lnTo>
                  <a:lnTo>
                    <a:pt x="1097" y="2640"/>
                  </a:lnTo>
                  <a:lnTo>
                    <a:pt x="2194" y="2464"/>
                  </a:lnTo>
                  <a:lnTo>
                    <a:pt x="2190" y="2464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78"/>
            <p:cNvSpPr/>
            <p:nvPr/>
          </p:nvSpPr>
          <p:spPr>
            <a:xfrm>
              <a:off x="7827272" y="4119711"/>
              <a:ext cx="63068" cy="70984"/>
            </a:xfrm>
            <a:custGeom>
              <a:avLst/>
              <a:gdLst/>
              <a:ahLst/>
              <a:cxnLst/>
              <a:rect l="l" t="t" r="r" b="b"/>
              <a:pathLst>
                <a:path w="2191" h="2466" extrusionOk="0">
                  <a:moveTo>
                    <a:pt x="0" y="0"/>
                  </a:moveTo>
                  <a:lnTo>
                    <a:pt x="0" y="2"/>
                  </a:lnTo>
                  <a:lnTo>
                    <a:pt x="0" y="2466"/>
                  </a:lnTo>
                  <a:lnTo>
                    <a:pt x="438" y="2466"/>
                  </a:lnTo>
                  <a:lnTo>
                    <a:pt x="438" y="955"/>
                  </a:lnTo>
                  <a:cubicBezTo>
                    <a:pt x="653" y="1003"/>
                    <a:pt x="873" y="1030"/>
                    <a:pt x="1095" y="1030"/>
                  </a:cubicBezTo>
                  <a:cubicBezTo>
                    <a:pt x="1474" y="1030"/>
                    <a:pt x="1844" y="957"/>
                    <a:pt x="2190" y="816"/>
                  </a:cubicBezTo>
                  <a:lnTo>
                    <a:pt x="2190" y="0"/>
                  </a:ln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78"/>
            <p:cNvSpPr/>
            <p:nvPr/>
          </p:nvSpPr>
          <p:spPr>
            <a:xfrm>
              <a:off x="7765090" y="4035852"/>
              <a:ext cx="29418" cy="33794"/>
            </a:xfrm>
            <a:custGeom>
              <a:avLst/>
              <a:gdLst/>
              <a:ahLst/>
              <a:cxnLst/>
              <a:rect l="l" t="t" r="r" b="b"/>
              <a:pathLst>
                <a:path w="1022" h="1174" extrusionOk="0">
                  <a:moveTo>
                    <a:pt x="587" y="0"/>
                  </a:moveTo>
                  <a:cubicBezTo>
                    <a:pt x="262" y="0"/>
                    <a:pt x="1" y="262"/>
                    <a:pt x="1" y="587"/>
                  </a:cubicBezTo>
                  <a:cubicBezTo>
                    <a:pt x="1" y="910"/>
                    <a:pt x="262" y="1173"/>
                    <a:pt x="587" y="1173"/>
                  </a:cubicBezTo>
                  <a:lnTo>
                    <a:pt x="1021" y="1173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78"/>
            <p:cNvSpPr/>
            <p:nvPr/>
          </p:nvSpPr>
          <p:spPr>
            <a:xfrm>
              <a:off x="7923193" y="4035737"/>
              <a:ext cx="29418" cy="33794"/>
            </a:xfrm>
            <a:custGeom>
              <a:avLst/>
              <a:gdLst/>
              <a:ahLst/>
              <a:cxnLst/>
              <a:rect l="l" t="t" r="r" b="b"/>
              <a:pathLst>
                <a:path w="1022" h="1174" extrusionOk="0">
                  <a:moveTo>
                    <a:pt x="1" y="1"/>
                  </a:moveTo>
                  <a:lnTo>
                    <a:pt x="1" y="1174"/>
                  </a:lnTo>
                  <a:lnTo>
                    <a:pt x="435" y="1174"/>
                  </a:lnTo>
                  <a:cubicBezTo>
                    <a:pt x="758" y="1174"/>
                    <a:pt x="1021" y="913"/>
                    <a:pt x="1021" y="587"/>
                  </a:cubicBezTo>
                  <a:cubicBezTo>
                    <a:pt x="1021" y="264"/>
                    <a:pt x="758" y="1"/>
                    <a:pt x="435" y="1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78"/>
            <p:cNvSpPr/>
            <p:nvPr/>
          </p:nvSpPr>
          <p:spPr>
            <a:xfrm>
              <a:off x="7790999" y="3978449"/>
              <a:ext cx="135750" cy="158087"/>
            </a:xfrm>
            <a:custGeom>
              <a:avLst/>
              <a:gdLst/>
              <a:ahLst/>
              <a:cxnLst/>
              <a:rect l="l" t="t" r="r" b="b"/>
              <a:pathLst>
                <a:path w="4716" h="5492" extrusionOk="0">
                  <a:moveTo>
                    <a:pt x="1136" y="0"/>
                  </a:moveTo>
                  <a:cubicBezTo>
                    <a:pt x="509" y="0"/>
                    <a:pt x="0" y="510"/>
                    <a:pt x="0" y="1136"/>
                  </a:cubicBezTo>
                  <a:lnTo>
                    <a:pt x="0" y="3727"/>
                  </a:lnTo>
                  <a:cubicBezTo>
                    <a:pt x="0" y="4189"/>
                    <a:pt x="240" y="4620"/>
                    <a:pt x="633" y="4861"/>
                  </a:cubicBezTo>
                  <a:lnTo>
                    <a:pt x="1054" y="5122"/>
                  </a:lnTo>
                  <a:cubicBezTo>
                    <a:pt x="1454" y="5369"/>
                    <a:pt x="1906" y="5492"/>
                    <a:pt x="2358" y="5492"/>
                  </a:cubicBezTo>
                  <a:cubicBezTo>
                    <a:pt x="2810" y="5492"/>
                    <a:pt x="3262" y="5369"/>
                    <a:pt x="3662" y="5122"/>
                  </a:cubicBezTo>
                  <a:lnTo>
                    <a:pt x="4081" y="4861"/>
                  </a:lnTo>
                  <a:cubicBezTo>
                    <a:pt x="4476" y="4618"/>
                    <a:pt x="4716" y="4189"/>
                    <a:pt x="4716" y="3727"/>
                  </a:cubicBezTo>
                  <a:lnTo>
                    <a:pt x="4716" y="1136"/>
                  </a:lnTo>
                  <a:cubicBezTo>
                    <a:pt x="4716" y="510"/>
                    <a:pt x="4205" y="0"/>
                    <a:pt x="3580" y="0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78"/>
            <p:cNvSpPr/>
            <p:nvPr/>
          </p:nvSpPr>
          <p:spPr>
            <a:xfrm>
              <a:off x="7790999" y="3978449"/>
              <a:ext cx="75014" cy="158087"/>
            </a:xfrm>
            <a:custGeom>
              <a:avLst/>
              <a:gdLst/>
              <a:ahLst/>
              <a:cxnLst/>
              <a:rect l="l" t="t" r="r" b="b"/>
              <a:pathLst>
                <a:path w="2606" h="5492" extrusionOk="0">
                  <a:moveTo>
                    <a:pt x="1136" y="0"/>
                  </a:moveTo>
                  <a:cubicBezTo>
                    <a:pt x="509" y="0"/>
                    <a:pt x="0" y="509"/>
                    <a:pt x="0" y="1136"/>
                  </a:cubicBezTo>
                  <a:lnTo>
                    <a:pt x="0" y="3726"/>
                  </a:lnTo>
                  <a:cubicBezTo>
                    <a:pt x="0" y="4189"/>
                    <a:pt x="240" y="4618"/>
                    <a:pt x="633" y="4861"/>
                  </a:cubicBezTo>
                  <a:lnTo>
                    <a:pt x="1054" y="5122"/>
                  </a:lnTo>
                  <a:cubicBezTo>
                    <a:pt x="1454" y="5368"/>
                    <a:pt x="1907" y="5492"/>
                    <a:pt x="2360" y="5492"/>
                  </a:cubicBezTo>
                  <a:cubicBezTo>
                    <a:pt x="2442" y="5492"/>
                    <a:pt x="2524" y="5488"/>
                    <a:pt x="2606" y="5480"/>
                  </a:cubicBezTo>
                  <a:cubicBezTo>
                    <a:pt x="2236" y="5442"/>
                    <a:pt x="1875" y="5323"/>
                    <a:pt x="1548" y="5122"/>
                  </a:cubicBezTo>
                  <a:lnTo>
                    <a:pt x="1129" y="4861"/>
                  </a:lnTo>
                  <a:cubicBezTo>
                    <a:pt x="736" y="4620"/>
                    <a:pt x="496" y="4189"/>
                    <a:pt x="496" y="3726"/>
                  </a:cubicBezTo>
                  <a:lnTo>
                    <a:pt x="496" y="1136"/>
                  </a:lnTo>
                  <a:cubicBezTo>
                    <a:pt x="496" y="509"/>
                    <a:pt x="1004" y="0"/>
                    <a:pt x="1632" y="0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78"/>
            <p:cNvSpPr/>
            <p:nvPr/>
          </p:nvSpPr>
          <p:spPr>
            <a:xfrm>
              <a:off x="7766788" y="3935095"/>
              <a:ext cx="176164" cy="84513"/>
            </a:xfrm>
            <a:custGeom>
              <a:avLst/>
              <a:gdLst/>
              <a:ahLst/>
              <a:cxnLst/>
              <a:rect l="l" t="t" r="r" b="b"/>
              <a:pathLst>
                <a:path w="6120" h="2936" extrusionOk="0">
                  <a:moveTo>
                    <a:pt x="1826" y="1"/>
                  </a:moveTo>
                  <a:cubicBezTo>
                    <a:pt x="800" y="1"/>
                    <a:pt x="1" y="888"/>
                    <a:pt x="107" y="1906"/>
                  </a:cubicBezTo>
                  <a:lnTo>
                    <a:pt x="168" y="2482"/>
                  </a:lnTo>
                  <a:cubicBezTo>
                    <a:pt x="194" y="2740"/>
                    <a:pt x="413" y="2935"/>
                    <a:pt x="671" y="2935"/>
                  </a:cubicBezTo>
                  <a:lnTo>
                    <a:pt x="2853" y="2935"/>
                  </a:lnTo>
                  <a:cubicBezTo>
                    <a:pt x="3507" y="2935"/>
                    <a:pt x="4136" y="2694"/>
                    <a:pt x="4620" y="2256"/>
                  </a:cubicBezTo>
                  <a:cubicBezTo>
                    <a:pt x="4655" y="2225"/>
                    <a:pt x="4696" y="2211"/>
                    <a:pt x="4737" y="2211"/>
                  </a:cubicBezTo>
                  <a:cubicBezTo>
                    <a:pt x="4827" y="2211"/>
                    <a:pt x="4913" y="2282"/>
                    <a:pt x="4913" y="2386"/>
                  </a:cubicBezTo>
                  <a:cubicBezTo>
                    <a:pt x="4913" y="2688"/>
                    <a:pt x="5158" y="2935"/>
                    <a:pt x="5462" y="2935"/>
                  </a:cubicBezTo>
                  <a:lnTo>
                    <a:pt x="5557" y="2935"/>
                  </a:lnTo>
                  <a:lnTo>
                    <a:pt x="5812" y="2614"/>
                  </a:lnTo>
                  <a:cubicBezTo>
                    <a:pt x="6042" y="2329"/>
                    <a:pt x="6120" y="1951"/>
                    <a:pt x="6022" y="1600"/>
                  </a:cubicBezTo>
                  <a:lnTo>
                    <a:pt x="5985" y="1462"/>
                  </a:lnTo>
                  <a:cubicBezTo>
                    <a:pt x="5898" y="1143"/>
                    <a:pt x="5607" y="925"/>
                    <a:pt x="5278" y="925"/>
                  </a:cubicBezTo>
                  <a:cubicBezTo>
                    <a:pt x="5277" y="925"/>
                    <a:pt x="5275" y="925"/>
                    <a:pt x="5274" y="925"/>
                  </a:cubicBezTo>
                  <a:lnTo>
                    <a:pt x="5270" y="925"/>
                  </a:lnTo>
                  <a:cubicBezTo>
                    <a:pt x="5173" y="925"/>
                    <a:pt x="5087" y="865"/>
                    <a:pt x="5054" y="776"/>
                  </a:cubicBezTo>
                  <a:cubicBezTo>
                    <a:pt x="4876" y="310"/>
                    <a:pt x="4426" y="1"/>
                    <a:pt x="3927" y="1"/>
                  </a:cubicBez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78"/>
            <p:cNvSpPr/>
            <p:nvPr/>
          </p:nvSpPr>
          <p:spPr>
            <a:xfrm>
              <a:off x="7766788" y="3935152"/>
              <a:ext cx="67558" cy="84484"/>
            </a:xfrm>
            <a:custGeom>
              <a:avLst/>
              <a:gdLst/>
              <a:ahLst/>
              <a:cxnLst/>
              <a:rect l="l" t="t" r="r" b="b"/>
              <a:pathLst>
                <a:path w="2347" h="2935" extrusionOk="0">
                  <a:moveTo>
                    <a:pt x="1826" y="1"/>
                  </a:moveTo>
                  <a:cubicBezTo>
                    <a:pt x="800" y="1"/>
                    <a:pt x="1" y="888"/>
                    <a:pt x="109" y="1908"/>
                  </a:cubicBezTo>
                  <a:lnTo>
                    <a:pt x="168" y="2482"/>
                  </a:lnTo>
                  <a:cubicBezTo>
                    <a:pt x="194" y="2739"/>
                    <a:pt x="413" y="2935"/>
                    <a:pt x="671" y="2935"/>
                  </a:cubicBezTo>
                  <a:lnTo>
                    <a:pt x="1193" y="2935"/>
                  </a:lnTo>
                  <a:cubicBezTo>
                    <a:pt x="932" y="2933"/>
                    <a:pt x="717" y="2738"/>
                    <a:pt x="690" y="2482"/>
                  </a:cubicBezTo>
                  <a:lnTo>
                    <a:pt x="630" y="1908"/>
                  </a:lnTo>
                  <a:cubicBezTo>
                    <a:pt x="523" y="888"/>
                    <a:pt x="1323" y="1"/>
                    <a:pt x="2347" y="1"/>
                  </a:cubicBezTo>
                  <a:close/>
                </a:path>
              </a:pathLst>
            </a:custGeom>
            <a:solidFill>
              <a:srgbClr val="9F6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78"/>
            <p:cNvSpPr/>
            <p:nvPr/>
          </p:nvSpPr>
          <p:spPr>
            <a:xfrm>
              <a:off x="7818866" y="4077911"/>
              <a:ext cx="79994" cy="21474"/>
            </a:xfrm>
            <a:custGeom>
              <a:avLst/>
              <a:gdLst/>
              <a:ahLst/>
              <a:cxnLst/>
              <a:rect l="l" t="t" r="r" b="b"/>
              <a:pathLst>
                <a:path w="2779" h="746" extrusionOk="0">
                  <a:moveTo>
                    <a:pt x="847" y="0"/>
                  </a:moveTo>
                  <a:cubicBezTo>
                    <a:pt x="587" y="0"/>
                    <a:pt x="342" y="114"/>
                    <a:pt x="172" y="308"/>
                  </a:cubicBezTo>
                  <a:lnTo>
                    <a:pt x="134" y="349"/>
                  </a:lnTo>
                  <a:cubicBezTo>
                    <a:pt x="1" y="505"/>
                    <a:pt x="109" y="745"/>
                    <a:pt x="314" y="745"/>
                  </a:cubicBezTo>
                  <a:lnTo>
                    <a:pt x="609" y="745"/>
                  </a:lnTo>
                  <a:cubicBezTo>
                    <a:pt x="790" y="745"/>
                    <a:pt x="970" y="708"/>
                    <a:pt x="1133" y="633"/>
                  </a:cubicBezTo>
                  <a:lnTo>
                    <a:pt x="1163" y="621"/>
                  </a:lnTo>
                  <a:cubicBezTo>
                    <a:pt x="1235" y="589"/>
                    <a:pt x="1312" y="573"/>
                    <a:pt x="1388" y="573"/>
                  </a:cubicBezTo>
                  <a:cubicBezTo>
                    <a:pt x="1465" y="573"/>
                    <a:pt x="1542" y="589"/>
                    <a:pt x="1615" y="621"/>
                  </a:cubicBezTo>
                  <a:lnTo>
                    <a:pt x="1643" y="633"/>
                  </a:lnTo>
                  <a:cubicBezTo>
                    <a:pt x="1807" y="708"/>
                    <a:pt x="1988" y="745"/>
                    <a:pt x="2167" y="745"/>
                  </a:cubicBezTo>
                  <a:lnTo>
                    <a:pt x="2463" y="745"/>
                  </a:lnTo>
                  <a:cubicBezTo>
                    <a:pt x="2667" y="745"/>
                    <a:pt x="2779" y="503"/>
                    <a:pt x="2642" y="349"/>
                  </a:cubicBezTo>
                  <a:lnTo>
                    <a:pt x="2605" y="308"/>
                  </a:lnTo>
                  <a:cubicBezTo>
                    <a:pt x="2436" y="112"/>
                    <a:pt x="2189" y="0"/>
                    <a:pt x="1929" y="0"/>
                  </a:cubicBez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78"/>
            <p:cNvSpPr/>
            <p:nvPr/>
          </p:nvSpPr>
          <p:spPr>
            <a:xfrm>
              <a:off x="7731379" y="4160474"/>
              <a:ext cx="254805" cy="92630"/>
            </a:xfrm>
            <a:custGeom>
              <a:avLst/>
              <a:gdLst/>
              <a:ahLst/>
              <a:cxnLst/>
              <a:rect l="l" t="t" r="r" b="b"/>
              <a:pathLst>
                <a:path w="8852" h="3218" extrusionOk="0">
                  <a:moveTo>
                    <a:pt x="3331" y="1"/>
                  </a:moveTo>
                  <a:lnTo>
                    <a:pt x="1366" y="742"/>
                  </a:lnTo>
                  <a:cubicBezTo>
                    <a:pt x="729" y="982"/>
                    <a:pt x="266" y="1538"/>
                    <a:pt x="141" y="2207"/>
                  </a:cubicBezTo>
                  <a:lnTo>
                    <a:pt x="52" y="2694"/>
                  </a:lnTo>
                  <a:cubicBezTo>
                    <a:pt x="1" y="2966"/>
                    <a:pt x="212" y="3218"/>
                    <a:pt x="489" y="3218"/>
                  </a:cubicBezTo>
                  <a:lnTo>
                    <a:pt x="8365" y="3218"/>
                  </a:lnTo>
                  <a:cubicBezTo>
                    <a:pt x="8644" y="3218"/>
                    <a:pt x="8852" y="2966"/>
                    <a:pt x="8804" y="2694"/>
                  </a:cubicBezTo>
                  <a:lnTo>
                    <a:pt x="8715" y="2207"/>
                  </a:lnTo>
                  <a:cubicBezTo>
                    <a:pt x="8591" y="1538"/>
                    <a:pt x="8125" y="982"/>
                    <a:pt x="7490" y="742"/>
                  </a:cubicBezTo>
                  <a:lnTo>
                    <a:pt x="5525" y="1"/>
                  </a:lnTo>
                  <a:lnTo>
                    <a:pt x="4426" y="1130"/>
                  </a:lnTo>
                  <a:lnTo>
                    <a:pt x="33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78"/>
            <p:cNvSpPr/>
            <p:nvPr/>
          </p:nvSpPr>
          <p:spPr>
            <a:xfrm>
              <a:off x="7731379" y="4160474"/>
              <a:ext cx="104605" cy="92630"/>
            </a:xfrm>
            <a:custGeom>
              <a:avLst/>
              <a:gdLst/>
              <a:ahLst/>
              <a:cxnLst/>
              <a:rect l="l" t="t" r="r" b="b"/>
              <a:pathLst>
                <a:path w="3634" h="3218" extrusionOk="0">
                  <a:moveTo>
                    <a:pt x="3331" y="1"/>
                  </a:moveTo>
                  <a:lnTo>
                    <a:pt x="1366" y="742"/>
                  </a:lnTo>
                  <a:cubicBezTo>
                    <a:pt x="729" y="982"/>
                    <a:pt x="266" y="1538"/>
                    <a:pt x="141" y="2207"/>
                  </a:cubicBezTo>
                  <a:lnTo>
                    <a:pt x="52" y="2694"/>
                  </a:lnTo>
                  <a:cubicBezTo>
                    <a:pt x="1" y="2967"/>
                    <a:pt x="212" y="3218"/>
                    <a:pt x="489" y="3218"/>
                  </a:cubicBezTo>
                  <a:lnTo>
                    <a:pt x="667" y="3218"/>
                  </a:lnTo>
                  <a:cubicBezTo>
                    <a:pt x="614" y="3127"/>
                    <a:pt x="589" y="3017"/>
                    <a:pt x="610" y="2905"/>
                  </a:cubicBezTo>
                  <a:lnTo>
                    <a:pt x="699" y="2418"/>
                  </a:lnTo>
                  <a:cubicBezTo>
                    <a:pt x="820" y="1750"/>
                    <a:pt x="1286" y="1194"/>
                    <a:pt x="1922" y="954"/>
                  </a:cubicBezTo>
                  <a:lnTo>
                    <a:pt x="3634" y="310"/>
                  </a:lnTo>
                  <a:lnTo>
                    <a:pt x="3331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78"/>
            <p:cNvSpPr/>
            <p:nvPr/>
          </p:nvSpPr>
          <p:spPr>
            <a:xfrm>
              <a:off x="7801535" y="4160474"/>
              <a:ext cx="57225" cy="47726"/>
            </a:xfrm>
            <a:custGeom>
              <a:avLst/>
              <a:gdLst/>
              <a:ahLst/>
              <a:cxnLst/>
              <a:rect l="l" t="t" r="r" b="b"/>
              <a:pathLst>
                <a:path w="1988" h="1658" extrusionOk="0">
                  <a:moveTo>
                    <a:pt x="894" y="1"/>
                  </a:moveTo>
                  <a:lnTo>
                    <a:pt x="0" y="337"/>
                  </a:lnTo>
                  <a:lnTo>
                    <a:pt x="1093" y="1551"/>
                  </a:lnTo>
                  <a:cubicBezTo>
                    <a:pt x="1158" y="1622"/>
                    <a:pt x="1245" y="1658"/>
                    <a:pt x="1333" y="1658"/>
                  </a:cubicBezTo>
                  <a:cubicBezTo>
                    <a:pt x="1415" y="1658"/>
                    <a:pt x="1498" y="1626"/>
                    <a:pt x="1561" y="1563"/>
                  </a:cubicBezTo>
                  <a:lnTo>
                    <a:pt x="1987" y="1130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78"/>
            <p:cNvSpPr/>
            <p:nvPr/>
          </p:nvSpPr>
          <p:spPr>
            <a:xfrm>
              <a:off x="7801535" y="4160474"/>
              <a:ext cx="34341" cy="18768"/>
            </a:xfrm>
            <a:custGeom>
              <a:avLst/>
              <a:gdLst/>
              <a:ahLst/>
              <a:cxnLst/>
              <a:rect l="l" t="t" r="r" b="b"/>
              <a:pathLst>
                <a:path w="1193" h="652" extrusionOk="0">
                  <a:moveTo>
                    <a:pt x="894" y="1"/>
                  </a:moveTo>
                  <a:lnTo>
                    <a:pt x="0" y="337"/>
                  </a:lnTo>
                  <a:lnTo>
                    <a:pt x="285" y="651"/>
                  </a:lnTo>
                  <a:lnTo>
                    <a:pt x="1193" y="310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78"/>
            <p:cNvSpPr/>
            <p:nvPr/>
          </p:nvSpPr>
          <p:spPr>
            <a:xfrm>
              <a:off x="7858938" y="4160474"/>
              <a:ext cx="57167" cy="47726"/>
            </a:xfrm>
            <a:custGeom>
              <a:avLst/>
              <a:gdLst/>
              <a:ahLst/>
              <a:cxnLst/>
              <a:rect l="l" t="t" r="r" b="b"/>
              <a:pathLst>
                <a:path w="1986" h="1658" extrusionOk="0">
                  <a:moveTo>
                    <a:pt x="1094" y="1"/>
                  </a:moveTo>
                  <a:lnTo>
                    <a:pt x="1" y="1130"/>
                  </a:lnTo>
                  <a:lnTo>
                    <a:pt x="427" y="1563"/>
                  </a:lnTo>
                  <a:cubicBezTo>
                    <a:pt x="489" y="1626"/>
                    <a:pt x="571" y="1658"/>
                    <a:pt x="654" y="1658"/>
                  </a:cubicBezTo>
                  <a:cubicBezTo>
                    <a:pt x="741" y="1658"/>
                    <a:pt x="829" y="1622"/>
                    <a:pt x="893" y="1551"/>
                  </a:cubicBezTo>
                  <a:lnTo>
                    <a:pt x="1986" y="337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78"/>
            <p:cNvSpPr/>
            <p:nvPr/>
          </p:nvSpPr>
          <p:spPr>
            <a:xfrm>
              <a:off x="7815411" y="4073046"/>
              <a:ext cx="86844" cy="31145"/>
            </a:xfrm>
            <a:custGeom>
              <a:avLst/>
              <a:gdLst/>
              <a:ahLst/>
              <a:cxnLst/>
              <a:rect l="l" t="t" r="r" b="b"/>
              <a:pathLst>
                <a:path w="3017" h="1082" extrusionOk="0">
                  <a:moveTo>
                    <a:pt x="2049" y="331"/>
                  </a:moveTo>
                  <a:cubicBezTo>
                    <a:pt x="2261" y="331"/>
                    <a:pt x="2460" y="424"/>
                    <a:pt x="2599" y="583"/>
                  </a:cubicBezTo>
                  <a:lnTo>
                    <a:pt x="2636" y="624"/>
                  </a:lnTo>
                  <a:cubicBezTo>
                    <a:pt x="2663" y="656"/>
                    <a:pt x="2654" y="687"/>
                    <a:pt x="2647" y="703"/>
                  </a:cubicBezTo>
                  <a:cubicBezTo>
                    <a:pt x="2641" y="719"/>
                    <a:pt x="2623" y="745"/>
                    <a:pt x="2581" y="745"/>
                  </a:cubicBezTo>
                  <a:lnTo>
                    <a:pt x="2286" y="745"/>
                  </a:lnTo>
                  <a:cubicBezTo>
                    <a:pt x="2128" y="745"/>
                    <a:pt x="1975" y="711"/>
                    <a:pt x="1829" y="647"/>
                  </a:cubicBezTo>
                  <a:lnTo>
                    <a:pt x="1801" y="633"/>
                  </a:lnTo>
                  <a:cubicBezTo>
                    <a:pt x="1707" y="592"/>
                    <a:pt x="1608" y="572"/>
                    <a:pt x="1508" y="572"/>
                  </a:cubicBezTo>
                  <a:cubicBezTo>
                    <a:pt x="1409" y="572"/>
                    <a:pt x="1309" y="592"/>
                    <a:pt x="1216" y="633"/>
                  </a:cubicBezTo>
                  <a:lnTo>
                    <a:pt x="1187" y="647"/>
                  </a:lnTo>
                  <a:cubicBezTo>
                    <a:pt x="1043" y="711"/>
                    <a:pt x="891" y="745"/>
                    <a:pt x="732" y="745"/>
                  </a:cubicBezTo>
                  <a:lnTo>
                    <a:pt x="437" y="745"/>
                  </a:lnTo>
                  <a:cubicBezTo>
                    <a:pt x="396" y="745"/>
                    <a:pt x="379" y="719"/>
                    <a:pt x="370" y="703"/>
                  </a:cubicBezTo>
                  <a:cubicBezTo>
                    <a:pt x="363" y="687"/>
                    <a:pt x="354" y="656"/>
                    <a:pt x="380" y="624"/>
                  </a:cubicBezTo>
                  <a:lnTo>
                    <a:pt x="420" y="583"/>
                  </a:lnTo>
                  <a:cubicBezTo>
                    <a:pt x="556" y="424"/>
                    <a:pt x="757" y="331"/>
                    <a:pt x="967" y="331"/>
                  </a:cubicBezTo>
                  <a:close/>
                  <a:moveTo>
                    <a:pt x="967" y="1"/>
                  </a:moveTo>
                  <a:cubicBezTo>
                    <a:pt x="661" y="1"/>
                    <a:pt x="368" y="134"/>
                    <a:pt x="167" y="365"/>
                  </a:cubicBezTo>
                  <a:lnTo>
                    <a:pt x="130" y="408"/>
                  </a:lnTo>
                  <a:cubicBezTo>
                    <a:pt x="25" y="528"/>
                    <a:pt x="0" y="695"/>
                    <a:pt x="68" y="843"/>
                  </a:cubicBezTo>
                  <a:cubicBezTo>
                    <a:pt x="133" y="989"/>
                    <a:pt x="276" y="1081"/>
                    <a:pt x="436" y="1081"/>
                  </a:cubicBezTo>
                  <a:lnTo>
                    <a:pt x="732" y="1081"/>
                  </a:lnTo>
                  <a:cubicBezTo>
                    <a:pt x="937" y="1081"/>
                    <a:pt x="1136" y="1038"/>
                    <a:pt x="1322" y="955"/>
                  </a:cubicBezTo>
                  <a:lnTo>
                    <a:pt x="1351" y="943"/>
                  </a:lnTo>
                  <a:cubicBezTo>
                    <a:pt x="1401" y="920"/>
                    <a:pt x="1455" y="909"/>
                    <a:pt x="1508" y="909"/>
                  </a:cubicBezTo>
                  <a:cubicBezTo>
                    <a:pt x="1561" y="909"/>
                    <a:pt x="1615" y="920"/>
                    <a:pt x="1665" y="943"/>
                  </a:cubicBezTo>
                  <a:lnTo>
                    <a:pt x="1694" y="955"/>
                  </a:lnTo>
                  <a:cubicBezTo>
                    <a:pt x="1880" y="1038"/>
                    <a:pt x="2080" y="1081"/>
                    <a:pt x="2284" y="1081"/>
                  </a:cubicBezTo>
                  <a:lnTo>
                    <a:pt x="2581" y="1081"/>
                  </a:lnTo>
                  <a:cubicBezTo>
                    <a:pt x="2741" y="1081"/>
                    <a:pt x="2883" y="989"/>
                    <a:pt x="2949" y="843"/>
                  </a:cubicBezTo>
                  <a:cubicBezTo>
                    <a:pt x="3016" y="695"/>
                    <a:pt x="2993" y="528"/>
                    <a:pt x="2886" y="408"/>
                  </a:cubicBezTo>
                  <a:lnTo>
                    <a:pt x="2849" y="365"/>
                  </a:lnTo>
                  <a:cubicBezTo>
                    <a:pt x="2647" y="134"/>
                    <a:pt x="2355" y="1"/>
                    <a:pt x="2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78"/>
            <p:cNvSpPr/>
            <p:nvPr/>
          </p:nvSpPr>
          <p:spPr>
            <a:xfrm>
              <a:off x="7826091" y="4049267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84" y="0"/>
                    <a:pt x="1" y="85"/>
                    <a:pt x="1" y="187"/>
                  </a:cubicBezTo>
                  <a:cubicBezTo>
                    <a:pt x="1" y="288"/>
                    <a:pt x="86" y="373"/>
                    <a:pt x="187" y="373"/>
                  </a:cubicBezTo>
                  <a:cubicBezTo>
                    <a:pt x="290" y="373"/>
                    <a:pt x="374" y="288"/>
                    <a:pt x="374" y="187"/>
                  </a:cubicBezTo>
                  <a:cubicBezTo>
                    <a:pt x="374" y="85"/>
                    <a:pt x="290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78"/>
            <p:cNvSpPr/>
            <p:nvPr/>
          </p:nvSpPr>
          <p:spPr>
            <a:xfrm>
              <a:off x="7815497" y="4033347"/>
              <a:ext cx="31951" cy="9585"/>
            </a:xfrm>
            <a:custGeom>
              <a:avLst/>
              <a:gdLst/>
              <a:ahLst/>
              <a:cxnLst/>
              <a:rect l="l" t="t" r="r" b="b"/>
              <a:pathLst>
                <a:path w="1110" h="333" extrusionOk="0">
                  <a:moveTo>
                    <a:pt x="168" y="0"/>
                  </a:moveTo>
                  <a:cubicBezTo>
                    <a:pt x="75" y="0"/>
                    <a:pt x="1" y="75"/>
                    <a:pt x="1" y="167"/>
                  </a:cubicBezTo>
                  <a:cubicBezTo>
                    <a:pt x="1" y="258"/>
                    <a:pt x="75" y="333"/>
                    <a:pt x="168" y="333"/>
                  </a:cubicBezTo>
                  <a:lnTo>
                    <a:pt x="943" y="333"/>
                  </a:lnTo>
                  <a:cubicBezTo>
                    <a:pt x="1033" y="333"/>
                    <a:pt x="1110" y="258"/>
                    <a:pt x="1110" y="167"/>
                  </a:cubicBezTo>
                  <a:cubicBezTo>
                    <a:pt x="1110" y="75"/>
                    <a:pt x="1033" y="0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78"/>
            <p:cNvSpPr/>
            <p:nvPr/>
          </p:nvSpPr>
          <p:spPr>
            <a:xfrm>
              <a:off x="7880788" y="4049267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84" y="0"/>
                    <a:pt x="1" y="84"/>
                    <a:pt x="1" y="187"/>
                  </a:cubicBezTo>
                  <a:cubicBezTo>
                    <a:pt x="1" y="290"/>
                    <a:pt x="84" y="373"/>
                    <a:pt x="187" y="373"/>
                  </a:cubicBezTo>
                  <a:cubicBezTo>
                    <a:pt x="290" y="373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78"/>
            <p:cNvSpPr/>
            <p:nvPr/>
          </p:nvSpPr>
          <p:spPr>
            <a:xfrm>
              <a:off x="7870194" y="4033347"/>
              <a:ext cx="31894" cy="9585"/>
            </a:xfrm>
            <a:custGeom>
              <a:avLst/>
              <a:gdLst/>
              <a:ahLst/>
              <a:cxnLst/>
              <a:rect l="l" t="t" r="r" b="b"/>
              <a:pathLst>
                <a:path w="1108" h="333" extrusionOk="0">
                  <a:moveTo>
                    <a:pt x="166" y="0"/>
                  </a:moveTo>
                  <a:cubicBezTo>
                    <a:pt x="75" y="0"/>
                    <a:pt x="1" y="75"/>
                    <a:pt x="1" y="167"/>
                  </a:cubicBezTo>
                  <a:cubicBezTo>
                    <a:pt x="1" y="258"/>
                    <a:pt x="75" y="333"/>
                    <a:pt x="166" y="333"/>
                  </a:cubicBezTo>
                  <a:lnTo>
                    <a:pt x="943" y="333"/>
                  </a:lnTo>
                  <a:cubicBezTo>
                    <a:pt x="1033" y="333"/>
                    <a:pt x="1108" y="258"/>
                    <a:pt x="1108" y="167"/>
                  </a:cubicBezTo>
                  <a:cubicBezTo>
                    <a:pt x="1108" y="75"/>
                    <a:pt x="1033" y="0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78"/>
            <p:cNvSpPr/>
            <p:nvPr/>
          </p:nvSpPr>
          <p:spPr>
            <a:xfrm>
              <a:off x="7846559" y="4107850"/>
              <a:ext cx="24467" cy="10564"/>
            </a:xfrm>
            <a:custGeom>
              <a:avLst/>
              <a:gdLst/>
              <a:ahLst/>
              <a:cxnLst/>
              <a:rect l="l" t="t" r="r" b="b"/>
              <a:pathLst>
                <a:path w="850" h="367" extrusionOk="0">
                  <a:moveTo>
                    <a:pt x="669" y="0"/>
                  </a:moveTo>
                  <a:cubicBezTo>
                    <a:pt x="655" y="0"/>
                    <a:pt x="640" y="2"/>
                    <a:pt x="626" y="5"/>
                  </a:cubicBezTo>
                  <a:lnTo>
                    <a:pt x="587" y="13"/>
                  </a:lnTo>
                  <a:cubicBezTo>
                    <a:pt x="534" y="26"/>
                    <a:pt x="479" y="33"/>
                    <a:pt x="425" y="33"/>
                  </a:cubicBezTo>
                  <a:cubicBezTo>
                    <a:pt x="371" y="33"/>
                    <a:pt x="317" y="26"/>
                    <a:pt x="264" y="13"/>
                  </a:cubicBezTo>
                  <a:lnTo>
                    <a:pt x="226" y="5"/>
                  </a:lnTo>
                  <a:cubicBezTo>
                    <a:pt x="212" y="2"/>
                    <a:pt x="199" y="0"/>
                    <a:pt x="185" y="0"/>
                  </a:cubicBezTo>
                  <a:cubicBezTo>
                    <a:pt x="110" y="0"/>
                    <a:pt x="42" y="51"/>
                    <a:pt x="24" y="126"/>
                  </a:cubicBezTo>
                  <a:cubicBezTo>
                    <a:pt x="0" y="215"/>
                    <a:pt x="56" y="308"/>
                    <a:pt x="144" y="329"/>
                  </a:cubicBezTo>
                  <a:lnTo>
                    <a:pt x="184" y="338"/>
                  </a:lnTo>
                  <a:cubicBezTo>
                    <a:pt x="264" y="357"/>
                    <a:pt x="343" y="366"/>
                    <a:pt x="425" y="366"/>
                  </a:cubicBezTo>
                  <a:cubicBezTo>
                    <a:pt x="507" y="366"/>
                    <a:pt x="587" y="357"/>
                    <a:pt x="667" y="338"/>
                  </a:cubicBezTo>
                  <a:lnTo>
                    <a:pt x="706" y="329"/>
                  </a:lnTo>
                  <a:cubicBezTo>
                    <a:pt x="795" y="308"/>
                    <a:pt x="850" y="215"/>
                    <a:pt x="827" y="126"/>
                  </a:cubicBezTo>
                  <a:cubicBezTo>
                    <a:pt x="809" y="50"/>
                    <a:pt x="743" y="0"/>
                    <a:pt x="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78"/>
            <p:cNvSpPr/>
            <p:nvPr/>
          </p:nvSpPr>
          <p:spPr>
            <a:xfrm>
              <a:off x="7726975" y="3930460"/>
              <a:ext cx="263469" cy="327688"/>
            </a:xfrm>
            <a:custGeom>
              <a:avLst/>
              <a:gdLst/>
              <a:ahLst/>
              <a:cxnLst/>
              <a:rect l="l" t="t" r="r" b="b"/>
              <a:pathLst>
                <a:path w="9153" h="11384" extrusionOk="0">
                  <a:moveTo>
                    <a:pt x="7247" y="3825"/>
                  </a:moveTo>
                  <a:cubicBezTo>
                    <a:pt x="7478" y="3825"/>
                    <a:pt x="7668" y="4013"/>
                    <a:pt x="7668" y="4244"/>
                  </a:cubicBezTo>
                  <a:cubicBezTo>
                    <a:pt x="7668" y="4475"/>
                    <a:pt x="7478" y="4664"/>
                    <a:pt x="7247" y="4664"/>
                  </a:cubicBezTo>
                  <a:lnTo>
                    <a:pt x="7103" y="4664"/>
                  </a:lnTo>
                  <a:lnTo>
                    <a:pt x="7103" y="4411"/>
                  </a:lnTo>
                  <a:lnTo>
                    <a:pt x="7219" y="4411"/>
                  </a:lnTo>
                  <a:cubicBezTo>
                    <a:pt x="7309" y="4411"/>
                    <a:pt x="7386" y="4337"/>
                    <a:pt x="7386" y="4244"/>
                  </a:cubicBezTo>
                  <a:cubicBezTo>
                    <a:pt x="7386" y="4154"/>
                    <a:pt x="7309" y="4079"/>
                    <a:pt x="7219" y="4079"/>
                  </a:cubicBezTo>
                  <a:lnTo>
                    <a:pt x="7103" y="4079"/>
                  </a:lnTo>
                  <a:lnTo>
                    <a:pt x="7103" y="3825"/>
                  </a:lnTo>
                  <a:close/>
                  <a:moveTo>
                    <a:pt x="2057" y="3827"/>
                  </a:moveTo>
                  <a:lnTo>
                    <a:pt x="2057" y="4081"/>
                  </a:lnTo>
                  <a:lnTo>
                    <a:pt x="1942" y="4081"/>
                  </a:lnTo>
                  <a:cubicBezTo>
                    <a:pt x="1851" y="4081"/>
                    <a:pt x="1776" y="4156"/>
                    <a:pt x="1776" y="4248"/>
                  </a:cubicBezTo>
                  <a:cubicBezTo>
                    <a:pt x="1776" y="4339"/>
                    <a:pt x="1851" y="4413"/>
                    <a:pt x="1942" y="4413"/>
                  </a:cubicBezTo>
                  <a:lnTo>
                    <a:pt x="2057" y="4413"/>
                  </a:lnTo>
                  <a:lnTo>
                    <a:pt x="2057" y="4667"/>
                  </a:lnTo>
                  <a:lnTo>
                    <a:pt x="1913" y="4667"/>
                  </a:lnTo>
                  <a:cubicBezTo>
                    <a:pt x="1682" y="4667"/>
                    <a:pt x="1494" y="4479"/>
                    <a:pt x="1494" y="4248"/>
                  </a:cubicBezTo>
                  <a:cubicBezTo>
                    <a:pt x="1494" y="4017"/>
                    <a:pt x="1682" y="3827"/>
                    <a:pt x="1913" y="3827"/>
                  </a:cubicBezTo>
                  <a:close/>
                  <a:moveTo>
                    <a:pt x="5313" y="331"/>
                  </a:moveTo>
                  <a:cubicBezTo>
                    <a:pt x="5742" y="331"/>
                    <a:pt x="6133" y="599"/>
                    <a:pt x="6284" y="999"/>
                  </a:cubicBezTo>
                  <a:cubicBezTo>
                    <a:pt x="6341" y="1152"/>
                    <a:pt x="6490" y="1255"/>
                    <a:pt x="6657" y="1255"/>
                  </a:cubicBezTo>
                  <a:lnTo>
                    <a:pt x="6664" y="1255"/>
                  </a:lnTo>
                  <a:cubicBezTo>
                    <a:pt x="6916" y="1255"/>
                    <a:pt x="7140" y="1426"/>
                    <a:pt x="7210" y="1671"/>
                  </a:cubicBezTo>
                  <a:lnTo>
                    <a:pt x="7247" y="1808"/>
                  </a:lnTo>
                  <a:cubicBezTo>
                    <a:pt x="7331" y="2108"/>
                    <a:pt x="7263" y="2430"/>
                    <a:pt x="7069" y="2671"/>
                  </a:cubicBezTo>
                  <a:lnTo>
                    <a:pt x="6863" y="2933"/>
                  </a:lnTo>
                  <a:lnTo>
                    <a:pt x="6851" y="2933"/>
                  </a:lnTo>
                  <a:cubicBezTo>
                    <a:pt x="6639" y="2933"/>
                    <a:pt x="6469" y="2760"/>
                    <a:pt x="6469" y="2551"/>
                  </a:cubicBezTo>
                  <a:cubicBezTo>
                    <a:pt x="6469" y="2412"/>
                    <a:pt x="6390" y="2293"/>
                    <a:pt x="6266" y="2236"/>
                  </a:cubicBezTo>
                  <a:cubicBezTo>
                    <a:pt x="6221" y="2216"/>
                    <a:pt x="6174" y="2206"/>
                    <a:pt x="6127" y="2206"/>
                  </a:cubicBezTo>
                  <a:cubicBezTo>
                    <a:pt x="6044" y="2206"/>
                    <a:pt x="5962" y="2237"/>
                    <a:pt x="5896" y="2295"/>
                  </a:cubicBezTo>
                  <a:cubicBezTo>
                    <a:pt x="5441" y="2705"/>
                    <a:pt x="4855" y="2933"/>
                    <a:pt x="4242" y="2933"/>
                  </a:cubicBezTo>
                  <a:lnTo>
                    <a:pt x="3449" y="2933"/>
                  </a:lnTo>
                  <a:cubicBezTo>
                    <a:pt x="3358" y="2933"/>
                    <a:pt x="3282" y="3007"/>
                    <a:pt x="3282" y="3098"/>
                  </a:cubicBezTo>
                  <a:cubicBezTo>
                    <a:pt x="3282" y="3190"/>
                    <a:pt x="3358" y="3265"/>
                    <a:pt x="3449" y="3265"/>
                  </a:cubicBezTo>
                  <a:lnTo>
                    <a:pt x="4242" y="3265"/>
                  </a:lnTo>
                  <a:cubicBezTo>
                    <a:pt x="4936" y="3265"/>
                    <a:pt x="5603" y="3007"/>
                    <a:pt x="6118" y="2543"/>
                  </a:cubicBezTo>
                  <a:cubicBezTo>
                    <a:pt x="6121" y="2542"/>
                    <a:pt x="6122" y="2540"/>
                    <a:pt x="6124" y="2540"/>
                  </a:cubicBezTo>
                  <a:cubicBezTo>
                    <a:pt x="6125" y="2540"/>
                    <a:pt x="6126" y="2541"/>
                    <a:pt x="6127" y="2542"/>
                  </a:cubicBezTo>
                  <a:cubicBezTo>
                    <a:pt x="6133" y="2543"/>
                    <a:pt x="6133" y="2545"/>
                    <a:pt x="6133" y="2549"/>
                  </a:cubicBezTo>
                  <a:cubicBezTo>
                    <a:pt x="6133" y="2920"/>
                    <a:pt x="6415" y="3224"/>
                    <a:pt x="6776" y="3263"/>
                  </a:cubicBezTo>
                  <a:lnTo>
                    <a:pt x="6776" y="5398"/>
                  </a:lnTo>
                  <a:cubicBezTo>
                    <a:pt x="6776" y="5807"/>
                    <a:pt x="6570" y="6178"/>
                    <a:pt x="6223" y="6391"/>
                  </a:cubicBezTo>
                  <a:lnTo>
                    <a:pt x="5804" y="6651"/>
                  </a:lnTo>
                  <a:cubicBezTo>
                    <a:pt x="5429" y="6882"/>
                    <a:pt x="5008" y="6997"/>
                    <a:pt x="4586" y="6997"/>
                  </a:cubicBezTo>
                  <a:cubicBezTo>
                    <a:pt x="4167" y="6997"/>
                    <a:pt x="3744" y="6882"/>
                    <a:pt x="3369" y="6651"/>
                  </a:cubicBezTo>
                  <a:lnTo>
                    <a:pt x="2944" y="6386"/>
                  </a:lnTo>
                  <a:cubicBezTo>
                    <a:pt x="2598" y="6173"/>
                    <a:pt x="2391" y="5803"/>
                    <a:pt x="2391" y="5394"/>
                  </a:cubicBezTo>
                  <a:lnTo>
                    <a:pt x="2391" y="3263"/>
                  </a:lnTo>
                  <a:lnTo>
                    <a:pt x="2829" y="3263"/>
                  </a:lnTo>
                  <a:cubicBezTo>
                    <a:pt x="2919" y="3263"/>
                    <a:pt x="2996" y="3187"/>
                    <a:pt x="2996" y="3096"/>
                  </a:cubicBezTo>
                  <a:cubicBezTo>
                    <a:pt x="2996" y="3006"/>
                    <a:pt x="2919" y="2929"/>
                    <a:pt x="2829" y="2929"/>
                  </a:cubicBezTo>
                  <a:lnTo>
                    <a:pt x="2054" y="2929"/>
                  </a:lnTo>
                  <a:cubicBezTo>
                    <a:pt x="1879" y="2929"/>
                    <a:pt x="1736" y="2799"/>
                    <a:pt x="1718" y="2627"/>
                  </a:cubicBezTo>
                  <a:lnTo>
                    <a:pt x="1657" y="2053"/>
                  </a:lnTo>
                  <a:cubicBezTo>
                    <a:pt x="1613" y="1614"/>
                    <a:pt x="1755" y="1175"/>
                    <a:pt x="2052" y="846"/>
                  </a:cubicBezTo>
                  <a:cubicBezTo>
                    <a:pt x="2347" y="517"/>
                    <a:pt x="2768" y="331"/>
                    <a:pt x="3211" y="331"/>
                  </a:cubicBezTo>
                  <a:close/>
                  <a:moveTo>
                    <a:pt x="3651" y="7156"/>
                  </a:moveTo>
                  <a:cubicBezTo>
                    <a:pt x="3947" y="7269"/>
                    <a:pt x="4261" y="7326"/>
                    <a:pt x="4579" y="7326"/>
                  </a:cubicBezTo>
                  <a:cubicBezTo>
                    <a:pt x="4899" y="7326"/>
                    <a:pt x="5212" y="7268"/>
                    <a:pt x="5509" y="7157"/>
                  </a:cubicBezTo>
                  <a:lnTo>
                    <a:pt x="5509" y="7923"/>
                  </a:lnTo>
                  <a:lnTo>
                    <a:pt x="4579" y="8880"/>
                  </a:lnTo>
                  <a:lnTo>
                    <a:pt x="3651" y="7922"/>
                  </a:lnTo>
                  <a:lnTo>
                    <a:pt x="3651" y="7156"/>
                  </a:lnTo>
                  <a:close/>
                  <a:moveTo>
                    <a:pt x="3442" y="8186"/>
                  </a:moveTo>
                  <a:lnTo>
                    <a:pt x="4348" y="9120"/>
                  </a:lnTo>
                  <a:lnTo>
                    <a:pt x="4035" y="9434"/>
                  </a:lnTo>
                  <a:cubicBezTo>
                    <a:pt x="4003" y="9466"/>
                    <a:pt x="3964" y="9482"/>
                    <a:pt x="3922" y="9482"/>
                  </a:cubicBezTo>
                  <a:cubicBezTo>
                    <a:pt x="3879" y="9482"/>
                    <a:pt x="3840" y="9461"/>
                    <a:pt x="3811" y="9431"/>
                  </a:cubicBezTo>
                  <a:lnTo>
                    <a:pt x="2880" y="8398"/>
                  </a:lnTo>
                  <a:lnTo>
                    <a:pt x="3442" y="8186"/>
                  </a:lnTo>
                  <a:close/>
                  <a:moveTo>
                    <a:pt x="5720" y="8185"/>
                  </a:moveTo>
                  <a:lnTo>
                    <a:pt x="6284" y="8394"/>
                  </a:lnTo>
                  <a:lnTo>
                    <a:pt x="5352" y="9431"/>
                  </a:lnTo>
                  <a:cubicBezTo>
                    <a:pt x="5324" y="9461"/>
                    <a:pt x="5283" y="9482"/>
                    <a:pt x="5242" y="9482"/>
                  </a:cubicBezTo>
                  <a:cubicBezTo>
                    <a:pt x="5200" y="9482"/>
                    <a:pt x="5159" y="9466"/>
                    <a:pt x="5128" y="9434"/>
                  </a:cubicBezTo>
                  <a:lnTo>
                    <a:pt x="4816" y="9118"/>
                  </a:lnTo>
                  <a:lnTo>
                    <a:pt x="5720" y="8185"/>
                  </a:lnTo>
                  <a:close/>
                  <a:moveTo>
                    <a:pt x="3200" y="0"/>
                  </a:moveTo>
                  <a:cubicBezTo>
                    <a:pt x="2663" y="0"/>
                    <a:pt x="2151" y="228"/>
                    <a:pt x="1792" y="626"/>
                  </a:cubicBezTo>
                  <a:cubicBezTo>
                    <a:pt x="1435" y="1024"/>
                    <a:pt x="1259" y="1557"/>
                    <a:pt x="1316" y="2090"/>
                  </a:cubicBezTo>
                  <a:lnTo>
                    <a:pt x="1375" y="2666"/>
                  </a:lnTo>
                  <a:cubicBezTo>
                    <a:pt x="1410" y="3007"/>
                    <a:pt x="1698" y="3267"/>
                    <a:pt x="2041" y="3267"/>
                  </a:cubicBezTo>
                  <a:lnTo>
                    <a:pt x="2047" y="3267"/>
                  </a:lnTo>
                  <a:lnTo>
                    <a:pt x="2047" y="3496"/>
                  </a:lnTo>
                  <a:lnTo>
                    <a:pt x="1903" y="3496"/>
                  </a:lnTo>
                  <a:cubicBezTo>
                    <a:pt x="1487" y="3496"/>
                    <a:pt x="1149" y="3834"/>
                    <a:pt x="1149" y="4250"/>
                  </a:cubicBezTo>
                  <a:cubicBezTo>
                    <a:pt x="1149" y="4666"/>
                    <a:pt x="1487" y="5003"/>
                    <a:pt x="1903" y="5003"/>
                  </a:cubicBezTo>
                  <a:lnTo>
                    <a:pt x="2047" y="5003"/>
                  </a:lnTo>
                  <a:lnTo>
                    <a:pt x="2047" y="5398"/>
                  </a:lnTo>
                  <a:cubicBezTo>
                    <a:pt x="2047" y="5922"/>
                    <a:pt x="2313" y="6400"/>
                    <a:pt x="2759" y="6676"/>
                  </a:cubicBezTo>
                  <a:lnTo>
                    <a:pt x="3179" y="6935"/>
                  </a:lnTo>
                  <a:cubicBezTo>
                    <a:pt x="3221" y="6962"/>
                    <a:pt x="3266" y="6987"/>
                    <a:pt x="3308" y="7012"/>
                  </a:cubicBezTo>
                  <a:lnTo>
                    <a:pt x="3308" y="7883"/>
                  </a:lnTo>
                  <a:lnTo>
                    <a:pt x="2839" y="8060"/>
                  </a:lnTo>
                  <a:lnTo>
                    <a:pt x="1451" y="8585"/>
                  </a:lnTo>
                  <a:cubicBezTo>
                    <a:pt x="765" y="8844"/>
                    <a:pt x="255" y="9452"/>
                    <a:pt x="122" y="10175"/>
                  </a:cubicBezTo>
                  <a:lnTo>
                    <a:pt x="33" y="10660"/>
                  </a:lnTo>
                  <a:cubicBezTo>
                    <a:pt x="1" y="10842"/>
                    <a:pt x="49" y="11023"/>
                    <a:pt x="164" y="11163"/>
                  </a:cubicBezTo>
                  <a:cubicBezTo>
                    <a:pt x="280" y="11304"/>
                    <a:pt x="451" y="11384"/>
                    <a:pt x="634" y="11384"/>
                  </a:cubicBezTo>
                  <a:lnTo>
                    <a:pt x="8509" y="11384"/>
                  </a:lnTo>
                  <a:cubicBezTo>
                    <a:pt x="8692" y="11384"/>
                    <a:pt x="8863" y="11304"/>
                    <a:pt x="8978" y="11163"/>
                  </a:cubicBezTo>
                  <a:cubicBezTo>
                    <a:pt x="9104" y="11012"/>
                    <a:pt x="9152" y="10829"/>
                    <a:pt x="9120" y="10652"/>
                  </a:cubicBezTo>
                  <a:lnTo>
                    <a:pt x="9031" y="10166"/>
                  </a:lnTo>
                  <a:cubicBezTo>
                    <a:pt x="8914" y="9527"/>
                    <a:pt x="8496" y="8967"/>
                    <a:pt x="7917" y="8670"/>
                  </a:cubicBezTo>
                  <a:cubicBezTo>
                    <a:pt x="7893" y="8658"/>
                    <a:pt x="7867" y="8652"/>
                    <a:pt x="7841" y="8652"/>
                  </a:cubicBezTo>
                  <a:cubicBezTo>
                    <a:pt x="7780" y="8652"/>
                    <a:pt x="7722" y="8685"/>
                    <a:pt x="7691" y="8745"/>
                  </a:cubicBezTo>
                  <a:cubicBezTo>
                    <a:pt x="7650" y="8826"/>
                    <a:pt x="7682" y="8926"/>
                    <a:pt x="7764" y="8968"/>
                  </a:cubicBezTo>
                  <a:cubicBezTo>
                    <a:pt x="8253" y="9217"/>
                    <a:pt x="8605" y="9688"/>
                    <a:pt x="8703" y="10229"/>
                  </a:cubicBezTo>
                  <a:lnTo>
                    <a:pt x="8792" y="10714"/>
                  </a:lnTo>
                  <a:cubicBezTo>
                    <a:pt x="8808" y="10797"/>
                    <a:pt x="8784" y="10879"/>
                    <a:pt x="8731" y="10943"/>
                  </a:cubicBezTo>
                  <a:cubicBezTo>
                    <a:pt x="8678" y="11007"/>
                    <a:pt x="8601" y="11043"/>
                    <a:pt x="8518" y="11043"/>
                  </a:cubicBezTo>
                  <a:lnTo>
                    <a:pt x="7368" y="11043"/>
                  </a:lnTo>
                  <a:lnTo>
                    <a:pt x="7243" y="10486"/>
                  </a:lnTo>
                  <a:cubicBezTo>
                    <a:pt x="7226" y="10409"/>
                    <a:pt x="7157" y="10355"/>
                    <a:pt x="7078" y="10355"/>
                  </a:cubicBezTo>
                  <a:cubicBezTo>
                    <a:pt x="7067" y="10355"/>
                    <a:pt x="7055" y="10356"/>
                    <a:pt x="7043" y="10358"/>
                  </a:cubicBezTo>
                  <a:cubicBezTo>
                    <a:pt x="6954" y="10380"/>
                    <a:pt x="6897" y="10469"/>
                    <a:pt x="6916" y="10559"/>
                  </a:cubicBezTo>
                  <a:lnTo>
                    <a:pt x="7025" y="11043"/>
                  </a:lnTo>
                  <a:lnTo>
                    <a:pt x="2135" y="11043"/>
                  </a:lnTo>
                  <a:lnTo>
                    <a:pt x="2244" y="10559"/>
                  </a:lnTo>
                  <a:cubicBezTo>
                    <a:pt x="2263" y="10470"/>
                    <a:pt x="2208" y="10380"/>
                    <a:pt x="2118" y="10358"/>
                  </a:cubicBezTo>
                  <a:cubicBezTo>
                    <a:pt x="2106" y="10356"/>
                    <a:pt x="2094" y="10354"/>
                    <a:pt x="2082" y="10354"/>
                  </a:cubicBezTo>
                  <a:cubicBezTo>
                    <a:pt x="2005" y="10354"/>
                    <a:pt x="1935" y="10406"/>
                    <a:pt x="1917" y="10486"/>
                  </a:cubicBezTo>
                  <a:lnTo>
                    <a:pt x="1792" y="11043"/>
                  </a:lnTo>
                  <a:lnTo>
                    <a:pt x="642" y="11043"/>
                  </a:lnTo>
                  <a:cubicBezTo>
                    <a:pt x="561" y="11043"/>
                    <a:pt x="483" y="11007"/>
                    <a:pt x="429" y="10943"/>
                  </a:cubicBezTo>
                  <a:cubicBezTo>
                    <a:pt x="376" y="10879"/>
                    <a:pt x="353" y="10797"/>
                    <a:pt x="369" y="10714"/>
                  </a:cubicBezTo>
                  <a:lnTo>
                    <a:pt x="458" y="10229"/>
                  </a:lnTo>
                  <a:cubicBezTo>
                    <a:pt x="570" y="9619"/>
                    <a:pt x="998" y="9109"/>
                    <a:pt x="1576" y="8890"/>
                  </a:cubicBezTo>
                  <a:lnTo>
                    <a:pt x="2542" y="8526"/>
                  </a:lnTo>
                  <a:lnTo>
                    <a:pt x="3559" y="9656"/>
                  </a:lnTo>
                  <a:cubicBezTo>
                    <a:pt x="3648" y="9758"/>
                    <a:pt x="3778" y="9814"/>
                    <a:pt x="3911" y="9820"/>
                  </a:cubicBezTo>
                  <a:lnTo>
                    <a:pt x="3922" y="9820"/>
                  </a:lnTo>
                  <a:cubicBezTo>
                    <a:pt x="4050" y="9820"/>
                    <a:pt x="4178" y="9766"/>
                    <a:pt x="4268" y="9674"/>
                  </a:cubicBezTo>
                  <a:lnTo>
                    <a:pt x="4577" y="9361"/>
                  </a:lnTo>
                  <a:lnTo>
                    <a:pt x="4885" y="9674"/>
                  </a:lnTo>
                  <a:cubicBezTo>
                    <a:pt x="4977" y="9768"/>
                    <a:pt x="5104" y="9820"/>
                    <a:pt x="5232" y="9820"/>
                  </a:cubicBezTo>
                  <a:lnTo>
                    <a:pt x="5244" y="9820"/>
                  </a:lnTo>
                  <a:cubicBezTo>
                    <a:pt x="5377" y="9816"/>
                    <a:pt x="5505" y="9758"/>
                    <a:pt x="5594" y="9656"/>
                  </a:cubicBezTo>
                  <a:lnTo>
                    <a:pt x="6613" y="8526"/>
                  </a:lnTo>
                  <a:lnTo>
                    <a:pt x="7131" y="8721"/>
                  </a:lnTo>
                  <a:cubicBezTo>
                    <a:pt x="7151" y="8729"/>
                    <a:pt x="7172" y="8732"/>
                    <a:pt x="7190" y="8732"/>
                  </a:cubicBezTo>
                  <a:cubicBezTo>
                    <a:pt x="7256" y="8732"/>
                    <a:pt x="7320" y="8691"/>
                    <a:pt x="7345" y="8624"/>
                  </a:cubicBezTo>
                  <a:cubicBezTo>
                    <a:pt x="7379" y="8537"/>
                    <a:pt x="7334" y="8442"/>
                    <a:pt x="7247" y="8409"/>
                  </a:cubicBezTo>
                  <a:lnTo>
                    <a:pt x="6474" y="8117"/>
                  </a:lnTo>
                  <a:lnTo>
                    <a:pt x="5836" y="7877"/>
                  </a:lnTo>
                  <a:lnTo>
                    <a:pt x="5836" y="7006"/>
                  </a:lnTo>
                  <a:cubicBezTo>
                    <a:pt x="5880" y="6981"/>
                    <a:pt x="5923" y="6958"/>
                    <a:pt x="5966" y="6932"/>
                  </a:cubicBezTo>
                  <a:lnTo>
                    <a:pt x="6385" y="6670"/>
                  </a:lnTo>
                  <a:cubicBezTo>
                    <a:pt x="6831" y="6395"/>
                    <a:pt x="7098" y="5919"/>
                    <a:pt x="7098" y="5394"/>
                  </a:cubicBezTo>
                  <a:lnTo>
                    <a:pt x="7098" y="4998"/>
                  </a:lnTo>
                  <a:lnTo>
                    <a:pt x="7243" y="4998"/>
                  </a:lnTo>
                  <a:cubicBezTo>
                    <a:pt x="7658" y="4998"/>
                    <a:pt x="7995" y="4660"/>
                    <a:pt x="7995" y="4244"/>
                  </a:cubicBezTo>
                  <a:cubicBezTo>
                    <a:pt x="7995" y="3830"/>
                    <a:pt x="7658" y="3493"/>
                    <a:pt x="7243" y="3493"/>
                  </a:cubicBezTo>
                  <a:lnTo>
                    <a:pt x="7098" y="3493"/>
                  </a:lnTo>
                  <a:lnTo>
                    <a:pt x="7098" y="3157"/>
                  </a:lnTo>
                  <a:lnTo>
                    <a:pt x="7318" y="2881"/>
                  </a:lnTo>
                  <a:cubicBezTo>
                    <a:pt x="7578" y="2556"/>
                    <a:pt x="7666" y="2120"/>
                    <a:pt x="7558" y="1719"/>
                  </a:cubicBezTo>
                  <a:lnTo>
                    <a:pt x="7521" y="1582"/>
                  </a:lnTo>
                  <a:cubicBezTo>
                    <a:pt x="7413" y="1192"/>
                    <a:pt x="7056" y="921"/>
                    <a:pt x="6648" y="921"/>
                  </a:cubicBezTo>
                  <a:cubicBezTo>
                    <a:pt x="6647" y="921"/>
                    <a:pt x="6646" y="921"/>
                    <a:pt x="6645" y="921"/>
                  </a:cubicBezTo>
                  <a:cubicBezTo>
                    <a:pt x="6618" y="921"/>
                    <a:pt x="6595" y="907"/>
                    <a:pt x="6586" y="882"/>
                  </a:cubicBezTo>
                  <a:cubicBezTo>
                    <a:pt x="6383" y="352"/>
                    <a:pt x="5868" y="0"/>
                    <a:pt x="5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3" name="Google Shape;5223;p78"/>
          <p:cNvGrpSpPr/>
          <p:nvPr/>
        </p:nvGrpSpPr>
        <p:grpSpPr>
          <a:xfrm>
            <a:off x="6996944" y="4006573"/>
            <a:ext cx="262360" cy="327584"/>
            <a:chOff x="6996944" y="3930373"/>
            <a:chExt cx="262360" cy="327584"/>
          </a:xfrm>
        </p:grpSpPr>
        <p:sp>
          <p:nvSpPr>
            <p:cNvPr id="5224" name="Google Shape;5224;p78"/>
            <p:cNvSpPr/>
            <p:nvPr/>
          </p:nvSpPr>
          <p:spPr>
            <a:xfrm>
              <a:off x="7141747" y="4042502"/>
              <a:ext cx="112751" cy="210562"/>
            </a:xfrm>
            <a:custGeom>
              <a:avLst/>
              <a:gdLst/>
              <a:ahLst/>
              <a:cxnLst/>
              <a:rect l="l" t="t" r="r" b="b"/>
              <a:pathLst>
                <a:path w="3917" h="7315" extrusionOk="0">
                  <a:moveTo>
                    <a:pt x="2702" y="0"/>
                  </a:moveTo>
                  <a:cubicBezTo>
                    <a:pt x="2480" y="0"/>
                    <a:pt x="2299" y="180"/>
                    <a:pt x="2299" y="404"/>
                  </a:cubicBezTo>
                  <a:lnTo>
                    <a:pt x="2299" y="1197"/>
                  </a:lnTo>
                  <a:cubicBezTo>
                    <a:pt x="2299" y="974"/>
                    <a:pt x="2118" y="793"/>
                    <a:pt x="1894" y="793"/>
                  </a:cubicBezTo>
                  <a:cubicBezTo>
                    <a:pt x="1671" y="793"/>
                    <a:pt x="1490" y="973"/>
                    <a:pt x="1490" y="1197"/>
                  </a:cubicBezTo>
                  <a:lnTo>
                    <a:pt x="1490" y="1916"/>
                  </a:lnTo>
                  <a:cubicBezTo>
                    <a:pt x="1490" y="1694"/>
                    <a:pt x="1309" y="1513"/>
                    <a:pt x="1085" y="1513"/>
                  </a:cubicBezTo>
                  <a:cubicBezTo>
                    <a:pt x="863" y="1513"/>
                    <a:pt x="681" y="1692"/>
                    <a:pt x="681" y="1916"/>
                  </a:cubicBezTo>
                  <a:lnTo>
                    <a:pt x="681" y="4035"/>
                  </a:lnTo>
                  <a:lnTo>
                    <a:pt x="442" y="4200"/>
                  </a:lnTo>
                  <a:cubicBezTo>
                    <a:pt x="166" y="4390"/>
                    <a:pt x="1" y="4703"/>
                    <a:pt x="1" y="5036"/>
                  </a:cubicBezTo>
                  <a:lnTo>
                    <a:pt x="1" y="6980"/>
                  </a:lnTo>
                  <a:cubicBezTo>
                    <a:pt x="1" y="7165"/>
                    <a:pt x="150" y="7314"/>
                    <a:pt x="335" y="7314"/>
                  </a:cubicBezTo>
                  <a:lnTo>
                    <a:pt x="1931" y="7314"/>
                  </a:lnTo>
                  <a:cubicBezTo>
                    <a:pt x="2116" y="7314"/>
                    <a:pt x="2265" y="7165"/>
                    <a:pt x="2265" y="6980"/>
                  </a:cubicBezTo>
                  <a:lnTo>
                    <a:pt x="2265" y="6697"/>
                  </a:lnTo>
                  <a:cubicBezTo>
                    <a:pt x="2265" y="6479"/>
                    <a:pt x="2347" y="6266"/>
                    <a:pt x="2496" y="6100"/>
                  </a:cubicBezTo>
                  <a:lnTo>
                    <a:pt x="3570" y="4917"/>
                  </a:lnTo>
                  <a:cubicBezTo>
                    <a:pt x="3792" y="4671"/>
                    <a:pt x="3913" y="4351"/>
                    <a:pt x="3913" y="4021"/>
                  </a:cubicBezTo>
                  <a:lnTo>
                    <a:pt x="3913" y="788"/>
                  </a:lnTo>
                  <a:cubicBezTo>
                    <a:pt x="3916" y="566"/>
                    <a:pt x="3737" y="386"/>
                    <a:pt x="3511" y="386"/>
                  </a:cubicBezTo>
                  <a:cubicBezTo>
                    <a:pt x="3289" y="386"/>
                    <a:pt x="3108" y="566"/>
                    <a:pt x="3108" y="790"/>
                  </a:cubicBezTo>
                  <a:lnTo>
                    <a:pt x="3108" y="404"/>
                  </a:lnTo>
                  <a:cubicBezTo>
                    <a:pt x="3108" y="182"/>
                    <a:pt x="2928" y="0"/>
                    <a:pt x="2702" y="0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78"/>
            <p:cNvSpPr/>
            <p:nvPr/>
          </p:nvSpPr>
          <p:spPr>
            <a:xfrm>
              <a:off x="7001809" y="4042502"/>
              <a:ext cx="112751" cy="210591"/>
            </a:xfrm>
            <a:custGeom>
              <a:avLst/>
              <a:gdLst/>
              <a:ahLst/>
              <a:cxnLst/>
              <a:rect l="l" t="t" r="r" b="b"/>
              <a:pathLst>
                <a:path w="3917" h="7316" extrusionOk="0">
                  <a:moveTo>
                    <a:pt x="1215" y="0"/>
                  </a:moveTo>
                  <a:cubicBezTo>
                    <a:pt x="993" y="0"/>
                    <a:pt x="809" y="180"/>
                    <a:pt x="809" y="404"/>
                  </a:cubicBezTo>
                  <a:lnTo>
                    <a:pt x="809" y="790"/>
                  </a:lnTo>
                  <a:cubicBezTo>
                    <a:pt x="809" y="567"/>
                    <a:pt x="630" y="386"/>
                    <a:pt x="406" y="386"/>
                  </a:cubicBezTo>
                  <a:cubicBezTo>
                    <a:pt x="180" y="386"/>
                    <a:pt x="1" y="566"/>
                    <a:pt x="1" y="790"/>
                  </a:cubicBezTo>
                  <a:lnTo>
                    <a:pt x="1" y="4023"/>
                  </a:lnTo>
                  <a:cubicBezTo>
                    <a:pt x="1" y="4353"/>
                    <a:pt x="123" y="4671"/>
                    <a:pt x="346" y="4918"/>
                  </a:cubicBezTo>
                  <a:lnTo>
                    <a:pt x="1419" y="6102"/>
                  </a:lnTo>
                  <a:cubicBezTo>
                    <a:pt x="1567" y="6267"/>
                    <a:pt x="1650" y="6479"/>
                    <a:pt x="1650" y="6701"/>
                  </a:cubicBezTo>
                  <a:lnTo>
                    <a:pt x="1650" y="6982"/>
                  </a:lnTo>
                  <a:cubicBezTo>
                    <a:pt x="1650" y="7167"/>
                    <a:pt x="1798" y="7316"/>
                    <a:pt x="1982" y="7316"/>
                  </a:cubicBezTo>
                  <a:lnTo>
                    <a:pt x="3580" y="7316"/>
                  </a:lnTo>
                  <a:cubicBezTo>
                    <a:pt x="3765" y="7316"/>
                    <a:pt x="3913" y="7167"/>
                    <a:pt x="3913" y="6982"/>
                  </a:cubicBezTo>
                  <a:lnTo>
                    <a:pt x="3913" y="5039"/>
                  </a:lnTo>
                  <a:cubicBezTo>
                    <a:pt x="3916" y="4703"/>
                    <a:pt x="3751" y="4392"/>
                    <a:pt x="3475" y="4200"/>
                  </a:cubicBezTo>
                  <a:lnTo>
                    <a:pt x="3236" y="4035"/>
                  </a:lnTo>
                  <a:lnTo>
                    <a:pt x="3236" y="1916"/>
                  </a:lnTo>
                  <a:cubicBezTo>
                    <a:pt x="3236" y="1694"/>
                    <a:pt x="3056" y="1513"/>
                    <a:pt x="2832" y="1513"/>
                  </a:cubicBezTo>
                  <a:cubicBezTo>
                    <a:pt x="2610" y="1513"/>
                    <a:pt x="2427" y="1692"/>
                    <a:pt x="2427" y="1916"/>
                  </a:cubicBezTo>
                  <a:lnTo>
                    <a:pt x="2427" y="1197"/>
                  </a:lnTo>
                  <a:cubicBezTo>
                    <a:pt x="2427" y="974"/>
                    <a:pt x="2247" y="793"/>
                    <a:pt x="2023" y="793"/>
                  </a:cubicBezTo>
                  <a:cubicBezTo>
                    <a:pt x="1798" y="793"/>
                    <a:pt x="1618" y="973"/>
                    <a:pt x="1618" y="1197"/>
                  </a:cubicBezTo>
                  <a:lnTo>
                    <a:pt x="1618" y="404"/>
                  </a:lnTo>
                  <a:cubicBezTo>
                    <a:pt x="1618" y="182"/>
                    <a:pt x="1439" y="0"/>
                    <a:pt x="1215" y="0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78"/>
            <p:cNvSpPr/>
            <p:nvPr/>
          </p:nvSpPr>
          <p:spPr>
            <a:xfrm>
              <a:off x="7044703" y="3935238"/>
              <a:ext cx="167068" cy="119429"/>
            </a:xfrm>
            <a:custGeom>
              <a:avLst/>
              <a:gdLst/>
              <a:ahLst/>
              <a:cxnLst/>
              <a:rect l="l" t="t" r="r" b="b"/>
              <a:pathLst>
                <a:path w="5804" h="4149" extrusionOk="0">
                  <a:moveTo>
                    <a:pt x="1465" y="1"/>
                  </a:moveTo>
                  <a:cubicBezTo>
                    <a:pt x="1044" y="1"/>
                    <a:pt x="629" y="201"/>
                    <a:pt x="373" y="577"/>
                  </a:cubicBezTo>
                  <a:cubicBezTo>
                    <a:pt x="0" y="1126"/>
                    <a:pt x="93" y="1869"/>
                    <a:pt x="590" y="2308"/>
                  </a:cubicBezTo>
                  <a:lnTo>
                    <a:pt x="2510" y="4002"/>
                  </a:lnTo>
                  <a:cubicBezTo>
                    <a:pt x="2623" y="4100"/>
                    <a:pt x="2762" y="4149"/>
                    <a:pt x="2901" y="4149"/>
                  </a:cubicBezTo>
                  <a:cubicBezTo>
                    <a:pt x="3040" y="4149"/>
                    <a:pt x="3179" y="4100"/>
                    <a:pt x="3290" y="4002"/>
                  </a:cubicBezTo>
                  <a:lnTo>
                    <a:pt x="5210" y="2308"/>
                  </a:lnTo>
                  <a:cubicBezTo>
                    <a:pt x="5707" y="1869"/>
                    <a:pt x="5803" y="1126"/>
                    <a:pt x="5426" y="577"/>
                  </a:cubicBezTo>
                  <a:cubicBezTo>
                    <a:pt x="5171" y="201"/>
                    <a:pt x="4756" y="1"/>
                    <a:pt x="4335" y="1"/>
                  </a:cubicBezTo>
                  <a:cubicBezTo>
                    <a:pt x="4049" y="1"/>
                    <a:pt x="3759" y="94"/>
                    <a:pt x="3516" y="287"/>
                  </a:cubicBezTo>
                  <a:lnTo>
                    <a:pt x="3128" y="595"/>
                  </a:lnTo>
                  <a:cubicBezTo>
                    <a:pt x="3062" y="648"/>
                    <a:pt x="2981" y="675"/>
                    <a:pt x="2900" y="675"/>
                  </a:cubicBezTo>
                  <a:cubicBezTo>
                    <a:pt x="2819" y="675"/>
                    <a:pt x="2738" y="648"/>
                    <a:pt x="2671" y="595"/>
                  </a:cubicBezTo>
                  <a:lnTo>
                    <a:pt x="2284" y="287"/>
                  </a:lnTo>
                  <a:cubicBezTo>
                    <a:pt x="2041" y="94"/>
                    <a:pt x="1751" y="1"/>
                    <a:pt x="1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78"/>
            <p:cNvSpPr/>
            <p:nvPr/>
          </p:nvSpPr>
          <p:spPr>
            <a:xfrm>
              <a:off x="7044732" y="3935210"/>
              <a:ext cx="94185" cy="119458"/>
            </a:xfrm>
            <a:custGeom>
              <a:avLst/>
              <a:gdLst/>
              <a:ahLst/>
              <a:cxnLst/>
              <a:rect l="l" t="t" r="r" b="b"/>
              <a:pathLst>
                <a:path w="3272" h="4150" extrusionOk="0">
                  <a:moveTo>
                    <a:pt x="1467" y="0"/>
                  </a:moveTo>
                  <a:cubicBezTo>
                    <a:pt x="1046" y="0"/>
                    <a:pt x="630" y="201"/>
                    <a:pt x="374" y="578"/>
                  </a:cubicBezTo>
                  <a:cubicBezTo>
                    <a:pt x="1" y="1127"/>
                    <a:pt x="95" y="1870"/>
                    <a:pt x="593" y="2309"/>
                  </a:cubicBezTo>
                  <a:lnTo>
                    <a:pt x="2512" y="4003"/>
                  </a:lnTo>
                  <a:cubicBezTo>
                    <a:pt x="2623" y="4101"/>
                    <a:pt x="2761" y="4149"/>
                    <a:pt x="2900" y="4149"/>
                  </a:cubicBezTo>
                  <a:cubicBezTo>
                    <a:pt x="3031" y="4149"/>
                    <a:pt x="3163" y="4105"/>
                    <a:pt x="3271" y="4017"/>
                  </a:cubicBezTo>
                  <a:cubicBezTo>
                    <a:pt x="3191" y="3994"/>
                    <a:pt x="3117" y="3953"/>
                    <a:pt x="3049" y="3895"/>
                  </a:cubicBezTo>
                  <a:lnTo>
                    <a:pt x="1130" y="2203"/>
                  </a:lnTo>
                  <a:cubicBezTo>
                    <a:pt x="632" y="1762"/>
                    <a:pt x="536" y="1021"/>
                    <a:pt x="913" y="471"/>
                  </a:cubicBezTo>
                  <a:cubicBezTo>
                    <a:pt x="1058" y="255"/>
                    <a:pt x="1259" y="96"/>
                    <a:pt x="1483" y="0"/>
                  </a:cubicBezTo>
                  <a:cubicBezTo>
                    <a:pt x="1478" y="0"/>
                    <a:pt x="1472" y="0"/>
                    <a:pt x="1467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78"/>
            <p:cNvSpPr/>
            <p:nvPr/>
          </p:nvSpPr>
          <p:spPr>
            <a:xfrm>
              <a:off x="7071620" y="4086029"/>
              <a:ext cx="16436" cy="63212"/>
            </a:xfrm>
            <a:custGeom>
              <a:avLst/>
              <a:gdLst/>
              <a:ahLst/>
              <a:cxnLst/>
              <a:rect l="l" t="t" r="r" b="b"/>
              <a:pathLst>
                <a:path w="571" h="2196" extrusionOk="0">
                  <a:moveTo>
                    <a:pt x="405" y="1"/>
                  </a:moveTo>
                  <a:cubicBezTo>
                    <a:pt x="183" y="1"/>
                    <a:pt x="0" y="180"/>
                    <a:pt x="0" y="404"/>
                  </a:cubicBezTo>
                  <a:lnTo>
                    <a:pt x="0" y="1967"/>
                  </a:lnTo>
                  <a:lnTo>
                    <a:pt x="331" y="2196"/>
                  </a:lnTo>
                  <a:lnTo>
                    <a:pt x="331" y="404"/>
                  </a:lnTo>
                  <a:lnTo>
                    <a:pt x="334" y="404"/>
                  </a:lnTo>
                  <a:cubicBezTo>
                    <a:pt x="334" y="241"/>
                    <a:pt x="430" y="100"/>
                    <a:pt x="571" y="37"/>
                  </a:cubicBezTo>
                  <a:cubicBezTo>
                    <a:pt x="521" y="13"/>
                    <a:pt x="464" y="1"/>
                    <a:pt x="405" y="1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78"/>
            <p:cNvSpPr/>
            <p:nvPr/>
          </p:nvSpPr>
          <p:spPr>
            <a:xfrm>
              <a:off x="7025156" y="4042444"/>
              <a:ext cx="16494" cy="101266"/>
            </a:xfrm>
            <a:custGeom>
              <a:avLst/>
              <a:gdLst/>
              <a:ahLst/>
              <a:cxnLst/>
              <a:rect l="l" t="t" r="r" b="b"/>
              <a:pathLst>
                <a:path w="573" h="3518" extrusionOk="0">
                  <a:moveTo>
                    <a:pt x="405" y="1"/>
                  </a:moveTo>
                  <a:cubicBezTo>
                    <a:pt x="183" y="1"/>
                    <a:pt x="0" y="182"/>
                    <a:pt x="0" y="406"/>
                  </a:cubicBezTo>
                  <a:lnTo>
                    <a:pt x="0" y="792"/>
                  </a:lnTo>
                  <a:lnTo>
                    <a:pt x="0" y="2921"/>
                  </a:lnTo>
                  <a:cubicBezTo>
                    <a:pt x="0" y="3109"/>
                    <a:pt x="82" y="3292"/>
                    <a:pt x="222" y="3418"/>
                  </a:cubicBezTo>
                  <a:lnTo>
                    <a:pt x="334" y="3518"/>
                  </a:lnTo>
                  <a:lnTo>
                    <a:pt x="334" y="406"/>
                  </a:lnTo>
                  <a:cubicBezTo>
                    <a:pt x="334" y="242"/>
                    <a:pt x="432" y="102"/>
                    <a:pt x="573" y="36"/>
                  </a:cubicBezTo>
                  <a:cubicBezTo>
                    <a:pt x="521" y="15"/>
                    <a:pt x="466" y="1"/>
                    <a:pt x="405" y="1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78"/>
            <p:cNvSpPr/>
            <p:nvPr/>
          </p:nvSpPr>
          <p:spPr>
            <a:xfrm>
              <a:off x="7048388" y="4065331"/>
              <a:ext cx="16494" cy="74208"/>
            </a:xfrm>
            <a:custGeom>
              <a:avLst/>
              <a:gdLst/>
              <a:ahLst/>
              <a:cxnLst/>
              <a:rect l="l" t="t" r="r" b="b"/>
              <a:pathLst>
                <a:path w="573" h="2578" extrusionOk="0">
                  <a:moveTo>
                    <a:pt x="405" y="0"/>
                  </a:moveTo>
                  <a:cubicBezTo>
                    <a:pt x="183" y="0"/>
                    <a:pt x="0" y="180"/>
                    <a:pt x="0" y="404"/>
                  </a:cubicBezTo>
                  <a:lnTo>
                    <a:pt x="0" y="2577"/>
                  </a:lnTo>
                  <a:cubicBezTo>
                    <a:pt x="98" y="2506"/>
                    <a:pt x="215" y="2472"/>
                    <a:pt x="334" y="2472"/>
                  </a:cubicBezTo>
                  <a:lnTo>
                    <a:pt x="334" y="404"/>
                  </a:lnTo>
                  <a:cubicBezTo>
                    <a:pt x="334" y="240"/>
                    <a:pt x="432" y="100"/>
                    <a:pt x="572" y="36"/>
                  </a:cubicBezTo>
                  <a:cubicBezTo>
                    <a:pt x="521" y="13"/>
                    <a:pt x="466" y="0"/>
                    <a:pt x="405" y="0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78"/>
            <p:cNvSpPr/>
            <p:nvPr/>
          </p:nvSpPr>
          <p:spPr>
            <a:xfrm>
              <a:off x="7001809" y="4053556"/>
              <a:ext cx="66637" cy="199451"/>
            </a:xfrm>
            <a:custGeom>
              <a:avLst/>
              <a:gdLst/>
              <a:ahLst/>
              <a:cxnLst/>
              <a:rect l="l" t="t" r="r" b="b"/>
              <a:pathLst>
                <a:path w="2315" h="6929" extrusionOk="0">
                  <a:moveTo>
                    <a:pt x="406" y="0"/>
                  </a:moveTo>
                  <a:cubicBezTo>
                    <a:pt x="184" y="0"/>
                    <a:pt x="1" y="180"/>
                    <a:pt x="1" y="404"/>
                  </a:cubicBezTo>
                  <a:lnTo>
                    <a:pt x="1" y="3637"/>
                  </a:lnTo>
                  <a:cubicBezTo>
                    <a:pt x="1" y="3967"/>
                    <a:pt x="123" y="4285"/>
                    <a:pt x="346" y="4533"/>
                  </a:cubicBezTo>
                  <a:lnTo>
                    <a:pt x="1419" y="5716"/>
                  </a:lnTo>
                  <a:cubicBezTo>
                    <a:pt x="1568" y="5880"/>
                    <a:pt x="1650" y="6091"/>
                    <a:pt x="1650" y="6313"/>
                  </a:cubicBezTo>
                  <a:lnTo>
                    <a:pt x="1650" y="6596"/>
                  </a:lnTo>
                  <a:cubicBezTo>
                    <a:pt x="1650" y="6781"/>
                    <a:pt x="1799" y="6928"/>
                    <a:pt x="1982" y="6928"/>
                  </a:cubicBezTo>
                  <a:lnTo>
                    <a:pt x="2308" y="6928"/>
                  </a:lnTo>
                  <a:cubicBezTo>
                    <a:pt x="2128" y="6927"/>
                    <a:pt x="1982" y="6779"/>
                    <a:pt x="1982" y="6596"/>
                  </a:cubicBezTo>
                  <a:lnTo>
                    <a:pt x="1982" y="6141"/>
                  </a:lnTo>
                  <a:cubicBezTo>
                    <a:pt x="1982" y="5921"/>
                    <a:pt x="1901" y="5707"/>
                    <a:pt x="1751" y="5544"/>
                  </a:cubicBezTo>
                  <a:lnTo>
                    <a:pt x="680" y="4358"/>
                  </a:lnTo>
                  <a:cubicBezTo>
                    <a:pt x="458" y="4115"/>
                    <a:pt x="335" y="3795"/>
                    <a:pt x="335" y="3464"/>
                  </a:cubicBezTo>
                  <a:lnTo>
                    <a:pt x="335" y="404"/>
                  </a:lnTo>
                  <a:cubicBezTo>
                    <a:pt x="335" y="240"/>
                    <a:pt x="433" y="100"/>
                    <a:pt x="573" y="36"/>
                  </a:cubicBezTo>
                  <a:cubicBezTo>
                    <a:pt x="522" y="13"/>
                    <a:pt x="466" y="0"/>
                    <a:pt x="406" y="0"/>
                  </a:cubicBezTo>
                  <a:close/>
                  <a:moveTo>
                    <a:pt x="2308" y="6928"/>
                  </a:moveTo>
                  <a:cubicBezTo>
                    <a:pt x="2309" y="6928"/>
                    <a:pt x="2311" y="6928"/>
                    <a:pt x="2312" y="6928"/>
                  </a:cubicBezTo>
                  <a:cubicBezTo>
                    <a:pt x="2313" y="6928"/>
                    <a:pt x="2314" y="6928"/>
                    <a:pt x="2315" y="6928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78"/>
            <p:cNvSpPr/>
            <p:nvPr/>
          </p:nvSpPr>
          <p:spPr>
            <a:xfrm>
              <a:off x="7141747" y="4042502"/>
              <a:ext cx="104461" cy="210591"/>
            </a:xfrm>
            <a:custGeom>
              <a:avLst/>
              <a:gdLst/>
              <a:ahLst/>
              <a:cxnLst/>
              <a:rect l="l" t="t" r="r" b="b"/>
              <a:pathLst>
                <a:path w="3629" h="7316" extrusionOk="0">
                  <a:moveTo>
                    <a:pt x="2702" y="0"/>
                  </a:moveTo>
                  <a:cubicBezTo>
                    <a:pt x="2480" y="0"/>
                    <a:pt x="2299" y="180"/>
                    <a:pt x="2299" y="404"/>
                  </a:cubicBezTo>
                  <a:lnTo>
                    <a:pt x="2299" y="3372"/>
                  </a:lnTo>
                  <a:cubicBezTo>
                    <a:pt x="2202" y="3303"/>
                    <a:pt x="2086" y="3267"/>
                    <a:pt x="1970" y="3267"/>
                  </a:cubicBezTo>
                  <a:cubicBezTo>
                    <a:pt x="1922" y="3267"/>
                    <a:pt x="1875" y="3273"/>
                    <a:pt x="1828" y="3285"/>
                  </a:cubicBezTo>
                  <a:lnTo>
                    <a:pt x="1828" y="1197"/>
                  </a:lnTo>
                  <a:cubicBezTo>
                    <a:pt x="1828" y="1035"/>
                    <a:pt x="1922" y="894"/>
                    <a:pt x="2062" y="830"/>
                  </a:cubicBezTo>
                  <a:cubicBezTo>
                    <a:pt x="2011" y="806"/>
                    <a:pt x="1954" y="793"/>
                    <a:pt x="1894" y="793"/>
                  </a:cubicBezTo>
                  <a:cubicBezTo>
                    <a:pt x="1671" y="793"/>
                    <a:pt x="1490" y="973"/>
                    <a:pt x="1490" y="1197"/>
                  </a:cubicBezTo>
                  <a:lnTo>
                    <a:pt x="1490" y="3479"/>
                  </a:lnTo>
                  <a:lnTo>
                    <a:pt x="1019" y="3804"/>
                  </a:lnTo>
                  <a:lnTo>
                    <a:pt x="1019" y="1920"/>
                  </a:lnTo>
                  <a:cubicBezTo>
                    <a:pt x="1019" y="1756"/>
                    <a:pt x="1113" y="1618"/>
                    <a:pt x="1254" y="1552"/>
                  </a:cubicBezTo>
                  <a:cubicBezTo>
                    <a:pt x="1202" y="1529"/>
                    <a:pt x="1145" y="1515"/>
                    <a:pt x="1085" y="1515"/>
                  </a:cubicBezTo>
                  <a:cubicBezTo>
                    <a:pt x="863" y="1515"/>
                    <a:pt x="681" y="1694"/>
                    <a:pt x="681" y="1920"/>
                  </a:cubicBezTo>
                  <a:lnTo>
                    <a:pt x="681" y="4037"/>
                  </a:lnTo>
                  <a:lnTo>
                    <a:pt x="442" y="4204"/>
                  </a:lnTo>
                  <a:cubicBezTo>
                    <a:pt x="166" y="4392"/>
                    <a:pt x="1" y="4705"/>
                    <a:pt x="1" y="5039"/>
                  </a:cubicBezTo>
                  <a:lnTo>
                    <a:pt x="1" y="6982"/>
                  </a:lnTo>
                  <a:cubicBezTo>
                    <a:pt x="1" y="7167"/>
                    <a:pt x="150" y="7316"/>
                    <a:pt x="335" y="7316"/>
                  </a:cubicBezTo>
                  <a:lnTo>
                    <a:pt x="674" y="7316"/>
                  </a:lnTo>
                  <a:cubicBezTo>
                    <a:pt x="490" y="7316"/>
                    <a:pt x="340" y="7167"/>
                    <a:pt x="340" y="6982"/>
                  </a:cubicBezTo>
                  <a:lnTo>
                    <a:pt x="340" y="5236"/>
                  </a:lnTo>
                  <a:cubicBezTo>
                    <a:pt x="340" y="4902"/>
                    <a:pt x="506" y="4589"/>
                    <a:pt x="781" y="4401"/>
                  </a:cubicBezTo>
                  <a:lnTo>
                    <a:pt x="1997" y="3564"/>
                  </a:lnTo>
                  <a:cubicBezTo>
                    <a:pt x="2090" y="3498"/>
                    <a:pt x="2198" y="3466"/>
                    <a:pt x="2307" y="3466"/>
                  </a:cubicBezTo>
                  <a:cubicBezTo>
                    <a:pt x="2340" y="3466"/>
                    <a:pt x="2373" y="3469"/>
                    <a:pt x="2405" y="3475"/>
                  </a:cubicBezTo>
                  <a:lnTo>
                    <a:pt x="2603" y="3681"/>
                  </a:lnTo>
                  <a:lnTo>
                    <a:pt x="1570" y="4636"/>
                  </a:lnTo>
                  <a:lnTo>
                    <a:pt x="1679" y="4751"/>
                  </a:lnTo>
                  <a:cubicBezTo>
                    <a:pt x="1721" y="4797"/>
                    <a:pt x="1779" y="4820"/>
                    <a:pt x="1837" y="4820"/>
                  </a:cubicBezTo>
                  <a:cubicBezTo>
                    <a:pt x="1890" y="4820"/>
                    <a:pt x="1943" y="4800"/>
                    <a:pt x="1984" y="4760"/>
                  </a:cubicBezTo>
                  <a:lnTo>
                    <a:pt x="3223" y="3619"/>
                  </a:lnTo>
                  <a:cubicBezTo>
                    <a:pt x="3365" y="3489"/>
                    <a:pt x="3445" y="3310"/>
                    <a:pt x="3445" y="3120"/>
                  </a:cubicBezTo>
                  <a:lnTo>
                    <a:pt x="3445" y="749"/>
                  </a:lnTo>
                  <a:cubicBezTo>
                    <a:pt x="3445" y="607"/>
                    <a:pt x="3518" y="482"/>
                    <a:pt x="3628" y="409"/>
                  </a:cubicBezTo>
                  <a:cubicBezTo>
                    <a:pt x="3596" y="393"/>
                    <a:pt x="3554" y="386"/>
                    <a:pt x="3511" y="386"/>
                  </a:cubicBezTo>
                  <a:cubicBezTo>
                    <a:pt x="3289" y="386"/>
                    <a:pt x="3108" y="566"/>
                    <a:pt x="3108" y="790"/>
                  </a:cubicBezTo>
                  <a:lnTo>
                    <a:pt x="3108" y="2919"/>
                  </a:lnTo>
                  <a:cubicBezTo>
                    <a:pt x="3108" y="3111"/>
                    <a:pt x="3028" y="3290"/>
                    <a:pt x="2885" y="3418"/>
                  </a:cubicBezTo>
                  <a:lnTo>
                    <a:pt x="2637" y="3648"/>
                  </a:lnTo>
                  <a:lnTo>
                    <a:pt x="2637" y="404"/>
                  </a:lnTo>
                  <a:cubicBezTo>
                    <a:pt x="2637" y="242"/>
                    <a:pt x="2731" y="102"/>
                    <a:pt x="2871" y="38"/>
                  </a:cubicBezTo>
                  <a:cubicBezTo>
                    <a:pt x="2821" y="13"/>
                    <a:pt x="2763" y="0"/>
                    <a:pt x="2702" y="0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78"/>
            <p:cNvSpPr/>
            <p:nvPr/>
          </p:nvSpPr>
          <p:spPr>
            <a:xfrm>
              <a:off x="7039320" y="3930373"/>
              <a:ext cx="177661" cy="129072"/>
            </a:xfrm>
            <a:custGeom>
              <a:avLst/>
              <a:gdLst/>
              <a:ahLst/>
              <a:cxnLst/>
              <a:rect l="l" t="t" r="r" b="b"/>
              <a:pathLst>
                <a:path w="6172" h="4484" extrusionOk="0">
                  <a:moveTo>
                    <a:pt x="1647" y="1"/>
                  </a:moveTo>
                  <a:cubicBezTo>
                    <a:pt x="1573" y="1"/>
                    <a:pt x="1498" y="6"/>
                    <a:pt x="1424" y="17"/>
                  </a:cubicBezTo>
                  <a:cubicBezTo>
                    <a:pt x="1017" y="80"/>
                    <a:pt x="651" y="311"/>
                    <a:pt x="420" y="652"/>
                  </a:cubicBezTo>
                  <a:cubicBezTo>
                    <a:pt x="1" y="1269"/>
                    <a:pt x="104" y="2106"/>
                    <a:pt x="667" y="2602"/>
                  </a:cubicBezTo>
                  <a:lnTo>
                    <a:pt x="2587" y="4295"/>
                  </a:lnTo>
                  <a:cubicBezTo>
                    <a:pt x="2729" y="4422"/>
                    <a:pt x="2908" y="4484"/>
                    <a:pt x="3086" y="4484"/>
                  </a:cubicBezTo>
                  <a:cubicBezTo>
                    <a:pt x="3264" y="4484"/>
                    <a:pt x="3443" y="4422"/>
                    <a:pt x="3585" y="4295"/>
                  </a:cubicBezTo>
                  <a:lnTo>
                    <a:pt x="4540" y="3455"/>
                  </a:lnTo>
                  <a:cubicBezTo>
                    <a:pt x="4607" y="3394"/>
                    <a:pt x="4614" y="3288"/>
                    <a:pt x="4554" y="3218"/>
                  </a:cubicBezTo>
                  <a:cubicBezTo>
                    <a:pt x="4522" y="3182"/>
                    <a:pt x="4476" y="3163"/>
                    <a:pt x="4430" y="3163"/>
                  </a:cubicBezTo>
                  <a:cubicBezTo>
                    <a:pt x="4391" y="3163"/>
                    <a:pt x="4351" y="3176"/>
                    <a:pt x="4319" y="3204"/>
                  </a:cubicBezTo>
                  <a:lnTo>
                    <a:pt x="3367" y="4043"/>
                  </a:lnTo>
                  <a:cubicBezTo>
                    <a:pt x="3287" y="4113"/>
                    <a:pt x="3187" y="4148"/>
                    <a:pt x="3087" y="4148"/>
                  </a:cubicBezTo>
                  <a:cubicBezTo>
                    <a:pt x="2987" y="4148"/>
                    <a:pt x="2887" y="4113"/>
                    <a:pt x="2807" y="4043"/>
                  </a:cubicBezTo>
                  <a:lnTo>
                    <a:pt x="887" y="2351"/>
                  </a:lnTo>
                  <a:cubicBezTo>
                    <a:pt x="452" y="1967"/>
                    <a:pt x="368" y="1318"/>
                    <a:pt x="695" y="838"/>
                  </a:cubicBezTo>
                  <a:cubicBezTo>
                    <a:pt x="879" y="568"/>
                    <a:pt x="1156" y="396"/>
                    <a:pt x="1476" y="346"/>
                  </a:cubicBezTo>
                  <a:cubicBezTo>
                    <a:pt x="1535" y="337"/>
                    <a:pt x="1594" y="333"/>
                    <a:pt x="1652" y="333"/>
                  </a:cubicBezTo>
                  <a:cubicBezTo>
                    <a:pt x="1911" y="333"/>
                    <a:pt x="2160" y="419"/>
                    <a:pt x="2366" y="583"/>
                  </a:cubicBezTo>
                  <a:lnTo>
                    <a:pt x="2755" y="890"/>
                  </a:lnTo>
                  <a:cubicBezTo>
                    <a:pt x="2853" y="968"/>
                    <a:pt x="2970" y="1007"/>
                    <a:pt x="3086" y="1007"/>
                  </a:cubicBezTo>
                  <a:cubicBezTo>
                    <a:pt x="3202" y="1007"/>
                    <a:pt x="3319" y="968"/>
                    <a:pt x="3417" y="890"/>
                  </a:cubicBezTo>
                  <a:lnTo>
                    <a:pt x="3806" y="583"/>
                  </a:lnTo>
                  <a:cubicBezTo>
                    <a:pt x="4012" y="418"/>
                    <a:pt x="4259" y="332"/>
                    <a:pt x="4516" y="332"/>
                  </a:cubicBezTo>
                  <a:cubicBezTo>
                    <a:pt x="4576" y="332"/>
                    <a:pt x="4636" y="337"/>
                    <a:pt x="4696" y="346"/>
                  </a:cubicBezTo>
                  <a:cubicBezTo>
                    <a:pt x="5016" y="396"/>
                    <a:pt x="5295" y="568"/>
                    <a:pt x="5476" y="838"/>
                  </a:cubicBezTo>
                  <a:cubicBezTo>
                    <a:pt x="5804" y="1318"/>
                    <a:pt x="5722" y="1967"/>
                    <a:pt x="5286" y="2351"/>
                  </a:cubicBezTo>
                  <a:lnTo>
                    <a:pt x="4819" y="2762"/>
                  </a:lnTo>
                  <a:cubicBezTo>
                    <a:pt x="4750" y="2822"/>
                    <a:pt x="4744" y="2929"/>
                    <a:pt x="4803" y="2998"/>
                  </a:cubicBezTo>
                  <a:cubicBezTo>
                    <a:pt x="4836" y="3034"/>
                    <a:pt x="4882" y="3053"/>
                    <a:pt x="4928" y="3053"/>
                  </a:cubicBezTo>
                  <a:cubicBezTo>
                    <a:pt x="4968" y="3053"/>
                    <a:pt x="5007" y="3040"/>
                    <a:pt x="5039" y="3012"/>
                  </a:cubicBezTo>
                  <a:lnTo>
                    <a:pt x="5505" y="2602"/>
                  </a:lnTo>
                  <a:cubicBezTo>
                    <a:pt x="6065" y="2109"/>
                    <a:pt x="6171" y="1269"/>
                    <a:pt x="5752" y="652"/>
                  </a:cubicBezTo>
                  <a:cubicBezTo>
                    <a:pt x="5521" y="311"/>
                    <a:pt x="5155" y="80"/>
                    <a:pt x="4748" y="17"/>
                  </a:cubicBezTo>
                  <a:cubicBezTo>
                    <a:pt x="4674" y="6"/>
                    <a:pt x="4600" y="1"/>
                    <a:pt x="4526" y="1"/>
                  </a:cubicBezTo>
                  <a:cubicBezTo>
                    <a:pt x="4192" y="1"/>
                    <a:pt x="3864" y="114"/>
                    <a:pt x="3600" y="323"/>
                  </a:cubicBezTo>
                  <a:lnTo>
                    <a:pt x="3210" y="631"/>
                  </a:lnTo>
                  <a:cubicBezTo>
                    <a:pt x="3174" y="660"/>
                    <a:pt x="3130" y="675"/>
                    <a:pt x="3086" y="675"/>
                  </a:cubicBezTo>
                  <a:cubicBezTo>
                    <a:pt x="3042" y="675"/>
                    <a:pt x="2998" y="660"/>
                    <a:pt x="2962" y="631"/>
                  </a:cubicBezTo>
                  <a:lnTo>
                    <a:pt x="2572" y="323"/>
                  </a:lnTo>
                  <a:cubicBezTo>
                    <a:pt x="2309" y="114"/>
                    <a:pt x="1981" y="1"/>
                    <a:pt x="1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78"/>
            <p:cNvSpPr/>
            <p:nvPr/>
          </p:nvSpPr>
          <p:spPr>
            <a:xfrm>
              <a:off x="6996944" y="4037694"/>
              <a:ext cx="122423" cy="220263"/>
            </a:xfrm>
            <a:custGeom>
              <a:avLst/>
              <a:gdLst/>
              <a:ahLst/>
              <a:cxnLst/>
              <a:rect l="l" t="t" r="r" b="b"/>
              <a:pathLst>
                <a:path w="4253" h="7652" extrusionOk="0">
                  <a:moveTo>
                    <a:pt x="2192" y="1127"/>
                  </a:moveTo>
                  <a:cubicBezTo>
                    <a:pt x="2324" y="1127"/>
                    <a:pt x="2431" y="1234"/>
                    <a:pt x="2431" y="1364"/>
                  </a:cubicBezTo>
                  <a:lnTo>
                    <a:pt x="2431" y="3336"/>
                  </a:lnTo>
                  <a:cubicBezTo>
                    <a:pt x="2330" y="3288"/>
                    <a:pt x="2221" y="3264"/>
                    <a:pt x="2114" y="3264"/>
                  </a:cubicBezTo>
                  <a:cubicBezTo>
                    <a:pt x="2060" y="3264"/>
                    <a:pt x="2007" y="3270"/>
                    <a:pt x="1954" y="3281"/>
                  </a:cubicBezTo>
                  <a:lnTo>
                    <a:pt x="1954" y="1364"/>
                  </a:lnTo>
                  <a:cubicBezTo>
                    <a:pt x="1954" y="1234"/>
                    <a:pt x="2061" y="1127"/>
                    <a:pt x="2192" y="1127"/>
                  </a:cubicBezTo>
                  <a:close/>
                  <a:moveTo>
                    <a:pt x="1385" y="333"/>
                  </a:moveTo>
                  <a:cubicBezTo>
                    <a:pt x="1517" y="333"/>
                    <a:pt x="1624" y="439"/>
                    <a:pt x="1624" y="571"/>
                  </a:cubicBezTo>
                  <a:lnTo>
                    <a:pt x="1624" y="3459"/>
                  </a:lnTo>
                  <a:cubicBezTo>
                    <a:pt x="1613" y="3470"/>
                    <a:pt x="1601" y="3479"/>
                    <a:pt x="1590" y="3491"/>
                  </a:cubicBezTo>
                  <a:lnTo>
                    <a:pt x="1480" y="3608"/>
                  </a:lnTo>
                  <a:lnTo>
                    <a:pt x="1314" y="3459"/>
                  </a:lnTo>
                  <a:cubicBezTo>
                    <a:pt x="1208" y="3363"/>
                    <a:pt x="1147" y="3228"/>
                    <a:pt x="1147" y="3084"/>
                  </a:cubicBezTo>
                  <a:lnTo>
                    <a:pt x="1147" y="571"/>
                  </a:lnTo>
                  <a:cubicBezTo>
                    <a:pt x="1147" y="439"/>
                    <a:pt x="1254" y="333"/>
                    <a:pt x="1385" y="333"/>
                  </a:cubicBezTo>
                  <a:close/>
                  <a:moveTo>
                    <a:pt x="3001" y="1845"/>
                  </a:moveTo>
                  <a:cubicBezTo>
                    <a:pt x="3133" y="1845"/>
                    <a:pt x="3239" y="1954"/>
                    <a:pt x="3239" y="2083"/>
                  </a:cubicBezTo>
                  <a:lnTo>
                    <a:pt x="3239" y="3886"/>
                  </a:lnTo>
                  <a:lnTo>
                    <a:pt x="2763" y="3559"/>
                  </a:lnTo>
                  <a:lnTo>
                    <a:pt x="2763" y="2087"/>
                  </a:lnTo>
                  <a:cubicBezTo>
                    <a:pt x="2763" y="1954"/>
                    <a:pt x="2870" y="1845"/>
                    <a:pt x="3001" y="1845"/>
                  </a:cubicBezTo>
                  <a:close/>
                  <a:moveTo>
                    <a:pt x="1384" y="0"/>
                  </a:moveTo>
                  <a:cubicBezTo>
                    <a:pt x="1112" y="0"/>
                    <a:pt x="882" y="191"/>
                    <a:pt x="827" y="445"/>
                  </a:cubicBezTo>
                  <a:cubicBezTo>
                    <a:pt x="753" y="407"/>
                    <a:pt x="666" y="386"/>
                    <a:pt x="577" y="386"/>
                  </a:cubicBezTo>
                  <a:cubicBezTo>
                    <a:pt x="260" y="386"/>
                    <a:pt x="6" y="642"/>
                    <a:pt x="6" y="957"/>
                  </a:cubicBezTo>
                  <a:lnTo>
                    <a:pt x="6" y="1915"/>
                  </a:lnTo>
                  <a:cubicBezTo>
                    <a:pt x="6" y="2007"/>
                    <a:pt x="81" y="2082"/>
                    <a:pt x="172" y="2082"/>
                  </a:cubicBezTo>
                  <a:cubicBezTo>
                    <a:pt x="264" y="2082"/>
                    <a:pt x="339" y="2007"/>
                    <a:pt x="339" y="1915"/>
                  </a:cubicBezTo>
                  <a:lnTo>
                    <a:pt x="339" y="957"/>
                  </a:lnTo>
                  <a:cubicBezTo>
                    <a:pt x="339" y="827"/>
                    <a:pt x="445" y="720"/>
                    <a:pt x="577" y="720"/>
                  </a:cubicBezTo>
                  <a:cubicBezTo>
                    <a:pt x="708" y="720"/>
                    <a:pt x="815" y="827"/>
                    <a:pt x="815" y="957"/>
                  </a:cubicBezTo>
                  <a:lnTo>
                    <a:pt x="815" y="3086"/>
                  </a:lnTo>
                  <a:cubicBezTo>
                    <a:pt x="815" y="3324"/>
                    <a:pt x="914" y="3550"/>
                    <a:pt x="1090" y="3710"/>
                  </a:cubicBezTo>
                  <a:lnTo>
                    <a:pt x="2402" y="4924"/>
                  </a:lnTo>
                  <a:cubicBezTo>
                    <a:pt x="2434" y="4952"/>
                    <a:pt x="2477" y="4968"/>
                    <a:pt x="2516" y="4968"/>
                  </a:cubicBezTo>
                  <a:cubicBezTo>
                    <a:pt x="2560" y="4968"/>
                    <a:pt x="2605" y="4950"/>
                    <a:pt x="2638" y="4915"/>
                  </a:cubicBezTo>
                  <a:cubicBezTo>
                    <a:pt x="2701" y="4847"/>
                    <a:pt x="2695" y="4741"/>
                    <a:pt x="2630" y="4678"/>
                  </a:cubicBezTo>
                  <a:lnTo>
                    <a:pt x="1723" y="3838"/>
                  </a:lnTo>
                  <a:lnTo>
                    <a:pt x="1830" y="3724"/>
                  </a:lnTo>
                  <a:cubicBezTo>
                    <a:pt x="1906" y="3643"/>
                    <a:pt x="2009" y="3602"/>
                    <a:pt x="2112" y="3602"/>
                  </a:cubicBezTo>
                  <a:cubicBezTo>
                    <a:pt x="2188" y="3602"/>
                    <a:pt x="2264" y="3624"/>
                    <a:pt x="2331" y="3671"/>
                  </a:cubicBezTo>
                  <a:lnTo>
                    <a:pt x="3547" y="4508"/>
                  </a:lnTo>
                  <a:cubicBezTo>
                    <a:pt x="3776" y="4666"/>
                    <a:pt x="3913" y="4927"/>
                    <a:pt x="3913" y="5208"/>
                  </a:cubicBezTo>
                  <a:lnTo>
                    <a:pt x="3913" y="7152"/>
                  </a:lnTo>
                  <a:cubicBezTo>
                    <a:pt x="3913" y="7243"/>
                    <a:pt x="3838" y="7318"/>
                    <a:pt x="3748" y="7318"/>
                  </a:cubicBezTo>
                  <a:lnTo>
                    <a:pt x="2150" y="7318"/>
                  </a:lnTo>
                  <a:cubicBezTo>
                    <a:pt x="2059" y="7318"/>
                    <a:pt x="1983" y="7243"/>
                    <a:pt x="1983" y="7152"/>
                  </a:cubicBezTo>
                  <a:lnTo>
                    <a:pt x="1983" y="6870"/>
                  </a:lnTo>
                  <a:cubicBezTo>
                    <a:pt x="1983" y="6607"/>
                    <a:pt x="1885" y="6356"/>
                    <a:pt x="1711" y="6161"/>
                  </a:cubicBezTo>
                  <a:lnTo>
                    <a:pt x="637" y="4977"/>
                  </a:lnTo>
                  <a:cubicBezTo>
                    <a:pt x="442" y="4762"/>
                    <a:pt x="335" y="4483"/>
                    <a:pt x="335" y="4195"/>
                  </a:cubicBezTo>
                  <a:lnTo>
                    <a:pt x="335" y="2638"/>
                  </a:lnTo>
                  <a:cubicBezTo>
                    <a:pt x="335" y="2546"/>
                    <a:pt x="259" y="2471"/>
                    <a:pt x="168" y="2471"/>
                  </a:cubicBezTo>
                  <a:cubicBezTo>
                    <a:pt x="77" y="2471"/>
                    <a:pt x="1" y="2546"/>
                    <a:pt x="1" y="2638"/>
                  </a:cubicBezTo>
                  <a:lnTo>
                    <a:pt x="1" y="4195"/>
                  </a:lnTo>
                  <a:cubicBezTo>
                    <a:pt x="1" y="4568"/>
                    <a:pt x="140" y="4925"/>
                    <a:pt x="390" y="5201"/>
                  </a:cubicBezTo>
                  <a:lnTo>
                    <a:pt x="1464" y="6385"/>
                  </a:lnTo>
                  <a:cubicBezTo>
                    <a:pt x="1583" y="6518"/>
                    <a:pt x="1650" y="6690"/>
                    <a:pt x="1650" y="6870"/>
                  </a:cubicBezTo>
                  <a:lnTo>
                    <a:pt x="1650" y="7152"/>
                  </a:lnTo>
                  <a:cubicBezTo>
                    <a:pt x="1650" y="7428"/>
                    <a:pt x="1874" y="7652"/>
                    <a:pt x="2150" y="7652"/>
                  </a:cubicBezTo>
                  <a:lnTo>
                    <a:pt x="3748" y="7652"/>
                  </a:lnTo>
                  <a:cubicBezTo>
                    <a:pt x="4023" y="7652"/>
                    <a:pt x="4247" y="7428"/>
                    <a:pt x="4247" y="7152"/>
                  </a:cubicBezTo>
                  <a:lnTo>
                    <a:pt x="4247" y="5208"/>
                  </a:lnTo>
                  <a:cubicBezTo>
                    <a:pt x="4252" y="4817"/>
                    <a:pt x="4060" y="4453"/>
                    <a:pt x="3740" y="4230"/>
                  </a:cubicBezTo>
                  <a:lnTo>
                    <a:pt x="3572" y="4115"/>
                  </a:lnTo>
                  <a:lnTo>
                    <a:pt x="3572" y="2083"/>
                  </a:lnTo>
                  <a:cubicBezTo>
                    <a:pt x="3572" y="1769"/>
                    <a:pt x="3316" y="1513"/>
                    <a:pt x="3001" y="1513"/>
                  </a:cubicBezTo>
                  <a:cubicBezTo>
                    <a:pt x="2916" y="1513"/>
                    <a:pt x="2836" y="1531"/>
                    <a:pt x="2763" y="1564"/>
                  </a:cubicBezTo>
                  <a:lnTo>
                    <a:pt x="2763" y="1362"/>
                  </a:lnTo>
                  <a:cubicBezTo>
                    <a:pt x="2763" y="1047"/>
                    <a:pt x="2507" y="791"/>
                    <a:pt x="2192" y="791"/>
                  </a:cubicBezTo>
                  <a:cubicBezTo>
                    <a:pt x="2107" y="791"/>
                    <a:pt x="2027" y="809"/>
                    <a:pt x="1954" y="843"/>
                  </a:cubicBezTo>
                  <a:lnTo>
                    <a:pt x="1954" y="571"/>
                  </a:lnTo>
                  <a:cubicBezTo>
                    <a:pt x="1954" y="256"/>
                    <a:pt x="1698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78"/>
            <p:cNvSpPr/>
            <p:nvPr/>
          </p:nvSpPr>
          <p:spPr>
            <a:xfrm>
              <a:off x="7137055" y="4037694"/>
              <a:ext cx="122250" cy="220263"/>
            </a:xfrm>
            <a:custGeom>
              <a:avLst/>
              <a:gdLst/>
              <a:ahLst/>
              <a:cxnLst/>
              <a:rect l="l" t="t" r="r" b="b"/>
              <a:pathLst>
                <a:path w="4247" h="7652" extrusionOk="0">
                  <a:moveTo>
                    <a:pt x="2060" y="1127"/>
                  </a:moveTo>
                  <a:cubicBezTo>
                    <a:pt x="2190" y="1127"/>
                    <a:pt x="2297" y="1234"/>
                    <a:pt x="2297" y="1364"/>
                  </a:cubicBezTo>
                  <a:lnTo>
                    <a:pt x="2297" y="3281"/>
                  </a:lnTo>
                  <a:cubicBezTo>
                    <a:pt x="2245" y="3270"/>
                    <a:pt x="2192" y="3264"/>
                    <a:pt x="2138" y="3264"/>
                  </a:cubicBezTo>
                  <a:cubicBezTo>
                    <a:pt x="2031" y="3264"/>
                    <a:pt x="1923" y="3288"/>
                    <a:pt x="1822" y="3336"/>
                  </a:cubicBezTo>
                  <a:lnTo>
                    <a:pt x="1822" y="1364"/>
                  </a:lnTo>
                  <a:cubicBezTo>
                    <a:pt x="1822" y="1234"/>
                    <a:pt x="1929" y="1127"/>
                    <a:pt x="2060" y="1127"/>
                  </a:cubicBezTo>
                  <a:close/>
                  <a:moveTo>
                    <a:pt x="2869" y="333"/>
                  </a:moveTo>
                  <a:cubicBezTo>
                    <a:pt x="2999" y="333"/>
                    <a:pt x="3105" y="439"/>
                    <a:pt x="3105" y="571"/>
                  </a:cubicBezTo>
                  <a:lnTo>
                    <a:pt x="3105" y="957"/>
                  </a:lnTo>
                  <a:lnTo>
                    <a:pt x="3105" y="3086"/>
                  </a:lnTo>
                  <a:cubicBezTo>
                    <a:pt x="3105" y="3228"/>
                    <a:pt x="3047" y="3367"/>
                    <a:pt x="2940" y="3461"/>
                  </a:cubicBezTo>
                  <a:lnTo>
                    <a:pt x="2775" y="3610"/>
                  </a:lnTo>
                  <a:lnTo>
                    <a:pt x="2664" y="3493"/>
                  </a:lnTo>
                  <a:cubicBezTo>
                    <a:pt x="2652" y="3480"/>
                    <a:pt x="2641" y="3470"/>
                    <a:pt x="2631" y="3461"/>
                  </a:cubicBezTo>
                  <a:lnTo>
                    <a:pt x="2631" y="571"/>
                  </a:lnTo>
                  <a:cubicBezTo>
                    <a:pt x="2631" y="439"/>
                    <a:pt x="2737" y="333"/>
                    <a:pt x="2869" y="333"/>
                  </a:cubicBezTo>
                  <a:close/>
                  <a:moveTo>
                    <a:pt x="3672" y="713"/>
                  </a:moveTo>
                  <a:cubicBezTo>
                    <a:pt x="3804" y="713"/>
                    <a:pt x="3910" y="820"/>
                    <a:pt x="3910" y="951"/>
                  </a:cubicBezTo>
                  <a:lnTo>
                    <a:pt x="3910" y="4188"/>
                  </a:lnTo>
                  <a:lnTo>
                    <a:pt x="3912" y="4188"/>
                  </a:lnTo>
                  <a:cubicBezTo>
                    <a:pt x="3912" y="4477"/>
                    <a:pt x="3806" y="4756"/>
                    <a:pt x="3610" y="4970"/>
                  </a:cubicBezTo>
                  <a:lnTo>
                    <a:pt x="2536" y="6153"/>
                  </a:lnTo>
                  <a:cubicBezTo>
                    <a:pt x="2362" y="6349"/>
                    <a:pt x="2265" y="6601"/>
                    <a:pt x="2265" y="6863"/>
                  </a:cubicBezTo>
                  <a:lnTo>
                    <a:pt x="2265" y="7145"/>
                  </a:lnTo>
                  <a:cubicBezTo>
                    <a:pt x="2265" y="7236"/>
                    <a:pt x="2188" y="7312"/>
                    <a:pt x="2097" y="7312"/>
                  </a:cubicBezTo>
                  <a:lnTo>
                    <a:pt x="500" y="7312"/>
                  </a:lnTo>
                  <a:cubicBezTo>
                    <a:pt x="409" y="7312"/>
                    <a:pt x="333" y="7236"/>
                    <a:pt x="333" y="7145"/>
                  </a:cubicBezTo>
                  <a:lnTo>
                    <a:pt x="333" y="5201"/>
                  </a:lnTo>
                  <a:cubicBezTo>
                    <a:pt x="333" y="4920"/>
                    <a:pt x="471" y="4661"/>
                    <a:pt x="701" y="4501"/>
                  </a:cubicBezTo>
                  <a:lnTo>
                    <a:pt x="1914" y="3663"/>
                  </a:lnTo>
                  <a:cubicBezTo>
                    <a:pt x="1982" y="3617"/>
                    <a:pt x="2060" y="3594"/>
                    <a:pt x="2137" y="3594"/>
                  </a:cubicBezTo>
                  <a:cubicBezTo>
                    <a:pt x="2241" y="3594"/>
                    <a:pt x="2345" y="3637"/>
                    <a:pt x="2419" y="3717"/>
                  </a:cubicBezTo>
                  <a:lnTo>
                    <a:pt x="2526" y="3831"/>
                  </a:lnTo>
                  <a:lnTo>
                    <a:pt x="1619" y="4673"/>
                  </a:lnTo>
                  <a:cubicBezTo>
                    <a:pt x="1554" y="4735"/>
                    <a:pt x="1548" y="4842"/>
                    <a:pt x="1611" y="4908"/>
                  </a:cubicBezTo>
                  <a:cubicBezTo>
                    <a:pt x="1644" y="4943"/>
                    <a:pt x="1689" y="4961"/>
                    <a:pt x="1733" y="4961"/>
                  </a:cubicBezTo>
                  <a:cubicBezTo>
                    <a:pt x="1772" y="4961"/>
                    <a:pt x="1815" y="4945"/>
                    <a:pt x="1847" y="4916"/>
                  </a:cubicBezTo>
                  <a:lnTo>
                    <a:pt x="3159" y="3703"/>
                  </a:lnTo>
                  <a:cubicBezTo>
                    <a:pt x="3335" y="3543"/>
                    <a:pt x="3434" y="3317"/>
                    <a:pt x="3434" y="3079"/>
                  </a:cubicBezTo>
                  <a:lnTo>
                    <a:pt x="3434" y="951"/>
                  </a:lnTo>
                  <a:cubicBezTo>
                    <a:pt x="3434" y="820"/>
                    <a:pt x="3541" y="713"/>
                    <a:pt x="3672" y="713"/>
                  </a:cubicBezTo>
                  <a:close/>
                  <a:moveTo>
                    <a:pt x="2869" y="0"/>
                  </a:moveTo>
                  <a:cubicBezTo>
                    <a:pt x="2552" y="0"/>
                    <a:pt x="2297" y="256"/>
                    <a:pt x="2297" y="571"/>
                  </a:cubicBezTo>
                  <a:lnTo>
                    <a:pt x="2297" y="846"/>
                  </a:lnTo>
                  <a:cubicBezTo>
                    <a:pt x="2224" y="813"/>
                    <a:pt x="2144" y="795"/>
                    <a:pt x="2060" y="795"/>
                  </a:cubicBezTo>
                  <a:cubicBezTo>
                    <a:pt x="1744" y="795"/>
                    <a:pt x="1488" y="1051"/>
                    <a:pt x="1488" y="1365"/>
                  </a:cubicBezTo>
                  <a:lnTo>
                    <a:pt x="1488" y="1568"/>
                  </a:lnTo>
                  <a:cubicBezTo>
                    <a:pt x="1415" y="1534"/>
                    <a:pt x="1335" y="1516"/>
                    <a:pt x="1250" y="1516"/>
                  </a:cubicBezTo>
                  <a:cubicBezTo>
                    <a:pt x="935" y="1516"/>
                    <a:pt x="679" y="1772"/>
                    <a:pt x="679" y="2089"/>
                  </a:cubicBezTo>
                  <a:lnTo>
                    <a:pt x="679" y="3518"/>
                  </a:lnTo>
                  <a:cubicBezTo>
                    <a:pt x="679" y="3608"/>
                    <a:pt x="756" y="3683"/>
                    <a:pt x="846" y="3683"/>
                  </a:cubicBezTo>
                  <a:cubicBezTo>
                    <a:pt x="937" y="3683"/>
                    <a:pt x="1013" y="3608"/>
                    <a:pt x="1013" y="3518"/>
                  </a:cubicBezTo>
                  <a:lnTo>
                    <a:pt x="1013" y="2089"/>
                  </a:lnTo>
                  <a:cubicBezTo>
                    <a:pt x="1013" y="1957"/>
                    <a:pt x="1120" y="1851"/>
                    <a:pt x="1250" y="1851"/>
                  </a:cubicBezTo>
                  <a:cubicBezTo>
                    <a:pt x="1381" y="1851"/>
                    <a:pt x="1488" y="1957"/>
                    <a:pt x="1488" y="2089"/>
                  </a:cubicBezTo>
                  <a:lnTo>
                    <a:pt x="1488" y="3562"/>
                  </a:lnTo>
                  <a:lnTo>
                    <a:pt x="510" y="4234"/>
                  </a:lnTo>
                  <a:cubicBezTo>
                    <a:pt x="190" y="4454"/>
                    <a:pt x="0" y="4819"/>
                    <a:pt x="0" y="5208"/>
                  </a:cubicBezTo>
                  <a:lnTo>
                    <a:pt x="0" y="7152"/>
                  </a:lnTo>
                  <a:cubicBezTo>
                    <a:pt x="0" y="7428"/>
                    <a:pt x="224" y="7652"/>
                    <a:pt x="500" y="7652"/>
                  </a:cubicBezTo>
                  <a:lnTo>
                    <a:pt x="2097" y="7652"/>
                  </a:lnTo>
                  <a:cubicBezTo>
                    <a:pt x="2373" y="7652"/>
                    <a:pt x="2597" y="7428"/>
                    <a:pt x="2597" y="7152"/>
                  </a:cubicBezTo>
                  <a:lnTo>
                    <a:pt x="2597" y="6870"/>
                  </a:lnTo>
                  <a:cubicBezTo>
                    <a:pt x="2597" y="6690"/>
                    <a:pt x="2663" y="6518"/>
                    <a:pt x="2784" y="6385"/>
                  </a:cubicBezTo>
                  <a:lnTo>
                    <a:pt x="3857" y="5201"/>
                  </a:lnTo>
                  <a:cubicBezTo>
                    <a:pt x="4108" y="4925"/>
                    <a:pt x="4245" y="4568"/>
                    <a:pt x="4245" y="4195"/>
                  </a:cubicBezTo>
                  <a:lnTo>
                    <a:pt x="4245" y="962"/>
                  </a:lnTo>
                  <a:cubicBezTo>
                    <a:pt x="4246" y="642"/>
                    <a:pt x="3990" y="386"/>
                    <a:pt x="3674" y="386"/>
                  </a:cubicBezTo>
                  <a:cubicBezTo>
                    <a:pt x="3583" y="386"/>
                    <a:pt x="3500" y="406"/>
                    <a:pt x="3423" y="445"/>
                  </a:cubicBezTo>
                  <a:cubicBezTo>
                    <a:pt x="3367" y="189"/>
                    <a:pt x="3139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6" name="Google Shape;5236;p78"/>
          <p:cNvGrpSpPr/>
          <p:nvPr/>
        </p:nvGrpSpPr>
        <p:grpSpPr>
          <a:xfrm>
            <a:off x="6236830" y="4006602"/>
            <a:ext cx="321644" cy="327350"/>
            <a:chOff x="6236830" y="3930402"/>
            <a:chExt cx="321644" cy="327350"/>
          </a:xfrm>
        </p:grpSpPr>
        <p:sp>
          <p:nvSpPr>
            <p:cNvPr id="5237" name="Google Shape;5237;p78"/>
            <p:cNvSpPr/>
            <p:nvPr/>
          </p:nvSpPr>
          <p:spPr>
            <a:xfrm>
              <a:off x="6305345" y="4131111"/>
              <a:ext cx="43868" cy="54778"/>
            </a:xfrm>
            <a:custGeom>
              <a:avLst/>
              <a:gdLst/>
              <a:ahLst/>
              <a:cxnLst/>
              <a:rect l="l" t="t" r="r" b="b"/>
              <a:pathLst>
                <a:path w="1524" h="1903" extrusionOk="0">
                  <a:moveTo>
                    <a:pt x="1" y="1"/>
                  </a:moveTo>
                  <a:lnTo>
                    <a:pt x="1" y="1714"/>
                  </a:lnTo>
                  <a:lnTo>
                    <a:pt x="763" y="1903"/>
                  </a:lnTo>
                  <a:lnTo>
                    <a:pt x="1524" y="1714"/>
                  </a:lnTo>
                  <a:lnTo>
                    <a:pt x="1524" y="1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78"/>
            <p:cNvSpPr/>
            <p:nvPr/>
          </p:nvSpPr>
          <p:spPr>
            <a:xfrm>
              <a:off x="6305403" y="4131111"/>
              <a:ext cx="43926" cy="42803"/>
            </a:xfrm>
            <a:custGeom>
              <a:avLst/>
              <a:gdLst/>
              <a:ahLst/>
              <a:cxnLst/>
              <a:rect l="l" t="t" r="r" b="b"/>
              <a:pathLst>
                <a:path w="1526" h="1487" extrusionOk="0">
                  <a:moveTo>
                    <a:pt x="1" y="1"/>
                  </a:moveTo>
                  <a:lnTo>
                    <a:pt x="1" y="1487"/>
                  </a:lnTo>
                  <a:lnTo>
                    <a:pt x="376" y="1487"/>
                  </a:lnTo>
                  <a:lnTo>
                    <a:pt x="376" y="706"/>
                  </a:lnTo>
                  <a:cubicBezTo>
                    <a:pt x="504" y="732"/>
                    <a:pt x="635" y="744"/>
                    <a:pt x="766" y="744"/>
                  </a:cubicBezTo>
                  <a:cubicBezTo>
                    <a:pt x="1023" y="744"/>
                    <a:pt x="1282" y="695"/>
                    <a:pt x="1525" y="59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78"/>
            <p:cNvSpPr/>
            <p:nvPr/>
          </p:nvSpPr>
          <p:spPr>
            <a:xfrm>
              <a:off x="6407225" y="4068699"/>
              <a:ext cx="120408" cy="117184"/>
            </a:xfrm>
            <a:custGeom>
              <a:avLst/>
              <a:gdLst/>
              <a:ahLst/>
              <a:cxnLst/>
              <a:rect l="l" t="t" r="r" b="b"/>
              <a:pathLst>
                <a:path w="4183" h="4071" extrusionOk="0">
                  <a:moveTo>
                    <a:pt x="0" y="0"/>
                  </a:moveTo>
                  <a:lnTo>
                    <a:pt x="0" y="4071"/>
                  </a:lnTo>
                  <a:lnTo>
                    <a:pt x="4182" y="4071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78"/>
            <p:cNvSpPr/>
            <p:nvPr/>
          </p:nvSpPr>
          <p:spPr>
            <a:xfrm>
              <a:off x="6407225" y="4068699"/>
              <a:ext cx="13126" cy="117184"/>
            </a:xfrm>
            <a:custGeom>
              <a:avLst/>
              <a:gdLst/>
              <a:ahLst/>
              <a:cxnLst/>
              <a:rect l="l" t="t" r="r" b="b"/>
              <a:pathLst>
                <a:path w="456" h="4071" extrusionOk="0">
                  <a:moveTo>
                    <a:pt x="0" y="0"/>
                  </a:moveTo>
                  <a:lnTo>
                    <a:pt x="0" y="4071"/>
                  </a:lnTo>
                  <a:lnTo>
                    <a:pt x="455" y="407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9F6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78"/>
            <p:cNvSpPr/>
            <p:nvPr/>
          </p:nvSpPr>
          <p:spPr>
            <a:xfrm>
              <a:off x="6422022" y="4136638"/>
              <a:ext cx="91594" cy="71905"/>
            </a:xfrm>
            <a:custGeom>
              <a:avLst/>
              <a:gdLst/>
              <a:ahLst/>
              <a:cxnLst/>
              <a:rect l="l" t="t" r="r" b="b"/>
              <a:pathLst>
                <a:path w="3182" h="2498" extrusionOk="0">
                  <a:moveTo>
                    <a:pt x="828" y="1"/>
                  </a:moveTo>
                  <a:lnTo>
                    <a:pt x="828" y="633"/>
                  </a:lnTo>
                  <a:cubicBezTo>
                    <a:pt x="828" y="729"/>
                    <a:pt x="768" y="815"/>
                    <a:pt x="677" y="850"/>
                  </a:cubicBezTo>
                  <a:lnTo>
                    <a:pt x="0" y="1106"/>
                  </a:lnTo>
                  <a:lnTo>
                    <a:pt x="1591" y="2498"/>
                  </a:lnTo>
                  <a:lnTo>
                    <a:pt x="3181" y="1106"/>
                  </a:lnTo>
                  <a:lnTo>
                    <a:pt x="2504" y="850"/>
                  </a:lnTo>
                  <a:cubicBezTo>
                    <a:pt x="2410" y="818"/>
                    <a:pt x="2353" y="731"/>
                    <a:pt x="2353" y="633"/>
                  </a:cubicBezTo>
                  <a:lnTo>
                    <a:pt x="2353" y="1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78"/>
            <p:cNvSpPr/>
            <p:nvPr/>
          </p:nvSpPr>
          <p:spPr>
            <a:xfrm>
              <a:off x="6422051" y="4136638"/>
              <a:ext cx="35031" cy="39176"/>
            </a:xfrm>
            <a:custGeom>
              <a:avLst/>
              <a:gdLst/>
              <a:ahLst/>
              <a:cxnLst/>
              <a:rect l="l" t="t" r="r" b="b"/>
              <a:pathLst>
                <a:path w="1217" h="1361" extrusionOk="0">
                  <a:moveTo>
                    <a:pt x="827" y="1"/>
                  </a:moveTo>
                  <a:lnTo>
                    <a:pt x="827" y="633"/>
                  </a:lnTo>
                  <a:cubicBezTo>
                    <a:pt x="827" y="729"/>
                    <a:pt x="767" y="815"/>
                    <a:pt x="678" y="850"/>
                  </a:cubicBezTo>
                  <a:lnTo>
                    <a:pt x="1" y="1106"/>
                  </a:lnTo>
                  <a:lnTo>
                    <a:pt x="289" y="1360"/>
                  </a:lnTo>
                  <a:lnTo>
                    <a:pt x="1067" y="1064"/>
                  </a:lnTo>
                  <a:cubicBezTo>
                    <a:pt x="1158" y="1032"/>
                    <a:pt x="1217" y="944"/>
                    <a:pt x="1217" y="847"/>
                  </a:cubicBezTo>
                  <a:lnTo>
                    <a:pt x="1217" y="1"/>
                  </a:ln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78"/>
            <p:cNvSpPr/>
            <p:nvPr/>
          </p:nvSpPr>
          <p:spPr>
            <a:xfrm>
              <a:off x="6426398" y="4050476"/>
              <a:ext cx="82814" cy="96459"/>
            </a:xfrm>
            <a:custGeom>
              <a:avLst/>
              <a:gdLst/>
              <a:ahLst/>
              <a:cxnLst/>
              <a:rect l="l" t="t" r="r" b="b"/>
              <a:pathLst>
                <a:path w="2877" h="3351" extrusionOk="0">
                  <a:moveTo>
                    <a:pt x="694" y="1"/>
                  </a:moveTo>
                  <a:cubicBezTo>
                    <a:pt x="312" y="1"/>
                    <a:pt x="1" y="312"/>
                    <a:pt x="1" y="694"/>
                  </a:cubicBezTo>
                  <a:lnTo>
                    <a:pt x="1" y="2073"/>
                  </a:lnTo>
                  <a:cubicBezTo>
                    <a:pt x="1" y="2480"/>
                    <a:pt x="212" y="2860"/>
                    <a:pt x="559" y="3074"/>
                  </a:cubicBezTo>
                  <a:lnTo>
                    <a:pt x="643" y="3127"/>
                  </a:lnTo>
                  <a:cubicBezTo>
                    <a:pt x="886" y="3276"/>
                    <a:pt x="1162" y="3351"/>
                    <a:pt x="1437" y="3351"/>
                  </a:cubicBezTo>
                  <a:cubicBezTo>
                    <a:pt x="1713" y="3351"/>
                    <a:pt x="1989" y="3276"/>
                    <a:pt x="2233" y="3127"/>
                  </a:cubicBezTo>
                  <a:lnTo>
                    <a:pt x="2319" y="3074"/>
                  </a:lnTo>
                  <a:cubicBezTo>
                    <a:pt x="2665" y="2860"/>
                    <a:pt x="2877" y="2480"/>
                    <a:pt x="2877" y="2073"/>
                  </a:cubicBezTo>
                  <a:lnTo>
                    <a:pt x="2877" y="694"/>
                  </a:lnTo>
                  <a:cubicBezTo>
                    <a:pt x="2877" y="312"/>
                    <a:pt x="2567" y="1"/>
                    <a:pt x="2185" y="1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78"/>
            <p:cNvSpPr/>
            <p:nvPr/>
          </p:nvSpPr>
          <p:spPr>
            <a:xfrm>
              <a:off x="6426369" y="4050476"/>
              <a:ext cx="46114" cy="96516"/>
            </a:xfrm>
            <a:custGeom>
              <a:avLst/>
              <a:gdLst/>
              <a:ahLst/>
              <a:cxnLst/>
              <a:rect l="l" t="t" r="r" b="b"/>
              <a:pathLst>
                <a:path w="1602" h="3353" extrusionOk="0">
                  <a:moveTo>
                    <a:pt x="693" y="1"/>
                  </a:moveTo>
                  <a:cubicBezTo>
                    <a:pt x="311" y="1"/>
                    <a:pt x="0" y="312"/>
                    <a:pt x="0" y="694"/>
                  </a:cubicBezTo>
                  <a:lnTo>
                    <a:pt x="0" y="2073"/>
                  </a:lnTo>
                  <a:cubicBezTo>
                    <a:pt x="0" y="2480"/>
                    <a:pt x="212" y="2860"/>
                    <a:pt x="558" y="3074"/>
                  </a:cubicBezTo>
                  <a:lnTo>
                    <a:pt x="642" y="3127"/>
                  </a:lnTo>
                  <a:cubicBezTo>
                    <a:pt x="887" y="3277"/>
                    <a:pt x="1163" y="3353"/>
                    <a:pt x="1439" y="3353"/>
                  </a:cubicBezTo>
                  <a:cubicBezTo>
                    <a:pt x="1493" y="3353"/>
                    <a:pt x="1548" y="3350"/>
                    <a:pt x="1602" y="3344"/>
                  </a:cubicBezTo>
                  <a:cubicBezTo>
                    <a:pt x="1381" y="3317"/>
                    <a:pt x="1166" y="3246"/>
                    <a:pt x="971" y="3127"/>
                  </a:cubicBezTo>
                  <a:lnTo>
                    <a:pt x="887" y="3074"/>
                  </a:lnTo>
                  <a:cubicBezTo>
                    <a:pt x="540" y="2860"/>
                    <a:pt x="329" y="2480"/>
                    <a:pt x="329" y="2073"/>
                  </a:cubicBezTo>
                  <a:lnTo>
                    <a:pt x="329" y="694"/>
                  </a:lnTo>
                  <a:cubicBezTo>
                    <a:pt x="329" y="312"/>
                    <a:pt x="640" y="1"/>
                    <a:pt x="1022" y="1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78"/>
            <p:cNvSpPr/>
            <p:nvPr/>
          </p:nvSpPr>
          <p:spPr>
            <a:xfrm>
              <a:off x="6381345" y="4168420"/>
              <a:ext cx="172537" cy="84657"/>
            </a:xfrm>
            <a:custGeom>
              <a:avLst/>
              <a:gdLst/>
              <a:ahLst/>
              <a:cxnLst/>
              <a:rect l="l" t="t" r="r" b="b"/>
              <a:pathLst>
                <a:path w="5994" h="2941" extrusionOk="0">
                  <a:moveTo>
                    <a:pt x="1417" y="0"/>
                  </a:moveTo>
                  <a:lnTo>
                    <a:pt x="978" y="168"/>
                  </a:lnTo>
                  <a:cubicBezTo>
                    <a:pt x="484" y="354"/>
                    <a:pt x="144" y="811"/>
                    <a:pt x="109" y="1337"/>
                  </a:cubicBezTo>
                  <a:lnTo>
                    <a:pt x="0" y="2940"/>
                  </a:lnTo>
                  <a:lnTo>
                    <a:pt x="5439" y="2940"/>
                  </a:lnTo>
                  <a:cubicBezTo>
                    <a:pt x="5744" y="2940"/>
                    <a:pt x="5993" y="2674"/>
                    <a:pt x="5974" y="2359"/>
                  </a:cubicBezTo>
                  <a:lnTo>
                    <a:pt x="5904" y="1337"/>
                  </a:lnTo>
                  <a:cubicBezTo>
                    <a:pt x="5869" y="811"/>
                    <a:pt x="5529" y="354"/>
                    <a:pt x="5035" y="168"/>
                  </a:cubicBezTo>
                  <a:lnTo>
                    <a:pt x="4596" y="0"/>
                  </a:lnTo>
                  <a:lnTo>
                    <a:pt x="3574" y="692"/>
                  </a:lnTo>
                  <a:cubicBezTo>
                    <a:pt x="3404" y="807"/>
                    <a:pt x="3206" y="865"/>
                    <a:pt x="3007" y="865"/>
                  </a:cubicBezTo>
                  <a:cubicBezTo>
                    <a:pt x="2809" y="865"/>
                    <a:pt x="2610" y="807"/>
                    <a:pt x="2439" y="692"/>
                  </a:cubicBezTo>
                  <a:lnTo>
                    <a:pt x="1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78"/>
            <p:cNvSpPr/>
            <p:nvPr/>
          </p:nvSpPr>
          <p:spPr>
            <a:xfrm>
              <a:off x="6381172" y="4168420"/>
              <a:ext cx="50777" cy="84657"/>
            </a:xfrm>
            <a:custGeom>
              <a:avLst/>
              <a:gdLst/>
              <a:ahLst/>
              <a:cxnLst/>
              <a:rect l="l" t="t" r="r" b="b"/>
              <a:pathLst>
                <a:path w="1764" h="2941" extrusionOk="0">
                  <a:moveTo>
                    <a:pt x="1421" y="0"/>
                  </a:moveTo>
                  <a:lnTo>
                    <a:pt x="1076" y="128"/>
                  </a:lnTo>
                  <a:lnTo>
                    <a:pt x="978" y="168"/>
                  </a:lnTo>
                  <a:cubicBezTo>
                    <a:pt x="486" y="354"/>
                    <a:pt x="147" y="811"/>
                    <a:pt x="111" y="1337"/>
                  </a:cubicBezTo>
                  <a:lnTo>
                    <a:pt x="1" y="2940"/>
                  </a:lnTo>
                  <a:lnTo>
                    <a:pt x="1698" y="2940"/>
                  </a:lnTo>
                  <a:lnTo>
                    <a:pt x="1588" y="1300"/>
                  </a:lnTo>
                  <a:cubicBezTo>
                    <a:pt x="1563" y="980"/>
                    <a:pt x="1458" y="676"/>
                    <a:pt x="1295" y="413"/>
                  </a:cubicBezTo>
                  <a:cubicBezTo>
                    <a:pt x="1320" y="402"/>
                    <a:pt x="1343" y="391"/>
                    <a:pt x="1369" y="383"/>
                  </a:cubicBezTo>
                  <a:lnTo>
                    <a:pt x="1764" y="233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78"/>
            <p:cNvSpPr/>
            <p:nvPr/>
          </p:nvSpPr>
          <p:spPr>
            <a:xfrm>
              <a:off x="6407225" y="4002861"/>
              <a:ext cx="120465" cy="65860"/>
            </a:xfrm>
            <a:custGeom>
              <a:avLst/>
              <a:gdLst/>
              <a:ahLst/>
              <a:cxnLst/>
              <a:rect l="l" t="t" r="r" b="b"/>
              <a:pathLst>
                <a:path w="4185" h="2288" extrusionOk="0">
                  <a:moveTo>
                    <a:pt x="1831" y="0"/>
                  </a:moveTo>
                  <a:cubicBezTo>
                    <a:pt x="820" y="0"/>
                    <a:pt x="0" y="821"/>
                    <a:pt x="0" y="1832"/>
                  </a:cubicBezTo>
                  <a:lnTo>
                    <a:pt x="0" y="2287"/>
                  </a:lnTo>
                  <a:lnTo>
                    <a:pt x="1762" y="2287"/>
                  </a:lnTo>
                  <a:cubicBezTo>
                    <a:pt x="2044" y="2287"/>
                    <a:pt x="2304" y="2136"/>
                    <a:pt x="2444" y="1893"/>
                  </a:cubicBezTo>
                  <a:cubicBezTo>
                    <a:pt x="2467" y="1851"/>
                    <a:pt x="2509" y="1830"/>
                    <a:pt x="2550" y="1830"/>
                  </a:cubicBezTo>
                  <a:cubicBezTo>
                    <a:pt x="2591" y="1830"/>
                    <a:pt x="2633" y="1851"/>
                    <a:pt x="2656" y="1893"/>
                  </a:cubicBezTo>
                  <a:cubicBezTo>
                    <a:pt x="2796" y="2136"/>
                    <a:pt x="3056" y="2287"/>
                    <a:pt x="3338" y="2287"/>
                  </a:cubicBezTo>
                  <a:lnTo>
                    <a:pt x="4184" y="2287"/>
                  </a:lnTo>
                  <a:lnTo>
                    <a:pt x="4184" y="1832"/>
                  </a:lnTo>
                  <a:cubicBezTo>
                    <a:pt x="4184" y="819"/>
                    <a:pt x="3365" y="0"/>
                    <a:pt x="2352" y="0"/>
                  </a:cubicBez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78"/>
            <p:cNvSpPr/>
            <p:nvPr/>
          </p:nvSpPr>
          <p:spPr>
            <a:xfrm>
              <a:off x="6407168" y="4002861"/>
              <a:ext cx="65975" cy="65860"/>
            </a:xfrm>
            <a:custGeom>
              <a:avLst/>
              <a:gdLst/>
              <a:ahLst/>
              <a:cxnLst/>
              <a:rect l="l" t="t" r="r" b="b"/>
              <a:pathLst>
                <a:path w="2292" h="2288" extrusionOk="0">
                  <a:moveTo>
                    <a:pt x="1833" y="0"/>
                  </a:moveTo>
                  <a:cubicBezTo>
                    <a:pt x="820" y="0"/>
                    <a:pt x="1" y="819"/>
                    <a:pt x="1" y="1832"/>
                  </a:cubicBezTo>
                  <a:lnTo>
                    <a:pt x="1" y="2287"/>
                  </a:lnTo>
                  <a:lnTo>
                    <a:pt x="456" y="2287"/>
                  </a:lnTo>
                  <a:lnTo>
                    <a:pt x="456" y="1832"/>
                  </a:lnTo>
                  <a:cubicBezTo>
                    <a:pt x="457" y="821"/>
                    <a:pt x="1279" y="0"/>
                    <a:pt x="2292" y="0"/>
                  </a:cubicBezTo>
                  <a:close/>
                </a:path>
              </a:pathLst>
            </a:custGeom>
            <a:solidFill>
              <a:srgbClr val="9F6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78"/>
            <p:cNvSpPr/>
            <p:nvPr/>
          </p:nvSpPr>
          <p:spPr>
            <a:xfrm>
              <a:off x="6280070" y="4032944"/>
              <a:ext cx="94415" cy="109844"/>
            </a:xfrm>
            <a:custGeom>
              <a:avLst/>
              <a:gdLst/>
              <a:ahLst/>
              <a:cxnLst/>
              <a:rect l="l" t="t" r="r" b="b"/>
              <a:pathLst>
                <a:path w="3280" h="3816" extrusionOk="0">
                  <a:moveTo>
                    <a:pt x="790" y="0"/>
                  </a:moveTo>
                  <a:cubicBezTo>
                    <a:pt x="354" y="0"/>
                    <a:pt x="1" y="354"/>
                    <a:pt x="1" y="789"/>
                  </a:cubicBezTo>
                  <a:lnTo>
                    <a:pt x="1" y="2591"/>
                  </a:lnTo>
                  <a:cubicBezTo>
                    <a:pt x="1" y="2913"/>
                    <a:pt x="168" y="3212"/>
                    <a:pt x="440" y="3381"/>
                  </a:cubicBezTo>
                  <a:lnTo>
                    <a:pt x="733" y="3560"/>
                  </a:lnTo>
                  <a:cubicBezTo>
                    <a:pt x="1011" y="3731"/>
                    <a:pt x="1326" y="3816"/>
                    <a:pt x="1640" y="3816"/>
                  </a:cubicBezTo>
                  <a:cubicBezTo>
                    <a:pt x="1955" y="3816"/>
                    <a:pt x="2270" y="3731"/>
                    <a:pt x="2548" y="3560"/>
                  </a:cubicBezTo>
                  <a:lnTo>
                    <a:pt x="2841" y="3381"/>
                  </a:lnTo>
                  <a:cubicBezTo>
                    <a:pt x="3113" y="3212"/>
                    <a:pt x="3280" y="2913"/>
                    <a:pt x="3280" y="2591"/>
                  </a:cubicBezTo>
                  <a:lnTo>
                    <a:pt x="3280" y="789"/>
                  </a:lnTo>
                  <a:cubicBezTo>
                    <a:pt x="3280" y="354"/>
                    <a:pt x="2926" y="0"/>
                    <a:pt x="2489" y="0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78"/>
            <p:cNvSpPr/>
            <p:nvPr/>
          </p:nvSpPr>
          <p:spPr>
            <a:xfrm>
              <a:off x="6280127" y="4032944"/>
              <a:ext cx="53022" cy="109872"/>
            </a:xfrm>
            <a:custGeom>
              <a:avLst/>
              <a:gdLst/>
              <a:ahLst/>
              <a:cxnLst/>
              <a:rect l="l" t="t" r="r" b="b"/>
              <a:pathLst>
                <a:path w="1842" h="3817" extrusionOk="0">
                  <a:moveTo>
                    <a:pt x="790" y="0"/>
                  </a:moveTo>
                  <a:cubicBezTo>
                    <a:pt x="354" y="0"/>
                    <a:pt x="1" y="354"/>
                    <a:pt x="1" y="789"/>
                  </a:cubicBezTo>
                  <a:lnTo>
                    <a:pt x="1" y="2591"/>
                  </a:lnTo>
                  <a:cubicBezTo>
                    <a:pt x="1" y="2913"/>
                    <a:pt x="168" y="3212"/>
                    <a:pt x="441" y="3381"/>
                  </a:cubicBezTo>
                  <a:lnTo>
                    <a:pt x="735" y="3560"/>
                  </a:lnTo>
                  <a:cubicBezTo>
                    <a:pt x="1010" y="3730"/>
                    <a:pt x="1322" y="3817"/>
                    <a:pt x="1633" y="3817"/>
                  </a:cubicBezTo>
                  <a:cubicBezTo>
                    <a:pt x="1703" y="3817"/>
                    <a:pt x="1772" y="3812"/>
                    <a:pt x="1842" y="3804"/>
                  </a:cubicBezTo>
                  <a:cubicBezTo>
                    <a:pt x="1597" y="3775"/>
                    <a:pt x="1357" y="3695"/>
                    <a:pt x="1138" y="3560"/>
                  </a:cubicBezTo>
                  <a:lnTo>
                    <a:pt x="845" y="3381"/>
                  </a:lnTo>
                  <a:cubicBezTo>
                    <a:pt x="573" y="3212"/>
                    <a:pt x="406" y="2913"/>
                    <a:pt x="406" y="2591"/>
                  </a:cubicBezTo>
                  <a:lnTo>
                    <a:pt x="406" y="789"/>
                  </a:lnTo>
                  <a:cubicBezTo>
                    <a:pt x="406" y="354"/>
                    <a:pt x="759" y="0"/>
                    <a:pt x="1195" y="0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78"/>
            <p:cNvSpPr/>
            <p:nvPr/>
          </p:nvSpPr>
          <p:spPr>
            <a:xfrm>
              <a:off x="6263344" y="4002861"/>
              <a:ext cx="122394" cy="58693"/>
            </a:xfrm>
            <a:custGeom>
              <a:avLst/>
              <a:gdLst/>
              <a:ahLst/>
              <a:cxnLst/>
              <a:rect l="l" t="t" r="r" b="b"/>
              <a:pathLst>
                <a:path w="4252" h="2039" extrusionOk="0">
                  <a:moveTo>
                    <a:pt x="1268" y="0"/>
                  </a:moveTo>
                  <a:cubicBezTo>
                    <a:pt x="555" y="0"/>
                    <a:pt x="1" y="615"/>
                    <a:pt x="73" y="1324"/>
                  </a:cubicBezTo>
                  <a:lnTo>
                    <a:pt x="114" y="1724"/>
                  </a:lnTo>
                  <a:cubicBezTo>
                    <a:pt x="134" y="1904"/>
                    <a:pt x="285" y="2039"/>
                    <a:pt x="464" y="2039"/>
                  </a:cubicBezTo>
                  <a:lnTo>
                    <a:pt x="1981" y="2039"/>
                  </a:lnTo>
                  <a:cubicBezTo>
                    <a:pt x="2437" y="2039"/>
                    <a:pt x="2873" y="1870"/>
                    <a:pt x="3210" y="1566"/>
                  </a:cubicBezTo>
                  <a:cubicBezTo>
                    <a:pt x="3235" y="1544"/>
                    <a:pt x="3264" y="1534"/>
                    <a:pt x="3293" y="1534"/>
                  </a:cubicBezTo>
                  <a:cubicBezTo>
                    <a:pt x="3356" y="1534"/>
                    <a:pt x="3415" y="1583"/>
                    <a:pt x="3415" y="1657"/>
                  </a:cubicBezTo>
                  <a:cubicBezTo>
                    <a:pt x="3415" y="1868"/>
                    <a:pt x="3585" y="2039"/>
                    <a:pt x="3797" y="2039"/>
                  </a:cubicBezTo>
                  <a:lnTo>
                    <a:pt x="3861" y="2039"/>
                  </a:lnTo>
                  <a:lnTo>
                    <a:pt x="4040" y="1815"/>
                  </a:lnTo>
                  <a:cubicBezTo>
                    <a:pt x="4199" y="1617"/>
                    <a:pt x="4252" y="1354"/>
                    <a:pt x="4184" y="1111"/>
                  </a:cubicBezTo>
                  <a:lnTo>
                    <a:pt x="4158" y="1015"/>
                  </a:lnTo>
                  <a:cubicBezTo>
                    <a:pt x="4096" y="794"/>
                    <a:pt x="3897" y="642"/>
                    <a:pt x="3668" y="642"/>
                  </a:cubicBezTo>
                  <a:cubicBezTo>
                    <a:pt x="3666" y="642"/>
                    <a:pt x="3665" y="642"/>
                    <a:pt x="3664" y="642"/>
                  </a:cubicBezTo>
                  <a:cubicBezTo>
                    <a:pt x="3662" y="642"/>
                    <a:pt x="3661" y="642"/>
                    <a:pt x="3660" y="642"/>
                  </a:cubicBezTo>
                  <a:cubicBezTo>
                    <a:pt x="3594" y="642"/>
                    <a:pt x="3535" y="600"/>
                    <a:pt x="3513" y="539"/>
                  </a:cubicBezTo>
                  <a:cubicBezTo>
                    <a:pt x="3388" y="215"/>
                    <a:pt x="3077" y="0"/>
                    <a:pt x="2729" y="0"/>
                  </a:cubicBez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78"/>
            <p:cNvSpPr/>
            <p:nvPr/>
          </p:nvSpPr>
          <p:spPr>
            <a:xfrm>
              <a:off x="6263401" y="4002803"/>
              <a:ext cx="48157" cy="58750"/>
            </a:xfrm>
            <a:custGeom>
              <a:avLst/>
              <a:gdLst/>
              <a:ahLst/>
              <a:cxnLst/>
              <a:rect l="l" t="t" r="r" b="b"/>
              <a:pathLst>
                <a:path w="1673" h="2041" extrusionOk="0">
                  <a:moveTo>
                    <a:pt x="1268" y="0"/>
                  </a:moveTo>
                  <a:cubicBezTo>
                    <a:pt x="557" y="0"/>
                    <a:pt x="0" y="617"/>
                    <a:pt x="73" y="1324"/>
                  </a:cubicBezTo>
                  <a:lnTo>
                    <a:pt x="116" y="1724"/>
                  </a:lnTo>
                  <a:cubicBezTo>
                    <a:pt x="134" y="1902"/>
                    <a:pt x="285" y="2041"/>
                    <a:pt x="464" y="2041"/>
                  </a:cubicBezTo>
                  <a:lnTo>
                    <a:pt x="869" y="2041"/>
                  </a:lnTo>
                  <a:cubicBezTo>
                    <a:pt x="688" y="2041"/>
                    <a:pt x="537" y="1906"/>
                    <a:pt x="519" y="1724"/>
                  </a:cubicBezTo>
                  <a:lnTo>
                    <a:pt x="478" y="1324"/>
                  </a:lnTo>
                  <a:cubicBezTo>
                    <a:pt x="404" y="617"/>
                    <a:pt x="960" y="0"/>
                    <a:pt x="1673" y="0"/>
                  </a:cubicBezTo>
                  <a:close/>
                </a:path>
              </a:pathLst>
            </a:custGeom>
            <a:solidFill>
              <a:srgbClr val="9F6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78"/>
            <p:cNvSpPr/>
            <p:nvPr/>
          </p:nvSpPr>
          <p:spPr>
            <a:xfrm>
              <a:off x="6241235" y="4159467"/>
              <a:ext cx="172710" cy="93638"/>
            </a:xfrm>
            <a:custGeom>
              <a:avLst/>
              <a:gdLst/>
              <a:ahLst/>
              <a:cxnLst/>
              <a:rect l="l" t="t" r="r" b="b"/>
              <a:pathLst>
                <a:path w="6000" h="3253" extrusionOk="0">
                  <a:moveTo>
                    <a:pt x="3754" y="0"/>
                  </a:moveTo>
                  <a:lnTo>
                    <a:pt x="3419" y="347"/>
                  </a:lnTo>
                  <a:cubicBezTo>
                    <a:pt x="3302" y="467"/>
                    <a:pt x="3147" y="527"/>
                    <a:pt x="2992" y="527"/>
                  </a:cubicBezTo>
                  <a:cubicBezTo>
                    <a:pt x="2837" y="527"/>
                    <a:pt x="2682" y="467"/>
                    <a:pt x="2565" y="347"/>
                  </a:cubicBezTo>
                  <a:lnTo>
                    <a:pt x="2230" y="2"/>
                  </a:lnTo>
                  <a:lnTo>
                    <a:pt x="961" y="480"/>
                  </a:lnTo>
                  <a:cubicBezTo>
                    <a:pt x="468" y="667"/>
                    <a:pt x="127" y="1124"/>
                    <a:pt x="91" y="1652"/>
                  </a:cubicBezTo>
                  <a:lnTo>
                    <a:pt x="24" y="2673"/>
                  </a:lnTo>
                  <a:cubicBezTo>
                    <a:pt x="1" y="2986"/>
                    <a:pt x="250" y="3253"/>
                    <a:pt x="566" y="3253"/>
                  </a:cubicBezTo>
                  <a:lnTo>
                    <a:pt x="5999" y="3251"/>
                  </a:lnTo>
                  <a:lnTo>
                    <a:pt x="5891" y="1648"/>
                  </a:lnTo>
                  <a:cubicBezTo>
                    <a:pt x="5855" y="1122"/>
                    <a:pt x="5516" y="665"/>
                    <a:pt x="5022" y="479"/>
                  </a:cubicBezTo>
                  <a:lnTo>
                    <a:pt x="3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78"/>
            <p:cNvSpPr/>
            <p:nvPr/>
          </p:nvSpPr>
          <p:spPr>
            <a:xfrm>
              <a:off x="6241235" y="4159467"/>
              <a:ext cx="72279" cy="93407"/>
            </a:xfrm>
            <a:custGeom>
              <a:avLst/>
              <a:gdLst/>
              <a:ahLst/>
              <a:cxnLst/>
              <a:rect l="l" t="t" r="r" b="b"/>
              <a:pathLst>
                <a:path w="2511" h="3245" extrusionOk="0">
                  <a:moveTo>
                    <a:pt x="2228" y="0"/>
                  </a:moveTo>
                  <a:lnTo>
                    <a:pt x="959" y="479"/>
                  </a:lnTo>
                  <a:cubicBezTo>
                    <a:pt x="465" y="665"/>
                    <a:pt x="125" y="1122"/>
                    <a:pt x="90" y="1648"/>
                  </a:cubicBezTo>
                  <a:lnTo>
                    <a:pt x="20" y="2670"/>
                  </a:lnTo>
                  <a:cubicBezTo>
                    <a:pt x="1" y="2954"/>
                    <a:pt x="203" y="3200"/>
                    <a:pt x="474" y="3244"/>
                  </a:cubicBezTo>
                  <a:cubicBezTo>
                    <a:pt x="417" y="3153"/>
                    <a:pt x="388" y="3043"/>
                    <a:pt x="397" y="2926"/>
                  </a:cubicBezTo>
                  <a:lnTo>
                    <a:pt x="466" y="1904"/>
                  </a:lnTo>
                  <a:cubicBezTo>
                    <a:pt x="502" y="1378"/>
                    <a:pt x="841" y="919"/>
                    <a:pt x="1334" y="733"/>
                  </a:cubicBezTo>
                  <a:lnTo>
                    <a:pt x="2510" y="292"/>
                  </a:lnTo>
                  <a:lnTo>
                    <a:pt x="2228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78"/>
            <p:cNvSpPr/>
            <p:nvPr/>
          </p:nvSpPr>
          <p:spPr>
            <a:xfrm>
              <a:off x="6352730" y="3935210"/>
              <a:ext cx="89665" cy="64133"/>
            </a:xfrm>
            <a:custGeom>
              <a:avLst/>
              <a:gdLst/>
              <a:ahLst/>
              <a:cxnLst/>
              <a:rect l="l" t="t" r="r" b="b"/>
              <a:pathLst>
                <a:path w="3115" h="2228" extrusionOk="0">
                  <a:moveTo>
                    <a:pt x="2329" y="0"/>
                  </a:moveTo>
                  <a:cubicBezTo>
                    <a:pt x="2175" y="0"/>
                    <a:pt x="2019" y="51"/>
                    <a:pt x="1888" y="155"/>
                  </a:cubicBezTo>
                  <a:lnTo>
                    <a:pt x="1680" y="320"/>
                  </a:lnTo>
                  <a:cubicBezTo>
                    <a:pt x="1645" y="350"/>
                    <a:pt x="1601" y="364"/>
                    <a:pt x="1558" y="364"/>
                  </a:cubicBezTo>
                  <a:cubicBezTo>
                    <a:pt x="1514" y="364"/>
                    <a:pt x="1470" y="350"/>
                    <a:pt x="1435" y="320"/>
                  </a:cubicBezTo>
                  <a:lnTo>
                    <a:pt x="1227" y="155"/>
                  </a:lnTo>
                  <a:cubicBezTo>
                    <a:pt x="1096" y="51"/>
                    <a:pt x="940" y="1"/>
                    <a:pt x="786" y="1"/>
                  </a:cubicBezTo>
                  <a:cubicBezTo>
                    <a:pt x="560" y="1"/>
                    <a:pt x="337" y="108"/>
                    <a:pt x="200" y="310"/>
                  </a:cubicBezTo>
                  <a:cubicBezTo>
                    <a:pt x="1" y="605"/>
                    <a:pt x="49" y="1003"/>
                    <a:pt x="319" y="1241"/>
                  </a:cubicBezTo>
                  <a:lnTo>
                    <a:pt x="1350" y="2149"/>
                  </a:lnTo>
                  <a:cubicBezTo>
                    <a:pt x="1408" y="2202"/>
                    <a:pt x="1482" y="2228"/>
                    <a:pt x="1557" y="2228"/>
                  </a:cubicBezTo>
                  <a:cubicBezTo>
                    <a:pt x="1632" y="2228"/>
                    <a:pt x="1707" y="2202"/>
                    <a:pt x="1767" y="2149"/>
                  </a:cubicBezTo>
                  <a:lnTo>
                    <a:pt x="2798" y="1241"/>
                  </a:lnTo>
                  <a:cubicBezTo>
                    <a:pt x="3066" y="1005"/>
                    <a:pt x="3114" y="605"/>
                    <a:pt x="2915" y="310"/>
                  </a:cubicBezTo>
                  <a:cubicBezTo>
                    <a:pt x="2778" y="108"/>
                    <a:pt x="2555" y="0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78"/>
            <p:cNvSpPr/>
            <p:nvPr/>
          </p:nvSpPr>
          <p:spPr>
            <a:xfrm>
              <a:off x="6352672" y="3935152"/>
              <a:ext cx="52734" cy="64104"/>
            </a:xfrm>
            <a:custGeom>
              <a:avLst/>
              <a:gdLst/>
              <a:ahLst/>
              <a:cxnLst/>
              <a:rect l="l" t="t" r="r" b="b"/>
              <a:pathLst>
                <a:path w="1832" h="2227" extrusionOk="0">
                  <a:moveTo>
                    <a:pt x="788" y="1"/>
                  </a:moveTo>
                  <a:cubicBezTo>
                    <a:pt x="562" y="1"/>
                    <a:pt x="338" y="109"/>
                    <a:pt x="200" y="310"/>
                  </a:cubicBezTo>
                  <a:cubicBezTo>
                    <a:pt x="1" y="605"/>
                    <a:pt x="49" y="1003"/>
                    <a:pt x="319" y="1241"/>
                  </a:cubicBezTo>
                  <a:lnTo>
                    <a:pt x="1350" y="2149"/>
                  </a:lnTo>
                  <a:cubicBezTo>
                    <a:pt x="1409" y="2201"/>
                    <a:pt x="1484" y="2227"/>
                    <a:pt x="1558" y="2227"/>
                  </a:cubicBezTo>
                  <a:cubicBezTo>
                    <a:pt x="1633" y="2227"/>
                    <a:pt x="1707" y="2201"/>
                    <a:pt x="1766" y="2149"/>
                  </a:cubicBezTo>
                  <a:lnTo>
                    <a:pt x="1831" y="2091"/>
                  </a:lnTo>
                  <a:cubicBezTo>
                    <a:pt x="1803" y="2080"/>
                    <a:pt x="1771" y="2062"/>
                    <a:pt x="1744" y="2037"/>
                  </a:cubicBezTo>
                  <a:lnTo>
                    <a:pt x="714" y="1129"/>
                  </a:lnTo>
                  <a:cubicBezTo>
                    <a:pt x="445" y="895"/>
                    <a:pt x="395" y="495"/>
                    <a:pt x="596" y="198"/>
                  </a:cubicBezTo>
                  <a:cubicBezTo>
                    <a:pt x="651" y="116"/>
                    <a:pt x="721" y="50"/>
                    <a:pt x="799" y="1"/>
                  </a:cubicBezTo>
                  <a:cubicBezTo>
                    <a:pt x="795" y="1"/>
                    <a:pt x="792" y="1"/>
                    <a:pt x="78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78"/>
            <p:cNvSpPr/>
            <p:nvPr/>
          </p:nvSpPr>
          <p:spPr>
            <a:xfrm>
              <a:off x="6236830" y="3997996"/>
              <a:ext cx="321644" cy="259756"/>
            </a:xfrm>
            <a:custGeom>
              <a:avLst/>
              <a:gdLst/>
              <a:ahLst/>
              <a:cxnLst/>
              <a:rect l="l" t="t" r="r" b="b"/>
              <a:pathLst>
                <a:path w="11174" h="9024" extrusionOk="0">
                  <a:moveTo>
                    <a:pt x="8271" y="334"/>
                  </a:moveTo>
                  <a:cubicBezTo>
                    <a:pt x="9188" y="334"/>
                    <a:pt x="9936" y="1081"/>
                    <a:pt x="9936" y="2001"/>
                  </a:cubicBezTo>
                  <a:lnTo>
                    <a:pt x="9936" y="2289"/>
                  </a:lnTo>
                  <a:lnTo>
                    <a:pt x="9255" y="2289"/>
                  </a:lnTo>
                  <a:cubicBezTo>
                    <a:pt x="9033" y="2289"/>
                    <a:pt x="8829" y="2170"/>
                    <a:pt x="8719" y="1978"/>
                  </a:cubicBezTo>
                  <a:cubicBezTo>
                    <a:pt x="8667" y="1889"/>
                    <a:pt x="8571" y="1834"/>
                    <a:pt x="8468" y="1834"/>
                  </a:cubicBezTo>
                  <a:cubicBezTo>
                    <a:pt x="8363" y="1834"/>
                    <a:pt x="8267" y="1889"/>
                    <a:pt x="8218" y="1978"/>
                  </a:cubicBezTo>
                  <a:cubicBezTo>
                    <a:pt x="8107" y="2170"/>
                    <a:pt x="7901" y="2289"/>
                    <a:pt x="7679" y="2289"/>
                  </a:cubicBezTo>
                  <a:lnTo>
                    <a:pt x="6085" y="2289"/>
                  </a:lnTo>
                  <a:lnTo>
                    <a:pt x="6086" y="2001"/>
                  </a:lnTo>
                  <a:cubicBezTo>
                    <a:pt x="6086" y="1084"/>
                    <a:pt x="6833" y="334"/>
                    <a:pt x="7752" y="334"/>
                  </a:cubicBezTo>
                  <a:close/>
                  <a:moveTo>
                    <a:pt x="3646" y="334"/>
                  </a:moveTo>
                  <a:cubicBezTo>
                    <a:pt x="3925" y="334"/>
                    <a:pt x="4176" y="509"/>
                    <a:pt x="4275" y="768"/>
                  </a:cubicBezTo>
                  <a:cubicBezTo>
                    <a:pt x="4325" y="894"/>
                    <a:pt x="4446" y="980"/>
                    <a:pt x="4583" y="980"/>
                  </a:cubicBezTo>
                  <a:lnTo>
                    <a:pt x="4585" y="980"/>
                  </a:lnTo>
                  <a:cubicBezTo>
                    <a:pt x="4586" y="979"/>
                    <a:pt x="4587" y="979"/>
                    <a:pt x="4589" y="979"/>
                  </a:cubicBezTo>
                  <a:cubicBezTo>
                    <a:pt x="4740" y="979"/>
                    <a:pt x="4876" y="1082"/>
                    <a:pt x="4917" y="1230"/>
                  </a:cubicBezTo>
                  <a:lnTo>
                    <a:pt x="4944" y="1326"/>
                  </a:lnTo>
                  <a:cubicBezTo>
                    <a:pt x="4997" y="1520"/>
                    <a:pt x="4956" y="1726"/>
                    <a:pt x="4832" y="1881"/>
                  </a:cubicBezTo>
                  <a:lnTo>
                    <a:pt x="4702" y="2041"/>
                  </a:lnTo>
                  <a:cubicBezTo>
                    <a:pt x="4592" y="2035"/>
                    <a:pt x="4499" y="1941"/>
                    <a:pt x="4499" y="1826"/>
                  </a:cubicBezTo>
                  <a:cubicBezTo>
                    <a:pt x="4499" y="1710"/>
                    <a:pt x="4434" y="1609"/>
                    <a:pt x="4329" y="1561"/>
                  </a:cubicBezTo>
                  <a:cubicBezTo>
                    <a:pt x="4290" y="1544"/>
                    <a:pt x="4249" y="1535"/>
                    <a:pt x="4210" y="1535"/>
                  </a:cubicBezTo>
                  <a:cubicBezTo>
                    <a:pt x="4141" y="1535"/>
                    <a:pt x="4073" y="1561"/>
                    <a:pt x="4018" y="1610"/>
                  </a:cubicBezTo>
                  <a:cubicBezTo>
                    <a:pt x="3712" y="1888"/>
                    <a:pt x="3316" y="2039"/>
                    <a:pt x="2903" y="2039"/>
                  </a:cubicBezTo>
                  <a:lnTo>
                    <a:pt x="2790" y="2039"/>
                  </a:lnTo>
                  <a:cubicBezTo>
                    <a:pt x="2699" y="2039"/>
                    <a:pt x="2622" y="2115"/>
                    <a:pt x="2622" y="2206"/>
                  </a:cubicBezTo>
                  <a:cubicBezTo>
                    <a:pt x="2622" y="2296"/>
                    <a:pt x="2699" y="2373"/>
                    <a:pt x="2790" y="2373"/>
                  </a:cubicBezTo>
                  <a:lnTo>
                    <a:pt x="2903" y="2373"/>
                  </a:lnTo>
                  <a:cubicBezTo>
                    <a:pt x="3369" y="2373"/>
                    <a:pt x="3819" y="2209"/>
                    <a:pt x="4176" y="1914"/>
                  </a:cubicBezTo>
                  <a:cubicBezTo>
                    <a:pt x="4213" y="2142"/>
                    <a:pt x="4391" y="2321"/>
                    <a:pt x="4615" y="2364"/>
                  </a:cubicBezTo>
                  <a:lnTo>
                    <a:pt x="4615" y="3804"/>
                  </a:lnTo>
                  <a:cubicBezTo>
                    <a:pt x="4615" y="4070"/>
                    <a:pt x="4480" y="4310"/>
                    <a:pt x="4254" y="4449"/>
                  </a:cubicBezTo>
                  <a:lnTo>
                    <a:pt x="3961" y="4630"/>
                  </a:lnTo>
                  <a:cubicBezTo>
                    <a:pt x="3708" y="4786"/>
                    <a:pt x="3425" y="4863"/>
                    <a:pt x="3141" y="4863"/>
                  </a:cubicBezTo>
                  <a:cubicBezTo>
                    <a:pt x="2858" y="4863"/>
                    <a:pt x="2574" y="4786"/>
                    <a:pt x="2322" y="4630"/>
                  </a:cubicBezTo>
                  <a:lnTo>
                    <a:pt x="2032" y="4452"/>
                  </a:lnTo>
                  <a:cubicBezTo>
                    <a:pt x="1805" y="4312"/>
                    <a:pt x="1670" y="4070"/>
                    <a:pt x="1670" y="3805"/>
                  </a:cubicBezTo>
                  <a:lnTo>
                    <a:pt x="1670" y="2375"/>
                  </a:lnTo>
                  <a:lnTo>
                    <a:pt x="2116" y="2375"/>
                  </a:lnTo>
                  <a:cubicBezTo>
                    <a:pt x="2207" y="2375"/>
                    <a:pt x="2283" y="2298"/>
                    <a:pt x="2283" y="2208"/>
                  </a:cubicBezTo>
                  <a:cubicBezTo>
                    <a:pt x="2283" y="2117"/>
                    <a:pt x="2207" y="2041"/>
                    <a:pt x="2116" y="2041"/>
                  </a:cubicBezTo>
                  <a:lnTo>
                    <a:pt x="1384" y="2041"/>
                  </a:lnTo>
                  <a:cubicBezTo>
                    <a:pt x="1288" y="2041"/>
                    <a:pt x="1210" y="1969"/>
                    <a:pt x="1201" y="1877"/>
                  </a:cubicBezTo>
                  <a:lnTo>
                    <a:pt x="1158" y="1477"/>
                  </a:lnTo>
                  <a:cubicBezTo>
                    <a:pt x="1128" y="1186"/>
                    <a:pt x="1224" y="894"/>
                    <a:pt x="1419" y="677"/>
                  </a:cubicBezTo>
                  <a:cubicBezTo>
                    <a:pt x="1615" y="459"/>
                    <a:pt x="1894" y="334"/>
                    <a:pt x="2187" y="334"/>
                  </a:cubicBezTo>
                  <a:close/>
                  <a:moveTo>
                    <a:pt x="8468" y="2206"/>
                  </a:moveTo>
                  <a:cubicBezTo>
                    <a:pt x="8642" y="2465"/>
                    <a:pt x="8939" y="2624"/>
                    <a:pt x="9255" y="2624"/>
                  </a:cubicBezTo>
                  <a:lnTo>
                    <a:pt x="9296" y="2624"/>
                  </a:lnTo>
                  <a:lnTo>
                    <a:pt x="9296" y="3896"/>
                  </a:lnTo>
                  <a:cubicBezTo>
                    <a:pt x="9296" y="4250"/>
                    <a:pt x="9117" y="4570"/>
                    <a:pt x="8816" y="4755"/>
                  </a:cubicBezTo>
                  <a:lnTo>
                    <a:pt x="8731" y="4808"/>
                  </a:lnTo>
                  <a:cubicBezTo>
                    <a:pt x="8513" y="4942"/>
                    <a:pt x="8268" y="5009"/>
                    <a:pt x="8023" y="5009"/>
                  </a:cubicBezTo>
                  <a:cubicBezTo>
                    <a:pt x="7778" y="5009"/>
                    <a:pt x="7533" y="4942"/>
                    <a:pt x="7315" y="4808"/>
                  </a:cubicBezTo>
                  <a:lnTo>
                    <a:pt x="7231" y="4755"/>
                  </a:lnTo>
                  <a:cubicBezTo>
                    <a:pt x="6931" y="4570"/>
                    <a:pt x="6751" y="4246"/>
                    <a:pt x="6751" y="3896"/>
                  </a:cubicBezTo>
                  <a:lnTo>
                    <a:pt x="6751" y="2624"/>
                  </a:lnTo>
                  <a:lnTo>
                    <a:pt x="7679" y="2624"/>
                  </a:lnTo>
                  <a:cubicBezTo>
                    <a:pt x="7995" y="2624"/>
                    <a:pt x="8290" y="2465"/>
                    <a:pt x="8468" y="2206"/>
                  </a:cubicBezTo>
                  <a:close/>
                  <a:moveTo>
                    <a:pt x="2550" y="5101"/>
                  </a:moveTo>
                  <a:cubicBezTo>
                    <a:pt x="2743" y="5167"/>
                    <a:pt x="2942" y="5201"/>
                    <a:pt x="3145" y="5201"/>
                  </a:cubicBezTo>
                  <a:cubicBezTo>
                    <a:pt x="3344" y="5201"/>
                    <a:pt x="3547" y="5167"/>
                    <a:pt x="3740" y="5103"/>
                  </a:cubicBezTo>
                  <a:lnTo>
                    <a:pt x="3740" y="5542"/>
                  </a:lnTo>
                  <a:lnTo>
                    <a:pt x="3451" y="5839"/>
                  </a:lnTo>
                  <a:cubicBezTo>
                    <a:pt x="3369" y="5922"/>
                    <a:pt x="3261" y="5967"/>
                    <a:pt x="3145" y="5967"/>
                  </a:cubicBezTo>
                  <a:cubicBezTo>
                    <a:pt x="3029" y="5967"/>
                    <a:pt x="2918" y="5920"/>
                    <a:pt x="2838" y="5839"/>
                  </a:cubicBezTo>
                  <a:lnTo>
                    <a:pt x="2550" y="5540"/>
                  </a:lnTo>
                  <a:lnTo>
                    <a:pt x="2550" y="5101"/>
                  </a:lnTo>
                  <a:close/>
                  <a:moveTo>
                    <a:pt x="8619" y="5231"/>
                  </a:moveTo>
                  <a:lnTo>
                    <a:pt x="8619" y="5449"/>
                  </a:lnTo>
                  <a:cubicBezTo>
                    <a:pt x="8619" y="5613"/>
                    <a:pt x="8722" y="5764"/>
                    <a:pt x="8877" y="5823"/>
                  </a:cubicBezTo>
                  <a:lnTo>
                    <a:pt x="9252" y="5965"/>
                  </a:lnTo>
                  <a:lnTo>
                    <a:pt x="8497" y="6475"/>
                  </a:lnTo>
                  <a:cubicBezTo>
                    <a:pt x="8352" y="6573"/>
                    <a:pt x="8187" y="6622"/>
                    <a:pt x="8022" y="6622"/>
                  </a:cubicBezTo>
                  <a:cubicBezTo>
                    <a:pt x="7857" y="6622"/>
                    <a:pt x="7692" y="6573"/>
                    <a:pt x="7547" y="6475"/>
                  </a:cubicBezTo>
                  <a:lnTo>
                    <a:pt x="6792" y="5965"/>
                  </a:lnTo>
                  <a:lnTo>
                    <a:pt x="7171" y="5823"/>
                  </a:lnTo>
                  <a:cubicBezTo>
                    <a:pt x="7324" y="5764"/>
                    <a:pt x="7428" y="5613"/>
                    <a:pt x="7428" y="5449"/>
                  </a:cubicBezTo>
                  <a:lnTo>
                    <a:pt x="7428" y="5231"/>
                  </a:lnTo>
                  <a:cubicBezTo>
                    <a:pt x="7619" y="5305"/>
                    <a:pt x="7821" y="5343"/>
                    <a:pt x="8024" y="5343"/>
                  </a:cubicBezTo>
                  <a:cubicBezTo>
                    <a:pt x="8225" y="5343"/>
                    <a:pt x="8425" y="5305"/>
                    <a:pt x="8619" y="5231"/>
                  </a:cubicBezTo>
                  <a:close/>
                  <a:moveTo>
                    <a:pt x="3948" y="5803"/>
                  </a:moveTo>
                  <a:lnTo>
                    <a:pt x="5116" y="6242"/>
                  </a:lnTo>
                  <a:cubicBezTo>
                    <a:pt x="5546" y="6404"/>
                    <a:pt x="5847" y="6807"/>
                    <a:pt x="5877" y="7269"/>
                  </a:cubicBezTo>
                  <a:lnTo>
                    <a:pt x="5975" y="8693"/>
                  </a:lnTo>
                  <a:lnTo>
                    <a:pt x="5013" y="8693"/>
                  </a:lnTo>
                  <a:lnTo>
                    <a:pt x="4929" y="8030"/>
                  </a:lnTo>
                  <a:cubicBezTo>
                    <a:pt x="4918" y="7946"/>
                    <a:pt x="4845" y="7885"/>
                    <a:pt x="4763" y="7885"/>
                  </a:cubicBezTo>
                  <a:cubicBezTo>
                    <a:pt x="4756" y="7885"/>
                    <a:pt x="4749" y="7885"/>
                    <a:pt x="4743" y="7886"/>
                  </a:cubicBezTo>
                  <a:cubicBezTo>
                    <a:pt x="4650" y="7897"/>
                    <a:pt x="4586" y="7982"/>
                    <a:pt x="4597" y="8073"/>
                  </a:cubicBezTo>
                  <a:lnTo>
                    <a:pt x="4675" y="8693"/>
                  </a:lnTo>
                  <a:lnTo>
                    <a:pt x="1650" y="8693"/>
                  </a:lnTo>
                  <a:lnTo>
                    <a:pt x="1727" y="8073"/>
                  </a:lnTo>
                  <a:cubicBezTo>
                    <a:pt x="1739" y="7982"/>
                    <a:pt x="1673" y="7897"/>
                    <a:pt x="1583" y="7886"/>
                  </a:cubicBezTo>
                  <a:cubicBezTo>
                    <a:pt x="1576" y="7885"/>
                    <a:pt x="1570" y="7885"/>
                    <a:pt x="1563" y="7885"/>
                  </a:cubicBezTo>
                  <a:cubicBezTo>
                    <a:pt x="1480" y="7885"/>
                    <a:pt x="1406" y="7946"/>
                    <a:pt x="1396" y="8030"/>
                  </a:cubicBezTo>
                  <a:lnTo>
                    <a:pt x="1313" y="8693"/>
                  </a:lnTo>
                  <a:lnTo>
                    <a:pt x="714" y="8693"/>
                  </a:lnTo>
                  <a:cubicBezTo>
                    <a:pt x="611" y="8693"/>
                    <a:pt x="513" y="8650"/>
                    <a:pt x="438" y="8572"/>
                  </a:cubicBezTo>
                  <a:cubicBezTo>
                    <a:pt x="367" y="8496"/>
                    <a:pt x="332" y="8394"/>
                    <a:pt x="339" y="8291"/>
                  </a:cubicBezTo>
                  <a:lnTo>
                    <a:pt x="408" y="7269"/>
                  </a:lnTo>
                  <a:cubicBezTo>
                    <a:pt x="438" y="6809"/>
                    <a:pt x="739" y="6407"/>
                    <a:pt x="1170" y="6242"/>
                  </a:cubicBezTo>
                  <a:lnTo>
                    <a:pt x="2336" y="5803"/>
                  </a:lnTo>
                  <a:lnTo>
                    <a:pt x="2596" y="6070"/>
                  </a:lnTo>
                  <a:cubicBezTo>
                    <a:pt x="2740" y="6217"/>
                    <a:pt x="2934" y="6301"/>
                    <a:pt x="3143" y="6301"/>
                  </a:cubicBezTo>
                  <a:cubicBezTo>
                    <a:pt x="3349" y="6301"/>
                    <a:pt x="3545" y="6217"/>
                    <a:pt x="3689" y="6070"/>
                  </a:cubicBezTo>
                  <a:lnTo>
                    <a:pt x="3948" y="5803"/>
                  </a:lnTo>
                  <a:close/>
                  <a:moveTo>
                    <a:pt x="9634" y="6111"/>
                  </a:moveTo>
                  <a:lnTo>
                    <a:pt x="9995" y="6246"/>
                  </a:lnTo>
                  <a:cubicBezTo>
                    <a:pt x="10425" y="6409"/>
                    <a:pt x="10725" y="6811"/>
                    <a:pt x="10756" y="7273"/>
                  </a:cubicBezTo>
                  <a:lnTo>
                    <a:pt x="10825" y="8295"/>
                  </a:lnTo>
                  <a:cubicBezTo>
                    <a:pt x="10834" y="8398"/>
                    <a:pt x="10798" y="8498"/>
                    <a:pt x="10727" y="8576"/>
                  </a:cubicBezTo>
                  <a:cubicBezTo>
                    <a:pt x="10656" y="8652"/>
                    <a:pt x="10558" y="8695"/>
                    <a:pt x="10452" y="8695"/>
                  </a:cubicBezTo>
                  <a:lnTo>
                    <a:pt x="9854" y="8695"/>
                  </a:lnTo>
                  <a:lnTo>
                    <a:pt x="9769" y="8032"/>
                  </a:lnTo>
                  <a:cubicBezTo>
                    <a:pt x="9759" y="7948"/>
                    <a:pt x="9687" y="7887"/>
                    <a:pt x="9603" y="7887"/>
                  </a:cubicBezTo>
                  <a:cubicBezTo>
                    <a:pt x="9596" y="7887"/>
                    <a:pt x="9589" y="7887"/>
                    <a:pt x="9583" y="7888"/>
                  </a:cubicBezTo>
                  <a:cubicBezTo>
                    <a:pt x="9492" y="7899"/>
                    <a:pt x="9428" y="7984"/>
                    <a:pt x="9439" y="8075"/>
                  </a:cubicBezTo>
                  <a:lnTo>
                    <a:pt x="9517" y="8695"/>
                  </a:lnTo>
                  <a:lnTo>
                    <a:pt x="6309" y="8695"/>
                  </a:lnTo>
                  <a:lnTo>
                    <a:pt x="6211" y="7248"/>
                  </a:lnTo>
                  <a:cubicBezTo>
                    <a:pt x="6188" y="6910"/>
                    <a:pt x="6053" y="6598"/>
                    <a:pt x="5838" y="6352"/>
                  </a:cubicBezTo>
                  <a:cubicBezTo>
                    <a:pt x="5903" y="6311"/>
                    <a:pt x="5975" y="6276"/>
                    <a:pt x="6051" y="6246"/>
                  </a:cubicBezTo>
                  <a:lnTo>
                    <a:pt x="6410" y="6111"/>
                  </a:lnTo>
                  <a:lnTo>
                    <a:pt x="7361" y="6756"/>
                  </a:lnTo>
                  <a:cubicBezTo>
                    <a:pt x="7563" y="6891"/>
                    <a:pt x="7793" y="6958"/>
                    <a:pt x="8023" y="6958"/>
                  </a:cubicBezTo>
                  <a:cubicBezTo>
                    <a:pt x="8253" y="6958"/>
                    <a:pt x="8482" y="6891"/>
                    <a:pt x="8683" y="6756"/>
                  </a:cubicBezTo>
                  <a:lnTo>
                    <a:pt x="9634" y="6111"/>
                  </a:lnTo>
                  <a:close/>
                  <a:moveTo>
                    <a:pt x="2194" y="0"/>
                  </a:moveTo>
                  <a:cubicBezTo>
                    <a:pt x="1807" y="0"/>
                    <a:pt x="1435" y="164"/>
                    <a:pt x="1178" y="450"/>
                  </a:cubicBezTo>
                  <a:cubicBezTo>
                    <a:pt x="920" y="736"/>
                    <a:pt x="794" y="1123"/>
                    <a:pt x="834" y="1507"/>
                  </a:cubicBezTo>
                  <a:lnTo>
                    <a:pt x="875" y="1907"/>
                  </a:lnTo>
                  <a:cubicBezTo>
                    <a:pt x="902" y="2156"/>
                    <a:pt x="1098" y="2348"/>
                    <a:pt x="1343" y="2369"/>
                  </a:cubicBezTo>
                  <a:lnTo>
                    <a:pt x="1343" y="3804"/>
                  </a:lnTo>
                  <a:cubicBezTo>
                    <a:pt x="1343" y="4186"/>
                    <a:pt x="1537" y="4534"/>
                    <a:pt x="1862" y="4733"/>
                  </a:cubicBezTo>
                  <a:lnTo>
                    <a:pt x="2155" y="4914"/>
                  </a:lnTo>
                  <a:cubicBezTo>
                    <a:pt x="2178" y="4927"/>
                    <a:pt x="2199" y="4941"/>
                    <a:pt x="2223" y="4952"/>
                  </a:cubicBezTo>
                  <a:lnTo>
                    <a:pt x="2223" y="5492"/>
                  </a:lnTo>
                  <a:lnTo>
                    <a:pt x="1060" y="5929"/>
                  </a:lnTo>
                  <a:cubicBezTo>
                    <a:pt x="507" y="6137"/>
                    <a:pt x="124" y="6653"/>
                    <a:pt x="83" y="7245"/>
                  </a:cubicBezTo>
                  <a:lnTo>
                    <a:pt x="13" y="8267"/>
                  </a:lnTo>
                  <a:cubicBezTo>
                    <a:pt x="1" y="8462"/>
                    <a:pt x="70" y="8656"/>
                    <a:pt x="204" y="8800"/>
                  </a:cubicBezTo>
                  <a:cubicBezTo>
                    <a:pt x="337" y="8942"/>
                    <a:pt x="525" y="9024"/>
                    <a:pt x="721" y="9024"/>
                  </a:cubicBezTo>
                  <a:lnTo>
                    <a:pt x="10455" y="9024"/>
                  </a:lnTo>
                  <a:cubicBezTo>
                    <a:pt x="10651" y="9024"/>
                    <a:pt x="10841" y="8942"/>
                    <a:pt x="10974" y="8800"/>
                  </a:cubicBezTo>
                  <a:cubicBezTo>
                    <a:pt x="11106" y="8659"/>
                    <a:pt x="11173" y="8464"/>
                    <a:pt x="11161" y="8268"/>
                  </a:cubicBezTo>
                  <a:lnTo>
                    <a:pt x="11091" y="7246"/>
                  </a:lnTo>
                  <a:cubicBezTo>
                    <a:pt x="11052" y="6654"/>
                    <a:pt x="10667" y="6141"/>
                    <a:pt x="10114" y="5931"/>
                  </a:cubicBezTo>
                  <a:lnTo>
                    <a:pt x="9675" y="5764"/>
                  </a:lnTo>
                  <a:lnTo>
                    <a:pt x="8996" y="5510"/>
                  </a:lnTo>
                  <a:cubicBezTo>
                    <a:pt x="8973" y="5501"/>
                    <a:pt x="8955" y="5476"/>
                    <a:pt x="8955" y="5449"/>
                  </a:cubicBezTo>
                  <a:lnTo>
                    <a:pt x="8955" y="5060"/>
                  </a:lnTo>
                  <a:lnTo>
                    <a:pt x="8994" y="5035"/>
                  </a:lnTo>
                  <a:cubicBezTo>
                    <a:pt x="9394" y="4788"/>
                    <a:pt x="9632" y="4362"/>
                    <a:pt x="9632" y="3894"/>
                  </a:cubicBezTo>
                  <a:lnTo>
                    <a:pt x="9632" y="2622"/>
                  </a:lnTo>
                  <a:lnTo>
                    <a:pt x="9938" y="2622"/>
                  </a:lnTo>
                  <a:lnTo>
                    <a:pt x="9938" y="5396"/>
                  </a:lnTo>
                  <a:cubicBezTo>
                    <a:pt x="9938" y="5487"/>
                    <a:pt x="10014" y="5563"/>
                    <a:pt x="10105" y="5563"/>
                  </a:cubicBezTo>
                  <a:cubicBezTo>
                    <a:pt x="10196" y="5563"/>
                    <a:pt x="10272" y="5487"/>
                    <a:pt x="10272" y="5396"/>
                  </a:cubicBezTo>
                  <a:lnTo>
                    <a:pt x="10272" y="2001"/>
                  </a:lnTo>
                  <a:cubicBezTo>
                    <a:pt x="10272" y="900"/>
                    <a:pt x="9375" y="2"/>
                    <a:pt x="8273" y="2"/>
                  </a:cubicBezTo>
                  <a:lnTo>
                    <a:pt x="7750" y="2"/>
                  </a:lnTo>
                  <a:cubicBezTo>
                    <a:pt x="6648" y="2"/>
                    <a:pt x="5751" y="900"/>
                    <a:pt x="5751" y="2001"/>
                  </a:cubicBezTo>
                  <a:lnTo>
                    <a:pt x="5751" y="5396"/>
                  </a:lnTo>
                  <a:cubicBezTo>
                    <a:pt x="5751" y="5487"/>
                    <a:pt x="5827" y="5563"/>
                    <a:pt x="5918" y="5563"/>
                  </a:cubicBezTo>
                  <a:cubicBezTo>
                    <a:pt x="6008" y="5563"/>
                    <a:pt x="6085" y="5487"/>
                    <a:pt x="6085" y="5396"/>
                  </a:cubicBezTo>
                  <a:lnTo>
                    <a:pt x="6085" y="2622"/>
                  </a:lnTo>
                  <a:lnTo>
                    <a:pt x="6417" y="2622"/>
                  </a:lnTo>
                  <a:lnTo>
                    <a:pt x="6417" y="3894"/>
                  </a:lnTo>
                  <a:cubicBezTo>
                    <a:pt x="6417" y="4364"/>
                    <a:pt x="6655" y="4790"/>
                    <a:pt x="7055" y="5035"/>
                  </a:cubicBezTo>
                  <a:lnTo>
                    <a:pt x="7094" y="5060"/>
                  </a:lnTo>
                  <a:lnTo>
                    <a:pt x="7094" y="5448"/>
                  </a:lnTo>
                  <a:cubicBezTo>
                    <a:pt x="7094" y="5474"/>
                    <a:pt x="7076" y="5497"/>
                    <a:pt x="7053" y="5506"/>
                  </a:cubicBezTo>
                  <a:lnTo>
                    <a:pt x="6374" y="5762"/>
                  </a:lnTo>
                  <a:lnTo>
                    <a:pt x="5935" y="5929"/>
                  </a:lnTo>
                  <a:cubicBezTo>
                    <a:pt x="5809" y="5976"/>
                    <a:pt x="5690" y="6040"/>
                    <a:pt x="5587" y="6118"/>
                  </a:cubicBezTo>
                  <a:cubicBezTo>
                    <a:pt x="5480" y="6040"/>
                    <a:pt x="5361" y="5977"/>
                    <a:pt x="5235" y="5929"/>
                  </a:cubicBezTo>
                  <a:lnTo>
                    <a:pt x="4073" y="5492"/>
                  </a:lnTo>
                  <a:lnTo>
                    <a:pt x="4073" y="4952"/>
                  </a:lnTo>
                  <a:cubicBezTo>
                    <a:pt x="4096" y="4938"/>
                    <a:pt x="4117" y="4927"/>
                    <a:pt x="4140" y="4914"/>
                  </a:cubicBezTo>
                  <a:lnTo>
                    <a:pt x="4434" y="4733"/>
                  </a:lnTo>
                  <a:cubicBezTo>
                    <a:pt x="4757" y="4534"/>
                    <a:pt x="4953" y="4184"/>
                    <a:pt x="4953" y="3802"/>
                  </a:cubicBezTo>
                  <a:lnTo>
                    <a:pt x="4953" y="2263"/>
                  </a:lnTo>
                  <a:lnTo>
                    <a:pt x="5095" y="2085"/>
                  </a:lnTo>
                  <a:cubicBezTo>
                    <a:pt x="5287" y="1845"/>
                    <a:pt x="5352" y="1527"/>
                    <a:pt x="5271" y="1232"/>
                  </a:cubicBezTo>
                  <a:lnTo>
                    <a:pt x="5244" y="1136"/>
                  </a:lnTo>
                  <a:cubicBezTo>
                    <a:pt x="5164" y="844"/>
                    <a:pt x="4896" y="642"/>
                    <a:pt x="4592" y="642"/>
                  </a:cubicBezTo>
                  <a:cubicBezTo>
                    <a:pt x="4442" y="256"/>
                    <a:pt x="4067" y="0"/>
                    <a:pt x="3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78"/>
            <p:cNvSpPr/>
            <p:nvPr/>
          </p:nvSpPr>
          <p:spPr>
            <a:xfrm>
              <a:off x="6347347" y="3930402"/>
              <a:ext cx="100460" cy="73690"/>
            </a:xfrm>
            <a:custGeom>
              <a:avLst/>
              <a:gdLst/>
              <a:ahLst/>
              <a:cxnLst/>
              <a:rect l="l" t="t" r="r" b="b"/>
              <a:pathLst>
                <a:path w="3490" h="2560" extrusionOk="0">
                  <a:moveTo>
                    <a:pt x="977" y="333"/>
                  </a:moveTo>
                  <a:cubicBezTo>
                    <a:pt x="1099" y="333"/>
                    <a:pt x="1215" y="372"/>
                    <a:pt x="1313" y="450"/>
                  </a:cubicBezTo>
                  <a:lnTo>
                    <a:pt x="1521" y="617"/>
                  </a:lnTo>
                  <a:cubicBezTo>
                    <a:pt x="1587" y="670"/>
                    <a:pt x="1667" y="696"/>
                    <a:pt x="1746" y="696"/>
                  </a:cubicBezTo>
                  <a:cubicBezTo>
                    <a:pt x="1826" y="696"/>
                    <a:pt x="1905" y="670"/>
                    <a:pt x="1972" y="617"/>
                  </a:cubicBezTo>
                  <a:lnTo>
                    <a:pt x="2180" y="450"/>
                  </a:lnTo>
                  <a:cubicBezTo>
                    <a:pt x="2278" y="372"/>
                    <a:pt x="2393" y="333"/>
                    <a:pt x="2512" y="333"/>
                  </a:cubicBezTo>
                  <a:cubicBezTo>
                    <a:pt x="2540" y="333"/>
                    <a:pt x="2569" y="335"/>
                    <a:pt x="2598" y="340"/>
                  </a:cubicBezTo>
                  <a:cubicBezTo>
                    <a:pt x="2749" y="361"/>
                    <a:pt x="2878" y="443"/>
                    <a:pt x="2964" y="571"/>
                  </a:cubicBezTo>
                  <a:cubicBezTo>
                    <a:pt x="3118" y="795"/>
                    <a:pt x="3079" y="1101"/>
                    <a:pt x="2875" y="1282"/>
                  </a:cubicBezTo>
                  <a:lnTo>
                    <a:pt x="1844" y="2190"/>
                  </a:lnTo>
                  <a:cubicBezTo>
                    <a:pt x="1816" y="2214"/>
                    <a:pt x="1781" y="2226"/>
                    <a:pt x="1745" y="2226"/>
                  </a:cubicBezTo>
                  <a:cubicBezTo>
                    <a:pt x="1710" y="2226"/>
                    <a:pt x="1674" y="2214"/>
                    <a:pt x="1647" y="2190"/>
                  </a:cubicBezTo>
                  <a:lnTo>
                    <a:pt x="616" y="1282"/>
                  </a:lnTo>
                  <a:cubicBezTo>
                    <a:pt x="410" y="1101"/>
                    <a:pt x="372" y="795"/>
                    <a:pt x="525" y="571"/>
                  </a:cubicBezTo>
                  <a:cubicBezTo>
                    <a:pt x="612" y="443"/>
                    <a:pt x="740" y="361"/>
                    <a:pt x="891" y="340"/>
                  </a:cubicBezTo>
                  <a:cubicBezTo>
                    <a:pt x="922" y="334"/>
                    <a:pt x="948" y="333"/>
                    <a:pt x="977" y="333"/>
                  </a:cubicBezTo>
                  <a:close/>
                  <a:moveTo>
                    <a:pt x="2516" y="1"/>
                  </a:moveTo>
                  <a:cubicBezTo>
                    <a:pt x="2320" y="1"/>
                    <a:pt x="2128" y="67"/>
                    <a:pt x="1974" y="191"/>
                  </a:cubicBezTo>
                  <a:lnTo>
                    <a:pt x="1766" y="358"/>
                  </a:lnTo>
                  <a:cubicBezTo>
                    <a:pt x="1760" y="362"/>
                    <a:pt x="1753" y="364"/>
                    <a:pt x="1746" y="364"/>
                  </a:cubicBezTo>
                  <a:cubicBezTo>
                    <a:pt x="1739" y="364"/>
                    <a:pt x="1732" y="362"/>
                    <a:pt x="1727" y="358"/>
                  </a:cubicBezTo>
                  <a:lnTo>
                    <a:pt x="1519" y="191"/>
                  </a:lnTo>
                  <a:cubicBezTo>
                    <a:pt x="1363" y="67"/>
                    <a:pt x="1170" y="1"/>
                    <a:pt x="974" y="1"/>
                  </a:cubicBezTo>
                  <a:cubicBezTo>
                    <a:pt x="930" y="1"/>
                    <a:pt x="887" y="5"/>
                    <a:pt x="843" y="11"/>
                  </a:cubicBezTo>
                  <a:cubicBezTo>
                    <a:pt x="603" y="47"/>
                    <a:pt x="388" y="183"/>
                    <a:pt x="252" y="384"/>
                  </a:cubicBezTo>
                  <a:cubicBezTo>
                    <a:pt x="1" y="745"/>
                    <a:pt x="63" y="1241"/>
                    <a:pt x="394" y="1532"/>
                  </a:cubicBezTo>
                  <a:lnTo>
                    <a:pt x="1425" y="2441"/>
                  </a:lnTo>
                  <a:cubicBezTo>
                    <a:pt x="1517" y="2521"/>
                    <a:pt x="1629" y="2560"/>
                    <a:pt x="1745" y="2560"/>
                  </a:cubicBezTo>
                  <a:cubicBezTo>
                    <a:pt x="1858" y="2560"/>
                    <a:pt x="1974" y="2521"/>
                    <a:pt x="2064" y="2441"/>
                  </a:cubicBezTo>
                  <a:lnTo>
                    <a:pt x="3095" y="1532"/>
                  </a:lnTo>
                  <a:cubicBezTo>
                    <a:pt x="3426" y="1241"/>
                    <a:pt x="3490" y="749"/>
                    <a:pt x="3239" y="384"/>
                  </a:cubicBezTo>
                  <a:cubicBezTo>
                    <a:pt x="3104" y="183"/>
                    <a:pt x="2889" y="48"/>
                    <a:pt x="2649" y="11"/>
                  </a:cubicBezTo>
                  <a:cubicBezTo>
                    <a:pt x="2605" y="4"/>
                    <a:pt x="2561" y="1"/>
                    <a:pt x="2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78"/>
            <p:cNvSpPr/>
            <p:nvPr/>
          </p:nvSpPr>
          <p:spPr>
            <a:xfrm>
              <a:off x="6302092" y="4086950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7" y="1"/>
                  </a:moveTo>
                  <a:cubicBezTo>
                    <a:pt x="84" y="1"/>
                    <a:pt x="0" y="86"/>
                    <a:pt x="0" y="188"/>
                  </a:cubicBezTo>
                  <a:cubicBezTo>
                    <a:pt x="0" y="291"/>
                    <a:pt x="84" y="374"/>
                    <a:pt x="187" y="374"/>
                  </a:cubicBezTo>
                  <a:cubicBezTo>
                    <a:pt x="290" y="374"/>
                    <a:pt x="373" y="291"/>
                    <a:pt x="373" y="188"/>
                  </a:cubicBezTo>
                  <a:cubicBezTo>
                    <a:pt x="373" y="86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78"/>
            <p:cNvSpPr/>
            <p:nvPr/>
          </p:nvSpPr>
          <p:spPr>
            <a:xfrm>
              <a:off x="6294607" y="4071779"/>
              <a:ext cx="25705" cy="9643"/>
            </a:xfrm>
            <a:custGeom>
              <a:avLst/>
              <a:gdLst/>
              <a:ahLst/>
              <a:cxnLst/>
              <a:rect l="l" t="t" r="r" b="b"/>
              <a:pathLst>
                <a:path w="893" h="335" extrusionOk="0">
                  <a:moveTo>
                    <a:pt x="168" y="0"/>
                  </a:moveTo>
                  <a:cubicBezTo>
                    <a:pt x="75" y="0"/>
                    <a:pt x="1" y="77"/>
                    <a:pt x="1" y="167"/>
                  </a:cubicBezTo>
                  <a:cubicBezTo>
                    <a:pt x="1" y="258"/>
                    <a:pt x="75" y="334"/>
                    <a:pt x="168" y="334"/>
                  </a:cubicBezTo>
                  <a:lnTo>
                    <a:pt x="727" y="334"/>
                  </a:lnTo>
                  <a:cubicBezTo>
                    <a:pt x="818" y="334"/>
                    <a:pt x="893" y="258"/>
                    <a:pt x="893" y="167"/>
                  </a:cubicBezTo>
                  <a:cubicBezTo>
                    <a:pt x="893" y="77"/>
                    <a:pt x="818" y="0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78"/>
            <p:cNvSpPr/>
            <p:nvPr/>
          </p:nvSpPr>
          <p:spPr>
            <a:xfrm>
              <a:off x="6341791" y="4086950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7" y="1"/>
                  </a:moveTo>
                  <a:cubicBezTo>
                    <a:pt x="84" y="1"/>
                    <a:pt x="0" y="86"/>
                    <a:pt x="0" y="188"/>
                  </a:cubicBezTo>
                  <a:cubicBezTo>
                    <a:pt x="0" y="291"/>
                    <a:pt x="84" y="374"/>
                    <a:pt x="187" y="374"/>
                  </a:cubicBezTo>
                  <a:cubicBezTo>
                    <a:pt x="290" y="374"/>
                    <a:pt x="373" y="291"/>
                    <a:pt x="373" y="188"/>
                  </a:cubicBezTo>
                  <a:cubicBezTo>
                    <a:pt x="373" y="86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78"/>
            <p:cNvSpPr/>
            <p:nvPr/>
          </p:nvSpPr>
          <p:spPr>
            <a:xfrm>
              <a:off x="6334306" y="4071779"/>
              <a:ext cx="25763" cy="9643"/>
            </a:xfrm>
            <a:custGeom>
              <a:avLst/>
              <a:gdLst/>
              <a:ahLst/>
              <a:cxnLst/>
              <a:rect l="l" t="t" r="r" b="b"/>
              <a:pathLst>
                <a:path w="895" h="335" extrusionOk="0">
                  <a:moveTo>
                    <a:pt x="168" y="0"/>
                  </a:moveTo>
                  <a:cubicBezTo>
                    <a:pt x="77" y="0"/>
                    <a:pt x="1" y="77"/>
                    <a:pt x="1" y="167"/>
                  </a:cubicBezTo>
                  <a:cubicBezTo>
                    <a:pt x="1" y="258"/>
                    <a:pt x="77" y="334"/>
                    <a:pt x="168" y="334"/>
                  </a:cubicBezTo>
                  <a:lnTo>
                    <a:pt x="728" y="334"/>
                  </a:lnTo>
                  <a:cubicBezTo>
                    <a:pt x="818" y="334"/>
                    <a:pt x="895" y="258"/>
                    <a:pt x="895" y="167"/>
                  </a:cubicBezTo>
                  <a:cubicBezTo>
                    <a:pt x="895" y="77"/>
                    <a:pt x="818" y="0"/>
                    <a:pt x="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78"/>
            <p:cNvSpPr/>
            <p:nvPr/>
          </p:nvSpPr>
          <p:spPr>
            <a:xfrm>
              <a:off x="6315133" y="4113061"/>
              <a:ext cx="24467" cy="10622"/>
            </a:xfrm>
            <a:custGeom>
              <a:avLst/>
              <a:gdLst/>
              <a:ahLst/>
              <a:cxnLst/>
              <a:rect l="l" t="t" r="r" b="b"/>
              <a:pathLst>
                <a:path w="850" h="369" extrusionOk="0">
                  <a:moveTo>
                    <a:pt x="183" y="1"/>
                  </a:moveTo>
                  <a:cubicBezTo>
                    <a:pt x="108" y="1"/>
                    <a:pt x="41" y="53"/>
                    <a:pt x="23" y="128"/>
                  </a:cubicBezTo>
                  <a:cubicBezTo>
                    <a:pt x="0" y="217"/>
                    <a:pt x="55" y="308"/>
                    <a:pt x="144" y="331"/>
                  </a:cubicBezTo>
                  <a:lnTo>
                    <a:pt x="183" y="338"/>
                  </a:lnTo>
                  <a:cubicBezTo>
                    <a:pt x="263" y="359"/>
                    <a:pt x="343" y="368"/>
                    <a:pt x="425" y="368"/>
                  </a:cubicBezTo>
                  <a:cubicBezTo>
                    <a:pt x="507" y="368"/>
                    <a:pt x="587" y="359"/>
                    <a:pt x="667" y="338"/>
                  </a:cubicBezTo>
                  <a:lnTo>
                    <a:pt x="704" y="331"/>
                  </a:lnTo>
                  <a:cubicBezTo>
                    <a:pt x="793" y="308"/>
                    <a:pt x="850" y="217"/>
                    <a:pt x="827" y="128"/>
                  </a:cubicBezTo>
                  <a:cubicBezTo>
                    <a:pt x="809" y="53"/>
                    <a:pt x="739" y="1"/>
                    <a:pt x="664" y="1"/>
                  </a:cubicBezTo>
                  <a:cubicBezTo>
                    <a:pt x="651" y="1"/>
                    <a:pt x="638" y="2"/>
                    <a:pt x="624" y="6"/>
                  </a:cubicBezTo>
                  <a:lnTo>
                    <a:pt x="587" y="15"/>
                  </a:lnTo>
                  <a:cubicBezTo>
                    <a:pt x="533" y="28"/>
                    <a:pt x="479" y="35"/>
                    <a:pt x="425" y="35"/>
                  </a:cubicBezTo>
                  <a:cubicBezTo>
                    <a:pt x="371" y="35"/>
                    <a:pt x="317" y="28"/>
                    <a:pt x="263" y="15"/>
                  </a:cubicBezTo>
                  <a:lnTo>
                    <a:pt x="224" y="6"/>
                  </a:lnTo>
                  <a:cubicBezTo>
                    <a:pt x="210" y="2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78"/>
            <p:cNvSpPr/>
            <p:nvPr/>
          </p:nvSpPr>
          <p:spPr>
            <a:xfrm>
              <a:off x="6442519" y="4095817"/>
              <a:ext cx="10794" cy="10766"/>
            </a:xfrm>
            <a:custGeom>
              <a:avLst/>
              <a:gdLst/>
              <a:ahLst/>
              <a:cxnLst/>
              <a:rect l="l" t="t" r="r" b="b"/>
              <a:pathLst>
                <a:path w="375" h="374" extrusionOk="0">
                  <a:moveTo>
                    <a:pt x="187" y="0"/>
                  </a:moveTo>
                  <a:cubicBezTo>
                    <a:pt x="84" y="0"/>
                    <a:pt x="1" y="84"/>
                    <a:pt x="1" y="187"/>
                  </a:cubicBezTo>
                  <a:cubicBezTo>
                    <a:pt x="1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78"/>
            <p:cNvSpPr/>
            <p:nvPr/>
          </p:nvSpPr>
          <p:spPr>
            <a:xfrm>
              <a:off x="6437107" y="4080531"/>
              <a:ext cx="21618" cy="9643"/>
            </a:xfrm>
            <a:custGeom>
              <a:avLst/>
              <a:gdLst/>
              <a:ahLst/>
              <a:cxnLst/>
              <a:rect l="l" t="t" r="r" b="b"/>
              <a:pathLst>
                <a:path w="751" h="335" extrusionOk="0">
                  <a:moveTo>
                    <a:pt x="167" y="0"/>
                  </a:moveTo>
                  <a:cubicBezTo>
                    <a:pt x="75" y="0"/>
                    <a:pt x="0" y="76"/>
                    <a:pt x="0" y="167"/>
                  </a:cubicBezTo>
                  <a:cubicBezTo>
                    <a:pt x="0" y="258"/>
                    <a:pt x="75" y="334"/>
                    <a:pt x="167" y="334"/>
                  </a:cubicBezTo>
                  <a:lnTo>
                    <a:pt x="585" y="334"/>
                  </a:lnTo>
                  <a:cubicBezTo>
                    <a:pt x="676" y="334"/>
                    <a:pt x="750" y="261"/>
                    <a:pt x="750" y="167"/>
                  </a:cubicBezTo>
                  <a:cubicBezTo>
                    <a:pt x="750" y="76"/>
                    <a:pt x="676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78"/>
            <p:cNvSpPr/>
            <p:nvPr/>
          </p:nvSpPr>
          <p:spPr>
            <a:xfrm>
              <a:off x="6482218" y="4095817"/>
              <a:ext cx="10794" cy="10766"/>
            </a:xfrm>
            <a:custGeom>
              <a:avLst/>
              <a:gdLst/>
              <a:ahLst/>
              <a:cxnLst/>
              <a:rect l="l" t="t" r="r" b="b"/>
              <a:pathLst>
                <a:path w="375" h="374" extrusionOk="0">
                  <a:moveTo>
                    <a:pt x="188" y="0"/>
                  </a:moveTo>
                  <a:cubicBezTo>
                    <a:pt x="85" y="0"/>
                    <a:pt x="1" y="84"/>
                    <a:pt x="1" y="187"/>
                  </a:cubicBezTo>
                  <a:cubicBezTo>
                    <a:pt x="1" y="290"/>
                    <a:pt x="85" y="374"/>
                    <a:pt x="188" y="374"/>
                  </a:cubicBezTo>
                  <a:cubicBezTo>
                    <a:pt x="291" y="374"/>
                    <a:pt x="374" y="290"/>
                    <a:pt x="374" y="187"/>
                  </a:cubicBezTo>
                  <a:cubicBezTo>
                    <a:pt x="374" y="84"/>
                    <a:pt x="291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78"/>
            <p:cNvSpPr/>
            <p:nvPr/>
          </p:nvSpPr>
          <p:spPr>
            <a:xfrm>
              <a:off x="6476806" y="4080531"/>
              <a:ext cx="21618" cy="9643"/>
            </a:xfrm>
            <a:custGeom>
              <a:avLst/>
              <a:gdLst/>
              <a:ahLst/>
              <a:cxnLst/>
              <a:rect l="l" t="t" r="r" b="b"/>
              <a:pathLst>
                <a:path w="751" h="335" extrusionOk="0">
                  <a:moveTo>
                    <a:pt x="168" y="0"/>
                  </a:moveTo>
                  <a:cubicBezTo>
                    <a:pt x="75" y="0"/>
                    <a:pt x="1" y="76"/>
                    <a:pt x="1" y="167"/>
                  </a:cubicBezTo>
                  <a:cubicBezTo>
                    <a:pt x="1" y="258"/>
                    <a:pt x="75" y="334"/>
                    <a:pt x="168" y="334"/>
                  </a:cubicBezTo>
                  <a:lnTo>
                    <a:pt x="585" y="334"/>
                  </a:lnTo>
                  <a:cubicBezTo>
                    <a:pt x="676" y="334"/>
                    <a:pt x="751" y="258"/>
                    <a:pt x="751" y="167"/>
                  </a:cubicBezTo>
                  <a:cubicBezTo>
                    <a:pt x="751" y="76"/>
                    <a:pt x="676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78"/>
            <p:cNvSpPr/>
            <p:nvPr/>
          </p:nvSpPr>
          <p:spPr>
            <a:xfrm>
              <a:off x="6455589" y="4119365"/>
              <a:ext cx="24467" cy="10564"/>
            </a:xfrm>
            <a:custGeom>
              <a:avLst/>
              <a:gdLst/>
              <a:ahLst/>
              <a:cxnLst/>
              <a:rect l="l" t="t" r="r" b="b"/>
              <a:pathLst>
                <a:path w="850" h="367" extrusionOk="0">
                  <a:moveTo>
                    <a:pt x="183" y="0"/>
                  </a:moveTo>
                  <a:cubicBezTo>
                    <a:pt x="109" y="0"/>
                    <a:pt x="41" y="51"/>
                    <a:pt x="23" y="126"/>
                  </a:cubicBezTo>
                  <a:cubicBezTo>
                    <a:pt x="0" y="215"/>
                    <a:pt x="55" y="307"/>
                    <a:pt x="144" y="329"/>
                  </a:cubicBezTo>
                  <a:lnTo>
                    <a:pt x="183" y="338"/>
                  </a:lnTo>
                  <a:cubicBezTo>
                    <a:pt x="263" y="357"/>
                    <a:pt x="343" y="366"/>
                    <a:pt x="425" y="366"/>
                  </a:cubicBezTo>
                  <a:cubicBezTo>
                    <a:pt x="507" y="366"/>
                    <a:pt x="587" y="357"/>
                    <a:pt x="667" y="338"/>
                  </a:cubicBezTo>
                  <a:lnTo>
                    <a:pt x="704" y="329"/>
                  </a:lnTo>
                  <a:cubicBezTo>
                    <a:pt x="793" y="307"/>
                    <a:pt x="850" y="215"/>
                    <a:pt x="826" y="126"/>
                  </a:cubicBezTo>
                  <a:cubicBezTo>
                    <a:pt x="808" y="51"/>
                    <a:pt x="740" y="0"/>
                    <a:pt x="665" y="0"/>
                  </a:cubicBezTo>
                  <a:cubicBezTo>
                    <a:pt x="651" y="0"/>
                    <a:pt x="638" y="2"/>
                    <a:pt x="624" y="5"/>
                  </a:cubicBezTo>
                  <a:lnTo>
                    <a:pt x="587" y="12"/>
                  </a:lnTo>
                  <a:cubicBezTo>
                    <a:pt x="533" y="26"/>
                    <a:pt x="479" y="32"/>
                    <a:pt x="425" y="32"/>
                  </a:cubicBezTo>
                  <a:cubicBezTo>
                    <a:pt x="371" y="32"/>
                    <a:pt x="316" y="26"/>
                    <a:pt x="263" y="12"/>
                  </a:cubicBezTo>
                  <a:lnTo>
                    <a:pt x="224" y="5"/>
                  </a:lnTo>
                  <a:cubicBezTo>
                    <a:pt x="210" y="2"/>
                    <a:pt x="196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9" name="Google Shape;5269;p78"/>
          <p:cNvGrpSpPr/>
          <p:nvPr/>
        </p:nvGrpSpPr>
        <p:grpSpPr>
          <a:xfrm>
            <a:off x="5503345" y="4006602"/>
            <a:ext cx="327458" cy="327401"/>
            <a:chOff x="5503345" y="3930402"/>
            <a:chExt cx="327458" cy="327401"/>
          </a:xfrm>
        </p:grpSpPr>
        <p:sp>
          <p:nvSpPr>
            <p:cNvPr id="5270" name="Google Shape;5270;p78"/>
            <p:cNvSpPr/>
            <p:nvPr/>
          </p:nvSpPr>
          <p:spPr>
            <a:xfrm>
              <a:off x="5507980" y="4004185"/>
              <a:ext cx="317902" cy="119890"/>
            </a:xfrm>
            <a:custGeom>
              <a:avLst/>
              <a:gdLst/>
              <a:ahLst/>
              <a:cxnLst/>
              <a:rect l="l" t="t" r="r" b="b"/>
              <a:pathLst>
                <a:path w="11044" h="4165" extrusionOk="0">
                  <a:moveTo>
                    <a:pt x="445" y="0"/>
                  </a:moveTo>
                  <a:cubicBezTo>
                    <a:pt x="198" y="0"/>
                    <a:pt x="1" y="198"/>
                    <a:pt x="1" y="445"/>
                  </a:cubicBezTo>
                  <a:lnTo>
                    <a:pt x="1" y="4165"/>
                  </a:lnTo>
                  <a:lnTo>
                    <a:pt x="11043" y="4165"/>
                  </a:lnTo>
                  <a:lnTo>
                    <a:pt x="11043" y="445"/>
                  </a:lnTo>
                  <a:cubicBezTo>
                    <a:pt x="11043" y="199"/>
                    <a:pt x="10843" y="0"/>
                    <a:pt x="10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78"/>
            <p:cNvSpPr/>
            <p:nvPr/>
          </p:nvSpPr>
          <p:spPr>
            <a:xfrm>
              <a:off x="5507980" y="4004185"/>
              <a:ext cx="31951" cy="119890"/>
            </a:xfrm>
            <a:custGeom>
              <a:avLst/>
              <a:gdLst/>
              <a:ahLst/>
              <a:cxnLst/>
              <a:rect l="l" t="t" r="r" b="b"/>
              <a:pathLst>
                <a:path w="1110" h="4165" extrusionOk="0">
                  <a:moveTo>
                    <a:pt x="445" y="0"/>
                  </a:moveTo>
                  <a:cubicBezTo>
                    <a:pt x="202" y="0"/>
                    <a:pt x="1" y="199"/>
                    <a:pt x="1" y="445"/>
                  </a:cubicBezTo>
                  <a:lnTo>
                    <a:pt x="1" y="4165"/>
                  </a:lnTo>
                  <a:lnTo>
                    <a:pt x="666" y="4165"/>
                  </a:lnTo>
                  <a:lnTo>
                    <a:pt x="666" y="445"/>
                  </a:lnTo>
                  <a:cubicBezTo>
                    <a:pt x="666" y="198"/>
                    <a:pt x="863" y="0"/>
                    <a:pt x="111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78"/>
            <p:cNvSpPr/>
            <p:nvPr/>
          </p:nvSpPr>
          <p:spPr>
            <a:xfrm>
              <a:off x="5507980" y="4004185"/>
              <a:ext cx="317902" cy="28785"/>
            </a:xfrm>
            <a:custGeom>
              <a:avLst/>
              <a:gdLst/>
              <a:ahLst/>
              <a:cxnLst/>
              <a:rect l="l" t="t" r="r" b="b"/>
              <a:pathLst>
                <a:path w="11044" h="1000" extrusionOk="0">
                  <a:moveTo>
                    <a:pt x="445" y="0"/>
                  </a:moveTo>
                  <a:cubicBezTo>
                    <a:pt x="202" y="0"/>
                    <a:pt x="1" y="199"/>
                    <a:pt x="1" y="445"/>
                  </a:cubicBezTo>
                  <a:lnTo>
                    <a:pt x="1" y="999"/>
                  </a:lnTo>
                  <a:lnTo>
                    <a:pt x="11043" y="999"/>
                  </a:lnTo>
                  <a:lnTo>
                    <a:pt x="11043" y="445"/>
                  </a:lnTo>
                  <a:cubicBezTo>
                    <a:pt x="11043" y="199"/>
                    <a:pt x="10843" y="0"/>
                    <a:pt x="10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78"/>
            <p:cNvSpPr/>
            <p:nvPr/>
          </p:nvSpPr>
          <p:spPr>
            <a:xfrm>
              <a:off x="5507980" y="4004185"/>
              <a:ext cx="31951" cy="28785"/>
            </a:xfrm>
            <a:custGeom>
              <a:avLst/>
              <a:gdLst/>
              <a:ahLst/>
              <a:cxnLst/>
              <a:rect l="l" t="t" r="r" b="b"/>
              <a:pathLst>
                <a:path w="1110" h="1000" extrusionOk="0">
                  <a:moveTo>
                    <a:pt x="445" y="0"/>
                  </a:moveTo>
                  <a:cubicBezTo>
                    <a:pt x="202" y="0"/>
                    <a:pt x="1" y="199"/>
                    <a:pt x="1" y="445"/>
                  </a:cubicBezTo>
                  <a:lnTo>
                    <a:pt x="1" y="999"/>
                  </a:lnTo>
                  <a:lnTo>
                    <a:pt x="666" y="999"/>
                  </a:lnTo>
                  <a:lnTo>
                    <a:pt x="666" y="445"/>
                  </a:lnTo>
                  <a:cubicBezTo>
                    <a:pt x="666" y="199"/>
                    <a:pt x="865" y="0"/>
                    <a:pt x="111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78"/>
            <p:cNvSpPr/>
            <p:nvPr/>
          </p:nvSpPr>
          <p:spPr>
            <a:xfrm>
              <a:off x="5507692" y="4104626"/>
              <a:ext cx="317815" cy="148387"/>
            </a:xfrm>
            <a:custGeom>
              <a:avLst/>
              <a:gdLst/>
              <a:ahLst/>
              <a:cxnLst/>
              <a:rect l="l" t="t" r="r" b="b"/>
              <a:pathLst>
                <a:path w="11041" h="5155" extrusionOk="0">
                  <a:moveTo>
                    <a:pt x="0" y="0"/>
                  </a:moveTo>
                  <a:lnTo>
                    <a:pt x="0" y="4710"/>
                  </a:lnTo>
                  <a:cubicBezTo>
                    <a:pt x="0" y="4955"/>
                    <a:pt x="199" y="5154"/>
                    <a:pt x="445" y="5154"/>
                  </a:cubicBezTo>
                  <a:lnTo>
                    <a:pt x="10597" y="5154"/>
                  </a:lnTo>
                  <a:cubicBezTo>
                    <a:pt x="10842" y="5154"/>
                    <a:pt x="11041" y="4955"/>
                    <a:pt x="11041" y="4710"/>
                  </a:cubicBezTo>
                  <a:lnTo>
                    <a:pt x="11041" y="0"/>
                  </a:lnTo>
                  <a:lnTo>
                    <a:pt x="10538" y="338"/>
                  </a:lnTo>
                  <a:cubicBezTo>
                    <a:pt x="10486" y="376"/>
                    <a:pt x="10424" y="395"/>
                    <a:pt x="10360" y="395"/>
                  </a:cubicBezTo>
                  <a:cubicBezTo>
                    <a:pt x="10297" y="395"/>
                    <a:pt x="10233" y="377"/>
                    <a:pt x="10177" y="340"/>
                  </a:cubicBezTo>
                  <a:lnTo>
                    <a:pt x="9919" y="165"/>
                  </a:lnTo>
                  <a:cubicBezTo>
                    <a:pt x="9845" y="116"/>
                    <a:pt x="9759" y="91"/>
                    <a:pt x="9673" y="91"/>
                  </a:cubicBezTo>
                  <a:cubicBezTo>
                    <a:pt x="9587" y="91"/>
                    <a:pt x="9501" y="116"/>
                    <a:pt x="9427" y="165"/>
                  </a:cubicBezTo>
                  <a:lnTo>
                    <a:pt x="9228" y="297"/>
                  </a:lnTo>
                  <a:cubicBezTo>
                    <a:pt x="9153" y="347"/>
                    <a:pt x="9068" y="372"/>
                    <a:pt x="8982" y="372"/>
                  </a:cubicBezTo>
                  <a:cubicBezTo>
                    <a:pt x="8896" y="372"/>
                    <a:pt x="8810" y="347"/>
                    <a:pt x="8736" y="297"/>
                  </a:cubicBezTo>
                  <a:lnTo>
                    <a:pt x="8539" y="165"/>
                  </a:lnTo>
                  <a:cubicBezTo>
                    <a:pt x="8464" y="116"/>
                    <a:pt x="8378" y="91"/>
                    <a:pt x="8291" y="91"/>
                  </a:cubicBezTo>
                  <a:cubicBezTo>
                    <a:pt x="8205" y="91"/>
                    <a:pt x="8119" y="116"/>
                    <a:pt x="8044" y="165"/>
                  </a:cubicBezTo>
                  <a:lnTo>
                    <a:pt x="7847" y="297"/>
                  </a:lnTo>
                  <a:cubicBezTo>
                    <a:pt x="7772" y="347"/>
                    <a:pt x="7686" y="372"/>
                    <a:pt x="7600" y="372"/>
                  </a:cubicBezTo>
                  <a:cubicBezTo>
                    <a:pt x="7514" y="372"/>
                    <a:pt x="7428" y="347"/>
                    <a:pt x="7353" y="297"/>
                  </a:cubicBezTo>
                  <a:lnTo>
                    <a:pt x="7156" y="165"/>
                  </a:lnTo>
                  <a:cubicBezTo>
                    <a:pt x="7081" y="116"/>
                    <a:pt x="6995" y="91"/>
                    <a:pt x="6909" y="91"/>
                  </a:cubicBezTo>
                  <a:cubicBezTo>
                    <a:pt x="6822" y="91"/>
                    <a:pt x="6736" y="116"/>
                    <a:pt x="6662" y="165"/>
                  </a:cubicBezTo>
                  <a:lnTo>
                    <a:pt x="6464" y="297"/>
                  </a:lnTo>
                  <a:cubicBezTo>
                    <a:pt x="6390" y="347"/>
                    <a:pt x="6304" y="372"/>
                    <a:pt x="6218" y="372"/>
                  </a:cubicBezTo>
                  <a:cubicBezTo>
                    <a:pt x="6132" y="372"/>
                    <a:pt x="6046" y="347"/>
                    <a:pt x="5972" y="297"/>
                  </a:cubicBezTo>
                  <a:lnTo>
                    <a:pt x="5773" y="165"/>
                  </a:lnTo>
                  <a:cubicBezTo>
                    <a:pt x="5699" y="116"/>
                    <a:pt x="5613" y="91"/>
                    <a:pt x="5527" y="91"/>
                  </a:cubicBezTo>
                  <a:cubicBezTo>
                    <a:pt x="5442" y="91"/>
                    <a:pt x="5355" y="116"/>
                    <a:pt x="5281" y="165"/>
                  </a:cubicBezTo>
                  <a:lnTo>
                    <a:pt x="5083" y="297"/>
                  </a:lnTo>
                  <a:cubicBezTo>
                    <a:pt x="5009" y="347"/>
                    <a:pt x="4923" y="372"/>
                    <a:pt x="4836" y="372"/>
                  </a:cubicBezTo>
                  <a:cubicBezTo>
                    <a:pt x="4750" y="372"/>
                    <a:pt x="4664" y="347"/>
                    <a:pt x="4589" y="297"/>
                  </a:cubicBezTo>
                  <a:lnTo>
                    <a:pt x="4392" y="165"/>
                  </a:lnTo>
                  <a:cubicBezTo>
                    <a:pt x="4317" y="116"/>
                    <a:pt x="4231" y="91"/>
                    <a:pt x="4145" y="91"/>
                  </a:cubicBezTo>
                  <a:cubicBezTo>
                    <a:pt x="4059" y="91"/>
                    <a:pt x="3973" y="116"/>
                    <a:pt x="3898" y="165"/>
                  </a:cubicBezTo>
                  <a:lnTo>
                    <a:pt x="3701" y="297"/>
                  </a:lnTo>
                  <a:cubicBezTo>
                    <a:pt x="3626" y="347"/>
                    <a:pt x="3540" y="372"/>
                    <a:pt x="3454" y="372"/>
                  </a:cubicBezTo>
                  <a:cubicBezTo>
                    <a:pt x="3368" y="372"/>
                    <a:pt x="3282" y="347"/>
                    <a:pt x="3208" y="297"/>
                  </a:cubicBezTo>
                  <a:lnTo>
                    <a:pt x="3011" y="165"/>
                  </a:lnTo>
                  <a:cubicBezTo>
                    <a:pt x="2936" y="116"/>
                    <a:pt x="2850" y="91"/>
                    <a:pt x="2764" y="91"/>
                  </a:cubicBezTo>
                  <a:cubicBezTo>
                    <a:pt x="2678" y="91"/>
                    <a:pt x="2592" y="116"/>
                    <a:pt x="2517" y="165"/>
                  </a:cubicBezTo>
                  <a:lnTo>
                    <a:pt x="2320" y="297"/>
                  </a:lnTo>
                  <a:cubicBezTo>
                    <a:pt x="2245" y="347"/>
                    <a:pt x="2159" y="372"/>
                    <a:pt x="2073" y="372"/>
                  </a:cubicBezTo>
                  <a:cubicBezTo>
                    <a:pt x="1986" y="372"/>
                    <a:pt x="1900" y="347"/>
                    <a:pt x="1826" y="297"/>
                  </a:cubicBezTo>
                  <a:lnTo>
                    <a:pt x="1628" y="165"/>
                  </a:lnTo>
                  <a:cubicBezTo>
                    <a:pt x="1554" y="116"/>
                    <a:pt x="1467" y="91"/>
                    <a:pt x="1381" y="91"/>
                  </a:cubicBezTo>
                  <a:cubicBezTo>
                    <a:pt x="1295" y="91"/>
                    <a:pt x="1210" y="116"/>
                    <a:pt x="1136" y="165"/>
                  </a:cubicBezTo>
                  <a:lnTo>
                    <a:pt x="937" y="297"/>
                  </a:lnTo>
                  <a:cubicBezTo>
                    <a:pt x="863" y="347"/>
                    <a:pt x="777" y="372"/>
                    <a:pt x="691" y="372"/>
                  </a:cubicBezTo>
                  <a:cubicBezTo>
                    <a:pt x="605" y="372"/>
                    <a:pt x="519" y="347"/>
                    <a:pt x="445" y="2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78"/>
            <p:cNvSpPr/>
            <p:nvPr/>
          </p:nvSpPr>
          <p:spPr>
            <a:xfrm>
              <a:off x="5507980" y="4104712"/>
              <a:ext cx="31951" cy="148387"/>
            </a:xfrm>
            <a:custGeom>
              <a:avLst/>
              <a:gdLst/>
              <a:ahLst/>
              <a:cxnLst/>
              <a:rect l="l" t="t" r="r" b="b"/>
              <a:pathLst>
                <a:path w="1110" h="5155" extrusionOk="0">
                  <a:moveTo>
                    <a:pt x="1" y="1"/>
                  </a:moveTo>
                  <a:lnTo>
                    <a:pt x="1" y="4711"/>
                  </a:lnTo>
                  <a:cubicBezTo>
                    <a:pt x="1" y="4954"/>
                    <a:pt x="202" y="5155"/>
                    <a:pt x="445" y="5155"/>
                  </a:cubicBezTo>
                  <a:lnTo>
                    <a:pt x="1110" y="5155"/>
                  </a:lnTo>
                  <a:cubicBezTo>
                    <a:pt x="863" y="5153"/>
                    <a:pt x="666" y="4954"/>
                    <a:pt x="666" y="4709"/>
                  </a:cubicBezTo>
                  <a:lnTo>
                    <a:pt x="666" y="369"/>
                  </a:lnTo>
                  <a:cubicBezTo>
                    <a:pt x="587" y="365"/>
                    <a:pt x="513" y="340"/>
                    <a:pt x="445" y="2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78"/>
            <p:cNvSpPr/>
            <p:nvPr/>
          </p:nvSpPr>
          <p:spPr>
            <a:xfrm>
              <a:off x="5631595" y="4056637"/>
              <a:ext cx="101093" cy="23345"/>
            </a:xfrm>
            <a:custGeom>
              <a:avLst/>
              <a:gdLst/>
              <a:ahLst/>
              <a:cxnLst/>
              <a:rect l="l" t="t" r="r" b="b"/>
              <a:pathLst>
                <a:path w="3512" h="811" extrusionOk="0">
                  <a:moveTo>
                    <a:pt x="1" y="0"/>
                  </a:moveTo>
                  <a:lnTo>
                    <a:pt x="1" y="810"/>
                  </a:lnTo>
                  <a:lnTo>
                    <a:pt x="3511" y="810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78"/>
            <p:cNvSpPr/>
            <p:nvPr/>
          </p:nvSpPr>
          <p:spPr>
            <a:xfrm>
              <a:off x="5555624" y="3935210"/>
              <a:ext cx="83333" cy="237361"/>
            </a:xfrm>
            <a:custGeom>
              <a:avLst/>
              <a:gdLst/>
              <a:ahLst/>
              <a:cxnLst/>
              <a:rect l="l" t="t" r="r" b="b"/>
              <a:pathLst>
                <a:path w="2895" h="8246" extrusionOk="0">
                  <a:moveTo>
                    <a:pt x="1446" y="0"/>
                  </a:moveTo>
                  <a:cubicBezTo>
                    <a:pt x="646" y="0"/>
                    <a:pt x="1" y="648"/>
                    <a:pt x="1" y="1445"/>
                  </a:cubicBezTo>
                  <a:lnTo>
                    <a:pt x="1" y="2396"/>
                  </a:lnTo>
                  <a:lnTo>
                    <a:pt x="813" y="2396"/>
                  </a:lnTo>
                  <a:lnTo>
                    <a:pt x="813" y="1445"/>
                  </a:lnTo>
                  <a:cubicBezTo>
                    <a:pt x="813" y="1093"/>
                    <a:pt x="1097" y="809"/>
                    <a:pt x="1447" y="809"/>
                  </a:cubicBezTo>
                  <a:cubicBezTo>
                    <a:pt x="1799" y="809"/>
                    <a:pt x="2084" y="1093"/>
                    <a:pt x="2084" y="1445"/>
                  </a:cubicBezTo>
                  <a:lnTo>
                    <a:pt x="2084" y="7846"/>
                  </a:lnTo>
                  <a:cubicBezTo>
                    <a:pt x="2084" y="8066"/>
                    <a:pt x="2263" y="8245"/>
                    <a:pt x="2484" y="8245"/>
                  </a:cubicBezTo>
                  <a:lnTo>
                    <a:pt x="2494" y="8245"/>
                  </a:lnTo>
                  <a:cubicBezTo>
                    <a:pt x="2715" y="8245"/>
                    <a:pt x="2894" y="8066"/>
                    <a:pt x="2894" y="7846"/>
                  </a:cubicBezTo>
                  <a:lnTo>
                    <a:pt x="2894" y="1445"/>
                  </a:lnTo>
                  <a:cubicBezTo>
                    <a:pt x="2894" y="647"/>
                    <a:pt x="2247" y="0"/>
                    <a:pt x="1449" y="0"/>
                  </a:cubicBezTo>
                  <a:cubicBezTo>
                    <a:pt x="1448" y="0"/>
                    <a:pt x="1447" y="0"/>
                    <a:pt x="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78"/>
            <p:cNvSpPr/>
            <p:nvPr/>
          </p:nvSpPr>
          <p:spPr>
            <a:xfrm>
              <a:off x="5666917" y="3935210"/>
              <a:ext cx="83304" cy="237361"/>
            </a:xfrm>
            <a:custGeom>
              <a:avLst/>
              <a:gdLst/>
              <a:ahLst/>
              <a:cxnLst/>
              <a:rect l="l" t="t" r="r" b="b"/>
              <a:pathLst>
                <a:path w="2894" h="8246" extrusionOk="0">
                  <a:moveTo>
                    <a:pt x="1445" y="0"/>
                  </a:moveTo>
                  <a:cubicBezTo>
                    <a:pt x="645" y="0"/>
                    <a:pt x="0" y="648"/>
                    <a:pt x="0" y="1445"/>
                  </a:cubicBezTo>
                  <a:lnTo>
                    <a:pt x="0" y="2396"/>
                  </a:lnTo>
                  <a:lnTo>
                    <a:pt x="813" y="2396"/>
                  </a:lnTo>
                  <a:lnTo>
                    <a:pt x="813" y="1445"/>
                  </a:lnTo>
                  <a:cubicBezTo>
                    <a:pt x="813" y="1093"/>
                    <a:pt x="1097" y="809"/>
                    <a:pt x="1447" y="809"/>
                  </a:cubicBezTo>
                  <a:cubicBezTo>
                    <a:pt x="1799" y="809"/>
                    <a:pt x="2083" y="1093"/>
                    <a:pt x="2083" y="1445"/>
                  </a:cubicBezTo>
                  <a:lnTo>
                    <a:pt x="2083" y="7846"/>
                  </a:lnTo>
                  <a:cubicBezTo>
                    <a:pt x="2083" y="8066"/>
                    <a:pt x="2263" y="8245"/>
                    <a:pt x="2483" y="8245"/>
                  </a:cubicBezTo>
                  <a:lnTo>
                    <a:pt x="2494" y="8245"/>
                  </a:lnTo>
                  <a:cubicBezTo>
                    <a:pt x="2714" y="8245"/>
                    <a:pt x="2894" y="8066"/>
                    <a:pt x="2894" y="7846"/>
                  </a:cubicBezTo>
                  <a:lnTo>
                    <a:pt x="2894" y="1445"/>
                  </a:lnTo>
                  <a:cubicBezTo>
                    <a:pt x="2894" y="647"/>
                    <a:pt x="2247" y="0"/>
                    <a:pt x="1449" y="0"/>
                  </a:cubicBezTo>
                  <a:cubicBezTo>
                    <a:pt x="1448" y="0"/>
                    <a:pt x="1447" y="0"/>
                    <a:pt x="1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78"/>
            <p:cNvSpPr/>
            <p:nvPr/>
          </p:nvSpPr>
          <p:spPr>
            <a:xfrm>
              <a:off x="5602087" y="3958499"/>
              <a:ext cx="29965" cy="214074"/>
            </a:xfrm>
            <a:custGeom>
              <a:avLst/>
              <a:gdLst/>
              <a:ahLst/>
              <a:cxnLst/>
              <a:rect l="l" t="t" r="r" b="b"/>
              <a:pathLst>
                <a:path w="1041" h="7437" extrusionOk="0">
                  <a:moveTo>
                    <a:pt x="171" y="0"/>
                  </a:moveTo>
                  <a:cubicBezTo>
                    <a:pt x="111" y="0"/>
                    <a:pt x="55" y="9"/>
                    <a:pt x="0" y="25"/>
                  </a:cubicBezTo>
                  <a:cubicBezTo>
                    <a:pt x="267" y="100"/>
                    <a:pt x="464" y="345"/>
                    <a:pt x="464" y="636"/>
                  </a:cubicBezTo>
                  <a:lnTo>
                    <a:pt x="464" y="7037"/>
                  </a:lnTo>
                  <a:cubicBezTo>
                    <a:pt x="464" y="7257"/>
                    <a:pt x="644" y="7436"/>
                    <a:pt x="864" y="7436"/>
                  </a:cubicBezTo>
                  <a:lnTo>
                    <a:pt x="875" y="7436"/>
                  </a:lnTo>
                  <a:cubicBezTo>
                    <a:pt x="935" y="7436"/>
                    <a:pt x="990" y="7424"/>
                    <a:pt x="1040" y="7401"/>
                  </a:cubicBezTo>
                  <a:cubicBezTo>
                    <a:pt x="905" y="7339"/>
                    <a:pt x="807" y="7198"/>
                    <a:pt x="807" y="7037"/>
                  </a:cubicBezTo>
                  <a:lnTo>
                    <a:pt x="807" y="636"/>
                  </a:lnTo>
                  <a:cubicBezTo>
                    <a:pt x="807" y="284"/>
                    <a:pt x="523" y="0"/>
                    <a:pt x="17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78"/>
            <p:cNvSpPr/>
            <p:nvPr/>
          </p:nvSpPr>
          <p:spPr>
            <a:xfrm>
              <a:off x="5713381" y="3958499"/>
              <a:ext cx="29936" cy="214074"/>
            </a:xfrm>
            <a:custGeom>
              <a:avLst/>
              <a:gdLst/>
              <a:ahLst/>
              <a:cxnLst/>
              <a:rect l="l" t="t" r="r" b="b"/>
              <a:pathLst>
                <a:path w="1040" h="7437" extrusionOk="0">
                  <a:moveTo>
                    <a:pt x="171" y="0"/>
                  </a:moveTo>
                  <a:cubicBezTo>
                    <a:pt x="110" y="0"/>
                    <a:pt x="55" y="9"/>
                    <a:pt x="0" y="25"/>
                  </a:cubicBezTo>
                  <a:cubicBezTo>
                    <a:pt x="267" y="100"/>
                    <a:pt x="464" y="345"/>
                    <a:pt x="464" y="636"/>
                  </a:cubicBezTo>
                  <a:lnTo>
                    <a:pt x="464" y="7037"/>
                  </a:lnTo>
                  <a:cubicBezTo>
                    <a:pt x="464" y="7257"/>
                    <a:pt x="643" y="7436"/>
                    <a:pt x="864" y="7436"/>
                  </a:cubicBezTo>
                  <a:lnTo>
                    <a:pt x="875" y="7436"/>
                  </a:lnTo>
                  <a:cubicBezTo>
                    <a:pt x="935" y="7436"/>
                    <a:pt x="990" y="7424"/>
                    <a:pt x="1040" y="7401"/>
                  </a:cubicBezTo>
                  <a:cubicBezTo>
                    <a:pt x="905" y="7339"/>
                    <a:pt x="807" y="7198"/>
                    <a:pt x="807" y="7037"/>
                  </a:cubicBezTo>
                  <a:lnTo>
                    <a:pt x="807" y="636"/>
                  </a:lnTo>
                  <a:cubicBezTo>
                    <a:pt x="807" y="284"/>
                    <a:pt x="523" y="0"/>
                    <a:pt x="17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78"/>
            <p:cNvSpPr/>
            <p:nvPr/>
          </p:nvSpPr>
          <p:spPr>
            <a:xfrm>
              <a:off x="5615502" y="4107274"/>
              <a:ext cx="23402" cy="65313"/>
            </a:xfrm>
            <a:custGeom>
              <a:avLst/>
              <a:gdLst/>
              <a:ahLst/>
              <a:cxnLst/>
              <a:rect l="l" t="t" r="r" b="b"/>
              <a:pathLst>
                <a:path w="813" h="2269" extrusionOk="0">
                  <a:moveTo>
                    <a:pt x="407" y="1"/>
                  </a:moveTo>
                  <a:cubicBezTo>
                    <a:pt x="321" y="1"/>
                    <a:pt x="235" y="25"/>
                    <a:pt x="160" y="75"/>
                  </a:cubicBezTo>
                  <a:lnTo>
                    <a:pt x="0" y="182"/>
                  </a:lnTo>
                  <a:lnTo>
                    <a:pt x="0" y="1869"/>
                  </a:lnTo>
                  <a:cubicBezTo>
                    <a:pt x="0" y="2089"/>
                    <a:pt x="178" y="2268"/>
                    <a:pt x="400" y="2268"/>
                  </a:cubicBezTo>
                  <a:lnTo>
                    <a:pt x="412" y="2268"/>
                  </a:lnTo>
                  <a:cubicBezTo>
                    <a:pt x="631" y="2268"/>
                    <a:pt x="812" y="2089"/>
                    <a:pt x="812" y="1869"/>
                  </a:cubicBezTo>
                  <a:lnTo>
                    <a:pt x="812" y="180"/>
                  </a:lnTo>
                  <a:lnTo>
                    <a:pt x="654" y="75"/>
                  </a:lnTo>
                  <a:cubicBezTo>
                    <a:pt x="579" y="25"/>
                    <a:pt x="493" y="1"/>
                    <a:pt x="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78"/>
            <p:cNvSpPr/>
            <p:nvPr/>
          </p:nvSpPr>
          <p:spPr>
            <a:xfrm>
              <a:off x="5726767" y="4107303"/>
              <a:ext cx="23402" cy="65284"/>
            </a:xfrm>
            <a:custGeom>
              <a:avLst/>
              <a:gdLst/>
              <a:ahLst/>
              <a:cxnLst/>
              <a:rect l="l" t="t" r="r" b="b"/>
              <a:pathLst>
                <a:path w="813" h="2268" extrusionOk="0">
                  <a:moveTo>
                    <a:pt x="683" y="0"/>
                  </a:moveTo>
                  <a:cubicBezTo>
                    <a:pt x="597" y="0"/>
                    <a:pt x="510" y="25"/>
                    <a:pt x="436" y="74"/>
                  </a:cubicBezTo>
                  <a:lnTo>
                    <a:pt x="239" y="206"/>
                  </a:lnTo>
                  <a:cubicBezTo>
                    <a:pt x="168" y="254"/>
                    <a:pt x="84" y="279"/>
                    <a:pt x="1" y="279"/>
                  </a:cubicBezTo>
                  <a:lnTo>
                    <a:pt x="1" y="1868"/>
                  </a:lnTo>
                  <a:cubicBezTo>
                    <a:pt x="1" y="2088"/>
                    <a:pt x="178" y="2267"/>
                    <a:pt x="401" y="2267"/>
                  </a:cubicBezTo>
                  <a:lnTo>
                    <a:pt x="413" y="2267"/>
                  </a:lnTo>
                  <a:cubicBezTo>
                    <a:pt x="632" y="2267"/>
                    <a:pt x="813" y="2088"/>
                    <a:pt x="813" y="1868"/>
                  </a:cubicBezTo>
                  <a:lnTo>
                    <a:pt x="813" y="19"/>
                  </a:lnTo>
                  <a:cubicBezTo>
                    <a:pt x="771" y="7"/>
                    <a:pt x="727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78"/>
            <p:cNvSpPr/>
            <p:nvPr/>
          </p:nvSpPr>
          <p:spPr>
            <a:xfrm>
              <a:off x="5555624" y="3935152"/>
              <a:ext cx="46545" cy="68998"/>
            </a:xfrm>
            <a:custGeom>
              <a:avLst/>
              <a:gdLst/>
              <a:ahLst/>
              <a:cxnLst/>
              <a:rect l="l" t="t" r="r" b="b"/>
              <a:pathLst>
                <a:path w="1617" h="2397" extrusionOk="0">
                  <a:moveTo>
                    <a:pt x="1446" y="1"/>
                  </a:moveTo>
                  <a:cubicBezTo>
                    <a:pt x="648" y="1"/>
                    <a:pt x="1" y="648"/>
                    <a:pt x="1" y="1446"/>
                  </a:cubicBezTo>
                  <a:lnTo>
                    <a:pt x="1" y="2396"/>
                  </a:lnTo>
                  <a:lnTo>
                    <a:pt x="344" y="2396"/>
                  </a:lnTo>
                  <a:lnTo>
                    <a:pt x="344" y="1446"/>
                  </a:lnTo>
                  <a:cubicBezTo>
                    <a:pt x="342" y="708"/>
                    <a:pt x="898" y="97"/>
                    <a:pt x="1616" y="11"/>
                  </a:cubicBezTo>
                  <a:cubicBezTo>
                    <a:pt x="1561" y="6"/>
                    <a:pt x="1502" y="1"/>
                    <a:pt x="144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78"/>
            <p:cNvSpPr/>
            <p:nvPr/>
          </p:nvSpPr>
          <p:spPr>
            <a:xfrm>
              <a:off x="5666917" y="3935152"/>
              <a:ext cx="46517" cy="68998"/>
            </a:xfrm>
            <a:custGeom>
              <a:avLst/>
              <a:gdLst/>
              <a:ahLst/>
              <a:cxnLst/>
              <a:rect l="l" t="t" r="r" b="b"/>
              <a:pathLst>
                <a:path w="1616" h="2397" extrusionOk="0">
                  <a:moveTo>
                    <a:pt x="1445" y="1"/>
                  </a:moveTo>
                  <a:cubicBezTo>
                    <a:pt x="647" y="1"/>
                    <a:pt x="0" y="648"/>
                    <a:pt x="0" y="1446"/>
                  </a:cubicBezTo>
                  <a:lnTo>
                    <a:pt x="0" y="2396"/>
                  </a:lnTo>
                  <a:lnTo>
                    <a:pt x="343" y="2396"/>
                  </a:lnTo>
                  <a:lnTo>
                    <a:pt x="343" y="1446"/>
                  </a:lnTo>
                  <a:cubicBezTo>
                    <a:pt x="342" y="708"/>
                    <a:pt x="898" y="97"/>
                    <a:pt x="1616" y="11"/>
                  </a:cubicBezTo>
                  <a:cubicBezTo>
                    <a:pt x="1561" y="6"/>
                    <a:pt x="1502" y="1"/>
                    <a:pt x="144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78"/>
            <p:cNvSpPr/>
            <p:nvPr/>
          </p:nvSpPr>
          <p:spPr>
            <a:xfrm>
              <a:off x="5615445" y="4107390"/>
              <a:ext cx="16609" cy="65140"/>
            </a:xfrm>
            <a:custGeom>
              <a:avLst/>
              <a:gdLst/>
              <a:ahLst/>
              <a:cxnLst/>
              <a:rect l="l" t="t" r="r" b="b"/>
              <a:pathLst>
                <a:path w="577" h="2263" extrusionOk="0">
                  <a:moveTo>
                    <a:pt x="343" y="0"/>
                  </a:moveTo>
                  <a:cubicBezTo>
                    <a:pt x="278" y="9"/>
                    <a:pt x="215" y="34"/>
                    <a:pt x="160" y="69"/>
                  </a:cubicBezTo>
                  <a:lnTo>
                    <a:pt x="0" y="176"/>
                  </a:lnTo>
                  <a:lnTo>
                    <a:pt x="0" y="1863"/>
                  </a:lnTo>
                  <a:cubicBezTo>
                    <a:pt x="0" y="2083"/>
                    <a:pt x="180" y="2263"/>
                    <a:pt x="400" y="2263"/>
                  </a:cubicBezTo>
                  <a:lnTo>
                    <a:pt x="411" y="2263"/>
                  </a:lnTo>
                  <a:cubicBezTo>
                    <a:pt x="471" y="2263"/>
                    <a:pt x="526" y="2248"/>
                    <a:pt x="576" y="2227"/>
                  </a:cubicBezTo>
                  <a:cubicBezTo>
                    <a:pt x="441" y="2167"/>
                    <a:pt x="343" y="2026"/>
                    <a:pt x="343" y="1865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78"/>
            <p:cNvSpPr/>
            <p:nvPr/>
          </p:nvSpPr>
          <p:spPr>
            <a:xfrm>
              <a:off x="5726710" y="4111218"/>
              <a:ext cx="16609" cy="61370"/>
            </a:xfrm>
            <a:custGeom>
              <a:avLst/>
              <a:gdLst/>
              <a:ahLst/>
              <a:cxnLst/>
              <a:rect l="l" t="t" r="r" b="b"/>
              <a:pathLst>
                <a:path w="577" h="2132" extrusionOk="0">
                  <a:moveTo>
                    <a:pt x="344" y="0"/>
                  </a:moveTo>
                  <a:lnTo>
                    <a:pt x="239" y="70"/>
                  </a:lnTo>
                  <a:cubicBezTo>
                    <a:pt x="168" y="119"/>
                    <a:pt x="83" y="143"/>
                    <a:pt x="1" y="143"/>
                  </a:cubicBezTo>
                  <a:lnTo>
                    <a:pt x="1" y="1732"/>
                  </a:lnTo>
                  <a:cubicBezTo>
                    <a:pt x="1" y="1952"/>
                    <a:pt x="180" y="2131"/>
                    <a:pt x="401" y="2131"/>
                  </a:cubicBezTo>
                  <a:lnTo>
                    <a:pt x="412" y="2131"/>
                  </a:lnTo>
                  <a:cubicBezTo>
                    <a:pt x="472" y="2131"/>
                    <a:pt x="527" y="2119"/>
                    <a:pt x="577" y="2096"/>
                  </a:cubicBezTo>
                  <a:cubicBezTo>
                    <a:pt x="442" y="2034"/>
                    <a:pt x="344" y="1893"/>
                    <a:pt x="344" y="1732"/>
                  </a:cubicBezTo>
                  <a:lnTo>
                    <a:pt x="344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78"/>
            <p:cNvSpPr/>
            <p:nvPr/>
          </p:nvSpPr>
          <p:spPr>
            <a:xfrm>
              <a:off x="5503345" y="3930402"/>
              <a:ext cx="327458" cy="327401"/>
            </a:xfrm>
            <a:custGeom>
              <a:avLst/>
              <a:gdLst/>
              <a:ahLst/>
              <a:cxnLst/>
              <a:rect l="l" t="t" r="r" b="b"/>
              <a:pathLst>
                <a:path w="11376" h="11374" extrusionOk="0">
                  <a:moveTo>
                    <a:pt x="3263" y="1143"/>
                  </a:moveTo>
                  <a:cubicBezTo>
                    <a:pt x="3523" y="1143"/>
                    <a:pt x="3733" y="1351"/>
                    <a:pt x="3733" y="1612"/>
                  </a:cubicBezTo>
                  <a:lnTo>
                    <a:pt x="3733" y="2396"/>
                  </a:lnTo>
                  <a:lnTo>
                    <a:pt x="2794" y="2396"/>
                  </a:lnTo>
                  <a:lnTo>
                    <a:pt x="2794" y="1612"/>
                  </a:lnTo>
                  <a:cubicBezTo>
                    <a:pt x="2794" y="1355"/>
                    <a:pt x="3004" y="1143"/>
                    <a:pt x="3263" y="1143"/>
                  </a:cubicBezTo>
                  <a:close/>
                  <a:moveTo>
                    <a:pt x="7129" y="1143"/>
                  </a:moveTo>
                  <a:cubicBezTo>
                    <a:pt x="7387" y="1143"/>
                    <a:pt x="7598" y="1351"/>
                    <a:pt x="7598" y="1612"/>
                  </a:cubicBezTo>
                  <a:lnTo>
                    <a:pt x="7598" y="2396"/>
                  </a:lnTo>
                  <a:lnTo>
                    <a:pt x="6660" y="2396"/>
                  </a:lnTo>
                  <a:lnTo>
                    <a:pt x="6660" y="1612"/>
                  </a:lnTo>
                  <a:cubicBezTo>
                    <a:pt x="6660" y="1355"/>
                    <a:pt x="6870" y="1143"/>
                    <a:pt x="7129" y="1143"/>
                  </a:cubicBezTo>
                  <a:close/>
                  <a:moveTo>
                    <a:pt x="3731" y="2729"/>
                  </a:moveTo>
                  <a:lnTo>
                    <a:pt x="3731" y="3395"/>
                  </a:lnTo>
                  <a:lnTo>
                    <a:pt x="329" y="3395"/>
                  </a:lnTo>
                  <a:lnTo>
                    <a:pt x="329" y="3008"/>
                  </a:lnTo>
                  <a:cubicBezTo>
                    <a:pt x="329" y="2855"/>
                    <a:pt x="453" y="2729"/>
                    <a:pt x="606" y="2729"/>
                  </a:cubicBezTo>
                  <a:close/>
                  <a:moveTo>
                    <a:pt x="7596" y="2729"/>
                  </a:moveTo>
                  <a:lnTo>
                    <a:pt x="7596" y="3395"/>
                  </a:lnTo>
                  <a:lnTo>
                    <a:pt x="4874" y="3395"/>
                  </a:lnTo>
                  <a:lnTo>
                    <a:pt x="4874" y="2729"/>
                  </a:lnTo>
                  <a:close/>
                  <a:moveTo>
                    <a:pt x="10760" y="2729"/>
                  </a:moveTo>
                  <a:cubicBezTo>
                    <a:pt x="10913" y="2729"/>
                    <a:pt x="11037" y="2855"/>
                    <a:pt x="11037" y="3008"/>
                  </a:cubicBezTo>
                  <a:lnTo>
                    <a:pt x="11037" y="3395"/>
                  </a:lnTo>
                  <a:lnTo>
                    <a:pt x="8739" y="3395"/>
                  </a:lnTo>
                  <a:lnTo>
                    <a:pt x="8739" y="2729"/>
                  </a:lnTo>
                  <a:close/>
                  <a:moveTo>
                    <a:pt x="7596" y="3727"/>
                  </a:moveTo>
                  <a:lnTo>
                    <a:pt x="7596" y="4218"/>
                  </a:lnTo>
                  <a:lnTo>
                    <a:pt x="4874" y="4218"/>
                  </a:lnTo>
                  <a:lnTo>
                    <a:pt x="4874" y="3727"/>
                  </a:lnTo>
                  <a:close/>
                  <a:moveTo>
                    <a:pt x="7596" y="4550"/>
                  </a:moveTo>
                  <a:lnTo>
                    <a:pt x="7596" y="5028"/>
                  </a:lnTo>
                  <a:lnTo>
                    <a:pt x="4874" y="5028"/>
                  </a:lnTo>
                  <a:lnTo>
                    <a:pt x="4874" y="4550"/>
                  </a:lnTo>
                  <a:close/>
                  <a:moveTo>
                    <a:pt x="7122" y="333"/>
                  </a:moveTo>
                  <a:cubicBezTo>
                    <a:pt x="7827" y="333"/>
                    <a:pt x="8400" y="905"/>
                    <a:pt x="8400" y="1611"/>
                  </a:cubicBezTo>
                  <a:lnTo>
                    <a:pt x="8400" y="5585"/>
                  </a:lnTo>
                  <a:cubicBezTo>
                    <a:pt x="8400" y="5675"/>
                    <a:pt x="8474" y="5752"/>
                    <a:pt x="8567" y="5752"/>
                  </a:cubicBezTo>
                  <a:cubicBezTo>
                    <a:pt x="8658" y="5752"/>
                    <a:pt x="8734" y="5675"/>
                    <a:pt x="8734" y="5585"/>
                  </a:cubicBezTo>
                  <a:lnTo>
                    <a:pt x="8734" y="3727"/>
                  </a:lnTo>
                  <a:lnTo>
                    <a:pt x="11030" y="3727"/>
                  </a:lnTo>
                  <a:lnTo>
                    <a:pt x="11030" y="5965"/>
                  </a:lnTo>
                  <a:lnTo>
                    <a:pt x="10600" y="6251"/>
                  </a:lnTo>
                  <a:cubicBezTo>
                    <a:pt x="10572" y="6270"/>
                    <a:pt x="10539" y="6279"/>
                    <a:pt x="10507" y="6279"/>
                  </a:cubicBezTo>
                  <a:cubicBezTo>
                    <a:pt x="10475" y="6279"/>
                    <a:pt x="10443" y="6270"/>
                    <a:pt x="10415" y="6251"/>
                  </a:cubicBezTo>
                  <a:lnTo>
                    <a:pt x="10158" y="6077"/>
                  </a:lnTo>
                  <a:cubicBezTo>
                    <a:pt x="10054" y="6009"/>
                    <a:pt x="9936" y="5974"/>
                    <a:pt x="9818" y="5974"/>
                  </a:cubicBezTo>
                  <a:cubicBezTo>
                    <a:pt x="9700" y="5974"/>
                    <a:pt x="9583" y="6009"/>
                    <a:pt x="9480" y="6077"/>
                  </a:cubicBezTo>
                  <a:lnTo>
                    <a:pt x="9281" y="6209"/>
                  </a:lnTo>
                  <a:cubicBezTo>
                    <a:pt x="9235" y="6240"/>
                    <a:pt x="9181" y="6255"/>
                    <a:pt x="9128" y="6255"/>
                  </a:cubicBezTo>
                  <a:cubicBezTo>
                    <a:pt x="9074" y="6255"/>
                    <a:pt x="9020" y="6240"/>
                    <a:pt x="8974" y="6209"/>
                  </a:cubicBezTo>
                  <a:lnTo>
                    <a:pt x="8775" y="6077"/>
                  </a:lnTo>
                  <a:cubicBezTo>
                    <a:pt x="8672" y="6009"/>
                    <a:pt x="8554" y="5974"/>
                    <a:pt x="8436" y="5974"/>
                  </a:cubicBezTo>
                  <a:cubicBezTo>
                    <a:pt x="8318" y="5974"/>
                    <a:pt x="8200" y="6009"/>
                    <a:pt x="8098" y="6077"/>
                  </a:cubicBezTo>
                  <a:lnTo>
                    <a:pt x="7900" y="6209"/>
                  </a:lnTo>
                  <a:cubicBezTo>
                    <a:pt x="7853" y="6240"/>
                    <a:pt x="7800" y="6255"/>
                    <a:pt x="7746" y="6255"/>
                  </a:cubicBezTo>
                  <a:cubicBezTo>
                    <a:pt x="7692" y="6255"/>
                    <a:pt x="7638" y="6240"/>
                    <a:pt x="7591" y="6209"/>
                  </a:cubicBezTo>
                  <a:lnTo>
                    <a:pt x="7394" y="6077"/>
                  </a:lnTo>
                  <a:cubicBezTo>
                    <a:pt x="7291" y="6009"/>
                    <a:pt x="7173" y="5974"/>
                    <a:pt x="7055" y="5974"/>
                  </a:cubicBezTo>
                  <a:cubicBezTo>
                    <a:pt x="6937" y="5974"/>
                    <a:pt x="6819" y="6009"/>
                    <a:pt x="6717" y="6077"/>
                  </a:cubicBezTo>
                  <a:lnTo>
                    <a:pt x="6518" y="6209"/>
                  </a:lnTo>
                  <a:cubicBezTo>
                    <a:pt x="6471" y="6240"/>
                    <a:pt x="6418" y="6255"/>
                    <a:pt x="6364" y="6255"/>
                  </a:cubicBezTo>
                  <a:cubicBezTo>
                    <a:pt x="6310" y="6255"/>
                    <a:pt x="6256" y="6240"/>
                    <a:pt x="6210" y="6209"/>
                  </a:cubicBezTo>
                  <a:lnTo>
                    <a:pt x="6011" y="6077"/>
                  </a:lnTo>
                  <a:cubicBezTo>
                    <a:pt x="5908" y="6009"/>
                    <a:pt x="5790" y="5974"/>
                    <a:pt x="5672" y="5974"/>
                  </a:cubicBezTo>
                  <a:cubicBezTo>
                    <a:pt x="5554" y="5974"/>
                    <a:pt x="5436" y="6009"/>
                    <a:pt x="5334" y="6077"/>
                  </a:cubicBezTo>
                  <a:lnTo>
                    <a:pt x="5137" y="6209"/>
                  </a:lnTo>
                  <a:cubicBezTo>
                    <a:pt x="5090" y="6240"/>
                    <a:pt x="5036" y="6255"/>
                    <a:pt x="4982" y="6255"/>
                  </a:cubicBezTo>
                  <a:cubicBezTo>
                    <a:pt x="4928" y="6255"/>
                    <a:pt x="4874" y="6240"/>
                    <a:pt x="4827" y="6209"/>
                  </a:cubicBezTo>
                  <a:lnTo>
                    <a:pt x="4630" y="6077"/>
                  </a:lnTo>
                  <a:cubicBezTo>
                    <a:pt x="4527" y="6009"/>
                    <a:pt x="4409" y="5974"/>
                    <a:pt x="4291" y="5974"/>
                  </a:cubicBezTo>
                  <a:cubicBezTo>
                    <a:pt x="4173" y="5974"/>
                    <a:pt x="4055" y="6009"/>
                    <a:pt x="3953" y="6077"/>
                  </a:cubicBezTo>
                  <a:lnTo>
                    <a:pt x="3754" y="6209"/>
                  </a:lnTo>
                  <a:cubicBezTo>
                    <a:pt x="3708" y="6240"/>
                    <a:pt x="3654" y="6255"/>
                    <a:pt x="3600" y="6255"/>
                  </a:cubicBezTo>
                  <a:cubicBezTo>
                    <a:pt x="3546" y="6255"/>
                    <a:pt x="3493" y="6240"/>
                    <a:pt x="3446" y="6209"/>
                  </a:cubicBezTo>
                  <a:lnTo>
                    <a:pt x="3247" y="6077"/>
                  </a:lnTo>
                  <a:cubicBezTo>
                    <a:pt x="3144" y="6009"/>
                    <a:pt x="3026" y="5974"/>
                    <a:pt x="2908" y="5974"/>
                  </a:cubicBezTo>
                  <a:cubicBezTo>
                    <a:pt x="2790" y="5974"/>
                    <a:pt x="2672" y="6009"/>
                    <a:pt x="2570" y="6077"/>
                  </a:cubicBezTo>
                  <a:lnTo>
                    <a:pt x="2373" y="6209"/>
                  </a:lnTo>
                  <a:cubicBezTo>
                    <a:pt x="2326" y="6240"/>
                    <a:pt x="2272" y="6255"/>
                    <a:pt x="2218" y="6255"/>
                  </a:cubicBezTo>
                  <a:cubicBezTo>
                    <a:pt x="2164" y="6255"/>
                    <a:pt x="2111" y="6240"/>
                    <a:pt x="2064" y="6209"/>
                  </a:cubicBezTo>
                  <a:lnTo>
                    <a:pt x="1866" y="6077"/>
                  </a:lnTo>
                  <a:cubicBezTo>
                    <a:pt x="1763" y="6009"/>
                    <a:pt x="1645" y="5974"/>
                    <a:pt x="1527" y="5974"/>
                  </a:cubicBezTo>
                  <a:cubicBezTo>
                    <a:pt x="1409" y="5974"/>
                    <a:pt x="1291" y="6009"/>
                    <a:pt x="1189" y="6077"/>
                  </a:cubicBezTo>
                  <a:lnTo>
                    <a:pt x="990" y="6209"/>
                  </a:lnTo>
                  <a:cubicBezTo>
                    <a:pt x="944" y="6240"/>
                    <a:pt x="890" y="6255"/>
                    <a:pt x="836" y="6255"/>
                  </a:cubicBezTo>
                  <a:cubicBezTo>
                    <a:pt x="783" y="6255"/>
                    <a:pt x="729" y="6240"/>
                    <a:pt x="683" y="6209"/>
                  </a:cubicBezTo>
                  <a:lnTo>
                    <a:pt x="313" y="5961"/>
                  </a:lnTo>
                  <a:lnTo>
                    <a:pt x="313" y="3724"/>
                  </a:lnTo>
                  <a:lnTo>
                    <a:pt x="3715" y="3724"/>
                  </a:lnTo>
                  <a:lnTo>
                    <a:pt x="3715" y="5581"/>
                  </a:lnTo>
                  <a:cubicBezTo>
                    <a:pt x="3715" y="5674"/>
                    <a:pt x="3789" y="5748"/>
                    <a:pt x="3882" y="5748"/>
                  </a:cubicBezTo>
                  <a:cubicBezTo>
                    <a:pt x="3972" y="5748"/>
                    <a:pt x="4047" y="5674"/>
                    <a:pt x="4047" y="5581"/>
                  </a:cubicBezTo>
                  <a:lnTo>
                    <a:pt x="4047" y="1607"/>
                  </a:lnTo>
                  <a:cubicBezTo>
                    <a:pt x="4047" y="1166"/>
                    <a:pt x="3688" y="805"/>
                    <a:pt x="3246" y="805"/>
                  </a:cubicBezTo>
                  <a:cubicBezTo>
                    <a:pt x="2803" y="805"/>
                    <a:pt x="2444" y="1165"/>
                    <a:pt x="2444" y="1607"/>
                  </a:cubicBezTo>
                  <a:lnTo>
                    <a:pt x="2444" y="2393"/>
                  </a:lnTo>
                  <a:lnTo>
                    <a:pt x="1966" y="2393"/>
                  </a:lnTo>
                  <a:lnTo>
                    <a:pt x="1966" y="1612"/>
                  </a:lnTo>
                  <a:lnTo>
                    <a:pt x="1984" y="1612"/>
                  </a:lnTo>
                  <a:cubicBezTo>
                    <a:pt x="1984" y="909"/>
                    <a:pt x="2558" y="334"/>
                    <a:pt x="3262" y="334"/>
                  </a:cubicBezTo>
                  <a:cubicBezTo>
                    <a:pt x="3965" y="334"/>
                    <a:pt x="4539" y="909"/>
                    <a:pt x="4539" y="1612"/>
                  </a:cubicBezTo>
                  <a:lnTo>
                    <a:pt x="4539" y="5585"/>
                  </a:lnTo>
                  <a:cubicBezTo>
                    <a:pt x="4539" y="5675"/>
                    <a:pt x="4614" y="5752"/>
                    <a:pt x="4705" y="5752"/>
                  </a:cubicBezTo>
                  <a:cubicBezTo>
                    <a:pt x="4797" y="5752"/>
                    <a:pt x="4872" y="5675"/>
                    <a:pt x="4872" y="5585"/>
                  </a:cubicBezTo>
                  <a:lnTo>
                    <a:pt x="4872" y="5363"/>
                  </a:lnTo>
                  <a:lnTo>
                    <a:pt x="7593" y="5363"/>
                  </a:lnTo>
                  <a:lnTo>
                    <a:pt x="7593" y="5585"/>
                  </a:lnTo>
                  <a:cubicBezTo>
                    <a:pt x="7593" y="5675"/>
                    <a:pt x="7669" y="5752"/>
                    <a:pt x="7760" y="5752"/>
                  </a:cubicBezTo>
                  <a:cubicBezTo>
                    <a:pt x="7851" y="5752"/>
                    <a:pt x="7927" y="5675"/>
                    <a:pt x="7927" y="5585"/>
                  </a:cubicBezTo>
                  <a:lnTo>
                    <a:pt x="7927" y="1611"/>
                  </a:lnTo>
                  <a:cubicBezTo>
                    <a:pt x="7927" y="1168"/>
                    <a:pt x="7566" y="807"/>
                    <a:pt x="7125" y="807"/>
                  </a:cubicBezTo>
                  <a:cubicBezTo>
                    <a:pt x="6683" y="807"/>
                    <a:pt x="6322" y="1168"/>
                    <a:pt x="6322" y="1611"/>
                  </a:cubicBezTo>
                  <a:lnTo>
                    <a:pt x="6322" y="2394"/>
                  </a:lnTo>
                  <a:lnTo>
                    <a:pt x="5846" y="2394"/>
                  </a:lnTo>
                  <a:lnTo>
                    <a:pt x="5846" y="1611"/>
                  </a:lnTo>
                  <a:cubicBezTo>
                    <a:pt x="5846" y="905"/>
                    <a:pt x="6418" y="333"/>
                    <a:pt x="7122" y="333"/>
                  </a:cubicBezTo>
                  <a:close/>
                  <a:moveTo>
                    <a:pt x="9828" y="6306"/>
                  </a:moveTo>
                  <a:cubicBezTo>
                    <a:pt x="9882" y="6306"/>
                    <a:pt x="9935" y="6321"/>
                    <a:pt x="9982" y="6352"/>
                  </a:cubicBezTo>
                  <a:lnTo>
                    <a:pt x="10239" y="6527"/>
                  </a:lnTo>
                  <a:cubicBezTo>
                    <a:pt x="10324" y="6583"/>
                    <a:pt x="10421" y="6611"/>
                    <a:pt x="10517" y="6611"/>
                  </a:cubicBezTo>
                  <a:cubicBezTo>
                    <a:pt x="10614" y="6611"/>
                    <a:pt x="10711" y="6583"/>
                    <a:pt x="10796" y="6527"/>
                  </a:cubicBezTo>
                  <a:lnTo>
                    <a:pt x="11041" y="6361"/>
                  </a:lnTo>
                  <a:lnTo>
                    <a:pt x="11041" y="7668"/>
                  </a:lnTo>
                  <a:lnTo>
                    <a:pt x="10611" y="7954"/>
                  </a:lnTo>
                  <a:cubicBezTo>
                    <a:pt x="10583" y="7973"/>
                    <a:pt x="10551" y="7983"/>
                    <a:pt x="10518" y="7983"/>
                  </a:cubicBezTo>
                  <a:cubicBezTo>
                    <a:pt x="10486" y="7983"/>
                    <a:pt x="10454" y="7973"/>
                    <a:pt x="10426" y="7954"/>
                  </a:cubicBezTo>
                  <a:lnTo>
                    <a:pt x="10168" y="7781"/>
                  </a:lnTo>
                  <a:cubicBezTo>
                    <a:pt x="10065" y="7712"/>
                    <a:pt x="9947" y="7677"/>
                    <a:pt x="9829" y="7677"/>
                  </a:cubicBezTo>
                  <a:cubicBezTo>
                    <a:pt x="9711" y="7677"/>
                    <a:pt x="9593" y="7712"/>
                    <a:pt x="9491" y="7781"/>
                  </a:cubicBezTo>
                  <a:lnTo>
                    <a:pt x="9294" y="7913"/>
                  </a:lnTo>
                  <a:cubicBezTo>
                    <a:pt x="9258" y="7936"/>
                    <a:pt x="9217" y="7950"/>
                    <a:pt x="9175" y="7957"/>
                  </a:cubicBezTo>
                  <a:cubicBezTo>
                    <a:pt x="9084" y="7968"/>
                    <a:pt x="9020" y="8052"/>
                    <a:pt x="9031" y="8144"/>
                  </a:cubicBezTo>
                  <a:cubicBezTo>
                    <a:pt x="9041" y="8228"/>
                    <a:pt x="9115" y="8289"/>
                    <a:pt x="9198" y="8289"/>
                  </a:cubicBezTo>
                  <a:cubicBezTo>
                    <a:pt x="9204" y="8289"/>
                    <a:pt x="9211" y="8289"/>
                    <a:pt x="9217" y="8288"/>
                  </a:cubicBezTo>
                  <a:cubicBezTo>
                    <a:pt x="9312" y="8277"/>
                    <a:pt x="9400" y="8242"/>
                    <a:pt x="9477" y="8190"/>
                  </a:cubicBezTo>
                  <a:lnTo>
                    <a:pt x="9676" y="8059"/>
                  </a:lnTo>
                  <a:cubicBezTo>
                    <a:pt x="9722" y="8028"/>
                    <a:pt x="9776" y="8012"/>
                    <a:pt x="9830" y="8012"/>
                  </a:cubicBezTo>
                  <a:cubicBezTo>
                    <a:pt x="9883" y="8012"/>
                    <a:pt x="9937" y="8028"/>
                    <a:pt x="9983" y="8059"/>
                  </a:cubicBezTo>
                  <a:lnTo>
                    <a:pt x="10241" y="8233"/>
                  </a:lnTo>
                  <a:cubicBezTo>
                    <a:pt x="10326" y="8288"/>
                    <a:pt x="10422" y="8316"/>
                    <a:pt x="10520" y="8316"/>
                  </a:cubicBezTo>
                  <a:cubicBezTo>
                    <a:pt x="10614" y="8316"/>
                    <a:pt x="10712" y="8288"/>
                    <a:pt x="10797" y="8233"/>
                  </a:cubicBezTo>
                  <a:lnTo>
                    <a:pt x="11044" y="8068"/>
                  </a:lnTo>
                  <a:lnTo>
                    <a:pt x="11044" y="9379"/>
                  </a:lnTo>
                  <a:lnTo>
                    <a:pt x="11037" y="9379"/>
                  </a:lnTo>
                  <a:lnTo>
                    <a:pt x="10605" y="9665"/>
                  </a:lnTo>
                  <a:cubicBezTo>
                    <a:pt x="10578" y="9684"/>
                    <a:pt x="10546" y="9693"/>
                    <a:pt x="10514" y="9693"/>
                  </a:cubicBezTo>
                  <a:cubicBezTo>
                    <a:pt x="10482" y="9693"/>
                    <a:pt x="10450" y="9684"/>
                    <a:pt x="10422" y="9665"/>
                  </a:cubicBezTo>
                  <a:lnTo>
                    <a:pt x="10165" y="9491"/>
                  </a:lnTo>
                  <a:cubicBezTo>
                    <a:pt x="10061" y="9423"/>
                    <a:pt x="9942" y="9389"/>
                    <a:pt x="9824" y="9389"/>
                  </a:cubicBezTo>
                  <a:cubicBezTo>
                    <a:pt x="9706" y="9389"/>
                    <a:pt x="9588" y="9423"/>
                    <a:pt x="9486" y="9491"/>
                  </a:cubicBezTo>
                  <a:lnTo>
                    <a:pt x="9288" y="9623"/>
                  </a:lnTo>
                  <a:cubicBezTo>
                    <a:pt x="9242" y="9654"/>
                    <a:pt x="9188" y="9669"/>
                    <a:pt x="9135" y="9669"/>
                  </a:cubicBezTo>
                  <a:cubicBezTo>
                    <a:pt x="9081" y="9669"/>
                    <a:pt x="9026" y="9654"/>
                    <a:pt x="8979" y="9623"/>
                  </a:cubicBezTo>
                  <a:lnTo>
                    <a:pt x="8782" y="9491"/>
                  </a:lnTo>
                  <a:cubicBezTo>
                    <a:pt x="8679" y="9423"/>
                    <a:pt x="8561" y="9389"/>
                    <a:pt x="8443" y="9389"/>
                  </a:cubicBezTo>
                  <a:cubicBezTo>
                    <a:pt x="8325" y="9389"/>
                    <a:pt x="8207" y="9423"/>
                    <a:pt x="8105" y="9491"/>
                  </a:cubicBezTo>
                  <a:lnTo>
                    <a:pt x="7907" y="9623"/>
                  </a:lnTo>
                  <a:cubicBezTo>
                    <a:pt x="7860" y="9654"/>
                    <a:pt x="7806" y="9669"/>
                    <a:pt x="7752" y="9669"/>
                  </a:cubicBezTo>
                  <a:cubicBezTo>
                    <a:pt x="7698" y="9669"/>
                    <a:pt x="7644" y="9654"/>
                    <a:pt x="7598" y="9623"/>
                  </a:cubicBezTo>
                  <a:lnTo>
                    <a:pt x="7401" y="9491"/>
                  </a:lnTo>
                  <a:cubicBezTo>
                    <a:pt x="7297" y="9423"/>
                    <a:pt x="7178" y="9389"/>
                    <a:pt x="7060" y="9389"/>
                  </a:cubicBezTo>
                  <a:cubicBezTo>
                    <a:pt x="6942" y="9389"/>
                    <a:pt x="6824" y="9423"/>
                    <a:pt x="6722" y="9491"/>
                  </a:cubicBezTo>
                  <a:lnTo>
                    <a:pt x="6525" y="9623"/>
                  </a:lnTo>
                  <a:cubicBezTo>
                    <a:pt x="6479" y="9654"/>
                    <a:pt x="6425" y="9669"/>
                    <a:pt x="6371" y="9669"/>
                  </a:cubicBezTo>
                  <a:cubicBezTo>
                    <a:pt x="6317" y="9669"/>
                    <a:pt x="6263" y="9654"/>
                    <a:pt x="6215" y="9623"/>
                  </a:cubicBezTo>
                  <a:lnTo>
                    <a:pt x="6018" y="9491"/>
                  </a:lnTo>
                  <a:cubicBezTo>
                    <a:pt x="5915" y="9423"/>
                    <a:pt x="5797" y="9389"/>
                    <a:pt x="5679" y="9389"/>
                  </a:cubicBezTo>
                  <a:cubicBezTo>
                    <a:pt x="5561" y="9389"/>
                    <a:pt x="5443" y="9423"/>
                    <a:pt x="5341" y="9491"/>
                  </a:cubicBezTo>
                  <a:lnTo>
                    <a:pt x="5144" y="9623"/>
                  </a:lnTo>
                  <a:cubicBezTo>
                    <a:pt x="5097" y="9654"/>
                    <a:pt x="5042" y="9669"/>
                    <a:pt x="4988" y="9669"/>
                  </a:cubicBezTo>
                  <a:cubicBezTo>
                    <a:pt x="4934" y="9669"/>
                    <a:pt x="4881" y="9654"/>
                    <a:pt x="4834" y="9623"/>
                  </a:cubicBezTo>
                  <a:lnTo>
                    <a:pt x="4637" y="9491"/>
                  </a:lnTo>
                  <a:cubicBezTo>
                    <a:pt x="4533" y="9423"/>
                    <a:pt x="4415" y="9389"/>
                    <a:pt x="4296" y="9389"/>
                  </a:cubicBezTo>
                  <a:cubicBezTo>
                    <a:pt x="4178" y="9389"/>
                    <a:pt x="4060" y="9423"/>
                    <a:pt x="3958" y="9491"/>
                  </a:cubicBezTo>
                  <a:lnTo>
                    <a:pt x="3761" y="9623"/>
                  </a:lnTo>
                  <a:cubicBezTo>
                    <a:pt x="3715" y="9654"/>
                    <a:pt x="3661" y="9669"/>
                    <a:pt x="3607" y="9669"/>
                  </a:cubicBezTo>
                  <a:cubicBezTo>
                    <a:pt x="3553" y="9669"/>
                    <a:pt x="3499" y="9654"/>
                    <a:pt x="3452" y="9623"/>
                  </a:cubicBezTo>
                  <a:lnTo>
                    <a:pt x="3254" y="9491"/>
                  </a:lnTo>
                  <a:cubicBezTo>
                    <a:pt x="3151" y="9423"/>
                    <a:pt x="3033" y="9389"/>
                    <a:pt x="2915" y="9389"/>
                  </a:cubicBezTo>
                  <a:cubicBezTo>
                    <a:pt x="2797" y="9389"/>
                    <a:pt x="2679" y="9423"/>
                    <a:pt x="2577" y="9491"/>
                  </a:cubicBezTo>
                  <a:lnTo>
                    <a:pt x="2380" y="9623"/>
                  </a:lnTo>
                  <a:cubicBezTo>
                    <a:pt x="2333" y="9654"/>
                    <a:pt x="2279" y="9669"/>
                    <a:pt x="2225" y="9669"/>
                  </a:cubicBezTo>
                  <a:cubicBezTo>
                    <a:pt x="2171" y="9669"/>
                    <a:pt x="2117" y="9654"/>
                    <a:pt x="2071" y="9623"/>
                  </a:cubicBezTo>
                  <a:lnTo>
                    <a:pt x="1873" y="9491"/>
                  </a:lnTo>
                  <a:cubicBezTo>
                    <a:pt x="1769" y="9423"/>
                    <a:pt x="1651" y="9389"/>
                    <a:pt x="1533" y="9389"/>
                  </a:cubicBezTo>
                  <a:cubicBezTo>
                    <a:pt x="1414" y="9389"/>
                    <a:pt x="1297" y="9423"/>
                    <a:pt x="1195" y="9491"/>
                  </a:cubicBezTo>
                  <a:lnTo>
                    <a:pt x="997" y="9623"/>
                  </a:lnTo>
                  <a:cubicBezTo>
                    <a:pt x="951" y="9654"/>
                    <a:pt x="897" y="9669"/>
                    <a:pt x="843" y="9669"/>
                  </a:cubicBezTo>
                  <a:cubicBezTo>
                    <a:pt x="789" y="9669"/>
                    <a:pt x="735" y="9654"/>
                    <a:pt x="688" y="9623"/>
                  </a:cubicBezTo>
                  <a:lnTo>
                    <a:pt x="320" y="9376"/>
                  </a:lnTo>
                  <a:lnTo>
                    <a:pt x="320" y="8069"/>
                  </a:lnTo>
                  <a:lnTo>
                    <a:pt x="505" y="8192"/>
                  </a:lnTo>
                  <a:cubicBezTo>
                    <a:pt x="608" y="8261"/>
                    <a:pt x="726" y="8296"/>
                    <a:pt x="844" y="8296"/>
                  </a:cubicBezTo>
                  <a:cubicBezTo>
                    <a:pt x="962" y="8296"/>
                    <a:pt x="1080" y="8261"/>
                    <a:pt x="1182" y="8192"/>
                  </a:cubicBezTo>
                  <a:lnTo>
                    <a:pt x="1379" y="8060"/>
                  </a:lnTo>
                  <a:cubicBezTo>
                    <a:pt x="1426" y="8029"/>
                    <a:pt x="1480" y="8014"/>
                    <a:pt x="1534" y="8014"/>
                  </a:cubicBezTo>
                  <a:cubicBezTo>
                    <a:pt x="1588" y="8014"/>
                    <a:pt x="1642" y="8029"/>
                    <a:pt x="1689" y="8060"/>
                  </a:cubicBezTo>
                  <a:lnTo>
                    <a:pt x="1886" y="8192"/>
                  </a:lnTo>
                  <a:cubicBezTo>
                    <a:pt x="1989" y="8261"/>
                    <a:pt x="2106" y="8295"/>
                    <a:pt x="2225" y="8295"/>
                  </a:cubicBezTo>
                  <a:cubicBezTo>
                    <a:pt x="2344" y="8295"/>
                    <a:pt x="2462" y="8261"/>
                    <a:pt x="2567" y="8192"/>
                  </a:cubicBezTo>
                  <a:lnTo>
                    <a:pt x="2764" y="8060"/>
                  </a:lnTo>
                  <a:cubicBezTo>
                    <a:pt x="2810" y="8029"/>
                    <a:pt x="2864" y="8014"/>
                    <a:pt x="2918" y="8014"/>
                  </a:cubicBezTo>
                  <a:cubicBezTo>
                    <a:pt x="2972" y="8014"/>
                    <a:pt x="3026" y="8029"/>
                    <a:pt x="3073" y="8060"/>
                  </a:cubicBezTo>
                  <a:lnTo>
                    <a:pt x="3270" y="8192"/>
                  </a:lnTo>
                  <a:cubicBezTo>
                    <a:pt x="3298" y="8211"/>
                    <a:pt x="3331" y="8221"/>
                    <a:pt x="3363" y="8221"/>
                  </a:cubicBezTo>
                  <a:cubicBezTo>
                    <a:pt x="3416" y="8221"/>
                    <a:pt x="3469" y="8195"/>
                    <a:pt x="3501" y="8146"/>
                  </a:cubicBezTo>
                  <a:cubicBezTo>
                    <a:pt x="3553" y="8069"/>
                    <a:pt x="3532" y="7966"/>
                    <a:pt x="3455" y="7915"/>
                  </a:cubicBezTo>
                  <a:lnTo>
                    <a:pt x="3256" y="7783"/>
                  </a:lnTo>
                  <a:cubicBezTo>
                    <a:pt x="3153" y="7715"/>
                    <a:pt x="3035" y="7681"/>
                    <a:pt x="2917" y="7681"/>
                  </a:cubicBezTo>
                  <a:cubicBezTo>
                    <a:pt x="2799" y="7681"/>
                    <a:pt x="2681" y="7715"/>
                    <a:pt x="2579" y="7783"/>
                  </a:cubicBezTo>
                  <a:lnTo>
                    <a:pt x="2382" y="7915"/>
                  </a:lnTo>
                  <a:cubicBezTo>
                    <a:pt x="2335" y="7946"/>
                    <a:pt x="2281" y="7961"/>
                    <a:pt x="2227" y="7961"/>
                  </a:cubicBezTo>
                  <a:cubicBezTo>
                    <a:pt x="2173" y="7961"/>
                    <a:pt x="2120" y="7946"/>
                    <a:pt x="2073" y="7915"/>
                  </a:cubicBezTo>
                  <a:lnTo>
                    <a:pt x="1875" y="7783"/>
                  </a:lnTo>
                  <a:cubicBezTo>
                    <a:pt x="1772" y="7715"/>
                    <a:pt x="1654" y="7681"/>
                    <a:pt x="1536" y="7681"/>
                  </a:cubicBezTo>
                  <a:cubicBezTo>
                    <a:pt x="1418" y="7681"/>
                    <a:pt x="1300" y="7715"/>
                    <a:pt x="1198" y="7783"/>
                  </a:cubicBezTo>
                  <a:lnTo>
                    <a:pt x="999" y="7915"/>
                  </a:lnTo>
                  <a:cubicBezTo>
                    <a:pt x="953" y="7946"/>
                    <a:pt x="899" y="7961"/>
                    <a:pt x="845" y="7961"/>
                  </a:cubicBezTo>
                  <a:cubicBezTo>
                    <a:pt x="791" y="7961"/>
                    <a:pt x="738" y="7946"/>
                    <a:pt x="692" y="7915"/>
                  </a:cubicBezTo>
                  <a:lnTo>
                    <a:pt x="322" y="7668"/>
                  </a:lnTo>
                  <a:lnTo>
                    <a:pt x="322" y="6361"/>
                  </a:lnTo>
                  <a:lnTo>
                    <a:pt x="507" y="6484"/>
                  </a:lnTo>
                  <a:cubicBezTo>
                    <a:pt x="610" y="6552"/>
                    <a:pt x="728" y="6587"/>
                    <a:pt x="846" y="6587"/>
                  </a:cubicBezTo>
                  <a:cubicBezTo>
                    <a:pt x="964" y="6587"/>
                    <a:pt x="1082" y="6552"/>
                    <a:pt x="1184" y="6484"/>
                  </a:cubicBezTo>
                  <a:lnTo>
                    <a:pt x="1381" y="6352"/>
                  </a:lnTo>
                  <a:cubicBezTo>
                    <a:pt x="1428" y="6321"/>
                    <a:pt x="1482" y="6306"/>
                    <a:pt x="1536" y="6306"/>
                  </a:cubicBezTo>
                  <a:cubicBezTo>
                    <a:pt x="1590" y="6306"/>
                    <a:pt x="1644" y="6321"/>
                    <a:pt x="1690" y="6352"/>
                  </a:cubicBezTo>
                  <a:lnTo>
                    <a:pt x="1888" y="6484"/>
                  </a:lnTo>
                  <a:cubicBezTo>
                    <a:pt x="1992" y="6552"/>
                    <a:pt x="2110" y="6587"/>
                    <a:pt x="2228" y="6587"/>
                  </a:cubicBezTo>
                  <a:cubicBezTo>
                    <a:pt x="2347" y="6587"/>
                    <a:pt x="2464" y="6552"/>
                    <a:pt x="2567" y="6484"/>
                  </a:cubicBezTo>
                  <a:lnTo>
                    <a:pt x="2764" y="6352"/>
                  </a:lnTo>
                  <a:cubicBezTo>
                    <a:pt x="2810" y="6321"/>
                    <a:pt x="2864" y="6306"/>
                    <a:pt x="2918" y="6306"/>
                  </a:cubicBezTo>
                  <a:cubicBezTo>
                    <a:pt x="2972" y="6306"/>
                    <a:pt x="3026" y="6321"/>
                    <a:pt x="3073" y="6352"/>
                  </a:cubicBezTo>
                  <a:lnTo>
                    <a:pt x="3270" y="6484"/>
                  </a:lnTo>
                  <a:cubicBezTo>
                    <a:pt x="3374" y="6552"/>
                    <a:pt x="3492" y="6587"/>
                    <a:pt x="3610" y="6587"/>
                  </a:cubicBezTo>
                  <a:cubicBezTo>
                    <a:pt x="3728" y="6587"/>
                    <a:pt x="3845" y="6552"/>
                    <a:pt x="3948" y="6484"/>
                  </a:cubicBezTo>
                  <a:lnTo>
                    <a:pt x="4145" y="6352"/>
                  </a:lnTo>
                  <a:cubicBezTo>
                    <a:pt x="4192" y="6321"/>
                    <a:pt x="4246" y="6306"/>
                    <a:pt x="4300" y="6306"/>
                  </a:cubicBezTo>
                  <a:cubicBezTo>
                    <a:pt x="4354" y="6306"/>
                    <a:pt x="4408" y="6321"/>
                    <a:pt x="4454" y="6352"/>
                  </a:cubicBezTo>
                  <a:lnTo>
                    <a:pt x="4651" y="6484"/>
                  </a:lnTo>
                  <a:cubicBezTo>
                    <a:pt x="4755" y="6552"/>
                    <a:pt x="4874" y="6587"/>
                    <a:pt x="4992" y="6587"/>
                  </a:cubicBezTo>
                  <a:cubicBezTo>
                    <a:pt x="5110" y="6587"/>
                    <a:pt x="5228" y="6552"/>
                    <a:pt x="5330" y="6484"/>
                  </a:cubicBezTo>
                  <a:lnTo>
                    <a:pt x="5528" y="6352"/>
                  </a:lnTo>
                  <a:cubicBezTo>
                    <a:pt x="5574" y="6321"/>
                    <a:pt x="5628" y="6306"/>
                    <a:pt x="5682" y="6306"/>
                  </a:cubicBezTo>
                  <a:cubicBezTo>
                    <a:pt x="5736" y="6306"/>
                    <a:pt x="5790" y="6321"/>
                    <a:pt x="5837" y="6352"/>
                  </a:cubicBezTo>
                  <a:lnTo>
                    <a:pt x="6034" y="6484"/>
                  </a:lnTo>
                  <a:cubicBezTo>
                    <a:pt x="6137" y="6552"/>
                    <a:pt x="6255" y="6587"/>
                    <a:pt x="6373" y="6587"/>
                  </a:cubicBezTo>
                  <a:cubicBezTo>
                    <a:pt x="6491" y="6587"/>
                    <a:pt x="6609" y="6552"/>
                    <a:pt x="6711" y="6484"/>
                  </a:cubicBezTo>
                  <a:lnTo>
                    <a:pt x="6909" y="6352"/>
                  </a:lnTo>
                  <a:cubicBezTo>
                    <a:pt x="6956" y="6321"/>
                    <a:pt x="7010" y="6306"/>
                    <a:pt x="7064" y="6306"/>
                  </a:cubicBezTo>
                  <a:cubicBezTo>
                    <a:pt x="7118" y="6306"/>
                    <a:pt x="7172" y="6321"/>
                    <a:pt x="7218" y="6352"/>
                  </a:cubicBezTo>
                  <a:lnTo>
                    <a:pt x="7415" y="6484"/>
                  </a:lnTo>
                  <a:cubicBezTo>
                    <a:pt x="7519" y="6552"/>
                    <a:pt x="7638" y="6587"/>
                    <a:pt x="7756" y="6587"/>
                  </a:cubicBezTo>
                  <a:cubicBezTo>
                    <a:pt x="7874" y="6587"/>
                    <a:pt x="7992" y="6552"/>
                    <a:pt x="8094" y="6484"/>
                  </a:cubicBezTo>
                  <a:lnTo>
                    <a:pt x="8291" y="6352"/>
                  </a:lnTo>
                  <a:cubicBezTo>
                    <a:pt x="8338" y="6321"/>
                    <a:pt x="8391" y="6306"/>
                    <a:pt x="8445" y="6306"/>
                  </a:cubicBezTo>
                  <a:cubicBezTo>
                    <a:pt x="8499" y="6306"/>
                    <a:pt x="8554" y="6321"/>
                    <a:pt x="8601" y="6352"/>
                  </a:cubicBezTo>
                  <a:lnTo>
                    <a:pt x="8798" y="6484"/>
                  </a:lnTo>
                  <a:cubicBezTo>
                    <a:pt x="8901" y="6552"/>
                    <a:pt x="9019" y="6587"/>
                    <a:pt x="9137" y="6587"/>
                  </a:cubicBezTo>
                  <a:cubicBezTo>
                    <a:pt x="9255" y="6587"/>
                    <a:pt x="9373" y="6552"/>
                    <a:pt x="9475" y="6484"/>
                  </a:cubicBezTo>
                  <a:lnTo>
                    <a:pt x="9672" y="6352"/>
                  </a:lnTo>
                  <a:cubicBezTo>
                    <a:pt x="9719" y="6321"/>
                    <a:pt x="9774" y="6306"/>
                    <a:pt x="9828" y="6306"/>
                  </a:cubicBezTo>
                  <a:close/>
                  <a:moveTo>
                    <a:pt x="9833" y="9724"/>
                  </a:moveTo>
                  <a:cubicBezTo>
                    <a:pt x="9887" y="9724"/>
                    <a:pt x="9942" y="9739"/>
                    <a:pt x="9989" y="9770"/>
                  </a:cubicBezTo>
                  <a:lnTo>
                    <a:pt x="10246" y="9943"/>
                  </a:lnTo>
                  <a:cubicBezTo>
                    <a:pt x="10330" y="10000"/>
                    <a:pt x="10426" y="10028"/>
                    <a:pt x="10524" y="10028"/>
                  </a:cubicBezTo>
                  <a:cubicBezTo>
                    <a:pt x="10620" y="10028"/>
                    <a:pt x="10717" y="10000"/>
                    <a:pt x="10801" y="9943"/>
                  </a:cubicBezTo>
                  <a:lnTo>
                    <a:pt x="11048" y="9779"/>
                  </a:lnTo>
                  <a:lnTo>
                    <a:pt x="11048" y="10764"/>
                  </a:lnTo>
                  <a:cubicBezTo>
                    <a:pt x="11037" y="10917"/>
                    <a:pt x="10913" y="11041"/>
                    <a:pt x="10760" y="11041"/>
                  </a:cubicBezTo>
                  <a:lnTo>
                    <a:pt x="606" y="11041"/>
                  </a:lnTo>
                  <a:cubicBezTo>
                    <a:pt x="453" y="11041"/>
                    <a:pt x="329" y="10917"/>
                    <a:pt x="329" y="10764"/>
                  </a:cubicBezTo>
                  <a:lnTo>
                    <a:pt x="329" y="9779"/>
                  </a:lnTo>
                  <a:lnTo>
                    <a:pt x="514" y="9902"/>
                  </a:lnTo>
                  <a:cubicBezTo>
                    <a:pt x="617" y="9970"/>
                    <a:pt x="735" y="10004"/>
                    <a:pt x="853" y="10004"/>
                  </a:cubicBezTo>
                  <a:cubicBezTo>
                    <a:pt x="971" y="10004"/>
                    <a:pt x="1089" y="9970"/>
                    <a:pt x="1191" y="9902"/>
                  </a:cubicBezTo>
                  <a:lnTo>
                    <a:pt x="1388" y="9770"/>
                  </a:lnTo>
                  <a:cubicBezTo>
                    <a:pt x="1435" y="9739"/>
                    <a:pt x="1489" y="9724"/>
                    <a:pt x="1543" y="9724"/>
                  </a:cubicBezTo>
                  <a:cubicBezTo>
                    <a:pt x="1597" y="9724"/>
                    <a:pt x="1650" y="9739"/>
                    <a:pt x="1697" y="9770"/>
                  </a:cubicBezTo>
                  <a:lnTo>
                    <a:pt x="1895" y="9902"/>
                  </a:lnTo>
                  <a:cubicBezTo>
                    <a:pt x="1998" y="9970"/>
                    <a:pt x="2116" y="10004"/>
                    <a:pt x="2234" y="10004"/>
                  </a:cubicBezTo>
                  <a:cubicBezTo>
                    <a:pt x="2352" y="10004"/>
                    <a:pt x="2470" y="9970"/>
                    <a:pt x="2572" y="9902"/>
                  </a:cubicBezTo>
                  <a:lnTo>
                    <a:pt x="2769" y="9770"/>
                  </a:lnTo>
                  <a:cubicBezTo>
                    <a:pt x="2816" y="9739"/>
                    <a:pt x="2871" y="9724"/>
                    <a:pt x="2925" y="9724"/>
                  </a:cubicBezTo>
                  <a:cubicBezTo>
                    <a:pt x="2979" y="9724"/>
                    <a:pt x="3032" y="9739"/>
                    <a:pt x="3078" y="9770"/>
                  </a:cubicBezTo>
                  <a:lnTo>
                    <a:pt x="3276" y="9902"/>
                  </a:lnTo>
                  <a:cubicBezTo>
                    <a:pt x="3380" y="9970"/>
                    <a:pt x="3498" y="10004"/>
                    <a:pt x="3617" y="10004"/>
                  </a:cubicBezTo>
                  <a:cubicBezTo>
                    <a:pt x="3735" y="10004"/>
                    <a:pt x="3853" y="9970"/>
                    <a:pt x="3955" y="9902"/>
                  </a:cubicBezTo>
                  <a:lnTo>
                    <a:pt x="4152" y="9770"/>
                  </a:lnTo>
                  <a:cubicBezTo>
                    <a:pt x="4198" y="9739"/>
                    <a:pt x="4252" y="9724"/>
                    <a:pt x="4306" y="9724"/>
                  </a:cubicBezTo>
                  <a:cubicBezTo>
                    <a:pt x="4360" y="9724"/>
                    <a:pt x="4414" y="9739"/>
                    <a:pt x="4461" y="9770"/>
                  </a:cubicBezTo>
                  <a:lnTo>
                    <a:pt x="4659" y="9902"/>
                  </a:lnTo>
                  <a:cubicBezTo>
                    <a:pt x="4762" y="9970"/>
                    <a:pt x="4880" y="10004"/>
                    <a:pt x="4998" y="10004"/>
                  </a:cubicBezTo>
                  <a:cubicBezTo>
                    <a:pt x="5116" y="10004"/>
                    <a:pt x="5233" y="9970"/>
                    <a:pt x="5336" y="9902"/>
                  </a:cubicBezTo>
                  <a:lnTo>
                    <a:pt x="5533" y="9770"/>
                  </a:lnTo>
                  <a:cubicBezTo>
                    <a:pt x="5580" y="9739"/>
                    <a:pt x="5634" y="9724"/>
                    <a:pt x="5688" y="9724"/>
                  </a:cubicBezTo>
                  <a:cubicBezTo>
                    <a:pt x="5742" y="9724"/>
                    <a:pt x="5796" y="9739"/>
                    <a:pt x="5842" y="9770"/>
                  </a:cubicBezTo>
                  <a:lnTo>
                    <a:pt x="6040" y="9902"/>
                  </a:lnTo>
                  <a:cubicBezTo>
                    <a:pt x="6143" y="9970"/>
                    <a:pt x="6262" y="10004"/>
                    <a:pt x="6380" y="10004"/>
                  </a:cubicBezTo>
                  <a:cubicBezTo>
                    <a:pt x="6499" y="10004"/>
                    <a:pt x="6616" y="9970"/>
                    <a:pt x="6718" y="9902"/>
                  </a:cubicBezTo>
                  <a:lnTo>
                    <a:pt x="6916" y="9770"/>
                  </a:lnTo>
                  <a:cubicBezTo>
                    <a:pt x="6962" y="9739"/>
                    <a:pt x="7016" y="9724"/>
                    <a:pt x="7070" y="9724"/>
                  </a:cubicBezTo>
                  <a:cubicBezTo>
                    <a:pt x="7124" y="9724"/>
                    <a:pt x="7178" y="9739"/>
                    <a:pt x="7225" y="9770"/>
                  </a:cubicBezTo>
                  <a:lnTo>
                    <a:pt x="7422" y="9902"/>
                  </a:lnTo>
                  <a:cubicBezTo>
                    <a:pt x="7525" y="9970"/>
                    <a:pt x="7644" y="10004"/>
                    <a:pt x="7762" y="10004"/>
                  </a:cubicBezTo>
                  <a:cubicBezTo>
                    <a:pt x="7879" y="10004"/>
                    <a:pt x="7997" y="9970"/>
                    <a:pt x="8099" y="9902"/>
                  </a:cubicBezTo>
                  <a:lnTo>
                    <a:pt x="8297" y="9770"/>
                  </a:lnTo>
                  <a:cubicBezTo>
                    <a:pt x="8344" y="9739"/>
                    <a:pt x="8398" y="9724"/>
                    <a:pt x="8452" y="9724"/>
                  </a:cubicBezTo>
                  <a:cubicBezTo>
                    <a:pt x="8506" y="9724"/>
                    <a:pt x="8560" y="9739"/>
                    <a:pt x="8606" y="9770"/>
                  </a:cubicBezTo>
                  <a:lnTo>
                    <a:pt x="8803" y="9902"/>
                  </a:lnTo>
                  <a:cubicBezTo>
                    <a:pt x="8907" y="9970"/>
                    <a:pt x="9026" y="10004"/>
                    <a:pt x="9144" y="10004"/>
                  </a:cubicBezTo>
                  <a:cubicBezTo>
                    <a:pt x="9262" y="10004"/>
                    <a:pt x="9380" y="9970"/>
                    <a:pt x="9482" y="9902"/>
                  </a:cubicBezTo>
                  <a:lnTo>
                    <a:pt x="9679" y="9770"/>
                  </a:lnTo>
                  <a:cubicBezTo>
                    <a:pt x="9726" y="9739"/>
                    <a:pt x="9779" y="9724"/>
                    <a:pt x="9833" y="9724"/>
                  </a:cubicBezTo>
                  <a:close/>
                  <a:moveTo>
                    <a:pt x="3265" y="0"/>
                  </a:moveTo>
                  <a:cubicBezTo>
                    <a:pt x="2376" y="0"/>
                    <a:pt x="1655" y="724"/>
                    <a:pt x="1655" y="1612"/>
                  </a:cubicBezTo>
                  <a:lnTo>
                    <a:pt x="1655" y="2396"/>
                  </a:lnTo>
                  <a:lnTo>
                    <a:pt x="612" y="2396"/>
                  </a:lnTo>
                  <a:cubicBezTo>
                    <a:pt x="274" y="2396"/>
                    <a:pt x="0" y="2670"/>
                    <a:pt x="0" y="3008"/>
                  </a:cubicBezTo>
                  <a:lnTo>
                    <a:pt x="0" y="10764"/>
                  </a:lnTo>
                  <a:cubicBezTo>
                    <a:pt x="0" y="11101"/>
                    <a:pt x="274" y="11373"/>
                    <a:pt x="612" y="11373"/>
                  </a:cubicBezTo>
                  <a:lnTo>
                    <a:pt x="10764" y="11373"/>
                  </a:lnTo>
                  <a:cubicBezTo>
                    <a:pt x="11101" y="11373"/>
                    <a:pt x="11375" y="11101"/>
                    <a:pt x="11375" y="10764"/>
                  </a:cubicBezTo>
                  <a:lnTo>
                    <a:pt x="11375" y="3006"/>
                  </a:lnTo>
                  <a:cubicBezTo>
                    <a:pt x="11370" y="2670"/>
                    <a:pt x="11094" y="2396"/>
                    <a:pt x="10760" y="2396"/>
                  </a:cubicBezTo>
                  <a:lnTo>
                    <a:pt x="8739" y="2396"/>
                  </a:lnTo>
                  <a:lnTo>
                    <a:pt x="8739" y="1612"/>
                  </a:lnTo>
                  <a:cubicBezTo>
                    <a:pt x="8739" y="724"/>
                    <a:pt x="8018" y="0"/>
                    <a:pt x="7129" y="0"/>
                  </a:cubicBezTo>
                  <a:cubicBezTo>
                    <a:pt x="6240" y="0"/>
                    <a:pt x="5519" y="724"/>
                    <a:pt x="5519" y="1612"/>
                  </a:cubicBezTo>
                  <a:lnTo>
                    <a:pt x="5519" y="2396"/>
                  </a:lnTo>
                  <a:lnTo>
                    <a:pt x="4877" y="2396"/>
                  </a:lnTo>
                  <a:lnTo>
                    <a:pt x="4877" y="1612"/>
                  </a:lnTo>
                  <a:cubicBezTo>
                    <a:pt x="4877" y="724"/>
                    <a:pt x="4154" y="0"/>
                    <a:pt x="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78"/>
            <p:cNvSpPr/>
            <p:nvPr/>
          </p:nvSpPr>
          <p:spPr>
            <a:xfrm>
              <a:off x="5610724" y="4126764"/>
              <a:ext cx="32930" cy="50690"/>
            </a:xfrm>
            <a:custGeom>
              <a:avLst/>
              <a:gdLst/>
              <a:ahLst/>
              <a:cxnLst/>
              <a:rect l="l" t="t" r="r" b="b"/>
              <a:pathLst>
                <a:path w="1144" h="1761" extrusionOk="0">
                  <a:moveTo>
                    <a:pt x="978" y="1"/>
                  </a:moveTo>
                  <a:cubicBezTo>
                    <a:pt x="886" y="1"/>
                    <a:pt x="811" y="77"/>
                    <a:pt x="811" y="168"/>
                  </a:cubicBezTo>
                  <a:lnTo>
                    <a:pt x="811" y="1193"/>
                  </a:lnTo>
                  <a:cubicBezTo>
                    <a:pt x="811" y="1323"/>
                    <a:pt x="706" y="1428"/>
                    <a:pt x="578" y="1428"/>
                  </a:cubicBezTo>
                  <a:lnTo>
                    <a:pt x="566" y="1428"/>
                  </a:lnTo>
                  <a:cubicBezTo>
                    <a:pt x="438" y="1428"/>
                    <a:pt x="333" y="1323"/>
                    <a:pt x="333" y="1193"/>
                  </a:cubicBezTo>
                  <a:lnTo>
                    <a:pt x="333" y="177"/>
                  </a:lnTo>
                  <a:cubicBezTo>
                    <a:pt x="333" y="86"/>
                    <a:pt x="258" y="10"/>
                    <a:pt x="166" y="10"/>
                  </a:cubicBezTo>
                  <a:cubicBezTo>
                    <a:pt x="75" y="10"/>
                    <a:pt x="1" y="86"/>
                    <a:pt x="1" y="177"/>
                  </a:cubicBezTo>
                  <a:lnTo>
                    <a:pt x="1" y="1193"/>
                  </a:lnTo>
                  <a:cubicBezTo>
                    <a:pt x="1" y="1508"/>
                    <a:pt x="253" y="1760"/>
                    <a:pt x="566" y="1760"/>
                  </a:cubicBezTo>
                  <a:lnTo>
                    <a:pt x="578" y="1760"/>
                  </a:lnTo>
                  <a:cubicBezTo>
                    <a:pt x="891" y="1760"/>
                    <a:pt x="1144" y="1508"/>
                    <a:pt x="1144" y="1193"/>
                  </a:cubicBezTo>
                  <a:lnTo>
                    <a:pt x="1144" y="168"/>
                  </a:lnTo>
                  <a:cubicBezTo>
                    <a:pt x="1144" y="74"/>
                    <a:pt x="1069" y="1"/>
                    <a:pt x="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78"/>
            <p:cNvSpPr/>
            <p:nvPr/>
          </p:nvSpPr>
          <p:spPr>
            <a:xfrm>
              <a:off x="5722017" y="4126764"/>
              <a:ext cx="32930" cy="50690"/>
            </a:xfrm>
            <a:custGeom>
              <a:avLst/>
              <a:gdLst/>
              <a:ahLst/>
              <a:cxnLst/>
              <a:rect l="l" t="t" r="r" b="b"/>
              <a:pathLst>
                <a:path w="1144" h="1761" extrusionOk="0">
                  <a:moveTo>
                    <a:pt x="166" y="1"/>
                  </a:moveTo>
                  <a:cubicBezTo>
                    <a:pt x="75" y="1"/>
                    <a:pt x="0" y="77"/>
                    <a:pt x="0" y="168"/>
                  </a:cubicBezTo>
                  <a:lnTo>
                    <a:pt x="0" y="1193"/>
                  </a:lnTo>
                  <a:cubicBezTo>
                    <a:pt x="0" y="1508"/>
                    <a:pt x="253" y="1760"/>
                    <a:pt x="566" y="1760"/>
                  </a:cubicBezTo>
                  <a:lnTo>
                    <a:pt x="578" y="1760"/>
                  </a:lnTo>
                  <a:cubicBezTo>
                    <a:pt x="891" y="1760"/>
                    <a:pt x="1143" y="1508"/>
                    <a:pt x="1143" y="1193"/>
                  </a:cubicBezTo>
                  <a:lnTo>
                    <a:pt x="1143" y="168"/>
                  </a:lnTo>
                  <a:cubicBezTo>
                    <a:pt x="1143" y="74"/>
                    <a:pt x="1069" y="1"/>
                    <a:pt x="978" y="1"/>
                  </a:cubicBezTo>
                  <a:cubicBezTo>
                    <a:pt x="886" y="1"/>
                    <a:pt x="811" y="77"/>
                    <a:pt x="811" y="168"/>
                  </a:cubicBezTo>
                  <a:lnTo>
                    <a:pt x="811" y="1193"/>
                  </a:lnTo>
                  <a:cubicBezTo>
                    <a:pt x="811" y="1323"/>
                    <a:pt x="706" y="1428"/>
                    <a:pt x="578" y="1428"/>
                  </a:cubicBezTo>
                  <a:lnTo>
                    <a:pt x="566" y="1428"/>
                  </a:lnTo>
                  <a:cubicBezTo>
                    <a:pt x="438" y="1428"/>
                    <a:pt x="333" y="1323"/>
                    <a:pt x="333" y="1193"/>
                  </a:cubicBezTo>
                  <a:lnTo>
                    <a:pt x="333" y="168"/>
                  </a:lnTo>
                  <a:cubicBezTo>
                    <a:pt x="333" y="77"/>
                    <a:pt x="258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78"/>
            <p:cNvSpPr/>
            <p:nvPr/>
          </p:nvSpPr>
          <p:spPr>
            <a:xfrm>
              <a:off x="5648580" y="4151550"/>
              <a:ext cx="65054" cy="17703"/>
            </a:xfrm>
            <a:custGeom>
              <a:avLst/>
              <a:gdLst/>
              <a:ahLst/>
              <a:cxnLst/>
              <a:rect l="l" t="t" r="r" b="b"/>
              <a:pathLst>
                <a:path w="2260" h="615" extrusionOk="0">
                  <a:moveTo>
                    <a:pt x="634" y="1"/>
                  </a:moveTo>
                  <a:cubicBezTo>
                    <a:pt x="516" y="1"/>
                    <a:pt x="398" y="35"/>
                    <a:pt x="296" y="105"/>
                  </a:cubicBezTo>
                  <a:lnTo>
                    <a:pt x="99" y="235"/>
                  </a:lnTo>
                  <a:cubicBezTo>
                    <a:pt x="22" y="286"/>
                    <a:pt x="1" y="391"/>
                    <a:pt x="51" y="466"/>
                  </a:cubicBezTo>
                  <a:cubicBezTo>
                    <a:pt x="83" y="514"/>
                    <a:pt x="138" y="540"/>
                    <a:pt x="192" y="540"/>
                  </a:cubicBezTo>
                  <a:cubicBezTo>
                    <a:pt x="223" y="540"/>
                    <a:pt x="255" y="532"/>
                    <a:pt x="282" y="514"/>
                  </a:cubicBezTo>
                  <a:lnTo>
                    <a:pt x="481" y="382"/>
                  </a:lnTo>
                  <a:cubicBezTo>
                    <a:pt x="527" y="351"/>
                    <a:pt x="581" y="335"/>
                    <a:pt x="635" y="335"/>
                  </a:cubicBezTo>
                  <a:cubicBezTo>
                    <a:pt x="688" y="335"/>
                    <a:pt x="742" y="351"/>
                    <a:pt x="788" y="382"/>
                  </a:cubicBezTo>
                  <a:lnTo>
                    <a:pt x="987" y="514"/>
                  </a:lnTo>
                  <a:cubicBezTo>
                    <a:pt x="1089" y="581"/>
                    <a:pt x="1206" y="615"/>
                    <a:pt x="1327" y="615"/>
                  </a:cubicBezTo>
                  <a:cubicBezTo>
                    <a:pt x="1444" y="615"/>
                    <a:pt x="1561" y="581"/>
                    <a:pt x="1666" y="514"/>
                  </a:cubicBezTo>
                  <a:lnTo>
                    <a:pt x="1864" y="382"/>
                  </a:lnTo>
                  <a:cubicBezTo>
                    <a:pt x="1912" y="351"/>
                    <a:pt x="1967" y="335"/>
                    <a:pt x="2022" y="335"/>
                  </a:cubicBezTo>
                  <a:cubicBezTo>
                    <a:pt x="2035" y="335"/>
                    <a:pt x="2047" y="336"/>
                    <a:pt x="2059" y="338"/>
                  </a:cubicBezTo>
                  <a:cubicBezTo>
                    <a:pt x="2067" y="339"/>
                    <a:pt x="2075" y="339"/>
                    <a:pt x="2082" y="339"/>
                  </a:cubicBezTo>
                  <a:cubicBezTo>
                    <a:pt x="2164" y="339"/>
                    <a:pt x="2236" y="280"/>
                    <a:pt x="2248" y="197"/>
                  </a:cubicBezTo>
                  <a:cubicBezTo>
                    <a:pt x="2260" y="107"/>
                    <a:pt x="2198" y="21"/>
                    <a:pt x="2107" y="9"/>
                  </a:cubicBezTo>
                  <a:cubicBezTo>
                    <a:pt x="2076" y="4"/>
                    <a:pt x="2045" y="2"/>
                    <a:pt x="2014" y="2"/>
                  </a:cubicBezTo>
                  <a:cubicBezTo>
                    <a:pt x="1895" y="2"/>
                    <a:pt x="1779" y="37"/>
                    <a:pt x="1677" y="105"/>
                  </a:cubicBezTo>
                  <a:lnTo>
                    <a:pt x="1480" y="235"/>
                  </a:lnTo>
                  <a:cubicBezTo>
                    <a:pt x="1434" y="266"/>
                    <a:pt x="1380" y="281"/>
                    <a:pt x="1326" y="281"/>
                  </a:cubicBezTo>
                  <a:cubicBezTo>
                    <a:pt x="1272" y="281"/>
                    <a:pt x="1218" y="266"/>
                    <a:pt x="1170" y="235"/>
                  </a:cubicBezTo>
                  <a:lnTo>
                    <a:pt x="973" y="105"/>
                  </a:lnTo>
                  <a:cubicBezTo>
                    <a:pt x="870" y="35"/>
                    <a:pt x="752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1" name="Google Shape;5291;p78"/>
          <p:cNvGrpSpPr/>
          <p:nvPr/>
        </p:nvGrpSpPr>
        <p:grpSpPr>
          <a:xfrm>
            <a:off x="4796195" y="4006463"/>
            <a:ext cx="278573" cy="327477"/>
            <a:chOff x="4814810" y="4248757"/>
            <a:chExt cx="301518" cy="354450"/>
          </a:xfrm>
        </p:grpSpPr>
        <p:sp>
          <p:nvSpPr>
            <p:cNvPr id="5292" name="Google Shape;5292;p78"/>
            <p:cNvSpPr/>
            <p:nvPr/>
          </p:nvSpPr>
          <p:spPr>
            <a:xfrm>
              <a:off x="4824593" y="4453807"/>
              <a:ext cx="245938" cy="144185"/>
            </a:xfrm>
            <a:custGeom>
              <a:avLst/>
              <a:gdLst/>
              <a:ahLst/>
              <a:cxnLst/>
              <a:rect l="l" t="t" r="r" b="b"/>
              <a:pathLst>
                <a:path w="7894" h="4628" extrusionOk="0">
                  <a:moveTo>
                    <a:pt x="1371" y="1"/>
                  </a:moveTo>
                  <a:lnTo>
                    <a:pt x="767" y="975"/>
                  </a:lnTo>
                  <a:cubicBezTo>
                    <a:pt x="235" y="1831"/>
                    <a:pt x="1" y="2841"/>
                    <a:pt x="98" y="3845"/>
                  </a:cubicBezTo>
                  <a:lnTo>
                    <a:pt x="136" y="4227"/>
                  </a:lnTo>
                  <a:cubicBezTo>
                    <a:pt x="157" y="4453"/>
                    <a:pt x="349" y="4627"/>
                    <a:pt x="576" y="4627"/>
                  </a:cubicBezTo>
                  <a:lnTo>
                    <a:pt x="7309" y="4627"/>
                  </a:lnTo>
                  <a:cubicBezTo>
                    <a:pt x="7542" y="4627"/>
                    <a:pt x="7734" y="4453"/>
                    <a:pt x="7755" y="4227"/>
                  </a:cubicBezTo>
                  <a:lnTo>
                    <a:pt x="7794" y="3845"/>
                  </a:lnTo>
                  <a:cubicBezTo>
                    <a:pt x="7894" y="2841"/>
                    <a:pt x="7657" y="1831"/>
                    <a:pt x="7124" y="975"/>
                  </a:cubicBezTo>
                  <a:lnTo>
                    <a:pt x="65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78"/>
            <p:cNvSpPr/>
            <p:nvPr/>
          </p:nvSpPr>
          <p:spPr>
            <a:xfrm>
              <a:off x="4824656" y="4453807"/>
              <a:ext cx="245875" cy="144216"/>
            </a:xfrm>
            <a:custGeom>
              <a:avLst/>
              <a:gdLst/>
              <a:ahLst/>
              <a:cxnLst/>
              <a:rect l="l" t="t" r="r" b="b"/>
              <a:pathLst>
                <a:path w="7892" h="4629" extrusionOk="0">
                  <a:moveTo>
                    <a:pt x="1371" y="1"/>
                  </a:moveTo>
                  <a:lnTo>
                    <a:pt x="766" y="975"/>
                  </a:lnTo>
                  <a:cubicBezTo>
                    <a:pt x="235" y="1831"/>
                    <a:pt x="0" y="2841"/>
                    <a:pt x="98" y="3845"/>
                  </a:cubicBezTo>
                  <a:lnTo>
                    <a:pt x="135" y="4227"/>
                  </a:lnTo>
                  <a:cubicBezTo>
                    <a:pt x="159" y="4453"/>
                    <a:pt x="349" y="4627"/>
                    <a:pt x="578" y="4627"/>
                  </a:cubicBezTo>
                  <a:lnTo>
                    <a:pt x="1120" y="4627"/>
                  </a:lnTo>
                  <a:cubicBezTo>
                    <a:pt x="891" y="4627"/>
                    <a:pt x="701" y="4453"/>
                    <a:pt x="678" y="4227"/>
                  </a:cubicBezTo>
                  <a:lnTo>
                    <a:pt x="640" y="3845"/>
                  </a:lnTo>
                  <a:cubicBezTo>
                    <a:pt x="542" y="2855"/>
                    <a:pt x="768" y="1860"/>
                    <a:pt x="1284" y="1012"/>
                  </a:cubicBezTo>
                  <a:lnTo>
                    <a:pt x="2300" y="1527"/>
                  </a:lnTo>
                  <a:cubicBezTo>
                    <a:pt x="2807" y="1785"/>
                    <a:pt x="3374" y="1920"/>
                    <a:pt x="3944" y="1920"/>
                  </a:cubicBezTo>
                  <a:cubicBezTo>
                    <a:pt x="4513" y="1920"/>
                    <a:pt x="5078" y="1785"/>
                    <a:pt x="5588" y="1527"/>
                  </a:cubicBezTo>
                  <a:lnTo>
                    <a:pt x="5670" y="1487"/>
                  </a:lnTo>
                  <a:lnTo>
                    <a:pt x="5670" y="1487"/>
                  </a:lnTo>
                  <a:cubicBezTo>
                    <a:pt x="5307" y="1945"/>
                    <a:pt x="5128" y="2544"/>
                    <a:pt x="5213" y="3166"/>
                  </a:cubicBezTo>
                  <a:cubicBezTo>
                    <a:pt x="5265" y="3543"/>
                    <a:pt x="5411" y="3882"/>
                    <a:pt x="5617" y="4169"/>
                  </a:cubicBezTo>
                  <a:cubicBezTo>
                    <a:pt x="5588" y="4177"/>
                    <a:pt x="5556" y="4185"/>
                    <a:pt x="5524" y="4185"/>
                  </a:cubicBezTo>
                  <a:lnTo>
                    <a:pt x="4956" y="4185"/>
                  </a:lnTo>
                  <a:cubicBezTo>
                    <a:pt x="4712" y="4185"/>
                    <a:pt x="4511" y="4384"/>
                    <a:pt x="4511" y="4629"/>
                  </a:cubicBezTo>
                  <a:lnTo>
                    <a:pt x="7311" y="4629"/>
                  </a:lnTo>
                  <a:cubicBezTo>
                    <a:pt x="7540" y="4629"/>
                    <a:pt x="7732" y="4455"/>
                    <a:pt x="7753" y="4229"/>
                  </a:cubicBezTo>
                  <a:lnTo>
                    <a:pt x="7790" y="3847"/>
                  </a:lnTo>
                  <a:cubicBezTo>
                    <a:pt x="7892" y="2841"/>
                    <a:pt x="7655" y="1831"/>
                    <a:pt x="7126" y="975"/>
                  </a:cubicBezTo>
                  <a:lnTo>
                    <a:pt x="6521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78"/>
            <p:cNvSpPr/>
            <p:nvPr/>
          </p:nvSpPr>
          <p:spPr>
            <a:xfrm>
              <a:off x="4819764" y="4253960"/>
              <a:ext cx="89913" cy="94119"/>
            </a:xfrm>
            <a:custGeom>
              <a:avLst/>
              <a:gdLst/>
              <a:ahLst/>
              <a:cxnLst/>
              <a:rect l="l" t="t" r="r" b="b"/>
              <a:pathLst>
                <a:path w="2886" h="3021" extrusionOk="0">
                  <a:moveTo>
                    <a:pt x="703" y="0"/>
                  </a:moveTo>
                  <a:cubicBezTo>
                    <a:pt x="419" y="0"/>
                    <a:pt x="161" y="211"/>
                    <a:pt x="129" y="516"/>
                  </a:cubicBezTo>
                  <a:lnTo>
                    <a:pt x="76" y="1012"/>
                  </a:lnTo>
                  <a:cubicBezTo>
                    <a:pt x="1" y="1696"/>
                    <a:pt x="307" y="2368"/>
                    <a:pt x="872" y="2761"/>
                  </a:cubicBezTo>
                  <a:lnTo>
                    <a:pt x="1245" y="3020"/>
                  </a:lnTo>
                  <a:lnTo>
                    <a:pt x="2886" y="1774"/>
                  </a:lnTo>
                  <a:lnTo>
                    <a:pt x="2471" y="1088"/>
                  </a:lnTo>
                  <a:cubicBezTo>
                    <a:pt x="2265" y="745"/>
                    <a:pt x="1954" y="477"/>
                    <a:pt x="1586" y="320"/>
                  </a:cubicBezTo>
                  <a:lnTo>
                    <a:pt x="925" y="45"/>
                  </a:lnTo>
                  <a:cubicBezTo>
                    <a:pt x="852" y="14"/>
                    <a:pt x="776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78"/>
            <p:cNvSpPr/>
            <p:nvPr/>
          </p:nvSpPr>
          <p:spPr>
            <a:xfrm>
              <a:off x="4819733" y="4253960"/>
              <a:ext cx="44552" cy="94119"/>
            </a:xfrm>
            <a:custGeom>
              <a:avLst/>
              <a:gdLst/>
              <a:ahLst/>
              <a:cxnLst/>
              <a:rect l="l" t="t" r="r" b="b"/>
              <a:pathLst>
                <a:path w="1430" h="3021" extrusionOk="0">
                  <a:moveTo>
                    <a:pt x="703" y="0"/>
                  </a:moveTo>
                  <a:cubicBezTo>
                    <a:pt x="420" y="0"/>
                    <a:pt x="163" y="211"/>
                    <a:pt x="130" y="516"/>
                  </a:cubicBezTo>
                  <a:lnTo>
                    <a:pt x="77" y="1012"/>
                  </a:lnTo>
                  <a:cubicBezTo>
                    <a:pt x="0" y="1696"/>
                    <a:pt x="308" y="2368"/>
                    <a:pt x="873" y="2761"/>
                  </a:cubicBezTo>
                  <a:lnTo>
                    <a:pt x="1246" y="3020"/>
                  </a:lnTo>
                  <a:lnTo>
                    <a:pt x="1429" y="2880"/>
                  </a:lnTo>
                  <a:lnTo>
                    <a:pt x="1259" y="2761"/>
                  </a:lnTo>
                  <a:cubicBezTo>
                    <a:pt x="692" y="2368"/>
                    <a:pt x="388" y="1696"/>
                    <a:pt x="461" y="1012"/>
                  </a:cubicBezTo>
                  <a:lnTo>
                    <a:pt x="514" y="516"/>
                  </a:lnTo>
                  <a:cubicBezTo>
                    <a:pt x="539" y="283"/>
                    <a:pt x="695" y="105"/>
                    <a:pt x="896" y="34"/>
                  </a:cubicBezTo>
                  <a:cubicBezTo>
                    <a:pt x="832" y="11"/>
                    <a:pt x="766" y="0"/>
                    <a:pt x="70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78"/>
            <p:cNvSpPr/>
            <p:nvPr/>
          </p:nvSpPr>
          <p:spPr>
            <a:xfrm>
              <a:off x="4842665" y="4281566"/>
              <a:ext cx="39816" cy="42184"/>
            </a:xfrm>
            <a:custGeom>
              <a:avLst/>
              <a:gdLst/>
              <a:ahLst/>
              <a:cxnLst/>
              <a:rect l="l" t="t" r="r" b="b"/>
              <a:pathLst>
                <a:path w="1278" h="1354" extrusionOk="0">
                  <a:moveTo>
                    <a:pt x="290" y="1"/>
                  </a:moveTo>
                  <a:cubicBezTo>
                    <a:pt x="175" y="1"/>
                    <a:pt x="71" y="87"/>
                    <a:pt x="57" y="209"/>
                  </a:cubicBezTo>
                  <a:lnTo>
                    <a:pt x="36" y="421"/>
                  </a:lnTo>
                  <a:cubicBezTo>
                    <a:pt x="0" y="750"/>
                    <a:pt x="146" y="1075"/>
                    <a:pt x="419" y="1263"/>
                  </a:cubicBezTo>
                  <a:lnTo>
                    <a:pt x="553" y="1354"/>
                  </a:lnTo>
                  <a:lnTo>
                    <a:pt x="1278" y="799"/>
                  </a:lnTo>
                  <a:lnTo>
                    <a:pt x="1095" y="495"/>
                  </a:lnTo>
                  <a:cubicBezTo>
                    <a:pt x="1004" y="343"/>
                    <a:pt x="866" y="223"/>
                    <a:pt x="702" y="154"/>
                  </a:cubicBezTo>
                  <a:lnTo>
                    <a:pt x="380" y="19"/>
                  </a:lnTo>
                  <a:cubicBezTo>
                    <a:pt x="350" y="7"/>
                    <a:pt x="320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78"/>
            <p:cNvSpPr/>
            <p:nvPr/>
          </p:nvSpPr>
          <p:spPr>
            <a:xfrm>
              <a:off x="4985587" y="4253960"/>
              <a:ext cx="89882" cy="94119"/>
            </a:xfrm>
            <a:custGeom>
              <a:avLst/>
              <a:gdLst/>
              <a:ahLst/>
              <a:cxnLst/>
              <a:rect l="l" t="t" r="r" b="b"/>
              <a:pathLst>
                <a:path w="2885" h="3021" extrusionOk="0">
                  <a:moveTo>
                    <a:pt x="2183" y="0"/>
                  </a:moveTo>
                  <a:cubicBezTo>
                    <a:pt x="2110" y="0"/>
                    <a:pt x="2034" y="14"/>
                    <a:pt x="1961" y="45"/>
                  </a:cubicBezTo>
                  <a:lnTo>
                    <a:pt x="1300" y="320"/>
                  </a:lnTo>
                  <a:cubicBezTo>
                    <a:pt x="932" y="477"/>
                    <a:pt x="621" y="745"/>
                    <a:pt x="414" y="1088"/>
                  </a:cubicBezTo>
                  <a:lnTo>
                    <a:pt x="0" y="1774"/>
                  </a:lnTo>
                  <a:lnTo>
                    <a:pt x="1641" y="3020"/>
                  </a:lnTo>
                  <a:lnTo>
                    <a:pt x="2014" y="2761"/>
                  </a:lnTo>
                  <a:cubicBezTo>
                    <a:pt x="2579" y="2368"/>
                    <a:pt x="2885" y="1696"/>
                    <a:pt x="2810" y="1012"/>
                  </a:cubicBezTo>
                  <a:lnTo>
                    <a:pt x="2757" y="516"/>
                  </a:lnTo>
                  <a:cubicBezTo>
                    <a:pt x="2724" y="211"/>
                    <a:pt x="2467" y="0"/>
                    <a:pt x="2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78"/>
            <p:cNvSpPr/>
            <p:nvPr/>
          </p:nvSpPr>
          <p:spPr>
            <a:xfrm>
              <a:off x="4985587" y="4253929"/>
              <a:ext cx="80536" cy="62808"/>
            </a:xfrm>
            <a:custGeom>
              <a:avLst/>
              <a:gdLst/>
              <a:ahLst/>
              <a:cxnLst/>
              <a:rect l="l" t="t" r="r" b="b"/>
              <a:pathLst>
                <a:path w="2585" h="2016" extrusionOk="0">
                  <a:moveTo>
                    <a:pt x="2183" y="1"/>
                  </a:moveTo>
                  <a:cubicBezTo>
                    <a:pt x="2109" y="1"/>
                    <a:pt x="2034" y="15"/>
                    <a:pt x="1961" y="46"/>
                  </a:cubicBezTo>
                  <a:lnTo>
                    <a:pt x="1300" y="321"/>
                  </a:lnTo>
                  <a:cubicBezTo>
                    <a:pt x="932" y="478"/>
                    <a:pt x="621" y="746"/>
                    <a:pt x="414" y="1089"/>
                  </a:cubicBezTo>
                  <a:lnTo>
                    <a:pt x="0" y="1775"/>
                  </a:lnTo>
                  <a:lnTo>
                    <a:pt x="317" y="2015"/>
                  </a:lnTo>
                  <a:lnTo>
                    <a:pt x="772" y="1253"/>
                  </a:lnTo>
                  <a:cubicBezTo>
                    <a:pt x="978" y="908"/>
                    <a:pt x="1289" y="639"/>
                    <a:pt x="1659" y="487"/>
                  </a:cubicBezTo>
                  <a:lnTo>
                    <a:pt x="2318" y="211"/>
                  </a:lnTo>
                  <a:cubicBezTo>
                    <a:pt x="2392" y="180"/>
                    <a:pt x="2467" y="165"/>
                    <a:pt x="2541" y="165"/>
                  </a:cubicBezTo>
                  <a:cubicBezTo>
                    <a:pt x="2556" y="165"/>
                    <a:pt x="2570" y="166"/>
                    <a:pt x="2585" y="167"/>
                  </a:cubicBezTo>
                  <a:cubicBezTo>
                    <a:pt x="2479" y="62"/>
                    <a:pt x="2335" y="1"/>
                    <a:pt x="218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78"/>
            <p:cNvSpPr/>
            <p:nvPr/>
          </p:nvSpPr>
          <p:spPr>
            <a:xfrm>
              <a:off x="5012756" y="4281566"/>
              <a:ext cx="39847" cy="42184"/>
            </a:xfrm>
            <a:custGeom>
              <a:avLst/>
              <a:gdLst/>
              <a:ahLst/>
              <a:cxnLst/>
              <a:rect l="l" t="t" r="r" b="b"/>
              <a:pathLst>
                <a:path w="1279" h="1354" extrusionOk="0">
                  <a:moveTo>
                    <a:pt x="989" y="1"/>
                  </a:moveTo>
                  <a:cubicBezTo>
                    <a:pt x="959" y="1"/>
                    <a:pt x="929" y="7"/>
                    <a:pt x="899" y="19"/>
                  </a:cubicBezTo>
                  <a:lnTo>
                    <a:pt x="577" y="154"/>
                  </a:lnTo>
                  <a:cubicBezTo>
                    <a:pt x="413" y="223"/>
                    <a:pt x="275" y="343"/>
                    <a:pt x="184" y="495"/>
                  </a:cubicBezTo>
                  <a:lnTo>
                    <a:pt x="1" y="799"/>
                  </a:lnTo>
                  <a:lnTo>
                    <a:pt x="726" y="1354"/>
                  </a:lnTo>
                  <a:lnTo>
                    <a:pt x="859" y="1263"/>
                  </a:lnTo>
                  <a:cubicBezTo>
                    <a:pt x="1133" y="1075"/>
                    <a:pt x="1279" y="750"/>
                    <a:pt x="1243" y="421"/>
                  </a:cubicBezTo>
                  <a:lnTo>
                    <a:pt x="1222" y="209"/>
                  </a:lnTo>
                  <a:cubicBezTo>
                    <a:pt x="1208" y="87"/>
                    <a:pt x="1104" y="1"/>
                    <a:pt x="9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78"/>
            <p:cNvSpPr/>
            <p:nvPr/>
          </p:nvSpPr>
          <p:spPr>
            <a:xfrm>
              <a:off x="4825372" y="4288888"/>
              <a:ext cx="244349" cy="207399"/>
            </a:xfrm>
            <a:custGeom>
              <a:avLst/>
              <a:gdLst/>
              <a:ahLst/>
              <a:cxnLst/>
              <a:rect l="l" t="t" r="r" b="b"/>
              <a:pathLst>
                <a:path w="7843" h="6657" extrusionOk="0">
                  <a:moveTo>
                    <a:pt x="3923" y="0"/>
                  </a:moveTo>
                  <a:cubicBezTo>
                    <a:pt x="3307" y="0"/>
                    <a:pt x="2690" y="82"/>
                    <a:pt x="2089" y="244"/>
                  </a:cubicBezTo>
                  <a:lnTo>
                    <a:pt x="1844" y="310"/>
                  </a:lnTo>
                  <a:cubicBezTo>
                    <a:pt x="1124" y="506"/>
                    <a:pt x="582" y="1099"/>
                    <a:pt x="454" y="1835"/>
                  </a:cubicBezTo>
                  <a:lnTo>
                    <a:pt x="137" y="3678"/>
                  </a:lnTo>
                  <a:cubicBezTo>
                    <a:pt x="0" y="4464"/>
                    <a:pt x="395" y="5242"/>
                    <a:pt x="1102" y="5601"/>
                  </a:cubicBezTo>
                  <a:lnTo>
                    <a:pt x="2530" y="6323"/>
                  </a:lnTo>
                  <a:cubicBezTo>
                    <a:pt x="2969" y="6545"/>
                    <a:pt x="3446" y="6656"/>
                    <a:pt x="3924" y="6656"/>
                  </a:cubicBezTo>
                  <a:cubicBezTo>
                    <a:pt x="4401" y="6656"/>
                    <a:pt x="4878" y="6545"/>
                    <a:pt x="5316" y="6323"/>
                  </a:cubicBezTo>
                  <a:lnTo>
                    <a:pt x="6742" y="5601"/>
                  </a:lnTo>
                  <a:cubicBezTo>
                    <a:pt x="7451" y="5240"/>
                    <a:pt x="7842" y="4460"/>
                    <a:pt x="7709" y="3678"/>
                  </a:cubicBezTo>
                  <a:lnTo>
                    <a:pt x="7391" y="1835"/>
                  </a:lnTo>
                  <a:cubicBezTo>
                    <a:pt x="7264" y="1099"/>
                    <a:pt x="6722" y="504"/>
                    <a:pt x="6003" y="310"/>
                  </a:cubicBezTo>
                  <a:lnTo>
                    <a:pt x="5755" y="244"/>
                  </a:lnTo>
                  <a:cubicBezTo>
                    <a:pt x="5156" y="82"/>
                    <a:pt x="4540" y="0"/>
                    <a:pt x="3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78"/>
            <p:cNvSpPr/>
            <p:nvPr/>
          </p:nvSpPr>
          <p:spPr>
            <a:xfrm>
              <a:off x="4825435" y="4288888"/>
              <a:ext cx="129480" cy="207368"/>
            </a:xfrm>
            <a:custGeom>
              <a:avLst/>
              <a:gdLst/>
              <a:ahLst/>
              <a:cxnLst/>
              <a:rect l="l" t="t" r="r" b="b"/>
              <a:pathLst>
                <a:path w="4156" h="6656" extrusionOk="0">
                  <a:moveTo>
                    <a:pt x="3908" y="0"/>
                  </a:moveTo>
                  <a:cubicBezTo>
                    <a:pt x="3296" y="0"/>
                    <a:pt x="2685" y="81"/>
                    <a:pt x="2089" y="244"/>
                  </a:cubicBezTo>
                  <a:lnTo>
                    <a:pt x="1842" y="310"/>
                  </a:lnTo>
                  <a:cubicBezTo>
                    <a:pt x="1122" y="506"/>
                    <a:pt x="580" y="1099"/>
                    <a:pt x="453" y="1835"/>
                  </a:cubicBezTo>
                  <a:lnTo>
                    <a:pt x="135" y="3678"/>
                  </a:lnTo>
                  <a:cubicBezTo>
                    <a:pt x="0" y="4464"/>
                    <a:pt x="393" y="5242"/>
                    <a:pt x="1102" y="5601"/>
                  </a:cubicBezTo>
                  <a:lnTo>
                    <a:pt x="2528" y="6323"/>
                  </a:lnTo>
                  <a:cubicBezTo>
                    <a:pt x="2964" y="6544"/>
                    <a:pt x="3443" y="6655"/>
                    <a:pt x="3920" y="6655"/>
                  </a:cubicBezTo>
                  <a:cubicBezTo>
                    <a:pt x="3999" y="6655"/>
                    <a:pt x="4077" y="6652"/>
                    <a:pt x="4156" y="6646"/>
                  </a:cubicBezTo>
                  <a:cubicBezTo>
                    <a:pt x="3761" y="6616"/>
                    <a:pt x="3368" y="6509"/>
                    <a:pt x="3000" y="6323"/>
                  </a:cubicBezTo>
                  <a:lnTo>
                    <a:pt x="1575" y="5601"/>
                  </a:lnTo>
                  <a:cubicBezTo>
                    <a:pt x="866" y="5240"/>
                    <a:pt x="475" y="4460"/>
                    <a:pt x="608" y="3678"/>
                  </a:cubicBezTo>
                  <a:lnTo>
                    <a:pt x="926" y="1835"/>
                  </a:lnTo>
                  <a:cubicBezTo>
                    <a:pt x="1052" y="1099"/>
                    <a:pt x="1595" y="504"/>
                    <a:pt x="2314" y="310"/>
                  </a:cubicBezTo>
                  <a:lnTo>
                    <a:pt x="2561" y="244"/>
                  </a:lnTo>
                  <a:cubicBezTo>
                    <a:pt x="3086" y="102"/>
                    <a:pt x="3621" y="24"/>
                    <a:pt x="4156" y="4"/>
                  </a:cubicBezTo>
                  <a:cubicBezTo>
                    <a:pt x="4073" y="2"/>
                    <a:pt x="3991" y="0"/>
                    <a:pt x="3908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78"/>
            <p:cNvSpPr/>
            <p:nvPr/>
          </p:nvSpPr>
          <p:spPr>
            <a:xfrm>
              <a:off x="4887626" y="4292129"/>
              <a:ext cx="22868" cy="25080"/>
            </a:xfrm>
            <a:custGeom>
              <a:avLst/>
              <a:gdLst/>
              <a:ahLst/>
              <a:cxnLst/>
              <a:rect l="l" t="t" r="r" b="b"/>
              <a:pathLst>
                <a:path w="734" h="805" extrusionOk="0">
                  <a:moveTo>
                    <a:pt x="725" y="0"/>
                  </a:moveTo>
                  <a:cubicBezTo>
                    <a:pt x="514" y="37"/>
                    <a:pt x="302" y="82"/>
                    <a:pt x="94" y="140"/>
                  </a:cubicBezTo>
                  <a:lnTo>
                    <a:pt x="0" y="165"/>
                  </a:lnTo>
                  <a:lnTo>
                    <a:pt x="256" y="666"/>
                  </a:lnTo>
                  <a:cubicBezTo>
                    <a:pt x="305" y="762"/>
                    <a:pt x="391" y="805"/>
                    <a:pt x="477" y="805"/>
                  </a:cubicBezTo>
                  <a:cubicBezTo>
                    <a:pt x="606" y="805"/>
                    <a:pt x="734" y="709"/>
                    <a:pt x="732" y="549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78"/>
            <p:cNvSpPr/>
            <p:nvPr/>
          </p:nvSpPr>
          <p:spPr>
            <a:xfrm>
              <a:off x="4984745" y="4292129"/>
              <a:ext cx="22805" cy="25049"/>
            </a:xfrm>
            <a:custGeom>
              <a:avLst/>
              <a:gdLst/>
              <a:ahLst/>
              <a:cxnLst/>
              <a:rect l="l" t="t" r="r" b="b"/>
              <a:pathLst>
                <a:path w="732" h="804" extrusionOk="0">
                  <a:moveTo>
                    <a:pt x="10" y="0"/>
                  </a:moveTo>
                  <a:lnTo>
                    <a:pt x="2" y="549"/>
                  </a:lnTo>
                  <a:cubicBezTo>
                    <a:pt x="0" y="708"/>
                    <a:pt x="128" y="804"/>
                    <a:pt x="257" y="804"/>
                  </a:cubicBezTo>
                  <a:cubicBezTo>
                    <a:pt x="342" y="804"/>
                    <a:pt x="429" y="761"/>
                    <a:pt x="477" y="666"/>
                  </a:cubicBezTo>
                  <a:lnTo>
                    <a:pt x="731" y="164"/>
                  </a:lnTo>
                  <a:lnTo>
                    <a:pt x="640" y="140"/>
                  </a:lnTo>
                  <a:cubicBezTo>
                    <a:pt x="433" y="84"/>
                    <a:pt x="221" y="37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78"/>
            <p:cNvSpPr/>
            <p:nvPr/>
          </p:nvSpPr>
          <p:spPr>
            <a:xfrm>
              <a:off x="4930655" y="4288888"/>
              <a:ext cx="33897" cy="41935"/>
            </a:xfrm>
            <a:custGeom>
              <a:avLst/>
              <a:gdLst/>
              <a:ahLst/>
              <a:cxnLst/>
              <a:rect l="l" t="t" r="r" b="b"/>
              <a:pathLst>
                <a:path w="1088" h="1346" extrusionOk="0">
                  <a:moveTo>
                    <a:pt x="543" y="1"/>
                  </a:moveTo>
                  <a:cubicBezTo>
                    <a:pt x="362" y="1"/>
                    <a:pt x="181" y="8"/>
                    <a:pt x="0" y="22"/>
                  </a:cubicBezTo>
                  <a:lnTo>
                    <a:pt x="290" y="1151"/>
                  </a:lnTo>
                  <a:cubicBezTo>
                    <a:pt x="323" y="1281"/>
                    <a:pt x="431" y="1346"/>
                    <a:pt x="540" y="1346"/>
                  </a:cubicBezTo>
                  <a:cubicBezTo>
                    <a:pt x="648" y="1346"/>
                    <a:pt x="757" y="1281"/>
                    <a:pt x="791" y="1153"/>
                  </a:cubicBezTo>
                  <a:lnTo>
                    <a:pt x="1088" y="22"/>
                  </a:lnTo>
                  <a:cubicBezTo>
                    <a:pt x="907" y="8"/>
                    <a:pt x="725" y="1"/>
                    <a:pt x="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78"/>
            <p:cNvSpPr/>
            <p:nvPr/>
          </p:nvSpPr>
          <p:spPr>
            <a:xfrm>
              <a:off x="4924237" y="4394233"/>
              <a:ext cx="46701" cy="31591"/>
            </a:xfrm>
            <a:custGeom>
              <a:avLst/>
              <a:gdLst/>
              <a:ahLst/>
              <a:cxnLst/>
              <a:rect l="l" t="t" r="r" b="b"/>
              <a:pathLst>
                <a:path w="1499" h="1014" extrusionOk="0">
                  <a:moveTo>
                    <a:pt x="749" y="0"/>
                  </a:moveTo>
                  <a:cubicBezTo>
                    <a:pt x="645" y="0"/>
                    <a:pt x="540" y="18"/>
                    <a:pt x="441" y="54"/>
                  </a:cubicBezTo>
                  <a:lnTo>
                    <a:pt x="238" y="125"/>
                  </a:lnTo>
                  <a:cubicBezTo>
                    <a:pt x="53" y="189"/>
                    <a:pt x="0" y="425"/>
                    <a:pt x="140" y="562"/>
                  </a:cubicBezTo>
                  <a:cubicBezTo>
                    <a:pt x="254" y="674"/>
                    <a:pt x="380" y="800"/>
                    <a:pt x="489" y="907"/>
                  </a:cubicBezTo>
                  <a:cubicBezTo>
                    <a:pt x="562" y="978"/>
                    <a:pt x="656" y="1013"/>
                    <a:pt x="750" y="1013"/>
                  </a:cubicBezTo>
                  <a:cubicBezTo>
                    <a:pt x="844" y="1013"/>
                    <a:pt x="938" y="978"/>
                    <a:pt x="1010" y="907"/>
                  </a:cubicBezTo>
                  <a:lnTo>
                    <a:pt x="1358" y="562"/>
                  </a:lnTo>
                  <a:cubicBezTo>
                    <a:pt x="1498" y="425"/>
                    <a:pt x="1445" y="189"/>
                    <a:pt x="1260" y="125"/>
                  </a:cubicBezTo>
                  <a:cubicBezTo>
                    <a:pt x="1194" y="100"/>
                    <a:pt x="1123" y="75"/>
                    <a:pt x="1059" y="54"/>
                  </a:cubicBezTo>
                  <a:cubicBezTo>
                    <a:pt x="959" y="18"/>
                    <a:pt x="854" y="0"/>
                    <a:pt x="7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78"/>
            <p:cNvSpPr/>
            <p:nvPr/>
          </p:nvSpPr>
          <p:spPr>
            <a:xfrm>
              <a:off x="4886722" y="4358277"/>
              <a:ext cx="30376" cy="30376"/>
            </a:xfrm>
            <a:custGeom>
              <a:avLst/>
              <a:gdLst/>
              <a:ahLst/>
              <a:cxnLst/>
              <a:rect l="l" t="t" r="r" b="b"/>
              <a:pathLst>
                <a:path w="975" h="975" extrusionOk="0">
                  <a:moveTo>
                    <a:pt x="488" y="1"/>
                  </a:moveTo>
                  <a:cubicBezTo>
                    <a:pt x="219" y="1"/>
                    <a:pt x="1" y="220"/>
                    <a:pt x="1" y="488"/>
                  </a:cubicBezTo>
                  <a:cubicBezTo>
                    <a:pt x="1" y="756"/>
                    <a:pt x="219" y="975"/>
                    <a:pt x="488" y="975"/>
                  </a:cubicBezTo>
                  <a:cubicBezTo>
                    <a:pt x="756" y="975"/>
                    <a:pt x="975" y="756"/>
                    <a:pt x="975" y="488"/>
                  </a:cubicBezTo>
                  <a:cubicBezTo>
                    <a:pt x="975" y="220"/>
                    <a:pt x="756" y="1"/>
                    <a:pt x="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78"/>
            <p:cNvSpPr/>
            <p:nvPr/>
          </p:nvSpPr>
          <p:spPr>
            <a:xfrm>
              <a:off x="4978171" y="4358277"/>
              <a:ext cx="30376" cy="30376"/>
            </a:xfrm>
            <a:custGeom>
              <a:avLst/>
              <a:gdLst/>
              <a:ahLst/>
              <a:cxnLst/>
              <a:rect l="l" t="t" r="r" b="b"/>
              <a:pathLst>
                <a:path w="975" h="975" extrusionOk="0">
                  <a:moveTo>
                    <a:pt x="487" y="1"/>
                  </a:moveTo>
                  <a:cubicBezTo>
                    <a:pt x="219" y="1"/>
                    <a:pt x="0" y="220"/>
                    <a:pt x="0" y="488"/>
                  </a:cubicBezTo>
                  <a:cubicBezTo>
                    <a:pt x="0" y="756"/>
                    <a:pt x="219" y="975"/>
                    <a:pt x="487" y="975"/>
                  </a:cubicBezTo>
                  <a:cubicBezTo>
                    <a:pt x="756" y="975"/>
                    <a:pt x="974" y="756"/>
                    <a:pt x="974" y="488"/>
                  </a:cubicBezTo>
                  <a:cubicBezTo>
                    <a:pt x="974" y="220"/>
                    <a:pt x="756" y="1"/>
                    <a:pt x="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78"/>
            <p:cNvSpPr/>
            <p:nvPr/>
          </p:nvSpPr>
          <p:spPr>
            <a:xfrm>
              <a:off x="5000761" y="4487925"/>
              <a:ext cx="110039" cy="110102"/>
            </a:xfrm>
            <a:custGeom>
              <a:avLst/>
              <a:gdLst/>
              <a:ahLst/>
              <a:cxnLst/>
              <a:rect l="l" t="t" r="r" b="b"/>
              <a:pathLst>
                <a:path w="3532" h="3534" extrusionOk="0">
                  <a:moveTo>
                    <a:pt x="1767" y="1"/>
                  </a:moveTo>
                  <a:cubicBezTo>
                    <a:pt x="791" y="1"/>
                    <a:pt x="0" y="792"/>
                    <a:pt x="0" y="1767"/>
                  </a:cubicBezTo>
                  <a:cubicBezTo>
                    <a:pt x="0" y="2743"/>
                    <a:pt x="791" y="3534"/>
                    <a:pt x="1767" y="3534"/>
                  </a:cubicBezTo>
                  <a:cubicBezTo>
                    <a:pt x="2741" y="3534"/>
                    <a:pt x="3532" y="2743"/>
                    <a:pt x="3532" y="1767"/>
                  </a:cubicBezTo>
                  <a:cubicBezTo>
                    <a:pt x="3532" y="792"/>
                    <a:pt x="2741" y="1"/>
                    <a:pt x="1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78"/>
            <p:cNvSpPr/>
            <p:nvPr/>
          </p:nvSpPr>
          <p:spPr>
            <a:xfrm>
              <a:off x="4997084" y="4487956"/>
              <a:ext cx="64989" cy="109977"/>
            </a:xfrm>
            <a:custGeom>
              <a:avLst/>
              <a:gdLst/>
              <a:ahLst/>
              <a:cxnLst/>
              <a:rect l="l" t="t" r="r" b="b"/>
              <a:pathLst>
                <a:path w="2086" h="3530" extrusionOk="0">
                  <a:moveTo>
                    <a:pt x="1877" y="0"/>
                  </a:moveTo>
                  <a:cubicBezTo>
                    <a:pt x="1800" y="0"/>
                    <a:pt x="1721" y="5"/>
                    <a:pt x="1641" y="16"/>
                  </a:cubicBezTo>
                  <a:cubicBezTo>
                    <a:pt x="676" y="149"/>
                    <a:pt x="1" y="1039"/>
                    <a:pt x="134" y="2006"/>
                  </a:cubicBezTo>
                  <a:cubicBezTo>
                    <a:pt x="255" y="2891"/>
                    <a:pt x="1013" y="3530"/>
                    <a:pt x="1881" y="3530"/>
                  </a:cubicBezTo>
                  <a:cubicBezTo>
                    <a:pt x="1946" y="3530"/>
                    <a:pt x="2011" y="3526"/>
                    <a:pt x="2077" y="3519"/>
                  </a:cubicBezTo>
                  <a:cubicBezTo>
                    <a:pt x="1295" y="3430"/>
                    <a:pt x="644" y="2822"/>
                    <a:pt x="531" y="2006"/>
                  </a:cubicBezTo>
                  <a:cubicBezTo>
                    <a:pt x="397" y="1039"/>
                    <a:pt x="1073" y="149"/>
                    <a:pt x="2040" y="16"/>
                  </a:cubicBezTo>
                  <a:cubicBezTo>
                    <a:pt x="2056" y="14"/>
                    <a:pt x="2072" y="12"/>
                    <a:pt x="2086" y="12"/>
                  </a:cubicBezTo>
                  <a:cubicBezTo>
                    <a:pt x="2017" y="4"/>
                    <a:pt x="1948" y="0"/>
                    <a:pt x="1877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78"/>
            <p:cNvSpPr/>
            <p:nvPr/>
          </p:nvSpPr>
          <p:spPr>
            <a:xfrm>
              <a:off x="4913020" y="4388999"/>
              <a:ext cx="68977" cy="65176"/>
            </a:xfrm>
            <a:custGeom>
              <a:avLst/>
              <a:gdLst/>
              <a:ahLst/>
              <a:cxnLst/>
              <a:rect l="l" t="t" r="r" b="b"/>
              <a:pathLst>
                <a:path w="2214" h="2092" extrusionOk="0">
                  <a:moveTo>
                    <a:pt x="1110" y="332"/>
                  </a:moveTo>
                  <a:cubicBezTo>
                    <a:pt x="1194" y="332"/>
                    <a:pt x="1281" y="348"/>
                    <a:pt x="1362" y="376"/>
                  </a:cubicBezTo>
                  <a:lnTo>
                    <a:pt x="1565" y="447"/>
                  </a:lnTo>
                  <a:cubicBezTo>
                    <a:pt x="1611" y="463"/>
                    <a:pt x="1625" y="504"/>
                    <a:pt x="1627" y="519"/>
                  </a:cubicBezTo>
                  <a:cubicBezTo>
                    <a:pt x="1633" y="535"/>
                    <a:pt x="1636" y="577"/>
                    <a:pt x="1601" y="611"/>
                  </a:cubicBezTo>
                  <a:lnTo>
                    <a:pt x="1252" y="954"/>
                  </a:lnTo>
                  <a:cubicBezTo>
                    <a:pt x="1213" y="993"/>
                    <a:pt x="1162" y="1013"/>
                    <a:pt x="1110" y="1013"/>
                  </a:cubicBezTo>
                  <a:cubicBezTo>
                    <a:pt x="1059" y="1013"/>
                    <a:pt x="1007" y="993"/>
                    <a:pt x="968" y="954"/>
                  </a:cubicBezTo>
                  <a:lnTo>
                    <a:pt x="620" y="611"/>
                  </a:lnTo>
                  <a:cubicBezTo>
                    <a:pt x="584" y="575"/>
                    <a:pt x="588" y="535"/>
                    <a:pt x="593" y="519"/>
                  </a:cubicBezTo>
                  <a:cubicBezTo>
                    <a:pt x="596" y="504"/>
                    <a:pt x="611" y="463"/>
                    <a:pt x="655" y="447"/>
                  </a:cubicBezTo>
                  <a:lnTo>
                    <a:pt x="856" y="376"/>
                  </a:lnTo>
                  <a:cubicBezTo>
                    <a:pt x="939" y="348"/>
                    <a:pt x="1023" y="332"/>
                    <a:pt x="1110" y="332"/>
                  </a:cubicBezTo>
                  <a:close/>
                  <a:moveTo>
                    <a:pt x="1109" y="1"/>
                  </a:moveTo>
                  <a:cubicBezTo>
                    <a:pt x="986" y="1"/>
                    <a:pt x="863" y="22"/>
                    <a:pt x="746" y="64"/>
                  </a:cubicBezTo>
                  <a:lnTo>
                    <a:pt x="543" y="135"/>
                  </a:lnTo>
                  <a:cubicBezTo>
                    <a:pt x="403" y="186"/>
                    <a:pt x="298" y="302"/>
                    <a:pt x="266" y="447"/>
                  </a:cubicBezTo>
                  <a:cubicBezTo>
                    <a:pt x="232" y="595"/>
                    <a:pt x="276" y="744"/>
                    <a:pt x="383" y="847"/>
                  </a:cubicBezTo>
                  <a:lnTo>
                    <a:pt x="731" y="1192"/>
                  </a:lnTo>
                  <a:cubicBezTo>
                    <a:pt x="792" y="1253"/>
                    <a:pt x="865" y="1295"/>
                    <a:pt x="941" y="1318"/>
                  </a:cubicBezTo>
                  <a:lnTo>
                    <a:pt x="941" y="1469"/>
                  </a:lnTo>
                  <a:cubicBezTo>
                    <a:pt x="941" y="1629"/>
                    <a:pt x="810" y="1761"/>
                    <a:pt x="650" y="1761"/>
                  </a:cubicBezTo>
                  <a:cubicBezTo>
                    <a:pt x="532" y="1761"/>
                    <a:pt x="428" y="1692"/>
                    <a:pt x="383" y="1583"/>
                  </a:cubicBezTo>
                  <a:lnTo>
                    <a:pt x="342" y="1487"/>
                  </a:lnTo>
                  <a:cubicBezTo>
                    <a:pt x="315" y="1424"/>
                    <a:pt x="253" y="1385"/>
                    <a:pt x="188" y="1385"/>
                  </a:cubicBezTo>
                  <a:cubicBezTo>
                    <a:pt x="167" y="1385"/>
                    <a:pt x="146" y="1390"/>
                    <a:pt x="125" y="1398"/>
                  </a:cubicBezTo>
                  <a:cubicBezTo>
                    <a:pt x="40" y="1434"/>
                    <a:pt x="1" y="1532"/>
                    <a:pt x="37" y="1617"/>
                  </a:cubicBezTo>
                  <a:lnTo>
                    <a:pt x="76" y="1713"/>
                  </a:lnTo>
                  <a:cubicBezTo>
                    <a:pt x="173" y="1944"/>
                    <a:pt x="401" y="2091"/>
                    <a:pt x="650" y="2091"/>
                  </a:cubicBezTo>
                  <a:cubicBezTo>
                    <a:pt x="829" y="2091"/>
                    <a:pt x="991" y="2015"/>
                    <a:pt x="1106" y="1892"/>
                  </a:cubicBezTo>
                  <a:cubicBezTo>
                    <a:pt x="1220" y="2015"/>
                    <a:pt x="1386" y="2091"/>
                    <a:pt x="1565" y="2091"/>
                  </a:cubicBezTo>
                  <a:cubicBezTo>
                    <a:pt x="1816" y="2091"/>
                    <a:pt x="2040" y="1944"/>
                    <a:pt x="2137" y="1713"/>
                  </a:cubicBezTo>
                  <a:lnTo>
                    <a:pt x="2178" y="1617"/>
                  </a:lnTo>
                  <a:cubicBezTo>
                    <a:pt x="2214" y="1532"/>
                    <a:pt x="2175" y="1434"/>
                    <a:pt x="2089" y="1398"/>
                  </a:cubicBezTo>
                  <a:cubicBezTo>
                    <a:pt x="2068" y="1390"/>
                    <a:pt x="2047" y="1385"/>
                    <a:pt x="2026" y="1385"/>
                  </a:cubicBezTo>
                  <a:cubicBezTo>
                    <a:pt x="1960" y="1385"/>
                    <a:pt x="1899" y="1424"/>
                    <a:pt x="1871" y="1487"/>
                  </a:cubicBezTo>
                  <a:lnTo>
                    <a:pt x="1832" y="1583"/>
                  </a:lnTo>
                  <a:cubicBezTo>
                    <a:pt x="1785" y="1690"/>
                    <a:pt x="1681" y="1761"/>
                    <a:pt x="1565" y="1761"/>
                  </a:cubicBezTo>
                  <a:cubicBezTo>
                    <a:pt x="1405" y="1761"/>
                    <a:pt x="1274" y="1629"/>
                    <a:pt x="1274" y="1469"/>
                  </a:cubicBezTo>
                  <a:lnTo>
                    <a:pt x="1274" y="1318"/>
                  </a:lnTo>
                  <a:cubicBezTo>
                    <a:pt x="1352" y="1293"/>
                    <a:pt x="1423" y="1253"/>
                    <a:pt x="1485" y="1192"/>
                  </a:cubicBezTo>
                  <a:lnTo>
                    <a:pt x="1833" y="847"/>
                  </a:lnTo>
                  <a:cubicBezTo>
                    <a:pt x="1940" y="744"/>
                    <a:pt x="1984" y="593"/>
                    <a:pt x="1951" y="447"/>
                  </a:cubicBezTo>
                  <a:cubicBezTo>
                    <a:pt x="1921" y="302"/>
                    <a:pt x="1816" y="183"/>
                    <a:pt x="1677" y="135"/>
                  </a:cubicBezTo>
                  <a:lnTo>
                    <a:pt x="1474" y="64"/>
                  </a:lnTo>
                  <a:cubicBezTo>
                    <a:pt x="1356" y="22"/>
                    <a:pt x="1233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78"/>
            <p:cNvSpPr/>
            <p:nvPr/>
          </p:nvSpPr>
          <p:spPr>
            <a:xfrm>
              <a:off x="4852449" y="4405450"/>
              <a:ext cx="44894" cy="15110"/>
            </a:xfrm>
            <a:custGeom>
              <a:avLst/>
              <a:gdLst/>
              <a:ahLst/>
              <a:cxnLst/>
              <a:rect l="l" t="t" r="r" b="b"/>
              <a:pathLst>
                <a:path w="1441" h="485" extrusionOk="0">
                  <a:moveTo>
                    <a:pt x="611" y="0"/>
                  </a:moveTo>
                  <a:cubicBezTo>
                    <a:pt x="463" y="0"/>
                    <a:pt x="300" y="22"/>
                    <a:pt x="130" y="79"/>
                  </a:cubicBezTo>
                  <a:cubicBezTo>
                    <a:pt x="49" y="110"/>
                    <a:pt x="1" y="202"/>
                    <a:pt x="31" y="289"/>
                  </a:cubicBezTo>
                  <a:cubicBezTo>
                    <a:pt x="53" y="357"/>
                    <a:pt x="119" y="401"/>
                    <a:pt x="188" y="401"/>
                  </a:cubicBezTo>
                  <a:cubicBezTo>
                    <a:pt x="205" y="401"/>
                    <a:pt x="223" y="398"/>
                    <a:pt x="241" y="392"/>
                  </a:cubicBezTo>
                  <a:cubicBezTo>
                    <a:pt x="370" y="348"/>
                    <a:pt x="495" y="331"/>
                    <a:pt x="610" y="331"/>
                  </a:cubicBezTo>
                  <a:cubicBezTo>
                    <a:pt x="932" y="331"/>
                    <a:pt x="1169" y="460"/>
                    <a:pt x="1170" y="461"/>
                  </a:cubicBezTo>
                  <a:cubicBezTo>
                    <a:pt x="1197" y="477"/>
                    <a:pt x="1223" y="485"/>
                    <a:pt x="1252" y="485"/>
                  </a:cubicBezTo>
                  <a:cubicBezTo>
                    <a:pt x="1310" y="485"/>
                    <a:pt x="1367" y="453"/>
                    <a:pt x="1396" y="399"/>
                  </a:cubicBezTo>
                  <a:cubicBezTo>
                    <a:pt x="1440" y="319"/>
                    <a:pt x="1412" y="218"/>
                    <a:pt x="1332" y="174"/>
                  </a:cubicBezTo>
                  <a:cubicBezTo>
                    <a:pt x="1316" y="163"/>
                    <a:pt x="1020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78"/>
            <p:cNvSpPr/>
            <p:nvPr/>
          </p:nvSpPr>
          <p:spPr>
            <a:xfrm>
              <a:off x="4854785" y="4427229"/>
              <a:ext cx="40159" cy="18911"/>
            </a:xfrm>
            <a:custGeom>
              <a:avLst/>
              <a:gdLst/>
              <a:ahLst/>
              <a:cxnLst/>
              <a:rect l="l" t="t" r="r" b="b"/>
              <a:pathLst>
                <a:path w="1289" h="607" extrusionOk="0">
                  <a:moveTo>
                    <a:pt x="912" y="1"/>
                  </a:moveTo>
                  <a:cubicBezTo>
                    <a:pt x="686" y="1"/>
                    <a:pt x="335" y="51"/>
                    <a:pt x="64" y="322"/>
                  </a:cubicBezTo>
                  <a:cubicBezTo>
                    <a:pt x="0" y="386"/>
                    <a:pt x="0" y="493"/>
                    <a:pt x="64" y="559"/>
                  </a:cubicBezTo>
                  <a:cubicBezTo>
                    <a:pt x="98" y="593"/>
                    <a:pt x="139" y="607"/>
                    <a:pt x="182" y="607"/>
                  </a:cubicBezTo>
                  <a:cubicBezTo>
                    <a:pt x="224" y="607"/>
                    <a:pt x="267" y="593"/>
                    <a:pt x="299" y="559"/>
                  </a:cubicBezTo>
                  <a:cubicBezTo>
                    <a:pt x="488" y="369"/>
                    <a:pt x="747" y="334"/>
                    <a:pt x="912" y="334"/>
                  </a:cubicBezTo>
                  <a:cubicBezTo>
                    <a:pt x="1009" y="334"/>
                    <a:pt x="1074" y="345"/>
                    <a:pt x="1076" y="345"/>
                  </a:cubicBezTo>
                  <a:cubicBezTo>
                    <a:pt x="1086" y="348"/>
                    <a:pt x="1097" y="349"/>
                    <a:pt x="1108" y="349"/>
                  </a:cubicBezTo>
                  <a:cubicBezTo>
                    <a:pt x="1186" y="349"/>
                    <a:pt x="1255" y="294"/>
                    <a:pt x="1271" y="214"/>
                  </a:cubicBezTo>
                  <a:cubicBezTo>
                    <a:pt x="1289" y="123"/>
                    <a:pt x="1230" y="36"/>
                    <a:pt x="1140" y="18"/>
                  </a:cubicBezTo>
                  <a:cubicBezTo>
                    <a:pt x="1130" y="17"/>
                    <a:pt x="1042" y="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78"/>
            <p:cNvSpPr/>
            <p:nvPr/>
          </p:nvSpPr>
          <p:spPr>
            <a:xfrm>
              <a:off x="4997769" y="4405357"/>
              <a:ext cx="45050" cy="15110"/>
            </a:xfrm>
            <a:custGeom>
              <a:avLst/>
              <a:gdLst/>
              <a:ahLst/>
              <a:cxnLst/>
              <a:rect l="l" t="t" r="r" b="b"/>
              <a:pathLst>
                <a:path w="1446" h="485" extrusionOk="0">
                  <a:moveTo>
                    <a:pt x="831" y="1"/>
                  </a:moveTo>
                  <a:cubicBezTo>
                    <a:pt x="423" y="1"/>
                    <a:pt x="127" y="164"/>
                    <a:pt x="109" y="173"/>
                  </a:cubicBezTo>
                  <a:cubicBezTo>
                    <a:pt x="29" y="217"/>
                    <a:pt x="0" y="321"/>
                    <a:pt x="45" y="401"/>
                  </a:cubicBezTo>
                  <a:cubicBezTo>
                    <a:pt x="77" y="456"/>
                    <a:pt x="132" y="484"/>
                    <a:pt x="192" y="484"/>
                  </a:cubicBezTo>
                  <a:cubicBezTo>
                    <a:pt x="219" y="484"/>
                    <a:pt x="247" y="479"/>
                    <a:pt x="272" y="464"/>
                  </a:cubicBezTo>
                  <a:cubicBezTo>
                    <a:pt x="275" y="463"/>
                    <a:pt x="512" y="335"/>
                    <a:pt x="833" y="335"/>
                  </a:cubicBezTo>
                  <a:cubicBezTo>
                    <a:pt x="948" y="335"/>
                    <a:pt x="1073" y="351"/>
                    <a:pt x="1202" y="395"/>
                  </a:cubicBezTo>
                  <a:cubicBezTo>
                    <a:pt x="1221" y="402"/>
                    <a:pt x="1240" y="405"/>
                    <a:pt x="1258" y="405"/>
                  </a:cubicBezTo>
                  <a:cubicBezTo>
                    <a:pt x="1328" y="405"/>
                    <a:pt x="1391" y="362"/>
                    <a:pt x="1415" y="292"/>
                  </a:cubicBezTo>
                  <a:cubicBezTo>
                    <a:pt x="1445" y="205"/>
                    <a:pt x="1401" y="109"/>
                    <a:pt x="1312" y="81"/>
                  </a:cubicBezTo>
                  <a:cubicBezTo>
                    <a:pt x="1142" y="22"/>
                    <a:pt x="980" y="1"/>
                    <a:pt x="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78"/>
            <p:cNvSpPr/>
            <p:nvPr/>
          </p:nvSpPr>
          <p:spPr>
            <a:xfrm>
              <a:off x="5000262" y="4427229"/>
              <a:ext cx="40159" cy="18911"/>
            </a:xfrm>
            <a:custGeom>
              <a:avLst/>
              <a:gdLst/>
              <a:ahLst/>
              <a:cxnLst/>
              <a:rect l="l" t="t" r="r" b="b"/>
              <a:pathLst>
                <a:path w="1289" h="607" extrusionOk="0">
                  <a:moveTo>
                    <a:pt x="377" y="1"/>
                  </a:moveTo>
                  <a:cubicBezTo>
                    <a:pt x="248" y="1"/>
                    <a:pt x="159" y="17"/>
                    <a:pt x="150" y="18"/>
                  </a:cubicBezTo>
                  <a:cubicBezTo>
                    <a:pt x="59" y="36"/>
                    <a:pt x="0" y="123"/>
                    <a:pt x="18" y="214"/>
                  </a:cubicBezTo>
                  <a:cubicBezTo>
                    <a:pt x="34" y="294"/>
                    <a:pt x="103" y="349"/>
                    <a:pt x="181" y="349"/>
                  </a:cubicBezTo>
                  <a:cubicBezTo>
                    <a:pt x="192" y="349"/>
                    <a:pt x="203" y="348"/>
                    <a:pt x="214" y="345"/>
                  </a:cubicBezTo>
                  <a:cubicBezTo>
                    <a:pt x="216" y="345"/>
                    <a:pt x="280" y="334"/>
                    <a:pt x="377" y="334"/>
                  </a:cubicBezTo>
                  <a:cubicBezTo>
                    <a:pt x="542" y="334"/>
                    <a:pt x="801" y="369"/>
                    <a:pt x="988" y="559"/>
                  </a:cubicBezTo>
                  <a:cubicBezTo>
                    <a:pt x="1022" y="593"/>
                    <a:pt x="1065" y="607"/>
                    <a:pt x="1108" y="607"/>
                  </a:cubicBezTo>
                  <a:cubicBezTo>
                    <a:pt x="1148" y="607"/>
                    <a:pt x="1191" y="593"/>
                    <a:pt x="1225" y="559"/>
                  </a:cubicBezTo>
                  <a:cubicBezTo>
                    <a:pt x="1289" y="495"/>
                    <a:pt x="1289" y="388"/>
                    <a:pt x="1225" y="322"/>
                  </a:cubicBezTo>
                  <a:cubicBezTo>
                    <a:pt x="954" y="51"/>
                    <a:pt x="603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78"/>
            <p:cNvSpPr/>
            <p:nvPr/>
          </p:nvSpPr>
          <p:spPr>
            <a:xfrm>
              <a:off x="4858275" y="4353074"/>
              <a:ext cx="64024" cy="40751"/>
            </a:xfrm>
            <a:custGeom>
              <a:avLst/>
              <a:gdLst/>
              <a:ahLst/>
              <a:cxnLst/>
              <a:rect l="l" t="t" r="r" b="b"/>
              <a:pathLst>
                <a:path w="2055" h="1308" extrusionOk="0">
                  <a:moveTo>
                    <a:pt x="1401" y="335"/>
                  </a:moveTo>
                  <a:cubicBezTo>
                    <a:pt x="1577" y="335"/>
                    <a:pt x="1721" y="479"/>
                    <a:pt x="1721" y="655"/>
                  </a:cubicBezTo>
                  <a:cubicBezTo>
                    <a:pt x="1721" y="831"/>
                    <a:pt x="1577" y="975"/>
                    <a:pt x="1401" y="975"/>
                  </a:cubicBezTo>
                  <a:cubicBezTo>
                    <a:pt x="1225" y="975"/>
                    <a:pt x="1081" y="831"/>
                    <a:pt x="1081" y="655"/>
                  </a:cubicBezTo>
                  <a:cubicBezTo>
                    <a:pt x="1081" y="479"/>
                    <a:pt x="1225" y="335"/>
                    <a:pt x="1401" y="335"/>
                  </a:cubicBezTo>
                  <a:close/>
                  <a:moveTo>
                    <a:pt x="777" y="1"/>
                  </a:moveTo>
                  <a:cubicBezTo>
                    <a:pt x="512" y="1"/>
                    <a:pt x="265" y="131"/>
                    <a:pt x="114" y="347"/>
                  </a:cubicBezTo>
                  <a:lnTo>
                    <a:pt x="54" y="434"/>
                  </a:lnTo>
                  <a:cubicBezTo>
                    <a:pt x="0" y="511"/>
                    <a:pt x="22" y="614"/>
                    <a:pt x="96" y="666"/>
                  </a:cubicBezTo>
                  <a:cubicBezTo>
                    <a:pt x="125" y="685"/>
                    <a:pt x="158" y="694"/>
                    <a:pt x="192" y="694"/>
                  </a:cubicBezTo>
                  <a:cubicBezTo>
                    <a:pt x="245" y="694"/>
                    <a:pt x="295" y="669"/>
                    <a:pt x="329" y="623"/>
                  </a:cubicBezTo>
                  <a:lnTo>
                    <a:pt x="389" y="538"/>
                  </a:lnTo>
                  <a:cubicBezTo>
                    <a:pt x="478" y="410"/>
                    <a:pt x="622" y="335"/>
                    <a:pt x="779" y="335"/>
                  </a:cubicBezTo>
                  <a:lnTo>
                    <a:pt x="834" y="335"/>
                  </a:lnTo>
                  <a:cubicBezTo>
                    <a:pt x="780" y="431"/>
                    <a:pt x="748" y="539"/>
                    <a:pt x="748" y="655"/>
                  </a:cubicBezTo>
                  <a:cubicBezTo>
                    <a:pt x="748" y="1014"/>
                    <a:pt x="1042" y="1307"/>
                    <a:pt x="1403" y="1307"/>
                  </a:cubicBezTo>
                  <a:cubicBezTo>
                    <a:pt x="1762" y="1307"/>
                    <a:pt x="2055" y="1014"/>
                    <a:pt x="2055" y="655"/>
                  </a:cubicBezTo>
                  <a:cubicBezTo>
                    <a:pt x="2055" y="294"/>
                    <a:pt x="1760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78"/>
            <p:cNvSpPr/>
            <p:nvPr/>
          </p:nvSpPr>
          <p:spPr>
            <a:xfrm>
              <a:off x="4973061" y="4353042"/>
              <a:ext cx="63868" cy="40720"/>
            </a:xfrm>
            <a:custGeom>
              <a:avLst/>
              <a:gdLst/>
              <a:ahLst/>
              <a:cxnLst/>
              <a:rect l="l" t="t" r="r" b="b"/>
              <a:pathLst>
                <a:path w="2050" h="1307" extrusionOk="0">
                  <a:moveTo>
                    <a:pt x="651" y="336"/>
                  </a:moveTo>
                  <a:cubicBezTo>
                    <a:pt x="827" y="336"/>
                    <a:pt x="971" y="480"/>
                    <a:pt x="971" y="656"/>
                  </a:cubicBezTo>
                  <a:cubicBezTo>
                    <a:pt x="971" y="832"/>
                    <a:pt x="829" y="976"/>
                    <a:pt x="651" y="976"/>
                  </a:cubicBezTo>
                  <a:cubicBezTo>
                    <a:pt x="475" y="976"/>
                    <a:pt x="331" y="832"/>
                    <a:pt x="331" y="656"/>
                  </a:cubicBezTo>
                  <a:cubicBezTo>
                    <a:pt x="331" y="480"/>
                    <a:pt x="475" y="336"/>
                    <a:pt x="651" y="336"/>
                  </a:cubicBezTo>
                  <a:close/>
                  <a:moveTo>
                    <a:pt x="648" y="0"/>
                  </a:moveTo>
                  <a:cubicBezTo>
                    <a:pt x="289" y="2"/>
                    <a:pt x="1" y="295"/>
                    <a:pt x="1" y="652"/>
                  </a:cubicBezTo>
                  <a:cubicBezTo>
                    <a:pt x="1" y="1013"/>
                    <a:pt x="294" y="1306"/>
                    <a:pt x="653" y="1306"/>
                  </a:cubicBezTo>
                  <a:cubicBezTo>
                    <a:pt x="1014" y="1306"/>
                    <a:pt x="1307" y="1013"/>
                    <a:pt x="1307" y="652"/>
                  </a:cubicBezTo>
                  <a:cubicBezTo>
                    <a:pt x="1307" y="537"/>
                    <a:pt x="1275" y="428"/>
                    <a:pt x="1222" y="334"/>
                  </a:cubicBezTo>
                  <a:lnTo>
                    <a:pt x="1275" y="334"/>
                  </a:lnTo>
                  <a:cubicBezTo>
                    <a:pt x="1431" y="334"/>
                    <a:pt x="1575" y="409"/>
                    <a:pt x="1664" y="535"/>
                  </a:cubicBezTo>
                  <a:lnTo>
                    <a:pt x="1725" y="622"/>
                  </a:lnTo>
                  <a:cubicBezTo>
                    <a:pt x="1757" y="668"/>
                    <a:pt x="1808" y="693"/>
                    <a:pt x="1861" y="693"/>
                  </a:cubicBezTo>
                  <a:cubicBezTo>
                    <a:pt x="1895" y="693"/>
                    <a:pt x="1929" y="684"/>
                    <a:pt x="1957" y="665"/>
                  </a:cubicBezTo>
                  <a:cubicBezTo>
                    <a:pt x="2032" y="611"/>
                    <a:pt x="2050" y="508"/>
                    <a:pt x="2000" y="434"/>
                  </a:cubicBezTo>
                  <a:lnTo>
                    <a:pt x="1936" y="347"/>
                  </a:lnTo>
                  <a:cubicBezTo>
                    <a:pt x="1785" y="130"/>
                    <a:pt x="1538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78"/>
            <p:cNvSpPr/>
            <p:nvPr/>
          </p:nvSpPr>
          <p:spPr>
            <a:xfrm>
              <a:off x="4814810" y="4248757"/>
              <a:ext cx="301518" cy="354450"/>
            </a:xfrm>
            <a:custGeom>
              <a:avLst/>
              <a:gdLst/>
              <a:ahLst/>
              <a:cxnLst/>
              <a:rect l="l" t="t" r="r" b="b"/>
              <a:pathLst>
                <a:path w="9678" h="11377" extrusionOk="0">
                  <a:moveTo>
                    <a:pt x="1185" y="1221"/>
                  </a:moveTo>
                  <a:cubicBezTo>
                    <a:pt x="1194" y="1221"/>
                    <a:pt x="1200" y="1223"/>
                    <a:pt x="1212" y="1225"/>
                  </a:cubicBezTo>
                  <a:lnTo>
                    <a:pt x="1534" y="1362"/>
                  </a:lnTo>
                  <a:cubicBezTo>
                    <a:pt x="1640" y="1406"/>
                    <a:pt x="1729" y="1474"/>
                    <a:pt x="1800" y="1563"/>
                  </a:cubicBezTo>
                  <a:cubicBezTo>
                    <a:pt x="1580" y="1666"/>
                    <a:pt x="1383" y="1808"/>
                    <a:pt x="1214" y="1977"/>
                  </a:cubicBezTo>
                  <a:cubicBezTo>
                    <a:pt x="1120" y="1836"/>
                    <a:pt x="1079" y="1666"/>
                    <a:pt x="1097" y="1492"/>
                  </a:cubicBezTo>
                  <a:lnTo>
                    <a:pt x="1118" y="1282"/>
                  </a:lnTo>
                  <a:cubicBezTo>
                    <a:pt x="1120" y="1252"/>
                    <a:pt x="1141" y="1237"/>
                    <a:pt x="1152" y="1230"/>
                  </a:cubicBezTo>
                  <a:cubicBezTo>
                    <a:pt x="1159" y="1225"/>
                    <a:pt x="1171" y="1221"/>
                    <a:pt x="1185" y="1221"/>
                  </a:cubicBezTo>
                  <a:close/>
                  <a:moveTo>
                    <a:pt x="7339" y="1220"/>
                  </a:moveTo>
                  <a:cubicBezTo>
                    <a:pt x="7354" y="1220"/>
                    <a:pt x="7367" y="1226"/>
                    <a:pt x="7374" y="1230"/>
                  </a:cubicBezTo>
                  <a:cubicBezTo>
                    <a:pt x="7385" y="1236"/>
                    <a:pt x="7403" y="1252"/>
                    <a:pt x="7408" y="1280"/>
                  </a:cubicBezTo>
                  <a:lnTo>
                    <a:pt x="7429" y="1492"/>
                  </a:lnTo>
                  <a:cubicBezTo>
                    <a:pt x="7447" y="1662"/>
                    <a:pt x="7406" y="1835"/>
                    <a:pt x="7312" y="1977"/>
                  </a:cubicBezTo>
                  <a:cubicBezTo>
                    <a:pt x="7143" y="1808"/>
                    <a:pt x="6946" y="1667"/>
                    <a:pt x="6725" y="1563"/>
                  </a:cubicBezTo>
                  <a:cubicBezTo>
                    <a:pt x="6795" y="1474"/>
                    <a:pt x="6885" y="1404"/>
                    <a:pt x="6992" y="1360"/>
                  </a:cubicBezTo>
                  <a:lnTo>
                    <a:pt x="7314" y="1225"/>
                  </a:lnTo>
                  <a:cubicBezTo>
                    <a:pt x="7323" y="1221"/>
                    <a:pt x="7331" y="1220"/>
                    <a:pt x="7339" y="1220"/>
                  </a:cubicBezTo>
                  <a:close/>
                  <a:moveTo>
                    <a:pt x="2897" y="1593"/>
                  </a:moveTo>
                  <a:lnTo>
                    <a:pt x="2902" y="1941"/>
                  </a:lnTo>
                  <a:cubicBezTo>
                    <a:pt x="2902" y="2003"/>
                    <a:pt x="2858" y="2021"/>
                    <a:pt x="2838" y="2025"/>
                  </a:cubicBezTo>
                  <a:cubicBezTo>
                    <a:pt x="2832" y="2026"/>
                    <a:pt x="2822" y="2028"/>
                    <a:pt x="2812" y="2028"/>
                  </a:cubicBezTo>
                  <a:cubicBezTo>
                    <a:pt x="2789" y="2028"/>
                    <a:pt x="2761" y="2019"/>
                    <a:pt x="2742" y="1980"/>
                  </a:cubicBezTo>
                  <a:lnTo>
                    <a:pt x="2581" y="1662"/>
                  </a:lnTo>
                  <a:cubicBezTo>
                    <a:pt x="2684" y="1637"/>
                    <a:pt x="2790" y="1612"/>
                    <a:pt x="2897" y="1593"/>
                  </a:cubicBezTo>
                  <a:close/>
                  <a:moveTo>
                    <a:pt x="5629" y="1596"/>
                  </a:moveTo>
                  <a:cubicBezTo>
                    <a:pt x="5735" y="1619"/>
                    <a:pt x="5839" y="1641"/>
                    <a:pt x="5945" y="1667"/>
                  </a:cubicBezTo>
                  <a:lnTo>
                    <a:pt x="5783" y="1984"/>
                  </a:lnTo>
                  <a:cubicBezTo>
                    <a:pt x="5764" y="2023"/>
                    <a:pt x="5733" y="2030"/>
                    <a:pt x="5710" y="2030"/>
                  </a:cubicBezTo>
                  <a:cubicBezTo>
                    <a:pt x="5701" y="2030"/>
                    <a:pt x="5693" y="2029"/>
                    <a:pt x="5687" y="2028"/>
                  </a:cubicBezTo>
                  <a:cubicBezTo>
                    <a:pt x="5668" y="2023"/>
                    <a:pt x="5623" y="2005"/>
                    <a:pt x="5623" y="1945"/>
                  </a:cubicBezTo>
                  <a:lnTo>
                    <a:pt x="5629" y="1596"/>
                  </a:lnTo>
                  <a:close/>
                  <a:moveTo>
                    <a:pt x="4261" y="1457"/>
                  </a:moveTo>
                  <a:cubicBezTo>
                    <a:pt x="4372" y="1457"/>
                    <a:pt x="4482" y="1460"/>
                    <a:pt x="4593" y="1465"/>
                  </a:cubicBezTo>
                  <a:lnTo>
                    <a:pt x="4346" y="2398"/>
                  </a:lnTo>
                  <a:cubicBezTo>
                    <a:pt x="4331" y="2460"/>
                    <a:pt x="4280" y="2467"/>
                    <a:pt x="4257" y="2467"/>
                  </a:cubicBezTo>
                  <a:cubicBezTo>
                    <a:pt x="4235" y="2467"/>
                    <a:pt x="4184" y="2460"/>
                    <a:pt x="4168" y="2398"/>
                  </a:cubicBezTo>
                  <a:lnTo>
                    <a:pt x="3928" y="1465"/>
                  </a:lnTo>
                  <a:cubicBezTo>
                    <a:pt x="4039" y="1460"/>
                    <a:pt x="4150" y="1457"/>
                    <a:pt x="4261" y="1457"/>
                  </a:cubicBezTo>
                  <a:close/>
                  <a:moveTo>
                    <a:pt x="860" y="334"/>
                  </a:moveTo>
                  <a:cubicBezTo>
                    <a:pt x="914" y="334"/>
                    <a:pt x="967" y="345"/>
                    <a:pt x="1020" y="368"/>
                  </a:cubicBezTo>
                  <a:lnTo>
                    <a:pt x="1680" y="644"/>
                  </a:lnTo>
                  <a:cubicBezTo>
                    <a:pt x="2019" y="786"/>
                    <a:pt x="2300" y="1028"/>
                    <a:pt x="2488" y="1342"/>
                  </a:cubicBezTo>
                  <a:lnTo>
                    <a:pt x="2490" y="1348"/>
                  </a:lnTo>
                  <a:cubicBezTo>
                    <a:pt x="2456" y="1351"/>
                    <a:pt x="2423" y="1362"/>
                    <a:pt x="2387" y="1372"/>
                  </a:cubicBezTo>
                  <a:lnTo>
                    <a:pt x="2140" y="1438"/>
                  </a:lnTo>
                  <a:cubicBezTo>
                    <a:pt x="2133" y="1442"/>
                    <a:pt x="2129" y="1444"/>
                    <a:pt x="2122" y="1444"/>
                  </a:cubicBezTo>
                  <a:cubicBezTo>
                    <a:pt x="2012" y="1268"/>
                    <a:pt x="1854" y="1134"/>
                    <a:pt x="1662" y="1053"/>
                  </a:cubicBezTo>
                  <a:lnTo>
                    <a:pt x="1340" y="916"/>
                  </a:lnTo>
                  <a:cubicBezTo>
                    <a:pt x="1290" y="895"/>
                    <a:pt x="1238" y="885"/>
                    <a:pt x="1186" y="885"/>
                  </a:cubicBezTo>
                  <a:cubicBezTo>
                    <a:pt x="1115" y="885"/>
                    <a:pt x="1045" y="904"/>
                    <a:pt x="983" y="941"/>
                  </a:cubicBezTo>
                  <a:cubicBezTo>
                    <a:pt x="874" y="1005"/>
                    <a:pt x="802" y="1117"/>
                    <a:pt x="787" y="1243"/>
                  </a:cubicBezTo>
                  <a:lnTo>
                    <a:pt x="764" y="1454"/>
                  </a:lnTo>
                  <a:cubicBezTo>
                    <a:pt x="734" y="1739"/>
                    <a:pt x="818" y="2018"/>
                    <a:pt x="992" y="2236"/>
                  </a:cubicBezTo>
                  <a:cubicBezTo>
                    <a:pt x="928" y="2325"/>
                    <a:pt x="871" y="2421"/>
                    <a:pt x="819" y="2519"/>
                  </a:cubicBezTo>
                  <a:cubicBezTo>
                    <a:pt x="503" y="2160"/>
                    <a:pt x="345" y="1683"/>
                    <a:pt x="398" y="1196"/>
                  </a:cubicBezTo>
                  <a:lnTo>
                    <a:pt x="451" y="701"/>
                  </a:lnTo>
                  <a:cubicBezTo>
                    <a:pt x="464" y="571"/>
                    <a:pt x="539" y="459"/>
                    <a:pt x="651" y="393"/>
                  </a:cubicBezTo>
                  <a:cubicBezTo>
                    <a:pt x="716" y="354"/>
                    <a:pt x="787" y="334"/>
                    <a:pt x="860" y="334"/>
                  </a:cubicBezTo>
                  <a:close/>
                  <a:moveTo>
                    <a:pt x="7737" y="7844"/>
                  </a:moveTo>
                  <a:cubicBezTo>
                    <a:pt x="7799" y="7844"/>
                    <a:pt x="7861" y="7849"/>
                    <a:pt x="7923" y="7854"/>
                  </a:cubicBezTo>
                  <a:cubicBezTo>
                    <a:pt x="7872" y="8133"/>
                    <a:pt x="7772" y="8414"/>
                    <a:pt x="7630" y="8686"/>
                  </a:cubicBezTo>
                  <a:cubicBezTo>
                    <a:pt x="7419" y="8464"/>
                    <a:pt x="7246" y="8219"/>
                    <a:pt x="7124" y="7966"/>
                  </a:cubicBezTo>
                  <a:cubicBezTo>
                    <a:pt x="7246" y="7913"/>
                    <a:pt x="7379" y="7877"/>
                    <a:pt x="7515" y="7860"/>
                  </a:cubicBezTo>
                  <a:cubicBezTo>
                    <a:pt x="7587" y="7849"/>
                    <a:pt x="7664" y="7844"/>
                    <a:pt x="7737" y="7844"/>
                  </a:cubicBezTo>
                  <a:close/>
                  <a:moveTo>
                    <a:pt x="8250" y="7925"/>
                  </a:moveTo>
                  <a:cubicBezTo>
                    <a:pt x="8407" y="7982"/>
                    <a:pt x="8561" y="8064"/>
                    <a:pt x="8698" y="8169"/>
                  </a:cubicBezTo>
                  <a:cubicBezTo>
                    <a:pt x="8750" y="8206"/>
                    <a:pt x="8796" y="8245"/>
                    <a:pt x="8840" y="8290"/>
                  </a:cubicBezTo>
                  <a:cubicBezTo>
                    <a:pt x="8812" y="8642"/>
                    <a:pt x="8704" y="9004"/>
                    <a:pt x="8519" y="9353"/>
                  </a:cubicBezTo>
                  <a:cubicBezTo>
                    <a:pt x="8352" y="9266"/>
                    <a:pt x="8188" y="9164"/>
                    <a:pt x="8034" y="9045"/>
                  </a:cubicBezTo>
                  <a:cubicBezTo>
                    <a:pt x="7980" y="9006"/>
                    <a:pt x="7929" y="8963"/>
                    <a:pt x="7881" y="8921"/>
                  </a:cubicBezTo>
                  <a:cubicBezTo>
                    <a:pt x="8060" y="8601"/>
                    <a:pt x="8188" y="8261"/>
                    <a:pt x="8250" y="7925"/>
                  </a:cubicBezTo>
                  <a:close/>
                  <a:moveTo>
                    <a:pt x="9123" y="8651"/>
                  </a:moveTo>
                  <a:cubicBezTo>
                    <a:pt x="9221" y="8823"/>
                    <a:pt x="9287" y="9017"/>
                    <a:pt x="9317" y="9221"/>
                  </a:cubicBezTo>
                  <a:cubicBezTo>
                    <a:pt x="9336" y="9360"/>
                    <a:pt x="9338" y="9497"/>
                    <a:pt x="9320" y="9630"/>
                  </a:cubicBezTo>
                  <a:cubicBezTo>
                    <a:pt x="9153" y="9600"/>
                    <a:pt x="8988" y="9552"/>
                    <a:pt x="8823" y="9488"/>
                  </a:cubicBezTo>
                  <a:cubicBezTo>
                    <a:pt x="8965" y="9214"/>
                    <a:pt x="9064" y="8933"/>
                    <a:pt x="9123" y="8651"/>
                  </a:cubicBezTo>
                  <a:close/>
                  <a:moveTo>
                    <a:pt x="6182" y="9059"/>
                  </a:moveTo>
                  <a:cubicBezTo>
                    <a:pt x="6315" y="9315"/>
                    <a:pt x="6487" y="9559"/>
                    <a:pt x="6699" y="9783"/>
                  </a:cubicBezTo>
                  <a:cubicBezTo>
                    <a:pt x="6555" y="9889"/>
                    <a:pt x="6407" y="9982"/>
                    <a:pt x="6256" y="10055"/>
                  </a:cubicBezTo>
                  <a:cubicBezTo>
                    <a:pt x="6206" y="9930"/>
                    <a:pt x="6171" y="9799"/>
                    <a:pt x="6150" y="9662"/>
                  </a:cubicBezTo>
                  <a:cubicBezTo>
                    <a:pt x="6121" y="9457"/>
                    <a:pt x="6132" y="9253"/>
                    <a:pt x="6182" y="9059"/>
                  </a:cubicBezTo>
                  <a:close/>
                  <a:moveTo>
                    <a:pt x="6829" y="8124"/>
                  </a:moveTo>
                  <a:cubicBezTo>
                    <a:pt x="6997" y="8464"/>
                    <a:pt x="7241" y="8787"/>
                    <a:pt x="7543" y="9068"/>
                  </a:cubicBezTo>
                  <a:cubicBezTo>
                    <a:pt x="7550" y="9075"/>
                    <a:pt x="7557" y="9081"/>
                    <a:pt x="7563" y="9086"/>
                  </a:cubicBezTo>
                  <a:cubicBezTo>
                    <a:pt x="7648" y="9164"/>
                    <a:pt x="7739" y="9239"/>
                    <a:pt x="7833" y="9310"/>
                  </a:cubicBezTo>
                  <a:cubicBezTo>
                    <a:pt x="8042" y="9470"/>
                    <a:pt x="8270" y="9605"/>
                    <a:pt x="8503" y="9712"/>
                  </a:cubicBezTo>
                  <a:cubicBezTo>
                    <a:pt x="8513" y="9719"/>
                    <a:pt x="8522" y="9724"/>
                    <a:pt x="8533" y="9726"/>
                  </a:cubicBezTo>
                  <a:cubicBezTo>
                    <a:pt x="8768" y="9831"/>
                    <a:pt x="9009" y="9907"/>
                    <a:pt x="9247" y="9952"/>
                  </a:cubicBezTo>
                  <a:cubicBezTo>
                    <a:pt x="9171" y="10181"/>
                    <a:pt x="9047" y="10383"/>
                    <a:pt x="8885" y="10551"/>
                  </a:cubicBezTo>
                  <a:cubicBezTo>
                    <a:pt x="8371" y="10508"/>
                    <a:pt x="7834" y="10291"/>
                    <a:pt x="7362" y="9934"/>
                  </a:cubicBezTo>
                  <a:cubicBezTo>
                    <a:pt x="6887" y="9577"/>
                    <a:pt x="6535" y="9116"/>
                    <a:pt x="6354" y="8633"/>
                  </a:cubicBezTo>
                  <a:cubicBezTo>
                    <a:pt x="6386" y="8579"/>
                    <a:pt x="6422" y="8528"/>
                    <a:pt x="6459" y="8476"/>
                  </a:cubicBezTo>
                  <a:cubicBezTo>
                    <a:pt x="6564" y="8340"/>
                    <a:pt x="6690" y="8219"/>
                    <a:pt x="6829" y="8124"/>
                  </a:cubicBezTo>
                  <a:close/>
                  <a:moveTo>
                    <a:pt x="6939" y="10019"/>
                  </a:moveTo>
                  <a:cubicBezTo>
                    <a:pt x="7010" y="10081"/>
                    <a:pt x="7083" y="10144"/>
                    <a:pt x="7159" y="10200"/>
                  </a:cubicBezTo>
                  <a:cubicBezTo>
                    <a:pt x="7291" y="10300"/>
                    <a:pt x="7427" y="10389"/>
                    <a:pt x="7566" y="10469"/>
                  </a:cubicBezTo>
                  <a:cubicBezTo>
                    <a:pt x="7358" y="10622"/>
                    <a:pt x="7141" y="10741"/>
                    <a:pt x="6921" y="10822"/>
                  </a:cubicBezTo>
                  <a:cubicBezTo>
                    <a:pt x="6869" y="10790"/>
                    <a:pt x="6820" y="10755"/>
                    <a:pt x="6768" y="10716"/>
                  </a:cubicBezTo>
                  <a:cubicBezTo>
                    <a:pt x="6628" y="10613"/>
                    <a:pt x="6510" y="10485"/>
                    <a:pt x="6414" y="10348"/>
                  </a:cubicBezTo>
                  <a:cubicBezTo>
                    <a:pt x="6594" y="10259"/>
                    <a:pt x="6770" y="10147"/>
                    <a:pt x="6939" y="10019"/>
                  </a:cubicBezTo>
                  <a:close/>
                  <a:moveTo>
                    <a:pt x="7898" y="10632"/>
                  </a:moveTo>
                  <a:cubicBezTo>
                    <a:pt x="8103" y="10721"/>
                    <a:pt x="8314" y="10790"/>
                    <a:pt x="8522" y="10831"/>
                  </a:cubicBezTo>
                  <a:cubicBezTo>
                    <a:pt x="8350" y="10933"/>
                    <a:pt x="8156" y="10998"/>
                    <a:pt x="7952" y="11025"/>
                  </a:cubicBezTo>
                  <a:cubicBezTo>
                    <a:pt x="7877" y="11035"/>
                    <a:pt x="7802" y="11041"/>
                    <a:pt x="7727" y="11041"/>
                  </a:cubicBezTo>
                  <a:cubicBezTo>
                    <a:pt x="7599" y="11041"/>
                    <a:pt x="7472" y="11025"/>
                    <a:pt x="7349" y="10995"/>
                  </a:cubicBezTo>
                  <a:cubicBezTo>
                    <a:pt x="7539" y="10897"/>
                    <a:pt x="7723" y="10774"/>
                    <a:pt x="7898" y="10632"/>
                  </a:cubicBezTo>
                  <a:close/>
                  <a:moveTo>
                    <a:pt x="7659" y="0"/>
                  </a:moveTo>
                  <a:cubicBezTo>
                    <a:pt x="7562" y="0"/>
                    <a:pt x="7465" y="20"/>
                    <a:pt x="7372" y="59"/>
                  </a:cubicBezTo>
                  <a:lnTo>
                    <a:pt x="6711" y="334"/>
                  </a:lnTo>
                  <a:cubicBezTo>
                    <a:pt x="6308" y="503"/>
                    <a:pt x="5972" y="793"/>
                    <a:pt x="5748" y="1170"/>
                  </a:cubicBezTo>
                  <a:lnTo>
                    <a:pt x="5689" y="1268"/>
                  </a:lnTo>
                  <a:cubicBezTo>
                    <a:pt x="5217" y="1173"/>
                    <a:pt x="4738" y="1125"/>
                    <a:pt x="4260" y="1125"/>
                  </a:cubicBezTo>
                  <a:cubicBezTo>
                    <a:pt x="3781" y="1125"/>
                    <a:pt x="3302" y="1173"/>
                    <a:pt x="2831" y="1268"/>
                  </a:cubicBezTo>
                  <a:lnTo>
                    <a:pt x="2773" y="1170"/>
                  </a:lnTo>
                  <a:cubicBezTo>
                    <a:pt x="2547" y="795"/>
                    <a:pt x="2213" y="505"/>
                    <a:pt x="1809" y="334"/>
                  </a:cubicBezTo>
                  <a:lnTo>
                    <a:pt x="1148" y="59"/>
                  </a:lnTo>
                  <a:cubicBezTo>
                    <a:pt x="1055" y="20"/>
                    <a:pt x="957" y="1"/>
                    <a:pt x="860" y="1"/>
                  </a:cubicBezTo>
                  <a:cubicBezTo>
                    <a:pt x="730" y="1"/>
                    <a:pt x="600" y="35"/>
                    <a:pt x="485" y="103"/>
                  </a:cubicBezTo>
                  <a:cubicBezTo>
                    <a:pt x="281" y="224"/>
                    <a:pt x="149" y="429"/>
                    <a:pt x="123" y="663"/>
                  </a:cubicBezTo>
                  <a:lnTo>
                    <a:pt x="69" y="1159"/>
                  </a:lnTo>
                  <a:cubicBezTo>
                    <a:pt x="0" y="1797"/>
                    <a:pt x="233" y="2423"/>
                    <a:pt x="686" y="2858"/>
                  </a:cubicBezTo>
                  <a:cubicBezTo>
                    <a:pt x="665" y="2936"/>
                    <a:pt x="645" y="3015"/>
                    <a:pt x="631" y="3095"/>
                  </a:cubicBezTo>
                  <a:lnTo>
                    <a:pt x="579" y="3388"/>
                  </a:lnTo>
                  <a:cubicBezTo>
                    <a:pt x="565" y="3479"/>
                    <a:pt x="624" y="3566"/>
                    <a:pt x="716" y="3580"/>
                  </a:cubicBezTo>
                  <a:cubicBezTo>
                    <a:pt x="726" y="3582"/>
                    <a:pt x="736" y="3582"/>
                    <a:pt x="745" y="3582"/>
                  </a:cubicBezTo>
                  <a:cubicBezTo>
                    <a:pt x="825" y="3582"/>
                    <a:pt x="896" y="3526"/>
                    <a:pt x="908" y="3445"/>
                  </a:cubicBezTo>
                  <a:lnTo>
                    <a:pt x="960" y="3152"/>
                  </a:lnTo>
                  <a:cubicBezTo>
                    <a:pt x="1075" y="2483"/>
                    <a:pt x="1573" y="1936"/>
                    <a:pt x="2227" y="1762"/>
                  </a:cubicBezTo>
                  <a:lnTo>
                    <a:pt x="2252" y="1755"/>
                  </a:lnTo>
                  <a:lnTo>
                    <a:pt x="2444" y="2135"/>
                  </a:lnTo>
                  <a:cubicBezTo>
                    <a:pt x="2518" y="2279"/>
                    <a:pt x="2657" y="2362"/>
                    <a:pt x="2812" y="2362"/>
                  </a:cubicBezTo>
                  <a:cubicBezTo>
                    <a:pt x="2847" y="2362"/>
                    <a:pt x="2879" y="2359"/>
                    <a:pt x="2915" y="2350"/>
                  </a:cubicBezTo>
                  <a:cubicBezTo>
                    <a:pt x="3109" y="2304"/>
                    <a:pt x="3235" y="2137"/>
                    <a:pt x="3233" y="1939"/>
                  </a:cubicBezTo>
                  <a:lnTo>
                    <a:pt x="3226" y="1534"/>
                  </a:lnTo>
                  <a:cubicBezTo>
                    <a:pt x="3347" y="1516"/>
                    <a:pt x="3466" y="1500"/>
                    <a:pt x="3587" y="1490"/>
                  </a:cubicBezTo>
                  <a:lnTo>
                    <a:pt x="3841" y="2481"/>
                  </a:lnTo>
                  <a:cubicBezTo>
                    <a:pt x="3891" y="2672"/>
                    <a:pt x="4056" y="2801"/>
                    <a:pt x="4253" y="2801"/>
                  </a:cubicBezTo>
                  <a:lnTo>
                    <a:pt x="4255" y="2801"/>
                  </a:lnTo>
                  <a:cubicBezTo>
                    <a:pt x="4450" y="2801"/>
                    <a:pt x="4618" y="2673"/>
                    <a:pt x="4666" y="2483"/>
                  </a:cubicBezTo>
                  <a:lnTo>
                    <a:pt x="4929" y="1488"/>
                  </a:lnTo>
                  <a:cubicBezTo>
                    <a:pt x="5051" y="1499"/>
                    <a:pt x="5172" y="1515"/>
                    <a:pt x="5293" y="1534"/>
                  </a:cubicBezTo>
                  <a:lnTo>
                    <a:pt x="5286" y="1939"/>
                  </a:lnTo>
                  <a:cubicBezTo>
                    <a:pt x="5284" y="2137"/>
                    <a:pt x="5410" y="2304"/>
                    <a:pt x="5604" y="2350"/>
                  </a:cubicBezTo>
                  <a:cubicBezTo>
                    <a:pt x="5639" y="2359"/>
                    <a:pt x="5675" y="2362"/>
                    <a:pt x="5707" y="2362"/>
                  </a:cubicBezTo>
                  <a:cubicBezTo>
                    <a:pt x="5862" y="2362"/>
                    <a:pt x="6000" y="2279"/>
                    <a:pt x="6075" y="2135"/>
                  </a:cubicBezTo>
                  <a:lnTo>
                    <a:pt x="6267" y="1755"/>
                  </a:lnTo>
                  <a:lnTo>
                    <a:pt x="6292" y="1762"/>
                  </a:lnTo>
                  <a:cubicBezTo>
                    <a:pt x="6948" y="1939"/>
                    <a:pt x="7445" y="2483"/>
                    <a:pt x="7559" y="3152"/>
                  </a:cubicBezTo>
                  <a:lnTo>
                    <a:pt x="7877" y="4996"/>
                  </a:lnTo>
                  <a:cubicBezTo>
                    <a:pt x="7998" y="5711"/>
                    <a:pt x="7648" y="6413"/>
                    <a:pt x="6999" y="6742"/>
                  </a:cubicBezTo>
                  <a:lnTo>
                    <a:pt x="5572" y="7463"/>
                  </a:lnTo>
                  <a:cubicBezTo>
                    <a:pt x="5160" y="7672"/>
                    <a:pt x="4709" y="7777"/>
                    <a:pt x="4256" y="7777"/>
                  </a:cubicBezTo>
                  <a:cubicBezTo>
                    <a:pt x="3804" y="7777"/>
                    <a:pt x="3352" y="7672"/>
                    <a:pt x="2940" y="7463"/>
                  </a:cubicBezTo>
                  <a:lnTo>
                    <a:pt x="1514" y="6742"/>
                  </a:lnTo>
                  <a:cubicBezTo>
                    <a:pt x="866" y="6413"/>
                    <a:pt x="514" y="5711"/>
                    <a:pt x="636" y="4996"/>
                  </a:cubicBezTo>
                  <a:lnTo>
                    <a:pt x="786" y="4126"/>
                  </a:lnTo>
                  <a:cubicBezTo>
                    <a:pt x="800" y="4033"/>
                    <a:pt x="741" y="3948"/>
                    <a:pt x="649" y="3932"/>
                  </a:cubicBezTo>
                  <a:cubicBezTo>
                    <a:pt x="639" y="3930"/>
                    <a:pt x="629" y="3929"/>
                    <a:pt x="620" y="3929"/>
                  </a:cubicBezTo>
                  <a:cubicBezTo>
                    <a:pt x="540" y="3929"/>
                    <a:pt x="469" y="3986"/>
                    <a:pt x="457" y="4067"/>
                  </a:cubicBezTo>
                  <a:lnTo>
                    <a:pt x="307" y="4938"/>
                  </a:lnTo>
                  <a:cubicBezTo>
                    <a:pt x="236" y="5357"/>
                    <a:pt x="299" y="5780"/>
                    <a:pt x="489" y="6162"/>
                  </a:cubicBezTo>
                  <a:cubicBezTo>
                    <a:pt x="661" y="6502"/>
                    <a:pt x="921" y="6779"/>
                    <a:pt x="1242" y="6973"/>
                  </a:cubicBezTo>
                  <a:lnTo>
                    <a:pt x="933" y="7469"/>
                  </a:lnTo>
                  <a:cubicBezTo>
                    <a:pt x="386" y="8352"/>
                    <a:pt x="140" y="9408"/>
                    <a:pt x="242" y="10444"/>
                  </a:cubicBezTo>
                  <a:lnTo>
                    <a:pt x="281" y="10826"/>
                  </a:lnTo>
                  <a:cubicBezTo>
                    <a:pt x="311" y="11139"/>
                    <a:pt x="574" y="11377"/>
                    <a:pt x="889" y="11377"/>
                  </a:cubicBezTo>
                  <a:lnTo>
                    <a:pt x="4546" y="11377"/>
                  </a:lnTo>
                  <a:cubicBezTo>
                    <a:pt x="4637" y="11377"/>
                    <a:pt x="4712" y="11301"/>
                    <a:pt x="4712" y="11210"/>
                  </a:cubicBezTo>
                  <a:cubicBezTo>
                    <a:pt x="4712" y="11119"/>
                    <a:pt x="4637" y="11043"/>
                    <a:pt x="4546" y="11043"/>
                  </a:cubicBezTo>
                  <a:lnTo>
                    <a:pt x="2467" y="11043"/>
                  </a:lnTo>
                  <a:lnTo>
                    <a:pt x="2467" y="10563"/>
                  </a:lnTo>
                  <a:cubicBezTo>
                    <a:pt x="2467" y="10360"/>
                    <a:pt x="2506" y="10163"/>
                    <a:pt x="2582" y="9976"/>
                  </a:cubicBezTo>
                  <a:lnTo>
                    <a:pt x="2620" y="9884"/>
                  </a:lnTo>
                  <a:cubicBezTo>
                    <a:pt x="2655" y="9799"/>
                    <a:pt x="2614" y="9701"/>
                    <a:pt x="2529" y="9665"/>
                  </a:cubicBezTo>
                  <a:cubicBezTo>
                    <a:pt x="2508" y="9657"/>
                    <a:pt x="2487" y="9653"/>
                    <a:pt x="2465" y="9653"/>
                  </a:cubicBezTo>
                  <a:cubicBezTo>
                    <a:pt x="2400" y="9653"/>
                    <a:pt x="2337" y="9692"/>
                    <a:pt x="2311" y="9756"/>
                  </a:cubicBezTo>
                  <a:lnTo>
                    <a:pt x="2273" y="9850"/>
                  </a:lnTo>
                  <a:cubicBezTo>
                    <a:pt x="2179" y="10076"/>
                    <a:pt x="2131" y="10316"/>
                    <a:pt x="2131" y="10563"/>
                  </a:cubicBezTo>
                  <a:lnTo>
                    <a:pt x="2131" y="11041"/>
                  </a:lnTo>
                  <a:lnTo>
                    <a:pt x="887" y="11041"/>
                  </a:lnTo>
                  <a:cubicBezTo>
                    <a:pt x="743" y="11041"/>
                    <a:pt x="624" y="10934"/>
                    <a:pt x="611" y="10790"/>
                  </a:cubicBezTo>
                  <a:lnTo>
                    <a:pt x="574" y="10408"/>
                  </a:lnTo>
                  <a:cubicBezTo>
                    <a:pt x="478" y="9445"/>
                    <a:pt x="707" y="8464"/>
                    <a:pt x="1217" y="7641"/>
                  </a:cubicBezTo>
                  <a:lnTo>
                    <a:pt x="1537" y="7126"/>
                  </a:lnTo>
                  <a:lnTo>
                    <a:pt x="2787" y="7760"/>
                  </a:lnTo>
                  <a:cubicBezTo>
                    <a:pt x="3245" y="7993"/>
                    <a:pt x="3750" y="8108"/>
                    <a:pt x="4253" y="8108"/>
                  </a:cubicBezTo>
                  <a:cubicBezTo>
                    <a:pt x="4756" y="8108"/>
                    <a:pt x="5261" y="7993"/>
                    <a:pt x="5719" y="7760"/>
                  </a:cubicBezTo>
                  <a:lnTo>
                    <a:pt x="6967" y="7126"/>
                  </a:lnTo>
                  <a:lnTo>
                    <a:pt x="7243" y="7570"/>
                  </a:lnTo>
                  <a:cubicBezTo>
                    <a:pt x="6821" y="7677"/>
                    <a:pt x="6450" y="7924"/>
                    <a:pt x="6183" y="8276"/>
                  </a:cubicBezTo>
                  <a:cubicBezTo>
                    <a:pt x="5872" y="8686"/>
                    <a:pt x="5739" y="9194"/>
                    <a:pt x="5810" y="9706"/>
                  </a:cubicBezTo>
                  <a:cubicBezTo>
                    <a:pt x="5865" y="10112"/>
                    <a:pt x="6045" y="10481"/>
                    <a:pt x="6324" y="10773"/>
                  </a:cubicBezTo>
                  <a:lnTo>
                    <a:pt x="6256" y="10847"/>
                  </a:lnTo>
                  <a:cubicBezTo>
                    <a:pt x="6150" y="10970"/>
                    <a:pt x="5995" y="11039"/>
                    <a:pt x="5831" y="11039"/>
                  </a:cubicBezTo>
                  <a:lnTo>
                    <a:pt x="5234" y="11039"/>
                  </a:lnTo>
                  <a:cubicBezTo>
                    <a:pt x="5144" y="11039"/>
                    <a:pt x="5067" y="11114"/>
                    <a:pt x="5067" y="11205"/>
                  </a:cubicBezTo>
                  <a:cubicBezTo>
                    <a:pt x="5067" y="11297"/>
                    <a:pt x="5144" y="11372"/>
                    <a:pt x="5234" y="11372"/>
                  </a:cubicBezTo>
                  <a:lnTo>
                    <a:pt x="5831" y="11372"/>
                  </a:lnTo>
                  <a:cubicBezTo>
                    <a:pt x="6089" y="11372"/>
                    <a:pt x="6336" y="11261"/>
                    <a:pt x="6507" y="11068"/>
                  </a:cubicBezTo>
                  <a:lnTo>
                    <a:pt x="6574" y="10991"/>
                  </a:lnTo>
                  <a:cubicBezTo>
                    <a:pt x="6910" y="11240"/>
                    <a:pt x="7310" y="11372"/>
                    <a:pt x="7721" y="11372"/>
                  </a:cubicBezTo>
                  <a:cubicBezTo>
                    <a:pt x="7810" y="11372"/>
                    <a:pt x="7898" y="11365"/>
                    <a:pt x="7989" y="11354"/>
                  </a:cubicBezTo>
                  <a:cubicBezTo>
                    <a:pt x="8787" y="11244"/>
                    <a:pt x="9439" y="10641"/>
                    <a:pt x="9614" y="9854"/>
                  </a:cubicBezTo>
                  <a:cubicBezTo>
                    <a:pt x="9669" y="9635"/>
                    <a:pt x="9678" y="9406"/>
                    <a:pt x="9647" y="9178"/>
                  </a:cubicBezTo>
                  <a:cubicBezTo>
                    <a:pt x="9576" y="8668"/>
                    <a:pt x="9311" y="8215"/>
                    <a:pt x="8901" y="7904"/>
                  </a:cubicBezTo>
                  <a:cubicBezTo>
                    <a:pt x="8562" y="7647"/>
                    <a:pt x="8157" y="7512"/>
                    <a:pt x="7738" y="7512"/>
                  </a:cubicBezTo>
                  <a:cubicBezTo>
                    <a:pt x="7696" y="7512"/>
                    <a:pt x="7653" y="7514"/>
                    <a:pt x="7611" y="7517"/>
                  </a:cubicBezTo>
                  <a:cubicBezTo>
                    <a:pt x="7602" y="7502"/>
                    <a:pt x="7593" y="7486"/>
                    <a:pt x="7580" y="7470"/>
                  </a:cubicBezTo>
                  <a:lnTo>
                    <a:pt x="7273" y="6975"/>
                  </a:lnTo>
                  <a:cubicBezTo>
                    <a:pt x="7596" y="6783"/>
                    <a:pt x="7854" y="6504"/>
                    <a:pt x="8025" y="6164"/>
                  </a:cubicBezTo>
                  <a:cubicBezTo>
                    <a:pt x="8217" y="5784"/>
                    <a:pt x="8279" y="5361"/>
                    <a:pt x="8208" y="4940"/>
                  </a:cubicBezTo>
                  <a:lnTo>
                    <a:pt x="7890" y="3096"/>
                  </a:lnTo>
                  <a:cubicBezTo>
                    <a:pt x="7836" y="2780"/>
                    <a:pt x="7710" y="2489"/>
                    <a:pt x="7529" y="2238"/>
                  </a:cubicBezTo>
                  <a:cubicBezTo>
                    <a:pt x="7703" y="2021"/>
                    <a:pt x="7788" y="1740"/>
                    <a:pt x="7756" y="1456"/>
                  </a:cubicBezTo>
                  <a:lnTo>
                    <a:pt x="7733" y="1244"/>
                  </a:lnTo>
                  <a:cubicBezTo>
                    <a:pt x="7721" y="1118"/>
                    <a:pt x="7650" y="1010"/>
                    <a:pt x="7538" y="942"/>
                  </a:cubicBezTo>
                  <a:cubicBezTo>
                    <a:pt x="7476" y="906"/>
                    <a:pt x="7407" y="887"/>
                    <a:pt x="7337" y="887"/>
                  </a:cubicBezTo>
                  <a:cubicBezTo>
                    <a:pt x="7284" y="887"/>
                    <a:pt x="7231" y="898"/>
                    <a:pt x="7180" y="919"/>
                  </a:cubicBezTo>
                  <a:lnTo>
                    <a:pt x="6859" y="1054"/>
                  </a:lnTo>
                  <a:cubicBezTo>
                    <a:pt x="6667" y="1134"/>
                    <a:pt x="6507" y="1269"/>
                    <a:pt x="6398" y="1445"/>
                  </a:cubicBezTo>
                  <a:cubicBezTo>
                    <a:pt x="6391" y="1444"/>
                    <a:pt x="6388" y="1440"/>
                    <a:pt x="6381" y="1440"/>
                  </a:cubicBezTo>
                  <a:lnTo>
                    <a:pt x="6134" y="1374"/>
                  </a:lnTo>
                  <a:cubicBezTo>
                    <a:pt x="6098" y="1365"/>
                    <a:pt x="6066" y="1356"/>
                    <a:pt x="6030" y="1348"/>
                  </a:cubicBezTo>
                  <a:lnTo>
                    <a:pt x="6032" y="1344"/>
                  </a:lnTo>
                  <a:cubicBezTo>
                    <a:pt x="6221" y="1028"/>
                    <a:pt x="6501" y="786"/>
                    <a:pt x="6841" y="644"/>
                  </a:cubicBezTo>
                  <a:lnTo>
                    <a:pt x="7500" y="368"/>
                  </a:lnTo>
                  <a:cubicBezTo>
                    <a:pt x="7552" y="346"/>
                    <a:pt x="7607" y="335"/>
                    <a:pt x="7661" y="335"/>
                  </a:cubicBezTo>
                  <a:cubicBezTo>
                    <a:pt x="7733" y="335"/>
                    <a:pt x="7804" y="355"/>
                    <a:pt x="7866" y="393"/>
                  </a:cubicBezTo>
                  <a:cubicBezTo>
                    <a:pt x="7980" y="459"/>
                    <a:pt x="8051" y="573"/>
                    <a:pt x="8067" y="701"/>
                  </a:cubicBezTo>
                  <a:lnTo>
                    <a:pt x="8121" y="1196"/>
                  </a:lnTo>
                  <a:cubicBezTo>
                    <a:pt x="8160" y="1554"/>
                    <a:pt x="8087" y="1909"/>
                    <a:pt x="7909" y="2226"/>
                  </a:cubicBezTo>
                  <a:cubicBezTo>
                    <a:pt x="7865" y="2306"/>
                    <a:pt x="7891" y="2407"/>
                    <a:pt x="7973" y="2451"/>
                  </a:cubicBezTo>
                  <a:cubicBezTo>
                    <a:pt x="8000" y="2466"/>
                    <a:pt x="8029" y="2473"/>
                    <a:pt x="8057" y="2473"/>
                  </a:cubicBezTo>
                  <a:cubicBezTo>
                    <a:pt x="8115" y="2473"/>
                    <a:pt x="8171" y="2443"/>
                    <a:pt x="8201" y="2387"/>
                  </a:cubicBezTo>
                  <a:cubicBezTo>
                    <a:pt x="8412" y="2012"/>
                    <a:pt x="8497" y="1588"/>
                    <a:pt x="8451" y="1159"/>
                  </a:cubicBezTo>
                  <a:lnTo>
                    <a:pt x="8398" y="663"/>
                  </a:lnTo>
                  <a:cubicBezTo>
                    <a:pt x="8371" y="429"/>
                    <a:pt x="8240" y="224"/>
                    <a:pt x="8035" y="103"/>
                  </a:cubicBezTo>
                  <a:cubicBezTo>
                    <a:pt x="7918" y="35"/>
                    <a:pt x="7789" y="0"/>
                    <a:pt x="7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8" name="Google Shape;5318;p78"/>
          <p:cNvGrpSpPr/>
          <p:nvPr/>
        </p:nvGrpSpPr>
        <p:grpSpPr>
          <a:xfrm>
            <a:off x="4074087" y="4006487"/>
            <a:ext cx="263181" cy="327458"/>
            <a:chOff x="4074087" y="3930287"/>
            <a:chExt cx="263181" cy="327458"/>
          </a:xfrm>
        </p:grpSpPr>
        <p:sp>
          <p:nvSpPr>
            <p:cNvPr id="5319" name="Google Shape;5319;p78"/>
            <p:cNvSpPr/>
            <p:nvPr/>
          </p:nvSpPr>
          <p:spPr>
            <a:xfrm>
              <a:off x="4116865" y="4021256"/>
              <a:ext cx="177546" cy="94990"/>
            </a:xfrm>
            <a:custGeom>
              <a:avLst/>
              <a:gdLst/>
              <a:ahLst/>
              <a:cxnLst/>
              <a:rect l="l" t="t" r="r" b="b"/>
              <a:pathLst>
                <a:path w="6168" h="3300" extrusionOk="0">
                  <a:moveTo>
                    <a:pt x="0" y="1"/>
                  </a:moveTo>
                  <a:lnTo>
                    <a:pt x="0" y="2557"/>
                  </a:lnTo>
                  <a:cubicBezTo>
                    <a:pt x="0" y="2969"/>
                    <a:pt x="334" y="3300"/>
                    <a:pt x="743" y="3300"/>
                  </a:cubicBezTo>
                  <a:lnTo>
                    <a:pt x="5426" y="3300"/>
                  </a:lnTo>
                  <a:cubicBezTo>
                    <a:pt x="5837" y="3300"/>
                    <a:pt x="6167" y="2965"/>
                    <a:pt x="6167" y="2557"/>
                  </a:cubicBezTo>
                  <a:lnTo>
                    <a:pt x="6167" y="1"/>
                  </a:lnTo>
                  <a:close/>
                </a:path>
              </a:pathLst>
            </a:custGeom>
            <a:solidFill>
              <a:srgbClr val="867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78"/>
            <p:cNvSpPr/>
            <p:nvPr/>
          </p:nvSpPr>
          <p:spPr>
            <a:xfrm>
              <a:off x="4174067" y="4127685"/>
              <a:ext cx="63154" cy="76626"/>
            </a:xfrm>
            <a:custGeom>
              <a:avLst/>
              <a:gdLst/>
              <a:ahLst/>
              <a:cxnLst/>
              <a:rect l="l" t="t" r="r" b="b"/>
              <a:pathLst>
                <a:path w="2194" h="2662" extrusionOk="0">
                  <a:moveTo>
                    <a:pt x="0" y="1"/>
                  </a:moveTo>
                  <a:lnTo>
                    <a:pt x="0" y="2189"/>
                  </a:lnTo>
                  <a:lnTo>
                    <a:pt x="1097" y="2661"/>
                  </a:lnTo>
                  <a:lnTo>
                    <a:pt x="2193" y="2189"/>
                  </a:lnTo>
                  <a:lnTo>
                    <a:pt x="2190" y="2189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78"/>
            <p:cNvSpPr/>
            <p:nvPr/>
          </p:nvSpPr>
          <p:spPr>
            <a:xfrm>
              <a:off x="4174067" y="4127685"/>
              <a:ext cx="63039" cy="63010"/>
            </a:xfrm>
            <a:custGeom>
              <a:avLst/>
              <a:gdLst/>
              <a:ahLst/>
              <a:cxnLst/>
              <a:rect l="l" t="t" r="r" b="b"/>
              <a:pathLst>
                <a:path w="2190" h="2189" extrusionOk="0">
                  <a:moveTo>
                    <a:pt x="0" y="1"/>
                  </a:moveTo>
                  <a:lnTo>
                    <a:pt x="0" y="2189"/>
                  </a:lnTo>
                  <a:lnTo>
                    <a:pt x="437" y="2189"/>
                  </a:lnTo>
                  <a:lnTo>
                    <a:pt x="437" y="953"/>
                  </a:lnTo>
                  <a:cubicBezTo>
                    <a:pt x="652" y="1001"/>
                    <a:pt x="873" y="1028"/>
                    <a:pt x="1095" y="1028"/>
                  </a:cubicBezTo>
                  <a:cubicBezTo>
                    <a:pt x="1474" y="1028"/>
                    <a:pt x="1843" y="955"/>
                    <a:pt x="2190" y="815"/>
                  </a:cubicBezTo>
                  <a:lnTo>
                    <a:pt x="2190" y="1"/>
                  </a:ln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78"/>
            <p:cNvSpPr/>
            <p:nvPr/>
          </p:nvSpPr>
          <p:spPr>
            <a:xfrm>
              <a:off x="4111943" y="4043769"/>
              <a:ext cx="29389" cy="33794"/>
            </a:xfrm>
            <a:custGeom>
              <a:avLst/>
              <a:gdLst/>
              <a:ahLst/>
              <a:cxnLst/>
              <a:rect l="l" t="t" r="r" b="b"/>
              <a:pathLst>
                <a:path w="1021" h="1174" extrusionOk="0">
                  <a:moveTo>
                    <a:pt x="587" y="1"/>
                  </a:moveTo>
                  <a:cubicBezTo>
                    <a:pt x="264" y="1"/>
                    <a:pt x="0" y="262"/>
                    <a:pt x="0" y="587"/>
                  </a:cubicBezTo>
                  <a:cubicBezTo>
                    <a:pt x="0" y="911"/>
                    <a:pt x="264" y="1174"/>
                    <a:pt x="587" y="1174"/>
                  </a:cubicBezTo>
                  <a:lnTo>
                    <a:pt x="1021" y="1174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78"/>
            <p:cNvSpPr/>
            <p:nvPr/>
          </p:nvSpPr>
          <p:spPr>
            <a:xfrm>
              <a:off x="4269988" y="4043682"/>
              <a:ext cx="29361" cy="33794"/>
            </a:xfrm>
            <a:custGeom>
              <a:avLst/>
              <a:gdLst/>
              <a:ahLst/>
              <a:cxnLst/>
              <a:rect l="l" t="t" r="r" b="b"/>
              <a:pathLst>
                <a:path w="1020" h="1174" extrusionOk="0">
                  <a:moveTo>
                    <a:pt x="1" y="0"/>
                  </a:moveTo>
                  <a:lnTo>
                    <a:pt x="1" y="1173"/>
                  </a:lnTo>
                  <a:lnTo>
                    <a:pt x="434" y="1173"/>
                  </a:lnTo>
                  <a:cubicBezTo>
                    <a:pt x="758" y="1173"/>
                    <a:pt x="1019" y="912"/>
                    <a:pt x="1019" y="587"/>
                  </a:cubicBezTo>
                  <a:cubicBezTo>
                    <a:pt x="1019" y="263"/>
                    <a:pt x="758" y="0"/>
                    <a:pt x="434" y="0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78"/>
            <p:cNvSpPr/>
            <p:nvPr/>
          </p:nvSpPr>
          <p:spPr>
            <a:xfrm>
              <a:off x="4137679" y="3986366"/>
              <a:ext cx="135865" cy="158116"/>
            </a:xfrm>
            <a:custGeom>
              <a:avLst/>
              <a:gdLst/>
              <a:ahLst/>
              <a:cxnLst/>
              <a:rect l="l" t="t" r="r" b="b"/>
              <a:pathLst>
                <a:path w="4720" h="5493" extrusionOk="0">
                  <a:moveTo>
                    <a:pt x="1134" y="1"/>
                  </a:moveTo>
                  <a:cubicBezTo>
                    <a:pt x="509" y="1"/>
                    <a:pt x="0" y="511"/>
                    <a:pt x="0" y="1136"/>
                  </a:cubicBezTo>
                  <a:lnTo>
                    <a:pt x="0" y="3395"/>
                  </a:lnTo>
                  <a:cubicBezTo>
                    <a:pt x="0" y="4065"/>
                    <a:pt x="347" y="4684"/>
                    <a:pt x="916" y="5036"/>
                  </a:cubicBezTo>
                  <a:lnTo>
                    <a:pt x="1054" y="5123"/>
                  </a:lnTo>
                  <a:cubicBezTo>
                    <a:pt x="1454" y="5369"/>
                    <a:pt x="1907" y="5492"/>
                    <a:pt x="2359" y="5492"/>
                  </a:cubicBezTo>
                  <a:cubicBezTo>
                    <a:pt x="2811" y="5492"/>
                    <a:pt x="3264" y="5369"/>
                    <a:pt x="3664" y="5123"/>
                  </a:cubicBezTo>
                  <a:lnTo>
                    <a:pt x="3804" y="5036"/>
                  </a:lnTo>
                  <a:cubicBezTo>
                    <a:pt x="4371" y="4684"/>
                    <a:pt x="4719" y="4065"/>
                    <a:pt x="4719" y="3395"/>
                  </a:cubicBezTo>
                  <a:lnTo>
                    <a:pt x="4719" y="1136"/>
                  </a:lnTo>
                  <a:cubicBezTo>
                    <a:pt x="4719" y="511"/>
                    <a:pt x="4209" y="1"/>
                    <a:pt x="3578" y="1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78"/>
            <p:cNvSpPr/>
            <p:nvPr/>
          </p:nvSpPr>
          <p:spPr>
            <a:xfrm>
              <a:off x="4137679" y="3986366"/>
              <a:ext cx="73805" cy="158116"/>
            </a:xfrm>
            <a:custGeom>
              <a:avLst/>
              <a:gdLst/>
              <a:ahLst/>
              <a:cxnLst/>
              <a:rect l="l" t="t" r="r" b="b"/>
              <a:pathLst>
                <a:path w="2564" h="5493" extrusionOk="0">
                  <a:moveTo>
                    <a:pt x="1134" y="1"/>
                  </a:moveTo>
                  <a:cubicBezTo>
                    <a:pt x="509" y="1"/>
                    <a:pt x="0" y="511"/>
                    <a:pt x="0" y="1136"/>
                  </a:cubicBezTo>
                  <a:lnTo>
                    <a:pt x="0" y="3395"/>
                  </a:lnTo>
                  <a:cubicBezTo>
                    <a:pt x="0" y="4065"/>
                    <a:pt x="347" y="4684"/>
                    <a:pt x="916" y="5036"/>
                  </a:cubicBezTo>
                  <a:lnTo>
                    <a:pt x="1054" y="5123"/>
                  </a:lnTo>
                  <a:cubicBezTo>
                    <a:pt x="1454" y="5370"/>
                    <a:pt x="1906" y="5492"/>
                    <a:pt x="2358" y="5492"/>
                  </a:cubicBezTo>
                  <a:cubicBezTo>
                    <a:pt x="2427" y="5492"/>
                    <a:pt x="2495" y="5489"/>
                    <a:pt x="2563" y="5484"/>
                  </a:cubicBezTo>
                  <a:cubicBezTo>
                    <a:pt x="2181" y="5452"/>
                    <a:pt x="1804" y="5331"/>
                    <a:pt x="1463" y="5123"/>
                  </a:cubicBezTo>
                  <a:lnTo>
                    <a:pt x="1325" y="5036"/>
                  </a:lnTo>
                  <a:cubicBezTo>
                    <a:pt x="754" y="4684"/>
                    <a:pt x="409" y="4065"/>
                    <a:pt x="409" y="3395"/>
                  </a:cubicBezTo>
                  <a:lnTo>
                    <a:pt x="409" y="1136"/>
                  </a:lnTo>
                  <a:cubicBezTo>
                    <a:pt x="409" y="511"/>
                    <a:pt x="918" y="1"/>
                    <a:pt x="1543" y="1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78"/>
            <p:cNvSpPr/>
            <p:nvPr/>
          </p:nvSpPr>
          <p:spPr>
            <a:xfrm>
              <a:off x="4078174" y="4160474"/>
              <a:ext cx="254805" cy="92630"/>
            </a:xfrm>
            <a:custGeom>
              <a:avLst/>
              <a:gdLst/>
              <a:ahLst/>
              <a:cxnLst/>
              <a:rect l="l" t="t" r="r" b="b"/>
              <a:pathLst>
                <a:path w="8852" h="3218" extrusionOk="0">
                  <a:moveTo>
                    <a:pt x="3331" y="1"/>
                  </a:moveTo>
                  <a:lnTo>
                    <a:pt x="1365" y="742"/>
                  </a:lnTo>
                  <a:cubicBezTo>
                    <a:pt x="729" y="982"/>
                    <a:pt x="265" y="1538"/>
                    <a:pt x="141" y="2207"/>
                  </a:cubicBezTo>
                  <a:lnTo>
                    <a:pt x="52" y="2694"/>
                  </a:lnTo>
                  <a:cubicBezTo>
                    <a:pt x="0" y="2966"/>
                    <a:pt x="212" y="3218"/>
                    <a:pt x="489" y="3218"/>
                  </a:cubicBezTo>
                  <a:lnTo>
                    <a:pt x="8365" y="3218"/>
                  </a:lnTo>
                  <a:cubicBezTo>
                    <a:pt x="8644" y="3218"/>
                    <a:pt x="8852" y="2966"/>
                    <a:pt x="8804" y="2694"/>
                  </a:cubicBezTo>
                  <a:lnTo>
                    <a:pt x="8715" y="2207"/>
                  </a:lnTo>
                  <a:cubicBezTo>
                    <a:pt x="8592" y="1538"/>
                    <a:pt x="8128" y="980"/>
                    <a:pt x="7490" y="742"/>
                  </a:cubicBezTo>
                  <a:lnTo>
                    <a:pt x="5524" y="1"/>
                  </a:lnTo>
                  <a:lnTo>
                    <a:pt x="4931" y="964"/>
                  </a:lnTo>
                  <a:cubicBezTo>
                    <a:pt x="4815" y="1153"/>
                    <a:pt x="4621" y="1247"/>
                    <a:pt x="4426" y="1247"/>
                  </a:cubicBezTo>
                  <a:cubicBezTo>
                    <a:pt x="4231" y="1247"/>
                    <a:pt x="4037" y="1153"/>
                    <a:pt x="3921" y="964"/>
                  </a:cubicBezTo>
                  <a:lnTo>
                    <a:pt x="33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78"/>
            <p:cNvSpPr/>
            <p:nvPr/>
          </p:nvSpPr>
          <p:spPr>
            <a:xfrm>
              <a:off x="4078174" y="4160445"/>
              <a:ext cx="101985" cy="92630"/>
            </a:xfrm>
            <a:custGeom>
              <a:avLst/>
              <a:gdLst/>
              <a:ahLst/>
              <a:cxnLst/>
              <a:rect l="l" t="t" r="r" b="b"/>
              <a:pathLst>
                <a:path w="3543" h="3218" extrusionOk="0">
                  <a:moveTo>
                    <a:pt x="3331" y="0"/>
                  </a:moveTo>
                  <a:lnTo>
                    <a:pt x="1365" y="741"/>
                  </a:lnTo>
                  <a:cubicBezTo>
                    <a:pt x="729" y="981"/>
                    <a:pt x="265" y="1538"/>
                    <a:pt x="141" y="2206"/>
                  </a:cubicBezTo>
                  <a:lnTo>
                    <a:pt x="52" y="2693"/>
                  </a:lnTo>
                  <a:cubicBezTo>
                    <a:pt x="0" y="2965"/>
                    <a:pt x="212" y="3217"/>
                    <a:pt x="489" y="3217"/>
                  </a:cubicBezTo>
                  <a:lnTo>
                    <a:pt x="667" y="3217"/>
                  </a:lnTo>
                  <a:cubicBezTo>
                    <a:pt x="614" y="3128"/>
                    <a:pt x="589" y="3018"/>
                    <a:pt x="610" y="2906"/>
                  </a:cubicBezTo>
                  <a:lnTo>
                    <a:pt x="699" y="2419"/>
                  </a:lnTo>
                  <a:cubicBezTo>
                    <a:pt x="820" y="1751"/>
                    <a:pt x="1284" y="1195"/>
                    <a:pt x="1922" y="955"/>
                  </a:cubicBezTo>
                  <a:lnTo>
                    <a:pt x="3543" y="343"/>
                  </a:lnTo>
                  <a:lnTo>
                    <a:pt x="3331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78"/>
            <p:cNvSpPr/>
            <p:nvPr/>
          </p:nvSpPr>
          <p:spPr>
            <a:xfrm>
              <a:off x="4162552" y="4075867"/>
              <a:ext cx="31548" cy="23604"/>
            </a:xfrm>
            <a:custGeom>
              <a:avLst/>
              <a:gdLst/>
              <a:ahLst/>
              <a:cxnLst/>
              <a:rect l="l" t="t" r="r" b="b"/>
              <a:pathLst>
                <a:path w="1096" h="820" extrusionOk="0"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lnTo>
                    <a:pt x="0" y="541"/>
                  </a:lnTo>
                  <a:cubicBezTo>
                    <a:pt x="0" y="695"/>
                    <a:pt x="125" y="820"/>
                    <a:pt x="279" y="820"/>
                  </a:cubicBezTo>
                  <a:lnTo>
                    <a:pt x="816" y="820"/>
                  </a:lnTo>
                  <a:cubicBezTo>
                    <a:pt x="969" y="820"/>
                    <a:pt x="1095" y="693"/>
                    <a:pt x="1095" y="541"/>
                  </a:cubicBezTo>
                  <a:lnTo>
                    <a:pt x="1095" y="279"/>
                  </a:lnTo>
                  <a:cubicBezTo>
                    <a:pt x="1095" y="125"/>
                    <a:pt x="971" y="0"/>
                    <a:pt x="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78"/>
            <p:cNvSpPr/>
            <p:nvPr/>
          </p:nvSpPr>
          <p:spPr>
            <a:xfrm>
              <a:off x="4217248" y="4075867"/>
              <a:ext cx="31548" cy="23604"/>
            </a:xfrm>
            <a:custGeom>
              <a:avLst/>
              <a:gdLst/>
              <a:ahLst/>
              <a:cxnLst/>
              <a:rect l="l" t="t" r="r" b="b"/>
              <a:pathLst>
                <a:path w="1096" h="820" extrusionOk="0"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lnTo>
                    <a:pt x="0" y="541"/>
                  </a:lnTo>
                  <a:cubicBezTo>
                    <a:pt x="0" y="695"/>
                    <a:pt x="125" y="820"/>
                    <a:pt x="279" y="820"/>
                  </a:cubicBezTo>
                  <a:lnTo>
                    <a:pt x="814" y="820"/>
                  </a:lnTo>
                  <a:cubicBezTo>
                    <a:pt x="969" y="820"/>
                    <a:pt x="1095" y="693"/>
                    <a:pt x="1095" y="541"/>
                  </a:cubicBezTo>
                  <a:lnTo>
                    <a:pt x="1095" y="279"/>
                  </a:lnTo>
                  <a:cubicBezTo>
                    <a:pt x="1095" y="125"/>
                    <a:pt x="971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78"/>
            <p:cNvSpPr/>
            <p:nvPr/>
          </p:nvSpPr>
          <p:spPr>
            <a:xfrm>
              <a:off x="4176370" y="3935152"/>
              <a:ext cx="58606" cy="49194"/>
            </a:xfrm>
            <a:custGeom>
              <a:avLst/>
              <a:gdLst/>
              <a:ahLst/>
              <a:cxnLst/>
              <a:rect l="l" t="t" r="r" b="b"/>
              <a:pathLst>
                <a:path w="2036" h="1709" extrusionOk="0">
                  <a:moveTo>
                    <a:pt x="596" y="1"/>
                  </a:moveTo>
                  <a:cubicBezTo>
                    <a:pt x="267" y="1"/>
                    <a:pt x="0" y="267"/>
                    <a:pt x="0" y="596"/>
                  </a:cubicBezTo>
                  <a:lnTo>
                    <a:pt x="0" y="1113"/>
                  </a:lnTo>
                  <a:cubicBezTo>
                    <a:pt x="0" y="1442"/>
                    <a:pt x="267" y="1709"/>
                    <a:pt x="596" y="1709"/>
                  </a:cubicBezTo>
                  <a:lnTo>
                    <a:pt x="1440" y="1709"/>
                  </a:lnTo>
                  <a:cubicBezTo>
                    <a:pt x="1769" y="1709"/>
                    <a:pt x="2035" y="1442"/>
                    <a:pt x="2035" y="1113"/>
                  </a:cubicBezTo>
                  <a:lnTo>
                    <a:pt x="2035" y="596"/>
                  </a:lnTo>
                  <a:cubicBezTo>
                    <a:pt x="2035" y="267"/>
                    <a:pt x="1769" y="1"/>
                    <a:pt x="1440" y="1"/>
                  </a:cubicBez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78"/>
            <p:cNvSpPr/>
            <p:nvPr/>
          </p:nvSpPr>
          <p:spPr>
            <a:xfrm>
              <a:off x="4176370" y="3935152"/>
              <a:ext cx="58606" cy="49194"/>
            </a:xfrm>
            <a:custGeom>
              <a:avLst/>
              <a:gdLst/>
              <a:ahLst/>
              <a:cxnLst/>
              <a:rect l="l" t="t" r="r" b="b"/>
              <a:pathLst>
                <a:path w="2036" h="1709" extrusionOk="0">
                  <a:moveTo>
                    <a:pt x="596" y="1"/>
                  </a:moveTo>
                  <a:cubicBezTo>
                    <a:pt x="267" y="1"/>
                    <a:pt x="0" y="267"/>
                    <a:pt x="0" y="596"/>
                  </a:cubicBezTo>
                  <a:lnTo>
                    <a:pt x="0" y="1113"/>
                  </a:lnTo>
                  <a:cubicBezTo>
                    <a:pt x="0" y="1442"/>
                    <a:pt x="267" y="1709"/>
                    <a:pt x="596" y="1709"/>
                  </a:cubicBezTo>
                  <a:lnTo>
                    <a:pt x="1440" y="1709"/>
                  </a:lnTo>
                  <a:cubicBezTo>
                    <a:pt x="1769" y="1709"/>
                    <a:pt x="2035" y="1442"/>
                    <a:pt x="2035" y="1113"/>
                  </a:cubicBezTo>
                  <a:lnTo>
                    <a:pt x="2035" y="596"/>
                  </a:lnTo>
                  <a:lnTo>
                    <a:pt x="2035" y="584"/>
                  </a:lnTo>
                  <a:lnTo>
                    <a:pt x="391" y="584"/>
                  </a:lnTo>
                  <a:cubicBezTo>
                    <a:pt x="398" y="260"/>
                    <a:pt x="661" y="1"/>
                    <a:pt x="987" y="1"/>
                  </a:cubicBezTo>
                  <a:close/>
                </a:path>
              </a:pathLst>
            </a:custGeom>
            <a:solidFill>
              <a:srgbClr val="EDED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78"/>
            <p:cNvSpPr/>
            <p:nvPr/>
          </p:nvSpPr>
          <p:spPr>
            <a:xfrm>
              <a:off x="4116865" y="3960744"/>
              <a:ext cx="177603" cy="65198"/>
            </a:xfrm>
            <a:custGeom>
              <a:avLst/>
              <a:gdLst/>
              <a:ahLst/>
              <a:cxnLst/>
              <a:rect l="l" t="t" r="r" b="b"/>
              <a:pathLst>
                <a:path w="6170" h="2265" extrusionOk="0">
                  <a:moveTo>
                    <a:pt x="1897" y="0"/>
                  </a:moveTo>
                  <a:cubicBezTo>
                    <a:pt x="848" y="0"/>
                    <a:pt x="0" y="847"/>
                    <a:pt x="0" y="1895"/>
                  </a:cubicBezTo>
                  <a:lnTo>
                    <a:pt x="0" y="2265"/>
                  </a:lnTo>
                  <a:lnTo>
                    <a:pt x="1342" y="2265"/>
                  </a:lnTo>
                  <a:cubicBezTo>
                    <a:pt x="1740" y="2265"/>
                    <a:pt x="2128" y="2142"/>
                    <a:pt x="2453" y="1913"/>
                  </a:cubicBezTo>
                  <a:lnTo>
                    <a:pt x="2828" y="1650"/>
                  </a:lnTo>
                  <a:cubicBezTo>
                    <a:pt x="2905" y="1595"/>
                    <a:pt x="2995" y="1567"/>
                    <a:pt x="3085" y="1567"/>
                  </a:cubicBezTo>
                  <a:cubicBezTo>
                    <a:pt x="3175" y="1567"/>
                    <a:pt x="3265" y="1595"/>
                    <a:pt x="3341" y="1650"/>
                  </a:cubicBezTo>
                  <a:lnTo>
                    <a:pt x="3716" y="1913"/>
                  </a:lnTo>
                  <a:cubicBezTo>
                    <a:pt x="4042" y="2142"/>
                    <a:pt x="4431" y="2265"/>
                    <a:pt x="4827" y="2265"/>
                  </a:cubicBezTo>
                  <a:lnTo>
                    <a:pt x="6169" y="2265"/>
                  </a:lnTo>
                  <a:lnTo>
                    <a:pt x="6169" y="1895"/>
                  </a:lnTo>
                  <a:cubicBezTo>
                    <a:pt x="6169" y="850"/>
                    <a:pt x="5321" y="0"/>
                    <a:pt x="4275" y="0"/>
                  </a:cubicBezTo>
                  <a:lnTo>
                    <a:pt x="1900" y="0"/>
                  </a:lnTo>
                  <a:cubicBezTo>
                    <a:pt x="1899" y="0"/>
                    <a:pt x="1898" y="0"/>
                    <a:pt x="1897" y="0"/>
                  </a:cubicBez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78"/>
            <p:cNvSpPr/>
            <p:nvPr/>
          </p:nvSpPr>
          <p:spPr>
            <a:xfrm>
              <a:off x="4116952" y="3960687"/>
              <a:ext cx="69257" cy="65198"/>
            </a:xfrm>
            <a:custGeom>
              <a:avLst/>
              <a:gdLst/>
              <a:ahLst/>
              <a:cxnLst/>
              <a:rect l="l" t="t" r="r" b="b"/>
              <a:pathLst>
                <a:path w="2406" h="2265" extrusionOk="0">
                  <a:moveTo>
                    <a:pt x="1895" y="1"/>
                  </a:moveTo>
                  <a:cubicBezTo>
                    <a:pt x="848" y="1"/>
                    <a:pt x="1" y="848"/>
                    <a:pt x="1" y="1895"/>
                  </a:cubicBezTo>
                  <a:lnTo>
                    <a:pt x="1" y="2265"/>
                  </a:lnTo>
                  <a:lnTo>
                    <a:pt x="511" y="2265"/>
                  </a:lnTo>
                  <a:lnTo>
                    <a:pt x="511" y="1895"/>
                  </a:lnTo>
                  <a:cubicBezTo>
                    <a:pt x="511" y="848"/>
                    <a:pt x="1360" y="1"/>
                    <a:pt x="2405" y="1"/>
                  </a:cubicBezTo>
                  <a:close/>
                </a:path>
              </a:pathLst>
            </a:custGeom>
            <a:solidFill>
              <a:srgbClr val="EDED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78"/>
            <p:cNvSpPr/>
            <p:nvPr/>
          </p:nvSpPr>
          <p:spPr>
            <a:xfrm>
              <a:off x="4145509" y="4160474"/>
              <a:ext cx="120005" cy="54807"/>
            </a:xfrm>
            <a:custGeom>
              <a:avLst/>
              <a:gdLst/>
              <a:ahLst/>
              <a:cxnLst/>
              <a:rect l="l" t="t" r="r" b="b"/>
              <a:pathLst>
                <a:path w="4169" h="1904" extrusionOk="0">
                  <a:moveTo>
                    <a:pt x="990" y="1"/>
                  </a:moveTo>
                  <a:lnTo>
                    <a:pt x="0" y="374"/>
                  </a:lnTo>
                  <a:lnTo>
                    <a:pt x="0" y="381"/>
                  </a:lnTo>
                  <a:cubicBezTo>
                    <a:pt x="39" y="678"/>
                    <a:pt x="272" y="923"/>
                    <a:pt x="569" y="971"/>
                  </a:cubicBezTo>
                  <a:cubicBezTo>
                    <a:pt x="573" y="971"/>
                    <a:pt x="574" y="971"/>
                    <a:pt x="576" y="973"/>
                  </a:cubicBezTo>
                  <a:cubicBezTo>
                    <a:pt x="717" y="996"/>
                    <a:pt x="818" y="1112"/>
                    <a:pt x="825" y="1254"/>
                  </a:cubicBezTo>
                  <a:cubicBezTo>
                    <a:pt x="825" y="1265"/>
                    <a:pt x="827" y="1275"/>
                    <a:pt x="827" y="1288"/>
                  </a:cubicBezTo>
                  <a:cubicBezTo>
                    <a:pt x="859" y="1613"/>
                    <a:pt x="1125" y="1876"/>
                    <a:pt x="1452" y="1901"/>
                  </a:cubicBezTo>
                  <a:cubicBezTo>
                    <a:pt x="1470" y="1902"/>
                    <a:pt x="1488" y="1903"/>
                    <a:pt x="1505" y="1903"/>
                  </a:cubicBezTo>
                  <a:cubicBezTo>
                    <a:pt x="1622" y="1903"/>
                    <a:pt x="1733" y="1872"/>
                    <a:pt x="1829" y="1823"/>
                  </a:cubicBezTo>
                  <a:cubicBezTo>
                    <a:pt x="1910" y="1779"/>
                    <a:pt x="1999" y="1757"/>
                    <a:pt x="2088" y="1757"/>
                  </a:cubicBezTo>
                  <a:cubicBezTo>
                    <a:pt x="2176" y="1757"/>
                    <a:pt x="2265" y="1779"/>
                    <a:pt x="2345" y="1823"/>
                  </a:cubicBezTo>
                  <a:cubicBezTo>
                    <a:pt x="2441" y="1875"/>
                    <a:pt x="2550" y="1903"/>
                    <a:pt x="2666" y="1903"/>
                  </a:cubicBezTo>
                  <a:cubicBezTo>
                    <a:pt x="2685" y="1903"/>
                    <a:pt x="2704" y="1902"/>
                    <a:pt x="2723" y="1901"/>
                  </a:cubicBezTo>
                  <a:cubicBezTo>
                    <a:pt x="3049" y="1874"/>
                    <a:pt x="3315" y="1613"/>
                    <a:pt x="3347" y="1288"/>
                  </a:cubicBezTo>
                  <a:cubicBezTo>
                    <a:pt x="3347" y="1275"/>
                    <a:pt x="3349" y="1265"/>
                    <a:pt x="3349" y="1254"/>
                  </a:cubicBezTo>
                  <a:cubicBezTo>
                    <a:pt x="3356" y="1112"/>
                    <a:pt x="3457" y="996"/>
                    <a:pt x="3598" y="973"/>
                  </a:cubicBezTo>
                  <a:cubicBezTo>
                    <a:pt x="3599" y="973"/>
                    <a:pt x="3603" y="973"/>
                    <a:pt x="3605" y="971"/>
                  </a:cubicBezTo>
                  <a:cubicBezTo>
                    <a:pt x="3902" y="923"/>
                    <a:pt x="4133" y="678"/>
                    <a:pt x="4168" y="378"/>
                  </a:cubicBezTo>
                  <a:lnTo>
                    <a:pt x="4168" y="372"/>
                  </a:lnTo>
                  <a:lnTo>
                    <a:pt x="3182" y="1"/>
                  </a:lnTo>
                  <a:lnTo>
                    <a:pt x="2590" y="964"/>
                  </a:lnTo>
                  <a:cubicBezTo>
                    <a:pt x="2474" y="1153"/>
                    <a:pt x="2280" y="1247"/>
                    <a:pt x="2085" y="1247"/>
                  </a:cubicBezTo>
                  <a:cubicBezTo>
                    <a:pt x="1891" y="1247"/>
                    <a:pt x="1696" y="1153"/>
                    <a:pt x="1580" y="964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78"/>
            <p:cNvSpPr/>
            <p:nvPr/>
          </p:nvSpPr>
          <p:spPr>
            <a:xfrm>
              <a:off x="4172886" y="4055658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86" y="0"/>
                    <a:pt x="0" y="86"/>
                    <a:pt x="0" y="187"/>
                  </a:cubicBezTo>
                  <a:cubicBezTo>
                    <a:pt x="0" y="288"/>
                    <a:pt x="86" y="373"/>
                    <a:pt x="187" y="373"/>
                  </a:cubicBezTo>
                  <a:cubicBezTo>
                    <a:pt x="292" y="373"/>
                    <a:pt x="374" y="288"/>
                    <a:pt x="374" y="187"/>
                  </a:cubicBezTo>
                  <a:cubicBezTo>
                    <a:pt x="374" y="86"/>
                    <a:pt x="290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78"/>
            <p:cNvSpPr/>
            <p:nvPr/>
          </p:nvSpPr>
          <p:spPr>
            <a:xfrm>
              <a:off x="4162293" y="4039738"/>
              <a:ext cx="31951" cy="9585"/>
            </a:xfrm>
            <a:custGeom>
              <a:avLst/>
              <a:gdLst/>
              <a:ahLst/>
              <a:cxnLst/>
              <a:rect l="l" t="t" r="r" b="b"/>
              <a:pathLst>
                <a:path w="1110" h="333" extrusionOk="0">
                  <a:moveTo>
                    <a:pt x="167" y="0"/>
                  </a:moveTo>
                  <a:cubicBezTo>
                    <a:pt x="75" y="0"/>
                    <a:pt x="0" y="75"/>
                    <a:pt x="0" y="168"/>
                  </a:cubicBezTo>
                  <a:cubicBezTo>
                    <a:pt x="0" y="258"/>
                    <a:pt x="75" y="333"/>
                    <a:pt x="167" y="333"/>
                  </a:cubicBezTo>
                  <a:lnTo>
                    <a:pt x="942" y="333"/>
                  </a:lnTo>
                  <a:cubicBezTo>
                    <a:pt x="1033" y="333"/>
                    <a:pt x="1109" y="258"/>
                    <a:pt x="1109" y="168"/>
                  </a:cubicBezTo>
                  <a:cubicBezTo>
                    <a:pt x="1109" y="75"/>
                    <a:pt x="103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78"/>
            <p:cNvSpPr/>
            <p:nvPr/>
          </p:nvSpPr>
          <p:spPr>
            <a:xfrm>
              <a:off x="4227583" y="4055658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3"/>
                    <a:pt x="187" y="373"/>
                  </a:cubicBezTo>
                  <a:cubicBezTo>
                    <a:pt x="290" y="373"/>
                    <a:pt x="373" y="290"/>
                    <a:pt x="373" y="187"/>
                  </a:cubicBezTo>
                  <a:cubicBezTo>
                    <a:pt x="373" y="84"/>
                    <a:pt x="290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78"/>
            <p:cNvSpPr/>
            <p:nvPr/>
          </p:nvSpPr>
          <p:spPr>
            <a:xfrm>
              <a:off x="4217047" y="4039738"/>
              <a:ext cx="31951" cy="9585"/>
            </a:xfrm>
            <a:custGeom>
              <a:avLst/>
              <a:gdLst/>
              <a:ahLst/>
              <a:cxnLst/>
              <a:rect l="l" t="t" r="r" b="b"/>
              <a:pathLst>
                <a:path w="1110" h="333" extrusionOk="0">
                  <a:moveTo>
                    <a:pt x="167" y="0"/>
                  </a:moveTo>
                  <a:cubicBezTo>
                    <a:pt x="75" y="0"/>
                    <a:pt x="0" y="75"/>
                    <a:pt x="0" y="168"/>
                  </a:cubicBezTo>
                  <a:cubicBezTo>
                    <a:pt x="0" y="258"/>
                    <a:pt x="73" y="333"/>
                    <a:pt x="167" y="333"/>
                  </a:cubicBezTo>
                  <a:lnTo>
                    <a:pt x="942" y="333"/>
                  </a:lnTo>
                  <a:cubicBezTo>
                    <a:pt x="1033" y="333"/>
                    <a:pt x="1109" y="258"/>
                    <a:pt x="1109" y="168"/>
                  </a:cubicBezTo>
                  <a:cubicBezTo>
                    <a:pt x="1109" y="75"/>
                    <a:pt x="103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78"/>
            <p:cNvSpPr/>
            <p:nvPr/>
          </p:nvSpPr>
          <p:spPr>
            <a:xfrm>
              <a:off x="4193441" y="4109491"/>
              <a:ext cx="24438" cy="10593"/>
            </a:xfrm>
            <a:custGeom>
              <a:avLst/>
              <a:gdLst/>
              <a:ahLst/>
              <a:cxnLst/>
              <a:rect l="l" t="t" r="r" b="b"/>
              <a:pathLst>
                <a:path w="849" h="368" extrusionOk="0">
                  <a:moveTo>
                    <a:pt x="664" y="1"/>
                  </a:moveTo>
                  <a:cubicBezTo>
                    <a:pt x="651" y="1"/>
                    <a:pt x="638" y="2"/>
                    <a:pt x="625" y="5"/>
                  </a:cubicBezTo>
                  <a:lnTo>
                    <a:pt x="587" y="14"/>
                  </a:lnTo>
                  <a:cubicBezTo>
                    <a:pt x="534" y="28"/>
                    <a:pt x="479" y="34"/>
                    <a:pt x="425" y="34"/>
                  </a:cubicBezTo>
                  <a:cubicBezTo>
                    <a:pt x="370" y="34"/>
                    <a:pt x="315" y="28"/>
                    <a:pt x="262" y="14"/>
                  </a:cubicBezTo>
                  <a:lnTo>
                    <a:pt x="225" y="5"/>
                  </a:lnTo>
                  <a:cubicBezTo>
                    <a:pt x="212" y="2"/>
                    <a:pt x="199" y="1"/>
                    <a:pt x="186" y="1"/>
                  </a:cubicBezTo>
                  <a:cubicBezTo>
                    <a:pt x="111" y="1"/>
                    <a:pt x="42" y="52"/>
                    <a:pt x="22" y="128"/>
                  </a:cubicBezTo>
                  <a:cubicBezTo>
                    <a:pt x="1" y="217"/>
                    <a:pt x="56" y="307"/>
                    <a:pt x="145" y="331"/>
                  </a:cubicBezTo>
                  <a:lnTo>
                    <a:pt x="182" y="339"/>
                  </a:lnTo>
                  <a:cubicBezTo>
                    <a:pt x="262" y="359"/>
                    <a:pt x="342" y="368"/>
                    <a:pt x="424" y="368"/>
                  </a:cubicBezTo>
                  <a:cubicBezTo>
                    <a:pt x="506" y="368"/>
                    <a:pt x="587" y="359"/>
                    <a:pt x="665" y="339"/>
                  </a:cubicBezTo>
                  <a:lnTo>
                    <a:pt x="705" y="331"/>
                  </a:lnTo>
                  <a:cubicBezTo>
                    <a:pt x="793" y="307"/>
                    <a:pt x="849" y="217"/>
                    <a:pt x="825" y="128"/>
                  </a:cubicBezTo>
                  <a:cubicBezTo>
                    <a:pt x="806" y="51"/>
                    <a:pt x="738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78"/>
            <p:cNvSpPr/>
            <p:nvPr/>
          </p:nvSpPr>
          <p:spPr>
            <a:xfrm>
              <a:off x="4157744" y="4071002"/>
              <a:ext cx="95854" cy="33218"/>
            </a:xfrm>
            <a:custGeom>
              <a:avLst/>
              <a:gdLst/>
              <a:ahLst/>
              <a:cxnLst/>
              <a:rect l="l" t="t" r="r" b="b"/>
              <a:pathLst>
                <a:path w="3330" h="1154" extrusionOk="0">
                  <a:moveTo>
                    <a:pt x="979" y="336"/>
                  </a:moveTo>
                  <a:cubicBezTo>
                    <a:pt x="1042" y="336"/>
                    <a:pt x="1093" y="388"/>
                    <a:pt x="1093" y="450"/>
                  </a:cubicBezTo>
                  <a:lnTo>
                    <a:pt x="1093" y="710"/>
                  </a:lnTo>
                  <a:cubicBezTo>
                    <a:pt x="1093" y="772"/>
                    <a:pt x="1042" y="823"/>
                    <a:pt x="979" y="823"/>
                  </a:cubicBezTo>
                  <a:lnTo>
                    <a:pt x="445" y="823"/>
                  </a:lnTo>
                  <a:cubicBezTo>
                    <a:pt x="382" y="822"/>
                    <a:pt x="331" y="772"/>
                    <a:pt x="331" y="710"/>
                  </a:cubicBezTo>
                  <a:lnTo>
                    <a:pt x="331" y="450"/>
                  </a:lnTo>
                  <a:cubicBezTo>
                    <a:pt x="331" y="388"/>
                    <a:pt x="382" y="336"/>
                    <a:pt x="445" y="336"/>
                  </a:cubicBezTo>
                  <a:close/>
                  <a:moveTo>
                    <a:pt x="2881" y="336"/>
                  </a:moveTo>
                  <a:cubicBezTo>
                    <a:pt x="2943" y="336"/>
                    <a:pt x="2995" y="388"/>
                    <a:pt x="2995" y="450"/>
                  </a:cubicBezTo>
                  <a:lnTo>
                    <a:pt x="2995" y="710"/>
                  </a:lnTo>
                  <a:cubicBezTo>
                    <a:pt x="2995" y="772"/>
                    <a:pt x="2943" y="823"/>
                    <a:pt x="2881" y="823"/>
                  </a:cubicBezTo>
                  <a:lnTo>
                    <a:pt x="2346" y="823"/>
                  </a:lnTo>
                  <a:cubicBezTo>
                    <a:pt x="2284" y="823"/>
                    <a:pt x="2233" y="772"/>
                    <a:pt x="2233" y="710"/>
                  </a:cubicBezTo>
                  <a:lnTo>
                    <a:pt x="2233" y="450"/>
                  </a:lnTo>
                  <a:cubicBezTo>
                    <a:pt x="2233" y="388"/>
                    <a:pt x="2284" y="336"/>
                    <a:pt x="2346" y="336"/>
                  </a:cubicBezTo>
                  <a:close/>
                  <a:moveTo>
                    <a:pt x="446" y="0"/>
                  </a:moveTo>
                  <a:cubicBezTo>
                    <a:pt x="201" y="0"/>
                    <a:pt x="0" y="199"/>
                    <a:pt x="0" y="447"/>
                  </a:cubicBezTo>
                  <a:lnTo>
                    <a:pt x="0" y="706"/>
                  </a:lnTo>
                  <a:cubicBezTo>
                    <a:pt x="0" y="953"/>
                    <a:pt x="201" y="1154"/>
                    <a:pt x="446" y="1154"/>
                  </a:cubicBezTo>
                  <a:lnTo>
                    <a:pt x="983" y="1154"/>
                  </a:lnTo>
                  <a:cubicBezTo>
                    <a:pt x="984" y="1154"/>
                    <a:pt x="985" y="1154"/>
                    <a:pt x="986" y="1154"/>
                  </a:cubicBezTo>
                  <a:cubicBezTo>
                    <a:pt x="1218" y="1154"/>
                    <a:pt x="1406" y="973"/>
                    <a:pt x="1427" y="745"/>
                  </a:cubicBezTo>
                  <a:lnTo>
                    <a:pt x="1902" y="745"/>
                  </a:lnTo>
                  <a:cubicBezTo>
                    <a:pt x="1920" y="974"/>
                    <a:pt x="2113" y="1154"/>
                    <a:pt x="2346" y="1154"/>
                  </a:cubicBezTo>
                  <a:lnTo>
                    <a:pt x="2881" y="1154"/>
                  </a:lnTo>
                  <a:cubicBezTo>
                    <a:pt x="3128" y="1154"/>
                    <a:pt x="3329" y="953"/>
                    <a:pt x="3329" y="706"/>
                  </a:cubicBezTo>
                  <a:lnTo>
                    <a:pt x="3329" y="447"/>
                  </a:lnTo>
                  <a:cubicBezTo>
                    <a:pt x="3329" y="199"/>
                    <a:pt x="3128" y="0"/>
                    <a:pt x="2881" y="0"/>
                  </a:cubicBezTo>
                  <a:lnTo>
                    <a:pt x="2346" y="0"/>
                  </a:lnTo>
                  <a:cubicBezTo>
                    <a:pt x="2113" y="0"/>
                    <a:pt x="1920" y="180"/>
                    <a:pt x="1902" y="411"/>
                  </a:cubicBezTo>
                  <a:lnTo>
                    <a:pt x="1427" y="411"/>
                  </a:lnTo>
                  <a:cubicBezTo>
                    <a:pt x="1410" y="182"/>
                    <a:pt x="121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78"/>
            <p:cNvSpPr/>
            <p:nvPr/>
          </p:nvSpPr>
          <p:spPr>
            <a:xfrm>
              <a:off x="4074087" y="3930287"/>
              <a:ext cx="263181" cy="327458"/>
            </a:xfrm>
            <a:custGeom>
              <a:avLst/>
              <a:gdLst/>
              <a:ahLst/>
              <a:cxnLst/>
              <a:rect l="l" t="t" r="r" b="b"/>
              <a:pathLst>
                <a:path w="9143" h="11376" extrusionOk="0">
                  <a:moveTo>
                    <a:pt x="4993" y="337"/>
                  </a:moveTo>
                  <a:cubicBezTo>
                    <a:pt x="5227" y="337"/>
                    <a:pt x="5421" y="530"/>
                    <a:pt x="5421" y="765"/>
                  </a:cubicBezTo>
                  <a:lnTo>
                    <a:pt x="5421" y="889"/>
                  </a:lnTo>
                  <a:lnTo>
                    <a:pt x="3720" y="889"/>
                  </a:lnTo>
                  <a:lnTo>
                    <a:pt x="3720" y="765"/>
                  </a:lnTo>
                  <a:cubicBezTo>
                    <a:pt x="3720" y="530"/>
                    <a:pt x="3912" y="337"/>
                    <a:pt x="4149" y="337"/>
                  </a:cubicBezTo>
                  <a:close/>
                  <a:moveTo>
                    <a:pt x="2044" y="3488"/>
                  </a:moveTo>
                  <a:lnTo>
                    <a:pt x="2044" y="3774"/>
                  </a:lnTo>
                  <a:lnTo>
                    <a:pt x="1900" y="3774"/>
                  </a:lnTo>
                  <a:cubicBezTo>
                    <a:pt x="1813" y="3774"/>
                    <a:pt x="1731" y="3788"/>
                    <a:pt x="1653" y="3815"/>
                  </a:cubicBezTo>
                  <a:lnTo>
                    <a:pt x="1653" y="3488"/>
                  </a:lnTo>
                  <a:close/>
                  <a:moveTo>
                    <a:pt x="7488" y="3490"/>
                  </a:moveTo>
                  <a:lnTo>
                    <a:pt x="7488" y="3815"/>
                  </a:lnTo>
                  <a:cubicBezTo>
                    <a:pt x="7410" y="3788"/>
                    <a:pt x="7325" y="3774"/>
                    <a:pt x="7239" y="3774"/>
                  </a:cubicBezTo>
                  <a:lnTo>
                    <a:pt x="7094" y="3774"/>
                  </a:lnTo>
                  <a:lnTo>
                    <a:pt x="7094" y="3490"/>
                  </a:lnTo>
                  <a:close/>
                  <a:moveTo>
                    <a:pt x="2044" y="4108"/>
                  </a:moveTo>
                  <a:lnTo>
                    <a:pt x="2044" y="4362"/>
                  </a:lnTo>
                  <a:lnTo>
                    <a:pt x="1929" y="4362"/>
                  </a:lnTo>
                  <a:cubicBezTo>
                    <a:pt x="1838" y="4362"/>
                    <a:pt x="1762" y="4437"/>
                    <a:pt x="1762" y="4529"/>
                  </a:cubicBezTo>
                  <a:cubicBezTo>
                    <a:pt x="1762" y="4620"/>
                    <a:pt x="1838" y="4695"/>
                    <a:pt x="1929" y="4695"/>
                  </a:cubicBezTo>
                  <a:lnTo>
                    <a:pt x="2044" y="4695"/>
                  </a:lnTo>
                  <a:lnTo>
                    <a:pt x="2044" y="4949"/>
                  </a:lnTo>
                  <a:lnTo>
                    <a:pt x="1900" y="4949"/>
                  </a:lnTo>
                  <a:cubicBezTo>
                    <a:pt x="1669" y="4949"/>
                    <a:pt x="1481" y="4760"/>
                    <a:pt x="1481" y="4529"/>
                  </a:cubicBezTo>
                  <a:cubicBezTo>
                    <a:pt x="1481" y="4298"/>
                    <a:pt x="1669" y="4108"/>
                    <a:pt x="1900" y="4108"/>
                  </a:cubicBezTo>
                  <a:close/>
                  <a:moveTo>
                    <a:pt x="7236" y="4108"/>
                  </a:moveTo>
                  <a:cubicBezTo>
                    <a:pt x="7467" y="4108"/>
                    <a:pt x="7657" y="4298"/>
                    <a:pt x="7657" y="4529"/>
                  </a:cubicBezTo>
                  <a:cubicBezTo>
                    <a:pt x="7657" y="4760"/>
                    <a:pt x="7470" y="4949"/>
                    <a:pt x="7236" y="4949"/>
                  </a:cubicBezTo>
                  <a:lnTo>
                    <a:pt x="7092" y="4949"/>
                  </a:lnTo>
                  <a:lnTo>
                    <a:pt x="7092" y="4695"/>
                  </a:lnTo>
                  <a:lnTo>
                    <a:pt x="7207" y="4695"/>
                  </a:lnTo>
                  <a:cubicBezTo>
                    <a:pt x="7298" y="4695"/>
                    <a:pt x="7374" y="4620"/>
                    <a:pt x="7374" y="4529"/>
                  </a:cubicBezTo>
                  <a:cubicBezTo>
                    <a:pt x="7374" y="4437"/>
                    <a:pt x="7298" y="4362"/>
                    <a:pt x="7207" y="4362"/>
                  </a:cubicBezTo>
                  <a:lnTo>
                    <a:pt x="7092" y="4362"/>
                  </a:lnTo>
                  <a:lnTo>
                    <a:pt x="7092" y="4108"/>
                  </a:lnTo>
                  <a:close/>
                  <a:moveTo>
                    <a:pt x="1653" y="5237"/>
                  </a:moveTo>
                  <a:cubicBezTo>
                    <a:pt x="1731" y="5263"/>
                    <a:pt x="1813" y="5279"/>
                    <a:pt x="1900" y="5279"/>
                  </a:cubicBezTo>
                  <a:lnTo>
                    <a:pt x="2044" y="5279"/>
                  </a:lnTo>
                  <a:lnTo>
                    <a:pt x="2044" y="5343"/>
                  </a:lnTo>
                  <a:cubicBezTo>
                    <a:pt x="2044" y="5681"/>
                    <a:pt x="2124" y="6003"/>
                    <a:pt x="2268" y="6293"/>
                  </a:cubicBezTo>
                  <a:lnTo>
                    <a:pt x="2229" y="6293"/>
                  </a:lnTo>
                  <a:cubicBezTo>
                    <a:pt x="1911" y="6293"/>
                    <a:pt x="1653" y="6035"/>
                    <a:pt x="1653" y="5717"/>
                  </a:cubicBezTo>
                  <a:lnTo>
                    <a:pt x="1653" y="5237"/>
                  </a:lnTo>
                  <a:close/>
                  <a:moveTo>
                    <a:pt x="7488" y="5237"/>
                  </a:moveTo>
                  <a:lnTo>
                    <a:pt x="7488" y="5717"/>
                  </a:lnTo>
                  <a:cubicBezTo>
                    <a:pt x="7488" y="6035"/>
                    <a:pt x="7230" y="6293"/>
                    <a:pt x="6912" y="6293"/>
                  </a:cubicBezTo>
                  <a:lnTo>
                    <a:pt x="6870" y="6293"/>
                  </a:lnTo>
                  <a:cubicBezTo>
                    <a:pt x="7017" y="6005"/>
                    <a:pt x="7094" y="5681"/>
                    <a:pt x="7094" y="5343"/>
                  </a:cubicBezTo>
                  <a:lnTo>
                    <a:pt x="7094" y="5279"/>
                  </a:lnTo>
                  <a:lnTo>
                    <a:pt x="7239" y="5279"/>
                  </a:lnTo>
                  <a:cubicBezTo>
                    <a:pt x="7325" y="5279"/>
                    <a:pt x="7410" y="5263"/>
                    <a:pt x="7488" y="5237"/>
                  </a:cubicBezTo>
                  <a:close/>
                  <a:moveTo>
                    <a:pt x="4572" y="2792"/>
                  </a:moveTo>
                  <a:cubicBezTo>
                    <a:pt x="4628" y="2792"/>
                    <a:pt x="4685" y="2809"/>
                    <a:pt x="4733" y="2843"/>
                  </a:cubicBezTo>
                  <a:lnTo>
                    <a:pt x="5108" y="3108"/>
                  </a:lnTo>
                  <a:cubicBezTo>
                    <a:pt x="5464" y="3355"/>
                    <a:pt x="5881" y="3488"/>
                    <a:pt x="6315" y="3488"/>
                  </a:cubicBezTo>
                  <a:lnTo>
                    <a:pt x="6763" y="3488"/>
                  </a:lnTo>
                  <a:lnTo>
                    <a:pt x="6763" y="5343"/>
                  </a:lnTo>
                  <a:cubicBezTo>
                    <a:pt x="6763" y="5958"/>
                    <a:pt x="6450" y="6518"/>
                    <a:pt x="5928" y="6842"/>
                  </a:cubicBezTo>
                  <a:lnTo>
                    <a:pt x="5787" y="6927"/>
                  </a:lnTo>
                  <a:cubicBezTo>
                    <a:pt x="5412" y="7158"/>
                    <a:pt x="4993" y="7274"/>
                    <a:pt x="4570" y="7274"/>
                  </a:cubicBezTo>
                  <a:cubicBezTo>
                    <a:pt x="4150" y="7274"/>
                    <a:pt x="3729" y="7160"/>
                    <a:pt x="3352" y="6927"/>
                  </a:cubicBezTo>
                  <a:lnTo>
                    <a:pt x="3212" y="6842"/>
                  </a:lnTo>
                  <a:cubicBezTo>
                    <a:pt x="2691" y="6520"/>
                    <a:pt x="2378" y="5960"/>
                    <a:pt x="2378" y="5343"/>
                  </a:cubicBezTo>
                  <a:lnTo>
                    <a:pt x="2378" y="3488"/>
                  </a:lnTo>
                  <a:lnTo>
                    <a:pt x="2828" y="3488"/>
                  </a:lnTo>
                  <a:cubicBezTo>
                    <a:pt x="3262" y="3488"/>
                    <a:pt x="3679" y="3358"/>
                    <a:pt x="4035" y="3108"/>
                  </a:cubicBezTo>
                  <a:lnTo>
                    <a:pt x="4410" y="2843"/>
                  </a:lnTo>
                  <a:cubicBezTo>
                    <a:pt x="4458" y="2809"/>
                    <a:pt x="4515" y="2792"/>
                    <a:pt x="4572" y="2792"/>
                  </a:cubicBezTo>
                  <a:close/>
                  <a:moveTo>
                    <a:pt x="5499" y="7437"/>
                  </a:moveTo>
                  <a:lnTo>
                    <a:pt x="5499" y="7951"/>
                  </a:lnTo>
                  <a:lnTo>
                    <a:pt x="4932" y="8871"/>
                  </a:lnTo>
                  <a:cubicBezTo>
                    <a:pt x="4854" y="8999"/>
                    <a:pt x="4719" y="9074"/>
                    <a:pt x="4570" y="9074"/>
                  </a:cubicBezTo>
                  <a:cubicBezTo>
                    <a:pt x="4422" y="9074"/>
                    <a:pt x="4285" y="8999"/>
                    <a:pt x="4209" y="8871"/>
                  </a:cubicBezTo>
                  <a:lnTo>
                    <a:pt x="3642" y="7947"/>
                  </a:lnTo>
                  <a:lnTo>
                    <a:pt x="3642" y="7437"/>
                  </a:lnTo>
                  <a:cubicBezTo>
                    <a:pt x="3937" y="7547"/>
                    <a:pt x="4250" y="7606"/>
                    <a:pt x="4570" y="7606"/>
                  </a:cubicBezTo>
                  <a:cubicBezTo>
                    <a:pt x="4890" y="7606"/>
                    <a:pt x="5204" y="7547"/>
                    <a:pt x="5499" y="7437"/>
                  </a:cubicBezTo>
                  <a:close/>
                  <a:moveTo>
                    <a:pt x="3404" y="8201"/>
                  </a:moveTo>
                  <a:lnTo>
                    <a:pt x="3925" y="9047"/>
                  </a:lnTo>
                  <a:cubicBezTo>
                    <a:pt x="4033" y="9225"/>
                    <a:pt x="4205" y="9348"/>
                    <a:pt x="4404" y="9390"/>
                  </a:cubicBezTo>
                  <a:lnTo>
                    <a:pt x="4404" y="9605"/>
                  </a:lnTo>
                  <a:cubicBezTo>
                    <a:pt x="4346" y="9618"/>
                    <a:pt x="4289" y="9641"/>
                    <a:pt x="4232" y="9669"/>
                  </a:cubicBezTo>
                  <a:cubicBezTo>
                    <a:pt x="4158" y="9710"/>
                    <a:pt x="4071" y="9731"/>
                    <a:pt x="3984" y="9731"/>
                  </a:cubicBezTo>
                  <a:cubicBezTo>
                    <a:pt x="3971" y="9731"/>
                    <a:pt x="3958" y="9731"/>
                    <a:pt x="3946" y="9730"/>
                  </a:cubicBezTo>
                  <a:cubicBezTo>
                    <a:pt x="3699" y="9710"/>
                    <a:pt x="3498" y="9511"/>
                    <a:pt x="3473" y="9266"/>
                  </a:cubicBezTo>
                  <a:cubicBezTo>
                    <a:pt x="3473" y="9257"/>
                    <a:pt x="3471" y="9248"/>
                    <a:pt x="3471" y="9239"/>
                  </a:cubicBezTo>
                  <a:cubicBezTo>
                    <a:pt x="3459" y="9017"/>
                    <a:pt x="3299" y="8836"/>
                    <a:pt x="3082" y="8804"/>
                  </a:cubicBezTo>
                  <a:lnTo>
                    <a:pt x="3075" y="8804"/>
                  </a:lnTo>
                  <a:cubicBezTo>
                    <a:pt x="2890" y="8772"/>
                    <a:pt x="2739" y="8644"/>
                    <a:pt x="2677" y="8473"/>
                  </a:cubicBezTo>
                  <a:lnTo>
                    <a:pt x="3404" y="8201"/>
                  </a:lnTo>
                  <a:close/>
                  <a:moveTo>
                    <a:pt x="5736" y="8201"/>
                  </a:moveTo>
                  <a:lnTo>
                    <a:pt x="6459" y="8475"/>
                  </a:lnTo>
                  <a:cubicBezTo>
                    <a:pt x="6397" y="8644"/>
                    <a:pt x="6246" y="8772"/>
                    <a:pt x="6061" y="8804"/>
                  </a:cubicBezTo>
                  <a:lnTo>
                    <a:pt x="6057" y="8804"/>
                  </a:lnTo>
                  <a:cubicBezTo>
                    <a:pt x="5839" y="8836"/>
                    <a:pt x="5679" y="9017"/>
                    <a:pt x="5668" y="9239"/>
                  </a:cubicBezTo>
                  <a:cubicBezTo>
                    <a:pt x="5668" y="9248"/>
                    <a:pt x="5668" y="9257"/>
                    <a:pt x="5666" y="9266"/>
                  </a:cubicBezTo>
                  <a:cubicBezTo>
                    <a:pt x="5641" y="9509"/>
                    <a:pt x="5439" y="9710"/>
                    <a:pt x="5192" y="9730"/>
                  </a:cubicBezTo>
                  <a:cubicBezTo>
                    <a:pt x="5178" y="9731"/>
                    <a:pt x="5164" y="9732"/>
                    <a:pt x="5150" y="9732"/>
                  </a:cubicBezTo>
                  <a:cubicBezTo>
                    <a:pt x="5064" y="9732"/>
                    <a:pt x="4980" y="9709"/>
                    <a:pt x="4906" y="9669"/>
                  </a:cubicBezTo>
                  <a:cubicBezTo>
                    <a:pt x="4852" y="9641"/>
                    <a:pt x="4795" y="9618"/>
                    <a:pt x="4737" y="9605"/>
                  </a:cubicBezTo>
                  <a:lnTo>
                    <a:pt x="4737" y="9390"/>
                  </a:lnTo>
                  <a:cubicBezTo>
                    <a:pt x="4934" y="9346"/>
                    <a:pt x="5108" y="9225"/>
                    <a:pt x="5217" y="9047"/>
                  </a:cubicBezTo>
                  <a:lnTo>
                    <a:pt x="5736" y="8201"/>
                  </a:lnTo>
                  <a:close/>
                  <a:moveTo>
                    <a:pt x="2366" y="8591"/>
                  </a:moveTo>
                  <a:cubicBezTo>
                    <a:pt x="2471" y="8868"/>
                    <a:pt x="2718" y="9081"/>
                    <a:pt x="3020" y="9133"/>
                  </a:cubicBezTo>
                  <a:lnTo>
                    <a:pt x="3029" y="9134"/>
                  </a:lnTo>
                  <a:cubicBezTo>
                    <a:pt x="3089" y="9143"/>
                    <a:pt x="3134" y="9195"/>
                    <a:pt x="3137" y="9257"/>
                  </a:cubicBezTo>
                  <a:cubicBezTo>
                    <a:pt x="3137" y="9270"/>
                    <a:pt x="3139" y="9286"/>
                    <a:pt x="3139" y="9298"/>
                  </a:cubicBezTo>
                  <a:cubicBezTo>
                    <a:pt x="3178" y="9703"/>
                    <a:pt x="3512" y="10032"/>
                    <a:pt x="3917" y="10062"/>
                  </a:cubicBezTo>
                  <a:cubicBezTo>
                    <a:pt x="3942" y="10064"/>
                    <a:pt x="3966" y="10065"/>
                    <a:pt x="3990" y="10065"/>
                  </a:cubicBezTo>
                  <a:cubicBezTo>
                    <a:pt x="4129" y="10065"/>
                    <a:pt x="4266" y="10031"/>
                    <a:pt x="4387" y="9964"/>
                  </a:cubicBezTo>
                  <a:lnTo>
                    <a:pt x="4399" y="9959"/>
                  </a:lnTo>
                  <a:lnTo>
                    <a:pt x="4399" y="11045"/>
                  </a:lnTo>
                  <a:lnTo>
                    <a:pt x="2121" y="11045"/>
                  </a:lnTo>
                  <a:lnTo>
                    <a:pt x="2229" y="10560"/>
                  </a:lnTo>
                  <a:cubicBezTo>
                    <a:pt x="2249" y="10471"/>
                    <a:pt x="2193" y="10380"/>
                    <a:pt x="2103" y="10361"/>
                  </a:cubicBezTo>
                  <a:cubicBezTo>
                    <a:pt x="2090" y="10358"/>
                    <a:pt x="2077" y="10356"/>
                    <a:pt x="2065" y="10356"/>
                  </a:cubicBezTo>
                  <a:cubicBezTo>
                    <a:pt x="1989" y="10356"/>
                    <a:pt x="1919" y="10409"/>
                    <a:pt x="1902" y="10487"/>
                  </a:cubicBezTo>
                  <a:lnTo>
                    <a:pt x="1778" y="11045"/>
                  </a:lnTo>
                  <a:lnTo>
                    <a:pt x="631" y="11045"/>
                  </a:lnTo>
                  <a:cubicBezTo>
                    <a:pt x="549" y="11045"/>
                    <a:pt x="471" y="11010"/>
                    <a:pt x="418" y="10946"/>
                  </a:cubicBezTo>
                  <a:cubicBezTo>
                    <a:pt x="365" y="10880"/>
                    <a:pt x="343" y="10798"/>
                    <a:pt x="357" y="10716"/>
                  </a:cubicBezTo>
                  <a:lnTo>
                    <a:pt x="446" y="10229"/>
                  </a:lnTo>
                  <a:cubicBezTo>
                    <a:pt x="558" y="9621"/>
                    <a:pt x="987" y="9110"/>
                    <a:pt x="1564" y="8893"/>
                  </a:cubicBezTo>
                  <a:lnTo>
                    <a:pt x="2366" y="8591"/>
                  </a:lnTo>
                  <a:close/>
                  <a:moveTo>
                    <a:pt x="4147" y="1"/>
                  </a:moveTo>
                  <a:cubicBezTo>
                    <a:pt x="3726" y="1"/>
                    <a:pt x="3384" y="344"/>
                    <a:pt x="3384" y="763"/>
                  </a:cubicBezTo>
                  <a:lnTo>
                    <a:pt x="3384" y="888"/>
                  </a:lnTo>
                  <a:lnTo>
                    <a:pt x="3383" y="888"/>
                  </a:lnTo>
                  <a:cubicBezTo>
                    <a:pt x="2840" y="888"/>
                    <a:pt x="2329" y="1096"/>
                    <a:pt x="1939" y="1474"/>
                  </a:cubicBezTo>
                  <a:cubicBezTo>
                    <a:pt x="1874" y="1538"/>
                    <a:pt x="1874" y="1643"/>
                    <a:pt x="1938" y="1709"/>
                  </a:cubicBezTo>
                  <a:cubicBezTo>
                    <a:pt x="1970" y="1743"/>
                    <a:pt x="2013" y="1760"/>
                    <a:pt x="2056" y="1760"/>
                  </a:cubicBezTo>
                  <a:cubicBezTo>
                    <a:pt x="2098" y="1760"/>
                    <a:pt x="2141" y="1744"/>
                    <a:pt x="2174" y="1712"/>
                  </a:cubicBezTo>
                  <a:cubicBezTo>
                    <a:pt x="2497" y="1394"/>
                    <a:pt x="2926" y="1218"/>
                    <a:pt x="3383" y="1218"/>
                  </a:cubicBezTo>
                  <a:lnTo>
                    <a:pt x="5757" y="1218"/>
                  </a:lnTo>
                  <a:cubicBezTo>
                    <a:pt x="6710" y="1218"/>
                    <a:pt x="7485" y="1993"/>
                    <a:pt x="7485" y="2948"/>
                  </a:cubicBezTo>
                  <a:lnTo>
                    <a:pt x="7485" y="3148"/>
                  </a:lnTo>
                  <a:lnTo>
                    <a:pt x="6310" y="3148"/>
                  </a:lnTo>
                  <a:cubicBezTo>
                    <a:pt x="5945" y="3148"/>
                    <a:pt x="5595" y="3038"/>
                    <a:pt x="5295" y="2829"/>
                  </a:cubicBezTo>
                  <a:lnTo>
                    <a:pt x="4920" y="2565"/>
                  </a:lnTo>
                  <a:cubicBezTo>
                    <a:pt x="4814" y="2491"/>
                    <a:pt x="4690" y="2454"/>
                    <a:pt x="4566" y="2454"/>
                  </a:cubicBezTo>
                  <a:cubicBezTo>
                    <a:pt x="4442" y="2454"/>
                    <a:pt x="4318" y="2491"/>
                    <a:pt x="4213" y="2565"/>
                  </a:cubicBezTo>
                  <a:lnTo>
                    <a:pt x="3837" y="2829"/>
                  </a:lnTo>
                  <a:cubicBezTo>
                    <a:pt x="3539" y="3038"/>
                    <a:pt x="3189" y="3148"/>
                    <a:pt x="2824" y="3148"/>
                  </a:cubicBezTo>
                  <a:lnTo>
                    <a:pt x="1653" y="3148"/>
                  </a:lnTo>
                  <a:lnTo>
                    <a:pt x="1653" y="2948"/>
                  </a:lnTo>
                  <a:cubicBezTo>
                    <a:pt x="1653" y="2677"/>
                    <a:pt x="1714" y="2420"/>
                    <a:pt x="1833" y="2180"/>
                  </a:cubicBezTo>
                  <a:cubicBezTo>
                    <a:pt x="1874" y="2098"/>
                    <a:pt x="1840" y="1999"/>
                    <a:pt x="1758" y="1956"/>
                  </a:cubicBezTo>
                  <a:cubicBezTo>
                    <a:pt x="1735" y="1945"/>
                    <a:pt x="1710" y="1939"/>
                    <a:pt x="1685" y="1939"/>
                  </a:cubicBezTo>
                  <a:cubicBezTo>
                    <a:pt x="1623" y="1939"/>
                    <a:pt x="1563" y="1973"/>
                    <a:pt x="1534" y="2032"/>
                  </a:cubicBezTo>
                  <a:cubicBezTo>
                    <a:pt x="1392" y="2318"/>
                    <a:pt x="1321" y="2624"/>
                    <a:pt x="1321" y="2948"/>
                  </a:cubicBezTo>
                  <a:lnTo>
                    <a:pt x="1321" y="4041"/>
                  </a:lnTo>
                  <a:cubicBezTo>
                    <a:pt x="1211" y="4170"/>
                    <a:pt x="1147" y="4337"/>
                    <a:pt x="1147" y="4521"/>
                  </a:cubicBezTo>
                  <a:cubicBezTo>
                    <a:pt x="1147" y="4702"/>
                    <a:pt x="1211" y="4869"/>
                    <a:pt x="1321" y="5000"/>
                  </a:cubicBezTo>
                  <a:lnTo>
                    <a:pt x="1321" y="5711"/>
                  </a:lnTo>
                  <a:cubicBezTo>
                    <a:pt x="1321" y="6211"/>
                    <a:pt x="1726" y="6620"/>
                    <a:pt x="2229" y="6620"/>
                  </a:cubicBezTo>
                  <a:lnTo>
                    <a:pt x="2481" y="6620"/>
                  </a:lnTo>
                  <a:cubicBezTo>
                    <a:pt x="2632" y="6815"/>
                    <a:pt x="2819" y="6984"/>
                    <a:pt x="3039" y="7119"/>
                  </a:cubicBezTo>
                  <a:lnTo>
                    <a:pt x="3180" y="7206"/>
                  </a:lnTo>
                  <a:cubicBezTo>
                    <a:pt x="3223" y="7233"/>
                    <a:pt x="3267" y="7258"/>
                    <a:pt x="3308" y="7281"/>
                  </a:cubicBezTo>
                  <a:lnTo>
                    <a:pt x="3308" y="7876"/>
                  </a:lnTo>
                  <a:lnTo>
                    <a:pt x="1451" y="8576"/>
                  </a:lnTo>
                  <a:cubicBezTo>
                    <a:pt x="764" y="8836"/>
                    <a:pt x="256" y="9445"/>
                    <a:pt x="123" y="10167"/>
                  </a:cubicBezTo>
                  <a:lnTo>
                    <a:pt x="34" y="10654"/>
                  </a:lnTo>
                  <a:cubicBezTo>
                    <a:pt x="0" y="10834"/>
                    <a:pt x="48" y="11017"/>
                    <a:pt x="164" y="11155"/>
                  </a:cubicBezTo>
                  <a:cubicBezTo>
                    <a:pt x="279" y="11296"/>
                    <a:pt x="452" y="11376"/>
                    <a:pt x="633" y="11376"/>
                  </a:cubicBezTo>
                  <a:lnTo>
                    <a:pt x="8510" y="11376"/>
                  </a:lnTo>
                  <a:cubicBezTo>
                    <a:pt x="8691" y="11376"/>
                    <a:pt x="8862" y="11296"/>
                    <a:pt x="8978" y="11155"/>
                  </a:cubicBezTo>
                  <a:cubicBezTo>
                    <a:pt x="9093" y="11018"/>
                    <a:pt x="9143" y="10835"/>
                    <a:pt x="9109" y="10658"/>
                  </a:cubicBezTo>
                  <a:lnTo>
                    <a:pt x="9020" y="10172"/>
                  </a:lnTo>
                  <a:cubicBezTo>
                    <a:pt x="8922" y="9634"/>
                    <a:pt x="8622" y="9163"/>
                    <a:pt x="8181" y="8843"/>
                  </a:cubicBezTo>
                  <a:cubicBezTo>
                    <a:pt x="8151" y="8822"/>
                    <a:pt x="8117" y="8812"/>
                    <a:pt x="8083" y="8812"/>
                  </a:cubicBezTo>
                  <a:cubicBezTo>
                    <a:pt x="8031" y="8812"/>
                    <a:pt x="7981" y="8835"/>
                    <a:pt x="7947" y="8880"/>
                  </a:cubicBezTo>
                  <a:cubicBezTo>
                    <a:pt x="7893" y="8957"/>
                    <a:pt x="7909" y="9058"/>
                    <a:pt x="7986" y="9115"/>
                  </a:cubicBezTo>
                  <a:cubicBezTo>
                    <a:pt x="8359" y="9383"/>
                    <a:pt x="8610" y="9781"/>
                    <a:pt x="8691" y="10231"/>
                  </a:cubicBezTo>
                  <a:lnTo>
                    <a:pt x="8780" y="10718"/>
                  </a:lnTo>
                  <a:cubicBezTo>
                    <a:pt x="8796" y="10800"/>
                    <a:pt x="8773" y="10883"/>
                    <a:pt x="8720" y="10947"/>
                  </a:cubicBezTo>
                  <a:cubicBezTo>
                    <a:pt x="8667" y="11011"/>
                    <a:pt x="8590" y="11047"/>
                    <a:pt x="8507" y="11047"/>
                  </a:cubicBezTo>
                  <a:lnTo>
                    <a:pt x="7357" y="11047"/>
                  </a:lnTo>
                  <a:lnTo>
                    <a:pt x="7232" y="10489"/>
                  </a:lnTo>
                  <a:cubicBezTo>
                    <a:pt x="7215" y="10412"/>
                    <a:pt x="7146" y="10359"/>
                    <a:pt x="7068" y="10359"/>
                  </a:cubicBezTo>
                  <a:cubicBezTo>
                    <a:pt x="7056" y="10359"/>
                    <a:pt x="7044" y="10360"/>
                    <a:pt x="7031" y="10363"/>
                  </a:cubicBezTo>
                  <a:cubicBezTo>
                    <a:pt x="6942" y="10382"/>
                    <a:pt x="6886" y="10471"/>
                    <a:pt x="6905" y="10563"/>
                  </a:cubicBezTo>
                  <a:lnTo>
                    <a:pt x="7014" y="11047"/>
                  </a:lnTo>
                  <a:lnTo>
                    <a:pt x="4735" y="11047"/>
                  </a:lnTo>
                  <a:lnTo>
                    <a:pt x="4735" y="9961"/>
                  </a:lnTo>
                  <a:lnTo>
                    <a:pt x="4747" y="9968"/>
                  </a:lnTo>
                  <a:cubicBezTo>
                    <a:pt x="4872" y="10034"/>
                    <a:pt x="5011" y="10068"/>
                    <a:pt x="5151" y="10068"/>
                  </a:cubicBezTo>
                  <a:cubicBezTo>
                    <a:pt x="5172" y="10068"/>
                    <a:pt x="5195" y="10068"/>
                    <a:pt x="5218" y="10066"/>
                  </a:cubicBezTo>
                  <a:cubicBezTo>
                    <a:pt x="5624" y="10034"/>
                    <a:pt x="5960" y="9705"/>
                    <a:pt x="5997" y="9302"/>
                  </a:cubicBezTo>
                  <a:cubicBezTo>
                    <a:pt x="5999" y="9287"/>
                    <a:pt x="5999" y="9271"/>
                    <a:pt x="5999" y="9259"/>
                  </a:cubicBezTo>
                  <a:cubicBezTo>
                    <a:pt x="6001" y="9197"/>
                    <a:pt x="6045" y="9145"/>
                    <a:pt x="6107" y="9134"/>
                  </a:cubicBezTo>
                  <a:lnTo>
                    <a:pt x="6114" y="9133"/>
                  </a:lnTo>
                  <a:cubicBezTo>
                    <a:pt x="6416" y="9081"/>
                    <a:pt x="6665" y="8870"/>
                    <a:pt x="6768" y="8591"/>
                  </a:cubicBezTo>
                  <a:lnTo>
                    <a:pt x="7447" y="8848"/>
                  </a:lnTo>
                  <a:cubicBezTo>
                    <a:pt x="7467" y="8854"/>
                    <a:pt x="7488" y="8859"/>
                    <a:pt x="7506" y="8859"/>
                  </a:cubicBezTo>
                  <a:cubicBezTo>
                    <a:pt x="7572" y="8859"/>
                    <a:pt x="7636" y="8816"/>
                    <a:pt x="7661" y="8751"/>
                  </a:cubicBezTo>
                  <a:cubicBezTo>
                    <a:pt x="7694" y="8663"/>
                    <a:pt x="7650" y="8567"/>
                    <a:pt x="7563" y="8534"/>
                  </a:cubicBezTo>
                  <a:lnTo>
                    <a:pt x="5826" y="7880"/>
                  </a:lnTo>
                  <a:lnTo>
                    <a:pt x="5826" y="7284"/>
                  </a:lnTo>
                  <a:cubicBezTo>
                    <a:pt x="5871" y="7259"/>
                    <a:pt x="5912" y="7234"/>
                    <a:pt x="5954" y="7208"/>
                  </a:cubicBezTo>
                  <a:lnTo>
                    <a:pt x="6095" y="7121"/>
                  </a:lnTo>
                  <a:cubicBezTo>
                    <a:pt x="6312" y="6986"/>
                    <a:pt x="6502" y="6817"/>
                    <a:pt x="6653" y="6621"/>
                  </a:cubicBezTo>
                  <a:lnTo>
                    <a:pt x="6907" y="6621"/>
                  </a:lnTo>
                  <a:cubicBezTo>
                    <a:pt x="7408" y="6621"/>
                    <a:pt x="7817" y="6214"/>
                    <a:pt x="7817" y="5713"/>
                  </a:cubicBezTo>
                  <a:lnTo>
                    <a:pt x="7817" y="5000"/>
                  </a:lnTo>
                  <a:cubicBezTo>
                    <a:pt x="7924" y="4869"/>
                    <a:pt x="7988" y="4702"/>
                    <a:pt x="7988" y="4522"/>
                  </a:cubicBezTo>
                  <a:cubicBezTo>
                    <a:pt x="7988" y="4343"/>
                    <a:pt x="7924" y="4174"/>
                    <a:pt x="7817" y="4044"/>
                  </a:cubicBezTo>
                  <a:lnTo>
                    <a:pt x="7817" y="2949"/>
                  </a:lnTo>
                  <a:cubicBezTo>
                    <a:pt x="7817" y="1812"/>
                    <a:pt x="6893" y="888"/>
                    <a:pt x="5755" y="888"/>
                  </a:cubicBezTo>
                  <a:lnTo>
                    <a:pt x="5752" y="888"/>
                  </a:lnTo>
                  <a:lnTo>
                    <a:pt x="5752" y="763"/>
                  </a:lnTo>
                  <a:cubicBezTo>
                    <a:pt x="5752" y="344"/>
                    <a:pt x="5410" y="1"/>
                    <a:pt x="49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2" name="Google Shape;5342;p78"/>
          <p:cNvGrpSpPr/>
          <p:nvPr/>
        </p:nvGrpSpPr>
        <p:grpSpPr>
          <a:xfrm>
            <a:off x="3342732" y="4006660"/>
            <a:ext cx="264678" cy="327285"/>
            <a:chOff x="3342732" y="3930460"/>
            <a:chExt cx="264678" cy="327285"/>
          </a:xfrm>
        </p:grpSpPr>
        <p:sp>
          <p:nvSpPr>
            <p:cNvPr id="5343" name="Google Shape;5343;p78"/>
            <p:cNvSpPr/>
            <p:nvPr/>
          </p:nvSpPr>
          <p:spPr>
            <a:xfrm>
              <a:off x="3381307" y="4003206"/>
              <a:ext cx="29389" cy="33794"/>
            </a:xfrm>
            <a:custGeom>
              <a:avLst/>
              <a:gdLst/>
              <a:ahLst/>
              <a:cxnLst/>
              <a:rect l="l" t="t" r="r" b="b"/>
              <a:pathLst>
                <a:path w="1021" h="1174" extrusionOk="0">
                  <a:moveTo>
                    <a:pt x="587" y="0"/>
                  </a:moveTo>
                  <a:cubicBezTo>
                    <a:pt x="263" y="0"/>
                    <a:pt x="0" y="264"/>
                    <a:pt x="0" y="587"/>
                  </a:cubicBezTo>
                  <a:cubicBezTo>
                    <a:pt x="0" y="910"/>
                    <a:pt x="263" y="1174"/>
                    <a:pt x="587" y="1174"/>
                  </a:cubicBezTo>
                  <a:lnTo>
                    <a:pt x="1020" y="1174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78"/>
            <p:cNvSpPr/>
            <p:nvPr/>
          </p:nvSpPr>
          <p:spPr>
            <a:xfrm>
              <a:off x="3539353" y="4003149"/>
              <a:ext cx="29332" cy="33794"/>
            </a:xfrm>
            <a:custGeom>
              <a:avLst/>
              <a:gdLst/>
              <a:ahLst/>
              <a:cxnLst/>
              <a:rect l="l" t="t" r="r" b="b"/>
              <a:pathLst>
                <a:path w="1019" h="1174" extrusionOk="0">
                  <a:moveTo>
                    <a:pt x="0" y="1"/>
                  </a:moveTo>
                  <a:lnTo>
                    <a:pt x="0" y="1174"/>
                  </a:lnTo>
                  <a:lnTo>
                    <a:pt x="434" y="1174"/>
                  </a:lnTo>
                  <a:cubicBezTo>
                    <a:pt x="758" y="1174"/>
                    <a:pt x="1019" y="911"/>
                    <a:pt x="1019" y="587"/>
                  </a:cubicBezTo>
                  <a:cubicBezTo>
                    <a:pt x="1019" y="262"/>
                    <a:pt x="758" y="1"/>
                    <a:pt x="434" y="1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78"/>
            <p:cNvSpPr/>
            <p:nvPr/>
          </p:nvSpPr>
          <p:spPr>
            <a:xfrm>
              <a:off x="3407130" y="3935210"/>
              <a:ext cx="135779" cy="168766"/>
            </a:xfrm>
            <a:custGeom>
              <a:avLst/>
              <a:gdLst/>
              <a:ahLst/>
              <a:cxnLst/>
              <a:rect l="l" t="t" r="r" b="b"/>
              <a:pathLst>
                <a:path w="4717" h="5863" extrusionOk="0">
                  <a:moveTo>
                    <a:pt x="2610" y="0"/>
                  </a:moveTo>
                  <a:cubicBezTo>
                    <a:pt x="2609" y="0"/>
                    <a:pt x="2607" y="0"/>
                    <a:pt x="2606" y="0"/>
                  </a:cubicBezTo>
                  <a:lnTo>
                    <a:pt x="2109" y="0"/>
                  </a:lnTo>
                  <a:cubicBezTo>
                    <a:pt x="945" y="0"/>
                    <a:pt x="1" y="946"/>
                    <a:pt x="1" y="2110"/>
                  </a:cubicBezTo>
                  <a:lnTo>
                    <a:pt x="1" y="4097"/>
                  </a:lnTo>
                  <a:cubicBezTo>
                    <a:pt x="1" y="4559"/>
                    <a:pt x="241" y="4991"/>
                    <a:pt x="633" y="5233"/>
                  </a:cubicBezTo>
                  <a:lnTo>
                    <a:pt x="1055" y="5492"/>
                  </a:lnTo>
                  <a:cubicBezTo>
                    <a:pt x="1455" y="5739"/>
                    <a:pt x="1907" y="5863"/>
                    <a:pt x="2358" y="5863"/>
                  </a:cubicBezTo>
                  <a:cubicBezTo>
                    <a:pt x="2810" y="5863"/>
                    <a:pt x="3262" y="5739"/>
                    <a:pt x="3662" y="5492"/>
                  </a:cubicBezTo>
                  <a:lnTo>
                    <a:pt x="4082" y="5233"/>
                  </a:lnTo>
                  <a:cubicBezTo>
                    <a:pt x="4476" y="4989"/>
                    <a:pt x="4716" y="4559"/>
                    <a:pt x="4716" y="4097"/>
                  </a:cubicBezTo>
                  <a:lnTo>
                    <a:pt x="4716" y="2110"/>
                  </a:lnTo>
                  <a:cubicBezTo>
                    <a:pt x="4716" y="944"/>
                    <a:pt x="3772" y="0"/>
                    <a:pt x="2610" y="0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78"/>
            <p:cNvSpPr/>
            <p:nvPr/>
          </p:nvSpPr>
          <p:spPr>
            <a:xfrm>
              <a:off x="3407072" y="3935152"/>
              <a:ext cx="84254" cy="168738"/>
            </a:xfrm>
            <a:custGeom>
              <a:avLst/>
              <a:gdLst/>
              <a:ahLst/>
              <a:cxnLst/>
              <a:rect l="l" t="t" r="r" b="b"/>
              <a:pathLst>
                <a:path w="2927" h="5862" extrusionOk="0">
                  <a:moveTo>
                    <a:pt x="2109" y="1"/>
                  </a:moveTo>
                  <a:cubicBezTo>
                    <a:pt x="945" y="1"/>
                    <a:pt x="1" y="944"/>
                    <a:pt x="1" y="2109"/>
                  </a:cubicBezTo>
                  <a:lnTo>
                    <a:pt x="1" y="4097"/>
                  </a:lnTo>
                  <a:cubicBezTo>
                    <a:pt x="1" y="4559"/>
                    <a:pt x="241" y="4988"/>
                    <a:pt x="634" y="5233"/>
                  </a:cubicBezTo>
                  <a:lnTo>
                    <a:pt x="1053" y="5493"/>
                  </a:lnTo>
                  <a:cubicBezTo>
                    <a:pt x="1452" y="5738"/>
                    <a:pt x="1903" y="5862"/>
                    <a:pt x="2355" y="5862"/>
                  </a:cubicBezTo>
                  <a:cubicBezTo>
                    <a:pt x="2397" y="5862"/>
                    <a:pt x="2439" y="5861"/>
                    <a:pt x="2480" y="5859"/>
                  </a:cubicBezTo>
                  <a:cubicBezTo>
                    <a:pt x="2153" y="5811"/>
                    <a:pt x="1833" y="5697"/>
                    <a:pt x="1542" y="5517"/>
                  </a:cubicBezTo>
                  <a:lnTo>
                    <a:pt x="1122" y="5258"/>
                  </a:lnTo>
                  <a:cubicBezTo>
                    <a:pt x="730" y="5014"/>
                    <a:pt x="490" y="4584"/>
                    <a:pt x="490" y="4122"/>
                  </a:cubicBezTo>
                  <a:lnTo>
                    <a:pt x="490" y="2133"/>
                  </a:lnTo>
                  <a:cubicBezTo>
                    <a:pt x="490" y="969"/>
                    <a:pt x="1434" y="26"/>
                    <a:pt x="2598" y="26"/>
                  </a:cubicBezTo>
                  <a:lnTo>
                    <a:pt x="2926" y="26"/>
                  </a:lnTo>
                  <a:cubicBezTo>
                    <a:pt x="2822" y="10"/>
                    <a:pt x="2715" y="1"/>
                    <a:pt x="2607" y="1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78"/>
            <p:cNvSpPr/>
            <p:nvPr/>
          </p:nvSpPr>
          <p:spPr>
            <a:xfrm>
              <a:off x="3347165" y="4127800"/>
              <a:ext cx="255726" cy="125301"/>
            </a:xfrm>
            <a:custGeom>
              <a:avLst/>
              <a:gdLst/>
              <a:ahLst/>
              <a:cxnLst/>
              <a:rect l="l" t="t" r="r" b="b"/>
              <a:pathLst>
                <a:path w="8884" h="4353" extrusionOk="0">
                  <a:moveTo>
                    <a:pt x="3346" y="0"/>
                  </a:moveTo>
                  <a:lnTo>
                    <a:pt x="1458" y="713"/>
                  </a:lnTo>
                  <a:cubicBezTo>
                    <a:pt x="779" y="969"/>
                    <a:pt x="303" y="1580"/>
                    <a:pt x="216" y="2300"/>
                  </a:cubicBezTo>
                  <a:lnTo>
                    <a:pt x="31" y="3855"/>
                  </a:lnTo>
                  <a:cubicBezTo>
                    <a:pt x="1" y="4120"/>
                    <a:pt x="207" y="4353"/>
                    <a:pt x="474" y="4353"/>
                  </a:cubicBezTo>
                  <a:lnTo>
                    <a:pt x="8416" y="4353"/>
                  </a:lnTo>
                  <a:cubicBezTo>
                    <a:pt x="8678" y="4351"/>
                    <a:pt x="8884" y="4120"/>
                    <a:pt x="8854" y="3855"/>
                  </a:cubicBezTo>
                  <a:lnTo>
                    <a:pt x="8669" y="2300"/>
                  </a:lnTo>
                  <a:cubicBezTo>
                    <a:pt x="8582" y="1580"/>
                    <a:pt x="8105" y="969"/>
                    <a:pt x="7426" y="713"/>
                  </a:cubicBezTo>
                  <a:lnTo>
                    <a:pt x="5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78"/>
            <p:cNvSpPr/>
            <p:nvPr/>
          </p:nvSpPr>
          <p:spPr>
            <a:xfrm>
              <a:off x="3347079" y="4129239"/>
              <a:ext cx="99423" cy="123862"/>
            </a:xfrm>
            <a:custGeom>
              <a:avLst/>
              <a:gdLst/>
              <a:ahLst/>
              <a:cxnLst/>
              <a:rect l="l" t="t" r="r" b="b"/>
              <a:pathLst>
                <a:path w="3454" h="4303" extrusionOk="0">
                  <a:moveTo>
                    <a:pt x="3222" y="0"/>
                  </a:moveTo>
                  <a:lnTo>
                    <a:pt x="1458" y="663"/>
                  </a:lnTo>
                  <a:cubicBezTo>
                    <a:pt x="780" y="919"/>
                    <a:pt x="302" y="1530"/>
                    <a:pt x="217" y="2250"/>
                  </a:cubicBezTo>
                  <a:lnTo>
                    <a:pt x="32" y="3805"/>
                  </a:lnTo>
                  <a:cubicBezTo>
                    <a:pt x="0" y="4068"/>
                    <a:pt x="208" y="4303"/>
                    <a:pt x="475" y="4303"/>
                  </a:cubicBezTo>
                  <a:lnTo>
                    <a:pt x="574" y="4303"/>
                  </a:lnTo>
                  <a:cubicBezTo>
                    <a:pt x="555" y="4242"/>
                    <a:pt x="548" y="4178"/>
                    <a:pt x="555" y="4111"/>
                  </a:cubicBezTo>
                  <a:lnTo>
                    <a:pt x="738" y="2556"/>
                  </a:lnTo>
                  <a:cubicBezTo>
                    <a:pt x="825" y="1836"/>
                    <a:pt x="1303" y="1225"/>
                    <a:pt x="1980" y="970"/>
                  </a:cubicBezTo>
                  <a:lnTo>
                    <a:pt x="3454" y="414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78"/>
            <p:cNvSpPr/>
            <p:nvPr/>
          </p:nvSpPr>
          <p:spPr>
            <a:xfrm>
              <a:off x="3429354" y="4096997"/>
              <a:ext cx="91191" cy="50921"/>
            </a:xfrm>
            <a:custGeom>
              <a:avLst/>
              <a:gdLst/>
              <a:ahLst/>
              <a:cxnLst/>
              <a:rect l="l" t="t" r="r" b="b"/>
              <a:pathLst>
                <a:path w="3168" h="1769" extrusionOk="0">
                  <a:moveTo>
                    <a:pt x="0" y="0"/>
                  </a:moveTo>
                  <a:lnTo>
                    <a:pt x="0" y="1257"/>
                  </a:lnTo>
                  <a:lnTo>
                    <a:pt x="457" y="1541"/>
                  </a:lnTo>
                  <a:cubicBezTo>
                    <a:pt x="695" y="1691"/>
                    <a:pt x="969" y="1769"/>
                    <a:pt x="1248" y="1769"/>
                  </a:cubicBezTo>
                  <a:lnTo>
                    <a:pt x="1920" y="1769"/>
                  </a:lnTo>
                  <a:cubicBezTo>
                    <a:pt x="2199" y="1769"/>
                    <a:pt x="2472" y="1689"/>
                    <a:pt x="2711" y="1541"/>
                  </a:cubicBezTo>
                  <a:lnTo>
                    <a:pt x="3167" y="1257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78"/>
            <p:cNvSpPr/>
            <p:nvPr/>
          </p:nvSpPr>
          <p:spPr>
            <a:xfrm>
              <a:off x="3429354" y="4096997"/>
              <a:ext cx="12550" cy="44012"/>
            </a:xfrm>
            <a:custGeom>
              <a:avLst/>
              <a:gdLst/>
              <a:ahLst/>
              <a:cxnLst/>
              <a:rect l="l" t="t" r="r" b="b"/>
              <a:pathLst>
                <a:path w="436" h="1529" extrusionOk="0">
                  <a:moveTo>
                    <a:pt x="0" y="0"/>
                  </a:moveTo>
                  <a:lnTo>
                    <a:pt x="0" y="1257"/>
                  </a:lnTo>
                  <a:lnTo>
                    <a:pt x="436" y="1529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78"/>
            <p:cNvSpPr/>
            <p:nvPr/>
          </p:nvSpPr>
          <p:spPr>
            <a:xfrm>
              <a:off x="3407130" y="4036658"/>
              <a:ext cx="135808" cy="87708"/>
            </a:xfrm>
            <a:custGeom>
              <a:avLst/>
              <a:gdLst/>
              <a:ahLst/>
              <a:cxnLst/>
              <a:rect l="l" t="t" r="r" b="b"/>
              <a:pathLst>
                <a:path w="4718" h="3047" extrusionOk="0">
                  <a:moveTo>
                    <a:pt x="1757" y="1"/>
                  </a:moveTo>
                  <a:lnTo>
                    <a:pt x="1650" y="230"/>
                  </a:lnTo>
                  <a:lnTo>
                    <a:pt x="1" y="230"/>
                  </a:lnTo>
                  <a:lnTo>
                    <a:pt x="1" y="1302"/>
                  </a:lnTo>
                  <a:cubicBezTo>
                    <a:pt x="1" y="1723"/>
                    <a:pt x="242" y="2105"/>
                    <a:pt x="621" y="2286"/>
                  </a:cubicBezTo>
                  <a:lnTo>
                    <a:pt x="2071" y="2981"/>
                  </a:lnTo>
                  <a:cubicBezTo>
                    <a:pt x="2163" y="3025"/>
                    <a:pt x="2261" y="3047"/>
                    <a:pt x="2359" y="3047"/>
                  </a:cubicBezTo>
                  <a:cubicBezTo>
                    <a:pt x="2457" y="3047"/>
                    <a:pt x="2556" y="3025"/>
                    <a:pt x="2647" y="2981"/>
                  </a:cubicBezTo>
                  <a:lnTo>
                    <a:pt x="4098" y="2286"/>
                  </a:lnTo>
                  <a:cubicBezTo>
                    <a:pt x="4478" y="2105"/>
                    <a:pt x="4718" y="1723"/>
                    <a:pt x="4718" y="1302"/>
                  </a:cubicBezTo>
                  <a:lnTo>
                    <a:pt x="4718" y="230"/>
                  </a:lnTo>
                  <a:lnTo>
                    <a:pt x="3068" y="230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78"/>
            <p:cNvSpPr/>
            <p:nvPr/>
          </p:nvSpPr>
          <p:spPr>
            <a:xfrm>
              <a:off x="3407072" y="4043279"/>
              <a:ext cx="74064" cy="81145"/>
            </a:xfrm>
            <a:custGeom>
              <a:avLst/>
              <a:gdLst/>
              <a:ahLst/>
              <a:cxnLst/>
              <a:rect l="l" t="t" r="r" b="b"/>
              <a:pathLst>
                <a:path w="2573" h="2819" extrusionOk="0">
                  <a:moveTo>
                    <a:pt x="1" y="0"/>
                  </a:moveTo>
                  <a:lnTo>
                    <a:pt x="1" y="1072"/>
                  </a:lnTo>
                  <a:cubicBezTo>
                    <a:pt x="1" y="1493"/>
                    <a:pt x="241" y="1875"/>
                    <a:pt x="619" y="2056"/>
                  </a:cubicBezTo>
                  <a:lnTo>
                    <a:pt x="2072" y="2751"/>
                  </a:lnTo>
                  <a:cubicBezTo>
                    <a:pt x="2163" y="2796"/>
                    <a:pt x="2263" y="2818"/>
                    <a:pt x="2362" y="2818"/>
                  </a:cubicBezTo>
                  <a:cubicBezTo>
                    <a:pt x="2433" y="2818"/>
                    <a:pt x="2504" y="2806"/>
                    <a:pt x="2573" y="2783"/>
                  </a:cubicBezTo>
                  <a:lnTo>
                    <a:pt x="2560" y="2776"/>
                  </a:lnTo>
                  <a:lnTo>
                    <a:pt x="1108" y="2081"/>
                  </a:lnTo>
                  <a:cubicBezTo>
                    <a:pt x="731" y="1898"/>
                    <a:pt x="490" y="1516"/>
                    <a:pt x="490" y="1097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rgbClr val="EDED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78"/>
            <p:cNvSpPr/>
            <p:nvPr/>
          </p:nvSpPr>
          <p:spPr>
            <a:xfrm>
              <a:off x="3431801" y="4024912"/>
              <a:ext cx="31635" cy="23604"/>
            </a:xfrm>
            <a:custGeom>
              <a:avLst/>
              <a:gdLst/>
              <a:ahLst/>
              <a:cxnLst/>
              <a:rect l="l" t="t" r="r" b="b"/>
              <a:pathLst>
                <a:path w="1099" h="820" extrusionOk="0">
                  <a:moveTo>
                    <a:pt x="281" y="0"/>
                  </a:moveTo>
                  <a:cubicBezTo>
                    <a:pt x="127" y="0"/>
                    <a:pt x="0" y="124"/>
                    <a:pt x="0" y="279"/>
                  </a:cubicBezTo>
                  <a:lnTo>
                    <a:pt x="0" y="539"/>
                  </a:lnTo>
                  <a:cubicBezTo>
                    <a:pt x="0" y="695"/>
                    <a:pt x="127" y="819"/>
                    <a:pt x="281" y="819"/>
                  </a:cubicBezTo>
                  <a:lnTo>
                    <a:pt x="820" y="819"/>
                  </a:lnTo>
                  <a:cubicBezTo>
                    <a:pt x="973" y="819"/>
                    <a:pt x="1099" y="693"/>
                    <a:pt x="1097" y="539"/>
                  </a:cubicBezTo>
                  <a:lnTo>
                    <a:pt x="1097" y="279"/>
                  </a:lnTo>
                  <a:cubicBezTo>
                    <a:pt x="1097" y="124"/>
                    <a:pt x="973" y="0"/>
                    <a:pt x="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78"/>
            <p:cNvSpPr/>
            <p:nvPr/>
          </p:nvSpPr>
          <p:spPr>
            <a:xfrm>
              <a:off x="3486556" y="4024912"/>
              <a:ext cx="31577" cy="23604"/>
            </a:xfrm>
            <a:custGeom>
              <a:avLst/>
              <a:gdLst/>
              <a:ahLst/>
              <a:cxnLst/>
              <a:rect l="l" t="t" r="r" b="b"/>
              <a:pathLst>
                <a:path w="1097" h="820" extrusionOk="0">
                  <a:moveTo>
                    <a:pt x="281" y="0"/>
                  </a:moveTo>
                  <a:cubicBezTo>
                    <a:pt x="125" y="0"/>
                    <a:pt x="0" y="124"/>
                    <a:pt x="0" y="279"/>
                  </a:cubicBezTo>
                  <a:lnTo>
                    <a:pt x="0" y="539"/>
                  </a:lnTo>
                  <a:cubicBezTo>
                    <a:pt x="0" y="695"/>
                    <a:pt x="125" y="819"/>
                    <a:pt x="281" y="819"/>
                  </a:cubicBezTo>
                  <a:lnTo>
                    <a:pt x="816" y="819"/>
                  </a:lnTo>
                  <a:cubicBezTo>
                    <a:pt x="971" y="819"/>
                    <a:pt x="1097" y="693"/>
                    <a:pt x="1097" y="539"/>
                  </a:cubicBezTo>
                  <a:lnTo>
                    <a:pt x="1097" y="279"/>
                  </a:lnTo>
                  <a:cubicBezTo>
                    <a:pt x="1097" y="124"/>
                    <a:pt x="972" y="0"/>
                    <a:pt x="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78"/>
            <p:cNvSpPr/>
            <p:nvPr/>
          </p:nvSpPr>
          <p:spPr>
            <a:xfrm>
              <a:off x="3405403" y="3938492"/>
              <a:ext cx="35060" cy="64622"/>
            </a:xfrm>
            <a:custGeom>
              <a:avLst/>
              <a:gdLst/>
              <a:ahLst/>
              <a:cxnLst/>
              <a:rect l="l" t="t" r="r" b="b"/>
              <a:pathLst>
                <a:path w="1218" h="2245" extrusionOk="0">
                  <a:moveTo>
                    <a:pt x="907" y="0"/>
                  </a:moveTo>
                  <a:cubicBezTo>
                    <a:pt x="407" y="0"/>
                    <a:pt x="0" y="407"/>
                    <a:pt x="0" y="907"/>
                  </a:cubicBezTo>
                  <a:lnTo>
                    <a:pt x="0" y="2245"/>
                  </a:lnTo>
                  <a:lnTo>
                    <a:pt x="390" y="2245"/>
                  </a:lnTo>
                  <a:cubicBezTo>
                    <a:pt x="544" y="2245"/>
                    <a:pt x="672" y="2117"/>
                    <a:pt x="672" y="1962"/>
                  </a:cubicBezTo>
                  <a:lnTo>
                    <a:pt x="672" y="1730"/>
                  </a:lnTo>
                  <a:cubicBezTo>
                    <a:pt x="672" y="1580"/>
                    <a:pt x="752" y="1442"/>
                    <a:pt x="878" y="1367"/>
                  </a:cubicBezTo>
                  <a:lnTo>
                    <a:pt x="1012" y="1287"/>
                  </a:lnTo>
                  <a:cubicBezTo>
                    <a:pt x="1140" y="1211"/>
                    <a:pt x="1218" y="1074"/>
                    <a:pt x="1218" y="924"/>
                  </a:cubicBezTo>
                  <a:lnTo>
                    <a:pt x="1218" y="309"/>
                  </a:lnTo>
                  <a:cubicBezTo>
                    <a:pt x="1218" y="141"/>
                    <a:pt x="1081" y="2"/>
                    <a:pt x="907" y="0"/>
                  </a:cubicBez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78"/>
            <p:cNvSpPr/>
            <p:nvPr/>
          </p:nvSpPr>
          <p:spPr>
            <a:xfrm>
              <a:off x="3507887" y="3938492"/>
              <a:ext cx="35060" cy="64622"/>
            </a:xfrm>
            <a:custGeom>
              <a:avLst/>
              <a:gdLst/>
              <a:ahLst/>
              <a:cxnLst/>
              <a:rect l="l" t="t" r="r" b="b"/>
              <a:pathLst>
                <a:path w="1218" h="2245" extrusionOk="0">
                  <a:moveTo>
                    <a:pt x="311" y="0"/>
                  </a:moveTo>
                  <a:cubicBezTo>
                    <a:pt x="137" y="2"/>
                    <a:pt x="0" y="141"/>
                    <a:pt x="0" y="309"/>
                  </a:cubicBezTo>
                  <a:lnTo>
                    <a:pt x="0" y="924"/>
                  </a:lnTo>
                  <a:cubicBezTo>
                    <a:pt x="0" y="1074"/>
                    <a:pt x="79" y="1211"/>
                    <a:pt x="206" y="1287"/>
                  </a:cubicBezTo>
                  <a:lnTo>
                    <a:pt x="340" y="1367"/>
                  </a:lnTo>
                  <a:cubicBezTo>
                    <a:pt x="466" y="1442"/>
                    <a:pt x="546" y="1580"/>
                    <a:pt x="546" y="1730"/>
                  </a:cubicBezTo>
                  <a:lnTo>
                    <a:pt x="546" y="1962"/>
                  </a:lnTo>
                  <a:cubicBezTo>
                    <a:pt x="546" y="2117"/>
                    <a:pt x="674" y="2245"/>
                    <a:pt x="829" y="2245"/>
                  </a:cubicBezTo>
                  <a:lnTo>
                    <a:pt x="1218" y="2245"/>
                  </a:lnTo>
                  <a:lnTo>
                    <a:pt x="1218" y="907"/>
                  </a:lnTo>
                  <a:cubicBezTo>
                    <a:pt x="1218" y="407"/>
                    <a:pt x="811" y="0"/>
                    <a:pt x="311" y="0"/>
                  </a:cubicBez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78"/>
            <p:cNvSpPr/>
            <p:nvPr/>
          </p:nvSpPr>
          <p:spPr>
            <a:xfrm>
              <a:off x="3342732" y="3930460"/>
              <a:ext cx="264678" cy="327285"/>
            </a:xfrm>
            <a:custGeom>
              <a:avLst/>
              <a:gdLst/>
              <a:ahLst/>
              <a:cxnLst/>
              <a:rect l="l" t="t" r="r" b="b"/>
              <a:pathLst>
                <a:path w="9195" h="11370" extrusionOk="0">
                  <a:moveTo>
                    <a:pt x="3142" y="448"/>
                  </a:moveTo>
                  <a:cubicBezTo>
                    <a:pt x="3221" y="448"/>
                    <a:pt x="3285" y="512"/>
                    <a:pt x="3285" y="590"/>
                  </a:cubicBezTo>
                  <a:lnTo>
                    <a:pt x="3285" y="1205"/>
                  </a:lnTo>
                  <a:cubicBezTo>
                    <a:pt x="3285" y="1294"/>
                    <a:pt x="3235" y="1379"/>
                    <a:pt x="3160" y="1426"/>
                  </a:cubicBezTo>
                  <a:lnTo>
                    <a:pt x="3027" y="1506"/>
                  </a:lnTo>
                  <a:cubicBezTo>
                    <a:pt x="2849" y="1612"/>
                    <a:pt x="2739" y="1806"/>
                    <a:pt x="2739" y="2012"/>
                  </a:cubicBezTo>
                  <a:lnTo>
                    <a:pt x="2739" y="2245"/>
                  </a:lnTo>
                  <a:cubicBezTo>
                    <a:pt x="2739" y="2309"/>
                    <a:pt x="2689" y="2360"/>
                    <a:pt x="2625" y="2360"/>
                  </a:cubicBezTo>
                  <a:lnTo>
                    <a:pt x="2403" y="2360"/>
                  </a:lnTo>
                  <a:lnTo>
                    <a:pt x="2403" y="1187"/>
                  </a:lnTo>
                  <a:cubicBezTo>
                    <a:pt x="2403" y="779"/>
                    <a:pt x="2734" y="448"/>
                    <a:pt x="3142" y="448"/>
                  </a:cubicBezTo>
                  <a:close/>
                  <a:moveTo>
                    <a:pt x="7264" y="2693"/>
                  </a:moveTo>
                  <a:cubicBezTo>
                    <a:pt x="7493" y="2693"/>
                    <a:pt x="7684" y="2881"/>
                    <a:pt x="7684" y="3112"/>
                  </a:cubicBezTo>
                  <a:cubicBezTo>
                    <a:pt x="7684" y="3343"/>
                    <a:pt x="7493" y="3532"/>
                    <a:pt x="7264" y="3532"/>
                  </a:cubicBezTo>
                  <a:lnTo>
                    <a:pt x="7118" y="3532"/>
                  </a:lnTo>
                  <a:lnTo>
                    <a:pt x="7118" y="3279"/>
                  </a:lnTo>
                  <a:lnTo>
                    <a:pt x="7234" y="3279"/>
                  </a:lnTo>
                  <a:cubicBezTo>
                    <a:pt x="7326" y="3279"/>
                    <a:pt x="7401" y="3203"/>
                    <a:pt x="7401" y="3112"/>
                  </a:cubicBezTo>
                  <a:cubicBezTo>
                    <a:pt x="7401" y="3020"/>
                    <a:pt x="7326" y="2945"/>
                    <a:pt x="7234" y="2945"/>
                  </a:cubicBezTo>
                  <a:lnTo>
                    <a:pt x="7118" y="2945"/>
                  </a:lnTo>
                  <a:lnTo>
                    <a:pt x="7118" y="2693"/>
                  </a:lnTo>
                  <a:close/>
                  <a:moveTo>
                    <a:pt x="2071" y="2695"/>
                  </a:moveTo>
                  <a:lnTo>
                    <a:pt x="2071" y="2947"/>
                  </a:lnTo>
                  <a:lnTo>
                    <a:pt x="1955" y="2947"/>
                  </a:lnTo>
                  <a:cubicBezTo>
                    <a:pt x="1865" y="2947"/>
                    <a:pt x="1790" y="3023"/>
                    <a:pt x="1790" y="3114"/>
                  </a:cubicBezTo>
                  <a:cubicBezTo>
                    <a:pt x="1790" y="3205"/>
                    <a:pt x="1865" y="3281"/>
                    <a:pt x="1955" y="3281"/>
                  </a:cubicBezTo>
                  <a:lnTo>
                    <a:pt x="2071" y="3281"/>
                  </a:lnTo>
                  <a:lnTo>
                    <a:pt x="2071" y="3533"/>
                  </a:lnTo>
                  <a:lnTo>
                    <a:pt x="1927" y="3533"/>
                  </a:lnTo>
                  <a:cubicBezTo>
                    <a:pt x="1696" y="3533"/>
                    <a:pt x="1507" y="3345"/>
                    <a:pt x="1507" y="3114"/>
                  </a:cubicBezTo>
                  <a:cubicBezTo>
                    <a:pt x="1507" y="2883"/>
                    <a:pt x="1696" y="2695"/>
                    <a:pt x="1927" y="2695"/>
                  </a:cubicBezTo>
                  <a:close/>
                  <a:moveTo>
                    <a:pt x="4843" y="331"/>
                  </a:moveTo>
                  <a:cubicBezTo>
                    <a:pt x="5099" y="331"/>
                    <a:pt x="5350" y="382"/>
                    <a:pt x="5586" y="476"/>
                  </a:cubicBezTo>
                  <a:cubicBezTo>
                    <a:pt x="5577" y="512"/>
                    <a:pt x="5572" y="551"/>
                    <a:pt x="5572" y="588"/>
                  </a:cubicBezTo>
                  <a:lnTo>
                    <a:pt x="5572" y="1203"/>
                  </a:lnTo>
                  <a:cubicBezTo>
                    <a:pt x="5572" y="1410"/>
                    <a:pt x="5680" y="1603"/>
                    <a:pt x="5858" y="1710"/>
                  </a:cubicBezTo>
                  <a:lnTo>
                    <a:pt x="5991" y="1790"/>
                  </a:lnTo>
                  <a:cubicBezTo>
                    <a:pt x="6070" y="1836"/>
                    <a:pt x="6116" y="1921"/>
                    <a:pt x="6116" y="2010"/>
                  </a:cubicBezTo>
                  <a:lnTo>
                    <a:pt x="6116" y="2243"/>
                  </a:lnTo>
                  <a:cubicBezTo>
                    <a:pt x="6116" y="2490"/>
                    <a:pt x="6319" y="2693"/>
                    <a:pt x="6566" y="2693"/>
                  </a:cubicBezTo>
                  <a:lnTo>
                    <a:pt x="6788" y="2693"/>
                  </a:lnTo>
                  <a:lnTo>
                    <a:pt x="6788" y="3752"/>
                  </a:lnTo>
                  <a:lnTo>
                    <a:pt x="6262" y="3752"/>
                  </a:lnTo>
                  <a:lnTo>
                    <a:pt x="6262" y="3560"/>
                  </a:lnTo>
                  <a:cubicBezTo>
                    <a:pt x="6262" y="3313"/>
                    <a:pt x="6061" y="3114"/>
                    <a:pt x="5814" y="3114"/>
                  </a:cubicBezTo>
                  <a:lnTo>
                    <a:pt x="5279" y="3114"/>
                  </a:lnTo>
                  <a:cubicBezTo>
                    <a:pt x="5046" y="3114"/>
                    <a:pt x="4852" y="3294"/>
                    <a:pt x="4834" y="3525"/>
                  </a:cubicBezTo>
                  <a:lnTo>
                    <a:pt x="4360" y="3525"/>
                  </a:lnTo>
                  <a:cubicBezTo>
                    <a:pt x="4342" y="3295"/>
                    <a:pt x="4148" y="3114"/>
                    <a:pt x="3916" y="3114"/>
                  </a:cubicBezTo>
                  <a:lnTo>
                    <a:pt x="3375" y="3114"/>
                  </a:lnTo>
                  <a:cubicBezTo>
                    <a:pt x="3128" y="3114"/>
                    <a:pt x="2929" y="3313"/>
                    <a:pt x="2929" y="3560"/>
                  </a:cubicBezTo>
                  <a:lnTo>
                    <a:pt x="2929" y="3752"/>
                  </a:lnTo>
                  <a:lnTo>
                    <a:pt x="2403" y="3752"/>
                  </a:lnTo>
                  <a:lnTo>
                    <a:pt x="2403" y="2693"/>
                  </a:lnTo>
                  <a:lnTo>
                    <a:pt x="2625" y="2693"/>
                  </a:lnTo>
                  <a:cubicBezTo>
                    <a:pt x="2870" y="2693"/>
                    <a:pt x="3073" y="2490"/>
                    <a:pt x="3073" y="2243"/>
                  </a:cubicBezTo>
                  <a:lnTo>
                    <a:pt x="3073" y="2010"/>
                  </a:lnTo>
                  <a:cubicBezTo>
                    <a:pt x="3073" y="1921"/>
                    <a:pt x="3121" y="1836"/>
                    <a:pt x="3198" y="1790"/>
                  </a:cubicBezTo>
                  <a:lnTo>
                    <a:pt x="3331" y="1710"/>
                  </a:lnTo>
                  <a:cubicBezTo>
                    <a:pt x="3509" y="1603"/>
                    <a:pt x="3617" y="1410"/>
                    <a:pt x="3617" y="1203"/>
                  </a:cubicBezTo>
                  <a:lnTo>
                    <a:pt x="3617" y="588"/>
                  </a:lnTo>
                  <a:cubicBezTo>
                    <a:pt x="3617" y="551"/>
                    <a:pt x="3613" y="512"/>
                    <a:pt x="3605" y="476"/>
                  </a:cubicBezTo>
                  <a:cubicBezTo>
                    <a:pt x="3837" y="382"/>
                    <a:pt x="4090" y="331"/>
                    <a:pt x="4346" y="331"/>
                  </a:cubicBezTo>
                  <a:close/>
                  <a:moveTo>
                    <a:pt x="3910" y="3446"/>
                  </a:moveTo>
                  <a:cubicBezTo>
                    <a:pt x="3976" y="3448"/>
                    <a:pt x="4026" y="3496"/>
                    <a:pt x="4026" y="3560"/>
                  </a:cubicBezTo>
                  <a:lnTo>
                    <a:pt x="4026" y="3820"/>
                  </a:lnTo>
                  <a:cubicBezTo>
                    <a:pt x="4026" y="3882"/>
                    <a:pt x="3976" y="3933"/>
                    <a:pt x="3914" y="3933"/>
                  </a:cubicBezTo>
                  <a:lnTo>
                    <a:pt x="3375" y="3933"/>
                  </a:lnTo>
                  <a:cubicBezTo>
                    <a:pt x="3313" y="3933"/>
                    <a:pt x="3262" y="3882"/>
                    <a:pt x="3262" y="3820"/>
                  </a:cubicBezTo>
                  <a:lnTo>
                    <a:pt x="3262" y="3560"/>
                  </a:lnTo>
                  <a:cubicBezTo>
                    <a:pt x="3262" y="3498"/>
                    <a:pt x="3313" y="3446"/>
                    <a:pt x="3375" y="3446"/>
                  </a:cubicBezTo>
                  <a:close/>
                  <a:moveTo>
                    <a:pt x="5812" y="3446"/>
                  </a:moveTo>
                  <a:cubicBezTo>
                    <a:pt x="5874" y="3448"/>
                    <a:pt x="5926" y="3496"/>
                    <a:pt x="5926" y="3560"/>
                  </a:cubicBezTo>
                  <a:lnTo>
                    <a:pt x="5926" y="3820"/>
                  </a:lnTo>
                  <a:cubicBezTo>
                    <a:pt x="5926" y="3882"/>
                    <a:pt x="5874" y="3933"/>
                    <a:pt x="5812" y="3933"/>
                  </a:cubicBezTo>
                  <a:lnTo>
                    <a:pt x="5277" y="3933"/>
                  </a:lnTo>
                  <a:cubicBezTo>
                    <a:pt x="5215" y="3933"/>
                    <a:pt x="5163" y="3882"/>
                    <a:pt x="5163" y="3820"/>
                  </a:cubicBezTo>
                  <a:lnTo>
                    <a:pt x="5163" y="3560"/>
                  </a:lnTo>
                  <a:cubicBezTo>
                    <a:pt x="5163" y="3498"/>
                    <a:pt x="5215" y="3446"/>
                    <a:pt x="5277" y="3446"/>
                  </a:cubicBezTo>
                  <a:close/>
                  <a:moveTo>
                    <a:pt x="4831" y="3859"/>
                  </a:moveTo>
                  <a:cubicBezTo>
                    <a:pt x="4849" y="4088"/>
                    <a:pt x="5042" y="4267"/>
                    <a:pt x="5275" y="4267"/>
                  </a:cubicBezTo>
                  <a:lnTo>
                    <a:pt x="5810" y="4267"/>
                  </a:lnTo>
                  <a:cubicBezTo>
                    <a:pt x="5958" y="4267"/>
                    <a:pt x="6087" y="4196"/>
                    <a:pt x="6167" y="4084"/>
                  </a:cubicBezTo>
                  <a:lnTo>
                    <a:pt x="6784" y="4084"/>
                  </a:lnTo>
                  <a:lnTo>
                    <a:pt x="6784" y="4991"/>
                  </a:lnTo>
                  <a:cubicBezTo>
                    <a:pt x="6784" y="5345"/>
                    <a:pt x="6576" y="5673"/>
                    <a:pt x="6260" y="5824"/>
                  </a:cubicBezTo>
                  <a:lnTo>
                    <a:pt x="4808" y="6519"/>
                  </a:lnTo>
                  <a:cubicBezTo>
                    <a:pt x="4739" y="6553"/>
                    <a:pt x="4666" y="6570"/>
                    <a:pt x="4592" y="6570"/>
                  </a:cubicBezTo>
                  <a:cubicBezTo>
                    <a:pt x="4518" y="6570"/>
                    <a:pt x="4444" y="6553"/>
                    <a:pt x="4376" y="6519"/>
                  </a:cubicBezTo>
                  <a:lnTo>
                    <a:pt x="2924" y="5824"/>
                  </a:lnTo>
                  <a:cubicBezTo>
                    <a:pt x="2609" y="5672"/>
                    <a:pt x="2403" y="5345"/>
                    <a:pt x="2403" y="4991"/>
                  </a:cubicBezTo>
                  <a:lnTo>
                    <a:pt x="2403" y="4084"/>
                  </a:lnTo>
                  <a:lnTo>
                    <a:pt x="3018" y="4084"/>
                  </a:lnTo>
                  <a:cubicBezTo>
                    <a:pt x="3100" y="4193"/>
                    <a:pt x="3228" y="4267"/>
                    <a:pt x="3375" y="4267"/>
                  </a:cubicBezTo>
                  <a:lnTo>
                    <a:pt x="3910" y="4267"/>
                  </a:lnTo>
                  <a:cubicBezTo>
                    <a:pt x="4145" y="4267"/>
                    <a:pt x="4337" y="4086"/>
                    <a:pt x="4355" y="3859"/>
                  </a:cubicBezTo>
                  <a:close/>
                  <a:moveTo>
                    <a:pt x="3174" y="6313"/>
                  </a:moveTo>
                  <a:lnTo>
                    <a:pt x="3573" y="6503"/>
                  </a:lnTo>
                  <a:lnTo>
                    <a:pt x="3573" y="7195"/>
                  </a:lnTo>
                  <a:cubicBezTo>
                    <a:pt x="3565" y="7191"/>
                    <a:pt x="3562" y="7189"/>
                    <a:pt x="3555" y="7184"/>
                  </a:cubicBezTo>
                  <a:lnTo>
                    <a:pt x="3174" y="6949"/>
                  </a:lnTo>
                  <a:lnTo>
                    <a:pt x="3174" y="6313"/>
                  </a:lnTo>
                  <a:close/>
                  <a:moveTo>
                    <a:pt x="6009" y="6313"/>
                  </a:moveTo>
                  <a:lnTo>
                    <a:pt x="6009" y="6949"/>
                  </a:lnTo>
                  <a:lnTo>
                    <a:pt x="6011" y="6949"/>
                  </a:lnTo>
                  <a:lnTo>
                    <a:pt x="5631" y="7184"/>
                  </a:lnTo>
                  <a:cubicBezTo>
                    <a:pt x="5624" y="7189"/>
                    <a:pt x="5620" y="7191"/>
                    <a:pt x="5613" y="7195"/>
                  </a:cubicBezTo>
                  <a:lnTo>
                    <a:pt x="5613" y="6503"/>
                  </a:lnTo>
                  <a:lnTo>
                    <a:pt x="6009" y="6313"/>
                  </a:lnTo>
                  <a:close/>
                  <a:moveTo>
                    <a:pt x="3907" y="6663"/>
                  </a:moveTo>
                  <a:lnTo>
                    <a:pt x="4232" y="6821"/>
                  </a:lnTo>
                  <a:cubicBezTo>
                    <a:pt x="4299" y="6855"/>
                    <a:pt x="4371" y="6878"/>
                    <a:pt x="4443" y="6891"/>
                  </a:cubicBezTo>
                  <a:lnTo>
                    <a:pt x="4443" y="7387"/>
                  </a:lnTo>
                  <a:lnTo>
                    <a:pt x="4259" y="7387"/>
                  </a:lnTo>
                  <a:cubicBezTo>
                    <a:pt x="4140" y="7387"/>
                    <a:pt x="4022" y="7369"/>
                    <a:pt x="3907" y="7337"/>
                  </a:cubicBezTo>
                  <a:lnTo>
                    <a:pt x="3907" y="6663"/>
                  </a:lnTo>
                  <a:close/>
                  <a:moveTo>
                    <a:pt x="5282" y="6667"/>
                  </a:moveTo>
                  <a:lnTo>
                    <a:pt x="5282" y="7340"/>
                  </a:lnTo>
                  <a:cubicBezTo>
                    <a:pt x="5169" y="7371"/>
                    <a:pt x="5051" y="7387"/>
                    <a:pt x="4930" y="7387"/>
                  </a:cubicBezTo>
                  <a:lnTo>
                    <a:pt x="4778" y="7387"/>
                  </a:lnTo>
                  <a:lnTo>
                    <a:pt x="4778" y="6884"/>
                  </a:lnTo>
                  <a:cubicBezTo>
                    <a:pt x="4838" y="6871"/>
                    <a:pt x="4897" y="6852"/>
                    <a:pt x="4955" y="6821"/>
                  </a:cubicBezTo>
                  <a:lnTo>
                    <a:pt x="5282" y="6667"/>
                  </a:lnTo>
                  <a:close/>
                  <a:moveTo>
                    <a:pt x="4349" y="0"/>
                  </a:moveTo>
                  <a:cubicBezTo>
                    <a:pt x="4026" y="0"/>
                    <a:pt x="3706" y="68"/>
                    <a:pt x="3416" y="199"/>
                  </a:cubicBezTo>
                  <a:cubicBezTo>
                    <a:pt x="3340" y="146"/>
                    <a:pt x="3247" y="116"/>
                    <a:pt x="3146" y="116"/>
                  </a:cubicBezTo>
                  <a:cubicBezTo>
                    <a:pt x="2556" y="116"/>
                    <a:pt x="2074" y="597"/>
                    <a:pt x="2074" y="1187"/>
                  </a:cubicBezTo>
                  <a:lnTo>
                    <a:pt x="2074" y="2359"/>
                  </a:lnTo>
                  <a:lnTo>
                    <a:pt x="1929" y="2359"/>
                  </a:lnTo>
                  <a:cubicBezTo>
                    <a:pt x="1514" y="2359"/>
                    <a:pt x="1177" y="2696"/>
                    <a:pt x="1177" y="3112"/>
                  </a:cubicBezTo>
                  <a:cubicBezTo>
                    <a:pt x="1177" y="3528"/>
                    <a:pt x="1514" y="3866"/>
                    <a:pt x="1929" y="3866"/>
                  </a:cubicBezTo>
                  <a:lnTo>
                    <a:pt x="2074" y="3866"/>
                  </a:lnTo>
                  <a:lnTo>
                    <a:pt x="2074" y="3916"/>
                  </a:lnTo>
                  <a:lnTo>
                    <a:pt x="2074" y="4989"/>
                  </a:lnTo>
                  <a:cubicBezTo>
                    <a:pt x="2074" y="5471"/>
                    <a:pt x="2353" y="5915"/>
                    <a:pt x="2787" y="6125"/>
                  </a:cubicBezTo>
                  <a:lnTo>
                    <a:pt x="2847" y="6153"/>
                  </a:lnTo>
                  <a:lnTo>
                    <a:pt x="2847" y="6925"/>
                  </a:lnTo>
                  <a:lnTo>
                    <a:pt x="1553" y="7412"/>
                  </a:lnTo>
                  <a:cubicBezTo>
                    <a:pt x="816" y="7689"/>
                    <a:pt x="299" y="8348"/>
                    <a:pt x="205" y="9132"/>
                  </a:cubicBezTo>
                  <a:lnTo>
                    <a:pt x="21" y="10687"/>
                  </a:lnTo>
                  <a:cubicBezTo>
                    <a:pt x="0" y="10861"/>
                    <a:pt x="53" y="11034"/>
                    <a:pt x="169" y="11165"/>
                  </a:cubicBezTo>
                  <a:cubicBezTo>
                    <a:pt x="284" y="11297"/>
                    <a:pt x="452" y="11370"/>
                    <a:pt x="628" y="11370"/>
                  </a:cubicBezTo>
                  <a:lnTo>
                    <a:pt x="8570" y="11370"/>
                  </a:lnTo>
                  <a:cubicBezTo>
                    <a:pt x="8745" y="11370"/>
                    <a:pt x="8912" y="11295"/>
                    <a:pt x="9027" y="11165"/>
                  </a:cubicBezTo>
                  <a:cubicBezTo>
                    <a:pt x="9137" y="11037"/>
                    <a:pt x="9194" y="10863"/>
                    <a:pt x="9171" y="10691"/>
                  </a:cubicBezTo>
                  <a:lnTo>
                    <a:pt x="8986" y="9136"/>
                  </a:lnTo>
                  <a:cubicBezTo>
                    <a:pt x="8915" y="8533"/>
                    <a:pt x="8586" y="7991"/>
                    <a:pt x="8087" y="7646"/>
                  </a:cubicBezTo>
                  <a:cubicBezTo>
                    <a:pt x="8058" y="7626"/>
                    <a:pt x="8025" y="7617"/>
                    <a:pt x="7993" y="7617"/>
                  </a:cubicBezTo>
                  <a:cubicBezTo>
                    <a:pt x="7940" y="7617"/>
                    <a:pt x="7888" y="7642"/>
                    <a:pt x="7856" y="7689"/>
                  </a:cubicBezTo>
                  <a:cubicBezTo>
                    <a:pt x="7804" y="7763"/>
                    <a:pt x="7824" y="7868"/>
                    <a:pt x="7899" y="7920"/>
                  </a:cubicBezTo>
                  <a:cubicBezTo>
                    <a:pt x="8320" y="8208"/>
                    <a:pt x="8595" y="8666"/>
                    <a:pt x="8656" y="9173"/>
                  </a:cubicBezTo>
                  <a:lnTo>
                    <a:pt x="8841" y="10728"/>
                  </a:lnTo>
                  <a:cubicBezTo>
                    <a:pt x="8849" y="10808"/>
                    <a:pt x="8825" y="10886"/>
                    <a:pt x="8771" y="10945"/>
                  </a:cubicBezTo>
                  <a:cubicBezTo>
                    <a:pt x="8718" y="11005"/>
                    <a:pt x="8645" y="11039"/>
                    <a:pt x="8565" y="11039"/>
                  </a:cubicBezTo>
                  <a:lnTo>
                    <a:pt x="7401" y="11039"/>
                  </a:lnTo>
                  <a:lnTo>
                    <a:pt x="7259" y="9370"/>
                  </a:lnTo>
                  <a:cubicBezTo>
                    <a:pt x="7250" y="9285"/>
                    <a:pt x="7179" y="9218"/>
                    <a:pt x="7095" y="9218"/>
                  </a:cubicBezTo>
                  <a:cubicBezTo>
                    <a:pt x="7090" y="9218"/>
                    <a:pt x="7084" y="9219"/>
                    <a:pt x="7079" y="9219"/>
                  </a:cubicBezTo>
                  <a:cubicBezTo>
                    <a:pt x="6987" y="9228"/>
                    <a:pt x="6919" y="9308"/>
                    <a:pt x="6928" y="9399"/>
                  </a:cubicBezTo>
                  <a:lnTo>
                    <a:pt x="7069" y="11041"/>
                  </a:lnTo>
                  <a:lnTo>
                    <a:pt x="2124" y="11041"/>
                  </a:lnTo>
                  <a:lnTo>
                    <a:pt x="2264" y="9399"/>
                  </a:lnTo>
                  <a:cubicBezTo>
                    <a:pt x="2273" y="9308"/>
                    <a:pt x="2204" y="9226"/>
                    <a:pt x="2113" y="9219"/>
                  </a:cubicBezTo>
                  <a:cubicBezTo>
                    <a:pt x="2109" y="9219"/>
                    <a:pt x="2105" y="9219"/>
                    <a:pt x="2100" y="9219"/>
                  </a:cubicBezTo>
                  <a:cubicBezTo>
                    <a:pt x="2015" y="9219"/>
                    <a:pt x="1939" y="9284"/>
                    <a:pt x="1934" y="9370"/>
                  </a:cubicBezTo>
                  <a:lnTo>
                    <a:pt x="1792" y="11039"/>
                  </a:lnTo>
                  <a:lnTo>
                    <a:pt x="628" y="11039"/>
                  </a:lnTo>
                  <a:cubicBezTo>
                    <a:pt x="548" y="11039"/>
                    <a:pt x="475" y="11005"/>
                    <a:pt x="421" y="10945"/>
                  </a:cubicBezTo>
                  <a:cubicBezTo>
                    <a:pt x="368" y="10886"/>
                    <a:pt x="343" y="10808"/>
                    <a:pt x="352" y="10728"/>
                  </a:cubicBezTo>
                  <a:lnTo>
                    <a:pt x="537" y="9173"/>
                  </a:lnTo>
                  <a:cubicBezTo>
                    <a:pt x="613" y="8512"/>
                    <a:pt x="1049" y="7957"/>
                    <a:pt x="1671" y="7724"/>
                  </a:cubicBezTo>
                  <a:lnTo>
                    <a:pt x="2995" y="7223"/>
                  </a:lnTo>
                  <a:lnTo>
                    <a:pt x="3384" y="7467"/>
                  </a:lnTo>
                  <a:cubicBezTo>
                    <a:pt x="3649" y="7630"/>
                    <a:pt x="3951" y="7717"/>
                    <a:pt x="4262" y="7717"/>
                  </a:cubicBezTo>
                  <a:lnTo>
                    <a:pt x="4932" y="7717"/>
                  </a:lnTo>
                  <a:cubicBezTo>
                    <a:pt x="5243" y="7717"/>
                    <a:pt x="5549" y="7630"/>
                    <a:pt x="5810" y="7467"/>
                  </a:cubicBezTo>
                  <a:lnTo>
                    <a:pt x="6199" y="7223"/>
                  </a:lnTo>
                  <a:lnTo>
                    <a:pt x="7348" y="7657"/>
                  </a:lnTo>
                  <a:cubicBezTo>
                    <a:pt x="7367" y="7665"/>
                    <a:pt x="7388" y="7668"/>
                    <a:pt x="7408" y="7668"/>
                  </a:cubicBezTo>
                  <a:cubicBezTo>
                    <a:pt x="7475" y="7668"/>
                    <a:pt x="7538" y="7626"/>
                    <a:pt x="7563" y="7559"/>
                  </a:cubicBezTo>
                  <a:cubicBezTo>
                    <a:pt x="7596" y="7474"/>
                    <a:pt x="7552" y="7378"/>
                    <a:pt x="7465" y="7344"/>
                  </a:cubicBezTo>
                  <a:lnTo>
                    <a:pt x="6345" y="6923"/>
                  </a:lnTo>
                  <a:lnTo>
                    <a:pt x="6345" y="6151"/>
                  </a:lnTo>
                  <a:lnTo>
                    <a:pt x="6407" y="6123"/>
                  </a:lnTo>
                  <a:cubicBezTo>
                    <a:pt x="6841" y="5913"/>
                    <a:pt x="7122" y="5469"/>
                    <a:pt x="7122" y="4987"/>
                  </a:cubicBezTo>
                  <a:lnTo>
                    <a:pt x="7122" y="3919"/>
                  </a:lnTo>
                  <a:lnTo>
                    <a:pt x="7122" y="3901"/>
                  </a:lnTo>
                  <a:lnTo>
                    <a:pt x="7122" y="3868"/>
                  </a:lnTo>
                  <a:lnTo>
                    <a:pt x="7266" y="3868"/>
                  </a:lnTo>
                  <a:cubicBezTo>
                    <a:pt x="7682" y="3868"/>
                    <a:pt x="8019" y="3530"/>
                    <a:pt x="8019" y="3114"/>
                  </a:cubicBezTo>
                  <a:cubicBezTo>
                    <a:pt x="8019" y="2698"/>
                    <a:pt x="7682" y="2360"/>
                    <a:pt x="7266" y="2360"/>
                  </a:cubicBezTo>
                  <a:lnTo>
                    <a:pt x="7122" y="2360"/>
                  </a:lnTo>
                  <a:lnTo>
                    <a:pt x="7122" y="2003"/>
                  </a:lnTo>
                  <a:cubicBezTo>
                    <a:pt x="7122" y="1913"/>
                    <a:pt x="7045" y="1836"/>
                    <a:pt x="6955" y="1836"/>
                  </a:cubicBezTo>
                  <a:cubicBezTo>
                    <a:pt x="6864" y="1836"/>
                    <a:pt x="6788" y="1913"/>
                    <a:pt x="6788" y="2003"/>
                  </a:cubicBezTo>
                  <a:lnTo>
                    <a:pt x="6788" y="2360"/>
                  </a:lnTo>
                  <a:lnTo>
                    <a:pt x="6566" y="2360"/>
                  </a:lnTo>
                  <a:cubicBezTo>
                    <a:pt x="6502" y="2360"/>
                    <a:pt x="6450" y="2311"/>
                    <a:pt x="6450" y="2245"/>
                  </a:cubicBezTo>
                  <a:lnTo>
                    <a:pt x="6450" y="2012"/>
                  </a:lnTo>
                  <a:cubicBezTo>
                    <a:pt x="6450" y="1806"/>
                    <a:pt x="6342" y="1612"/>
                    <a:pt x="6164" y="1506"/>
                  </a:cubicBezTo>
                  <a:lnTo>
                    <a:pt x="6031" y="1426"/>
                  </a:lnTo>
                  <a:cubicBezTo>
                    <a:pt x="5952" y="1379"/>
                    <a:pt x="5906" y="1294"/>
                    <a:pt x="5906" y="1205"/>
                  </a:cubicBezTo>
                  <a:lnTo>
                    <a:pt x="5906" y="590"/>
                  </a:lnTo>
                  <a:cubicBezTo>
                    <a:pt x="5906" y="512"/>
                    <a:pt x="5970" y="448"/>
                    <a:pt x="6048" y="448"/>
                  </a:cubicBezTo>
                  <a:cubicBezTo>
                    <a:pt x="6457" y="448"/>
                    <a:pt x="6788" y="779"/>
                    <a:pt x="6788" y="1187"/>
                  </a:cubicBezTo>
                  <a:lnTo>
                    <a:pt x="6788" y="1404"/>
                  </a:lnTo>
                  <a:cubicBezTo>
                    <a:pt x="6788" y="1495"/>
                    <a:pt x="6864" y="1570"/>
                    <a:pt x="6955" y="1570"/>
                  </a:cubicBezTo>
                  <a:cubicBezTo>
                    <a:pt x="7045" y="1570"/>
                    <a:pt x="7122" y="1495"/>
                    <a:pt x="7122" y="1404"/>
                  </a:cubicBezTo>
                  <a:lnTo>
                    <a:pt x="7122" y="1187"/>
                  </a:lnTo>
                  <a:cubicBezTo>
                    <a:pt x="7122" y="597"/>
                    <a:pt x="6638" y="116"/>
                    <a:pt x="6048" y="116"/>
                  </a:cubicBezTo>
                  <a:cubicBezTo>
                    <a:pt x="5949" y="116"/>
                    <a:pt x="5855" y="146"/>
                    <a:pt x="5780" y="199"/>
                  </a:cubicBezTo>
                  <a:cubicBezTo>
                    <a:pt x="5488" y="68"/>
                    <a:pt x="5169" y="0"/>
                    <a:pt x="4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78"/>
            <p:cNvSpPr/>
            <p:nvPr/>
          </p:nvSpPr>
          <p:spPr>
            <a:xfrm>
              <a:off x="3442251" y="4003350"/>
              <a:ext cx="10766" cy="10737"/>
            </a:xfrm>
            <a:custGeom>
              <a:avLst/>
              <a:gdLst/>
              <a:ahLst/>
              <a:cxnLst/>
              <a:rect l="l" t="t" r="r" b="b"/>
              <a:pathLst>
                <a:path w="374" h="373" extrusionOk="0">
                  <a:moveTo>
                    <a:pt x="187" y="1"/>
                  </a:moveTo>
                  <a:cubicBezTo>
                    <a:pt x="84" y="1"/>
                    <a:pt x="0" y="84"/>
                    <a:pt x="0" y="187"/>
                  </a:cubicBezTo>
                  <a:cubicBezTo>
                    <a:pt x="0" y="289"/>
                    <a:pt x="84" y="372"/>
                    <a:pt x="187" y="372"/>
                  </a:cubicBezTo>
                  <a:cubicBezTo>
                    <a:pt x="290" y="372"/>
                    <a:pt x="373" y="289"/>
                    <a:pt x="373" y="187"/>
                  </a:cubicBezTo>
                  <a:cubicBezTo>
                    <a:pt x="373" y="84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78"/>
            <p:cNvSpPr/>
            <p:nvPr/>
          </p:nvSpPr>
          <p:spPr>
            <a:xfrm>
              <a:off x="3437472" y="3987344"/>
              <a:ext cx="28584" cy="9643"/>
            </a:xfrm>
            <a:custGeom>
              <a:avLst/>
              <a:gdLst/>
              <a:ahLst/>
              <a:cxnLst/>
              <a:rect l="l" t="t" r="r" b="b"/>
              <a:pathLst>
                <a:path w="993" h="335" extrusionOk="0">
                  <a:moveTo>
                    <a:pt x="166" y="1"/>
                  </a:moveTo>
                  <a:cubicBezTo>
                    <a:pt x="74" y="1"/>
                    <a:pt x="1" y="77"/>
                    <a:pt x="1" y="168"/>
                  </a:cubicBezTo>
                  <a:cubicBezTo>
                    <a:pt x="1" y="258"/>
                    <a:pt x="75" y="335"/>
                    <a:pt x="166" y="335"/>
                  </a:cubicBezTo>
                  <a:lnTo>
                    <a:pt x="825" y="335"/>
                  </a:lnTo>
                  <a:cubicBezTo>
                    <a:pt x="918" y="335"/>
                    <a:pt x="992" y="258"/>
                    <a:pt x="992" y="168"/>
                  </a:cubicBezTo>
                  <a:cubicBezTo>
                    <a:pt x="992" y="77"/>
                    <a:pt x="918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78"/>
            <p:cNvSpPr/>
            <p:nvPr/>
          </p:nvSpPr>
          <p:spPr>
            <a:xfrm>
              <a:off x="3496919" y="4003350"/>
              <a:ext cx="10794" cy="10737"/>
            </a:xfrm>
            <a:custGeom>
              <a:avLst/>
              <a:gdLst/>
              <a:ahLst/>
              <a:cxnLst/>
              <a:rect l="l" t="t" r="r" b="b"/>
              <a:pathLst>
                <a:path w="375" h="373" extrusionOk="0">
                  <a:moveTo>
                    <a:pt x="188" y="1"/>
                  </a:moveTo>
                  <a:cubicBezTo>
                    <a:pt x="85" y="1"/>
                    <a:pt x="1" y="84"/>
                    <a:pt x="1" y="187"/>
                  </a:cubicBezTo>
                  <a:cubicBezTo>
                    <a:pt x="1" y="289"/>
                    <a:pt x="85" y="372"/>
                    <a:pt x="188" y="372"/>
                  </a:cubicBezTo>
                  <a:cubicBezTo>
                    <a:pt x="291" y="372"/>
                    <a:pt x="374" y="289"/>
                    <a:pt x="374" y="187"/>
                  </a:cubicBezTo>
                  <a:cubicBezTo>
                    <a:pt x="374" y="84"/>
                    <a:pt x="291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78"/>
            <p:cNvSpPr/>
            <p:nvPr/>
          </p:nvSpPr>
          <p:spPr>
            <a:xfrm>
              <a:off x="3483936" y="3987344"/>
              <a:ext cx="28641" cy="9643"/>
            </a:xfrm>
            <a:custGeom>
              <a:avLst/>
              <a:gdLst/>
              <a:ahLst/>
              <a:cxnLst/>
              <a:rect l="l" t="t" r="r" b="b"/>
              <a:pathLst>
                <a:path w="995" h="335" extrusionOk="0">
                  <a:moveTo>
                    <a:pt x="168" y="1"/>
                  </a:moveTo>
                  <a:cubicBezTo>
                    <a:pt x="77" y="1"/>
                    <a:pt x="1" y="77"/>
                    <a:pt x="1" y="168"/>
                  </a:cubicBezTo>
                  <a:cubicBezTo>
                    <a:pt x="1" y="258"/>
                    <a:pt x="75" y="335"/>
                    <a:pt x="168" y="335"/>
                  </a:cubicBezTo>
                  <a:lnTo>
                    <a:pt x="827" y="335"/>
                  </a:lnTo>
                  <a:cubicBezTo>
                    <a:pt x="919" y="335"/>
                    <a:pt x="994" y="258"/>
                    <a:pt x="994" y="168"/>
                  </a:cubicBezTo>
                  <a:cubicBezTo>
                    <a:pt x="994" y="77"/>
                    <a:pt x="919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78"/>
            <p:cNvSpPr/>
            <p:nvPr/>
          </p:nvSpPr>
          <p:spPr>
            <a:xfrm>
              <a:off x="3462950" y="4076932"/>
              <a:ext cx="23978" cy="11600"/>
            </a:xfrm>
            <a:custGeom>
              <a:avLst/>
              <a:gdLst/>
              <a:ahLst/>
              <a:cxnLst/>
              <a:rect l="l" t="t" r="r" b="b"/>
              <a:pathLst>
                <a:path w="833" h="403" extrusionOk="0">
                  <a:moveTo>
                    <a:pt x="175" y="1"/>
                  </a:moveTo>
                  <a:cubicBezTo>
                    <a:pt x="101" y="1"/>
                    <a:pt x="33" y="52"/>
                    <a:pt x="15" y="127"/>
                  </a:cubicBezTo>
                  <a:cubicBezTo>
                    <a:pt x="1" y="178"/>
                    <a:pt x="15" y="230"/>
                    <a:pt x="43" y="267"/>
                  </a:cubicBezTo>
                  <a:cubicBezTo>
                    <a:pt x="63" y="312"/>
                    <a:pt x="100" y="349"/>
                    <a:pt x="152" y="363"/>
                  </a:cubicBezTo>
                  <a:lnTo>
                    <a:pt x="187" y="372"/>
                  </a:lnTo>
                  <a:cubicBezTo>
                    <a:pt x="264" y="392"/>
                    <a:pt x="339" y="402"/>
                    <a:pt x="417" y="402"/>
                  </a:cubicBezTo>
                  <a:cubicBezTo>
                    <a:pt x="495" y="402"/>
                    <a:pt x="570" y="392"/>
                    <a:pt x="646" y="372"/>
                  </a:cubicBezTo>
                  <a:lnTo>
                    <a:pt x="682" y="363"/>
                  </a:lnTo>
                  <a:cubicBezTo>
                    <a:pt x="735" y="349"/>
                    <a:pt x="774" y="312"/>
                    <a:pt x="792" y="265"/>
                  </a:cubicBezTo>
                  <a:cubicBezTo>
                    <a:pt x="822" y="226"/>
                    <a:pt x="833" y="177"/>
                    <a:pt x="818" y="127"/>
                  </a:cubicBezTo>
                  <a:cubicBezTo>
                    <a:pt x="800" y="52"/>
                    <a:pt x="732" y="1"/>
                    <a:pt x="657" y="1"/>
                  </a:cubicBezTo>
                  <a:cubicBezTo>
                    <a:pt x="643" y="1"/>
                    <a:pt x="630" y="2"/>
                    <a:pt x="616" y="6"/>
                  </a:cubicBezTo>
                  <a:lnTo>
                    <a:pt x="578" y="15"/>
                  </a:lnTo>
                  <a:cubicBezTo>
                    <a:pt x="525" y="28"/>
                    <a:pt x="471" y="35"/>
                    <a:pt x="417" y="35"/>
                  </a:cubicBezTo>
                  <a:cubicBezTo>
                    <a:pt x="363" y="35"/>
                    <a:pt x="308" y="28"/>
                    <a:pt x="255" y="15"/>
                  </a:cubicBezTo>
                  <a:lnTo>
                    <a:pt x="216" y="6"/>
                  </a:lnTo>
                  <a:cubicBezTo>
                    <a:pt x="202" y="2"/>
                    <a:pt x="188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78"/>
            <p:cNvSpPr/>
            <p:nvPr/>
          </p:nvSpPr>
          <p:spPr>
            <a:xfrm>
              <a:off x="3435025" y="4056435"/>
              <a:ext cx="79850" cy="15861"/>
            </a:xfrm>
            <a:custGeom>
              <a:avLst/>
              <a:gdLst/>
              <a:ahLst/>
              <a:cxnLst/>
              <a:rect l="l" t="t" r="r" b="b"/>
              <a:pathLst>
                <a:path w="2774" h="551" extrusionOk="0">
                  <a:moveTo>
                    <a:pt x="1387" y="1"/>
                  </a:moveTo>
                  <a:cubicBezTo>
                    <a:pt x="1287" y="1"/>
                    <a:pt x="1186" y="28"/>
                    <a:pt x="1095" y="83"/>
                  </a:cubicBezTo>
                  <a:lnTo>
                    <a:pt x="960" y="169"/>
                  </a:lnTo>
                  <a:cubicBezTo>
                    <a:pt x="909" y="199"/>
                    <a:pt x="850" y="217"/>
                    <a:pt x="790" y="217"/>
                  </a:cubicBezTo>
                  <a:lnTo>
                    <a:pt x="167" y="217"/>
                  </a:lnTo>
                  <a:cubicBezTo>
                    <a:pt x="77" y="217"/>
                    <a:pt x="0" y="293"/>
                    <a:pt x="0" y="384"/>
                  </a:cubicBezTo>
                  <a:cubicBezTo>
                    <a:pt x="0" y="478"/>
                    <a:pt x="77" y="551"/>
                    <a:pt x="167" y="551"/>
                  </a:cubicBezTo>
                  <a:lnTo>
                    <a:pt x="790" y="551"/>
                  </a:lnTo>
                  <a:cubicBezTo>
                    <a:pt x="910" y="551"/>
                    <a:pt x="1031" y="517"/>
                    <a:pt x="1136" y="451"/>
                  </a:cubicBezTo>
                  <a:lnTo>
                    <a:pt x="1271" y="366"/>
                  </a:lnTo>
                  <a:cubicBezTo>
                    <a:pt x="1307" y="344"/>
                    <a:pt x="1347" y="333"/>
                    <a:pt x="1387" y="333"/>
                  </a:cubicBezTo>
                  <a:cubicBezTo>
                    <a:pt x="1427" y="333"/>
                    <a:pt x="1467" y="344"/>
                    <a:pt x="1502" y="366"/>
                  </a:cubicBezTo>
                  <a:lnTo>
                    <a:pt x="1637" y="451"/>
                  </a:lnTo>
                  <a:cubicBezTo>
                    <a:pt x="1742" y="515"/>
                    <a:pt x="1863" y="551"/>
                    <a:pt x="1984" y="551"/>
                  </a:cubicBezTo>
                  <a:lnTo>
                    <a:pt x="2606" y="551"/>
                  </a:lnTo>
                  <a:cubicBezTo>
                    <a:pt x="2698" y="551"/>
                    <a:pt x="2773" y="476"/>
                    <a:pt x="2773" y="384"/>
                  </a:cubicBezTo>
                  <a:cubicBezTo>
                    <a:pt x="2773" y="293"/>
                    <a:pt x="2698" y="217"/>
                    <a:pt x="2606" y="217"/>
                  </a:cubicBezTo>
                  <a:lnTo>
                    <a:pt x="1984" y="217"/>
                  </a:lnTo>
                  <a:cubicBezTo>
                    <a:pt x="1925" y="217"/>
                    <a:pt x="1865" y="199"/>
                    <a:pt x="1813" y="169"/>
                  </a:cubicBezTo>
                  <a:lnTo>
                    <a:pt x="1678" y="83"/>
                  </a:lnTo>
                  <a:cubicBezTo>
                    <a:pt x="1588" y="28"/>
                    <a:pt x="1488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4" name="Google Shape;5364;p78"/>
          <p:cNvGrpSpPr/>
          <p:nvPr/>
        </p:nvGrpSpPr>
        <p:grpSpPr>
          <a:xfrm>
            <a:off x="2597789" y="4006545"/>
            <a:ext cx="293092" cy="327470"/>
            <a:chOff x="2597789" y="3930345"/>
            <a:chExt cx="293092" cy="327470"/>
          </a:xfrm>
        </p:grpSpPr>
        <p:sp>
          <p:nvSpPr>
            <p:cNvPr id="5365" name="Google Shape;5365;p78"/>
            <p:cNvSpPr/>
            <p:nvPr/>
          </p:nvSpPr>
          <p:spPr>
            <a:xfrm>
              <a:off x="2675171" y="3935152"/>
              <a:ext cx="210908" cy="282237"/>
            </a:xfrm>
            <a:custGeom>
              <a:avLst/>
              <a:gdLst/>
              <a:ahLst/>
              <a:cxnLst/>
              <a:rect l="l" t="t" r="r" b="b"/>
              <a:pathLst>
                <a:path w="7327" h="9805" extrusionOk="0">
                  <a:moveTo>
                    <a:pt x="445" y="1"/>
                  </a:moveTo>
                  <a:cubicBezTo>
                    <a:pt x="199" y="1"/>
                    <a:pt x="0" y="201"/>
                    <a:pt x="0" y="445"/>
                  </a:cubicBezTo>
                  <a:lnTo>
                    <a:pt x="0" y="9360"/>
                  </a:lnTo>
                  <a:cubicBezTo>
                    <a:pt x="0" y="9605"/>
                    <a:pt x="199" y="9804"/>
                    <a:pt x="445" y="9804"/>
                  </a:cubicBezTo>
                  <a:lnTo>
                    <a:pt x="6882" y="9804"/>
                  </a:lnTo>
                  <a:cubicBezTo>
                    <a:pt x="7127" y="9804"/>
                    <a:pt x="7326" y="9605"/>
                    <a:pt x="7326" y="9360"/>
                  </a:cubicBezTo>
                  <a:lnTo>
                    <a:pt x="7326" y="1611"/>
                  </a:lnTo>
                  <a:cubicBezTo>
                    <a:pt x="7326" y="1494"/>
                    <a:pt x="7280" y="1380"/>
                    <a:pt x="7193" y="1296"/>
                  </a:cubicBezTo>
                  <a:lnTo>
                    <a:pt x="6029" y="132"/>
                  </a:lnTo>
                  <a:cubicBezTo>
                    <a:pt x="5947" y="47"/>
                    <a:pt x="5833" y="1"/>
                    <a:pt x="5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78"/>
            <p:cNvSpPr/>
            <p:nvPr/>
          </p:nvSpPr>
          <p:spPr>
            <a:xfrm>
              <a:off x="2675171" y="3935210"/>
              <a:ext cx="85319" cy="282266"/>
            </a:xfrm>
            <a:custGeom>
              <a:avLst/>
              <a:gdLst/>
              <a:ahLst/>
              <a:cxnLst/>
              <a:rect l="l" t="t" r="r" b="b"/>
              <a:pathLst>
                <a:path w="2964" h="9806" extrusionOk="0">
                  <a:moveTo>
                    <a:pt x="445" y="0"/>
                  </a:moveTo>
                  <a:cubicBezTo>
                    <a:pt x="199" y="0"/>
                    <a:pt x="0" y="201"/>
                    <a:pt x="0" y="445"/>
                  </a:cubicBezTo>
                  <a:lnTo>
                    <a:pt x="0" y="9362"/>
                  </a:lnTo>
                  <a:cubicBezTo>
                    <a:pt x="0" y="9605"/>
                    <a:pt x="199" y="9806"/>
                    <a:pt x="445" y="9806"/>
                  </a:cubicBezTo>
                  <a:lnTo>
                    <a:pt x="2963" y="9806"/>
                  </a:lnTo>
                  <a:lnTo>
                    <a:pt x="2963" y="4810"/>
                  </a:lnTo>
                  <a:cubicBezTo>
                    <a:pt x="2963" y="4318"/>
                    <a:pt x="2567" y="3919"/>
                    <a:pt x="2074" y="3919"/>
                  </a:cubicBezTo>
                  <a:lnTo>
                    <a:pt x="1927" y="3919"/>
                  </a:lnTo>
                  <a:cubicBezTo>
                    <a:pt x="1797" y="3919"/>
                    <a:pt x="1710" y="3793"/>
                    <a:pt x="1753" y="3672"/>
                  </a:cubicBezTo>
                  <a:cubicBezTo>
                    <a:pt x="1817" y="3488"/>
                    <a:pt x="1851" y="3285"/>
                    <a:pt x="1851" y="3075"/>
                  </a:cubicBezTo>
                  <a:cubicBezTo>
                    <a:pt x="1851" y="2306"/>
                    <a:pt x="1381" y="1643"/>
                    <a:pt x="715" y="1358"/>
                  </a:cubicBezTo>
                  <a:cubicBezTo>
                    <a:pt x="626" y="1321"/>
                    <a:pt x="569" y="1232"/>
                    <a:pt x="569" y="1134"/>
                  </a:cubicBezTo>
                  <a:lnTo>
                    <a:pt x="569" y="445"/>
                  </a:lnTo>
                  <a:cubicBezTo>
                    <a:pt x="569" y="201"/>
                    <a:pt x="768" y="0"/>
                    <a:pt x="101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78"/>
            <p:cNvSpPr/>
            <p:nvPr/>
          </p:nvSpPr>
          <p:spPr>
            <a:xfrm>
              <a:off x="2845048" y="3936390"/>
              <a:ext cx="39867" cy="39867"/>
            </a:xfrm>
            <a:custGeom>
              <a:avLst/>
              <a:gdLst/>
              <a:ahLst/>
              <a:cxnLst/>
              <a:rect l="l" t="t" r="r" b="b"/>
              <a:pathLst>
                <a:path w="1385" h="1385" extrusionOk="0">
                  <a:moveTo>
                    <a:pt x="0" y="0"/>
                  </a:moveTo>
                  <a:lnTo>
                    <a:pt x="0" y="1163"/>
                  </a:lnTo>
                  <a:cubicBezTo>
                    <a:pt x="0" y="1284"/>
                    <a:pt x="100" y="1385"/>
                    <a:pt x="222" y="1385"/>
                  </a:cubicBezTo>
                  <a:lnTo>
                    <a:pt x="1385" y="1385"/>
                  </a:lnTo>
                  <a:cubicBezTo>
                    <a:pt x="1363" y="1335"/>
                    <a:pt x="1333" y="1291"/>
                    <a:pt x="1296" y="1253"/>
                  </a:cubicBezTo>
                  <a:lnTo>
                    <a:pt x="132" y="89"/>
                  </a:lnTo>
                  <a:cubicBezTo>
                    <a:pt x="92" y="52"/>
                    <a:pt x="48" y="2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78"/>
            <p:cNvSpPr/>
            <p:nvPr/>
          </p:nvSpPr>
          <p:spPr>
            <a:xfrm>
              <a:off x="2806875" y="4001566"/>
              <a:ext cx="46689" cy="46689"/>
            </a:xfrm>
            <a:custGeom>
              <a:avLst/>
              <a:gdLst/>
              <a:ahLst/>
              <a:cxnLst/>
              <a:rect l="l" t="t" r="r" b="b"/>
              <a:pathLst>
                <a:path w="1622" h="1622" extrusionOk="0">
                  <a:moveTo>
                    <a:pt x="333" y="1"/>
                  </a:moveTo>
                  <a:cubicBezTo>
                    <a:pt x="148" y="1"/>
                    <a:pt x="0" y="148"/>
                    <a:pt x="0" y="333"/>
                  </a:cubicBezTo>
                  <a:lnTo>
                    <a:pt x="0" y="1289"/>
                  </a:lnTo>
                  <a:cubicBezTo>
                    <a:pt x="0" y="1472"/>
                    <a:pt x="148" y="1622"/>
                    <a:pt x="333" y="1622"/>
                  </a:cubicBezTo>
                  <a:lnTo>
                    <a:pt x="1289" y="1622"/>
                  </a:lnTo>
                  <a:cubicBezTo>
                    <a:pt x="1472" y="1622"/>
                    <a:pt x="1621" y="1472"/>
                    <a:pt x="1621" y="1289"/>
                  </a:cubicBezTo>
                  <a:lnTo>
                    <a:pt x="1621" y="333"/>
                  </a:lnTo>
                  <a:cubicBezTo>
                    <a:pt x="1621" y="148"/>
                    <a:pt x="1472" y="1"/>
                    <a:pt x="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78"/>
            <p:cNvSpPr/>
            <p:nvPr/>
          </p:nvSpPr>
          <p:spPr>
            <a:xfrm>
              <a:off x="2806875" y="4070743"/>
              <a:ext cx="46689" cy="46747"/>
            </a:xfrm>
            <a:custGeom>
              <a:avLst/>
              <a:gdLst/>
              <a:ahLst/>
              <a:cxnLst/>
              <a:rect l="l" t="t" r="r" b="b"/>
              <a:pathLst>
                <a:path w="1622" h="1624" extrusionOk="0">
                  <a:moveTo>
                    <a:pt x="333" y="1"/>
                  </a:moveTo>
                  <a:cubicBezTo>
                    <a:pt x="148" y="1"/>
                    <a:pt x="0" y="150"/>
                    <a:pt x="0" y="335"/>
                  </a:cubicBezTo>
                  <a:lnTo>
                    <a:pt x="0" y="1289"/>
                  </a:lnTo>
                  <a:cubicBezTo>
                    <a:pt x="0" y="1474"/>
                    <a:pt x="148" y="1623"/>
                    <a:pt x="333" y="1623"/>
                  </a:cubicBezTo>
                  <a:lnTo>
                    <a:pt x="1289" y="1623"/>
                  </a:lnTo>
                  <a:cubicBezTo>
                    <a:pt x="1472" y="1623"/>
                    <a:pt x="1621" y="1474"/>
                    <a:pt x="1621" y="1289"/>
                  </a:cubicBezTo>
                  <a:lnTo>
                    <a:pt x="1621" y="335"/>
                  </a:lnTo>
                  <a:cubicBezTo>
                    <a:pt x="1621" y="150"/>
                    <a:pt x="1472" y="1"/>
                    <a:pt x="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78"/>
            <p:cNvSpPr/>
            <p:nvPr/>
          </p:nvSpPr>
          <p:spPr>
            <a:xfrm>
              <a:off x="2806875" y="4139977"/>
              <a:ext cx="46689" cy="46689"/>
            </a:xfrm>
            <a:custGeom>
              <a:avLst/>
              <a:gdLst/>
              <a:ahLst/>
              <a:cxnLst/>
              <a:rect l="l" t="t" r="r" b="b"/>
              <a:pathLst>
                <a:path w="1622" h="1622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lnTo>
                    <a:pt x="0" y="1289"/>
                  </a:lnTo>
                  <a:cubicBezTo>
                    <a:pt x="0" y="1472"/>
                    <a:pt x="148" y="1621"/>
                    <a:pt x="333" y="1621"/>
                  </a:cubicBezTo>
                  <a:lnTo>
                    <a:pt x="1289" y="1621"/>
                  </a:lnTo>
                  <a:cubicBezTo>
                    <a:pt x="1472" y="1621"/>
                    <a:pt x="1621" y="1472"/>
                    <a:pt x="1621" y="1289"/>
                  </a:cubicBezTo>
                  <a:lnTo>
                    <a:pt x="1621" y="333"/>
                  </a:lnTo>
                  <a:cubicBezTo>
                    <a:pt x="1621" y="148"/>
                    <a:pt x="1472" y="0"/>
                    <a:pt x="1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78"/>
            <p:cNvSpPr/>
            <p:nvPr/>
          </p:nvSpPr>
          <p:spPr>
            <a:xfrm>
              <a:off x="2602625" y="4060811"/>
              <a:ext cx="145048" cy="192255"/>
            </a:xfrm>
            <a:custGeom>
              <a:avLst/>
              <a:gdLst/>
              <a:ahLst/>
              <a:cxnLst/>
              <a:rect l="l" t="t" r="r" b="b"/>
              <a:pathLst>
                <a:path w="5039" h="6679" extrusionOk="0">
                  <a:moveTo>
                    <a:pt x="444" y="1"/>
                  </a:moveTo>
                  <a:cubicBezTo>
                    <a:pt x="201" y="1"/>
                    <a:pt x="0" y="202"/>
                    <a:pt x="0" y="445"/>
                  </a:cubicBezTo>
                  <a:lnTo>
                    <a:pt x="0" y="6234"/>
                  </a:lnTo>
                  <a:cubicBezTo>
                    <a:pt x="0" y="6477"/>
                    <a:pt x="201" y="6678"/>
                    <a:pt x="444" y="6678"/>
                  </a:cubicBezTo>
                  <a:lnTo>
                    <a:pt x="4594" y="6678"/>
                  </a:lnTo>
                  <a:cubicBezTo>
                    <a:pt x="4841" y="6678"/>
                    <a:pt x="5039" y="6479"/>
                    <a:pt x="5039" y="6234"/>
                  </a:cubicBezTo>
                  <a:lnTo>
                    <a:pt x="5039" y="445"/>
                  </a:lnTo>
                  <a:cubicBezTo>
                    <a:pt x="5039" y="202"/>
                    <a:pt x="4840" y="1"/>
                    <a:pt x="45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78"/>
            <p:cNvSpPr/>
            <p:nvPr/>
          </p:nvSpPr>
          <p:spPr>
            <a:xfrm>
              <a:off x="2635818" y="4060811"/>
              <a:ext cx="77691" cy="16667"/>
            </a:xfrm>
            <a:custGeom>
              <a:avLst/>
              <a:gdLst/>
              <a:ahLst/>
              <a:cxnLst/>
              <a:rect l="l" t="t" r="r" b="b"/>
              <a:pathLst>
                <a:path w="2699" h="579" extrusionOk="0">
                  <a:moveTo>
                    <a:pt x="1" y="1"/>
                  </a:moveTo>
                  <a:cubicBezTo>
                    <a:pt x="340" y="356"/>
                    <a:pt x="818" y="578"/>
                    <a:pt x="1350" y="578"/>
                  </a:cubicBezTo>
                  <a:cubicBezTo>
                    <a:pt x="1881" y="578"/>
                    <a:pt x="2357" y="356"/>
                    <a:pt x="2699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78"/>
            <p:cNvSpPr/>
            <p:nvPr/>
          </p:nvSpPr>
          <p:spPr>
            <a:xfrm>
              <a:off x="2602625" y="4060811"/>
              <a:ext cx="25532" cy="192255"/>
            </a:xfrm>
            <a:custGeom>
              <a:avLst/>
              <a:gdLst/>
              <a:ahLst/>
              <a:cxnLst/>
              <a:rect l="l" t="t" r="r" b="b"/>
              <a:pathLst>
                <a:path w="887" h="6679" extrusionOk="0">
                  <a:moveTo>
                    <a:pt x="444" y="1"/>
                  </a:moveTo>
                  <a:cubicBezTo>
                    <a:pt x="201" y="1"/>
                    <a:pt x="0" y="202"/>
                    <a:pt x="0" y="445"/>
                  </a:cubicBezTo>
                  <a:lnTo>
                    <a:pt x="0" y="6234"/>
                  </a:lnTo>
                  <a:cubicBezTo>
                    <a:pt x="0" y="6477"/>
                    <a:pt x="201" y="6678"/>
                    <a:pt x="444" y="6678"/>
                  </a:cubicBezTo>
                  <a:lnTo>
                    <a:pt x="887" y="6678"/>
                  </a:lnTo>
                  <a:cubicBezTo>
                    <a:pt x="643" y="6678"/>
                    <a:pt x="443" y="6479"/>
                    <a:pt x="443" y="6234"/>
                  </a:cubicBezTo>
                  <a:lnTo>
                    <a:pt x="443" y="445"/>
                  </a:lnTo>
                  <a:cubicBezTo>
                    <a:pt x="443" y="202"/>
                    <a:pt x="643" y="1"/>
                    <a:pt x="88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78"/>
            <p:cNvSpPr/>
            <p:nvPr/>
          </p:nvSpPr>
          <p:spPr>
            <a:xfrm>
              <a:off x="2626606" y="4084561"/>
              <a:ext cx="97178" cy="26425"/>
            </a:xfrm>
            <a:custGeom>
              <a:avLst/>
              <a:gdLst/>
              <a:ahLst/>
              <a:cxnLst/>
              <a:rect l="l" t="t" r="r" b="b"/>
              <a:pathLst>
                <a:path w="3376" h="918" extrusionOk="0">
                  <a:moveTo>
                    <a:pt x="223" y="0"/>
                  </a:moveTo>
                  <a:cubicBezTo>
                    <a:pt x="100" y="0"/>
                    <a:pt x="1" y="100"/>
                    <a:pt x="1" y="223"/>
                  </a:cubicBezTo>
                  <a:lnTo>
                    <a:pt x="1" y="695"/>
                  </a:lnTo>
                  <a:cubicBezTo>
                    <a:pt x="1" y="818"/>
                    <a:pt x="98" y="918"/>
                    <a:pt x="223" y="918"/>
                  </a:cubicBezTo>
                  <a:lnTo>
                    <a:pt x="3154" y="918"/>
                  </a:lnTo>
                  <a:cubicBezTo>
                    <a:pt x="3276" y="918"/>
                    <a:pt x="3376" y="818"/>
                    <a:pt x="3376" y="695"/>
                  </a:cubicBezTo>
                  <a:lnTo>
                    <a:pt x="3376" y="223"/>
                  </a:lnTo>
                  <a:cubicBezTo>
                    <a:pt x="3376" y="100"/>
                    <a:pt x="3276" y="0"/>
                    <a:pt x="3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78"/>
            <p:cNvSpPr/>
            <p:nvPr/>
          </p:nvSpPr>
          <p:spPr>
            <a:xfrm>
              <a:off x="2626606" y="4132147"/>
              <a:ext cx="21215" cy="21215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223" y="0"/>
                  </a:moveTo>
                  <a:cubicBezTo>
                    <a:pt x="100" y="0"/>
                    <a:pt x="1" y="100"/>
                    <a:pt x="1" y="222"/>
                  </a:cubicBezTo>
                  <a:lnTo>
                    <a:pt x="1" y="514"/>
                  </a:lnTo>
                  <a:cubicBezTo>
                    <a:pt x="1" y="637"/>
                    <a:pt x="100" y="736"/>
                    <a:pt x="223" y="736"/>
                  </a:cubicBezTo>
                  <a:lnTo>
                    <a:pt x="514" y="736"/>
                  </a:lnTo>
                  <a:cubicBezTo>
                    <a:pt x="637" y="736"/>
                    <a:pt x="736" y="637"/>
                    <a:pt x="736" y="514"/>
                  </a:cubicBezTo>
                  <a:lnTo>
                    <a:pt x="736" y="222"/>
                  </a:lnTo>
                  <a:cubicBezTo>
                    <a:pt x="736" y="100"/>
                    <a:pt x="637" y="0"/>
                    <a:pt x="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78"/>
            <p:cNvSpPr/>
            <p:nvPr/>
          </p:nvSpPr>
          <p:spPr>
            <a:xfrm>
              <a:off x="2702577" y="4132147"/>
              <a:ext cx="21215" cy="21215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223" y="0"/>
                  </a:moveTo>
                  <a:cubicBezTo>
                    <a:pt x="100" y="0"/>
                    <a:pt x="1" y="100"/>
                    <a:pt x="1" y="222"/>
                  </a:cubicBezTo>
                  <a:lnTo>
                    <a:pt x="1" y="514"/>
                  </a:lnTo>
                  <a:cubicBezTo>
                    <a:pt x="1" y="637"/>
                    <a:pt x="100" y="736"/>
                    <a:pt x="223" y="736"/>
                  </a:cubicBezTo>
                  <a:lnTo>
                    <a:pt x="515" y="736"/>
                  </a:lnTo>
                  <a:cubicBezTo>
                    <a:pt x="637" y="736"/>
                    <a:pt x="737" y="637"/>
                    <a:pt x="737" y="514"/>
                  </a:cubicBezTo>
                  <a:lnTo>
                    <a:pt x="737" y="222"/>
                  </a:lnTo>
                  <a:cubicBezTo>
                    <a:pt x="737" y="100"/>
                    <a:pt x="637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78"/>
            <p:cNvSpPr/>
            <p:nvPr/>
          </p:nvSpPr>
          <p:spPr>
            <a:xfrm>
              <a:off x="2664634" y="4132147"/>
              <a:ext cx="21157" cy="21215"/>
            </a:xfrm>
            <a:custGeom>
              <a:avLst/>
              <a:gdLst/>
              <a:ahLst/>
              <a:cxnLst/>
              <a:rect l="l" t="t" r="r" b="b"/>
              <a:pathLst>
                <a:path w="735" h="737" extrusionOk="0">
                  <a:moveTo>
                    <a:pt x="222" y="0"/>
                  </a:moveTo>
                  <a:cubicBezTo>
                    <a:pt x="100" y="0"/>
                    <a:pt x="0" y="100"/>
                    <a:pt x="0" y="222"/>
                  </a:cubicBezTo>
                  <a:lnTo>
                    <a:pt x="0" y="514"/>
                  </a:lnTo>
                  <a:cubicBezTo>
                    <a:pt x="0" y="637"/>
                    <a:pt x="100" y="736"/>
                    <a:pt x="222" y="736"/>
                  </a:cubicBezTo>
                  <a:lnTo>
                    <a:pt x="512" y="736"/>
                  </a:lnTo>
                  <a:cubicBezTo>
                    <a:pt x="635" y="736"/>
                    <a:pt x="734" y="637"/>
                    <a:pt x="734" y="514"/>
                  </a:cubicBezTo>
                  <a:lnTo>
                    <a:pt x="734" y="222"/>
                  </a:lnTo>
                  <a:cubicBezTo>
                    <a:pt x="734" y="100"/>
                    <a:pt x="635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78"/>
            <p:cNvSpPr/>
            <p:nvPr/>
          </p:nvSpPr>
          <p:spPr>
            <a:xfrm>
              <a:off x="2626606" y="4170147"/>
              <a:ext cx="21215" cy="21157"/>
            </a:xfrm>
            <a:custGeom>
              <a:avLst/>
              <a:gdLst/>
              <a:ahLst/>
              <a:cxnLst/>
              <a:rect l="l" t="t" r="r" b="b"/>
              <a:pathLst>
                <a:path w="737" h="735" extrusionOk="0">
                  <a:moveTo>
                    <a:pt x="223" y="1"/>
                  </a:moveTo>
                  <a:cubicBezTo>
                    <a:pt x="100" y="1"/>
                    <a:pt x="1" y="100"/>
                    <a:pt x="1" y="223"/>
                  </a:cubicBezTo>
                  <a:lnTo>
                    <a:pt x="1" y="513"/>
                  </a:lnTo>
                  <a:cubicBezTo>
                    <a:pt x="1" y="635"/>
                    <a:pt x="100" y="735"/>
                    <a:pt x="223" y="735"/>
                  </a:cubicBezTo>
                  <a:lnTo>
                    <a:pt x="514" y="735"/>
                  </a:lnTo>
                  <a:cubicBezTo>
                    <a:pt x="637" y="735"/>
                    <a:pt x="736" y="635"/>
                    <a:pt x="736" y="513"/>
                  </a:cubicBezTo>
                  <a:lnTo>
                    <a:pt x="736" y="223"/>
                  </a:lnTo>
                  <a:cubicBezTo>
                    <a:pt x="736" y="100"/>
                    <a:pt x="637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78"/>
            <p:cNvSpPr/>
            <p:nvPr/>
          </p:nvSpPr>
          <p:spPr>
            <a:xfrm>
              <a:off x="2664634" y="4170147"/>
              <a:ext cx="21157" cy="21157"/>
            </a:xfrm>
            <a:custGeom>
              <a:avLst/>
              <a:gdLst/>
              <a:ahLst/>
              <a:cxnLst/>
              <a:rect l="l" t="t" r="r" b="b"/>
              <a:pathLst>
                <a:path w="735" h="735" extrusionOk="0">
                  <a:moveTo>
                    <a:pt x="222" y="1"/>
                  </a:moveTo>
                  <a:cubicBezTo>
                    <a:pt x="100" y="1"/>
                    <a:pt x="0" y="100"/>
                    <a:pt x="0" y="223"/>
                  </a:cubicBezTo>
                  <a:lnTo>
                    <a:pt x="0" y="513"/>
                  </a:lnTo>
                  <a:cubicBezTo>
                    <a:pt x="0" y="635"/>
                    <a:pt x="100" y="735"/>
                    <a:pt x="222" y="735"/>
                  </a:cubicBezTo>
                  <a:lnTo>
                    <a:pt x="512" y="735"/>
                  </a:lnTo>
                  <a:cubicBezTo>
                    <a:pt x="635" y="735"/>
                    <a:pt x="734" y="635"/>
                    <a:pt x="734" y="513"/>
                  </a:cubicBezTo>
                  <a:lnTo>
                    <a:pt x="734" y="223"/>
                  </a:lnTo>
                  <a:cubicBezTo>
                    <a:pt x="734" y="100"/>
                    <a:pt x="635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78"/>
            <p:cNvSpPr/>
            <p:nvPr/>
          </p:nvSpPr>
          <p:spPr>
            <a:xfrm>
              <a:off x="2626606" y="4208118"/>
              <a:ext cx="21215" cy="21215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223" y="1"/>
                  </a:moveTo>
                  <a:cubicBezTo>
                    <a:pt x="100" y="1"/>
                    <a:pt x="1" y="100"/>
                    <a:pt x="1" y="223"/>
                  </a:cubicBezTo>
                  <a:lnTo>
                    <a:pt x="1" y="514"/>
                  </a:lnTo>
                  <a:cubicBezTo>
                    <a:pt x="1" y="637"/>
                    <a:pt x="100" y="736"/>
                    <a:pt x="223" y="736"/>
                  </a:cubicBezTo>
                  <a:lnTo>
                    <a:pt x="514" y="736"/>
                  </a:lnTo>
                  <a:cubicBezTo>
                    <a:pt x="637" y="736"/>
                    <a:pt x="736" y="639"/>
                    <a:pt x="736" y="514"/>
                  </a:cubicBezTo>
                  <a:lnTo>
                    <a:pt x="736" y="223"/>
                  </a:lnTo>
                  <a:cubicBezTo>
                    <a:pt x="736" y="100"/>
                    <a:pt x="637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78"/>
            <p:cNvSpPr/>
            <p:nvPr/>
          </p:nvSpPr>
          <p:spPr>
            <a:xfrm>
              <a:off x="2702548" y="4170147"/>
              <a:ext cx="21243" cy="59240"/>
            </a:xfrm>
            <a:custGeom>
              <a:avLst/>
              <a:gdLst/>
              <a:ahLst/>
              <a:cxnLst/>
              <a:rect l="l" t="t" r="r" b="b"/>
              <a:pathLst>
                <a:path w="738" h="2058" extrusionOk="0">
                  <a:moveTo>
                    <a:pt x="215" y="1"/>
                  </a:moveTo>
                  <a:cubicBezTo>
                    <a:pt x="94" y="1"/>
                    <a:pt x="0" y="95"/>
                    <a:pt x="0" y="216"/>
                  </a:cubicBezTo>
                  <a:lnTo>
                    <a:pt x="0" y="1842"/>
                  </a:lnTo>
                  <a:cubicBezTo>
                    <a:pt x="0" y="1961"/>
                    <a:pt x="96" y="2057"/>
                    <a:pt x="215" y="2057"/>
                  </a:cubicBezTo>
                  <a:lnTo>
                    <a:pt x="523" y="2057"/>
                  </a:lnTo>
                  <a:cubicBezTo>
                    <a:pt x="642" y="2057"/>
                    <a:pt x="738" y="1961"/>
                    <a:pt x="738" y="1842"/>
                  </a:cubicBezTo>
                  <a:lnTo>
                    <a:pt x="738" y="216"/>
                  </a:lnTo>
                  <a:cubicBezTo>
                    <a:pt x="738" y="95"/>
                    <a:pt x="640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78"/>
            <p:cNvSpPr/>
            <p:nvPr/>
          </p:nvSpPr>
          <p:spPr>
            <a:xfrm>
              <a:off x="2664634" y="4208118"/>
              <a:ext cx="21157" cy="21215"/>
            </a:xfrm>
            <a:custGeom>
              <a:avLst/>
              <a:gdLst/>
              <a:ahLst/>
              <a:cxnLst/>
              <a:rect l="l" t="t" r="r" b="b"/>
              <a:pathLst>
                <a:path w="735" h="737" extrusionOk="0">
                  <a:moveTo>
                    <a:pt x="222" y="1"/>
                  </a:moveTo>
                  <a:cubicBezTo>
                    <a:pt x="100" y="1"/>
                    <a:pt x="0" y="100"/>
                    <a:pt x="0" y="223"/>
                  </a:cubicBezTo>
                  <a:lnTo>
                    <a:pt x="0" y="514"/>
                  </a:lnTo>
                  <a:cubicBezTo>
                    <a:pt x="0" y="637"/>
                    <a:pt x="100" y="736"/>
                    <a:pt x="222" y="736"/>
                  </a:cubicBezTo>
                  <a:lnTo>
                    <a:pt x="512" y="736"/>
                  </a:lnTo>
                  <a:cubicBezTo>
                    <a:pt x="635" y="736"/>
                    <a:pt x="734" y="639"/>
                    <a:pt x="734" y="514"/>
                  </a:cubicBezTo>
                  <a:lnTo>
                    <a:pt x="734" y="223"/>
                  </a:lnTo>
                  <a:cubicBezTo>
                    <a:pt x="734" y="100"/>
                    <a:pt x="635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78"/>
            <p:cNvSpPr/>
            <p:nvPr/>
          </p:nvSpPr>
          <p:spPr>
            <a:xfrm>
              <a:off x="2632968" y="3982019"/>
              <a:ext cx="83419" cy="83419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449" y="1"/>
                  </a:moveTo>
                  <a:cubicBezTo>
                    <a:pt x="649" y="1"/>
                    <a:pt x="0" y="649"/>
                    <a:pt x="0" y="1449"/>
                  </a:cubicBezTo>
                  <a:cubicBezTo>
                    <a:pt x="0" y="2249"/>
                    <a:pt x="649" y="2898"/>
                    <a:pt x="1449" y="2898"/>
                  </a:cubicBezTo>
                  <a:cubicBezTo>
                    <a:pt x="2250" y="2898"/>
                    <a:pt x="2897" y="2249"/>
                    <a:pt x="2897" y="1449"/>
                  </a:cubicBezTo>
                  <a:cubicBezTo>
                    <a:pt x="2897" y="649"/>
                    <a:pt x="2248" y="1"/>
                    <a:pt x="1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78"/>
            <p:cNvSpPr/>
            <p:nvPr/>
          </p:nvSpPr>
          <p:spPr>
            <a:xfrm>
              <a:off x="2632996" y="3981961"/>
              <a:ext cx="47063" cy="83419"/>
            </a:xfrm>
            <a:custGeom>
              <a:avLst/>
              <a:gdLst/>
              <a:ahLst/>
              <a:cxnLst/>
              <a:rect l="l" t="t" r="r" b="b"/>
              <a:pathLst>
                <a:path w="1635" h="2898" extrusionOk="0">
                  <a:moveTo>
                    <a:pt x="1449" y="1"/>
                  </a:moveTo>
                  <a:cubicBezTo>
                    <a:pt x="650" y="1"/>
                    <a:pt x="1" y="650"/>
                    <a:pt x="1" y="1449"/>
                  </a:cubicBezTo>
                  <a:cubicBezTo>
                    <a:pt x="1" y="2249"/>
                    <a:pt x="650" y="2898"/>
                    <a:pt x="1449" y="2898"/>
                  </a:cubicBezTo>
                  <a:cubicBezTo>
                    <a:pt x="1512" y="2898"/>
                    <a:pt x="1574" y="2893"/>
                    <a:pt x="1634" y="2887"/>
                  </a:cubicBezTo>
                  <a:cubicBezTo>
                    <a:pt x="921" y="2797"/>
                    <a:pt x="370" y="2189"/>
                    <a:pt x="370" y="1449"/>
                  </a:cubicBezTo>
                  <a:cubicBezTo>
                    <a:pt x="370" y="712"/>
                    <a:pt x="921" y="102"/>
                    <a:pt x="1634" y="12"/>
                  </a:cubicBezTo>
                  <a:cubicBezTo>
                    <a:pt x="1574" y="4"/>
                    <a:pt x="1512" y="1"/>
                    <a:pt x="1449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78"/>
            <p:cNvSpPr/>
            <p:nvPr/>
          </p:nvSpPr>
          <p:spPr>
            <a:xfrm>
              <a:off x="2597789" y="4050678"/>
              <a:ext cx="293089" cy="207137"/>
            </a:xfrm>
            <a:custGeom>
              <a:avLst/>
              <a:gdLst/>
              <a:ahLst/>
              <a:cxnLst/>
              <a:rect l="l" t="t" r="r" b="b"/>
              <a:pathLst>
                <a:path w="10182" h="7196" extrusionOk="0">
                  <a:moveTo>
                    <a:pt x="10014" y="1"/>
                  </a:moveTo>
                  <a:cubicBezTo>
                    <a:pt x="9924" y="1"/>
                    <a:pt x="9849" y="75"/>
                    <a:pt x="9849" y="166"/>
                  </a:cubicBezTo>
                  <a:lnTo>
                    <a:pt x="9849" y="5347"/>
                  </a:lnTo>
                  <a:cubicBezTo>
                    <a:pt x="9849" y="5502"/>
                    <a:pt x="9725" y="5626"/>
                    <a:pt x="9570" y="5626"/>
                  </a:cubicBezTo>
                  <a:lnTo>
                    <a:pt x="5374" y="5626"/>
                  </a:lnTo>
                  <a:lnTo>
                    <a:pt x="5374" y="4080"/>
                  </a:lnTo>
                  <a:lnTo>
                    <a:pt x="6188" y="4080"/>
                  </a:lnTo>
                  <a:cubicBezTo>
                    <a:pt x="6279" y="4080"/>
                    <a:pt x="6353" y="4003"/>
                    <a:pt x="6353" y="3913"/>
                  </a:cubicBezTo>
                  <a:cubicBezTo>
                    <a:pt x="6353" y="3822"/>
                    <a:pt x="6279" y="3746"/>
                    <a:pt x="6188" y="3746"/>
                  </a:cubicBezTo>
                  <a:lnTo>
                    <a:pt x="5374" y="3746"/>
                  </a:lnTo>
                  <a:lnTo>
                    <a:pt x="5374" y="1675"/>
                  </a:lnTo>
                  <a:lnTo>
                    <a:pt x="6188" y="1675"/>
                  </a:lnTo>
                  <a:cubicBezTo>
                    <a:pt x="6279" y="1675"/>
                    <a:pt x="6353" y="1600"/>
                    <a:pt x="6353" y="1508"/>
                  </a:cubicBezTo>
                  <a:cubicBezTo>
                    <a:pt x="6353" y="1417"/>
                    <a:pt x="6279" y="1343"/>
                    <a:pt x="6188" y="1343"/>
                  </a:cubicBezTo>
                  <a:lnTo>
                    <a:pt x="5374" y="1343"/>
                  </a:lnTo>
                  <a:lnTo>
                    <a:pt x="5374" y="797"/>
                  </a:lnTo>
                  <a:cubicBezTo>
                    <a:pt x="5374" y="459"/>
                    <a:pt x="5100" y="187"/>
                    <a:pt x="4762" y="187"/>
                  </a:cubicBezTo>
                  <a:lnTo>
                    <a:pt x="4188" y="187"/>
                  </a:lnTo>
                  <a:cubicBezTo>
                    <a:pt x="4096" y="187"/>
                    <a:pt x="4021" y="262"/>
                    <a:pt x="4021" y="353"/>
                  </a:cubicBezTo>
                  <a:cubicBezTo>
                    <a:pt x="4021" y="445"/>
                    <a:pt x="4096" y="520"/>
                    <a:pt x="4188" y="520"/>
                  </a:cubicBezTo>
                  <a:lnTo>
                    <a:pt x="4762" y="520"/>
                  </a:lnTo>
                  <a:cubicBezTo>
                    <a:pt x="4917" y="520"/>
                    <a:pt x="5041" y="644"/>
                    <a:pt x="5041" y="797"/>
                  </a:cubicBezTo>
                  <a:lnTo>
                    <a:pt x="5041" y="6586"/>
                  </a:lnTo>
                  <a:cubicBezTo>
                    <a:pt x="5041" y="6739"/>
                    <a:pt x="4917" y="6863"/>
                    <a:pt x="4762" y="6863"/>
                  </a:cubicBezTo>
                  <a:lnTo>
                    <a:pt x="612" y="6863"/>
                  </a:lnTo>
                  <a:cubicBezTo>
                    <a:pt x="460" y="6863"/>
                    <a:pt x="335" y="6739"/>
                    <a:pt x="335" y="6586"/>
                  </a:cubicBezTo>
                  <a:lnTo>
                    <a:pt x="335" y="797"/>
                  </a:lnTo>
                  <a:cubicBezTo>
                    <a:pt x="335" y="644"/>
                    <a:pt x="460" y="520"/>
                    <a:pt x="612" y="520"/>
                  </a:cubicBezTo>
                  <a:lnTo>
                    <a:pt x="1137" y="520"/>
                  </a:lnTo>
                  <a:cubicBezTo>
                    <a:pt x="1227" y="520"/>
                    <a:pt x="1304" y="445"/>
                    <a:pt x="1304" y="353"/>
                  </a:cubicBezTo>
                  <a:cubicBezTo>
                    <a:pt x="1304" y="262"/>
                    <a:pt x="1227" y="187"/>
                    <a:pt x="1137" y="187"/>
                  </a:cubicBezTo>
                  <a:lnTo>
                    <a:pt x="612" y="187"/>
                  </a:lnTo>
                  <a:cubicBezTo>
                    <a:pt x="275" y="187"/>
                    <a:pt x="1" y="459"/>
                    <a:pt x="1" y="797"/>
                  </a:cubicBezTo>
                  <a:lnTo>
                    <a:pt x="1" y="6586"/>
                  </a:lnTo>
                  <a:cubicBezTo>
                    <a:pt x="1" y="6923"/>
                    <a:pt x="275" y="7195"/>
                    <a:pt x="612" y="7195"/>
                  </a:cubicBezTo>
                  <a:lnTo>
                    <a:pt x="4762" y="7195"/>
                  </a:lnTo>
                  <a:cubicBezTo>
                    <a:pt x="5100" y="7195"/>
                    <a:pt x="5374" y="6923"/>
                    <a:pt x="5374" y="6586"/>
                  </a:cubicBezTo>
                  <a:lnTo>
                    <a:pt x="5374" y="5958"/>
                  </a:lnTo>
                  <a:lnTo>
                    <a:pt x="9570" y="5958"/>
                  </a:lnTo>
                  <a:cubicBezTo>
                    <a:pt x="9908" y="5958"/>
                    <a:pt x="10182" y="5685"/>
                    <a:pt x="10182" y="5347"/>
                  </a:cubicBezTo>
                  <a:lnTo>
                    <a:pt x="10182" y="166"/>
                  </a:lnTo>
                  <a:cubicBezTo>
                    <a:pt x="10182" y="75"/>
                    <a:pt x="10107" y="1"/>
                    <a:pt x="10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78"/>
            <p:cNvSpPr/>
            <p:nvPr/>
          </p:nvSpPr>
          <p:spPr>
            <a:xfrm>
              <a:off x="2628189" y="3930345"/>
              <a:ext cx="262692" cy="139895"/>
            </a:xfrm>
            <a:custGeom>
              <a:avLst/>
              <a:gdLst/>
              <a:ahLst/>
              <a:cxnLst/>
              <a:rect l="l" t="t" r="r" b="b"/>
              <a:pathLst>
                <a:path w="9126" h="4860" extrusionOk="0">
                  <a:moveTo>
                    <a:pt x="7700" y="573"/>
                  </a:moveTo>
                  <a:lnTo>
                    <a:pt x="8555" y="1428"/>
                  </a:lnTo>
                  <a:lnTo>
                    <a:pt x="7755" y="1428"/>
                  </a:lnTo>
                  <a:cubicBezTo>
                    <a:pt x="7723" y="1428"/>
                    <a:pt x="7700" y="1403"/>
                    <a:pt x="7700" y="1373"/>
                  </a:cubicBezTo>
                  <a:lnTo>
                    <a:pt x="7700" y="573"/>
                  </a:lnTo>
                  <a:close/>
                  <a:moveTo>
                    <a:pt x="2078" y="1"/>
                  </a:moveTo>
                  <a:cubicBezTo>
                    <a:pt x="1741" y="1"/>
                    <a:pt x="1467" y="274"/>
                    <a:pt x="1467" y="612"/>
                  </a:cubicBezTo>
                  <a:lnTo>
                    <a:pt x="1467" y="1634"/>
                  </a:lnTo>
                  <a:cubicBezTo>
                    <a:pt x="646" y="1709"/>
                    <a:pt x="1" y="2404"/>
                    <a:pt x="1" y="3242"/>
                  </a:cubicBezTo>
                  <a:cubicBezTo>
                    <a:pt x="1" y="4133"/>
                    <a:pt x="726" y="4860"/>
                    <a:pt x="1618" y="4860"/>
                  </a:cubicBezTo>
                  <a:cubicBezTo>
                    <a:pt x="2439" y="4860"/>
                    <a:pt x="3118" y="4245"/>
                    <a:pt x="3221" y="3452"/>
                  </a:cubicBezTo>
                  <a:lnTo>
                    <a:pt x="5134" y="3452"/>
                  </a:lnTo>
                  <a:cubicBezTo>
                    <a:pt x="5224" y="3452"/>
                    <a:pt x="5299" y="3376"/>
                    <a:pt x="5299" y="3285"/>
                  </a:cubicBezTo>
                  <a:cubicBezTo>
                    <a:pt x="5299" y="3194"/>
                    <a:pt x="5224" y="3118"/>
                    <a:pt x="5134" y="3118"/>
                  </a:cubicBezTo>
                  <a:lnTo>
                    <a:pt x="3230" y="3118"/>
                  </a:lnTo>
                  <a:cubicBezTo>
                    <a:pt x="3205" y="2805"/>
                    <a:pt x="3093" y="2510"/>
                    <a:pt x="2900" y="2258"/>
                  </a:cubicBezTo>
                  <a:cubicBezTo>
                    <a:pt x="2867" y="2215"/>
                    <a:pt x="2819" y="2193"/>
                    <a:pt x="2769" y="2193"/>
                  </a:cubicBezTo>
                  <a:cubicBezTo>
                    <a:pt x="2734" y="2193"/>
                    <a:pt x="2698" y="2205"/>
                    <a:pt x="2667" y="2228"/>
                  </a:cubicBezTo>
                  <a:cubicBezTo>
                    <a:pt x="2594" y="2283"/>
                    <a:pt x="2580" y="2388"/>
                    <a:pt x="2636" y="2460"/>
                  </a:cubicBezTo>
                  <a:cubicBezTo>
                    <a:pt x="2809" y="2688"/>
                    <a:pt x="2900" y="2956"/>
                    <a:pt x="2900" y="3242"/>
                  </a:cubicBezTo>
                  <a:cubicBezTo>
                    <a:pt x="2900" y="3950"/>
                    <a:pt x="2325" y="4527"/>
                    <a:pt x="1616" y="4527"/>
                  </a:cubicBezTo>
                  <a:cubicBezTo>
                    <a:pt x="909" y="4527"/>
                    <a:pt x="331" y="3952"/>
                    <a:pt x="331" y="3242"/>
                  </a:cubicBezTo>
                  <a:cubicBezTo>
                    <a:pt x="331" y="2537"/>
                    <a:pt x="907" y="1959"/>
                    <a:pt x="1616" y="1959"/>
                  </a:cubicBezTo>
                  <a:cubicBezTo>
                    <a:pt x="1815" y="1959"/>
                    <a:pt x="2006" y="2004"/>
                    <a:pt x="2183" y="2089"/>
                  </a:cubicBezTo>
                  <a:cubicBezTo>
                    <a:pt x="2207" y="2101"/>
                    <a:pt x="2232" y="2106"/>
                    <a:pt x="2257" y="2106"/>
                  </a:cubicBezTo>
                  <a:cubicBezTo>
                    <a:pt x="2318" y="2106"/>
                    <a:pt x="2376" y="2072"/>
                    <a:pt x="2405" y="2014"/>
                  </a:cubicBezTo>
                  <a:cubicBezTo>
                    <a:pt x="2445" y="1933"/>
                    <a:pt x="2411" y="1831"/>
                    <a:pt x="2329" y="1792"/>
                  </a:cubicBezTo>
                  <a:cubicBezTo>
                    <a:pt x="2160" y="1710"/>
                    <a:pt x="1982" y="1657"/>
                    <a:pt x="1798" y="1636"/>
                  </a:cubicBezTo>
                  <a:lnTo>
                    <a:pt x="1798" y="612"/>
                  </a:lnTo>
                  <a:cubicBezTo>
                    <a:pt x="1798" y="459"/>
                    <a:pt x="1922" y="335"/>
                    <a:pt x="2077" y="335"/>
                  </a:cubicBezTo>
                  <a:lnTo>
                    <a:pt x="7366" y="335"/>
                  </a:lnTo>
                  <a:lnTo>
                    <a:pt x="7366" y="1369"/>
                  </a:lnTo>
                  <a:cubicBezTo>
                    <a:pt x="7366" y="1582"/>
                    <a:pt x="7542" y="1758"/>
                    <a:pt x="7755" y="1758"/>
                  </a:cubicBezTo>
                  <a:lnTo>
                    <a:pt x="8790" y="1758"/>
                  </a:lnTo>
                  <a:lnTo>
                    <a:pt x="8790" y="3571"/>
                  </a:lnTo>
                  <a:cubicBezTo>
                    <a:pt x="8790" y="3662"/>
                    <a:pt x="8866" y="3738"/>
                    <a:pt x="8957" y="3738"/>
                  </a:cubicBezTo>
                  <a:cubicBezTo>
                    <a:pt x="9047" y="3738"/>
                    <a:pt x="9124" y="3662"/>
                    <a:pt x="9124" y="3571"/>
                  </a:cubicBezTo>
                  <a:lnTo>
                    <a:pt x="9124" y="1776"/>
                  </a:lnTo>
                  <a:cubicBezTo>
                    <a:pt x="9126" y="1614"/>
                    <a:pt x="9062" y="1462"/>
                    <a:pt x="8946" y="1346"/>
                  </a:cubicBezTo>
                  <a:lnTo>
                    <a:pt x="7782" y="182"/>
                  </a:lnTo>
                  <a:cubicBezTo>
                    <a:pt x="7666" y="66"/>
                    <a:pt x="7513" y="1"/>
                    <a:pt x="7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78"/>
            <p:cNvSpPr/>
            <p:nvPr/>
          </p:nvSpPr>
          <p:spPr>
            <a:xfrm>
              <a:off x="2802067" y="3996758"/>
              <a:ext cx="56303" cy="56303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456" y="335"/>
                  </a:moveTo>
                  <a:cubicBezTo>
                    <a:pt x="1546" y="335"/>
                    <a:pt x="1621" y="411"/>
                    <a:pt x="1621" y="502"/>
                  </a:cubicBezTo>
                  <a:lnTo>
                    <a:pt x="1621" y="1458"/>
                  </a:lnTo>
                  <a:cubicBezTo>
                    <a:pt x="1621" y="1549"/>
                    <a:pt x="1546" y="1623"/>
                    <a:pt x="1456" y="1623"/>
                  </a:cubicBezTo>
                  <a:lnTo>
                    <a:pt x="500" y="1623"/>
                  </a:lnTo>
                  <a:cubicBezTo>
                    <a:pt x="409" y="1623"/>
                    <a:pt x="332" y="1549"/>
                    <a:pt x="332" y="1458"/>
                  </a:cubicBezTo>
                  <a:lnTo>
                    <a:pt x="332" y="502"/>
                  </a:lnTo>
                  <a:cubicBezTo>
                    <a:pt x="332" y="411"/>
                    <a:pt x="409" y="335"/>
                    <a:pt x="500" y="335"/>
                  </a:cubicBezTo>
                  <a:close/>
                  <a:moveTo>
                    <a:pt x="500" y="1"/>
                  </a:moveTo>
                  <a:cubicBezTo>
                    <a:pt x="224" y="1"/>
                    <a:pt x="0" y="224"/>
                    <a:pt x="0" y="500"/>
                  </a:cubicBezTo>
                  <a:lnTo>
                    <a:pt x="0" y="1456"/>
                  </a:lnTo>
                  <a:cubicBezTo>
                    <a:pt x="0" y="1732"/>
                    <a:pt x="224" y="1956"/>
                    <a:pt x="500" y="1956"/>
                  </a:cubicBezTo>
                  <a:lnTo>
                    <a:pt x="1456" y="1956"/>
                  </a:lnTo>
                  <a:cubicBezTo>
                    <a:pt x="1731" y="1956"/>
                    <a:pt x="1955" y="1732"/>
                    <a:pt x="1955" y="1456"/>
                  </a:cubicBezTo>
                  <a:lnTo>
                    <a:pt x="1955" y="500"/>
                  </a:lnTo>
                  <a:cubicBezTo>
                    <a:pt x="1955" y="224"/>
                    <a:pt x="1731" y="1"/>
                    <a:pt x="1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78"/>
            <p:cNvSpPr/>
            <p:nvPr/>
          </p:nvSpPr>
          <p:spPr>
            <a:xfrm>
              <a:off x="2817498" y="4014261"/>
              <a:ext cx="25561" cy="21416"/>
            </a:xfrm>
            <a:custGeom>
              <a:avLst/>
              <a:gdLst/>
              <a:ahLst/>
              <a:cxnLst/>
              <a:rect l="l" t="t" r="r" b="b"/>
              <a:pathLst>
                <a:path w="888" h="744" extrusionOk="0">
                  <a:moveTo>
                    <a:pt x="697" y="0"/>
                  </a:moveTo>
                  <a:cubicBezTo>
                    <a:pt x="644" y="0"/>
                    <a:pt x="592" y="25"/>
                    <a:pt x="561" y="71"/>
                  </a:cubicBezTo>
                  <a:lnTo>
                    <a:pt x="383" y="327"/>
                  </a:lnTo>
                  <a:lnTo>
                    <a:pt x="299" y="249"/>
                  </a:lnTo>
                  <a:cubicBezTo>
                    <a:pt x="267" y="220"/>
                    <a:pt x="227" y="206"/>
                    <a:pt x="187" y="206"/>
                  </a:cubicBezTo>
                  <a:cubicBezTo>
                    <a:pt x="142" y="206"/>
                    <a:pt x="96" y="225"/>
                    <a:pt x="63" y="262"/>
                  </a:cubicBezTo>
                  <a:cubicBezTo>
                    <a:pt x="1" y="329"/>
                    <a:pt x="6" y="434"/>
                    <a:pt x="75" y="496"/>
                  </a:cubicBezTo>
                  <a:lnTo>
                    <a:pt x="299" y="699"/>
                  </a:lnTo>
                  <a:cubicBezTo>
                    <a:pt x="330" y="727"/>
                    <a:pt x="371" y="743"/>
                    <a:pt x="413" y="743"/>
                  </a:cubicBezTo>
                  <a:lnTo>
                    <a:pt x="431" y="743"/>
                  </a:lnTo>
                  <a:cubicBezTo>
                    <a:pt x="477" y="738"/>
                    <a:pt x="522" y="711"/>
                    <a:pt x="548" y="672"/>
                  </a:cubicBezTo>
                  <a:lnTo>
                    <a:pt x="834" y="262"/>
                  </a:lnTo>
                  <a:cubicBezTo>
                    <a:pt x="888" y="185"/>
                    <a:pt x="868" y="80"/>
                    <a:pt x="792" y="31"/>
                  </a:cubicBezTo>
                  <a:cubicBezTo>
                    <a:pt x="763" y="10"/>
                    <a:pt x="730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78"/>
            <p:cNvSpPr/>
            <p:nvPr/>
          </p:nvSpPr>
          <p:spPr>
            <a:xfrm>
              <a:off x="2802067" y="4065935"/>
              <a:ext cx="56303" cy="56303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456" y="336"/>
                  </a:moveTo>
                  <a:cubicBezTo>
                    <a:pt x="1546" y="336"/>
                    <a:pt x="1621" y="413"/>
                    <a:pt x="1621" y="503"/>
                  </a:cubicBezTo>
                  <a:lnTo>
                    <a:pt x="1621" y="1458"/>
                  </a:lnTo>
                  <a:cubicBezTo>
                    <a:pt x="1621" y="1550"/>
                    <a:pt x="1546" y="1625"/>
                    <a:pt x="1456" y="1625"/>
                  </a:cubicBezTo>
                  <a:lnTo>
                    <a:pt x="500" y="1625"/>
                  </a:lnTo>
                  <a:cubicBezTo>
                    <a:pt x="409" y="1625"/>
                    <a:pt x="332" y="1550"/>
                    <a:pt x="332" y="1458"/>
                  </a:cubicBezTo>
                  <a:lnTo>
                    <a:pt x="332" y="503"/>
                  </a:lnTo>
                  <a:cubicBezTo>
                    <a:pt x="332" y="413"/>
                    <a:pt x="409" y="336"/>
                    <a:pt x="500" y="336"/>
                  </a:cubicBezTo>
                  <a:close/>
                  <a:moveTo>
                    <a:pt x="500" y="0"/>
                  </a:moveTo>
                  <a:cubicBezTo>
                    <a:pt x="224" y="0"/>
                    <a:pt x="0" y="226"/>
                    <a:pt x="0" y="502"/>
                  </a:cubicBezTo>
                  <a:lnTo>
                    <a:pt x="0" y="1456"/>
                  </a:lnTo>
                  <a:cubicBezTo>
                    <a:pt x="0" y="1732"/>
                    <a:pt x="224" y="1956"/>
                    <a:pt x="500" y="1956"/>
                  </a:cubicBezTo>
                  <a:lnTo>
                    <a:pt x="1456" y="1956"/>
                  </a:lnTo>
                  <a:cubicBezTo>
                    <a:pt x="1731" y="1956"/>
                    <a:pt x="1955" y="1732"/>
                    <a:pt x="1955" y="1456"/>
                  </a:cubicBezTo>
                  <a:lnTo>
                    <a:pt x="1955" y="502"/>
                  </a:lnTo>
                  <a:cubicBezTo>
                    <a:pt x="1955" y="226"/>
                    <a:pt x="1731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78"/>
            <p:cNvSpPr/>
            <p:nvPr/>
          </p:nvSpPr>
          <p:spPr>
            <a:xfrm>
              <a:off x="2817498" y="4083438"/>
              <a:ext cx="25561" cy="21416"/>
            </a:xfrm>
            <a:custGeom>
              <a:avLst/>
              <a:gdLst/>
              <a:ahLst/>
              <a:cxnLst/>
              <a:rect l="l" t="t" r="r" b="b"/>
              <a:pathLst>
                <a:path w="888" h="744" extrusionOk="0">
                  <a:moveTo>
                    <a:pt x="698" y="0"/>
                  </a:moveTo>
                  <a:cubicBezTo>
                    <a:pt x="645" y="0"/>
                    <a:pt x="593" y="26"/>
                    <a:pt x="561" y="73"/>
                  </a:cubicBezTo>
                  <a:lnTo>
                    <a:pt x="383" y="329"/>
                  </a:lnTo>
                  <a:lnTo>
                    <a:pt x="299" y="251"/>
                  </a:lnTo>
                  <a:cubicBezTo>
                    <a:pt x="267" y="221"/>
                    <a:pt x="226" y="207"/>
                    <a:pt x="185" y="207"/>
                  </a:cubicBezTo>
                  <a:cubicBezTo>
                    <a:pt x="140" y="207"/>
                    <a:pt x="96" y="225"/>
                    <a:pt x="63" y="262"/>
                  </a:cubicBezTo>
                  <a:cubicBezTo>
                    <a:pt x="1" y="331"/>
                    <a:pt x="6" y="436"/>
                    <a:pt x="75" y="498"/>
                  </a:cubicBezTo>
                  <a:lnTo>
                    <a:pt x="299" y="699"/>
                  </a:lnTo>
                  <a:cubicBezTo>
                    <a:pt x="330" y="729"/>
                    <a:pt x="371" y="743"/>
                    <a:pt x="413" y="743"/>
                  </a:cubicBezTo>
                  <a:lnTo>
                    <a:pt x="431" y="743"/>
                  </a:lnTo>
                  <a:cubicBezTo>
                    <a:pt x="477" y="740"/>
                    <a:pt x="522" y="713"/>
                    <a:pt x="548" y="672"/>
                  </a:cubicBezTo>
                  <a:lnTo>
                    <a:pt x="834" y="262"/>
                  </a:lnTo>
                  <a:cubicBezTo>
                    <a:pt x="888" y="187"/>
                    <a:pt x="868" y="82"/>
                    <a:pt x="792" y="31"/>
                  </a:cubicBezTo>
                  <a:cubicBezTo>
                    <a:pt x="763" y="10"/>
                    <a:pt x="730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78"/>
            <p:cNvSpPr/>
            <p:nvPr/>
          </p:nvSpPr>
          <p:spPr>
            <a:xfrm>
              <a:off x="2802067" y="4135170"/>
              <a:ext cx="56303" cy="56303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456" y="336"/>
                  </a:moveTo>
                  <a:cubicBezTo>
                    <a:pt x="1546" y="336"/>
                    <a:pt x="1621" y="411"/>
                    <a:pt x="1621" y="501"/>
                  </a:cubicBezTo>
                  <a:lnTo>
                    <a:pt x="1621" y="1458"/>
                  </a:lnTo>
                  <a:cubicBezTo>
                    <a:pt x="1621" y="1548"/>
                    <a:pt x="1546" y="1625"/>
                    <a:pt x="1456" y="1625"/>
                  </a:cubicBezTo>
                  <a:lnTo>
                    <a:pt x="500" y="1625"/>
                  </a:lnTo>
                  <a:cubicBezTo>
                    <a:pt x="409" y="1625"/>
                    <a:pt x="332" y="1548"/>
                    <a:pt x="332" y="1458"/>
                  </a:cubicBezTo>
                  <a:lnTo>
                    <a:pt x="332" y="501"/>
                  </a:lnTo>
                  <a:cubicBezTo>
                    <a:pt x="332" y="411"/>
                    <a:pt x="409" y="336"/>
                    <a:pt x="500" y="336"/>
                  </a:cubicBezTo>
                  <a:close/>
                  <a:moveTo>
                    <a:pt x="500" y="0"/>
                  </a:moveTo>
                  <a:cubicBezTo>
                    <a:pt x="224" y="0"/>
                    <a:pt x="0" y="224"/>
                    <a:pt x="0" y="500"/>
                  </a:cubicBezTo>
                  <a:lnTo>
                    <a:pt x="0" y="1456"/>
                  </a:lnTo>
                  <a:cubicBezTo>
                    <a:pt x="0" y="1731"/>
                    <a:pt x="224" y="1955"/>
                    <a:pt x="500" y="1955"/>
                  </a:cubicBezTo>
                  <a:lnTo>
                    <a:pt x="1456" y="1955"/>
                  </a:lnTo>
                  <a:cubicBezTo>
                    <a:pt x="1731" y="1955"/>
                    <a:pt x="1955" y="1731"/>
                    <a:pt x="1955" y="1456"/>
                  </a:cubicBezTo>
                  <a:lnTo>
                    <a:pt x="1955" y="500"/>
                  </a:lnTo>
                  <a:cubicBezTo>
                    <a:pt x="1955" y="224"/>
                    <a:pt x="1731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78"/>
            <p:cNvSpPr/>
            <p:nvPr/>
          </p:nvSpPr>
          <p:spPr>
            <a:xfrm>
              <a:off x="2818793" y="4151867"/>
              <a:ext cx="22798" cy="22970"/>
            </a:xfrm>
            <a:custGeom>
              <a:avLst/>
              <a:gdLst/>
              <a:ahLst/>
              <a:cxnLst/>
              <a:rect l="l" t="t" r="r" b="b"/>
              <a:pathLst>
                <a:path w="792" h="798" extrusionOk="0">
                  <a:moveTo>
                    <a:pt x="186" y="1"/>
                  </a:moveTo>
                  <a:cubicBezTo>
                    <a:pt x="147" y="1"/>
                    <a:pt x="107" y="15"/>
                    <a:pt x="75" y="44"/>
                  </a:cubicBezTo>
                  <a:cubicBezTo>
                    <a:pt x="6" y="106"/>
                    <a:pt x="0" y="211"/>
                    <a:pt x="62" y="280"/>
                  </a:cubicBezTo>
                  <a:lnTo>
                    <a:pt x="173" y="399"/>
                  </a:lnTo>
                  <a:lnTo>
                    <a:pt x="62" y="520"/>
                  </a:lnTo>
                  <a:cubicBezTo>
                    <a:pt x="0" y="586"/>
                    <a:pt x="6" y="693"/>
                    <a:pt x="75" y="755"/>
                  </a:cubicBezTo>
                  <a:cubicBezTo>
                    <a:pt x="105" y="783"/>
                    <a:pt x="144" y="798"/>
                    <a:pt x="185" y="798"/>
                  </a:cubicBezTo>
                  <a:cubicBezTo>
                    <a:pt x="230" y="798"/>
                    <a:pt x="276" y="780"/>
                    <a:pt x="310" y="743"/>
                  </a:cubicBezTo>
                  <a:lnTo>
                    <a:pt x="397" y="645"/>
                  </a:lnTo>
                  <a:lnTo>
                    <a:pt x="484" y="743"/>
                  </a:lnTo>
                  <a:cubicBezTo>
                    <a:pt x="516" y="778"/>
                    <a:pt x="560" y="798"/>
                    <a:pt x="608" y="798"/>
                  </a:cubicBezTo>
                  <a:cubicBezTo>
                    <a:pt x="647" y="798"/>
                    <a:pt x="688" y="783"/>
                    <a:pt x="718" y="755"/>
                  </a:cubicBezTo>
                  <a:cubicBezTo>
                    <a:pt x="788" y="693"/>
                    <a:pt x="791" y="588"/>
                    <a:pt x="729" y="520"/>
                  </a:cubicBezTo>
                  <a:lnTo>
                    <a:pt x="621" y="399"/>
                  </a:lnTo>
                  <a:lnTo>
                    <a:pt x="729" y="280"/>
                  </a:lnTo>
                  <a:cubicBezTo>
                    <a:pt x="791" y="211"/>
                    <a:pt x="788" y="106"/>
                    <a:pt x="718" y="44"/>
                  </a:cubicBezTo>
                  <a:cubicBezTo>
                    <a:pt x="686" y="15"/>
                    <a:pt x="646" y="1"/>
                    <a:pt x="606" y="1"/>
                  </a:cubicBezTo>
                  <a:cubicBezTo>
                    <a:pt x="561" y="1"/>
                    <a:pt x="516" y="20"/>
                    <a:pt x="484" y="55"/>
                  </a:cubicBezTo>
                  <a:lnTo>
                    <a:pt x="397" y="152"/>
                  </a:lnTo>
                  <a:lnTo>
                    <a:pt x="310" y="55"/>
                  </a:lnTo>
                  <a:cubicBezTo>
                    <a:pt x="277" y="19"/>
                    <a:pt x="23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78"/>
            <p:cNvSpPr/>
            <p:nvPr/>
          </p:nvSpPr>
          <p:spPr>
            <a:xfrm>
              <a:off x="2621798" y="4079753"/>
              <a:ext cx="106792" cy="36039"/>
            </a:xfrm>
            <a:custGeom>
              <a:avLst/>
              <a:gdLst/>
              <a:ahLst/>
              <a:cxnLst/>
              <a:rect l="l" t="t" r="r" b="b"/>
              <a:pathLst>
                <a:path w="3710" h="1252" extrusionOk="0">
                  <a:moveTo>
                    <a:pt x="3321" y="334"/>
                  </a:moveTo>
                  <a:cubicBezTo>
                    <a:pt x="3351" y="334"/>
                    <a:pt x="3376" y="359"/>
                    <a:pt x="3376" y="390"/>
                  </a:cubicBezTo>
                  <a:lnTo>
                    <a:pt x="3376" y="862"/>
                  </a:lnTo>
                  <a:cubicBezTo>
                    <a:pt x="3376" y="894"/>
                    <a:pt x="3351" y="917"/>
                    <a:pt x="3321" y="917"/>
                  </a:cubicBezTo>
                  <a:lnTo>
                    <a:pt x="390" y="917"/>
                  </a:lnTo>
                  <a:cubicBezTo>
                    <a:pt x="360" y="917"/>
                    <a:pt x="335" y="894"/>
                    <a:pt x="335" y="862"/>
                  </a:cubicBezTo>
                  <a:lnTo>
                    <a:pt x="335" y="390"/>
                  </a:lnTo>
                  <a:cubicBezTo>
                    <a:pt x="335" y="359"/>
                    <a:pt x="360" y="334"/>
                    <a:pt x="390" y="334"/>
                  </a:cubicBezTo>
                  <a:close/>
                  <a:moveTo>
                    <a:pt x="390" y="0"/>
                  </a:moveTo>
                  <a:cubicBezTo>
                    <a:pt x="177" y="0"/>
                    <a:pt x="1" y="176"/>
                    <a:pt x="1" y="390"/>
                  </a:cubicBezTo>
                  <a:lnTo>
                    <a:pt x="1" y="862"/>
                  </a:lnTo>
                  <a:cubicBezTo>
                    <a:pt x="1" y="1076"/>
                    <a:pt x="177" y="1252"/>
                    <a:pt x="390" y="1252"/>
                  </a:cubicBezTo>
                  <a:lnTo>
                    <a:pt x="3321" y="1252"/>
                  </a:lnTo>
                  <a:cubicBezTo>
                    <a:pt x="3534" y="1252"/>
                    <a:pt x="3710" y="1076"/>
                    <a:pt x="3710" y="862"/>
                  </a:cubicBezTo>
                  <a:lnTo>
                    <a:pt x="3710" y="390"/>
                  </a:lnTo>
                  <a:cubicBezTo>
                    <a:pt x="3710" y="176"/>
                    <a:pt x="3534" y="0"/>
                    <a:pt x="3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78"/>
            <p:cNvSpPr/>
            <p:nvPr/>
          </p:nvSpPr>
          <p:spPr>
            <a:xfrm>
              <a:off x="2697740" y="4165339"/>
              <a:ext cx="30858" cy="68854"/>
            </a:xfrm>
            <a:custGeom>
              <a:avLst/>
              <a:gdLst/>
              <a:ahLst/>
              <a:cxnLst/>
              <a:rect l="l" t="t" r="r" b="b"/>
              <a:pathLst>
                <a:path w="1072" h="2392" extrusionOk="0">
                  <a:moveTo>
                    <a:pt x="690" y="333"/>
                  </a:moveTo>
                  <a:cubicBezTo>
                    <a:pt x="716" y="333"/>
                    <a:pt x="738" y="356"/>
                    <a:pt x="738" y="383"/>
                  </a:cubicBezTo>
                  <a:lnTo>
                    <a:pt x="738" y="2009"/>
                  </a:lnTo>
                  <a:cubicBezTo>
                    <a:pt x="738" y="2036"/>
                    <a:pt x="716" y="2057"/>
                    <a:pt x="690" y="2057"/>
                  </a:cubicBezTo>
                  <a:lnTo>
                    <a:pt x="382" y="2057"/>
                  </a:lnTo>
                  <a:cubicBezTo>
                    <a:pt x="356" y="2057"/>
                    <a:pt x="334" y="2036"/>
                    <a:pt x="334" y="2009"/>
                  </a:cubicBezTo>
                  <a:lnTo>
                    <a:pt x="334" y="383"/>
                  </a:lnTo>
                  <a:cubicBezTo>
                    <a:pt x="334" y="356"/>
                    <a:pt x="356" y="333"/>
                    <a:pt x="382" y="333"/>
                  </a:cubicBezTo>
                  <a:close/>
                  <a:moveTo>
                    <a:pt x="382" y="1"/>
                  </a:moveTo>
                  <a:cubicBezTo>
                    <a:pt x="171" y="1"/>
                    <a:pt x="0" y="171"/>
                    <a:pt x="0" y="383"/>
                  </a:cubicBezTo>
                  <a:lnTo>
                    <a:pt x="0" y="2009"/>
                  </a:lnTo>
                  <a:cubicBezTo>
                    <a:pt x="0" y="2219"/>
                    <a:pt x="171" y="2391"/>
                    <a:pt x="382" y="2391"/>
                  </a:cubicBezTo>
                  <a:lnTo>
                    <a:pt x="690" y="2391"/>
                  </a:lnTo>
                  <a:cubicBezTo>
                    <a:pt x="899" y="2391"/>
                    <a:pt x="1072" y="2219"/>
                    <a:pt x="1072" y="2009"/>
                  </a:cubicBezTo>
                  <a:lnTo>
                    <a:pt x="1072" y="383"/>
                  </a:lnTo>
                  <a:cubicBezTo>
                    <a:pt x="1072" y="171"/>
                    <a:pt x="899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78"/>
            <p:cNvSpPr/>
            <p:nvPr/>
          </p:nvSpPr>
          <p:spPr>
            <a:xfrm>
              <a:off x="2621798" y="4127340"/>
              <a:ext cx="30829" cy="30829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681" y="334"/>
                  </a:moveTo>
                  <a:cubicBezTo>
                    <a:pt x="711" y="334"/>
                    <a:pt x="736" y="359"/>
                    <a:pt x="736" y="389"/>
                  </a:cubicBezTo>
                  <a:lnTo>
                    <a:pt x="736" y="681"/>
                  </a:lnTo>
                  <a:cubicBezTo>
                    <a:pt x="736" y="711"/>
                    <a:pt x="711" y="736"/>
                    <a:pt x="681" y="736"/>
                  </a:cubicBezTo>
                  <a:lnTo>
                    <a:pt x="390" y="736"/>
                  </a:lnTo>
                  <a:cubicBezTo>
                    <a:pt x="360" y="736"/>
                    <a:pt x="335" y="711"/>
                    <a:pt x="335" y="681"/>
                  </a:cubicBezTo>
                  <a:lnTo>
                    <a:pt x="335" y="389"/>
                  </a:lnTo>
                  <a:cubicBezTo>
                    <a:pt x="335" y="359"/>
                    <a:pt x="360" y="334"/>
                    <a:pt x="390" y="334"/>
                  </a:cubicBezTo>
                  <a:close/>
                  <a:moveTo>
                    <a:pt x="390" y="0"/>
                  </a:moveTo>
                  <a:cubicBezTo>
                    <a:pt x="177" y="0"/>
                    <a:pt x="1" y="176"/>
                    <a:pt x="1" y="389"/>
                  </a:cubicBezTo>
                  <a:lnTo>
                    <a:pt x="1" y="681"/>
                  </a:lnTo>
                  <a:cubicBezTo>
                    <a:pt x="1" y="894"/>
                    <a:pt x="177" y="1070"/>
                    <a:pt x="390" y="1070"/>
                  </a:cubicBezTo>
                  <a:lnTo>
                    <a:pt x="681" y="1070"/>
                  </a:lnTo>
                  <a:cubicBezTo>
                    <a:pt x="895" y="1070"/>
                    <a:pt x="1071" y="894"/>
                    <a:pt x="1071" y="681"/>
                  </a:cubicBezTo>
                  <a:lnTo>
                    <a:pt x="1071" y="389"/>
                  </a:lnTo>
                  <a:cubicBezTo>
                    <a:pt x="1071" y="176"/>
                    <a:pt x="895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78"/>
            <p:cNvSpPr/>
            <p:nvPr/>
          </p:nvSpPr>
          <p:spPr>
            <a:xfrm>
              <a:off x="2697769" y="4127340"/>
              <a:ext cx="30829" cy="30829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682" y="334"/>
                  </a:moveTo>
                  <a:cubicBezTo>
                    <a:pt x="712" y="334"/>
                    <a:pt x="737" y="359"/>
                    <a:pt x="737" y="389"/>
                  </a:cubicBezTo>
                  <a:lnTo>
                    <a:pt x="737" y="681"/>
                  </a:lnTo>
                  <a:cubicBezTo>
                    <a:pt x="737" y="711"/>
                    <a:pt x="712" y="736"/>
                    <a:pt x="682" y="736"/>
                  </a:cubicBezTo>
                  <a:lnTo>
                    <a:pt x="390" y="736"/>
                  </a:lnTo>
                  <a:cubicBezTo>
                    <a:pt x="360" y="736"/>
                    <a:pt x="335" y="711"/>
                    <a:pt x="335" y="681"/>
                  </a:cubicBezTo>
                  <a:lnTo>
                    <a:pt x="335" y="389"/>
                  </a:lnTo>
                  <a:cubicBezTo>
                    <a:pt x="335" y="359"/>
                    <a:pt x="360" y="334"/>
                    <a:pt x="390" y="334"/>
                  </a:cubicBezTo>
                  <a:close/>
                  <a:moveTo>
                    <a:pt x="390" y="0"/>
                  </a:moveTo>
                  <a:cubicBezTo>
                    <a:pt x="177" y="0"/>
                    <a:pt x="1" y="176"/>
                    <a:pt x="1" y="389"/>
                  </a:cubicBezTo>
                  <a:lnTo>
                    <a:pt x="1" y="681"/>
                  </a:lnTo>
                  <a:cubicBezTo>
                    <a:pt x="1" y="894"/>
                    <a:pt x="177" y="1070"/>
                    <a:pt x="390" y="1070"/>
                  </a:cubicBezTo>
                  <a:lnTo>
                    <a:pt x="682" y="1070"/>
                  </a:lnTo>
                  <a:cubicBezTo>
                    <a:pt x="895" y="1070"/>
                    <a:pt x="1071" y="894"/>
                    <a:pt x="1071" y="681"/>
                  </a:cubicBezTo>
                  <a:lnTo>
                    <a:pt x="1071" y="389"/>
                  </a:lnTo>
                  <a:cubicBezTo>
                    <a:pt x="1071" y="176"/>
                    <a:pt x="895" y="0"/>
                    <a:pt x="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78"/>
            <p:cNvSpPr/>
            <p:nvPr/>
          </p:nvSpPr>
          <p:spPr>
            <a:xfrm>
              <a:off x="2659827" y="4127340"/>
              <a:ext cx="30771" cy="30829"/>
            </a:xfrm>
            <a:custGeom>
              <a:avLst/>
              <a:gdLst/>
              <a:ahLst/>
              <a:cxnLst/>
              <a:rect l="l" t="t" r="r" b="b"/>
              <a:pathLst>
                <a:path w="1069" h="1071" extrusionOk="0">
                  <a:moveTo>
                    <a:pt x="679" y="334"/>
                  </a:moveTo>
                  <a:cubicBezTo>
                    <a:pt x="711" y="334"/>
                    <a:pt x="736" y="359"/>
                    <a:pt x="736" y="389"/>
                  </a:cubicBezTo>
                  <a:lnTo>
                    <a:pt x="736" y="681"/>
                  </a:lnTo>
                  <a:cubicBezTo>
                    <a:pt x="736" y="711"/>
                    <a:pt x="711" y="736"/>
                    <a:pt x="679" y="736"/>
                  </a:cubicBezTo>
                  <a:lnTo>
                    <a:pt x="389" y="736"/>
                  </a:lnTo>
                  <a:cubicBezTo>
                    <a:pt x="357" y="736"/>
                    <a:pt x="332" y="711"/>
                    <a:pt x="332" y="681"/>
                  </a:cubicBezTo>
                  <a:lnTo>
                    <a:pt x="332" y="389"/>
                  </a:lnTo>
                  <a:cubicBezTo>
                    <a:pt x="332" y="359"/>
                    <a:pt x="357" y="334"/>
                    <a:pt x="389" y="334"/>
                  </a:cubicBezTo>
                  <a:close/>
                  <a:moveTo>
                    <a:pt x="389" y="0"/>
                  </a:moveTo>
                  <a:cubicBezTo>
                    <a:pt x="176" y="0"/>
                    <a:pt x="0" y="176"/>
                    <a:pt x="0" y="389"/>
                  </a:cubicBezTo>
                  <a:lnTo>
                    <a:pt x="0" y="681"/>
                  </a:lnTo>
                  <a:cubicBezTo>
                    <a:pt x="0" y="894"/>
                    <a:pt x="176" y="1070"/>
                    <a:pt x="389" y="1070"/>
                  </a:cubicBezTo>
                  <a:lnTo>
                    <a:pt x="679" y="1070"/>
                  </a:lnTo>
                  <a:cubicBezTo>
                    <a:pt x="892" y="1070"/>
                    <a:pt x="1068" y="894"/>
                    <a:pt x="1068" y="681"/>
                  </a:cubicBezTo>
                  <a:lnTo>
                    <a:pt x="1068" y="389"/>
                  </a:lnTo>
                  <a:cubicBezTo>
                    <a:pt x="1068" y="176"/>
                    <a:pt x="89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78"/>
            <p:cNvSpPr/>
            <p:nvPr/>
          </p:nvSpPr>
          <p:spPr>
            <a:xfrm>
              <a:off x="2621798" y="4165339"/>
              <a:ext cx="30829" cy="30771"/>
            </a:xfrm>
            <a:custGeom>
              <a:avLst/>
              <a:gdLst/>
              <a:ahLst/>
              <a:cxnLst/>
              <a:rect l="l" t="t" r="r" b="b"/>
              <a:pathLst>
                <a:path w="1071" h="1069" extrusionOk="0">
                  <a:moveTo>
                    <a:pt x="681" y="333"/>
                  </a:moveTo>
                  <a:cubicBezTo>
                    <a:pt x="711" y="333"/>
                    <a:pt x="736" y="358"/>
                    <a:pt x="736" y="390"/>
                  </a:cubicBezTo>
                  <a:lnTo>
                    <a:pt x="736" y="680"/>
                  </a:lnTo>
                  <a:cubicBezTo>
                    <a:pt x="736" y="712"/>
                    <a:pt x="711" y="737"/>
                    <a:pt x="681" y="737"/>
                  </a:cubicBezTo>
                  <a:lnTo>
                    <a:pt x="390" y="737"/>
                  </a:lnTo>
                  <a:cubicBezTo>
                    <a:pt x="360" y="737"/>
                    <a:pt x="335" y="712"/>
                    <a:pt x="335" y="680"/>
                  </a:cubicBezTo>
                  <a:lnTo>
                    <a:pt x="335" y="390"/>
                  </a:lnTo>
                  <a:cubicBezTo>
                    <a:pt x="335" y="358"/>
                    <a:pt x="360" y="333"/>
                    <a:pt x="390" y="333"/>
                  </a:cubicBezTo>
                  <a:close/>
                  <a:moveTo>
                    <a:pt x="390" y="1"/>
                  </a:moveTo>
                  <a:cubicBezTo>
                    <a:pt x="177" y="1"/>
                    <a:pt x="1" y="175"/>
                    <a:pt x="1" y="390"/>
                  </a:cubicBezTo>
                  <a:lnTo>
                    <a:pt x="1" y="680"/>
                  </a:lnTo>
                  <a:cubicBezTo>
                    <a:pt x="1" y="893"/>
                    <a:pt x="177" y="1069"/>
                    <a:pt x="390" y="1069"/>
                  </a:cubicBezTo>
                  <a:lnTo>
                    <a:pt x="681" y="1069"/>
                  </a:lnTo>
                  <a:cubicBezTo>
                    <a:pt x="895" y="1069"/>
                    <a:pt x="1071" y="893"/>
                    <a:pt x="1071" y="680"/>
                  </a:cubicBezTo>
                  <a:lnTo>
                    <a:pt x="1071" y="390"/>
                  </a:lnTo>
                  <a:cubicBezTo>
                    <a:pt x="1071" y="175"/>
                    <a:pt x="895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78"/>
            <p:cNvSpPr/>
            <p:nvPr/>
          </p:nvSpPr>
          <p:spPr>
            <a:xfrm>
              <a:off x="2659827" y="4165339"/>
              <a:ext cx="30771" cy="30771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679" y="333"/>
                  </a:moveTo>
                  <a:cubicBezTo>
                    <a:pt x="711" y="333"/>
                    <a:pt x="736" y="358"/>
                    <a:pt x="736" y="390"/>
                  </a:cubicBezTo>
                  <a:lnTo>
                    <a:pt x="736" y="680"/>
                  </a:lnTo>
                  <a:cubicBezTo>
                    <a:pt x="736" y="712"/>
                    <a:pt x="711" y="737"/>
                    <a:pt x="679" y="737"/>
                  </a:cubicBezTo>
                  <a:lnTo>
                    <a:pt x="389" y="737"/>
                  </a:lnTo>
                  <a:cubicBezTo>
                    <a:pt x="357" y="737"/>
                    <a:pt x="332" y="712"/>
                    <a:pt x="332" y="680"/>
                  </a:cubicBezTo>
                  <a:lnTo>
                    <a:pt x="332" y="390"/>
                  </a:lnTo>
                  <a:cubicBezTo>
                    <a:pt x="332" y="358"/>
                    <a:pt x="357" y="333"/>
                    <a:pt x="389" y="333"/>
                  </a:cubicBezTo>
                  <a:close/>
                  <a:moveTo>
                    <a:pt x="389" y="1"/>
                  </a:moveTo>
                  <a:cubicBezTo>
                    <a:pt x="176" y="1"/>
                    <a:pt x="0" y="175"/>
                    <a:pt x="0" y="390"/>
                  </a:cubicBezTo>
                  <a:lnTo>
                    <a:pt x="0" y="680"/>
                  </a:lnTo>
                  <a:cubicBezTo>
                    <a:pt x="0" y="893"/>
                    <a:pt x="176" y="1069"/>
                    <a:pt x="389" y="1069"/>
                  </a:cubicBezTo>
                  <a:lnTo>
                    <a:pt x="679" y="1069"/>
                  </a:lnTo>
                  <a:cubicBezTo>
                    <a:pt x="892" y="1069"/>
                    <a:pt x="1068" y="893"/>
                    <a:pt x="1068" y="680"/>
                  </a:cubicBezTo>
                  <a:lnTo>
                    <a:pt x="1068" y="390"/>
                  </a:lnTo>
                  <a:cubicBezTo>
                    <a:pt x="1068" y="175"/>
                    <a:pt x="892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78"/>
            <p:cNvSpPr/>
            <p:nvPr/>
          </p:nvSpPr>
          <p:spPr>
            <a:xfrm>
              <a:off x="2621798" y="4203311"/>
              <a:ext cx="30829" cy="30829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681" y="335"/>
                  </a:moveTo>
                  <a:cubicBezTo>
                    <a:pt x="711" y="335"/>
                    <a:pt x="736" y="360"/>
                    <a:pt x="736" y="390"/>
                  </a:cubicBezTo>
                  <a:lnTo>
                    <a:pt x="736" y="681"/>
                  </a:lnTo>
                  <a:cubicBezTo>
                    <a:pt x="736" y="712"/>
                    <a:pt x="711" y="736"/>
                    <a:pt x="681" y="736"/>
                  </a:cubicBezTo>
                  <a:lnTo>
                    <a:pt x="390" y="736"/>
                  </a:lnTo>
                  <a:cubicBezTo>
                    <a:pt x="360" y="736"/>
                    <a:pt x="335" y="712"/>
                    <a:pt x="335" y="681"/>
                  </a:cubicBezTo>
                  <a:lnTo>
                    <a:pt x="335" y="390"/>
                  </a:lnTo>
                  <a:cubicBezTo>
                    <a:pt x="335" y="360"/>
                    <a:pt x="360" y="335"/>
                    <a:pt x="390" y="335"/>
                  </a:cubicBezTo>
                  <a:close/>
                  <a:moveTo>
                    <a:pt x="390" y="1"/>
                  </a:moveTo>
                  <a:cubicBezTo>
                    <a:pt x="177" y="1"/>
                    <a:pt x="1" y="177"/>
                    <a:pt x="1" y="390"/>
                  </a:cubicBezTo>
                  <a:lnTo>
                    <a:pt x="1" y="681"/>
                  </a:lnTo>
                  <a:cubicBezTo>
                    <a:pt x="1" y="895"/>
                    <a:pt x="177" y="1071"/>
                    <a:pt x="390" y="1071"/>
                  </a:cubicBezTo>
                  <a:lnTo>
                    <a:pt x="681" y="1071"/>
                  </a:lnTo>
                  <a:cubicBezTo>
                    <a:pt x="895" y="1071"/>
                    <a:pt x="1071" y="895"/>
                    <a:pt x="1071" y="681"/>
                  </a:cubicBezTo>
                  <a:lnTo>
                    <a:pt x="1071" y="390"/>
                  </a:lnTo>
                  <a:cubicBezTo>
                    <a:pt x="1071" y="177"/>
                    <a:pt x="895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78"/>
            <p:cNvSpPr/>
            <p:nvPr/>
          </p:nvSpPr>
          <p:spPr>
            <a:xfrm>
              <a:off x="2659827" y="4203311"/>
              <a:ext cx="30771" cy="30829"/>
            </a:xfrm>
            <a:custGeom>
              <a:avLst/>
              <a:gdLst/>
              <a:ahLst/>
              <a:cxnLst/>
              <a:rect l="l" t="t" r="r" b="b"/>
              <a:pathLst>
                <a:path w="1069" h="1071" extrusionOk="0">
                  <a:moveTo>
                    <a:pt x="679" y="335"/>
                  </a:moveTo>
                  <a:cubicBezTo>
                    <a:pt x="711" y="335"/>
                    <a:pt x="736" y="360"/>
                    <a:pt x="736" y="390"/>
                  </a:cubicBezTo>
                  <a:lnTo>
                    <a:pt x="736" y="681"/>
                  </a:lnTo>
                  <a:cubicBezTo>
                    <a:pt x="736" y="712"/>
                    <a:pt x="711" y="736"/>
                    <a:pt x="679" y="736"/>
                  </a:cubicBezTo>
                  <a:lnTo>
                    <a:pt x="389" y="736"/>
                  </a:lnTo>
                  <a:cubicBezTo>
                    <a:pt x="357" y="736"/>
                    <a:pt x="332" y="712"/>
                    <a:pt x="332" y="681"/>
                  </a:cubicBezTo>
                  <a:lnTo>
                    <a:pt x="332" y="390"/>
                  </a:lnTo>
                  <a:cubicBezTo>
                    <a:pt x="332" y="360"/>
                    <a:pt x="357" y="335"/>
                    <a:pt x="389" y="335"/>
                  </a:cubicBezTo>
                  <a:close/>
                  <a:moveTo>
                    <a:pt x="389" y="1"/>
                  </a:moveTo>
                  <a:cubicBezTo>
                    <a:pt x="176" y="1"/>
                    <a:pt x="0" y="177"/>
                    <a:pt x="0" y="390"/>
                  </a:cubicBezTo>
                  <a:lnTo>
                    <a:pt x="0" y="681"/>
                  </a:lnTo>
                  <a:cubicBezTo>
                    <a:pt x="0" y="895"/>
                    <a:pt x="176" y="1071"/>
                    <a:pt x="389" y="1071"/>
                  </a:cubicBezTo>
                  <a:lnTo>
                    <a:pt x="679" y="1071"/>
                  </a:lnTo>
                  <a:cubicBezTo>
                    <a:pt x="892" y="1071"/>
                    <a:pt x="1068" y="895"/>
                    <a:pt x="1068" y="681"/>
                  </a:cubicBezTo>
                  <a:lnTo>
                    <a:pt x="1068" y="390"/>
                  </a:lnTo>
                  <a:cubicBezTo>
                    <a:pt x="1068" y="177"/>
                    <a:pt x="892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78"/>
            <p:cNvSpPr/>
            <p:nvPr/>
          </p:nvSpPr>
          <p:spPr>
            <a:xfrm>
              <a:off x="2659136" y="3993188"/>
              <a:ext cx="31001" cy="60995"/>
            </a:xfrm>
            <a:custGeom>
              <a:avLst/>
              <a:gdLst/>
              <a:ahLst/>
              <a:cxnLst/>
              <a:rect l="l" t="t" r="r" b="b"/>
              <a:pathLst>
                <a:path w="1077" h="2119" extrusionOk="0">
                  <a:moveTo>
                    <a:pt x="540" y="0"/>
                  </a:moveTo>
                  <a:cubicBezTo>
                    <a:pt x="449" y="0"/>
                    <a:pt x="372" y="75"/>
                    <a:pt x="372" y="167"/>
                  </a:cubicBezTo>
                  <a:lnTo>
                    <a:pt x="372" y="340"/>
                  </a:lnTo>
                  <a:lnTo>
                    <a:pt x="337" y="340"/>
                  </a:lnTo>
                  <a:cubicBezTo>
                    <a:pt x="152" y="340"/>
                    <a:pt x="1" y="491"/>
                    <a:pt x="1" y="676"/>
                  </a:cubicBezTo>
                  <a:lnTo>
                    <a:pt x="1" y="891"/>
                  </a:lnTo>
                  <a:cubicBezTo>
                    <a:pt x="1" y="1075"/>
                    <a:pt x="152" y="1226"/>
                    <a:pt x="337" y="1226"/>
                  </a:cubicBezTo>
                  <a:lnTo>
                    <a:pt x="739" y="1226"/>
                  </a:lnTo>
                  <a:cubicBezTo>
                    <a:pt x="742" y="1226"/>
                    <a:pt x="742" y="1228"/>
                    <a:pt x="742" y="1228"/>
                  </a:cubicBezTo>
                  <a:lnTo>
                    <a:pt x="742" y="1443"/>
                  </a:lnTo>
                  <a:cubicBezTo>
                    <a:pt x="742" y="1447"/>
                    <a:pt x="739" y="1447"/>
                    <a:pt x="739" y="1447"/>
                  </a:cubicBezTo>
                  <a:lnTo>
                    <a:pt x="168" y="1447"/>
                  </a:lnTo>
                  <a:cubicBezTo>
                    <a:pt x="77" y="1447"/>
                    <a:pt x="1" y="1522"/>
                    <a:pt x="1" y="1612"/>
                  </a:cubicBezTo>
                  <a:cubicBezTo>
                    <a:pt x="1" y="1705"/>
                    <a:pt x="77" y="1779"/>
                    <a:pt x="168" y="1779"/>
                  </a:cubicBezTo>
                  <a:lnTo>
                    <a:pt x="372" y="1779"/>
                  </a:lnTo>
                  <a:lnTo>
                    <a:pt x="372" y="1953"/>
                  </a:lnTo>
                  <a:cubicBezTo>
                    <a:pt x="372" y="2044"/>
                    <a:pt x="449" y="2119"/>
                    <a:pt x="540" y="2119"/>
                  </a:cubicBezTo>
                  <a:cubicBezTo>
                    <a:pt x="630" y="2119"/>
                    <a:pt x="707" y="2044"/>
                    <a:pt x="707" y="1953"/>
                  </a:cubicBezTo>
                  <a:lnTo>
                    <a:pt x="707" y="1779"/>
                  </a:lnTo>
                  <a:lnTo>
                    <a:pt x="742" y="1779"/>
                  </a:lnTo>
                  <a:cubicBezTo>
                    <a:pt x="925" y="1779"/>
                    <a:pt x="1076" y="1628"/>
                    <a:pt x="1076" y="1443"/>
                  </a:cubicBezTo>
                  <a:lnTo>
                    <a:pt x="1076" y="1228"/>
                  </a:lnTo>
                  <a:cubicBezTo>
                    <a:pt x="1076" y="1043"/>
                    <a:pt x="925" y="892"/>
                    <a:pt x="742" y="892"/>
                  </a:cubicBezTo>
                  <a:lnTo>
                    <a:pt x="339" y="892"/>
                  </a:lnTo>
                  <a:cubicBezTo>
                    <a:pt x="337" y="892"/>
                    <a:pt x="337" y="891"/>
                    <a:pt x="337" y="891"/>
                  </a:cubicBezTo>
                  <a:lnTo>
                    <a:pt x="337" y="676"/>
                  </a:lnTo>
                  <a:cubicBezTo>
                    <a:pt x="337" y="676"/>
                    <a:pt x="337" y="674"/>
                    <a:pt x="339" y="674"/>
                  </a:cubicBezTo>
                  <a:lnTo>
                    <a:pt x="911" y="674"/>
                  </a:lnTo>
                  <a:cubicBezTo>
                    <a:pt x="1002" y="674"/>
                    <a:pt x="1076" y="597"/>
                    <a:pt x="1076" y="507"/>
                  </a:cubicBezTo>
                  <a:cubicBezTo>
                    <a:pt x="1076" y="414"/>
                    <a:pt x="1002" y="340"/>
                    <a:pt x="911" y="340"/>
                  </a:cubicBezTo>
                  <a:lnTo>
                    <a:pt x="707" y="340"/>
                  </a:lnTo>
                  <a:lnTo>
                    <a:pt x="707" y="167"/>
                  </a:lnTo>
                  <a:cubicBezTo>
                    <a:pt x="707" y="75"/>
                    <a:pt x="630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3" name="Google Shape;5403;p78"/>
          <p:cNvGrpSpPr/>
          <p:nvPr/>
        </p:nvGrpSpPr>
        <p:grpSpPr>
          <a:xfrm>
            <a:off x="1849967" y="4006545"/>
            <a:ext cx="327480" cy="327411"/>
            <a:chOff x="1849967" y="3930345"/>
            <a:chExt cx="327480" cy="327411"/>
          </a:xfrm>
        </p:grpSpPr>
        <p:sp>
          <p:nvSpPr>
            <p:cNvPr id="5404" name="Google Shape;5404;p78"/>
            <p:cNvSpPr/>
            <p:nvPr/>
          </p:nvSpPr>
          <p:spPr>
            <a:xfrm>
              <a:off x="1854775" y="3992296"/>
              <a:ext cx="267844" cy="235289"/>
            </a:xfrm>
            <a:custGeom>
              <a:avLst/>
              <a:gdLst/>
              <a:ahLst/>
              <a:cxnLst/>
              <a:rect l="l" t="t" r="r" b="b"/>
              <a:pathLst>
                <a:path w="9305" h="8174" extrusionOk="0">
                  <a:moveTo>
                    <a:pt x="1" y="1"/>
                  </a:moveTo>
                  <a:lnTo>
                    <a:pt x="1" y="7729"/>
                  </a:lnTo>
                  <a:cubicBezTo>
                    <a:pt x="1" y="7974"/>
                    <a:pt x="201" y="8173"/>
                    <a:pt x="445" y="8173"/>
                  </a:cubicBezTo>
                  <a:lnTo>
                    <a:pt x="8861" y="8173"/>
                  </a:lnTo>
                  <a:cubicBezTo>
                    <a:pt x="9106" y="8173"/>
                    <a:pt x="9305" y="7974"/>
                    <a:pt x="9305" y="7729"/>
                  </a:cubicBezTo>
                  <a:lnTo>
                    <a:pt x="93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78"/>
            <p:cNvSpPr/>
            <p:nvPr/>
          </p:nvSpPr>
          <p:spPr>
            <a:xfrm>
              <a:off x="2056635" y="4021832"/>
              <a:ext cx="66004" cy="205755"/>
            </a:xfrm>
            <a:custGeom>
              <a:avLst/>
              <a:gdLst/>
              <a:ahLst/>
              <a:cxnLst/>
              <a:rect l="l" t="t" r="r" b="b"/>
              <a:pathLst>
                <a:path w="2293" h="7148" extrusionOk="0">
                  <a:moveTo>
                    <a:pt x="2293" y="0"/>
                  </a:moveTo>
                  <a:cubicBezTo>
                    <a:pt x="1815" y="0"/>
                    <a:pt x="1427" y="390"/>
                    <a:pt x="1427" y="866"/>
                  </a:cubicBezTo>
                  <a:lnTo>
                    <a:pt x="1427" y="3599"/>
                  </a:lnTo>
                  <a:cubicBezTo>
                    <a:pt x="1227" y="3710"/>
                    <a:pt x="1083" y="3909"/>
                    <a:pt x="1042" y="4140"/>
                  </a:cubicBezTo>
                  <a:cubicBezTo>
                    <a:pt x="445" y="4287"/>
                    <a:pt x="0" y="4828"/>
                    <a:pt x="0" y="5469"/>
                  </a:cubicBezTo>
                  <a:lnTo>
                    <a:pt x="0" y="5731"/>
                  </a:lnTo>
                  <a:cubicBezTo>
                    <a:pt x="0" y="6034"/>
                    <a:pt x="176" y="6299"/>
                    <a:pt x="432" y="6425"/>
                  </a:cubicBezTo>
                  <a:lnTo>
                    <a:pt x="432" y="6562"/>
                  </a:lnTo>
                  <a:cubicBezTo>
                    <a:pt x="432" y="6623"/>
                    <a:pt x="425" y="6678"/>
                    <a:pt x="414" y="6735"/>
                  </a:cubicBezTo>
                  <a:lnTo>
                    <a:pt x="322" y="7147"/>
                  </a:lnTo>
                  <a:lnTo>
                    <a:pt x="1849" y="7147"/>
                  </a:lnTo>
                  <a:cubicBezTo>
                    <a:pt x="2094" y="7147"/>
                    <a:pt x="2293" y="6948"/>
                    <a:pt x="2293" y="6703"/>
                  </a:cubicBezTo>
                  <a:lnTo>
                    <a:pt x="2293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78"/>
            <p:cNvSpPr/>
            <p:nvPr/>
          </p:nvSpPr>
          <p:spPr>
            <a:xfrm>
              <a:off x="1854775" y="3992296"/>
              <a:ext cx="29706" cy="235289"/>
            </a:xfrm>
            <a:custGeom>
              <a:avLst/>
              <a:gdLst/>
              <a:ahLst/>
              <a:cxnLst/>
              <a:rect l="l" t="t" r="r" b="b"/>
              <a:pathLst>
                <a:path w="1032" h="8174" extrusionOk="0">
                  <a:moveTo>
                    <a:pt x="1" y="1"/>
                  </a:moveTo>
                  <a:lnTo>
                    <a:pt x="1" y="7729"/>
                  </a:lnTo>
                  <a:cubicBezTo>
                    <a:pt x="1" y="7974"/>
                    <a:pt x="201" y="8173"/>
                    <a:pt x="445" y="8173"/>
                  </a:cubicBezTo>
                  <a:lnTo>
                    <a:pt x="1031" y="8173"/>
                  </a:lnTo>
                  <a:cubicBezTo>
                    <a:pt x="784" y="8173"/>
                    <a:pt x="587" y="7976"/>
                    <a:pt x="587" y="7729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78"/>
            <p:cNvSpPr/>
            <p:nvPr/>
          </p:nvSpPr>
          <p:spPr>
            <a:xfrm>
              <a:off x="1854775" y="3957866"/>
              <a:ext cx="267844" cy="47351"/>
            </a:xfrm>
            <a:custGeom>
              <a:avLst/>
              <a:gdLst/>
              <a:ahLst/>
              <a:cxnLst/>
              <a:rect l="l" t="t" r="r" b="b"/>
              <a:pathLst>
                <a:path w="9305" h="1645" extrusionOk="0">
                  <a:moveTo>
                    <a:pt x="445" y="1"/>
                  </a:moveTo>
                  <a:cubicBezTo>
                    <a:pt x="201" y="1"/>
                    <a:pt x="1" y="200"/>
                    <a:pt x="1" y="445"/>
                  </a:cubicBezTo>
                  <a:lnTo>
                    <a:pt x="1" y="1645"/>
                  </a:lnTo>
                  <a:lnTo>
                    <a:pt x="9305" y="1645"/>
                  </a:lnTo>
                  <a:lnTo>
                    <a:pt x="9305" y="445"/>
                  </a:lnTo>
                  <a:cubicBezTo>
                    <a:pt x="9305" y="200"/>
                    <a:pt x="9106" y="1"/>
                    <a:pt x="88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78"/>
            <p:cNvSpPr/>
            <p:nvPr/>
          </p:nvSpPr>
          <p:spPr>
            <a:xfrm>
              <a:off x="1854775" y="3957923"/>
              <a:ext cx="29706" cy="47351"/>
            </a:xfrm>
            <a:custGeom>
              <a:avLst/>
              <a:gdLst/>
              <a:ahLst/>
              <a:cxnLst/>
              <a:rect l="l" t="t" r="r" b="b"/>
              <a:pathLst>
                <a:path w="1032" h="1645" extrusionOk="0">
                  <a:moveTo>
                    <a:pt x="445" y="1"/>
                  </a:moveTo>
                  <a:cubicBezTo>
                    <a:pt x="201" y="1"/>
                    <a:pt x="1" y="201"/>
                    <a:pt x="1" y="445"/>
                  </a:cubicBezTo>
                  <a:lnTo>
                    <a:pt x="1" y="1645"/>
                  </a:lnTo>
                  <a:lnTo>
                    <a:pt x="587" y="1645"/>
                  </a:lnTo>
                  <a:lnTo>
                    <a:pt x="587" y="445"/>
                  </a:lnTo>
                  <a:cubicBezTo>
                    <a:pt x="587" y="198"/>
                    <a:pt x="784" y="1"/>
                    <a:pt x="103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78"/>
            <p:cNvSpPr/>
            <p:nvPr/>
          </p:nvSpPr>
          <p:spPr>
            <a:xfrm>
              <a:off x="1909414" y="3935210"/>
              <a:ext cx="26137" cy="45452"/>
            </a:xfrm>
            <a:custGeom>
              <a:avLst/>
              <a:gdLst/>
              <a:ahLst/>
              <a:cxnLst/>
              <a:rect l="l" t="t" r="r" b="b"/>
              <a:pathLst>
                <a:path w="908" h="1579" extrusionOk="0">
                  <a:moveTo>
                    <a:pt x="454" y="0"/>
                  </a:moveTo>
                  <a:cubicBezTo>
                    <a:pt x="202" y="0"/>
                    <a:pt x="1" y="203"/>
                    <a:pt x="1" y="454"/>
                  </a:cubicBezTo>
                  <a:lnTo>
                    <a:pt x="1" y="1125"/>
                  </a:lnTo>
                  <a:cubicBezTo>
                    <a:pt x="1" y="1376"/>
                    <a:pt x="202" y="1579"/>
                    <a:pt x="454" y="1579"/>
                  </a:cubicBezTo>
                  <a:cubicBezTo>
                    <a:pt x="705" y="1579"/>
                    <a:pt x="907" y="1374"/>
                    <a:pt x="907" y="1125"/>
                  </a:cubicBezTo>
                  <a:lnTo>
                    <a:pt x="907" y="454"/>
                  </a:lnTo>
                  <a:cubicBezTo>
                    <a:pt x="907" y="203"/>
                    <a:pt x="705" y="0"/>
                    <a:pt x="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78"/>
            <p:cNvSpPr/>
            <p:nvPr/>
          </p:nvSpPr>
          <p:spPr>
            <a:xfrm>
              <a:off x="1909414" y="3935210"/>
              <a:ext cx="17530" cy="45452"/>
            </a:xfrm>
            <a:custGeom>
              <a:avLst/>
              <a:gdLst/>
              <a:ahLst/>
              <a:cxnLst/>
              <a:rect l="l" t="t" r="r" b="b"/>
              <a:pathLst>
                <a:path w="609" h="1579" extrusionOk="0">
                  <a:moveTo>
                    <a:pt x="454" y="0"/>
                  </a:moveTo>
                  <a:cubicBezTo>
                    <a:pt x="202" y="0"/>
                    <a:pt x="1" y="203"/>
                    <a:pt x="1" y="454"/>
                  </a:cubicBezTo>
                  <a:lnTo>
                    <a:pt x="1" y="1125"/>
                  </a:lnTo>
                  <a:cubicBezTo>
                    <a:pt x="1" y="1376"/>
                    <a:pt x="202" y="1579"/>
                    <a:pt x="454" y="1579"/>
                  </a:cubicBezTo>
                  <a:cubicBezTo>
                    <a:pt x="509" y="1579"/>
                    <a:pt x="561" y="1566"/>
                    <a:pt x="609" y="1548"/>
                  </a:cubicBezTo>
                  <a:cubicBezTo>
                    <a:pt x="436" y="1484"/>
                    <a:pt x="312" y="1321"/>
                    <a:pt x="312" y="1125"/>
                  </a:cubicBezTo>
                  <a:lnTo>
                    <a:pt x="312" y="454"/>
                  </a:lnTo>
                  <a:cubicBezTo>
                    <a:pt x="312" y="258"/>
                    <a:pt x="436" y="93"/>
                    <a:pt x="609" y="29"/>
                  </a:cubicBezTo>
                  <a:cubicBezTo>
                    <a:pt x="561" y="11"/>
                    <a:pt x="509" y="0"/>
                    <a:pt x="454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78"/>
            <p:cNvSpPr/>
            <p:nvPr/>
          </p:nvSpPr>
          <p:spPr>
            <a:xfrm>
              <a:off x="1975684" y="3935210"/>
              <a:ext cx="26108" cy="45452"/>
            </a:xfrm>
            <a:custGeom>
              <a:avLst/>
              <a:gdLst/>
              <a:ahLst/>
              <a:cxnLst/>
              <a:rect l="l" t="t" r="r" b="b"/>
              <a:pathLst>
                <a:path w="907" h="1579" extrusionOk="0">
                  <a:moveTo>
                    <a:pt x="454" y="0"/>
                  </a:moveTo>
                  <a:cubicBezTo>
                    <a:pt x="201" y="0"/>
                    <a:pt x="0" y="203"/>
                    <a:pt x="0" y="454"/>
                  </a:cubicBezTo>
                  <a:lnTo>
                    <a:pt x="0" y="1125"/>
                  </a:lnTo>
                  <a:cubicBezTo>
                    <a:pt x="0" y="1376"/>
                    <a:pt x="201" y="1579"/>
                    <a:pt x="454" y="1579"/>
                  </a:cubicBezTo>
                  <a:cubicBezTo>
                    <a:pt x="704" y="1579"/>
                    <a:pt x="907" y="1374"/>
                    <a:pt x="907" y="1125"/>
                  </a:cubicBezTo>
                  <a:lnTo>
                    <a:pt x="907" y="454"/>
                  </a:lnTo>
                  <a:cubicBezTo>
                    <a:pt x="907" y="203"/>
                    <a:pt x="704" y="0"/>
                    <a:pt x="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78"/>
            <p:cNvSpPr/>
            <p:nvPr/>
          </p:nvSpPr>
          <p:spPr>
            <a:xfrm>
              <a:off x="1975684" y="3935210"/>
              <a:ext cx="17530" cy="45452"/>
            </a:xfrm>
            <a:custGeom>
              <a:avLst/>
              <a:gdLst/>
              <a:ahLst/>
              <a:cxnLst/>
              <a:rect l="l" t="t" r="r" b="b"/>
              <a:pathLst>
                <a:path w="609" h="1579" extrusionOk="0">
                  <a:moveTo>
                    <a:pt x="454" y="0"/>
                  </a:moveTo>
                  <a:cubicBezTo>
                    <a:pt x="201" y="0"/>
                    <a:pt x="0" y="203"/>
                    <a:pt x="0" y="454"/>
                  </a:cubicBezTo>
                  <a:lnTo>
                    <a:pt x="0" y="1125"/>
                  </a:lnTo>
                  <a:cubicBezTo>
                    <a:pt x="0" y="1376"/>
                    <a:pt x="201" y="1579"/>
                    <a:pt x="454" y="1579"/>
                  </a:cubicBezTo>
                  <a:cubicBezTo>
                    <a:pt x="509" y="1579"/>
                    <a:pt x="560" y="1566"/>
                    <a:pt x="608" y="1548"/>
                  </a:cubicBezTo>
                  <a:cubicBezTo>
                    <a:pt x="434" y="1484"/>
                    <a:pt x="311" y="1321"/>
                    <a:pt x="311" y="1125"/>
                  </a:cubicBezTo>
                  <a:lnTo>
                    <a:pt x="311" y="454"/>
                  </a:lnTo>
                  <a:cubicBezTo>
                    <a:pt x="311" y="258"/>
                    <a:pt x="434" y="93"/>
                    <a:pt x="608" y="29"/>
                  </a:cubicBezTo>
                  <a:cubicBezTo>
                    <a:pt x="560" y="11"/>
                    <a:pt x="509" y="0"/>
                    <a:pt x="454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78"/>
            <p:cNvSpPr/>
            <p:nvPr/>
          </p:nvSpPr>
          <p:spPr>
            <a:xfrm>
              <a:off x="2041896" y="3935210"/>
              <a:ext cx="26166" cy="45452"/>
            </a:xfrm>
            <a:custGeom>
              <a:avLst/>
              <a:gdLst/>
              <a:ahLst/>
              <a:cxnLst/>
              <a:rect l="l" t="t" r="r" b="b"/>
              <a:pathLst>
                <a:path w="909" h="1579" extrusionOk="0">
                  <a:moveTo>
                    <a:pt x="455" y="0"/>
                  </a:moveTo>
                  <a:cubicBezTo>
                    <a:pt x="203" y="0"/>
                    <a:pt x="0" y="203"/>
                    <a:pt x="0" y="454"/>
                  </a:cubicBezTo>
                  <a:lnTo>
                    <a:pt x="0" y="1125"/>
                  </a:lnTo>
                  <a:cubicBezTo>
                    <a:pt x="0" y="1376"/>
                    <a:pt x="203" y="1579"/>
                    <a:pt x="455" y="1579"/>
                  </a:cubicBezTo>
                  <a:cubicBezTo>
                    <a:pt x="704" y="1579"/>
                    <a:pt x="909" y="1374"/>
                    <a:pt x="909" y="1125"/>
                  </a:cubicBezTo>
                  <a:lnTo>
                    <a:pt x="909" y="454"/>
                  </a:lnTo>
                  <a:cubicBezTo>
                    <a:pt x="909" y="203"/>
                    <a:pt x="706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78"/>
            <p:cNvSpPr/>
            <p:nvPr/>
          </p:nvSpPr>
          <p:spPr>
            <a:xfrm>
              <a:off x="2041896" y="3935210"/>
              <a:ext cx="17559" cy="45452"/>
            </a:xfrm>
            <a:custGeom>
              <a:avLst/>
              <a:gdLst/>
              <a:ahLst/>
              <a:cxnLst/>
              <a:rect l="l" t="t" r="r" b="b"/>
              <a:pathLst>
                <a:path w="610" h="1579" extrusionOk="0">
                  <a:moveTo>
                    <a:pt x="455" y="0"/>
                  </a:moveTo>
                  <a:cubicBezTo>
                    <a:pt x="203" y="0"/>
                    <a:pt x="0" y="203"/>
                    <a:pt x="0" y="454"/>
                  </a:cubicBezTo>
                  <a:lnTo>
                    <a:pt x="0" y="1125"/>
                  </a:lnTo>
                  <a:cubicBezTo>
                    <a:pt x="0" y="1376"/>
                    <a:pt x="203" y="1579"/>
                    <a:pt x="455" y="1579"/>
                  </a:cubicBezTo>
                  <a:cubicBezTo>
                    <a:pt x="510" y="1579"/>
                    <a:pt x="562" y="1566"/>
                    <a:pt x="610" y="1548"/>
                  </a:cubicBezTo>
                  <a:cubicBezTo>
                    <a:pt x="438" y="1484"/>
                    <a:pt x="311" y="1321"/>
                    <a:pt x="311" y="1125"/>
                  </a:cubicBezTo>
                  <a:lnTo>
                    <a:pt x="311" y="454"/>
                  </a:lnTo>
                  <a:cubicBezTo>
                    <a:pt x="311" y="258"/>
                    <a:pt x="436" y="93"/>
                    <a:pt x="610" y="29"/>
                  </a:cubicBezTo>
                  <a:cubicBezTo>
                    <a:pt x="562" y="11"/>
                    <a:pt x="510" y="0"/>
                    <a:pt x="455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78"/>
            <p:cNvSpPr/>
            <p:nvPr/>
          </p:nvSpPr>
          <p:spPr>
            <a:xfrm>
              <a:off x="1889407" y="4042243"/>
              <a:ext cx="26540" cy="26482"/>
            </a:xfrm>
            <a:custGeom>
              <a:avLst/>
              <a:gdLst/>
              <a:ahLst/>
              <a:cxnLst/>
              <a:rect l="l" t="t" r="r" b="b"/>
              <a:pathLst>
                <a:path w="922" h="920" extrusionOk="0">
                  <a:moveTo>
                    <a:pt x="223" y="1"/>
                  </a:moveTo>
                  <a:cubicBezTo>
                    <a:pt x="102" y="1"/>
                    <a:pt x="1" y="100"/>
                    <a:pt x="1" y="223"/>
                  </a:cubicBezTo>
                  <a:lnTo>
                    <a:pt x="1" y="697"/>
                  </a:lnTo>
                  <a:cubicBezTo>
                    <a:pt x="1" y="820"/>
                    <a:pt x="102" y="919"/>
                    <a:pt x="223" y="919"/>
                  </a:cubicBezTo>
                  <a:lnTo>
                    <a:pt x="699" y="919"/>
                  </a:lnTo>
                  <a:cubicBezTo>
                    <a:pt x="822" y="919"/>
                    <a:pt x="922" y="820"/>
                    <a:pt x="922" y="697"/>
                  </a:cubicBezTo>
                  <a:lnTo>
                    <a:pt x="922" y="223"/>
                  </a:lnTo>
                  <a:cubicBezTo>
                    <a:pt x="922" y="100"/>
                    <a:pt x="822" y="1"/>
                    <a:pt x="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78"/>
            <p:cNvSpPr/>
            <p:nvPr/>
          </p:nvSpPr>
          <p:spPr>
            <a:xfrm>
              <a:off x="1946838" y="4042243"/>
              <a:ext cx="26453" cy="26482"/>
            </a:xfrm>
            <a:custGeom>
              <a:avLst/>
              <a:gdLst/>
              <a:ahLst/>
              <a:cxnLst/>
              <a:rect l="l" t="t" r="r" b="b"/>
              <a:pathLst>
                <a:path w="919" h="920" extrusionOk="0">
                  <a:moveTo>
                    <a:pt x="222" y="1"/>
                  </a:moveTo>
                  <a:cubicBezTo>
                    <a:pt x="100" y="1"/>
                    <a:pt x="0" y="100"/>
                    <a:pt x="0" y="223"/>
                  </a:cubicBezTo>
                  <a:lnTo>
                    <a:pt x="0" y="697"/>
                  </a:lnTo>
                  <a:cubicBezTo>
                    <a:pt x="0" y="820"/>
                    <a:pt x="100" y="919"/>
                    <a:pt x="222" y="919"/>
                  </a:cubicBezTo>
                  <a:lnTo>
                    <a:pt x="697" y="919"/>
                  </a:lnTo>
                  <a:cubicBezTo>
                    <a:pt x="819" y="919"/>
                    <a:pt x="919" y="820"/>
                    <a:pt x="919" y="697"/>
                  </a:cubicBezTo>
                  <a:lnTo>
                    <a:pt x="919" y="223"/>
                  </a:lnTo>
                  <a:cubicBezTo>
                    <a:pt x="919" y="100"/>
                    <a:pt x="819" y="1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78"/>
            <p:cNvSpPr/>
            <p:nvPr/>
          </p:nvSpPr>
          <p:spPr>
            <a:xfrm>
              <a:off x="2004126" y="4042243"/>
              <a:ext cx="26482" cy="26482"/>
            </a:xfrm>
            <a:custGeom>
              <a:avLst/>
              <a:gdLst/>
              <a:ahLst/>
              <a:cxnLst/>
              <a:rect l="l" t="t" r="r" b="b"/>
              <a:pathLst>
                <a:path w="920" h="920" extrusionOk="0">
                  <a:moveTo>
                    <a:pt x="223" y="1"/>
                  </a:moveTo>
                  <a:cubicBezTo>
                    <a:pt x="100" y="1"/>
                    <a:pt x="1" y="100"/>
                    <a:pt x="1" y="223"/>
                  </a:cubicBezTo>
                  <a:lnTo>
                    <a:pt x="1" y="697"/>
                  </a:lnTo>
                  <a:cubicBezTo>
                    <a:pt x="1" y="820"/>
                    <a:pt x="100" y="919"/>
                    <a:pt x="223" y="919"/>
                  </a:cubicBezTo>
                  <a:lnTo>
                    <a:pt x="697" y="919"/>
                  </a:lnTo>
                  <a:cubicBezTo>
                    <a:pt x="822" y="919"/>
                    <a:pt x="920" y="820"/>
                    <a:pt x="920" y="697"/>
                  </a:cubicBezTo>
                  <a:lnTo>
                    <a:pt x="920" y="223"/>
                  </a:lnTo>
                  <a:cubicBezTo>
                    <a:pt x="920" y="100"/>
                    <a:pt x="820" y="1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78"/>
            <p:cNvSpPr/>
            <p:nvPr/>
          </p:nvSpPr>
          <p:spPr>
            <a:xfrm>
              <a:off x="1889407" y="4096738"/>
              <a:ext cx="26540" cy="26482"/>
            </a:xfrm>
            <a:custGeom>
              <a:avLst/>
              <a:gdLst/>
              <a:ahLst/>
              <a:cxnLst/>
              <a:rect l="l" t="t" r="r" b="b"/>
              <a:pathLst>
                <a:path w="922" h="920" extrusionOk="0">
                  <a:moveTo>
                    <a:pt x="223" y="0"/>
                  </a:moveTo>
                  <a:cubicBezTo>
                    <a:pt x="102" y="0"/>
                    <a:pt x="1" y="100"/>
                    <a:pt x="1" y="223"/>
                  </a:cubicBezTo>
                  <a:lnTo>
                    <a:pt x="1" y="697"/>
                  </a:lnTo>
                  <a:cubicBezTo>
                    <a:pt x="1" y="820"/>
                    <a:pt x="102" y="919"/>
                    <a:pt x="223" y="919"/>
                  </a:cubicBezTo>
                  <a:lnTo>
                    <a:pt x="699" y="919"/>
                  </a:lnTo>
                  <a:cubicBezTo>
                    <a:pt x="822" y="919"/>
                    <a:pt x="922" y="822"/>
                    <a:pt x="922" y="697"/>
                  </a:cubicBezTo>
                  <a:lnTo>
                    <a:pt x="922" y="223"/>
                  </a:lnTo>
                  <a:cubicBezTo>
                    <a:pt x="922" y="100"/>
                    <a:pt x="822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78"/>
            <p:cNvSpPr/>
            <p:nvPr/>
          </p:nvSpPr>
          <p:spPr>
            <a:xfrm>
              <a:off x="1946838" y="4096738"/>
              <a:ext cx="26453" cy="26482"/>
            </a:xfrm>
            <a:custGeom>
              <a:avLst/>
              <a:gdLst/>
              <a:ahLst/>
              <a:cxnLst/>
              <a:rect l="l" t="t" r="r" b="b"/>
              <a:pathLst>
                <a:path w="919" h="920" extrusionOk="0">
                  <a:moveTo>
                    <a:pt x="222" y="0"/>
                  </a:moveTo>
                  <a:cubicBezTo>
                    <a:pt x="100" y="0"/>
                    <a:pt x="0" y="100"/>
                    <a:pt x="0" y="223"/>
                  </a:cubicBezTo>
                  <a:lnTo>
                    <a:pt x="0" y="697"/>
                  </a:lnTo>
                  <a:cubicBezTo>
                    <a:pt x="0" y="820"/>
                    <a:pt x="100" y="919"/>
                    <a:pt x="222" y="919"/>
                  </a:cubicBezTo>
                  <a:lnTo>
                    <a:pt x="697" y="919"/>
                  </a:lnTo>
                  <a:cubicBezTo>
                    <a:pt x="819" y="919"/>
                    <a:pt x="919" y="822"/>
                    <a:pt x="919" y="697"/>
                  </a:cubicBezTo>
                  <a:lnTo>
                    <a:pt x="919" y="223"/>
                  </a:lnTo>
                  <a:cubicBezTo>
                    <a:pt x="919" y="100"/>
                    <a:pt x="819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78"/>
            <p:cNvSpPr/>
            <p:nvPr/>
          </p:nvSpPr>
          <p:spPr>
            <a:xfrm>
              <a:off x="2004126" y="4096738"/>
              <a:ext cx="26482" cy="26482"/>
            </a:xfrm>
            <a:custGeom>
              <a:avLst/>
              <a:gdLst/>
              <a:ahLst/>
              <a:cxnLst/>
              <a:rect l="l" t="t" r="r" b="b"/>
              <a:pathLst>
                <a:path w="920" h="920" extrusionOk="0">
                  <a:moveTo>
                    <a:pt x="223" y="0"/>
                  </a:moveTo>
                  <a:cubicBezTo>
                    <a:pt x="100" y="0"/>
                    <a:pt x="1" y="100"/>
                    <a:pt x="1" y="223"/>
                  </a:cubicBezTo>
                  <a:lnTo>
                    <a:pt x="1" y="697"/>
                  </a:lnTo>
                  <a:cubicBezTo>
                    <a:pt x="1" y="820"/>
                    <a:pt x="100" y="919"/>
                    <a:pt x="223" y="919"/>
                  </a:cubicBezTo>
                  <a:lnTo>
                    <a:pt x="697" y="919"/>
                  </a:lnTo>
                  <a:cubicBezTo>
                    <a:pt x="822" y="919"/>
                    <a:pt x="920" y="822"/>
                    <a:pt x="920" y="697"/>
                  </a:cubicBezTo>
                  <a:lnTo>
                    <a:pt x="920" y="223"/>
                  </a:lnTo>
                  <a:cubicBezTo>
                    <a:pt x="920" y="100"/>
                    <a:pt x="820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78"/>
            <p:cNvSpPr/>
            <p:nvPr/>
          </p:nvSpPr>
          <p:spPr>
            <a:xfrm>
              <a:off x="1889407" y="4151291"/>
              <a:ext cx="26540" cy="26453"/>
            </a:xfrm>
            <a:custGeom>
              <a:avLst/>
              <a:gdLst/>
              <a:ahLst/>
              <a:cxnLst/>
              <a:rect l="l" t="t" r="r" b="b"/>
              <a:pathLst>
                <a:path w="922" h="919" extrusionOk="0">
                  <a:moveTo>
                    <a:pt x="223" y="0"/>
                  </a:moveTo>
                  <a:cubicBezTo>
                    <a:pt x="102" y="0"/>
                    <a:pt x="1" y="100"/>
                    <a:pt x="1" y="222"/>
                  </a:cubicBezTo>
                  <a:lnTo>
                    <a:pt x="1" y="697"/>
                  </a:lnTo>
                  <a:cubicBezTo>
                    <a:pt x="1" y="819"/>
                    <a:pt x="102" y="919"/>
                    <a:pt x="223" y="919"/>
                  </a:cubicBezTo>
                  <a:lnTo>
                    <a:pt x="699" y="919"/>
                  </a:lnTo>
                  <a:cubicBezTo>
                    <a:pt x="822" y="919"/>
                    <a:pt x="922" y="819"/>
                    <a:pt x="922" y="697"/>
                  </a:cubicBezTo>
                  <a:lnTo>
                    <a:pt x="922" y="222"/>
                  </a:lnTo>
                  <a:cubicBezTo>
                    <a:pt x="922" y="100"/>
                    <a:pt x="822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78"/>
            <p:cNvSpPr/>
            <p:nvPr/>
          </p:nvSpPr>
          <p:spPr>
            <a:xfrm>
              <a:off x="1946838" y="4151291"/>
              <a:ext cx="26453" cy="26453"/>
            </a:xfrm>
            <a:custGeom>
              <a:avLst/>
              <a:gdLst/>
              <a:ahLst/>
              <a:cxnLst/>
              <a:rect l="l" t="t" r="r" b="b"/>
              <a:pathLst>
                <a:path w="919" h="919" extrusionOk="0">
                  <a:moveTo>
                    <a:pt x="222" y="0"/>
                  </a:moveTo>
                  <a:cubicBezTo>
                    <a:pt x="100" y="0"/>
                    <a:pt x="0" y="100"/>
                    <a:pt x="0" y="222"/>
                  </a:cubicBezTo>
                  <a:lnTo>
                    <a:pt x="0" y="697"/>
                  </a:lnTo>
                  <a:cubicBezTo>
                    <a:pt x="0" y="819"/>
                    <a:pt x="100" y="919"/>
                    <a:pt x="222" y="919"/>
                  </a:cubicBezTo>
                  <a:lnTo>
                    <a:pt x="697" y="919"/>
                  </a:lnTo>
                  <a:cubicBezTo>
                    <a:pt x="819" y="919"/>
                    <a:pt x="919" y="819"/>
                    <a:pt x="919" y="697"/>
                  </a:cubicBezTo>
                  <a:lnTo>
                    <a:pt x="919" y="222"/>
                  </a:lnTo>
                  <a:cubicBezTo>
                    <a:pt x="919" y="100"/>
                    <a:pt x="819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78"/>
            <p:cNvSpPr/>
            <p:nvPr/>
          </p:nvSpPr>
          <p:spPr>
            <a:xfrm>
              <a:off x="2004126" y="4151291"/>
              <a:ext cx="26482" cy="26453"/>
            </a:xfrm>
            <a:custGeom>
              <a:avLst/>
              <a:gdLst/>
              <a:ahLst/>
              <a:cxnLst/>
              <a:rect l="l" t="t" r="r" b="b"/>
              <a:pathLst>
                <a:path w="920" h="919" extrusionOk="0">
                  <a:moveTo>
                    <a:pt x="223" y="0"/>
                  </a:moveTo>
                  <a:cubicBezTo>
                    <a:pt x="100" y="0"/>
                    <a:pt x="1" y="100"/>
                    <a:pt x="1" y="222"/>
                  </a:cubicBezTo>
                  <a:lnTo>
                    <a:pt x="1" y="697"/>
                  </a:lnTo>
                  <a:cubicBezTo>
                    <a:pt x="1" y="819"/>
                    <a:pt x="100" y="919"/>
                    <a:pt x="223" y="919"/>
                  </a:cubicBezTo>
                  <a:lnTo>
                    <a:pt x="697" y="919"/>
                  </a:lnTo>
                  <a:cubicBezTo>
                    <a:pt x="822" y="919"/>
                    <a:pt x="920" y="819"/>
                    <a:pt x="920" y="697"/>
                  </a:cubicBezTo>
                  <a:lnTo>
                    <a:pt x="920" y="222"/>
                  </a:lnTo>
                  <a:cubicBezTo>
                    <a:pt x="920" y="100"/>
                    <a:pt x="820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78"/>
            <p:cNvSpPr/>
            <p:nvPr/>
          </p:nvSpPr>
          <p:spPr>
            <a:xfrm>
              <a:off x="2061500" y="4042243"/>
              <a:ext cx="26453" cy="26482"/>
            </a:xfrm>
            <a:custGeom>
              <a:avLst/>
              <a:gdLst/>
              <a:ahLst/>
              <a:cxnLst/>
              <a:rect l="l" t="t" r="r" b="b"/>
              <a:pathLst>
                <a:path w="919" h="920" extrusionOk="0">
                  <a:moveTo>
                    <a:pt x="222" y="1"/>
                  </a:moveTo>
                  <a:cubicBezTo>
                    <a:pt x="100" y="1"/>
                    <a:pt x="0" y="100"/>
                    <a:pt x="0" y="223"/>
                  </a:cubicBezTo>
                  <a:lnTo>
                    <a:pt x="0" y="697"/>
                  </a:lnTo>
                  <a:cubicBezTo>
                    <a:pt x="0" y="820"/>
                    <a:pt x="100" y="919"/>
                    <a:pt x="222" y="919"/>
                  </a:cubicBezTo>
                  <a:lnTo>
                    <a:pt x="697" y="919"/>
                  </a:lnTo>
                  <a:cubicBezTo>
                    <a:pt x="823" y="919"/>
                    <a:pt x="919" y="820"/>
                    <a:pt x="919" y="697"/>
                  </a:cubicBezTo>
                  <a:lnTo>
                    <a:pt x="919" y="223"/>
                  </a:lnTo>
                  <a:cubicBezTo>
                    <a:pt x="919" y="100"/>
                    <a:pt x="819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78"/>
            <p:cNvSpPr/>
            <p:nvPr/>
          </p:nvSpPr>
          <p:spPr>
            <a:xfrm>
              <a:off x="2061500" y="4096738"/>
              <a:ext cx="26453" cy="26482"/>
            </a:xfrm>
            <a:custGeom>
              <a:avLst/>
              <a:gdLst/>
              <a:ahLst/>
              <a:cxnLst/>
              <a:rect l="l" t="t" r="r" b="b"/>
              <a:pathLst>
                <a:path w="919" h="920" extrusionOk="0">
                  <a:moveTo>
                    <a:pt x="222" y="0"/>
                  </a:moveTo>
                  <a:cubicBezTo>
                    <a:pt x="100" y="0"/>
                    <a:pt x="0" y="100"/>
                    <a:pt x="0" y="223"/>
                  </a:cubicBezTo>
                  <a:lnTo>
                    <a:pt x="0" y="697"/>
                  </a:lnTo>
                  <a:cubicBezTo>
                    <a:pt x="0" y="820"/>
                    <a:pt x="100" y="919"/>
                    <a:pt x="222" y="919"/>
                  </a:cubicBezTo>
                  <a:lnTo>
                    <a:pt x="697" y="919"/>
                  </a:lnTo>
                  <a:cubicBezTo>
                    <a:pt x="823" y="919"/>
                    <a:pt x="919" y="822"/>
                    <a:pt x="919" y="697"/>
                  </a:cubicBezTo>
                  <a:lnTo>
                    <a:pt x="919" y="223"/>
                  </a:lnTo>
                  <a:cubicBezTo>
                    <a:pt x="919" y="100"/>
                    <a:pt x="8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78"/>
            <p:cNvSpPr/>
            <p:nvPr/>
          </p:nvSpPr>
          <p:spPr>
            <a:xfrm>
              <a:off x="2077449" y="4193292"/>
              <a:ext cx="90385" cy="59815"/>
            </a:xfrm>
            <a:custGeom>
              <a:avLst/>
              <a:gdLst/>
              <a:ahLst/>
              <a:cxnLst/>
              <a:rect l="l" t="t" r="r" b="b"/>
              <a:pathLst>
                <a:path w="3140" h="2078" extrusionOk="0">
                  <a:moveTo>
                    <a:pt x="264" y="0"/>
                  </a:moveTo>
                  <a:lnTo>
                    <a:pt x="264" y="612"/>
                  </a:lnTo>
                  <a:cubicBezTo>
                    <a:pt x="264" y="709"/>
                    <a:pt x="253" y="805"/>
                    <a:pt x="232" y="898"/>
                  </a:cubicBezTo>
                  <a:lnTo>
                    <a:pt x="33" y="1806"/>
                  </a:lnTo>
                  <a:cubicBezTo>
                    <a:pt x="1" y="1945"/>
                    <a:pt x="109" y="2078"/>
                    <a:pt x="251" y="2078"/>
                  </a:cubicBezTo>
                  <a:lnTo>
                    <a:pt x="2892" y="2078"/>
                  </a:lnTo>
                  <a:cubicBezTo>
                    <a:pt x="3033" y="2076"/>
                    <a:pt x="3139" y="1945"/>
                    <a:pt x="3107" y="1806"/>
                  </a:cubicBezTo>
                  <a:lnTo>
                    <a:pt x="2908" y="898"/>
                  </a:lnTo>
                  <a:cubicBezTo>
                    <a:pt x="2887" y="805"/>
                    <a:pt x="2876" y="708"/>
                    <a:pt x="2876" y="612"/>
                  </a:cubicBezTo>
                  <a:lnTo>
                    <a:pt x="28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78"/>
            <p:cNvSpPr/>
            <p:nvPr/>
          </p:nvSpPr>
          <p:spPr>
            <a:xfrm>
              <a:off x="2113635" y="4037781"/>
              <a:ext cx="17962" cy="105439"/>
            </a:xfrm>
            <a:custGeom>
              <a:avLst/>
              <a:gdLst/>
              <a:ahLst/>
              <a:cxnLst/>
              <a:rect l="l" t="t" r="r" b="b"/>
              <a:pathLst>
                <a:path w="624" h="3663" extrusionOk="0">
                  <a:moveTo>
                    <a:pt x="311" y="1"/>
                  </a:moveTo>
                  <a:cubicBezTo>
                    <a:pt x="141" y="1"/>
                    <a:pt x="0" y="141"/>
                    <a:pt x="0" y="312"/>
                  </a:cubicBezTo>
                  <a:lnTo>
                    <a:pt x="0" y="3662"/>
                  </a:lnTo>
                  <a:lnTo>
                    <a:pt x="624" y="3662"/>
                  </a:lnTo>
                  <a:lnTo>
                    <a:pt x="622" y="312"/>
                  </a:lnTo>
                  <a:cubicBezTo>
                    <a:pt x="622" y="141"/>
                    <a:pt x="482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78"/>
            <p:cNvSpPr/>
            <p:nvPr/>
          </p:nvSpPr>
          <p:spPr>
            <a:xfrm>
              <a:off x="2102206" y="4138682"/>
              <a:ext cx="40817" cy="23201"/>
            </a:xfrm>
            <a:custGeom>
              <a:avLst/>
              <a:gdLst/>
              <a:ahLst/>
              <a:cxnLst/>
              <a:rect l="l" t="t" r="r" b="b"/>
              <a:pathLst>
                <a:path w="1418" h="806" extrusionOk="0">
                  <a:moveTo>
                    <a:pt x="214" y="1"/>
                  </a:moveTo>
                  <a:cubicBezTo>
                    <a:pt x="97" y="1"/>
                    <a:pt x="1" y="93"/>
                    <a:pt x="1" y="211"/>
                  </a:cubicBezTo>
                  <a:lnTo>
                    <a:pt x="1" y="806"/>
                  </a:lnTo>
                  <a:lnTo>
                    <a:pt x="1417" y="806"/>
                  </a:lnTo>
                  <a:lnTo>
                    <a:pt x="1417" y="211"/>
                  </a:lnTo>
                  <a:cubicBezTo>
                    <a:pt x="1417" y="93"/>
                    <a:pt x="1321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78"/>
            <p:cNvSpPr/>
            <p:nvPr/>
          </p:nvSpPr>
          <p:spPr>
            <a:xfrm>
              <a:off x="2102321" y="4138682"/>
              <a:ext cx="16292" cy="23201"/>
            </a:xfrm>
            <a:custGeom>
              <a:avLst/>
              <a:gdLst/>
              <a:ahLst/>
              <a:cxnLst/>
              <a:rect l="l" t="t" r="r" b="b"/>
              <a:pathLst>
                <a:path w="566" h="806" extrusionOk="0">
                  <a:moveTo>
                    <a:pt x="210" y="1"/>
                  </a:moveTo>
                  <a:cubicBezTo>
                    <a:pt x="93" y="1"/>
                    <a:pt x="0" y="95"/>
                    <a:pt x="0" y="211"/>
                  </a:cubicBezTo>
                  <a:lnTo>
                    <a:pt x="0" y="806"/>
                  </a:lnTo>
                  <a:lnTo>
                    <a:pt x="356" y="806"/>
                  </a:lnTo>
                  <a:lnTo>
                    <a:pt x="356" y="211"/>
                  </a:lnTo>
                  <a:cubicBezTo>
                    <a:pt x="356" y="93"/>
                    <a:pt x="450" y="1"/>
                    <a:pt x="56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78"/>
            <p:cNvSpPr/>
            <p:nvPr/>
          </p:nvSpPr>
          <p:spPr>
            <a:xfrm>
              <a:off x="2072584" y="4155839"/>
              <a:ext cx="100114" cy="37421"/>
            </a:xfrm>
            <a:custGeom>
              <a:avLst/>
              <a:gdLst/>
              <a:ahLst/>
              <a:cxnLst/>
              <a:rect l="l" t="t" r="r" b="b"/>
              <a:pathLst>
                <a:path w="3478" h="1300" extrusionOk="0">
                  <a:moveTo>
                    <a:pt x="820" y="0"/>
                  </a:moveTo>
                  <a:cubicBezTo>
                    <a:pt x="367" y="0"/>
                    <a:pt x="1" y="366"/>
                    <a:pt x="1" y="818"/>
                  </a:cubicBezTo>
                  <a:lnTo>
                    <a:pt x="1" y="1077"/>
                  </a:lnTo>
                  <a:cubicBezTo>
                    <a:pt x="1" y="1200"/>
                    <a:pt x="102" y="1299"/>
                    <a:pt x="223" y="1299"/>
                  </a:cubicBezTo>
                  <a:lnTo>
                    <a:pt x="3255" y="1299"/>
                  </a:lnTo>
                  <a:cubicBezTo>
                    <a:pt x="3376" y="1299"/>
                    <a:pt x="3477" y="1200"/>
                    <a:pt x="3477" y="1077"/>
                  </a:cubicBezTo>
                  <a:lnTo>
                    <a:pt x="3477" y="818"/>
                  </a:lnTo>
                  <a:cubicBezTo>
                    <a:pt x="3477" y="366"/>
                    <a:pt x="3109" y="0"/>
                    <a:pt x="2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78"/>
            <p:cNvSpPr/>
            <p:nvPr/>
          </p:nvSpPr>
          <p:spPr>
            <a:xfrm>
              <a:off x="2077449" y="4193292"/>
              <a:ext cx="20351" cy="59815"/>
            </a:xfrm>
            <a:custGeom>
              <a:avLst/>
              <a:gdLst/>
              <a:ahLst/>
              <a:cxnLst/>
              <a:rect l="l" t="t" r="r" b="b"/>
              <a:pathLst>
                <a:path w="707" h="2078" extrusionOk="0">
                  <a:moveTo>
                    <a:pt x="264" y="0"/>
                  </a:moveTo>
                  <a:lnTo>
                    <a:pt x="264" y="612"/>
                  </a:lnTo>
                  <a:cubicBezTo>
                    <a:pt x="264" y="709"/>
                    <a:pt x="253" y="805"/>
                    <a:pt x="232" y="898"/>
                  </a:cubicBezTo>
                  <a:lnTo>
                    <a:pt x="33" y="1806"/>
                  </a:lnTo>
                  <a:cubicBezTo>
                    <a:pt x="1" y="1945"/>
                    <a:pt x="109" y="2078"/>
                    <a:pt x="251" y="2078"/>
                  </a:cubicBezTo>
                  <a:lnTo>
                    <a:pt x="692" y="2078"/>
                  </a:lnTo>
                  <a:cubicBezTo>
                    <a:pt x="550" y="2076"/>
                    <a:pt x="443" y="1945"/>
                    <a:pt x="475" y="1806"/>
                  </a:cubicBezTo>
                  <a:lnTo>
                    <a:pt x="674" y="898"/>
                  </a:lnTo>
                  <a:cubicBezTo>
                    <a:pt x="695" y="805"/>
                    <a:pt x="706" y="708"/>
                    <a:pt x="706" y="612"/>
                  </a:cubicBezTo>
                  <a:lnTo>
                    <a:pt x="706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78"/>
            <p:cNvSpPr/>
            <p:nvPr/>
          </p:nvSpPr>
          <p:spPr>
            <a:xfrm>
              <a:off x="2072584" y="4155839"/>
              <a:ext cx="36298" cy="37421"/>
            </a:xfrm>
            <a:custGeom>
              <a:avLst/>
              <a:gdLst/>
              <a:ahLst/>
              <a:cxnLst/>
              <a:rect l="l" t="t" r="r" b="b"/>
              <a:pathLst>
                <a:path w="1261" h="1300" extrusionOk="0">
                  <a:moveTo>
                    <a:pt x="820" y="0"/>
                  </a:moveTo>
                  <a:cubicBezTo>
                    <a:pt x="369" y="0"/>
                    <a:pt x="1" y="366"/>
                    <a:pt x="1" y="818"/>
                  </a:cubicBezTo>
                  <a:lnTo>
                    <a:pt x="1" y="1077"/>
                  </a:lnTo>
                  <a:cubicBezTo>
                    <a:pt x="1" y="1200"/>
                    <a:pt x="102" y="1299"/>
                    <a:pt x="223" y="1299"/>
                  </a:cubicBezTo>
                  <a:lnTo>
                    <a:pt x="665" y="1299"/>
                  </a:lnTo>
                  <a:cubicBezTo>
                    <a:pt x="545" y="1299"/>
                    <a:pt x="443" y="1202"/>
                    <a:pt x="443" y="1077"/>
                  </a:cubicBezTo>
                  <a:lnTo>
                    <a:pt x="443" y="818"/>
                  </a:lnTo>
                  <a:cubicBezTo>
                    <a:pt x="443" y="366"/>
                    <a:pt x="811" y="0"/>
                    <a:pt x="126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78"/>
            <p:cNvSpPr/>
            <p:nvPr/>
          </p:nvSpPr>
          <p:spPr>
            <a:xfrm>
              <a:off x="1849967" y="4069159"/>
              <a:ext cx="216348" cy="163240"/>
            </a:xfrm>
            <a:custGeom>
              <a:avLst/>
              <a:gdLst/>
              <a:ahLst/>
              <a:cxnLst/>
              <a:rect l="l" t="t" r="r" b="b"/>
              <a:pathLst>
                <a:path w="7516" h="5671" extrusionOk="0">
                  <a:moveTo>
                    <a:pt x="168" y="0"/>
                  </a:moveTo>
                  <a:cubicBezTo>
                    <a:pt x="77" y="0"/>
                    <a:pt x="1" y="75"/>
                    <a:pt x="1" y="168"/>
                  </a:cubicBezTo>
                  <a:lnTo>
                    <a:pt x="1" y="5059"/>
                  </a:lnTo>
                  <a:cubicBezTo>
                    <a:pt x="1" y="5396"/>
                    <a:pt x="274" y="5670"/>
                    <a:pt x="612" y="5670"/>
                  </a:cubicBezTo>
                  <a:lnTo>
                    <a:pt x="7348" y="5670"/>
                  </a:lnTo>
                  <a:cubicBezTo>
                    <a:pt x="7439" y="5670"/>
                    <a:pt x="7515" y="5594"/>
                    <a:pt x="7515" y="5503"/>
                  </a:cubicBezTo>
                  <a:cubicBezTo>
                    <a:pt x="7515" y="5412"/>
                    <a:pt x="7439" y="5336"/>
                    <a:pt x="7348" y="5336"/>
                  </a:cubicBezTo>
                  <a:lnTo>
                    <a:pt x="612" y="5336"/>
                  </a:lnTo>
                  <a:cubicBezTo>
                    <a:pt x="459" y="5336"/>
                    <a:pt x="335" y="5212"/>
                    <a:pt x="335" y="5059"/>
                  </a:cubicBezTo>
                  <a:lnTo>
                    <a:pt x="335" y="168"/>
                  </a:lnTo>
                  <a:cubicBezTo>
                    <a:pt x="335" y="75"/>
                    <a:pt x="258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78"/>
            <p:cNvSpPr/>
            <p:nvPr/>
          </p:nvSpPr>
          <p:spPr>
            <a:xfrm>
              <a:off x="1849967" y="3930345"/>
              <a:ext cx="277459" cy="125618"/>
            </a:xfrm>
            <a:custGeom>
              <a:avLst/>
              <a:gdLst/>
              <a:ahLst/>
              <a:cxnLst/>
              <a:rect l="l" t="t" r="r" b="b"/>
              <a:pathLst>
                <a:path w="9639" h="4364" extrusionOk="0">
                  <a:moveTo>
                    <a:pt x="2519" y="335"/>
                  </a:moveTo>
                  <a:cubicBezTo>
                    <a:pt x="2675" y="335"/>
                    <a:pt x="2805" y="463"/>
                    <a:pt x="2805" y="621"/>
                  </a:cubicBezTo>
                  <a:lnTo>
                    <a:pt x="2805" y="1291"/>
                  </a:lnTo>
                  <a:cubicBezTo>
                    <a:pt x="2805" y="1449"/>
                    <a:pt x="2675" y="1579"/>
                    <a:pt x="2519" y="1579"/>
                  </a:cubicBezTo>
                  <a:cubicBezTo>
                    <a:pt x="2361" y="1579"/>
                    <a:pt x="2231" y="1449"/>
                    <a:pt x="2231" y="1291"/>
                  </a:cubicBezTo>
                  <a:lnTo>
                    <a:pt x="2231" y="621"/>
                  </a:lnTo>
                  <a:cubicBezTo>
                    <a:pt x="2231" y="463"/>
                    <a:pt x="2361" y="335"/>
                    <a:pt x="2519" y="335"/>
                  </a:cubicBezTo>
                  <a:close/>
                  <a:moveTo>
                    <a:pt x="4821" y="335"/>
                  </a:moveTo>
                  <a:cubicBezTo>
                    <a:pt x="4977" y="335"/>
                    <a:pt x="5107" y="463"/>
                    <a:pt x="5107" y="621"/>
                  </a:cubicBezTo>
                  <a:lnTo>
                    <a:pt x="5107" y="1291"/>
                  </a:lnTo>
                  <a:cubicBezTo>
                    <a:pt x="5107" y="1449"/>
                    <a:pt x="4977" y="1579"/>
                    <a:pt x="4821" y="1579"/>
                  </a:cubicBezTo>
                  <a:cubicBezTo>
                    <a:pt x="4662" y="1579"/>
                    <a:pt x="4533" y="1449"/>
                    <a:pt x="4533" y="1291"/>
                  </a:cubicBezTo>
                  <a:lnTo>
                    <a:pt x="4533" y="621"/>
                  </a:lnTo>
                  <a:cubicBezTo>
                    <a:pt x="4533" y="463"/>
                    <a:pt x="4662" y="335"/>
                    <a:pt x="4821" y="335"/>
                  </a:cubicBezTo>
                  <a:close/>
                  <a:moveTo>
                    <a:pt x="7122" y="335"/>
                  </a:moveTo>
                  <a:cubicBezTo>
                    <a:pt x="7279" y="335"/>
                    <a:pt x="7408" y="463"/>
                    <a:pt x="7408" y="621"/>
                  </a:cubicBezTo>
                  <a:lnTo>
                    <a:pt x="7408" y="1291"/>
                  </a:lnTo>
                  <a:cubicBezTo>
                    <a:pt x="7408" y="1449"/>
                    <a:pt x="7279" y="1579"/>
                    <a:pt x="7122" y="1579"/>
                  </a:cubicBezTo>
                  <a:cubicBezTo>
                    <a:pt x="6964" y="1579"/>
                    <a:pt x="6834" y="1449"/>
                    <a:pt x="6834" y="1291"/>
                  </a:cubicBezTo>
                  <a:lnTo>
                    <a:pt x="6834" y="621"/>
                  </a:lnTo>
                  <a:cubicBezTo>
                    <a:pt x="6834" y="463"/>
                    <a:pt x="6964" y="335"/>
                    <a:pt x="7122" y="335"/>
                  </a:cubicBezTo>
                  <a:close/>
                  <a:moveTo>
                    <a:pt x="9028" y="1126"/>
                  </a:moveTo>
                  <a:cubicBezTo>
                    <a:pt x="9180" y="1126"/>
                    <a:pt x="9305" y="1250"/>
                    <a:pt x="9305" y="1403"/>
                  </a:cubicBezTo>
                  <a:lnTo>
                    <a:pt x="9305" y="2436"/>
                  </a:lnTo>
                  <a:lnTo>
                    <a:pt x="335" y="2436"/>
                  </a:lnTo>
                  <a:lnTo>
                    <a:pt x="335" y="1403"/>
                  </a:lnTo>
                  <a:cubicBezTo>
                    <a:pt x="335" y="1250"/>
                    <a:pt x="459" y="1126"/>
                    <a:pt x="612" y="1126"/>
                  </a:cubicBezTo>
                  <a:lnTo>
                    <a:pt x="1899" y="1126"/>
                  </a:lnTo>
                  <a:lnTo>
                    <a:pt x="1899" y="1294"/>
                  </a:lnTo>
                  <a:cubicBezTo>
                    <a:pt x="1899" y="1636"/>
                    <a:pt x="2176" y="1915"/>
                    <a:pt x="2519" y="1915"/>
                  </a:cubicBezTo>
                  <a:cubicBezTo>
                    <a:pt x="2860" y="1915"/>
                    <a:pt x="3138" y="1636"/>
                    <a:pt x="3138" y="1294"/>
                  </a:cubicBezTo>
                  <a:lnTo>
                    <a:pt x="3138" y="1126"/>
                  </a:lnTo>
                  <a:lnTo>
                    <a:pt x="4200" y="1126"/>
                  </a:lnTo>
                  <a:lnTo>
                    <a:pt x="4200" y="1294"/>
                  </a:lnTo>
                  <a:cubicBezTo>
                    <a:pt x="4200" y="1636"/>
                    <a:pt x="4478" y="1915"/>
                    <a:pt x="4821" y="1915"/>
                  </a:cubicBezTo>
                  <a:cubicBezTo>
                    <a:pt x="5162" y="1915"/>
                    <a:pt x="5439" y="1636"/>
                    <a:pt x="5439" y="1294"/>
                  </a:cubicBezTo>
                  <a:lnTo>
                    <a:pt x="5439" y="1126"/>
                  </a:lnTo>
                  <a:lnTo>
                    <a:pt x="6502" y="1126"/>
                  </a:lnTo>
                  <a:lnTo>
                    <a:pt x="6502" y="1294"/>
                  </a:lnTo>
                  <a:cubicBezTo>
                    <a:pt x="6502" y="1636"/>
                    <a:pt x="6779" y="1915"/>
                    <a:pt x="7122" y="1915"/>
                  </a:cubicBezTo>
                  <a:cubicBezTo>
                    <a:pt x="7464" y="1915"/>
                    <a:pt x="7741" y="1636"/>
                    <a:pt x="7741" y="1294"/>
                  </a:cubicBezTo>
                  <a:lnTo>
                    <a:pt x="7741" y="1126"/>
                  </a:lnTo>
                  <a:close/>
                  <a:moveTo>
                    <a:pt x="2517" y="1"/>
                  </a:moveTo>
                  <a:cubicBezTo>
                    <a:pt x="2176" y="1"/>
                    <a:pt x="1899" y="280"/>
                    <a:pt x="1899" y="621"/>
                  </a:cubicBezTo>
                  <a:lnTo>
                    <a:pt x="1899" y="790"/>
                  </a:lnTo>
                  <a:lnTo>
                    <a:pt x="612" y="790"/>
                  </a:lnTo>
                  <a:cubicBezTo>
                    <a:pt x="274" y="790"/>
                    <a:pt x="1" y="1063"/>
                    <a:pt x="1" y="1401"/>
                  </a:cubicBezTo>
                  <a:lnTo>
                    <a:pt x="1" y="4195"/>
                  </a:lnTo>
                  <a:cubicBezTo>
                    <a:pt x="1" y="4289"/>
                    <a:pt x="77" y="4364"/>
                    <a:pt x="168" y="4364"/>
                  </a:cubicBezTo>
                  <a:cubicBezTo>
                    <a:pt x="258" y="4364"/>
                    <a:pt x="335" y="4289"/>
                    <a:pt x="335" y="4197"/>
                  </a:cubicBezTo>
                  <a:lnTo>
                    <a:pt x="335" y="2768"/>
                  </a:lnTo>
                  <a:lnTo>
                    <a:pt x="9305" y="2768"/>
                  </a:lnTo>
                  <a:lnTo>
                    <a:pt x="9305" y="2995"/>
                  </a:lnTo>
                  <a:cubicBezTo>
                    <a:pt x="9305" y="3088"/>
                    <a:pt x="9381" y="3162"/>
                    <a:pt x="9472" y="3162"/>
                  </a:cubicBezTo>
                  <a:cubicBezTo>
                    <a:pt x="9563" y="3162"/>
                    <a:pt x="9639" y="3088"/>
                    <a:pt x="9639" y="2995"/>
                  </a:cubicBezTo>
                  <a:lnTo>
                    <a:pt x="9639" y="1401"/>
                  </a:lnTo>
                  <a:cubicBezTo>
                    <a:pt x="9639" y="1063"/>
                    <a:pt x="9365" y="790"/>
                    <a:pt x="9028" y="790"/>
                  </a:cubicBezTo>
                  <a:lnTo>
                    <a:pt x="7741" y="790"/>
                  </a:lnTo>
                  <a:lnTo>
                    <a:pt x="7741" y="621"/>
                  </a:lnTo>
                  <a:cubicBezTo>
                    <a:pt x="7741" y="280"/>
                    <a:pt x="7464" y="1"/>
                    <a:pt x="7122" y="1"/>
                  </a:cubicBezTo>
                  <a:cubicBezTo>
                    <a:pt x="6779" y="1"/>
                    <a:pt x="6502" y="280"/>
                    <a:pt x="6502" y="621"/>
                  </a:cubicBezTo>
                  <a:lnTo>
                    <a:pt x="6502" y="790"/>
                  </a:lnTo>
                  <a:lnTo>
                    <a:pt x="5439" y="790"/>
                  </a:lnTo>
                  <a:lnTo>
                    <a:pt x="5439" y="621"/>
                  </a:lnTo>
                  <a:cubicBezTo>
                    <a:pt x="5439" y="280"/>
                    <a:pt x="5162" y="1"/>
                    <a:pt x="4819" y="1"/>
                  </a:cubicBezTo>
                  <a:cubicBezTo>
                    <a:pt x="4478" y="1"/>
                    <a:pt x="4200" y="280"/>
                    <a:pt x="4200" y="621"/>
                  </a:cubicBezTo>
                  <a:lnTo>
                    <a:pt x="4200" y="790"/>
                  </a:lnTo>
                  <a:lnTo>
                    <a:pt x="3138" y="790"/>
                  </a:lnTo>
                  <a:lnTo>
                    <a:pt x="3138" y="621"/>
                  </a:lnTo>
                  <a:cubicBezTo>
                    <a:pt x="3138" y="280"/>
                    <a:pt x="2860" y="1"/>
                    <a:pt x="2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78"/>
            <p:cNvSpPr/>
            <p:nvPr/>
          </p:nvSpPr>
          <p:spPr>
            <a:xfrm>
              <a:off x="1884657" y="4037435"/>
              <a:ext cx="36096" cy="36096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864" y="333"/>
                  </a:moveTo>
                  <a:cubicBezTo>
                    <a:pt x="896" y="333"/>
                    <a:pt x="919" y="358"/>
                    <a:pt x="919" y="390"/>
                  </a:cubicBezTo>
                  <a:lnTo>
                    <a:pt x="919" y="864"/>
                  </a:lnTo>
                  <a:cubicBezTo>
                    <a:pt x="919" y="896"/>
                    <a:pt x="896" y="919"/>
                    <a:pt x="864" y="919"/>
                  </a:cubicBezTo>
                  <a:lnTo>
                    <a:pt x="388" y="919"/>
                  </a:lnTo>
                  <a:cubicBezTo>
                    <a:pt x="358" y="919"/>
                    <a:pt x="333" y="896"/>
                    <a:pt x="333" y="864"/>
                  </a:cubicBezTo>
                  <a:lnTo>
                    <a:pt x="333" y="390"/>
                  </a:lnTo>
                  <a:cubicBezTo>
                    <a:pt x="333" y="358"/>
                    <a:pt x="358" y="333"/>
                    <a:pt x="388" y="333"/>
                  </a:cubicBezTo>
                  <a:close/>
                  <a:moveTo>
                    <a:pt x="388" y="1"/>
                  </a:moveTo>
                  <a:cubicBezTo>
                    <a:pt x="175" y="1"/>
                    <a:pt x="1" y="175"/>
                    <a:pt x="1" y="388"/>
                  </a:cubicBezTo>
                  <a:lnTo>
                    <a:pt x="1" y="864"/>
                  </a:lnTo>
                  <a:cubicBezTo>
                    <a:pt x="1" y="1078"/>
                    <a:pt x="175" y="1254"/>
                    <a:pt x="388" y="1254"/>
                  </a:cubicBezTo>
                  <a:lnTo>
                    <a:pt x="864" y="1254"/>
                  </a:lnTo>
                  <a:cubicBezTo>
                    <a:pt x="1078" y="1254"/>
                    <a:pt x="1254" y="1078"/>
                    <a:pt x="1254" y="864"/>
                  </a:cubicBezTo>
                  <a:lnTo>
                    <a:pt x="1254" y="388"/>
                  </a:lnTo>
                  <a:cubicBezTo>
                    <a:pt x="1254" y="175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78"/>
            <p:cNvSpPr/>
            <p:nvPr/>
          </p:nvSpPr>
          <p:spPr>
            <a:xfrm>
              <a:off x="1942002" y="4037435"/>
              <a:ext cx="36096" cy="36096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865" y="333"/>
                  </a:moveTo>
                  <a:cubicBezTo>
                    <a:pt x="897" y="333"/>
                    <a:pt x="922" y="358"/>
                    <a:pt x="922" y="390"/>
                  </a:cubicBezTo>
                  <a:lnTo>
                    <a:pt x="922" y="864"/>
                  </a:lnTo>
                  <a:cubicBezTo>
                    <a:pt x="922" y="896"/>
                    <a:pt x="897" y="919"/>
                    <a:pt x="865" y="919"/>
                  </a:cubicBezTo>
                  <a:lnTo>
                    <a:pt x="390" y="919"/>
                  </a:lnTo>
                  <a:cubicBezTo>
                    <a:pt x="358" y="919"/>
                    <a:pt x="335" y="896"/>
                    <a:pt x="335" y="864"/>
                  </a:cubicBezTo>
                  <a:lnTo>
                    <a:pt x="335" y="390"/>
                  </a:lnTo>
                  <a:cubicBezTo>
                    <a:pt x="335" y="358"/>
                    <a:pt x="358" y="333"/>
                    <a:pt x="390" y="333"/>
                  </a:cubicBezTo>
                  <a:close/>
                  <a:moveTo>
                    <a:pt x="390" y="1"/>
                  </a:moveTo>
                  <a:cubicBezTo>
                    <a:pt x="177" y="1"/>
                    <a:pt x="1" y="175"/>
                    <a:pt x="1" y="388"/>
                  </a:cubicBezTo>
                  <a:lnTo>
                    <a:pt x="1" y="864"/>
                  </a:lnTo>
                  <a:cubicBezTo>
                    <a:pt x="1" y="1078"/>
                    <a:pt x="177" y="1254"/>
                    <a:pt x="390" y="1254"/>
                  </a:cubicBezTo>
                  <a:lnTo>
                    <a:pt x="865" y="1254"/>
                  </a:lnTo>
                  <a:cubicBezTo>
                    <a:pt x="1078" y="1254"/>
                    <a:pt x="1254" y="1078"/>
                    <a:pt x="1254" y="864"/>
                  </a:cubicBezTo>
                  <a:lnTo>
                    <a:pt x="1254" y="388"/>
                  </a:lnTo>
                  <a:cubicBezTo>
                    <a:pt x="1254" y="175"/>
                    <a:pt x="107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78"/>
            <p:cNvSpPr/>
            <p:nvPr/>
          </p:nvSpPr>
          <p:spPr>
            <a:xfrm>
              <a:off x="1999319" y="4037435"/>
              <a:ext cx="36096" cy="36096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864" y="333"/>
                  </a:moveTo>
                  <a:cubicBezTo>
                    <a:pt x="896" y="333"/>
                    <a:pt x="921" y="358"/>
                    <a:pt x="921" y="390"/>
                  </a:cubicBezTo>
                  <a:lnTo>
                    <a:pt x="921" y="864"/>
                  </a:lnTo>
                  <a:cubicBezTo>
                    <a:pt x="921" y="896"/>
                    <a:pt x="896" y="919"/>
                    <a:pt x="864" y="919"/>
                  </a:cubicBezTo>
                  <a:lnTo>
                    <a:pt x="390" y="919"/>
                  </a:lnTo>
                  <a:cubicBezTo>
                    <a:pt x="358" y="919"/>
                    <a:pt x="335" y="896"/>
                    <a:pt x="335" y="864"/>
                  </a:cubicBezTo>
                  <a:lnTo>
                    <a:pt x="335" y="390"/>
                  </a:lnTo>
                  <a:cubicBezTo>
                    <a:pt x="335" y="358"/>
                    <a:pt x="358" y="333"/>
                    <a:pt x="390" y="333"/>
                  </a:cubicBezTo>
                  <a:close/>
                  <a:moveTo>
                    <a:pt x="390" y="1"/>
                  </a:moveTo>
                  <a:cubicBezTo>
                    <a:pt x="177" y="1"/>
                    <a:pt x="1" y="175"/>
                    <a:pt x="1" y="388"/>
                  </a:cubicBezTo>
                  <a:lnTo>
                    <a:pt x="1" y="864"/>
                  </a:lnTo>
                  <a:cubicBezTo>
                    <a:pt x="1" y="1078"/>
                    <a:pt x="177" y="1254"/>
                    <a:pt x="390" y="1254"/>
                  </a:cubicBezTo>
                  <a:lnTo>
                    <a:pt x="864" y="1254"/>
                  </a:lnTo>
                  <a:cubicBezTo>
                    <a:pt x="1078" y="1254"/>
                    <a:pt x="1254" y="1078"/>
                    <a:pt x="1254" y="864"/>
                  </a:cubicBezTo>
                  <a:lnTo>
                    <a:pt x="1254" y="388"/>
                  </a:lnTo>
                  <a:cubicBezTo>
                    <a:pt x="1254" y="175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78"/>
            <p:cNvSpPr/>
            <p:nvPr/>
          </p:nvSpPr>
          <p:spPr>
            <a:xfrm>
              <a:off x="2056664" y="4037435"/>
              <a:ext cx="36096" cy="36096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865" y="333"/>
                  </a:moveTo>
                  <a:cubicBezTo>
                    <a:pt x="897" y="333"/>
                    <a:pt x="922" y="358"/>
                    <a:pt x="922" y="390"/>
                  </a:cubicBezTo>
                  <a:lnTo>
                    <a:pt x="922" y="864"/>
                  </a:lnTo>
                  <a:cubicBezTo>
                    <a:pt x="922" y="896"/>
                    <a:pt x="897" y="919"/>
                    <a:pt x="865" y="919"/>
                  </a:cubicBezTo>
                  <a:lnTo>
                    <a:pt x="390" y="919"/>
                  </a:lnTo>
                  <a:cubicBezTo>
                    <a:pt x="358" y="919"/>
                    <a:pt x="335" y="896"/>
                    <a:pt x="335" y="864"/>
                  </a:cubicBezTo>
                  <a:lnTo>
                    <a:pt x="335" y="390"/>
                  </a:lnTo>
                  <a:cubicBezTo>
                    <a:pt x="335" y="358"/>
                    <a:pt x="358" y="333"/>
                    <a:pt x="390" y="333"/>
                  </a:cubicBezTo>
                  <a:close/>
                  <a:moveTo>
                    <a:pt x="390" y="1"/>
                  </a:moveTo>
                  <a:cubicBezTo>
                    <a:pt x="177" y="1"/>
                    <a:pt x="1" y="175"/>
                    <a:pt x="1" y="388"/>
                  </a:cubicBezTo>
                  <a:lnTo>
                    <a:pt x="1" y="864"/>
                  </a:lnTo>
                  <a:cubicBezTo>
                    <a:pt x="1" y="1078"/>
                    <a:pt x="177" y="1254"/>
                    <a:pt x="390" y="1254"/>
                  </a:cubicBezTo>
                  <a:lnTo>
                    <a:pt x="865" y="1254"/>
                  </a:lnTo>
                  <a:cubicBezTo>
                    <a:pt x="1078" y="1254"/>
                    <a:pt x="1254" y="1078"/>
                    <a:pt x="1254" y="864"/>
                  </a:cubicBezTo>
                  <a:lnTo>
                    <a:pt x="1254" y="388"/>
                  </a:lnTo>
                  <a:cubicBezTo>
                    <a:pt x="1254" y="175"/>
                    <a:pt x="107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78"/>
            <p:cNvSpPr/>
            <p:nvPr/>
          </p:nvSpPr>
          <p:spPr>
            <a:xfrm>
              <a:off x="1884657" y="4091931"/>
              <a:ext cx="36096" cy="36096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864" y="333"/>
                  </a:moveTo>
                  <a:cubicBezTo>
                    <a:pt x="896" y="333"/>
                    <a:pt x="919" y="358"/>
                    <a:pt x="919" y="390"/>
                  </a:cubicBezTo>
                  <a:lnTo>
                    <a:pt x="919" y="864"/>
                  </a:lnTo>
                  <a:cubicBezTo>
                    <a:pt x="919" y="894"/>
                    <a:pt x="896" y="919"/>
                    <a:pt x="864" y="919"/>
                  </a:cubicBezTo>
                  <a:lnTo>
                    <a:pt x="388" y="919"/>
                  </a:lnTo>
                  <a:cubicBezTo>
                    <a:pt x="358" y="919"/>
                    <a:pt x="333" y="894"/>
                    <a:pt x="333" y="864"/>
                  </a:cubicBezTo>
                  <a:lnTo>
                    <a:pt x="333" y="390"/>
                  </a:lnTo>
                  <a:cubicBezTo>
                    <a:pt x="333" y="358"/>
                    <a:pt x="358" y="333"/>
                    <a:pt x="388" y="333"/>
                  </a:cubicBezTo>
                  <a:close/>
                  <a:moveTo>
                    <a:pt x="388" y="0"/>
                  </a:moveTo>
                  <a:cubicBezTo>
                    <a:pt x="175" y="0"/>
                    <a:pt x="1" y="176"/>
                    <a:pt x="1" y="390"/>
                  </a:cubicBezTo>
                  <a:lnTo>
                    <a:pt x="1" y="864"/>
                  </a:lnTo>
                  <a:cubicBezTo>
                    <a:pt x="1" y="1077"/>
                    <a:pt x="175" y="1253"/>
                    <a:pt x="388" y="1253"/>
                  </a:cubicBezTo>
                  <a:lnTo>
                    <a:pt x="864" y="1253"/>
                  </a:lnTo>
                  <a:cubicBezTo>
                    <a:pt x="1078" y="1253"/>
                    <a:pt x="1254" y="1077"/>
                    <a:pt x="1254" y="864"/>
                  </a:cubicBezTo>
                  <a:lnTo>
                    <a:pt x="1254" y="390"/>
                  </a:lnTo>
                  <a:cubicBezTo>
                    <a:pt x="1254" y="176"/>
                    <a:pt x="1078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78"/>
            <p:cNvSpPr/>
            <p:nvPr/>
          </p:nvSpPr>
          <p:spPr>
            <a:xfrm>
              <a:off x="1942002" y="4091931"/>
              <a:ext cx="36096" cy="36096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865" y="333"/>
                  </a:moveTo>
                  <a:cubicBezTo>
                    <a:pt x="897" y="333"/>
                    <a:pt x="922" y="358"/>
                    <a:pt x="922" y="390"/>
                  </a:cubicBezTo>
                  <a:lnTo>
                    <a:pt x="922" y="864"/>
                  </a:lnTo>
                  <a:cubicBezTo>
                    <a:pt x="922" y="894"/>
                    <a:pt x="897" y="919"/>
                    <a:pt x="865" y="919"/>
                  </a:cubicBezTo>
                  <a:lnTo>
                    <a:pt x="390" y="919"/>
                  </a:lnTo>
                  <a:cubicBezTo>
                    <a:pt x="358" y="919"/>
                    <a:pt x="335" y="894"/>
                    <a:pt x="335" y="864"/>
                  </a:cubicBezTo>
                  <a:lnTo>
                    <a:pt x="335" y="390"/>
                  </a:lnTo>
                  <a:cubicBezTo>
                    <a:pt x="335" y="358"/>
                    <a:pt x="358" y="333"/>
                    <a:pt x="390" y="333"/>
                  </a:cubicBezTo>
                  <a:close/>
                  <a:moveTo>
                    <a:pt x="390" y="0"/>
                  </a:moveTo>
                  <a:cubicBezTo>
                    <a:pt x="177" y="0"/>
                    <a:pt x="1" y="176"/>
                    <a:pt x="1" y="390"/>
                  </a:cubicBezTo>
                  <a:lnTo>
                    <a:pt x="1" y="864"/>
                  </a:lnTo>
                  <a:cubicBezTo>
                    <a:pt x="1" y="1077"/>
                    <a:pt x="177" y="1253"/>
                    <a:pt x="390" y="1253"/>
                  </a:cubicBezTo>
                  <a:lnTo>
                    <a:pt x="865" y="1253"/>
                  </a:lnTo>
                  <a:cubicBezTo>
                    <a:pt x="1078" y="1253"/>
                    <a:pt x="1254" y="1077"/>
                    <a:pt x="1254" y="864"/>
                  </a:cubicBezTo>
                  <a:lnTo>
                    <a:pt x="1254" y="390"/>
                  </a:lnTo>
                  <a:cubicBezTo>
                    <a:pt x="1254" y="176"/>
                    <a:pt x="1078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78"/>
            <p:cNvSpPr/>
            <p:nvPr/>
          </p:nvSpPr>
          <p:spPr>
            <a:xfrm>
              <a:off x="1999319" y="4091931"/>
              <a:ext cx="36096" cy="36096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864" y="333"/>
                  </a:moveTo>
                  <a:cubicBezTo>
                    <a:pt x="896" y="333"/>
                    <a:pt x="921" y="358"/>
                    <a:pt x="921" y="390"/>
                  </a:cubicBezTo>
                  <a:lnTo>
                    <a:pt x="921" y="864"/>
                  </a:lnTo>
                  <a:cubicBezTo>
                    <a:pt x="921" y="894"/>
                    <a:pt x="896" y="919"/>
                    <a:pt x="864" y="919"/>
                  </a:cubicBezTo>
                  <a:lnTo>
                    <a:pt x="390" y="919"/>
                  </a:lnTo>
                  <a:cubicBezTo>
                    <a:pt x="358" y="919"/>
                    <a:pt x="335" y="894"/>
                    <a:pt x="335" y="864"/>
                  </a:cubicBezTo>
                  <a:lnTo>
                    <a:pt x="335" y="390"/>
                  </a:lnTo>
                  <a:cubicBezTo>
                    <a:pt x="335" y="358"/>
                    <a:pt x="358" y="333"/>
                    <a:pt x="390" y="333"/>
                  </a:cubicBezTo>
                  <a:close/>
                  <a:moveTo>
                    <a:pt x="390" y="0"/>
                  </a:moveTo>
                  <a:cubicBezTo>
                    <a:pt x="177" y="0"/>
                    <a:pt x="1" y="176"/>
                    <a:pt x="1" y="390"/>
                  </a:cubicBezTo>
                  <a:lnTo>
                    <a:pt x="1" y="864"/>
                  </a:lnTo>
                  <a:cubicBezTo>
                    <a:pt x="1" y="1077"/>
                    <a:pt x="177" y="1253"/>
                    <a:pt x="390" y="1253"/>
                  </a:cubicBezTo>
                  <a:lnTo>
                    <a:pt x="864" y="1253"/>
                  </a:lnTo>
                  <a:cubicBezTo>
                    <a:pt x="1078" y="1253"/>
                    <a:pt x="1254" y="1077"/>
                    <a:pt x="1254" y="864"/>
                  </a:cubicBezTo>
                  <a:lnTo>
                    <a:pt x="1254" y="390"/>
                  </a:lnTo>
                  <a:cubicBezTo>
                    <a:pt x="1254" y="176"/>
                    <a:pt x="1078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78"/>
            <p:cNvSpPr/>
            <p:nvPr/>
          </p:nvSpPr>
          <p:spPr>
            <a:xfrm>
              <a:off x="2056664" y="4091931"/>
              <a:ext cx="36096" cy="36096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865" y="333"/>
                  </a:moveTo>
                  <a:cubicBezTo>
                    <a:pt x="897" y="333"/>
                    <a:pt x="922" y="358"/>
                    <a:pt x="922" y="390"/>
                  </a:cubicBezTo>
                  <a:lnTo>
                    <a:pt x="922" y="864"/>
                  </a:lnTo>
                  <a:cubicBezTo>
                    <a:pt x="922" y="894"/>
                    <a:pt x="897" y="919"/>
                    <a:pt x="865" y="919"/>
                  </a:cubicBezTo>
                  <a:lnTo>
                    <a:pt x="390" y="919"/>
                  </a:lnTo>
                  <a:cubicBezTo>
                    <a:pt x="358" y="919"/>
                    <a:pt x="335" y="894"/>
                    <a:pt x="335" y="864"/>
                  </a:cubicBezTo>
                  <a:lnTo>
                    <a:pt x="335" y="390"/>
                  </a:lnTo>
                  <a:cubicBezTo>
                    <a:pt x="335" y="358"/>
                    <a:pt x="358" y="333"/>
                    <a:pt x="390" y="333"/>
                  </a:cubicBezTo>
                  <a:close/>
                  <a:moveTo>
                    <a:pt x="390" y="0"/>
                  </a:moveTo>
                  <a:cubicBezTo>
                    <a:pt x="177" y="0"/>
                    <a:pt x="1" y="176"/>
                    <a:pt x="1" y="390"/>
                  </a:cubicBezTo>
                  <a:lnTo>
                    <a:pt x="1" y="864"/>
                  </a:lnTo>
                  <a:cubicBezTo>
                    <a:pt x="1" y="1077"/>
                    <a:pt x="177" y="1253"/>
                    <a:pt x="390" y="1253"/>
                  </a:cubicBezTo>
                  <a:lnTo>
                    <a:pt x="865" y="1253"/>
                  </a:lnTo>
                  <a:cubicBezTo>
                    <a:pt x="1078" y="1253"/>
                    <a:pt x="1254" y="1077"/>
                    <a:pt x="1254" y="864"/>
                  </a:cubicBezTo>
                  <a:lnTo>
                    <a:pt x="1254" y="390"/>
                  </a:lnTo>
                  <a:cubicBezTo>
                    <a:pt x="1254" y="176"/>
                    <a:pt x="1082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78"/>
            <p:cNvSpPr/>
            <p:nvPr/>
          </p:nvSpPr>
          <p:spPr>
            <a:xfrm>
              <a:off x="1884657" y="4146426"/>
              <a:ext cx="36096" cy="36096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864" y="336"/>
                  </a:moveTo>
                  <a:cubicBezTo>
                    <a:pt x="896" y="336"/>
                    <a:pt x="919" y="359"/>
                    <a:pt x="919" y="391"/>
                  </a:cubicBezTo>
                  <a:lnTo>
                    <a:pt x="919" y="866"/>
                  </a:lnTo>
                  <a:cubicBezTo>
                    <a:pt x="919" y="898"/>
                    <a:pt x="896" y="923"/>
                    <a:pt x="864" y="923"/>
                  </a:cubicBezTo>
                  <a:lnTo>
                    <a:pt x="388" y="923"/>
                  </a:lnTo>
                  <a:cubicBezTo>
                    <a:pt x="358" y="923"/>
                    <a:pt x="333" y="898"/>
                    <a:pt x="333" y="866"/>
                  </a:cubicBezTo>
                  <a:lnTo>
                    <a:pt x="333" y="391"/>
                  </a:lnTo>
                  <a:cubicBezTo>
                    <a:pt x="333" y="359"/>
                    <a:pt x="358" y="336"/>
                    <a:pt x="388" y="336"/>
                  </a:cubicBezTo>
                  <a:close/>
                  <a:moveTo>
                    <a:pt x="388" y="0"/>
                  </a:moveTo>
                  <a:cubicBezTo>
                    <a:pt x="175" y="0"/>
                    <a:pt x="1" y="176"/>
                    <a:pt x="1" y="389"/>
                  </a:cubicBezTo>
                  <a:lnTo>
                    <a:pt x="1" y="864"/>
                  </a:lnTo>
                  <a:cubicBezTo>
                    <a:pt x="1" y="1077"/>
                    <a:pt x="175" y="1253"/>
                    <a:pt x="388" y="1253"/>
                  </a:cubicBezTo>
                  <a:lnTo>
                    <a:pt x="864" y="1253"/>
                  </a:lnTo>
                  <a:cubicBezTo>
                    <a:pt x="1078" y="1253"/>
                    <a:pt x="1254" y="1077"/>
                    <a:pt x="1254" y="864"/>
                  </a:cubicBezTo>
                  <a:lnTo>
                    <a:pt x="1254" y="389"/>
                  </a:lnTo>
                  <a:cubicBezTo>
                    <a:pt x="1254" y="176"/>
                    <a:pt x="1078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78"/>
            <p:cNvSpPr/>
            <p:nvPr/>
          </p:nvSpPr>
          <p:spPr>
            <a:xfrm>
              <a:off x="1942002" y="4146426"/>
              <a:ext cx="36096" cy="36096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865" y="336"/>
                  </a:moveTo>
                  <a:cubicBezTo>
                    <a:pt x="897" y="336"/>
                    <a:pt x="922" y="359"/>
                    <a:pt x="922" y="391"/>
                  </a:cubicBezTo>
                  <a:lnTo>
                    <a:pt x="922" y="866"/>
                  </a:lnTo>
                  <a:cubicBezTo>
                    <a:pt x="922" y="898"/>
                    <a:pt x="897" y="923"/>
                    <a:pt x="865" y="923"/>
                  </a:cubicBezTo>
                  <a:lnTo>
                    <a:pt x="390" y="923"/>
                  </a:lnTo>
                  <a:cubicBezTo>
                    <a:pt x="358" y="923"/>
                    <a:pt x="335" y="898"/>
                    <a:pt x="335" y="866"/>
                  </a:cubicBezTo>
                  <a:lnTo>
                    <a:pt x="335" y="391"/>
                  </a:lnTo>
                  <a:cubicBezTo>
                    <a:pt x="335" y="359"/>
                    <a:pt x="358" y="336"/>
                    <a:pt x="390" y="336"/>
                  </a:cubicBezTo>
                  <a:close/>
                  <a:moveTo>
                    <a:pt x="390" y="0"/>
                  </a:moveTo>
                  <a:cubicBezTo>
                    <a:pt x="177" y="0"/>
                    <a:pt x="1" y="176"/>
                    <a:pt x="1" y="389"/>
                  </a:cubicBezTo>
                  <a:lnTo>
                    <a:pt x="1" y="864"/>
                  </a:lnTo>
                  <a:cubicBezTo>
                    <a:pt x="1" y="1077"/>
                    <a:pt x="177" y="1253"/>
                    <a:pt x="390" y="1253"/>
                  </a:cubicBezTo>
                  <a:lnTo>
                    <a:pt x="865" y="1253"/>
                  </a:lnTo>
                  <a:cubicBezTo>
                    <a:pt x="1078" y="1253"/>
                    <a:pt x="1254" y="1077"/>
                    <a:pt x="1254" y="864"/>
                  </a:cubicBezTo>
                  <a:lnTo>
                    <a:pt x="1254" y="389"/>
                  </a:lnTo>
                  <a:cubicBezTo>
                    <a:pt x="1254" y="176"/>
                    <a:pt x="1078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78"/>
            <p:cNvSpPr/>
            <p:nvPr/>
          </p:nvSpPr>
          <p:spPr>
            <a:xfrm>
              <a:off x="1999319" y="4146426"/>
              <a:ext cx="36096" cy="36096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864" y="336"/>
                  </a:moveTo>
                  <a:cubicBezTo>
                    <a:pt x="896" y="336"/>
                    <a:pt x="921" y="359"/>
                    <a:pt x="921" y="391"/>
                  </a:cubicBezTo>
                  <a:lnTo>
                    <a:pt x="921" y="866"/>
                  </a:lnTo>
                  <a:cubicBezTo>
                    <a:pt x="921" y="898"/>
                    <a:pt x="896" y="923"/>
                    <a:pt x="864" y="923"/>
                  </a:cubicBezTo>
                  <a:lnTo>
                    <a:pt x="390" y="923"/>
                  </a:lnTo>
                  <a:cubicBezTo>
                    <a:pt x="358" y="923"/>
                    <a:pt x="335" y="898"/>
                    <a:pt x="335" y="866"/>
                  </a:cubicBezTo>
                  <a:lnTo>
                    <a:pt x="335" y="391"/>
                  </a:lnTo>
                  <a:cubicBezTo>
                    <a:pt x="335" y="359"/>
                    <a:pt x="358" y="336"/>
                    <a:pt x="390" y="336"/>
                  </a:cubicBezTo>
                  <a:close/>
                  <a:moveTo>
                    <a:pt x="390" y="0"/>
                  </a:moveTo>
                  <a:cubicBezTo>
                    <a:pt x="177" y="0"/>
                    <a:pt x="1" y="176"/>
                    <a:pt x="1" y="389"/>
                  </a:cubicBezTo>
                  <a:lnTo>
                    <a:pt x="1" y="864"/>
                  </a:lnTo>
                  <a:cubicBezTo>
                    <a:pt x="1" y="1077"/>
                    <a:pt x="177" y="1253"/>
                    <a:pt x="390" y="1253"/>
                  </a:cubicBezTo>
                  <a:lnTo>
                    <a:pt x="864" y="1253"/>
                  </a:lnTo>
                  <a:cubicBezTo>
                    <a:pt x="1078" y="1253"/>
                    <a:pt x="1254" y="1077"/>
                    <a:pt x="1254" y="864"/>
                  </a:cubicBezTo>
                  <a:lnTo>
                    <a:pt x="1254" y="389"/>
                  </a:lnTo>
                  <a:cubicBezTo>
                    <a:pt x="1254" y="176"/>
                    <a:pt x="1079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78"/>
            <p:cNvSpPr/>
            <p:nvPr/>
          </p:nvSpPr>
          <p:spPr>
            <a:xfrm>
              <a:off x="2067776" y="4033031"/>
              <a:ext cx="109671" cy="224724"/>
            </a:xfrm>
            <a:custGeom>
              <a:avLst/>
              <a:gdLst/>
              <a:ahLst/>
              <a:cxnLst/>
              <a:rect l="l" t="t" r="r" b="b"/>
              <a:pathLst>
                <a:path w="3810" h="7807" extrusionOk="0">
                  <a:moveTo>
                    <a:pt x="2400" y="3836"/>
                  </a:moveTo>
                  <a:cubicBezTo>
                    <a:pt x="2423" y="3836"/>
                    <a:pt x="2444" y="3857"/>
                    <a:pt x="2444" y="3881"/>
                  </a:cubicBezTo>
                  <a:lnTo>
                    <a:pt x="2444" y="4099"/>
                  </a:lnTo>
                  <a:lnTo>
                    <a:pt x="1364" y="4099"/>
                  </a:lnTo>
                  <a:lnTo>
                    <a:pt x="1364" y="3881"/>
                  </a:lnTo>
                  <a:cubicBezTo>
                    <a:pt x="1364" y="3857"/>
                    <a:pt x="1383" y="3836"/>
                    <a:pt x="1408" y="3836"/>
                  </a:cubicBezTo>
                  <a:close/>
                  <a:moveTo>
                    <a:pt x="2828" y="4432"/>
                  </a:moveTo>
                  <a:cubicBezTo>
                    <a:pt x="3186" y="4432"/>
                    <a:pt x="3479" y="4723"/>
                    <a:pt x="3479" y="5084"/>
                  </a:cubicBezTo>
                  <a:lnTo>
                    <a:pt x="3477" y="5343"/>
                  </a:lnTo>
                  <a:cubicBezTo>
                    <a:pt x="3477" y="5373"/>
                    <a:pt x="3452" y="5398"/>
                    <a:pt x="3422" y="5398"/>
                  </a:cubicBezTo>
                  <a:lnTo>
                    <a:pt x="390" y="5398"/>
                  </a:lnTo>
                  <a:cubicBezTo>
                    <a:pt x="360" y="5398"/>
                    <a:pt x="335" y="5373"/>
                    <a:pt x="335" y="5343"/>
                  </a:cubicBezTo>
                  <a:lnTo>
                    <a:pt x="335" y="5084"/>
                  </a:lnTo>
                  <a:cubicBezTo>
                    <a:pt x="335" y="4725"/>
                    <a:pt x="626" y="4432"/>
                    <a:pt x="987" y="4432"/>
                  </a:cubicBezTo>
                  <a:close/>
                  <a:moveTo>
                    <a:pt x="3049" y="5733"/>
                  </a:moveTo>
                  <a:lnTo>
                    <a:pt x="3049" y="6177"/>
                  </a:lnTo>
                  <a:cubicBezTo>
                    <a:pt x="3045" y="6287"/>
                    <a:pt x="3058" y="6395"/>
                    <a:pt x="3079" y="6500"/>
                  </a:cubicBezTo>
                  <a:lnTo>
                    <a:pt x="3280" y="7409"/>
                  </a:lnTo>
                  <a:cubicBezTo>
                    <a:pt x="3283" y="7432"/>
                    <a:pt x="3274" y="7449"/>
                    <a:pt x="3267" y="7457"/>
                  </a:cubicBezTo>
                  <a:cubicBezTo>
                    <a:pt x="3260" y="7462"/>
                    <a:pt x="3248" y="7476"/>
                    <a:pt x="3226" y="7476"/>
                  </a:cubicBezTo>
                  <a:lnTo>
                    <a:pt x="2946" y="7476"/>
                  </a:lnTo>
                  <a:lnTo>
                    <a:pt x="2800" y="6810"/>
                  </a:lnTo>
                  <a:cubicBezTo>
                    <a:pt x="2782" y="6733"/>
                    <a:pt x="2713" y="6679"/>
                    <a:pt x="2638" y="6679"/>
                  </a:cubicBezTo>
                  <a:cubicBezTo>
                    <a:pt x="2626" y="6679"/>
                    <a:pt x="2613" y="6680"/>
                    <a:pt x="2601" y="6683"/>
                  </a:cubicBezTo>
                  <a:cubicBezTo>
                    <a:pt x="2512" y="6703"/>
                    <a:pt x="2455" y="6792"/>
                    <a:pt x="2475" y="6881"/>
                  </a:cubicBezTo>
                  <a:lnTo>
                    <a:pt x="2606" y="7476"/>
                  </a:lnTo>
                  <a:lnTo>
                    <a:pt x="2073" y="7476"/>
                  </a:lnTo>
                  <a:lnTo>
                    <a:pt x="2073" y="6845"/>
                  </a:lnTo>
                  <a:cubicBezTo>
                    <a:pt x="2073" y="6754"/>
                    <a:pt x="1997" y="6678"/>
                    <a:pt x="1906" y="6678"/>
                  </a:cubicBezTo>
                  <a:cubicBezTo>
                    <a:pt x="1815" y="6678"/>
                    <a:pt x="1739" y="6754"/>
                    <a:pt x="1739" y="6845"/>
                  </a:cubicBezTo>
                  <a:lnTo>
                    <a:pt x="1739" y="7476"/>
                  </a:lnTo>
                  <a:lnTo>
                    <a:pt x="1206" y="7476"/>
                  </a:lnTo>
                  <a:lnTo>
                    <a:pt x="1337" y="6881"/>
                  </a:lnTo>
                  <a:cubicBezTo>
                    <a:pt x="1357" y="6792"/>
                    <a:pt x="1300" y="6703"/>
                    <a:pt x="1211" y="6683"/>
                  </a:cubicBezTo>
                  <a:cubicBezTo>
                    <a:pt x="1199" y="6680"/>
                    <a:pt x="1186" y="6679"/>
                    <a:pt x="1174" y="6679"/>
                  </a:cubicBezTo>
                  <a:cubicBezTo>
                    <a:pt x="1099" y="6679"/>
                    <a:pt x="1031" y="6733"/>
                    <a:pt x="1014" y="6810"/>
                  </a:cubicBezTo>
                  <a:lnTo>
                    <a:pt x="866" y="7476"/>
                  </a:lnTo>
                  <a:lnTo>
                    <a:pt x="587" y="7476"/>
                  </a:lnTo>
                  <a:cubicBezTo>
                    <a:pt x="564" y="7476"/>
                    <a:pt x="548" y="7462"/>
                    <a:pt x="544" y="7457"/>
                  </a:cubicBezTo>
                  <a:cubicBezTo>
                    <a:pt x="537" y="7449"/>
                    <a:pt x="529" y="7432"/>
                    <a:pt x="534" y="7409"/>
                  </a:cubicBezTo>
                  <a:lnTo>
                    <a:pt x="733" y="6500"/>
                  </a:lnTo>
                  <a:cubicBezTo>
                    <a:pt x="758" y="6394"/>
                    <a:pt x="768" y="6285"/>
                    <a:pt x="768" y="6177"/>
                  </a:cubicBezTo>
                  <a:lnTo>
                    <a:pt x="768" y="5733"/>
                  </a:lnTo>
                  <a:close/>
                  <a:moveTo>
                    <a:pt x="1904" y="1"/>
                  </a:moveTo>
                  <a:cubicBezTo>
                    <a:pt x="1639" y="1"/>
                    <a:pt x="1426" y="216"/>
                    <a:pt x="1426" y="477"/>
                  </a:cubicBezTo>
                  <a:lnTo>
                    <a:pt x="1426" y="3504"/>
                  </a:lnTo>
                  <a:lnTo>
                    <a:pt x="1408" y="3504"/>
                  </a:lnTo>
                  <a:cubicBezTo>
                    <a:pt x="1200" y="3504"/>
                    <a:pt x="1031" y="3673"/>
                    <a:pt x="1031" y="3881"/>
                  </a:cubicBezTo>
                  <a:lnTo>
                    <a:pt x="1031" y="4099"/>
                  </a:lnTo>
                  <a:lnTo>
                    <a:pt x="983" y="4099"/>
                  </a:lnTo>
                  <a:cubicBezTo>
                    <a:pt x="441" y="4099"/>
                    <a:pt x="1" y="4542"/>
                    <a:pt x="1" y="5084"/>
                  </a:cubicBezTo>
                  <a:lnTo>
                    <a:pt x="1" y="5343"/>
                  </a:lnTo>
                  <a:cubicBezTo>
                    <a:pt x="1" y="5557"/>
                    <a:pt x="175" y="5733"/>
                    <a:pt x="388" y="5733"/>
                  </a:cubicBezTo>
                  <a:lnTo>
                    <a:pt x="431" y="5733"/>
                  </a:lnTo>
                  <a:lnTo>
                    <a:pt x="431" y="6177"/>
                  </a:lnTo>
                  <a:cubicBezTo>
                    <a:pt x="431" y="6260"/>
                    <a:pt x="422" y="6346"/>
                    <a:pt x="404" y="6427"/>
                  </a:cubicBezTo>
                  <a:lnTo>
                    <a:pt x="205" y="7336"/>
                  </a:lnTo>
                  <a:cubicBezTo>
                    <a:pt x="180" y="7451"/>
                    <a:pt x="207" y="7572"/>
                    <a:pt x="280" y="7663"/>
                  </a:cubicBezTo>
                  <a:cubicBezTo>
                    <a:pt x="353" y="7755"/>
                    <a:pt x="465" y="7807"/>
                    <a:pt x="582" y="7807"/>
                  </a:cubicBezTo>
                  <a:lnTo>
                    <a:pt x="3223" y="7807"/>
                  </a:lnTo>
                  <a:cubicBezTo>
                    <a:pt x="3342" y="7807"/>
                    <a:pt x="3452" y="7753"/>
                    <a:pt x="3525" y="7663"/>
                  </a:cubicBezTo>
                  <a:cubicBezTo>
                    <a:pt x="3600" y="7568"/>
                    <a:pt x="3628" y="7451"/>
                    <a:pt x="3602" y="7336"/>
                  </a:cubicBezTo>
                  <a:lnTo>
                    <a:pt x="3401" y="6427"/>
                  </a:lnTo>
                  <a:cubicBezTo>
                    <a:pt x="3383" y="6346"/>
                    <a:pt x="3374" y="6260"/>
                    <a:pt x="3374" y="6177"/>
                  </a:cubicBezTo>
                  <a:lnTo>
                    <a:pt x="3374" y="5733"/>
                  </a:lnTo>
                  <a:lnTo>
                    <a:pt x="3417" y="5733"/>
                  </a:lnTo>
                  <a:cubicBezTo>
                    <a:pt x="3630" y="5733"/>
                    <a:pt x="3806" y="5557"/>
                    <a:pt x="3806" y="5343"/>
                  </a:cubicBezTo>
                  <a:lnTo>
                    <a:pt x="3806" y="5084"/>
                  </a:lnTo>
                  <a:cubicBezTo>
                    <a:pt x="3809" y="4542"/>
                    <a:pt x="3369" y="4099"/>
                    <a:pt x="2827" y="4099"/>
                  </a:cubicBezTo>
                  <a:lnTo>
                    <a:pt x="2779" y="4099"/>
                  </a:lnTo>
                  <a:lnTo>
                    <a:pt x="2779" y="3881"/>
                  </a:lnTo>
                  <a:cubicBezTo>
                    <a:pt x="2779" y="3673"/>
                    <a:pt x="2610" y="3504"/>
                    <a:pt x="2402" y="3504"/>
                  </a:cubicBezTo>
                  <a:lnTo>
                    <a:pt x="2384" y="3504"/>
                  </a:lnTo>
                  <a:lnTo>
                    <a:pt x="2384" y="1766"/>
                  </a:lnTo>
                  <a:cubicBezTo>
                    <a:pt x="2384" y="1675"/>
                    <a:pt x="2308" y="1600"/>
                    <a:pt x="2217" y="1600"/>
                  </a:cubicBezTo>
                  <a:cubicBezTo>
                    <a:pt x="2126" y="1600"/>
                    <a:pt x="2050" y="1675"/>
                    <a:pt x="2050" y="1766"/>
                  </a:cubicBezTo>
                  <a:lnTo>
                    <a:pt x="2050" y="3504"/>
                  </a:lnTo>
                  <a:lnTo>
                    <a:pt x="1760" y="3504"/>
                  </a:lnTo>
                  <a:lnTo>
                    <a:pt x="1760" y="477"/>
                  </a:lnTo>
                  <a:cubicBezTo>
                    <a:pt x="1760" y="397"/>
                    <a:pt x="1824" y="333"/>
                    <a:pt x="1904" y="333"/>
                  </a:cubicBezTo>
                  <a:cubicBezTo>
                    <a:pt x="1984" y="333"/>
                    <a:pt x="2048" y="397"/>
                    <a:pt x="2048" y="477"/>
                  </a:cubicBezTo>
                  <a:lnTo>
                    <a:pt x="2048" y="1126"/>
                  </a:lnTo>
                  <a:cubicBezTo>
                    <a:pt x="2048" y="1218"/>
                    <a:pt x="2125" y="1293"/>
                    <a:pt x="2215" y="1293"/>
                  </a:cubicBezTo>
                  <a:cubicBezTo>
                    <a:pt x="2306" y="1293"/>
                    <a:pt x="2382" y="1218"/>
                    <a:pt x="2382" y="1126"/>
                  </a:cubicBezTo>
                  <a:lnTo>
                    <a:pt x="2382" y="477"/>
                  </a:lnTo>
                  <a:cubicBezTo>
                    <a:pt x="2382" y="214"/>
                    <a:pt x="2165" y="1"/>
                    <a:pt x="1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78"/>
            <p:cNvSpPr/>
            <p:nvPr/>
          </p:nvSpPr>
          <p:spPr>
            <a:xfrm>
              <a:off x="2106467" y="4169744"/>
              <a:ext cx="32297" cy="9643"/>
            </a:xfrm>
            <a:custGeom>
              <a:avLst/>
              <a:gdLst/>
              <a:ahLst/>
              <a:cxnLst/>
              <a:rect l="l" t="t" r="r" b="b"/>
              <a:pathLst>
                <a:path w="1122" h="335" extrusionOk="0">
                  <a:moveTo>
                    <a:pt x="167" y="1"/>
                  </a:moveTo>
                  <a:cubicBezTo>
                    <a:pt x="75" y="1"/>
                    <a:pt x="0" y="77"/>
                    <a:pt x="0" y="168"/>
                  </a:cubicBezTo>
                  <a:cubicBezTo>
                    <a:pt x="0" y="258"/>
                    <a:pt x="75" y="335"/>
                    <a:pt x="167" y="335"/>
                  </a:cubicBezTo>
                  <a:lnTo>
                    <a:pt x="955" y="335"/>
                  </a:lnTo>
                  <a:cubicBezTo>
                    <a:pt x="1047" y="335"/>
                    <a:pt x="1122" y="258"/>
                    <a:pt x="1122" y="168"/>
                  </a:cubicBezTo>
                  <a:cubicBezTo>
                    <a:pt x="1122" y="77"/>
                    <a:pt x="1049" y="1"/>
                    <a:pt x="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8" name="Google Shape;5448;p78"/>
          <p:cNvGrpSpPr/>
          <p:nvPr/>
        </p:nvGrpSpPr>
        <p:grpSpPr>
          <a:xfrm>
            <a:off x="1119332" y="4049985"/>
            <a:ext cx="327602" cy="240700"/>
            <a:chOff x="1119332" y="3973785"/>
            <a:chExt cx="327602" cy="240700"/>
          </a:xfrm>
        </p:grpSpPr>
        <p:sp>
          <p:nvSpPr>
            <p:cNvPr id="5449" name="Google Shape;5449;p78"/>
            <p:cNvSpPr/>
            <p:nvPr/>
          </p:nvSpPr>
          <p:spPr>
            <a:xfrm>
              <a:off x="1124226" y="3978593"/>
              <a:ext cx="317902" cy="173977"/>
            </a:xfrm>
            <a:custGeom>
              <a:avLst/>
              <a:gdLst/>
              <a:ahLst/>
              <a:cxnLst/>
              <a:rect l="l" t="t" r="r" b="b"/>
              <a:pathLst>
                <a:path w="11044" h="6044" extrusionOk="0">
                  <a:moveTo>
                    <a:pt x="966" y="1"/>
                  </a:moveTo>
                  <a:cubicBezTo>
                    <a:pt x="433" y="1"/>
                    <a:pt x="1" y="431"/>
                    <a:pt x="1" y="964"/>
                  </a:cubicBezTo>
                  <a:lnTo>
                    <a:pt x="1" y="6043"/>
                  </a:lnTo>
                  <a:lnTo>
                    <a:pt x="11043" y="6043"/>
                  </a:lnTo>
                  <a:lnTo>
                    <a:pt x="11043" y="4485"/>
                  </a:lnTo>
                  <a:cubicBezTo>
                    <a:pt x="11040" y="4282"/>
                    <a:pt x="10875" y="4119"/>
                    <a:pt x="10676" y="4119"/>
                  </a:cubicBezTo>
                  <a:lnTo>
                    <a:pt x="6812" y="4119"/>
                  </a:lnTo>
                  <a:lnTo>
                    <a:pt x="6812" y="2158"/>
                  </a:lnTo>
                  <a:cubicBezTo>
                    <a:pt x="6812" y="1973"/>
                    <a:pt x="6961" y="1824"/>
                    <a:pt x="7144" y="1824"/>
                  </a:cubicBezTo>
                  <a:lnTo>
                    <a:pt x="10466" y="1824"/>
                  </a:lnTo>
                  <a:cubicBezTo>
                    <a:pt x="10732" y="1824"/>
                    <a:pt x="10910" y="1547"/>
                    <a:pt x="10796" y="1305"/>
                  </a:cubicBezTo>
                  <a:lnTo>
                    <a:pt x="10393" y="447"/>
                  </a:lnTo>
                  <a:cubicBezTo>
                    <a:pt x="10263" y="173"/>
                    <a:pt x="9988" y="1"/>
                    <a:pt x="9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78"/>
            <p:cNvSpPr/>
            <p:nvPr/>
          </p:nvSpPr>
          <p:spPr>
            <a:xfrm>
              <a:off x="1124140" y="3978535"/>
              <a:ext cx="39982" cy="173977"/>
            </a:xfrm>
            <a:custGeom>
              <a:avLst/>
              <a:gdLst/>
              <a:ahLst/>
              <a:cxnLst/>
              <a:rect l="l" t="t" r="r" b="b"/>
              <a:pathLst>
                <a:path w="1389" h="6044" extrusionOk="0">
                  <a:moveTo>
                    <a:pt x="965" y="1"/>
                  </a:moveTo>
                  <a:cubicBezTo>
                    <a:pt x="432" y="1"/>
                    <a:pt x="0" y="431"/>
                    <a:pt x="0" y="964"/>
                  </a:cubicBezTo>
                  <a:lnTo>
                    <a:pt x="0" y="6044"/>
                  </a:lnTo>
                  <a:lnTo>
                    <a:pt x="425" y="6044"/>
                  </a:lnTo>
                  <a:lnTo>
                    <a:pt x="425" y="964"/>
                  </a:lnTo>
                  <a:cubicBezTo>
                    <a:pt x="425" y="431"/>
                    <a:pt x="855" y="1"/>
                    <a:pt x="138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78"/>
            <p:cNvSpPr/>
            <p:nvPr/>
          </p:nvSpPr>
          <p:spPr>
            <a:xfrm>
              <a:off x="1124140" y="4152500"/>
              <a:ext cx="317873" cy="28584"/>
            </a:xfrm>
            <a:custGeom>
              <a:avLst/>
              <a:gdLst/>
              <a:ahLst/>
              <a:cxnLst/>
              <a:rect l="l" t="t" r="r" b="b"/>
              <a:pathLst>
                <a:path w="11043" h="993" extrusionOk="0">
                  <a:moveTo>
                    <a:pt x="0" y="1"/>
                  </a:moveTo>
                  <a:lnTo>
                    <a:pt x="0" y="637"/>
                  </a:lnTo>
                  <a:cubicBezTo>
                    <a:pt x="0" y="832"/>
                    <a:pt x="160" y="992"/>
                    <a:pt x="356" y="992"/>
                  </a:cubicBezTo>
                  <a:lnTo>
                    <a:pt x="10687" y="992"/>
                  </a:lnTo>
                  <a:cubicBezTo>
                    <a:pt x="10883" y="992"/>
                    <a:pt x="11043" y="832"/>
                    <a:pt x="11043" y="637"/>
                  </a:cubicBezTo>
                  <a:lnTo>
                    <a:pt x="110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78"/>
            <p:cNvSpPr/>
            <p:nvPr/>
          </p:nvSpPr>
          <p:spPr>
            <a:xfrm>
              <a:off x="1124140" y="4152500"/>
              <a:ext cx="22481" cy="28584"/>
            </a:xfrm>
            <a:custGeom>
              <a:avLst/>
              <a:gdLst/>
              <a:ahLst/>
              <a:cxnLst/>
              <a:rect l="l" t="t" r="r" b="b"/>
              <a:pathLst>
                <a:path w="781" h="993" extrusionOk="0">
                  <a:moveTo>
                    <a:pt x="0" y="1"/>
                  </a:moveTo>
                  <a:lnTo>
                    <a:pt x="0" y="637"/>
                  </a:lnTo>
                  <a:cubicBezTo>
                    <a:pt x="0" y="832"/>
                    <a:pt x="160" y="992"/>
                    <a:pt x="356" y="992"/>
                  </a:cubicBezTo>
                  <a:lnTo>
                    <a:pt x="781" y="992"/>
                  </a:lnTo>
                  <a:cubicBezTo>
                    <a:pt x="585" y="992"/>
                    <a:pt x="425" y="832"/>
                    <a:pt x="425" y="637"/>
                  </a:cubicBezTo>
                  <a:lnTo>
                    <a:pt x="425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78"/>
            <p:cNvSpPr/>
            <p:nvPr/>
          </p:nvSpPr>
          <p:spPr>
            <a:xfrm>
              <a:off x="1320242" y="4031102"/>
              <a:ext cx="91508" cy="66062"/>
            </a:xfrm>
            <a:custGeom>
              <a:avLst/>
              <a:gdLst/>
              <a:ahLst/>
              <a:cxnLst/>
              <a:rect l="l" t="t" r="r" b="b"/>
              <a:pathLst>
                <a:path w="3179" h="2295" extrusionOk="0">
                  <a:moveTo>
                    <a:pt x="333" y="0"/>
                  </a:moveTo>
                  <a:cubicBezTo>
                    <a:pt x="148" y="0"/>
                    <a:pt x="1" y="149"/>
                    <a:pt x="1" y="334"/>
                  </a:cubicBezTo>
                  <a:lnTo>
                    <a:pt x="1" y="2295"/>
                  </a:lnTo>
                  <a:lnTo>
                    <a:pt x="3179" y="2295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78"/>
            <p:cNvSpPr/>
            <p:nvPr/>
          </p:nvSpPr>
          <p:spPr>
            <a:xfrm>
              <a:off x="1417574" y="4116285"/>
              <a:ext cx="24467" cy="18739"/>
            </a:xfrm>
            <a:custGeom>
              <a:avLst/>
              <a:gdLst/>
              <a:ahLst/>
              <a:cxnLst/>
              <a:rect l="l" t="t" r="r" b="b"/>
              <a:pathLst>
                <a:path w="850" h="651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lnTo>
                    <a:pt x="0" y="429"/>
                  </a:lnTo>
                  <a:cubicBezTo>
                    <a:pt x="0" y="551"/>
                    <a:pt x="100" y="651"/>
                    <a:pt x="223" y="651"/>
                  </a:cubicBezTo>
                  <a:lnTo>
                    <a:pt x="850" y="651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78"/>
            <p:cNvSpPr/>
            <p:nvPr/>
          </p:nvSpPr>
          <p:spPr>
            <a:xfrm>
              <a:off x="1320242" y="4097141"/>
              <a:ext cx="13126" cy="55382"/>
            </a:xfrm>
            <a:custGeom>
              <a:avLst/>
              <a:gdLst/>
              <a:ahLst/>
              <a:cxnLst/>
              <a:rect l="l" t="t" r="r" b="b"/>
              <a:pathLst>
                <a:path w="456" h="1924" extrusionOk="0">
                  <a:moveTo>
                    <a:pt x="1" y="1"/>
                  </a:moveTo>
                  <a:lnTo>
                    <a:pt x="1" y="1924"/>
                  </a:lnTo>
                  <a:lnTo>
                    <a:pt x="456" y="1924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78"/>
            <p:cNvSpPr/>
            <p:nvPr/>
          </p:nvSpPr>
          <p:spPr>
            <a:xfrm>
              <a:off x="1320242" y="4152500"/>
              <a:ext cx="13126" cy="28584"/>
            </a:xfrm>
            <a:custGeom>
              <a:avLst/>
              <a:gdLst/>
              <a:ahLst/>
              <a:cxnLst/>
              <a:rect l="l" t="t" r="r" b="b"/>
              <a:pathLst>
                <a:path w="456" h="993" extrusionOk="0">
                  <a:moveTo>
                    <a:pt x="1" y="1"/>
                  </a:moveTo>
                  <a:lnTo>
                    <a:pt x="1" y="992"/>
                  </a:lnTo>
                  <a:lnTo>
                    <a:pt x="456" y="992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78"/>
            <p:cNvSpPr/>
            <p:nvPr/>
          </p:nvSpPr>
          <p:spPr>
            <a:xfrm>
              <a:off x="1124140" y="4116285"/>
              <a:ext cx="24467" cy="18739"/>
            </a:xfrm>
            <a:custGeom>
              <a:avLst/>
              <a:gdLst/>
              <a:ahLst/>
              <a:cxnLst/>
              <a:rect l="l" t="t" r="r" b="b"/>
              <a:pathLst>
                <a:path w="850" h="651" extrusionOk="0">
                  <a:moveTo>
                    <a:pt x="0" y="0"/>
                  </a:moveTo>
                  <a:lnTo>
                    <a:pt x="0" y="651"/>
                  </a:lnTo>
                  <a:lnTo>
                    <a:pt x="628" y="651"/>
                  </a:lnTo>
                  <a:cubicBezTo>
                    <a:pt x="749" y="651"/>
                    <a:pt x="850" y="551"/>
                    <a:pt x="850" y="429"/>
                  </a:cubicBezTo>
                  <a:lnTo>
                    <a:pt x="850" y="223"/>
                  </a:lnTo>
                  <a:cubicBezTo>
                    <a:pt x="850" y="98"/>
                    <a:pt x="749" y="0"/>
                    <a:pt x="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78"/>
            <p:cNvSpPr/>
            <p:nvPr/>
          </p:nvSpPr>
          <p:spPr>
            <a:xfrm>
              <a:off x="1124140" y="4116285"/>
              <a:ext cx="12262" cy="18739"/>
            </a:xfrm>
            <a:custGeom>
              <a:avLst/>
              <a:gdLst/>
              <a:ahLst/>
              <a:cxnLst/>
              <a:rect l="l" t="t" r="r" b="b"/>
              <a:pathLst>
                <a:path w="426" h="651" extrusionOk="0">
                  <a:moveTo>
                    <a:pt x="0" y="0"/>
                  </a:moveTo>
                  <a:lnTo>
                    <a:pt x="0" y="651"/>
                  </a:lnTo>
                  <a:lnTo>
                    <a:pt x="425" y="651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78"/>
            <p:cNvSpPr/>
            <p:nvPr/>
          </p:nvSpPr>
          <p:spPr>
            <a:xfrm>
              <a:off x="1340711" y="4152500"/>
              <a:ext cx="57196" cy="57167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3" y="1"/>
                  </a:moveTo>
                  <a:cubicBezTo>
                    <a:pt x="445" y="1"/>
                    <a:pt x="1" y="445"/>
                    <a:pt x="1" y="992"/>
                  </a:cubicBezTo>
                  <a:cubicBezTo>
                    <a:pt x="1" y="1542"/>
                    <a:pt x="445" y="1986"/>
                    <a:pt x="993" y="1986"/>
                  </a:cubicBezTo>
                  <a:cubicBezTo>
                    <a:pt x="1542" y="1986"/>
                    <a:pt x="1986" y="1542"/>
                    <a:pt x="1986" y="992"/>
                  </a:cubicBezTo>
                  <a:cubicBezTo>
                    <a:pt x="1986" y="445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78"/>
            <p:cNvSpPr/>
            <p:nvPr/>
          </p:nvSpPr>
          <p:spPr>
            <a:xfrm>
              <a:off x="1359048" y="4170809"/>
              <a:ext cx="20495" cy="20495"/>
            </a:xfrm>
            <a:custGeom>
              <a:avLst/>
              <a:gdLst/>
              <a:ahLst/>
              <a:cxnLst/>
              <a:rect l="l" t="t" r="r" b="b"/>
              <a:pathLst>
                <a:path w="712" h="712" extrusionOk="0">
                  <a:moveTo>
                    <a:pt x="356" y="1"/>
                  </a:moveTo>
                  <a:cubicBezTo>
                    <a:pt x="160" y="1"/>
                    <a:pt x="0" y="159"/>
                    <a:pt x="0" y="356"/>
                  </a:cubicBezTo>
                  <a:cubicBezTo>
                    <a:pt x="0" y="552"/>
                    <a:pt x="158" y="712"/>
                    <a:pt x="356" y="712"/>
                  </a:cubicBezTo>
                  <a:cubicBezTo>
                    <a:pt x="555" y="712"/>
                    <a:pt x="711" y="556"/>
                    <a:pt x="711" y="356"/>
                  </a:cubicBezTo>
                  <a:cubicBezTo>
                    <a:pt x="709" y="161"/>
                    <a:pt x="551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78"/>
            <p:cNvSpPr/>
            <p:nvPr/>
          </p:nvSpPr>
          <p:spPr>
            <a:xfrm>
              <a:off x="1152841" y="4152500"/>
              <a:ext cx="57225" cy="57167"/>
            </a:xfrm>
            <a:custGeom>
              <a:avLst/>
              <a:gdLst/>
              <a:ahLst/>
              <a:cxnLst/>
              <a:rect l="l" t="t" r="r" b="b"/>
              <a:pathLst>
                <a:path w="1988" h="1986" extrusionOk="0">
                  <a:moveTo>
                    <a:pt x="994" y="1"/>
                  </a:moveTo>
                  <a:cubicBezTo>
                    <a:pt x="445" y="1"/>
                    <a:pt x="0" y="445"/>
                    <a:pt x="0" y="992"/>
                  </a:cubicBezTo>
                  <a:cubicBezTo>
                    <a:pt x="0" y="1542"/>
                    <a:pt x="445" y="1986"/>
                    <a:pt x="994" y="1986"/>
                  </a:cubicBezTo>
                  <a:cubicBezTo>
                    <a:pt x="1543" y="1986"/>
                    <a:pt x="1987" y="1542"/>
                    <a:pt x="1987" y="992"/>
                  </a:cubicBezTo>
                  <a:cubicBezTo>
                    <a:pt x="1987" y="445"/>
                    <a:pt x="1543" y="1"/>
                    <a:pt x="9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78"/>
            <p:cNvSpPr/>
            <p:nvPr/>
          </p:nvSpPr>
          <p:spPr>
            <a:xfrm>
              <a:off x="1171208" y="4170809"/>
              <a:ext cx="20495" cy="20495"/>
            </a:xfrm>
            <a:custGeom>
              <a:avLst/>
              <a:gdLst/>
              <a:ahLst/>
              <a:cxnLst/>
              <a:rect l="l" t="t" r="r" b="b"/>
              <a:pathLst>
                <a:path w="712" h="712" extrusionOk="0">
                  <a:moveTo>
                    <a:pt x="356" y="1"/>
                  </a:moveTo>
                  <a:cubicBezTo>
                    <a:pt x="160" y="1"/>
                    <a:pt x="1" y="159"/>
                    <a:pt x="1" y="356"/>
                  </a:cubicBezTo>
                  <a:cubicBezTo>
                    <a:pt x="1" y="552"/>
                    <a:pt x="159" y="712"/>
                    <a:pt x="356" y="712"/>
                  </a:cubicBezTo>
                  <a:cubicBezTo>
                    <a:pt x="553" y="712"/>
                    <a:pt x="711" y="556"/>
                    <a:pt x="711" y="356"/>
                  </a:cubicBezTo>
                  <a:cubicBezTo>
                    <a:pt x="711" y="161"/>
                    <a:pt x="55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78"/>
            <p:cNvSpPr/>
            <p:nvPr/>
          </p:nvSpPr>
          <p:spPr>
            <a:xfrm>
              <a:off x="1320242" y="4031044"/>
              <a:ext cx="22711" cy="66062"/>
            </a:xfrm>
            <a:custGeom>
              <a:avLst/>
              <a:gdLst/>
              <a:ahLst/>
              <a:cxnLst/>
              <a:rect l="l" t="t" r="r" b="b"/>
              <a:pathLst>
                <a:path w="789" h="2295" extrusionOk="0">
                  <a:moveTo>
                    <a:pt x="333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2295"/>
                  </a:lnTo>
                  <a:lnTo>
                    <a:pt x="456" y="2295"/>
                  </a:lnTo>
                  <a:lnTo>
                    <a:pt x="456" y="333"/>
                  </a:lnTo>
                  <a:cubicBezTo>
                    <a:pt x="456" y="150"/>
                    <a:pt x="607" y="0"/>
                    <a:pt x="788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78"/>
            <p:cNvSpPr/>
            <p:nvPr/>
          </p:nvSpPr>
          <p:spPr>
            <a:xfrm>
              <a:off x="1233130" y="4031102"/>
              <a:ext cx="63154" cy="66062"/>
            </a:xfrm>
            <a:custGeom>
              <a:avLst/>
              <a:gdLst/>
              <a:ahLst/>
              <a:cxnLst/>
              <a:rect l="l" t="t" r="r" b="b"/>
              <a:pathLst>
                <a:path w="2194" h="2295" extrusionOk="0">
                  <a:moveTo>
                    <a:pt x="332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1962"/>
                  </a:lnTo>
                  <a:cubicBezTo>
                    <a:pt x="0" y="2144"/>
                    <a:pt x="149" y="2295"/>
                    <a:pt x="332" y="2295"/>
                  </a:cubicBezTo>
                  <a:lnTo>
                    <a:pt x="1859" y="2295"/>
                  </a:lnTo>
                  <a:cubicBezTo>
                    <a:pt x="2044" y="2295"/>
                    <a:pt x="2193" y="2147"/>
                    <a:pt x="2193" y="1962"/>
                  </a:cubicBezTo>
                  <a:lnTo>
                    <a:pt x="2193" y="334"/>
                  </a:lnTo>
                  <a:cubicBezTo>
                    <a:pt x="2193" y="149"/>
                    <a:pt x="2044" y="0"/>
                    <a:pt x="18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78"/>
            <p:cNvSpPr/>
            <p:nvPr/>
          </p:nvSpPr>
          <p:spPr>
            <a:xfrm>
              <a:off x="1233130" y="4031102"/>
              <a:ext cx="22740" cy="66062"/>
            </a:xfrm>
            <a:custGeom>
              <a:avLst/>
              <a:gdLst/>
              <a:ahLst/>
              <a:cxnLst/>
              <a:rect l="l" t="t" r="r" b="b"/>
              <a:pathLst>
                <a:path w="790" h="2295" extrusionOk="0">
                  <a:moveTo>
                    <a:pt x="332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1962"/>
                  </a:lnTo>
                  <a:cubicBezTo>
                    <a:pt x="0" y="2147"/>
                    <a:pt x="149" y="2295"/>
                    <a:pt x="332" y="2295"/>
                  </a:cubicBezTo>
                  <a:lnTo>
                    <a:pt x="789" y="2295"/>
                  </a:lnTo>
                  <a:cubicBezTo>
                    <a:pt x="606" y="2295"/>
                    <a:pt x="455" y="2144"/>
                    <a:pt x="455" y="1962"/>
                  </a:cubicBezTo>
                  <a:lnTo>
                    <a:pt x="455" y="334"/>
                  </a:lnTo>
                  <a:cubicBezTo>
                    <a:pt x="455" y="149"/>
                    <a:pt x="604" y="0"/>
                    <a:pt x="78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78"/>
            <p:cNvSpPr/>
            <p:nvPr/>
          </p:nvSpPr>
          <p:spPr>
            <a:xfrm>
              <a:off x="1149934" y="4031102"/>
              <a:ext cx="63154" cy="66062"/>
            </a:xfrm>
            <a:custGeom>
              <a:avLst/>
              <a:gdLst/>
              <a:ahLst/>
              <a:cxnLst/>
              <a:rect l="l" t="t" r="r" b="b"/>
              <a:pathLst>
                <a:path w="2194" h="2295" extrusionOk="0">
                  <a:moveTo>
                    <a:pt x="332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1962"/>
                  </a:lnTo>
                  <a:cubicBezTo>
                    <a:pt x="0" y="2144"/>
                    <a:pt x="149" y="2295"/>
                    <a:pt x="332" y="2295"/>
                  </a:cubicBezTo>
                  <a:lnTo>
                    <a:pt x="1859" y="2295"/>
                  </a:lnTo>
                  <a:cubicBezTo>
                    <a:pt x="2044" y="2295"/>
                    <a:pt x="2193" y="2147"/>
                    <a:pt x="2193" y="1962"/>
                  </a:cubicBezTo>
                  <a:lnTo>
                    <a:pt x="2193" y="334"/>
                  </a:lnTo>
                  <a:cubicBezTo>
                    <a:pt x="2193" y="149"/>
                    <a:pt x="2044" y="0"/>
                    <a:pt x="18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78"/>
            <p:cNvSpPr/>
            <p:nvPr/>
          </p:nvSpPr>
          <p:spPr>
            <a:xfrm>
              <a:off x="1149934" y="4031102"/>
              <a:ext cx="22740" cy="66062"/>
            </a:xfrm>
            <a:custGeom>
              <a:avLst/>
              <a:gdLst/>
              <a:ahLst/>
              <a:cxnLst/>
              <a:rect l="l" t="t" r="r" b="b"/>
              <a:pathLst>
                <a:path w="790" h="2295" extrusionOk="0">
                  <a:moveTo>
                    <a:pt x="332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1962"/>
                  </a:lnTo>
                  <a:cubicBezTo>
                    <a:pt x="0" y="2147"/>
                    <a:pt x="149" y="2295"/>
                    <a:pt x="332" y="2295"/>
                  </a:cubicBezTo>
                  <a:lnTo>
                    <a:pt x="789" y="2295"/>
                  </a:lnTo>
                  <a:cubicBezTo>
                    <a:pt x="604" y="2295"/>
                    <a:pt x="455" y="2144"/>
                    <a:pt x="455" y="1962"/>
                  </a:cubicBezTo>
                  <a:lnTo>
                    <a:pt x="455" y="334"/>
                  </a:lnTo>
                  <a:cubicBezTo>
                    <a:pt x="455" y="149"/>
                    <a:pt x="604" y="0"/>
                    <a:pt x="78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78"/>
            <p:cNvSpPr/>
            <p:nvPr/>
          </p:nvSpPr>
          <p:spPr>
            <a:xfrm>
              <a:off x="1354270" y="4166059"/>
              <a:ext cx="30080" cy="30052"/>
            </a:xfrm>
            <a:custGeom>
              <a:avLst/>
              <a:gdLst/>
              <a:ahLst/>
              <a:cxnLst/>
              <a:rect l="l" t="t" r="r" b="b"/>
              <a:pathLst>
                <a:path w="1045" h="1044" extrusionOk="0">
                  <a:moveTo>
                    <a:pt x="522" y="333"/>
                  </a:moveTo>
                  <a:cubicBezTo>
                    <a:pt x="626" y="333"/>
                    <a:pt x="712" y="418"/>
                    <a:pt x="712" y="521"/>
                  </a:cubicBezTo>
                  <a:cubicBezTo>
                    <a:pt x="712" y="626"/>
                    <a:pt x="626" y="712"/>
                    <a:pt x="522" y="712"/>
                  </a:cubicBezTo>
                  <a:cubicBezTo>
                    <a:pt x="418" y="712"/>
                    <a:pt x="333" y="626"/>
                    <a:pt x="333" y="521"/>
                  </a:cubicBezTo>
                  <a:cubicBezTo>
                    <a:pt x="333" y="418"/>
                    <a:pt x="418" y="333"/>
                    <a:pt x="522" y="333"/>
                  </a:cubicBezTo>
                  <a:close/>
                  <a:moveTo>
                    <a:pt x="522" y="1"/>
                  </a:moveTo>
                  <a:cubicBezTo>
                    <a:pt x="235" y="1"/>
                    <a:pt x="1" y="234"/>
                    <a:pt x="1" y="521"/>
                  </a:cubicBezTo>
                  <a:cubicBezTo>
                    <a:pt x="1" y="811"/>
                    <a:pt x="234" y="1044"/>
                    <a:pt x="522" y="1044"/>
                  </a:cubicBezTo>
                  <a:cubicBezTo>
                    <a:pt x="809" y="1044"/>
                    <a:pt x="1044" y="811"/>
                    <a:pt x="1044" y="521"/>
                  </a:cubicBezTo>
                  <a:cubicBezTo>
                    <a:pt x="1044" y="234"/>
                    <a:pt x="811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78"/>
            <p:cNvSpPr/>
            <p:nvPr/>
          </p:nvSpPr>
          <p:spPr>
            <a:xfrm>
              <a:off x="1166400" y="4166059"/>
              <a:ext cx="30109" cy="30052"/>
            </a:xfrm>
            <a:custGeom>
              <a:avLst/>
              <a:gdLst/>
              <a:ahLst/>
              <a:cxnLst/>
              <a:rect l="l" t="t" r="r" b="b"/>
              <a:pathLst>
                <a:path w="1046" h="1044" extrusionOk="0">
                  <a:moveTo>
                    <a:pt x="523" y="333"/>
                  </a:moveTo>
                  <a:cubicBezTo>
                    <a:pt x="628" y="333"/>
                    <a:pt x="711" y="418"/>
                    <a:pt x="711" y="521"/>
                  </a:cubicBezTo>
                  <a:cubicBezTo>
                    <a:pt x="711" y="626"/>
                    <a:pt x="628" y="712"/>
                    <a:pt x="523" y="712"/>
                  </a:cubicBezTo>
                  <a:cubicBezTo>
                    <a:pt x="418" y="712"/>
                    <a:pt x="335" y="626"/>
                    <a:pt x="335" y="521"/>
                  </a:cubicBezTo>
                  <a:cubicBezTo>
                    <a:pt x="335" y="418"/>
                    <a:pt x="418" y="333"/>
                    <a:pt x="523" y="333"/>
                  </a:cubicBezTo>
                  <a:close/>
                  <a:moveTo>
                    <a:pt x="523" y="1"/>
                  </a:moveTo>
                  <a:cubicBezTo>
                    <a:pt x="237" y="1"/>
                    <a:pt x="0" y="234"/>
                    <a:pt x="0" y="521"/>
                  </a:cubicBezTo>
                  <a:cubicBezTo>
                    <a:pt x="0" y="811"/>
                    <a:pt x="235" y="1044"/>
                    <a:pt x="523" y="1044"/>
                  </a:cubicBezTo>
                  <a:cubicBezTo>
                    <a:pt x="809" y="1044"/>
                    <a:pt x="1046" y="811"/>
                    <a:pt x="1046" y="521"/>
                  </a:cubicBezTo>
                  <a:cubicBezTo>
                    <a:pt x="1046" y="234"/>
                    <a:pt x="813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78"/>
            <p:cNvSpPr/>
            <p:nvPr/>
          </p:nvSpPr>
          <p:spPr>
            <a:xfrm>
              <a:off x="1228323" y="4026294"/>
              <a:ext cx="72768" cy="75676"/>
            </a:xfrm>
            <a:custGeom>
              <a:avLst/>
              <a:gdLst/>
              <a:ahLst/>
              <a:cxnLst/>
              <a:rect l="l" t="t" r="r" b="b"/>
              <a:pathLst>
                <a:path w="2528" h="2629" extrusionOk="0">
                  <a:moveTo>
                    <a:pt x="2026" y="334"/>
                  </a:moveTo>
                  <a:cubicBezTo>
                    <a:pt x="2119" y="334"/>
                    <a:pt x="2193" y="409"/>
                    <a:pt x="2193" y="501"/>
                  </a:cubicBezTo>
                  <a:lnTo>
                    <a:pt x="2193" y="2129"/>
                  </a:lnTo>
                  <a:cubicBezTo>
                    <a:pt x="2193" y="2220"/>
                    <a:pt x="2119" y="2296"/>
                    <a:pt x="2026" y="2296"/>
                  </a:cubicBezTo>
                  <a:lnTo>
                    <a:pt x="499" y="2296"/>
                  </a:lnTo>
                  <a:cubicBezTo>
                    <a:pt x="409" y="2296"/>
                    <a:pt x="334" y="2220"/>
                    <a:pt x="334" y="2129"/>
                  </a:cubicBezTo>
                  <a:lnTo>
                    <a:pt x="334" y="501"/>
                  </a:lnTo>
                  <a:cubicBezTo>
                    <a:pt x="334" y="409"/>
                    <a:pt x="409" y="334"/>
                    <a:pt x="499" y="334"/>
                  </a:cubicBezTo>
                  <a:close/>
                  <a:moveTo>
                    <a:pt x="499" y="0"/>
                  </a:moveTo>
                  <a:cubicBezTo>
                    <a:pt x="224" y="0"/>
                    <a:pt x="0" y="226"/>
                    <a:pt x="0" y="501"/>
                  </a:cubicBezTo>
                  <a:lnTo>
                    <a:pt x="0" y="2129"/>
                  </a:lnTo>
                  <a:cubicBezTo>
                    <a:pt x="0" y="2405"/>
                    <a:pt x="224" y="2629"/>
                    <a:pt x="499" y="2629"/>
                  </a:cubicBezTo>
                  <a:lnTo>
                    <a:pt x="2026" y="2629"/>
                  </a:lnTo>
                  <a:cubicBezTo>
                    <a:pt x="2302" y="2629"/>
                    <a:pt x="2527" y="2405"/>
                    <a:pt x="2527" y="2129"/>
                  </a:cubicBezTo>
                  <a:lnTo>
                    <a:pt x="2527" y="501"/>
                  </a:lnTo>
                  <a:cubicBezTo>
                    <a:pt x="2527" y="226"/>
                    <a:pt x="2302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78"/>
            <p:cNvSpPr/>
            <p:nvPr/>
          </p:nvSpPr>
          <p:spPr>
            <a:xfrm>
              <a:off x="1145126" y="4026294"/>
              <a:ext cx="72711" cy="75676"/>
            </a:xfrm>
            <a:custGeom>
              <a:avLst/>
              <a:gdLst/>
              <a:ahLst/>
              <a:cxnLst/>
              <a:rect l="l" t="t" r="r" b="b"/>
              <a:pathLst>
                <a:path w="2526" h="2629" extrusionOk="0">
                  <a:moveTo>
                    <a:pt x="2026" y="331"/>
                  </a:moveTo>
                  <a:cubicBezTo>
                    <a:pt x="2117" y="331"/>
                    <a:pt x="2193" y="407"/>
                    <a:pt x="2193" y="498"/>
                  </a:cubicBezTo>
                  <a:lnTo>
                    <a:pt x="2193" y="2128"/>
                  </a:lnTo>
                  <a:cubicBezTo>
                    <a:pt x="2193" y="2218"/>
                    <a:pt x="2117" y="2293"/>
                    <a:pt x="2026" y="2293"/>
                  </a:cubicBezTo>
                  <a:lnTo>
                    <a:pt x="499" y="2293"/>
                  </a:lnTo>
                  <a:cubicBezTo>
                    <a:pt x="409" y="2293"/>
                    <a:pt x="334" y="2218"/>
                    <a:pt x="334" y="2128"/>
                  </a:cubicBezTo>
                  <a:lnTo>
                    <a:pt x="334" y="498"/>
                  </a:lnTo>
                  <a:cubicBezTo>
                    <a:pt x="334" y="407"/>
                    <a:pt x="409" y="331"/>
                    <a:pt x="499" y="331"/>
                  </a:cubicBezTo>
                  <a:close/>
                  <a:moveTo>
                    <a:pt x="499" y="0"/>
                  </a:moveTo>
                  <a:cubicBezTo>
                    <a:pt x="224" y="0"/>
                    <a:pt x="0" y="226"/>
                    <a:pt x="0" y="501"/>
                  </a:cubicBezTo>
                  <a:lnTo>
                    <a:pt x="0" y="2129"/>
                  </a:lnTo>
                  <a:cubicBezTo>
                    <a:pt x="0" y="2405"/>
                    <a:pt x="224" y="2629"/>
                    <a:pt x="499" y="2629"/>
                  </a:cubicBezTo>
                  <a:lnTo>
                    <a:pt x="2026" y="2629"/>
                  </a:lnTo>
                  <a:cubicBezTo>
                    <a:pt x="2302" y="2629"/>
                    <a:pt x="2526" y="2405"/>
                    <a:pt x="2526" y="2129"/>
                  </a:cubicBezTo>
                  <a:lnTo>
                    <a:pt x="2526" y="501"/>
                  </a:lnTo>
                  <a:cubicBezTo>
                    <a:pt x="2526" y="226"/>
                    <a:pt x="2302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78"/>
            <p:cNvSpPr/>
            <p:nvPr/>
          </p:nvSpPr>
          <p:spPr>
            <a:xfrm>
              <a:off x="1119332" y="3973785"/>
              <a:ext cx="327602" cy="240700"/>
            </a:xfrm>
            <a:custGeom>
              <a:avLst/>
              <a:gdLst/>
              <a:ahLst/>
              <a:cxnLst/>
              <a:rect l="l" t="t" r="r" b="b"/>
              <a:pathLst>
                <a:path w="11381" h="8362" extrusionOk="0">
                  <a:moveTo>
                    <a:pt x="9006" y="2155"/>
                  </a:moveTo>
                  <a:lnTo>
                    <a:pt x="9898" y="4117"/>
                  </a:lnTo>
                  <a:lnTo>
                    <a:pt x="7145" y="4117"/>
                  </a:lnTo>
                  <a:lnTo>
                    <a:pt x="7145" y="2322"/>
                  </a:lnTo>
                  <a:cubicBezTo>
                    <a:pt x="7145" y="2231"/>
                    <a:pt x="7222" y="2155"/>
                    <a:pt x="7312" y="2155"/>
                  </a:cubicBezTo>
                  <a:close/>
                  <a:moveTo>
                    <a:pt x="795" y="5117"/>
                  </a:moveTo>
                  <a:cubicBezTo>
                    <a:pt x="825" y="5117"/>
                    <a:pt x="850" y="5142"/>
                    <a:pt x="850" y="5173"/>
                  </a:cubicBezTo>
                  <a:lnTo>
                    <a:pt x="850" y="5379"/>
                  </a:lnTo>
                  <a:cubicBezTo>
                    <a:pt x="850" y="5411"/>
                    <a:pt x="825" y="5436"/>
                    <a:pt x="795" y="5436"/>
                  </a:cubicBezTo>
                  <a:lnTo>
                    <a:pt x="334" y="5436"/>
                  </a:lnTo>
                  <a:lnTo>
                    <a:pt x="334" y="5117"/>
                  </a:lnTo>
                  <a:close/>
                  <a:moveTo>
                    <a:pt x="11043" y="5117"/>
                  </a:moveTo>
                  <a:lnTo>
                    <a:pt x="11043" y="5436"/>
                  </a:lnTo>
                  <a:lnTo>
                    <a:pt x="10583" y="5436"/>
                  </a:lnTo>
                  <a:cubicBezTo>
                    <a:pt x="10552" y="5436"/>
                    <a:pt x="10527" y="5411"/>
                    <a:pt x="10527" y="5379"/>
                  </a:cubicBezTo>
                  <a:lnTo>
                    <a:pt x="10527" y="5173"/>
                  </a:lnTo>
                  <a:cubicBezTo>
                    <a:pt x="10527" y="5142"/>
                    <a:pt x="10552" y="5117"/>
                    <a:pt x="10583" y="5117"/>
                  </a:cubicBezTo>
                  <a:close/>
                  <a:moveTo>
                    <a:pt x="10842" y="4453"/>
                  </a:moveTo>
                  <a:cubicBezTo>
                    <a:pt x="10952" y="4453"/>
                    <a:pt x="11041" y="4542"/>
                    <a:pt x="11041" y="4650"/>
                  </a:cubicBezTo>
                  <a:lnTo>
                    <a:pt x="11041" y="4783"/>
                  </a:lnTo>
                  <a:lnTo>
                    <a:pt x="10583" y="4783"/>
                  </a:lnTo>
                  <a:cubicBezTo>
                    <a:pt x="10369" y="4783"/>
                    <a:pt x="10193" y="4959"/>
                    <a:pt x="10193" y="5173"/>
                  </a:cubicBezTo>
                  <a:lnTo>
                    <a:pt x="10193" y="5379"/>
                  </a:lnTo>
                  <a:cubicBezTo>
                    <a:pt x="10193" y="5592"/>
                    <a:pt x="10369" y="5768"/>
                    <a:pt x="10583" y="5768"/>
                  </a:cubicBezTo>
                  <a:lnTo>
                    <a:pt x="11043" y="5768"/>
                  </a:lnTo>
                  <a:lnTo>
                    <a:pt x="11043" y="6042"/>
                  </a:lnTo>
                  <a:lnTo>
                    <a:pt x="7145" y="6042"/>
                  </a:lnTo>
                  <a:lnTo>
                    <a:pt x="7145" y="4453"/>
                  </a:lnTo>
                  <a:close/>
                  <a:moveTo>
                    <a:pt x="1348" y="6374"/>
                  </a:moveTo>
                  <a:cubicBezTo>
                    <a:pt x="1170" y="6548"/>
                    <a:pt x="1047" y="6779"/>
                    <a:pt x="1012" y="7035"/>
                  </a:cubicBezTo>
                  <a:lnTo>
                    <a:pt x="523" y="7035"/>
                  </a:lnTo>
                  <a:cubicBezTo>
                    <a:pt x="418" y="7035"/>
                    <a:pt x="334" y="6950"/>
                    <a:pt x="334" y="6845"/>
                  </a:cubicBezTo>
                  <a:lnTo>
                    <a:pt x="334" y="6374"/>
                  </a:lnTo>
                  <a:close/>
                  <a:moveTo>
                    <a:pt x="7870" y="6374"/>
                  </a:moveTo>
                  <a:cubicBezTo>
                    <a:pt x="7693" y="6548"/>
                    <a:pt x="7572" y="6779"/>
                    <a:pt x="7534" y="7035"/>
                  </a:cubicBezTo>
                  <a:lnTo>
                    <a:pt x="7145" y="7035"/>
                  </a:lnTo>
                  <a:lnTo>
                    <a:pt x="7145" y="6374"/>
                  </a:lnTo>
                  <a:close/>
                  <a:moveTo>
                    <a:pt x="2158" y="6374"/>
                  </a:moveTo>
                  <a:cubicBezTo>
                    <a:pt x="2613" y="6374"/>
                    <a:pt x="2984" y="6745"/>
                    <a:pt x="2984" y="7200"/>
                  </a:cubicBezTo>
                  <a:cubicBezTo>
                    <a:pt x="2986" y="7657"/>
                    <a:pt x="2617" y="8027"/>
                    <a:pt x="2158" y="8027"/>
                  </a:cubicBezTo>
                  <a:cubicBezTo>
                    <a:pt x="1703" y="8027"/>
                    <a:pt x="1332" y="7657"/>
                    <a:pt x="1332" y="7200"/>
                  </a:cubicBezTo>
                  <a:cubicBezTo>
                    <a:pt x="1332" y="6745"/>
                    <a:pt x="1703" y="6374"/>
                    <a:pt x="2158" y="6374"/>
                  </a:cubicBezTo>
                  <a:close/>
                  <a:moveTo>
                    <a:pt x="8683" y="6374"/>
                  </a:moveTo>
                  <a:cubicBezTo>
                    <a:pt x="9139" y="6374"/>
                    <a:pt x="9509" y="6745"/>
                    <a:pt x="9509" y="7200"/>
                  </a:cubicBezTo>
                  <a:cubicBezTo>
                    <a:pt x="9509" y="7657"/>
                    <a:pt x="9139" y="8027"/>
                    <a:pt x="8683" y="8027"/>
                  </a:cubicBezTo>
                  <a:cubicBezTo>
                    <a:pt x="8228" y="8027"/>
                    <a:pt x="7856" y="7657"/>
                    <a:pt x="7856" y="7200"/>
                  </a:cubicBezTo>
                  <a:cubicBezTo>
                    <a:pt x="7856" y="6745"/>
                    <a:pt x="8228" y="6374"/>
                    <a:pt x="8683" y="6374"/>
                  </a:cubicBezTo>
                  <a:close/>
                  <a:moveTo>
                    <a:pt x="1131" y="1"/>
                  </a:moveTo>
                  <a:cubicBezTo>
                    <a:pt x="507" y="1"/>
                    <a:pt x="0" y="507"/>
                    <a:pt x="0" y="1131"/>
                  </a:cubicBezTo>
                  <a:lnTo>
                    <a:pt x="0" y="2727"/>
                  </a:lnTo>
                  <a:cubicBezTo>
                    <a:pt x="0" y="2818"/>
                    <a:pt x="77" y="2892"/>
                    <a:pt x="167" y="2892"/>
                  </a:cubicBezTo>
                  <a:cubicBezTo>
                    <a:pt x="258" y="2892"/>
                    <a:pt x="334" y="2818"/>
                    <a:pt x="334" y="2727"/>
                  </a:cubicBezTo>
                  <a:lnTo>
                    <a:pt x="334" y="1131"/>
                  </a:lnTo>
                  <a:cubicBezTo>
                    <a:pt x="334" y="692"/>
                    <a:pt x="692" y="333"/>
                    <a:pt x="1131" y="333"/>
                  </a:cubicBezTo>
                  <a:lnTo>
                    <a:pt x="9854" y="333"/>
                  </a:lnTo>
                  <a:cubicBezTo>
                    <a:pt x="10088" y="333"/>
                    <a:pt x="10307" y="472"/>
                    <a:pt x="10408" y="685"/>
                  </a:cubicBezTo>
                  <a:lnTo>
                    <a:pt x="10814" y="1543"/>
                  </a:lnTo>
                  <a:cubicBezTo>
                    <a:pt x="10842" y="1605"/>
                    <a:pt x="10838" y="1673"/>
                    <a:pt x="10803" y="1733"/>
                  </a:cubicBezTo>
                  <a:cubicBezTo>
                    <a:pt x="10764" y="1792"/>
                    <a:pt x="10705" y="1824"/>
                    <a:pt x="10636" y="1824"/>
                  </a:cubicBezTo>
                  <a:lnTo>
                    <a:pt x="7314" y="1824"/>
                  </a:lnTo>
                  <a:cubicBezTo>
                    <a:pt x="7039" y="1824"/>
                    <a:pt x="6815" y="2050"/>
                    <a:pt x="6815" y="2325"/>
                  </a:cubicBezTo>
                  <a:lnTo>
                    <a:pt x="6815" y="4286"/>
                  </a:lnTo>
                  <a:lnTo>
                    <a:pt x="6815" y="6042"/>
                  </a:lnTo>
                  <a:lnTo>
                    <a:pt x="5412" y="6042"/>
                  </a:lnTo>
                  <a:cubicBezTo>
                    <a:pt x="5322" y="6042"/>
                    <a:pt x="5247" y="6116"/>
                    <a:pt x="5247" y="6209"/>
                  </a:cubicBezTo>
                  <a:cubicBezTo>
                    <a:pt x="5247" y="6299"/>
                    <a:pt x="5322" y="6374"/>
                    <a:pt x="5412" y="6374"/>
                  </a:cubicBezTo>
                  <a:lnTo>
                    <a:pt x="6815" y="6374"/>
                  </a:lnTo>
                  <a:lnTo>
                    <a:pt x="6815" y="7035"/>
                  </a:lnTo>
                  <a:lnTo>
                    <a:pt x="3308" y="7035"/>
                  </a:lnTo>
                  <a:cubicBezTo>
                    <a:pt x="3271" y="6777"/>
                    <a:pt x="3148" y="6548"/>
                    <a:pt x="2974" y="6374"/>
                  </a:cubicBezTo>
                  <a:lnTo>
                    <a:pt x="4746" y="6374"/>
                  </a:lnTo>
                  <a:cubicBezTo>
                    <a:pt x="4838" y="6374"/>
                    <a:pt x="4913" y="6299"/>
                    <a:pt x="4913" y="6209"/>
                  </a:cubicBezTo>
                  <a:cubicBezTo>
                    <a:pt x="4913" y="6116"/>
                    <a:pt x="4838" y="6042"/>
                    <a:pt x="4746" y="6042"/>
                  </a:cubicBezTo>
                  <a:lnTo>
                    <a:pt x="338" y="6042"/>
                  </a:lnTo>
                  <a:lnTo>
                    <a:pt x="338" y="5768"/>
                  </a:lnTo>
                  <a:lnTo>
                    <a:pt x="798" y="5768"/>
                  </a:lnTo>
                  <a:cubicBezTo>
                    <a:pt x="1012" y="5768"/>
                    <a:pt x="1188" y="5592"/>
                    <a:pt x="1188" y="5379"/>
                  </a:cubicBezTo>
                  <a:lnTo>
                    <a:pt x="1188" y="5173"/>
                  </a:lnTo>
                  <a:cubicBezTo>
                    <a:pt x="1188" y="4959"/>
                    <a:pt x="1012" y="4783"/>
                    <a:pt x="798" y="4783"/>
                  </a:cubicBezTo>
                  <a:lnTo>
                    <a:pt x="338" y="4783"/>
                  </a:lnTo>
                  <a:lnTo>
                    <a:pt x="338" y="3482"/>
                  </a:lnTo>
                  <a:cubicBezTo>
                    <a:pt x="338" y="3390"/>
                    <a:pt x="263" y="3315"/>
                    <a:pt x="171" y="3315"/>
                  </a:cubicBezTo>
                  <a:cubicBezTo>
                    <a:pt x="80" y="3315"/>
                    <a:pt x="6" y="3390"/>
                    <a:pt x="6" y="3482"/>
                  </a:cubicBezTo>
                  <a:lnTo>
                    <a:pt x="6" y="6845"/>
                  </a:lnTo>
                  <a:cubicBezTo>
                    <a:pt x="6" y="7135"/>
                    <a:pt x="238" y="7368"/>
                    <a:pt x="526" y="7368"/>
                  </a:cubicBezTo>
                  <a:lnTo>
                    <a:pt x="1015" y="7368"/>
                  </a:lnTo>
                  <a:cubicBezTo>
                    <a:pt x="1095" y="7929"/>
                    <a:pt x="1580" y="8361"/>
                    <a:pt x="2165" y="8361"/>
                  </a:cubicBezTo>
                  <a:cubicBezTo>
                    <a:pt x="2748" y="8361"/>
                    <a:pt x="3231" y="7927"/>
                    <a:pt x="3313" y="7368"/>
                  </a:cubicBezTo>
                  <a:lnTo>
                    <a:pt x="7541" y="7368"/>
                  </a:lnTo>
                  <a:cubicBezTo>
                    <a:pt x="7621" y="7929"/>
                    <a:pt x="8105" y="8361"/>
                    <a:pt x="8690" y="8361"/>
                  </a:cubicBezTo>
                  <a:cubicBezTo>
                    <a:pt x="9329" y="8361"/>
                    <a:pt x="9850" y="7840"/>
                    <a:pt x="9850" y="7200"/>
                  </a:cubicBezTo>
                  <a:cubicBezTo>
                    <a:pt x="9850" y="6877"/>
                    <a:pt x="9717" y="6584"/>
                    <a:pt x="9500" y="6374"/>
                  </a:cubicBezTo>
                  <a:lnTo>
                    <a:pt x="11046" y="6374"/>
                  </a:lnTo>
                  <a:lnTo>
                    <a:pt x="11046" y="6845"/>
                  </a:lnTo>
                  <a:cubicBezTo>
                    <a:pt x="11046" y="6950"/>
                    <a:pt x="10963" y="7033"/>
                    <a:pt x="10858" y="7033"/>
                  </a:cubicBezTo>
                  <a:lnTo>
                    <a:pt x="10314" y="7033"/>
                  </a:lnTo>
                  <a:cubicBezTo>
                    <a:pt x="10223" y="7033"/>
                    <a:pt x="10147" y="7110"/>
                    <a:pt x="10147" y="7200"/>
                  </a:cubicBezTo>
                  <a:cubicBezTo>
                    <a:pt x="10147" y="7293"/>
                    <a:pt x="10223" y="7368"/>
                    <a:pt x="10314" y="7368"/>
                  </a:cubicBezTo>
                  <a:lnTo>
                    <a:pt x="10858" y="7368"/>
                  </a:lnTo>
                  <a:cubicBezTo>
                    <a:pt x="11148" y="7368"/>
                    <a:pt x="11381" y="7135"/>
                    <a:pt x="11381" y="6845"/>
                  </a:cubicBezTo>
                  <a:lnTo>
                    <a:pt x="11381" y="4650"/>
                  </a:lnTo>
                  <a:cubicBezTo>
                    <a:pt x="11375" y="4357"/>
                    <a:pt x="11139" y="4120"/>
                    <a:pt x="10846" y="4120"/>
                  </a:cubicBezTo>
                  <a:lnTo>
                    <a:pt x="10268" y="4120"/>
                  </a:lnTo>
                  <a:lnTo>
                    <a:pt x="9374" y="2158"/>
                  </a:lnTo>
                  <a:lnTo>
                    <a:pt x="10634" y="2158"/>
                  </a:lnTo>
                  <a:cubicBezTo>
                    <a:pt x="10815" y="2158"/>
                    <a:pt x="10984" y="2064"/>
                    <a:pt x="11082" y="1911"/>
                  </a:cubicBezTo>
                  <a:cubicBezTo>
                    <a:pt x="11180" y="1758"/>
                    <a:pt x="11192" y="1565"/>
                    <a:pt x="11114" y="1399"/>
                  </a:cubicBezTo>
                  <a:lnTo>
                    <a:pt x="10709" y="543"/>
                  </a:lnTo>
                  <a:cubicBezTo>
                    <a:pt x="10554" y="214"/>
                    <a:pt x="10218" y="1"/>
                    <a:pt x="9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78"/>
            <p:cNvSpPr/>
            <p:nvPr/>
          </p:nvSpPr>
          <p:spPr>
            <a:xfrm>
              <a:off x="1338206" y="4111477"/>
              <a:ext cx="14364" cy="9643"/>
            </a:xfrm>
            <a:custGeom>
              <a:avLst/>
              <a:gdLst/>
              <a:ahLst/>
              <a:cxnLst/>
              <a:rect l="l" t="t" r="r" b="b"/>
              <a:pathLst>
                <a:path w="499" h="335" extrusionOk="0">
                  <a:moveTo>
                    <a:pt x="168" y="0"/>
                  </a:moveTo>
                  <a:cubicBezTo>
                    <a:pt x="75" y="0"/>
                    <a:pt x="1" y="77"/>
                    <a:pt x="1" y="167"/>
                  </a:cubicBezTo>
                  <a:cubicBezTo>
                    <a:pt x="1" y="258"/>
                    <a:pt x="75" y="334"/>
                    <a:pt x="168" y="334"/>
                  </a:cubicBezTo>
                  <a:lnTo>
                    <a:pt x="331" y="334"/>
                  </a:lnTo>
                  <a:cubicBezTo>
                    <a:pt x="422" y="334"/>
                    <a:pt x="498" y="258"/>
                    <a:pt x="498" y="167"/>
                  </a:cubicBezTo>
                  <a:cubicBezTo>
                    <a:pt x="498" y="77"/>
                    <a:pt x="422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78"/>
            <p:cNvSpPr/>
            <p:nvPr/>
          </p:nvSpPr>
          <p:spPr>
            <a:xfrm>
              <a:off x="1243005" y="4111477"/>
              <a:ext cx="14335" cy="9643"/>
            </a:xfrm>
            <a:custGeom>
              <a:avLst/>
              <a:gdLst/>
              <a:ahLst/>
              <a:cxnLst/>
              <a:rect l="l" t="t" r="r" b="b"/>
              <a:pathLst>
                <a:path w="498" h="335" extrusionOk="0">
                  <a:moveTo>
                    <a:pt x="165" y="0"/>
                  </a:moveTo>
                  <a:cubicBezTo>
                    <a:pt x="75" y="0"/>
                    <a:pt x="0" y="77"/>
                    <a:pt x="0" y="167"/>
                  </a:cubicBezTo>
                  <a:cubicBezTo>
                    <a:pt x="0" y="258"/>
                    <a:pt x="75" y="334"/>
                    <a:pt x="165" y="334"/>
                  </a:cubicBezTo>
                  <a:lnTo>
                    <a:pt x="331" y="334"/>
                  </a:lnTo>
                  <a:cubicBezTo>
                    <a:pt x="421" y="334"/>
                    <a:pt x="498" y="258"/>
                    <a:pt x="498" y="167"/>
                  </a:cubicBezTo>
                  <a:cubicBezTo>
                    <a:pt x="498" y="77"/>
                    <a:pt x="42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78"/>
            <p:cNvSpPr/>
            <p:nvPr/>
          </p:nvSpPr>
          <p:spPr>
            <a:xfrm>
              <a:off x="1145126" y="4001364"/>
              <a:ext cx="46056" cy="9585"/>
            </a:xfrm>
            <a:custGeom>
              <a:avLst/>
              <a:gdLst/>
              <a:ahLst/>
              <a:cxnLst/>
              <a:rect l="l" t="t" r="r" b="b"/>
              <a:pathLst>
                <a:path w="1600" h="333" extrusionOk="0">
                  <a:moveTo>
                    <a:pt x="167" y="1"/>
                  </a:moveTo>
                  <a:cubicBezTo>
                    <a:pt x="76" y="1"/>
                    <a:pt x="0" y="75"/>
                    <a:pt x="0" y="168"/>
                  </a:cubicBezTo>
                  <a:cubicBezTo>
                    <a:pt x="0" y="258"/>
                    <a:pt x="76" y="333"/>
                    <a:pt x="167" y="333"/>
                  </a:cubicBezTo>
                  <a:lnTo>
                    <a:pt x="1433" y="333"/>
                  </a:lnTo>
                  <a:cubicBezTo>
                    <a:pt x="1523" y="333"/>
                    <a:pt x="1600" y="258"/>
                    <a:pt x="1600" y="168"/>
                  </a:cubicBezTo>
                  <a:cubicBezTo>
                    <a:pt x="1600" y="75"/>
                    <a:pt x="1523" y="1"/>
                    <a:pt x="1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78"/>
            <p:cNvSpPr/>
            <p:nvPr/>
          </p:nvSpPr>
          <p:spPr>
            <a:xfrm>
              <a:off x="1199305" y="4001364"/>
              <a:ext cx="18278" cy="9585"/>
            </a:xfrm>
            <a:custGeom>
              <a:avLst/>
              <a:gdLst/>
              <a:ahLst/>
              <a:cxnLst/>
              <a:rect l="l" t="t" r="r" b="b"/>
              <a:pathLst>
                <a:path w="635" h="333" extrusionOk="0">
                  <a:moveTo>
                    <a:pt x="167" y="1"/>
                  </a:moveTo>
                  <a:cubicBezTo>
                    <a:pt x="75" y="1"/>
                    <a:pt x="0" y="75"/>
                    <a:pt x="0" y="168"/>
                  </a:cubicBezTo>
                  <a:cubicBezTo>
                    <a:pt x="0" y="258"/>
                    <a:pt x="75" y="333"/>
                    <a:pt x="167" y="333"/>
                  </a:cubicBezTo>
                  <a:lnTo>
                    <a:pt x="469" y="333"/>
                  </a:lnTo>
                  <a:cubicBezTo>
                    <a:pt x="560" y="333"/>
                    <a:pt x="635" y="258"/>
                    <a:pt x="635" y="168"/>
                  </a:cubicBezTo>
                  <a:cubicBezTo>
                    <a:pt x="635" y="75"/>
                    <a:pt x="560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7" name="Google Shape;5477;p78"/>
          <p:cNvGrpSpPr/>
          <p:nvPr/>
        </p:nvGrpSpPr>
        <p:grpSpPr>
          <a:xfrm>
            <a:off x="7755907" y="3379517"/>
            <a:ext cx="205928" cy="327401"/>
            <a:chOff x="7755907" y="3303317"/>
            <a:chExt cx="205928" cy="327401"/>
          </a:xfrm>
        </p:grpSpPr>
        <p:sp>
          <p:nvSpPr>
            <p:cNvPr id="5478" name="Google Shape;5478;p78"/>
            <p:cNvSpPr/>
            <p:nvPr/>
          </p:nvSpPr>
          <p:spPr>
            <a:xfrm>
              <a:off x="7760282" y="3450509"/>
              <a:ext cx="197062" cy="175416"/>
            </a:xfrm>
            <a:custGeom>
              <a:avLst/>
              <a:gdLst/>
              <a:ahLst/>
              <a:cxnLst/>
              <a:rect l="l" t="t" r="r" b="b"/>
              <a:pathLst>
                <a:path w="6846" h="6094" extrusionOk="0">
                  <a:moveTo>
                    <a:pt x="474" y="1"/>
                  </a:moveTo>
                  <a:cubicBezTo>
                    <a:pt x="207" y="1"/>
                    <a:pt x="1" y="232"/>
                    <a:pt x="31" y="495"/>
                  </a:cubicBezTo>
                  <a:lnTo>
                    <a:pt x="596" y="5310"/>
                  </a:lnTo>
                  <a:cubicBezTo>
                    <a:pt x="648" y="5756"/>
                    <a:pt x="1028" y="6094"/>
                    <a:pt x="1478" y="6094"/>
                  </a:cubicBezTo>
                  <a:lnTo>
                    <a:pt x="5368" y="6094"/>
                  </a:lnTo>
                  <a:cubicBezTo>
                    <a:pt x="5820" y="6094"/>
                    <a:pt x="6197" y="5758"/>
                    <a:pt x="6250" y="5310"/>
                  </a:cubicBezTo>
                  <a:lnTo>
                    <a:pt x="6815" y="495"/>
                  </a:lnTo>
                  <a:cubicBezTo>
                    <a:pt x="6845" y="232"/>
                    <a:pt x="6639" y="1"/>
                    <a:pt x="6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78"/>
            <p:cNvSpPr/>
            <p:nvPr/>
          </p:nvSpPr>
          <p:spPr>
            <a:xfrm>
              <a:off x="7842731" y="3308154"/>
              <a:ext cx="33362" cy="52331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582" y="1"/>
                  </a:moveTo>
                  <a:cubicBezTo>
                    <a:pt x="517" y="1"/>
                    <a:pt x="452" y="30"/>
                    <a:pt x="409" y="88"/>
                  </a:cubicBezTo>
                  <a:lnTo>
                    <a:pt x="299" y="247"/>
                  </a:lnTo>
                  <a:cubicBezTo>
                    <a:pt x="105" y="524"/>
                    <a:pt x="0" y="855"/>
                    <a:pt x="0" y="1192"/>
                  </a:cubicBezTo>
                  <a:lnTo>
                    <a:pt x="0" y="1818"/>
                  </a:lnTo>
                  <a:lnTo>
                    <a:pt x="1159" y="1818"/>
                  </a:lnTo>
                  <a:lnTo>
                    <a:pt x="1159" y="1192"/>
                  </a:lnTo>
                  <a:cubicBezTo>
                    <a:pt x="1159" y="855"/>
                    <a:pt x="1054" y="524"/>
                    <a:pt x="860" y="247"/>
                  </a:cubicBezTo>
                  <a:lnTo>
                    <a:pt x="752" y="88"/>
                  </a:lnTo>
                  <a:cubicBezTo>
                    <a:pt x="711" y="30"/>
                    <a:pt x="647" y="1"/>
                    <a:pt x="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78"/>
            <p:cNvSpPr/>
            <p:nvPr/>
          </p:nvSpPr>
          <p:spPr>
            <a:xfrm>
              <a:off x="7827128" y="3325772"/>
              <a:ext cx="22683" cy="34715"/>
            </a:xfrm>
            <a:custGeom>
              <a:avLst/>
              <a:gdLst/>
              <a:ahLst/>
              <a:cxnLst/>
              <a:rect l="l" t="t" r="r" b="b"/>
              <a:pathLst>
                <a:path w="788" h="1206" extrusionOk="0">
                  <a:moveTo>
                    <a:pt x="205" y="1"/>
                  </a:moveTo>
                  <a:cubicBezTo>
                    <a:pt x="99" y="1"/>
                    <a:pt x="0" y="83"/>
                    <a:pt x="0" y="205"/>
                  </a:cubicBezTo>
                  <a:lnTo>
                    <a:pt x="0" y="434"/>
                  </a:lnTo>
                  <a:cubicBezTo>
                    <a:pt x="0" y="607"/>
                    <a:pt x="34" y="779"/>
                    <a:pt x="101" y="936"/>
                  </a:cubicBezTo>
                  <a:lnTo>
                    <a:pt x="213" y="1206"/>
                  </a:lnTo>
                  <a:lnTo>
                    <a:pt x="787" y="1202"/>
                  </a:lnTo>
                  <a:lnTo>
                    <a:pt x="787" y="861"/>
                  </a:lnTo>
                  <a:cubicBezTo>
                    <a:pt x="787" y="589"/>
                    <a:pt x="667" y="331"/>
                    <a:pt x="462" y="157"/>
                  </a:cubicBezTo>
                  <a:lnTo>
                    <a:pt x="338" y="51"/>
                  </a:lnTo>
                  <a:cubicBezTo>
                    <a:pt x="297" y="16"/>
                    <a:pt x="250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78"/>
            <p:cNvSpPr/>
            <p:nvPr/>
          </p:nvSpPr>
          <p:spPr>
            <a:xfrm>
              <a:off x="7869187" y="3325772"/>
              <a:ext cx="22625" cy="34715"/>
            </a:xfrm>
            <a:custGeom>
              <a:avLst/>
              <a:gdLst/>
              <a:ahLst/>
              <a:cxnLst/>
              <a:rect l="l" t="t" r="r" b="b"/>
              <a:pathLst>
                <a:path w="786" h="1206" extrusionOk="0">
                  <a:moveTo>
                    <a:pt x="581" y="1"/>
                  </a:moveTo>
                  <a:cubicBezTo>
                    <a:pt x="535" y="1"/>
                    <a:pt x="488" y="16"/>
                    <a:pt x="448" y="51"/>
                  </a:cubicBezTo>
                  <a:lnTo>
                    <a:pt x="324" y="157"/>
                  </a:lnTo>
                  <a:cubicBezTo>
                    <a:pt x="119" y="331"/>
                    <a:pt x="0" y="589"/>
                    <a:pt x="0" y="861"/>
                  </a:cubicBezTo>
                  <a:lnTo>
                    <a:pt x="0" y="1202"/>
                  </a:lnTo>
                  <a:lnTo>
                    <a:pt x="572" y="1206"/>
                  </a:lnTo>
                  <a:lnTo>
                    <a:pt x="686" y="936"/>
                  </a:lnTo>
                  <a:cubicBezTo>
                    <a:pt x="752" y="779"/>
                    <a:pt x="786" y="607"/>
                    <a:pt x="786" y="434"/>
                  </a:cubicBezTo>
                  <a:lnTo>
                    <a:pt x="786" y="205"/>
                  </a:lnTo>
                  <a:cubicBezTo>
                    <a:pt x="786" y="83"/>
                    <a:pt x="686" y="1"/>
                    <a:pt x="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78"/>
            <p:cNvSpPr/>
            <p:nvPr/>
          </p:nvSpPr>
          <p:spPr>
            <a:xfrm>
              <a:off x="7773352" y="3359051"/>
              <a:ext cx="172221" cy="91479"/>
            </a:xfrm>
            <a:custGeom>
              <a:avLst/>
              <a:gdLst/>
              <a:ahLst/>
              <a:cxnLst/>
              <a:rect l="l" t="t" r="r" b="b"/>
              <a:pathLst>
                <a:path w="5983" h="3178" extrusionOk="0">
                  <a:moveTo>
                    <a:pt x="2122" y="0"/>
                  </a:moveTo>
                  <a:cubicBezTo>
                    <a:pt x="1546" y="0"/>
                    <a:pt x="997" y="249"/>
                    <a:pt x="620" y="684"/>
                  </a:cubicBezTo>
                  <a:cubicBezTo>
                    <a:pt x="135" y="1241"/>
                    <a:pt x="0" y="2019"/>
                    <a:pt x="265" y="2707"/>
                  </a:cubicBezTo>
                  <a:lnTo>
                    <a:pt x="446" y="3178"/>
                  </a:lnTo>
                  <a:lnTo>
                    <a:pt x="5536" y="3178"/>
                  </a:lnTo>
                  <a:lnTo>
                    <a:pt x="5720" y="2707"/>
                  </a:lnTo>
                  <a:cubicBezTo>
                    <a:pt x="5983" y="2017"/>
                    <a:pt x="5848" y="1241"/>
                    <a:pt x="5364" y="684"/>
                  </a:cubicBezTo>
                  <a:cubicBezTo>
                    <a:pt x="4986" y="249"/>
                    <a:pt x="4440" y="0"/>
                    <a:pt x="3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78"/>
            <p:cNvSpPr/>
            <p:nvPr/>
          </p:nvSpPr>
          <p:spPr>
            <a:xfrm>
              <a:off x="7810229" y="3359051"/>
              <a:ext cx="98473" cy="91479"/>
            </a:xfrm>
            <a:custGeom>
              <a:avLst/>
              <a:gdLst/>
              <a:ahLst/>
              <a:cxnLst/>
              <a:rect l="l" t="t" r="r" b="b"/>
              <a:pathLst>
                <a:path w="3421" h="3178" extrusionOk="0">
                  <a:moveTo>
                    <a:pt x="1214" y="0"/>
                  </a:moveTo>
                  <a:cubicBezTo>
                    <a:pt x="886" y="0"/>
                    <a:pt x="573" y="249"/>
                    <a:pt x="356" y="684"/>
                  </a:cubicBezTo>
                  <a:cubicBezTo>
                    <a:pt x="81" y="1241"/>
                    <a:pt x="1" y="2019"/>
                    <a:pt x="155" y="2707"/>
                  </a:cubicBezTo>
                  <a:lnTo>
                    <a:pt x="258" y="3178"/>
                  </a:lnTo>
                  <a:lnTo>
                    <a:pt x="3168" y="3178"/>
                  </a:lnTo>
                  <a:lnTo>
                    <a:pt x="3271" y="2707"/>
                  </a:lnTo>
                  <a:cubicBezTo>
                    <a:pt x="3420" y="2017"/>
                    <a:pt x="3342" y="1241"/>
                    <a:pt x="3065" y="684"/>
                  </a:cubicBezTo>
                  <a:cubicBezTo>
                    <a:pt x="2850" y="249"/>
                    <a:pt x="2537" y="0"/>
                    <a:pt x="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78"/>
            <p:cNvSpPr/>
            <p:nvPr/>
          </p:nvSpPr>
          <p:spPr>
            <a:xfrm>
              <a:off x="7843479" y="3359051"/>
              <a:ext cx="31951" cy="91479"/>
            </a:xfrm>
            <a:custGeom>
              <a:avLst/>
              <a:gdLst/>
              <a:ahLst/>
              <a:cxnLst/>
              <a:rect l="l" t="t" r="r" b="b"/>
              <a:pathLst>
                <a:path w="1110" h="3178" extrusionOk="0">
                  <a:moveTo>
                    <a:pt x="395" y="0"/>
                  </a:moveTo>
                  <a:cubicBezTo>
                    <a:pt x="289" y="0"/>
                    <a:pt x="186" y="249"/>
                    <a:pt x="116" y="684"/>
                  </a:cubicBezTo>
                  <a:cubicBezTo>
                    <a:pt x="27" y="1241"/>
                    <a:pt x="1" y="2019"/>
                    <a:pt x="51" y="2707"/>
                  </a:cubicBezTo>
                  <a:lnTo>
                    <a:pt x="84" y="3178"/>
                  </a:lnTo>
                  <a:lnTo>
                    <a:pt x="1026" y="3178"/>
                  </a:lnTo>
                  <a:lnTo>
                    <a:pt x="1058" y="2707"/>
                  </a:lnTo>
                  <a:cubicBezTo>
                    <a:pt x="1110" y="2017"/>
                    <a:pt x="1085" y="1241"/>
                    <a:pt x="994" y="684"/>
                  </a:cubicBezTo>
                  <a:cubicBezTo>
                    <a:pt x="923" y="249"/>
                    <a:pt x="824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78"/>
            <p:cNvSpPr/>
            <p:nvPr/>
          </p:nvSpPr>
          <p:spPr>
            <a:xfrm>
              <a:off x="7775684" y="3588777"/>
              <a:ext cx="166262" cy="37161"/>
            </a:xfrm>
            <a:custGeom>
              <a:avLst/>
              <a:gdLst/>
              <a:ahLst/>
              <a:cxnLst/>
              <a:rect l="l" t="t" r="r" b="b"/>
              <a:pathLst>
                <a:path w="5776" h="1291" extrusionOk="0">
                  <a:moveTo>
                    <a:pt x="1" y="0"/>
                  </a:moveTo>
                  <a:lnTo>
                    <a:pt x="61" y="507"/>
                  </a:lnTo>
                  <a:cubicBezTo>
                    <a:pt x="115" y="955"/>
                    <a:pt x="493" y="1291"/>
                    <a:pt x="943" y="1291"/>
                  </a:cubicBezTo>
                  <a:lnTo>
                    <a:pt x="4833" y="1291"/>
                  </a:lnTo>
                  <a:cubicBezTo>
                    <a:pt x="5285" y="1291"/>
                    <a:pt x="5665" y="953"/>
                    <a:pt x="5715" y="507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78"/>
            <p:cNvSpPr/>
            <p:nvPr/>
          </p:nvSpPr>
          <p:spPr>
            <a:xfrm>
              <a:off x="7760282" y="3450567"/>
              <a:ext cx="60420" cy="175473"/>
            </a:xfrm>
            <a:custGeom>
              <a:avLst/>
              <a:gdLst/>
              <a:ahLst/>
              <a:cxnLst/>
              <a:rect l="l" t="t" r="r" b="b"/>
              <a:pathLst>
                <a:path w="2099" h="6096" extrusionOk="0">
                  <a:moveTo>
                    <a:pt x="474" y="1"/>
                  </a:moveTo>
                  <a:cubicBezTo>
                    <a:pt x="207" y="1"/>
                    <a:pt x="1" y="232"/>
                    <a:pt x="33" y="497"/>
                  </a:cubicBezTo>
                  <a:lnTo>
                    <a:pt x="596" y="5310"/>
                  </a:lnTo>
                  <a:cubicBezTo>
                    <a:pt x="650" y="5759"/>
                    <a:pt x="1028" y="6095"/>
                    <a:pt x="1478" y="6095"/>
                  </a:cubicBezTo>
                  <a:lnTo>
                    <a:pt x="2098" y="6095"/>
                  </a:lnTo>
                  <a:cubicBezTo>
                    <a:pt x="1647" y="6095"/>
                    <a:pt x="1270" y="5756"/>
                    <a:pt x="1217" y="5310"/>
                  </a:cubicBezTo>
                  <a:lnTo>
                    <a:pt x="651" y="497"/>
                  </a:lnTo>
                  <a:cubicBezTo>
                    <a:pt x="621" y="232"/>
                    <a:pt x="827" y="1"/>
                    <a:pt x="109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78"/>
            <p:cNvSpPr/>
            <p:nvPr/>
          </p:nvSpPr>
          <p:spPr>
            <a:xfrm>
              <a:off x="7775684" y="3588806"/>
              <a:ext cx="45020" cy="37248"/>
            </a:xfrm>
            <a:custGeom>
              <a:avLst/>
              <a:gdLst/>
              <a:ahLst/>
              <a:cxnLst/>
              <a:rect l="l" t="t" r="r" b="b"/>
              <a:pathLst>
                <a:path w="1564" h="1294" extrusionOk="0">
                  <a:moveTo>
                    <a:pt x="1" y="1"/>
                  </a:moveTo>
                  <a:lnTo>
                    <a:pt x="61" y="508"/>
                  </a:lnTo>
                  <a:cubicBezTo>
                    <a:pt x="115" y="957"/>
                    <a:pt x="493" y="1293"/>
                    <a:pt x="943" y="1293"/>
                  </a:cubicBezTo>
                  <a:lnTo>
                    <a:pt x="1563" y="1293"/>
                  </a:lnTo>
                  <a:cubicBezTo>
                    <a:pt x="1112" y="1293"/>
                    <a:pt x="735" y="954"/>
                    <a:pt x="682" y="508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78"/>
            <p:cNvSpPr/>
            <p:nvPr/>
          </p:nvSpPr>
          <p:spPr>
            <a:xfrm>
              <a:off x="7755907" y="3303317"/>
              <a:ext cx="205928" cy="327401"/>
            </a:xfrm>
            <a:custGeom>
              <a:avLst/>
              <a:gdLst/>
              <a:ahLst/>
              <a:cxnLst/>
              <a:rect l="l" t="t" r="r" b="b"/>
              <a:pathLst>
                <a:path w="7154" h="11374" extrusionOk="0">
                  <a:moveTo>
                    <a:pt x="4516" y="949"/>
                  </a:moveTo>
                  <a:cubicBezTo>
                    <a:pt x="4520" y="949"/>
                    <a:pt x="4525" y="950"/>
                    <a:pt x="4530" y="951"/>
                  </a:cubicBezTo>
                  <a:cubicBezTo>
                    <a:pt x="4545" y="959"/>
                    <a:pt x="4552" y="969"/>
                    <a:pt x="4552" y="985"/>
                  </a:cubicBezTo>
                  <a:lnTo>
                    <a:pt x="4552" y="1214"/>
                  </a:lnTo>
                  <a:cubicBezTo>
                    <a:pt x="4552" y="1366"/>
                    <a:pt x="4523" y="1511"/>
                    <a:pt x="4463" y="1652"/>
                  </a:cubicBezTo>
                  <a:lnTo>
                    <a:pt x="4413" y="1767"/>
                  </a:lnTo>
                  <a:lnTo>
                    <a:pt x="4099" y="1767"/>
                  </a:lnTo>
                  <a:lnTo>
                    <a:pt x="4099" y="1641"/>
                  </a:lnTo>
                  <a:cubicBezTo>
                    <a:pt x="4100" y="1421"/>
                    <a:pt x="4198" y="1209"/>
                    <a:pt x="4365" y="1065"/>
                  </a:cubicBezTo>
                  <a:lnTo>
                    <a:pt x="4490" y="959"/>
                  </a:lnTo>
                  <a:cubicBezTo>
                    <a:pt x="4499" y="952"/>
                    <a:pt x="4507" y="949"/>
                    <a:pt x="4516" y="949"/>
                  </a:cubicBezTo>
                  <a:close/>
                  <a:moveTo>
                    <a:pt x="2682" y="949"/>
                  </a:moveTo>
                  <a:cubicBezTo>
                    <a:pt x="2691" y="949"/>
                    <a:pt x="2698" y="952"/>
                    <a:pt x="2705" y="959"/>
                  </a:cubicBezTo>
                  <a:lnTo>
                    <a:pt x="2830" y="1065"/>
                  </a:lnTo>
                  <a:cubicBezTo>
                    <a:pt x="2998" y="1209"/>
                    <a:pt x="3094" y="1421"/>
                    <a:pt x="3094" y="1643"/>
                  </a:cubicBezTo>
                  <a:lnTo>
                    <a:pt x="3094" y="1769"/>
                  </a:lnTo>
                  <a:lnTo>
                    <a:pt x="2778" y="1769"/>
                  </a:lnTo>
                  <a:lnTo>
                    <a:pt x="2730" y="1653"/>
                  </a:lnTo>
                  <a:cubicBezTo>
                    <a:pt x="2671" y="1515"/>
                    <a:pt x="2641" y="1367"/>
                    <a:pt x="2641" y="1216"/>
                  </a:cubicBezTo>
                  <a:lnTo>
                    <a:pt x="2643" y="985"/>
                  </a:lnTo>
                  <a:cubicBezTo>
                    <a:pt x="2643" y="969"/>
                    <a:pt x="2650" y="959"/>
                    <a:pt x="2666" y="951"/>
                  </a:cubicBezTo>
                  <a:cubicBezTo>
                    <a:pt x="2672" y="950"/>
                    <a:pt x="2677" y="949"/>
                    <a:pt x="2682" y="949"/>
                  </a:cubicBezTo>
                  <a:close/>
                  <a:moveTo>
                    <a:pt x="3594" y="335"/>
                  </a:moveTo>
                  <a:cubicBezTo>
                    <a:pt x="3603" y="335"/>
                    <a:pt x="3619" y="336"/>
                    <a:pt x="3628" y="352"/>
                  </a:cubicBezTo>
                  <a:lnTo>
                    <a:pt x="3740" y="511"/>
                  </a:lnTo>
                  <a:cubicBezTo>
                    <a:pt x="3846" y="664"/>
                    <a:pt x="3921" y="834"/>
                    <a:pt x="3965" y="1014"/>
                  </a:cubicBezTo>
                  <a:cubicBezTo>
                    <a:pt x="3837" y="1197"/>
                    <a:pt x="3768" y="1417"/>
                    <a:pt x="3768" y="1643"/>
                  </a:cubicBezTo>
                  <a:lnTo>
                    <a:pt x="3768" y="1769"/>
                  </a:lnTo>
                  <a:lnTo>
                    <a:pt x="3429" y="1769"/>
                  </a:lnTo>
                  <a:lnTo>
                    <a:pt x="3429" y="1643"/>
                  </a:lnTo>
                  <a:cubicBezTo>
                    <a:pt x="3429" y="1414"/>
                    <a:pt x="3357" y="1191"/>
                    <a:pt x="3226" y="1010"/>
                  </a:cubicBezTo>
                  <a:cubicBezTo>
                    <a:pt x="3270" y="831"/>
                    <a:pt x="3345" y="664"/>
                    <a:pt x="3452" y="511"/>
                  </a:cubicBezTo>
                  <a:lnTo>
                    <a:pt x="3562" y="352"/>
                  </a:lnTo>
                  <a:cubicBezTo>
                    <a:pt x="3572" y="336"/>
                    <a:pt x="3585" y="335"/>
                    <a:pt x="3594" y="335"/>
                  </a:cubicBezTo>
                  <a:close/>
                  <a:moveTo>
                    <a:pt x="4095" y="2100"/>
                  </a:moveTo>
                  <a:cubicBezTo>
                    <a:pt x="4358" y="2100"/>
                    <a:pt x="4616" y="2316"/>
                    <a:pt x="4802" y="2691"/>
                  </a:cubicBezTo>
                  <a:cubicBezTo>
                    <a:pt x="5065" y="3216"/>
                    <a:pt x="5137" y="3948"/>
                    <a:pt x="4993" y="4604"/>
                  </a:cubicBezTo>
                  <a:lnTo>
                    <a:pt x="4916" y="4943"/>
                  </a:lnTo>
                  <a:lnTo>
                    <a:pt x="4248" y="4943"/>
                  </a:lnTo>
                  <a:lnTo>
                    <a:pt x="4269" y="4654"/>
                  </a:lnTo>
                  <a:cubicBezTo>
                    <a:pt x="4282" y="4511"/>
                    <a:pt x="4287" y="4364"/>
                    <a:pt x="4292" y="4218"/>
                  </a:cubicBezTo>
                  <a:lnTo>
                    <a:pt x="4497" y="4218"/>
                  </a:lnTo>
                  <a:cubicBezTo>
                    <a:pt x="4587" y="4218"/>
                    <a:pt x="4664" y="4142"/>
                    <a:pt x="4664" y="4051"/>
                  </a:cubicBezTo>
                  <a:cubicBezTo>
                    <a:pt x="4664" y="3960"/>
                    <a:pt x="4587" y="3884"/>
                    <a:pt x="4497" y="3884"/>
                  </a:cubicBezTo>
                  <a:lnTo>
                    <a:pt x="4294" y="3884"/>
                  </a:lnTo>
                  <a:cubicBezTo>
                    <a:pt x="4294" y="3635"/>
                    <a:pt x="4283" y="3388"/>
                    <a:pt x="4266" y="3155"/>
                  </a:cubicBezTo>
                  <a:lnTo>
                    <a:pt x="4426" y="3155"/>
                  </a:lnTo>
                  <a:cubicBezTo>
                    <a:pt x="4516" y="3155"/>
                    <a:pt x="4593" y="3081"/>
                    <a:pt x="4593" y="2988"/>
                  </a:cubicBezTo>
                  <a:cubicBezTo>
                    <a:pt x="4593" y="2898"/>
                    <a:pt x="4516" y="2823"/>
                    <a:pt x="4426" y="2823"/>
                  </a:cubicBezTo>
                  <a:lnTo>
                    <a:pt x="4232" y="2823"/>
                  </a:lnTo>
                  <a:cubicBezTo>
                    <a:pt x="4223" y="2743"/>
                    <a:pt x="4212" y="2665"/>
                    <a:pt x="4202" y="2592"/>
                  </a:cubicBezTo>
                  <a:cubicBezTo>
                    <a:pt x="4168" y="2389"/>
                    <a:pt x="4131" y="2228"/>
                    <a:pt x="4086" y="2100"/>
                  </a:cubicBezTo>
                  <a:close/>
                  <a:moveTo>
                    <a:pt x="3110" y="2103"/>
                  </a:moveTo>
                  <a:cubicBezTo>
                    <a:pt x="3066" y="2229"/>
                    <a:pt x="3025" y="2391"/>
                    <a:pt x="2995" y="2594"/>
                  </a:cubicBezTo>
                  <a:cubicBezTo>
                    <a:pt x="2982" y="2667"/>
                    <a:pt x="2972" y="2745"/>
                    <a:pt x="2963" y="2825"/>
                  </a:cubicBezTo>
                  <a:lnTo>
                    <a:pt x="2769" y="2825"/>
                  </a:lnTo>
                  <a:cubicBezTo>
                    <a:pt x="2678" y="2825"/>
                    <a:pt x="2604" y="2901"/>
                    <a:pt x="2604" y="2992"/>
                  </a:cubicBezTo>
                  <a:cubicBezTo>
                    <a:pt x="2604" y="3082"/>
                    <a:pt x="2678" y="3159"/>
                    <a:pt x="2769" y="3159"/>
                  </a:cubicBezTo>
                  <a:lnTo>
                    <a:pt x="2931" y="3159"/>
                  </a:lnTo>
                  <a:cubicBezTo>
                    <a:pt x="2913" y="3388"/>
                    <a:pt x="2902" y="3635"/>
                    <a:pt x="2901" y="3888"/>
                  </a:cubicBezTo>
                  <a:lnTo>
                    <a:pt x="2700" y="3888"/>
                  </a:lnTo>
                  <a:cubicBezTo>
                    <a:pt x="2607" y="3888"/>
                    <a:pt x="2533" y="3962"/>
                    <a:pt x="2533" y="4053"/>
                  </a:cubicBezTo>
                  <a:cubicBezTo>
                    <a:pt x="2533" y="4145"/>
                    <a:pt x="2607" y="4220"/>
                    <a:pt x="2700" y="4220"/>
                  </a:cubicBezTo>
                  <a:lnTo>
                    <a:pt x="2904" y="4220"/>
                  </a:lnTo>
                  <a:cubicBezTo>
                    <a:pt x="2908" y="4367"/>
                    <a:pt x="2915" y="4513"/>
                    <a:pt x="2926" y="4655"/>
                  </a:cubicBezTo>
                  <a:lnTo>
                    <a:pt x="2945" y="4947"/>
                  </a:lnTo>
                  <a:lnTo>
                    <a:pt x="2277" y="4947"/>
                  </a:lnTo>
                  <a:lnTo>
                    <a:pt x="2204" y="4606"/>
                  </a:lnTo>
                  <a:cubicBezTo>
                    <a:pt x="2060" y="3952"/>
                    <a:pt x="2133" y="3221"/>
                    <a:pt x="2392" y="2693"/>
                  </a:cubicBezTo>
                  <a:cubicBezTo>
                    <a:pt x="2579" y="2318"/>
                    <a:pt x="2837" y="2103"/>
                    <a:pt x="3101" y="2103"/>
                  </a:cubicBezTo>
                  <a:close/>
                  <a:moveTo>
                    <a:pt x="3722" y="2103"/>
                  </a:moveTo>
                  <a:cubicBezTo>
                    <a:pt x="3748" y="2142"/>
                    <a:pt x="3814" y="2276"/>
                    <a:pt x="3875" y="2647"/>
                  </a:cubicBezTo>
                  <a:cubicBezTo>
                    <a:pt x="3963" y="3194"/>
                    <a:pt x="3988" y="3953"/>
                    <a:pt x="3939" y="4630"/>
                  </a:cubicBezTo>
                  <a:lnTo>
                    <a:pt x="3915" y="4947"/>
                  </a:lnTo>
                  <a:lnTo>
                    <a:pt x="3283" y="4947"/>
                  </a:lnTo>
                  <a:lnTo>
                    <a:pt x="3260" y="4630"/>
                  </a:lnTo>
                  <a:cubicBezTo>
                    <a:pt x="3210" y="3953"/>
                    <a:pt x="3235" y="3194"/>
                    <a:pt x="3324" y="2647"/>
                  </a:cubicBezTo>
                  <a:cubicBezTo>
                    <a:pt x="3384" y="2276"/>
                    <a:pt x="3450" y="2146"/>
                    <a:pt x="3476" y="2103"/>
                  </a:cubicBezTo>
                  <a:close/>
                  <a:moveTo>
                    <a:pt x="4834" y="2140"/>
                  </a:moveTo>
                  <a:cubicBezTo>
                    <a:pt x="5224" y="2219"/>
                    <a:pt x="5579" y="2425"/>
                    <a:pt x="5846" y="2729"/>
                  </a:cubicBezTo>
                  <a:cubicBezTo>
                    <a:pt x="6290" y="3241"/>
                    <a:pt x="6414" y="3952"/>
                    <a:pt x="6169" y="4582"/>
                  </a:cubicBezTo>
                  <a:lnTo>
                    <a:pt x="6029" y="4947"/>
                  </a:lnTo>
                  <a:lnTo>
                    <a:pt x="5261" y="4947"/>
                  </a:lnTo>
                  <a:lnTo>
                    <a:pt x="5321" y="4680"/>
                  </a:lnTo>
                  <a:cubicBezTo>
                    <a:pt x="5353" y="4529"/>
                    <a:pt x="5376" y="4376"/>
                    <a:pt x="5389" y="4220"/>
                  </a:cubicBezTo>
                  <a:lnTo>
                    <a:pt x="5574" y="4220"/>
                  </a:lnTo>
                  <a:cubicBezTo>
                    <a:pt x="5664" y="4220"/>
                    <a:pt x="5741" y="4145"/>
                    <a:pt x="5741" y="4053"/>
                  </a:cubicBezTo>
                  <a:cubicBezTo>
                    <a:pt x="5741" y="3962"/>
                    <a:pt x="5664" y="3888"/>
                    <a:pt x="5574" y="3888"/>
                  </a:cubicBezTo>
                  <a:lnTo>
                    <a:pt x="5401" y="3888"/>
                  </a:lnTo>
                  <a:cubicBezTo>
                    <a:pt x="5398" y="3639"/>
                    <a:pt x="5369" y="3392"/>
                    <a:pt x="5316" y="3159"/>
                  </a:cubicBezTo>
                  <a:lnTo>
                    <a:pt x="5504" y="3159"/>
                  </a:lnTo>
                  <a:cubicBezTo>
                    <a:pt x="5597" y="3159"/>
                    <a:pt x="5671" y="3082"/>
                    <a:pt x="5671" y="2992"/>
                  </a:cubicBezTo>
                  <a:cubicBezTo>
                    <a:pt x="5671" y="2901"/>
                    <a:pt x="5597" y="2825"/>
                    <a:pt x="5504" y="2825"/>
                  </a:cubicBezTo>
                  <a:lnTo>
                    <a:pt x="5220" y="2825"/>
                  </a:lnTo>
                  <a:cubicBezTo>
                    <a:pt x="5188" y="2727"/>
                    <a:pt x="5147" y="2635"/>
                    <a:pt x="5103" y="2547"/>
                  </a:cubicBezTo>
                  <a:cubicBezTo>
                    <a:pt x="5025" y="2389"/>
                    <a:pt x="4934" y="2254"/>
                    <a:pt x="4834" y="2140"/>
                  </a:cubicBezTo>
                  <a:close/>
                  <a:moveTo>
                    <a:pt x="3597" y="1"/>
                  </a:moveTo>
                  <a:cubicBezTo>
                    <a:pt x="3475" y="1"/>
                    <a:pt x="3359" y="61"/>
                    <a:pt x="3290" y="161"/>
                  </a:cubicBezTo>
                  <a:lnTo>
                    <a:pt x="3180" y="319"/>
                  </a:lnTo>
                  <a:cubicBezTo>
                    <a:pt x="3087" y="450"/>
                    <a:pt x="3014" y="589"/>
                    <a:pt x="2961" y="736"/>
                  </a:cubicBezTo>
                  <a:lnTo>
                    <a:pt x="2924" y="703"/>
                  </a:lnTo>
                  <a:cubicBezTo>
                    <a:pt x="2854" y="643"/>
                    <a:pt x="2769" y="612"/>
                    <a:pt x="2683" y="612"/>
                  </a:cubicBezTo>
                  <a:cubicBezTo>
                    <a:pt x="2630" y="612"/>
                    <a:pt x="2576" y="624"/>
                    <a:pt x="2526" y="648"/>
                  </a:cubicBezTo>
                  <a:cubicBezTo>
                    <a:pt x="2392" y="710"/>
                    <a:pt x="2311" y="838"/>
                    <a:pt x="2311" y="985"/>
                  </a:cubicBezTo>
                  <a:lnTo>
                    <a:pt x="2311" y="1214"/>
                  </a:lnTo>
                  <a:cubicBezTo>
                    <a:pt x="2311" y="1410"/>
                    <a:pt x="2348" y="1600"/>
                    <a:pt x="2424" y="1780"/>
                  </a:cubicBezTo>
                  <a:lnTo>
                    <a:pt x="2428" y="1789"/>
                  </a:lnTo>
                  <a:cubicBezTo>
                    <a:pt x="1918" y="1860"/>
                    <a:pt x="1447" y="2116"/>
                    <a:pt x="1102" y="2508"/>
                  </a:cubicBezTo>
                  <a:cubicBezTo>
                    <a:pt x="1017" y="2606"/>
                    <a:pt x="942" y="2711"/>
                    <a:pt x="874" y="2823"/>
                  </a:cubicBezTo>
                  <a:lnTo>
                    <a:pt x="613" y="2823"/>
                  </a:lnTo>
                  <a:cubicBezTo>
                    <a:pt x="523" y="2823"/>
                    <a:pt x="446" y="2898"/>
                    <a:pt x="446" y="2988"/>
                  </a:cubicBezTo>
                  <a:cubicBezTo>
                    <a:pt x="446" y="3081"/>
                    <a:pt x="523" y="3155"/>
                    <a:pt x="613" y="3155"/>
                  </a:cubicBezTo>
                  <a:lnTo>
                    <a:pt x="715" y="3155"/>
                  </a:lnTo>
                  <a:cubicBezTo>
                    <a:pt x="626" y="3388"/>
                    <a:pt x="579" y="3635"/>
                    <a:pt x="572" y="3884"/>
                  </a:cubicBezTo>
                  <a:lnTo>
                    <a:pt x="398" y="3884"/>
                  </a:lnTo>
                  <a:cubicBezTo>
                    <a:pt x="306" y="3884"/>
                    <a:pt x="231" y="3960"/>
                    <a:pt x="231" y="4051"/>
                  </a:cubicBezTo>
                  <a:cubicBezTo>
                    <a:pt x="231" y="4142"/>
                    <a:pt x="306" y="4218"/>
                    <a:pt x="398" y="4218"/>
                  </a:cubicBezTo>
                  <a:lnTo>
                    <a:pt x="594" y="4218"/>
                  </a:lnTo>
                  <a:cubicBezTo>
                    <a:pt x="611" y="4343"/>
                    <a:pt x="638" y="4467"/>
                    <a:pt x="677" y="4586"/>
                  </a:cubicBezTo>
                  <a:cubicBezTo>
                    <a:pt x="700" y="4656"/>
                    <a:pt x="765" y="4702"/>
                    <a:pt x="835" y="4702"/>
                  </a:cubicBezTo>
                  <a:cubicBezTo>
                    <a:pt x="852" y="4702"/>
                    <a:pt x="870" y="4699"/>
                    <a:pt x="887" y="4693"/>
                  </a:cubicBezTo>
                  <a:cubicBezTo>
                    <a:pt x="972" y="4664"/>
                    <a:pt x="1022" y="4572"/>
                    <a:pt x="994" y="4485"/>
                  </a:cubicBezTo>
                  <a:cubicBezTo>
                    <a:pt x="798" y="3880"/>
                    <a:pt x="935" y="3207"/>
                    <a:pt x="1353" y="2729"/>
                  </a:cubicBezTo>
                  <a:cubicBezTo>
                    <a:pt x="1617" y="2425"/>
                    <a:pt x="1975" y="2219"/>
                    <a:pt x="2364" y="2139"/>
                  </a:cubicBezTo>
                  <a:lnTo>
                    <a:pt x="2364" y="2139"/>
                  </a:lnTo>
                  <a:cubicBezTo>
                    <a:pt x="2264" y="2252"/>
                    <a:pt x="2172" y="2387"/>
                    <a:pt x="2096" y="2546"/>
                  </a:cubicBezTo>
                  <a:cubicBezTo>
                    <a:pt x="2051" y="2635"/>
                    <a:pt x="2012" y="2727"/>
                    <a:pt x="1976" y="2823"/>
                  </a:cubicBezTo>
                  <a:lnTo>
                    <a:pt x="1692" y="2823"/>
                  </a:lnTo>
                  <a:cubicBezTo>
                    <a:pt x="1601" y="2823"/>
                    <a:pt x="1527" y="2898"/>
                    <a:pt x="1527" y="2990"/>
                  </a:cubicBezTo>
                  <a:cubicBezTo>
                    <a:pt x="1527" y="3081"/>
                    <a:pt x="1601" y="3155"/>
                    <a:pt x="1692" y="3155"/>
                  </a:cubicBezTo>
                  <a:lnTo>
                    <a:pt x="1882" y="3155"/>
                  </a:lnTo>
                  <a:cubicBezTo>
                    <a:pt x="1829" y="3390"/>
                    <a:pt x="1802" y="3635"/>
                    <a:pt x="1797" y="3884"/>
                  </a:cubicBezTo>
                  <a:lnTo>
                    <a:pt x="1625" y="3884"/>
                  </a:lnTo>
                  <a:cubicBezTo>
                    <a:pt x="1532" y="3884"/>
                    <a:pt x="1457" y="3960"/>
                    <a:pt x="1457" y="4051"/>
                  </a:cubicBezTo>
                  <a:cubicBezTo>
                    <a:pt x="1457" y="4142"/>
                    <a:pt x="1532" y="4218"/>
                    <a:pt x="1625" y="4218"/>
                  </a:cubicBezTo>
                  <a:lnTo>
                    <a:pt x="1808" y="4218"/>
                  </a:lnTo>
                  <a:cubicBezTo>
                    <a:pt x="1822" y="4373"/>
                    <a:pt x="1843" y="4527"/>
                    <a:pt x="1877" y="4678"/>
                  </a:cubicBezTo>
                  <a:lnTo>
                    <a:pt x="1937" y="4945"/>
                  </a:lnTo>
                  <a:lnTo>
                    <a:pt x="626" y="4945"/>
                  </a:lnTo>
                  <a:cubicBezTo>
                    <a:pt x="453" y="4945"/>
                    <a:pt x="286" y="5020"/>
                    <a:pt x="171" y="5149"/>
                  </a:cubicBezTo>
                  <a:cubicBezTo>
                    <a:pt x="55" y="5279"/>
                    <a:pt x="0" y="5453"/>
                    <a:pt x="20" y="5626"/>
                  </a:cubicBezTo>
                  <a:lnTo>
                    <a:pt x="585" y="10441"/>
                  </a:lnTo>
                  <a:cubicBezTo>
                    <a:pt x="647" y="10972"/>
                    <a:pt x="1097" y="11374"/>
                    <a:pt x="1633" y="11374"/>
                  </a:cubicBezTo>
                  <a:lnTo>
                    <a:pt x="5522" y="11374"/>
                  </a:lnTo>
                  <a:cubicBezTo>
                    <a:pt x="6059" y="11374"/>
                    <a:pt x="6509" y="10974"/>
                    <a:pt x="6571" y="10441"/>
                  </a:cubicBezTo>
                  <a:lnTo>
                    <a:pt x="6969" y="7039"/>
                  </a:lnTo>
                  <a:cubicBezTo>
                    <a:pt x="6980" y="6948"/>
                    <a:pt x="6914" y="6866"/>
                    <a:pt x="6823" y="6854"/>
                  </a:cubicBezTo>
                  <a:cubicBezTo>
                    <a:pt x="6817" y="6853"/>
                    <a:pt x="6810" y="6853"/>
                    <a:pt x="6804" y="6853"/>
                  </a:cubicBezTo>
                  <a:cubicBezTo>
                    <a:pt x="6720" y="6853"/>
                    <a:pt x="6648" y="6917"/>
                    <a:pt x="6638" y="7001"/>
                  </a:cubicBezTo>
                  <a:lnTo>
                    <a:pt x="6317" y="9747"/>
                  </a:lnTo>
                  <a:lnTo>
                    <a:pt x="5456" y="9747"/>
                  </a:lnTo>
                  <a:cubicBezTo>
                    <a:pt x="5366" y="9747"/>
                    <a:pt x="5289" y="9824"/>
                    <a:pt x="5289" y="9914"/>
                  </a:cubicBezTo>
                  <a:cubicBezTo>
                    <a:pt x="5289" y="10005"/>
                    <a:pt x="5366" y="10082"/>
                    <a:pt x="5456" y="10082"/>
                  </a:cubicBezTo>
                  <a:lnTo>
                    <a:pt x="6276" y="10082"/>
                  </a:lnTo>
                  <a:lnTo>
                    <a:pt x="6238" y="10403"/>
                  </a:lnTo>
                  <a:cubicBezTo>
                    <a:pt x="6196" y="10768"/>
                    <a:pt x="5887" y="11041"/>
                    <a:pt x="5520" y="11041"/>
                  </a:cubicBezTo>
                  <a:lnTo>
                    <a:pt x="1630" y="11041"/>
                  </a:lnTo>
                  <a:cubicBezTo>
                    <a:pt x="1264" y="11041"/>
                    <a:pt x="954" y="10768"/>
                    <a:pt x="914" y="10403"/>
                  </a:cubicBezTo>
                  <a:lnTo>
                    <a:pt x="874" y="10082"/>
                  </a:lnTo>
                  <a:lnTo>
                    <a:pt x="4815" y="10082"/>
                  </a:lnTo>
                  <a:cubicBezTo>
                    <a:pt x="4905" y="10082"/>
                    <a:pt x="4980" y="10005"/>
                    <a:pt x="4980" y="9914"/>
                  </a:cubicBezTo>
                  <a:cubicBezTo>
                    <a:pt x="4980" y="9824"/>
                    <a:pt x="4905" y="9747"/>
                    <a:pt x="4815" y="9747"/>
                  </a:cubicBezTo>
                  <a:lnTo>
                    <a:pt x="837" y="9747"/>
                  </a:lnTo>
                  <a:lnTo>
                    <a:pt x="350" y="5587"/>
                  </a:lnTo>
                  <a:cubicBezTo>
                    <a:pt x="341" y="5507"/>
                    <a:pt x="366" y="5428"/>
                    <a:pt x="419" y="5368"/>
                  </a:cubicBezTo>
                  <a:cubicBezTo>
                    <a:pt x="473" y="5309"/>
                    <a:pt x="546" y="5276"/>
                    <a:pt x="626" y="5276"/>
                  </a:cubicBezTo>
                  <a:lnTo>
                    <a:pt x="6526" y="5276"/>
                  </a:lnTo>
                  <a:cubicBezTo>
                    <a:pt x="6606" y="5276"/>
                    <a:pt x="6681" y="5309"/>
                    <a:pt x="6734" y="5368"/>
                  </a:cubicBezTo>
                  <a:cubicBezTo>
                    <a:pt x="6788" y="5428"/>
                    <a:pt x="6811" y="5507"/>
                    <a:pt x="6802" y="5587"/>
                  </a:cubicBezTo>
                  <a:lnTo>
                    <a:pt x="6720" y="6287"/>
                  </a:lnTo>
                  <a:cubicBezTo>
                    <a:pt x="6709" y="6378"/>
                    <a:pt x="6775" y="6459"/>
                    <a:pt x="6868" y="6470"/>
                  </a:cubicBezTo>
                  <a:cubicBezTo>
                    <a:pt x="6875" y="6471"/>
                    <a:pt x="6882" y="6471"/>
                    <a:pt x="6889" y="6471"/>
                  </a:cubicBezTo>
                  <a:cubicBezTo>
                    <a:pt x="6971" y="6471"/>
                    <a:pt x="7041" y="6408"/>
                    <a:pt x="7051" y="6324"/>
                  </a:cubicBezTo>
                  <a:lnTo>
                    <a:pt x="7134" y="5624"/>
                  </a:lnTo>
                  <a:cubicBezTo>
                    <a:pt x="7154" y="5455"/>
                    <a:pt x="7099" y="5283"/>
                    <a:pt x="6983" y="5151"/>
                  </a:cubicBezTo>
                  <a:cubicBezTo>
                    <a:pt x="6868" y="5020"/>
                    <a:pt x="6701" y="4947"/>
                    <a:pt x="6526" y="4947"/>
                  </a:cubicBezTo>
                  <a:lnTo>
                    <a:pt x="6388" y="4947"/>
                  </a:lnTo>
                  <a:lnTo>
                    <a:pt x="6480" y="4702"/>
                  </a:lnTo>
                  <a:cubicBezTo>
                    <a:pt x="6541" y="4543"/>
                    <a:pt x="6583" y="4382"/>
                    <a:pt x="6605" y="4218"/>
                  </a:cubicBezTo>
                  <a:lnTo>
                    <a:pt x="6798" y="4218"/>
                  </a:lnTo>
                  <a:cubicBezTo>
                    <a:pt x="6889" y="4218"/>
                    <a:pt x="6965" y="4142"/>
                    <a:pt x="6965" y="4051"/>
                  </a:cubicBezTo>
                  <a:cubicBezTo>
                    <a:pt x="6965" y="3960"/>
                    <a:pt x="6889" y="3884"/>
                    <a:pt x="6798" y="3884"/>
                  </a:cubicBezTo>
                  <a:lnTo>
                    <a:pt x="6624" y="3884"/>
                  </a:lnTo>
                  <a:cubicBezTo>
                    <a:pt x="6621" y="3635"/>
                    <a:pt x="6571" y="3388"/>
                    <a:pt x="6482" y="3155"/>
                  </a:cubicBezTo>
                  <a:lnTo>
                    <a:pt x="6583" y="3155"/>
                  </a:lnTo>
                  <a:cubicBezTo>
                    <a:pt x="6674" y="3155"/>
                    <a:pt x="6749" y="3081"/>
                    <a:pt x="6749" y="2988"/>
                  </a:cubicBezTo>
                  <a:cubicBezTo>
                    <a:pt x="6749" y="2898"/>
                    <a:pt x="6674" y="2823"/>
                    <a:pt x="6583" y="2823"/>
                  </a:cubicBezTo>
                  <a:lnTo>
                    <a:pt x="6322" y="2823"/>
                  </a:lnTo>
                  <a:cubicBezTo>
                    <a:pt x="6258" y="2713"/>
                    <a:pt x="6183" y="2606"/>
                    <a:pt x="6096" y="2508"/>
                  </a:cubicBezTo>
                  <a:cubicBezTo>
                    <a:pt x="5753" y="2114"/>
                    <a:pt x="5280" y="1861"/>
                    <a:pt x="4770" y="1789"/>
                  </a:cubicBezTo>
                  <a:lnTo>
                    <a:pt x="4774" y="1780"/>
                  </a:lnTo>
                  <a:cubicBezTo>
                    <a:pt x="4850" y="1600"/>
                    <a:pt x="4888" y="1410"/>
                    <a:pt x="4888" y="1214"/>
                  </a:cubicBezTo>
                  <a:lnTo>
                    <a:pt x="4888" y="985"/>
                  </a:lnTo>
                  <a:cubicBezTo>
                    <a:pt x="4888" y="838"/>
                    <a:pt x="4806" y="710"/>
                    <a:pt x="4673" y="648"/>
                  </a:cubicBezTo>
                  <a:cubicBezTo>
                    <a:pt x="4622" y="624"/>
                    <a:pt x="4569" y="612"/>
                    <a:pt x="4516" y="612"/>
                  </a:cubicBezTo>
                  <a:cubicBezTo>
                    <a:pt x="4430" y="612"/>
                    <a:pt x="4345" y="643"/>
                    <a:pt x="4275" y="703"/>
                  </a:cubicBezTo>
                  <a:lnTo>
                    <a:pt x="4232" y="740"/>
                  </a:lnTo>
                  <a:cubicBezTo>
                    <a:pt x="4179" y="592"/>
                    <a:pt x="4106" y="450"/>
                    <a:pt x="4015" y="319"/>
                  </a:cubicBezTo>
                  <a:lnTo>
                    <a:pt x="3903" y="161"/>
                  </a:lnTo>
                  <a:cubicBezTo>
                    <a:pt x="3832" y="61"/>
                    <a:pt x="3718" y="1"/>
                    <a:pt x="3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9" name="Google Shape;5489;p78"/>
          <p:cNvGrpSpPr/>
          <p:nvPr/>
        </p:nvGrpSpPr>
        <p:grpSpPr>
          <a:xfrm>
            <a:off x="6963694" y="3384469"/>
            <a:ext cx="328235" cy="317585"/>
            <a:chOff x="6963694" y="3308269"/>
            <a:chExt cx="328235" cy="317585"/>
          </a:xfrm>
        </p:grpSpPr>
        <p:sp>
          <p:nvSpPr>
            <p:cNvPr id="5490" name="Google Shape;5490;p78"/>
            <p:cNvSpPr/>
            <p:nvPr/>
          </p:nvSpPr>
          <p:spPr>
            <a:xfrm>
              <a:off x="7192932" y="3313134"/>
              <a:ext cx="61571" cy="63845"/>
            </a:xfrm>
            <a:custGeom>
              <a:avLst/>
              <a:gdLst/>
              <a:ahLst/>
              <a:cxnLst/>
              <a:rect l="l" t="t" r="r" b="b"/>
              <a:pathLst>
                <a:path w="2139" h="2218" extrusionOk="0">
                  <a:moveTo>
                    <a:pt x="993" y="1"/>
                  </a:moveTo>
                  <a:cubicBezTo>
                    <a:pt x="670" y="1"/>
                    <a:pt x="381" y="136"/>
                    <a:pt x="176" y="356"/>
                  </a:cubicBezTo>
                  <a:cubicBezTo>
                    <a:pt x="0" y="545"/>
                    <a:pt x="133" y="854"/>
                    <a:pt x="395" y="854"/>
                  </a:cubicBezTo>
                  <a:cubicBezTo>
                    <a:pt x="476" y="854"/>
                    <a:pt x="555" y="820"/>
                    <a:pt x="610" y="760"/>
                  </a:cubicBezTo>
                  <a:cubicBezTo>
                    <a:pt x="703" y="658"/>
                    <a:pt x="836" y="592"/>
                    <a:pt x="988" y="592"/>
                  </a:cubicBezTo>
                  <a:cubicBezTo>
                    <a:pt x="998" y="592"/>
                    <a:pt x="1007" y="592"/>
                    <a:pt x="1017" y="593"/>
                  </a:cubicBezTo>
                  <a:cubicBezTo>
                    <a:pt x="1269" y="605"/>
                    <a:pt x="1481" y="802"/>
                    <a:pt x="1507" y="1055"/>
                  </a:cubicBezTo>
                  <a:cubicBezTo>
                    <a:pt x="1536" y="1334"/>
                    <a:pt x="1347" y="1570"/>
                    <a:pt x="1090" y="1620"/>
                  </a:cubicBezTo>
                  <a:lnTo>
                    <a:pt x="1090" y="2217"/>
                  </a:lnTo>
                  <a:cubicBezTo>
                    <a:pt x="1680" y="2166"/>
                    <a:pt x="2138" y="1654"/>
                    <a:pt x="2101" y="1041"/>
                  </a:cubicBezTo>
                  <a:cubicBezTo>
                    <a:pt x="2065" y="484"/>
                    <a:pt x="1614" y="36"/>
                    <a:pt x="1058" y="3"/>
                  </a:cubicBezTo>
                  <a:cubicBezTo>
                    <a:pt x="1036" y="1"/>
                    <a:pt x="1014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78"/>
            <p:cNvSpPr/>
            <p:nvPr/>
          </p:nvSpPr>
          <p:spPr>
            <a:xfrm>
              <a:off x="7084949" y="3375460"/>
              <a:ext cx="183044" cy="227545"/>
            </a:xfrm>
            <a:custGeom>
              <a:avLst/>
              <a:gdLst/>
              <a:ahLst/>
              <a:cxnLst/>
              <a:rect l="l" t="t" r="r" b="b"/>
              <a:pathLst>
                <a:path w="6359" h="7905" extrusionOk="0">
                  <a:moveTo>
                    <a:pt x="1" y="1"/>
                  </a:moveTo>
                  <a:lnTo>
                    <a:pt x="1" y="7904"/>
                  </a:lnTo>
                  <a:lnTo>
                    <a:pt x="6358" y="7904"/>
                  </a:lnTo>
                  <a:lnTo>
                    <a:pt x="6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78"/>
            <p:cNvSpPr/>
            <p:nvPr/>
          </p:nvSpPr>
          <p:spPr>
            <a:xfrm>
              <a:off x="7084920" y="3375460"/>
              <a:ext cx="86182" cy="227488"/>
            </a:xfrm>
            <a:custGeom>
              <a:avLst/>
              <a:gdLst/>
              <a:ahLst/>
              <a:cxnLst/>
              <a:rect l="l" t="t" r="r" b="b"/>
              <a:pathLst>
                <a:path w="2994" h="7903" extrusionOk="0">
                  <a:moveTo>
                    <a:pt x="0" y="1"/>
                  </a:moveTo>
                  <a:lnTo>
                    <a:pt x="0" y="7903"/>
                  </a:lnTo>
                  <a:lnTo>
                    <a:pt x="2993" y="7903"/>
                  </a:lnTo>
                  <a:lnTo>
                    <a:pt x="2606" y="5821"/>
                  </a:lnTo>
                  <a:cubicBezTo>
                    <a:pt x="2544" y="5407"/>
                    <a:pt x="2085" y="5222"/>
                    <a:pt x="1875" y="5160"/>
                  </a:cubicBezTo>
                  <a:cubicBezTo>
                    <a:pt x="1811" y="5141"/>
                    <a:pt x="1756" y="5098"/>
                    <a:pt x="1717" y="5041"/>
                  </a:cubicBezTo>
                  <a:cubicBezTo>
                    <a:pt x="1616" y="4890"/>
                    <a:pt x="1477" y="4764"/>
                    <a:pt x="1308" y="4675"/>
                  </a:cubicBezTo>
                  <a:cubicBezTo>
                    <a:pt x="1296" y="4668"/>
                    <a:pt x="1287" y="4648"/>
                    <a:pt x="1282" y="4627"/>
                  </a:cubicBezTo>
                  <a:lnTo>
                    <a:pt x="1280" y="4614"/>
                  </a:lnTo>
                  <a:cubicBezTo>
                    <a:pt x="1228" y="4232"/>
                    <a:pt x="990" y="3916"/>
                    <a:pt x="660" y="3752"/>
                  </a:cubicBezTo>
                  <a:cubicBezTo>
                    <a:pt x="565" y="3706"/>
                    <a:pt x="505" y="3607"/>
                    <a:pt x="505" y="3500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78"/>
            <p:cNvSpPr/>
            <p:nvPr/>
          </p:nvSpPr>
          <p:spPr>
            <a:xfrm>
              <a:off x="7065862" y="3357410"/>
              <a:ext cx="221299" cy="25849"/>
            </a:xfrm>
            <a:custGeom>
              <a:avLst/>
              <a:gdLst/>
              <a:ahLst/>
              <a:cxnLst/>
              <a:rect l="l" t="t" r="r" b="b"/>
              <a:pathLst>
                <a:path w="7688" h="898" extrusionOk="0">
                  <a:moveTo>
                    <a:pt x="449" y="0"/>
                  </a:moveTo>
                  <a:cubicBezTo>
                    <a:pt x="200" y="0"/>
                    <a:pt x="1" y="199"/>
                    <a:pt x="1" y="448"/>
                  </a:cubicBezTo>
                  <a:cubicBezTo>
                    <a:pt x="1" y="697"/>
                    <a:pt x="202" y="898"/>
                    <a:pt x="449" y="898"/>
                  </a:cubicBezTo>
                  <a:lnTo>
                    <a:pt x="7238" y="898"/>
                  </a:lnTo>
                  <a:cubicBezTo>
                    <a:pt x="7485" y="898"/>
                    <a:pt x="7688" y="697"/>
                    <a:pt x="7688" y="448"/>
                  </a:cubicBezTo>
                  <a:cubicBezTo>
                    <a:pt x="7688" y="199"/>
                    <a:pt x="7485" y="0"/>
                    <a:pt x="7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78"/>
            <p:cNvSpPr/>
            <p:nvPr/>
          </p:nvSpPr>
          <p:spPr>
            <a:xfrm>
              <a:off x="7065862" y="3357438"/>
              <a:ext cx="27461" cy="25878"/>
            </a:xfrm>
            <a:custGeom>
              <a:avLst/>
              <a:gdLst/>
              <a:ahLst/>
              <a:cxnLst/>
              <a:rect l="l" t="t" r="r" b="b"/>
              <a:pathLst>
                <a:path w="954" h="899" extrusionOk="0">
                  <a:moveTo>
                    <a:pt x="449" y="1"/>
                  </a:moveTo>
                  <a:cubicBezTo>
                    <a:pt x="202" y="1"/>
                    <a:pt x="1" y="200"/>
                    <a:pt x="1" y="449"/>
                  </a:cubicBezTo>
                  <a:cubicBezTo>
                    <a:pt x="1" y="698"/>
                    <a:pt x="200" y="899"/>
                    <a:pt x="449" y="899"/>
                  </a:cubicBezTo>
                  <a:lnTo>
                    <a:pt x="954" y="899"/>
                  </a:lnTo>
                  <a:cubicBezTo>
                    <a:pt x="705" y="897"/>
                    <a:pt x="504" y="696"/>
                    <a:pt x="504" y="449"/>
                  </a:cubicBezTo>
                  <a:cubicBezTo>
                    <a:pt x="504" y="204"/>
                    <a:pt x="705" y="1"/>
                    <a:pt x="95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78"/>
            <p:cNvSpPr/>
            <p:nvPr/>
          </p:nvSpPr>
          <p:spPr>
            <a:xfrm>
              <a:off x="7065862" y="3595168"/>
              <a:ext cx="221299" cy="25849"/>
            </a:xfrm>
            <a:custGeom>
              <a:avLst/>
              <a:gdLst/>
              <a:ahLst/>
              <a:cxnLst/>
              <a:rect l="l" t="t" r="r" b="b"/>
              <a:pathLst>
                <a:path w="7688" h="898" extrusionOk="0">
                  <a:moveTo>
                    <a:pt x="449" y="0"/>
                  </a:moveTo>
                  <a:cubicBezTo>
                    <a:pt x="200" y="0"/>
                    <a:pt x="1" y="203"/>
                    <a:pt x="1" y="450"/>
                  </a:cubicBezTo>
                  <a:cubicBezTo>
                    <a:pt x="1" y="699"/>
                    <a:pt x="202" y="898"/>
                    <a:pt x="449" y="898"/>
                  </a:cubicBezTo>
                  <a:lnTo>
                    <a:pt x="7238" y="898"/>
                  </a:lnTo>
                  <a:cubicBezTo>
                    <a:pt x="7485" y="898"/>
                    <a:pt x="7688" y="695"/>
                    <a:pt x="7688" y="450"/>
                  </a:cubicBezTo>
                  <a:cubicBezTo>
                    <a:pt x="7688" y="201"/>
                    <a:pt x="7485" y="0"/>
                    <a:pt x="7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78"/>
            <p:cNvSpPr/>
            <p:nvPr/>
          </p:nvSpPr>
          <p:spPr>
            <a:xfrm>
              <a:off x="7065862" y="3595226"/>
              <a:ext cx="106706" cy="25791"/>
            </a:xfrm>
            <a:custGeom>
              <a:avLst/>
              <a:gdLst/>
              <a:ahLst/>
              <a:cxnLst/>
              <a:rect l="l" t="t" r="r" b="b"/>
              <a:pathLst>
                <a:path w="3707" h="896" extrusionOk="0">
                  <a:moveTo>
                    <a:pt x="444" y="0"/>
                  </a:moveTo>
                  <a:cubicBezTo>
                    <a:pt x="200" y="0"/>
                    <a:pt x="1" y="202"/>
                    <a:pt x="1" y="448"/>
                  </a:cubicBezTo>
                  <a:cubicBezTo>
                    <a:pt x="1" y="693"/>
                    <a:pt x="200" y="896"/>
                    <a:pt x="449" y="896"/>
                  </a:cubicBezTo>
                  <a:lnTo>
                    <a:pt x="3584" y="896"/>
                  </a:lnTo>
                  <a:cubicBezTo>
                    <a:pt x="3675" y="727"/>
                    <a:pt x="3707" y="532"/>
                    <a:pt x="3671" y="341"/>
                  </a:cubicBezTo>
                  <a:lnTo>
                    <a:pt x="3605" y="0"/>
                  </a:lnTo>
                  <a:lnTo>
                    <a:pt x="447" y="0"/>
                  </a:lnTo>
                  <a:cubicBezTo>
                    <a:pt x="446" y="0"/>
                    <a:pt x="445" y="0"/>
                    <a:pt x="444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78"/>
            <p:cNvSpPr/>
            <p:nvPr/>
          </p:nvSpPr>
          <p:spPr>
            <a:xfrm>
              <a:off x="7148598" y="3487732"/>
              <a:ext cx="55814" cy="38083"/>
            </a:xfrm>
            <a:custGeom>
              <a:avLst/>
              <a:gdLst/>
              <a:ahLst/>
              <a:cxnLst/>
              <a:rect l="l" t="t" r="r" b="b"/>
              <a:pathLst>
                <a:path w="1939" h="1323" extrusionOk="0">
                  <a:moveTo>
                    <a:pt x="971" y="0"/>
                  </a:moveTo>
                  <a:cubicBezTo>
                    <a:pt x="796" y="0"/>
                    <a:pt x="620" y="84"/>
                    <a:pt x="515" y="251"/>
                  </a:cubicBezTo>
                  <a:lnTo>
                    <a:pt x="125" y="871"/>
                  </a:lnTo>
                  <a:cubicBezTo>
                    <a:pt x="1" y="1066"/>
                    <a:pt x="143" y="1322"/>
                    <a:pt x="374" y="1322"/>
                  </a:cubicBezTo>
                  <a:lnTo>
                    <a:pt x="1567" y="1322"/>
                  </a:lnTo>
                  <a:cubicBezTo>
                    <a:pt x="1798" y="1322"/>
                    <a:pt x="1938" y="1066"/>
                    <a:pt x="1816" y="871"/>
                  </a:cubicBezTo>
                  <a:lnTo>
                    <a:pt x="1428" y="251"/>
                  </a:lnTo>
                  <a:cubicBezTo>
                    <a:pt x="1322" y="84"/>
                    <a:pt x="1147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78"/>
            <p:cNvSpPr/>
            <p:nvPr/>
          </p:nvSpPr>
          <p:spPr>
            <a:xfrm>
              <a:off x="7148253" y="3452611"/>
              <a:ext cx="19200" cy="19228"/>
            </a:xfrm>
            <a:custGeom>
              <a:avLst/>
              <a:gdLst/>
              <a:ahLst/>
              <a:cxnLst/>
              <a:rect l="l" t="t" r="r" b="b"/>
              <a:pathLst>
                <a:path w="667" h="668" extrusionOk="0">
                  <a:moveTo>
                    <a:pt x="333" y="1"/>
                  </a:moveTo>
                  <a:cubicBezTo>
                    <a:pt x="148" y="1"/>
                    <a:pt x="0" y="150"/>
                    <a:pt x="0" y="333"/>
                  </a:cubicBezTo>
                  <a:cubicBezTo>
                    <a:pt x="0" y="518"/>
                    <a:pt x="148" y="667"/>
                    <a:pt x="333" y="667"/>
                  </a:cubicBezTo>
                  <a:cubicBezTo>
                    <a:pt x="518" y="667"/>
                    <a:pt x="667" y="518"/>
                    <a:pt x="667" y="333"/>
                  </a:cubicBezTo>
                  <a:cubicBezTo>
                    <a:pt x="667" y="150"/>
                    <a:pt x="518" y="1"/>
                    <a:pt x="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78"/>
            <p:cNvSpPr/>
            <p:nvPr/>
          </p:nvSpPr>
          <p:spPr>
            <a:xfrm>
              <a:off x="7123294" y="3479182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667" h="667" extrusionOk="0">
                  <a:moveTo>
                    <a:pt x="334" y="0"/>
                  </a:moveTo>
                  <a:cubicBezTo>
                    <a:pt x="149" y="0"/>
                    <a:pt x="0" y="148"/>
                    <a:pt x="0" y="333"/>
                  </a:cubicBezTo>
                  <a:cubicBezTo>
                    <a:pt x="0" y="517"/>
                    <a:pt x="149" y="667"/>
                    <a:pt x="334" y="667"/>
                  </a:cubicBezTo>
                  <a:cubicBezTo>
                    <a:pt x="517" y="667"/>
                    <a:pt x="667" y="517"/>
                    <a:pt x="667" y="333"/>
                  </a:cubicBezTo>
                  <a:cubicBezTo>
                    <a:pt x="667" y="148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78"/>
            <p:cNvSpPr/>
            <p:nvPr/>
          </p:nvSpPr>
          <p:spPr>
            <a:xfrm>
              <a:off x="7185591" y="3452611"/>
              <a:ext cx="19228" cy="19228"/>
            </a:xfrm>
            <a:custGeom>
              <a:avLst/>
              <a:gdLst/>
              <a:ahLst/>
              <a:cxnLst/>
              <a:rect l="l" t="t" r="r" b="b"/>
              <a:pathLst>
                <a:path w="668" h="668" extrusionOk="0">
                  <a:moveTo>
                    <a:pt x="333" y="1"/>
                  </a:moveTo>
                  <a:cubicBezTo>
                    <a:pt x="148" y="1"/>
                    <a:pt x="1" y="150"/>
                    <a:pt x="1" y="333"/>
                  </a:cubicBezTo>
                  <a:cubicBezTo>
                    <a:pt x="1" y="518"/>
                    <a:pt x="148" y="667"/>
                    <a:pt x="333" y="667"/>
                  </a:cubicBezTo>
                  <a:cubicBezTo>
                    <a:pt x="518" y="667"/>
                    <a:pt x="667" y="518"/>
                    <a:pt x="667" y="333"/>
                  </a:cubicBezTo>
                  <a:cubicBezTo>
                    <a:pt x="667" y="150"/>
                    <a:pt x="518" y="1"/>
                    <a:pt x="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78"/>
            <p:cNvSpPr/>
            <p:nvPr/>
          </p:nvSpPr>
          <p:spPr>
            <a:xfrm>
              <a:off x="7210521" y="3479182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667" h="667" extrusionOk="0">
                  <a:moveTo>
                    <a:pt x="335" y="0"/>
                  </a:moveTo>
                  <a:cubicBezTo>
                    <a:pt x="150" y="0"/>
                    <a:pt x="0" y="148"/>
                    <a:pt x="0" y="333"/>
                  </a:cubicBezTo>
                  <a:cubicBezTo>
                    <a:pt x="0" y="517"/>
                    <a:pt x="150" y="667"/>
                    <a:pt x="335" y="667"/>
                  </a:cubicBezTo>
                  <a:cubicBezTo>
                    <a:pt x="518" y="667"/>
                    <a:pt x="667" y="517"/>
                    <a:pt x="667" y="333"/>
                  </a:cubicBezTo>
                  <a:cubicBezTo>
                    <a:pt x="667" y="148"/>
                    <a:pt x="518" y="0"/>
                    <a:pt x="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78"/>
            <p:cNvSpPr/>
            <p:nvPr/>
          </p:nvSpPr>
          <p:spPr>
            <a:xfrm>
              <a:off x="7001205" y="3475094"/>
              <a:ext cx="125790" cy="83448"/>
            </a:xfrm>
            <a:custGeom>
              <a:avLst/>
              <a:gdLst/>
              <a:ahLst/>
              <a:cxnLst/>
              <a:rect l="l" t="t" r="r" b="b"/>
              <a:pathLst>
                <a:path w="4370" h="2899" extrusionOk="0">
                  <a:moveTo>
                    <a:pt x="2187" y="0"/>
                  </a:moveTo>
                  <a:cubicBezTo>
                    <a:pt x="1911" y="0"/>
                    <a:pt x="1673" y="162"/>
                    <a:pt x="1564" y="396"/>
                  </a:cubicBezTo>
                  <a:cubicBezTo>
                    <a:pt x="1506" y="524"/>
                    <a:pt x="1387" y="615"/>
                    <a:pt x="1248" y="626"/>
                  </a:cubicBezTo>
                  <a:cubicBezTo>
                    <a:pt x="1239" y="626"/>
                    <a:pt x="1232" y="627"/>
                    <a:pt x="1223" y="627"/>
                  </a:cubicBezTo>
                  <a:cubicBezTo>
                    <a:pt x="916" y="663"/>
                    <a:pt x="667" y="908"/>
                    <a:pt x="626" y="1214"/>
                  </a:cubicBezTo>
                  <a:lnTo>
                    <a:pt x="626" y="1221"/>
                  </a:lnTo>
                  <a:cubicBezTo>
                    <a:pt x="607" y="1386"/>
                    <a:pt x="512" y="1532"/>
                    <a:pt x="367" y="1610"/>
                  </a:cubicBezTo>
                  <a:cubicBezTo>
                    <a:pt x="152" y="1724"/>
                    <a:pt x="2" y="1950"/>
                    <a:pt x="2" y="2213"/>
                  </a:cubicBezTo>
                  <a:cubicBezTo>
                    <a:pt x="0" y="2590"/>
                    <a:pt x="322" y="2899"/>
                    <a:pt x="699" y="2899"/>
                  </a:cubicBezTo>
                  <a:lnTo>
                    <a:pt x="3672" y="2899"/>
                  </a:lnTo>
                  <a:cubicBezTo>
                    <a:pt x="4049" y="2899"/>
                    <a:pt x="4369" y="2590"/>
                    <a:pt x="4369" y="2213"/>
                  </a:cubicBezTo>
                  <a:cubicBezTo>
                    <a:pt x="4369" y="1950"/>
                    <a:pt x="4222" y="1726"/>
                    <a:pt x="4005" y="1610"/>
                  </a:cubicBezTo>
                  <a:cubicBezTo>
                    <a:pt x="3859" y="1530"/>
                    <a:pt x="3765" y="1383"/>
                    <a:pt x="3745" y="1221"/>
                  </a:cubicBezTo>
                  <a:lnTo>
                    <a:pt x="3745" y="1214"/>
                  </a:lnTo>
                  <a:cubicBezTo>
                    <a:pt x="3706" y="906"/>
                    <a:pt x="3454" y="661"/>
                    <a:pt x="3148" y="627"/>
                  </a:cubicBezTo>
                  <a:cubicBezTo>
                    <a:pt x="3139" y="627"/>
                    <a:pt x="3132" y="626"/>
                    <a:pt x="3123" y="626"/>
                  </a:cubicBezTo>
                  <a:cubicBezTo>
                    <a:pt x="2985" y="615"/>
                    <a:pt x="2865" y="524"/>
                    <a:pt x="2809" y="396"/>
                  </a:cubicBezTo>
                  <a:cubicBezTo>
                    <a:pt x="2698" y="162"/>
                    <a:pt x="2462" y="0"/>
                    <a:pt x="2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78"/>
            <p:cNvSpPr/>
            <p:nvPr/>
          </p:nvSpPr>
          <p:spPr>
            <a:xfrm>
              <a:off x="7001090" y="3474979"/>
              <a:ext cx="70034" cy="83534"/>
            </a:xfrm>
            <a:custGeom>
              <a:avLst/>
              <a:gdLst/>
              <a:ahLst/>
              <a:cxnLst/>
              <a:rect l="l" t="t" r="r" b="b"/>
              <a:pathLst>
                <a:path w="2433" h="2902" extrusionOk="0">
                  <a:moveTo>
                    <a:pt x="2189" y="0"/>
                  </a:moveTo>
                  <a:cubicBezTo>
                    <a:pt x="1913" y="0"/>
                    <a:pt x="1675" y="164"/>
                    <a:pt x="1567" y="399"/>
                  </a:cubicBezTo>
                  <a:cubicBezTo>
                    <a:pt x="1508" y="525"/>
                    <a:pt x="1389" y="617"/>
                    <a:pt x="1250" y="628"/>
                  </a:cubicBezTo>
                  <a:cubicBezTo>
                    <a:pt x="1241" y="628"/>
                    <a:pt x="1234" y="630"/>
                    <a:pt x="1225" y="630"/>
                  </a:cubicBezTo>
                  <a:cubicBezTo>
                    <a:pt x="918" y="665"/>
                    <a:pt x="667" y="910"/>
                    <a:pt x="628" y="1216"/>
                  </a:cubicBezTo>
                  <a:lnTo>
                    <a:pt x="628" y="1223"/>
                  </a:lnTo>
                  <a:cubicBezTo>
                    <a:pt x="609" y="1387"/>
                    <a:pt x="515" y="1534"/>
                    <a:pt x="369" y="1612"/>
                  </a:cubicBezTo>
                  <a:cubicBezTo>
                    <a:pt x="152" y="1724"/>
                    <a:pt x="4" y="1952"/>
                    <a:pt x="4" y="2213"/>
                  </a:cubicBezTo>
                  <a:cubicBezTo>
                    <a:pt x="1" y="2592"/>
                    <a:pt x="324" y="2901"/>
                    <a:pt x="701" y="2901"/>
                  </a:cubicBezTo>
                  <a:lnTo>
                    <a:pt x="1190" y="2901"/>
                  </a:lnTo>
                  <a:cubicBezTo>
                    <a:pt x="813" y="2901"/>
                    <a:pt x="493" y="2592"/>
                    <a:pt x="493" y="2213"/>
                  </a:cubicBezTo>
                  <a:cubicBezTo>
                    <a:pt x="493" y="1952"/>
                    <a:pt x="642" y="1728"/>
                    <a:pt x="858" y="1612"/>
                  </a:cubicBezTo>
                  <a:cubicBezTo>
                    <a:pt x="1003" y="1534"/>
                    <a:pt x="1097" y="1387"/>
                    <a:pt x="1117" y="1223"/>
                  </a:cubicBezTo>
                  <a:lnTo>
                    <a:pt x="1117" y="1216"/>
                  </a:lnTo>
                  <a:cubicBezTo>
                    <a:pt x="1156" y="907"/>
                    <a:pt x="1409" y="663"/>
                    <a:pt x="1714" y="630"/>
                  </a:cubicBezTo>
                  <a:cubicBezTo>
                    <a:pt x="1723" y="630"/>
                    <a:pt x="1730" y="628"/>
                    <a:pt x="1739" y="628"/>
                  </a:cubicBezTo>
                  <a:cubicBezTo>
                    <a:pt x="1880" y="617"/>
                    <a:pt x="1997" y="525"/>
                    <a:pt x="2055" y="399"/>
                  </a:cubicBezTo>
                  <a:cubicBezTo>
                    <a:pt x="2130" y="237"/>
                    <a:pt x="2265" y="109"/>
                    <a:pt x="2432" y="45"/>
                  </a:cubicBezTo>
                  <a:cubicBezTo>
                    <a:pt x="2358" y="16"/>
                    <a:pt x="2274" y="0"/>
                    <a:pt x="218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78"/>
            <p:cNvSpPr/>
            <p:nvPr/>
          </p:nvSpPr>
          <p:spPr>
            <a:xfrm>
              <a:off x="6968099" y="3536009"/>
              <a:ext cx="191996" cy="85002"/>
            </a:xfrm>
            <a:custGeom>
              <a:avLst/>
              <a:gdLst/>
              <a:ahLst/>
              <a:cxnLst/>
              <a:rect l="l" t="t" r="r" b="b"/>
              <a:pathLst>
                <a:path w="6670" h="2953" extrusionOk="0">
                  <a:moveTo>
                    <a:pt x="843" y="1"/>
                  </a:moveTo>
                  <a:cubicBezTo>
                    <a:pt x="649" y="1"/>
                    <a:pt x="486" y="138"/>
                    <a:pt x="450" y="328"/>
                  </a:cubicBezTo>
                  <a:lnTo>
                    <a:pt x="48" y="2480"/>
                  </a:lnTo>
                  <a:cubicBezTo>
                    <a:pt x="1" y="2727"/>
                    <a:pt x="191" y="2953"/>
                    <a:pt x="441" y="2953"/>
                  </a:cubicBezTo>
                  <a:lnTo>
                    <a:pt x="6228" y="2953"/>
                  </a:lnTo>
                  <a:cubicBezTo>
                    <a:pt x="6481" y="2953"/>
                    <a:pt x="6669" y="2727"/>
                    <a:pt x="6623" y="2480"/>
                  </a:cubicBezTo>
                  <a:lnTo>
                    <a:pt x="6219" y="328"/>
                  </a:lnTo>
                  <a:cubicBezTo>
                    <a:pt x="6184" y="138"/>
                    <a:pt x="6020" y="1"/>
                    <a:pt x="5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78"/>
            <p:cNvSpPr/>
            <p:nvPr/>
          </p:nvSpPr>
          <p:spPr>
            <a:xfrm>
              <a:off x="6968041" y="3535980"/>
              <a:ext cx="38342" cy="85002"/>
            </a:xfrm>
            <a:custGeom>
              <a:avLst/>
              <a:gdLst/>
              <a:ahLst/>
              <a:cxnLst/>
              <a:rect l="l" t="t" r="r" b="b"/>
              <a:pathLst>
                <a:path w="1332" h="2953" extrusionOk="0">
                  <a:moveTo>
                    <a:pt x="843" y="0"/>
                  </a:moveTo>
                  <a:cubicBezTo>
                    <a:pt x="649" y="0"/>
                    <a:pt x="486" y="137"/>
                    <a:pt x="450" y="325"/>
                  </a:cubicBezTo>
                  <a:lnTo>
                    <a:pt x="49" y="2478"/>
                  </a:lnTo>
                  <a:cubicBezTo>
                    <a:pt x="1" y="2725"/>
                    <a:pt x="191" y="2952"/>
                    <a:pt x="442" y="2952"/>
                  </a:cubicBezTo>
                  <a:lnTo>
                    <a:pt x="925" y="2952"/>
                  </a:lnTo>
                  <a:cubicBezTo>
                    <a:pt x="679" y="2950"/>
                    <a:pt x="493" y="2723"/>
                    <a:pt x="537" y="2478"/>
                  </a:cubicBezTo>
                  <a:lnTo>
                    <a:pt x="939" y="325"/>
                  </a:lnTo>
                  <a:cubicBezTo>
                    <a:pt x="975" y="137"/>
                    <a:pt x="1138" y="0"/>
                    <a:pt x="1332" y="0"/>
                  </a:cubicBezTo>
                  <a:close/>
                  <a:moveTo>
                    <a:pt x="925" y="2952"/>
                  </a:moveTo>
                  <a:cubicBezTo>
                    <a:pt x="925" y="2952"/>
                    <a:pt x="926" y="2952"/>
                    <a:pt x="927" y="2952"/>
                  </a:cubicBezTo>
                  <a:cubicBezTo>
                    <a:pt x="928" y="2952"/>
                    <a:pt x="929" y="2952"/>
                    <a:pt x="930" y="2952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78"/>
            <p:cNvSpPr/>
            <p:nvPr/>
          </p:nvSpPr>
          <p:spPr>
            <a:xfrm>
              <a:off x="7022393" y="3557974"/>
              <a:ext cx="83476" cy="41019"/>
            </a:xfrm>
            <a:custGeom>
              <a:avLst/>
              <a:gdLst/>
              <a:ahLst/>
              <a:cxnLst/>
              <a:rect l="l" t="t" r="r" b="b"/>
              <a:pathLst>
                <a:path w="2900" h="1425" extrusionOk="0">
                  <a:moveTo>
                    <a:pt x="2485" y="1"/>
                  </a:moveTo>
                  <a:cubicBezTo>
                    <a:pt x="2310" y="1"/>
                    <a:pt x="2161" y="109"/>
                    <a:pt x="2103" y="263"/>
                  </a:cubicBezTo>
                  <a:cubicBezTo>
                    <a:pt x="2080" y="329"/>
                    <a:pt x="2019" y="370"/>
                    <a:pt x="1952" y="370"/>
                  </a:cubicBezTo>
                  <a:lnTo>
                    <a:pt x="946" y="370"/>
                  </a:lnTo>
                  <a:cubicBezTo>
                    <a:pt x="876" y="370"/>
                    <a:pt x="820" y="326"/>
                    <a:pt x="795" y="263"/>
                  </a:cubicBezTo>
                  <a:cubicBezTo>
                    <a:pt x="736" y="111"/>
                    <a:pt x="587" y="1"/>
                    <a:pt x="414" y="1"/>
                  </a:cubicBezTo>
                  <a:cubicBezTo>
                    <a:pt x="403" y="1"/>
                    <a:pt x="393" y="1"/>
                    <a:pt x="382" y="2"/>
                  </a:cubicBezTo>
                  <a:cubicBezTo>
                    <a:pt x="183" y="18"/>
                    <a:pt x="22" y="180"/>
                    <a:pt x="6" y="377"/>
                  </a:cubicBezTo>
                  <a:cubicBezTo>
                    <a:pt x="0" y="464"/>
                    <a:pt x="20" y="544"/>
                    <a:pt x="59" y="610"/>
                  </a:cubicBezTo>
                  <a:cubicBezTo>
                    <a:pt x="94" y="672"/>
                    <a:pt x="94" y="752"/>
                    <a:pt x="59" y="814"/>
                  </a:cubicBezTo>
                  <a:cubicBezTo>
                    <a:pt x="20" y="884"/>
                    <a:pt x="0" y="964"/>
                    <a:pt x="6" y="1047"/>
                  </a:cubicBezTo>
                  <a:cubicBezTo>
                    <a:pt x="22" y="1246"/>
                    <a:pt x="182" y="1408"/>
                    <a:pt x="382" y="1424"/>
                  </a:cubicBezTo>
                  <a:cubicBezTo>
                    <a:pt x="392" y="1425"/>
                    <a:pt x="402" y="1425"/>
                    <a:pt x="411" y="1425"/>
                  </a:cubicBezTo>
                  <a:cubicBezTo>
                    <a:pt x="587" y="1425"/>
                    <a:pt x="736" y="1318"/>
                    <a:pt x="795" y="1161"/>
                  </a:cubicBezTo>
                  <a:cubicBezTo>
                    <a:pt x="820" y="1097"/>
                    <a:pt x="880" y="1054"/>
                    <a:pt x="946" y="1054"/>
                  </a:cubicBezTo>
                  <a:lnTo>
                    <a:pt x="1952" y="1054"/>
                  </a:lnTo>
                  <a:cubicBezTo>
                    <a:pt x="2021" y="1054"/>
                    <a:pt x="2080" y="1099"/>
                    <a:pt x="2103" y="1161"/>
                  </a:cubicBezTo>
                  <a:cubicBezTo>
                    <a:pt x="2162" y="1314"/>
                    <a:pt x="2314" y="1425"/>
                    <a:pt x="2489" y="1425"/>
                  </a:cubicBezTo>
                  <a:cubicBezTo>
                    <a:pt x="2498" y="1425"/>
                    <a:pt x="2508" y="1425"/>
                    <a:pt x="2517" y="1424"/>
                  </a:cubicBezTo>
                  <a:cubicBezTo>
                    <a:pt x="2714" y="1408"/>
                    <a:pt x="2876" y="1246"/>
                    <a:pt x="2892" y="1047"/>
                  </a:cubicBezTo>
                  <a:cubicBezTo>
                    <a:pt x="2899" y="962"/>
                    <a:pt x="2880" y="882"/>
                    <a:pt x="2839" y="814"/>
                  </a:cubicBezTo>
                  <a:cubicBezTo>
                    <a:pt x="2803" y="752"/>
                    <a:pt x="2803" y="676"/>
                    <a:pt x="2839" y="610"/>
                  </a:cubicBezTo>
                  <a:cubicBezTo>
                    <a:pt x="2880" y="541"/>
                    <a:pt x="2899" y="462"/>
                    <a:pt x="2892" y="377"/>
                  </a:cubicBezTo>
                  <a:cubicBezTo>
                    <a:pt x="2876" y="180"/>
                    <a:pt x="2716" y="18"/>
                    <a:pt x="2517" y="2"/>
                  </a:cubicBezTo>
                  <a:cubicBezTo>
                    <a:pt x="2506" y="1"/>
                    <a:pt x="2495" y="1"/>
                    <a:pt x="2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78"/>
            <p:cNvSpPr/>
            <p:nvPr/>
          </p:nvSpPr>
          <p:spPr>
            <a:xfrm>
              <a:off x="6963694" y="3308269"/>
              <a:ext cx="328235" cy="317585"/>
            </a:xfrm>
            <a:custGeom>
              <a:avLst/>
              <a:gdLst/>
              <a:ahLst/>
              <a:cxnLst/>
              <a:rect l="l" t="t" r="r" b="b"/>
              <a:pathLst>
                <a:path w="11403" h="11033" extrusionOk="0">
                  <a:moveTo>
                    <a:pt x="8951" y="333"/>
                  </a:moveTo>
                  <a:cubicBezTo>
                    <a:pt x="8971" y="333"/>
                    <a:pt x="8990" y="334"/>
                    <a:pt x="9010" y="335"/>
                  </a:cubicBezTo>
                  <a:cubicBezTo>
                    <a:pt x="9484" y="365"/>
                    <a:pt x="9865" y="742"/>
                    <a:pt x="9893" y="1217"/>
                  </a:cubicBezTo>
                  <a:cubicBezTo>
                    <a:pt x="9900" y="1330"/>
                    <a:pt x="9888" y="1437"/>
                    <a:pt x="9858" y="1540"/>
                  </a:cubicBezTo>
                  <a:lnTo>
                    <a:pt x="9582" y="1540"/>
                  </a:lnTo>
                  <a:cubicBezTo>
                    <a:pt x="9628" y="1441"/>
                    <a:pt x="9648" y="1327"/>
                    <a:pt x="9634" y="1206"/>
                  </a:cubicBezTo>
                  <a:cubicBezTo>
                    <a:pt x="9598" y="874"/>
                    <a:pt x="9321" y="611"/>
                    <a:pt x="8985" y="596"/>
                  </a:cubicBezTo>
                  <a:cubicBezTo>
                    <a:pt x="8975" y="596"/>
                    <a:pt x="8965" y="596"/>
                    <a:pt x="8954" y="596"/>
                  </a:cubicBezTo>
                  <a:cubicBezTo>
                    <a:pt x="8761" y="596"/>
                    <a:pt x="8578" y="675"/>
                    <a:pt x="8450" y="815"/>
                  </a:cubicBezTo>
                  <a:cubicBezTo>
                    <a:pt x="8427" y="840"/>
                    <a:pt x="8395" y="854"/>
                    <a:pt x="8356" y="854"/>
                  </a:cubicBezTo>
                  <a:cubicBezTo>
                    <a:pt x="8279" y="854"/>
                    <a:pt x="8246" y="794"/>
                    <a:pt x="8237" y="776"/>
                  </a:cubicBezTo>
                  <a:cubicBezTo>
                    <a:pt x="8226" y="751"/>
                    <a:pt x="8208" y="691"/>
                    <a:pt x="8262" y="635"/>
                  </a:cubicBezTo>
                  <a:cubicBezTo>
                    <a:pt x="8442" y="444"/>
                    <a:pt x="8690" y="333"/>
                    <a:pt x="8951" y="333"/>
                  </a:cubicBezTo>
                  <a:close/>
                  <a:moveTo>
                    <a:pt x="3484" y="5959"/>
                  </a:moveTo>
                  <a:cubicBezTo>
                    <a:pt x="3685" y="5959"/>
                    <a:pt x="3868" y="6076"/>
                    <a:pt x="3953" y="6259"/>
                  </a:cubicBezTo>
                  <a:cubicBezTo>
                    <a:pt x="4037" y="6444"/>
                    <a:pt x="4213" y="6566"/>
                    <a:pt x="4407" y="6582"/>
                  </a:cubicBezTo>
                  <a:cubicBezTo>
                    <a:pt x="4414" y="6582"/>
                    <a:pt x="4417" y="6582"/>
                    <a:pt x="4424" y="6586"/>
                  </a:cubicBezTo>
                  <a:cubicBezTo>
                    <a:pt x="4655" y="6613"/>
                    <a:pt x="4846" y="6799"/>
                    <a:pt x="4878" y="7030"/>
                  </a:cubicBezTo>
                  <a:lnTo>
                    <a:pt x="4878" y="7036"/>
                  </a:lnTo>
                  <a:cubicBezTo>
                    <a:pt x="4904" y="7258"/>
                    <a:pt x="5032" y="7450"/>
                    <a:pt x="5224" y="7551"/>
                  </a:cubicBezTo>
                  <a:cubicBezTo>
                    <a:pt x="5311" y="7599"/>
                    <a:pt x="5379" y="7665"/>
                    <a:pt x="5429" y="7745"/>
                  </a:cubicBezTo>
                  <a:lnTo>
                    <a:pt x="1538" y="7745"/>
                  </a:lnTo>
                  <a:cubicBezTo>
                    <a:pt x="1591" y="7663"/>
                    <a:pt x="1661" y="7595"/>
                    <a:pt x="1748" y="7549"/>
                  </a:cubicBezTo>
                  <a:cubicBezTo>
                    <a:pt x="1936" y="7450"/>
                    <a:pt x="2068" y="7256"/>
                    <a:pt x="2094" y="7034"/>
                  </a:cubicBezTo>
                  <a:lnTo>
                    <a:pt x="2094" y="7030"/>
                  </a:lnTo>
                  <a:cubicBezTo>
                    <a:pt x="2125" y="6799"/>
                    <a:pt x="2313" y="6613"/>
                    <a:pt x="2544" y="6586"/>
                  </a:cubicBezTo>
                  <a:cubicBezTo>
                    <a:pt x="2551" y="6586"/>
                    <a:pt x="2556" y="6582"/>
                    <a:pt x="2562" y="6582"/>
                  </a:cubicBezTo>
                  <a:cubicBezTo>
                    <a:pt x="2757" y="6568"/>
                    <a:pt x="2931" y="6444"/>
                    <a:pt x="3015" y="6259"/>
                  </a:cubicBezTo>
                  <a:cubicBezTo>
                    <a:pt x="3100" y="6076"/>
                    <a:pt x="3285" y="5959"/>
                    <a:pt x="3484" y="5959"/>
                  </a:cubicBezTo>
                  <a:close/>
                  <a:moveTo>
                    <a:pt x="5980" y="8075"/>
                  </a:moveTo>
                  <a:cubicBezTo>
                    <a:pt x="6093" y="8075"/>
                    <a:pt x="6188" y="8155"/>
                    <a:pt x="6209" y="8267"/>
                  </a:cubicBezTo>
                  <a:lnTo>
                    <a:pt x="6611" y="10420"/>
                  </a:lnTo>
                  <a:cubicBezTo>
                    <a:pt x="6625" y="10489"/>
                    <a:pt x="6607" y="10560"/>
                    <a:pt x="6563" y="10613"/>
                  </a:cubicBezTo>
                  <a:cubicBezTo>
                    <a:pt x="6518" y="10667"/>
                    <a:pt x="6451" y="10697"/>
                    <a:pt x="6381" y="10697"/>
                  </a:cubicBezTo>
                  <a:lnTo>
                    <a:pt x="594" y="10697"/>
                  </a:lnTo>
                  <a:cubicBezTo>
                    <a:pt x="525" y="10697"/>
                    <a:pt x="459" y="10667"/>
                    <a:pt x="415" y="10613"/>
                  </a:cubicBezTo>
                  <a:cubicBezTo>
                    <a:pt x="370" y="10560"/>
                    <a:pt x="353" y="10489"/>
                    <a:pt x="365" y="10420"/>
                  </a:cubicBezTo>
                  <a:lnTo>
                    <a:pt x="767" y="8267"/>
                  </a:lnTo>
                  <a:cubicBezTo>
                    <a:pt x="788" y="8155"/>
                    <a:pt x="886" y="8075"/>
                    <a:pt x="996" y="8075"/>
                  </a:cubicBezTo>
                  <a:close/>
                  <a:moveTo>
                    <a:pt x="8951" y="0"/>
                  </a:moveTo>
                  <a:cubicBezTo>
                    <a:pt x="8596" y="0"/>
                    <a:pt x="8260" y="146"/>
                    <a:pt x="8016" y="410"/>
                  </a:cubicBezTo>
                  <a:cubicBezTo>
                    <a:pt x="7890" y="547"/>
                    <a:pt x="7856" y="739"/>
                    <a:pt x="7933" y="909"/>
                  </a:cubicBezTo>
                  <a:cubicBezTo>
                    <a:pt x="8008" y="1080"/>
                    <a:pt x="8171" y="1186"/>
                    <a:pt x="8358" y="1186"/>
                  </a:cubicBezTo>
                  <a:cubicBezTo>
                    <a:pt x="8486" y="1186"/>
                    <a:pt x="8610" y="1133"/>
                    <a:pt x="8695" y="1041"/>
                  </a:cubicBezTo>
                  <a:cubicBezTo>
                    <a:pt x="8762" y="967"/>
                    <a:pt x="8855" y="926"/>
                    <a:pt x="8953" y="926"/>
                  </a:cubicBezTo>
                  <a:cubicBezTo>
                    <a:pt x="8959" y="926"/>
                    <a:pt x="8965" y="927"/>
                    <a:pt x="8971" y="927"/>
                  </a:cubicBezTo>
                  <a:cubicBezTo>
                    <a:pt x="9141" y="936"/>
                    <a:pt x="9285" y="1069"/>
                    <a:pt x="9303" y="1240"/>
                  </a:cubicBezTo>
                  <a:cubicBezTo>
                    <a:pt x="9317" y="1357"/>
                    <a:pt x="9269" y="1467"/>
                    <a:pt x="9188" y="1540"/>
                  </a:cubicBezTo>
                  <a:lnTo>
                    <a:pt x="5713" y="1540"/>
                  </a:lnTo>
                  <a:cubicBezTo>
                    <a:pt x="5622" y="1540"/>
                    <a:pt x="5546" y="1615"/>
                    <a:pt x="5546" y="1707"/>
                  </a:cubicBezTo>
                  <a:cubicBezTo>
                    <a:pt x="5546" y="1798"/>
                    <a:pt x="5622" y="1872"/>
                    <a:pt x="5713" y="1872"/>
                  </a:cubicBezTo>
                  <a:lnTo>
                    <a:pt x="10785" y="1872"/>
                  </a:lnTo>
                  <a:cubicBezTo>
                    <a:pt x="10940" y="1872"/>
                    <a:pt x="11068" y="2000"/>
                    <a:pt x="11068" y="2155"/>
                  </a:cubicBezTo>
                  <a:cubicBezTo>
                    <a:pt x="11068" y="2311"/>
                    <a:pt x="10940" y="2438"/>
                    <a:pt x="10785" y="2438"/>
                  </a:cubicBezTo>
                  <a:lnTo>
                    <a:pt x="3996" y="2438"/>
                  </a:lnTo>
                  <a:cubicBezTo>
                    <a:pt x="3840" y="2438"/>
                    <a:pt x="3713" y="2311"/>
                    <a:pt x="3713" y="2155"/>
                  </a:cubicBezTo>
                  <a:cubicBezTo>
                    <a:pt x="3713" y="2000"/>
                    <a:pt x="3840" y="1872"/>
                    <a:pt x="3996" y="1872"/>
                  </a:cubicBezTo>
                  <a:lnTo>
                    <a:pt x="4972" y="1872"/>
                  </a:lnTo>
                  <a:cubicBezTo>
                    <a:pt x="5062" y="1872"/>
                    <a:pt x="5137" y="1798"/>
                    <a:pt x="5137" y="1707"/>
                  </a:cubicBezTo>
                  <a:cubicBezTo>
                    <a:pt x="5137" y="1615"/>
                    <a:pt x="5062" y="1540"/>
                    <a:pt x="4972" y="1540"/>
                  </a:cubicBezTo>
                  <a:lnTo>
                    <a:pt x="3996" y="1540"/>
                  </a:lnTo>
                  <a:cubicBezTo>
                    <a:pt x="3657" y="1540"/>
                    <a:pt x="3381" y="1816"/>
                    <a:pt x="3381" y="2155"/>
                  </a:cubicBezTo>
                  <a:cubicBezTo>
                    <a:pt x="3381" y="2495"/>
                    <a:pt x="3657" y="2770"/>
                    <a:pt x="3996" y="2770"/>
                  </a:cubicBezTo>
                  <a:lnTo>
                    <a:pt x="4044" y="2770"/>
                  </a:lnTo>
                  <a:lnTo>
                    <a:pt x="4044" y="5347"/>
                  </a:lnTo>
                  <a:cubicBezTo>
                    <a:pt x="4044" y="5440"/>
                    <a:pt x="4121" y="5514"/>
                    <a:pt x="4211" y="5514"/>
                  </a:cubicBezTo>
                  <a:cubicBezTo>
                    <a:pt x="4302" y="5514"/>
                    <a:pt x="4378" y="5440"/>
                    <a:pt x="4378" y="5347"/>
                  </a:cubicBezTo>
                  <a:lnTo>
                    <a:pt x="4378" y="2770"/>
                  </a:lnTo>
                  <a:lnTo>
                    <a:pt x="10402" y="2770"/>
                  </a:lnTo>
                  <a:lnTo>
                    <a:pt x="10402" y="9799"/>
                  </a:lnTo>
                  <a:lnTo>
                    <a:pt x="6831" y="9799"/>
                  </a:lnTo>
                  <a:lnTo>
                    <a:pt x="6532" y="8207"/>
                  </a:lnTo>
                  <a:cubicBezTo>
                    <a:pt x="6483" y="7938"/>
                    <a:pt x="6248" y="7745"/>
                    <a:pt x="5976" y="7745"/>
                  </a:cubicBezTo>
                  <a:lnTo>
                    <a:pt x="5791" y="7745"/>
                  </a:lnTo>
                  <a:cubicBezTo>
                    <a:pt x="5724" y="7539"/>
                    <a:pt x="5578" y="7361"/>
                    <a:pt x="5381" y="7256"/>
                  </a:cubicBezTo>
                  <a:cubicBezTo>
                    <a:pt x="5286" y="7208"/>
                    <a:pt x="5222" y="7108"/>
                    <a:pt x="5208" y="6996"/>
                  </a:cubicBezTo>
                  <a:lnTo>
                    <a:pt x="5208" y="6988"/>
                  </a:lnTo>
                  <a:cubicBezTo>
                    <a:pt x="5158" y="6600"/>
                    <a:pt x="4851" y="6302"/>
                    <a:pt x="4465" y="6257"/>
                  </a:cubicBezTo>
                  <a:cubicBezTo>
                    <a:pt x="4456" y="6254"/>
                    <a:pt x="4444" y="6254"/>
                    <a:pt x="4435" y="6254"/>
                  </a:cubicBezTo>
                  <a:cubicBezTo>
                    <a:pt x="4360" y="6248"/>
                    <a:pt x="4293" y="6198"/>
                    <a:pt x="4257" y="6124"/>
                  </a:cubicBezTo>
                  <a:cubicBezTo>
                    <a:pt x="4121" y="5823"/>
                    <a:pt x="3817" y="5630"/>
                    <a:pt x="3484" y="5630"/>
                  </a:cubicBezTo>
                  <a:cubicBezTo>
                    <a:pt x="3154" y="5630"/>
                    <a:pt x="2851" y="5823"/>
                    <a:pt x="2711" y="6124"/>
                  </a:cubicBezTo>
                  <a:cubicBezTo>
                    <a:pt x="2676" y="6198"/>
                    <a:pt x="2610" y="6250"/>
                    <a:pt x="2533" y="6254"/>
                  </a:cubicBezTo>
                  <a:cubicBezTo>
                    <a:pt x="2524" y="6254"/>
                    <a:pt x="2514" y="6257"/>
                    <a:pt x="2505" y="6257"/>
                  </a:cubicBezTo>
                  <a:cubicBezTo>
                    <a:pt x="2119" y="6302"/>
                    <a:pt x="1812" y="6600"/>
                    <a:pt x="1760" y="6988"/>
                  </a:cubicBezTo>
                  <a:lnTo>
                    <a:pt x="1758" y="6996"/>
                  </a:lnTo>
                  <a:cubicBezTo>
                    <a:pt x="1746" y="7110"/>
                    <a:pt x="1680" y="7208"/>
                    <a:pt x="1588" y="7256"/>
                  </a:cubicBezTo>
                  <a:cubicBezTo>
                    <a:pt x="1387" y="7361"/>
                    <a:pt x="1243" y="7539"/>
                    <a:pt x="1177" y="7745"/>
                  </a:cubicBezTo>
                  <a:lnTo>
                    <a:pt x="992" y="7745"/>
                  </a:lnTo>
                  <a:cubicBezTo>
                    <a:pt x="719" y="7745"/>
                    <a:pt x="486" y="7940"/>
                    <a:pt x="434" y="8207"/>
                  </a:cubicBezTo>
                  <a:lnTo>
                    <a:pt x="33" y="10359"/>
                  </a:lnTo>
                  <a:cubicBezTo>
                    <a:pt x="1" y="10526"/>
                    <a:pt x="45" y="10695"/>
                    <a:pt x="155" y="10827"/>
                  </a:cubicBezTo>
                  <a:cubicBezTo>
                    <a:pt x="264" y="10956"/>
                    <a:pt x="422" y="11031"/>
                    <a:pt x="591" y="11031"/>
                  </a:cubicBezTo>
                  <a:lnTo>
                    <a:pt x="6378" y="11031"/>
                  </a:lnTo>
                  <a:cubicBezTo>
                    <a:pt x="6547" y="11031"/>
                    <a:pt x="6707" y="10955"/>
                    <a:pt x="6813" y="10827"/>
                  </a:cubicBezTo>
                  <a:cubicBezTo>
                    <a:pt x="6922" y="10695"/>
                    <a:pt x="6964" y="10526"/>
                    <a:pt x="6936" y="10359"/>
                  </a:cubicBezTo>
                  <a:lnTo>
                    <a:pt x="6893" y="10135"/>
                  </a:lnTo>
                  <a:lnTo>
                    <a:pt x="10784" y="10135"/>
                  </a:lnTo>
                  <a:cubicBezTo>
                    <a:pt x="10938" y="10135"/>
                    <a:pt x="11065" y="10261"/>
                    <a:pt x="11065" y="10418"/>
                  </a:cubicBezTo>
                  <a:cubicBezTo>
                    <a:pt x="11065" y="10572"/>
                    <a:pt x="10938" y="10699"/>
                    <a:pt x="10784" y="10699"/>
                  </a:cubicBezTo>
                  <a:lnTo>
                    <a:pt x="7483" y="10699"/>
                  </a:lnTo>
                  <a:cubicBezTo>
                    <a:pt x="7393" y="10699"/>
                    <a:pt x="7318" y="10775"/>
                    <a:pt x="7318" y="10866"/>
                  </a:cubicBezTo>
                  <a:cubicBezTo>
                    <a:pt x="7318" y="10956"/>
                    <a:pt x="7393" y="11033"/>
                    <a:pt x="7483" y="11033"/>
                  </a:cubicBezTo>
                  <a:lnTo>
                    <a:pt x="10784" y="11033"/>
                  </a:lnTo>
                  <a:cubicBezTo>
                    <a:pt x="11123" y="11033"/>
                    <a:pt x="11399" y="10757"/>
                    <a:pt x="11399" y="10418"/>
                  </a:cubicBezTo>
                  <a:cubicBezTo>
                    <a:pt x="11402" y="10077"/>
                    <a:pt x="11127" y="9799"/>
                    <a:pt x="10787" y="9799"/>
                  </a:cubicBezTo>
                  <a:lnTo>
                    <a:pt x="10739" y="9799"/>
                  </a:lnTo>
                  <a:lnTo>
                    <a:pt x="10739" y="2770"/>
                  </a:lnTo>
                  <a:lnTo>
                    <a:pt x="10787" y="2770"/>
                  </a:lnTo>
                  <a:cubicBezTo>
                    <a:pt x="11127" y="2770"/>
                    <a:pt x="11402" y="2495"/>
                    <a:pt x="11402" y="2155"/>
                  </a:cubicBezTo>
                  <a:cubicBezTo>
                    <a:pt x="11402" y="1816"/>
                    <a:pt x="11127" y="1540"/>
                    <a:pt x="10787" y="1540"/>
                  </a:cubicBezTo>
                  <a:lnTo>
                    <a:pt x="10203" y="1540"/>
                  </a:lnTo>
                  <a:cubicBezTo>
                    <a:pt x="10226" y="1428"/>
                    <a:pt x="10235" y="1313"/>
                    <a:pt x="10227" y="1195"/>
                  </a:cubicBezTo>
                  <a:cubicBezTo>
                    <a:pt x="10188" y="554"/>
                    <a:pt x="9673" y="40"/>
                    <a:pt x="9029" y="3"/>
                  </a:cubicBezTo>
                  <a:cubicBezTo>
                    <a:pt x="9003" y="1"/>
                    <a:pt x="8977" y="0"/>
                    <a:pt x="8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78"/>
            <p:cNvSpPr/>
            <p:nvPr/>
          </p:nvSpPr>
          <p:spPr>
            <a:xfrm>
              <a:off x="7145345" y="3482867"/>
              <a:ext cx="62377" cy="47697"/>
            </a:xfrm>
            <a:custGeom>
              <a:avLst/>
              <a:gdLst/>
              <a:ahLst/>
              <a:cxnLst/>
              <a:rect l="l" t="t" r="r" b="b"/>
              <a:pathLst>
                <a:path w="2167" h="1657" extrusionOk="0">
                  <a:moveTo>
                    <a:pt x="1081" y="336"/>
                  </a:moveTo>
                  <a:cubicBezTo>
                    <a:pt x="1214" y="336"/>
                    <a:pt x="1330" y="398"/>
                    <a:pt x="1399" y="508"/>
                  </a:cubicBezTo>
                  <a:lnTo>
                    <a:pt x="1786" y="1129"/>
                  </a:lnTo>
                  <a:cubicBezTo>
                    <a:pt x="1822" y="1187"/>
                    <a:pt x="1802" y="1239"/>
                    <a:pt x="1792" y="1260"/>
                  </a:cubicBezTo>
                  <a:cubicBezTo>
                    <a:pt x="1781" y="1280"/>
                    <a:pt x="1747" y="1326"/>
                    <a:pt x="1678" y="1326"/>
                  </a:cubicBezTo>
                  <a:lnTo>
                    <a:pt x="485" y="1326"/>
                  </a:lnTo>
                  <a:cubicBezTo>
                    <a:pt x="416" y="1326"/>
                    <a:pt x="382" y="1280"/>
                    <a:pt x="372" y="1260"/>
                  </a:cubicBezTo>
                  <a:cubicBezTo>
                    <a:pt x="361" y="1239"/>
                    <a:pt x="338" y="1186"/>
                    <a:pt x="377" y="1129"/>
                  </a:cubicBezTo>
                  <a:lnTo>
                    <a:pt x="764" y="508"/>
                  </a:lnTo>
                  <a:cubicBezTo>
                    <a:pt x="834" y="398"/>
                    <a:pt x="949" y="336"/>
                    <a:pt x="1081" y="336"/>
                  </a:cubicBezTo>
                  <a:close/>
                  <a:moveTo>
                    <a:pt x="1084" y="0"/>
                  </a:moveTo>
                  <a:cubicBezTo>
                    <a:pt x="841" y="0"/>
                    <a:pt x="617" y="125"/>
                    <a:pt x="485" y="331"/>
                  </a:cubicBezTo>
                  <a:lnTo>
                    <a:pt x="96" y="951"/>
                  </a:lnTo>
                  <a:cubicBezTo>
                    <a:pt x="6" y="1095"/>
                    <a:pt x="0" y="1271"/>
                    <a:pt x="84" y="1420"/>
                  </a:cubicBezTo>
                  <a:cubicBezTo>
                    <a:pt x="165" y="1568"/>
                    <a:pt x="317" y="1657"/>
                    <a:pt x="487" y="1657"/>
                  </a:cubicBezTo>
                  <a:lnTo>
                    <a:pt x="1680" y="1657"/>
                  </a:lnTo>
                  <a:cubicBezTo>
                    <a:pt x="1852" y="1657"/>
                    <a:pt x="2003" y="1568"/>
                    <a:pt x="2085" y="1420"/>
                  </a:cubicBezTo>
                  <a:cubicBezTo>
                    <a:pt x="2167" y="1271"/>
                    <a:pt x="2163" y="1095"/>
                    <a:pt x="2071" y="951"/>
                  </a:cubicBezTo>
                  <a:lnTo>
                    <a:pt x="1683" y="331"/>
                  </a:lnTo>
                  <a:cubicBezTo>
                    <a:pt x="1552" y="125"/>
                    <a:pt x="1330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78"/>
            <p:cNvSpPr/>
            <p:nvPr/>
          </p:nvSpPr>
          <p:spPr>
            <a:xfrm>
              <a:off x="7143445" y="3447803"/>
              <a:ext cx="28785" cy="28843"/>
            </a:xfrm>
            <a:custGeom>
              <a:avLst/>
              <a:gdLst/>
              <a:ahLst/>
              <a:cxnLst/>
              <a:rect l="l" t="t" r="r" b="b"/>
              <a:pathLst>
                <a:path w="1000" h="1002" extrusionOk="0">
                  <a:moveTo>
                    <a:pt x="500" y="335"/>
                  </a:moveTo>
                  <a:cubicBezTo>
                    <a:pt x="590" y="335"/>
                    <a:pt x="667" y="409"/>
                    <a:pt x="667" y="500"/>
                  </a:cubicBezTo>
                  <a:cubicBezTo>
                    <a:pt x="667" y="594"/>
                    <a:pt x="590" y="667"/>
                    <a:pt x="500" y="667"/>
                  </a:cubicBezTo>
                  <a:cubicBezTo>
                    <a:pt x="409" y="667"/>
                    <a:pt x="333" y="593"/>
                    <a:pt x="333" y="500"/>
                  </a:cubicBezTo>
                  <a:cubicBezTo>
                    <a:pt x="333" y="409"/>
                    <a:pt x="409" y="335"/>
                    <a:pt x="500" y="335"/>
                  </a:cubicBezTo>
                  <a:close/>
                  <a:moveTo>
                    <a:pt x="500" y="1"/>
                  </a:moveTo>
                  <a:cubicBezTo>
                    <a:pt x="224" y="1"/>
                    <a:pt x="0" y="225"/>
                    <a:pt x="0" y="500"/>
                  </a:cubicBezTo>
                  <a:cubicBezTo>
                    <a:pt x="0" y="776"/>
                    <a:pt x="224" y="1001"/>
                    <a:pt x="500" y="1001"/>
                  </a:cubicBezTo>
                  <a:cubicBezTo>
                    <a:pt x="775" y="1001"/>
                    <a:pt x="999" y="776"/>
                    <a:pt x="999" y="500"/>
                  </a:cubicBezTo>
                  <a:cubicBezTo>
                    <a:pt x="999" y="225"/>
                    <a:pt x="775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78"/>
            <p:cNvSpPr/>
            <p:nvPr/>
          </p:nvSpPr>
          <p:spPr>
            <a:xfrm>
              <a:off x="7118486" y="3474375"/>
              <a:ext cx="28814" cy="28756"/>
            </a:xfrm>
            <a:custGeom>
              <a:avLst/>
              <a:gdLst/>
              <a:ahLst/>
              <a:cxnLst/>
              <a:rect l="l" t="t" r="r" b="b"/>
              <a:pathLst>
                <a:path w="1001" h="999" extrusionOk="0">
                  <a:moveTo>
                    <a:pt x="501" y="332"/>
                  </a:moveTo>
                  <a:cubicBezTo>
                    <a:pt x="592" y="332"/>
                    <a:pt x="667" y="409"/>
                    <a:pt x="667" y="500"/>
                  </a:cubicBezTo>
                  <a:cubicBezTo>
                    <a:pt x="667" y="594"/>
                    <a:pt x="592" y="667"/>
                    <a:pt x="501" y="667"/>
                  </a:cubicBezTo>
                  <a:cubicBezTo>
                    <a:pt x="409" y="667"/>
                    <a:pt x="334" y="590"/>
                    <a:pt x="334" y="500"/>
                  </a:cubicBezTo>
                  <a:cubicBezTo>
                    <a:pt x="334" y="409"/>
                    <a:pt x="409" y="332"/>
                    <a:pt x="501" y="332"/>
                  </a:cubicBezTo>
                  <a:close/>
                  <a:moveTo>
                    <a:pt x="501" y="0"/>
                  </a:moveTo>
                  <a:cubicBezTo>
                    <a:pt x="226" y="0"/>
                    <a:pt x="0" y="224"/>
                    <a:pt x="0" y="500"/>
                  </a:cubicBezTo>
                  <a:cubicBezTo>
                    <a:pt x="0" y="775"/>
                    <a:pt x="226" y="999"/>
                    <a:pt x="501" y="999"/>
                  </a:cubicBezTo>
                  <a:cubicBezTo>
                    <a:pt x="777" y="999"/>
                    <a:pt x="1001" y="775"/>
                    <a:pt x="1001" y="500"/>
                  </a:cubicBezTo>
                  <a:cubicBezTo>
                    <a:pt x="1001" y="224"/>
                    <a:pt x="77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78"/>
            <p:cNvSpPr/>
            <p:nvPr/>
          </p:nvSpPr>
          <p:spPr>
            <a:xfrm>
              <a:off x="7180783" y="3447803"/>
              <a:ext cx="28785" cy="28843"/>
            </a:xfrm>
            <a:custGeom>
              <a:avLst/>
              <a:gdLst/>
              <a:ahLst/>
              <a:cxnLst/>
              <a:rect l="l" t="t" r="r" b="b"/>
              <a:pathLst>
                <a:path w="1000" h="1002" extrusionOk="0">
                  <a:moveTo>
                    <a:pt x="500" y="335"/>
                  </a:moveTo>
                  <a:cubicBezTo>
                    <a:pt x="591" y="335"/>
                    <a:pt x="667" y="409"/>
                    <a:pt x="667" y="500"/>
                  </a:cubicBezTo>
                  <a:cubicBezTo>
                    <a:pt x="667" y="594"/>
                    <a:pt x="594" y="667"/>
                    <a:pt x="500" y="667"/>
                  </a:cubicBezTo>
                  <a:cubicBezTo>
                    <a:pt x="410" y="667"/>
                    <a:pt x="333" y="593"/>
                    <a:pt x="333" y="500"/>
                  </a:cubicBezTo>
                  <a:cubicBezTo>
                    <a:pt x="333" y="409"/>
                    <a:pt x="410" y="335"/>
                    <a:pt x="500" y="335"/>
                  </a:cubicBezTo>
                  <a:close/>
                  <a:moveTo>
                    <a:pt x="500" y="1"/>
                  </a:moveTo>
                  <a:cubicBezTo>
                    <a:pt x="225" y="1"/>
                    <a:pt x="1" y="225"/>
                    <a:pt x="1" y="500"/>
                  </a:cubicBezTo>
                  <a:cubicBezTo>
                    <a:pt x="1" y="776"/>
                    <a:pt x="225" y="1001"/>
                    <a:pt x="500" y="1001"/>
                  </a:cubicBezTo>
                  <a:cubicBezTo>
                    <a:pt x="776" y="1001"/>
                    <a:pt x="1000" y="776"/>
                    <a:pt x="1000" y="500"/>
                  </a:cubicBezTo>
                  <a:cubicBezTo>
                    <a:pt x="1000" y="225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78"/>
            <p:cNvSpPr/>
            <p:nvPr/>
          </p:nvSpPr>
          <p:spPr>
            <a:xfrm>
              <a:off x="7205714" y="3474375"/>
              <a:ext cx="28843" cy="28756"/>
            </a:xfrm>
            <a:custGeom>
              <a:avLst/>
              <a:gdLst/>
              <a:ahLst/>
              <a:cxnLst/>
              <a:rect l="l" t="t" r="r" b="b"/>
              <a:pathLst>
                <a:path w="1002" h="999" extrusionOk="0">
                  <a:moveTo>
                    <a:pt x="502" y="332"/>
                  </a:moveTo>
                  <a:cubicBezTo>
                    <a:pt x="592" y="332"/>
                    <a:pt x="667" y="409"/>
                    <a:pt x="667" y="500"/>
                  </a:cubicBezTo>
                  <a:cubicBezTo>
                    <a:pt x="667" y="590"/>
                    <a:pt x="592" y="667"/>
                    <a:pt x="502" y="667"/>
                  </a:cubicBezTo>
                  <a:cubicBezTo>
                    <a:pt x="409" y="667"/>
                    <a:pt x="335" y="590"/>
                    <a:pt x="335" y="500"/>
                  </a:cubicBezTo>
                  <a:cubicBezTo>
                    <a:pt x="335" y="409"/>
                    <a:pt x="409" y="332"/>
                    <a:pt x="502" y="332"/>
                  </a:cubicBezTo>
                  <a:close/>
                  <a:moveTo>
                    <a:pt x="502" y="0"/>
                  </a:moveTo>
                  <a:cubicBezTo>
                    <a:pt x="226" y="0"/>
                    <a:pt x="0" y="224"/>
                    <a:pt x="0" y="500"/>
                  </a:cubicBezTo>
                  <a:cubicBezTo>
                    <a:pt x="0" y="775"/>
                    <a:pt x="226" y="999"/>
                    <a:pt x="502" y="999"/>
                  </a:cubicBezTo>
                  <a:cubicBezTo>
                    <a:pt x="777" y="999"/>
                    <a:pt x="1001" y="775"/>
                    <a:pt x="1001" y="500"/>
                  </a:cubicBezTo>
                  <a:cubicBezTo>
                    <a:pt x="1001" y="224"/>
                    <a:pt x="777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78"/>
            <p:cNvSpPr/>
            <p:nvPr/>
          </p:nvSpPr>
          <p:spPr>
            <a:xfrm>
              <a:off x="7017527" y="3553167"/>
              <a:ext cx="93235" cy="50719"/>
            </a:xfrm>
            <a:custGeom>
              <a:avLst/>
              <a:gdLst/>
              <a:ahLst/>
              <a:cxnLst/>
              <a:rect l="l" t="t" r="r" b="b"/>
              <a:pathLst>
                <a:path w="3239" h="1762" extrusionOk="0">
                  <a:moveTo>
                    <a:pt x="2659" y="336"/>
                  </a:moveTo>
                  <a:cubicBezTo>
                    <a:pt x="2664" y="336"/>
                    <a:pt x="2670" y="336"/>
                    <a:pt x="2675" y="336"/>
                  </a:cubicBezTo>
                  <a:cubicBezTo>
                    <a:pt x="2791" y="345"/>
                    <a:pt x="2889" y="443"/>
                    <a:pt x="2897" y="558"/>
                  </a:cubicBezTo>
                  <a:cubicBezTo>
                    <a:pt x="2899" y="604"/>
                    <a:pt x="2887" y="652"/>
                    <a:pt x="2864" y="695"/>
                  </a:cubicBezTo>
                  <a:cubicBezTo>
                    <a:pt x="2796" y="811"/>
                    <a:pt x="2796" y="953"/>
                    <a:pt x="2864" y="1067"/>
                  </a:cubicBezTo>
                  <a:cubicBezTo>
                    <a:pt x="2889" y="1107"/>
                    <a:pt x="2899" y="1155"/>
                    <a:pt x="2894" y="1203"/>
                  </a:cubicBezTo>
                  <a:cubicBezTo>
                    <a:pt x="2885" y="1319"/>
                    <a:pt x="2787" y="1417"/>
                    <a:pt x="2672" y="1426"/>
                  </a:cubicBezTo>
                  <a:cubicBezTo>
                    <a:pt x="2665" y="1426"/>
                    <a:pt x="2658" y="1426"/>
                    <a:pt x="2651" y="1426"/>
                  </a:cubicBezTo>
                  <a:cubicBezTo>
                    <a:pt x="2551" y="1426"/>
                    <a:pt x="2463" y="1366"/>
                    <a:pt x="2428" y="1271"/>
                  </a:cubicBezTo>
                  <a:cubicBezTo>
                    <a:pt x="2378" y="1139"/>
                    <a:pt x="2258" y="1056"/>
                    <a:pt x="2121" y="1056"/>
                  </a:cubicBezTo>
                  <a:lnTo>
                    <a:pt x="1115" y="1056"/>
                  </a:lnTo>
                  <a:cubicBezTo>
                    <a:pt x="978" y="1056"/>
                    <a:pt x="857" y="1139"/>
                    <a:pt x="809" y="1271"/>
                  </a:cubicBezTo>
                  <a:cubicBezTo>
                    <a:pt x="772" y="1365"/>
                    <a:pt x="681" y="1426"/>
                    <a:pt x="580" y="1426"/>
                  </a:cubicBezTo>
                  <a:cubicBezTo>
                    <a:pt x="575" y="1426"/>
                    <a:pt x="569" y="1426"/>
                    <a:pt x="564" y="1426"/>
                  </a:cubicBezTo>
                  <a:cubicBezTo>
                    <a:pt x="448" y="1417"/>
                    <a:pt x="351" y="1319"/>
                    <a:pt x="342" y="1203"/>
                  </a:cubicBezTo>
                  <a:cubicBezTo>
                    <a:pt x="338" y="1155"/>
                    <a:pt x="349" y="1107"/>
                    <a:pt x="374" y="1067"/>
                  </a:cubicBezTo>
                  <a:cubicBezTo>
                    <a:pt x="439" y="951"/>
                    <a:pt x="439" y="809"/>
                    <a:pt x="374" y="695"/>
                  </a:cubicBezTo>
                  <a:cubicBezTo>
                    <a:pt x="349" y="652"/>
                    <a:pt x="338" y="606"/>
                    <a:pt x="342" y="558"/>
                  </a:cubicBezTo>
                  <a:cubicBezTo>
                    <a:pt x="351" y="443"/>
                    <a:pt x="448" y="345"/>
                    <a:pt x="564" y="336"/>
                  </a:cubicBezTo>
                  <a:lnTo>
                    <a:pt x="583" y="336"/>
                  </a:lnTo>
                  <a:cubicBezTo>
                    <a:pt x="685" y="336"/>
                    <a:pt x="774" y="395"/>
                    <a:pt x="811" y="491"/>
                  </a:cubicBezTo>
                  <a:cubicBezTo>
                    <a:pt x="859" y="622"/>
                    <a:pt x="981" y="706"/>
                    <a:pt x="1117" y="706"/>
                  </a:cubicBezTo>
                  <a:lnTo>
                    <a:pt x="2124" y="706"/>
                  </a:lnTo>
                  <a:cubicBezTo>
                    <a:pt x="2261" y="706"/>
                    <a:pt x="2382" y="622"/>
                    <a:pt x="2430" y="491"/>
                  </a:cubicBezTo>
                  <a:cubicBezTo>
                    <a:pt x="2465" y="396"/>
                    <a:pt x="2558" y="336"/>
                    <a:pt x="2659" y="336"/>
                  </a:cubicBezTo>
                  <a:close/>
                  <a:moveTo>
                    <a:pt x="2653" y="0"/>
                  </a:moveTo>
                  <a:cubicBezTo>
                    <a:pt x="2417" y="0"/>
                    <a:pt x="2204" y="143"/>
                    <a:pt x="2117" y="372"/>
                  </a:cubicBezTo>
                  <a:lnTo>
                    <a:pt x="1120" y="372"/>
                  </a:lnTo>
                  <a:cubicBezTo>
                    <a:pt x="1033" y="146"/>
                    <a:pt x="822" y="0"/>
                    <a:pt x="582" y="0"/>
                  </a:cubicBezTo>
                  <a:cubicBezTo>
                    <a:pt x="567" y="0"/>
                    <a:pt x="552" y="1"/>
                    <a:pt x="537" y="2"/>
                  </a:cubicBezTo>
                  <a:cubicBezTo>
                    <a:pt x="258" y="25"/>
                    <a:pt x="31" y="251"/>
                    <a:pt x="9" y="533"/>
                  </a:cubicBezTo>
                  <a:cubicBezTo>
                    <a:pt x="0" y="649"/>
                    <a:pt x="27" y="763"/>
                    <a:pt x="84" y="862"/>
                  </a:cubicBezTo>
                  <a:cubicBezTo>
                    <a:pt x="91" y="873"/>
                    <a:pt x="91" y="889"/>
                    <a:pt x="84" y="900"/>
                  </a:cubicBezTo>
                  <a:cubicBezTo>
                    <a:pt x="27" y="999"/>
                    <a:pt x="0" y="1113"/>
                    <a:pt x="9" y="1228"/>
                  </a:cubicBezTo>
                  <a:cubicBezTo>
                    <a:pt x="29" y="1509"/>
                    <a:pt x="255" y="1737"/>
                    <a:pt x="537" y="1760"/>
                  </a:cubicBezTo>
                  <a:cubicBezTo>
                    <a:pt x="553" y="1762"/>
                    <a:pt x="569" y="1762"/>
                    <a:pt x="583" y="1762"/>
                  </a:cubicBezTo>
                  <a:cubicBezTo>
                    <a:pt x="822" y="1762"/>
                    <a:pt x="1033" y="1618"/>
                    <a:pt x="1122" y="1390"/>
                  </a:cubicBezTo>
                  <a:lnTo>
                    <a:pt x="2119" y="1390"/>
                  </a:lnTo>
                  <a:cubicBezTo>
                    <a:pt x="2204" y="1616"/>
                    <a:pt x="2417" y="1761"/>
                    <a:pt x="2657" y="1761"/>
                  </a:cubicBezTo>
                  <a:cubicBezTo>
                    <a:pt x="2672" y="1761"/>
                    <a:pt x="2687" y="1761"/>
                    <a:pt x="2702" y="1760"/>
                  </a:cubicBezTo>
                  <a:cubicBezTo>
                    <a:pt x="2981" y="1737"/>
                    <a:pt x="3208" y="1511"/>
                    <a:pt x="3230" y="1228"/>
                  </a:cubicBezTo>
                  <a:cubicBezTo>
                    <a:pt x="3239" y="1113"/>
                    <a:pt x="3212" y="999"/>
                    <a:pt x="3155" y="900"/>
                  </a:cubicBezTo>
                  <a:cubicBezTo>
                    <a:pt x="3146" y="889"/>
                    <a:pt x="3146" y="873"/>
                    <a:pt x="3152" y="862"/>
                  </a:cubicBezTo>
                  <a:cubicBezTo>
                    <a:pt x="3210" y="763"/>
                    <a:pt x="3237" y="649"/>
                    <a:pt x="3228" y="533"/>
                  </a:cubicBezTo>
                  <a:cubicBezTo>
                    <a:pt x="3208" y="253"/>
                    <a:pt x="2981" y="25"/>
                    <a:pt x="2698" y="2"/>
                  </a:cubicBezTo>
                  <a:cubicBezTo>
                    <a:pt x="2683" y="1"/>
                    <a:pt x="2668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4" name="Google Shape;5514;p78"/>
          <p:cNvGrpSpPr/>
          <p:nvPr/>
        </p:nvGrpSpPr>
        <p:grpSpPr>
          <a:xfrm>
            <a:off x="6272959" y="3379633"/>
            <a:ext cx="249341" cy="327350"/>
            <a:chOff x="6272959" y="3303433"/>
            <a:chExt cx="249341" cy="327350"/>
          </a:xfrm>
        </p:grpSpPr>
        <p:sp>
          <p:nvSpPr>
            <p:cNvPr id="5515" name="Google Shape;5515;p78"/>
            <p:cNvSpPr/>
            <p:nvPr/>
          </p:nvSpPr>
          <p:spPr>
            <a:xfrm>
              <a:off x="6277680" y="3308125"/>
              <a:ext cx="185519" cy="248213"/>
            </a:xfrm>
            <a:custGeom>
              <a:avLst/>
              <a:gdLst/>
              <a:ahLst/>
              <a:cxnLst/>
              <a:rect l="l" t="t" r="r" b="b"/>
              <a:pathLst>
                <a:path w="6445" h="8623" extrusionOk="0">
                  <a:moveTo>
                    <a:pt x="391" y="1"/>
                  </a:moveTo>
                  <a:cubicBezTo>
                    <a:pt x="174" y="1"/>
                    <a:pt x="0" y="177"/>
                    <a:pt x="0" y="392"/>
                  </a:cubicBezTo>
                  <a:lnTo>
                    <a:pt x="0" y="8231"/>
                  </a:lnTo>
                  <a:cubicBezTo>
                    <a:pt x="0" y="8448"/>
                    <a:pt x="174" y="8622"/>
                    <a:pt x="391" y="8622"/>
                  </a:cubicBezTo>
                  <a:lnTo>
                    <a:pt x="6054" y="8622"/>
                  </a:lnTo>
                  <a:cubicBezTo>
                    <a:pt x="6269" y="8622"/>
                    <a:pt x="6445" y="8448"/>
                    <a:pt x="6445" y="8231"/>
                  </a:cubicBezTo>
                  <a:lnTo>
                    <a:pt x="6445" y="1415"/>
                  </a:lnTo>
                  <a:cubicBezTo>
                    <a:pt x="6445" y="1312"/>
                    <a:pt x="6404" y="1215"/>
                    <a:pt x="6328" y="1140"/>
                  </a:cubicBezTo>
                  <a:lnTo>
                    <a:pt x="5302" y="116"/>
                  </a:lnTo>
                  <a:cubicBezTo>
                    <a:pt x="5229" y="43"/>
                    <a:pt x="5131" y="1"/>
                    <a:pt x="5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78"/>
            <p:cNvSpPr/>
            <p:nvPr/>
          </p:nvSpPr>
          <p:spPr>
            <a:xfrm>
              <a:off x="6277738" y="3308125"/>
              <a:ext cx="25964" cy="248213"/>
            </a:xfrm>
            <a:custGeom>
              <a:avLst/>
              <a:gdLst/>
              <a:ahLst/>
              <a:cxnLst/>
              <a:rect l="l" t="t" r="r" b="b"/>
              <a:pathLst>
                <a:path w="902" h="8623" extrusionOk="0">
                  <a:moveTo>
                    <a:pt x="391" y="1"/>
                  </a:moveTo>
                  <a:cubicBezTo>
                    <a:pt x="176" y="1"/>
                    <a:pt x="0" y="177"/>
                    <a:pt x="0" y="392"/>
                  </a:cubicBezTo>
                  <a:lnTo>
                    <a:pt x="0" y="8231"/>
                  </a:lnTo>
                  <a:cubicBezTo>
                    <a:pt x="0" y="8448"/>
                    <a:pt x="176" y="8622"/>
                    <a:pt x="391" y="8622"/>
                  </a:cubicBezTo>
                  <a:lnTo>
                    <a:pt x="901" y="8622"/>
                  </a:lnTo>
                  <a:cubicBezTo>
                    <a:pt x="686" y="8622"/>
                    <a:pt x="510" y="8448"/>
                    <a:pt x="510" y="8231"/>
                  </a:cubicBezTo>
                  <a:lnTo>
                    <a:pt x="510" y="392"/>
                  </a:lnTo>
                  <a:cubicBezTo>
                    <a:pt x="510" y="177"/>
                    <a:pt x="686" y="1"/>
                    <a:pt x="90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78"/>
            <p:cNvSpPr/>
            <p:nvPr/>
          </p:nvSpPr>
          <p:spPr>
            <a:xfrm>
              <a:off x="6319077" y="3364981"/>
              <a:ext cx="144126" cy="191363"/>
            </a:xfrm>
            <a:custGeom>
              <a:avLst/>
              <a:gdLst/>
              <a:ahLst/>
              <a:cxnLst/>
              <a:rect l="l" t="t" r="r" b="b"/>
              <a:pathLst>
                <a:path w="5007" h="6648" extrusionOk="0">
                  <a:moveTo>
                    <a:pt x="837" y="0"/>
                  </a:moveTo>
                  <a:cubicBezTo>
                    <a:pt x="377" y="0"/>
                    <a:pt x="0" y="375"/>
                    <a:pt x="0" y="836"/>
                  </a:cubicBezTo>
                  <a:lnTo>
                    <a:pt x="0" y="6647"/>
                  </a:lnTo>
                  <a:lnTo>
                    <a:pt x="4616" y="6647"/>
                  </a:lnTo>
                  <a:cubicBezTo>
                    <a:pt x="4831" y="6647"/>
                    <a:pt x="5007" y="6473"/>
                    <a:pt x="5007" y="6256"/>
                  </a:cubicBezTo>
                  <a:lnTo>
                    <a:pt x="5007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78"/>
            <p:cNvSpPr/>
            <p:nvPr/>
          </p:nvSpPr>
          <p:spPr>
            <a:xfrm>
              <a:off x="6427118" y="3309161"/>
              <a:ext cx="35089" cy="35060"/>
            </a:xfrm>
            <a:custGeom>
              <a:avLst/>
              <a:gdLst/>
              <a:ahLst/>
              <a:cxnLst/>
              <a:rect l="l" t="t" r="r" b="b"/>
              <a:pathLst>
                <a:path w="1219" h="1218" extrusionOk="0">
                  <a:moveTo>
                    <a:pt x="1" y="0"/>
                  </a:moveTo>
                  <a:lnTo>
                    <a:pt x="1" y="1022"/>
                  </a:lnTo>
                  <a:cubicBezTo>
                    <a:pt x="1" y="1131"/>
                    <a:pt x="86" y="1218"/>
                    <a:pt x="196" y="1218"/>
                  </a:cubicBezTo>
                  <a:lnTo>
                    <a:pt x="1218" y="1218"/>
                  </a:lnTo>
                  <a:cubicBezTo>
                    <a:pt x="1201" y="1175"/>
                    <a:pt x="1174" y="1138"/>
                    <a:pt x="1140" y="1104"/>
                  </a:cubicBezTo>
                  <a:lnTo>
                    <a:pt x="116" y="80"/>
                  </a:lnTo>
                  <a:cubicBezTo>
                    <a:pt x="83" y="46"/>
                    <a:pt x="43" y="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78"/>
            <p:cNvSpPr/>
            <p:nvPr/>
          </p:nvSpPr>
          <p:spPr>
            <a:xfrm>
              <a:off x="6331859" y="3377763"/>
              <a:ext cx="185577" cy="248271"/>
            </a:xfrm>
            <a:custGeom>
              <a:avLst/>
              <a:gdLst/>
              <a:ahLst/>
              <a:cxnLst/>
              <a:rect l="l" t="t" r="r" b="b"/>
              <a:pathLst>
                <a:path w="6447" h="8625" extrusionOk="0">
                  <a:moveTo>
                    <a:pt x="393" y="1"/>
                  </a:moveTo>
                  <a:cubicBezTo>
                    <a:pt x="176" y="1"/>
                    <a:pt x="0" y="177"/>
                    <a:pt x="0" y="392"/>
                  </a:cubicBezTo>
                  <a:lnTo>
                    <a:pt x="0" y="8233"/>
                  </a:lnTo>
                  <a:cubicBezTo>
                    <a:pt x="0" y="8448"/>
                    <a:pt x="176" y="8624"/>
                    <a:pt x="393" y="8624"/>
                  </a:cubicBezTo>
                  <a:lnTo>
                    <a:pt x="6056" y="8624"/>
                  </a:lnTo>
                  <a:cubicBezTo>
                    <a:pt x="6271" y="8624"/>
                    <a:pt x="6447" y="8448"/>
                    <a:pt x="6447" y="8233"/>
                  </a:cubicBezTo>
                  <a:lnTo>
                    <a:pt x="6447" y="1417"/>
                  </a:lnTo>
                  <a:cubicBezTo>
                    <a:pt x="6447" y="1312"/>
                    <a:pt x="6404" y="1214"/>
                    <a:pt x="6329" y="1142"/>
                  </a:cubicBezTo>
                  <a:lnTo>
                    <a:pt x="5304" y="116"/>
                  </a:lnTo>
                  <a:cubicBezTo>
                    <a:pt x="5231" y="43"/>
                    <a:pt x="5133" y="1"/>
                    <a:pt x="5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78"/>
            <p:cNvSpPr/>
            <p:nvPr/>
          </p:nvSpPr>
          <p:spPr>
            <a:xfrm>
              <a:off x="6481325" y="3378799"/>
              <a:ext cx="35003" cy="35060"/>
            </a:xfrm>
            <a:custGeom>
              <a:avLst/>
              <a:gdLst/>
              <a:ahLst/>
              <a:cxnLst/>
              <a:rect l="l" t="t" r="r" b="b"/>
              <a:pathLst>
                <a:path w="1216" h="1218" extrusionOk="0">
                  <a:moveTo>
                    <a:pt x="0" y="0"/>
                  </a:moveTo>
                  <a:lnTo>
                    <a:pt x="0" y="1022"/>
                  </a:lnTo>
                  <a:cubicBezTo>
                    <a:pt x="0" y="1132"/>
                    <a:pt x="85" y="1218"/>
                    <a:pt x="194" y="1218"/>
                  </a:cubicBezTo>
                  <a:lnTo>
                    <a:pt x="1216" y="1218"/>
                  </a:lnTo>
                  <a:cubicBezTo>
                    <a:pt x="1200" y="1177"/>
                    <a:pt x="1173" y="1138"/>
                    <a:pt x="1139" y="1106"/>
                  </a:cubicBezTo>
                  <a:lnTo>
                    <a:pt x="116" y="80"/>
                  </a:lnTo>
                  <a:cubicBezTo>
                    <a:pt x="82" y="48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78"/>
            <p:cNvSpPr/>
            <p:nvPr/>
          </p:nvSpPr>
          <p:spPr>
            <a:xfrm>
              <a:off x="6366088" y="3405284"/>
              <a:ext cx="49769" cy="49712"/>
            </a:xfrm>
            <a:custGeom>
              <a:avLst/>
              <a:gdLst/>
              <a:ahLst/>
              <a:cxnLst/>
              <a:rect l="l" t="t" r="r" b="b"/>
              <a:pathLst>
                <a:path w="1729" h="1727" extrusionOk="0">
                  <a:moveTo>
                    <a:pt x="223" y="1"/>
                  </a:moveTo>
                  <a:cubicBezTo>
                    <a:pt x="100" y="1"/>
                    <a:pt x="0" y="100"/>
                    <a:pt x="0" y="223"/>
                  </a:cubicBezTo>
                  <a:lnTo>
                    <a:pt x="0" y="1504"/>
                  </a:lnTo>
                  <a:cubicBezTo>
                    <a:pt x="0" y="1627"/>
                    <a:pt x="100" y="1727"/>
                    <a:pt x="223" y="1727"/>
                  </a:cubicBezTo>
                  <a:lnTo>
                    <a:pt x="1506" y="1727"/>
                  </a:lnTo>
                  <a:cubicBezTo>
                    <a:pt x="1627" y="1727"/>
                    <a:pt x="1728" y="1629"/>
                    <a:pt x="1728" y="1504"/>
                  </a:cubicBezTo>
                  <a:lnTo>
                    <a:pt x="1728" y="223"/>
                  </a:lnTo>
                  <a:cubicBezTo>
                    <a:pt x="1728" y="100"/>
                    <a:pt x="1627" y="1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78"/>
            <p:cNvSpPr/>
            <p:nvPr/>
          </p:nvSpPr>
          <p:spPr>
            <a:xfrm>
              <a:off x="6379992" y="3437008"/>
              <a:ext cx="21877" cy="17991"/>
            </a:xfrm>
            <a:custGeom>
              <a:avLst/>
              <a:gdLst/>
              <a:ahLst/>
              <a:cxnLst/>
              <a:rect l="l" t="t" r="r" b="b"/>
              <a:pathLst>
                <a:path w="760" h="625" extrusionOk="0">
                  <a:moveTo>
                    <a:pt x="365" y="1"/>
                  </a:moveTo>
                  <a:cubicBezTo>
                    <a:pt x="163" y="1"/>
                    <a:pt x="1" y="164"/>
                    <a:pt x="1" y="365"/>
                  </a:cubicBezTo>
                  <a:lnTo>
                    <a:pt x="1" y="625"/>
                  </a:lnTo>
                  <a:lnTo>
                    <a:pt x="760" y="625"/>
                  </a:lnTo>
                  <a:lnTo>
                    <a:pt x="760" y="365"/>
                  </a:lnTo>
                  <a:cubicBezTo>
                    <a:pt x="760" y="162"/>
                    <a:pt x="595" y="1"/>
                    <a:pt x="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78"/>
            <p:cNvSpPr/>
            <p:nvPr/>
          </p:nvSpPr>
          <p:spPr>
            <a:xfrm>
              <a:off x="6381892" y="3418958"/>
              <a:ext cx="18048" cy="18077"/>
            </a:xfrm>
            <a:custGeom>
              <a:avLst/>
              <a:gdLst/>
              <a:ahLst/>
              <a:cxnLst/>
              <a:rect l="l" t="t" r="r" b="b"/>
              <a:pathLst>
                <a:path w="627" h="628" extrusionOk="0">
                  <a:moveTo>
                    <a:pt x="313" y="0"/>
                  </a:moveTo>
                  <a:cubicBezTo>
                    <a:pt x="141" y="0"/>
                    <a:pt x="1" y="141"/>
                    <a:pt x="1" y="315"/>
                  </a:cubicBezTo>
                  <a:cubicBezTo>
                    <a:pt x="1" y="487"/>
                    <a:pt x="141" y="628"/>
                    <a:pt x="313" y="628"/>
                  </a:cubicBezTo>
                  <a:cubicBezTo>
                    <a:pt x="488" y="628"/>
                    <a:pt x="626" y="487"/>
                    <a:pt x="626" y="315"/>
                  </a:cubicBezTo>
                  <a:cubicBezTo>
                    <a:pt x="626" y="141"/>
                    <a:pt x="488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78"/>
            <p:cNvSpPr/>
            <p:nvPr/>
          </p:nvSpPr>
          <p:spPr>
            <a:xfrm>
              <a:off x="6366088" y="3477023"/>
              <a:ext cx="49769" cy="49712"/>
            </a:xfrm>
            <a:custGeom>
              <a:avLst/>
              <a:gdLst/>
              <a:ahLst/>
              <a:cxnLst/>
              <a:rect l="l" t="t" r="r" b="b"/>
              <a:pathLst>
                <a:path w="1729" h="1727" extrusionOk="0">
                  <a:moveTo>
                    <a:pt x="223" y="1"/>
                  </a:moveTo>
                  <a:cubicBezTo>
                    <a:pt x="100" y="1"/>
                    <a:pt x="0" y="102"/>
                    <a:pt x="0" y="223"/>
                  </a:cubicBezTo>
                  <a:lnTo>
                    <a:pt x="0" y="1504"/>
                  </a:lnTo>
                  <a:cubicBezTo>
                    <a:pt x="0" y="1627"/>
                    <a:pt x="100" y="1726"/>
                    <a:pt x="223" y="1726"/>
                  </a:cubicBezTo>
                  <a:lnTo>
                    <a:pt x="1506" y="1726"/>
                  </a:lnTo>
                  <a:cubicBezTo>
                    <a:pt x="1627" y="1726"/>
                    <a:pt x="1728" y="1627"/>
                    <a:pt x="1728" y="1504"/>
                  </a:cubicBezTo>
                  <a:lnTo>
                    <a:pt x="1728" y="223"/>
                  </a:lnTo>
                  <a:cubicBezTo>
                    <a:pt x="1728" y="102"/>
                    <a:pt x="1627" y="1"/>
                    <a:pt x="1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78"/>
            <p:cNvSpPr/>
            <p:nvPr/>
          </p:nvSpPr>
          <p:spPr>
            <a:xfrm>
              <a:off x="6379992" y="3508747"/>
              <a:ext cx="21877" cy="17991"/>
            </a:xfrm>
            <a:custGeom>
              <a:avLst/>
              <a:gdLst/>
              <a:ahLst/>
              <a:cxnLst/>
              <a:rect l="l" t="t" r="r" b="b"/>
              <a:pathLst>
                <a:path w="760" h="625" extrusionOk="0">
                  <a:moveTo>
                    <a:pt x="365" y="0"/>
                  </a:moveTo>
                  <a:cubicBezTo>
                    <a:pt x="163" y="0"/>
                    <a:pt x="1" y="166"/>
                    <a:pt x="1" y="365"/>
                  </a:cubicBezTo>
                  <a:lnTo>
                    <a:pt x="1" y="624"/>
                  </a:lnTo>
                  <a:lnTo>
                    <a:pt x="760" y="624"/>
                  </a:lnTo>
                  <a:lnTo>
                    <a:pt x="760" y="365"/>
                  </a:lnTo>
                  <a:cubicBezTo>
                    <a:pt x="760" y="164"/>
                    <a:pt x="595" y="0"/>
                    <a:pt x="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78"/>
            <p:cNvSpPr/>
            <p:nvPr/>
          </p:nvSpPr>
          <p:spPr>
            <a:xfrm>
              <a:off x="6381892" y="3490697"/>
              <a:ext cx="18048" cy="18019"/>
            </a:xfrm>
            <a:custGeom>
              <a:avLst/>
              <a:gdLst/>
              <a:ahLst/>
              <a:cxnLst/>
              <a:rect l="l" t="t" r="r" b="b"/>
              <a:pathLst>
                <a:path w="627" h="626" extrusionOk="0">
                  <a:moveTo>
                    <a:pt x="313" y="0"/>
                  </a:moveTo>
                  <a:cubicBezTo>
                    <a:pt x="141" y="0"/>
                    <a:pt x="1" y="139"/>
                    <a:pt x="1" y="313"/>
                  </a:cubicBezTo>
                  <a:cubicBezTo>
                    <a:pt x="1" y="485"/>
                    <a:pt x="141" y="626"/>
                    <a:pt x="313" y="626"/>
                  </a:cubicBezTo>
                  <a:cubicBezTo>
                    <a:pt x="488" y="626"/>
                    <a:pt x="626" y="485"/>
                    <a:pt x="626" y="313"/>
                  </a:cubicBezTo>
                  <a:cubicBezTo>
                    <a:pt x="626" y="139"/>
                    <a:pt x="488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78"/>
            <p:cNvSpPr/>
            <p:nvPr/>
          </p:nvSpPr>
          <p:spPr>
            <a:xfrm>
              <a:off x="6366088" y="3548762"/>
              <a:ext cx="49769" cy="49712"/>
            </a:xfrm>
            <a:custGeom>
              <a:avLst/>
              <a:gdLst/>
              <a:ahLst/>
              <a:cxnLst/>
              <a:rect l="l" t="t" r="r" b="b"/>
              <a:pathLst>
                <a:path w="1729" h="172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lnTo>
                    <a:pt x="0" y="1504"/>
                  </a:lnTo>
                  <a:cubicBezTo>
                    <a:pt x="0" y="1627"/>
                    <a:pt x="100" y="1726"/>
                    <a:pt x="223" y="1726"/>
                  </a:cubicBezTo>
                  <a:lnTo>
                    <a:pt x="1506" y="1726"/>
                  </a:lnTo>
                  <a:cubicBezTo>
                    <a:pt x="1627" y="1726"/>
                    <a:pt x="1728" y="1628"/>
                    <a:pt x="1728" y="1504"/>
                  </a:cubicBezTo>
                  <a:lnTo>
                    <a:pt x="1728" y="223"/>
                  </a:lnTo>
                  <a:cubicBezTo>
                    <a:pt x="1728" y="100"/>
                    <a:pt x="1627" y="0"/>
                    <a:pt x="1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78"/>
            <p:cNvSpPr/>
            <p:nvPr/>
          </p:nvSpPr>
          <p:spPr>
            <a:xfrm>
              <a:off x="6379992" y="3580486"/>
              <a:ext cx="21877" cy="17991"/>
            </a:xfrm>
            <a:custGeom>
              <a:avLst/>
              <a:gdLst/>
              <a:ahLst/>
              <a:cxnLst/>
              <a:rect l="l" t="t" r="r" b="b"/>
              <a:pathLst>
                <a:path w="760" h="625" extrusionOk="0">
                  <a:moveTo>
                    <a:pt x="365" y="0"/>
                  </a:moveTo>
                  <a:cubicBezTo>
                    <a:pt x="163" y="0"/>
                    <a:pt x="1" y="164"/>
                    <a:pt x="1" y="365"/>
                  </a:cubicBezTo>
                  <a:lnTo>
                    <a:pt x="1" y="624"/>
                  </a:lnTo>
                  <a:lnTo>
                    <a:pt x="760" y="624"/>
                  </a:lnTo>
                  <a:lnTo>
                    <a:pt x="760" y="365"/>
                  </a:lnTo>
                  <a:cubicBezTo>
                    <a:pt x="760" y="162"/>
                    <a:pt x="595" y="0"/>
                    <a:pt x="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78"/>
            <p:cNvSpPr/>
            <p:nvPr/>
          </p:nvSpPr>
          <p:spPr>
            <a:xfrm>
              <a:off x="6381892" y="3562408"/>
              <a:ext cx="18048" cy="18048"/>
            </a:xfrm>
            <a:custGeom>
              <a:avLst/>
              <a:gdLst/>
              <a:ahLst/>
              <a:cxnLst/>
              <a:rect l="l" t="t" r="r" b="b"/>
              <a:pathLst>
                <a:path w="627" h="627" extrusionOk="0">
                  <a:moveTo>
                    <a:pt x="313" y="1"/>
                  </a:moveTo>
                  <a:cubicBezTo>
                    <a:pt x="141" y="1"/>
                    <a:pt x="1" y="141"/>
                    <a:pt x="1" y="314"/>
                  </a:cubicBezTo>
                  <a:cubicBezTo>
                    <a:pt x="1" y="488"/>
                    <a:pt x="141" y="627"/>
                    <a:pt x="313" y="627"/>
                  </a:cubicBezTo>
                  <a:cubicBezTo>
                    <a:pt x="488" y="627"/>
                    <a:pt x="626" y="488"/>
                    <a:pt x="626" y="314"/>
                  </a:cubicBezTo>
                  <a:cubicBezTo>
                    <a:pt x="626" y="141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78"/>
            <p:cNvSpPr/>
            <p:nvPr/>
          </p:nvSpPr>
          <p:spPr>
            <a:xfrm>
              <a:off x="6272959" y="3303433"/>
              <a:ext cx="195047" cy="257770"/>
            </a:xfrm>
            <a:custGeom>
              <a:avLst/>
              <a:gdLst/>
              <a:ahLst/>
              <a:cxnLst/>
              <a:rect l="l" t="t" r="r" b="b"/>
              <a:pathLst>
                <a:path w="6776" h="8955" extrusionOk="0">
                  <a:moveTo>
                    <a:pt x="5523" y="565"/>
                  </a:moveTo>
                  <a:lnTo>
                    <a:pt x="6207" y="1250"/>
                  </a:lnTo>
                  <a:lnTo>
                    <a:pt x="5551" y="1250"/>
                  </a:lnTo>
                  <a:cubicBezTo>
                    <a:pt x="5535" y="1250"/>
                    <a:pt x="5523" y="1237"/>
                    <a:pt x="5523" y="1221"/>
                  </a:cubicBezTo>
                  <a:lnTo>
                    <a:pt x="5523" y="565"/>
                  </a:lnTo>
                  <a:close/>
                  <a:moveTo>
                    <a:pt x="559" y="0"/>
                  </a:moveTo>
                  <a:cubicBezTo>
                    <a:pt x="253" y="0"/>
                    <a:pt x="1" y="251"/>
                    <a:pt x="1" y="556"/>
                  </a:cubicBezTo>
                  <a:lnTo>
                    <a:pt x="1" y="8398"/>
                  </a:lnTo>
                  <a:cubicBezTo>
                    <a:pt x="1" y="8704"/>
                    <a:pt x="251" y="8954"/>
                    <a:pt x="559" y="8954"/>
                  </a:cubicBezTo>
                  <a:lnTo>
                    <a:pt x="1423" y="8954"/>
                  </a:lnTo>
                  <a:cubicBezTo>
                    <a:pt x="1513" y="8954"/>
                    <a:pt x="1590" y="8880"/>
                    <a:pt x="1590" y="8789"/>
                  </a:cubicBezTo>
                  <a:cubicBezTo>
                    <a:pt x="1590" y="8697"/>
                    <a:pt x="1511" y="8620"/>
                    <a:pt x="1421" y="8620"/>
                  </a:cubicBezTo>
                  <a:lnTo>
                    <a:pt x="557" y="8620"/>
                  </a:lnTo>
                  <a:cubicBezTo>
                    <a:pt x="433" y="8620"/>
                    <a:pt x="333" y="8519"/>
                    <a:pt x="333" y="8394"/>
                  </a:cubicBezTo>
                  <a:lnTo>
                    <a:pt x="333" y="555"/>
                  </a:lnTo>
                  <a:cubicBezTo>
                    <a:pt x="333" y="430"/>
                    <a:pt x="433" y="331"/>
                    <a:pt x="557" y="331"/>
                  </a:cubicBezTo>
                  <a:lnTo>
                    <a:pt x="5189" y="331"/>
                  </a:lnTo>
                  <a:lnTo>
                    <a:pt x="5189" y="1221"/>
                  </a:lnTo>
                  <a:cubicBezTo>
                    <a:pt x="5189" y="1420"/>
                    <a:pt x="5350" y="1584"/>
                    <a:pt x="5551" y="1584"/>
                  </a:cubicBezTo>
                  <a:lnTo>
                    <a:pt x="6442" y="1584"/>
                  </a:lnTo>
                  <a:lnTo>
                    <a:pt x="6442" y="1994"/>
                  </a:lnTo>
                  <a:cubicBezTo>
                    <a:pt x="6442" y="2085"/>
                    <a:pt x="6518" y="2161"/>
                    <a:pt x="6609" y="2161"/>
                  </a:cubicBezTo>
                  <a:cubicBezTo>
                    <a:pt x="6699" y="2161"/>
                    <a:pt x="6776" y="2085"/>
                    <a:pt x="6776" y="1994"/>
                  </a:cubicBezTo>
                  <a:lnTo>
                    <a:pt x="6776" y="1578"/>
                  </a:lnTo>
                  <a:cubicBezTo>
                    <a:pt x="6776" y="1431"/>
                    <a:pt x="6717" y="1290"/>
                    <a:pt x="6612" y="1186"/>
                  </a:cubicBezTo>
                  <a:lnTo>
                    <a:pt x="5589" y="162"/>
                  </a:lnTo>
                  <a:cubicBezTo>
                    <a:pt x="5484" y="57"/>
                    <a:pt x="5345" y="0"/>
                    <a:pt x="5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78"/>
            <p:cNvSpPr/>
            <p:nvPr/>
          </p:nvSpPr>
          <p:spPr>
            <a:xfrm>
              <a:off x="6327138" y="3373070"/>
              <a:ext cx="195162" cy="257712"/>
            </a:xfrm>
            <a:custGeom>
              <a:avLst/>
              <a:gdLst/>
              <a:ahLst/>
              <a:cxnLst/>
              <a:rect l="l" t="t" r="r" b="b"/>
              <a:pathLst>
                <a:path w="6780" h="8953" extrusionOk="0">
                  <a:moveTo>
                    <a:pt x="5525" y="565"/>
                  </a:moveTo>
                  <a:lnTo>
                    <a:pt x="6207" y="1249"/>
                  </a:lnTo>
                  <a:lnTo>
                    <a:pt x="5553" y="1249"/>
                  </a:lnTo>
                  <a:cubicBezTo>
                    <a:pt x="5537" y="1249"/>
                    <a:pt x="5525" y="1237"/>
                    <a:pt x="5525" y="1221"/>
                  </a:cubicBezTo>
                  <a:lnTo>
                    <a:pt x="5525" y="565"/>
                  </a:lnTo>
                  <a:close/>
                  <a:moveTo>
                    <a:pt x="5189" y="331"/>
                  </a:moveTo>
                  <a:lnTo>
                    <a:pt x="5189" y="1221"/>
                  </a:lnTo>
                  <a:cubicBezTo>
                    <a:pt x="5189" y="1422"/>
                    <a:pt x="5351" y="1584"/>
                    <a:pt x="5550" y="1584"/>
                  </a:cubicBezTo>
                  <a:lnTo>
                    <a:pt x="6442" y="1584"/>
                  </a:lnTo>
                  <a:lnTo>
                    <a:pt x="6442" y="8396"/>
                  </a:lnTo>
                  <a:cubicBezTo>
                    <a:pt x="6444" y="8521"/>
                    <a:pt x="6341" y="8620"/>
                    <a:pt x="6220" y="8620"/>
                  </a:cubicBezTo>
                  <a:lnTo>
                    <a:pt x="557" y="8620"/>
                  </a:lnTo>
                  <a:cubicBezTo>
                    <a:pt x="431" y="8620"/>
                    <a:pt x="331" y="8521"/>
                    <a:pt x="331" y="8396"/>
                  </a:cubicBezTo>
                  <a:lnTo>
                    <a:pt x="331" y="555"/>
                  </a:lnTo>
                  <a:cubicBezTo>
                    <a:pt x="331" y="430"/>
                    <a:pt x="431" y="331"/>
                    <a:pt x="557" y="331"/>
                  </a:cubicBezTo>
                  <a:close/>
                  <a:moveTo>
                    <a:pt x="559" y="0"/>
                  </a:moveTo>
                  <a:cubicBezTo>
                    <a:pt x="252" y="0"/>
                    <a:pt x="1" y="251"/>
                    <a:pt x="1" y="558"/>
                  </a:cubicBezTo>
                  <a:lnTo>
                    <a:pt x="1" y="8396"/>
                  </a:lnTo>
                  <a:cubicBezTo>
                    <a:pt x="1" y="8702"/>
                    <a:pt x="252" y="8952"/>
                    <a:pt x="559" y="8952"/>
                  </a:cubicBezTo>
                  <a:lnTo>
                    <a:pt x="6222" y="8952"/>
                  </a:lnTo>
                  <a:cubicBezTo>
                    <a:pt x="6527" y="8952"/>
                    <a:pt x="6780" y="8702"/>
                    <a:pt x="6780" y="8396"/>
                  </a:cubicBezTo>
                  <a:lnTo>
                    <a:pt x="6780" y="1580"/>
                  </a:lnTo>
                  <a:cubicBezTo>
                    <a:pt x="6778" y="1431"/>
                    <a:pt x="6719" y="1290"/>
                    <a:pt x="6613" y="1186"/>
                  </a:cubicBezTo>
                  <a:lnTo>
                    <a:pt x="5589" y="162"/>
                  </a:lnTo>
                  <a:cubicBezTo>
                    <a:pt x="5484" y="57"/>
                    <a:pt x="5344" y="0"/>
                    <a:pt x="5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78"/>
            <p:cNvSpPr/>
            <p:nvPr/>
          </p:nvSpPr>
          <p:spPr>
            <a:xfrm>
              <a:off x="6361280" y="3400476"/>
              <a:ext cx="59326" cy="59326"/>
            </a:xfrm>
            <a:custGeom>
              <a:avLst/>
              <a:gdLst/>
              <a:ahLst/>
              <a:cxnLst/>
              <a:rect l="l" t="t" r="r" b="b"/>
              <a:pathLst>
                <a:path w="2061" h="2061" extrusionOk="0">
                  <a:moveTo>
                    <a:pt x="1029" y="809"/>
                  </a:moveTo>
                  <a:cubicBezTo>
                    <a:pt x="1109" y="809"/>
                    <a:pt x="1177" y="875"/>
                    <a:pt x="1177" y="957"/>
                  </a:cubicBezTo>
                  <a:cubicBezTo>
                    <a:pt x="1177" y="1039"/>
                    <a:pt x="1109" y="1103"/>
                    <a:pt x="1029" y="1103"/>
                  </a:cubicBezTo>
                  <a:cubicBezTo>
                    <a:pt x="949" y="1103"/>
                    <a:pt x="884" y="1037"/>
                    <a:pt x="884" y="957"/>
                  </a:cubicBezTo>
                  <a:cubicBezTo>
                    <a:pt x="884" y="873"/>
                    <a:pt x="949" y="809"/>
                    <a:pt x="1029" y="809"/>
                  </a:cubicBezTo>
                  <a:close/>
                  <a:moveTo>
                    <a:pt x="1045" y="1437"/>
                  </a:moveTo>
                  <a:cubicBezTo>
                    <a:pt x="1154" y="1437"/>
                    <a:pt x="1243" y="1526"/>
                    <a:pt x="1243" y="1634"/>
                  </a:cubicBezTo>
                  <a:lnTo>
                    <a:pt x="1243" y="1726"/>
                  </a:lnTo>
                  <a:lnTo>
                    <a:pt x="816" y="1726"/>
                  </a:lnTo>
                  <a:lnTo>
                    <a:pt x="816" y="1634"/>
                  </a:lnTo>
                  <a:cubicBezTo>
                    <a:pt x="816" y="1526"/>
                    <a:pt x="905" y="1437"/>
                    <a:pt x="1015" y="1437"/>
                  </a:cubicBezTo>
                  <a:close/>
                  <a:moveTo>
                    <a:pt x="1675" y="335"/>
                  </a:moveTo>
                  <a:cubicBezTo>
                    <a:pt x="1705" y="335"/>
                    <a:pt x="1730" y="358"/>
                    <a:pt x="1730" y="390"/>
                  </a:cubicBezTo>
                  <a:lnTo>
                    <a:pt x="1730" y="1671"/>
                  </a:lnTo>
                  <a:lnTo>
                    <a:pt x="1728" y="1671"/>
                  </a:lnTo>
                  <a:cubicBezTo>
                    <a:pt x="1728" y="1702"/>
                    <a:pt x="1703" y="1726"/>
                    <a:pt x="1673" y="1726"/>
                  </a:cubicBezTo>
                  <a:lnTo>
                    <a:pt x="1579" y="1726"/>
                  </a:lnTo>
                  <a:lnTo>
                    <a:pt x="1579" y="1634"/>
                  </a:lnTo>
                  <a:cubicBezTo>
                    <a:pt x="1579" y="1483"/>
                    <a:pt x="1515" y="1344"/>
                    <a:pt x="1412" y="1250"/>
                  </a:cubicBezTo>
                  <a:cubicBezTo>
                    <a:pt x="1474" y="1167"/>
                    <a:pt x="1511" y="1067"/>
                    <a:pt x="1511" y="957"/>
                  </a:cubicBezTo>
                  <a:cubicBezTo>
                    <a:pt x="1511" y="692"/>
                    <a:pt x="1296" y="475"/>
                    <a:pt x="1031" y="475"/>
                  </a:cubicBezTo>
                  <a:cubicBezTo>
                    <a:pt x="768" y="475"/>
                    <a:pt x="551" y="692"/>
                    <a:pt x="551" y="957"/>
                  </a:cubicBezTo>
                  <a:cubicBezTo>
                    <a:pt x="551" y="1067"/>
                    <a:pt x="590" y="1167"/>
                    <a:pt x="653" y="1250"/>
                  </a:cubicBezTo>
                  <a:cubicBezTo>
                    <a:pt x="550" y="1346"/>
                    <a:pt x="486" y="1483"/>
                    <a:pt x="486" y="1634"/>
                  </a:cubicBezTo>
                  <a:lnTo>
                    <a:pt x="486" y="1726"/>
                  </a:lnTo>
                  <a:lnTo>
                    <a:pt x="391" y="1726"/>
                  </a:lnTo>
                  <a:cubicBezTo>
                    <a:pt x="361" y="1726"/>
                    <a:pt x="336" y="1702"/>
                    <a:pt x="336" y="1671"/>
                  </a:cubicBezTo>
                  <a:lnTo>
                    <a:pt x="336" y="390"/>
                  </a:lnTo>
                  <a:cubicBezTo>
                    <a:pt x="336" y="358"/>
                    <a:pt x="361" y="335"/>
                    <a:pt x="391" y="335"/>
                  </a:cubicBezTo>
                  <a:close/>
                  <a:moveTo>
                    <a:pt x="390" y="1"/>
                  </a:moveTo>
                  <a:cubicBezTo>
                    <a:pt x="176" y="1"/>
                    <a:pt x="0" y="177"/>
                    <a:pt x="0" y="390"/>
                  </a:cubicBezTo>
                  <a:lnTo>
                    <a:pt x="0" y="1671"/>
                  </a:lnTo>
                  <a:cubicBezTo>
                    <a:pt x="0" y="1885"/>
                    <a:pt x="176" y="2061"/>
                    <a:pt x="390" y="2061"/>
                  </a:cubicBezTo>
                  <a:lnTo>
                    <a:pt x="1673" y="2061"/>
                  </a:lnTo>
                  <a:cubicBezTo>
                    <a:pt x="1886" y="2061"/>
                    <a:pt x="2060" y="1885"/>
                    <a:pt x="2060" y="1671"/>
                  </a:cubicBezTo>
                  <a:lnTo>
                    <a:pt x="2060" y="390"/>
                  </a:lnTo>
                  <a:cubicBezTo>
                    <a:pt x="2060" y="177"/>
                    <a:pt x="1886" y="1"/>
                    <a:pt x="1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78"/>
            <p:cNvSpPr/>
            <p:nvPr/>
          </p:nvSpPr>
          <p:spPr>
            <a:xfrm>
              <a:off x="6430256" y="3425349"/>
              <a:ext cx="57771" cy="9643"/>
            </a:xfrm>
            <a:custGeom>
              <a:avLst/>
              <a:gdLst/>
              <a:ahLst/>
              <a:cxnLst/>
              <a:rect l="l" t="t" r="r" b="b"/>
              <a:pathLst>
                <a:path w="2007" h="335" extrusionOk="0">
                  <a:moveTo>
                    <a:pt x="167" y="0"/>
                  </a:moveTo>
                  <a:cubicBezTo>
                    <a:pt x="77" y="0"/>
                    <a:pt x="0" y="77"/>
                    <a:pt x="0" y="168"/>
                  </a:cubicBezTo>
                  <a:cubicBezTo>
                    <a:pt x="0" y="258"/>
                    <a:pt x="77" y="335"/>
                    <a:pt x="167" y="335"/>
                  </a:cubicBezTo>
                  <a:lnTo>
                    <a:pt x="1840" y="335"/>
                  </a:lnTo>
                  <a:cubicBezTo>
                    <a:pt x="1930" y="335"/>
                    <a:pt x="2007" y="258"/>
                    <a:pt x="2007" y="168"/>
                  </a:cubicBezTo>
                  <a:cubicBezTo>
                    <a:pt x="2007" y="77"/>
                    <a:pt x="1930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78"/>
            <p:cNvSpPr/>
            <p:nvPr/>
          </p:nvSpPr>
          <p:spPr>
            <a:xfrm>
              <a:off x="6361280" y="3472273"/>
              <a:ext cx="59326" cy="59268"/>
            </a:xfrm>
            <a:custGeom>
              <a:avLst/>
              <a:gdLst/>
              <a:ahLst/>
              <a:cxnLst/>
              <a:rect l="l" t="t" r="r" b="b"/>
              <a:pathLst>
                <a:path w="2061" h="2059" extrusionOk="0">
                  <a:moveTo>
                    <a:pt x="1029" y="805"/>
                  </a:moveTo>
                  <a:cubicBezTo>
                    <a:pt x="1109" y="805"/>
                    <a:pt x="1177" y="873"/>
                    <a:pt x="1177" y="953"/>
                  </a:cubicBezTo>
                  <a:cubicBezTo>
                    <a:pt x="1177" y="1035"/>
                    <a:pt x="1109" y="1099"/>
                    <a:pt x="1029" y="1099"/>
                  </a:cubicBezTo>
                  <a:cubicBezTo>
                    <a:pt x="949" y="1099"/>
                    <a:pt x="884" y="1035"/>
                    <a:pt x="884" y="953"/>
                  </a:cubicBezTo>
                  <a:cubicBezTo>
                    <a:pt x="884" y="871"/>
                    <a:pt x="949" y="805"/>
                    <a:pt x="1029" y="805"/>
                  </a:cubicBezTo>
                  <a:close/>
                  <a:moveTo>
                    <a:pt x="1045" y="1435"/>
                  </a:moveTo>
                  <a:cubicBezTo>
                    <a:pt x="1154" y="1435"/>
                    <a:pt x="1243" y="1523"/>
                    <a:pt x="1243" y="1632"/>
                  </a:cubicBezTo>
                  <a:lnTo>
                    <a:pt x="1243" y="1726"/>
                  </a:lnTo>
                  <a:lnTo>
                    <a:pt x="816" y="1726"/>
                  </a:lnTo>
                  <a:lnTo>
                    <a:pt x="816" y="1632"/>
                  </a:lnTo>
                  <a:cubicBezTo>
                    <a:pt x="816" y="1523"/>
                    <a:pt x="905" y="1435"/>
                    <a:pt x="1015" y="1435"/>
                  </a:cubicBezTo>
                  <a:close/>
                  <a:moveTo>
                    <a:pt x="1675" y="333"/>
                  </a:moveTo>
                  <a:cubicBezTo>
                    <a:pt x="1705" y="333"/>
                    <a:pt x="1730" y="358"/>
                    <a:pt x="1730" y="388"/>
                  </a:cubicBezTo>
                  <a:lnTo>
                    <a:pt x="1728" y="1669"/>
                  </a:lnTo>
                  <a:cubicBezTo>
                    <a:pt x="1728" y="1701"/>
                    <a:pt x="1703" y="1726"/>
                    <a:pt x="1673" y="1726"/>
                  </a:cubicBezTo>
                  <a:lnTo>
                    <a:pt x="1579" y="1726"/>
                  </a:lnTo>
                  <a:lnTo>
                    <a:pt x="1579" y="1632"/>
                  </a:lnTo>
                  <a:cubicBezTo>
                    <a:pt x="1579" y="1481"/>
                    <a:pt x="1515" y="1344"/>
                    <a:pt x="1412" y="1248"/>
                  </a:cubicBezTo>
                  <a:cubicBezTo>
                    <a:pt x="1474" y="1166"/>
                    <a:pt x="1511" y="1067"/>
                    <a:pt x="1511" y="955"/>
                  </a:cubicBezTo>
                  <a:cubicBezTo>
                    <a:pt x="1511" y="690"/>
                    <a:pt x="1296" y="475"/>
                    <a:pt x="1031" y="475"/>
                  </a:cubicBezTo>
                  <a:cubicBezTo>
                    <a:pt x="768" y="475"/>
                    <a:pt x="551" y="690"/>
                    <a:pt x="551" y="955"/>
                  </a:cubicBezTo>
                  <a:cubicBezTo>
                    <a:pt x="551" y="1067"/>
                    <a:pt x="590" y="1166"/>
                    <a:pt x="653" y="1248"/>
                  </a:cubicBezTo>
                  <a:cubicBezTo>
                    <a:pt x="550" y="1346"/>
                    <a:pt x="486" y="1481"/>
                    <a:pt x="486" y="1632"/>
                  </a:cubicBezTo>
                  <a:lnTo>
                    <a:pt x="486" y="1726"/>
                  </a:lnTo>
                  <a:lnTo>
                    <a:pt x="391" y="1726"/>
                  </a:lnTo>
                  <a:cubicBezTo>
                    <a:pt x="361" y="1726"/>
                    <a:pt x="336" y="1701"/>
                    <a:pt x="336" y="1669"/>
                  </a:cubicBezTo>
                  <a:lnTo>
                    <a:pt x="336" y="388"/>
                  </a:lnTo>
                  <a:cubicBezTo>
                    <a:pt x="336" y="358"/>
                    <a:pt x="361" y="333"/>
                    <a:pt x="391" y="333"/>
                  </a:cubicBezTo>
                  <a:close/>
                  <a:moveTo>
                    <a:pt x="390" y="0"/>
                  </a:moveTo>
                  <a:cubicBezTo>
                    <a:pt x="176" y="0"/>
                    <a:pt x="0" y="174"/>
                    <a:pt x="0" y="388"/>
                  </a:cubicBezTo>
                  <a:lnTo>
                    <a:pt x="0" y="1669"/>
                  </a:lnTo>
                  <a:cubicBezTo>
                    <a:pt x="0" y="1884"/>
                    <a:pt x="176" y="2058"/>
                    <a:pt x="390" y="2058"/>
                  </a:cubicBezTo>
                  <a:lnTo>
                    <a:pt x="1673" y="2058"/>
                  </a:lnTo>
                  <a:cubicBezTo>
                    <a:pt x="1886" y="2058"/>
                    <a:pt x="2060" y="1884"/>
                    <a:pt x="2060" y="1669"/>
                  </a:cubicBezTo>
                  <a:lnTo>
                    <a:pt x="2060" y="388"/>
                  </a:lnTo>
                  <a:cubicBezTo>
                    <a:pt x="2060" y="173"/>
                    <a:pt x="1886" y="0"/>
                    <a:pt x="1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78"/>
            <p:cNvSpPr/>
            <p:nvPr/>
          </p:nvSpPr>
          <p:spPr>
            <a:xfrm>
              <a:off x="6430256" y="3497088"/>
              <a:ext cx="57771" cy="9585"/>
            </a:xfrm>
            <a:custGeom>
              <a:avLst/>
              <a:gdLst/>
              <a:ahLst/>
              <a:cxnLst/>
              <a:rect l="l" t="t" r="r" b="b"/>
              <a:pathLst>
                <a:path w="2007" h="333" extrusionOk="0">
                  <a:moveTo>
                    <a:pt x="167" y="0"/>
                  </a:moveTo>
                  <a:cubicBezTo>
                    <a:pt x="77" y="0"/>
                    <a:pt x="0" y="75"/>
                    <a:pt x="0" y="166"/>
                  </a:cubicBezTo>
                  <a:cubicBezTo>
                    <a:pt x="0" y="258"/>
                    <a:pt x="77" y="333"/>
                    <a:pt x="167" y="333"/>
                  </a:cubicBezTo>
                  <a:lnTo>
                    <a:pt x="1840" y="333"/>
                  </a:lnTo>
                  <a:cubicBezTo>
                    <a:pt x="1930" y="333"/>
                    <a:pt x="2007" y="258"/>
                    <a:pt x="2007" y="166"/>
                  </a:cubicBezTo>
                  <a:cubicBezTo>
                    <a:pt x="2007" y="75"/>
                    <a:pt x="1930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78"/>
            <p:cNvSpPr/>
            <p:nvPr/>
          </p:nvSpPr>
          <p:spPr>
            <a:xfrm>
              <a:off x="6361280" y="3543955"/>
              <a:ext cx="59326" cy="59326"/>
            </a:xfrm>
            <a:custGeom>
              <a:avLst/>
              <a:gdLst/>
              <a:ahLst/>
              <a:cxnLst/>
              <a:rect l="l" t="t" r="r" b="b"/>
              <a:pathLst>
                <a:path w="2061" h="2061" extrusionOk="0">
                  <a:moveTo>
                    <a:pt x="1029" y="809"/>
                  </a:moveTo>
                  <a:cubicBezTo>
                    <a:pt x="1109" y="809"/>
                    <a:pt x="1177" y="875"/>
                    <a:pt x="1177" y="955"/>
                  </a:cubicBezTo>
                  <a:cubicBezTo>
                    <a:pt x="1177" y="1038"/>
                    <a:pt x="1109" y="1102"/>
                    <a:pt x="1029" y="1102"/>
                  </a:cubicBezTo>
                  <a:cubicBezTo>
                    <a:pt x="949" y="1102"/>
                    <a:pt x="884" y="1035"/>
                    <a:pt x="884" y="955"/>
                  </a:cubicBezTo>
                  <a:cubicBezTo>
                    <a:pt x="884" y="873"/>
                    <a:pt x="949" y="809"/>
                    <a:pt x="1029" y="809"/>
                  </a:cubicBezTo>
                  <a:close/>
                  <a:moveTo>
                    <a:pt x="1045" y="1435"/>
                  </a:moveTo>
                  <a:cubicBezTo>
                    <a:pt x="1154" y="1435"/>
                    <a:pt x="1243" y="1523"/>
                    <a:pt x="1243" y="1634"/>
                  </a:cubicBezTo>
                  <a:lnTo>
                    <a:pt x="1243" y="1726"/>
                  </a:lnTo>
                  <a:lnTo>
                    <a:pt x="816" y="1726"/>
                  </a:lnTo>
                  <a:lnTo>
                    <a:pt x="816" y="1634"/>
                  </a:lnTo>
                  <a:cubicBezTo>
                    <a:pt x="816" y="1523"/>
                    <a:pt x="905" y="1435"/>
                    <a:pt x="1015" y="1435"/>
                  </a:cubicBezTo>
                  <a:close/>
                  <a:moveTo>
                    <a:pt x="1675" y="333"/>
                  </a:moveTo>
                  <a:cubicBezTo>
                    <a:pt x="1705" y="333"/>
                    <a:pt x="1730" y="358"/>
                    <a:pt x="1730" y="390"/>
                  </a:cubicBezTo>
                  <a:lnTo>
                    <a:pt x="1728" y="1671"/>
                  </a:lnTo>
                  <a:cubicBezTo>
                    <a:pt x="1728" y="1701"/>
                    <a:pt x="1703" y="1726"/>
                    <a:pt x="1673" y="1726"/>
                  </a:cubicBezTo>
                  <a:lnTo>
                    <a:pt x="1579" y="1726"/>
                  </a:lnTo>
                  <a:lnTo>
                    <a:pt x="1579" y="1634"/>
                  </a:lnTo>
                  <a:cubicBezTo>
                    <a:pt x="1579" y="1483"/>
                    <a:pt x="1515" y="1344"/>
                    <a:pt x="1412" y="1248"/>
                  </a:cubicBezTo>
                  <a:cubicBezTo>
                    <a:pt x="1474" y="1166"/>
                    <a:pt x="1511" y="1067"/>
                    <a:pt x="1511" y="955"/>
                  </a:cubicBezTo>
                  <a:cubicBezTo>
                    <a:pt x="1511" y="692"/>
                    <a:pt x="1296" y="475"/>
                    <a:pt x="1031" y="475"/>
                  </a:cubicBezTo>
                  <a:cubicBezTo>
                    <a:pt x="768" y="475"/>
                    <a:pt x="551" y="690"/>
                    <a:pt x="551" y="955"/>
                  </a:cubicBezTo>
                  <a:cubicBezTo>
                    <a:pt x="551" y="1067"/>
                    <a:pt x="590" y="1166"/>
                    <a:pt x="653" y="1248"/>
                  </a:cubicBezTo>
                  <a:cubicBezTo>
                    <a:pt x="550" y="1346"/>
                    <a:pt x="486" y="1483"/>
                    <a:pt x="486" y="1634"/>
                  </a:cubicBezTo>
                  <a:lnTo>
                    <a:pt x="486" y="1726"/>
                  </a:lnTo>
                  <a:lnTo>
                    <a:pt x="391" y="1726"/>
                  </a:lnTo>
                  <a:cubicBezTo>
                    <a:pt x="361" y="1726"/>
                    <a:pt x="336" y="1701"/>
                    <a:pt x="336" y="1671"/>
                  </a:cubicBezTo>
                  <a:lnTo>
                    <a:pt x="336" y="390"/>
                  </a:lnTo>
                  <a:cubicBezTo>
                    <a:pt x="336" y="358"/>
                    <a:pt x="361" y="333"/>
                    <a:pt x="391" y="333"/>
                  </a:cubicBezTo>
                  <a:close/>
                  <a:moveTo>
                    <a:pt x="390" y="0"/>
                  </a:moveTo>
                  <a:cubicBezTo>
                    <a:pt x="176" y="0"/>
                    <a:pt x="0" y="176"/>
                    <a:pt x="0" y="390"/>
                  </a:cubicBezTo>
                  <a:lnTo>
                    <a:pt x="0" y="1671"/>
                  </a:lnTo>
                  <a:cubicBezTo>
                    <a:pt x="0" y="1884"/>
                    <a:pt x="176" y="2060"/>
                    <a:pt x="390" y="2060"/>
                  </a:cubicBezTo>
                  <a:lnTo>
                    <a:pt x="1673" y="2060"/>
                  </a:lnTo>
                  <a:cubicBezTo>
                    <a:pt x="1886" y="2060"/>
                    <a:pt x="2060" y="1884"/>
                    <a:pt x="2060" y="1671"/>
                  </a:cubicBezTo>
                  <a:lnTo>
                    <a:pt x="2060" y="390"/>
                  </a:lnTo>
                  <a:cubicBezTo>
                    <a:pt x="2060" y="176"/>
                    <a:pt x="1886" y="0"/>
                    <a:pt x="1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78"/>
            <p:cNvSpPr/>
            <p:nvPr/>
          </p:nvSpPr>
          <p:spPr>
            <a:xfrm>
              <a:off x="6430256" y="3568827"/>
              <a:ext cx="57771" cy="9643"/>
            </a:xfrm>
            <a:custGeom>
              <a:avLst/>
              <a:gdLst/>
              <a:ahLst/>
              <a:cxnLst/>
              <a:rect l="l" t="t" r="r" b="b"/>
              <a:pathLst>
                <a:path w="2007" h="335" extrusionOk="0">
                  <a:moveTo>
                    <a:pt x="167" y="0"/>
                  </a:moveTo>
                  <a:cubicBezTo>
                    <a:pt x="77" y="0"/>
                    <a:pt x="0" y="75"/>
                    <a:pt x="0" y="167"/>
                  </a:cubicBezTo>
                  <a:cubicBezTo>
                    <a:pt x="0" y="258"/>
                    <a:pt x="77" y="334"/>
                    <a:pt x="167" y="334"/>
                  </a:cubicBezTo>
                  <a:lnTo>
                    <a:pt x="1840" y="334"/>
                  </a:lnTo>
                  <a:cubicBezTo>
                    <a:pt x="1930" y="334"/>
                    <a:pt x="2007" y="258"/>
                    <a:pt x="2007" y="167"/>
                  </a:cubicBezTo>
                  <a:cubicBezTo>
                    <a:pt x="2007" y="75"/>
                    <a:pt x="1930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8" name="Google Shape;5538;p78"/>
          <p:cNvGrpSpPr/>
          <p:nvPr/>
        </p:nvGrpSpPr>
        <p:grpSpPr>
          <a:xfrm>
            <a:off x="5502970" y="3412909"/>
            <a:ext cx="327477" cy="260381"/>
            <a:chOff x="5579801" y="3606312"/>
            <a:chExt cx="354450" cy="281828"/>
          </a:xfrm>
        </p:grpSpPr>
        <p:sp>
          <p:nvSpPr>
            <p:cNvPr id="5539" name="Google Shape;5539;p78"/>
            <p:cNvSpPr/>
            <p:nvPr/>
          </p:nvSpPr>
          <p:spPr>
            <a:xfrm>
              <a:off x="5585035" y="3666291"/>
              <a:ext cx="344076" cy="154685"/>
            </a:xfrm>
            <a:custGeom>
              <a:avLst/>
              <a:gdLst/>
              <a:ahLst/>
              <a:cxnLst/>
              <a:rect l="l" t="t" r="r" b="b"/>
              <a:pathLst>
                <a:path w="11044" h="4965" extrusionOk="0">
                  <a:moveTo>
                    <a:pt x="2276" y="1"/>
                  </a:moveTo>
                  <a:cubicBezTo>
                    <a:pt x="2016" y="1"/>
                    <a:pt x="1771" y="134"/>
                    <a:pt x="1632" y="351"/>
                  </a:cubicBezTo>
                  <a:lnTo>
                    <a:pt x="177" y="2608"/>
                  </a:lnTo>
                  <a:cubicBezTo>
                    <a:pt x="61" y="2786"/>
                    <a:pt x="1" y="2995"/>
                    <a:pt x="1" y="3205"/>
                  </a:cubicBezTo>
                  <a:lnTo>
                    <a:pt x="1" y="4965"/>
                  </a:lnTo>
                  <a:lnTo>
                    <a:pt x="11043" y="4965"/>
                  </a:lnTo>
                  <a:lnTo>
                    <a:pt x="11043" y="3337"/>
                  </a:lnTo>
                  <a:cubicBezTo>
                    <a:pt x="11043" y="3033"/>
                    <a:pt x="10825" y="2773"/>
                    <a:pt x="10524" y="2722"/>
                  </a:cubicBezTo>
                  <a:lnTo>
                    <a:pt x="8795" y="2421"/>
                  </a:lnTo>
                  <a:cubicBezTo>
                    <a:pt x="8592" y="2386"/>
                    <a:pt x="8417" y="2265"/>
                    <a:pt x="8315" y="2087"/>
                  </a:cubicBezTo>
                  <a:lnTo>
                    <a:pt x="7332" y="384"/>
                  </a:lnTo>
                  <a:cubicBezTo>
                    <a:pt x="7196" y="146"/>
                    <a:pt x="6941" y="1"/>
                    <a:pt x="6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78"/>
            <p:cNvSpPr/>
            <p:nvPr/>
          </p:nvSpPr>
          <p:spPr>
            <a:xfrm>
              <a:off x="5585035" y="3821084"/>
              <a:ext cx="344076" cy="30906"/>
            </a:xfrm>
            <a:custGeom>
              <a:avLst/>
              <a:gdLst/>
              <a:ahLst/>
              <a:cxnLst/>
              <a:rect l="l" t="t" r="r" b="b"/>
              <a:pathLst>
                <a:path w="11044" h="992" extrusionOk="0">
                  <a:moveTo>
                    <a:pt x="1" y="0"/>
                  </a:moveTo>
                  <a:lnTo>
                    <a:pt x="1" y="636"/>
                  </a:lnTo>
                  <a:cubicBezTo>
                    <a:pt x="1" y="834"/>
                    <a:pt x="161" y="992"/>
                    <a:pt x="356" y="992"/>
                  </a:cubicBezTo>
                  <a:lnTo>
                    <a:pt x="10688" y="992"/>
                  </a:lnTo>
                  <a:cubicBezTo>
                    <a:pt x="10883" y="992"/>
                    <a:pt x="11043" y="834"/>
                    <a:pt x="11043" y="636"/>
                  </a:cubicBezTo>
                  <a:lnTo>
                    <a:pt x="110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78"/>
            <p:cNvSpPr/>
            <p:nvPr/>
          </p:nvSpPr>
          <p:spPr>
            <a:xfrm>
              <a:off x="5585035" y="3821084"/>
              <a:ext cx="23086" cy="30906"/>
            </a:xfrm>
            <a:custGeom>
              <a:avLst/>
              <a:gdLst/>
              <a:ahLst/>
              <a:cxnLst/>
              <a:rect l="l" t="t" r="r" b="b"/>
              <a:pathLst>
                <a:path w="741" h="992" extrusionOk="0">
                  <a:moveTo>
                    <a:pt x="1" y="0"/>
                  </a:moveTo>
                  <a:lnTo>
                    <a:pt x="1" y="636"/>
                  </a:lnTo>
                  <a:cubicBezTo>
                    <a:pt x="1" y="834"/>
                    <a:pt x="161" y="992"/>
                    <a:pt x="356" y="992"/>
                  </a:cubicBezTo>
                  <a:lnTo>
                    <a:pt x="740" y="992"/>
                  </a:lnTo>
                  <a:cubicBezTo>
                    <a:pt x="543" y="992"/>
                    <a:pt x="385" y="835"/>
                    <a:pt x="385" y="636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78"/>
            <p:cNvSpPr/>
            <p:nvPr/>
          </p:nvSpPr>
          <p:spPr>
            <a:xfrm>
              <a:off x="5759863" y="3690594"/>
              <a:ext cx="58852" cy="51094"/>
            </a:xfrm>
            <a:custGeom>
              <a:avLst/>
              <a:gdLst/>
              <a:ahLst/>
              <a:cxnLst/>
              <a:rect l="l" t="t" r="r" b="b"/>
              <a:pathLst>
                <a:path w="1889" h="1640" extrusionOk="0">
                  <a:moveTo>
                    <a:pt x="223" y="1"/>
                  </a:moveTo>
                  <a:cubicBezTo>
                    <a:pt x="102" y="1"/>
                    <a:pt x="1" y="100"/>
                    <a:pt x="1" y="223"/>
                  </a:cubicBezTo>
                  <a:lnTo>
                    <a:pt x="1" y="1639"/>
                  </a:lnTo>
                  <a:lnTo>
                    <a:pt x="1609" y="1639"/>
                  </a:lnTo>
                  <a:cubicBezTo>
                    <a:pt x="1782" y="1639"/>
                    <a:pt x="1888" y="1455"/>
                    <a:pt x="1803" y="1307"/>
                  </a:cubicBezTo>
                  <a:lnTo>
                    <a:pt x="1177" y="223"/>
                  </a:lnTo>
                  <a:cubicBezTo>
                    <a:pt x="1098" y="84"/>
                    <a:pt x="950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78"/>
            <p:cNvSpPr/>
            <p:nvPr/>
          </p:nvSpPr>
          <p:spPr>
            <a:xfrm>
              <a:off x="5759863" y="3690594"/>
              <a:ext cx="20313" cy="51094"/>
            </a:xfrm>
            <a:custGeom>
              <a:avLst/>
              <a:gdLst/>
              <a:ahLst/>
              <a:cxnLst/>
              <a:rect l="l" t="t" r="r" b="b"/>
              <a:pathLst>
                <a:path w="652" h="1640" extrusionOk="0">
                  <a:moveTo>
                    <a:pt x="223" y="1"/>
                  </a:moveTo>
                  <a:cubicBezTo>
                    <a:pt x="102" y="1"/>
                    <a:pt x="1" y="100"/>
                    <a:pt x="1" y="223"/>
                  </a:cubicBezTo>
                  <a:lnTo>
                    <a:pt x="1" y="1639"/>
                  </a:lnTo>
                  <a:lnTo>
                    <a:pt x="429" y="1639"/>
                  </a:lnTo>
                  <a:lnTo>
                    <a:pt x="429" y="223"/>
                  </a:lnTo>
                  <a:cubicBezTo>
                    <a:pt x="429" y="100"/>
                    <a:pt x="525" y="1"/>
                    <a:pt x="65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78"/>
            <p:cNvSpPr/>
            <p:nvPr/>
          </p:nvSpPr>
          <p:spPr>
            <a:xfrm>
              <a:off x="5759925" y="3741662"/>
              <a:ext cx="13334" cy="79445"/>
            </a:xfrm>
            <a:custGeom>
              <a:avLst/>
              <a:gdLst/>
              <a:ahLst/>
              <a:cxnLst/>
              <a:rect l="l" t="t" r="r" b="b"/>
              <a:pathLst>
                <a:path w="428" h="2550" extrusionOk="0">
                  <a:moveTo>
                    <a:pt x="1" y="0"/>
                  </a:moveTo>
                  <a:lnTo>
                    <a:pt x="1" y="2549"/>
                  </a:lnTo>
                  <a:lnTo>
                    <a:pt x="427" y="254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78"/>
            <p:cNvSpPr/>
            <p:nvPr/>
          </p:nvSpPr>
          <p:spPr>
            <a:xfrm>
              <a:off x="5902629" y="3778210"/>
              <a:ext cx="26513" cy="20282"/>
            </a:xfrm>
            <a:custGeom>
              <a:avLst/>
              <a:gdLst/>
              <a:ahLst/>
              <a:cxnLst/>
              <a:rect l="l" t="t" r="r" b="b"/>
              <a:pathLst>
                <a:path w="851" h="651" extrusionOk="0">
                  <a:moveTo>
                    <a:pt x="223" y="0"/>
                  </a:moveTo>
                  <a:cubicBezTo>
                    <a:pt x="100" y="0"/>
                    <a:pt x="1" y="100"/>
                    <a:pt x="1" y="223"/>
                  </a:cubicBezTo>
                  <a:lnTo>
                    <a:pt x="1" y="429"/>
                  </a:lnTo>
                  <a:cubicBezTo>
                    <a:pt x="1" y="551"/>
                    <a:pt x="99" y="651"/>
                    <a:pt x="223" y="651"/>
                  </a:cubicBezTo>
                  <a:lnTo>
                    <a:pt x="850" y="651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78"/>
            <p:cNvSpPr/>
            <p:nvPr/>
          </p:nvSpPr>
          <p:spPr>
            <a:xfrm>
              <a:off x="5585035" y="3778210"/>
              <a:ext cx="26513" cy="20282"/>
            </a:xfrm>
            <a:custGeom>
              <a:avLst/>
              <a:gdLst/>
              <a:ahLst/>
              <a:cxnLst/>
              <a:rect l="l" t="t" r="r" b="b"/>
              <a:pathLst>
                <a:path w="851" h="651" extrusionOk="0">
                  <a:moveTo>
                    <a:pt x="1" y="0"/>
                  </a:moveTo>
                  <a:lnTo>
                    <a:pt x="1" y="651"/>
                  </a:lnTo>
                  <a:lnTo>
                    <a:pt x="628" y="651"/>
                  </a:lnTo>
                  <a:cubicBezTo>
                    <a:pt x="749" y="651"/>
                    <a:pt x="850" y="551"/>
                    <a:pt x="850" y="429"/>
                  </a:cubicBezTo>
                  <a:lnTo>
                    <a:pt x="850" y="223"/>
                  </a:lnTo>
                  <a:cubicBezTo>
                    <a:pt x="850" y="100"/>
                    <a:pt x="749" y="0"/>
                    <a:pt x="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78"/>
            <p:cNvSpPr/>
            <p:nvPr/>
          </p:nvSpPr>
          <p:spPr>
            <a:xfrm>
              <a:off x="5585035" y="3666353"/>
              <a:ext cx="82872" cy="154747"/>
            </a:xfrm>
            <a:custGeom>
              <a:avLst/>
              <a:gdLst/>
              <a:ahLst/>
              <a:cxnLst/>
              <a:rect l="l" t="t" r="r" b="b"/>
              <a:pathLst>
                <a:path w="2660" h="4967" extrusionOk="0">
                  <a:moveTo>
                    <a:pt x="2276" y="0"/>
                  </a:moveTo>
                  <a:cubicBezTo>
                    <a:pt x="2016" y="0"/>
                    <a:pt x="1771" y="134"/>
                    <a:pt x="1632" y="352"/>
                  </a:cubicBezTo>
                  <a:lnTo>
                    <a:pt x="177" y="2609"/>
                  </a:lnTo>
                  <a:cubicBezTo>
                    <a:pt x="61" y="2787"/>
                    <a:pt x="1" y="2995"/>
                    <a:pt x="1" y="3207"/>
                  </a:cubicBezTo>
                  <a:lnTo>
                    <a:pt x="1" y="4966"/>
                  </a:lnTo>
                  <a:lnTo>
                    <a:pt x="385" y="4966"/>
                  </a:lnTo>
                  <a:lnTo>
                    <a:pt x="385" y="3207"/>
                  </a:lnTo>
                  <a:cubicBezTo>
                    <a:pt x="385" y="2995"/>
                    <a:pt x="445" y="2789"/>
                    <a:pt x="561" y="2609"/>
                  </a:cubicBezTo>
                  <a:lnTo>
                    <a:pt x="2016" y="352"/>
                  </a:lnTo>
                  <a:cubicBezTo>
                    <a:pt x="2159" y="132"/>
                    <a:pt x="2400" y="0"/>
                    <a:pt x="266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78"/>
            <p:cNvSpPr/>
            <p:nvPr/>
          </p:nvSpPr>
          <p:spPr>
            <a:xfrm>
              <a:off x="5585035" y="3778210"/>
              <a:ext cx="11995" cy="20282"/>
            </a:xfrm>
            <a:custGeom>
              <a:avLst/>
              <a:gdLst/>
              <a:ahLst/>
              <a:cxnLst/>
              <a:rect l="l" t="t" r="r" b="b"/>
              <a:pathLst>
                <a:path w="385" h="651" extrusionOk="0">
                  <a:moveTo>
                    <a:pt x="1" y="0"/>
                  </a:moveTo>
                  <a:lnTo>
                    <a:pt x="1" y="651"/>
                  </a:lnTo>
                  <a:lnTo>
                    <a:pt x="385" y="651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78"/>
            <p:cNvSpPr/>
            <p:nvPr/>
          </p:nvSpPr>
          <p:spPr>
            <a:xfrm>
              <a:off x="5669785" y="3630460"/>
              <a:ext cx="106986" cy="35922"/>
            </a:xfrm>
            <a:custGeom>
              <a:avLst/>
              <a:gdLst/>
              <a:ahLst/>
              <a:cxnLst/>
              <a:rect l="l" t="t" r="r" b="b"/>
              <a:pathLst>
                <a:path w="3434" h="1153" extrusionOk="0">
                  <a:moveTo>
                    <a:pt x="329" y="1"/>
                  </a:moveTo>
                  <a:cubicBezTo>
                    <a:pt x="148" y="1"/>
                    <a:pt x="0" y="148"/>
                    <a:pt x="0" y="331"/>
                  </a:cubicBezTo>
                  <a:lnTo>
                    <a:pt x="0" y="1152"/>
                  </a:lnTo>
                  <a:lnTo>
                    <a:pt x="3434" y="1152"/>
                  </a:lnTo>
                  <a:lnTo>
                    <a:pt x="3434" y="331"/>
                  </a:lnTo>
                  <a:cubicBezTo>
                    <a:pt x="3434" y="148"/>
                    <a:pt x="3288" y="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78"/>
            <p:cNvSpPr/>
            <p:nvPr/>
          </p:nvSpPr>
          <p:spPr>
            <a:xfrm>
              <a:off x="5669785" y="3630522"/>
              <a:ext cx="22899" cy="35859"/>
            </a:xfrm>
            <a:custGeom>
              <a:avLst/>
              <a:gdLst/>
              <a:ahLst/>
              <a:cxnLst/>
              <a:rect l="l" t="t" r="r" b="b"/>
              <a:pathLst>
                <a:path w="735" h="1151" extrusionOk="0">
                  <a:moveTo>
                    <a:pt x="329" y="0"/>
                  </a:moveTo>
                  <a:cubicBezTo>
                    <a:pt x="148" y="0"/>
                    <a:pt x="0" y="146"/>
                    <a:pt x="0" y="329"/>
                  </a:cubicBezTo>
                  <a:lnTo>
                    <a:pt x="0" y="1150"/>
                  </a:lnTo>
                  <a:lnTo>
                    <a:pt x="405" y="1150"/>
                  </a:lnTo>
                  <a:lnTo>
                    <a:pt x="405" y="329"/>
                  </a:lnTo>
                  <a:cubicBezTo>
                    <a:pt x="405" y="146"/>
                    <a:pt x="551" y="0"/>
                    <a:pt x="734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78"/>
            <p:cNvSpPr/>
            <p:nvPr/>
          </p:nvSpPr>
          <p:spPr>
            <a:xfrm>
              <a:off x="5622705" y="3821115"/>
              <a:ext cx="61936" cy="61936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994" y="1"/>
                  </a:moveTo>
                  <a:cubicBezTo>
                    <a:pt x="445" y="1"/>
                    <a:pt x="0" y="445"/>
                    <a:pt x="0" y="994"/>
                  </a:cubicBezTo>
                  <a:cubicBezTo>
                    <a:pt x="0" y="1544"/>
                    <a:pt x="445" y="1988"/>
                    <a:pt x="994" y="1988"/>
                  </a:cubicBezTo>
                  <a:cubicBezTo>
                    <a:pt x="1543" y="1988"/>
                    <a:pt x="1988" y="1544"/>
                    <a:pt x="1988" y="994"/>
                  </a:cubicBezTo>
                  <a:cubicBezTo>
                    <a:pt x="1988" y="445"/>
                    <a:pt x="1543" y="1"/>
                    <a:pt x="9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78"/>
            <p:cNvSpPr/>
            <p:nvPr/>
          </p:nvSpPr>
          <p:spPr>
            <a:xfrm>
              <a:off x="5642584" y="3840993"/>
              <a:ext cx="22182" cy="22182"/>
            </a:xfrm>
            <a:custGeom>
              <a:avLst/>
              <a:gdLst/>
              <a:ahLst/>
              <a:cxnLst/>
              <a:rect l="l" t="t" r="r" b="b"/>
              <a:pathLst>
                <a:path w="712" h="712" extrusionOk="0">
                  <a:moveTo>
                    <a:pt x="356" y="1"/>
                  </a:moveTo>
                  <a:cubicBezTo>
                    <a:pt x="160" y="1"/>
                    <a:pt x="1" y="159"/>
                    <a:pt x="1" y="356"/>
                  </a:cubicBezTo>
                  <a:cubicBezTo>
                    <a:pt x="1" y="554"/>
                    <a:pt x="159" y="712"/>
                    <a:pt x="356" y="712"/>
                  </a:cubicBezTo>
                  <a:cubicBezTo>
                    <a:pt x="551" y="712"/>
                    <a:pt x="711" y="554"/>
                    <a:pt x="711" y="356"/>
                  </a:cubicBezTo>
                  <a:cubicBezTo>
                    <a:pt x="711" y="159"/>
                    <a:pt x="553" y="1"/>
                    <a:pt x="356" y="1"/>
                  </a:cubicBez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78"/>
            <p:cNvSpPr/>
            <p:nvPr/>
          </p:nvSpPr>
          <p:spPr>
            <a:xfrm>
              <a:off x="5817038" y="3821115"/>
              <a:ext cx="61874" cy="61936"/>
            </a:xfrm>
            <a:custGeom>
              <a:avLst/>
              <a:gdLst/>
              <a:ahLst/>
              <a:cxnLst/>
              <a:rect l="l" t="t" r="r" b="b"/>
              <a:pathLst>
                <a:path w="1986" h="1988" extrusionOk="0">
                  <a:moveTo>
                    <a:pt x="994" y="1"/>
                  </a:moveTo>
                  <a:cubicBezTo>
                    <a:pt x="444" y="1"/>
                    <a:pt x="0" y="445"/>
                    <a:pt x="0" y="994"/>
                  </a:cubicBezTo>
                  <a:cubicBezTo>
                    <a:pt x="0" y="1544"/>
                    <a:pt x="444" y="1988"/>
                    <a:pt x="994" y="1988"/>
                  </a:cubicBezTo>
                  <a:cubicBezTo>
                    <a:pt x="1541" y="1988"/>
                    <a:pt x="1985" y="1544"/>
                    <a:pt x="1985" y="994"/>
                  </a:cubicBezTo>
                  <a:cubicBezTo>
                    <a:pt x="1985" y="445"/>
                    <a:pt x="1541" y="1"/>
                    <a:pt x="9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78"/>
            <p:cNvSpPr/>
            <p:nvPr/>
          </p:nvSpPr>
          <p:spPr>
            <a:xfrm>
              <a:off x="5836916" y="3840993"/>
              <a:ext cx="22182" cy="22182"/>
            </a:xfrm>
            <a:custGeom>
              <a:avLst/>
              <a:gdLst/>
              <a:ahLst/>
              <a:cxnLst/>
              <a:rect l="l" t="t" r="r" b="b"/>
              <a:pathLst>
                <a:path w="712" h="712" extrusionOk="0">
                  <a:moveTo>
                    <a:pt x="356" y="1"/>
                  </a:moveTo>
                  <a:cubicBezTo>
                    <a:pt x="160" y="1"/>
                    <a:pt x="0" y="159"/>
                    <a:pt x="0" y="356"/>
                  </a:cubicBezTo>
                  <a:cubicBezTo>
                    <a:pt x="0" y="554"/>
                    <a:pt x="157" y="712"/>
                    <a:pt x="356" y="712"/>
                  </a:cubicBezTo>
                  <a:cubicBezTo>
                    <a:pt x="549" y="712"/>
                    <a:pt x="711" y="554"/>
                    <a:pt x="711" y="356"/>
                  </a:cubicBezTo>
                  <a:cubicBezTo>
                    <a:pt x="711" y="159"/>
                    <a:pt x="551" y="1"/>
                    <a:pt x="356" y="1"/>
                  </a:cubicBez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78"/>
            <p:cNvSpPr/>
            <p:nvPr/>
          </p:nvSpPr>
          <p:spPr>
            <a:xfrm>
              <a:off x="5627067" y="3690563"/>
              <a:ext cx="48882" cy="51125"/>
            </a:xfrm>
            <a:custGeom>
              <a:avLst/>
              <a:gdLst/>
              <a:ahLst/>
              <a:cxnLst/>
              <a:rect l="l" t="t" r="r" b="b"/>
              <a:pathLst>
                <a:path w="1569" h="1641" extrusionOk="0">
                  <a:moveTo>
                    <a:pt x="1174" y="0"/>
                  </a:moveTo>
                  <a:lnTo>
                    <a:pt x="1174" y="2"/>
                  </a:lnTo>
                  <a:cubicBezTo>
                    <a:pt x="1023" y="2"/>
                    <a:pt x="882" y="78"/>
                    <a:pt x="801" y="204"/>
                  </a:cubicBezTo>
                  <a:lnTo>
                    <a:pt x="97" y="1297"/>
                  </a:lnTo>
                  <a:cubicBezTo>
                    <a:pt x="1" y="1447"/>
                    <a:pt x="108" y="1640"/>
                    <a:pt x="283" y="1640"/>
                  </a:cubicBezTo>
                  <a:lnTo>
                    <a:pt x="1346" y="1640"/>
                  </a:lnTo>
                  <a:cubicBezTo>
                    <a:pt x="1469" y="1640"/>
                    <a:pt x="1568" y="1541"/>
                    <a:pt x="1568" y="1418"/>
                  </a:cubicBezTo>
                  <a:lnTo>
                    <a:pt x="1568" y="222"/>
                  </a:lnTo>
                  <a:cubicBezTo>
                    <a:pt x="1568" y="101"/>
                    <a:pt x="1469" y="0"/>
                    <a:pt x="1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78"/>
            <p:cNvSpPr/>
            <p:nvPr/>
          </p:nvSpPr>
          <p:spPr>
            <a:xfrm>
              <a:off x="5627130" y="3690657"/>
              <a:ext cx="45050" cy="51094"/>
            </a:xfrm>
            <a:custGeom>
              <a:avLst/>
              <a:gdLst/>
              <a:ahLst/>
              <a:cxnLst/>
              <a:rect l="l" t="t" r="r" b="b"/>
              <a:pathLst>
                <a:path w="1446" h="1640" extrusionOk="0">
                  <a:moveTo>
                    <a:pt x="1174" y="1"/>
                  </a:moveTo>
                  <a:cubicBezTo>
                    <a:pt x="1023" y="1"/>
                    <a:pt x="882" y="79"/>
                    <a:pt x="800" y="205"/>
                  </a:cubicBezTo>
                  <a:lnTo>
                    <a:pt x="97" y="1298"/>
                  </a:lnTo>
                  <a:cubicBezTo>
                    <a:pt x="1" y="1446"/>
                    <a:pt x="107" y="1639"/>
                    <a:pt x="283" y="1639"/>
                  </a:cubicBezTo>
                  <a:lnTo>
                    <a:pt x="696" y="1639"/>
                  </a:lnTo>
                  <a:cubicBezTo>
                    <a:pt x="518" y="1637"/>
                    <a:pt x="411" y="1442"/>
                    <a:pt x="507" y="1296"/>
                  </a:cubicBezTo>
                  <a:lnTo>
                    <a:pt x="1211" y="203"/>
                  </a:lnTo>
                  <a:cubicBezTo>
                    <a:pt x="1268" y="116"/>
                    <a:pt x="1350" y="54"/>
                    <a:pt x="1446" y="22"/>
                  </a:cubicBezTo>
                  <a:cubicBezTo>
                    <a:pt x="1415" y="8"/>
                    <a:pt x="1383" y="1"/>
                    <a:pt x="134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78"/>
            <p:cNvSpPr/>
            <p:nvPr/>
          </p:nvSpPr>
          <p:spPr>
            <a:xfrm>
              <a:off x="5695521" y="3690594"/>
              <a:ext cx="44894" cy="51094"/>
            </a:xfrm>
            <a:custGeom>
              <a:avLst/>
              <a:gdLst/>
              <a:ahLst/>
              <a:cxnLst/>
              <a:rect l="l" t="t" r="r" b="b"/>
              <a:pathLst>
                <a:path w="1441" h="1640" extrusionOk="0">
                  <a:moveTo>
                    <a:pt x="223" y="1"/>
                  </a:moveTo>
                  <a:cubicBezTo>
                    <a:pt x="100" y="1"/>
                    <a:pt x="1" y="100"/>
                    <a:pt x="1" y="223"/>
                  </a:cubicBezTo>
                  <a:lnTo>
                    <a:pt x="1" y="1417"/>
                  </a:lnTo>
                  <a:cubicBezTo>
                    <a:pt x="1" y="1540"/>
                    <a:pt x="100" y="1639"/>
                    <a:pt x="223" y="1639"/>
                  </a:cubicBezTo>
                  <a:lnTo>
                    <a:pt x="1218" y="1639"/>
                  </a:lnTo>
                  <a:cubicBezTo>
                    <a:pt x="1341" y="1639"/>
                    <a:pt x="1440" y="1540"/>
                    <a:pt x="1440" y="1417"/>
                  </a:cubicBezTo>
                  <a:lnTo>
                    <a:pt x="1440" y="223"/>
                  </a:lnTo>
                  <a:cubicBezTo>
                    <a:pt x="1440" y="100"/>
                    <a:pt x="1341" y="1"/>
                    <a:pt x="1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78"/>
            <p:cNvSpPr/>
            <p:nvPr/>
          </p:nvSpPr>
          <p:spPr>
            <a:xfrm>
              <a:off x="5695459" y="3690594"/>
              <a:ext cx="19815" cy="51094"/>
            </a:xfrm>
            <a:custGeom>
              <a:avLst/>
              <a:gdLst/>
              <a:ahLst/>
              <a:cxnLst/>
              <a:rect l="l" t="t" r="r" b="b"/>
              <a:pathLst>
                <a:path w="636" h="1640" extrusionOk="0">
                  <a:moveTo>
                    <a:pt x="223" y="1"/>
                  </a:moveTo>
                  <a:cubicBezTo>
                    <a:pt x="100" y="1"/>
                    <a:pt x="1" y="100"/>
                    <a:pt x="1" y="223"/>
                  </a:cubicBezTo>
                  <a:lnTo>
                    <a:pt x="1" y="1417"/>
                  </a:lnTo>
                  <a:cubicBezTo>
                    <a:pt x="1" y="1540"/>
                    <a:pt x="100" y="1639"/>
                    <a:pt x="223" y="1639"/>
                  </a:cubicBezTo>
                  <a:lnTo>
                    <a:pt x="635" y="1639"/>
                  </a:lnTo>
                  <a:cubicBezTo>
                    <a:pt x="515" y="1639"/>
                    <a:pt x="413" y="1540"/>
                    <a:pt x="413" y="1417"/>
                  </a:cubicBezTo>
                  <a:lnTo>
                    <a:pt x="413" y="223"/>
                  </a:lnTo>
                  <a:cubicBezTo>
                    <a:pt x="413" y="100"/>
                    <a:pt x="515" y="1"/>
                    <a:pt x="63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78"/>
            <p:cNvSpPr/>
            <p:nvPr/>
          </p:nvSpPr>
          <p:spPr>
            <a:xfrm>
              <a:off x="5579801" y="3606312"/>
              <a:ext cx="354450" cy="281828"/>
            </a:xfrm>
            <a:custGeom>
              <a:avLst/>
              <a:gdLst/>
              <a:ahLst/>
              <a:cxnLst/>
              <a:rect l="l" t="t" r="r" b="b"/>
              <a:pathLst>
                <a:path w="11377" h="9046" extrusionOk="0">
                  <a:moveTo>
                    <a:pt x="4872" y="335"/>
                  </a:moveTo>
                  <a:cubicBezTo>
                    <a:pt x="4897" y="335"/>
                    <a:pt x="4920" y="354"/>
                    <a:pt x="4920" y="381"/>
                  </a:cubicBezTo>
                  <a:lnTo>
                    <a:pt x="4920" y="610"/>
                  </a:lnTo>
                  <a:lnTo>
                    <a:pt x="4292" y="610"/>
                  </a:lnTo>
                  <a:lnTo>
                    <a:pt x="4292" y="381"/>
                  </a:lnTo>
                  <a:lnTo>
                    <a:pt x="4291" y="381"/>
                  </a:lnTo>
                  <a:cubicBezTo>
                    <a:pt x="4291" y="356"/>
                    <a:pt x="4310" y="335"/>
                    <a:pt x="4337" y="335"/>
                  </a:cubicBezTo>
                  <a:close/>
                  <a:moveTo>
                    <a:pt x="5993" y="941"/>
                  </a:moveTo>
                  <a:cubicBezTo>
                    <a:pt x="6082" y="941"/>
                    <a:pt x="6157" y="1014"/>
                    <a:pt x="6157" y="1103"/>
                  </a:cubicBezTo>
                  <a:lnTo>
                    <a:pt x="6157" y="1758"/>
                  </a:lnTo>
                  <a:lnTo>
                    <a:pt x="3055" y="1758"/>
                  </a:lnTo>
                  <a:lnTo>
                    <a:pt x="3055" y="1103"/>
                  </a:lnTo>
                  <a:cubicBezTo>
                    <a:pt x="3055" y="1014"/>
                    <a:pt x="3128" y="941"/>
                    <a:pt x="3217" y="941"/>
                  </a:cubicBezTo>
                  <a:close/>
                  <a:moveTo>
                    <a:pt x="6573" y="2871"/>
                  </a:moveTo>
                  <a:cubicBezTo>
                    <a:pt x="6672" y="2871"/>
                    <a:pt x="6763" y="2924"/>
                    <a:pt x="6813" y="3010"/>
                  </a:cubicBezTo>
                  <a:lnTo>
                    <a:pt x="7438" y="4094"/>
                  </a:lnTo>
                  <a:cubicBezTo>
                    <a:pt x="7452" y="4119"/>
                    <a:pt x="7445" y="4138"/>
                    <a:pt x="7438" y="4149"/>
                  </a:cubicBezTo>
                  <a:cubicBezTo>
                    <a:pt x="7431" y="4160"/>
                    <a:pt x="7419" y="4176"/>
                    <a:pt x="7390" y="4176"/>
                  </a:cubicBezTo>
                  <a:lnTo>
                    <a:pt x="5947" y="4176"/>
                  </a:lnTo>
                  <a:lnTo>
                    <a:pt x="5947" y="2928"/>
                  </a:lnTo>
                  <a:cubicBezTo>
                    <a:pt x="5947" y="2896"/>
                    <a:pt x="5972" y="2871"/>
                    <a:pt x="6004" y="2871"/>
                  </a:cubicBezTo>
                  <a:close/>
                  <a:moveTo>
                    <a:pt x="796" y="5685"/>
                  </a:moveTo>
                  <a:cubicBezTo>
                    <a:pt x="826" y="5685"/>
                    <a:pt x="851" y="5709"/>
                    <a:pt x="851" y="5740"/>
                  </a:cubicBezTo>
                  <a:lnTo>
                    <a:pt x="851" y="5946"/>
                  </a:lnTo>
                  <a:cubicBezTo>
                    <a:pt x="851" y="5978"/>
                    <a:pt x="826" y="6003"/>
                    <a:pt x="796" y="6003"/>
                  </a:cubicBezTo>
                  <a:lnTo>
                    <a:pt x="336" y="6003"/>
                  </a:lnTo>
                  <a:lnTo>
                    <a:pt x="336" y="5685"/>
                  </a:lnTo>
                  <a:close/>
                  <a:moveTo>
                    <a:pt x="11044" y="5685"/>
                  </a:moveTo>
                  <a:lnTo>
                    <a:pt x="11044" y="6003"/>
                  </a:lnTo>
                  <a:lnTo>
                    <a:pt x="10584" y="6003"/>
                  </a:lnTo>
                  <a:cubicBezTo>
                    <a:pt x="10554" y="6003"/>
                    <a:pt x="10529" y="5978"/>
                    <a:pt x="10529" y="5946"/>
                  </a:cubicBezTo>
                  <a:lnTo>
                    <a:pt x="10529" y="5740"/>
                  </a:lnTo>
                  <a:cubicBezTo>
                    <a:pt x="10529" y="5709"/>
                    <a:pt x="10554" y="5685"/>
                    <a:pt x="10584" y="5685"/>
                  </a:cubicBezTo>
                  <a:close/>
                  <a:moveTo>
                    <a:pt x="1561" y="7060"/>
                  </a:moveTo>
                  <a:cubicBezTo>
                    <a:pt x="1383" y="7233"/>
                    <a:pt x="1262" y="7464"/>
                    <a:pt x="1225" y="7720"/>
                  </a:cubicBezTo>
                  <a:lnTo>
                    <a:pt x="524" y="7720"/>
                  </a:lnTo>
                  <a:cubicBezTo>
                    <a:pt x="419" y="7720"/>
                    <a:pt x="336" y="7634"/>
                    <a:pt x="336" y="7529"/>
                  </a:cubicBezTo>
                  <a:lnTo>
                    <a:pt x="336" y="7060"/>
                  </a:lnTo>
                  <a:close/>
                  <a:moveTo>
                    <a:pt x="8608" y="7060"/>
                  </a:moveTo>
                  <a:cubicBezTo>
                    <a:pt x="9063" y="7060"/>
                    <a:pt x="9434" y="7430"/>
                    <a:pt x="9434" y="7885"/>
                  </a:cubicBezTo>
                  <a:cubicBezTo>
                    <a:pt x="9434" y="8342"/>
                    <a:pt x="9063" y="8711"/>
                    <a:pt x="8608" y="8711"/>
                  </a:cubicBezTo>
                  <a:cubicBezTo>
                    <a:pt x="8151" y="8711"/>
                    <a:pt x="7779" y="8342"/>
                    <a:pt x="7779" y="7885"/>
                  </a:cubicBezTo>
                  <a:cubicBezTo>
                    <a:pt x="7779" y="7430"/>
                    <a:pt x="8151" y="7060"/>
                    <a:pt x="8608" y="7060"/>
                  </a:cubicBezTo>
                  <a:close/>
                  <a:moveTo>
                    <a:pt x="2371" y="7062"/>
                  </a:moveTo>
                  <a:cubicBezTo>
                    <a:pt x="2826" y="7062"/>
                    <a:pt x="3197" y="7433"/>
                    <a:pt x="3197" y="7888"/>
                  </a:cubicBezTo>
                  <a:cubicBezTo>
                    <a:pt x="3197" y="8343"/>
                    <a:pt x="2828" y="8715"/>
                    <a:pt x="2371" y="8715"/>
                  </a:cubicBezTo>
                  <a:cubicBezTo>
                    <a:pt x="1916" y="8715"/>
                    <a:pt x="1545" y="8343"/>
                    <a:pt x="1545" y="7888"/>
                  </a:cubicBezTo>
                  <a:cubicBezTo>
                    <a:pt x="1545" y="7433"/>
                    <a:pt x="1916" y="7062"/>
                    <a:pt x="2371" y="7062"/>
                  </a:cubicBezTo>
                  <a:close/>
                  <a:moveTo>
                    <a:pt x="4335" y="1"/>
                  </a:moveTo>
                  <a:cubicBezTo>
                    <a:pt x="4125" y="1"/>
                    <a:pt x="3955" y="171"/>
                    <a:pt x="3955" y="381"/>
                  </a:cubicBezTo>
                  <a:lnTo>
                    <a:pt x="3955" y="610"/>
                  </a:lnTo>
                  <a:lnTo>
                    <a:pt x="3213" y="610"/>
                  </a:lnTo>
                  <a:cubicBezTo>
                    <a:pt x="2940" y="610"/>
                    <a:pt x="2718" y="832"/>
                    <a:pt x="2718" y="1106"/>
                  </a:cubicBezTo>
                  <a:lnTo>
                    <a:pt x="2718" y="1760"/>
                  </a:lnTo>
                  <a:lnTo>
                    <a:pt x="2444" y="1760"/>
                  </a:lnTo>
                  <a:cubicBezTo>
                    <a:pt x="2124" y="1760"/>
                    <a:pt x="1831" y="1920"/>
                    <a:pt x="1660" y="2190"/>
                  </a:cubicBezTo>
                  <a:lnTo>
                    <a:pt x="1065" y="3115"/>
                  </a:lnTo>
                  <a:cubicBezTo>
                    <a:pt x="1015" y="3191"/>
                    <a:pt x="1038" y="3294"/>
                    <a:pt x="1113" y="3346"/>
                  </a:cubicBezTo>
                  <a:cubicBezTo>
                    <a:pt x="1141" y="3363"/>
                    <a:pt x="1172" y="3371"/>
                    <a:pt x="1203" y="3371"/>
                  </a:cubicBezTo>
                  <a:cubicBezTo>
                    <a:pt x="1258" y="3371"/>
                    <a:pt x="1312" y="3345"/>
                    <a:pt x="1344" y="3296"/>
                  </a:cubicBezTo>
                  <a:lnTo>
                    <a:pt x="1939" y="2372"/>
                  </a:lnTo>
                  <a:cubicBezTo>
                    <a:pt x="2051" y="2197"/>
                    <a:pt x="2239" y="2096"/>
                    <a:pt x="2444" y="2096"/>
                  </a:cubicBezTo>
                  <a:lnTo>
                    <a:pt x="6834" y="2096"/>
                  </a:lnTo>
                  <a:cubicBezTo>
                    <a:pt x="7047" y="2096"/>
                    <a:pt x="7246" y="2212"/>
                    <a:pt x="7353" y="2397"/>
                  </a:cubicBezTo>
                  <a:lnTo>
                    <a:pt x="8336" y="4097"/>
                  </a:lnTo>
                  <a:cubicBezTo>
                    <a:pt x="8462" y="4318"/>
                    <a:pt x="8681" y="4469"/>
                    <a:pt x="8931" y="4513"/>
                  </a:cubicBezTo>
                  <a:lnTo>
                    <a:pt x="10662" y="4814"/>
                  </a:lnTo>
                  <a:cubicBezTo>
                    <a:pt x="10881" y="4851"/>
                    <a:pt x="11041" y="5039"/>
                    <a:pt x="11041" y="5265"/>
                  </a:cubicBezTo>
                  <a:lnTo>
                    <a:pt x="11041" y="5354"/>
                  </a:lnTo>
                  <a:lnTo>
                    <a:pt x="10582" y="5354"/>
                  </a:lnTo>
                  <a:cubicBezTo>
                    <a:pt x="10369" y="5354"/>
                    <a:pt x="10193" y="5528"/>
                    <a:pt x="10193" y="5741"/>
                  </a:cubicBezTo>
                  <a:lnTo>
                    <a:pt x="10193" y="5949"/>
                  </a:lnTo>
                  <a:cubicBezTo>
                    <a:pt x="10193" y="6163"/>
                    <a:pt x="10369" y="6337"/>
                    <a:pt x="10582" y="6337"/>
                  </a:cubicBezTo>
                  <a:lnTo>
                    <a:pt x="11041" y="6337"/>
                  </a:lnTo>
                  <a:lnTo>
                    <a:pt x="11041" y="6728"/>
                  </a:lnTo>
                  <a:lnTo>
                    <a:pt x="5945" y="6728"/>
                  </a:lnTo>
                  <a:lnTo>
                    <a:pt x="5945" y="4513"/>
                  </a:lnTo>
                  <a:lnTo>
                    <a:pt x="7387" y="4513"/>
                  </a:lnTo>
                  <a:cubicBezTo>
                    <a:pt x="7527" y="4513"/>
                    <a:pt x="7653" y="4440"/>
                    <a:pt x="7724" y="4318"/>
                  </a:cubicBezTo>
                  <a:cubicBezTo>
                    <a:pt x="7795" y="4195"/>
                    <a:pt x="7795" y="4051"/>
                    <a:pt x="7724" y="3929"/>
                  </a:cubicBezTo>
                  <a:lnTo>
                    <a:pt x="7099" y="2844"/>
                  </a:lnTo>
                  <a:cubicBezTo>
                    <a:pt x="6988" y="2656"/>
                    <a:pt x="6788" y="2539"/>
                    <a:pt x="6569" y="2539"/>
                  </a:cubicBezTo>
                  <a:lnTo>
                    <a:pt x="6000" y="2539"/>
                  </a:lnTo>
                  <a:cubicBezTo>
                    <a:pt x="5787" y="2539"/>
                    <a:pt x="5611" y="2715"/>
                    <a:pt x="5611" y="2928"/>
                  </a:cubicBezTo>
                  <a:lnTo>
                    <a:pt x="5611" y="6726"/>
                  </a:lnTo>
                  <a:lnTo>
                    <a:pt x="4625" y="6726"/>
                  </a:lnTo>
                  <a:cubicBezTo>
                    <a:pt x="4534" y="6726"/>
                    <a:pt x="4459" y="6802"/>
                    <a:pt x="4459" y="6893"/>
                  </a:cubicBezTo>
                  <a:cubicBezTo>
                    <a:pt x="4459" y="6984"/>
                    <a:pt x="4534" y="7060"/>
                    <a:pt x="4625" y="7060"/>
                  </a:cubicBezTo>
                  <a:lnTo>
                    <a:pt x="7792" y="7060"/>
                  </a:lnTo>
                  <a:cubicBezTo>
                    <a:pt x="7614" y="7233"/>
                    <a:pt x="7493" y="7464"/>
                    <a:pt x="7456" y="7720"/>
                  </a:cubicBezTo>
                  <a:lnTo>
                    <a:pt x="3517" y="7720"/>
                  </a:lnTo>
                  <a:cubicBezTo>
                    <a:pt x="3478" y="7462"/>
                    <a:pt x="3359" y="7233"/>
                    <a:pt x="3181" y="7060"/>
                  </a:cubicBezTo>
                  <a:lnTo>
                    <a:pt x="3946" y="7060"/>
                  </a:lnTo>
                  <a:cubicBezTo>
                    <a:pt x="4036" y="7060"/>
                    <a:pt x="4113" y="6984"/>
                    <a:pt x="4113" y="6893"/>
                  </a:cubicBezTo>
                  <a:cubicBezTo>
                    <a:pt x="4113" y="6802"/>
                    <a:pt x="4036" y="6726"/>
                    <a:pt x="3946" y="6726"/>
                  </a:cubicBezTo>
                  <a:lnTo>
                    <a:pt x="332" y="6726"/>
                  </a:lnTo>
                  <a:lnTo>
                    <a:pt x="332" y="6335"/>
                  </a:lnTo>
                  <a:lnTo>
                    <a:pt x="793" y="6335"/>
                  </a:lnTo>
                  <a:cubicBezTo>
                    <a:pt x="1006" y="6335"/>
                    <a:pt x="1182" y="6159"/>
                    <a:pt x="1182" y="5946"/>
                  </a:cubicBezTo>
                  <a:lnTo>
                    <a:pt x="1182" y="5740"/>
                  </a:lnTo>
                  <a:cubicBezTo>
                    <a:pt x="1182" y="5526"/>
                    <a:pt x="1006" y="5350"/>
                    <a:pt x="793" y="5350"/>
                  </a:cubicBezTo>
                  <a:lnTo>
                    <a:pt x="332" y="5350"/>
                  </a:lnTo>
                  <a:lnTo>
                    <a:pt x="332" y="5134"/>
                  </a:lnTo>
                  <a:cubicBezTo>
                    <a:pt x="332" y="4952"/>
                    <a:pt x="384" y="4778"/>
                    <a:pt x="482" y="4627"/>
                  </a:cubicBezTo>
                  <a:lnTo>
                    <a:pt x="946" y="3905"/>
                  </a:lnTo>
                  <a:cubicBezTo>
                    <a:pt x="995" y="3827"/>
                    <a:pt x="972" y="3724"/>
                    <a:pt x="898" y="3674"/>
                  </a:cubicBezTo>
                  <a:cubicBezTo>
                    <a:pt x="869" y="3656"/>
                    <a:pt x="838" y="3648"/>
                    <a:pt x="807" y="3648"/>
                  </a:cubicBezTo>
                  <a:cubicBezTo>
                    <a:pt x="753" y="3648"/>
                    <a:pt x="699" y="3675"/>
                    <a:pt x="667" y="3722"/>
                  </a:cubicBezTo>
                  <a:lnTo>
                    <a:pt x="203" y="4444"/>
                  </a:lnTo>
                  <a:cubicBezTo>
                    <a:pt x="69" y="4648"/>
                    <a:pt x="0" y="4888"/>
                    <a:pt x="0" y="5134"/>
                  </a:cubicBezTo>
                  <a:lnTo>
                    <a:pt x="0" y="7529"/>
                  </a:lnTo>
                  <a:cubicBezTo>
                    <a:pt x="0" y="7819"/>
                    <a:pt x="233" y="8052"/>
                    <a:pt x="523" y="8052"/>
                  </a:cubicBezTo>
                  <a:lnTo>
                    <a:pt x="1221" y="8052"/>
                  </a:lnTo>
                  <a:cubicBezTo>
                    <a:pt x="1301" y="8615"/>
                    <a:pt x="1786" y="9045"/>
                    <a:pt x="2371" y="9045"/>
                  </a:cubicBezTo>
                  <a:cubicBezTo>
                    <a:pt x="2954" y="9045"/>
                    <a:pt x="3437" y="8612"/>
                    <a:pt x="3519" y="8052"/>
                  </a:cubicBezTo>
                  <a:lnTo>
                    <a:pt x="7458" y="8052"/>
                  </a:lnTo>
                  <a:cubicBezTo>
                    <a:pt x="7538" y="8615"/>
                    <a:pt x="8023" y="9045"/>
                    <a:pt x="8606" y="9045"/>
                  </a:cubicBezTo>
                  <a:cubicBezTo>
                    <a:pt x="9246" y="9045"/>
                    <a:pt x="9766" y="8526"/>
                    <a:pt x="9766" y="7885"/>
                  </a:cubicBezTo>
                  <a:cubicBezTo>
                    <a:pt x="9766" y="7561"/>
                    <a:pt x="9633" y="7268"/>
                    <a:pt x="9418" y="7060"/>
                  </a:cubicBezTo>
                  <a:lnTo>
                    <a:pt x="11041" y="7060"/>
                  </a:lnTo>
                  <a:lnTo>
                    <a:pt x="11041" y="7529"/>
                  </a:lnTo>
                  <a:cubicBezTo>
                    <a:pt x="11041" y="7634"/>
                    <a:pt x="10957" y="7720"/>
                    <a:pt x="10852" y="7720"/>
                  </a:cubicBezTo>
                  <a:lnTo>
                    <a:pt x="10287" y="7720"/>
                  </a:lnTo>
                  <a:cubicBezTo>
                    <a:pt x="10195" y="7720"/>
                    <a:pt x="10120" y="7794"/>
                    <a:pt x="10120" y="7885"/>
                  </a:cubicBezTo>
                  <a:cubicBezTo>
                    <a:pt x="10120" y="7977"/>
                    <a:pt x="10195" y="8052"/>
                    <a:pt x="10287" y="8052"/>
                  </a:cubicBezTo>
                  <a:lnTo>
                    <a:pt x="10856" y="8052"/>
                  </a:lnTo>
                  <a:cubicBezTo>
                    <a:pt x="11144" y="8052"/>
                    <a:pt x="11377" y="7819"/>
                    <a:pt x="11377" y="7529"/>
                  </a:cubicBezTo>
                  <a:lnTo>
                    <a:pt x="11377" y="5262"/>
                  </a:lnTo>
                  <a:cubicBezTo>
                    <a:pt x="11377" y="4876"/>
                    <a:pt x="11101" y="4549"/>
                    <a:pt x="10719" y="4483"/>
                  </a:cubicBezTo>
                  <a:lnTo>
                    <a:pt x="8990" y="4183"/>
                  </a:lnTo>
                  <a:cubicBezTo>
                    <a:pt x="8835" y="4156"/>
                    <a:pt x="8702" y="4062"/>
                    <a:pt x="8625" y="3929"/>
                  </a:cubicBezTo>
                  <a:lnTo>
                    <a:pt x="7643" y="2228"/>
                  </a:lnTo>
                  <a:cubicBezTo>
                    <a:pt x="7475" y="1938"/>
                    <a:pt x="7168" y="1760"/>
                    <a:pt x="6834" y="1760"/>
                  </a:cubicBezTo>
                  <a:lnTo>
                    <a:pt x="6487" y="1760"/>
                  </a:lnTo>
                  <a:lnTo>
                    <a:pt x="6487" y="1106"/>
                  </a:lnTo>
                  <a:cubicBezTo>
                    <a:pt x="6487" y="832"/>
                    <a:pt x="6265" y="610"/>
                    <a:pt x="5991" y="610"/>
                  </a:cubicBezTo>
                  <a:lnTo>
                    <a:pt x="5250" y="610"/>
                  </a:lnTo>
                  <a:lnTo>
                    <a:pt x="5250" y="381"/>
                  </a:lnTo>
                  <a:cubicBezTo>
                    <a:pt x="5250" y="171"/>
                    <a:pt x="5080" y="1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78"/>
            <p:cNvSpPr/>
            <p:nvPr/>
          </p:nvSpPr>
          <p:spPr>
            <a:xfrm>
              <a:off x="5637381" y="3835790"/>
              <a:ext cx="32588" cy="32588"/>
            </a:xfrm>
            <a:custGeom>
              <a:avLst/>
              <a:gdLst/>
              <a:ahLst/>
              <a:cxnLst/>
              <a:rect l="l" t="t" r="r" b="b"/>
              <a:pathLst>
                <a:path w="1046" h="1046" extrusionOk="0">
                  <a:moveTo>
                    <a:pt x="523" y="331"/>
                  </a:moveTo>
                  <a:cubicBezTo>
                    <a:pt x="628" y="331"/>
                    <a:pt x="711" y="417"/>
                    <a:pt x="711" y="520"/>
                  </a:cubicBezTo>
                  <a:cubicBezTo>
                    <a:pt x="711" y="625"/>
                    <a:pt x="628" y="710"/>
                    <a:pt x="523" y="710"/>
                  </a:cubicBezTo>
                  <a:cubicBezTo>
                    <a:pt x="418" y="710"/>
                    <a:pt x="335" y="625"/>
                    <a:pt x="335" y="520"/>
                  </a:cubicBezTo>
                  <a:cubicBezTo>
                    <a:pt x="335" y="417"/>
                    <a:pt x="418" y="331"/>
                    <a:pt x="523" y="331"/>
                  </a:cubicBezTo>
                  <a:close/>
                  <a:moveTo>
                    <a:pt x="523" y="1"/>
                  </a:moveTo>
                  <a:cubicBezTo>
                    <a:pt x="237" y="1"/>
                    <a:pt x="0" y="234"/>
                    <a:pt x="0" y="523"/>
                  </a:cubicBezTo>
                  <a:cubicBezTo>
                    <a:pt x="0" y="811"/>
                    <a:pt x="233" y="1046"/>
                    <a:pt x="523" y="1046"/>
                  </a:cubicBezTo>
                  <a:cubicBezTo>
                    <a:pt x="811" y="1046"/>
                    <a:pt x="1046" y="811"/>
                    <a:pt x="1046" y="523"/>
                  </a:cubicBezTo>
                  <a:cubicBezTo>
                    <a:pt x="1046" y="234"/>
                    <a:pt x="811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78"/>
            <p:cNvSpPr/>
            <p:nvPr/>
          </p:nvSpPr>
          <p:spPr>
            <a:xfrm>
              <a:off x="5831713" y="3835790"/>
              <a:ext cx="32526" cy="32588"/>
            </a:xfrm>
            <a:custGeom>
              <a:avLst/>
              <a:gdLst/>
              <a:ahLst/>
              <a:cxnLst/>
              <a:rect l="l" t="t" r="r" b="b"/>
              <a:pathLst>
                <a:path w="1044" h="1046" extrusionOk="0">
                  <a:moveTo>
                    <a:pt x="523" y="331"/>
                  </a:moveTo>
                  <a:cubicBezTo>
                    <a:pt x="626" y="331"/>
                    <a:pt x="711" y="417"/>
                    <a:pt x="711" y="520"/>
                  </a:cubicBezTo>
                  <a:cubicBezTo>
                    <a:pt x="711" y="625"/>
                    <a:pt x="626" y="710"/>
                    <a:pt x="523" y="710"/>
                  </a:cubicBezTo>
                  <a:cubicBezTo>
                    <a:pt x="418" y="710"/>
                    <a:pt x="332" y="625"/>
                    <a:pt x="332" y="520"/>
                  </a:cubicBezTo>
                  <a:cubicBezTo>
                    <a:pt x="332" y="417"/>
                    <a:pt x="418" y="331"/>
                    <a:pt x="523" y="331"/>
                  </a:cubicBezTo>
                  <a:close/>
                  <a:moveTo>
                    <a:pt x="523" y="1"/>
                  </a:moveTo>
                  <a:cubicBezTo>
                    <a:pt x="235" y="1"/>
                    <a:pt x="0" y="234"/>
                    <a:pt x="0" y="523"/>
                  </a:cubicBezTo>
                  <a:cubicBezTo>
                    <a:pt x="0" y="811"/>
                    <a:pt x="233" y="1046"/>
                    <a:pt x="523" y="1046"/>
                  </a:cubicBezTo>
                  <a:cubicBezTo>
                    <a:pt x="809" y="1046"/>
                    <a:pt x="1043" y="811"/>
                    <a:pt x="1043" y="523"/>
                  </a:cubicBezTo>
                  <a:cubicBezTo>
                    <a:pt x="1043" y="234"/>
                    <a:pt x="809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78"/>
            <p:cNvSpPr/>
            <p:nvPr/>
          </p:nvSpPr>
          <p:spPr>
            <a:xfrm>
              <a:off x="5774787" y="3762382"/>
              <a:ext cx="18849" cy="10375"/>
            </a:xfrm>
            <a:custGeom>
              <a:avLst/>
              <a:gdLst/>
              <a:ahLst/>
              <a:cxnLst/>
              <a:rect l="l" t="t" r="r" b="b"/>
              <a:pathLst>
                <a:path w="605" h="333" extrusionOk="0">
                  <a:moveTo>
                    <a:pt x="167" y="0"/>
                  </a:moveTo>
                  <a:cubicBezTo>
                    <a:pt x="76" y="0"/>
                    <a:pt x="0" y="75"/>
                    <a:pt x="0" y="165"/>
                  </a:cubicBezTo>
                  <a:cubicBezTo>
                    <a:pt x="0" y="258"/>
                    <a:pt x="76" y="333"/>
                    <a:pt x="167" y="333"/>
                  </a:cubicBezTo>
                  <a:lnTo>
                    <a:pt x="439" y="333"/>
                  </a:lnTo>
                  <a:cubicBezTo>
                    <a:pt x="530" y="333"/>
                    <a:pt x="604" y="258"/>
                    <a:pt x="604" y="165"/>
                  </a:cubicBezTo>
                  <a:cubicBezTo>
                    <a:pt x="604" y="75"/>
                    <a:pt x="530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78"/>
            <p:cNvSpPr/>
            <p:nvPr/>
          </p:nvSpPr>
          <p:spPr>
            <a:xfrm>
              <a:off x="5699852" y="3762382"/>
              <a:ext cx="18849" cy="10375"/>
            </a:xfrm>
            <a:custGeom>
              <a:avLst/>
              <a:gdLst/>
              <a:ahLst/>
              <a:cxnLst/>
              <a:rect l="l" t="t" r="r" b="b"/>
              <a:pathLst>
                <a:path w="605" h="333" extrusionOk="0">
                  <a:moveTo>
                    <a:pt x="166" y="0"/>
                  </a:moveTo>
                  <a:cubicBezTo>
                    <a:pt x="75" y="0"/>
                    <a:pt x="0" y="75"/>
                    <a:pt x="0" y="165"/>
                  </a:cubicBezTo>
                  <a:cubicBezTo>
                    <a:pt x="0" y="258"/>
                    <a:pt x="75" y="333"/>
                    <a:pt x="166" y="333"/>
                  </a:cubicBezTo>
                  <a:lnTo>
                    <a:pt x="438" y="333"/>
                  </a:lnTo>
                  <a:cubicBezTo>
                    <a:pt x="528" y="333"/>
                    <a:pt x="605" y="258"/>
                    <a:pt x="605" y="165"/>
                  </a:cubicBezTo>
                  <a:cubicBezTo>
                    <a:pt x="605" y="75"/>
                    <a:pt x="528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78"/>
            <p:cNvSpPr/>
            <p:nvPr/>
          </p:nvSpPr>
          <p:spPr>
            <a:xfrm>
              <a:off x="5623141" y="3685391"/>
              <a:ext cx="58011" cy="61500"/>
            </a:xfrm>
            <a:custGeom>
              <a:avLst/>
              <a:gdLst/>
              <a:ahLst/>
              <a:cxnLst/>
              <a:rect l="l" t="t" r="r" b="b"/>
              <a:pathLst>
                <a:path w="1862" h="1974" extrusionOk="0">
                  <a:moveTo>
                    <a:pt x="1472" y="333"/>
                  </a:moveTo>
                  <a:cubicBezTo>
                    <a:pt x="1504" y="333"/>
                    <a:pt x="1529" y="358"/>
                    <a:pt x="1529" y="390"/>
                  </a:cubicBezTo>
                  <a:lnTo>
                    <a:pt x="1529" y="1584"/>
                  </a:lnTo>
                  <a:cubicBezTo>
                    <a:pt x="1529" y="1616"/>
                    <a:pt x="1504" y="1639"/>
                    <a:pt x="1472" y="1639"/>
                  </a:cubicBezTo>
                  <a:lnTo>
                    <a:pt x="409" y="1639"/>
                  </a:lnTo>
                  <a:cubicBezTo>
                    <a:pt x="379" y="1639"/>
                    <a:pt x="367" y="1622"/>
                    <a:pt x="360" y="1611"/>
                  </a:cubicBezTo>
                  <a:cubicBezTo>
                    <a:pt x="356" y="1600"/>
                    <a:pt x="347" y="1577"/>
                    <a:pt x="361" y="1554"/>
                  </a:cubicBezTo>
                  <a:lnTo>
                    <a:pt x="1067" y="461"/>
                  </a:lnTo>
                  <a:cubicBezTo>
                    <a:pt x="1117" y="381"/>
                    <a:pt x="1204" y="333"/>
                    <a:pt x="1300" y="333"/>
                  </a:cubicBezTo>
                  <a:close/>
                  <a:moveTo>
                    <a:pt x="1300" y="1"/>
                  </a:moveTo>
                  <a:cubicBezTo>
                    <a:pt x="1090" y="1"/>
                    <a:pt x="900" y="104"/>
                    <a:pt x="786" y="280"/>
                  </a:cubicBezTo>
                  <a:lnTo>
                    <a:pt x="82" y="1373"/>
                  </a:lnTo>
                  <a:cubicBezTo>
                    <a:pt x="4" y="1494"/>
                    <a:pt x="1" y="1645"/>
                    <a:pt x="66" y="1771"/>
                  </a:cubicBezTo>
                  <a:cubicBezTo>
                    <a:pt x="136" y="1895"/>
                    <a:pt x="267" y="1974"/>
                    <a:pt x="409" y="1974"/>
                  </a:cubicBezTo>
                  <a:lnTo>
                    <a:pt x="1472" y="1974"/>
                  </a:lnTo>
                  <a:cubicBezTo>
                    <a:pt x="1686" y="1974"/>
                    <a:pt x="1862" y="1798"/>
                    <a:pt x="1862" y="1584"/>
                  </a:cubicBezTo>
                  <a:lnTo>
                    <a:pt x="1862" y="390"/>
                  </a:lnTo>
                  <a:cubicBezTo>
                    <a:pt x="1862" y="175"/>
                    <a:pt x="1686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78"/>
            <p:cNvSpPr/>
            <p:nvPr/>
          </p:nvSpPr>
          <p:spPr>
            <a:xfrm>
              <a:off x="5690318" y="3685391"/>
              <a:ext cx="55300" cy="61500"/>
            </a:xfrm>
            <a:custGeom>
              <a:avLst/>
              <a:gdLst/>
              <a:ahLst/>
              <a:cxnLst/>
              <a:rect l="l" t="t" r="r" b="b"/>
              <a:pathLst>
                <a:path w="1775" h="1974" extrusionOk="0">
                  <a:moveTo>
                    <a:pt x="1385" y="333"/>
                  </a:moveTo>
                  <a:cubicBezTo>
                    <a:pt x="1417" y="333"/>
                    <a:pt x="1440" y="358"/>
                    <a:pt x="1440" y="390"/>
                  </a:cubicBezTo>
                  <a:lnTo>
                    <a:pt x="1440" y="1584"/>
                  </a:lnTo>
                  <a:cubicBezTo>
                    <a:pt x="1440" y="1615"/>
                    <a:pt x="1417" y="1639"/>
                    <a:pt x="1385" y="1639"/>
                  </a:cubicBezTo>
                  <a:lnTo>
                    <a:pt x="390" y="1639"/>
                  </a:lnTo>
                  <a:cubicBezTo>
                    <a:pt x="360" y="1639"/>
                    <a:pt x="335" y="1615"/>
                    <a:pt x="335" y="1584"/>
                  </a:cubicBezTo>
                  <a:lnTo>
                    <a:pt x="335" y="390"/>
                  </a:lnTo>
                  <a:cubicBezTo>
                    <a:pt x="335" y="358"/>
                    <a:pt x="360" y="333"/>
                    <a:pt x="390" y="333"/>
                  </a:cubicBezTo>
                  <a:close/>
                  <a:moveTo>
                    <a:pt x="390" y="1"/>
                  </a:moveTo>
                  <a:cubicBezTo>
                    <a:pt x="177" y="1"/>
                    <a:pt x="1" y="175"/>
                    <a:pt x="1" y="390"/>
                  </a:cubicBezTo>
                  <a:lnTo>
                    <a:pt x="1" y="1584"/>
                  </a:lnTo>
                  <a:cubicBezTo>
                    <a:pt x="1" y="1798"/>
                    <a:pt x="177" y="1974"/>
                    <a:pt x="390" y="1974"/>
                  </a:cubicBezTo>
                  <a:lnTo>
                    <a:pt x="1385" y="1974"/>
                  </a:lnTo>
                  <a:cubicBezTo>
                    <a:pt x="1598" y="1974"/>
                    <a:pt x="1774" y="1798"/>
                    <a:pt x="1774" y="1584"/>
                  </a:cubicBezTo>
                  <a:lnTo>
                    <a:pt x="1774" y="390"/>
                  </a:lnTo>
                  <a:cubicBezTo>
                    <a:pt x="1774" y="175"/>
                    <a:pt x="159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6" name="Google Shape;5566;p78"/>
          <p:cNvGrpSpPr/>
          <p:nvPr/>
        </p:nvGrpSpPr>
        <p:grpSpPr>
          <a:xfrm>
            <a:off x="4772595" y="3379460"/>
            <a:ext cx="327401" cy="327672"/>
            <a:chOff x="4772595" y="3303260"/>
            <a:chExt cx="327401" cy="327672"/>
          </a:xfrm>
        </p:grpSpPr>
        <p:sp>
          <p:nvSpPr>
            <p:cNvPr id="5567" name="Google Shape;5567;p78"/>
            <p:cNvSpPr/>
            <p:nvPr/>
          </p:nvSpPr>
          <p:spPr>
            <a:xfrm>
              <a:off x="4819260" y="3358619"/>
              <a:ext cx="233763" cy="267499"/>
            </a:xfrm>
            <a:custGeom>
              <a:avLst/>
              <a:gdLst/>
              <a:ahLst/>
              <a:cxnLst/>
              <a:rect l="l" t="t" r="r" b="b"/>
              <a:pathLst>
                <a:path w="8121" h="9293" extrusionOk="0">
                  <a:moveTo>
                    <a:pt x="3635" y="1"/>
                  </a:moveTo>
                  <a:lnTo>
                    <a:pt x="3567" y="1616"/>
                  </a:lnTo>
                  <a:cubicBezTo>
                    <a:pt x="3561" y="1758"/>
                    <a:pt x="3443" y="1866"/>
                    <a:pt x="3307" y="1866"/>
                  </a:cubicBezTo>
                  <a:cubicBezTo>
                    <a:pt x="3291" y="1866"/>
                    <a:pt x="3276" y="1865"/>
                    <a:pt x="3260" y="1862"/>
                  </a:cubicBezTo>
                  <a:lnTo>
                    <a:pt x="688" y="1373"/>
                  </a:lnTo>
                  <a:lnTo>
                    <a:pt x="549" y="1999"/>
                  </a:lnTo>
                  <a:lnTo>
                    <a:pt x="3317" y="2724"/>
                  </a:lnTo>
                  <a:cubicBezTo>
                    <a:pt x="3434" y="2754"/>
                    <a:pt x="3518" y="2862"/>
                    <a:pt x="3510" y="2985"/>
                  </a:cubicBezTo>
                  <a:lnTo>
                    <a:pt x="3475" y="4240"/>
                  </a:lnTo>
                  <a:cubicBezTo>
                    <a:pt x="3468" y="4377"/>
                    <a:pt x="3359" y="4485"/>
                    <a:pt x="3223" y="4489"/>
                  </a:cubicBezTo>
                  <a:lnTo>
                    <a:pt x="2711" y="4506"/>
                  </a:lnTo>
                  <a:cubicBezTo>
                    <a:pt x="2705" y="4507"/>
                    <a:pt x="2700" y="4507"/>
                    <a:pt x="2694" y="4507"/>
                  </a:cubicBezTo>
                  <a:cubicBezTo>
                    <a:pt x="2585" y="4507"/>
                    <a:pt x="2482" y="4456"/>
                    <a:pt x="2414" y="4369"/>
                  </a:cubicBezTo>
                  <a:lnTo>
                    <a:pt x="1961" y="3794"/>
                  </a:lnTo>
                  <a:cubicBezTo>
                    <a:pt x="1916" y="3736"/>
                    <a:pt x="1844" y="3702"/>
                    <a:pt x="1770" y="3702"/>
                  </a:cubicBezTo>
                  <a:cubicBezTo>
                    <a:pt x="1747" y="3702"/>
                    <a:pt x="1724" y="3705"/>
                    <a:pt x="1701" y="3712"/>
                  </a:cubicBezTo>
                  <a:cubicBezTo>
                    <a:pt x="1575" y="3749"/>
                    <a:pt x="1506" y="3888"/>
                    <a:pt x="1543" y="4016"/>
                  </a:cubicBezTo>
                  <a:lnTo>
                    <a:pt x="1612" y="4259"/>
                  </a:lnTo>
                  <a:cubicBezTo>
                    <a:pt x="1655" y="4400"/>
                    <a:pt x="1548" y="4545"/>
                    <a:pt x="1399" y="4547"/>
                  </a:cubicBezTo>
                  <a:lnTo>
                    <a:pt x="0" y="4583"/>
                  </a:lnTo>
                  <a:lnTo>
                    <a:pt x="0" y="5224"/>
                  </a:lnTo>
                  <a:lnTo>
                    <a:pt x="3164" y="5320"/>
                  </a:lnTo>
                  <a:cubicBezTo>
                    <a:pt x="3308" y="5326"/>
                    <a:pt x="3422" y="5447"/>
                    <a:pt x="3415" y="5592"/>
                  </a:cubicBezTo>
                  <a:lnTo>
                    <a:pt x="3327" y="7300"/>
                  </a:lnTo>
                  <a:cubicBezTo>
                    <a:pt x="3310" y="7650"/>
                    <a:pt x="3022" y="7926"/>
                    <a:pt x="2670" y="7926"/>
                  </a:cubicBezTo>
                  <a:lnTo>
                    <a:pt x="2044" y="7926"/>
                  </a:lnTo>
                  <a:cubicBezTo>
                    <a:pt x="1666" y="7926"/>
                    <a:pt x="1308" y="8088"/>
                    <a:pt x="1060" y="8372"/>
                  </a:cubicBezTo>
                  <a:lnTo>
                    <a:pt x="653" y="8839"/>
                  </a:lnTo>
                  <a:cubicBezTo>
                    <a:pt x="498" y="9017"/>
                    <a:pt x="624" y="9293"/>
                    <a:pt x="859" y="9293"/>
                  </a:cubicBezTo>
                  <a:lnTo>
                    <a:pt x="7252" y="9293"/>
                  </a:lnTo>
                  <a:cubicBezTo>
                    <a:pt x="7486" y="9293"/>
                    <a:pt x="7611" y="9017"/>
                    <a:pt x="7458" y="8839"/>
                  </a:cubicBezTo>
                  <a:lnTo>
                    <a:pt x="7051" y="8372"/>
                  </a:lnTo>
                  <a:cubicBezTo>
                    <a:pt x="6802" y="8088"/>
                    <a:pt x="6445" y="7926"/>
                    <a:pt x="6066" y="7926"/>
                  </a:cubicBezTo>
                  <a:lnTo>
                    <a:pt x="5441" y="7926"/>
                  </a:lnTo>
                  <a:cubicBezTo>
                    <a:pt x="5089" y="7926"/>
                    <a:pt x="4801" y="7650"/>
                    <a:pt x="4783" y="7300"/>
                  </a:cubicBezTo>
                  <a:lnTo>
                    <a:pt x="4696" y="5592"/>
                  </a:lnTo>
                  <a:cubicBezTo>
                    <a:pt x="4689" y="5447"/>
                    <a:pt x="4803" y="5326"/>
                    <a:pt x="4947" y="5320"/>
                  </a:cubicBezTo>
                  <a:lnTo>
                    <a:pt x="8110" y="5224"/>
                  </a:lnTo>
                  <a:lnTo>
                    <a:pt x="8121" y="4583"/>
                  </a:lnTo>
                  <a:lnTo>
                    <a:pt x="6720" y="4547"/>
                  </a:lnTo>
                  <a:cubicBezTo>
                    <a:pt x="6571" y="4544"/>
                    <a:pt x="6468" y="4400"/>
                    <a:pt x="6507" y="4259"/>
                  </a:cubicBezTo>
                  <a:lnTo>
                    <a:pt x="6576" y="4016"/>
                  </a:lnTo>
                  <a:cubicBezTo>
                    <a:pt x="6614" y="3890"/>
                    <a:pt x="6544" y="3753"/>
                    <a:pt x="6418" y="3712"/>
                  </a:cubicBezTo>
                  <a:cubicBezTo>
                    <a:pt x="6395" y="3705"/>
                    <a:pt x="6372" y="3702"/>
                    <a:pt x="6349" y="3702"/>
                  </a:cubicBezTo>
                  <a:cubicBezTo>
                    <a:pt x="6275" y="3702"/>
                    <a:pt x="6205" y="3735"/>
                    <a:pt x="6159" y="3794"/>
                  </a:cubicBezTo>
                  <a:lnTo>
                    <a:pt x="5705" y="4369"/>
                  </a:lnTo>
                  <a:cubicBezTo>
                    <a:pt x="5637" y="4457"/>
                    <a:pt x="5533" y="4507"/>
                    <a:pt x="5422" y="4507"/>
                  </a:cubicBezTo>
                  <a:cubicBezTo>
                    <a:pt x="5418" y="4507"/>
                    <a:pt x="5414" y="4506"/>
                    <a:pt x="5410" y="4506"/>
                  </a:cubicBezTo>
                  <a:lnTo>
                    <a:pt x="4897" y="4489"/>
                  </a:lnTo>
                  <a:cubicBezTo>
                    <a:pt x="4760" y="4485"/>
                    <a:pt x="4652" y="4377"/>
                    <a:pt x="4644" y="4240"/>
                  </a:cubicBezTo>
                  <a:lnTo>
                    <a:pt x="4609" y="2985"/>
                  </a:lnTo>
                  <a:cubicBezTo>
                    <a:pt x="4605" y="2862"/>
                    <a:pt x="4685" y="2754"/>
                    <a:pt x="4803" y="2724"/>
                  </a:cubicBezTo>
                  <a:lnTo>
                    <a:pt x="7572" y="1999"/>
                  </a:lnTo>
                  <a:lnTo>
                    <a:pt x="7431" y="1373"/>
                  </a:lnTo>
                  <a:lnTo>
                    <a:pt x="4861" y="1862"/>
                  </a:lnTo>
                  <a:cubicBezTo>
                    <a:pt x="4845" y="1865"/>
                    <a:pt x="4829" y="1866"/>
                    <a:pt x="4814" y="1866"/>
                  </a:cubicBezTo>
                  <a:cubicBezTo>
                    <a:pt x="4676" y="1866"/>
                    <a:pt x="4558" y="1758"/>
                    <a:pt x="4552" y="1616"/>
                  </a:cubicBezTo>
                  <a:lnTo>
                    <a:pt x="4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78"/>
            <p:cNvSpPr/>
            <p:nvPr/>
          </p:nvSpPr>
          <p:spPr>
            <a:xfrm>
              <a:off x="5003559" y="3398116"/>
              <a:ext cx="33880" cy="24813"/>
            </a:xfrm>
            <a:custGeom>
              <a:avLst/>
              <a:gdLst/>
              <a:ahLst/>
              <a:cxnLst/>
              <a:rect l="l" t="t" r="r" b="b"/>
              <a:pathLst>
                <a:path w="1177" h="862" extrusionOk="0">
                  <a:moveTo>
                    <a:pt x="1036" y="1"/>
                  </a:moveTo>
                  <a:lnTo>
                    <a:pt x="0" y="198"/>
                  </a:lnTo>
                  <a:cubicBezTo>
                    <a:pt x="45" y="440"/>
                    <a:pt x="142" y="666"/>
                    <a:pt x="283" y="861"/>
                  </a:cubicBezTo>
                  <a:lnTo>
                    <a:pt x="1177" y="627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78"/>
            <p:cNvSpPr/>
            <p:nvPr/>
          </p:nvSpPr>
          <p:spPr>
            <a:xfrm>
              <a:off x="5010411" y="3489200"/>
              <a:ext cx="42631" cy="21013"/>
            </a:xfrm>
            <a:custGeom>
              <a:avLst/>
              <a:gdLst/>
              <a:ahLst/>
              <a:cxnLst/>
              <a:rect l="l" t="t" r="r" b="b"/>
              <a:pathLst>
                <a:path w="1481" h="730" extrusionOk="0">
                  <a:moveTo>
                    <a:pt x="15" y="1"/>
                  </a:moveTo>
                  <a:cubicBezTo>
                    <a:pt x="6" y="72"/>
                    <a:pt x="0" y="143"/>
                    <a:pt x="0" y="216"/>
                  </a:cubicBezTo>
                  <a:cubicBezTo>
                    <a:pt x="0" y="395"/>
                    <a:pt x="29" y="568"/>
                    <a:pt x="80" y="729"/>
                  </a:cubicBezTo>
                  <a:lnTo>
                    <a:pt x="1481" y="687"/>
                  </a:lnTo>
                  <a:lnTo>
                    <a:pt x="1481" y="47"/>
                  </a:lnTo>
                  <a:lnTo>
                    <a:pt x="80" y="11"/>
                  </a:lnTo>
                  <a:cubicBezTo>
                    <a:pt x="55" y="11"/>
                    <a:pt x="36" y="8"/>
                    <a:pt x="1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78"/>
            <p:cNvSpPr/>
            <p:nvPr/>
          </p:nvSpPr>
          <p:spPr>
            <a:xfrm>
              <a:off x="4819519" y="3489200"/>
              <a:ext cx="42573" cy="21071"/>
            </a:xfrm>
            <a:custGeom>
              <a:avLst/>
              <a:gdLst/>
              <a:ahLst/>
              <a:cxnLst/>
              <a:rect l="l" t="t" r="r" b="b"/>
              <a:pathLst>
                <a:path w="1479" h="732" extrusionOk="0">
                  <a:moveTo>
                    <a:pt x="1466" y="1"/>
                  </a:moveTo>
                  <a:cubicBezTo>
                    <a:pt x="1447" y="8"/>
                    <a:pt x="1424" y="11"/>
                    <a:pt x="1399" y="11"/>
                  </a:cubicBezTo>
                  <a:lnTo>
                    <a:pt x="0" y="47"/>
                  </a:lnTo>
                  <a:lnTo>
                    <a:pt x="0" y="688"/>
                  </a:lnTo>
                  <a:lnTo>
                    <a:pt x="1399" y="731"/>
                  </a:lnTo>
                  <a:cubicBezTo>
                    <a:pt x="1450" y="568"/>
                    <a:pt x="1479" y="395"/>
                    <a:pt x="1479" y="216"/>
                  </a:cubicBezTo>
                  <a:cubicBezTo>
                    <a:pt x="1479" y="143"/>
                    <a:pt x="1475" y="72"/>
                    <a:pt x="146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78"/>
            <p:cNvSpPr/>
            <p:nvPr/>
          </p:nvSpPr>
          <p:spPr>
            <a:xfrm>
              <a:off x="4918319" y="3358676"/>
              <a:ext cx="31520" cy="53655"/>
            </a:xfrm>
            <a:custGeom>
              <a:avLst/>
              <a:gdLst/>
              <a:ahLst/>
              <a:cxnLst/>
              <a:rect l="l" t="t" r="r" b="b"/>
              <a:pathLst>
                <a:path w="1095" h="1864" extrusionOk="0">
                  <a:moveTo>
                    <a:pt x="197" y="1"/>
                  </a:moveTo>
                  <a:lnTo>
                    <a:pt x="132" y="1614"/>
                  </a:lnTo>
                  <a:cubicBezTo>
                    <a:pt x="126" y="1709"/>
                    <a:pt x="75" y="1787"/>
                    <a:pt x="0" y="1831"/>
                  </a:cubicBezTo>
                  <a:lnTo>
                    <a:pt x="158" y="1860"/>
                  </a:lnTo>
                  <a:cubicBezTo>
                    <a:pt x="174" y="1863"/>
                    <a:pt x="190" y="1864"/>
                    <a:pt x="206" y="1864"/>
                  </a:cubicBezTo>
                  <a:cubicBezTo>
                    <a:pt x="342" y="1864"/>
                    <a:pt x="461" y="1756"/>
                    <a:pt x="468" y="1614"/>
                  </a:cubicBezTo>
                  <a:lnTo>
                    <a:pt x="485" y="1184"/>
                  </a:lnTo>
                  <a:cubicBezTo>
                    <a:pt x="532" y="1188"/>
                    <a:pt x="578" y="1191"/>
                    <a:pt x="624" y="1191"/>
                  </a:cubicBezTo>
                  <a:cubicBezTo>
                    <a:pt x="789" y="1188"/>
                    <a:pt x="947" y="1167"/>
                    <a:pt x="1095" y="1122"/>
                  </a:cubicBezTo>
                  <a:lnTo>
                    <a:pt x="1049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78"/>
            <p:cNvSpPr/>
            <p:nvPr/>
          </p:nvSpPr>
          <p:spPr>
            <a:xfrm>
              <a:off x="4833884" y="3586676"/>
              <a:ext cx="54202" cy="39320"/>
            </a:xfrm>
            <a:custGeom>
              <a:avLst/>
              <a:gdLst/>
              <a:ahLst/>
              <a:cxnLst/>
              <a:rect l="l" t="t" r="r" b="b"/>
              <a:pathLst>
                <a:path w="1883" h="1366" extrusionOk="0">
                  <a:moveTo>
                    <a:pt x="1547" y="0"/>
                  </a:moveTo>
                  <a:cubicBezTo>
                    <a:pt x="1170" y="0"/>
                    <a:pt x="811" y="162"/>
                    <a:pt x="562" y="446"/>
                  </a:cubicBezTo>
                  <a:lnTo>
                    <a:pt x="157" y="914"/>
                  </a:lnTo>
                  <a:cubicBezTo>
                    <a:pt x="1" y="1092"/>
                    <a:pt x="127" y="1365"/>
                    <a:pt x="363" y="1365"/>
                  </a:cubicBezTo>
                  <a:lnTo>
                    <a:pt x="695" y="1365"/>
                  </a:lnTo>
                  <a:cubicBezTo>
                    <a:pt x="461" y="1364"/>
                    <a:pt x="337" y="1087"/>
                    <a:pt x="491" y="914"/>
                  </a:cubicBezTo>
                  <a:lnTo>
                    <a:pt x="898" y="446"/>
                  </a:lnTo>
                  <a:cubicBezTo>
                    <a:pt x="1147" y="162"/>
                    <a:pt x="1504" y="0"/>
                    <a:pt x="1883" y="0"/>
                  </a:cubicBezTo>
                  <a:close/>
                  <a:moveTo>
                    <a:pt x="695" y="1365"/>
                  </a:moveTo>
                  <a:cubicBezTo>
                    <a:pt x="695" y="1365"/>
                    <a:pt x="696" y="1365"/>
                    <a:pt x="697" y="1365"/>
                  </a:cubicBezTo>
                  <a:cubicBezTo>
                    <a:pt x="698" y="1365"/>
                    <a:pt x="698" y="1365"/>
                    <a:pt x="699" y="1365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78"/>
            <p:cNvSpPr/>
            <p:nvPr/>
          </p:nvSpPr>
          <p:spPr>
            <a:xfrm>
              <a:off x="4904443" y="3436605"/>
              <a:ext cx="25705" cy="51755"/>
            </a:xfrm>
            <a:custGeom>
              <a:avLst/>
              <a:gdLst/>
              <a:ahLst/>
              <a:cxnLst/>
              <a:rect l="l" t="t" r="r" b="b"/>
              <a:pathLst>
                <a:path w="893" h="1798" extrusionOk="0">
                  <a:moveTo>
                    <a:pt x="313" y="0"/>
                  </a:moveTo>
                  <a:lnTo>
                    <a:pt x="363" y="15"/>
                  </a:lnTo>
                  <a:cubicBezTo>
                    <a:pt x="480" y="45"/>
                    <a:pt x="562" y="155"/>
                    <a:pt x="555" y="276"/>
                  </a:cubicBezTo>
                  <a:lnTo>
                    <a:pt x="519" y="1533"/>
                  </a:lnTo>
                  <a:cubicBezTo>
                    <a:pt x="512" y="1668"/>
                    <a:pt x="404" y="1776"/>
                    <a:pt x="269" y="1781"/>
                  </a:cubicBezTo>
                  <a:lnTo>
                    <a:pt x="1" y="1790"/>
                  </a:lnTo>
                  <a:cubicBezTo>
                    <a:pt x="29" y="1796"/>
                    <a:pt x="59" y="1797"/>
                    <a:pt x="89" y="1797"/>
                  </a:cubicBezTo>
                  <a:lnTo>
                    <a:pt x="601" y="1780"/>
                  </a:lnTo>
                  <a:cubicBezTo>
                    <a:pt x="738" y="1776"/>
                    <a:pt x="847" y="1668"/>
                    <a:pt x="854" y="1531"/>
                  </a:cubicBezTo>
                  <a:lnTo>
                    <a:pt x="889" y="276"/>
                  </a:lnTo>
                  <a:cubicBezTo>
                    <a:pt x="893" y="246"/>
                    <a:pt x="889" y="217"/>
                    <a:pt x="880" y="187"/>
                  </a:cubicBezTo>
                  <a:cubicBezTo>
                    <a:pt x="847" y="84"/>
                    <a:pt x="749" y="15"/>
                    <a:pt x="640" y="13"/>
                  </a:cubicBezTo>
                  <a:lnTo>
                    <a:pt x="313" y="0"/>
                  </a:lnTo>
                  <a:close/>
                </a:path>
              </a:pathLst>
            </a:custGeom>
            <a:solidFill>
              <a:srgbClr val="9F6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78"/>
            <p:cNvSpPr/>
            <p:nvPr/>
          </p:nvSpPr>
          <p:spPr>
            <a:xfrm>
              <a:off x="4835179" y="3398116"/>
              <a:ext cx="33822" cy="24957"/>
            </a:xfrm>
            <a:custGeom>
              <a:avLst/>
              <a:gdLst/>
              <a:ahLst/>
              <a:cxnLst/>
              <a:rect l="l" t="t" r="r" b="b"/>
              <a:pathLst>
                <a:path w="1175" h="867" extrusionOk="0">
                  <a:moveTo>
                    <a:pt x="140" y="1"/>
                  </a:moveTo>
                  <a:lnTo>
                    <a:pt x="0" y="627"/>
                  </a:lnTo>
                  <a:lnTo>
                    <a:pt x="919" y="866"/>
                  </a:lnTo>
                  <a:cubicBezTo>
                    <a:pt x="1024" y="685"/>
                    <a:pt x="1139" y="394"/>
                    <a:pt x="1175" y="198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78"/>
            <p:cNvSpPr/>
            <p:nvPr/>
          </p:nvSpPr>
          <p:spPr>
            <a:xfrm>
              <a:off x="4859102" y="3465162"/>
              <a:ext cx="17674" cy="24640"/>
            </a:xfrm>
            <a:custGeom>
              <a:avLst/>
              <a:gdLst/>
              <a:ahLst/>
              <a:cxnLst/>
              <a:rect l="l" t="t" r="r" b="b"/>
              <a:pathLst>
                <a:path w="614" h="856" extrusionOk="0">
                  <a:moveTo>
                    <a:pt x="397" y="0"/>
                  </a:moveTo>
                  <a:cubicBezTo>
                    <a:pt x="374" y="0"/>
                    <a:pt x="350" y="4"/>
                    <a:pt x="326" y="11"/>
                  </a:cubicBezTo>
                  <a:cubicBezTo>
                    <a:pt x="200" y="48"/>
                    <a:pt x="131" y="187"/>
                    <a:pt x="170" y="315"/>
                  </a:cubicBezTo>
                  <a:lnTo>
                    <a:pt x="237" y="557"/>
                  </a:lnTo>
                  <a:cubicBezTo>
                    <a:pt x="278" y="700"/>
                    <a:pt x="173" y="843"/>
                    <a:pt x="24" y="846"/>
                  </a:cubicBezTo>
                  <a:lnTo>
                    <a:pt x="1" y="846"/>
                  </a:lnTo>
                  <a:lnTo>
                    <a:pt x="1" y="855"/>
                  </a:lnTo>
                  <a:lnTo>
                    <a:pt x="360" y="846"/>
                  </a:lnTo>
                  <a:cubicBezTo>
                    <a:pt x="509" y="843"/>
                    <a:pt x="614" y="699"/>
                    <a:pt x="573" y="558"/>
                  </a:cubicBezTo>
                  <a:lnTo>
                    <a:pt x="504" y="315"/>
                  </a:lnTo>
                  <a:cubicBezTo>
                    <a:pt x="477" y="226"/>
                    <a:pt x="504" y="132"/>
                    <a:pt x="566" y="70"/>
                  </a:cubicBezTo>
                  <a:cubicBezTo>
                    <a:pt x="521" y="25"/>
                    <a:pt x="461" y="0"/>
                    <a:pt x="397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78"/>
            <p:cNvSpPr/>
            <p:nvPr/>
          </p:nvSpPr>
          <p:spPr>
            <a:xfrm>
              <a:off x="4896353" y="3511367"/>
              <a:ext cx="31347" cy="75388"/>
            </a:xfrm>
            <a:custGeom>
              <a:avLst/>
              <a:gdLst/>
              <a:ahLst/>
              <a:cxnLst/>
              <a:rect l="l" t="t" r="r" b="b"/>
              <a:pathLst>
                <a:path w="1089" h="2619" extrusionOk="0">
                  <a:moveTo>
                    <a:pt x="477" y="0"/>
                  </a:moveTo>
                  <a:lnTo>
                    <a:pt x="477" y="13"/>
                  </a:lnTo>
                  <a:lnTo>
                    <a:pt x="495" y="13"/>
                  </a:lnTo>
                  <a:cubicBezTo>
                    <a:pt x="639" y="16"/>
                    <a:pt x="753" y="139"/>
                    <a:pt x="745" y="283"/>
                  </a:cubicBezTo>
                  <a:lnTo>
                    <a:pt x="658" y="1991"/>
                  </a:lnTo>
                  <a:cubicBezTo>
                    <a:pt x="641" y="2343"/>
                    <a:pt x="353" y="2618"/>
                    <a:pt x="1" y="2618"/>
                  </a:cubicBezTo>
                  <a:lnTo>
                    <a:pt x="337" y="2618"/>
                  </a:lnTo>
                  <a:cubicBezTo>
                    <a:pt x="689" y="2618"/>
                    <a:pt x="976" y="2343"/>
                    <a:pt x="994" y="1991"/>
                  </a:cubicBezTo>
                  <a:lnTo>
                    <a:pt x="1081" y="283"/>
                  </a:lnTo>
                  <a:cubicBezTo>
                    <a:pt x="1088" y="139"/>
                    <a:pt x="975" y="16"/>
                    <a:pt x="831" y="13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78"/>
            <p:cNvSpPr/>
            <p:nvPr/>
          </p:nvSpPr>
          <p:spPr>
            <a:xfrm>
              <a:off x="5015420" y="3358619"/>
              <a:ext cx="72020" cy="72078"/>
            </a:xfrm>
            <a:custGeom>
              <a:avLst/>
              <a:gdLst/>
              <a:ahLst/>
              <a:cxnLst/>
              <a:rect l="l" t="t" r="r" b="b"/>
              <a:pathLst>
                <a:path w="2502" h="2504" extrusionOk="0">
                  <a:moveTo>
                    <a:pt x="1250" y="1"/>
                  </a:moveTo>
                  <a:cubicBezTo>
                    <a:pt x="560" y="1"/>
                    <a:pt x="1" y="562"/>
                    <a:pt x="1" y="1252"/>
                  </a:cubicBezTo>
                  <a:cubicBezTo>
                    <a:pt x="1" y="1943"/>
                    <a:pt x="560" y="2503"/>
                    <a:pt x="1250" y="2503"/>
                  </a:cubicBezTo>
                  <a:cubicBezTo>
                    <a:pt x="1941" y="2503"/>
                    <a:pt x="2501" y="1943"/>
                    <a:pt x="2501" y="1252"/>
                  </a:cubicBezTo>
                  <a:cubicBezTo>
                    <a:pt x="2501" y="561"/>
                    <a:pt x="1941" y="1"/>
                    <a:pt x="1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78"/>
            <p:cNvSpPr/>
            <p:nvPr/>
          </p:nvSpPr>
          <p:spPr>
            <a:xfrm>
              <a:off x="5035543" y="3404564"/>
              <a:ext cx="31721" cy="26079"/>
            </a:xfrm>
            <a:custGeom>
              <a:avLst/>
              <a:gdLst/>
              <a:ahLst/>
              <a:cxnLst/>
              <a:rect l="l" t="t" r="r" b="b"/>
              <a:pathLst>
                <a:path w="1102" h="906" extrusionOk="0">
                  <a:moveTo>
                    <a:pt x="551" y="1"/>
                  </a:moveTo>
                  <a:cubicBezTo>
                    <a:pt x="247" y="1"/>
                    <a:pt x="0" y="248"/>
                    <a:pt x="0" y="552"/>
                  </a:cubicBezTo>
                  <a:lnTo>
                    <a:pt x="0" y="778"/>
                  </a:lnTo>
                  <a:cubicBezTo>
                    <a:pt x="167" y="861"/>
                    <a:pt x="354" y="906"/>
                    <a:pt x="551" y="906"/>
                  </a:cubicBezTo>
                  <a:cubicBezTo>
                    <a:pt x="750" y="906"/>
                    <a:pt x="937" y="858"/>
                    <a:pt x="1102" y="778"/>
                  </a:cubicBezTo>
                  <a:lnTo>
                    <a:pt x="1102" y="552"/>
                  </a:lnTo>
                  <a:cubicBezTo>
                    <a:pt x="1102" y="248"/>
                    <a:pt x="857" y="1"/>
                    <a:pt x="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78"/>
            <p:cNvSpPr/>
            <p:nvPr/>
          </p:nvSpPr>
          <p:spPr>
            <a:xfrm>
              <a:off x="5038306" y="3378425"/>
              <a:ext cx="26252" cy="26223"/>
            </a:xfrm>
            <a:custGeom>
              <a:avLst/>
              <a:gdLst/>
              <a:ahLst/>
              <a:cxnLst/>
              <a:rect l="l" t="t" r="r" b="b"/>
              <a:pathLst>
                <a:path w="912" h="911" extrusionOk="0">
                  <a:moveTo>
                    <a:pt x="455" y="1"/>
                  </a:moveTo>
                  <a:cubicBezTo>
                    <a:pt x="204" y="1"/>
                    <a:pt x="0" y="203"/>
                    <a:pt x="0" y="456"/>
                  </a:cubicBezTo>
                  <a:cubicBezTo>
                    <a:pt x="0" y="708"/>
                    <a:pt x="204" y="911"/>
                    <a:pt x="455" y="911"/>
                  </a:cubicBezTo>
                  <a:cubicBezTo>
                    <a:pt x="707" y="911"/>
                    <a:pt x="912" y="708"/>
                    <a:pt x="912" y="456"/>
                  </a:cubicBezTo>
                  <a:cubicBezTo>
                    <a:pt x="912" y="203"/>
                    <a:pt x="707" y="1"/>
                    <a:pt x="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78"/>
            <p:cNvSpPr/>
            <p:nvPr/>
          </p:nvSpPr>
          <p:spPr>
            <a:xfrm>
              <a:off x="4900297" y="3308067"/>
              <a:ext cx="72020" cy="7202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1250" y="1"/>
                  </a:moveTo>
                  <a:cubicBezTo>
                    <a:pt x="560" y="1"/>
                    <a:pt x="1" y="561"/>
                    <a:pt x="1" y="1252"/>
                  </a:cubicBezTo>
                  <a:cubicBezTo>
                    <a:pt x="1" y="1942"/>
                    <a:pt x="560" y="2502"/>
                    <a:pt x="1250" y="2502"/>
                  </a:cubicBezTo>
                  <a:cubicBezTo>
                    <a:pt x="1941" y="2502"/>
                    <a:pt x="2499" y="1942"/>
                    <a:pt x="2501" y="1252"/>
                  </a:cubicBezTo>
                  <a:cubicBezTo>
                    <a:pt x="2501" y="561"/>
                    <a:pt x="1941" y="1"/>
                    <a:pt x="1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78"/>
            <p:cNvSpPr/>
            <p:nvPr/>
          </p:nvSpPr>
          <p:spPr>
            <a:xfrm>
              <a:off x="4920420" y="3354070"/>
              <a:ext cx="31721" cy="26022"/>
            </a:xfrm>
            <a:custGeom>
              <a:avLst/>
              <a:gdLst/>
              <a:ahLst/>
              <a:cxnLst/>
              <a:rect l="l" t="t" r="r" b="b"/>
              <a:pathLst>
                <a:path w="1102" h="904" extrusionOk="0">
                  <a:moveTo>
                    <a:pt x="551" y="1"/>
                  </a:moveTo>
                  <a:cubicBezTo>
                    <a:pt x="247" y="1"/>
                    <a:pt x="0" y="246"/>
                    <a:pt x="0" y="552"/>
                  </a:cubicBezTo>
                  <a:lnTo>
                    <a:pt x="0" y="777"/>
                  </a:lnTo>
                  <a:cubicBezTo>
                    <a:pt x="167" y="859"/>
                    <a:pt x="354" y="904"/>
                    <a:pt x="551" y="904"/>
                  </a:cubicBezTo>
                  <a:cubicBezTo>
                    <a:pt x="750" y="904"/>
                    <a:pt x="937" y="857"/>
                    <a:pt x="1102" y="777"/>
                  </a:cubicBezTo>
                  <a:lnTo>
                    <a:pt x="1102" y="552"/>
                  </a:lnTo>
                  <a:cubicBezTo>
                    <a:pt x="1102" y="246"/>
                    <a:pt x="857" y="1"/>
                    <a:pt x="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78"/>
            <p:cNvSpPr/>
            <p:nvPr/>
          </p:nvSpPr>
          <p:spPr>
            <a:xfrm>
              <a:off x="4923184" y="3327816"/>
              <a:ext cx="26252" cy="26223"/>
            </a:xfrm>
            <a:custGeom>
              <a:avLst/>
              <a:gdLst/>
              <a:ahLst/>
              <a:cxnLst/>
              <a:rect l="l" t="t" r="r" b="b"/>
              <a:pathLst>
                <a:path w="912" h="911" extrusionOk="0">
                  <a:moveTo>
                    <a:pt x="455" y="1"/>
                  </a:moveTo>
                  <a:cubicBezTo>
                    <a:pt x="204" y="1"/>
                    <a:pt x="0" y="205"/>
                    <a:pt x="0" y="456"/>
                  </a:cubicBezTo>
                  <a:cubicBezTo>
                    <a:pt x="0" y="708"/>
                    <a:pt x="204" y="911"/>
                    <a:pt x="455" y="911"/>
                  </a:cubicBezTo>
                  <a:cubicBezTo>
                    <a:pt x="707" y="911"/>
                    <a:pt x="912" y="708"/>
                    <a:pt x="912" y="456"/>
                  </a:cubicBezTo>
                  <a:cubicBezTo>
                    <a:pt x="912" y="205"/>
                    <a:pt x="707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78"/>
            <p:cNvSpPr/>
            <p:nvPr/>
          </p:nvSpPr>
          <p:spPr>
            <a:xfrm>
              <a:off x="5023193" y="3459376"/>
              <a:ext cx="72078" cy="72049"/>
            </a:xfrm>
            <a:custGeom>
              <a:avLst/>
              <a:gdLst/>
              <a:ahLst/>
              <a:cxnLst/>
              <a:rect l="l" t="t" r="r" b="b"/>
              <a:pathLst>
                <a:path w="2504" h="2503" extrusionOk="0">
                  <a:moveTo>
                    <a:pt x="1252" y="0"/>
                  </a:moveTo>
                  <a:cubicBezTo>
                    <a:pt x="561" y="0"/>
                    <a:pt x="1" y="560"/>
                    <a:pt x="1" y="1252"/>
                  </a:cubicBezTo>
                  <a:cubicBezTo>
                    <a:pt x="1" y="1943"/>
                    <a:pt x="561" y="2503"/>
                    <a:pt x="1252" y="2503"/>
                  </a:cubicBezTo>
                  <a:cubicBezTo>
                    <a:pt x="1943" y="2503"/>
                    <a:pt x="2503" y="1943"/>
                    <a:pt x="2503" y="1252"/>
                  </a:cubicBezTo>
                  <a:cubicBezTo>
                    <a:pt x="2503" y="560"/>
                    <a:pt x="1943" y="0"/>
                    <a:pt x="1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78"/>
            <p:cNvSpPr/>
            <p:nvPr/>
          </p:nvSpPr>
          <p:spPr>
            <a:xfrm>
              <a:off x="5043344" y="3505321"/>
              <a:ext cx="31750" cy="26022"/>
            </a:xfrm>
            <a:custGeom>
              <a:avLst/>
              <a:gdLst/>
              <a:ahLst/>
              <a:cxnLst/>
              <a:rect l="l" t="t" r="r" b="b"/>
              <a:pathLst>
                <a:path w="1103" h="904" extrusionOk="0">
                  <a:moveTo>
                    <a:pt x="552" y="0"/>
                  </a:moveTo>
                  <a:cubicBezTo>
                    <a:pt x="248" y="0"/>
                    <a:pt x="1" y="247"/>
                    <a:pt x="1" y="551"/>
                  </a:cubicBezTo>
                  <a:lnTo>
                    <a:pt x="1" y="777"/>
                  </a:lnTo>
                  <a:cubicBezTo>
                    <a:pt x="168" y="859"/>
                    <a:pt x="353" y="903"/>
                    <a:pt x="552" y="903"/>
                  </a:cubicBezTo>
                  <a:cubicBezTo>
                    <a:pt x="749" y="903"/>
                    <a:pt x="936" y="857"/>
                    <a:pt x="1103" y="777"/>
                  </a:cubicBezTo>
                  <a:lnTo>
                    <a:pt x="1103" y="551"/>
                  </a:lnTo>
                  <a:cubicBezTo>
                    <a:pt x="1103" y="247"/>
                    <a:pt x="856" y="0"/>
                    <a:pt x="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78"/>
            <p:cNvSpPr/>
            <p:nvPr/>
          </p:nvSpPr>
          <p:spPr>
            <a:xfrm>
              <a:off x="5046079" y="3479182"/>
              <a:ext cx="26252" cy="26223"/>
            </a:xfrm>
            <a:custGeom>
              <a:avLst/>
              <a:gdLst/>
              <a:ahLst/>
              <a:cxnLst/>
              <a:rect l="l" t="t" r="r" b="b"/>
              <a:pathLst>
                <a:path w="912" h="911" extrusionOk="0">
                  <a:moveTo>
                    <a:pt x="457" y="0"/>
                  </a:moveTo>
                  <a:cubicBezTo>
                    <a:pt x="205" y="0"/>
                    <a:pt x="0" y="203"/>
                    <a:pt x="0" y="455"/>
                  </a:cubicBezTo>
                  <a:cubicBezTo>
                    <a:pt x="0" y="706"/>
                    <a:pt x="205" y="910"/>
                    <a:pt x="457" y="910"/>
                  </a:cubicBezTo>
                  <a:cubicBezTo>
                    <a:pt x="708" y="910"/>
                    <a:pt x="912" y="706"/>
                    <a:pt x="912" y="455"/>
                  </a:cubicBezTo>
                  <a:cubicBezTo>
                    <a:pt x="912" y="203"/>
                    <a:pt x="708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78"/>
            <p:cNvSpPr/>
            <p:nvPr/>
          </p:nvSpPr>
          <p:spPr>
            <a:xfrm>
              <a:off x="4785089" y="3358619"/>
              <a:ext cx="72049" cy="72078"/>
            </a:xfrm>
            <a:custGeom>
              <a:avLst/>
              <a:gdLst/>
              <a:ahLst/>
              <a:cxnLst/>
              <a:rect l="l" t="t" r="r" b="b"/>
              <a:pathLst>
                <a:path w="2503" h="2504" extrusionOk="0">
                  <a:moveTo>
                    <a:pt x="1251" y="1"/>
                  </a:moveTo>
                  <a:cubicBezTo>
                    <a:pt x="560" y="1"/>
                    <a:pt x="0" y="561"/>
                    <a:pt x="0" y="1252"/>
                  </a:cubicBezTo>
                  <a:cubicBezTo>
                    <a:pt x="4" y="1943"/>
                    <a:pt x="563" y="2503"/>
                    <a:pt x="1251" y="2503"/>
                  </a:cubicBezTo>
                  <a:cubicBezTo>
                    <a:pt x="1943" y="2503"/>
                    <a:pt x="2502" y="1943"/>
                    <a:pt x="2502" y="1252"/>
                  </a:cubicBezTo>
                  <a:cubicBezTo>
                    <a:pt x="2502" y="562"/>
                    <a:pt x="1943" y="1"/>
                    <a:pt x="1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78"/>
            <p:cNvSpPr/>
            <p:nvPr/>
          </p:nvSpPr>
          <p:spPr>
            <a:xfrm>
              <a:off x="4805240" y="3404564"/>
              <a:ext cx="31750" cy="26079"/>
            </a:xfrm>
            <a:custGeom>
              <a:avLst/>
              <a:gdLst/>
              <a:ahLst/>
              <a:cxnLst/>
              <a:rect l="l" t="t" r="r" b="b"/>
              <a:pathLst>
                <a:path w="1103" h="906" extrusionOk="0">
                  <a:moveTo>
                    <a:pt x="551" y="1"/>
                  </a:moveTo>
                  <a:cubicBezTo>
                    <a:pt x="249" y="1"/>
                    <a:pt x="2" y="248"/>
                    <a:pt x="0" y="552"/>
                  </a:cubicBezTo>
                  <a:lnTo>
                    <a:pt x="0" y="778"/>
                  </a:lnTo>
                  <a:cubicBezTo>
                    <a:pt x="167" y="858"/>
                    <a:pt x="354" y="906"/>
                    <a:pt x="551" y="906"/>
                  </a:cubicBezTo>
                  <a:cubicBezTo>
                    <a:pt x="749" y="906"/>
                    <a:pt x="935" y="861"/>
                    <a:pt x="1102" y="778"/>
                  </a:cubicBezTo>
                  <a:lnTo>
                    <a:pt x="1102" y="552"/>
                  </a:lnTo>
                  <a:cubicBezTo>
                    <a:pt x="1102" y="248"/>
                    <a:pt x="855" y="1"/>
                    <a:pt x="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78"/>
            <p:cNvSpPr/>
            <p:nvPr/>
          </p:nvSpPr>
          <p:spPr>
            <a:xfrm>
              <a:off x="4808004" y="3378425"/>
              <a:ext cx="26223" cy="26223"/>
            </a:xfrm>
            <a:custGeom>
              <a:avLst/>
              <a:gdLst/>
              <a:ahLst/>
              <a:cxnLst/>
              <a:rect l="l" t="t" r="r" b="b"/>
              <a:pathLst>
                <a:path w="911" h="911" extrusionOk="0">
                  <a:moveTo>
                    <a:pt x="455" y="1"/>
                  </a:moveTo>
                  <a:cubicBezTo>
                    <a:pt x="203" y="1"/>
                    <a:pt x="0" y="203"/>
                    <a:pt x="0" y="456"/>
                  </a:cubicBezTo>
                  <a:cubicBezTo>
                    <a:pt x="0" y="708"/>
                    <a:pt x="203" y="911"/>
                    <a:pt x="455" y="911"/>
                  </a:cubicBezTo>
                  <a:cubicBezTo>
                    <a:pt x="708" y="911"/>
                    <a:pt x="910" y="708"/>
                    <a:pt x="910" y="456"/>
                  </a:cubicBezTo>
                  <a:cubicBezTo>
                    <a:pt x="910" y="203"/>
                    <a:pt x="708" y="1"/>
                    <a:pt x="4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78"/>
            <p:cNvSpPr/>
            <p:nvPr/>
          </p:nvSpPr>
          <p:spPr>
            <a:xfrm>
              <a:off x="4777287" y="3459376"/>
              <a:ext cx="72020" cy="72049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1252" y="0"/>
                  </a:moveTo>
                  <a:cubicBezTo>
                    <a:pt x="561" y="0"/>
                    <a:pt x="1" y="560"/>
                    <a:pt x="1" y="1252"/>
                  </a:cubicBezTo>
                  <a:cubicBezTo>
                    <a:pt x="3" y="1943"/>
                    <a:pt x="562" y="2503"/>
                    <a:pt x="1252" y="2503"/>
                  </a:cubicBezTo>
                  <a:cubicBezTo>
                    <a:pt x="1942" y="2503"/>
                    <a:pt x="2502" y="1943"/>
                    <a:pt x="2502" y="1252"/>
                  </a:cubicBezTo>
                  <a:cubicBezTo>
                    <a:pt x="2502" y="560"/>
                    <a:pt x="1942" y="0"/>
                    <a:pt x="1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78"/>
            <p:cNvSpPr/>
            <p:nvPr/>
          </p:nvSpPr>
          <p:spPr>
            <a:xfrm>
              <a:off x="4797467" y="3505321"/>
              <a:ext cx="31750" cy="26022"/>
            </a:xfrm>
            <a:custGeom>
              <a:avLst/>
              <a:gdLst/>
              <a:ahLst/>
              <a:cxnLst/>
              <a:rect l="l" t="t" r="r" b="b"/>
              <a:pathLst>
                <a:path w="1103" h="904" extrusionOk="0">
                  <a:moveTo>
                    <a:pt x="551" y="0"/>
                  </a:moveTo>
                  <a:cubicBezTo>
                    <a:pt x="249" y="0"/>
                    <a:pt x="2" y="247"/>
                    <a:pt x="0" y="551"/>
                  </a:cubicBezTo>
                  <a:lnTo>
                    <a:pt x="0" y="777"/>
                  </a:lnTo>
                  <a:cubicBezTo>
                    <a:pt x="165" y="857"/>
                    <a:pt x="352" y="903"/>
                    <a:pt x="551" y="903"/>
                  </a:cubicBezTo>
                  <a:cubicBezTo>
                    <a:pt x="748" y="903"/>
                    <a:pt x="935" y="859"/>
                    <a:pt x="1102" y="777"/>
                  </a:cubicBezTo>
                  <a:lnTo>
                    <a:pt x="1102" y="551"/>
                  </a:lnTo>
                  <a:cubicBezTo>
                    <a:pt x="1102" y="247"/>
                    <a:pt x="855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78"/>
            <p:cNvSpPr/>
            <p:nvPr/>
          </p:nvSpPr>
          <p:spPr>
            <a:xfrm>
              <a:off x="4800173" y="3479182"/>
              <a:ext cx="26281" cy="26223"/>
            </a:xfrm>
            <a:custGeom>
              <a:avLst/>
              <a:gdLst/>
              <a:ahLst/>
              <a:cxnLst/>
              <a:rect l="l" t="t" r="r" b="b"/>
              <a:pathLst>
                <a:path w="913" h="911" extrusionOk="0">
                  <a:moveTo>
                    <a:pt x="455" y="0"/>
                  </a:moveTo>
                  <a:cubicBezTo>
                    <a:pt x="205" y="0"/>
                    <a:pt x="0" y="203"/>
                    <a:pt x="0" y="455"/>
                  </a:cubicBezTo>
                  <a:cubicBezTo>
                    <a:pt x="0" y="706"/>
                    <a:pt x="205" y="910"/>
                    <a:pt x="455" y="910"/>
                  </a:cubicBezTo>
                  <a:cubicBezTo>
                    <a:pt x="708" y="910"/>
                    <a:pt x="912" y="706"/>
                    <a:pt x="912" y="455"/>
                  </a:cubicBezTo>
                  <a:cubicBezTo>
                    <a:pt x="912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78"/>
            <p:cNvSpPr/>
            <p:nvPr/>
          </p:nvSpPr>
          <p:spPr>
            <a:xfrm>
              <a:off x="4772595" y="3425205"/>
              <a:ext cx="152935" cy="205726"/>
            </a:xfrm>
            <a:custGeom>
              <a:avLst/>
              <a:gdLst/>
              <a:ahLst/>
              <a:cxnLst/>
              <a:rect l="l" t="t" r="r" b="b"/>
              <a:pathLst>
                <a:path w="5313" h="7147" extrusionOk="0">
                  <a:moveTo>
                    <a:pt x="1415" y="2039"/>
                  </a:moveTo>
                  <a:cubicBezTo>
                    <a:pt x="1575" y="2039"/>
                    <a:pt x="1703" y="2168"/>
                    <a:pt x="1703" y="2327"/>
                  </a:cubicBezTo>
                  <a:cubicBezTo>
                    <a:pt x="1703" y="2487"/>
                    <a:pt x="1575" y="2616"/>
                    <a:pt x="1415" y="2616"/>
                  </a:cubicBezTo>
                  <a:cubicBezTo>
                    <a:pt x="1257" y="2616"/>
                    <a:pt x="1125" y="2487"/>
                    <a:pt x="1125" y="2327"/>
                  </a:cubicBezTo>
                  <a:cubicBezTo>
                    <a:pt x="1125" y="2168"/>
                    <a:pt x="1255" y="2039"/>
                    <a:pt x="1415" y="2039"/>
                  </a:cubicBezTo>
                  <a:close/>
                  <a:moveTo>
                    <a:pt x="1415" y="1354"/>
                  </a:moveTo>
                  <a:cubicBezTo>
                    <a:pt x="2012" y="1354"/>
                    <a:pt x="2499" y="1841"/>
                    <a:pt x="2499" y="2439"/>
                  </a:cubicBezTo>
                  <a:cubicBezTo>
                    <a:pt x="2499" y="2764"/>
                    <a:pt x="2354" y="3057"/>
                    <a:pt x="2128" y="3254"/>
                  </a:cubicBezTo>
                  <a:cubicBezTo>
                    <a:pt x="2105" y="3057"/>
                    <a:pt x="2003" y="2883"/>
                    <a:pt x="1854" y="2767"/>
                  </a:cubicBezTo>
                  <a:cubicBezTo>
                    <a:pt x="1968" y="2654"/>
                    <a:pt x="2037" y="2501"/>
                    <a:pt x="2037" y="2328"/>
                  </a:cubicBezTo>
                  <a:cubicBezTo>
                    <a:pt x="2037" y="1985"/>
                    <a:pt x="1758" y="1706"/>
                    <a:pt x="1415" y="1706"/>
                  </a:cubicBezTo>
                  <a:cubicBezTo>
                    <a:pt x="1070" y="1706"/>
                    <a:pt x="793" y="1984"/>
                    <a:pt x="793" y="2328"/>
                  </a:cubicBezTo>
                  <a:cubicBezTo>
                    <a:pt x="793" y="2499"/>
                    <a:pt x="861" y="2654"/>
                    <a:pt x="974" y="2767"/>
                  </a:cubicBezTo>
                  <a:cubicBezTo>
                    <a:pt x="825" y="2883"/>
                    <a:pt x="724" y="3057"/>
                    <a:pt x="701" y="3254"/>
                  </a:cubicBezTo>
                  <a:cubicBezTo>
                    <a:pt x="475" y="3057"/>
                    <a:pt x="331" y="2764"/>
                    <a:pt x="331" y="2439"/>
                  </a:cubicBezTo>
                  <a:cubicBezTo>
                    <a:pt x="331" y="1841"/>
                    <a:pt x="816" y="1354"/>
                    <a:pt x="1415" y="1354"/>
                  </a:cubicBezTo>
                  <a:close/>
                  <a:moveTo>
                    <a:pt x="1417" y="2949"/>
                  </a:moveTo>
                  <a:cubicBezTo>
                    <a:pt x="1630" y="2949"/>
                    <a:pt x="1801" y="3121"/>
                    <a:pt x="1801" y="3334"/>
                  </a:cubicBezTo>
                  <a:lnTo>
                    <a:pt x="1801" y="3452"/>
                  </a:lnTo>
                  <a:cubicBezTo>
                    <a:pt x="1682" y="3496"/>
                    <a:pt x="1552" y="3523"/>
                    <a:pt x="1417" y="3523"/>
                  </a:cubicBezTo>
                  <a:cubicBezTo>
                    <a:pt x="1282" y="3523"/>
                    <a:pt x="1152" y="3498"/>
                    <a:pt x="1033" y="3452"/>
                  </a:cubicBezTo>
                  <a:lnTo>
                    <a:pt x="1033" y="3334"/>
                  </a:lnTo>
                  <a:cubicBezTo>
                    <a:pt x="1033" y="3123"/>
                    <a:pt x="1204" y="2949"/>
                    <a:pt x="1417" y="2949"/>
                  </a:cubicBezTo>
                  <a:close/>
                  <a:moveTo>
                    <a:pt x="4026" y="1"/>
                  </a:moveTo>
                  <a:cubicBezTo>
                    <a:pt x="3951" y="1"/>
                    <a:pt x="3882" y="51"/>
                    <a:pt x="3861" y="126"/>
                  </a:cubicBezTo>
                  <a:cubicBezTo>
                    <a:pt x="3838" y="215"/>
                    <a:pt x="3891" y="306"/>
                    <a:pt x="3980" y="331"/>
                  </a:cubicBezTo>
                  <a:lnTo>
                    <a:pt x="4904" y="572"/>
                  </a:lnTo>
                  <a:cubicBezTo>
                    <a:pt x="4947" y="583"/>
                    <a:pt x="4975" y="624"/>
                    <a:pt x="4973" y="667"/>
                  </a:cubicBezTo>
                  <a:lnTo>
                    <a:pt x="4973" y="668"/>
                  </a:lnTo>
                  <a:lnTo>
                    <a:pt x="4938" y="1921"/>
                  </a:lnTo>
                  <a:cubicBezTo>
                    <a:pt x="4936" y="1969"/>
                    <a:pt x="4895" y="2008"/>
                    <a:pt x="4849" y="2010"/>
                  </a:cubicBezTo>
                  <a:lnTo>
                    <a:pt x="4335" y="2028"/>
                  </a:lnTo>
                  <a:cubicBezTo>
                    <a:pt x="4333" y="2028"/>
                    <a:pt x="4331" y="2028"/>
                    <a:pt x="4329" y="2028"/>
                  </a:cubicBezTo>
                  <a:cubicBezTo>
                    <a:pt x="4269" y="2028"/>
                    <a:pt x="4215" y="2002"/>
                    <a:pt x="4177" y="1955"/>
                  </a:cubicBezTo>
                  <a:lnTo>
                    <a:pt x="3726" y="1379"/>
                  </a:lnTo>
                  <a:cubicBezTo>
                    <a:pt x="3646" y="1278"/>
                    <a:pt x="3527" y="1223"/>
                    <a:pt x="3404" y="1223"/>
                  </a:cubicBezTo>
                  <a:cubicBezTo>
                    <a:pt x="3364" y="1223"/>
                    <a:pt x="3324" y="1229"/>
                    <a:pt x="3285" y="1241"/>
                  </a:cubicBezTo>
                  <a:cubicBezTo>
                    <a:pt x="3073" y="1306"/>
                    <a:pt x="2952" y="1534"/>
                    <a:pt x="3015" y="1751"/>
                  </a:cubicBezTo>
                  <a:lnTo>
                    <a:pt x="3082" y="1993"/>
                  </a:lnTo>
                  <a:cubicBezTo>
                    <a:pt x="3089" y="2017"/>
                    <a:pt x="3080" y="2037"/>
                    <a:pt x="3073" y="2046"/>
                  </a:cubicBezTo>
                  <a:cubicBezTo>
                    <a:pt x="3068" y="2055"/>
                    <a:pt x="3052" y="2071"/>
                    <a:pt x="3027" y="2071"/>
                  </a:cubicBezTo>
                  <a:lnTo>
                    <a:pt x="2787" y="2076"/>
                  </a:lnTo>
                  <a:cubicBezTo>
                    <a:pt x="2625" y="1472"/>
                    <a:pt x="2074" y="1026"/>
                    <a:pt x="1419" y="1026"/>
                  </a:cubicBezTo>
                  <a:cubicBezTo>
                    <a:pt x="637" y="1026"/>
                    <a:pt x="0" y="1662"/>
                    <a:pt x="0" y="2444"/>
                  </a:cubicBezTo>
                  <a:cubicBezTo>
                    <a:pt x="0" y="3226"/>
                    <a:pt x="637" y="3860"/>
                    <a:pt x="1419" y="3860"/>
                  </a:cubicBezTo>
                  <a:cubicBezTo>
                    <a:pt x="1959" y="3860"/>
                    <a:pt x="2426" y="3558"/>
                    <a:pt x="2666" y="3114"/>
                  </a:cubicBezTo>
                  <a:lnTo>
                    <a:pt x="4794" y="3178"/>
                  </a:lnTo>
                  <a:cubicBezTo>
                    <a:pt x="4819" y="3178"/>
                    <a:pt x="4842" y="3190"/>
                    <a:pt x="4858" y="3208"/>
                  </a:cubicBezTo>
                  <a:cubicBezTo>
                    <a:pt x="4874" y="3226"/>
                    <a:pt x="4884" y="3249"/>
                    <a:pt x="4883" y="3274"/>
                  </a:cubicBezTo>
                  <a:lnTo>
                    <a:pt x="4796" y="4982"/>
                  </a:lnTo>
                  <a:cubicBezTo>
                    <a:pt x="4781" y="5245"/>
                    <a:pt x="4566" y="5449"/>
                    <a:pt x="4305" y="5449"/>
                  </a:cubicBezTo>
                  <a:lnTo>
                    <a:pt x="3678" y="5449"/>
                  </a:lnTo>
                  <a:cubicBezTo>
                    <a:pt x="3253" y="5449"/>
                    <a:pt x="2849" y="5634"/>
                    <a:pt x="2570" y="5951"/>
                  </a:cubicBezTo>
                  <a:lnTo>
                    <a:pt x="2163" y="6418"/>
                  </a:lnTo>
                  <a:cubicBezTo>
                    <a:pt x="2048" y="6548"/>
                    <a:pt x="2021" y="6731"/>
                    <a:pt x="2094" y="6889"/>
                  </a:cubicBezTo>
                  <a:cubicBezTo>
                    <a:pt x="2167" y="7049"/>
                    <a:pt x="2320" y="7147"/>
                    <a:pt x="2494" y="7147"/>
                  </a:cubicBezTo>
                  <a:lnTo>
                    <a:pt x="3827" y="7147"/>
                  </a:lnTo>
                  <a:cubicBezTo>
                    <a:pt x="3918" y="7147"/>
                    <a:pt x="3994" y="7070"/>
                    <a:pt x="3994" y="6980"/>
                  </a:cubicBezTo>
                  <a:cubicBezTo>
                    <a:pt x="3994" y="6889"/>
                    <a:pt x="3918" y="6813"/>
                    <a:pt x="3827" y="6813"/>
                  </a:cubicBezTo>
                  <a:lnTo>
                    <a:pt x="2494" y="6813"/>
                  </a:lnTo>
                  <a:cubicBezTo>
                    <a:pt x="2432" y="6813"/>
                    <a:pt x="2405" y="6768"/>
                    <a:pt x="2396" y="6750"/>
                  </a:cubicBezTo>
                  <a:cubicBezTo>
                    <a:pt x="2387" y="6733"/>
                    <a:pt x="2371" y="6685"/>
                    <a:pt x="2414" y="6637"/>
                  </a:cubicBezTo>
                  <a:lnTo>
                    <a:pt x="2819" y="6167"/>
                  </a:lnTo>
                  <a:cubicBezTo>
                    <a:pt x="3034" y="5920"/>
                    <a:pt x="3347" y="5778"/>
                    <a:pt x="3676" y="5778"/>
                  </a:cubicBezTo>
                  <a:lnTo>
                    <a:pt x="4303" y="5778"/>
                  </a:lnTo>
                  <a:cubicBezTo>
                    <a:pt x="4742" y="5778"/>
                    <a:pt x="5105" y="5433"/>
                    <a:pt x="5126" y="4993"/>
                  </a:cubicBezTo>
                  <a:lnTo>
                    <a:pt x="5213" y="3283"/>
                  </a:lnTo>
                  <a:cubicBezTo>
                    <a:pt x="5219" y="3167"/>
                    <a:pt x="5178" y="3059"/>
                    <a:pt x="5099" y="2974"/>
                  </a:cubicBezTo>
                  <a:cubicBezTo>
                    <a:pt x="5023" y="2890"/>
                    <a:pt x="4916" y="2840"/>
                    <a:pt x="4801" y="2839"/>
                  </a:cubicBezTo>
                  <a:lnTo>
                    <a:pt x="2793" y="2778"/>
                  </a:lnTo>
                  <a:cubicBezTo>
                    <a:pt x="2819" y="2670"/>
                    <a:pt x="2833" y="2556"/>
                    <a:pt x="2833" y="2439"/>
                  </a:cubicBezTo>
                  <a:lnTo>
                    <a:pt x="2833" y="2405"/>
                  </a:lnTo>
                  <a:lnTo>
                    <a:pt x="3036" y="2401"/>
                  </a:lnTo>
                  <a:cubicBezTo>
                    <a:pt x="3159" y="2398"/>
                    <a:pt x="3272" y="2339"/>
                    <a:pt x="3343" y="2241"/>
                  </a:cubicBezTo>
                  <a:cubicBezTo>
                    <a:pt x="3416" y="2142"/>
                    <a:pt x="3438" y="2016"/>
                    <a:pt x="3402" y="1898"/>
                  </a:cubicBezTo>
                  <a:lnTo>
                    <a:pt x="3335" y="1657"/>
                  </a:lnTo>
                  <a:cubicBezTo>
                    <a:pt x="3322" y="1614"/>
                    <a:pt x="3343" y="1570"/>
                    <a:pt x="3381" y="1559"/>
                  </a:cubicBezTo>
                  <a:cubicBezTo>
                    <a:pt x="3388" y="1557"/>
                    <a:pt x="3396" y="1555"/>
                    <a:pt x="3404" y="1555"/>
                  </a:cubicBezTo>
                  <a:cubicBezTo>
                    <a:pt x="3426" y="1555"/>
                    <a:pt x="3448" y="1565"/>
                    <a:pt x="3463" y="1584"/>
                  </a:cubicBezTo>
                  <a:lnTo>
                    <a:pt x="3916" y="2160"/>
                  </a:lnTo>
                  <a:cubicBezTo>
                    <a:pt x="4014" y="2284"/>
                    <a:pt x="4167" y="2359"/>
                    <a:pt x="4326" y="2359"/>
                  </a:cubicBezTo>
                  <a:cubicBezTo>
                    <a:pt x="4333" y="2359"/>
                    <a:pt x="4341" y="2359"/>
                    <a:pt x="4348" y="2359"/>
                  </a:cubicBezTo>
                  <a:lnTo>
                    <a:pt x="4860" y="2341"/>
                  </a:lnTo>
                  <a:cubicBezTo>
                    <a:pt x="5082" y="2334"/>
                    <a:pt x="5263" y="2154"/>
                    <a:pt x="5272" y="1932"/>
                  </a:cubicBezTo>
                  <a:lnTo>
                    <a:pt x="5272" y="1930"/>
                  </a:lnTo>
                  <a:lnTo>
                    <a:pt x="5307" y="677"/>
                  </a:lnTo>
                  <a:cubicBezTo>
                    <a:pt x="5313" y="480"/>
                    <a:pt x="5179" y="299"/>
                    <a:pt x="4989" y="249"/>
                  </a:cubicBezTo>
                  <a:lnTo>
                    <a:pt x="4065" y="5"/>
                  </a:lnTo>
                  <a:cubicBezTo>
                    <a:pt x="4052" y="2"/>
                    <a:pt x="4039" y="1"/>
                    <a:pt x="4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78"/>
            <p:cNvSpPr/>
            <p:nvPr/>
          </p:nvSpPr>
          <p:spPr>
            <a:xfrm>
              <a:off x="4780223" y="3303260"/>
              <a:ext cx="319773" cy="327257"/>
            </a:xfrm>
            <a:custGeom>
              <a:avLst/>
              <a:gdLst/>
              <a:ahLst/>
              <a:cxnLst/>
              <a:rect l="l" t="t" r="r" b="b"/>
              <a:pathLst>
                <a:path w="11109" h="11369" extrusionOk="0">
                  <a:moveTo>
                    <a:pt x="5421" y="1021"/>
                  </a:moveTo>
                  <a:cubicBezTo>
                    <a:pt x="5581" y="1021"/>
                    <a:pt x="5711" y="1149"/>
                    <a:pt x="5711" y="1309"/>
                  </a:cubicBezTo>
                  <a:cubicBezTo>
                    <a:pt x="5711" y="1469"/>
                    <a:pt x="5581" y="1599"/>
                    <a:pt x="5421" y="1599"/>
                  </a:cubicBezTo>
                  <a:cubicBezTo>
                    <a:pt x="5261" y="1599"/>
                    <a:pt x="5133" y="1469"/>
                    <a:pt x="5133" y="1309"/>
                  </a:cubicBezTo>
                  <a:cubicBezTo>
                    <a:pt x="5133" y="1152"/>
                    <a:pt x="5261" y="1021"/>
                    <a:pt x="5421" y="1021"/>
                  </a:cubicBezTo>
                  <a:close/>
                  <a:moveTo>
                    <a:pt x="5421" y="337"/>
                  </a:moveTo>
                  <a:cubicBezTo>
                    <a:pt x="6020" y="337"/>
                    <a:pt x="6505" y="824"/>
                    <a:pt x="6505" y="1421"/>
                  </a:cubicBezTo>
                  <a:cubicBezTo>
                    <a:pt x="6505" y="1744"/>
                    <a:pt x="6361" y="2038"/>
                    <a:pt x="6135" y="2237"/>
                  </a:cubicBezTo>
                  <a:cubicBezTo>
                    <a:pt x="6112" y="2038"/>
                    <a:pt x="6011" y="1865"/>
                    <a:pt x="5862" y="1750"/>
                  </a:cubicBezTo>
                  <a:cubicBezTo>
                    <a:pt x="5976" y="1636"/>
                    <a:pt x="6043" y="1481"/>
                    <a:pt x="6043" y="1309"/>
                  </a:cubicBezTo>
                  <a:cubicBezTo>
                    <a:pt x="6043" y="968"/>
                    <a:pt x="5766" y="687"/>
                    <a:pt x="5421" y="687"/>
                  </a:cubicBezTo>
                  <a:cubicBezTo>
                    <a:pt x="5080" y="687"/>
                    <a:pt x="4799" y="964"/>
                    <a:pt x="4799" y="1309"/>
                  </a:cubicBezTo>
                  <a:cubicBezTo>
                    <a:pt x="4799" y="1480"/>
                    <a:pt x="4868" y="1636"/>
                    <a:pt x="4982" y="1750"/>
                  </a:cubicBezTo>
                  <a:cubicBezTo>
                    <a:pt x="4833" y="1865"/>
                    <a:pt x="4731" y="2038"/>
                    <a:pt x="4708" y="2237"/>
                  </a:cubicBezTo>
                  <a:cubicBezTo>
                    <a:pt x="4483" y="2036"/>
                    <a:pt x="4337" y="1744"/>
                    <a:pt x="4337" y="1421"/>
                  </a:cubicBezTo>
                  <a:cubicBezTo>
                    <a:pt x="4337" y="824"/>
                    <a:pt x="4824" y="337"/>
                    <a:pt x="5421" y="337"/>
                  </a:cubicBezTo>
                  <a:close/>
                  <a:moveTo>
                    <a:pt x="5421" y="1929"/>
                  </a:moveTo>
                  <a:cubicBezTo>
                    <a:pt x="5633" y="1929"/>
                    <a:pt x="5807" y="2100"/>
                    <a:pt x="5807" y="2313"/>
                  </a:cubicBezTo>
                  <a:lnTo>
                    <a:pt x="5807" y="2432"/>
                  </a:lnTo>
                  <a:cubicBezTo>
                    <a:pt x="5686" y="2478"/>
                    <a:pt x="5558" y="2503"/>
                    <a:pt x="5421" y="2503"/>
                  </a:cubicBezTo>
                  <a:cubicBezTo>
                    <a:pt x="5286" y="2503"/>
                    <a:pt x="5158" y="2478"/>
                    <a:pt x="5037" y="2432"/>
                  </a:cubicBezTo>
                  <a:lnTo>
                    <a:pt x="5037" y="2313"/>
                  </a:lnTo>
                  <a:cubicBezTo>
                    <a:pt x="5037" y="2103"/>
                    <a:pt x="5208" y="1929"/>
                    <a:pt x="5421" y="1929"/>
                  </a:cubicBezTo>
                  <a:close/>
                  <a:moveTo>
                    <a:pt x="1420" y="2779"/>
                  </a:moveTo>
                  <a:cubicBezTo>
                    <a:pt x="1578" y="2779"/>
                    <a:pt x="1710" y="2907"/>
                    <a:pt x="1710" y="3067"/>
                  </a:cubicBezTo>
                  <a:cubicBezTo>
                    <a:pt x="1710" y="3227"/>
                    <a:pt x="1580" y="3356"/>
                    <a:pt x="1420" y="3356"/>
                  </a:cubicBezTo>
                  <a:cubicBezTo>
                    <a:pt x="1260" y="3356"/>
                    <a:pt x="1132" y="3227"/>
                    <a:pt x="1132" y="3067"/>
                  </a:cubicBezTo>
                  <a:cubicBezTo>
                    <a:pt x="1132" y="2907"/>
                    <a:pt x="1262" y="2779"/>
                    <a:pt x="1420" y="2779"/>
                  </a:cubicBezTo>
                  <a:close/>
                  <a:moveTo>
                    <a:pt x="9424" y="2779"/>
                  </a:moveTo>
                  <a:cubicBezTo>
                    <a:pt x="9580" y="2779"/>
                    <a:pt x="9711" y="2907"/>
                    <a:pt x="9711" y="3067"/>
                  </a:cubicBezTo>
                  <a:cubicBezTo>
                    <a:pt x="9711" y="3227"/>
                    <a:pt x="9584" y="3356"/>
                    <a:pt x="9424" y="3356"/>
                  </a:cubicBezTo>
                  <a:cubicBezTo>
                    <a:pt x="9264" y="3353"/>
                    <a:pt x="9134" y="3225"/>
                    <a:pt x="9134" y="3067"/>
                  </a:cubicBezTo>
                  <a:cubicBezTo>
                    <a:pt x="9134" y="2908"/>
                    <a:pt x="9264" y="2779"/>
                    <a:pt x="9424" y="2779"/>
                  </a:cubicBezTo>
                  <a:close/>
                  <a:moveTo>
                    <a:pt x="9420" y="2091"/>
                  </a:moveTo>
                  <a:cubicBezTo>
                    <a:pt x="10019" y="2091"/>
                    <a:pt x="10504" y="2578"/>
                    <a:pt x="10504" y="3175"/>
                  </a:cubicBezTo>
                  <a:cubicBezTo>
                    <a:pt x="10504" y="3500"/>
                    <a:pt x="10360" y="3794"/>
                    <a:pt x="10134" y="3991"/>
                  </a:cubicBezTo>
                  <a:cubicBezTo>
                    <a:pt x="10111" y="3794"/>
                    <a:pt x="10010" y="3619"/>
                    <a:pt x="9861" y="3504"/>
                  </a:cubicBezTo>
                  <a:cubicBezTo>
                    <a:pt x="9975" y="3390"/>
                    <a:pt x="10042" y="3236"/>
                    <a:pt x="10042" y="3065"/>
                  </a:cubicBezTo>
                  <a:cubicBezTo>
                    <a:pt x="10042" y="2722"/>
                    <a:pt x="9765" y="2443"/>
                    <a:pt x="9420" y="2443"/>
                  </a:cubicBezTo>
                  <a:cubicBezTo>
                    <a:pt x="9079" y="2443"/>
                    <a:pt x="8798" y="2720"/>
                    <a:pt x="8798" y="3065"/>
                  </a:cubicBezTo>
                  <a:cubicBezTo>
                    <a:pt x="8798" y="3236"/>
                    <a:pt x="8867" y="3390"/>
                    <a:pt x="8981" y="3504"/>
                  </a:cubicBezTo>
                  <a:cubicBezTo>
                    <a:pt x="8832" y="3619"/>
                    <a:pt x="8730" y="3794"/>
                    <a:pt x="8707" y="3991"/>
                  </a:cubicBezTo>
                  <a:cubicBezTo>
                    <a:pt x="8482" y="3794"/>
                    <a:pt x="8336" y="3500"/>
                    <a:pt x="8336" y="3175"/>
                  </a:cubicBezTo>
                  <a:cubicBezTo>
                    <a:pt x="8339" y="2578"/>
                    <a:pt x="8823" y="2091"/>
                    <a:pt x="9420" y="2091"/>
                  </a:cubicBezTo>
                  <a:close/>
                  <a:moveTo>
                    <a:pt x="1422" y="3687"/>
                  </a:moveTo>
                  <a:cubicBezTo>
                    <a:pt x="1635" y="3687"/>
                    <a:pt x="1808" y="3858"/>
                    <a:pt x="1808" y="4071"/>
                  </a:cubicBezTo>
                  <a:lnTo>
                    <a:pt x="1808" y="4188"/>
                  </a:lnTo>
                  <a:cubicBezTo>
                    <a:pt x="1687" y="4233"/>
                    <a:pt x="1559" y="4259"/>
                    <a:pt x="1422" y="4259"/>
                  </a:cubicBezTo>
                  <a:cubicBezTo>
                    <a:pt x="1287" y="4259"/>
                    <a:pt x="1155" y="4233"/>
                    <a:pt x="1038" y="4188"/>
                  </a:cubicBezTo>
                  <a:lnTo>
                    <a:pt x="1038" y="4071"/>
                  </a:lnTo>
                  <a:cubicBezTo>
                    <a:pt x="1038" y="3859"/>
                    <a:pt x="1209" y="3687"/>
                    <a:pt x="1422" y="3687"/>
                  </a:cubicBezTo>
                  <a:close/>
                  <a:moveTo>
                    <a:pt x="9424" y="3687"/>
                  </a:moveTo>
                  <a:cubicBezTo>
                    <a:pt x="9633" y="3687"/>
                    <a:pt x="9807" y="3858"/>
                    <a:pt x="9807" y="4071"/>
                  </a:cubicBezTo>
                  <a:lnTo>
                    <a:pt x="9807" y="4188"/>
                  </a:lnTo>
                  <a:cubicBezTo>
                    <a:pt x="9687" y="4233"/>
                    <a:pt x="9559" y="4259"/>
                    <a:pt x="9424" y="4259"/>
                  </a:cubicBezTo>
                  <a:cubicBezTo>
                    <a:pt x="9285" y="4259"/>
                    <a:pt x="9157" y="4233"/>
                    <a:pt x="9038" y="4188"/>
                  </a:cubicBezTo>
                  <a:lnTo>
                    <a:pt x="9038" y="4071"/>
                  </a:lnTo>
                  <a:cubicBezTo>
                    <a:pt x="9038" y="3859"/>
                    <a:pt x="9210" y="3687"/>
                    <a:pt x="9424" y="3687"/>
                  </a:cubicBezTo>
                  <a:close/>
                  <a:moveTo>
                    <a:pt x="9694" y="6276"/>
                  </a:moveTo>
                  <a:cubicBezTo>
                    <a:pt x="9852" y="6276"/>
                    <a:pt x="9983" y="6406"/>
                    <a:pt x="9983" y="6566"/>
                  </a:cubicBezTo>
                  <a:cubicBezTo>
                    <a:pt x="9983" y="6724"/>
                    <a:pt x="9854" y="6854"/>
                    <a:pt x="9694" y="6854"/>
                  </a:cubicBezTo>
                  <a:cubicBezTo>
                    <a:pt x="9534" y="6852"/>
                    <a:pt x="9406" y="6724"/>
                    <a:pt x="9406" y="6566"/>
                  </a:cubicBezTo>
                  <a:cubicBezTo>
                    <a:pt x="9406" y="6408"/>
                    <a:pt x="9534" y="6276"/>
                    <a:pt x="9694" y="6276"/>
                  </a:cubicBezTo>
                  <a:close/>
                  <a:moveTo>
                    <a:pt x="9692" y="7185"/>
                  </a:moveTo>
                  <a:cubicBezTo>
                    <a:pt x="9905" y="7185"/>
                    <a:pt x="10076" y="7357"/>
                    <a:pt x="10076" y="7570"/>
                  </a:cubicBezTo>
                  <a:lnTo>
                    <a:pt x="10076" y="7688"/>
                  </a:lnTo>
                  <a:cubicBezTo>
                    <a:pt x="9957" y="7732"/>
                    <a:pt x="9827" y="7759"/>
                    <a:pt x="9692" y="7759"/>
                  </a:cubicBezTo>
                  <a:cubicBezTo>
                    <a:pt x="9557" y="7759"/>
                    <a:pt x="9427" y="7732"/>
                    <a:pt x="9308" y="7688"/>
                  </a:cubicBezTo>
                  <a:lnTo>
                    <a:pt x="9308" y="7570"/>
                  </a:lnTo>
                  <a:cubicBezTo>
                    <a:pt x="9308" y="7359"/>
                    <a:pt x="9479" y="7185"/>
                    <a:pt x="9692" y="7185"/>
                  </a:cubicBezTo>
                  <a:close/>
                  <a:moveTo>
                    <a:pt x="5417" y="1"/>
                  </a:moveTo>
                  <a:cubicBezTo>
                    <a:pt x="4635" y="1"/>
                    <a:pt x="3999" y="635"/>
                    <a:pt x="3999" y="1417"/>
                  </a:cubicBezTo>
                  <a:cubicBezTo>
                    <a:pt x="3999" y="1975"/>
                    <a:pt x="4324" y="2457"/>
                    <a:pt x="4792" y="2688"/>
                  </a:cubicBezTo>
                  <a:lnTo>
                    <a:pt x="4756" y="3531"/>
                  </a:lnTo>
                  <a:cubicBezTo>
                    <a:pt x="4755" y="3568"/>
                    <a:pt x="4735" y="3591"/>
                    <a:pt x="4721" y="3600"/>
                  </a:cubicBezTo>
                  <a:cubicBezTo>
                    <a:pt x="4710" y="3607"/>
                    <a:pt x="4692" y="3619"/>
                    <a:pt x="4664" y="3619"/>
                  </a:cubicBezTo>
                  <a:cubicBezTo>
                    <a:pt x="4659" y="3619"/>
                    <a:pt x="4653" y="3619"/>
                    <a:pt x="4646" y="3618"/>
                  </a:cubicBezTo>
                  <a:lnTo>
                    <a:pt x="2828" y="3273"/>
                  </a:lnTo>
                  <a:cubicBezTo>
                    <a:pt x="2831" y="3239"/>
                    <a:pt x="2833" y="3207"/>
                    <a:pt x="2833" y="3173"/>
                  </a:cubicBezTo>
                  <a:cubicBezTo>
                    <a:pt x="2833" y="2667"/>
                    <a:pt x="2560" y="2196"/>
                    <a:pt x="2121" y="1942"/>
                  </a:cubicBezTo>
                  <a:cubicBezTo>
                    <a:pt x="2094" y="1927"/>
                    <a:pt x="2066" y="1919"/>
                    <a:pt x="2038" y="1919"/>
                  </a:cubicBezTo>
                  <a:cubicBezTo>
                    <a:pt x="1980" y="1919"/>
                    <a:pt x="1923" y="1950"/>
                    <a:pt x="1893" y="2004"/>
                  </a:cubicBezTo>
                  <a:cubicBezTo>
                    <a:pt x="1849" y="2086"/>
                    <a:pt x="1875" y="2187"/>
                    <a:pt x="1955" y="2231"/>
                  </a:cubicBezTo>
                  <a:cubicBezTo>
                    <a:pt x="2293" y="2425"/>
                    <a:pt x="2503" y="2784"/>
                    <a:pt x="2503" y="3172"/>
                  </a:cubicBezTo>
                  <a:cubicBezTo>
                    <a:pt x="2503" y="3495"/>
                    <a:pt x="2357" y="3788"/>
                    <a:pt x="2131" y="3986"/>
                  </a:cubicBezTo>
                  <a:cubicBezTo>
                    <a:pt x="2108" y="3788"/>
                    <a:pt x="2007" y="3616"/>
                    <a:pt x="1857" y="3500"/>
                  </a:cubicBezTo>
                  <a:cubicBezTo>
                    <a:pt x="1971" y="3387"/>
                    <a:pt x="2041" y="3230"/>
                    <a:pt x="2041" y="3060"/>
                  </a:cubicBezTo>
                  <a:cubicBezTo>
                    <a:pt x="2041" y="2718"/>
                    <a:pt x="1761" y="2437"/>
                    <a:pt x="1418" y="2437"/>
                  </a:cubicBezTo>
                  <a:cubicBezTo>
                    <a:pt x="1074" y="2437"/>
                    <a:pt x="796" y="2715"/>
                    <a:pt x="796" y="3060"/>
                  </a:cubicBezTo>
                  <a:cubicBezTo>
                    <a:pt x="796" y="3230"/>
                    <a:pt x="864" y="3387"/>
                    <a:pt x="978" y="3500"/>
                  </a:cubicBezTo>
                  <a:cubicBezTo>
                    <a:pt x="828" y="3616"/>
                    <a:pt x="727" y="3788"/>
                    <a:pt x="704" y="3986"/>
                  </a:cubicBezTo>
                  <a:cubicBezTo>
                    <a:pt x="478" y="3788"/>
                    <a:pt x="334" y="3495"/>
                    <a:pt x="334" y="3172"/>
                  </a:cubicBezTo>
                  <a:cubicBezTo>
                    <a:pt x="334" y="2573"/>
                    <a:pt x="820" y="2087"/>
                    <a:pt x="1418" y="2087"/>
                  </a:cubicBezTo>
                  <a:cubicBezTo>
                    <a:pt x="1509" y="2087"/>
                    <a:pt x="1584" y="2011"/>
                    <a:pt x="1584" y="1920"/>
                  </a:cubicBezTo>
                  <a:cubicBezTo>
                    <a:pt x="1584" y="1830"/>
                    <a:pt x="1509" y="1753"/>
                    <a:pt x="1418" y="1753"/>
                  </a:cubicBezTo>
                  <a:cubicBezTo>
                    <a:pt x="636" y="1753"/>
                    <a:pt x="0" y="2389"/>
                    <a:pt x="0" y="3172"/>
                  </a:cubicBezTo>
                  <a:cubicBezTo>
                    <a:pt x="0" y="3954"/>
                    <a:pt x="636" y="4588"/>
                    <a:pt x="1418" y="4588"/>
                  </a:cubicBezTo>
                  <a:cubicBezTo>
                    <a:pt x="1786" y="4588"/>
                    <a:pt x="2124" y="4446"/>
                    <a:pt x="2375" y="4213"/>
                  </a:cubicBezTo>
                  <a:lnTo>
                    <a:pt x="3094" y="4401"/>
                  </a:lnTo>
                  <a:cubicBezTo>
                    <a:pt x="3109" y="4405"/>
                    <a:pt x="3123" y="4407"/>
                    <a:pt x="3137" y="4407"/>
                  </a:cubicBezTo>
                  <a:cubicBezTo>
                    <a:pt x="3211" y="4407"/>
                    <a:pt x="3279" y="4357"/>
                    <a:pt x="3299" y="4282"/>
                  </a:cubicBezTo>
                  <a:cubicBezTo>
                    <a:pt x="3322" y="4193"/>
                    <a:pt x="3269" y="4101"/>
                    <a:pt x="3180" y="4078"/>
                  </a:cubicBezTo>
                  <a:lnTo>
                    <a:pt x="2613" y="3929"/>
                  </a:lnTo>
                  <a:cubicBezTo>
                    <a:pt x="2677" y="3827"/>
                    <a:pt x="2730" y="3715"/>
                    <a:pt x="2769" y="3598"/>
                  </a:cubicBezTo>
                  <a:lnTo>
                    <a:pt x="4586" y="3943"/>
                  </a:lnTo>
                  <a:cubicBezTo>
                    <a:pt x="4611" y="3947"/>
                    <a:pt x="4637" y="3950"/>
                    <a:pt x="4663" y="3950"/>
                  </a:cubicBezTo>
                  <a:cubicBezTo>
                    <a:pt x="4759" y="3950"/>
                    <a:pt x="4853" y="3918"/>
                    <a:pt x="4930" y="3858"/>
                  </a:cubicBezTo>
                  <a:cubicBezTo>
                    <a:pt x="5028" y="3779"/>
                    <a:pt x="5085" y="3664"/>
                    <a:pt x="5090" y="3543"/>
                  </a:cubicBezTo>
                  <a:lnTo>
                    <a:pt x="5121" y="2800"/>
                  </a:lnTo>
                  <a:cubicBezTo>
                    <a:pt x="5217" y="2820"/>
                    <a:pt x="5314" y="2832"/>
                    <a:pt x="5417" y="2832"/>
                  </a:cubicBezTo>
                  <a:cubicBezTo>
                    <a:pt x="5519" y="2832"/>
                    <a:pt x="5617" y="2820"/>
                    <a:pt x="5712" y="2800"/>
                  </a:cubicBezTo>
                  <a:lnTo>
                    <a:pt x="5743" y="3543"/>
                  </a:lnTo>
                  <a:cubicBezTo>
                    <a:pt x="5748" y="3667"/>
                    <a:pt x="5808" y="3783"/>
                    <a:pt x="5903" y="3858"/>
                  </a:cubicBezTo>
                  <a:cubicBezTo>
                    <a:pt x="5979" y="3919"/>
                    <a:pt x="6072" y="3950"/>
                    <a:pt x="6167" y="3950"/>
                  </a:cubicBezTo>
                  <a:cubicBezTo>
                    <a:pt x="6194" y="3950"/>
                    <a:pt x="6221" y="3948"/>
                    <a:pt x="6247" y="3943"/>
                  </a:cubicBezTo>
                  <a:lnTo>
                    <a:pt x="8066" y="3598"/>
                  </a:lnTo>
                  <a:cubicBezTo>
                    <a:pt x="8103" y="3715"/>
                    <a:pt x="8156" y="3827"/>
                    <a:pt x="8220" y="3929"/>
                  </a:cubicBezTo>
                  <a:lnTo>
                    <a:pt x="6116" y="4478"/>
                  </a:lnTo>
                  <a:cubicBezTo>
                    <a:pt x="5924" y="4529"/>
                    <a:pt x="5791" y="4709"/>
                    <a:pt x="5800" y="4906"/>
                  </a:cubicBezTo>
                  <a:lnTo>
                    <a:pt x="5835" y="6159"/>
                  </a:lnTo>
                  <a:lnTo>
                    <a:pt x="5835" y="6161"/>
                  </a:lnTo>
                  <a:cubicBezTo>
                    <a:pt x="5844" y="6383"/>
                    <a:pt x="6025" y="6561"/>
                    <a:pt x="6246" y="6570"/>
                  </a:cubicBezTo>
                  <a:lnTo>
                    <a:pt x="6759" y="6588"/>
                  </a:lnTo>
                  <a:cubicBezTo>
                    <a:pt x="6766" y="6588"/>
                    <a:pt x="6774" y="6588"/>
                    <a:pt x="6781" y="6588"/>
                  </a:cubicBezTo>
                  <a:cubicBezTo>
                    <a:pt x="6939" y="6588"/>
                    <a:pt x="7092" y="6513"/>
                    <a:pt x="7189" y="6388"/>
                  </a:cubicBezTo>
                  <a:lnTo>
                    <a:pt x="7643" y="5813"/>
                  </a:lnTo>
                  <a:cubicBezTo>
                    <a:pt x="7657" y="5794"/>
                    <a:pt x="7679" y="5784"/>
                    <a:pt x="7701" y="5784"/>
                  </a:cubicBezTo>
                  <a:cubicBezTo>
                    <a:pt x="7709" y="5784"/>
                    <a:pt x="7717" y="5785"/>
                    <a:pt x="7724" y="5788"/>
                  </a:cubicBezTo>
                  <a:cubicBezTo>
                    <a:pt x="7764" y="5800"/>
                    <a:pt x="7783" y="5845"/>
                    <a:pt x="7772" y="5885"/>
                  </a:cubicBezTo>
                  <a:lnTo>
                    <a:pt x="7701" y="6127"/>
                  </a:lnTo>
                  <a:cubicBezTo>
                    <a:pt x="7668" y="6246"/>
                    <a:pt x="7689" y="6371"/>
                    <a:pt x="7760" y="6470"/>
                  </a:cubicBezTo>
                  <a:cubicBezTo>
                    <a:pt x="7835" y="6570"/>
                    <a:pt x="7945" y="6628"/>
                    <a:pt x="8067" y="6630"/>
                  </a:cubicBezTo>
                  <a:lnTo>
                    <a:pt x="8270" y="6634"/>
                  </a:lnTo>
                  <a:lnTo>
                    <a:pt x="8270" y="6668"/>
                  </a:lnTo>
                  <a:cubicBezTo>
                    <a:pt x="8270" y="6785"/>
                    <a:pt x="8284" y="6899"/>
                    <a:pt x="8311" y="7007"/>
                  </a:cubicBezTo>
                  <a:lnTo>
                    <a:pt x="6303" y="7067"/>
                  </a:lnTo>
                  <a:cubicBezTo>
                    <a:pt x="6187" y="7073"/>
                    <a:pt x="6080" y="7119"/>
                    <a:pt x="6004" y="7202"/>
                  </a:cubicBezTo>
                  <a:cubicBezTo>
                    <a:pt x="5926" y="7288"/>
                    <a:pt x="5885" y="7396"/>
                    <a:pt x="5890" y="7512"/>
                  </a:cubicBezTo>
                  <a:lnTo>
                    <a:pt x="5977" y="9220"/>
                  </a:lnTo>
                  <a:cubicBezTo>
                    <a:pt x="5999" y="9661"/>
                    <a:pt x="6361" y="10005"/>
                    <a:pt x="6800" y="10005"/>
                  </a:cubicBezTo>
                  <a:lnTo>
                    <a:pt x="7428" y="10005"/>
                  </a:lnTo>
                  <a:cubicBezTo>
                    <a:pt x="7756" y="10005"/>
                    <a:pt x="8069" y="10147"/>
                    <a:pt x="8284" y="10393"/>
                  </a:cubicBezTo>
                  <a:lnTo>
                    <a:pt x="8691" y="10860"/>
                  </a:lnTo>
                  <a:cubicBezTo>
                    <a:pt x="8732" y="10906"/>
                    <a:pt x="8716" y="10956"/>
                    <a:pt x="8709" y="10974"/>
                  </a:cubicBezTo>
                  <a:cubicBezTo>
                    <a:pt x="8700" y="10992"/>
                    <a:pt x="8674" y="11036"/>
                    <a:pt x="8611" y="11036"/>
                  </a:cubicBezTo>
                  <a:lnTo>
                    <a:pt x="4362" y="11036"/>
                  </a:lnTo>
                  <a:cubicBezTo>
                    <a:pt x="4271" y="11036"/>
                    <a:pt x="4195" y="11111"/>
                    <a:pt x="4195" y="11201"/>
                  </a:cubicBezTo>
                  <a:cubicBezTo>
                    <a:pt x="4195" y="11294"/>
                    <a:pt x="4271" y="11369"/>
                    <a:pt x="4362" y="11369"/>
                  </a:cubicBezTo>
                  <a:lnTo>
                    <a:pt x="8611" y="11369"/>
                  </a:lnTo>
                  <a:cubicBezTo>
                    <a:pt x="8787" y="11369"/>
                    <a:pt x="8940" y="11269"/>
                    <a:pt x="9011" y="11111"/>
                  </a:cubicBezTo>
                  <a:cubicBezTo>
                    <a:pt x="9084" y="10951"/>
                    <a:pt x="9057" y="10771"/>
                    <a:pt x="8942" y="10640"/>
                  </a:cubicBezTo>
                  <a:lnTo>
                    <a:pt x="8537" y="10174"/>
                  </a:lnTo>
                  <a:cubicBezTo>
                    <a:pt x="8256" y="9854"/>
                    <a:pt x="7852" y="9671"/>
                    <a:pt x="7428" y="9671"/>
                  </a:cubicBezTo>
                  <a:lnTo>
                    <a:pt x="6806" y="9671"/>
                  </a:lnTo>
                  <a:cubicBezTo>
                    <a:pt x="6544" y="9671"/>
                    <a:pt x="6327" y="9467"/>
                    <a:pt x="6315" y="9206"/>
                  </a:cubicBezTo>
                  <a:lnTo>
                    <a:pt x="6228" y="7499"/>
                  </a:lnTo>
                  <a:cubicBezTo>
                    <a:pt x="6228" y="7474"/>
                    <a:pt x="6237" y="7450"/>
                    <a:pt x="6253" y="7432"/>
                  </a:cubicBezTo>
                  <a:cubicBezTo>
                    <a:pt x="6271" y="7414"/>
                    <a:pt x="6292" y="7403"/>
                    <a:pt x="6317" y="7403"/>
                  </a:cubicBezTo>
                  <a:lnTo>
                    <a:pt x="8442" y="7339"/>
                  </a:lnTo>
                  <a:cubicBezTo>
                    <a:pt x="8682" y="7784"/>
                    <a:pt x="9152" y="8086"/>
                    <a:pt x="9692" y="8086"/>
                  </a:cubicBezTo>
                  <a:cubicBezTo>
                    <a:pt x="10474" y="8086"/>
                    <a:pt x="11108" y="7450"/>
                    <a:pt x="11108" y="6668"/>
                  </a:cubicBezTo>
                  <a:cubicBezTo>
                    <a:pt x="11108" y="6399"/>
                    <a:pt x="11028" y="6133"/>
                    <a:pt x="10881" y="5903"/>
                  </a:cubicBezTo>
                  <a:cubicBezTo>
                    <a:pt x="10848" y="5855"/>
                    <a:pt x="10795" y="5828"/>
                    <a:pt x="10740" y="5828"/>
                  </a:cubicBezTo>
                  <a:cubicBezTo>
                    <a:pt x="10709" y="5828"/>
                    <a:pt x="10678" y="5836"/>
                    <a:pt x="10650" y="5855"/>
                  </a:cubicBezTo>
                  <a:cubicBezTo>
                    <a:pt x="10572" y="5907"/>
                    <a:pt x="10549" y="6008"/>
                    <a:pt x="10600" y="6086"/>
                  </a:cubicBezTo>
                  <a:cubicBezTo>
                    <a:pt x="10714" y="6260"/>
                    <a:pt x="10774" y="6467"/>
                    <a:pt x="10774" y="6675"/>
                  </a:cubicBezTo>
                  <a:cubicBezTo>
                    <a:pt x="10774" y="7000"/>
                    <a:pt x="10629" y="7293"/>
                    <a:pt x="10403" y="7490"/>
                  </a:cubicBezTo>
                  <a:cubicBezTo>
                    <a:pt x="10380" y="7293"/>
                    <a:pt x="10278" y="7119"/>
                    <a:pt x="10129" y="7003"/>
                  </a:cubicBezTo>
                  <a:cubicBezTo>
                    <a:pt x="10243" y="6890"/>
                    <a:pt x="10312" y="6737"/>
                    <a:pt x="10312" y="6566"/>
                  </a:cubicBezTo>
                  <a:cubicBezTo>
                    <a:pt x="10312" y="6223"/>
                    <a:pt x="10033" y="5944"/>
                    <a:pt x="9690" y="5944"/>
                  </a:cubicBezTo>
                  <a:cubicBezTo>
                    <a:pt x="9345" y="5944"/>
                    <a:pt x="9068" y="6221"/>
                    <a:pt x="9068" y="6566"/>
                  </a:cubicBezTo>
                  <a:cubicBezTo>
                    <a:pt x="9068" y="6737"/>
                    <a:pt x="9136" y="6893"/>
                    <a:pt x="9249" y="7003"/>
                  </a:cubicBezTo>
                  <a:cubicBezTo>
                    <a:pt x="9100" y="7119"/>
                    <a:pt x="8999" y="7293"/>
                    <a:pt x="8976" y="7490"/>
                  </a:cubicBezTo>
                  <a:cubicBezTo>
                    <a:pt x="8750" y="7293"/>
                    <a:pt x="8606" y="6998"/>
                    <a:pt x="8606" y="6675"/>
                  </a:cubicBezTo>
                  <a:cubicBezTo>
                    <a:pt x="8606" y="6077"/>
                    <a:pt x="9091" y="5590"/>
                    <a:pt x="9690" y="5590"/>
                  </a:cubicBezTo>
                  <a:cubicBezTo>
                    <a:pt x="9871" y="5590"/>
                    <a:pt x="10051" y="5637"/>
                    <a:pt x="10209" y="5724"/>
                  </a:cubicBezTo>
                  <a:cubicBezTo>
                    <a:pt x="10234" y="5738"/>
                    <a:pt x="10262" y="5745"/>
                    <a:pt x="10290" y="5745"/>
                  </a:cubicBezTo>
                  <a:cubicBezTo>
                    <a:pt x="10349" y="5745"/>
                    <a:pt x="10406" y="5713"/>
                    <a:pt x="10437" y="5656"/>
                  </a:cubicBezTo>
                  <a:cubicBezTo>
                    <a:pt x="10481" y="5576"/>
                    <a:pt x="10451" y="5475"/>
                    <a:pt x="10369" y="5430"/>
                  </a:cubicBezTo>
                  <a:cubicBezTo>
                    <a:pt x="10163" y="5317"/>
                    <a:pt x="9927" y="5256"/>
                    <a:pt x="9688" y="5256"/>
                  </a:cubicBezTo>
                  <a:cubicBezTo>
                    <a:pt x="9034" y="5256"/>
                    <a:pt x="8483" y="5704"/>
                    <a:pt x="8320" y="6308"/>
                  </a:cubicBezTo>
                  <a:lnTo>
                    <a:pt x="8080" y="6301"/>
                  </a:lnTo>
                  <a:cubicBezTo>
                    <a:pt x="8053" y="6301"/>
                    <a:pt x="8041" y="6285"/>
                    <a:pt x="8034" y="6276"/>
                  </a:cubicBezTo>
                  <a:cubicBezTo>
                    <a:pt x="8027" y="6268"/>
                    <a:pt x="8018" y="6250"/>
                    <a:pt x="8025" y="6223"/>
                  </a:cubicBezTo>
                  <a:lnTo>
                    <a:pt x="8096" y="5981"/>
                  </a:lnTo>
                  <a:cubicBezTo>
                    <a:pt x="8158" y="5763"/>
                    <a:pt x="8039" y="5537"/>
                    <a:pt x="7826" y="5473"/>
                  </a:cubicBezTo>
                  <a:cubicBezTo>
                    <a:pt x="7785" y="5461"/>
                    <a:pt x="7744" y="5455"/>
                    <a:pt x="7703" y="5455"/>
                  </a:cubicBezTo>
                  <a:cubicBezTo>
                    <a:pt x="7581" y="5455"/>
                    <a:pt x="7464" y="5510"/>
                    <a:pt x="7385" y="5610"/>
                  </a:cubicBezTo>
                  <a:lnTo>
                    <a:pt x="6932" y="6186"/>
                  </a:lnTo>
                  <a:cubicBezTo>
                    <a:pt x="6896" y="6232"/>
                    <a:pt x="6838" y="6259"/>
                    <a:pt x="6779" y="6259"/>
                  </a:cubicBezTo>
                  <a:cubicBezTo>
                    <a:pt x="6777" y="6259"/>
                    <a:pt x="6775" y="6259"/>
                    <a:pt x="6774" y="6259"/>
                  </a:cubicBezTo>
                  <a:lnTo>
                    <a:pt x="6262" y="6241"/>
                  </a:lnTo>
                  <a:cubicBezTo>
                    <a:pt x="6212" y="6239"/>
                    <a:pt x="6175" y="6202"/>
                    <a:pt x="6173" y="6152"/>
                  </a:cubicBezTo>
                  <a:lnTo>
                    <a:pt x="6137" y="4899"/>
                  </a:lnTo>
                  <a:lnTo>
                    <a:pt x="6137" y="4897"/>
                  </a:lnTo>
                  <a:cubicBezTo>
                    <a:pt x="6134" y="4853"/>
                    <a:pt x="6164" y="4816"/>
                    <a:pt x="6205" y="4805"/>
                  </a:cubicBezTo>
                  <a:lnTo>
                    <a:pt x="8460" y="4215"/>
                  </a:lnTo>
                  <a:cubicBezTo>
                    <a:pt x="8714" y="4449"/>
                    <a:pt x="9049" y="4590"/>
                    <a:pt x="9418" y="4590"/>
                  </a:cubicBezTo>
                  <a:cubicBezTo>
                    <a:pt x="10200" y="4590"/>
                    <a:pt x="10835" y="3955"/>
                    <a:pt x="10835" y="3173"/>
                  </a:cubicBezTo>
                  <a:cubicBezTo>
                    <a:pt x="10835" y="2391"/>
                    <a:pt x="10200" y="1755"/>
                    <a:pt x="9418" y="1755"/>
                  </a:cubicBezTo>
                  <a:cubicBezTo>
                    <a:pt x="8636" y="1755"/>
                    <a:pt x="8000" y="2391"/>
                    <a:pt x="8000" y="3173"/>
                  </a:cubicBezTo>
                  <a:cubicBezTo>
                    <a:pt x="8000" y="3207"/>
                    <a:pt x="8003" y="3239"/>
                    <a:pt x="8005" y="3273"/>
                  </a:cubicBezTo>
                  <a:lnTo>
                    <a:pt x="6187" y="3618"/>
                  </a:lnTo>
                  <a:cubicBezTo>
                    <a:pt x="6181" y="3619"/>
                    <a:pt x="6175" y="3619"/>
                    <a:pt x="6169" y="3619"/>
                  </a:cubicBezTo>
                  <a:cubicBezTo>
                    <a:pt x="6143" y="3619"/>
                    <a:pt x="6123" y="3607"/>
                    <a:pt x="6112" y="3600"/>
                  </a:cubicBezTo>
                  <a:cubicBezTo>
                    <a:pt x="6098" y="3591"/>
                    <a:pt x="6079" y="3568"/>
                    <a:pt x="6077" y="3531"/>
                  </a:cubicBezTo>
                  <a:lnTo>
                    <a:pt x="6041" y="2688"/>
                  </a:lnTo>
                  <a:cubicBezTo>
                    <a:pt x="6511" y="2457"/>
                    <a:pt x="6834" y="1975"/>
                    <a:pt x="6834" y="1417"/>
                  </a:cubicBezTo>
                  <a:cubicBezTo>
                    <a:pt x="6834" y="635"/>
                    <a:pt x="6199" y="1"/>
                    <a:pt x="5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4" name="Google Shape;5594;p78"/>
          <p:cNvGrpSpPr/>
          <p:nvPr/>
        </p:nvGrpSpPr>
        <p:grpSpPr>
          <a:xfrm>
            <a:off x="4040261" y="3379489"/>
            <a:ext cx="329099" cy="327429"/>
            <a:chOff x="4040261" y="3303289"/>
            <a:chExt cx="329099" cy="327429"/>
          </a:xfrm>
        </p:grpSpPr>
        <p:sp>
          <p:nvSpPr>
            <p:cNvPr id="5595" name="Google Shape;5595;p78"/>
            <p:cNvSpPr/>
            <p:nvPr/>
          </p:nvSpPr>
          <p:spPr>
            <a:xfrm>
              <a:off x="4041528" y="3308154"/>
              <a:ext cx="324752" cy="154518"/>
            </a:xfrm>
            <a:custGeom>
              <a:avLst/>
              <a:gdLst/>
              <a:ahLst/>
              <a:cxnLst/>
              <a:rect l="l" t="t" r="r" b="b"/>
              <a:pathLst>
                <a:path w="11282" h="5368" extrusionOk="0">
                  <a:moveTo>
                    <a:pt x="5640" y="1"/>
                  </a:moveTo>
                  <a:cubicBezTo>
                    <a:pt x="5267" y="1"/>
                    <a:pt x="4893" y="139"/>
                    <a:pt x="4602" y="416"/>
                  </a:cubicBezTo>
                  <a:lnTo>
                    <a:pt x="346" y="4459"/>
                  </a:lnTo>
                  <a:cubicBezTo>
                    <a:pt x="1" y="4788"/>
                    <a:pt x="232" y="5367"/>
                    <a:pt x="706" y="5367"/>
                  </a:cubicBezTo>
                  <a:lnTo>
                    <a:pt x="10574" y="5367"/>
                  </a:lnTo>
                  <a:cubicBezTo>
                    <a:pt x="11049" y="5367"/>
                    <a:pt x="11282" y="4786"/>
                    <a:pt x="10935" y="4459"/>
                  </a:cubicBezTo>
                  <a:lnTo>
                    <a:pt x="6678" y="416"/>
                  </a:lnTo>
                  <a:cubicBezTo>
                    <a:pt x="6388" y="139"/>
                    <a:pt x="6014" y="1"/>
                    <a:pt x="5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78"/>
            <p:cNvSpPr/>
            <p:nvPr/>
          </p:nvSpPr>
          <p:spPr>
            <a:xfrm>
              <a:off x="4041585" y="3308183"/>
              <a:ext cx="181461" cy="154489"/>
            </a:xfrm>
            <a:custGeom>
              <a:avLst/>
              <a:gdLst/>
              <a:ahLst/>
              <a:cxnLst/>
              <a:rect l="l" t="t" r="r" b="b"/>
              <a:pathLst>
                <a:path w="6304" h="5367" extrusionOk="0">
                  <a:moveTo>
                    <a:pt x="5638" y="0"/>
                  </a:moveTo>
                  <a:cubicBezTo>
                    <a:pt x="5265" y="0"/>
                    <a:pt x="4891" y="139"/>
                    <a:pt x="4602" y="415"/>
                  </a:cubicBezTo>
                  <a:lnTo>
                    <a:pt x="345" y="4458"/>
                  </a:lnTo>
                  <a:cubicBezTo>
                    <a:pt x="1" y="4787"/>
                    <a:pt x="232" y="5366"/>
                    <a:pt x="708" y="5366"/>
                  </a:cubicBezTo>
                  <a:lnTo>
                    <a:pt x="882" y="5366"/>
                  </a:lnTo>
                  <a:cubicBezTo>
                    <a:pt x="687" y="5171"/>
                    <a:pt x="651" y="4829"/>
                    <a:pt x="889" y="4607"/>
                  </a:cubicBezTo>
                  <a:lnTo>
                    <a:pt x="5146" y="564"/>
                  </a:lnTo>
                  <a:cubicBezTo>
                    <a:pt x="5436" y="287"/>
                    <a:pt x="5809" y="150"/>
                    <a:pt x="6180" y="150"/>
                  </a:cubicBezTo>
                  <a:cubicBezTo>
                    <a:pt x="6221" y="150"/>
                    <a:pt x="6262" y="152"/>
                    <a:pt x="6303" y="155"/>
                  </a:cubicBezTo>
                  <a:cubicBezTo>
                    <a:pt x="6094" y="52"/>
                    <a:pt x="5866" y="0"/>
                    <a:pt x="5638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78"/>
            <p:cNvSpPr/>
            <p:nvPr/>
          </p:nvSpPr>
          <p:spPr>
            <a:xfrm>
              <a:off x="4087790" y="3358935"/>
              <a:ext cx="232209" cy="231057"/>
            </a:xfrm>
            <a:custGeom>
              <a:avLst/>
              <a:gdLst/>
              <a:ahLst/>
              <a:cxnLst/>
              <a:rect l="l" t="t" r="r" b="b"/>
              <a:pathLst>
                <a:path w="8067" h="8027" extrusionOk="0">
                  <a:moveTo>
                    <a:pt x="4032" y="1"/>
                  </a:moveTo>
                  <a:cubicBezTo>
                    <a:pt x="3920" y="1"/>
                    <a:pt x="3807" y="42"/>
                    <a:pt x="3719" y="125"/>
                  </a:cubicBezTo>
                  <a:lnTo>
                    <a:pt x="1" y="3601"/>
                  </a:lnTo>
                  <a:lnTo>
                    <a:pt x="1" y="7693"/>
                  </a:lnTo>
                  <a:cubicBezTo>
                    <a:pt x="1" y="7878"/>
                    <a:pt x="148" y="8027"/>
                    <a:pt x="333" y="8027"/>
                  </a:cubicBezTo>
                  <a:lnTo>
                    <a:pt x="7734" y="8027"/>
                  </a:lnTo>
                  <a:cubicBezTo>
                    <a:pt x="7919" y="8027"/>
                    <a:pt x="8066" y="7878"/>
                    <a:pt x="8064" y="7693"/>
                  </a:cubicBezTo>
                  <a:lnTo>
                    <a:pt x="8064" y="3601"/>
                  </a:lnTo>
                  <a:lnTo>
                    <a:pt x="4346" y="125"/>
                  </a:lnTo>
                  <a:cubicBezTo>
                    <a:pt x="4258" y="42"/>
                    <a:pt x="4145" y="1"/>
                    <a:pt x="4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78"/>
            <p:cNvSpPr/>
            <p:nvPr/>
          </p:nvSpPr>
          <p:spPr>
            <a:xfrm>
              <a:off x="4201473" y="3462917"/>
              <a:ext cx="118537" cy="127143"/>
            </a:xfrm>
            <a:custGeom>
              <a:avLst/>
              <a:gdLst/>
              <a:ahLst/>
              <a:cxnLst/>
              <a:rect l="l" t="t" r="r" b="b"/>
              <a:pathLst>
                <a:path w="4118" h="4417" extrusionOk="0">
                  <a:moveTo>
                    <a:pt x="3056" y="0"/>
                  </a:moveTo>
                  <a:cubicBezTo>
                    <a:pt x="1371" y="0"/>
                    <a:pt x="1" y="1370"/>
                    <a:pt x="1" y="3055"/>
                  </a:cubicBezTo>
                  <a:cubicBezTo>
                    <a:pt x="1" y="3544"/>
                    <a:pt x="116" y="4006"/>
                    <a:pt x="321" y="4417"/>
                  </a:cubicBezTo>
                  <a:lnTo>
                    <a:pt x="3785" y="4417"/>
                  </a:lnTo>
                  <a:cubicBezTo>
                    <a:pt x="3970" y="4417"/>
                    <a:pt x="4117" y="4267"/>
                    <a:pt x="4117" y="4084"/>
                  </a:cubicBezTo>
                  <a:lnTo>
                    <a:pt x="4117" y="192"/>
                  </a:lnTo>
                  <a:cubicBezTo>
                    <a:pt x="3787" y="68"/>
                    <a:pt x="3429" y="0"/>
                    <a:pt x="305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78"/>
            <p:cNvSpPr/>
            <p:nvPr/>
          </p:nvSpPr>
          <p:spPr>
            <a:xfrm>
              <a:off x="4087847" y="3358935"/>
              <a:ext cx="127201" cy="231057"/>
            </a:xfrm>
            <a:custGeom>
              <a:avLst/>
              <a:gdLst/>
              <a:ahLst/>
              <a:cxnLst/>
              <a:rect l="l" t="t" r="r" b="b"/>
              <a:pathLst>
                <a:path w="4419" h="8027" extrusionOk="0">
                  <a:moveTo>
                    <a:pt x="4032" y="1"/>
                  </a:moveTo>
                  <a:cubicBezTo>
                    <a:pt x="3919" y="1"/>
                    <a:pt x="3806" y="41"/>
                    <a:pt x="3719" y="123"/>
                  </a:cubicBezTo>
                  <a:lnTo>
                    <a:pt x="0" y="3601"/>
                  </a:lnTo>
                  <a:lnTo>
                    <a:pt x="0" y="7693"/>
                  </a:lnTo>
                  <a:cubicBezTo>
                    <a:pt x="0" y="7878"/>
                    <a:pt x="148" y="8027"/>
                    <a:pt x="333" y="8027"/>
                  </a:cubicBezTo>
                  <a:lnTo>
                    <a:pt x="901" y="8027"/>
                  </a:lnTo>
                  <a:cubicBezTo>
                    <a:pt x="718" y="8027"/>
                    <a:pt x="569" y="7878"/>
                    <a:pt x="569" y="7693"/>
                  </a:cubicBezTo>
                  <a:lnTo>
                    <a:pt x="569" y="4088"/>
                  </a:lnTo>
                  <a:cubicBezTo>
                    <a:pt x="569" y="3877"/>
                    <a:pt x="656" y="3674"/>
                    <a:pt x="811" y="3530"/>
                  </a:cubicBezTo>
                  <a:lnTo>
                    <a:pt x="4287" y="278"/>
                  </a:lnTo>
                  <a:cubicBezTo>
                    <a:pt x="4328" y="240"/>
                    <a:pt x="4373" y="212"/>
                    <a:pt x="4419" y="192"/>
                  </a:cubicBezTo>
                  <a:lnTo>
                    <a:pt x="4346" y="123"/>
                  </a:lnTo>
                  <a:cubicBezTo>
                    <a:pt x="4258" y="41"/>
                    <a:pt x="4145" y="1"/>
                    <a:pt x="4032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78"/>
            <p:cNvSpPr/>
            <p:nvPr/>
          </p:nvSpPr>
          <p:spPr>
            <a:xfrm>
              <a:off x="4144214" y="3459376"/>
              <a:ext cx="119256" cy="130626"/>
            </a:xfrm>
            <a:custGeom>
              <a:avLst/>
              <a:gdLst/>
              <a:ahLst/>
              <a:cxnLst/>
              <a:rect l="l" t="t" r="r" b="b"/>
              <a:pathLst>
                <a:path w="4143" h="4538" extrusionOk="0">
                  <a:moveTo>
                    <a:pt x="2072" y="0"/>
                  </a:moveTo>
                  <a:cubicBezTo>
                    <a:pt x="929" y="0"/>
                    <a:pt x="1" y="928"/>
                    <a:pt x="1" y="2071"/>
                  </a:cubicBezTo>
                  <a:lnTo>
                    <a:pt x="1" y="4538"/>
                  </a:lnTo>
                  <a:lnTo>
                    <a:pt x="4142" y="4538"/>
                  </a:lnTo>
                  <a:lnTo>
                    <a:pt x="4142" y="2071"/>
                  </a:lnTo>
                  <a:cubicBezTo>
                    <a:pt x="4142" y="928"/>
                    <a:pt x="3216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78"/>
            <p:cNvSpPr/>
            <p:nvPr/>
          </p:nvSpPr>
          <p:spPr>
            <a:xfrm>
              <a:off x="4144329" y="3459318"/>
              <a:ext cx="64795" cy="130684"/>
            </a:xfrm>
            <a:custGeom>
              <a:avLst/>
              <a:gdLst/>
              <a:ahLst/>
              <a:cxnLst/>
              <a:rect l="l" t="t" r="r" b="b"/>
              <a:pathLst>
                <a:path w="2251" h="4540" extrusionOk="0">
                  <a:moveTo>
                    <a:pt x="2071" y="1"/>
                  </a:moveTo>
                  <a:cubicBezTo>
                    <a:pt x="927" y="1"/>
                    <a:pt x="1" y="927"/>
                    <a:pt x="1" y="2071"/>
                  </a:cubicBezTo>
                  <a:lnTo>
                    <a:pt x="1" y="4540"/>
                  </a:lnTo>
                  <a:lnTo>
                    <a:pt x="360" y="4540"/>
                  </a:lnTo>
                  <a:lnTo>
                    <a:pt x="360" y="2073"/>
                  </a:lnTo>
                  <a:cubicBezTo>
                    <a:pt x="358" y="989"/>
                    <a:pt x="1191" y="100"/>
                    <a:pt x="2251" y="9"/>
                  </a:cubicBezTo>
                  <a:cubicBezTo>
                    <a:pt x="2190" y="6"/>
                    <a:pt x="2130" y="1"/>
                    <a:pt x="207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78"/>
            <p:cNvSpPr/>
            <p:nvPr/>
          </p:nvSpPr>
          <p:spPr>
            <a:xfrm>
              <a:off x="4201473" y="3475325"/>
              <a:ext cx="62089" cy="114737"/>
            </a:xfrm>
            <a:custGeom>
              <a:avLst/>
              <a:gdLst/>
              <a:ahLst/>
              <a:cxnLst/>
              <a:rect l="l" t="t" r="r" b="b"/>
              <a:pathLst>
                <a:path w="2157" h="3986" extrusionOk="0">
                  <a:moveTo>
                    <a:pt x="1494" y="1"/>
                  </a:moveTo>
                  <a:cubicBezTo>
                    <a:pt x="602" y="534"/>
                    <a:pt x="1" y="1508"/>
                    <a:pt x="1" y="2624"/>
                  </a:cubicBezTo>
                  <a:cubicBezTo>
                    <a:pt x="1" y="3113"/>
                    <a:pt x="116" y="3575"/>
                    <a:pt x="321" y="3986"/>
                  </a:cubicBezTo>
                  <a:lnTo>
                    <a:pt x="2157" y="3986"/>
                  </a:lnTo>
                  <a:lnTo>
                    <a:pt x="2157" y="1517"/>
                  </a:lnTo>
                  <a:cubicBezTo>
                    <a:pt x="2157" y="918"/>
                    <a:pt x="1901" y="378"/>
                    <a:pt x="149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78"/>
            <p:cNvSpPr/>
            <p:nvPr/>
          </p:nvSpPr>
          <p:spPr>
            <a:xfrm>
              <a:off x="4175592" y="3417403"/>
              <a:ext cx="56649" cy="21071"/>
            </a:xfrm>
            <a:custGeom>
              <a:avLst/>
              <a:gdLst/>
              <a:ahLst/>
              <a:cxnLst/>
              <a:rect l="l" t="t" r="r" b="b"/>
              <a:pathLst>
                <a:path w="1968" h="732" extrusionOk="0">
                  <a:moveTo>
                    <a:pt x="223" y="1"/>
                  </a:moveTo>
                  <a:cubicBezTo>
                    <a:pt x="100" y="1"/>
                    <a:pt x="0" y="102"/>
                    <a:pt x="0" y="223"/>
                  </a:cubicBezTo>
                  <a:lnTo>
                    <a:pt x="0" y="509"/>
                  </a:lnTo>
                  <a:cubicBezTo>
                    <a:pt x="0" y="632"/>
                    <a:pt x="100" y="731"/>
                    <a:pt x="223" y="731"/>
                  </a:cubicBezTo>
                  <a:lnTo>
                    <a:pt x="1746" y="731"/>
                  </a:lnTo>
                  <a:cubicBezTo>
                    <a:pt x="1868" y="731"/>
                    <a:pt x="1968" y="632"/>
                    <a:pt x="1968" y="509"/>
                  </a:cubicBezTo>
                  <a:lnTo>
                    <a:pt x="1968" y="223"/>
                  </a:lnTo>
                  <a:cubicBezTo>
                    <a:pt x="1968" y="102"/>
                    <a:pt x="1868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78"/>
            <p:cNvSpPr/>
            <p:nvPr/>
          </p:nvSpPr>
          <p:spPr>
            <a:xfrm>
              <a:off x="4175592" y="3417403"/>
              <a:ext cx="16753" cy="21071"/>
            </a:xfrm>
            <a:custGeom>
              <a:avLst/>
              <a:gdLst/>
              <a:ahLst/>
              <a:cxnLst/>
              <a:rect l="l" t="t" r="r" b="b"/>
              <a:pathLst>
                <a:path w="582" h="732" extrusionOk="0">
                  <a:moveTo>
                    <a:pt x="223" y="1"/>
                  </a:moveTo>
                  <a:cubicBezTo>
                    <a:pt x="100" y="1"/>
                    <a:pt x="0" y="102"/>
                    <a:pt x="0" y="223"/>
                  </a:cubicBezTo>
                  <a:lnTo>
                    <a:pt x="0" y="509"/>
                  </a:lnTo>
                  <a:cubicBezTo>
                    <a:pt x="0" y="632"/>
                    <a:pt x="100" y="731"/>
                    <a:pt x="223" y="731"/>
                  </a:cubicBezTo>
                  <a:lnTo>
                    <a:pt x="582" y="731"/>
                  </a:lnTo>
                  <a:cubicBezTo>
                    <a:pt x="461" y="731"/>
                    <a:pt x="359" y="632"/>
                    <a:pt x="359" y="509"/>
                  </a:cubicBezTo>
                  <a:lnTo>
                    <a:pt x="359" y="223"/>
                  </a:lnTo>
                  <a:cubicBezTo>
                    <a:pt x="359" y="102"/>
                    <a:pt x="461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78"/>
            <p:cNvSpPr/>
            <p:nvPr/>
          </p:nvSpPr>
          <p:spPr>
            <a:xfrm>
              <a:off x="4214283" y="3475699"/>
              <a:ext cx="150315" cy="150344"/>
            </a:xfrm>
            <a:custGeom>
              <a:avLst/>
              <a:gdLst/>
              <a:ahLst/>
              <a:cxnLst/>
              <a:rect l="l" t="t" r="r" b="b"/>
              <a:pathLst>
                <a:path w="5222" h="5223" extrusionOk="0">
                  <a:moveTo>
                    <a:pt x="2611" y="0"/>
                  </a:moveTo>
                  <a:cubicBezTo>
                    <a:pt x="1170" y="0"/>
                    <a:pt x="0" y="1170"/>
                    <a:pt x="0" y="2611"/>
                  </a:cubicBezTo>
                  <a:cubicBezTo>
                    <a:pt x="0" y="4053"/>
                    <a:pt x="1170" y="5222"/>
                    <a:pt x="2611" y="5222"/>
                  </a:cubicBezTo>
                  <a:cubicBezTo>
                    <a:pt x="4052" y="5222"/>
                    <a:pt x="5222" y="4053"/>
                    <a:pt x="5222" y="2611"/>
                  </a:cubicBezTo>
                  <a:cubicBezTo>
                    <a:pt x="5222" y="1170"/>
                    <a:pt x="4052" y="0"/>
                    <a:pt x="26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78"/>
            <p:cNvSpPr/>
            <p:nvPr/>
          </p:nvSpPr>
          <p:spPr>
            <a:xfrm>
              <a:off x="4214226" y="3475699"/>
              <a:ext cx="81634" cy="150344"/>
            </a:xfrm>
            <a:custGeom>
              <a:avLst/>
              <a:gdLst/>
              <a:ahLst/>
              <a:cxnLst/>
              <a:rect l="l" t="t" r="r" b="b"/>
              <a:pathLst>
                <a:path w="2836" h="5223" extrusionOk="0">
                  <a:moveTo>
                    <a:pt x="2609" y="0"/>
                  </a:moveTo>
                  <a:cubicBezTo>
                    <a:pt x="1168" y="0"/>
                    <a:pt x="0" y="1170"/>
                    <a:pt x="0" y="2611"/>
                  </a:cubicBezTo>
                  <a:cubicBezTo>
                    <a:pt x="0" y="4053"/>
                    <a:pt x="1168" y="5222"/>
                    <a:pt x="2609" y="5222"/>
                  </a:cubicBezTo>
                  <a:cubicBezTo>
                    <a:pt x="2686" y="5222"/>
                    <a:pt x="2761" y="5217"/>
                    <a:pt x="2835" y="5213"/>
                  </a:cubicBezTo>
                  <a:cubicBezTo>
                    <a:pt x="1500" y="5098"/>
                    <a:pt x="448" y="3978"/>
                    <a:pt x="448" y="2611"/>
                  </a:cubicBezTo>
                  <a:cubicBezTo>
                    <a:pt x="448" y="1244"/>
                    <a:pt x="1497" y="123"/>
                    <a:pt x="2835" y="9"/>
                  </a:cubicBezTo>
                  <a:cubicBezTo>
                    <a:pt x="2761" y="2"/>
                    <a:pt x="2686" y="0"/>
                    <a:pt x="260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78"/>
            <p:cNvSpPr/>
            <p:nvPr/>
          </p:nvSpPr>
          <p:spPr>
            <a:xfrm>
              <a:off x="4261553" y="3549280"/>
              <a:ext cx="55785" cy="38140"/>
            </a:xfrm>
            <a:custGeom>
              <a:avLst/>
              <a:gdLst/>
              <a:ahLst/>
              <a:cxnLst/>
              <a:rect l="l" t="t" r="r" b="b"/>
              <a:pathLst>
                <a:path w="1938" h="1325" extrusionOk="0">
                  <a:moveTo>
                    <a:pt x="970" y="1"/>
                  </a:moveTo>
                  <a:cubicBezTo>
                    <a:pt x="794" y="1"/>
                    <a:pt x="618" y="85"/>
                    <a:pt x="512" y="253"/>
                  </a:cubicBezTo>
                  <a:lnTo>
                    <a:pt x="125" y="873"/>
                  </a:lnTo>
                  <a:cubicBezTo>
                    <a:pt x="0" y="1068"/>
                    <a:pt x="143" y="1324"/>
                    <a:pt x="374" y="1324"/>
                  </a:cubicBezTo>
                  <a:lnTo>
                    <a:pt x="1566" y="1324"/>
                  </a:lnTo>
                  <a:cubicBezTo>
                    <a:pt x="1567" y="1324"/>
                    <a:pt x="1568" y="1324"/>
                    <a:pt x="1569" y="1324"/>
                  </a:cubicBezTo>
                  <a:cubicBezTo>
                    <a:pt x="1798" y="1324"/>
                    <a:pt x="1937" y="1069"/>
                    <a:pt x="1815" y="873"/>
                  </a:cubicBezTo>
                  <a:lnTo>
                    <a:pt x="1426" y="253"/>
                  </a:lnTo>
                  <a:cubicBezTo>
                    <a:pt x="1321" y="85"/>
                    <a:pt x="1145" y="1"/>
                    <a:pt x="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78"/>
            <p:cNvSpPr/>
            <p:nvPr/>
          </p:nvSpPr>
          <p:spPr>
            <a:xfrm>
              <a:off x="4261150" y="3514274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667" h="667" extrusionOk="0">
                  <a:moveTo>
                    <a:pt x="334" y="0"/>
                  </a:moveTo>
                  <a:cubicBezTo>
                    <a:pt x="149" y="0"/>
                    <a:pt x="0" y="148"/>
                    <a:pt x="0" y="333"/>
                  </a:cubicBezTo>
                  <a:cubicBezTo>
                    <a:pt x="0" y="518"/>
                    <a:pt x="149" y="667"/>
                    <a:pt x="334" y="667"/>
                  </a:cubicBezTo>
                  <a:cubicBezTo>
                    <a:pt x="516" y="667"/>
                    <a:pt x="667" y="518"/>
                    <a:pt x="667" y="333"/>
                  </a:cubicBezTo>
                  <a:cubicBezTo>
                    <a:pt x="667" y="148"/>
                    <a:pt x="519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78"/>
            <p:cNvSpPr/>
            <p:nvPr/>
          </p:nvSpPr>
          <p:spPr>
            <a:xfrm>
              <a:off x="4236220" y="3540788"/>
              <a:ext cx="19228" cy="19200"/>
            </a:xfrm>
            <a:custGeom>
              <a:avLst/>
              <a:gdLst/>
              <a:ahLst/>
              <a:cxnLst/>
              <a:rect l="l" t="t" r="r" b="b"/>
              <a:pathLst>
                <a:path w="668" h="667" extrusionOk="0">
                  <a:moveTo>
                    <a:pt x="333" y="0"/>
                  </a:moveTo>
                  <a:cubicBezTo>
                    <a:pt x="150" y="0"/>
                    <a:pt x="1" y="149"/>
                    <a:pt x="1" y="334"/>
                  </a:cubicBezTo>
                  <a:cubicBezTo>
                    <a:pt x="1" y="519"/>
                    <a:pt x="150" y="667"/>
                    <a:pt x="333" y="667"/>
                  </a:cubicBezTo>
                  <a:cubicBezTo>
                    <a:pt x="518" y="667"/>
                    <a:pt x="667" y="519"/>
                    <a:pt x="667" y="334"/>
                  </a:cubicBezTo>
                  <a:cubicBezTo>
                    <a:pt x="667" y="149"/>
                    <a:pt x="518" y="0"/>
                    <a:pt x="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78"/>
            <p:cNvSpPr/>
            <p:nvPr/>
          </p:nvSpPr>
          <p:spPr>
            <a:xfrm>
              <a:off x="4298488" y="3514274"/>
              <a:ext cx="19228" cy="19200"/>
            </a:xfrm>
            <a:custGeom>
              <a:avLst/>
              <a:gdLst/>
              <a:ahLst/>
              <a:cxnLst/>
              <a:rect l="l" t="t" r="r" b="b"/>
              <a:pathLst>
                <a:path w="668" h="667" extrusionOk="0">
                  <a:moveTo>
                    <a:pt x="335" y="0"/>
                  </a:moveTo>
                  <a:cubicBezTo>
                    <a:pt x="150" y="0"/>
                    <a:pt x="1" y="148"/>
                    <a:pt x="1" y="333"/>
                  </a:cubicBezTo>
                  <a:cubicBezTo>
                    <a:pt x="1" y="518"/>
                    <a:pt x="150" y="667"/>
                    <a:pt x="335" y="667"/>
                  </a:cubicBezTo>
                  <a:cubicBezTo>
                    <a:pt x="520" y="667"/>
                    <a:pt x="667" y="518"/>
                    <a:pt x="667" y="333"/>
                  </a:cubicBezTo>
                  <a:cubicBezTo>
                    <a:pt x="667" y="148"/>
                    <a:pt x="520" y="0"/>
                    <a:pt x="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78"/>
            <p:cNvSpPr/>
            <p:nvPr/>
          </p:nvSpPr>
          <p:spPr>
            <a:xfrm>
              <a:off x="4323447" y="3540788"/>
              <a:ext cx="19228" cy="19200"/>
            </a:xfrm>
            <a:custGeom>
              <a:avLst/>
              <a:gdLst/>
              <a:ahLst/>
              <a:cxnLst/>
              <a:rect l="l" t="t" r="r" b="b"/>
              <a:pathLst>
                <a:path w="668" h="667" extrusionOk="0">
                  <a:moveTo>
                    <a:pt x="333" y="0"/>
                  </a:moveTo>
                  <a:cubicBezTo>
                    <a:pt x="150" y="0"/>
                    <a:pt x="1" y="149"/>
                    <a:pt x="1" y="334"/>
                  </a:cubicBezTo>
                  <a:cubicBezTo>
                    <a:pt x="1" y="519"/>
                    <a:pt x="150" y="667"/>
                    <a:pt x="333" y="667"/>
                  </a:cubicBezTo>
                  <a:cubicBezTo>
                    <a:pt x="518" y="667"/>
                    <a:pt x="667" y="519"/>
                    <a:pt x="667" y="334"/>
                  </a:cubicBezTo>
                  <a:cubicBezTo>
                    <a:pt x="667" y="149"/>
                    <a:pt x="518" y="0"/>
                    <a:pt x="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78"/>
            <p:cNvSpPr/>
            <p:nvPr/>
          </p:nvSpPr>
          <p:spPr>
            <a:xfrm>
              <a:off x="4170785" y="3412711"/>
              <a:ext cx="66292" cy="30685"/>
            </a:xfrm>
            <a:custGeom>
              <a:avLst/>
              <a:gdLst/>
              <a:ahLst/>
              <a:cxnLst/>
              <a:rect l="l" t="t" r="r" b="b"/>
              <a:pathLst>
                <a:path w="2303" h="1066" extrusionOk="0">
                  <a:moveTo>
                    <a:pt x="1913" y="331"/>
                  </a:moveTo>
                  <a:cubicBezTo>
                    <a:pt x="1945" y="331"/>
                    <a:pt x="1970" y="356"/>
                    <a:pt x="1970" y="386"/>
                  </a:cubicBezTo>
                  <a:lnTo>
                    <a:pt x="1970" y="672"/>
                  </a:lnTo>
                  <a:cubicBezTo>
                    <a:pt x="1970" y="704"/>
                    <a:pt x="1945" y="729"/>
                    <a:pt x="1913" y="729"/>
                  </a:cubicBezTo>
                  <a:lnTo>
                    <a:pt x="390" y="729"/>
                  </a:lnTo>
                  <a:cubicBezTo>
                    <a:pt x="358" y="729"/>
                    <a:pt x="333" y="704"/>
                    <a:pt x="333" y="672"/>
                  </a:cubicBezTo>
                  <a:lnTo>
                    <a:pt x="333" y="386"/>
                  </a:lnTo>
                  <a:cubicBezTo>
                    <a:pt x="333" y="356"/>
                    <a:pt x="358" y="331"/>
                    <a:pt x="390" y="331"/>
                  </a:cubicBezTo>
                  <a:close/>
                  <a:moveTo>
                    <a:pt x="390" y="0"/>
                  </a:moveTo>
                  <a:cubicBezTo>
                    <a:pt x="176" y="0"/>
                    <a:pt x="0" y="176"/>
                    <a:pt x="0" y="390"/>
                  </a:cubicBezTo>
                  <a:lnTo>
                    <a:pt x="0" y="676"/>
                  </a:lnTo>
                  <a:cubicBezTo>
                    <a:pt x="0" y="889"/>
                    <a:pt x="176" y="1065"/>
                    <a:pt x="390" y="1065"/>
                  </a:cubicBezTo>
                  <a:lnTo>
                    <a:pt x="1913" y="1065"/>
                  </a:lnTo>
                  <a:cubicBezTo>
                    <a:pt x="2126" y="1065"/>
                    <a:pt x="2302" y="889"/>
                    <a:pt x="2302" y="676"/>
                  </a:cubicBezTo>
                  <a:lnTo>
                    <a:pt x="2302" y="390"/>
                  </a:lnTo>
                  <a:cubicBezTo>
                    <a:pt x="2302" y="173"/>
                    <a:pt x="2126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78"/>
            <p:cNvSpPr/>
            <p:nvPr/>
          </p:nvSpPr>
          <p:spPr>
            <a:xfrm>
              <a:off x="4040261" y="3303289"/>
              <a:ext cx="329099" cy="327429"/>
            </a:xfrm>
            <a:custGeom>
              <a:avLst/>
              <a:gdLst/>
              <a:ahLst/>
              <a:cxnLst/>
              <a:rect l="l" t="t" r="r" b="b"/>
              <a:pathLst>
                <a:path w="11433" h="11375" extrusionOk="0">
                  <a:moveTo>
                    <a:pt x="5685" y="2101"/>
                  </a:moveTo>
                  <a:cubicBezTo>
                    <a:pt x="5756" y="2101"/>
                    <a:pt x="5828" y="2127"/>
                    <a:pt x="5885" y="2179"/>
                  </a:cubicBezTo>
                  <a:lnTo>
                    <a:pt x="6984" y="3206"/>
                  </a:lnTo>
                  <a:lnTo>
                    <a:pt x="4389" y="3206"/>
                  </a:lnTo>
                  <a:lnTo>
                    <a:pt x="5485" y="2179"/>
                  </a:lnTo>
                  <a:cubicBezTo>
                    <a:pt x="5541" y="2127"/>
                    <a:pt x="5613" y="2101"/>
                    <a:pt x="5685" y="2101"/>
                  </a:cubicBezTo>
                  <a:close/>
                  <a:moveTo>
                    <a:pt x="7339" y="3540"/>
                  </a:moveTo>
                  <a:lnTo>
                    <a:pt x="8398" y="4532"/>
                  </a:lnTo>
                  <a:lnTo>
                    <a:pt x="7261" y="4532"/>
                  </a:lnTo>
                  <a:cubicBezTo>
                    <a:pt x="7170" y="4532"/>
                    <a:pt x="7094" y="4607"/>
                    <a:pt x="7094" y="4699"/>
                  </a:cubicBezTo>
                  <a:cubicBezTo>
                    <a:pt x="7094" y="4790"/>
                    <a:pt x="7170" y="4866"/>
                    <a:pt x="7261" y="4866"/>
                  </a:cubicBezTo>
                  <a:lnTo>
                    <a:pt x="8756" y="4866"/>
                  </a:lnTo>
                  <a:lnTo>
                    <a:pt x="9554" y="5609"/>
                  </a:lnTo>
                  <a:lnTo>
                    <a:pt x="9554" y="5972"/>
                  </a:lnTo>
                  <a:cubicBezTo>
                    <a:pt x="9269" y="5874"/>
                    <a:pt x="8967" y="5826"/>
                    <a:pt x="8658" y="5826"/>
                  </a:cubicBezTo>
                  <a:cubicBezTo>
                    <a:pt x="8222" y="5826"/>
                    <a:pt x="7810" y="5927"/>
                    <a:pt x="7440" y="6107"/>
                  </a:cubicBezTo>
                  <a:cubicBezTo>
                    <a:pt x="7028" y="5588"/>
                    <a:pt x="6393" y="5257"/>
                    <a:pt x="5686" y="5257"/>
                  </a:cubicBezTo>
                  <a:cubicBezTo>
                    <a:pt x="5100" y="5257"/>
                    <a:pt x="4563" y="5483"/>
                    <a:pt x="4163" y="5856"/>
                  </a:cubicBezTo>
                  <a:lnTo>
                    <a:pt x="1820" y="5856"/>
                  </a:lnTo>
                  <a:lnTo>
                    <a:pt x="1820" y="5609"/>
                  </a:lnTo>
                  <a:lnTo>
                    <a:pt x="2617" y="4866"/>
                  </a:lnTo>
                  <a:lnTo>
                    <a:pt x="4104" y="4866"/>
                  </a:lnTo>
                  <a:cubicBezTo>
                    <a:pt x="4195" y="4866"/>
                    <a:pt x="4270" y="4790"/>
                    <a:pt x="4270" y="4699"/>
                  </a:cubicBezTo>
                  <a:cubicBezTo>
                    <a:pt x="4270" y="4607"/>
                    <a:pt x="4195" y="4532"/>
                    <a:pt x="4104" y="4532"/>
                  </a:cubicBezTo>
                  <a:lnTo>
                    <a:pt x="2972" y="4532"/>
                  </a:lnTo>
                  <a:lnTo>
                    <a:pt x="4033" y="3540"/>
                  </a:lnTo>
                  <a:close/>
                  <a:moveTo>
                    <a:pt x="3870" y="6187"/>
                  </a:moveTo>
                  <a:cubicBezTo>
                    <a:pt x="3662" y="6473"/>
                    <a:pt x="3521" y="6814"/>
                    <a:pt x="3470" y="7178"/>
                  </a:cubicBezTo>
                  <a:lnTo>
                    <a:pt x="1820" y="7178"/>
                  </a:lnTo>
                  <a:lnTo>
                    <a:pt x="1820" y="6187"/>
                  </a:lnTo>
                  <a:close/>
                  <a:moveTo>
                    <a:pt x="3448" y="7511"/>
                  </a:moveTo>
                  <a:lnTo>
                    <a:pt x="3448" y="8502"/>
                  </a:lnTo>
                  <a:lnTo>
                    <a:pt x="1820" y="8502"/>
                  </a:lnTo>
                  <a:lnTo>
                    <a:pt x="1820" y="7511"/>
                  </a:lnTo>
                  <a:close/>
                  <a:moveTo>
                    <a:pt x="3448" y="8835"/>
                  </a:moveTo>
                  <a:lnTo>
                    <a:pt x="3448" y="9793"/>
                  </a:lnTo>
                  <a:lnTo>
                    <a:pt x="1986" y="9793"/>
                  </a:lnTo>
                  <a:cubicBezTo>
                    <a:pt x="1895" y="9793"/>
                    <a:pt x="1820" y="9718"/>
                    <a:pt x="1820" y="9626"/>
                  </a:cubicBezTo>
                  <a:lnTo>
                    <a:pt x="1820" y="8835"/>
                  </a:lnTo>
                  <a:close/>
                  <a:moveTo>
                    <a:pt x="5683" y="1"/>
                  </a:moveTo>
                  <a:cubicBezTo>
                    <a:pt x="5268" y="1"/>
                    <a:pt x="4853" y="154"/>
                    <a:pt x="4529" y="462"/>
                  </a:cubicBezTo>
                  <a:lnTo>
                    <a:pt x="272" y="4505"/>
                  </a:lnTo>
                  <a:cubicBezTo>
                    <a:pt x="63" y="4706"/>
                    <a:pt x="0" y="4996"/>
                    <a:pt x="107" y="5266"/>
                  </a:cubicBezTo>
                  <a:cubicBezTo>
                    <a:pt x="214" y="5534"/>
                    <a:pt x="459" y="5701"/>
                    <a:pt x="750" y="5701"/>
                  </a:cubicBezTo>
                  <a:lnTo>
                    <a:pt x="1485" y="5701"/>
                  </a:lnTo>
                  <a:lnTo>
                    <a:pt x="1485" y="9626"/>
                  </a:lnTo>
                  <a:cubicBezTo>
                    <a:pt x="1485" y="9901"/>
                    <a:pt x="1708" y="10127"/>
                    <a:pt x="1984" y="10127"/>
                  </a:cubicBezTo>
                  <a:lnTo>
                    <a:pt x="5716" y="10127"/>
                  </a:lnTo>
                  <a:cubicBezTo>
                    <a:pt x="5807" y="10127"/>
                    <a:pt x="5883" y="10051"/>
                    <a:pt x="5883" y="9960"/>
                  </a:cubicBezTo>
                  <a:cubicBezTo>
                    <a:pt x="5883" y="9869"/>
                    <a:pt x="5807" y="9793"/>
                    <a:pt x="5716" y="9793"/>
                  </a:cubicBezTo>
                  <a:lnTo>
                    <a:pt x="3781" y="9793"/>
                  </a:lnTo>
                  <a:lnTo>
                    <a:pt x="3781" y="7491"/>
                  </a:lnTo>
                  <a:cubicBezTo>
                    <a:pt x="3781" y="6441"/>
                    <a:pt x="4637" y="5588"/>
                    <a:pt x="5686" y="5588"/>
                  </a:cubicBezTo>
                  <a:cubicBezTo>
                    <a:pt x="6269" y="5588"/>
                    <a:pt x="6793" y="5854"/>
                    <a:pt x="7145" y="6270"/>
                  </a:cubicBezTo>
                  <a:cubicBezTo>
                    <a:pt x="6383" y="6764"/>
                    <a:pt x="5878" y="7624"/>
                    <a:pt x="5878" y="8598"/>
                  </a:cubicBezTo>
                  <a:cubicBezTo>
                    <a:pt x="5878" y="10129"/>
                    <a:pt x="7126" y="11375"/>
                    <a:pt x="8656" y="11375"/>
                  </a:cubicBezTo>
                  <a:cubicBezTo>
                    <a:pt x="10186" y="11375"/>
                    <a:pt x="11432" y="10129"/>
                    <a:pt x="11432" y="8598"/>
                  </a:cubicBezTo>
                  <a:cubicBezTo>
                    <a:pt x="11432" y="7999"/>
                    <a:pt x="11244" y="7431"/>
                    <a:pt x="10890" y="6949"/>
                  </a:cubicBezTo>
                  <a:cubicBezTo>
                    <a:pt x="10857" y="6905"/>
                    <a:pt x="10806" y="6882"/>
                    <a:pt x="10755" y="6882"/>
                  </a:cubicBezTo>
                  <a:cubicBezTo>
                    <a:pt x="10721" y="6882"/>
                    <a:pt x="10686" y="6892"/>
                    <a:pt x="10657" y="6914"/>
                  </a:cubicBezTo>
                  <a:cubicBezTo>
                    <a:pt x="10584" y="6969"/>
                    <a:pt x="10568" y="7074"/>
                    <a:pt x="10622" y="7146"/>
                  </a:cubicBezTo>
                  <a:cubicBezTo>
                    <a:pt x="10935" y="7569"/>
                    <a:pt x="11100" y="8071"/>
                    <a:pt x="11100" y="8598"/>
                  </a:cubicBezTo>
                  <a:cubicBezTo>
                    <a:pt x="11100" y="9946"/>
                    <a:pt x="10003" y="11042"/>
                    <a:pt x="8656" y="11042"/>
                  </a:cubicBezTo>
                  <a:cubicBezTo>
                    <a:pt x="7307" y="11042"/>
                    <a:pt x="6212" y="9946"/>
                    <a:pt x="6212" y="8598"/>
                  </a:cubicBezTo>
                  <a:cubicBezTo>
                    <a:pt x="6212" y="7249"/>
                    <a:pt x="7307" y="6155"/>
                    <a:pt x="8656" y="6155"/>
                  </a:cubicBezTo>
                  <a:cubicBezTo>
                    <a:pt x="9203" y="6155"/>
                    <a:pt x="9722" y="6332"/>
                    <a:pt x="10153" y="6667"/>
                  </a:cubicBezTo>
                  <a:cubicBezTo>
                    <a:pt x="10183" y="6690"/>
                    <a:pt x="10220" y="6702"/>
                    <a:pt x="10256" y="6702"/>
                  </a:cubicBezTo>
                  <a:cubicBezTo>
                    <a:pt x="10305" y="6702"/>
                    <a:pt x="10353" y="6680"/>
                    <a:pt x="10385" y="6638"/>
                  </a:cubicBezTo>
                  <a:cubicBezTo>
                    <a:pt x="10442" y="6565"/>
                    <a:pt x="10430" y="6460"/>
                    <a:pt x="10357" y="6405"/>
                  </a:cubicBezTo>
                  <a:cubicBezTo>
                    <a:pt x="10208" y="6290"/>
                    <a:pt x="10048" y="6190"/>
                    <a:pt x="9884" y="6107"/>
                  </a:cubicBezTo>
                  <a:lnTo>
                    <a:pt x="9884" y="5701"/>
                  </a:lnTo>
                  <a:lnTo>
                    <a:pt x="10616" y="5701"/>
                  </a:lnTo>
                  <a:cubicBezTo>
                    <a:pt x="10906" y="5701"/>
                    <a:pt x="11155" y="5534"/>
                    <a:pt x="11262" y="5266"/>
                  </a:cubicBezTo>
                  <a:cubicBezTo>
                    <a:pt x="11368" y="4996"/>
                    <a:pt x="11306" y="4706"/>
                    <a:pt x="11095" y="4505"/>
                  </a:cubicBezTo>
                  <a:lnTo>
                    <a:pt x="8119" y="1681"/>
                  </a:lnTo>
                  <a:cubicBezTo>
                    <a:pt x="8088" y="1651"/>
                    <a:pt x="8048" y="1636"/>
                    <a:pt x="8007" y="1636"/>
                  </a:cubicBezTo>
                  <a:cubicBezTo>
                    <a:pt x="7963" y="1636"/>
                    <a:pt x="7918" y="1654"/>
                    <a:pt x="7885" y="1688"/>
                  </a:cubicBezTo>
                  <a:cubicBezTo>
                    <a:pt x="7821" y="1756"/>
                    <a:pt x="7824" y="1859"/>
                    <a:pt x="7892" y="1925"/>
                  </a:cubicBezTo>
                  <a:lnTo>
                    <a:pt x="10865" y="4747"/>
                  </a:lnTo>
                  <a:cubicBezTo>
                    <a:pt x="10997" y="4871"/>
                    <a:pt x="10997" y="5031"/>
                    <a:pt x="10952" y="5143"/>
                  </a:cubicBezTo>
                  <a:cubicBezTo>
                    <a:pt x="10908" y="5254"/>
                    <a:pt x="10798" y="5369"/>
                    <a:pt x="10616" y="5369"/>
                  </a:cubicBezTo>
                  <a:lnTo>
                    <a:pt x="9785" y="5369"/>
                  </a:lnTo>
                  <a:lnTo>
                    <a:pt x="6111" y="1937"/>
                  </a:lnTo>
                  <a:cubicBezTo>
                    <a:pt x="5991" y="1825"/>
                    <a:pt x="5837" y="1769"/>
                    <a:pt x="5683" y="1769"/>
                  </a:cubicBezTo>
                  <a:cubicBezTo>
                    <a:pt x="5530" y="1769"/>
                    <a:pt x="5376" y="1825"/>
                    <a:pt x="5256" y="1937"/>
                  </a:cubicBezTo>
                  <a:lnTo>
                    <a:pt x="1584" y="5369"/>
                  </a:lnTo>
                  <a:lnTo>
                    <a:pt x="750" y="5369"/>
                  </a:lnTo>
                  <a:cubicBezTo>
                    <a:pt x="571" y="5369"/>
                    <a:pt x="459" y="5252"/>
                    <a:pt x="415" y="5143"/>
                  </a:cubicBezTo>
                  <a:cubicBezTo>
                    <a:pt x="370" y="5035"/>
                    <a:pt x="370" y="4871"/>
                    <a:pt x="502" y="4747"/>
                  </a:cubicBezTo>
                  <a:lnTo>
                    <a:pt x="4758" y="704"/>
                  </a:lnTo>
                  <a:cubicBezTo>
                    <a:pt x="5017" y="457"/>
                    <a:pt x="5350" y="334"/>
                    <a:pt x="5683" y="334"/>
                  </a:cubicBezTo>
                  <a:cubicBezTo>
                    <a:pt x="6015" y="334"/>
                    <a:pt x="6348" y="457"/>
                    <a:pt x="6607" y="704"/>
                  </a:cubicBezTo>
                  <a:lnTo>
                    <a:pt x="7399" y="1457"/>
                  </a:lnTo>
                  <a:cubicBezTo>
                    <a:pt x="7432" y="1488"/>
                    <a:pt x="7473" y="1503"/>
                    <a:pt x="7514" y="1503"/>
                  </a:cubicBezTo>
                  <a:cubicBezTo>
                    <a:pt x="7558" y="1503"/>
                    <a:pt x="7603" y="1485"/>
                    <a:pt x="7636" y="1450"/>
                  </a:cubicBezTo>
                  <a:cubicBezTo>
                    <a:pt x="7700" y="1384"/>
                    <a:pt x="7696" y="1279"/>
                    <a:pt x="7629" y="1215"/>
                  </a:cubicBezTo>
                  <a:lnTo>
                    <a:pt x="6836" y="462"/>
                  </a:lnTo>
                  <a:cubicBezTo>
                    <a:pt x="6513" y="154"/>
                    <a:pt x="6098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78"/>
            <p:cNvSpPr/>
            <p:nvPr/>
          </p:nvSpPr>
          <p:spPr>
            <a:xfrm>
              <a:off x="4258329" y="3544502"/>
              <a:ext cx="62348" cy="47783"/>
            </a:xfrm>
            <a:custGeom>
              <a:avLst/>
              <a:gdLst/>
              <a:ahLst/>
              <a:cxnLst/>
              <a:rect l="l" t="t" r="r" b="b"/>
              <a:pathLst>
                <a:path w="2166" h="1660" extrusionOk="0">
                  <a:moveTo>
                    <a:pt x="1081" y="335"/>
                  </a:moveTo>
                  <a:cubicBezTo>
                    <a:pt x="1213" y="335"/>
                    <a:pt x="1328" y="399"/>
                    <a:pt x="1396" y="507"/>
                  </a:cubicBezTo>
                  <a:lnTo>
                    <a:pt x="1785" y="1128"/>
                  </a:lnTo>
                  <a:cubicBezTo>
                    <a:pt x="1820" y="1185"/>
                    <a:pt x="1801" y="1238"/>
                    <a:pt x="1790" y="1257"/>
                  </a:cubicBezTo>
                  <a:cubicBezTo>
                    <a:pt x="1778" y="1279"/>
                    <a:pt x="1746" y="1325"/>
                    <a:pt x="1676" y="1325"/>
                  </a:cubicBezTo>
                  <a:lnTo>
                    <a:pt x="484" y="1325"/>
                  </a:lnTo>
                  <a:cubicBezTo>
                    <a:pt x="415" y="1325"/>
                    <a:pt x="381" y="1279"/>
                    <a:pt x="370" y="1257"/>
                  </a:cubicBezTo>
                  <a:cubicBezTo>
                    <a:pt x="361" y="1238"/>
                    <a:pt x="338" y="1185"/>
                    <a:pt x="377" y="1128"/>
                  </a:cubicBezTo>
                  <a:lnTo>
                    <a:pt x="765" y="507"/>
                  </a:lnTo>
                  <a:cubicBezTo>
                    <a:pt x="834" y="397"/>
                    <a:pt x="950" y="335"/>
                    <a:pt x="1081" y="335"/>
                  </a:cubicBezTo>
                  <a:close/>
                  <a:moveTo>
                    <a:pt x="1083" y="1"/>
                  </a:moveTo>
                  <a:cubicBezTo>
                    <a:pt x="839" y="1"/>
                    <a:pt x="614" y="125"/>
                    <a:pt x="486" y="331"/>
                  </a:cubicBezTo>
                  <a:lnTo>
                    <a:pt x="96" y="952"/>
                  </a:lnTo>
                  <a:cubicBezTo>
                    <a:pt x="6" y="1096"/>
                    <a:pt x="0" y="1272"/>
                    <a:pt x="84" y="1421"/>
                  </a:cubicBezTo>
                  <a:cubicBezTo>
                    <a:pt x="164" y="1570"/>
                    <a:pt x="315" y="1659"/>
                    <a:pt x="486" y="1659"/>
                  </a:cubicBezTo>
                  <a:lnTo>
                    <a:pt x="1678" y="1659"/>
                  </a:lnTo>
                  <a:cubicBezTo>
                    <a:pt x="1849" y="1659"/>
                    <a:pt x="2000" y="1570"/>
                    <a:pt x="2083" y="1421"/>
                  </a:cubicBezTo>
                  <a:cubicBezTo>
                    <a:pt x="2165" y="1272"/>
                    <a:pt x="2160" y="1096"/>
                    <a:pt x="2069" y="952"/>
                  </a:cubicBezTo>
                  <a:lnTo>
                    <a:pt x="1680" y="331"/>
                  </a:lnTo>
                  <a:cubicBezTo>
                    <a:pt x="1550" y="125"/>
                    <a:pt x="1328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78"/>
            <p:cNvSpPr/>
            <p:nvPr/>
          </p:nvSpPr>
          <p:spPr>
            <a:xfrm>
              <a:off x="4256371" y="3509467"/>
              <a:ext cx="28785" cy="28785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500" y="333"/>
                  </a:moveTo>
                  <a:cubicBezTo>
                    <a:pt x="591" y="333"/>
                    <a:pt x="667" y="409"/>
                    <a:pt x="667" y="500"/>
                  </a:cubicBezTo>
                  <a:cubicBezTo>
                    <a:pt x="667" y="592"/>
                    <a:pt x="591" y="667"/>
                    <a:pt x="500" y="667"/>
                  </a:cubicBezTo>
                  <a:cubicBezTo>
                    <a:pt x="410" y="667"/>
                    <a:pt x="333" y="592"/>
                    <a:pt x="333" y="500"/>
                  </a:cubicBezTo>
                  <a:cubicBezTo>
                    <a:pt x="333" y="409"/>
                    <a:pt x="406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25" y="0"/>
                    <a:pt x="1" y="224"/>
                    <a:pt x="1" y="500"/>
                  </a:cubicBezTo>
                  <a:cubicBezTo>
                    <a:pt x="1" y="775"/>
                    <a:pt x="225" y="999"/>
                    <a:pt x="500" y="999"/>
                  </a:cubicBezTo>
                  <a:cubicBezTo>
                    <a:pt x="776" y="999"/>
                    <a:pt x="1000" y="775"/>
                    <a:pt x="1000" y="500"/>
                  </a:cubicBezTo>
                  <a:cubicBezTo>
                    <a:pt x="1000" y="224"/>
                    <a:pt x="776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78"/>
            <p:cNvSpPr/>
            <p:nvPr/>
          </p:nvSpPr>
          <p:spPr>
            <a:xfrm>
              <a:off x="4231412" y="3536009"/>
              <a:ext cx="28843" cy="28785"/>
            </a:xfrm>
            <a:custGeom>
              <a:avLst/>
              <a:gdLst/>
              <a:ahLst/>
              <a:cxnLst/>
              <a:rect l="l" t="t" r="r" b="b"/>
              <a:pathLst>
                <a:path w="1002" h="1000" extrusionOk="0">
                  <a:moveTo>
                    <a:pt x="500" y="333"/>
                  </a:moveTo>
                  <a:cubicBezTo>
                    <a:pt x="592" y="333"/>
                    <a:pt x="667" y="410"/>
                    <a:pt x="667" y="500"/>
                  </a:cubicBezTo>
                  <a:cubicBezTo>
                    <a:pt x="667" y="591"/>
                    <a:pt x="592" y="667"/>
                    <a:pt x="500" y="667"/>
                  </a:cubicBezTo>
                  <a:cubicBezTo>
                    <a:pt x="409" y="667"/>
                    <a:pt x="335" y="591"/>
                    <a:pt x="335" y="500"/>
                  </a:cubicBezTo>
                  <a:cubicBezTo>
                    <a:pt x="335" y="410"/>
                    <a:pt x="409" y="333"/>
                    <a:pt x="500" y="333"/>
                  </a:cubicBezTo>
                  <a:close/>
                  <a:moveTo>
                    <a:pt x="500" y="1"/>
                  </a:moveTo>
                  <a:cubicBezTo>
                    <a:pt x="224" y="1"/>
                    <a:pt x="1" y="225"/>
                    <a:pt x="1" y="500"/>
                  </a:cubicBezTo>
                  <a:cubicBezTo>
                    <a:pt x="1" y="776"/>
                    <a:pt x="224" y="1000"/>
                    <a:pt x="500" y="1000"/>
                  </a:cubicBezTo>
                  <a:cubicBezTo>
                    <a:pt x="775" y="1000"/>
                    <a:pt x="1001" y="776"/>
                    <a:pt x="1001" y="500"/>
                  </a:cubicBezTo>
                  <a:cubicBezTo>
                    <a:pt x="1001" y="225"/>
                    <a:pt x="775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78"/>
            <p:cNvSpPr/>
            <p:nvPr/>
          </p:nvSpPr>
          <p:spPr>
            <a:xfrm>
              <a:off x="4293738" y="3509467"/>
              <a:ext cx="28785" cy="28785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500" y="333"/>
                  </a:moveTo>
                  <a:cubicBezTo>
                    <a:pt x="590" y="333"/>
                    <a:pt x="667" y="409"/>
                    <a:pt x="667" y="500"/>
                  </a:cubicBezTo>
                  <a:cubicBezTo>
                    <a:pt x="667" y="592"/>
                    <a:pt x="590" y="667"/>
                    <a:pt x="500" y="667"/>
                  </a:cubicBezTo>
                  <a:cubicBezTo>
                    <a:pt x="409" y="667"/>
                    <a:pt x="333" y="592"/>
                    <a:pt x="333" y="500"/>
                  </a:cubicBezTo>
                  <a:cubicBezTo>
                    <a:pt x="333" y="409"/>
                    <a:pt x="409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24" y="0"/>
                    <a:pt x="0" y="224"/>
                    <a:pt x="0" y="500"/>
                  </a:cubicBezTo>
                  <a:cubicBezTo>
                    <a:pt x="0" y="775"/>
                    <a:pt x="224" y="999"/>
                    <a:pt x="500" y="999"/>
                  </a:cubicBezTo>
                  <a:cubicBezTo>
                    <a:pt x="775" y="999"/>
                    <a:pt x="999" y="775"/>
                    <a:pt x="999" y="500"/>
                  </a:cubicBezTo>
                  <a:cubicBezTo>
                    <a:pt x="999" y="224"/>
                    <a:pt x="775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78"/>
            <p:cNvSpPr/>
            <p:nvPr/>
          </p:nvSpPr>
          <p:spPr>
            <a:xfrm>
              <a:off x="4318639" y="3536009"/>
              <a:ext cx="28843" cy="28785"/>
            </a:xfrm>
            <a:custGeom>
              <a:avLst/>
              <a:gdLst/>
              <a:ahLst/>
              <a:cxnLst/>
              <a:rect l="l" t="t" r="r" b="b"/>
              <a:pathLst>
                <a:path w="1002" h="1000" extrusionOk="0">
                  <a:moveTo>
                    <a:pt x="500" y="333"/>
                  </a:moveTo>
                  <a:cubicBezTo>
                    <a:pt x="593" y="333"/>
                    <a:pt x="667" y="410"/>
                    <a:pt x="667" y="500"/>
                  </a:cubicBezTo>
                  <a:cubicBezTo>
                    <a:pt x="667" y="591"/>
                    <a:pt x="593" y="667"/>
                    <a:pt x="500" y="667"/>
                  </a:cubicBezTo>
                  <a:cubicBezTo>
                    <a:pt x="410" y="667"/>
                    <a:pt x="335" y="591"/>
                    <a:pt x="335" y="500"/>
                  </a:cubicBezTo>
                  <a:cubicBezTo>
                    <a:pt x="335" y="408"/>
                    <a:pt x="410" y="333"/>
                    <a:pt x="500" y="333"/>
                  </a:cubicBezTo>
                  <a:close/>
                  <a:moveTo>
                    <a:pt x="500" y="1"/>
                  </a:moveTo>
                  <a:cubicBezTo>
                    <a:pt x="225" y="1"/>
                    <a:pt x="1" y="225"/>
                    <a:pt x="1" y="500"/>
                  </a:cubicBezTo>
                  <a:cubicBezTo>
                    <a:pt x="1" y="776"/>
                    <a:pt x="225" y="1000"/>
                    <a:pt x="500" y="1000"/>
                  </a:cubicBezTo>
                  <a:cubicBezTo>
                    <a:pt x="776" y="1000"/>
                    <a:pt x="1002" y="776"/>
                    <a:pt x="1002" y="500"/>
                  </a:cubicBezTo>
                  <a:cubicBezTo>
                    <a:pt x="1002" y="225"/>
                    <a:pt x="77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9" name="Google Shape;5619;p78"/>
          <p:cNvGrpSpPr/>
          <p:nvPr/>
        </p:nvGrpSpPr>
        <p:grpSpPr>
          <a:xfrm>
            <a:off x="3343221" y="3379460"/>
            <a:ext cx="263412" cy="327573"/>
            <a:chOff x="3343221" y="3303260"/>
            <a:chExt cx="263412" cy="327573"/>
          </a:xfrm>
        </p:grpSpPr>
        <p:sp>
          <p:nvSpPr>
            <p:cNvPr id="5620" name="Google Shape;5620;p78"/>
            <p:cNvSpPr/>
            <p:nvPr/>
          </p:nvSpPr>
          <p:spPr>
            <a:xfrm>
              <a:off x="3368813" y="3402779"/>
              <a:ext cx="211167" cy="157799"/>
            </a:xfrm>
            <a:custGeom>
              <a:avLst/>
              <a:gdLst/>
              <a:ahLst/>
              <a:cxnLst/>
              <a:rect l="l" t="t" r="r" b="b"/>
              <a:pathLst>
                <a:path w="7336" h="5482" extrusionOk="0">
                  <a:moveTo>
                    <a:pt x="658" y="1"/>
                  </a:moveTo>
                  <a:lnTo>
                    <a:pt x="658" y="2921"/>
                  </a:lnTo>
                  <a:cubicBezTo>
                    <a:pt x="658" y="3187"/>
                    <a:pt x="559" y="3445"/>
                    <a:pt x="377" y="3642"/>
                  </a:cubicBezTo>
                  <a:cubicBezTo>
                    <a:pt x="33" y="4017"/>
                    <a:pt x="1" y="4583"/>
                    <a:pt x="301" y="4993"/>
                  </a:cubicBezTo>
                  <a:lnTo>
                    <a:pt x="658" y="5482"/>
                  </a:lnTo>
                  <a:lnTo>
                    <a:pt x="6674" y="5482"/>
                  </a:lnTo>
                  <a:lnTo>
                    <a:pt x="7033" y="4993"/>
                  </a:lnTo>
                  <a:cubicBezTo>
                    <a:pt x="7336" y="4584"/>
                    <a:pt x="7304" y="4017"/>
                    <a:pt x="6957" y="3642"/>
                  </a:cubicBezTo>
                  <a:cubicBezTo>
                    <a:pt x="6778" y="3445"/>
                    <a:pt x="6674" y="3187"/>
                    <a:pt x="6674" y="2921"/>
                  </a:cubicBezTo>
                  <a:lnTo>
                    <a:pt x="6674" y="1"/>
                  </a:ln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78"/>
            <p:cNvSpPr/>
            <p:nvPr/>
          </p:nvSpPr>
          <p:spPr>
            <a:xfrm>
              <a:off x="3368929" y="3402779"/>
              <a:ext cx="33822" cy="157799"/>
            </a:xfrm>
            <a:custGeom>
              <a:avLst/>
              <a:gdLst/>
              <a:ahLst/>
              <a:cxnLst/>
              <a:rect l="l" t="t" r="r" b="b"/>
              <a:pathLst>
                <a:path w="1175" h="5482" extrusionOk="0">
                  <a:moveTo>
                    <a:pt x="656" y="1"/>
                  </a:moveTo>
                  <a:lnTo>
                    <a:pt x="656" y="2921"/>
                  </a:lnTo>
                  <a:cubicBezTo>
                    <a:pt x="656" y="3187"/>
                    <a:pt x="556" y="3445"/>
                    <a:pt x="375" y="3642"/>
                  </a:cubicBezTo>
                  <a:cubicBezTo>
                    <a:pt x="30" y="4017"/>
                    <a:pt x="0" y="4583"/>
                    <a:pt x="299" y="4993"/>
                  </a:cubicBezTo>
                  <a:lnTo>
                    <a:pt x="658" y="5482"/>
                  </a:lnTo>
                  <a:lnTo>
                    <a:pt x="1175" y="5482"/>
                  </a:lnTo>
                  <a:lnTo>
                    <a:pt x="818" y="4993"/>
                  </a:lnTo>
                  <a:cubicBezTo>
                    <a:pt x="517" y="4584"/>
                    <a:pt x="548" y="4017"/>
                    <a:pt x="892" y="3642"/>
                  </a:cubicBezTo>
                  <a:cubicBezTo>
                    <a:pt x="1072" y="3445"/>
                    <a:pt x="1175" y="3187"/>
                    <a:pt x="1175" y="2921"/>
                  </a:cubicBezTo>
                  <a:lnTo>
                    <a:pt x="1175" y="1"/>
                  </a:lnTo>
                  <a:close/>
                </a:path>
              </a:pathLst>
            </a:custGeom>
            <a:solidFill>
              <a:srgbClr val="9F6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78"/>
            <p:cNvSpPr/>
            <p:nvPr/>
          </p:nvSpPr>
          <p:spPr>
            <a:xfrm>
              <a:off x="3381307" y="3423506"/>
              <a:ext cx="29389" cy="33794"/>
            </a:xfrm>
            <a:custGeom>
              <a:avLst/>
              <a:gdLst/>
              <a:ahLst/>
              <a:cxnLst/>
              <a:rect l="l" t="t" r="r" b="b"/>
              <a:pathLst>
                <a:path w="1021" h="1174" extrusionOk="0">
                  <a:moveTo>
                    <a:pt x="587" y="0"/>
                  </a:moveTo>
                  <a:cubicBezTo>
                    <a:pt x="263" y="0"/>
                    <a:pt x="0" y="264"/>
                    <a:pt x="0" y="587"/>
                  </a:cubicBezTo>
                  <a:cubicBezTo>
                    <a:pt x="0" y="912"/>
                    <a:pt x="263" y="1174"/>
                    <a:pt x="587" y="1174"/>
                  </a:cubicBezTo>
                  <a:lnTo>
                    <a:pt x="1020" y="1174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78"/>
            <p:cNvSpPr/>
            <p:nvPr/>
          </p:nvSpPr>
          <p:spPr>
            <a:xfrm>
              <a:off x="3539353" y="3423506"/>
              <a:ext cx="29332" cy="33794"/>
            </a:xfrm>
            <a:custGeom>
              <a:avLst/>
              <a:gdLst/>
              <a:ahLst/>
              <a:cxnLst/>
              <a:rect l="l" t="t" r="r" b="b"/>
              <a:pathLst>
                <a:path w="1019" h="1174" extrusionOk="0">
                  <a:moveTo>
                    <a:pt x="0" y="0"/>
                  </a:moveTo>
                  <a:lnTo>
                    <a:pt x="0" y="1174"/>
                  </a:lnTo>
                  <a:lnTo>
                    <a:pt x="434" y="1174"/>
                  </a:lnTo>
                  <a:cubicBezTo>
                    <a:pt x="758" y="1174"/>
                    <a:pt x="1019" y="912"/>
                    <a:pt x="1019" y="587"/>
                  </a:cubicBezTo>
                  <a:cubicBezTo>
                    <a:pt x="1019" y="264"/>
                    <a:pt x="758" y="0"/>
                    <a:pt x="434" y="0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78"/>
            <p:cNvSpPr/>
            <p:nvPr/>
          </p:nvSpPr>
          <p:spPr>
            <a:xfrm>
              <a:off x="3409174" y="3500571"/>
              <a:ext cx="131634" cy="103367"/>
            </a:xfrm>
            <a:custGeom>
              <a:avLst/>
              <a:gdLst/>
              <a:ahLst/>
              <a:cxnLst/>
              <a:rect l="l" t="t" r="r" b="b"/>
              <a:pathLst>
                <a:path w="4573" h="3591" extrusionOk="0">
                  <a:moveTo>
                    <a:pt x="1192" y="0"/>
                  </a:moveTo>
                  <a:lnTo>
                    <a:pt x="1192" y="912"/>
                  </a:lnTo>
                  <a:cubicBezTo>
                    <a:pt x="1192" y="1049"/>
                    <a:pt x="1105" y="1173"/>
                    <a:pt x="977" y="1223"/>
                  </a:cubicBezTo>
                  <a:lnTo>
                    <a:pt x="1" y="1589"/>
                  </a:lnTo>
                  <a:lnTo>
                    <a:pt x="2287" y="3590"/>
                  </a:lnTo>
                  <a:lnTo>
                    <a:pt x="4572" y="1589"/>
                  </a:lnTo>
                  <a:lnTo>
                    <a:pt x="3598" y="1223"/>
                  </a:lnTo>
                  <a:cubicBezTo>
                    <a:pt x="3468" y="1175"/>
                    <a:pt x="3383" y="1052"/>
                    <a:pt x="3383" y="912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78"/>
            <p:cNvSpPr/>
            <p:nvPr/>
          </p:nvSpPr>
          <p:spPr>
            <a:xfrm>
              <a:off x="3409145" y="3500571"/>
              <a:ext cx="97322" cy="55526"/>
            </a:xfrm>
            <a:custGeom>
              <a:avLst/>
              <a:gdLst/>
              <a:ahLst/>
              <a:cxnLst/>
              <a:rect l="l" t="t" r="r" b="b"/>
              <a:pathLst>
                <a:path w="3381" h="1929" extrusionOk="0">
                  <a:moveTo>
                    <a:pt x="1191" y="0"/>
                  </a:moveTo>
                  <a:lnTo>
                    <a:pt x="1191" y="912"/>
                  </a:lnTo>
                  <a:cubicBezTo>
                    <a:pt x="1191" y="1049"/>
                    <a:pt x="1104" y="1173"/>
                    <a:pt x="976" y="1223"/>
                  </a:cubicBezTo>
                  <a:lnTo>
                    <a:pt x="0" y="1589"/>
                  </a:lnTo>
                  <a:lnTo>
                    <a:pt x="389" y="1929"/>
                  </a:lnTo>
                  <a:lnTo>
                    <a:pt x="1468" y="1523"/>
                  </a:lnTo>
                  <a:cubicBezTo>
                    <a:pt x="1598" y="1474"/>
                    <a:pt x="1683" y="1349"/>
                    <a:pt x="1683" y="1212"/>
                  </a:cubicBezTo>
                  <a:lnTo>
                    <a:pt x="1683" y="967"/>
                  </a:lnTo>
                  <a:cubicBezTo>
                    <a:pt x="1882" y="1010"/>
                    <a:pt x="2083" y="1029"/>
                    <a:pt x="2286" y="1029"/>
                  </a:cubicBezTo>
                  <a:cubicBezTo>
                    <a:pt x="2664" y="1029"/>
                    <a:pt x="3034" y="956"/>
                    <a:pt x="3381" y="816"/>
                  </a:cubicBezTo>
                  <a:lnTo>
                    <a:pt x="3381" y="0"/>
                  </a:ln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78"/>
            <p:cNvSpPr/>
            <p:nvPr/>
          </p:nvSpPr>
          <p:spPr>
            <a:xfrm>
              <a:off x="3407044" y="3359338"/>
              <a:ext cx="135865" cy="158116"/>
            </a:xfrm>
            <a:custGeom>
              <a:avLst/>
              <a:gdLst/>
              <a:ahLst/>
              <a:cxnLst/>
              <a:rect l="l" t="t" r="r" b="b"/>
              <a:pathLst>
                <a:path w="4720" h="5493" extrusionOk="0">
                  <a:moveTo>
                    <a:pt x="3581" y="1"/>
                  </a:moveTo>
                  <a:cubicBezTo>
                    <a:pt x="3580" y="1"/>
                    <a:pt x="3579" y="1"/>
                    <a:pt x="3578" y="1"/>
                  </a:cubicBezTo>
                  <a:lnTo>
                    <a:pt x="1134" y="1"/>
                  </a:lnTo>
                  <a:cubicBezTo>
                    <a:pt x="509" y="1"/>
                    <a:pt x="0" y="511"/>
                    <a:pt x="0" y="1136"/>
                  </a:cubicBezTo>
                  <a:lnTo>
                    <a:pt x="0" y="3395"/>
                  </a:lnTo>
                  <a:cubicBezTo>
                    <a:pt x="0" y="4065"/>
                    <a:pt x="347" y="4684"/>
                    <a:pt x="916" y="5036"/>
                  </a:cubicBezTo>
                  <a:lnTo>
                    <a:pt x="1054" y="5123"/>
                  </a:lnTo>
                  <a:cubicBezTo>
                    <a:pt x="1454" y="5369"/>
                    <a:pt x="1906" y="5492"/>
                    <a:pt x="2359" y="5492"/>
                  </a:cubicBezTo>
                  <a:cubicBezTo>
                    <a:pt x="2811" y="5492"/>
                    <a:pt x="3263" y="5369"/>
                    <a:pt x="3663" y="5123"/>
                  </a:cubicBezTo>
                  <a:lnTo>
                    <a:pt x="3804" y="5036"/>
                  </a:lnTo>
                  <a:cubicBezTo>
                    <a:pt x="4371" y="4684"/>
                    <a:pt x="4719" y="4065"/>
                    <a:pt x="4719" y="3395"/>
                  </a:cubicBezTo>
                  <a:lnTo>
                    <a:pt x="4719" y="1136"/>
                  </a:lnTo>
                  <a:cubicBezTo>
                    <a:pt x="4719" y="508"/>
                    <a:pt x="4211" y="1"/>
                    <a:pt x="3581" y="1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78"/>
            <p:cNvSpPr/>
            <p:nvPr/>
          </p:nvSpPr>
          <p:spPr>
            <a:xfrm>
              <a:off x="3407044" y="3359338"/>
              <a:ext cx="73805" cy="158116"/>
            </a:xfrm>
            <a:custGeom>
              <a:avLst/>
              <a:gdLst/>
              <a:ahLst/>
              <a:cxnLst/>
              <a:rect l="l" t="t" r="r" b="b"/>
              <a:pathLst>
                <a:path w="2564" h="5493" extrusionOk="0">
                  <a:moveTo>
                    <a:pt x="1134" y="1"/>
                  </a:moveTo>
                  <a:cubicBezTo>
                    <a:pt x="509" y="1"/>
                    <a:pt x="0" y="511"/>
                    <a:pt x="0" y="1136"/>
                  </a:cubicBezTo>
                  <a:lnTo>
                    <a:pt x="0" y="3395"/>
                  </a:lnTo>
                  <a:cubicBezTo>
                    <a:pt x="0" y="4065"/>
                    <a:pt x="347" y="4684"/>
                    <a:pt x="916" y="5036"/>
                  </a:cubicBezTo>
                  <a:lnTo>
                    <a:pt x="1054" y="5123"/>
                  </a:lnTo>
                  <a:cubicBezTo>
                    <a:pt x="1454" y="5370"/>
                    <a:pt x="1906" y="5492"/>
                    <a:pt x="2358" y="5492"/>
                  </a:cubicBezTo>
                  <a:cubicBezTo>
                    <a:pt x="2426" y="5492"/>
                    <a:pt x="2495" y="5489"/>
                    <a:pt x="2563" y="5484"/>
                  </a:cubicBezTo>
                  <a:cubicBezTo>
                    <a:pt x="2181" y="5452"/>
                    <a:pt x="1804" y="5331"/>
                    <a:pt x="1463" y="5123"/>
                  </a:cubicBezTo>
                  <a:lnTo>
                    <a:pt x="1324" y="5036"/>
                  </a:lnTo>
                  <a:cubicBezTo>
                    <a:pt x="754" y="4684"/>
                    <a:pt x="409" y="4065"/>
                    <a:pt x="409" y="3395"/>
                  </a:cubicBezTo>
                  <a:lnTo>
                    <a:pt x="409" y="1136"/>
                  </a:lnTo>
                  <a:cubicBezTo>
                    <a:pt x="409" y="511"/>
                    <a:pt x="917" y="1"/>
                    <a:pt x="1543" y="1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78"/>
            <p:cNvSpPr/>
            <p:nvPr/>
          </p:nvSpPr>
          <p:spPr>
            <a:xfrm>
              <a:off x="3347539" y="3546315"/>
              <a:ext cx="254862" cy="79734"/>
            </a:xfrm>
            <a:custGeom>
              <a:avLst/>
              <a:gdLst/>
              <a:ahLst/>
              <a:cxnLst/>
              <a:rect l="l" t="t" r="r" b="b"/>
              <a:pathLst>
                <a:path w="8854" h="2770" extrusionOk="0">
                  <a:moveTo>
                    <a:pt x="2140" y="0"/>
                  </a:moveTo>
                  <a:lnTo>
                    <a:pt x="1365" y="293"/>
                  </a:lnTo>
                  <a:cubicBezTo>
                    <a:pt x="729" y="533"/>
                    <a:pt x="265" y="1090"/>
                    <a:pt x="141" y="1758"/>
                  </a:cubicBezTo>
                  <a:lnTo>
                    <a:pt x="52" y="2245"/>
                  </a:lnTo>
                  <a:cubicBezTo>
                    <a:pt x="0" y="2517"/>
                    <a:pt x="212" y="2769"/>
                    <a:pt x="489" y="2769"/>
                  </a:cubicBezTo>
                  <a:lnTo>
                    <a:pt x="8364" y="2769"/>
                  </a:lnTo>
                  <a:cubicBezTo>
                    <a:pt x="8643" y="2769"/>
                    <a:pt x="8853" y="2517"/>
                    <a:pt x="8803" y="2245"/>
                  </a:cubicBezTo>
                  <a:lnTo>
                    <a:pt x="8714" y="1758"/>
                  </a:lnTo>
                  <a:cubicBezTo>
                    <a:pt x="8592" y="1090"/>
                    <a:pt x="8128" y="533"/>
                    <a:pt x="7490" y="293"/>
                  </a:cubicBezTo>
                  <a:lnTo>
                    <a:pt x="6715" y="0"/>
                  </a:lnTo>
                  <a:lnTo>
                    <a:pt x="5243" y="995"/>
                  </a:lnTo>
                  <a:cubicBezTo>
                    <a:pt x="4997" y="1162"/>
                    <a:pt x="4712" y="1246"/>
                    <a:pt x="4427" y="1246"/>
                  </a:cubicBezTo>
                  <a:cubicBezTo>
                    <a:pt x="4142" y="1246"/>
                    <a:pt x="3857" y="1162"/>
                    <a:pt x="3610" y="99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78"/>
            <p:cNvSpPr/>
            <p:nvPr/>
          </p:nvSpPr>
          <p:spPr>
            <a:xfrm>
              <a:off x="3347568" y="3546315"/>
              <a:ext cx="74927" cy="79677"/>
            </a:xfrm>
            <a:custGeom>
              <a:avLst/>
              <a:gdLst/>
              <a:ahLst/>
              <a:cxnLst/>
              <a:rect l="l" t="t" r="r" b="b"/>
              <a:pathLst>
                <a:path w="2603" h="2768" extrusionOk="0">
                  <a:moveTo>
                    <a:pt x="2141" y="0"/>
                  </a:moveTo>
                  <a:lnTo>
                    <a:pt x="1366" y="293"/>
                  </a:lnTo>
                  <a:cubicBezTo>
                    <a:pt x="730" y="533"/>
                    <a:pt x="266" y="1090"/>
                    <a:pt x="141" y="1758"/>
                  </a:cubicBezTo>
                  <a:lnTo>
                    <a:pt x="52" y="2243"/>
                  </a:lnTo>
                  <a:cubicBezTo>
                    <a:pt x="1" y="2517"/>
                    <a:pt x="212" y="2767"/>
                    <a:pt x="490" y="2767"/>
                  </a:cubicBezTo>
                  <a:lnTo>
                    <a:pt x="564" y="2767"/>
                  </a:lnTo>
                  <a:cubicBezTo>
                    <a:pt x="538" y="2700"/>
                    <a:pt x="531" y="2622"/>
                    <a:pt x="547" y="2543"/>
                  </a:cubicBezTo>
                  <a:lnTo>
                    <a:pt x="635" y="2058"/>
                  </a:lnTo>
                  <a:cubicBezTo>
                    <a:pt x="756" y="1388"/>
                    <a:pt x="1220" y="834"/>
                    <a:pt x="1858" y="594"/>
                  </a:cubicBezTo>
                  <a:lnTo>
                    <a:pt x="2603" y="313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78"/>
            <p:cNvSpPr/>
            <p:nvPr/>
          </p:nvSpPr>
          <p:spPr>
            <a:xfrm>
              <a:off x="3393369" y="3546315"/>
              <a:ext cx="81634" cy="52302"/>
            </a:xfrm>
            <a:custGeom>
              <a:avLst/>
              <a:gdLst/>
              <a:ahLst/>
              <a:cxnLst/>
              <a:rect l="l" t="t" r="r" b="b"/>
              <a:pathLst>
                <a:path w="2836" h="1817" extrusionOk="0">
                  <a:moveTo>
                    <a:pt x="548" y="0"/>
                  </a:moveTo>
                  <a:lnTo>
                    <a:pt x="1" y="206"/>
                  </a:lnTo>
                  <a:lnTo>
                    <a:pt x="1337" y="1623"/>
                  </a:lnTo>
                  <a:cubicBezTo>
                    <a:pt x="1459" y="1750"/>
                    <a:pt x="1624" y="1817"/>
                    <a:pt x="1791" y="1817"/>
                  </a:cubicBezTo>
                  <a:cubicBezTo>
                    <a:pt x="1910" y="1817"/>
                    <a:pt x="2029" y="1783"/>
                    <a:pt x="2133" y="1713"/>
                  </a:cubicBezTo>
                  <a:lnTo>
                    <a:pt x="2836" y="1246"/>
                  </a:lnTo>
                  <a:cubicBezTo>
                    <a:pt x="2551" y="1246"/>
                    <a:pt x="2265" y="1162"/>
                    <a:pt x="2018" y="995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78"/>
            <p:cNvSpPr/>
            <p:nvPr/>
          </p:nvSpPr>
          <p:spPr>
            <a:xfrm>
              <a:off x="3393369" y="3546315"/>
              <a:ext cx="29102" cy="16321"/>
            </a:xfrm>
            <a:custGeom>
              <a:avLst/>
              <a:gdLst/>
              <a:ahLst/>
              <a:cxnLst/>
              <a:rect l="l" t="t" r="r" b="b"/>
              <a:pathLst>
                <a:path w="1011" h="567" extrusionOk="0">
                  <a:moveTo>
                    <a:pt x="548" y="0"/>
                  </a:moveTo>
                  <a:lnTo>
                    <a:pt x="1" y="206"/>
                  </a:lnTo>
                  <a:lnTo>
                    <a:pt x="342" y="567"/>
                  </a:lnTo>
                  <a:lnTo>
                    <a:pt x="1010" y="313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78"/>
            <p:cNvSpPr/>
            <p:nvPr/>
          </p:nvSpPr>
          <p:spPr>
            <a:xfrm>
              <a:off x="3474983" y="3546315"/>
              <a:ext cx="81577" cy="52302"/>
            </a:xfrm>
            <a:custGeom>
              <a:avLst/>
              <a:gdLst/>
              <a:ahLst/>
              <a:cxnLst/>
              <a:rect l="l" t="t" r="r" b="b"/>
              <a:pathLst>
                <a:path w="2834" h="1817" extrusionOk="0">
                  <a:moveTo>
                    <a:pt x="2288" y="0"/>
                  </a:moveTo>
                  <a:lnTo>
                    <a:pt x="816" y="995"/>
                  </a:lnTo>
                  <a:cubicBezTo>
                    <a:pt x="569" y="1162"/>
                    <a:pt x="285" y="1246"/>
                    <a:pt x="1" y="1246"/>
                  </a:cubicBezTo>
                  <a:lnTo>
                    <a:pt x="703" y="1713"/>
                  </a:lnTo>
                  <a:cubicBezTo>
                    <a:pt x="808" y="1783"/>
                    <a:pt x="928" y="1817"/>
                    <a:pt x="1047" y="1817"/>
                  </a:cubicBezTo>
                  <a:cubicBezTo>
                    <a:pt x="1214" y="1817"/>
                    <a:pt x="1378" y="1750"/>
                    <a:pt x="1499" y="1623"/>
                  </a:cubicBezTo>
                  <a:lnTo>
                    <a:pt x="2834" y="206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78"/>
            <p:cNvSpPr/>
            <p:nvPr/>
          </p:nvSpPr>
          <p:spPr>
            <a:xfrm>
              <a:off x="3387842" y="3308125"/>
              <a:ext cx="173055" cy="94674"/>
            </a:xfrm>
            <a:custGeom>
              <a:avLst/>
              <a:gdLst/>
              <a:ahLst/>
              <a:cxnLst/>
              <a:rect l="l" t="t" r="r" b="b"/>
              <a:pathLst>
                <a:path w="6012" h="3289" extrusionOk="0">
                  <a:moveTo>
                    <a:pt x="2633" y="1"/>
                  </a:moveTo>
                  <a:cubicBezTo>
                    <a:pt x="1179" y="1"/>
                    <a:pt x="1" y="1181"/>
                    <a:pt x="1" y="2636"/>
                  </a:cubicBezTo>
                  <a:lnTo>
                    <a:pt x="1" y="3289"/>
                  </a:lnTo>
                  <a:lnTo>
                    <a:pt x="2533" y="3289"/>
                  </a:lnTo>
                  <a:cubicBezTo>
                    <a:pt x="2937" y="3289"/>
                    <a:pt x="3312" y="3070"/>
                    <a:pt x="3513" y="2720"/>
                  </a:cubicBezTo>
                  <a:cubicBezTo>
                    <a:pt x="3546" y="2661"/>
                    <a:pt x="3605" y="2632"/>
                    <a:pt x="3665" y="2632"/>
                  </a:cubicBezTo>
                  <a:cubicBezTo>
                    <a:pt x="3724" y="2632"/>
                    <a:pt x="3784" y="2661"/>
                    <a:pt x="3817" y="2720"/>
                  </a:cubicBezTo>
                  <a:cubicBezTo>
                    <a:pt x="4019" y="3070"/>
                    <a:pt x="4392" y="3289"/>
                    <a:pt x="4796" y="3289"/>
                  </a:cubicBezTo>
                  <a:lnTo>
                    <a:pt x="6012" y="3289"/>
                  </a:lnTo>
                  <a:lnTo>
                    <a:pt x="6012" y="2635"/>
                  </a:lnTo>
                  <a:cubicBezTo>
                    <a:pt x="6012" y="1181"/>
                    <a:pt x="4831" y="1"/>
                    <a:pt x="3378" y="1"/>
                  </a:cubicBez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78"/>
            <p:cNvSpPr/>
            <p:nvPr/>
          </p:nvSpPr>
          <p:spPr>
            <a:xfrm>
              <a:off x="3387785" y="3308125"/>
              <a:ext cx="91162" cy="94674"/>
            </a:xfrm>
            <a:custGeom>
              <a:avLst/>
              <a:gdLst/>
              <a:ahLst/>
              <a:cxnLst/>
              <a:rect l="l" t="t" r="r" b="b"/>
              <a:pathLst>
                <a:path w="3167" h="3289" extrusionOk="0">
                  <a:moveTo>
                    <a:pt x="2637" y="1"/>
                  </a:moveTo>
                  <a:cubicBezTo>
                    <a:pt x="1181" y="1"/>
                    <a:pt x="1" y="1181"/>
                    <a:pt x="1" y="2636"/>
                  </a:cubicBezTo>
                  <a:lnTo>
                    <a:pt x="1" y="3289"/>
                  </a:lnTo>
                  <a:lnTo>
                    <a:pt x="531" y="3289"/>
                  </a:lnTo>
                  <a:lnTo>
                    <a:pt x="531" y="2635"/>
                  </a:lnTo>
                  <a:cubicBezTo>
                    <a:pt x="531" y="1181"/>
                    <a:pt x="1711" y="1"/>
                    <a:pt x="3166" y="1"/>
                  </a:cubicBezTo>
                  <a:close/>
                </a:path>
              </a:pathLst>
            </a:custGeom>
            <a:solidFill>
              <a:srgbClr val="9F6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78"/>
            <p:cNvSpPr/>
            <p:nvPr/>
          </p:nvSpPr>
          <p:spPr>
            <a:xfrm>
              <a:off x="3442251" y="3440376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7" y="1"/>
                  </a:moveTo>
                  <a:cubicBezTo>
                    <a:pt x="85" y="1"/>
                    <a:pt x="0" y="86"/>
                    <a:pt x="0" y="188"/>
                  </a:cubicBezTo>
                  <a:cubicBezTo>
                    <a:pt x="0" y="292"/>
                    <a:pt x="85" y="374"/>
                    <a:pt x="187" y="374"/>
                  </a:cubicBezTo>
                  <a:cubicBezTo>
                    <a:pt x="290" y="374"/>
                    <a:pt x="373" y="289"/>
                    <a:pt x="373" y="188"/>
                  </a:cubicBezTo>
                  <a:cubicBezTo>
                    <a:pt x="373" y="86"/>
                    <a:pt x="291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78"/>
            <p:cNvSpPr/>
            <p:nvPr/>
          </p:nvSpPr>
          <p:spPr>
            <a:xfrm>
              <a:off x="3430419" y="3424485"/>
              <a:ext cx="31951" cy="9585"/>
            </a:xfrm>
            <a:custGeom>
              <a:avLst/>
              <a:gdLst/>
              <a:ahLst/>
              <a:cxnLst/>
              <a:rect l="l" t="t" r="r" b="b"/>
              <a:pathLst>
                <a:path w="1110" h="333" extrusionOk="0">
                  <a:moveTo>
                    <a:pt x="168" y="0"/>
                  </a:moveTo>
                  <a:cubicBezTo>
                    <a:pt x="77" y="0"/>
                    <a:pt x="0" y="75"/>
                    <a:pt x="0" y="167"/>
                  </a:cubicBezTo>
                  <a:cubicBezTo>
                    <a:pt x="0" y="258"/>
                    <a:pt x="77" y="333"/>
                    <a:pt x="168" y="333"/>
                  </a:cubicBezTo>
                  <a:lnTo>
                    <a:pt x="942" y="333"/>
                  </a:lnTo>
                  <a:cubicBezTo>
                    <a:pt x="1033" y="333"/>
                    <a:pt x="1110" y="258"/>
                    <a:pt x="1110" y="167"/>
                  </a:cubicBezTo>
                  <a:cubicBezTo>
                    <a:pt x="1110" y="75"/>
                    <a:pt x="103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78"/>
            <p:cNvSpPr/>
            <p:nvPr/>
          </p:nvSpPr>
          <p:spPr>
            <a:xfrm>
              <a:off x="3496919" y="3440376"/>
              <a:ext cx="10794" cy="10794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88" y="1"/>
                  </a:moveTo>
                  <a:cubicBezTo>
                    <a:pt x="86" y="1"/>
                    <a:pt x="1" y="86"/>
                    <a:pt x="1" y="188"/>
                  </a:cubicBezTo>
                  <a:cubicBezTo>
                    <a:pt x="1" y="292"/>
                    <a:pt x="86" y="374"/>
                    <a:pt x="188" y="374"/>
                  </a:cubicBezTo>
                  <a:cubicBezTo>
                    <a:pt x="291" y="374"/>
                    <a:pt x="374" y="289"/>
                    <a:pt x="374" y="188"/>
                  </a:cubicBezTo>
                  <a:cubicBezTo>
                    <a:pt x="374" y="86"/>
                    <a:pt x="292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78"/>
            <p:cNvSpPr/>
            <p:nvPr/>
          </p:nvSpPr>
          <p:spPr>
            <a:xfrm>
              <a:off x="3487678" y="3424485"/>
              <a:ext cx="31894" cy="9585"/>
            </a:xfrm>
            <a:custGeom>
              <a:avLst/>
              <a:gdLst/>
              <a:ahLst/>
              <a:cxnLst/>
              <a:rect l="l" t="t" r="r" b="b"/>
              <a:pathLst>
                <a:path w="1108" h="333" extrusionOk="0">
                  <a:moveTo>
                    <a:pt x="167" y="0"/>
                  </a:moveTo>
                  <a:cubicBezTo>
                    <a:pt x="75" y="0"/>
                    <a:pt x="0" y="75"/>
                    <a:pt x="0" y="167"/>
                  </a:cubicBezTo>
                  <a:cubicBezTo>
                    <a:pt x="0" y="258"/>
                    <a:pt x="73" y="333"/>
                    <a:pt x="167" y="333"/>
                  </a:cubicBezTo>
                  <a:lnTo>
                    <a:pt x="942" y="333"/>
                  </a:lnTo>
                  <a:cubicBezTo>
                    <a:pt x="1033" y="333"/>
                    <a:pt x="1108" y="258"/>
                    <a:pt x="1108" y="167"/>
                  </a:cubicBezTo>
                  <a:cubicBezTo>
                    <a:pt x="1108" y="75"/>
                    <a:pt x="103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78"/>
            <p:cNvSpPr/>
            <p:nvPr/>
          </p:nvSpPr>
          <p:spPr>
            <a:xfrm>
              <a:off x="3457854" y="3477368"/>
              <a:ext cx="33275" cy="11399"/>
            </a:xfrm>
            <a:custGeom>
              <a:avLst/>
              <a:gdLst/>
              <a:ahLst/>
              <a:cxnLst/>
              <a:rect l="l" t="t" r="r" b="b"/>
              <a:pathLst>
                <a:path w="1156" h="396" extrusionOk="0">
                  <a:moveTo>
                    <a:pt x="186" y="0"/>
                  </a:moveTo>
                  <a:cubicBezTo>
                    <a:pt x="111" y="0"/>
                    <a:pt x="44" y="51"/>
                    <a:pt x="25" y="125"/>
                  </a:cubicBezTo>
                  <a:cubicBezTo>
                    <a:pt x="0" y="214"/>
                    <a:pt x="53" y="305"/>
                    <a:pt x="142" y="330"/>
                  </a:cubicBezTo>
                  <a:lnTo>
                    <a:pt x="204" y="348"/>
                  </a:lnTo>
                  <a:cubicBezTo>
                    <a:pt x="327" y="380"/>
                    <a:pt x="452" y="396"/>
                    <a:pt x="578" y="396"/>
                  </a:cubicBezTo>
                  <a:cubicBezTo>
                    <a:pt x="702" y="396"/>
                    <a:pt x="830" y="380"/>
                    <a:pt x="951" y="348"/>
                  </a:cubicBezTo>
                  <a:lnTo>
                    <a:pt x="1013" y="330"/>
                  </a:lnTo>
                  <a:cubicBezTo>
                    <a:pt x="1102" y="305"/>
                    <a:pt x="1155" y="214"/>
                    <a:pt x="1132" y="125"/>
                  </a:cubicBezTo>
                  <a:cubicBezTo>
                    <a:pt x="1111" y="51"/>
                    <a:pt x="1044" y="1"/>
                    <a:pt x="970" y="1"/>
                  </a:cubicBezTo>
                  <a:cubicBezTo>
                    <a:pt x="956" y="1"/>
                    <a:pt x="942" y="3"/>
                    <a:pt x="928" y="6"/>
                  </a:cubicBezTo>
                  <a:lnTo>
                    <a:pt x="866" y="24"/>
                  </a:lnTo>
                  <a:cubicBezTo>
                    <a:pt x="772" y="50"/>
                    <a:pt x="676" y="63"/>
                    <a:pt x="580" y="63"/>
                  </a:cubicBezTo>
                  <a:cubicBezTo>
                    <a:pt x="483" y="63"/>
                    <a:pt x="387" y="50"/>
                    <a:pt x="293" y="24"/>
                  </a:cubicBezTo>
                  <a:lnTo>
                    <a:pt x="231" y="6"/>
                  </a:lnTo>
                  <a:cubicBezTo>
                    <a:pt x="216" y="2"/>
                    <a:pt x="201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78"/>
            <p:cNvSpPr/>
            <p:nvPr/>
          </p:nvSpPr>
          <p:spPr>
            <a:xfrm>
              <a:off x="3343221" y="3303260"/>
              <a:ext cx="263412" cy="327573"/>
            </a:xfrm>
            <a:custGeom>
              <a:avLst/>
              <a:gdLst/>
              <a:ahLst/>
              <a:cxnLst/>
              <a:rect l="l" t="t" r="r" b="b"/>
              <a:pathLst>
                <a:path w="9151" h="11380" extrusionOk="0">
                  <a:moveTo>
                    <a:pt x="7400" y="3627"/>
                  </a:moveTo>
                  <a:lnTo>
                    <a:pt x="7400" y="4026"/>
                  </a:lnTo>
                  <a:cubicBezTo>
                    <a:pt x="7350" y="4016"/>
                    <a:pt x="7297" y="4010"/>
                    <a:pt x="7247" y="4010"/>
                  </a:cubicBezTo>
                  <a:lnTo>
                    <a:pt x="7101" y="4010"/>
                  </a:lnTo>
                  <a:lnTo>
                    <a:pt x="7101" y="3627"/>
                  </a:lnTo>
                  <a:close/>
                  <a:moveTo>
                    <a:pt x="2052" y="3627"/>
                  </a:moveTo>
                  <a:lnTo>
                    <a:pt x="2052" y="4010"/>
                  </a:lnTo>
                  <a:lnTo>
                    <a:pt x="1910" y="4010"/>
                  </a:lnTo>
                  <a:cubicBezTo>
                    <a:pt x="1844" y="4010"/>
                    <a:pt x="1778" y="4019"/>
                    <a:pt x="1716" y="4035"/>
                  </a:cubicBezTo>
                  <a:lnTo>
                    <a:pt x="1716" y="3627"/>
                  </a:lnTo>
                  <a:close/>
                  <a:moveTo>
                    <a:pt x="2052" y="4345"/>
                  </a:moveTo>
                  <a:lnTo>
                    <a:pt x="2052" y="4597"/>
                  </a:lnTo>
                  <a:lnTo>
                    <a:pt x="1936" y="4597"/>
                  </a:lnTo>
                  <a:cubicBezTo>
                    <a:pt x="1846" y="4597"/>
                    <a:pt x="1769" y="4673"/>
                    <a:pt x="1769" y="4764"/>
                  </a:cubicBezTo>
                  <a:cubicBezTo>
                    <a:pt x="1769" y="4855"/>
                    <a:pt x="1846" y="4931"/>
                    <a:pt x="1936" y="4931"/>
                  </a:cubicBezTo>
                  <a:lnTo>
                    <a:pt x="2052" y="4931"/>
                  </a:lnTo>
                  <a:lnTo>
                    <a:pt x="2052" y="5183"/>
                  </a:lnTo>
                  <a:lnTo>
                    <a:pt x="1910" y="5183"/>
                  </a:lnTo>
                  <a:cubicBezTo>
                    <a:pt x="1679" y="5183"/>
                    <a:pt x="1490" y="4997"/>
                    <a:pt x="1490" y="4764"/>
                  </a:cubicBezTo>
                  <a:cubicBezTo>
                    <a:pt x="1490" y="4533"/>
                    <a:pt x="1679" y="4345"/>
                    <a:pt x="1910" y="4345"/>
                  </a:cubicBezTo>
                  <a:close/>
                  <a:moveTo>
                    <a:pt x="7247" y="4345"/>
                  </a:moveTo>
                  <a:cubicBezTo>
                    <a:pt x="7476" y="4345"/>
                    <a:pt x="7667" y="4533"/>
                    <a:pt x="7667" y="4764"/>
                  </a:cubicBezTo>
                  <a:cubicBezTo>
                    <a:pt x="7667" y="4995"/>
                    <a:pt x="7476" y="5183"/>
                    <a:pt x="7247" y="5183"/>
                  </a:cubicBezTo>
                  <a:lnTo>
                    <a:pt x="7101" y="5183"/>
                  </a:lnTo>
                  <a:lnTo>
                    <a:pt x="7101" y="4931"/>
                  </a:lnTo>
                  <a:lnTo>
                    <a:pt x="7220" y="4931"/>
                  </a:lnTo>
                  <a:cubicBezTo>
                    <a:pt x="7311" y="4931"/>
                    <a:pt x="7386" y="4855"/>
                    <a:pt x="7386" y="4764"/>
                  </a:cubicBezTo>
                  <a:cubicBezTo>
                    <a:pt x="7386" y="4673"/>
                    <a:pt x="7311" y="4597"/>
                    <a:pt x="7220" y="4597"/>
                  </a:cubicBezTo>
                  <a:lnTo>
                    <a:pt x="7101" y="4597"/>
                  </a:lnTo>
                  <a:lnTo>
                    <a:pt x="7101" y="4345"/>
                  </a:lnTo>
                  <a:close/>
                  <a:moveTo>
                    <a:pt x="5216" y="2969"/>
                  </a:moveTo>
                  <a:cubicBezTo>
                    <a:pt x="5219" y="2969"/>
                    <a:pt x="5223" y="2971"/>
                    <a:pt x="5224" y="2974"/>
                  </a:cubicBezTo>
                  <a:cubicBezTo>
                    <a:pt x="5456" y="3376"/>
                    <a:pt x="5886" y="3627"/>
                    <a:pt x="6348" y="3627"/>
                  </a:cubicBezTo>
                  <a:lnTo>
                    <a:pt x="6769" y="3627"/>
                  </a:lnTo>
                  <a:lnTo>
                    <a:pt x="6769" y="5343"/>
                  </a:lnTo>
                  <a:cubicBezTo>
                    <a:pt x="6769" y="5960"/>
                    <a:pt x="6454" y="6518"/>
                    <a:pt x="5934" y="6842"/>
                  </a:cubicBezTo>
                  <a:lnTo>
                    <a:pt x="5793" y="6927"/>
                  </a:lnTo>
                  <a:cubicBezTo>
                    <a:pt x="5418" y="7158"/>
                    <a:pt x="4997" y="7274"/>
                    <a:pt x="4576" y="7274"/>
                  </a:cubicBezTo>
                  <a:cubicBezTo>
                    <a:pt x="4156" y="7274"/>
                    <a:pt x="3733" y="7160"/>
                    <a:pt x="3358" y="6927"/>
                  </a:cubicBezTo>
                  <a:lnTo>
                    <a:pt x="3218" y="6842"/>
                  </a:lnTo>
                  <a:cubicBezTo>
                    <a:pt x="2699" y="6518"/>
                    <a:pt x="2386" y="5960"/>
                    <a:pt x="2386" y="5343"/>
                  </a:cubicBezTo>
                  <a:lnTo>
                    <a:pt x="2386" y="3627"/>
                  </a:lnTo>
                  <a:lnTo>
                    <a:pt x="4082" y="3627"/>
                  </a:lnTo>
                  <a:cubicBezTo>
                    <a:pt x="4547" y="3627"/>
                    <a:pt x="4977" y="3376"/>
                    <a:pt x="5207" y="2974"/>
                  </a:cubicBezTo>
                  <a:cubicBezTo>
                    <a:pt x="5208" y="2971"/>
                    <a:pt x="5208" y="2969"/>
                    <a:pt x="5216" y="2969"/>
                  </a:cubicBezTo>
                  <a:close/>
                  <a:moveTo>
                    <a:pt x="7396" y="5502"/>
                  </a:moveTo>
                  <a:lnTo>
                    <a:pt x="7396" y="6378"/>
                  </a:lnTo>
                  <a:cubicBezTo>
                    <a:pt x="7400" y="6689"/>
                    <a:pt x="7515" y="6984"/>
                    <a:pt x="7723" y="7213"/>
                  </a:cubicBezTo>
                  <a:cubicBezTo>
                    <a:pt x="8013" y="7528"/>
                    <a:pt x="8042" y="8008"/>
                    <a:pt x="7787" y="8352"/>
                  </a:cubicBezTo>
                  <a:lnTo>
                    <a:pt x="7636" y="8557"/>
                  </a:lnTo>
                  <a:lnTo>
                    <a:pt x="5946" y="7921"/>
                  </a:lnTo>
                  <a:cubicBezTo>
                    <a:pt x="5882" y="7896"/>
                    <a:pt x="5838" y="7835"/>
                    <a:pt x="5838" y="7766"/>
                  </a:cubicBezTo>
                  <a:lnTo>
                    <a:pt x="5838" y="7286"/>
                  </a:lnTo>
                  <a:cubicBezTo>
                    <a:pt x="5882" y="7261"/>
                    <a:pt x="5925" y="7236"/>
                    <a:pt x="5966" y="7210"/>
                  </a:cubicBezTo>
                  <a:lnTo>
                    <a:pt x="6106" y="7124"/>
                  </a:lnTo>
                  <a:cubicBezTo>
                    <a:pt x="6680" y="6771"/>
                    <a:pt x="7039" y="6179"/>
                    <a:pt x="7092" y="5518"/>
                  </a:cubicBezTo>
                  <a:lnTo>
                    <a:pt x="7243" y="5518"/>
                  </a:lnTo>
                  <a:cubicBezTo>
                    <a:pt x="7297" y="5518"/>
                    <a:pt x="7348" y="5512"/>
                    <a:pt x="7396" y="5502"/>
                  </a:cubicBezTo>
                  <a:close/>
                  <a:moveTo>
                    <a:pt x="5507" y="7434"/>
                  </a:moveTo>
                  <a:lnTo>
                    <a:pt x="5507" y="7762"/>
                  </a:lnTo>
                  <a:cubicBezTo>
                    <a:pt x="5507" y="7970"/>
                    <a:pt x="5639" y="8159"/>
                    <a:pt x="5831" y="8232"/>
                  </a:cubicBezTo>
                  <a:lnTo>
                    <a:pt x="6504" y="8486"/>
                  </a:lnTo>
                  <a:lnTo>
                    <a:pt x="5301" y="9300"/>
                  </a:lnTo>
                  <a:cubicBezTo>
                    <a:pt x="5080" y="9449"/>
                    <a:pt x="4829" y="9524"/>
                    <a:pt x="4577" y="9524"/>
                  </a:cubicBezTo>
                  <a:cubicBezTo>
                    <a:pt x="4325" y="9524"/>
                    <a:pt x="4074" y="9449"/>
                    <a:pt x="3854" y="9300"/>
                  </a:cubicBezTo>
                  <a:lnTo>
                    <a:pt x="2649" y="8486"/>
                  </a:lnTo>
                  <a:lnTo>
                    <a:pt x="3324" y="8232"/>
                  </a:lnTo>
                  <a:cubicBezTo>
                    <a:pt x="3518" y="8159"/>
                    <a:pt x="3650" y="7972"/>
                    <a:pt x="3650" y="7762"/>
                  </a:cubicBezTo>
                  <a:lnTo>
                    <a:pt x="3650" y="7434"/>
                  </a:lnTo>
                  <a:cubicBezTo>
                    <a:pt x="3945" y="7545"/>
                    <a:pt x="4261" y="7604"/>
                    <a:pt x="4578" y="7604"/>
                  </a:cubicBezTo>
                  <a:cubicBezTo>
                    <a:pt x="4896" y="7604"/>
                    <a:pt x="5212" y="7545"/>
                    <a:pt x="5507" y="7434"/>
                  </a:cubicBezTo>
                  <a:close/>
                  <a:moveTo>
                    <a:pt x="2271" y="8631"/>
                  </a:moveTo>
                  <a:lnTo>
                    <a:pt x="3668" y="9579"/>
                  </a:lnTo>
                  <a:cubicBezTo>
                    <a:pt x="3810" y="9676"/>
                    <a:pt x="3963" y="9748"/>
                    <a:pt x="4123" y="9794"/>
                  </a:cubicBezTo>
                  <a:lnTo>
                    <a:pt x="3785" y="10018"/>
                  </a:lnTo>
                  <a:cubicBezTo>
                    <a:pt x="3707" y="10069"/>
                    <a:pt x="3619" y="10094"/>
                    <a:pt x="3532" y="10094"/>
                  </a:cubicBezTo>
                  <a:cubicBezTo>
                    <a:pt x="3411" y="10094"/>
                    <a:pt x="3291" y="10046"/>
                    <a:pt x="3204" y="9952"/>
                  </a:cubicBezTo>
                  <a:lnTo>
                    <a:pt x="2039" y="8719"/>
                  </a:lnTo>
                  <a:lnTo>
                    <a:pt x="2271" y="8631"/>
                  </a:lnTo>
                  <a:close/>
                  <a:moveTo>
                    <a:pt x="6881" y="8624"/>
                  </a:moveTo>
                  <a:lnTo>
                    <a:pt x="7112" y="8711"/>
                  </a:lnTo>
                  <a:lnTo>
                    <a:pt x="6694" y="9154"/>
                  </a:lnTo>
                  <a:cubicBezTo>
                    <a:pt x="6632" y="9220"/>
                    <a:pt x="6636" y="9326"/>
                    <a:pt x="6701" y="9389"/>
                  </a:cubicBezTo>
                  <a:cubicBezTo>
                    <a:pt x="6733" y="9421"/>
                    <a:pt x="6774" y="9433"/>
                    <a:pt x="6815" y="9433"/>
                  </a:cubicBezTo>
                  <a:cubicBezTo>
                    <a:pt x="6860" y="9433"/>
                    <a:pt x="6904" y="9415"/>
                    <a:pt x="6938" y="9380"/>
                  </a:cubicBezTo>
                  <a:lnTo>
                    <a:pt x="7450" y="8836"/>
                  </a:lnTo>
                  <a:lnTo>
                    <a:pt x="7574" y="8882"/>
                  </a:lnTo>
                  <a:cubicBezTo>
                    <a:pt x="8152" y="9101"/>
                    <a:pt x="8582" y="9614"/>
                    <a:pt x="8692" y="10220"/>
                  </a:cubicBezTo>
                  <a:lnTo>
                    <a:pt x="8781" y="10707"/>
                  </a:lnTo>
                  <a:cubicBezTo>
                    <a:pt x="8804" y="10798"/>
                    <a:pt x="8781" y="10880"/>
                    <a:pt x="8728" y="10946"/>
                  </a:cubicBezTo>
                  <a:cubicBezTo>
                    <a:pt x="8674" y="11009"/>
                    <a:pt x="8598" y="11045"/>
                    <a:pt x="8514" y="11045"/>
                  </a:cubicBezTo>
                  <a:lnTo>
                    <a:pt x="7364" y="11045"/>
                  </a:lnTo>
                  <a:lnTo>
                    <a:pt x="7240" y="10487"/>
                  </a:lnTo>
                  <a:cubicBezTo>
                    <a:pt x="7222" y="10410"/>
                    <a:pt x="7153" y="10356"/>
                    <a:pt x="7077" y="10356"/>
                  </a:cubicBezTo>
                  <a:cubicBezTo>
                    <a:pt x="7064" y="10356"/>
                    <a:pt x="7052" y="10358"/>
                    <a:pt x="7039" y="10361"/>
                  </a:cubicBezTo>
                  <a:cubicBezTo>
                    <a:pt x="6950" y="10380"/>
                    <a:pt x="6893" y="10469"/>
                    <a:pt x="6913" y="10560"/>
                  </a:cubicBezTo>
                  <a:lnTo>
                    <a:pt x="7021" y="11045"/>
                  </a:lnTo>
                  <a:lnTo>
                    <a:pt x="2132" y="11045"/>
                  </a:lnTo>
                  <a:lnTo>
                    <a:pt x="2240" y="10560"/>
                  </a:lnTo>
                  <a:cubicBezTo>
                    <a:pt x="2260" y="10471"/>
                    <a:pt x="2205" y="10380"/>
                    <a:pt x="2114" y="10361"/>
                  </a:cubicBezTo>
                  <a:cubicBezTo>
                    <a:pt x="2102" y="10358"/>
                    <a:pt x="2090" y="10357"/>
                    <a:pt x="2078" y="10357"/>
                  </a:cubicBezTo>
                  <a:cubicBezTo>
                    <a:pt x="2002" y="10357"/>
                    <a:pt x="1932" y="10409"/>
                    <a:pt x="1913" y="10487"/>
                  </a:cubicBezTo>
                  <a:lnTo>
                    <a:pt x="1787" y="11045"/>
                  </a:lnTo>
                  <a:lnTo>
                    <a:pt x="637" y="11045"/>
                  </a:lnTo>
                  <a:cubicBezTo>
                    <a:pt x="554" y="11045"/>
                    <a:pt x="477" y="11009"/>
                    <a:pt x="424" y="10946"/>
                  </a:cubicBezTo>
                  <a:cubicBezTo>
                    <a:pt x="371" y="10880"/>
                    <a:pt x="347" y="10798"/>
                    <a:pt x="363" y="10716"/>
                  </a:cubicBezTo>
                  <a:lnTo>
                    <a:pt x="452" y="10229"/>
                  </a:lnTo>
                  <a:cubicBezTo>
                    <a:pt x="490" y="10030"/>
                    <a:pt x="559" y="9838"/>
                    <a:pt x="660" y="9661"/>
                  </a:cubicBezTo>
                  <a:cubicBezTo>
                    <a:pt x="865" y="9307"/>
                    <a:pt x="1188" y="9035"/>
                    <a:pt x="1570" y="8889"/>
                  </a:cubicBezTo>
                  <a:lnTo>
                    <a:pt x="1695" y="8843"/>
                  </a:lnTo>
                  <a:lnTo>
                    <a:pt x="2953" y="10176"/>
                  </a:lnTo>
                  <a:cubicBezTo>
                    <a:pt x="3108" y="10338"/>
                    <a:pt x="3316" y="10423"/>
                    <a:pt x="3527" y="10423"/>
                  </a:cubicBezTo>
                  <a:cubicBezTo>
                    <a:pt x="3678" y="10423"/>
                    <a:pt x="3829" y="10379"/>
                    <a:pt x="3963" y="10290"/>
                  </a:cubicBezTo>
                  <a:lnTo>
                    <a:pt x="4570" y="9884"/>
                  </a:lnTo>
                  <a:lnTo>
                    <a:pt x="5180" y="10290"/>
                  </a:lnTo>
                  <a:cubicBezTo>
                    <a:pt x="5313" y="10379"/>
                    <a:pt x="5466" y="10421"/>
                    <a:pt x="5615" y="10421"/>
                  </a:cubicBezTo>
                  <a:cubicBezTo>
                    <a:pt x="5827" y="10421"/>
                    <a:pt x="6035" y="10336"/>
                    <a:pt x="6188" y="10174"/>
                  </a:cubicBezTo>
                  <a:lnTo>
                    <a:pt x="6502" y="9844"/>
                  </a:lnTo>
                  <a:cubicBezTo>
                    <a:pt x="6565" y="9776"/>
                    <a:pt x="6561" y="9669"/>
                    <a:pt x="6495" y="9607"/>
                  </a:cubicBezTo>
                  <a:cubicBezTo>
                    <a:pt x="6463" y="9577"/>
                    <a:pt x="6421" y="9562"/>
                    <a:pt x="6379" y="9562"/>
                  </a:cubicBezTo>
                  <a:cubicBezTo>
                    <a:pt x="6335" y="9562"/>
                    <a:pt x="6291" y="9579"/>
                    <a:pt x="6259" y="9614"/>
                  </a:cubicBezTo>
                  <a:lnTo>
                    <a:pt x="5946" y="9945"/>
                  </a:lnTo>
                  <a:cubicBezTo>
                    <a:pt x="5857" y="10039"/>
                    <a:pt x="5737" y="10087"/>
                    <a:pt x="5616" y="10087"/>
                  </a:cubicBezTo>
                  <a:cubicBezTo>
                    <a:pt x="5529" y="10087"/>
                    <a:pt x="5442" y="10062"/>
                    <a:pt x="5365" y="10011"/>
                  </a:cubicBezTo>
                  <a:lnTo>
                    <a:pt x="5027" y="9787"/>
                  </a:lnTo>
                  <a:cubicBezTo>
                    <a:pt x="5184" y="9740"/>
                    <a:pt x="5338" y="9669"/>
                    <a:pt x="5482" y="9572"/>
                  </a:cubicBezTo>
                  <a:lnTo>
                    <a:pt x="6881" y="8624"/>
                  </a:lnTo>
                  <a:close/>
                  <a:moveTo>
                    <a:pt x="4183" y="1"/>
                  </a:moveTo>
                  <a:cubicBezTo>
                    <a:pt x="2637" y="1"/>
                    <a:pt x="1380" y="1259"/>
                    <a:pt x="1380" y="2802"/>
                  </a:cubicBezTo>
                  <a:lnTo>
                    <a:pt x="1380" y="4222"/>
                  </a:lnTo>
                  <a:cubicBezTo>
                    <a:pt x="1241" y="4361"/>
                    <a:pt x="1153" y="4551"/>
                    <a:pt x="1153" y="4762"/>
                  </a:cubicBezTo>
                  <a:cubicBezTo>
                    <a:pt x="1153" y="4974"/>
                    <a:pt x="1238" y="5164"/>
                    <a:pt x="1380" y="5303"/>
                  </a:cubicBezTo>
                  <a:lnTo>
                    <a:pt x="1380" y="6378"/>
                  </a:lnTo>
                  <a:cubicBezTo>
                    <a:pt x="1380" y="6604"/>
                    <a:pt x="1297" y="6819"/>
                    <a:pt x="1144" y="6986"/>
                  </a:cubicBezTo>
                  <a:cubicBezTo>
                    <a:pt x="808" y="7350"/>
                    <a:pt x="722" y="7876"/>
                    <a:pt x="925" y="8328"/>
                  </a:cubicBezTo>
                  <a:cubicBezTo>
                    <a:pt x="954" y="8390"/>
                    <a:pt x="1014" y="8425"/>
                    <a:pt x="1076" y="8425"/>
                  </a:cubicBezTo>
                  <a:cubicBezTo>
                    <a:pt x="1099" y="8425"/>
                    <a:pt x="1122" y="8422"/>
                    <a:pt x="1145" y="8409"/>
                  </a:cubicBezTo>
                  <a:cubicBezTo>
                    <a:pt x="1231" y="8372"/>
                    <a:pt x="1268" y="8274"/>
                    <a:pt x="1231" y="8191"/>
                  </a:cubicBezTo>
                  <a:cubicBezTo>
                    <a:pt x="1081" y="7862"/>
                    <a:pt x="1144" y="7476"/>
                    <a:pt x="1387" y="7213"/>
                  </a:cubicBezTo>
                  <a:cubicBezTo>
                    <a:pt x="1597" y="6984"/>
                    <a:pt x="1712" y="6689"/>
                    <a:pt x="1712" y="6378"/>
                  </a:cubicBezTo>
                  <a:lnTo>
                    <a:pt x="1712" y="5493"/>
                  </a:lnTo>
                  <a:cubicBezTo>
                    <a:pt x="1775" y="5509"/>
                    <a:pt x="1839" y="5518"/>
                    <a:pt x="1906" y="5518"/>
                  </a:cubicBezTo>
                  <a:lnTo>
                    <a:pt x="2057" y="5518"/>
                  </a:lnTo>
                  <a:cubicBezTo>
                    <a:pt x="2111" y="6179"/>
                    <a:pt x="2470" y="6771"/>
                    <a:pt x="3044" y="7124"/>
                  </a:cubicBezTo>
                  <a:lnTo>
                    <a:pt x="3182" y="7210"/>
                  </a:lnTo>
                  <a:cubicBezTo>
                    <a:pt x="3225" y="7236"/>
                    <a:pt x="3269" y="7261"/>
                    <a:pt x="3312" y="7286"/>
                  </a:cubicBezTo>
                  <a:lnTo>
                    <a:pt x="3312" y="7766"/>
                  </a:lnTo>
                  <a:cubicBezTo>
                    <a:pt x="3312" y="7835"/>
                    <a:pt x="3268" y="7896"/>
                    <a:pt x="3204" y="7921"/>
                  </a:cubicBezTo>
                  <a:lnTo>
                    <a:pt x="1453" y="8582"/>
                  </a:lnTo>
                  <a:cubicBezTo>
                    <a:pt x="1000" y="8752"/>
                    <a:pt x="614" y="9076"/>
                    <a:pt x="372" y="9495"/>
                  </a:cubicBezTo>
                  <a:cubicBezTo>
                    <a:pt x="250" y="9705"/>
                    <a:pt x="168" y="9934"/>
                    <a:pt x="124" y="10171"/>
                  </a:cubicBezTo>
                  <a:lnTo>
                    <a:pt x="35" y="10658"/>
                  </a:lnTo>
                  <a:cubicBezTo>
                    <a:pt x="1" y="10837"/>
                    <a:pt x="51" y="11020"/>
                    <a:pt x="166" y="11161"/>
                  </a:cubicBezTo>
                  <a:cubicBezTo>
                    <a:pt x="282" y="11299"/>
                    <a:pt x="452" y="11379"/>
                    <a:pt x="635" y="11379"/>
                  </a:cubicBezTo>
                  <a:lnTo>
                    <a:pt x="8511" y="11379"/>
                  </a:lnTo>
                  <a:cubicBezTo>
                    <a:pt x="8692" y="11379"/>
                    <a:pt x="8864" y="11299"/>
                    <a:pt x="8980" y="11161"/>
                  </a:cubicBezTo>
                  <a:cubicBezTo>
                    <a:pt x="9101" y="11018"/>
                    <a:pt x="9151" y="10835"/>
                    <a:pt x="9117" y="10656"/>
                  </a:cubicBezTo>
                  <a:lnTo>
                    <a:pt x="9028" y="10169"/>
                  </a:lnTo>
                  <a:cubicBezTo>
                    <a:pt x="8912" y="9538"/>
                    <a:pt x="8509" y="8994"/>
                    <a:pt x="7951" y="8694"/>
                  </a:cubicBezTo>
                  <a:lnTo>
                    <a:pt x="8058" y="8548"/>
                  </a:lnTo>
                  <a:cubicBezTo>
                    <a:pt x="8404" y="8075"/>
                    <a:pt x="8365" y="7418"/>
                    <a:pt x="7969" y="6986"/>
                  </a:cubicBezTo>
                  <a:cubicBezTo>
                    <a:pt x="7816" y="6819"/>
                    <a:pt x="7730" y="6604"/>
                    <a:pt x="7730" y="6378"/>
                  </a:cubicBezTo>
                  <a:lnTo>
                    <a:pt x="7730" y="5338"/>
                  </a:lnTo>
                  <a:cubicBezTo>
                    <a:pt x="7892" y="5199"/>
                    <a:pt x="7997" y="4993"/>
                    <a:pt x="7997" y="4762"/>
                  </a:cubicBezTo>
                  <a:cubicBezTo>
                    <a:pt x="7997" y="4531"/>
                    <a:pt x="7892" y="4325"/>
                    <a:pt x="7730" y="4186"/>
                  </a:cubicBezTo>
                  <a:lnTo>
                    <a:pt x="7730" y="2802"/>
                  </a:lnTo>
                  <a:cubicBezTo>
                    <a:pt x="7730" y="2126"/>
                    <a:pt x="7489" y="1476"/>
                    <a:pt x="7046" y="968"/>
                  </a:cubicBezTo>
                  <a:cubicBezTo>
                    <a:pt x="7013" y="929"/>
                    <a:pt x="6966" y="910"/>
                    <a:pt x="6918" y="910"/>
                  </a:cubicBezTo>
                  <a:cubicBezTo>
                    <a:pt x="6880" y="910"/>
                    <a:pt x="6841" y="923"/>
                    <a:pt x="6810" y="950"/>
                  </a:cubicBezTo>
                  <a:cubicBezTo>
                    <a:pt x="6742" y="1010"/>
                    <a:pt x="6733" y="1113"/>
                    <a:pt x="6792" y="1184"/>
                  </a:cubicBezTo>
                  <a:cubicBezTo>
                    <a:pt x="7181" y="1634"/>
                    <a:pt x="7395" y="2206"/>
                    <a:pt x="7395" y="2802"/>
                  </a:cubicBezTo>
                  <a:lnTo>
                    <a:pt x="7395" y="3289"/>
                  </a:lnTo>
                  <a:lnTo>
                    <a:pt x="6346" y="3289"/>
                  </a:lnTo>
                  <a:cubicBezTo>
                    <a:pt x="6003" y="3289"/>
                    <a:pt x="5683" y="3102"/>
                    <a:pt x="5511" y="2805"/>
                  </a:cubicBezTo>
                  <a:cubicBezTo>
                    <a:pt x="5448" y="2695"/>
                    <a:pt x="5338" y="2631"/>
                    <a:pt x="5214" y="2631"/>
                  </a:cubicBezTo>
                  <a:cubicBezTo>
                    <a:pt x="5089" y="2631"/>
                    <a:pt x="4977" y="2695"/>
                    <a:pt x="4915" y="2805"/>
                  </a:cubicBezTo>
                  <a:cubicBezTo>
                    <a:pt x="4745" y="3104"/>
                    <a:pt x="4425" y="3289"/>
                    <a:pt x="4080" y="3289"/>
                  </a:cubicBezTo>
                  <a:lnTo>
                    <a:pt x="1714" y="3289"/>
                  </a:lnTo>
                  <a:lnTo>
                    <a:pt x="1714" y="2802"/>
                  </a:lnTo>
                  <a:cubicBezTo>
                    <a:pt x="1714" y="1440"/>
                    <a:pt x="2823" y="335"/>
                    <a:pt x="4183" y="335"/>
                  </a:cubicBezTo>
                  <a:lnTo>
                    <a:pt x="4928" y="335"/>
                  </a:lnTo>
                  <a:cubicBezTo>
                    <a:pt x="5422" y="335"/>
                    <a:pt x="5900" y="481"/>
                    <a:pt x="6309" y="756"/>
                  </a:cubicBezTo>
                  <a:cubicBezTo>
                    <a:pt x="6337" y="776"/>
                    <a:pt x="6370" y="785"/>
                    <a:pt x="6402" y="785"/>
                  </a:cubicBezTo>
                  <a:cubicBezTo>
                    <a:pt x="6455" y="785"/>
                    <a:pt x="6508" y="759"/>
                    <a:pt x="6540" y="712"/>
                  </a:cubicBezTo>
                  <a:cubicBezTo>
                    <a:pt x="6591" y="637"/>
                    <a:pt x="6570" y="532"/>
                    <a:pt x="6495" y="481"/>
                  </a:cubicBezTo>
                  <a:cubicBezTo>
                    <a:pt x="6031" y="168"/>
                    <a:pt x="5489" y="1"/>
                    <a:pt x="4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1" name="Google Shape;5641;p78"/>
          <p:cNvGrpSpPr/>
          <p:nvPr/>
        </p:nvGrpSpPr>
        <p:grpSpPr>
          <a:xfrm>
            <a:off x="2572686" y="3398719"/>
            <a:ext cx="343204" cy="289174"/>
            <a:chOff x="2572686" y="3322519"/>
            <a:chExt cx="343204" cy="289174"/>
          </a:xfrm>
        </p:grpSpPr>
        <p:sp>
          <p:nvSpPr>
            <p:cNvPr id="5642" name="Google Shape;5642;p78"/>
            <p:cNvSpPr/>
            <p:nvPr/>
          </p:nvSpPr>
          <p:spPr>
            <a:xfrm>
              <a:off x="2597703" y="3346960"/>
              <a:ext cx="293233" cy="86758"/>
            </a:xfrm>
            <a:custGeom>
              <a:avLst/>
              <a:gdLst/>
              <a:ahLst/>
              <a:cxnLst/>
              <a:rect l="l" t="t" r="r" b="b"/>
              <a:pathLst>
                <a:path w="10187" h="3014" extrusionOk="0">
                  <a:moveTo>
                    <a:pt x="2236" y="1"/>
                  </a:moveTo>
                  <a:lnTo>
                    <a:pt x="1161" y="962"/>
                  </a:lnTo>
                  <a:cubicBezTo>
                    <a:pt x="727" y="1351"/>
                    <a:pt x="383" y="1797"/>
                    <a:pt x="125" y="2279"/>
                  </a:cubicBezTo>
                  <a:cubicBezTo>
                    <a:pt x="0" y="2516"/>
                    <a:pt x="647" y="3013"/>
                    <a:pt x="647" y="3013"/>
                  </a:cubicBezTo>
                  <a:lnTo>
                    <a:pt x="9520" y="3013"/>
                  </a:lnTo>
                  <a:cubicBezTo>
                    <a:pt x="9520" y="3013"/>
                    <a:pt x="10186" y="2517"/>
                    <a:pt x="10060" y="2279"/>
                  </a:cubicBezTo>
                  <a:cubicBezTo>
                    <a:pt x="9804" y="1797"/>
                    <a:pt x="9461" y="1348"/>
                    <a:pt x="9026" y="962"/>
                  </a:cubicBezTo>
                  <a:lnTo>
                    <a:pt x="79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78"/>
            <p:cNvSpPr/>
            <p:nvPr/>
          </p:nvSpPr>
          <p:spPr>
            <a:xfrm>
              <a:off x="2599804" y="3346960"/>
              <a:ext cx="256043" cy="76827"/>
            </a:xfrm>
            <a:custGeom>
              <a:avLst/>
              <a:gdLst/>
              <a:ahLst/>
              <a:cxnLst/>
              <a:rect l="l" t="t" r="r" b="b"/>
              <a:pathLst>
                <a:path w="8895" h="2669" extrusionOk="0">
                  <a:moveTo>
                    <a:pt x="2165" y="1"/>
                  </a:moveTo>
                  <a:lnTo>
                    <a:pt x="1090" y="962"/>
                  </a:lnTo>
                  <a:cubicBezTo>
                    <a:pt x="656" y="1351"/>
                    <a:pt x="311" y="1797"/>
                    <a:pt x="54" y="2279"/>
                  </a:cubicBezTo>
                  <a:cubicBezTo>
                    <a:pt x="0" y="2382"/>
                    <a:pt x="89" y="2532"/>
                    <a:pt x="208" y="2668"/>
                  </a:cubicBezTo>
                  <a:lnTo>
                    <a:pt x="596" y="2668"/>
                  </a:lnTo>
                  <a:cubicBezTo>
                    <a:pt x="585" y="2640"/>
                    <a:pt x="585" y="2608"/>
                    <a:pt x="601" y="2578"/>
                  </a:cubicBezTo>
                  <a:cubicBezTo>
                    <a:pt x="951" y="1920"/>
                    <a:pt x="1289" y="1481"/>
                    <a:pt x="1525" y="1222"/>
                  </a:cubicBezTo>
                  <a:cubicBezTo>
                    <a:pt x="1703" y="1024"/>
                    <a:pt x="1955" y="911"/>
                    <a:pt x="2220" y="911"/>
                  </a:cubicBezTo>
                  <a:lnTo>
                    <a:pt x="8894" y="909"/>
                  </a:lnTo>
                  <a:lnTo>
                    <a:pt x="7879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78"/>
            <p:cNvSpPr/>
            <p:nvPr/>
          </p:nvSpPr>
          <p:spPr>
            <a:xfrm>
              <a:off x="2572772" y="3411214"/>
              <a:ext cx="343117" cy="195680"/>
            </a:xfrm>
            <a:custGeom>
              <a:avLst/>
              <a:gdLst/>
              <a:ahLst/>
              <a:cxnLst/>
              <a:rect l="l" t="t" r="r" b="b"/>
              <a:pathLst>
                <a:path w="11920" h="6798" extrusionOk="0">
                  <a:moveTo>
                    <a:pt x="2506" y="0"/>
                  </a:moveTo>
                  <a:cubicBezTo>
                    <a:pt x="2398" y="0"/>
                    <a:pt x="2291" y="32"/>
                    <a:pt x="2198" y="95"/>
                  </a:cubicBezTo>
                  <a:lnTo>
                    <a:pt x="1951" y="259"/>
                  </a:lnTo>
                  <a:cubicBezTo>
                    <a:pt x="1857" y="321"/>
                    <a:pt x="1749" y="352"/>
                    <a:pt x="1641" y="352"/>
                  </a:cubicBezTo>
                  <a:cubicBezTo>
                    <a:pt x="1533" y="352"/>
                    <a:pt x="1425" y="321"/>
                    <a:pt x="1332" y="259"/>
                  </a:cubicBezTo>
                  <a:lnTo>
                    <a:pt x="1087" y="95"/>
                  </a:lnTo>
                  <a:cubicBezTo>
                    <a:pt x="1060" y="77"/>
                    <a:pt x="1028" y="61"/>
                    <a:pt x="1000" y="47"/>
                  </a:cubicBezTo>
                  <a:lnTo>
                    <a:pt x="1000" y="47"/>
                  </a:lnTo>
                  <a:cubicBezTo>
                    <a:pt x="1" y="1922"/>
                    <a:pt x="344" y="4329"/>
                    <a:pt x="2029" y="5834"/>
                  </a:cubicBezTo>
                  <a:lnTo>
                    <a:pt x="2445" y="6209"/>
                  </a:lnTo>
                  <a:cubicBezTo>
                    <a:pt x="2868" y="6588"/>
                    <a:pt x="3417" y="6797"/>
                    <a:pt x="3986" y="6797"/>
                  </a:cubicBezTo>
                  <a:lnTo>
                    <a:pt x="7933" y="6797"/>
                  </a:lnTo>
                  <a:cubicBezTo>
                    <a:pt x="8502" y="6797"/>
                    <a:pt x="9051" y="6588"/>
                    <a:pt x="9476" y="6209"/>
                  </a:cubicBezTo>
                  <a:lnTo>
                    <a:pt x="9890" y="5834"/>
                  </a:lnTo>
                  <a:cubicBezTo>
                    <a:pt x="11575" y="4329"/>
                    <a:pt x="11920" y="1922"/>
                    <a:pt x="10926" y="47"/>
                  </a:cubicBezTo>
                  <a:lnTo>
                    <a:pt x="10926" y="47"/>
                  </a:lnTo>
                  <a:cubicBezTo>
                    <a:pt x="10898" y="61"/>
                    <a:pt x="10866" y="77"/>
                    <a:pt x="10839" y="95"/>
                  </a:cubicBezTo>
                  <a:lnTo>
                    <a:pt x="10592" y="259"/>
                  </a:lnTo>
                  <a:cubicBezTo>
                    <a:pt x="10499" y="321"/>
                    <a:pt x="10391" y="352"/>
                    <a:pt x="10284" y="352"/>
                  </a:cubicBezTo>
                  <a:cubicBezTo>
                    <a:pt x="10176" y="352"/>
                    <a:pt x="10069" y="321"/>
                    <a:pt x="9975" y="259"/>
                  </a:cubicBezTo>
                  <a:lnTo>
                    <a:pt x="9728" y="95"/>
                  </a:lnTo>
                  <a:cubicBezTo>
                    <a:pt x="9635" y="32"/>
                    <a:pt x="9527" y="0"/>
                    <a:pt x="9420" y="0"/>
                  </a:cubicBezTo>
                  <a:cubicBezTo>
                    <a:pt x="9312" y="0"/>
                    <a:pt x="9205" y="32"/>
                    <a:pt x="9111" y="95"/>
                  </a:cubicBezTo>
                  <a:lnTo>
                    <a:pt x="8864" y="259"/>
                  </a:lnTo>
                  <a:cubicBezTo>
                    <a:pt x="8771" y="321"/>
                    <a:pt x="8663" y="352"/>
                    <a:pt x="8555" y="352"/>
                  </a:cubicBezTo>
                  <a:cubicBezTo>
                    <a:pt x="8447" y="352"/>
                    <a:pt x="8339" y="321"/>
                    <a:pt x="8246" y="259"/>
                  </a:cubicBezTo>
                  <a:lnTo>
                    <a:pt x="8001" y="95"/>
                  </a:lnTo>
                  <a:cubicBezTo>
                    <a:pt x="7907" y="32"/>
                    <a:pt x="7799" y="0"/>
                    <a:pt x="7691" y="0"/>
                  </a:cubicBezTo>
                  <a:cubicBezTo>
                    <a:pt x="7583" y="0"/>
                    <a:pt x="7475" y="32"/>
                    <a:pt x="7382" y="95"/>
                  </a:cubicBezTo>
                  <a:lnTo>
                    <a:pt x="7135" y="259"/>
                  </a:lnTo>
                  <a:cubicBezTo>
                    <a:pt x="7042" y="321"/>
                    <a:pt x="6934" y="352"/>
                    <a:pt x="6827" y="352"/>
                  </a:cubicBezTo>
                  <a:cubicBezTo>
                    <a:pt x="6719" y="352"/>
                    <a:pt x="6612" y="321"/>
                    <a:pt x="6518" y="259"/>
                  </a:cubicBezTo>
                  <a:lnTo>
                    <a:pt x="6271" y="95"/>
                  </a:lnTo>
                  <a:cubicBezTo>
                    <a:pt x="6178" y="32"/>
                    <a:pt x="6070" y="0"/>
                    <a:pt x="5963" y="0"/>
                  </a:cubicBezTo>
                  <a:cubicBezTo>
                    <a:pt x="5855" y="0"/>
                    <a:pt x="5748" y="32"/>
                    <a:pt x="5655" y="95"/>
                  </a:cubicBezTo>
                  <a:lnTo>
                    <a:pt x="5408" y="259"/>
                  </a:lnTo>
                  <a:cubicBezTo>
                    <a:pt x="5314" y="321"/>
                    <a:pt x="5206" y="352"/>
                    <a:pt x="5098" y="352"/>
                  </a:cubicBezTo>
                  <a:cubicBezTo>
                    <a:pt x="4990" y="352"/>
                    <a:pt x="4882" y="321"/>
                    <a:pt x="4789" y="259"/>
                  </a:cubicBezTo>
                  <a:lnTo>
                    <a:pt x="4544" y="95"/>
                  </a:lnTo>
                  <a:cubicBezTo>
                    <a:pt x="4450" y="32"/>
                    <a:pt x="4342" y="0"/>
                    <a:pt x="4234" y="0"/>
                  </a:cubicBezTo>
                  <a:cubicBezTo>
                    <a:pt x="4126" y="0"/>
                    <a:pt x="4019" y="32"/>
                    <a:pt x="3925" y="95"/>
                  </a:cubicBezTo>
                  <a:lnTo>
                    <a:pt x="3678" y="259"/>
                  </a:lnTo>
                  <a:cubicBezTo>
                    <a:pt x="3585" y="321"/>
                    <a:pt x="3477" y="352"/>
                    <a:pt x="3370" y="352"/>
                  </a:cubicBezTo>
                  <a:cubicBezTo>
                    <a:pt x="3262" y="352"/>
                    <a:pt x="3155" y="321"/>
                    <a:pt x="3061" y="259"/>
                  </a:cubicBezTo>
                  <a:lnTo>
                    <a:pt x="2814" y="95"/>
                  </a:lnTo>
                  <a:cubicBezTo>
                    <a:pt x="2721" y="32"/>
                    <a:pt x="2614" y="0"/>
                    <a:pt x="2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78"/>
            <p:cNvSpPr/>
            <p:nvPr/>
          </p:nvSpPr>
          <p:spPr>
            <a:xfrm>
              <a:off x="2812748" y="3473396"/>
              <a:ext cx="40098" cy="119487"/>
            </a:xfrm>
            <a:custGeom>
              <a:avLst/>
              <a:gdLst/>
              <a:ahLst/>
              <a:cxnLst/>
              <a:rect l="l" t="t" r="r" b="b"/>
              <a:pathLst>
                <a:path w="1393" h="4151" extrusionOk="0">
                  <a:moveTo>
                    <a:pt x="1053" y="1"/>
                  </a:moveTo>
                  <a:cubicBezTo>
                    <a:pt x="988" y="1"/>
                    <a:pt x="922" y="21"/>
                    <a:pt x="866" y="64"/>
                  </a:cubicBezTo>
                  <a:cubicBezTo>
                    <a:pt x="507" y="349"/>
                    <a:pt x="413" y="859"/>
                    <a:pt x="651" y="1252"/>
                  </a:cubicBezTo>
                  <a:cubicBezTo>
                    <a:pt x="729" y="1380"/>
                    <a:pt x="704" y="1545"/>
                    <a:pt x="591" y="1644"/>
                  </a:cubicBezTo>
                  <a:lnTo>
                    <a:pt x="527" y="1699"/>
                  </a:lnTo>
                  <a:cubicBezTo>
                    <a:pt x="205" y="1986"/>
                    <a:pt x="127" y="2464"/>
                    <a:pt x="340" y="2837"/>
                  </a:cubicBezTo>
                  <a:lnTo>
                    <a:pt x="361" y="2878"/>
                  </a:lnTo>
                  <a:cubicBezTo>
                    <a:pt x="418" y="2970"/>
                    <a:pt x="418" y="3084"/>
                    <a:pt x="367" y="3180"/>
                  </a:cubicBezTo>
                  <a:lnTo>
                    <a:pt x="81" y="3708"/>
                  </a:lnTo>
                  <a:cubicBezTo>
                    <a:pt x="1" y="3854"/>
                    <a:pt x="54" y="4035"/>
                    <a:pt x="200" y="4115"/>
                  </a:cubicBezTo>
                  <a:cubicBezTo>
                    <a:pt x="232" y="4131"/>
                    <a:pt x="262" y="4142"/>
                    <a:pt x="294" y="4147"/>
                  </a:cubicBezTo>
                  <a:cubicBezTo>
                    <a:pt x="310" y="4149"/>
                    <a:pt x="325" y="4151"/>
                    <a:pt x="341" y="4151"/>
                  </a:cubicBezTo>
                  <a:cubicBezTo>
                    <a:pt x="449" y="4151"/>
                    <a:pt x="552" y="4093"/>
                    <a:pt x="607" y="3992"/>
                  </a:cubicBezTo>
                  <a:lnTo>
                    <a:pt x="893" y="3464"/>
                  </a:lnTo>
                  <a:cubicBezTo>
                    <a:pt x="1044" y="3184"/>
                    <a:pt x="1040" y="2851"/>
                    <a:pt x="882" y="2576"/>
                  </a:cubicBezTo>
                  <a:lnTo>
                    <a:pt x="859" y="2535"/>
                  </a:lnTo>
                  <a:cubicBezTo>
                    <a:pt x="788" y="2409"/>
                    <a:pt x="815" y="2247"/>
                    <a:pt x="925" y="2149"/>
                  </a:cubicBezTo>
                  <a:lnTo>
                    <a:pt x="989" y="2094"/>
                  </a:lnTo>
                  <a:cubicBezTo>
                    <a:pt x="1319" y="1803"/>
                    <a:pt x="1392" y="1317"/>
                    <a:pt x="1166" y="941"/>
                  </a:cubicBezTo>
                  <a:cubicBezTo>
                    <a:pt x="1086" y="807"/>
                    <a:pt x="1117" y="633"/>
                    <a:pt x="1239" y="535"/>
                  </a:cubicBezTo>
                  <a:cubicBezTo>
                    <a:pt x="1369" y="434"/>
                    <a:pt x="1390" y="246"/>
                    <a:pt x="1289" y="114"/>
                  </a:cubicBezTo>
                  <a:cubicBezTo>
                    <a:pt x="1230" y="39"/>
                    <a:pt x="1142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78"/>
            <p:cNvSpPr/>
            <p:nvPr/>
          </p:nvSpPr>
          <p:spPr>
            <a:xfrm>
              <a:off x="2767983" y="3481341"/>
              <a:ext cx="33016" cy="118220"/>
            </a:xfrm>
            <a:custGeom>
              <a:avLst/>
              <a:gdLst/>
              <a:ahLst/>
              <a:cxnLst/>
              <a:rect l="l" t="t" r="r" b="b"/>
              <a:pathLst>
                <a:path w="1147" h="4107" extrusionOk="0">
                  <a:moveTo>
                    <a:pt x="373" y="0"/>
                  </a:moveTo>
                  <a:cubicBezTo>
                    <a:pt x="326" y="0"/>
                    <a:pt x="279" y="11"/>
                    <a:pt x="235" y="34"/>
                  </a:cubicBezTo>
                  <a:cubicBezTo>
                    <a:pt x="89" y="108"/>
                    <a:pt x="31" y="291"/>
                    <a:pt x="107" y="437"/>
                  </a:cubicBezTo>
                  <a:lnTo>
                    <a:pt x="347" y="905"/>
                  </a:lnTo>
                  <a:cubicBezTo>
                    <a:pt x="429" y="1064"/>
                    <a:pt x="413" y="1260"/>
                    <a:pt x="304" y="1404"/>
                  </a:cubicBezTo>
                  <a:cubicBezTo>
                    <a:pt x="0" y="1811"/>
                    <a:pt x="18" y="2364"/>
                    <a:pt x="349" y="2748"/>
                  </a:cubicBezTo>
                  <a:lnTo>
                    <a:pt x="395" y="2801"/>
                  </a:lnTo>
                  <a:cubicBezTo>
                    <a:pt x="486" y="2908"/>
                    <a:pt x="526" y="3048"/>
                    <a:pt x="503" y="3185"/>
                  </a:cubicBezTo>
                  <a:lnTo>
                    <a:pt x="411" y="3759"/>
                  </a:lnTo>
                  <a:cubicBezTo>
                    <a:pt x="384" y="3922"/>
                    <a:pt x="494" y="4077"/>
                    <a:pt x="660" y="4104"/>
                  </a:cubicBezTo>
                  <a:cubicBezTo>
                    <a:pt x="677" y="4105"/>
                    <a:pt x="694" y="4106"/>
                    <a:pt x="711" y="4106"/>
                  </a:cubicBezTo>
                  <a:cubicBezTo>
                    <a:pt x="717" y="4106"/>
                    <a:pt x="724" y="4106"/>
                    <a:pt x="731" y="4105"/>
                  </a:cubicBezTo>
                  <a:cubicBezTo>
                    <a:pt x="866" y="4095"/>
                    <a:pt x="981" y="3992"/>
                    <a:pt x="1005" y="3858"/>
                  </a:cubicBezTo>
                  <a:lnTo>
                    <a:pt x="1097" y="3286"/>
                  </a:lnTo>
                  <a:cubicBezTo>
                    <a:pt x="1147" y="2970"/>
                    <a:pt x="1058" y="2652"/>
                    <a:pt x="850" y="2412"/>
                  </a:cubicBezTo>
                  <a:lnTo>
                    <a:pt x="804" y="2358"/>
                  </a:lnTo>
                  <a:cubicBezTo>
                    <a:pt x="658" y="2188"/>
                    <a:pt x="651" y="1946"/>
                    <a:pt x="784" y="1767"/>
                  </a:cubicBezTo>
                  <a:cubicBezTo>
                    <a:pt x="1031" y="1439"/>
                    <a:pt x="1067" y="993"/>
                    <a:pt x="880" y="629"/>
                  </a:cubicBezTo>
                  <a:lnTo>
                    <a:pt x="640" y="162"/>
                  </a:lnTo>
                  <a:cubicBezTo>
                    <a:pt x="587" y="59"/>
                    <a:pt x="481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78"/>
            <p:cNvSpPr/>
            <p:nvPr/>
          </p:nvSpPr>
          <p:spPr>
            <a:xfrm>
              <a:off x="2572686" y="3412596"/>
              <a:ext cx="134771" cy="194356"/>
            </a:xfrm>
            <a:custGeom>
              <a:avLst/>
              <a:gdLst/>
              <a:ahLst/>
              <a:cxnLst/>
              <a:rect l="l" t="t" r="r" b="b"/>
              <a:pathLst>
                <a:path w="4682" h="6752" extrusionOk="0">
                  <a:moveTo>
                    <a:pt x="996" y="1"/>
                  </a:moveTo>
                  <a:cubicBezTo>
                    <a:pt x="0" y="1876"/>
                    <a:pt x="345" y="4282"/>
                    <a:pt x="2032" y="5790"/>
                  </a:cubicBezTo>
                  <a:lnTo>
                    <a:pt x="2448" y="6163"/>
                  </a:lnTo>
                  <a:cubicBezTo>
                    <a:pt x="2871" y="6541"/>
                    <a:pt x="3420" y="6751"/>
                    <a:pt x="3989" y="6751"/>
                  </a:cubicBezTo>
                  <a:lnTo>
                    <a:pt x="4682" y="6751"/>
                  </a:lnTo>
                  <a:cubicBezTo>
                    <a:pt x="4113" y="6751"/>
                    <a:pt x="3564" y="6541"/>
                    <a:pt x="3139" y="6163"/>
                  </a:cubicBezTo>
                  <a:lnTo>
                    <a:pt x="2725" y="5786"/>
                  </a:lnTo>
                  <a:cubicBezTo>
                    <a:pt x="1127" y="4359"/>
                    <a:pt x="734" y="2123"/>
                    <a:pt x="1545" y="298"/>
                  </a:cubicBezTo>
                  <a:cubicBezTo>
                    <a:pt x="1470" y="284"/>
                    <a:pt x="1396" y="255"/>
                    <a:pt x="1330" y="212"/>
                  </a:cubicBezTo>
                  <a:lnTo>
                    <a:pt x="1083" y="49"/>
                  </a:lnTo>
                  <a:cubicBezTo>
                    <a:pt x="1056" y="31"/>
                    <a:pt x="1026" y="15"/>
                    <a:pt x="99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78"/>
            <p:cNvSpPr/>
            <p:nvPr/>
          </p:nvSpPr>
          <p:spPr>
            <a:xfrm>
              <a:off x="2632968" y="3580774"/>
              <a:ext cx="222767" cy="26137"/>
            </a:xfrm>
            <a:custGeom>
              <a:avLst/>
              <a:gdLst/>
              <a:ahLst/>
              <a:cxnLst/>
              <a:rect l="l" t="t" r="r" b="b"/>
              <a:pathLst>
                <a:path w="7739" h="908" extrusionOk="0">
                  <a:moveTo>
                    <a:pt x="0" y="1"/>
                  </a:moveTo>
                  <a:lnTo>
                    <a:pt x="354" y="319"/>
                  </a:lnTo>
                  <a:cubicBezTo>
                    <a:pt x="777" y="698"/>
                    <a:pt x="1326" y="907"/>
                    <a:pt x="1895" y="907"/>
                  </a:cubicBezTo>
                  <a:lnTo>
                    <a:pt x="5842" y="907"/>
                  </a:lnTo>
                  <a:cubicBezTo>
                    <a:pt x="6411" y="907"/>
                    <a:pt x="6960" y="698"/>
                    <a:pt x="7385" y="319"/>
                  </a:cubicBezTo>
                  <a:lnTo>
                    <a:pt x="7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78"/>
            <p:cNvSpPr/>
            <p:nvPr/>
          </p:nvSpPr>
          <p:spPr>
            <a:xfrm>
              <a:off x="2632968" y="3580774"/>
              <a:ext cx="74496" cy="26137"/>
            </a:xfrm>
            <a:custGeom>
              <a:avLst/>
              <a:gdLst/>
              <a:ahLst/>
              <a:cxnLst/>
              <a:rect l="l" t="t" r="r" b="b"/>
              <a:pathLst>
                <a:path w="2588" h="908" extrusionOk="0">
                  <a:moveTo>
                    <a:pt x="0" y="1"/>
                  </a:moveTo>
                  <a:lnTo>
                    <a:pt x="354" y="319"/>
                  </a:lnTo>
                  <a:cubicBezTo>
                    <a:pt x="777" y="698"/>
                    <a:pt x="1326" y="907"/>
                    <a:pt x="1895" y="907"/>
                  </a:cubicBezTo>
                  <a:lnTo>
                    <a:pt x="2588" y="907"/>
                  </a:lnTo>
                  <a:cubicBezTo>
                    <a:pt x="2019" y="907"/>
                    <a:pt x="1470" y="698"/>
                    <a:pt x="1047" y="319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78"/>
            <p:cNvSpPr/>
            <p:nvPr/>
          </p:nvSpPr>
          <p:spPr>
            <a:xfrm>
              <a:off x="2612039" y="3327269"/>
              <a:ext cx="264678" cy="32613"/>
            </a:xfrm>
            <a:custGeom>
              <a:avLst/>
              <a:gdLst/>
              <a:ahLst/>
              <a:cxnLst/>
              <a:rect l="l" t="t" r="r" b="b"/>
              <a:pathLst>
                <a:path w="9195" h="1133" extrusionOk="0">
                  <a:moveTo>
                    <a:pt x="524" y="0"/>
                  </a:moveTo>
                  <a:cubicBezTo>
                    <a:pt x="236" y="0"/>
                    <a:pt x="0" y="235"/>
                    <a:pt x="0" y="525"/>
                  </a:cubicBezTo>
                  <a:lnTo>
                    <a:pt x="0" y="608"/>
                  </a:lnTo>
                  <a:cubicBezTo>
                    <a:pt x="0" y="898"/>
                    <a:pt x="236" y="1132"/>
                    <a:pt x="524" y="1132"/>
                  </a:cubicBezTo>
                  <a:lnTo>
                    <a:pt x="8670" y="1132"/>
                  </a:lnTo>
                  <a:cubicBezTo>
                    <a:pt x="8958" y="1132"/>
                    <a:pt x="9194" y="900"/>
                    <a:pt x="9194" y="608"/>
                  </a:cubicBezTo>
                  <a:lnTo>
                    <a:pt x="9194" y="525"/>
                  </a:lnTo>
                  <a:cubicBezTo>
                    <a:pt x="9194" y="235"/>
                    <a:pt x="8958" y="0"/>
                    <a:pt x="8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78"/>
            <p:cNvSpPr/>
            <p:nvPr/>
          </p:nvSpPr>
          <p:spPr>
            <a:xfrm>
              <a:off x="2612039" y="3327269"/>
              <a:ext cx="35060" cy="32613"/>
            </a:xfrm>
            <a:custGeom>
              <a:avLst/>
              <a:gdLst/>
              <a:ahLst/>
              <a:cxnLst/>
              <a:rect l="l" t="t" r="r" b="b"/>
              <a:pathLst>
                <a:path w="1218" h="1133" extrusionOk="0">
                  <a:moveTo>
                    <a:pt x="524" y="0"/>
                  </a:moveTo>
                  <a:cubicBezTo>
                    <a:pt x="236" y="0"/>
                    <a:pt x="0" y="235"/>
                    <a:pt x="0" y="525"/>
                  </a:cubicBezTo>
                  <a:lnTo>
                    <a:pt x="0" y="608"/>
                  </a:lnTo>
                  <a:cubicBezTo>
                    <a:pt x="0" y="898"/>
                    <a:pt x="236" y="1132"/>
                    <a:pt x="524" y="1132"/>
                  </a:cubicBezTo>
                  <a:lnTo>
                    <a:pt x="1218" y="1132"/>
                  </a:lnTo>
                  <a:cubicBezTo>
                    <a:pt x="926" y="1132"/>
                    <a:pt x="693" y="900"/>
                    <a:pt x="693" y="608"/>
                  </a:cubicBezTo>
                  <a:lnTo>
                    <a:pt x="693" y="525"/>
                  </a:lnTo>
                  <a:cubicBezTo>
                    <a:pt x="693" y="235"/>
                    <a:pt x="930" y="0"/>
                    <a:pt x="1218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78"/>
            <p:cNvSpPr/>
            <p:nvPr/>
          </p:nvSpPr>
          <p:spPr>
            <a:xfrm>
              <a:off x="2639618" y="3504890"/>
              <a:ext cx="43552" cy="47754"/>
            </a:xfrm>
            <a:custGeom>
              <a:avLst/>
              <a:gdLst/>
              <a:ahLst/>
              <a:cxnLst/>
              <a:rect l="l" t="t" r="r" b="b"/>
              <a:pathLst>
                <a:path w="1513" h="1659" extrusionOk="0">
                  <a:moveTo>
                    <a:pt x="350" y="0"/>
                  </a:moveTo>
                  <a:cubicBezTo>
                    <a:pt x="158" y="0"/>
                    <a:pt x="1" y="192"/>
                    <a:pt x="73" y="396"/>
                  </a:cubicBezTo>
                  <a:lnTo>
                    <a:pt x="169" y="666"/>
                  </a:lnTo>
                  <a:cubicBezTo>
                    <a:pt x="206" y="771"/>
                    <a:pt x="206" y="886"/>
                    <a:pt x="169" y="993"/>
                  </a:cubicBezTo>
                  <a:lnTo>
                    <a:pt x="73" y="1263"/>
                  </a:lnTo>
                  <a:cubicBezTo>
                    <a:pt x="1" y="1467"/>
                    <a:pt x="159" y="1658"/>
                    <a:pt x="351" y="1658"/>
                  </a:cubicBezTo>
                  <a:cubicBezTo>
                    <a:pt x="390" y="1658"/>
                    <a:pt x="431" y="1650"/>
                    <a:pt x="471" y="1633"/>
                  </a:cubicBezTo>
                  <a:lnTo>
                    <a:pt x="1513" y="1172"/>
                  </a:lnTo>
                  <a:lnTo>
                    <a:pt x="1513" y="486"/>
                  </a:lnTo>
                  <a:lnTo>
                    <a:pt x="471" y="26"/>
                  </a:lnTo>
                  <a:cubicBezTo>
                    <a:pt x="430" y="8"/>
                    <a:pt x="389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78"/>
            <p:cNvSpPr/>
            <p:nvPr/>
          </p:nvSpPr>
          <p:spPr>
            <a:xfrm>
              <a:off x="2639704" y="3504890"/>
              <a:ext cx="17271" cy="47754"/>
            </a:xfrm>
            <a:custGeom>
              <a:avLst/>
              <a:gdLst/>
              <a:ahLst/>
              <a:cxnLst/>
              <a:rect l="l" t="t" r="r" b="b"/>
              <a:pathLst>
                <a:path w="600" h="1659" extrusionOk="0">
                  <a:moveTo>
                    <a:pt x="349" y="0"/>
                  </a:moveTo>
                  <a:cubicBezTo>
                    <a:pt x="158" y="0"/>
                    <a:pt x="1" y="192"/>
                    <a:pt x="72" y="396"/>
                  </a:cubicBezTo>
                  <a:lnTo>
                    <a:pt x="168" y="666"/>
                  </a:lnTo>
                  <a:cubicBezTo>
                    <a:pt x="205" y="773"/>
                    <a:pt x="205" y="888"/>
                    <a:pt x="168" y="993"/>
                  </a:cubicBezTo>
                  <a:lnTo>
                    <a:pt x="72" y="1263"/>
                  </a:lnTo>
                  <a:cubicBezTo>
                    <a:pt x="1" y="1466"/>
                    <a:pt x="158" y="1659"/>
                    <a:pt x="349" y="1659"/>
                  </a:cubicBezTo>
                  <a:cubicBezTo>
                    <a:pt x="388" y="1659"/>
                    <a:pt x="429" y="1651"/>
                    <a:pt x="470" y="1633"/>
                  </a:cubicBezTo>
                  <a:lnTo>
                    <a:pt x="559" y="1592"/>
                  </a:lnTo>
                  <a:cubicBezTo>
                    <a:pt x="468" y="1519"/>
                    <a:pt x="418" y="1393"/>
                    <a:pt x="466" y="1263"/>
                  </a:cubicBezTo>
                  <a:lnTo>
                    <a:pt x="560" y="993"/>
                  </a:lnTo>
                  <a:cubicBezTo>
                    <a:pt x="600" y="886"/>
                    <a:pt x="600" y="771"/>
                    <a:pt x="560" y="666"/>
                  </a:cubicBezTo>
                  <a:lnTo>
                    <a:pt x="466" y="396"/>
                  </a:lnTo>
                  <a:cubicBezTo>
                    <a:pt x="418" y="264"/>
                    <a:pt x="468" y="140"/>
                    <a:pt x="559" y="67"/>
                  </a:cubicBezTo>
                  <a:lnTo>
                    <a:pt x="470" y="26"/>
                  </a:lnTo>
                  <a:cubicBezTo>
                    <a:pt x="429" y="8"/>
                    <a:pt x="388" y="0"/>
                    <a:pt x="34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78"/>
            <p:cNvSpPr/>
            <p:nvPr/>
          </p:nvSpPr>
          <p:spPr>
            <a:xfrm>
              <a:off x="2672292" y="3509121"/>
              <a:ext cx="70178" cy="39234"/>
            </a:xfrm>
            <a:custGeom>
              <a:avLst/>
              <a:gdLst/>
              <a:ahLst/>
              <a:cxnLst/>
              <a:rect l="l" t="t" r="r" b="b"/>
              <a:pathLst>
                <a:path w="2438" h="1363" extrusionOk="0">
                  <a:moveTo>
                    <a:pt x="1397" y="0"/>
                  </a:moveTo>
                  <a:cubicBezTo>
                    <a:pt x="1253" y="0"/>
                    <a:pt x="1108" y="27"/>
                    <a:pt x="969" y="82"/>
                  </a:cubicBezTo>
                  <a:lnTo>
                    <a:pt x="202" y="386"/>
                  </a:lnTo>
                  <a:cubicBezTo>
                    <a:pt x="81" y="434"/>
                    <a:pt x="1" y="553"/>
                    <a:pt x="1" y="681"/>
                  </a:cubicBezTo>
                  <a:cubicBezTo>
                    <a:pt x="1" y="810"/>
                    <a:pt x="81" y="929"/>
                    <a:pt x="202" y="977"/>
                  </a:cubicBezTo>
                  <a:lnTo>
                    <a:pt x="969" y="1281"/>
                  </a:lnTo>
                  <a:cubicBezTo>
                    <a:pt x="1108" y="1336"/>
                    <a:pt x="1253" y="1363"/>
                    <a:pt x="1396" y="1363"/>
                  </a:cubicBezTo>
                  <a:cubicBezTo>
                    <a:pt x="1706" y="1363"/>
                    <a:pt x="2011" y="1238"/>
                    <a:pt x="2235" y="1004"/>
                  </a:cubicBezTo>
                  <a:lnTo>
                    <a:pt x="2299" y="937"/>
                  </a:lnTo>
                  <a:cubicBezTo>
                    <a:pt x="2437" y="793"/>
                    <a:pt x="2437" y="567"/>
                    <a:pt x="2299" y="423"/>
                  </a:cubicBezTo>
                  <a:lnTo>
                    <a:pt x="2235" y="357"/>
                  </a:lnTo>
                  <a:cubicBezTo>
                    <a:pt x="2014" y="125"/>
                    <a:pt x="1708" y="0"/>
                    <a:pt x="1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78"/>
            <p:cNvSpPr/>
            <p:nvPr/>
          </p:nvSpPr>
          <p:spPr>
            <a:xfrm>
              <a:off x="2732833" y="3482090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667" h="667" extrusionOk="0">
                  <a:moveTo>
                    <a:pt x="334" y="1"/>
                  </a:moveTo>
                  <a:cubicBezTo>
                    <a:pt x="150" y="1"/>
                    <a:pt x="0" y="150"/>
                    <a:pt x="0" y="335"/>
                  </a:cubicBezTo>
                  <a:cubicBezTo>
                    <a:pt x="0" y="518"/>
                    <a:pt x="150" y="667"/>
                    <a:pt x="334" y="667"/>
                  </a:cubicBezTo>
                  <a:cubicBezTo>
                    <a:pt x="519" y="667"/>
                    <a:pt x="667" y="518"/>
                    <a:pt x="667" y="335"/>
                  </a:cubicBezTo>
                  <a:cubicBezTo>
                    <a:pt x="667" y="150"/>
                    <a:pt x="519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78"/>
            <p:cNvSpPr/>
            <p:nvPr/>
          </p:nvSpPr>
          <p:spPr>
            <a:xfrm>
              <a:off x="2690313" y="3461478"/>
              <a:ext cx="22424" cy="22424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5" y="0"/>
                    <a:pt x="0" y="174"/>
                    <a:pt x="0" y="389"/>
                  </a:cubicBezTo>
                  <a:cubicBezTo>
                    <a:pt x="0" y="605"/>
                    <a:pt x="175" y="779"/>
                    <a:pt x="390" y="779"/>
                  </a:cubicBezTo>
                  <a:cubicBezTo>
                    <a:pt x="605" y="779"/>
                    <a:pt x="779" y="605"/>
                    <a:pt x="779" y="389"/>
                  </a:cubicBezTo>
                  <a:cubicBezTo>
                    <a:pt x="779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78"/>
            <p:cNvSpPr/>
            <p:nvPr/>
          </p:nvSpPr>
          <p:spPr>
            <a:xfrm>
              <a:off x="2732516" y="3431337"/>
              <a:ext cx="26079" cy="24755"/>
            </a:xfrm>
            <a:custGeom>
              <a:avLst/>
              <a:gdLst/>
              <a:ahLst/>
              <a:cxnLst/>
              <a:rect l="l" t="t" r="r" b="b"/>
              <a:pathLst>
                <a:path w="906" h="860" extrusionOk="0">
                  <a:moveTo>
                    <a:pt x="453" y="0"/>
                  </a:moveTo>
                  <a:cubicBezTo>
                    <a:pt x="201" y="0"/>
                    <a:pt x="0" y="216"/>
                    <a:pt x="26" y="473"/>
                  </a:cubicBezTo>
                  <a:cubicBezTo>
                    <a:pt x="45" y="672"/>
                    <a:pt x="207" y="838"/>
                    <a:pt x="409" y="857"/>
                  </a:cubicBezTo>
                  <a:cubicBezTo>
                    <a:pt x="424" y="859"/>
                    <a:pt x="439" y="859"/>
                    <a:pt x="453" y="859"/>
                  </a:cubicBezTo>
                  <a:cubicBezTo>
                    <a:pt x="705" y="859"/>
                    <a:pt x="906" y="643"/>
                    <a:pt x="880" y="386"/>
                  </a:cubicBezTo>
                  <a:cubicBezTo>
                    <a:pt x="861" y="183"/>
                    <a:pt x="696" y="22"/>
                    <a:pt x="497" y="2"/>
                  </a:cubicBezTo>
                  <a:cubicBezTo>
                    <a:pt x="482" y="1"/>
                    <a:pt x="467" y="0"/>
                    <a:pt x="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78"/>
            <p:cNvSpPr/>
            <p:nvPr/>
          </p:nvSpPr>
          <p:spPr>
            <a:xfrm>
              <a:off x="2580862" y="3322519"/>
              <a:ext cx="329962" cy="289174"/>
            </a:xfrm>
            <a:custGeom>
              <a:avLst/>
              <a:gdLst/>
              <a:ahLst/>
              <a:cxnLst/>
              <a:rect l="l" t="t" r="r" b="b"/>
              <a:pathLst>
                <a:path w="11463" h="10046" extrusionOk="0">
                  <a:moveTo>
                    <a:pt x="6875" y="5679"/>
                  </a:moveTo>
                  <a:cubicBezTo>
                    <a:pt x="6888" y="5679"/>
                    <a:pt x="6902" y="5682"/>
                    <a:pt x="6914" y="5686"/>
                  </a:cubicBezTo>
                  <a:cubicBezTo>
                    <a:pt x="6948" y="5696"/>
                    <a:pt x="6977" y="5719"/>
                    <a:pt x="6993" y="5753"/>
                  </a:cubicBezTo>
                  <a:lnTo>
                    <a:pt x="7233" y="6219"/>
                  </a:lnTo>
                  <a:cubicBezTo>
                    <a:pt x="7391" y="6526"/>
                    <a:pt x="7359" y="6903"/>
                    <a:pt x="7153" y="7179"/>
                  </a:cubicBezTo>
                  <a:cubicBezTo>
                    <a:pt x="6971" y="7420"/>
                    <a:pt x="6982" y="7749"/>
                    <a:pt x="7179" y="7978"/>
                  </a:cubicBezTo>
                  <a:lnTo>
                    <a:pt x="7226" y="8032"/>
                  </a:lnTo>
                  <a:cubicBezTo>
                    <a:pt x="7401" y="8236"/>
                    <a:pt x="7478" y="8505"/>
                    <a:pt x="7433" y="8769"/>
                  </a:cubicBezTo>
                  <a:lnTo>
                    <a:pt x="7426" y="8805"/>
                  </a:lnTo>
                  <a:lnTo>
                    <a:pt x="7154" y="8805"/>
                  </a:lnTo>
                  <a:lnTo>
                    <a:pt x="7169" y="8727"/>
                  </a:lnTo>
                  <a:cubicBezTo>
                    <a:pt x="7197" y="8540"/>
                    <a:pt x="7144" y="8350"/>
                    <a:pt x="7021" y="8208"/>
                  </a:cubicBezTo>
                  <a:lnTo>
                    <a:pt x="6975" y="8154"/>
                  </a:lnTo>
                  <a:cubicBezTo>
                    <a:pt x="6696" y="7827"/>
                    <a:pt x="6680" y="7362"/>
                    <a:pt x="6938" y="7019"/>
                  </a:cubicBezTo>
                  <a:cubicBezTo>
                    <a:pt x="7083" y="6823"/>
                    <a:pt x="7106" y="6558"/>
                    <a:pt x="6994" y="6342"/>
                  </a:cubicBezTo>
                  <a:lnTo>
                    <a:pt x="6755" y="5874"/>
                  </a:lnTo>
                  <a:cubicBezTo>
                    <a:pt x="6723" y="5808"/>
                    <a:pt x="6746" y="5728"/>
                    <a:pt x="6813" y="5695"/>
                  </a:cubicBezTo>
                  <a:cubicBezTo>
                    <a:pt x="6833" y="5686"/>
                    <a:pt x="6852" y="5679"/>
                    <a:pt x="6875" y="5679"/>
                  </a:cubicBezTo>
                  <a:close/>
                  <a:moveTo>
                    <a:pt x="9117" y="5405"/>
                  </a:moveTo>
                  <a:cubicBezTo>
                    <a:pt x="9120" y="5405"/>
                    <a:pt x="9123" y="5405"/>
                    <a:pt x="9125" y="5405"/>
                  </a:cubicBezTo>
                  <a:cubicBezTo>
                    <a:pt x="9161" y="5410"/>
                    <a:pt x="9193" y="5428"/>
                    <a:pt x="9214" y="5456"/>
                  </a:cubicBezTo>
                  <a:cubicBezTo>
                    <a:pt x="9261" y="5515"/>
                    <a:pt x="9250" y="5599"/>
                    <a:pt x="9193" y="5647"/>
                  </a:cubicBezTo>
                  <a:cubicBezTo>
                    <a:pt x="9003" y="5794"/>
                    <a:pt x="8955" y="6061"/>
                    <a:pt x="9079" y="6269"/>
                  </a:cubicBezTo>
                  <a:cubicBezTo>
                    <a:pt x="9266" y="6576"/>
                    <a:pt x="9204" y="6972"/>
                    <a:pt x="8935" y="7212"/>
                  </a:cubicBezTo>
                  <a:lnTo>
                    <a:pt x="8870" y="7268"/>
                  </a:lnTo>
                  <a:cubicBezTo>
                    <a:pt x="8701" y="7417"/>
                    <a:pt x="8662" y="7667"/>
                    <a:pt x="8772" y="7863"/>
                  </a:cubicBezTo>
                  <a:lnTo>
                    <a:pt x="8795" y="7904"/>
                  </a:lnTo>
                  <a:cubicBezTo>
                    <a:pt x="8923" y="8130"/>
                    <a:pt x="8928" y="8401"/>
                    <a:pt x="8804" y="8629"/>
                  </a:cubicBezTo>
                  <a:lnTo>
                    <a:pt x="8706" y="8810"/>
                  </a:lnTo>
                  <a:lnTo>
                    <a:pt x="8402" y="8810"/>
                  </a:lnTo>
                  <a:lnTo>
                    <a:pt x="8567" y="8503"/>
                  </a:lnTo>
                  <a:cubicBezTo>
                    <a:pt x="8646" y="8352"/>
                    <a:pt x="8644" y="8179"/>
                    <a:pt x="8562" y="8034"/>
                  </a:cubicBezTo>
                  <a:lnTo>
                    <a:pt x="8539" y="7994"/>
                  </a:lnTo>
                  <a:cubicBezTo>
                    <a:pt x="8363" y="7691"/>
                    <a:pt x="8429" y="7298"/>
                    <a:pt x="8692" y="7065"/>
                  </a:cubicBezTo>
                  <a:lnTo>
                    <a:pt x="8758" y="7010"/>
                  </a:lnTo>
                  <a:cubicBezTo>
                    <a:pt x="8930" y="6857"/>
                    <a:pt x="8967" y="6603"/>
                    <a:pt x="8850" y="6406"/>
                  </a:cubicBezTo>
                  <a:cubicBezTo>
                    <a:pt x="8656" y="6086"/>
                    <a:pt x="8733" y="5668"/>
                    <a:pt x="9028" y="5435"/>
                  </a:cubicBezTo>
                  <a:cubicBezTo>
                    <a:pt x="9054" y="5414"/>
                    <a:pt x="9086" y="5405"/>
                    <a:pt x="9117" y="5405"/>
                  </a:cubicBezTo>
                  <a:close/>
                  <a:moveTo>
                    <a:pt x="9133" y="3252"/>
                  </a:moveTo>
                  <a:cubicBezTo>
                    <a:pt x="9208" y="3252"/>
                    <a:pt x="9284" y="3274"/>
                    <a:pt x="9349" y="3318"/>
                  </a:cubicBezTo>
                  <a:lnTo>
                    <a:pt x="9596" y="3482"/>
                  </a:lnTo>
                  <a:cubicBezTo>
                    <a:pt x="9718" y="3563"/>
                    <a:pt x="9858" y="3603"/>
                    <a:pt x="9998" y="3603"/>
                  </a:cubicBezTo>
                  <a:cubicBezTo>
                    <a:pt x="10138" y="3603"/>
                    <a:pt x="10277" y="3563"/>
                    <a:pt x="10398" y="3482"/>
                  </a:cubicBezTo>
                  <a:lnTo>
                    <a:pt x="10574" y="3365"/>
                  </a:lnTo>
                  <a:lnTo>
                    <a:pt x="10574" y="3365"/>
                  </a:lnTo>
                  <a:cubicBezTo>
                    <a:pt x="11463" y="5168"/>
                    <a:pt x="11073" y="7385"/>
                    <a:pt x="9501" y="8792"/>
                  </a:cubicBezTo>
                  <a:lnTo>
                    <a:pt x="9486" y="8805"/>
                  </a:lnTo>
                  <a:lnTo>
                    <a:pt x="9086" y="8805"/>
                  </a:lnTo>
                  <a:lnTo>
                    <a:pt x="9097" y="8785"/>
                  </a:lnTo>
                  <a:cubicBezTo>
                    <a:pt x="9277" y="8455"/>
                    <a:pt x="9273" y="8060"/>
                    <a:pt x="9083" y="7735"/>
                  </a:cubicBezTo>
                  <a:lnTo>
                    <a:pt x="9062" y="7694"/>
                  </a:lnTo>
                  <a:cubicBezTo>
                    <a:pt x="9028" y="7634"/>
                    <a:pt x="9038" y="7561"/>
                    <a:pt x="9090" y="7515"/>
                  </a:cubicBezTo>
                  <a:lnTo>
                    <a:pt x="9154" y="7459"/>
                  </a:lnTo>
                  <a:cubicBezTo>
                    <a:pt x="9545" y="7115"/>
                    <a:pt x="9632" y="6539"/>
                    <a:pt x="9364" y="6094"/>
                  </a:cubicBezTo>
                  <a:cubicBezTo>
                    <a:pt x="9326" y="6032"/>
                    <a:pt x="9341" y="5952"/>
                    <a:pt x="9397" y="5908"/>
                  </a:cubicBezTo>
                  <a:cubicBezTo>
                    <a:pt x="9598" y="5748"/>
                    <a:pt x="9634" y="5455"/>
                    <a:pt x="9474" y="5252"/>
                  </a:cubicBezTo>
                  <a:cubicBezTo>
                    <a:pt x="9397" y="5154"/>
                    <a:pt x="9285" y="5092"/>
                    <a:pt x="9163" y="5078"/>
                  </a:cubicBezTo>
                  <a:cubicBezTo>
                    <a:pt x="9143" y="5075"/>
                    <a:pt x="9124" y="5074"/>
                    <a:pt x="9104" y="5074"/>
                  </a:cubicBezTo>
                  <a:cubicBezTo>
                    <a:pt x="9001" y="5074"/>
                    <a:pt x="8902" y="5110"/>
                    <a:pt x="8820" y="5176"/>
                  </a:cubicBezTo>
                  <a:cubicBezTo>
                    <a:pt x="8393" y="5510"/>
                    <a:pt x="8283" y="6114"/>
                    <a:pt x="8564" y="6580"/>
                  </a:cubicBezTo>
                  <a:cubicBezTo>
                    <a:pt x="8599" y="6638"/>
                    <a:pt x="8589" y="6715"/>
                    <a:pt x="8535" y="6761"/>
                  </a:cubicBezTo>
                  <a:lnTo>
                    <a:pt x="8470" y="6820"/>
                  </a:lnTo>
                  <a:cubicBezTo>
                    <a:pt x="8088" y="7157"/>
                    <a:pt x="7995" y="7721"/>
                    <a:pt x="8251" y="8163"/>
                  </a:cubicBezTo>
                  <a:lnTo>
                    <a:pt x="8272" y="8202"/>
                  </a:lnTo>
                  <a:cubicBezTo>
                    <a:pt x="8297" y="8247"/>
                    <a:pt x="8299" y="8298"/>
                    <a:pt x="8274" y="8343"/>
                  </a:cubicBezTo>
                  <a:lnTo>
                    <a:pt x="8022" y="8810"/>
                  </a:lnTo>
                  <a:lnTo>
                    <a:pt x="7764" y="8810"/>
                  </a:lnTo>
                  <a:cubicBezTo>
                    <a:pt x="7817" y="8455"/>
                    <a:pt x="7713" y="8094"/>
                    <a:pt x="7478" y="7820"/>
                  </a:cubicBezTo>
                  <a:lnTo>
                    <a:pt x="7430" y="7767"/>
                  </a:lnTo>
                  <a:cubicBezTo>
                    <a:pt x="7337" y="7659"/>
                    <a:pt x="7330" y="7500"/>
                    <a:pt x="7417" y="7383"/>
                  </a:cubicBezTo>
                  <a:cubicBezTo>
                    <a:pt x="7702" y="7006"/>
                    <a:pt x="7745" y="6491"/>
                    <a:pt x="7528" y="6070"/>
                  </a:cubicBezTo>
                  <a:lnTo>
                    <a:pt x="7288" y="5604"/>
                  </a:lnTo>
                  <a:cubicBezTo>
                    <a:pt x="7231" y="5492"/>
                    <a:pt x="7135" y="5410"/>
                    <a:pt x="7016" y="5373"/>
                  </a:cubicBezTo>
                  <a:cubicBezTo>
                    <a:pt x="6968" y="5358"/>
                    <a:pt x="6920" y="5351"/>
                    <a:pt x="6872" y="5351"/>
                  </a:cubicBezTo>
                  <a:cubicBezTo>
                    <a:pt x="6798" y="5351"/>
                    <a:pt x="6726" y="5368"/>
                    <a:pt x="6660" y="5401"/>
                  </a:cubicBezTo>
                  <a:cubicBezTo>
                    <a:pt x="6431" y="5519"/>
                    <a:pt x="6340" y="5801"/>
                    <a:pt x="6458" y="6030"/>
                  </a:cubicBezTo>
                  <a:lnTo>
                    <a:pt x="6698" y="6496"/>
                  </a:lnTo>
                  <a:cubicBezTo>
                    <a:pt x="6751" y="6601"/>
                    <a:pt x="6740" y="6727"/>
                    <a:pt x="6671" y="6821"/>
                  </a:cubicBezTo>
                  <a:cubicBezTo>
                    <a:pt x="6319" y="7291"/>
                    <a:pt x="6340" y="7930"/>
                    <a:pt x="6723" y="8375"/>
                  </a:cubicBezTo>
                  <a:lnTo>
                    <a:pt x="6769" y="8428"/>
                  </a:lnTo>
                  <a:cubicBezTo>
                    <a:pt x="6829" y="8496"/>
                    <a:pt x="6852" y="8588"/>
                    <a:pt x="6840" y="8677"/>
                  </a:cubicBezTo>
                  <a:lnTo>
                    <a:pt x="6817" y="8807"/>
                  </a:lnTo>
                  <a:lnTo>
                    <a:pt x="4190" y="8807"/>
                  </a:lnTo>
                  <a:cubicBezTo>
                    <a:pt x="4097" y="8807"/>
                    <a:pt x="4023" y="8883"/>
                    <a:pt x="4023" y="8974"/>
                  </a:cubicBezTo>
                  <a:cubicBezTo>
                    <a:pt x="4023" y="9064"/>
                    <a:pt x="4097" y="9141"/>
                    <a:pt x="4190" y="9141"/>
                  </a:cubicBezTo>
                  <a:lnTo>
                    <a:pt x="9113" y="9141"/>
                  </a:lnTo>
                  <a:lnTo>
                    <a:pt x="9083" y="9167"/>
                  </a:lnTo>
                  <a:cubicBezTo>
                    <a:pt x="8690" y="9521"/>
                    <a:pt x="8182" y="9713"/>
                    <a:pt x="7652" y="9713"/>
                  </a:cubicBezTo>
                  <a:lnTo>
                    <a:pt x="3705" y="9713"/>
                  </a:lnTo>
                  <a:cubicBezTo>
                    <a:pt x="3177" y="9713"/>
                    <a:pt x="2667" y="9521"/>
                    <a:pt x="2274" y="9167"/>
                  </a:cubicBezTo>
                  <a:lnTo>
                    <a:pt x="2245" y="9141"/>
                  </a:lnTo>
                  <a:lnTo>
                    <a:pt x="3466" y="9141"/>
                  </a:lnTo>
                  <a:cubicBezTo>
                    <a:pt x="3557" y="9141"/>
                    <a:pt x="3634" y="9064"/>
                    <a:pt x="3634" y="8974"/>
                  </a:cubicBezTo>
                  <a:cubicBezTo>
                    <a:pt x="3634" y="8883"/>
                    <a:pt x="3557" y="8807"/>
                    <a:pt x="3466" y="8807"/>
                  </a:cubicBezTo>
                  <a:lnTo>
                    <a:pt x="1872" y="8807"/>
                  </a:lnTo>
                  <a:lnTo>
                    <a:pt x="1856" y="8794"/>
                  </a:lnTo>
                  <a:cubicBezTo>
                    <a:pt x="880" y="7923"/>
                    <a:pt x="322" y="6672"/>
                    <a:pt x="322" y="5366"/>
                  </a:cubicBezTo>
                  <a:cubicBezTo>
                    <a:pt x="322" y="4666"/>
                    <a:pt x="482" y="3985"/>
                    <a:pt x="781" y="3368"/>
                  </a:cubicBezTo>
                  <a:lnTo>
                    <a:pt x="952" y="3482"/>
                  </a:lnTo>
                  <a:cubicBezTo>
                    <a:pt x="1074" y="3563"/>
                    <a:pt x="1214" y="3603"/>
                    <a:pt x="1354" y="3603"/>
                  </a:cubicBezTo>
                  <a:cubicBezTo>
                    <a:pt x="1493" y="3603"/>
                    <a:pt x="1632" y="3563"/>
                    <a:pt x="1753" y="3482"/>
                  </a:cubicBezTo>
                  <a:lnTo>
                    <a:pt x="2000" y="3318"/>
                  </a:lnTo>
                  <a:cubicBezTo>
                    <a:pt x="2066" y="3275"/>
                    <a:pt x="2142" y="3252"/>
                    <a:pt x="2218" y="3252"/>
                  </a:cubicBezTo>
                  <a:cubicBezTo>
                    <a:pt x="2293" y="3252"/>
                    <a:pt x="2368" y="3274"/>
                    <a:pt x="2434" y="3318"/>
                  </a:cubicBezTo>
                  <a:lnTo>
                    <a:pt x="2681" y="3482"/>
                  </a:lnTo>
                  <a:cubicBezTo>
                    <a:pt x="2803" y="3563"/>
                    <a:pt x="2943" y="3603"/>
                    <a:pt x="3082" y="3603"/>
                  </a:cubicBezTo>
                  <a:cubicBezTo>
                    <a:pt x="3222" y="3603"/>
                    <a:pt x="3362" y="3563"/>
                    <a:pt x="3482" y="3482"/>
                  </a:cubicBezTo>
                  <a:lnTo>
                    <a:pt x="3730" y="3318"/>
                  </a:lnTo>
                  <a:cubicBezTo>
                    <a:pt x="3794" y="3274"/>
                    <a:pt x="3870" y="3252"/>
                    <a:pt x="3945" y="3252"/>
                  </a:cubicBezTo>
                  <a:cubicBezTo>
                    <a:pt x="4021" y="3252"/>
                    <a:pt x="4097" y="3274"/>
                    <a:pt x="4161" y="3318"/>
                  </a:cubicBezTo>
                  <a:lnTo>
                    <a:pt x="4408" y="3482"/>
                  </a:lnTo>
                  <a:cubicBezTo>
                    <a:pt x="4531" y="3563"/>
                    <a:pt x="4671" y="3603"/>
                    <a:pt x="4811" y="3603"/>
                  </a:cubicBezTo>
                  <a:cubicBezTo>
                    <a:pt x="4950" y="3603"/>
                    <a:pt x="5089" y="3563"/>
                    <a:pt x="5210" y="3482"/>
                  </a:cubicBezTo>
                  <a:lnTo>
                    <a:pt x="5457" y="3318"/>
                  </a:lnTo>
                  <a:cubicBezTo>
                    <a:pt x="5523" y="3274"/>
                    <a:pt x="5598" y="3252"/>
                    <a:pt x="5674" y="3252"/>
                  </a:cubicBezTo>
                  <a:cubicBezTo>
                    <a:pt x="5749" y="3252"/>
                    <a:pt x="5825" y="3274"/>
                    <a:pt x="5891" y="3318"/>
                  </a:cubicBezTo>
                  <a:lnTo>
                    <a:pt x="6138" y="3482"/>
                  </a:lnTo>
                  <a:cubicBezTo>
                    <a:pt x="6259" y="3564"/>
                    <a:pt x="6399" y="3604"/>
                    <a:pt x="6539" y="3604"/>
                  </a:cubicBezTo>
                  <a:cubicBezTo>
                    <a:pt x="6680" y="3604"/>
                    <a:pt x="6819" y="3564"/>
                    <a:pt x="6941" y="3482"/>
                  </a:cubicBezTo>
                  <a:lnTo>
                    <a:pt x="7188" y="3318"/>
                  </a:lnTo>
                  <a:cubicBezTo>
                    <a:pt x="7254" y="3274"/>
                    <a:pt x="7330" y="3252"/>
                    <a:pt x="7405" y="3252"/>
                  </a:cubicBezTo>
                  <a:cubicBezTo>
                    <a:pt x="7481" y="3252"/>
                    <a:pt x="7556" y="3274"/>
                    <a:pt x="7622" y="3318"/>
                  </a:cubicBezTo>
                  <a:lnTo>
                    <a:pt x="7867" y="3482"/>
                  </a:lnTo>
                  <a:cubicBezTo>
                    <a:pt x="7990" y="3563"/>
                    <a:pt x="8130" y="3603"/>
                    <a:pt x="8269" y="3603"/>
                  </a:cubicBezTo>
                  <a:cubicBezTo>
                    <a:pt x="8409" y="3603"/>
                    <a:pt x="8549" y="3563"/>
                    <a:pt x="8670" y="3482"/>
                  </a:cubicBezTo>
                  <a:lnTo>
                    <a:pt x="8916" y="3318"/>
                  </a:lnTo>
                  <a:cubicBezTo>
                    <a:pt x="8982" y="3274"/>
                    <a:pt x="9057" y="3252"/>
                    <a:pt x="9133" y="3252"/>
                  </a:cubicBezTo>
                  <a:close/>
                  <a:moveTo>
                    <a:pt x="1615" y="0"/>
                  </a:moveTo>
                  <a:cubicBezTo>
                    <a:pt x="1234" y="0"/>
                    <a:pt x="923" y="309"/>
                    <a:pt x="923" y="691"/>
                  </a:cubicBezTo>
                  <a:lnTo>
                    <a:pt x="923" y="777"/>
                  </a:lnTo>
                  <a:cubicBezTo>
                    <a:pt x="923" y="1155"/>
                    <a:pt x="1232" y="1466"/>
                    <a:pt x="1615" y="1466"/>
                  </a:cubicBezTo>
                  <a:lnTo>
                    <a:pt x="1892" y="1466"/>
                  </a:lnTo>
                  <a:lnTo>
                    <a:pt x="1645" y="1689"/>
                  </a:lnTo>
                  <a:cubicBezTo>
                    <a:pt x="1110" y="2167"/>
                    <a:pt x="697" y="2741"/>
                    <a:pt x="413" y="3389"/>
                  </a:cubicBezTo>
                  <a:cubicBezTo>
                    <a:pt x="139" y="4013"/>
                    <a:pt x="1" y="4680"/>
                    <a:pt x="1" y="5366"/>
                  </a:cubicBezTo>
                  <a:cubicBezTo>
                    <a:pt x="1" y="6052"/>
                    <a:pt x="139" y="6717"/>
                    <a:pt x="413" y="7340"/>
                  </a:cubicBezTo>
                  <a:cubicBezTo>
                    <a:pt x="697" y="7993"/>
                    <a:pt x="1110" y="8563"/>
                    <a:pt x="1645" y="9041"/>
                  </a:cubicBezTo>
                  <a:lnTo>
                    <a:pt x="2061" y="9415"/>
                  </a:lnTo>
                  <a:cubicBezTo>
                    <a:pt x="2516" y="9820"/>
                    <a:pt x="3102" y="10045"/>
                    <a:pt x="3714" y="10045"/>
                  </a:cubicBezTo>
                  <a:lnTo>
                    <a:pt x="7661" y="10045"/>
                  </a:lnTo>
                  <a:cubicBezTo>
                    <a:pt x="8272" y="10045"/>
                    <a:pt x="8859" y="9820"/>
                    <a:pt x="9314" y="9415"/>
                  </a:cubicBezTo>
                  <a:lnTo>
                    <a:pt x="9730" y="9041"/>
                  </a:lnTo>
                  <a:cubicBezTo>
                    <a:pt x="10697" y="8176"/>
                    <a:pt x="11276" y="6990"/>
                    <a:pt x="11363" y="5700"/>
                  </a:cubicBezTo>
                  <a:cubicBezTo>
                    <a:pt x="11443" y="4420"/>
                    <a:pt x="11038" y="3178"/>
                    <a:pt x="10220" y="2202"/>
                  </a:cubicBezTo>
                  <a:cubicBezTo>
                    <a:pt x="10188" y="2163"/>
                    <a:pt x="10141" y="2142"/>
                    <a:pt x="10094" y="2142"/>
                  </a:cubicBezTo>
                  <a:cubicBezTo>
                    <a:pt x="10056" y="2142"/>
                    <a:pt x="10017" y="2156"/>
                    <a:pt x="9986" y="2183"/>
                  </a:cubicBezTo>
                  <a:cubicBezTo>
                    <a:pt x="9915" y="2241"/>
                    <a:pt x="9906" y="2346"/>
                    <a:pt x="9966" y="2417"/>
                  </a:cubicBezTo>
                  <a:cubicBezTo>
                    <a:pt x="10139" y="2625"/>
                    <a:pt x="10291" y="2842"/>
                    <a:pt x="10423" y="3069"/>
                  </a:cubicBezTo>
                  <a:lnTo>
                    <a:pt x="10220" y="3205"/>
                  </a:lnTo>
                  <a:cubicBezTo>
                    <a:pt x="10155" y="3249"/>
                    <a:pt x="10080" y="3271"/>
                    <a:pt x="10004" y="3271"/>
                  </a:cubicBezTo>
                  <a:cubicBezTo>
                    <a:pt x="9929" y="3271"/>
                    <a:pt x="9853" y="3249"/>
                    <a:pt x="9788" y="3205"/>
                  </a:cubicBezTo>
                  <a:lnTo>
                    <a:pt x="9541" y="3039"/>
                  </a:lnTo>
                  <a:cubicBezTo>
                    <a:pt x="9419" y="2958"/>
                    <a:pt x="9279" y="2918"/>
                    <a:pt x="9139" y="2918"/>
                  </a:cubicBezTo>
                  <a:cubicBezTo>
                    <a:pt x="9000" y="2918"/>
                    <a:pt x="8861" y="2958"/>
                    <a:pt x="8740" y="3039"/>
                  </a:cubicBezTo>
                  <a:lnTo>
                    <a:pt x="8493" y="3205"/>
                  </a:lnTo>
                  <a:cubicBezTo>
                    <a:pt x="8427" y="3249"/>
                    <a:pt x="8351" y="3271"/>
                    <a:pt x="8276" y="3271"/>
                  </a:cubicBezTo>
                  <a:cubicBezTo>
                    <a:pt x="8200" y="3271"/>
                    <a:pt x="8125" y="3249"/>
                    <a:pt x="8059" y="3205"/>
                  </a:cubicBezTo>
                  <a:lnTo>
                    <a:pt x="7812" y="3039"/>
                  </a:lnTo>
                  <a:cubicBezTo>
                    <a:pt x="7690" y="2958"/>
                    <a:pt x="7550" y="2918"/>
                    <a:pt x="7411" y="2918"/>
                  </a:cubicBezTo>
                  <a:cubicBezTo>
                    <a:pt x="7271" y="2918"/>
                    <a:pt x="7131" y="2958"/>
                    <a:pt x="7010" y="3039"/>
                  </a:cubicBezTo>
                  <a:lnTo>
                    <a:pt x="6763" y="3205"/>
                  </a:lnTo>
                  <a:cubicBezTo>
                    <a:pt x="6699" y="3249"/>
                    <a:pt x="6623" y="3271"/>
                    <a:pt x="6547" y="3271"/>
                  </a:cubicBezTo>
                  <a:cubicBezTo>
                    <a:pt x="6472" y="3271"/>
                    <a:pt x="6396" y="3249"/>
                    <a:pt x="6332" y="3205"/>
                  </a:cubicBezTo>
                  <a:lnTo>
                    <a:pt x="6084" y="3039"/>
                  </a:lnTo>
                  <a:cubicBezTo>
                    <a:pt x="5962" y="2958"/>
                    <a:pt x="5822" y="2918"/>
                    <a:pt x="5682" y="2918"/>
                  </a:cubicBezTo>
                  <a:cubicBezTo>
                    <a:pt x="5543" y="2918"/>
                    <a:pt x="5404" y="2958"/>
                    <a:pt x="5283" y="3039"/>
                  </a:cubicBezTo>
                  <a:lnTo>
                    <a:pt x="5036" y="3205"/>
                  </a:lnTo>
                  <a:cubicBezTo>
                    <a:pt x="4970" y="3249"/>
                    <a:pt x="4895" y="3271"/>
                    <a:pt x="4819" y="3271"/>
                  </a:cubicBezTo>
                  <a:cubicBezTo>
                    <a:pt x="4743" y="3271"/>
                    <a:pt x="4668" y="3249"/>
                    <a:pt x="4602" y="3205"/>
                  </a:cubicBezTo>
                  <a:lnTo>
                    <a:pt x="4355" y="3039"/>
                  </a:lnTo>
                  <a:cubicBezTo>
                    <a:pt x="4233" y="2958"/>
                    <a:pt x="4093" y="2918"/>
                    <a:pt x="3954" y="2918"/>
                  </a:cubicBezTo>
                  <a:cubicBezTo>
                    <a:pt x="3814" y="2918"/>
                    <a:pt x="3674" y="2958"/>
                    <a:pt x="3554" y="3039"/>
                  </a:cubicBezTo>
                  <a:lnTo>
                    <a:pt x="3307" y="3205"/>
                  </a:lnTo>
                  <a:cubicBezTo>
                    <a:pt x="3242" y="3249"/>
                    <a:pt x="3166" y="3271"/>
                    <a:pt x="3091" y="3271"/>
                  </a:cubicBezTo>
                  <a:cubicBezTo>
                    <a:pt x="3015" y="3271"/>
                    <a:pt x="2939" y="3249"/>
                    <a:pt x="2875" y="3205"/>
                  </a:cubicBezTo>
                  <a:lnTo>
                    <a:pt x="2628" y="3039"/>
                  </a:lnTo>
                  <a:cubicBezTo>
                    <a:pt x="2505" y="2958"/>
                    <a:pt x="2365" y="2918"/>
                    <a:pt x="2225" y="2918"/>
                  </a:cubicBezTo>
                  <a:cubicBezTo>
                    <a:pt x="2086" y="2918"/>
                    <a:pt x="1947" y="2958"/>
                    <a:pt x="1826" y="3039"/>
                  </a:cubicBezTo>
                  <a:lnTo>
                    <a:pt x="1579" y="3205"/>
                  </a:lnTo>
                  <a:cubicBezTo>
                    <a:pt x="1513" y="3249"/>
                    <a:pt x="1438" y="3271"/>
                    <a:pt x="1362" y="3271"/>
                  </a:cubicBezTo>
                  <a:cubicBezTo>
                    <a:pt x="1287" y="3271"/>
                    <a:pt x="1211" y="3249"/>
                    <a:pt x="1145" y="3205"/>
                  </a:cubicBezTo>
                  <a:lnTo>
                    <a:pt x="946" y="3071"/>
                  </a:lnTo>
                  <a:cubicBezTo>
                    <a:pt x="1188" y="2652"/>
                    <a:pt x="1497" y="2266"/>
                    <a:pt x="1865" y="1937"/>
                  </a:cubicBezTo>
                  <a:lnTo>
                    <a:pt x="2389" y="1470"/>
                  </a:lnTo>
                  <a:lnTo>
                    <a:pt x="8982" y="1470"/>
                  </a:lnTo>
                  <a:lnTo>
                    <a:pt x="9506" y="1937"/>
                  </a:lnTo>
                  <a:cubicBezTo>
                    <a:pt x="9538" y="1966"/>
                    <a:pt x="9578" y="1981"/>
                    <a:pt x="9617" y="1981"/>
                  </a:cubicBezTo>
                  <a:cubicBezTo>
                    <a:pt x="9662" y="1981"/>
                    <a:pt x="9707" y="1962"/>
                    <a:pt x="9740" y="1925"/>
                  </a:cubicBezTo>
                  <a:cubicBezTo>
                    <a:pt x="9803" y="1856"/>
                    <a:pt x="9797" y="1751"/>
                    <a:pt x="9728" y="1689"/>
                  </a:cubicBezTo>
                  <a:lnTo>
                    <a:pt x="9481" y="1466"/>
                  </a:lnTo>
                  <a:lnTo>
                    <a:pt x="9758" y="1466"/>
                  </a:lnTo>
                  <a:cubicBezTo>
                    <a:pt x="10139" y="1466"/>
                    <a:pt x="10450" y="1159"/>
                    <a:pt x="10450" y="777"/>
                  </a:cubicBezTo>
                  <a:lnTo>
                    <a:pt x="10450" y="691"/>
                  </a:lnTo>
                  <a:cubicBezTo>
                    <a:pt x="10450" y="311"/>
                    <a:pt x="10140" y="0"/>
                    <a:pt x="9758" y="0"/>
                  </a:cubicBezTo>
                  <a:lnTo>
                    <a:pt x="8105" y="0"/>
                  </a:lnTo>
                  <a:cubicBezTo>
                    <a:pt x="8015" y="0"/>
                    <a:pt x="7940" y="76"/>
                    <a:pt x="7940" y="167"/>
                  </a:cubicBezTo>
                  <a:cubicBezTo>
                    <a:pt x="7940" y="258"/>
                    <a:pt x="8015" y="334"/>
                    <a:pt x="8105" y="334"/>
                  </a:cubicBezTo>
                  <a:lnTo>
                    <a:pt x="9758" y="334"/>
                  </a:lnTo>
                  <a:cubicBezTo>
                    <a:pt x="9957" y="334"/>
                    <a:pt x="10117" y="494"/>
                    <a:pt x="10117" y="691"/>
                  </a:cubicBezTo>
                  <a:lnTo>
                    <a:pt x="10117" y="777"/>
                  </a:lnTo>
                  <a:cubicBezTo>
                    <a:pt x="10117" y="974"/>
                    <a:pt x="9957" y="1134"/>
                    <a:pt x="9758" y="1134"/>
                  </a:cubicBezTo>
                  <a:lnTo>
                    <a:pt x="1615" y="1134"/>
                  </a:lnTo>
                  <a:cubicBezTo>
                    <a:pt x="1417" y="1134"/>
                    <a:pt x="1257" y="974"/>
                    <a:pt x="1257" y="777"/>
                  </a:cubicBezTo>
                  <a:lnTo>
                    <a:pt x="1257" y="691"/>
                  </a:lnTo>
                  <a:cubicBezTo>
                    <a:pt x="1257" y="494"/>
                    <a:pt x="1417" y="334"/>
                    <a:pt x="1615" y="334"/>
                  </a:cubicBezTo>
                  <a:lnTo>
                    <a:pt x="7346" y="334"/>
                  </a:lnTo>
                  <a:cubicBezTo>
                    <a:pt x="7437" y="334"/>
                    <a:pt x="7513" y="258"/>
                    <a:pt x="7513" y="167"/>
                  </a:cubicBezTo>
                  <a:cubicBezTo>
                    <a:pt x="7513" y="76"/>
                    <a:pt x="7437" y="0"/>
                    <a:pt x="7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78"/>
            <p:cNvSpPr/>
            <p:nvPr/>
          </p:nvSpPr>
          <p:spPr>
            <a:xfrm>
              <a:off x="2635299" y="3500053"/>
              <a:ext cx="112290" cy="57369"/>
            </a:xfrm>
            <a:custGeom>
              <a:avLst/>
              <a:gdLst/>
              <a:ahLst/>
              <a:cxnLst/>
              <a:rect l="l" t="t" r="r" b="b"/>
              <a:pathLst>
                <a:path w="3901" h="1993" extrusionOk="0">
                  <a:moveTo>
                    <a:pt x="2681" y="478"/>
                  </a:moveTo>
                  <a:cubicBezTo>
                    <a:pt x="2947" y="478"/>
                    <a:pt x="3207" y="586"/>
                    <a:pt x="3397" y="788"/>
                  </a:cubicBezTo>
                  <a:lnTo>
                    <a:pt x="3463" y="853"/>
                  </a:lnTo>
                  <a:cubicBezTo>
                    <a:pt x="3538" y="933"/>
                    <a:pt x="3538" y="1060"/>
                    <a:pt x="3463" y="1138"/>
                  </a:cubicBezTo>
                  <a:lnTo>
                    <a:pt x="3397" y="1205"/>
                  </a:lnTo>
                  <a:cubicBezTo>
                    <a:pt x="3207" y="1406"/>
                    <a:pt x="2949" y="1513"/>
                    <a:pt x="2683" y="1513"/>
                  </a:cubicBezTo>
                  <a:cubicBezTo>
                    <a:pt x="2559" y="1513"/>
                    <a:pt x="2434" y="1490"/>
                    <a:pt x="2313" y="1442"/>
                  </a:cubicBezTo>
                  <a:lnTo>
                    <a:pt x="1547" y="1138"/>
                  </a:lnTo>
                  <a:cubicBezTo>
                    <a:pt x="1490" y="1117"/>
                    <a:pt x="1451" y="1060"/>
                    <a:pt x="1451" y="996"/>
                  </a:cubicBezTo>
                  <a:cubicBezTo>
                    <a:pt x="1451" y="933"/>
                    <a:pt x="1488" y="878"/>
                    <a:pt x="1547" y="853"/>
                  </a:cubicBezTo>
                  <a:lnTo>
                    <a:pt x="2313" y="550"/>
                  </a:lnTo>
                  <a:cubicBezTo>
                    <a:pt x="2433" y="502"/>
                    <a:pt x="2558" y="478"/>
                    <a:pt x="2681" y="478"/>
                  </a:cubicBezTo>
                  <a:close/>
                  <a:moveTo>
                    <a:pt x="500" y="333"/>
                  </a:moveTo>
                  <a:cubicBezTo>
                    <a:pt x="516" y="333"/>
                    <a:pt x="534" y="336"/>
                    <a:pt x="554" y="343"/>
                  </a:cubicBezTo>
                  <a:lnTo>
                    <a:pt x="1259" y="654"/>
                  </a:lnTo>
                  <a:cubicBezTo>
                    <a:pt x="1172" y="743"/>
                    <a:pt x="1120" y="862"/>
                    <a:pt x="1120" y="994"/>
                  </a:cubicBezTo>
                  <a:cubicBezTo>
                    <a:pt x="1120" y="1125"/>
                    <a:pt x="1172" y="1244"/>
                    <a:pt x="1259" y="1333"/>
                  </a:cubicBezTo>
                  <a:lnTo>
                    <a:pt x="554" y="1648"/>
                  </a:lnTo>
                  <a:cubicBezTo>
                    <a:pt x="535" y="1656"/>
                    <a:pt x="518" y="1659"/>
                    <a:pt x="502" y="1659"/>
                  </a:cubicBezTo>
                  <a:cubicBezTo>
                    <a:pt x="460" y="1659"/>
                    <a:pt x="429" y="1636"/>
                    <a:pt x="415" y="1623"/>
                  </a:cubicBezTo>
                  <a:cubicBezTo>
                    <a:pt x="397" y="1605"/>
                    <a:pt x="354" y="1559"/>
                    <a:pt x="381" y="1484"/>
                  </a:cubicBezTo>
                  <a:lnTo>
                    <a:pt x="477" y="1214"/>
                  </a:lnTo>
                  <a:cubicBezTo>
                    <a:pt x="527" y="1072"/>
                    <a:pt x="527" y="916"/>
                    <a:pt x="477" y="777"/>
                  </a:cubicBezTo>
                  <a:lnTo>
                    <a:pt x="381" y="505"/>
                  </a:lnTo>
                  <a:cubicBezTo>
                    <a:pt x="354" y="434"/>
                    <a:pt x="397" y="386"/>
                    <a:pt x="415" y="368"/>
                  </a:cubicBezTo>
                  <a:cubicBezTo>
                    <a:pt x="427" y="354"/>
                    <a:pt x="459" y="333"/>
                    <a:pt x="500" y="333"/>
                  </a:cubicBezTo>
                  <a:close/>
                  <a:moveTo>
                    <a:pt x="497" y="0"/>
                  </a:moveTo>
                  <a:cubicBezTo>
                    <a:pt x="384" y="0"/>
                    <a:pt x="273" y="43"/>
                    <a:pt x="186" y="125"/>
                  </a:cubicBezTo>
                  <a:cubicBezTo>
                    <a:pt x="47" y="253"/>
                    <a:pt x="1" y="443"/>
                    <a:pt x="65" y="619"/>
                  </a:cubicBezTo>
                  <a:lnTo>
                    <a:pt x="161" y="889"/>
                  </a:lnTo>
                  <a:cubicBezTo>
                    <a:pt x="186" y="958"/>
                    <a:pt x="186" y="1037"/>
                    <a:pt x="161" y="1104"/>
                  </a:cubicBezTo>
                  <a:lnTo>
                    <a:pt x="65" y="1376"/>
                  </a:lnTo>
                  <a:cubicBezTo>
                    <a:pt x="3" y="1554"/>
                    <a:pt x="51" y="1742"/>
                    <a:pt x="186" y="1868"/>
                  </a:cubicBezTo>
                  <a:cubicBezTo>
                    <a:pt x="274" y="1952"/>
                    <a:pt x="383" y="1993"/>
                    <a:pt x="497" y="1993"/>
                  </a:cubicBezTo>
                  <a:cubicBezTo>
                    <a:pt x="561" y="1993"/>
                    <a:pt x="623" y="1980"/>
                    <a:pt x="685" y="1954"/>
                  </a:cubicBezTo>
                  <a:lnTo>
                    <a:pt x="1636" y="1534"/>
                  </a:lnTo>
                  <a:lnTo>
                    <a:pt x="2189" y="1753"/>
                  </a:lnTo>
                  <a:cubicBezTo>
                    <a:pt x="2349" y="1819"/>
                    <a:pt x="2516" y="1849"/>
                    <a:pt x="2681" y="1849"/>
                  </a:cubicBezTo>
                  <a:cubicBezTo>
                    <a:pt x="3036" y="1849"/>
                    <a:pt x="3379" y="1705"/>
                    <a:pt x="3637" y="1438"/>
                  </a:cubicBezTo>
                  <a:lnTo>
                    <a:pt x="3703" y="1371"/>
                  </a:lnTo>
                  <a:cubicBezTo>
                    <a:pt x="3900" y="1163"/>
                    <a:pt x="3900" y="836"/>
                    <a:pt x="3703" y="630"/>
                  </a:cubicBezTo>
                  <a:lnTo>
                    <a:pt x="3641" y="558"/>
                  </a:lnTo>
                  <a:cubicBezTo>
                    <a:pt x="3383" y="290"/>
                    <a:pt x="3037" y="147"/>
                    <a:pt x="2683" y="147"/>
                  </a:cubicBezTo>
                  <a:cubicBezTo>
                    <a:pt x="2518" y="147"/>
                    <a:pt x="2352" y="177"/>
                    <a:pt x="2192" y="240"/>
                  </a:cubicBezTo>
                  <a:lnTo>
                    <a:pt x="1638" y="461"/>
                  </a:lnTo>
                  <a:lnTo>
                    <a:pt x="687" y="41"/>
                  </a:lnTo>
                  <a:cubicBezTo>
                    <a:pt x="625" y="14"/>
                    <a:pt x="561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78"/>
            <p:cNvSpPr/>
            <p:nvPr/>
          </p:nvSpPr>
          <p:spPr>
            <a:xfrm>
              <a:off x="2716711" y="3523343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86" y="0"/>
                    <a:pt x="0" y="85"/>
                    <a:pt x="0" y="187"/>
                  </a:cubicBezTo>
                  <a:cubicBezTo>
                    <a:pt x="0" y="290"/>
                    <a:pt x="86" y="373"/>
                    <a:pt x="187" y="373"/>
                  </a:cubicBezTo>
                  <a:cubicBezTo>
                    <a:pt x="290" y="373"/>
                    <a:pt x="374" y="290"/>
                    <a:pt x="374" y="187"/>
                  </a:cubicBezTo>
                  <a:cubicBezTo>
                    <a:pt x="374" y="8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78"/>
            <p:cNvSpPr/>
            <p:nvPr/>
          </p:nvSpPr>
          <p:spPr>
            <a:xfrm>
              <a:off x="2728083" y="3477282"/>
              <a:ext cx="28756" cy="28843"/>
            </a:xfrm>
            <a:custGeom>
              <a:avLst/>
              <a:gdLst/>
              <a:ahLst/>
              <a:cxnLst/>
              <a:rect l="l" t="t" r="r" b="b"/>
              <a:pathLst>
                <a:path w="999" h="1002" extrusionOk="0">
                  <a:moveTo>
                    <a:pt x="499" y="335"/>
                  </a:moveTo>
                  <a:cubicBezTo>
                    <a:pt x="590" y="335"/>
                    <a:pt x="667" y="409"/>
                    <a:pt x="667" y="502"/>
                  </a:cubicBezTo>
                  <a:cubicBezTo>
                    <a:pt x="667" y="592"/>
                    <a:pt x="592" y="667"/>
                    <a:pt x="499" y="667"/>
                  </a:cubicBezTo>
                  <a:cubicBezTo>
                    <a:pt x="409" y="667"/>
                    <a:pt x="332" y="592"/>
                    <a:pt x="332" y="502"/>
                  </a:cubicBezTo>
                  <a:cubicBezTo>
                    <a:pt x="332" y="409"/>
                    <a:pt x="409" y="335"/>
                    <a:pt x="499" y="335"/>
                  </a:cubicBezTo>
                  <a:close/>
                  <a:moveTo>
                    <a:pt x="499" y="0"/>
                  </a:moveTo>
                  <a:cubicBezTo>
                    <a:pt x="224" y="0"/>
                    <a:pt x="0" y="226"/>
                    <a:pt x="0" y="502"/>
                  </a:cubicBezTo>
                  <a:cubicBezTo>
                    <a:pt x="0" y="777"/>
                    <a:pt x="224" y="1001"/>
                    <a:pt x="499" y="1001"/>
                  </a:cubicBezTo>
                  <a:cubicBezTo>
                    <a:pt x="775" y="1001"/>
                    <a:pt x="999" y="777"/>
                    <a:pt x="999" y="502"/>
                  </a:cubicBezTo>
                  <a:cubicBezTo>
                    <a:pt x="999" y="226"/>
                    <a:pt x="777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78"/>
            <p:cNvSpPr/>
            <p:nvPr/>
          </p:nvSpPr>
          <p:spPr>
            <a:xfrm>
              <a:off x="2685390" y="3456699"/>
              <a:ext cx="32009" cy="32009"/>
            </a:xfrm>
            <a:custGeom>
              <a:avLst/>
              <a:gdLst/>
              <a:ahLst/>
              <a:cxnLst/>
              <a:rect l="l" t="t" r="r" b="b"/>
              <a:pathLst>
                <a:path w="1112" h="1112" extrusionOk="0">
                  <a:moveTo>
                    <a:pt x="555" y="337"/>
                  </a:moveTo>
                  <a:cubicBezTo>
                    <a:pt x="678" y="337"/>
                    <a:pt x="777" y="436"/>
                    <a:pt x="777" y="559"/>
                  </a:cubicBezTo>
                  <a:cubicBezTo>
                    <a:pt x="777" y="680"/>
                    <a:pt x="678" y="781"/>
                    <a:pt x="555" y="781"/>
                  </a:cubicBezTo>
                  <a:cubicBezTo>
                    <a:pt x="434" y="781"/>
                    <a:pt x="333" y="680"/>
                    <a:pt x="333" y="559"/>
                  </a:cubicBezTo>
                  <a:cubicBezTo>
                    <a:pt x="333" y="436"/>
                    <a:pt x="434" y="337"/>
                    <a:pt x="555" y="337"/>
                  </a:cubicBezTo>
                  <a:close/>
                  <a:moveTo>
                    <a:pt x="555" y="1"/>
                  </a:moveTo>
                  <a:cubicBezTo>
                    <a:pt x="250" y="1"/>
                    <a:pt x="1" y="250"/>
                    <a:pt x="1" y="555"/>
                  </a:cubicBezTo>
                  <a:cubicBezTo>
                    <a:pt x="3" y="863"/>
                    <a:pt x="251" y="1112"/>
                    <a:pt x="555" y="1112"/>
                  </a:cubicBezTo>
                  <a:cubicBezTo>
                    <a:pt x="863" y="1112"/>
                    <a:pt x="1112" y="863"/>
                    <a:pt x="1112" y="555"/>
                  </a:cubicBezTo>
                  <a:cubicBezTo>
                    <a:pt x="1112" y="250"/>
                    <a:pt x="863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78"/>
            <p:cNvSpPr/>
            <p:nvPr/>
          </p:nvSpPr>
          <p:spPr>
            <a:xfrm>
              <a:off x="2727910" y="3426500"/>
              <a:ext cx="35233" cy="34341"/>
            </a:xfrm>
            <a:custGeom>
              <a:avLst/>
              <a:gdLst/>
              <a:ahLst/>
              <a:cxnLst/>
              <a:rect l="l" t="t" r="r" b="b"/>
              <a:pathLst>
                <a:path w="1224" h="1193" extrusionOk="0">
                  <a:moveTo>
                    <a:pt x="614" y="334"/>
                  </a:moveTo>
                  <a:cubicBezTo>
                    <a:pt x="623" y="334"/>
                    <a:pt x="632" y="334"/>
                    <a:pt x="641" y="335"/>
                  </a:cubicBezTo>
                  <a:cubicBezTo>
                    <a:pt x="763" y="348"/>
                    <a:pt x="863" y="449"/>
                    <a:pt x="873" y="570"/>
                  </a:cubicBezTo>
                  <a:cubicBezTo>
                    <a:pt x="881" y="648"/>
                    <a:pt x="854" y="725"/>
                    <a:pt x="799" y="783"/>
                  </a:cubicBezTo>
                  <a:cubicBezTo>
                    <a:pt x="750" y="832"/>
                    <a:pt x="684" y="860"/>
                    <a:pt x="614" y="860"/>
                  </a:cubicBezTo>
                  <a:cubicBezTo>
                    <a:pt x="605" y="860"/>
                    <a:pt x="595" y="859"/>
                    <a:pt x="585" y="858"/>
                  </a:cubicBezTo>
                  <a:cubicBezTo>
                    <a:pt x="463" y="847"/>
                    <a:pt x="363" y="744"/>
                    <a:pt x="353" y="625"/>
                  </a:cubicBezTo>
                  <a:cubicBezTo>
                    <a:pt x="344" y="545"/>
                    <a:pt x="372" y="467"/>
                    <a:pt x="427" y="412"/>
                  </a:cubicBezTo>
                  <a:cubicBezTo>
                    <a:pt x="477" y="362"/>
                    <a:pt x="543" y="334"/>
                    <a:pt x="614" y="334"/>
                  </a:cubicBezTo>
                  <a:close/>
                  <a:moveTo>
                    <a:pt x="612" y="0"/>
                  </a:moveTo>
                  <a:cubicBezTo>
                    <a:pt x="453" y="0"/>
                    <a:pt x="303" y="62"/>
                    <a:pt x="189" y="174"/>
                  </a:cubicBezTo>
                  <a:cubicBezTo>
                    <a:pt x="63" y="302"/>
                    <a:pt x="1" y="476"/>
                    <a:pt x="19" y="657"/>
                  </a:cubicBezTo>
                  <a:cubicBezTo>
                    <a:pt x="47" y="936"/>
                    <a:pt x="269" y="1160"/>
                    <a:pt x="552" y="1190"/>
                  </a:cubicBezTo>
                  <a:cubicBezTo>
                    <a:pt x="571" y="1192"/>
                    <a:pt x="593" y="1192"/>
                    <a:pt x="612" y="1192"/>
                  </a:cubicBezTo>
                  <a:cubicBezTo>
                    <a:pt x="770" y="1192"/>
                    <a:pt x="921" y="1130"/>
                    <a:pt x="1033" y="1016"/>
                  </a:cubicBezTo>
                  <a:cubicBezTo>
                    <a:pt x="1161" y="890"/>
                    <a:pt x="1224" y="714"/>
                    <a:pt x="1206" y="535"/>
                  </a:cubicBezTo>
                  <a:cubicBezTo>
                    <a:pt x="1179" y="254"/>
                    <a:pt x="953" y="32"/>
                    <a:pt x="673" y="3"/>
                  </a:cubicBezTo>
                  <a:cubicBezTo>
                    <a:pt x="652" y="1"/>
                    <a:pt x="632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4" name="Google Shape;5664;p78"/>
          <p:cNvGrpSpPr/>
          <p:nvPr/>
        </p:nvGrpSpPr>
        <p:grpSpPr>
          <a:xfrm>
            <a:off x="1856301" y="3379517"/>
            <a:ext cx="314749" cy="327475"/>
            <a:chOff x="1856301" y="3303317"/>
            <a:chExt cx="314749" cy="327475"/>
          </a:xfrm>
        </p:grpSpPr>
        <p:sp>
          <p:nvSpPr>
            <p:cNvPr id="5665" name="Google Shape;5665;p78"/>
            <p:cNvSpPr/>
            <p:nvPr/>
          </p:nvSpPr>
          <p:spPr>
            <a:xfrm>
              <a:off x="1879849" y="3308125"/>
              <a:ext cx="202531" cy="256330"/>
            </a:xfrm>
            <a:custGeom>
              <a:avLst/>
              <a:gdLst/>
              <a:ahLst/>
              <a:cxnLst/>
              <a:rect l="l" t="t" r="r" b="b"/>
              <a:pathLst>
                <a:path w="7036" h="8905" extrusionOk="0">
                  <a:moveTo>
                    <a:pt x="518" y="1"/>
                  </a:moveTo>
                  <a:cubicBezTo>
                    <a:pt x="232" y="1"/>
                    <a:pt x="1" y="232"/>
                    <a:pt x="1" y="518"/>
                  </a:cubicBezTo>
                  <a:lnTo>
                    <a:pt x="1" y="8388"/>
                  </a:lnTo>
                  <a:cubicBezTo>
                    <a:pt x="1" y="8674"/>
                    <a:pt x="232" y="8905"/>
                    <a:pt x="518" y="8905"/>
                  </a:cubicBezTo>
                  <a:lnTo>
                    <a:pt x="6148" y="8905"/>
                  </a:lnTo>
                  <a:cubicBezTo>
                    <a:pt x="6639" y="8905"/>
                    <a:pt x="7035" y="8507"/>
                    <a:pt x="7035" y="8016"/>
                  </a:cubicBezTo>
                  <a:lnTo>
                    <a:pt x="7035" y="888"/>
                  </a:lnTo>
                  <a:cubicBezTo>
                    <a:pt x="7035" y="399"/>
                    <a:pt x="6639" y="1"/>
                    <a:pt x="6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78"/>
            <p:cNvSpPr/>
            <p:nvPr/>
          </p:nvSpPr>
          <p:spPr>
            <a:xfrm>
              <a:off x="1985558" y="3468070"/>
              <a:ext cx="96833" cy="96401"/>
            </a:xfrm>
            <a:custGeom>
              <a:avLst/>
              <a:gdLst/>
              <a:ahLst/>
              <a:cxnLst/>
              <a:rect l="l" t="t" r="r" b="b"/>
              <a:pathLst>
                <a:path w="3364" h="3349" extrusionOk="0">
                  <a:moveTo>
                    <a:pt x="2729" y="1"/>
                  </a:moveTo>
                  <a:cubicBezTo>
                    <a:pt x="2382" y="1"/>
                    <a:pt x="2071" y="221"/>
                    <a:pt x="1954" y="548"/>
                  </a:cubicBezTo>
                  <a:lnTo>
                    <a:pt x="1847" y="845"/>
                  </a:lnTo>
                  <a:lnTo>
                    <a:pt x="980" y="845"/>
                  </a:lnTo>
                  <a:cubicBezTo>
                    <a:pt x="441" y="845"/>
                    <a:pt x="0" y="1286"/>
                    <a:pt x="0" y="1826"/>
                  </a:cubicBezTo>
                  <a:lnTo>
                    <a:pt x="0" y="3349"/>
                  </a:lnTo>
                  <a:lnTo>
                    <a:pt x="2476" y="3349"/>
                  </a:lnTo>
                  <a:cubicBezTo>
                    <a:pt x="2967" y="3349"/>
                    <a:pt x="3363" y="2951"/>
                    <a:pt x="3363" y="2462"/>
                  </a:cubicBezTo>
                  <a:lnTo>
                    <a:pt x="3363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78"/>
            <p:cNvSpPr/>
            <p:nvPr/>
          </p:nvSpPr>
          <p:spPr>
            <a:xfrm>
              <a:off x="1879849" y="3308125"/>
              <a:ext cx="25417" cy="256330"/>
            </a:xfrm>
            <a:custGeom>
              <a:avLst/>
              <a:gdLst/>
              <a:ahLst/>
              <a:cxnLst/>
              <a:rect l="l" t="t" r="r" b="b"/>
              <a:pathLst>
                <a:path w="883" h="8905" extrusionOk="0">
                  <a:moveTo>
                    <a:pt x="518" y="1"/>
                  </a:moveTo>
                  <a:cubicBezTo>
                    <a:pt x="232" y="1"/>
                    <a:pt x="1" y="232"/>
                    <a:pt x="1" y="518"/>
                  </a:cubicBezTo>
                  <a:lnTo>
                    <a:pt x="1" y="8388"/>
                  </a:lnTo>
                  <a:cubicBezTo>
                    <a:pt x="1" y="8674"/>
                    <a:pt x="232" y="8905"/>
                    <a:pt x="518" y="8905"/>
                  </a:cubicBezTo>
                  <a:lnTo>
                    <a:pt x="882" y="8905"/>
                  </a:lnTo>
                  <a:cubicBezTo>
                    <a:pt x="598" y="8905"/>
                    <a:pt x="365" y="8672"/>
                    <a:pt x="365" y="8388"/>
                  </a:cubicBezTo>
                  <a:lnTo>
                    <a:pt x="365" y="518"/>
                  </a:lnTo>
                  <a:cubicBezTo>
                    <a:pt x="365" y="232"/>
                    <a:pt x="596" y="1"/>
                    <a:pt x="882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78"/>
            <p:cNvSpPr/>
            <p:nvPr/>
          </p:nvSpPr>
          <p:spPr>
            <a:xfrm>
              <a:off x="1861166" y="3343735"/>
              <a:ext cx="37449" cy="17588"/>
            </a:xfrm>
            <a:custGeom>
              <a:avLst/>
              <a:gdLst/>
              <a:ahLst/>
              <a:cxnLst/>
              <a:rect l="l" t="t" r="r" b="b"/>
              <a:pathLst>
                <a:path w="1301" h="611" extrusionOk="0">
                  <a:moveTo>
                    <a:pt x="305" y="1"/>
                  </a:moveTo>
                  <a:cubicBezTo>
                    <a:pt x="136" y="1"/>
                    <a:pt x="1" y="137"/>
                    <a:pt x="1" y="306"/>
                  </a:cubicBezTo>
                  <a:cubicBezTo>
                    <a:pt x="1" y="475"/>
                    <a:pt x="136" y="610"/>
                    <a:pt x="305" y="610"/>
                  </a:cubicBezTo>
                  <a:lnTo>
                    <a:pt x="996" y="610"/>
                  </a:lnTo>
                  <a:cubicBezTo>
                    <a:pt x="1163" y="610"/>
                    <a:pt x="1300" y="475"/>
                    <a:pt x="1300" y="306"/>
                  </a:cubicBezTo>
                  <a:cubicBezTo>
                    <a:pt x="1300" y="137"/>
                    <a:pt x="1165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78"/>
            <p:cNvSpPr/>
            <p:nvPr/>
          </p:nvSpPr>
          <p:spPr>
            <a:xfrm>
              <a:off x="1861166" y="3343735"/>
              <a:ext cx="19027" cy="17588"/>
            </a:xfrm>
            <a:custGeom>
              <a:avLst/>
              <a:gdLst/>
              <a:ahLst/>
              <a:cxnLst/>
              <a:rect l="l" t="t" r="r" b="b"/>
              <a:pathLst>
                <a:path w="661" h="611" extrusionOk="0">
                  <a:moveTo>
                    <a:pt x="305" y="1"/>
                  </a:moveTo>
                  <a:cubicBezTo>
                    <a:pt x="136" y="1"/>
                    <a:pt x="1" y="137"/>
                    <a:pt x="1" y="306"/>
                  </a:cubicBezTo>
                  <a:cubicBezTo>
                    <a:pt x="1" y="475"/>
                    <a:pt x="136" y="610"/>
                    <a:pt x="305" y="610"/>
                  </a:cubicBezTo>
                  <a:lnTo>
                    <a:pt x="660" y="610"/>
                  </a:lnTo>
                  <a:cubicBezTo>
                    <a:pt x="491" y="610"/>
                    <a:pt x="356" y="475"/>
                    <a:pt x="356" y="306"/>
                  </a:cubicBezTo>
                  <a:cubicBezTo>
                    <a:pt x="356" y="137"/>
                    <a:pt x="491" y="1"/>
                    <a:pt x="66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78"/>
            <p:cNvSpPr/>
            <p:nvPr/>
          </p:nvSpPr>
          <p:spPr>
            <a:xfrm>
              <a:off x="1861166" y="3385651"/>
              <a:ext cx="37449" cy="17559"/>
            </a:xfrm>
            <a:custGeom>
              <a:avLst/>
              <a:gdLst/>
              <a:ahLst/>
              <a:cxnLst/>
              <a:rect l="l" t="t" r="r" b="b"/>
              <a:pathLst>
                <a:path w="1301" h="610" extrusionOk="0">
                  <a:moveTo>
                    <a:pt x="305" y="0"/>
                  </a:moveTo>
                  <a:cubicBezTo>
                    <a:pt x="136" y="0"/>
                    <a:pt x="1" y="135"/>
                    <a:pt x="1" y="304"/>
                  </a:cubicBezTo>
                  <a:cubicBezTo>
                    <a:pt x="1" y="473"/>
                    <a:pt x="136" y="610"/>
                    <a:pt x="305" y="610"/>
                  </a:cubicBezTo>
                  <a:lnTo>
                    <a:pt x="996" y="610"/>
                  </a:lnTo>
                  <a:cubicBezTo>
                    <a:pt x="1163" y="610"/>
                    <a:pt x="1300" y="471"/>
                    <a:pt x="1300" y="304"/>
                  </a:cubicBezTo>
                  <a:cubicBezTo>
                    <a:pt x="1300" y="135"/>
                    <a:pt x="1165" y="0"/>
                    <a:pt x="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78"/>
            <p:cNvSpPr/>
            <p:nvPr/>
          </p:nvSpPr>
          <p:spPr>
            <a:xfrm>
              <a:off x="1861166" y="3385651"/>
              <a:ext cx="19027" cy="17559"/>
            </a:xfrm>
            <a:custGeom>
              <a:avLst/>
              <a:gdLst/>
              <a:ahLst/>
              <a:cxnLst/>
              <a:rect l="l" t="t" r="r" b="b"/>
              <a:pathLst>
                <a:path w="661" h="610" extrusionOk="0">
                  <a:moveTo>
                    <a:pt x="305" y="0"/>
                  </a:moveTo>
                  <a:cubicBezTo>
                    <a:pt x="136" y="0"/>
                    <a:pt x="1" y="135"/>
                    <a:pt x="1" y="304"/>
                  </a:cubicBezTo>
                  <a:cubicBezTo>
                    <a:pt x="1" y="473"/>
                    <a:pt x="136" y="610"/>
                    <a:pt x="305" y="610"/>
                  </a:cubicBezTo>
                  <a:lnTo>
                    <a:pt x="660" y="610"/>
                  </a:lnTo>
                  <a:cubicBezTo>
                    <a:pt x="491" y="610"/>
                    <a:pt x="356" y="471"/>
                    <a:pt x="356" y="304"/>
                  </a:cubicBezTo>
                  <a:cubicBezTo>
                    <a:pt x="356" y="135"/>
                    <a:pt x="491" y="0"/>
                    <a:pt x="66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78"/>
            <p:cNvSpPr/>
            <p:nvPr/>
          </p:nvSpPr>
          <p:spPr>
            <a:xfrm>
              <a:off x="1861166" y="3427537"/>
              <a:ext cx="37449" cy="17530"/>
            </a:xfrm>
            <a:custGeom>
              <a:avLst/>
              <a:gdLst/>
              <a:ahLst/>
              <a:cxnLst/>
              <a:rect l="l" t="t" r="r" b="b"/>
              <a:pathLst>
                <a:path w="1301" h="609" extrusionOk="0">
                  <a:moveTo>
                    <a:pt x="305" y="1"/>
                  </a:moveTo>
                  <a:cubicBezTo>
                    <a:pt x="136" y="1"/>
                    <a:pt x="1" y="136"/>
                    <a:pt x="1" y="305"/>
                  </a:cubicBezTo>
                  <a:cubicBezTo>
                    <a:pt x="1" y="474"/>
                    <a:pt x="136" y="609"/>
                    <a:pt x="305" y="609"/>
                  </a:cubicBezTo>
                  <a:lnTo>
                    <a:pt x="996" y="609"/>
                  </a:lnTo>
                  <a:cubicBezTo>
                    <a:pt x="1163" y="609"/>
                    <a:pt x="1300" y="472"/>
                    <a:pt x="1300" y="305"/>
                  </a:cubicBezTo>
                  <a:cubicBezTo>
                    <a:pt x="1300" y="136"/>
                    <a:pt x="1165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78"/>
            <p:cNvSpPr/>
            <p:nvPr/>
          </p:nvSpPr>
          <p:spPr>
            <a:xfrm>
              <a:off x="1861166" y="3427537"/>
              <a:ext cx="19027" cy="17530"/>
            </a:xfrm>
            <a:custGeom>
              <a:avLst/>
              <a:gdLst/>
              <a:ahLst/>
              <a:cxnLst/>
              <a:rect l="l" t="t" r="r" b="b"/>
              <a:pathLst>
                <a:path w="661" h="609" extrusionOk="0">
                  <a:moveTo>
                    <a:pt x="305" y="1"/>
                  </a:moveTo>
                  <a:cubicBezTo>
                    <a:pt x="136" y="1"/>
                    <a:pt x="1" y="136"/>
                    <a:pt x="1" y="305"/>
                  </a:cubicBezTo>
                  <a:cubicBezTo>
                    <a:pt x="1" y="474"/>
                    <a:pt x="136" y="609"/>
                    <a:pt x="305" y="609"/>
                  </a:cubicBezTo>
                  <a:lnTo>
                    <a:pt x="660" y="609"/>
                  </a:lnTo>
                  <a:cubicBezTo>
                    <a:pt x="491" y="609"/>
                    <a:pt x="356" y="472"/>
                    <a:pt x="356" y="305"/>
                  </a:cubicBezTo>
                  <a:cubicBezTo>
                    <a:pt x="356" y="136"/>
                    <a:pt x="491" y="1"/>
                    <a:pt x="66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78"/>
            <p:cNvSpPr/>
            <p:nvPr/>
          </p:nvSpPr>
          <p:spPr>
            <a:xfrm>
              <a:off x="1861166" y="3469452"/>
              <a:ext cx="37449" cy="17530"/>
            </a:xfrm>
            <a:custGeom>
              <a:avLst/>
              <a:gdLst/>
              <a:ahLst/>
              <a:cxnLst/>
              <a:rect l="l" t="t" r="r" b="b"/>
              <a:pathLst>
                <a:path w="1301" h="609" extrusionOk="0">
                  <a:moveTo>
                    <a:pt x="305" y="1"/>
                  </a:moveTo>
                  <a:cubicBezTo>
                    <a:pt x="136" y="1"/>
                    <a:pt x="1" y="136"/>
                    <a:pt x="1" y="304"/>
                  </a:cubicBezTo>
                  <a:cubicBezTo>
                    <a:pt x="1" y="473"/>
                    <a:pt x="136" y="608"/>
                    <a:pt x="305" y="608"/>
                  </a:cubicBezTo>
                  <a:lnTo>
                    <a:pt x="996" y="608"/>
                  </a:lnTo>
                  <a:cubicBezTo>
                    <a:pt x="1163" y="608"/>
                    <a:pt x="1300" y="471"/>
                    <a:pt x="1300" y="304"/>
                  </a:cubicBezTo>
                  <a:cubicBezTo>
                    <a:pt x="1300" y="136"/>
                    <a:pt x="1165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78"/>
            <p:cNvSpPr/>
            <p:nvPr/>
          </p:nvSpPr>
          <p:spPr>
            <a:xfrm>
              <a:off x="1861166" y="3469452"/>
              <a:ext cx="19027" cy="17530"/>
            </a:xfrm>
            <a:custGeom>
              <a:avLst/>
              <a:gdLst/>
              <a:ahLst/>
              <a:cxnLst/>
              <a:rect l="l" t="t" r="r" b="b"/>
              <a:pathLst>
                <a:path w="661" h="609" extrusionOk="0">
                  <a:moveTo>
                    <a:pt x="305" y="1"/>
                  </a:moveTo>
                  <a:cubicBezTo>
                    <a:pt x="136" y="1"/>
                    <a:pt x="1" y="136"/>
                    <a:pt x="1" y="304"/>
                  </a:cubicBezTo>
                  <a:cubicBezTo>
                    <a:pt x="1" y="473"/>
                    <a:pt x="136" y="608"/>
                    <a:pt x="305" y="608"/>
                  </a:cubicBezTo>
                  <a:lnTo>
                    <a:pt x="660" y="608"/>
                  </a:lnTo>
                  <a:cubicBezTo>
                    <a:pt x="491" y="608"/>
                    <a:pt x="356" y="471"/>
                    <a:pt x="356" y="304"/>
                  </a:cubicBezTo>
                  <a:cubicBezTo>
                    <a:pt x="356" y="136"/>
                    <a:pt x="491" y="1"/>
                    <a:pt x="66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78"/>
            <p:cNvSpPr/>
            <p:nvPr/>
          </p:nvSpPr>
          <p:spPr>
            <a:xfrm>
              <a:off x="1861166" y="3511309"/>
              <a:ext cx="37449" cy="17559"/>
            </a:xfrm>
            <a:custGeom>
              <a:avLst/>
              <a:gdLst/>
              <a:ahLst/>
              <a:cxnLst/>
              <a:rect l="l" t="t" r="r" b="b"/>
              <a:pathLst>
                <a:path w="1301" h="610" extrusionOk="0">
                  <a:moveTo>
                    <a:pt x="305" y="0"/>
                  </a:moveTo>
                  <a:cubicBezTo>
                    <a:pt x="136" y="0"/>
                    <a:pt x="1" y="137"/>
                    <a:pt x="1" y="306"/>
                  </a:cubicBezTo>
                  <a:cubicBezTo>
                    <a:pt x="1" y="473"/>
                    <a:pt x="136" y="610"/>
                    <a:pt x="305" y="610"/>
                  </a:cubicBezTo>
                  <a:lnTo>
                    <a:pt x="996" y="610"/>
                  </a:lnTo>
                  <a:cubicBezTo>
                    <a:pt x="1163" y="610"/>
                    <a:pt x="1300" y="471"/>
                    <a:pt x="1300" y="306"/>
                  </a:cubicBezTo>
                  <a:cubicBezTo>
                    <a:pt x="1300" y="137"/>
                    <a:pt x="1165" y="0"/>
                    <a:pt x="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78"/>
            <p:cNvSpPr/>
            <p:nvPr/>
          </p:nvSpPr>
          <p:spPr>
            <a:xfrm>
              <a:off x="1861166" y="3511309"/>
              <a:ext cx="19027" cy="17559"/>
            </a:xfrm>
            <a:custGeom>
              <a:avLst/>
              <a:gdLst/>
              <a:ahLst/>
              <a:cxnLst/>
              <a:rect l="l" t="t" r="r" b="b"/>
              <a:pathLst>
                <a:path w="661" h="610" extrusionOk="0">
                  <a:moveTo>
                    <a:pt x="305" y="0"/>
                  </a:moveTo>
                  <a:cubicBezTo>
                    <a:pt x="136" y="0"/>
                    <a:pt x="1" y="137"/>
                    <a:pt x="1" y="306"/>
                  </a:cubicBezTo>
                  <a:cubicBezTo>
                    <a:pt x="1" y="473"/>
                    <a:pt x="136" y="610"/>
                    <a:pt x="305" y="610"/>
                  </a:cubicBezTo>
                  <a:lnTo>
                    <a:pt x="660" y="610"/>
                  </a:lnTo>
                  <a:cubicBezTo>
                    <a:pt x="491" y="610"/>
                    <a:pt x="356" y="471"/>
                    <a:pt x="356" y="306"/>
                  </a:cubicBezTo>
                  <a:cubicBezTo>
                    <a:pt x="356" y="135"/>
                    <a:pt x="491" y="0"/>
                    <a:pt x="66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78"/>
            <p:cNvSpPr/>
            <p:nvPr/>
          </p:nvSpPr>
          <p:spPr>
            <a:xfrm>
              <a:off x="1921591" y="3367428"/>
              <a:ext cx="119084" cy="96574"/>
            </a:xfrm>
            <a:custGeom>
              <a:avLst/>
              <a:gdLst/>
              <a:ahLst/>
              <a:cxnLst/>
              <a:rect l="l" t="t" r="r" b="b"/>
              <a:pathLst>
                <a:path w="4137" h="3355" extrusionOk="0">
                  <a:moveTo>
                    <a:pt x="275" y="1"/>
                  </a:moveTo>
                  <a:cubicBezTo>
                    <a:pt x="123" y="1"/>
                    <a:pt x="1" y="123"/>
                    <a:pt x="1" y="274"/>
                  </a:cubicBezTo>
                  <a:lnTo>
                    <a:pt x="1" y="3082"/>
                  </a:lnTo>
                  <a:cubicBezTo>
                    <a:pt x="1" y="3233"/>
                    <a:pt x="123" y="3354"/>
                    <a:pt x="275" y="3354"/>
                  </a:cubicBezTo>
                  <a:lnTo>
                    <a:pt x="3863" y="3354"/>
                  </a:lnTo>
                  <a:cubicBezTo>
                    <a:pt x="4012" y="3354"/>
                    <a:pt x="4133" y="3233"/>
                    <a:pt x="4137" y="3082"/>
                  </a:cubicBezTo>
                  <a:lnTo>
                    <a:pt x="4137" y="274"/>
                  </a:lnTo>
                  <a:cubicBezTo>
                    <a:pt x="4137" y="123"/>
                    <a:pt x="4014" y="1"/>
                    <a:pt x="3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78"/>
            <p:cNvSpPr/>
            <p:nvPr/>
          </p:nvSpPr>
          <p:spPr>
            <a:xfrm>
              <a:off x="1921649" y="3413546"/>
              <a:ext cx="81174" cy="50403"/>
            </a:xfrm>
            <a:custGeom>
              <a:avLst/>
              <a:gdLst/>
              <a:ahLst/>
              <a:cxnLst/>
              <a:rect l="l" t="t" r="r" b="b"/>
              <a:pathLst>
                <a:path w="2820" h="1751" extrusionOk="0">
                  <a:moveTo>
                    <a:pt x="1115" y="0"/>
                  </a:moveTo>
                  <a:cubicBezTo>
                    <a:pt x="1011" y="0"/>
                    <a:pt x="907" y="43"/>
                    <a:pt x="832" y="130"/>
                  </a:cubicBezTo>
                  <a:lnTo>
                    <a:pt x="1" y="1081"/>
                  </a:lnTo>
                  <a:lnTo>
                    <a:pt x="1" y="1504"/>
                  </a:lnTo>
                  <a:cubicBezTo>
                    <a:pt x="1" y="1642"/>
                    <a:pt x="113" y="1751"/>
                    <a:pt x="248" y="1751"/>
                  </a:cubicBezTo>
                  <a:lnTo>
                    <a:pt x="2819" y="1751"/>
                  </a:lnTo>
                  <a:lnTo>
                    <a:pt x="1399" y="130"/>
                  </a:lnTo>
                  <a:cubicBezTo>
                    <a:pt x="1324" y="43"/>
                    <a:pt x="1219" y="0"/>
                    <a:pt x="1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78"/>
            <p:cNvSpPr/>
            <p:nvPr/>
          </p:nvSpPr>
          <p:spPr>
            <a:xfrm>
              <a:off x="1942463" y="3429552"/>
              <a:ext cx="60420" cy="34456"/>
            </a:xfrm>
            <a:custGeom>
              <a:avLst/>
              <a:gdLst/>
              <a:ahLst/>
              <a:cxnLst/>
              <a:rect l="l" t="t" r="r" b="b"/>
              <a:pathLst>
                <a:path w="2099" h="1197" extrusionOk="0">
                  <a:moveTo>
                    <a:pt x="1050" y="0"/>
                  </a:moveTo>
                  <a:lnTo>
                    <a:pt x="1" y="1196"/>
                  </a:lnTo>
                  <a:lnTo>
                    <a:pt x="2098" y="119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78"/>
            <p:cNvSpPr/>
            <p:nvPr/>
          </p:nvSpPr>
          <p:spPr>
            <a:xfrm>
              <a:off x="1959476" y="3413546"/>
              <a:ext cx="81116" cy="50460"/>
            </a:xfrm>
            <a:custGeom>
              <a:avLst/>
              <a:gdLst/>
              <a:ahLst/>
              <a:cxnLst/>
              <a:rect l="l" t="t" r="r" b="b"/>
              <a:pathLst>
                <a:path w="2818" h="1753" extrusionOk="0">
                  <a:moveTo>
                    <a:pt x="1703" y="0"/>
                  </a:moveTo>
                  <a:cubicBezTo>
                    <a:pt x="1599" y="0"/>
                    <a:pt x="1495" y="43"/>
                    <a:pt x="1420" y="130"/>
                  </a:cubicBezTo>
                  <a:lnTo>
                    <a:pt x="0" y="1752"/>
                  </a:lnTo>
                  <a:lnTo>
                    <a:pt x="2572" y="1752"/>
                  </a:lnTo>
                  <a:cubicBezTo>
                    <a:pt x="2709" y="1752"/>
                    <a:pt x="2817" y="1642"/>
                    <a:pt x="2817" y="1507"/>
                  </a:cubicBezTo>
                  <a:lnTo>
                    <a:pt x="2817" y="1081"/>
                  </a:lnTo>
                  <a:lnTo>
                    <a:pt x="1987" y="130"/>
                  </a:lnTo>
                  <a:cubicBezTo>
                    <a:pt x="1912" y="43"/>
                    <a:pt x="1807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78"/>
            <p:cNvSpPr/>
            <p:nvPr/>
          </p:nvSpPr>
          <p:spPr>
            <a:xfrm>
              <a:off x="1970358" y="3384931"/>
              <a:ext cx="21531" cy="21502"/>
            </a:xfrm>
            <a:custGeom>
              <a:avLst/>
              <a:gdLst/>
              <a:ahLst/>
              <a:cxnLst/>
              <a:rect l="l" t="t" r="r" b="b"/>
              <a:pathLst>
                <a:path w="748" h="747" extrusionOk="0">
                  <a:moveTo>
                    <a:pt x="374" y="0"/>
                  </a:moveTo>
                  <a:cubicBezTo>
                    <a:pt x="166" y="0"/>
                    <a:pt x="1" y="167"/>
                    <a:pt x="1" y="374"/>
                  </a:cubicBezTo>
                  <a:cubicBezTo>
                    <a:pt x="1" y="582"/>
                    <a:pt x="166" y="747"/>
                    <a:pt x="374" y="747"/>
                  </a:cubicBezTo>
                  <a:cubicBezTo>
                    <a:pt x="580" y="747"/>
                    <a:pt x="747" y="582"/>
                    <a:pt x="747" y="374"/>
                  </a:cubicBezTo>
                  <a:cubicBezTo>
                    <a:pt x="747" y="167"/>
                    <a:pt x="580" y="0"/>
                    <a:pt x="374" y="0"/>
                  </a:cubicBezTo>
                  <a:close/>
                </a:path>
              </a:pathLst>
            </a:custGeom>
            <a:solidFill>
              <a:srgbClr val="FFD0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78"/>
            <p:cNvSpPr/>
            <p:nvPr/>
          </p:nvSpPr>
          <p:spPr>
            <a:xfrm>
              <a:off x="1998455" y="3480823"/>
              <a:ext cx="167817" cy="145220"/>
            </a:xfrm>
            <a:custGeom>
              <a:avLst/>
              <a:gdLst/>
              <a:ahLst/>
              <a:cxnLst/>
              <a:rect l="l" t="t" r="r" b="b"/>
              <a:pathLst>
                <a:path w="5830" h="5045" extrusionOk="0">
                  <a:moveTo>
                    <a:pt x="2281" y="0"/>
                  </a:moveTo>
                  <a:cubicBezTo>
                    <a:pt x="2121" y="0"/>
                    <a:pt x="1979" y="100"/>
                    <a:pt x="1925" y="251"/>
                  </a:cubicBezTo>
                  <a:lnTo>
                    <a:pt x="1715" y="844"/>
                  </a:lnTo>
                  <a:lnTo>
                    <a:pt x="535" y="844"/>
                  </a:lnTo>
                  <a:cubicBezTo>
                    <a:pt x="240" y="844"/>
                    <a:pt x="0" y="1084"/>
                    <a:pt x="0" y="1379"/>
                  </a:cubicBezTo>
                  <a:lnTo>
                    <a:pt x="0" y="4507"/>
                  </a:lnTo>
                  <a:cubicBezTo>
                    <a:pt x="0" y="4804"/>
                    <a:pt x="240" y="5044"/>
                    <a:pt x="535" y="5044"/>
                  </a:cubicBezTo>
                  <a:lnTo>
                    <a:pt x="5291" y="5044"/>
                  </a:lnTo>
                  <a:cubicBezTo>
                    <a:pt x="5586" y="5044"/>
                    <a:pt x="5826" y="4804"/>
                    <a:pt x="5826" y="4507"/>
                  </a:cubicBezTo>
                  <a:lnTo>
                    <a:pt x="5826" y="1379"/>
                  </a:lnTo>
                  <a:cubicBezTo>
                    <a:pt x="5830" y="1084"/>
                    <a:pt x="5590" y="844"/>
                    <a:pt x="5293" y="844"/>
                  </a:cubicBezTo>
                  <a:lnTo>
                    <a:pt x="4115" y="844"/>
                  </a:lnTo>
                  <a:lnTo>
                    <a:pt x="3903" y="251"/>
                  </a:lnTo>
                  <a:cubicBezTo>
                    <a:pt x="3850" y="100"/>
                    <a:pt x="3708" y="0"/>
                    <a:pt x="3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78"/>
            <p:cNvSpPr/>
            <p:nvPr/>
          </p:nvSpPr>
          <p:spPr>
            <a:xfrm>
              <a:off x="1998397" y="3505120"/>
              <a:ext cx="27259" cy="120926"/>
            </a:xfrm>
            <a:custGeom>
              <a:avLst/>
              <a:gdLst/>
              <a:ahLst/>
              <a:cxnLst/>
              <a:rect l="l" t="t" r="r" b="b"/>
              <a:pathLst>
                <a:path w="947" h="4201" extrusionOk="0">
                  <a:moveTo>
                    <a:pt x="537" y="0"/>
                  </a:moveTo>
                  <a:cubicBezTo>
                    <a:pt x="241" y="0"/>
                    <a:pt x="1" y="240"/>
                    <a:pt x="1" y="535"/>
                  </a:cubicBezTo>
                  <a:lnTo>
                    <a:pt x="1" y="3663"/>
                  </a:lnTo>
                  <a:cubicBezTo>
                    <a:pt x="1" y="3960"/>
                    <a:pt x="242" y="4200"/>
                    <a:pt x="537" y="4200"/>
                  </a:cubicBezTo>
                  <a:lnTo>
                    <a:pt x="946" y="4200"/>
                  </a:lnTo>
                  <a:cubicBezTo>
                    <a:pt x="651" y="4200"/>
                    <a:pt x="411" y="3960"/>
                    <a:pt x="411" y="3663"/>
                  </a:cubicBezTo>
                  <a:lnTo>
                    <a:pt x="411" y="535"/>
                  </a:lnTo>
                  <a:cubicBezTo>
                    <a:pt x="411" y="240"/>
                    <a:pt x="651" y="0"/>
                    <a:pt x="94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78"/>
            <p:cNvSpPr/>
            <p:nvPr/>
          </p:nvSpPr>
          <p:spPr>
            <a:xfrm>
              <a:off x="2047826" y="3480823"/>
              <a:ext cx="69084" cy="24323"/>
            </a:xfrm>
            <a:custGeom>
              <a:avLst/>
              <a:gdLst/>
              <a:ahLst/>
              <a:cxnLst/>
              <a:rect l="l" t="t" r="r" b="b"/>
              <a:pathLst>
                <a:path w="2400" h="845" extrusionOk="0">
                  <a:moveTo>
                    <a:pt x="566" y="0"/>
                  </a:moveTo>
                  <a:cubicBezTo>
                    <a:pt x="406" y="0"/>
                    <a:pt x="264" y="100"/>
                    <a:pt x="210" y="251"/>
                  </a:cubicBezTo>
                  <a:lnTo>
                    <a:pt x="0" y="844"/>
                  </a:lnTo>
                  <a:lnTo>
                    <a:pt x="2400" y="844"/>
                  </a:lnTo>
                  <a:lnTo>
                    <a:pt x="2288" y="528"/>
                  </a:lnTo>
                  <a:lnTo>
                    <a:pt x="521" y="528"/>
                  </a:lnTo>
                  <a:lnTo>
                    <a:pt x="619" y="251"/>
                  </a:lnTo>
                  <a:cubicBezTo>
                    <a:pt x="672" y="100"/>
                    <a:pt x="814" y="0"/>
                    <a:pt x="974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78"/>
            <p:cNvSpPr/>
            <p:nvPr/>
          </p:nvSpPr>
          <p:spPr>
            <a:xfrm>
              <a:off x="2050331" y="3536902"/>
              <a:ext cx="63989" cy="63960"/>
            </a:xfrm>
            <a:custGeom>
              <a:avLst/>
              <a:gdLst/>
              <a:ahLst/>
              <a:cxnLst/>
              <a:rect l="l" t="t" r="r" b="b"/>
              <a:pathLst>
                <a:path w="2223" h="2222" extrusionOk="0">
                  <a:moveTo>
                    <a:pt x="1111" y="0"/>
                  </a:moveTo>
                  <a:cubicBezTo>
                    <a:pt x="498" y="0"/>
                    <a:pt x="1" y="498"/>
                    <a:pt x="1" y="1111"/>
                  </a:cubicBezTo>
                  <a:cubicBezTo>
                    <a:pt x="1" y="1724"/>
                    <a:pt x="498" y="2222"/>
                    <a:pt x="1111" y="2222"/>
                  </a:cubicBezTo>
                  <a:cubicBezTo>
                    <a:pt x="1726" y="2222"/>
                    <a:pt x="2222" y="1724"/>
                    <a:pt x="2222" y="1111"/>
                  </a:cubicBezTo>
                  <a:cubicBezTo>
                    <a:pt x="2222" y="498"/>
                    <a:pt x="1726" y="0"/>
                    <a:pt x="1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78"/>
            <p:cNvSpPr/>
            <p:nvPr/>
          </p:nvSpPr>
          <p:spPr>
            <a:xfrm>
              <a:off x="2050388" y="3536902"/>
              <a:ext cx="37737" cy="63960"/>
            </a:xfrm>
            <a:custGeom>
              <a:avLst/>
              <a:gdLst/>
              <a:ahLst/>
              <a:cxnLst/>
              <a:rect l="l" t="t" r="r" b="b"/>
              <a:pathLst>
                <a:path w="1311" h="2222" extrusionOk="0">
                  <a:moveTo>
                    <a:pt x="1111" y="0"/>
                  </a:moveTo>
                  <a:cubicBezTo>
                    <a:pt x="498" y="0"/>
                    <a:pt x="0" y="498"/>
                    <a:pt x="0" y="1111"/>
                  </a:cubicBezTo>
                  <a:cubicBezTo>
                    <a:pt x="0" y="1724"/>
                    <a:pt x="498" y="2222"/>
                    <a:pt x="1111" y="2222"/>
                  </a:cubicBezTo>
                  <a:cubicBezTo>
                    <a:pt x="1179" y="2222"/>
                    <a:pt x="1246" y="2216"/>
                    <a:pt x="1310" y="2204"/>
                  </a:cubicBezTo>
                  <a:cubicBezTo>
                    <a:pt x="793" y="2110"/>
                    <a:pt x="400" y="1656"/>
                    <a:pt x="400" y="1111"/>
                  </a:cubicBezTo>
                  <a:cubicBezTo>
                    <a:pt x="400" y="565"/>
                    <a:pt x="793" y="112"/>
                    <a:pt x="1310" y="18"/>
                  </a:cubicBezTo>
                  <a:cubicBezTo>
                    <a:pt x="1246" y="7"/>
                    <a:pt x="1179" y="0"/>
                    <a:pt x="111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78"/>
            <p:cNvSpPr/>
            <p:nvPr/>
          </p:nvSpPr>
          <p:spPr>
            <a:xfrm>
              <a:off x="2067891" y="3554433"/>
              <a:ext cx="28929" cy="28929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01" y="1"/>
                  </a:moveTo>
                  <a:cubicBezTo>
                    <a:pt x="224" y="1"/>
                    <a:pt x="0" y="225"/>
                    <a:pt x="0" y="502"/>
                  </a:cubicBezTo>
                  <a:cubicBezTo>
                    <a:pt x="0" y="779"/>
                    <a:pt x="224" y="1005"/>
                    <a:pt x="501" y="1005"/>
                  </a:cubicBezTo>
                  <a:cubicBezTo>
                    <a:pt x="780" y="1005"/>
                    <a:pt x="1004" y="779"/>
                    <a:pt x="1004" y="502"/>
                  </a:cubicBezTo>
                  <a:cubicBezTo>
                    <a:pt x="1004" y="225"/>
                    <a:pt x="780" y="1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78"/>
            <p:cNvSpPr/>
            <p:nvPr/>
          </p:nvSpPr>
          <p:spPr>
            <a:xfrm>
              <a:off x="2067891" y="3554433"/>
              <a:ext cx="19401" cy="28929"/>
            </a:xfrm>
            <a:custGeom>
              <a:avLst/>
              <a:gdLst/>
              <a:ahLst/>
              <a:cxnLst/>
              <a:rect l="l" t="t" r="r" b="b"/>
              <a:pathLst>
                <a:path w="674" h="1005" extrusionOk="0">
                  <a:moveTo>
                    <a:pt x="503" y="1"/>
                  </a:moveTo>
                  <a:cubicBezTo>
                    <a:pt x="224" y="1"/>
                    <a:pt x="0" y="225"/>
                    <a:pt x="0" y="502"/>
                  </a:cubicBezTo>
                  <a:cubicBezTo>
                    <a:pt x="0" y="781"/>
                    <a:pt x="224" y="1005"/>
                    <a:pt x="503" y="1005"/>
                  </a:cubicBezTo>
                  <a:cubicBezTo>
                    <a:pt x="562" y="1005"/>
                    <a:pt x="620" y="994"/>
                    <a:pt x="674" y="976"/>
                  </a:cubicBezTo>
                  <a:cubicBezTo>
                    <a:pt x="480" y="904"/>
                    <a:pt x="341" y="720"/>
                    <a:pt x="341" y="502"/>
                  </a:cubicBezTo>
                  <a:cubicBezTo>
                    <a:pt x="341" y="285"/>
                    <a:pt x="480" y="100"/>
                    <a:pt x="674" y="29"/>
                  </a:cubicBezTo>
                  <a:cubicBezTo>
                    <a:pt x="620" y="10"/>
                    <a:pt x="562" y="1"/>
                    <a:pt x="50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78"/>
            <p:cNvSpPr/>
            <p:nvPr/>
          </p:nvSpPr>
          <p:spPr>
            <a:xfrm>
              <a:off x="1856301" y="3303317"/>
              <a:ext cx="230827" cy="265973"/>
            </a:xfrm>
            <a:custGeom>
              <a:avLst/>
              <a:gdLst/>
              <a:ahLst/>
              <a:cxnLst/>
              <a:rect l="l" t="t" r="r" b="b"/>
              <a:pathLst>
                <a:path w="8019" h="9240" extrusionOk="0">
                  <a:moveTo>
                    <a:pt x="1165" y="1572"/>
                  </a:moveTo>
                  <a:cubicBezTo>
                    <a:pt x="1240" y="1572"/>
                    <a:pt x="1302" y="1634"/>
                    <a:pt x="1302" y="1710"/>
                  </a:cubicBezTo>
                  <a:cubicBezTo>
                    <a:pt x="1302" y="1785"/>
                    <a:pt x="1240" y="1847"/>
                    <a:pt x="1165" y="1847"/>
                  </a:cubicBezTo>
                  <a:lnTo>
                    <a:pt x="474" y="1847"/>
                  </a:lnTo>
                  <a:cubicBezTo>
                    <a:pt x="397" y="1847"/>
                    <a:pt x="337" y="1785"/>
                    <a:pt x="337" y="1710"/>
                  </a:cubicBezTo>
                  <a:cubicBezTo>
                    <a:pt x="337" y="1634"/>
                    <a:pt x="399" y="1572"/>
                    <a:pt x="474" y="1572"/>
                  </a:cubicBezTo>
                  <a:close/>
                  <a:moveTo>
                    <a:pt x="1165" y="3027"/>
                  </a:moveTo>
                  <a:cubicBezTo>
                    <a:pt x="1240" y="3027"/>
                    <a:pt x="1302" y="3090"/>
                    <a:pt x="1302" y="3164"/>
                  </a:cubicBezTo>
                  <a:cubicBezTo>
                    <a:pt x="1302" y="3241"/>
                    <a:pt x="1240" y="3303"/>
                    <a:pt x="1165" y="3303"/>
                  </a:cubicBezTo>
                  <a:lnTo>
                    <a:pt x="474" y="3303"/>
                  </a:lnTo>
                  <a:cubicBezTo>
                    <a:pt x="397" y="3303"/>
                    <a:pt x="337" y="3241"/>
                    <a:pt x="337" y="3164"/>
                  </a:cubicBezTo>
                  <a:cubicBezTo>
                    <a:pt x="337" y="3090"/>
                    <a:pt x="399" y="3027"/>
                    <a:pt x="474" y="3027"/>
                  </a:cubicBezTo>
                  <a:close/>
                  <a:moveTo>
                    <a:pt x="1165" y="4483"/>
                  </a:moveTo>
                  <a:cubicBezTo>
                    <a:pt x="1240" y="4483"/>
                    <a:pt x="1302" y="4545"/>
                    <a:pt x="1302" y="4620"/>
                  </a:cubicBezTo>
                  <a:cubicBezTo>
                    <a:pt x="1302" y="4694"/>
                    <a:pt x="1240" y="4758"/>
                    <a:pt x="1165" y="4758"/>
                  </a:cubicBezTo>
                  <a:lnTo>
                    <a:pt x="474" y="4758"/>
                  </a:lnTo>
                  <a:cubicBezTo>
                    <a:pt x="397" y="4758"/>
                    <a:pt x="337" y="4694"/>
                    <a:pt x="337" y="4620"/>
                  </a:cubicBezTo>
                  <a:cubicBezTo>
                    <a:pt x="337" y="4545"/>
                    <a:pt x="399" y="4483"/>
                    <a:pt x="474" y="4483"/>
                  </a:cubicBezTo>
                  <a:close/>
                  <a:moveTo>
                    <a:pt x="1165" y="5937"/>
                  </a:moveTo>
                  <a:cubicBezTo>
                    <a:pt x="1240" y="5937"/>
                    <a:pt x="1302" y="5999"/>
                    <a:pt x="1302" y="6075"/>
                  </a:cubicBezTo>
                  <a:cubicBezTo>
                    <a:pt x="1302" y="6150"/>
                    <a:pt x="1240" y="6212"/>
                    <a:pt x="1165" y="6212"/>
                  </a:cubicBezTo>
                  <a:lnTo>
                    <a:pt x="474" y="6212"/>
                  </a:lnTo>
                  <a:cubicBezTo>
                    <a:pt x="397" y="6212"/>
                    <a:pt x="337" y="6150"/>
                    <a:pt x="337" y="6075"/>
                  </a:cubicBezTo>
                  <a:cubicBezTo>
                    <a:pt x="337" y="5999"/>
                    <a:pt x="399" y="5937"/>
                    <a:pt x="474" y="5937"/>
                  </a:cubicBezTo>
                  <a:close/>
                  <a:moveTo>
                    <a:pt x="1165" y="7392"/>
                  </a:moveTo>
                  <a:cubicBezTo>
                    <a:pt x="1240" y="7392"/>
                    <a:pt x="1302" y="7455"/>
                    <a:pt x="1302" y="7531"/>
                  </a:cubicBezTo>
                  <a:cubicBezTo>
                    <a:pt x="1302" y="7606"/>
                    <a:pt x="1240" y="7668"/>
                    <a:pt x="1165" y="7668"/>
                  </a:cubicBezTo>
                  <a:lnTo>
                    <a:pt x="474" y="7668"/>
                  </a:lnTo>
                  <a:cubicBezTo>
                    <a:pt x="397" y="7668"/>
                    <a:pt x="337" y="7606"/>
                    <a:pt x="337" y="7531"/>
                  </a:cubicBezTo>
                  <a:cubicBezTo>
                    <a:pt x="337" y="7455"/>
                    <a:pt x="399" y="7392"/>
                    <a:pt x="474" y="7392"/>
                  </a:cubicBezTo>
                  <a:close/>
                  <a:moveTo>
                    <a:pt x="1336" y="1"/>
                  </a:moveTo>
                  <a:cubicBezTo>
                    <a:pt x="959" y="1"/>
                    <a:pt x="651" y="308"/>
                    <a:pt x="651" y="685"/>
                  </a:cubicBezTo>
                  <a:lnTo>
                    <a:pt x="651" y="1239"/>
                  </a:lnTo>
                  <a:lnTo>
                    <a:pt x="472" y="1239"/>
                  </a:lnTo>
                  <a:cubicBezTo>
                    <a:pt x="212" y="1239"/>
                    <a:pt x="1" y="1449"/>
                    <a:pt x="1" y="1710"/>
                  </a:cubicBezTo>
                  <a:cubicBezTo>
                    <a:pt x="1" y="1970"/>
                    <a:pt x="212" y="2181"/>
                    <a:pt x="472" y="2181"/>
                  </a:cubicBezTo>
                  <a:lnTo>
                    <a:pt x="651" y="2181"/>
                  </a:lnTo>
                  <a:lnTo>
                    <a:pt x="651" y="2693"/>
                  </a:lnTo>
                  <a:lnTo>
                    <a:pt x="472" y="2693"/>
                  </a:lnTo>
                  <a:cubicBezTo>
                    <a:pt x="212" y="2693"/>
                    <a:pt x="1" y="2905"/>
                    <a:pt x="1" y="3164"/>
                  </a:cubicBezTo>
                  <a:cubicBezTo>
                    <a:pt x="1" y="3425"/>
                    <a:pt x="212" y="3635"/>
                    <a:pt x="472" y="3635"/>
                  </a:cubicBezTo>
                  <a:lnTo>
                    <a:pt x="651" y="3635"/>
                  </a:lnTo>
                  <a:lnTo>
                    <a:pt x="651" y="4149"/>
                  </a:lnTo>
                  <a:lnTo>
                    <a:pt x="472" y="4149"/>
                  </a:lnTo>
                  <a:cubicBezTo>
                    <a:pt x="212" y="4149"/>
                    <a:pt x="1" y="4360"/>
                    <a:pt x="1" y="4620"/>
                  </a:cubicBezTo>
                  <a:cubicBezTo>
                    <a:pt x="1" y="4879"/>
                    <a:pt x="212" y="5091"/>
                    <a:pt x="472" y="5091"/>
                  </a:cubicBezTo>
                  <a:lnTo>
                    <a:pt x="651" y="5091"/>
                  </a:lnTo>
                  <a:lnTo>
                    <a:pt x="651" y="5604"/>
                  </a:lnTo>
                  <a:lnTo>
                    <a:pt x="472" y="5604"/>
                  </a:lnTo>
                  <a:cubicBezTo>
                    <a:pt x="212" y="5604"/>
                    <a:pt x="1" y="5816"/>
                    <a:pt x="1" y="6075"/>
                  </a:cubicBezTo>
                  <a:cubicBezTo>
                    <a:pt x="1" y="6335"/>
                    <a:pt x="212" y="6546"/>
                    <a:pt x="472" y="6546"/>
                  </a:cubicBezTo>
                  <a:lnTo>
                    <a:pt x="651" y="6546"/>
                  </a:lnTo>
                  <a:lnTo>
                    <a:pt x="651" y="7060"/>
                  </a:lnTo>
                  <a:lnTo>
                    <a:pt x="472" y="7060"/>
                  </a:lnTo>
                  <a:cubicBezTo>
                    <a:pt x="212" y="7060"/>
                    <a:pt x="1" y="7270"/>
                    <a:pt x="1" y="7531"/>
                  </a:cubicBezTo>
                  <a:cubicBezTo>
                    <a:pt x="1" y="7791"/>
                    <a:pt x="212" y="8002"/>
                    <a:pt x="472" y="8002"/>
                  </a:cubicBezTo>
                  <a:lnTo>
                    <a:pt x="651" y="8002"/>
                  </a:lnTo>
                  <a:lnTo>
                    <a:pt x="651" y="8555"/>
                  </a:lnTo>
                  <a:cubicBezTo>
                    <a:pt x="651" y="8932"/>
                    <a:pt x="959" y="9239"/>
                    <a:pt x="1336" y="9239"/>
                  </a:cubicBezTo>
                  <a:lnTo>
                    <a:pt x="4320" y="9239"/>
                  </a:lnTo>
                  <a:cubicBezTo>
                    <a:pt x="4410" y="9239"/>
                    <a:pt x="4487" y="9163"/>
                    <a:pt x="4487" y="9072"/>
                  </a:cubicBezTo>
                  <a:cubicBezTo>
                    <a:pt x="4487" y="8981"/>
                    <a:pt x="4414" y="8905"/>
                    <a:pt x="4320" y="8905"/>
                  </a:cubicBezTo>
                  <a:lnTo>
                    <a:pt x="1336" y="8905"/>
                  </a:lnTo>
                  <a:cubicBezTo>
                    <a:pt x="1144" y="8905"/>
                    <a:pt x="986" y="8747"/>
                    <a:pt x="986" y="8555"/>
                  </a:cubicBezTo>
                  <a:lnTo>
                    <a:pt x="986" y="8002"/>
                  </a:lnTo>
                  <a:lnTo>
                    <a:pt x="1165" y="8002"/>
                  </a:lnTo>
                  <a:cubicBezTo>
                    <a:pt x="1425" y="8002"/>
                    <a:pt x="1636" y="7791"/>
                    <a:pt x="1636" y="7531"/>
                  </a:cubicBezTo>
                  <a:cubicBezTo>
                    <a:pt x="1636" y="7270"/>
                    <a:pt x="1425" y="7060"/>
                    <a:pt x="1165" y="7060"/>
                  </a:cubicBezTo>
                  <a:lnTo>
                    <a:pt x="986" y="7060"/>
                  </a:lnTo>
                  <a:lnTo>
                    <a:pt x="986" y="6546"/>
                  </a:lnTo>
                  <a:lnTo>
                    <a:pt x="1165" y="6546"/>
                  </a:lnTo>
                  <a:cubicBezTo>
                    <a:pt x="1425" y="6546"/>
                    <a:pt x="1636" y="6335"/>
                    <a:pt x="1636" y="6075"/>
                  </a:cubicBezTo>
                  <a:cubicBezTo>
                    <a:pt x="1636" y="5816"/>
                    <a:pt x="1425" y="5604"/>
                    <a:pt x="1165" y="5604"/>
                  </a:cubicBezTo>
                  <a:lnTo>
                    <a:pt x="986" y="5604"/>
                  </a:lnTo>
                  <a:lnTo>
                    <a:pt x="986" y="5091"/>
                  </a:lnTo>
                  <a:lnTo>
                    <a:pt x="1165" y="5091"/>
                  </a:lnTo>
                  <a:cubicBezTo>
                    <a:pt x="1425" y="5091"/>
                    <a:pt x="1636" y="4879"/>
                    <a:pt x="1636" y="4620"/>
                  </a:cubicBezTo>
                  <a:cubicBezTo>
                    <a:pt x="1636" y="4360"/>
                    <a:pt x="1425" y="4149"/>
                    <a:pt x="1165" y="4149"/>
                  </a:cubicBezTo>
                  <a:lnTo>
                    <a:pt x="986" y="4149"/>
                  </a:lnTo>
                  <a:lnTo>
                    <a:pt x="986" y="3635"/>
                  </a:lnTo>
                  <a:lnTo>
                    <a:pt x="1165" y="3635"/>
                  </a:lnTo>
                  <a:cubicBezTo>
                    <a:pt x="1425" y="3635"/>
                    <a:pt x="1636" y="3425"/>
                    <a:pt x="1636" y="3164"/>
                  </a:cubicBezTo>
                  <a:cubicBezTo>
                    <a:pt x="1636" y="2905"/>
                    <a:pt x="1425" y="2693"/>
                    <a:pt x="1165" y="2693"/>
                  </a:cubicBezTo>
                  <a:lnTo>
                    <a:pt x="986" y="2693"/>
                  </a:lnTo>
                  <a:lnTo>
                    <a:pt x="986" y="2181"/>
                  </a:lnTo>
                  <a:lnTo>
                    <a:pt x="1165" y="2181"/>
                  </a:lnTo>
                  <a:cubicBezTo>
                    <a:pt x="1425" y="2181"/>
                    <a:pt x="1636" y="1970"/>
                    <a:pt x="1636" y="1710"/>
                  </a:cubicBezTo>
                  <a:cubicBezTo>
                    <a:pt x="1636" y="1449"/>
                    <a:pt x="1425" y="1239"/>
                    <a:pt x="1165" y="1239"/>
                  </a:cubicBezTo>
                  <a:lnTo>
                    <a:pt x="986" y="1239"/>
                  </a:lnTo>
                  <a:lnTo>
                    <a:pt x="986" y="685"/>
                  </a:lnTo>
                  <a:cubicBezTo>
                    <a:pt x="986" y="493"/>
                    <a:pt x="1142" y="335"/>
                    <a:pt x="1336" y="335"/>
                  </a:cubicBezTo>
                  <a:lnTo>
                    <a:pt x="6966" y="335"/>
                  </a:lnTo>
                  <a:cubicBezTo>
                    <a:pt x="7364" y="335"/>
                    <a:pt x="7686" y="656"/>
                    <a:pt x="7686" y="1055"/>
                  </a:cubicBezTo>
                  <a:lnTo>
                    <a:pt x="7686" y="5581"/>
                  </a:lnTo>
                  <a:cubicBezTo>
                    <a:pt x="7686" y="5674"/>
                    <a:pt x="7761" y="5748"/>
                    <a:pt x="7853" y="5748"/>
                  </a:cubicBezTo>
                  <a:cubicBezTo>
                    <a:pt x="7944" y="5748"/>
                    <a:pt x="8018" y="5674"/>
                    <a:pt x="8018" y="5581"/>
                  </a:cubicBezTo>
                  <a:lnTo>
                    <a:pt x="8018" y="1055"/>
                  </a:lnTo>
                  <a:cubicBezTo>
                    <a:pt x="8018" y="472"/>
                    <a:pt x="7546" y="1"/>
                    <a:pt x="6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78"/>
            <p:cNvSpPr/>
            <p:nvPr/>
          </p:nvSpPr>
          <p:spPr>
            <a:xfrm>
              <a:off x="1916726" y="3362620"/>
              <a:ext cx="128669" cy="106188"/>
            </a:xfrm>
            <a:custGeom>
              <a:avLst/>
              <a:gdLst/>
              <a:ahLst/>
              <a:cxnLst/>
              <a:rect l="l" t="t" r="r" b="b"/>
              <a:pathLst>
                <a:path w="4470" h="3689" extrusionOk="0">
                  <a:moveTo>
                    <a:pt x="1286" y="1938"/>
                  </a:moveTo>
                  <a:cubicBezTo>
                    <a:pt x="1345" y="1938"/>
                    <a:pt x="1403" y="1963"/>
                    <a:pt x="1442" y="2009"/>
                  </a:cubicBezTo>
                  <a:lnTo>
                    <a:pt x="2015" y="2661"/>
                  </a:lnTo>
                  <a:lnTo>
                    <a:pt x="1407" y="3354"/>
                  </a:lnTo>
                  <a:lnTo>
                    <a:pt x="444" y="3354"/>
                  </a:lnTo>
                  <a:cubicBezTo>
                    <a:pt x="385" y="3354"/>
                    <a:pt x="337" y="3308"/>
                    <a:pt x="337" y="3248"/>
                  </a:cubicBezTo>
                  <a:lnTo>
                    <a:pt x="337" y="2910"/>
                  </a:lnTo>
                  <a:lnTo>
                    <a:pt x="1128" y="2009"/>
                  </a:lnTo>
                  <a:cubicBezTo>
                    <a:pt x="1169" y="1963"/>
                    <a:pt x="1226" y="1938"/>
                    <a:pt x="1286" y="1938"/>
                  </a:cubicBezTo>
                  <a:close/>
                  <a:moveTo>
                    <a:pt x="3188" y="1938"/>
                  </a:moveTo>
                  <a:cubicBezTo>
                    <a:pt x="3250" y="1938"/>
                    <a:pt x="3305" y="1963"/>
                    <a:pt x="3346" y="2009"/>
                  </a:cubicBezTo>
                  <a:lnTo>
                    <a:pt x="4137" y="2913"/>
                  </a:lnTo>
                  <a:lnTo>
                    <a:pt x="4137" y="3251"/>
                  </a:lnTo>
                  <a:cubicBezTo>
                    <a:pt x="4137" y="3308"/>
                    <a:pt x="4089" y="3358"/>
                    <a:pt x="4028" y="3358"/>
                  </a:cubicBezTo>
                  <a:lnTo>
                    <a:pt x="1849" y="3358"/>
                  </a:lnTo>
                  <a:lnTo>
                    <a:pt x="3030" y="2009"/>
                  </a:lnTo>
                  <a:cubicBezTo>
                    <a:pt x="3070" y="1963"/>
                    <a:pt x="3127" y="1938"/>
                    <a:pt x="3188" y="1938"/>
                  </a:cubicBezTo>
                  <a:close/>
                  <a:moveTo>
                    <a:pt x="442" y="0"/>
                  </a:moveTo>
                  <a:cubicBezTo>
                    <a:pt x="198" y="0"/>
                    <a:pt x="1" y="198"/>
                    <a:pt x="1" y="441"/>
                  </a:cubicBezTo>
                  <a:lnTo>
                    <a:pt x="1" y="3249"/>
                  </a:lnTo>
                  <a:cubicBezTo>
                    <a:pt x="1" y="3491"/>
                    <a:pt x="198" y="3688"/>
                    <a:pt x="442" y="3688"/>
                  </a:cubicBezTo>
                  <a:lnTo>
                    <a:pt x="4053" y="3688"/>
                  </a:lnTo>
                  <a:cubicBezTo>
                    <a:pt x="4283" y="3688"/>
                    <a:pt x="4467" y="3502"/>
                    <a:pt x="4467" y="3276"/>
                  </a:cubicBezTo>
                  <a:lnTo>
                    <a:pt x="4467" y="3251"/>
                  </a:lnTo>
                  <a:lnTo>
                    <a:pt x="4467" y="2851"/>
                  </a:lnTo>
                  <a:lnTo>
                    <a:pt x="4467" y="1486"/>
                  </a:lnTo>
                  <a:cubicBezTo>
                    <a:pt x="4467" y="1396"/>
                    <a:pt x="4391" y="1321"/>
                    <a:pt x="4300" y="1321"/>
                  </a:cubicBezTo>
                  <a:cubicBezTo>
                    <a:pt x="4210" y="1321"/>
                    <a:pt x="4133" y="1396"/>
                    <a:pt x="4133" y="1486"/>
                  </a:cubicBezTo>
                  <a:lnTo>
                    <a:pt x="4133" y="2409"/>
                  </a:lnTo>
                  <a:lnTo>
                    <a:pt x="3593" y="1790"/>
                  </a:lnTo>
                  <a:cubicBezTo>
                    <a:pt x="3492" y="1673"/>
                    <a:pt x="3341" y="1605"/>
                    <a:pt x="3184" y="1605"/>
                  </a:cubicBezTo>
                  <a:cubicBezTo>
                    <a:pt x="3028" y="1605"/>
                    <a:pt x="2878" y="1671"/>
                    <a:pt x="2775" y="1790"/>
                  </a:cubicBezTo>
                  <a:lnTo>
                    <a:pt x="2233" y="2411"/>
                  </a:lnTo>
                  <a:lnTo>
                    <a:pt x="1691" y="1790"/>
                  </a:lnTo>
                  <a:cubicBezTo>
                    <a:pt x="1590" y="1673"/>
                    <a:pt x="1439" y="1605"/>
                    <a:pt x="1282" y="1605"/>
                  </a:cubicBezTo>
                  <a:cubicBezTo>
                    <a:pt x="1126" y="1605"/>
                    <a:pt x="977" y="1671"/>
                    <a:pt x="874" y="1790"/>
                  </a:cubicBezTo>
                  <a:lnTo>
                    <a:pt x="335" y="2409"/>
                  </a:lnTo>
                  <a:lnTo>
                    <a:pt x="335" y="443"/>
                  </a:lnTo>
                  <a:cubicBezTo>
                    <a:pt x="335" y="384"/>
                    <a:pt x="381" y="336"/>
                    <a:pt x="442" y="336"/>
                  </a:cubicBezTo>
                  <a:lnTo>
                    <a:pt x="4028" y="336"/>
                  </a:lnTo>
                  <a:cubicBezTo>
                    <a:pt x="4087" y="336"/>
                    <a:pt x="4135" y="383"/>
                    <a:pt x="4135" y="443"/>
                  </a:cubicBezTo>
                  <a:lnTo>
                    <a:pt x="4135" y="802"/>
                  </a:lnTo>
                  <a:cubicBezTo>
                    <a:pt x="4137" y="891"/>
                    <a:pt x="4211" y="967"/>
                    <a:pt x="4302" y="967"/>
                  </a:cubicBezTo>
                  <a:cubicBezTo>
                    <a:pt x="4393" y="967"/>
                    <a:pt x="4469" y="891"/>
                    <a:pt x="4469" y="800"/>
                  </a:cubicBezTo>
                  <a:lnTo>
                    <a:pt x="4469" y="441"/>
                  </a:lnTo>
                  <a:cubicBezTo>
                    <a:pt x="4469" y="198"/>
                    <a:pt x="4272" y="0"/>
                    <a:pt x="4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78"/>
            <p:cNvSpPr/>
            <p:nvPr/>
          </p:nvSpPr>
          <p:spPr>
            <a:xfrm>
              <a:off x="1965608" y="3380181"/>
              <a:ext cx="31117" cy="31059"/>
            </a:xfrm>
            <a:custGeom>
              <a:avLst/>
              <a:gdLst/>
              <a:ahLst/>
              <a:cxnLst/>
              <a:rect l="l" t="t" r="r" b="b"/>
              <a:pathLst>
                <a:path w="1081" h="1079" extrusionOk="0">
                  <a:moveTo>
                    <a:pt x="539" y="332"/>
                  </a:moveTo>
                  <a:cubicBezTo>
                    <a:pt x="651" y="332"/>
                    <a:pt x="745" y="425"/>
                    <a:pt x="745" y="539"/>
                  </a:cubicBezTo>
                  <a:cubicBezTo>
                    <a:pt x="745" y="652"/>
                    <a:pt x="653" y="747"/>
                    <a:pt x="539" y="747"/>
                  </a:cubicBezTo>
                  <a:cubicBezTo>
                    <a:pt x="425" y="747"/>
                    <a:pt x="331" y="652"/>
                    <a:pt x="331" y="539"/>
                  </a:cubicBezTo>
                  <a:cubicBezTo>
                    <a:pt x="331" y="425"/>
                    <a:pt x="425" y="332"/>
                    <a:pt x="539" y="332"/>
                  </a:cubicBezTo>
                  <a:close/>
                  <a:moveTo>
                    <a:pt x="541" y="0"/>
                  </a:moveTo>
                  <a:cubicBezTo>
                    <a:pt x="244" y="0"/>
                    <a:pt x="0" y="242"/>
                    <a:pt x="0" y="539"/>
                  </a:cubicBezTo>
                  <a:cubicBezTo>
                    <a:pt x="0" y="837"/>
                    <a:pt x="244" y="1079"/>
                    <a:pt x="541" y="1079"/>
                  </a:cubicBezTo>
                  <a:cubicBezTo>
                    <a:pt x="839" y="1079"/>
                    <a:pt x="1081" y="837"/>
                    <a:pt x="1081" y="539"/>
                  </a:cubicBezTo>
                  <a:cubicBezTo>
                    <a:pt x="1081" y="242"/>
                    <a:pt x="839" y="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78"/>
            <p:cNvSpPr/>
            <p:nvPr/>
          </p:nvSpPr>
          <p:spPr>
            <a:xfrm>
              <a:off x="1951732" y="3482608"/>
              <a:ext cx="58779" cy="9585"/>
            </a:xfrm>
            <a:custGeom>
              <a:avLst/>
              <a:gdLst/>
              <a:ahLst/>
              <a:cxnLst/>
              <a:rect l="l" t="t" r="r" b="b"/>
              <a:pathLst>
                <a:path w="2042" h="333" extrusionOk="0">
                  <a:moveTo>
                    <a:pt x="168" y="0"/>
                  </a:moveTo>
                  <a:cubicBezTo>
                    <a:pt x="77" y="0"/>
                    <a:pt x="1" y="75"/>
                    <a:pt x="1" y="167"/>
                  </a:cubicBezTo>
                  <a:cubicBezTo>
                    <a:pt x="1" y="258"/>
                    <a:pt x="77" y="333"/>
                    <a:pt x="168" y="333"/>
                  </a:cubicBezTo>
                  <a:lnTo>
                    <a:pt x="1874" y="333"/>
                  </a:lnTo>
                  <a:cubicBezTo>
                    <a:pt x="1965" y="333"/>
                    <a:pt x="2041" y="258"/>
                    <a:pt x="2041" y="167"/>
                  </a:cubicBezTo>
                  <a:cubicBezTo>
                    <a:pt x="2041" y="75"/>
                    <a:pt x="1965" y="0"/>
                    <a:pt x="1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78"/>
            <p:cNvSpPr/>
            <p:nvPr/>
          </p:nvSpPr>
          <p:spPr>
            <a:xfrm>
              <a:off x="1993647" y="3476015"/>
              <a:ext cx="177402" cy="154777"/>
            </a:xfrm>
            <a:custGeom>
              <a:avLst/>
              <a:gdLst/>
              <a:ahLst/>
              <a:cxnLst/>
              <a:rect l="l" t="t" r="r" b="b"/>
              <a:pathLst>
                <a:path w="6163" h="5377" extrusionOk="0">
                  <a:moveTo>
                    <a:pt x="3717" y="336"/>
                  </a:moveTo>
                  <a:cubicBezTo>
                    <a:pt x="3806" y="336"/>
                    <a:pt x="3886" y="391"/>
                    <a:pt x="3914" y="476"/>
                  </a:cubicBezTo>
                  <a:lnTo>
                    <a:pt x="4045" y="844"/>
                  </a:lnTo>
                  <a:lnTo>
                    <a:pt x="2119" y="844"/>
                  </a:lnTo>
                  <a:lnTo>
                    <a:pt x="2250" y="476"/>
                  </a:lnTo>
                  <a:cubicBezTo>
                    <a:pt x="2279" y="391"/>
                    <a:pt x="2359" y="336"/>
                    <a:pt x="2451" y="336"/>
                  </a:cubicBezTo>
                  <a:close/>
                  <a:moveTo>
                    <a:pt x="2448" y="0"/>
                  </a:moveTo>
                  <a:cubicBezTo>
                    <a:pt x="2220" y="0"/>
                    <a:pt x="2012" y="146"/>
                    <a:pt x="1936" y="363"/>
                  </a:cubicBezTo>
                  <a:lnTo>
                    <a:pt x="1763" y="844"/>
                  </a:lnTo>
                  <a:lnTo>
                    <a:pt x="702" y="844"/>
                  </a:lnTo>
                  <a:cubicBezTo>
                    <a:pt x="315" y="844"/>
                    <a:pt x="0" y="1161"/>
                    <a:pt x="0" y="1546"/>
                  </a:cubicBezTo>
                  <a:lnTo>
                    <a:pt x="0" y="4674"/>
                  </a:lnTo>
                  <a:cubicBezTo>
                    <a:pt x="0" y="5062"/>
                    <a:pt x="315" y="5376"/>
                    <a:pt x="702" y="5376"/>
                  </a:cubicBezTo>
                  <a:lnTo>
                    <a:pt x="5458" y="5376"/>
                  </a:lnTo>
                  <a:cubicBezTo>
                    <a:pt x="5846" y="5376"/>
                    <a:pt x="6161" y="5062"/>
                    <a:pt x="6161" y="4674"/>
                  </a:cubicBezTo>
                  <a:lnTo>
                    <a:pt x="6161" y="2725"/>
                  </a:lnTo>
                  <a:cubicBezTo>
                    <a:pt x="6161" y="2634"/>
                    <a:pt x="6086" y="2558"/>
                    <a:pt x="5993" y="2558"/>
                  </a:cubicBezTo>
                  <a:cubicBezTo>
                    <a:pt x="5903" y="2558"/>
                    <a:pt x="5828" y="2634"/>
                    <a:pt x="5828" y="2725"/>
                  </a:cubicBezTo>
                  <a:lnTo>
                    <a:pt x="5828" y="4674"/>
                  </a:lnTo>
                  <a:cubicBezTo>
                    <a:pt x="5828" y="4879"/>
                    <a:pt x="5661" y="5044"/>
                    <a:pt x="5458" y="5044"/>
                  </a:cubicBezTo>
                  <a:lnTo>
                    <a:pt x="702" y="5044"/>
                  </a:lnTo>
                  <a:cubicBezTo>
                    <a:pt x="498" y="5044"/>
                    <a:pt x="333" y="4877"/>
                    <a:pt x="333" y="4674"/>
                  </a:cubicBezTo>
                  <a:lnTo>
                    <a:pt x="333" y="1546"/>
                  </a:lnTo>
                  <a:cubicBezTo>
                    <a:pt x="333" y="1342"/>
                    <a:pt x="500" y="1178"/>
                    <a:pt x="702" y="1178"/>
                  </a:cubicBezTo>
                  <a:lnTo>
                    <a:pt x="5458" y="1178"/>
                  </a:lnTo>
                  <a:cubicBezTo>
                    <a:pt x="5663" y="1178"/>
                    <a:pt x="5828" y="1345"/>
                    <a:pt x="5828" y="1546"/>
                  </a:cubicBezTo>
                  <a:lnTo>
                    <a:pt x="5828" y="2078"/>
                  </a:lnTo>
                  <a:cubicBezTo>
                    <a:pt x="5830" y="2168"/>
                    <a:pt x="5905" y="2245"/>
                    <a:pt x="5997" y="2245"/>
                  </a:cubicBezTo>
                  <a:cubicBezTo>
                    <a:pt x="6088" y="2245"/>
                    <a:pt x="6162" y="2168"/>
                    <a:pt x="6162" y="2078"/>
                  </a:cubicBezTo>
                  <a:lnTo>
                    <a:pt x="6162" y="1546"/>
                  </a:lnTo>
                  <a:cubicBezTo>
                    <a:pt x="6162" y="1161"/>
                    <a:pt x="5848" y="844"/>
                    <a:pt x="5460" y="844"/>
                  </a:cubicBezTo>
                  <a:lnTo>
                    <a:pt x="4399" y="844"/>
                  </a:lnTo>
                  <a:lnTo>
                    <a:pt x="4229" y="363"/>
                  </a:lnTo>
                  <a:cubicBezTo>
                    <a:pt x="4150" y="148"/>
                    <a:pt x="3946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78"/>
            <p:cNvSpPr/>
            <p:nvPr/>
          </p:nvSpPr>
          <p:spPr>
            <a:xfrm>
              <a:off x="2045581" y="3532123"/>
              <a:ext cx="73546" cy="73546"/>
            </a:xfrm>
            <a:custGeom>
              <a:avLst/>
              <a:gdLst/>
              <a:ahLst/>
              <a:cxnLst/>
              <a:rect l="l" t="t" r="r" b="b"/>
              <a:pathLst>
                <a:path w="2555" h="2555" extrusionOk="0">
                  <a:moveTo>
                    <a:pt x="1278" y="333"/>
                  </a:moveTo>
                  <a:cubicBezTo>
                    <a:pt x="1797" y="333"/>
                    <a:pt x="2222" y="758"/>
                    <a:pt x="2222" y="1277"/>
                  </a:cubicBezTo>
                  <a:cubicBezTo>
                    <a:pt x="2222" y="1798"/>
                    <a:pt x="1797" y="2222"/>
                    <a:pt x="1278" y="2222"/>
                  </a:cubicBezTo>
                  <a:cubicBezTo>
                    <a:pt x="757" y="2222"/>
                    <a:pt x="333" y="1798"/>
                    <a:pt x="333" y="1277"/>
                  </a:cubicBezTo>
                  <a:cubicBezTo>
                    <a:pt x="333" y="758"/>
                    <a:pt x="757" y="333"/>
                    <a:pt x="1278" y="333"/>
                  </a:cubicBezTo>
                  <a:close/>
                  <a:moveTo>
                    <a:pt x="1278" y="1"/>
                  </a:moveTo>
                  <a:cubicBezTo>
                    <a:pt x="573" y="1"/>
                    <a:pt x="0" y="573"/>
                    <a:pt x="0" y="1277"/>
                  </a:cubicBezTo>
                  <a:cubicBezTo>
                    <a:pt x="0" y="1982"/>
                    <a:pt x="573" y="2555"/>
                    <a:pt x="1278" y="2555"/>
                  </a:cubicBezTo>
                  <a:cubicBezTo>
                    <a:pt x="1982" y="2555"/>
                    <a:pt x="2554" y="1982"/>
                    <a:pt x="2554" y="1277"/>
                  </a:cubicBezTo>
                  <a:cubicBezTo>
                    <a:pt x="2554" y="573"/>
                    <a:pt x="1982" y="1"/>
                    <a:pt x="1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78"/>
            <p:cNvSpPr/>
            <p:nvPr/>
          </p:nvSpPr>
          <p:spPr>
            <a:xfrm>
              <a:off x="2063084" y="3549626"/>
              <a:ext cx="38543" cy="38514"/>
            </a:xfrm>
            <a:custGeom>
              <a:avLst/>
              <a:gdLst/>
              <a:ahLst/>
              <a:cxnLst/>
              <a:rect l="l" t="t" r="r" b="b"/>
              <a:pathLst>
                <a:path w="1339" h="1338" extrusionOk="0">
                  <a:moveTo>
                    <a:pt x="670" y="335"/>
                  </a:moveTo>
                  <a:cubicBezTo>
                    <a:pt x="853" y="335"/>
                    <a:pt x="1004" y="486"/>
                    <a:pt x="1004" y="669"/>
                  </a:cubicBezTo>
                  <a:cubicBezTo>
                    <a:pt x="1004" y="854"/>
                    <a:pt x="853" y="1005"/>
                    <a:pt x="670" y="1005"/>
                  </a:cubicBezTo>
                  <a:cubicBezTo>
                    <a:pt x="485" y="1005"/>
                    <a:pt x="334" y="854"/>
                    <a:pt x="334" y="669"/>
                  </a:cubicBezTo>
                  <a:cubicBezTo>
                    <a:pt x="336" y="482"/>
                    <a:pt x="485" y="335"/>
                    <a:pt x="670" y="335"/>
                  </a:cubicBezTo>
                  <a:close/>
                  <a:moveTo>
                    <a:pt x="670" y="1"/>
                  </a:moveTo>
                  <a:cubicBezTo>
                    <a:pt x="300" y="1"/>
                    <a:pt x="0" y="301"/>
                    <a:pt x="0" y="669"/>
                  </a:cubicBezTo>
                  <a:cubicBezTo>
                    <a:pt x="4" y="1039"/>
                    <a:pt x="302" y="1337"/>
                    <a:pt x="670" y="1337"/>
                  </a:cubicBezTo>
                  <a:cubicBezTo>
                    <a:pt x="1038" y="1337"/>
                    <a:pt x="1338" y="1039"/>
                    <a:pt x="1338" y="669"/>
                  </a:cubicBezTo>
                  <a:cubicBezTo>
                    <a:pt x="1338" y="301"/>
                    <a:pt x="1038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78"/>
            <p:cNvSpPr/>
            <p:nvPr/>
          </p:nvSpPr>
          <p:spPr>
            <a:xfrm>
              <a:off x="2016102" y="3521903"/>
              <a:ext cx="14364" cy="9585"/>
            </a:xfrm>
            <a:custGeom>
              <a:avLst/>
              <a:gdLst/>
              <a:ahLst/>
              <a:cxnLst/>
              <a:rect l="l" t="t" r="r" b="b"/>
              <a:pathLst>
                <a:path w="499" h="333" extrusionOk="0">
                  <a:moveTo>
                    <a:pt x="166" y="0"/>
                  </a:moveTo>
                  <a:cubicBezTo>
                    <a:pt x="75" y="0"/>
                    <a:pt x="1" y="75"/>
                    <a:pt x="1" y="166"/>
                  </a:cubicBezTo>
                  <a:cubicBezTo>
                    <a:pt x="1" y="258"/>
                    <a:pt x="75" y="333"/>
                    <a:pt x="166" y="333"/>
                  </a:cubicBezTo>
                  <a:lnTo>
                    <a:pt x="331" y="333"/>
                  </a:lnTo>
                  <a:cubicBezTo>
                    <a:pt x="422" y="333"/>
                    <a:pt x="498" y="258"/>
                    <a:pt x="498" y="166"/>
                  </a:cubicBezTo>
                  <a:cubicBezTo>
                    <a:pt x="498" y="75"/>
                    <a:pt x="422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78"/>
            <p:cNvSpPr/>
            <p:nvPr/>
          </p:nvSpPr>
          <p:spPr>
            <a:xfrm>
              <a:off x="2038269" y="3521903"/>
              <a:ext cx="14335" cy="9585"/>
            </a:xfrm>
            <a:custGeom>
              <a:avLst/>
              <a:gdLst/>
              <a:ahLst/>
              <a:cxnLst/>
              <a:rect l="l" t="t" r="r" b="b"/>
              <a:pathLst>
                <a:path w="498" h="333" extrusionOk="0">
                  <a:moveTo>
                    <a:pt x="167" y="0"/>
                  </a:moveTo>
                  <a:cubicBezTo>
                    <a:pt x="77" y="0"/>
                    <a:pt x="0" y="75"/>
                    <a:pt x="0" y="166"/>
                  </a:cubicBezTo>
                  <a:cubicBezTo>
                    <a:pt x="0" y="258"/>
                    <a:pt x="77" y="333"/>
                    <a:pt x="167" y="333"/>
                  </a:cubicBezTo>
                  <a:lnTo>
                    <a:pt x="332" y="333"/>
                  </a:lnTo>
                  <a:cubicBezTo>
                    <a:pt x="425" y="333"/>
                    <a:pt x="498" y="256"/>
                    <a:pt x="498" y="166"/>
                  </a:cubicBezTo>
                  <a:cubicBezTo>
                    <a:pt x="498" y="75"/>
                    <a:pt x="423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78"/>
          <p:cNvGrpSpPr/>
          <p:nvPr/>
        </p:nvGrpSpPr>
        <p:grpSpPr>
          <a:xfrm>
            <a:off x="1151459" y="3379604"/>
            <a:ext cx="263239" cy="327516"/>
            <a:chOff x="1151459" y="3303404"/>
            <a:chExt cx="263239" cy="327516"/>
          </a:xfrm>
        </p:grpSpPr>
        <p:sp>
          <p:nvSpPr>
            <p:cNvPr id="5700" name="Google Shape;5700;p78"/>
            <p:cNvSpPr/>
            <p:nvPr/>
          </p:nvSpPr>
          <p:spPr>
            <a:xfrm>
              <a:off x="1251497" y="3492741"/>
              <a:ext cx="63154" cy="109297"/>
            </a:xfrm>
            <a:custGeom>
              <a:avLst/>
              <a:gdLst/>
              <a:ahLst/>
              <a:cxnLst/>
              <a:rect l="l" t="t" r="r" b="b"/>
              <a:pathLst>
                <a:path w="2194" h="3797" extrusionOk="0">
                  <a:moveTo>
                    <a:pt x="0" y="0"/>
                  </a:moveTo>
                  <a:lnTo>
                    <a:pt x="0" y="3525"/>
                  </a:lnTo>
                  <a:lnTo>
                    <a:pt x="1097" y="3797"/>
                  </a:lnTo>
                  <a:lnTo>
                    <a:pt x="2193" y="3525"/>
                  </a:lnTo>
                  <a:lnTo>
                    <a:pt x="2190" y="352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78"/>
            <p:cNvSpPr/>
            <p:nvPr/>
          </p:nvSpPr>
          <p:spPr>
            <a:xfrm>
              <a:off x="1251526" y="3492626"/>
              <a:ext cx="63126" cy="101525"/>
            </a:xfrm>
            <a:custGeom>
              <a:avLst/>
              <a:gdLst/>
              <a:ahLst/>
              <a:cxnLst/>
              <a:rect l="l" t="t" r="r" b="b"/>
              <a:pathLst>
                <a:path w="2193" h="3527" extrusionOk="0">
                  <a:moveTo>
                    <a:pt x="1" y="1"/>
                  </a:moveTo>
                  <a:lnTo>
                    <a:pt x="1" y="3527"/>
                  </a:lnTo>
                  <a:lnTo>
                    <a:pt x="438" y="3527"/>
                  </a:lnTo>
                  <a:lnTo>
                    <a:pt x="438" y="955"/>
                  </a:lnTo>
                  <a:cubicBezTo>
                    <a:pt x="655" y="1003"/>
                    <a:pt x="874" y="1030"/>
                    <a:pt x="1096" y="1030"/>
                  </a:cubicBezTo>
                  <a:cubicBezTo>
                    <a:pt x="1474" y="1030"/>
                    <a:pt x="1846" y="957"/>
                    <a:pt x="2192" y="816"/>
                  </a:cubicBezTo>
                  <a:lnTo>
                    <a:pt x="2192" y="1"/>
                  </a:ln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78"/>
            <p:cNvSpPr/>
            <p:nvPr/>
          </p:nvSpPr>
          <p:spPr>
            <a:xfrm>
              <a:off x="1252706" y="3543436"/>
              <a:ext cx="60765" cy="65918"/>
            </a:xfrm>
            <a:custGeom>
              <a:avLst/>
              <a:gdLst/>
              <a:ahLst/>
              <a:cxnLst/>
              <a:rect l="l" t="t" r="r" b="b"/>
              <a:pathLst>
                <a:path w="2111" h="2290" extrusionOk="0">
                  <a:moveTo>
                    <a:pt x="1" y="1"/>
                  </a:moveTo>
                  <a:lnTo>
                    <a:pt x="1" y="1886"/>
                  </a:lnTo>
                  <a:lnTo>
                    <a:pt x="1055" y="2290"/>
                  </a:lnTo>
                  <a:lnTo>
                    <a:pt x="2110" y="1886"/>
                  </a:lnTo>
                  <a:lnTo>
                    <a:pt x="2110" y="1"/>
                  </a:lnTo>
                  <a:lnTo>
                    <a:pt x="1684" y="162"/>
                  </a:lnTo>
                  <a:cubicBezTo>
                    <a:pt x="1482" y="240"/>
                    <a:pt x="1269" y="280"/>
                    <a:pt x="1055" y="280"/>
                  </a:cubicBezTo>
                  <a:cubicBezTo>
                    <a:pt x="841" y="280"/>
                    <a:pt x="627" y="240"/>
                    <a:pt x="424" y="16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78"/>
            <p:cNvSpPr/>
            <p:nvPr/>
          </p:nvSpPr>
          <p:spPr>
            <a:xfrm>
              <a:off x="1367944" y="3372379"/>
              <a:ext cx="21704" cy="30109"/>
            </a:xfrm>
            <a:custGeom>
              <a:avLst/>
              <a:gdLst/>
              <a:ahLst/>
              <a:cxnLst/>
              <a:rect l="l" t="t" r="r" b="b"/>
              <a:pathLst>
                <a:path w="754" h="1046" extrusionOk="0">
                  <a:moveTo>
                    <a:pt x="379" y="1"/>
                  </a:moveTo>
                  <a:lnTo>
                    <a:pt x="185" y="204"/>
                  </a:lnTo>
                  <a:cubicBezTo>
                    <a:pt x="68" y="326"/>
                    <a:pt x="2" y="490"/>
                    <a:pt x="0" y="657"/>
                  </a:cubicBezTo>
                  <a:lnTo>
                    <a:pt x="0" y="808"/>
                  </a:lnTo>
                  <a:cubicBezTo>
                    <a:pt x="0" y="939"/>
                    <a:pt x="107" y="1046"/>
                    <a:pt x="238" y="1046"/>
                  </a:cubicBezTo>
                  <a:lnTo>
                    <a:pt x="516" y="1046"/>
                  </a:lnTo>
                  <a:cubicBezTo>
                    <a:pt x="647" y="1046"/>
                    <a:pt x="754" y="939"/>
                    <a:pt x="754" y="808"/>
                  </a:cubicBezTo>
                  <a:lnTo>
                    <a:pt x="754" y="657"/>
                  </a:lnTo>
                  <a:cubicBezTo>
                    <a:pt x="754" y="488"/>
                    <a:pt x="690" y="326"/>
                    <a:pt x="571" y="204"/>
                  </a:cubicBezTo>
                  <a:lnTo>
                    <a:pt x="3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78"/>
            <p:cNvSpPr/>
            <p:nvPr/>
          </p:nvSpPr>
          <p:spPr>
            <a:xfrm>
              <a:off x="1189373" y="3416079"/>
              <a:ext cx="29389" cy="33794"/>
            </a:xfrm>
            <a:custGeom>
              <a:avLst/>
              <a:gdLst/>
              <a:ahLst/>
              <a:cxnLst/>
              <a:rect l="l" t="t" r="r" b="b"/>
              <a:pathLst>
                <a:path w="1021" h="1174" extrusionOk="0">
                  <a:moveTo>
                    <a:pt x="587" y="1"/>
                  </a:moveTo>
                  <a:cubicBezTo>
                    <a:pt x="262" y="1"/>
                    <a:pt x="0" y="264"/>
                    <a:pt x="0" y="587"/>
                  </a:cubicBezTo>
                  <a:cubicBezTo>
                    <a:pt x="0" y="911"/>
                    <a:pt x="264" y="1174"/>
                    <a:pt x="587" y="1174"/>
                  </a:cubicBezTo>
                  <a:lnTo>
                    <a:pt x="1021" y="1174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78"/>
            <p:cNvSpPr/>
            <p:nvPr/>
          </p:nvSpPr>
          <p:spPr>
            <a:xfrm>
              <a:off x="1347418" y="3416079"/>
              <a:ext cx="29389" cy="33794"/>
            </a:xfrm>
            <a:custGeom>
              <a:avLst/>
              <a:gdLst/>
              <a:ahLst/>
              <a:cxnLst/>
              <a:rect l="l" t="t" r="r" b="b"/>
              <a:pathLst>
                <a:path w="1021" h="1174" extrusionOk="0">
                  <a:moveTo>
                    <a:pt x="1" y="1"/>
                  </a:moveTo>
                  <a:lnTo>
                    <a:pt x="1" y="1174"/>
                  </a:lnTo>
                  <a:lnTo>
                    <a:pt x="434" y="1174"/>
                  </a:lnTo>
                  <a:cubicBezTo>
                    <a:pt x="758" y="1174"/>
                    <a:pt x="1021" y="911"/>
                    <a:pt x="1021" y="587"/>
                  </a:cubicBezTo>
                  <a:cubicBezTo>
                    <a:pt x="1021" y="264"/>
                    <a:pt x="758" y="1"/>
                    <a:pt x="434" y="1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78"/>
            <p:cNvSpPr/>
            <p:nvPr/>
          </p:nvSpPr>
          <p:spPr>
            <a:xfrm>
              <a:off x="1215167" y="3372235"/>
              <a:ext cx="135692" cy="137276"/>
            </a:xfrm>
            <a:custGeom>
              <a:avLst/>
              <a:gdLst/>
              <a:ahLst/>
              <a:cxnLst/>
              <a:rect l="l" t="t" r="r" b="b"/>
              <a:pathLst>
                <a:path w="4714" h="4769" extrusionOk="0">
                  <a:moveTo>
                    <a:pt x="78" y="1"/>
                  </a:moveTo>
                  <a:cubicBezTo>
                    <a:pt x="29" y="129"/>
                    <a:pt x="0" y="267"/>
                    <a:pt x="0" y="413"/>
                  </a:cubicBezTo>
                  <a:lnTo>
                    <a:pt x="0" y="3004"/>
                  </a:lnTo>
                  <a:cubicBezTo>
                    <a:pt x="0" y="3466"/>
                    <a:pt x="240" y="3895"/>
                    <a:pt x="633" y="4138"/>
                  </a:cubicBezTo>
                  <a:lnTo>
                    <a:pt x="1052" y="4399"/>
                  </a:lnTo>
                  <a:cubicBezTo>
                    <a:pt x="1452" y="4646"/>
                    <a:pt x="1905" y="4769"/>
                    <a:pt x="2357" y="4769"/>
                  </a:cubicBezTo>
                  <a:cubicBezTo>
                    <a:pt x="2809" y="4769"/>
                    <a:pt x="3262" y="4646"/>
                    <a:pt x="3662" y="4399"/>
                  </a:cubicBezTo>
                  <a:lnTo>
                    <a:pt x="4081" y="4138"/>
                  </a:lnTo>
                  <a:cubicBezTo>
                    <a:pt x="4474" y="3896"/>
                    <a:pt x="4714" y="3466"/>
                    <a:pt x="4714" y="3004"/>
                  </a:cubicBezTo>
                  <a:lnTo>
                    <a:pt x="4714" y="413"/>
                  </a:lnTo>
                  <a:cubicBezTo>
                    <a:pt x="4714" y="267"/>
                    <a:pt x="4687" y="129"/>
                    <a:pt x="4637" y="1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78"/>
            <p:cNvSpPr/>
            <p:nvPr/>
          </p:nvSpPr>
          <p:spPr>
            <a:xfrm>
              <a:off x="1215167" y="3372235"/>
              <a:ext cx="75014" cy="137276"/>
            </a:xfrm>
            <a:custGeom>
              <a:avLst/>
              <a:gdLst/>
              <a:ahLst/>
              <a:cxnLst/>
              <a:rect l="l" t="t" r="r" b="b"/>
              <a:pathLst>
                <a:path w="2606" h="4769" extrusionOk="0">
                  <a:moveTo>
                    <a:pt x="78" y="1"/>
                  </a:moveTo>
                  <a:cubicBezTo>
                    <a:pt x="29" y="129"/>
                    <a:pt x="0" y="267"/>
                    <a:pt x="0" y="413"/>
                  </a:cubicBezTo>
                  <a:lnTo>
                    <a:pt x="0" y="3004"/>
                  </a:lnTo>
                  <a:cubicBezTo>
                    <a:pt x="0" y="3466"/>
                    <a:pt x="240" y="3895"/>
                    <a:pt x="633" y="4138"/>
                  </a:cubicBezTo>
                  <a:lnTo>
                    <a:pt x="1052" y="4399"/>
                  </a:lnTo>
                  <a:cubicBezTo>
                    <a:pt x="1454" y="4645"/>
                    <a:pt x="1907" y="4769"/>
                    <a:pt x="2360" y="4769"/>
                  </a:cubicBezTo>
                  <a:cubicBezTo>
                    <a:pt x="2442" y="4769"/>
                    <a:pt x="2524" y="4765"/>
                    <a:pt x="2606" y="4757"/>
                  </a:cubicBezTo>
                  <a:cubicBezTo>
                    <a:pt x="2238" y="4719"/>
                    <a:pt x="1877" y="4600"/>
                    <a:pt x="1550" y="4399"/>
                  </a:cubicBezTo>
                  <a:lnTo>
                    <a:pt x="1131" y="4138"/>
                  </a:lnTo>
                  <a:cubicBezTo>
                    <a:pt x="738" y="3896"/>
                    <a:pt x="498" y="3466"/>
                    <a:pt x="498" y="3004"/>
                  </a:cubicBezTo>
                  <a:lnTo>
                    <a:pt x="498" y="413"/>
                  </a:lnTo>
                  <a:cubicBezTo>
                    <a:pt x="498" y="267"/>
                    <a:pt x="525" y="129"/>
                    <a:pt x="576" y="1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78"/>
            <p:cNvSpPr/>
            <p:nvPr/>
          </p:nvSpPr>
          <p:spPr>
            <a:xfrm>
              <a:off x="1318371" y="3389076"/>
              <a:ext cx="32671" cy="27029"/>
            </a:xfrm>
            <a:custGeom>
              <a:avLst/>
              <a:gdLst/>
              <a:ahLst/>
              <a:cxnLst/>
              <a:rect l="l" t="t" r="r" b="b"/>
              <a:pathLst>
                <a:path w="1135" h="939" extrusionOk="0">
                  <a:moveTo>
                    <a:pt x="0" y="0"/>
                  </a:moveTo>
                  <a:lnTo>
                    <a:pt x="396" y="368"/>
                  </a:lnTo>
                  <a:cubicBezTo>
                    <a:pt x="459" y="425"/>
                    <a:pt x="505" y="498"/>
                    <a:pt x="530" y="582"/>
                  </a:cubicBezTo>
                  <a:lnTo>
                    <a:pt x="576" y="736"/>
                  </a:lnTo>
                  <a:cubicBezTo>
                    <a:pt x="612" y="857"/>
                    <a:pt x="723" y="939"/>
                    <a:pt x="848" y="939"/>
                  </a:cubicBezTo>
                  <a:lnTo>
                    <a:pt x="1134" y="939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78"/>
            <p:cNvSpPr/>
            <p:nvPr/>
          </p:nvSpPr>
          <p:spPr>
            <a:xfrm>
              <a:off x="1215052" y="3389076"/>
              <a:ext cx="32671" cy="27029"/>
            </a:xfrm>
            <a:custGeom>
              <a:avLst/>
              <a:gdLst/>
              <a:ahLst/>
              <a:cxnLst/>
              <a:rect l="l" t="t" r="r" b="b"/>
              <a:pathLst>
                <a:path w="1135" h="939" extrusionOk="0">
                  <a:moveTo>
                    <a:pt x="1" y="0"/>
                  </a:moveTo>
                  <a:lnTo>
                    <a:pt x="1" y="939"/>
                  </a:lnTo>
                  <a:lnTo>
                    <a:pt x="289" y="939"/>
                  </a:lnTo>
                  <a:cubicBezTo>
                    <a:pt x="413" y="939"/>
                    <a:pt x="523" y="857"/>
                    <a:pt x="559" y="736"/>
                  </a:cubicBezTo>
                  <a:lnTo>
                    <a:pt x="605" y="582"/>
                  </a:lnTo>
                  <a:cubicBezTo>
                    <a:pt x="630" y="498"/>
                    <a:pt x="678" y="425"/>
                    <a:pt x="738" y="368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78"/>
            <p:cNvSpPr/>
            <p:nvPr/>
          </p:nvSpPr>
          <p:spPr>
            <a:xfrm>
              <a:off x="1174231" y="3308183"/>
              <a:ext cx="217672" cy="80972"/>
            </a:xfrm>
            <a:custGeom>
              <a:avLst/>
              <a:gdLst/>
              <a:ahLst/>
              <a:cxnLst/>
              <a:rect l="l" t="t" r="r" b="b"/>
              <a:pathLst>
                <a:path w="7562" h="2813" extrusionOk="0">
                  <a:moveTo>
                    <a:pt x="3720" y="0"/>
                  </a:moveTo>
                  <a:cubicBezTo>
                    <a:pt x="3613" y="0"/>
                    <a:pt x="3506" y="14"/>
                    <a:pt x="3402" y="43"/>
                  </a:cubicBezTo>
                  <a:lnTo>
                    <a:pt x="276" y="923"/>
                  </a:lnTo>
                  <a:cubicBezTo>
                    <a:pt x="0" y="1001"/>
                    <a:pt x="4" y="1390"/>
                    <a:pt x="279" y="1463"/>
                  </a:cubicBezTo>
                  <a:lnTo>
                    <a:pt x="1422" y="1764"/>
                  </a:lnTo>
                  <a:lnTo>
                    <a:pt x="1422" y="2812"/>
                  </a:lnTo>
                  <a:lnTo>
                    <a:pt x="6139" y="2812"/>
                  </a:lnTo>
                  <a:lnTo>
                    <a:pt x="6139" y="1764"/>
                  </a:lnTo>
                  <a:lnTo>
                    <a:pt x="7280" y="1467"/>
                  </a:lnTo>
                  <a:cubicBezTo>
                    <a:pt x="7558" y="1394"/>
                    <a:pt x="7561" y="1001"/>
                    <a:pt x="7282" y="925"/>
                  </a:cubicBezTo>
                  <a:lnTo>
                    <a:pt x="4033" y="41"/>
                  </a:lnTo>
                  <a:cubicBezTo>
                    <a:pt x="3930" y="14"/>
                    <a:pt x="3825" y="0"/>
                    <a:pt x="3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78"/>
            <p:cNvSpPr/>
            <p:nvPr/>
          </p:nvSpPr>
          <p:spPr>
            <a:xfrm>
              <a:off x="1174231" y="3331673"/>
              <a:ext cx="176740" cy="57512"/>
            </a:xfrm>
            <a:custGeom>
              <a:avLst/>
              <a:gdLst/>
              <a:ahLst/>
              <a:cxnLst/>
              <a:rect l="l" t="t" r="r" b="b"/>
              <a:pathLst>
                <a:path w="6140" h="1998" extrusionOk="0">
                  <a:moveTo>
                    <a:pt x="662" y="0"/>
                  </a:moveTo>
                  <a:lnTo>
                    <a:pt x="276" y="109"/>
                  </a:lnTo>
                  <a:cubicBezTo>
                    <a:pt x="0" y="187"/>
                    <a:pt x="4" y="576"/>
                    <a:pt x="279" y="649"/>
                  </a:cubicBezTo>
                  <a:lnTo>
                    <a:pt x="1422" y="949"/>
                  </a:lnTo>
                  <a:lnTo>
                    <a:pt x="1422" y="1998"/>
                  </a:lnTo>
                  <a:lnTo>
                    <a:pt x="1911" y="1998"/>
                  </a:lnTo>
                  <a:lnTo>
                    <a:pt x="1911" y="1392"/>
                  </a:lnTo>
                  <a:lnTo>
                    <a:pt x="3487" y="1001"/>
                  </a:lnTo>
                  <a:cubicBezTo>
                    <a:pt x="3614" y="976"/>
                    <a:pt x="3742" y="964"/>
                    <a:pt x="3869" y="964"/>
                  </a:cubicBezTo>
                  <a:cubicBezTo>
                    <a:pt x="3997" y="964"/>
                    <a:pt x="4125" y="976"/>
                    <a:pt x="4250" y="1001"/>
                  </a:cubicBezTo>
                  <a:lnTo>
                    <a:pt x="6139" y="1374"/>
                  </a:lnTo>
                  <a:lnTo>
                    <a:pt x="6139" y="948"/>
                  </a:lnTo>
                  <a:lnTo>
                    <a:pt x="4161" y="556"/>
                  </a:lnTo>
                  <a:cubicBezTo>
                    <a:pt x="4036" y="532"/>
                    <a:pt x="3908" y="519"/>
                    <a:pt x="3781" y="519"/>
                  </a:cubicBezTo>
                  <a:cubicBezTo>
                    <a:pt x="3653" y="519"/>
                    <a:pt x="3525" y="532"/>
                    <a:pt x="3399" y="556"/>
                  </a:cubicBezTo>
                  <a:lnTo>
                    <a:pt x="2245" y="784"/>
                  </a:lnTo>
                  <a:lnTo>
                    <a:pt x="846" y="388"/>
                  </a:lnTo>
                  <a:cubicBezTo>
                    <a:pt x="660" y="338"/>
                    <a:pt x="598" y="144"/>
                    <a:pt x="662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78"/>
            <p:cNvSpPr/>
            <p:nvPr/>
          </p:nvSpPr>
          <p:spPr>
            <a:xfrm>
              <a:off x="1155605" y="3533418"/>
              <a:ext cx="254805" cy="92573"/>
            </a:xfrm>
            <a:custGeom>
              <a:avLst/>
              <a:gdLst/>
              <a:ahLst/>
              <a:cxnLst/>
              <a:rect l="l" t="t" r="r" b="b"/>
              <a:pathLst>
                <a:path w="8852" h="3216" extrusionOk="0">
                  <a:moveTo>
                    <a:pt x="3331" y="0"/>
                  </a:moveTo>
                  <a:lnTo>
                    <a:pt x="1365" y="741"/>
                  </a:lnTo>
                  <a:cubicBezTo>
                    <a:pt x="729" y="981"/>
                    <a:pt x="265" y="1538"/>
                    <a:pt x="141" y="2206"/>
                  </a:cubicBezTo>
                  <a:lnTo>
                    <a:pt x="52" y="2691"/>
                  </a:lnTo>
                  <a:cubicBezTo>
                    <a:pt x="0" y="2965"/>
                    <a:pt x="212" y="3215"/>
                    <a:pt x="489" y="3215"/>
                  </a:cubicBezTo>
                  <a:lnTo>
                    <a:pt x="8365" y="3215"/>
                  </a:lnTo>
                  <a:cubicBezTo>
                    <a:pt x="8644" y="3215"/>
                    <a:pt x="8852" y="2965"/>
                    <a:pt x="8804" y="2691"/>
                  </a:cubicBezTo>
                  <a:lnTo>
                    <a:pt x="8715" y="2206"/>
                  </a:lnTo>
                  <a:cubicBezTo>
                    <a:pt x="8592" y="1538"/>
                    <a:pt x="8128" y="981"/>
                    <a:pt x="7490" y="741"/>
                  </a:cubicBezTo>
                  <a:lnTo>
                    <a:pt x="5524" y="0"/>
                  </a:lnTo>
                  <a:lnTo>
                    <a:pt x="4426" y="2320"/>
                  </a:lnTo>
                  <a:lnTo>
                    <a:pt x="33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78"/>
            <p:cNvSpPr/>
            <p:nvPr/>
          </p:nvSpPr>
          <p:spPr>
            <a:xfrm>
              <a:off x="1155691" y="3533418"/>
              <a:ext cx="100978" cy="92630"/>
            </a:xfrm>
            <a:custGeom>
              <a:avLst/>
              <a:gdLst/>
              <a:ahLst/>
              <a:cxnLst/>
              <a:rect l="l" t="t" r="r" b="b"/>
              <a:pathLst>
                <a:path w="3508" h="3218" extrusionOk="0">
                  <a:moveTo>
                    <a:pt x="3330" y="0"/>
                  </a:moveTo>
                  <a:lnTo>
                    <a:pt x="1364" y="741"/>
                  </a:lnTo>
                  <a:cubicBezTo>
                    <a:pt x="728" y="981"/>
                    <a:pt x="264" y="1538"/>
                    <a:pt x="140" y="2206"/>
                  </a:cubicBezTo>
                  <a:lnTo>
                    <a:pt x="51" y="2693"/>
                  </a:lnTo>
                  <a:cubicBezTo>
                    <a:pt x="1" y="2954"/>
                    <a:pt x="193" y="3196"/>
                    <a:pt x="456" y="3217"/>
                  </a:cubicBezTo>
                  <a:cubicBezTo>
                    <a:pt x="431" y="3144"/>
                    <a:pt x="422" y="3068"/>
                    <a:pt x="438" y="2988"/>
                  </a:cubicBezTo>
                  <a:lnTo>
                    <a:pt x="527" y="2501"/>
                  </a:lnTo>
                  <a:cubicBezTo>
                    <a:pt x="648" y="1833"/>
                    <a:pt x="1114" y="1276"/>
                    <a:pt x="1750" y="1036"/>
                  </a:cubicBezTo>
                  <a:lnTo>
                    <a:pt x="3508" y="375"/>
                  </a:lnTo>
                  <a:lnTo>
                    <a:pt x="3330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78"/>
            <p:cNvSpPr/>
            <p:nvPr/>
          </p:nvSpPr>
          <p:spPr>
            <a:xfrm>
              <a:off x="1266899" y="3389019"/>
              <a:ext cx="36499" cy="23604"/>
            </a:xfrm>
            <a:custGeom>
              <a:avLst/>
              <a:gdLst/>
              <a:ahLst/>
              <a:cxnLst/>
              <a:rect l="l" t="t" r="r" b="b"/>
              <a:pathLst>
                <a:path w="1268" h="820" extrusionOk="0">
                  <a:moveTo>
                    <a:pt x="0" y="1"/>
                  </a:moveTo>
                  <a:lnTo>
                    <a:pt x="327" y="272"/>
                  </a:lnTo>
                  <a:cubicBezTo>
                    <a:pt x="436" y="363"/>
                    <a:pt x="524" y="477"/>
                    <a:pt x="585" y="603"/>
                  </a:cubicBezTo>
                  <a:lnTo>
                    <a:pt x="624" y="688"/>
                  </a:lnTo>
                  <a:cubicBezTo>
                    <a:pt x="664" y="772"/>
                    <a:pt x="747" y="819"/>
                    <a:pt x="833" y="819"/>
                  </a:cubicBezTo>
                  <a:cubicBezTo>
                    <a:pt x="881" y="819"/>
                    <a:pt x="929" y="805"/>
                    <a:pt x="971" y="774"/>
                  </a:cubicBezTo>
                  <a:cubicBezTo>
                    <a:pt x="1205" y="603"/>
                    <a:pt x="1267" y="281"/>
                    <a:pt x="1118" y="34"/>
                  </a:cubicBezTo>
                  <a:lnTo>
                    <a:pt x="1097" y="1"/>
                  </a:ln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78"/>
            <p:cNvSpPr/>
            <p:nvPr/>
          </p:nvSpPr>
          <p:spPr>
            <a:xfrm>
              <a:off x="1211165" y="3533447"/>
              <a:ext cx="71905" cy="66810"/>
            </a:xfrm>
            <a:custGeom>
              <a:avLst/>
              <a:gdLst/>
              <a:ahLst/>
              <a:cxnLst/>
              <a:rect l="l" t="t" r="r" b="b"/>
              <a:pathLst>
                <a:path w="2498" h="2321" extrusionOk="0">
                  <a:moveTo>
                    <a:pt x="1403" y="1"/>
                  </a:moveTo>
                  <a:lnTo>
                    <a:pt x="1" y="529"/>
                  </a:lnTo>
                  <a:lnTo>
                    <a:pt x="2498" y="2320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78"/>
            <p:cNvSpPr/>
            <p:nvPr/>
          </p:nvSpPr>
          <p:spPr>
            <a:xfrm>
              <a:off x="1211108" y="3533447"/>
              <a:ext cx="45509" cy="23575"/>
            </a:xfrm>
            <a:custGeom>
              <a:avLst/>
              <a:gdLst/>
              <a:ahLst/>
              <a:cxnLst/>
              <a:rect l="l" t="t" r="r" b="b"/>
              <a:pathLst>
                <a:path w="1581" h="819" extrusionOk="0">
                  <a:moveTo>
                    <a:pt x="1403" y="1"/>
                  </a:moveTo>
                  <a:lnTo>
                    <a:pt x="1" y="529"/>
                  </a:lnTo>
                  <a:lnTo>
                    <a:pt x="406" y="819"/>
                  </a:lnTo>
                  <a:lnTo>
                    <a:pt x="1581" y="376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78"/>
            <p:cNvSpPr/>
            <p:nvPr/>
          </p:nvSpPr>
          <p:spPr>
            <a:xfrm>
              <a:off x="1283049" y="3533447"/>
              <a:ext cx="71905" cy="66810"/>
            </a:xfrm>
            <a:custGeom>
              <a:avLst/>
              <a:gdLst/>
              <a:ahLst/>
              <a:cxnLst/>
              <a:rect l="l" t="t" r="r" b="b"/>
              <a:pathLst>
                <a:path w="2498" h="2321" extrusionOk="0">
                  <a:moveTo>
                    <a:pt x="1097" y="1"/>
                  </a:moveTo>
                  <a:lnTo>
                    <a:pt x="1" y="2320"/>
                  </a:lnTo>
                  <a:lnTo>
                    <a:pt x="2498" y="529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78"/>
            <p:cNvSpPr/>
            <p:nvPr/>
          </p:nvSpPr>
          <p:spPr>
            <a:xfrm>
              <a:off x="1250317" y="3440290"/>
              <a:ext cx="10766" cy="10708"/>
            </a:xfrm>
            <a:custGeom>
              <a:avLst/>
              <a:gdLst/>
              <a:ahLst/>
              <a:cxnLst/>
              <a:rect l="l" t="t" r="r" b="b"/>
              <a:pathLst>
                <a:path w="374" h="372" extrusionOk="0">
                  <a:moveTo>
                    <a:pt x="187" y="0"/>
                  </a:moveTo>
                  <a:cubicBezTo>
                    <a:pt x="86" y="0"/>
                    <a:pt x="0" y="84"/>
                    <a:pt x="0" y="185"/>
                  </a:cubicBezTo>
                  <a:cubicBezTo>
                    <a:pt x="0" y="288"/>
                    <a:pt x="86" y="372"/>
                    <a:pt x="187" y="372"/>
                  </a:cubicBezTo>
                  <a:cubicBezTo>
                    <a:pt x="292" y="372"/>
                    <a:pt x="373" y="288"/>
                    <a:pt x="373" y="185"/>
                  </a:cubicBezTo>
                  <a:cubicBezTo>
                    <a:pt x="373" y="84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78"/>
            <p:cNvSpPr/>
            <p:nvPr/>
          </p:nvSpPr>
          <p:spPr>
            <a:xfrm>
              <a:off x="1239780" y="3424284"/>
              <a:ext cx="31951" cy="9643"/>
            </a:xfrm>
            <a:custGeom>
              <a:avLst/>
              <a:gdLst/>
              <a:ahLst/>
              <a:cxnLst/>
              <a:rect l="l" t="t" r="r" b="b"/>
              <a:pathLst>
                <a:path w="1110" h="335" extrusionOk="0">
                  <a:moveTo>
                    <a:pt x="167" y="0"/>
                  </a:moveTo>
                  <a:cubicBezTo>
                    <a:pt x="77" y="0"/>
                    <a:pt x="0" y="75"/>
                    <a:pt x="0" y="167"/>
                  </a:cubicBezTo>
                  <a:cubicBezTo>
                    <a:pt x="0" y="258"/>
                    <a:pt x="77" y="334"/>
                    <a:pt x="167" y="334"/>
                  </a:cubicBezTo>
                  <a:lnTo>
                    <a:pt x="942" y="334"/>
                  </a:lnTo>
                  <a:cubicBezTo>
                    <a:pt x="1033" y="334"/>
                    <a:pt x="1109" y="260"/>
                    <a:pt x="1109" y="167"/>
                  </a:cubicBezTo>
                  <a:cubicBezTo>
                    <a:pt x="1109" y="75"/>
                    <a:pt x="103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78"/>
            <p:cNvSpPr/>
            <p:nvPr/>
          </p:nvSpPr>
          <p:spPr>
            <a:xfrm>
              <a:off x="1305014" y="3440290"/>
              <a:ext cx="10823" cy="10708"/>
            </a:xfrm>
            <a:custGeom>
              <a:avLst/>
              <a:gdLst/>
              <a:ahLst/>
              <a:cxnLst/>
              <a:rect l="l" t="t" r="r" b="b"/>
              <a:pathLst>
                <a:path w="376" h="372" extrusionOk="0">
                  <a:moveTo>
                    <a:pt x="187" y="0"/>
                  </a:moveTo>
                  <a:cubicBezTo>
                    <a:pt x="82" y="0"/>
                    <a:pt x="0" y="84"/>
                    <a:pt x="0" y="185"/>
                  </a:cubicBezTo>
                  <a:cubicBezTo>
                    <a:pt x="0" y="288"/>
                    <a:pt x="86" y="372"/>
                    <a:pt x="187" y="372"/>
                  </a:cubicBezTo>
                  <a:cubicBezTo>
                    <a:pt x="290" y="372"/>
                    <a:pt x="373" y="288"/>
                    <a:pt x="373" y="185"/>
                  </a:cubicBezTo>
                  <a:cubicBezTo>
                    <a:pt x="375" y="84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78"/>
            <p:cNvSpPr/>
            <p:nvPr/>
          </p:nvSpPr>
          <p:spPr>
            <a:xfrm>
              <a:off x="1294477" y="3424284"/>
              <a:ext cx="31951" cy="9643"/>
            </a:xfrm>
            <a:custGeom>
              <a:avLst/>
              <a:gdLst/>
              <a:ahLst/>
              <a:cxnLst/>
              <a:rect l="l" t="t" r="r" b="b"/>
              <a:pathLst>
                <a:path w="1110" h="335" extrusionOk="0">
                  <a:moveTo>
                    <a:pt x="167" y="0"/>
                  </a:moveTo>
                  <a:cubicBezTo>
                    <a:pt x="75" y="0"/>
                    <a:pt x="0" y="75"/>
                    <a:pt x="0" y="167"/>
                  </a:cubicBezTo>
                  <a:cubicBezTo>
                    <a:pt x="0" y="260"/>
                    <a:pt x="73" y="334"/>
                    <a:pt x="167" y="334"/>
                  </a:cubicBezTo>
                  <a:lnTo>
                    <a:pt x="942" y="334"/>
                  </a:lnTo>
                  <a:cubicBezTo>
                    <a:pt x="1033" y="334"/>
                    <a:pt x="1109" y="258"/>
                    <a:pt x="1109" y="167"/>
                  </a:cubicBezTo>
                  <a:cubicBezTo>
                    <a:pt x="1109" y="75"/>
                    <a:pt x="103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78"/>
            <p:cNvSpPr/>
            <p:nvPr/>
          </p:nvSpPr>
          <p:spPr>
            <a:xfrm>
              <a:off x="1151459" y="3303404"/>
              <a:ext cx="263239" cy="327516"/>
            </a:xfrm>
            <a:custGeom>
              <a:avLst/>
              <a:gdLst/>
              <a:ahLst/>
              <a:cxnLst/>
              <a:rect l="l" t="t" r="r" b="b"/>
              <a:pathLst>
                <a:path w="9145" h="11378" extrusionOk="0">
                  <a:moveTo>
                    <a:pt x="4514" y="334"/>
                  </a:moveTo>
                  <a:cubicBezTo>
                    <a:pt x="4603" y="334"/>
                    <a:pt x="4692" y="345"/>
                    <a:pt x="4780" y="369"/>
                  </a:cubicBezTo>
                  <a:lnTo>
                    <a:pt x="8029" y="1254"/>
                  </a:lnTo>
                  <a:cubicBezTo>
                    <a:pt x="8105" y="1274"/>
                    <a:pt x="8114" y="1338"/>
                    <a:pt x="8114" y="1363"/>
                  </a:cubicBezTo>
                  <a:cubicBezTo>
                    <a:pt x="8114" y="1389"/>
                    <a:pt x="8105" y="1451"/>
                    <a:pt x="8029" y="1471"/>
                  </a:cubicBezTo>
                  <a:lnTo>
                    <a:pt x="6925" y="1757"/>
                  </a:lnTo>
                  <a:lnTo>
                    <a:pt x="4986" y="1375"/>
                  </a:lnTo>
                  <a:cubicBezTo>
                    <a:pt x="4849" y="1348"/>
                    <a:pt x="4711" y="1335"/>
                    <a:pt x="4573" y="1335"/>
                  </a:cubicBezTo>
                  <a:cubicBezTo>
                    <a:pt x="4434" y="1335"/>
                    <a:pt x="4296" y="1348"/>
                    <a:pt x="4159" y="1375"/>
                  </a:cubicBezTo>
                  <a:lnTo>
                    <a:pt x="3704" y="1467"/>
                  </a:lnTo>
                  <a:cubicBezTo>
                    <a:pt x="3612" y="1485"/>
                    <a:pt x="3555" y="1570"/>
                    <a:pt x="3573" y="1663"/>
                  </a:cubicBezTo>
                  <a:cubicBezTo>
                    <a:pt x="3588" y="1742"/>
                    <a:pt x="3657" y="1796"/>
                    <a:pt x="3735" y="1796"/>
                  </a:cubicBezTo>
                  <a:cubicBezTo>
                    <a:pt x="3746" y="1796"/>
                    <a:pt x="3757" y="1795"/>
                    <a:pt x="3768" y="1793"/>
                  </a:cubicBezTo>
                  <a:lnTo>
                    <a:pt x="4223" y="1702"/>
                  </a:lnTo>
                  <a:cubicBezTo>
                    <a:pt x="4339" y="1679"/>
                    <a:pt x="4456" y="1667"/>
                    <a:pt x="4573" y="1667"/>
                  </a:cubicBezTo>
                  <a:cubicBezTo>
                    <a:pt x="4689" y="1667"/>
                    <a:pt x="4806" y="1679"/>
                    <a:pt x="4922" y="1702"/>
                  </a:cubicBezTo>
                  <a:lnTo>
                    <a:pt x="6763" y="2066"/>
                  </a:lnTo>
                  <a:lnTo>
                    <a:pt x="6763" y="2811"/>
                  </a:lnTo>
                  <a:lnTo>
                    <a:pt x="2380" y="2811"/>
                  </a:lnTo>
                  <a:lnTo>
                    <a:pt x="2380" y="2066"/>
                  </a:lnTo>
                  <a:lnTo>
                    <a:pt x="3201" y="1905"/>
                  </a:lnTo>
                  <a:cubicBezTo>
                    <a:pt x="3292" y="1887"/>
                    <a:pt x="3351" y="1800"/>
                    <a:pt x="3333" y="1709"/>
                  </a:cubicBezTo>
                  <a:cubicBezTo>
                    <a:pt x="3317" y="1629"/>
                    <a:pt x="3248" y="1574"/>
                    <a:pt x="3170" y="1574"/>
                  </a:cubicBezTo>
                  <a:cubicBezTo>
                    <a:pt x="3159" y="1574"/>
                    <a:pt x="3148" y="1575"/>
                    <a:pt x="3137" y="1578"/>
                  </a:cubicBezTo>
                  <a:lnTo>
                    <a:pt x="2220" y="1761"/>
                  </a:lnTo>
                  <a:lnTo>
                    <a:pt x="1115" y="1471"/>
                  </a:lnTo>
                  <a:cubicBezTo>
                    <a:pt x="1037" y="1450"/>
                    <a:pt x="1030" y="1384"/>
                    <a:pt x="1030" y="1361"/>
                  </a:cubicBezTo>
                  <a:cubicBezTo>
                    <a:pt x="1030" y="1334"/>
                    <a:pt x="1035" y="1272"/>
                    <a:pt x="1111" y="1251"/>
                  </a:cubicBezTo>
                  <a:lnTo>
                    <a:pt x="4238" y="371"/>
                  </a:lnTo>
                  <a:cubicBezTo>
                    <a:pt x="4328" y="346"/>
                    <a:pt x="4421" y="334"/>
                    <a:pt x="4514" y="334"/>
                  </a:cubicBezTo>
                  <a:close/>
                  <a:moveTo>
                    <a:pt x="7895" y="2639"/>
                  </a:moveTo>
                  <a:lnTo>
                    <a:pt x="7968" y="2715"/>
                  </a:lnTo>
                  <a:cubicBezTo>
                    <a:pt x="8057" y="2806"/>
                    <a:pt x="8105" y="2927"/>
                    <a:pt x="8105" y="3055"/>
                  </a:cubicBezTo>
                  <a:lnTo>
                    <a:pt x="8105" y="3206"/>
                  </a:lnTo>
                  <a:lnTo>
                    <a:pt x="8107" y="3206"/>
                  </a:lnTo>
                  <a:cubicBezTo>
                    <a:pt x="8107" y="3246"/>
                    <a:pt x="8077" y="3277"/>
                    <a:pt x="8036" y="3277"/>
                  </a:cubicBezTo>
                  <a:lnTo>
                    <a:pt x="7758" y="3277"/>
                  </a:lnTo>
                  <a:cubicBezTo>
                    <a:pt x="7718" y="3277"/>
                    <a:pt x="7687" y="3246"/>
                    <a:pt x="7687" y="3206"/>
                  </a:cubicBezTo>
                  <a:lnTo>
                    <a:pt x="7687" y="3055"/>
                  </a:lnTo>
                  <a:cubicBezTo>
                    <a:pt x="7687" y="2928"/>
                    <a:pt x="7735" y="2809"/>
                    <a:pt x="7822" y="2715"/>
                  </a:cubicBezTo>
                  <a:lnTo>
                    <a:pt x="7895" y="2639"/>
                  </a:lnTo>
                  <a:close/>
                  <a:moveTo>
                    <a:pt x="5013" y="3143"/>
                  </a:moveTo>
                  <a:cubicBezTo>
                    <a:pt x="5082" y="3309"/>
                    <a:pt x="5032" y="3504"/>
                    <a:pt x="4881" y="3614"/>
                  </a:cubicBezTo>
                  <a:cubicBezTo>
                    <a:pt x="4868" y="3624"/>
                    <a:pt x="4854" y="3627"/>
                    <a:pt x="4844" y="3627"/>
                  </a:cubicBezTo>
                  <a:cubicBezTo>
                    <a:pt x="4837" y="3627"/>
                    <a:pt x="4832" y="3626"/>
                    <a:pt x="4828" y="3625"/>
                  </a:cubicBezTo>
                  <a:cubicBezTo>
                    <a:pt x="4817" y="3623"/>
                    <a:pt x="4796" y="3614"/>
                    <a:pt x="4785" y="3590"/>
                  </a:cubicBezTo>
                  <a:lnTo>
                    <a:pt x="4746" y="3506"/>
                  </a:lnTo>
                  <a:cubicBezTo>
                    <a:pt x="4678" y="3367"/>
                    <a:pt x="4586" y="3243"/>
                    <a:pt x="4472" y="3143"/>
                  </a:cubicBezTo>
                  <a:close/>
                  <a:moveTo>
                    <a:pt x="2922" y="3142"/>
                  </a:moveTo>
                  <a:lnTo>
                    <a:pt x="2837" y="3220"/>
                  </a:lnTo>
                  <a:cubicBezTo>
                    <a:pt x="2754" y="3298"/>
                    <a:pt x="2691" y="3398"/>
                    <a:pt x="2658" y="3506"/>
                  </a:cubicBezTo>
                  <a:lnTo>
                    <a:pt x="2611" y="3662"/>
                  </a:lnTo>
                  <a:cubicBezTo>
                    <a:pt x="2595" y="3710"/>
                    <a:pt x="2551" y="3746"/>
                    <a:pt x="2498" y="3746"/>
                  </a:cubicBezTo>
                  <a:lnTo>
                    <a:pt x="2380" y="3746"/>
                  </a:lnTo>
                  <a:lnTo>
                    <a:pt x="2380" y="3142"/>
                  </a:lnTo>
                  <a:close/>
                  <a:moveTo>
                    <a:pt x="6763" y="3143"/>
                  </a:moveTo>
                  <a:lnTo>
                    <a:pt x="6763" y="3748"/>
                  </a:lnTo>
                  <a:lnTo>
                    <a:pt x="6646" y="3748"/>
                  </a:lnTo>
                  <a:cubicBezTo>
                    <a:pt x="6593" y="3748"/>
                    <a:pt x="6548" y="3714"/>
                    <a:pt x="6532" y="3664"/>
                  </a:cubicBezTo>
                  <a:lnTo>
                    <a:pt x="6486" y="3508"/>
                  </a:lnTo>
                  <a:cubicBezTo>
                    <a:pt x="6452" y="3398"/>
                    <a:pt x="6390" y="3300"/>
                    <a:pt x="6305" y="3222"/>
                  </a:cubicBezTo>
                  <a:lnTo>
                    <a:pt x="6221" y="3143"/>
                  </a:lnTo>
                  <a:close/>
                  <a:moveTo>
                    <a:pt x="2048" y="4082"/>
                  </a:moveTo>
                  <a:lnTo>
                    <a:pt x="2048" y="4334"/>
                  </a:lnTo>
                  <a:lnTo>
                    <a:pt x="1932" y="4334"/>
                  </a:lnTo>
                  <a:cubicBezTo>
                    <a:pt x="1842" y="4334"/>
                    <a:pt x="1765" y="4411"/>
                    <a:pt x="1765" y="4501"/>
                  </a:cubicBezTo>
                  <a:cubicBezTo>
                    <a:pt x="1765" y="4592"/>
                    <a:pt x="1842" y="4668"/>
                    <a:pt x="1932" y="4668"/>
                  </a:cubicBezTo>
                  <a:lnTo>
                    <a:pt x="2048" y="4668"/>
                  </a:lnTo>
                  <a:lnTo>
                    <a:pt x="2048" y="4921"/>
                  </a:lnTo>
                  <a:lnTo>
                    <a:pt x="1904" y="4921"/>
                  </a:lnTo>
                  <a:cubicBezTo>
                    <a:pt x="1673" y="4921"/>
                    <a:pt x="1485" y="4732"/>
                    <a:pt x="1485" y="4501"/>
                  </a:cubicBezTo>
                  <a:cubicBezTo>
                    <a:pt x="1485" y="4270"/>
                    <a:pt x="1673" y="4082"/>
                    <a:pt x="1904" y="4082"/>
                  </a:cubicBezTo>
                  <a:close/>
                  <a:moveTo>
                    <a:pt x="7241" y="4082"/>
                  </a:moveTo>
                  <a:cubicBezTo>
                    <a:pt x="7472" y="4082"/>
                    <a:pt x="7661" y="4270"/>
                    <a:pt x="7661" y="4501"/>
                  </a:cubicBezTo>
                  <a:cubicBezTo>
                    <a:pt x="7661" y="4732"/>
                    <a:pt x="7472" y="4921"/>
                    <a:pt x="7241" y="4921"/>
                  </a:cubicBezTo>
                  <a:lnTo>
                    <a:pt x="7096" y="4921"/>
                  </a:lnTo>
                  <a:lnTo>
                    <a:pt x="7096" y="4668"/>
                  </a:lnTo>
                  <a:lnTo>
                    <a:pt x="7211" y="4668"/>
                  </a:lnTo>
                  <a:cubicBezTo>
                    <a:pt x="7303" y="4668"/>
                    <a:pt x="7378" y="4592"/>
                    <a:pt x="7378" y="4501"/>
                  </a:cubicBezTo>
                  <a:cubicBezTo>
                    <a:pt x="7378" y="4411"/>
                    <a:pt x="7303" y="4334"/>
                    <a:pt x="7211" y="4334"/>
                  </a:cubicBezTo>
                  <a:lnTo>
                    <a:pt x="7096" y="4334"/>
                  </a:lnTo>
                  <a:lnTo>
                    <a:pt x="7096" y="4082"/>
                  </a:lnTo>
                  <a:close/>
                  <a:moveTo>
                    <a:pt x="5725" y="3143"/>
                  </a:moveTo>
                  <a:lnTo>
                    <a:pt x="6072" y="3467"/>
                  </a:lnTo>
                  <a:cubicBezTo>
                    <a:pt x="6111" y="3504"/>
                    <a:pt x="6143" y="3552"/>
                    <a:pt x="6159" y="3606"/>
                  </a:cubicBezTo>
                  <a:lnTo>
                    <a:pt x="6205" y="3762"/>
                  </a:lnTo>
                  <a:cubicBezTo>
                    <a:pt x="6262" y="3952"/>
                    <a:pt x="6436" y="4082"/>
                    <a:pt x="6637" y="4082"/>
                  </a:cubicBezTo>
                  <a:lnTo>
                    <a:pt x="6754" y="4082"/>
                  </a:lnTo>
                  <a:lnTo>
                    <a:pt x="6754" y="5395"/>
                  </a:lnTo>
                  <a:cubicBezTo>
                    <a:pt x="6754" y="5802"/>
                    <a:pt x="6548" y="6174"/>
                    <a:pt x="6200" y="6387"/>
                  </a:cubicBezTo>
                  <a:lnTo>
                    <a:pt x="5780" y="6647"/>
                  </a:lnTo>
                  <a:cubicBezTo>
                    <a:pt x="5405" y="6878"/>
                    <a:pt x="4985" y="6994"/>
                    <a:pt x="4564" y="6994"/>
                  </a:cubicBezTo>
                  <a:cubicBezTo>
                    <a:pt x="4143" y="6994"/>
                    <a:pt x="3722" y="6878"/>
                    <a:pt x="3347" y="6647"/>
                  </a:cubicBezTo>
                  <a:lnTo>
                    <a:pt x="2935" y="6387"/>
                  </a:lnTo>
                  <a:cubicBezTo>
                    <a:pt x="2588" y="6174"/>
                    <a:pt x="2382" y="5802"/>
                    <a:pt x="2382" y="5395"/>
                  </a:cubicBezTo>
                  <a:lnTo>
                    <a:pt x="2382" y="4082"/>
                  </a:lnTo>
                  <a:lnTo>
                    <a:pt x="2499" y="4082"/>
                  </a:lnTo>
                  <a:cubicBezTo>
                    <a:pt x="2698" y="4082"/>
                    <a:pt x="2873" y="3952"/>
                    <a:pt x="2931" y="3762"/>
                  </a:cubicBezTo>
                  <a:lnTo>
                    <a:pt x="2977" y="3606"/>
                  </a:lnTo>
                  <a:cubicBezTo>
                    <a:pt x="2992" y="3552"/>
                    <a:pt x="3024" y="3504"/>
                    <a:pt x="3065" y="3467"/>
                  </a:cubicBezTo>
                  <a:lnTo>
                    <a:pt x="3409" y="3143"/>
                  </a:lnTo>
                  <a:lnTo>
                    <a:pt x="3875" y="3143"/>
                  </a:lnTo>
                  <a:cubicBezTo>
                    <a:pt x="3891" y="3255"/>
                    <a:pt x="3855" y="3369"/>
                    <a:pt x="3777" y="3453"/>
                  </a:cubicBezTo>
                  <a:cubicBezTo>
                    <a:pt x="3712" y="3518"/>
                    <a:pt x="3715" y="3623"/>
                    <a:pt x="3781" y="3689"/>
                  </a:cubicBezTo>
                  <a:cubicBezTo>
                    <a:pt x="3815" y="3719"/>
                    <a:pt x="3855" y="3735"/>
                    <a:pt x="3896" y="3735"/>
                  </a:cubicBezTo>
                  <a:cubicBezTo>
                    <a:pt x="3941" y="3735"/>
                    <a:pt x="3983" y="3717"/>
                    <a:pt x="4017" y="3684"/>
                  </a:cubicBezTo>
                  <a:cubicBezTo>
                    <a:pt x="4108" y="3588"/>
                    <a:pt x="4168" y="3476"/>
                    <a:pt x="4195" y="3351"/>
                  </a:cubicBezTo>
                  <a:lnTo>
                    <a:pt x="4225" y="3378"/>
                  </a:lnTo>
                  <a:cubicBezTo>
                    <a:pt x="4314" y="3453"/>
                    <a:pt x="4390" y="3547"/>
                    <a:pt x="4442" y="3652"/>
                  </a:cubicBezTo>
                  <a:lnTo>
                    <a:pt x="4481" y="3737"/>
                  </a:lnTo>
                  <a:cubicBezTo>
                    <a:pt x="4533" y="3844"/>
                    <a:pt x="4629" y="3922"/>
                    <a:pt x="4744" y="3950"/>
                  </a:cubicBezTo>
                  <a:cubicBezTo>
                    <a:pt x="4774" y="3959"/>
                    <a:pt x="4808" y="3961"/>
                    <a:pt x="4838" y="3961"/>
                  </a:cubicBezTo>
                  <a:cubicBezTo>
                    <a:pt x="4924" y="3961"/>
                    <a:pt x="5005" y="3934"/>
                    <a:pt x="5075" y="3885"/>
                  </a:cubicBezTo>
                  <a:cubicBezTo>
                    <a:pt x="5313" y="3709"/>
                    <a:pt x="5414" y="3417"/>
                    <a:pt x="5352" y="3143"/>
                  </a:cubicBezTo>
                  <a:close/>
                  <a:moveTo>
                    <a:pt x="5501" y="7157"/>
                  </a:moveTo>
                  <a:lnTo>
                    <a:pt x="5501" y="7953"/>
                  </a:lnTo>
                  <a:lnTo>
                    <a:pt x="5354" y="8262"/>
                  </a:lnTo>
                  <a:lnTo>
                    <a:pt x="5140" y="8344"/>
                  </a:lnTo>
                  <a:cubicBezTo>
                    <a:pt x="4957" y="8414"/>
                    <a:pt x="4764" y="8449"/>
                    <a:pt x="4571" y="8449"/>
                  </a:cubicBezTo>
                  <a:cubicBezTo>
                    <a:pt x="4378" y="8449"/>
                    <a:pt x="4184" y="8414"/>
                    <a:pt x="4001" y="8344"/>
                  </a:cubicBezTo>
                  <a:lnTo>
                    <a:pt x="3790" y="8264"/>
                  </a:lnTo>
                  <a:lnTo>
                    <a:pt x="3644" y="7953"/>
                  </a:lnTo>
                  <a:lnTo>
                    <a:pt x="3644" y="7158"/>
                  </a:lnTo>
                  <a:cubicBezTo>
                    <a:pt x="3939" y="7267"/>
                    <a:pt x="4252" y="7325"/>
                    <a:pt x="4572" y="7325"/>
                  </a:cubicBezTo>
                  <a:cubicBezTo>
                    <a:pt x="4892" y="7325"/>
                    <a:pt x="5206" y="7267"/>
                    <a:pt x="5501" y="7157"/>
                  </a:cubicBezTo>
                  <a:close/>
                  <a:moveTo>
                    <a:pt x="5752" y="8200"/>
                  </a:moveTo>
                  <a:lnTo>
                    <a:pt x="6719" y="8564"/>
                  </a:lnTo>
                  <a:lnTo>
                    <a:pt x="4997" y="9799"/>
                  </a:lnTo>
                  <a:lnTo>
                    <a:pt x="4997" y="9799"/>
                  </a:lnTo>
                  <a:lnTo>
                    <a:pt x="5752" y="8200"/>
                  </a:lnTo>
                  <a:close/>
                  <a:moveTo>
                    <a:pt x="3390" y="8200"/>
                  </a:moveTo>
                  <a:lnTo>
                    <a:pt x="4145" y="9799"/>
                  </a:lnTo>
                  <a:lnTo>
                    <a:pt x="2425" y="8564"/>
                  </a:lnTo>
                  <a:lnTo>
                    <a:pt x="3390" y="8200"/>
                  </a:lnTo>
                  <a:close/>
                  <a:moveTo>
                    <a:pt x="3992" y="8694"/>
                  </a:moveTo>
                  <a:lnTo>
                    <a:pt x="3992" y="8694"/>
                  </a:lnTo>
                  <a:cubicBezTo>
                    <a:pt x="4182" y="8753"/>
                    <a:pt x="4377" y="8782"/>
                    <a:pt x="4572" y="8782"/>
                  </a:cubicBezTo>
                  <a:cubicBezTo>
                    <a:pt x="4766" y="8782"/>
                    <a:pt x="4961" y="8753"/>
                    <a:pt x="5149" y="8694"/>
                  </a:cubicBezTo>
                  <a:lnTo>
                    <a:pt x="5149" y="8694"/>
                  </a:lnTo>
                  <a:lnTo>
                    <a:pt x="4570" y="9920"/>
                  </a:lnTo>
                  <a:lnTo>
                    <a:pt x="3992" y="8694"/>
                  </a:lnTo>
                  <a:close/>
                  <a:moveTo>
                    <a:pt x="2046" y="8706"/>
                  </a:moveTo>
                  <a:lnTo>
                    <a:pt x="4403" y="10395"/>
                  </a:lnTo>
                  <a:lnTo>
                    <a:pt x="4403" y="11040"/>
                  </a:lnTo>
                  <a:lnTo>
                    <a:pt x="2124" y="11040"/>
                  </a:lnTo>
                  <a:lnTo>
                    <a:pt x="2233" y="10555"/>
                  </a:lnTo>
                  <a:cubicBezTo>
                    <a:pt x="2252" y="10466"/>
                    <a:pt x="2197" y="10375"/>
                    <a:pt x="2107" y="10356"/>
                  </a:cubicBezTo>
                  <a:cubicBezTo>
                    <a:pt x="2095" y="10353"/>
                    <a:pt x="2082" y="10352"/>
                    <a:pt x="2070" y="10352"/>
                  </a:cubicBezTo>
                  <a:cubicBezTo>
                    <a:pt x="1994" y="10352"/>
                    <a:pt x="1923" y="10404"/>
                    <a:pt x="1906" y="10482"/>
                  </a:cubicBezTo>
                  <a:lnTo>
                    <a:pt x="1780" y="11040"/>
                  </a:lnTo>
                  <a:lnTo>
                    <a:pt x="628" y="11040"/>
                  </a:lnTo>
                  <a:cubicBezTo>
                    <a:pt x="551" y="11040"/>
                    <a:pt x="473" y="11004"/>
                    <a:pt x="420" y="10941"/>
                  </a:cubicBezTo>
                  <a:cubicBezTo>
                    <a:pt x="367" y="10875"/>
                    <a:pt x="343" y="10793"/>
                    <a:pt x="359" y="10711"/>
                  </a:cubicBezTo>
                  <a:lnTo>
                    <a:pt x="448" y="10224"/>
                  </a:lnTo>
                  <a:cubicBezTo>
                    <a:pt x="560" y="9616"/>
                    <a:pt x="989" y="9105"/>
                    <a:pt x="1566" y="8888"/>
                  </a:cubicBezTo>
                  <a:lnTo>
                    <a:pt x="2046" y="8706"/>
                  </a:lnTo>
                  <a:close/>
                  <a:moveTo>
                    <a:pt x="4511" y="0"/>
                  </a:moveTo>
                  <a:cubicBezTo>
                    <a:pt x="4388" y="0"/>
                    <a:pt x="4265" y="17"/>
                    <a:pt x="4145" y="49"/>
                  </a:cubicBezTo>
                  <a:lnTo>
                    <a:pt x="1021" y="929"/>
                  </a:lnTo>
                  <a:cubicBezTo>
                    <a:pt x="825" y="984"/>
                    <a:pt x="694" y="1158"/>
                    <a:pt x="695" y="1363"/>
                  </a:cubicBezTo>
                  <a:cubicBezTo>
                    <a:pt x="697" y="1567"/>
                    <a:pt x="830" y="1738"/>
                    <a:pt x="1030" y="1789"/>
                  </a:cubicBezTo>
                  <a:lnTo>
                    <a:pt x="2046" y="2056"/>
                  </a:lnTo>
                  <a:lnTo>
                    <a:pt x="2046" y="3746"/>
                  </a:lnTo>
                  <a:lnTo>
                    <a:pt x="1902" y="3746"/>
                  </a:lnTo>
                  <a:cubicBezTo>
                    <a:pt x="1486" y="3746"/>
                    <a:pt x="1149" y="4084"/>
                    <a:pt x="1149" y="4500"/>
                  </a:cubicBezTo>
                  <a:cubicBezTo>
                    <a:pt x="1149" y="4915"/>
                    <a:pt x="1486" y="5253"/>
                    <a:pt x="1902" y="5253"/>
                  </a:cubicBezTo>
                  <a:lnTo>
                    <a:pt x="2046" y="5253"/>
                  </a:lnTo>
                  <a:lnTo>
                    <a:pt x="2046" y="5392"/>
                  </a:lnTo>
                  <a:cubicBezTo>
                    <a:pt x="2046" y="5916"/>
                    <a:pt x="2313" y="6394"/>
                    <a:pt x="2759" y="6670"/>
                  </a:cubicBezTo>
                  <a:lnTo>
                    <a:pt x="3180" y="6929"/>
                  </a:lnTo>
                  <a:cubicBezTo>
                    <a:pt x="3221" y="6956"/>
                    <a:pt x="3265" y="6981"/>
                    <a:pt x="3308" y="7006"/>
                  </a:cubicBezTo>
                  <a:lnTo>
                    <a:pt x="3308" y="7876"/>
                  </a:lnTo>
                  <a:lnTo>
                    <a:pt x="2044" y="8355"/>
                  </a:lnTo>
                  <a:lnTo>
                    <a:pt x="1451" y="8578"/>
                  </a:lnTo>
                  <a:cubicBezTo>
                    <a:pt x="765" y="8838"/>
                    <a:pt x="256" y="9448"/>
                    <a:pt x="123" y="10169"/>
                  </a:cubicBezTo>
                  <a:lnTo>
                    <a:pt x="34" y="10656"/>
                  </a:lnTo>
                  <a:cubicBezTo>
                    <a:pt x="0" y="10836"/>
                    <a:pt x="48" y="11017"/>
                    <a:pt x="164" y="11157"/>
                  </a:cubicBezTo>
                  <a:cubicBezTo>
                    <a:pt x="279" y="11298"/>
                    <a:pt x="452" y="11378"/>
                    <a:pt x="633" y="11378"/>
                  </a:cubicBezTo>
                  <a:lnTo>
                    <a:pt x="8509" y="11378"/>
                  </a:lnTo>
                  <a:cubicBezTo>
                    <a:pt x="8692" y="11378"/>
                    <a:pt x="8862" y="11298"/>
                    <a:pt x="8978" y="11157"/>
                  </a:cubicBezTo>
                  <a:cubicBezTo>
                    <a:pt x="9095" y="11013"/>
                    <a:pt x="9145" y="10830"/>
                    <a:pt x="9111" y="10651"/>
                  </a:cubicBezTo>
                  <a:lnTo>
                    <a:pt x="9022" y="10164"/>
                  </a:lnTo>
                  <a:cubicBezTo>
                    <a:pt x="8949" y="9762"/>
                    <a:pt x="8761" y="9391"/>
                    <a:pt x="8478" y="9096"/>
                  </a:cubicBezTo>
                  <a:cubicBezTo>
                    <a:pt x="8445" y="9061"/>
                    <a:pt x="8401" y="9044"/>
                    <a:pt x="8356" y="9044"/>
                  </a:cubicBezTo>
                  <a:cubicBezTo>
                    <a:pt x="8315" y="9044"/>
                    <a:pt x="8274" y="9059"/>
                    <a:pt x="8242" y="9089"/>
                  </a:cubicBezTo>
                  <a:cubicBezTo>
                    <a:pt x="8176" y="9154"/>
                    <a:pt x="8174" y="9257"/>
                    <a:pt x="8237" y="9325"/>
                  </a:cubicBezTo>
                  <a:cubicBezTo>
                    <a:pt x="8473" y="9574"/>
                    <a:pt x="8631" y="9887"/>
                    <a:pt x="8693" y="10224"/>
                  </a:cubicBezTo>
                  <a:lnTo>
                    <a:pt x="8782" y="10711"/>
                  </a:lnTo>
                  <a:cubicBezTo>
                    <a:pt x="8798" y="10793"/>
                    <a:pt x="8775" y="10875"/>
                    <a:pt x="8722" y="10941"/>
                  </a:cubicBezTo>
                  <a:cubicBezTo>
                    <a:pt x="8668" y="11004"/>
                    <a:pt x="8592" y="11040"/>
                    <a:pt x="8509" y="11040"/>
                  </a:cubicBezTo>
                  <a:lnTo>
                    <a:pt x="7359" y="11040"/>
                  </a:lnTo>
                  <a:lnTo>
                    <a:pt x="7234" y="10482"/>
                  </a:lnTo>
                  <a:cubicBezTo>
                    <a:pt x="7217" y="10405"/>
                    <a:pt x="7149" y="10351"/>
                    <a:pt x="7072" y="10351"/>
                  </a:cubicBezTo>
                  <a:cubicBezTo>
                    <a:pt x="7059" y="10351"/>
                    <a:pt x="7046" y="10353"/>
                    <a:pt x="7033" y="10356"/>
                  </a:cubicBezTo>
                  <a:cubicBezTo>
                    <a:pt x="6944" y="10375"/>
                    <a:pt x="6888" y="10464"/>
                    <a:pt x="6907" y="10555"/>
                  </a:cubicBezTo>
                  <a:lnTo>
                    <a:pt x="7016" y="11040"/>
                  </a:lnTo>
                  <a:lnTo>
                    <a:pt x="4737" y="11040"/>
                  </a:lnTo>
                  <a:lnTo>
                    <a:pt x="4737" y="10395"/>
                  </a:lnTo>
                  <a:lnTo>
                    <a:pt x="7094" y="8706"/>
                  </a:lnTo>
                  <a:lnTo>
                    <a:pt x="7574" y="8889"/>
                  </a:lnTo>
                  <a:cubicBezTo>
                    <a:pt x="7634" y="8911"/>
                    <a:pt x="7695" y="8937"/>
                    <a:pt x="7751" y="8969"/>
                  </a:cubicBezTo>
                  <a:cubicBezTo>
                    <a:pt x="7776" y="8982"/>
                    <a:pt x="7801" y="8987"/>
                    <a:pt x="7828" y="8987"/>
                  </a:cubicBezTo>
                  <a:cubicBezTo>
                    <a:pt x="7886" y="8987"/>
                    <a:pt x="7947" y="8953"/>
                    <a:pt x="7975" y="8897"/>
                  </a:cubicBezTo>
                  <a:cubicBezTo>
                    <a:pt x="8018" y="8813"/>
                    <a:pt x="7984" y="8714"/>
                    <a:pt x="7902" y="8671"/>
                  </a:cubicBezTo>
                  <a:cubicBezTo>
                    <a:pt x="7833" y="8635"/>
                    <a:pt x="7762" y="8605"/>
                    <a:pt x="7689" y="8578"/>
                  </a:cubicBezTo>
                  <a:lnTo>
                    <a:pt x="7120" y="8365"/>
                  </a:lnTo>
                  <a:lnTo>
                    <a:pt x="5830" y="7878"/>
                  </a:lnTo>
                  <a:lnTo>
                    <a:pt x="5830" y="7007"/>
                  </a:lnTo>
                  <a:cubicBezTo>
                    <a:pt x="5875" y="6982"/>
                    <a:pt x="5917" y="6959"/>
                    <a:pt x="5958" y="6933"/>
                  </a:cubicBezTo>
                  <a:lnTo>
                    <a:pt x="6379" y="6671"/>
                  </a:lnTo>
                  <a:cubicBezTo>
                    <a:pt x="6825" y="6396"/>
                    <a:pt x="7092" y="5920"/>
                    <a:pt x="7092" y="5395"/>
                  </a:cubicBezTo>
                  <a:lnTo>
                    <a:pt x="7092" y="5255"/>
                  </a:lnTo>
                  <a:lnTo>
                    <a:pt x="7236" y="5255"/>
                  </a:lnTo>
                  <a:cubicBezTo>
                    <a:pt x="7652" y="5255"/>
                    <a:pt x="7990" y="4917"/>
                    <a:pt x="7990" y="4501"/>
                  </a:cubicBezTo>
                  <a:cubicBezTo>
                    <a:pt x="7990" y="4085"/>
                    <a:pt x="7652" y="3748"/>
                    <a:pt x="7236" y="3748"/>
                  </a:cubicBezTo>
                  <a:lnTo>
                    <a:pt x="7092" y="3748"/>
                  </a:lnTo>
                  <a:lnTo>
                    <a:pt x="7092" y="2057"/>
                  </a:lnTo>
                  <a:lnTo>
                    <a:pt x="7727" y="1894"/>
                  </a:lnTo>
                  <a:lnTo>
                    <a:pt x="7727" y="2333"/>
                  </a:lnTo>
                  <a:lnTo>
                    <a:pt x="7581" y="2486"/>
                  </a:lnTo>
                  <a:cubicBezTo>
                    <a:pt x="7433" y="2640"/>
                    <a:pt x="7351" y="2841"/>
                    <a:pt x="7351" y="3055"/>
                  </a:cubicBezTo>
                  <a:lnTo>
                    <a:pt x="7351" y="3206"/>
                  </a:lnTo>
                  <a:cubicBezTo>
                    <a:pt x="7351" y="3428"/>
                    <a:pt x="7535" y="3611"/>
                    <a:pt x="7757" y="3611"/>
                  </a:cubicBezTo>
                  <a:lnTo>
                    <a:pt x="8034" y="3611"/>
                  </a:lnTo>
                  <a:cubicBezTo>
                    <a:pt x="8256" y="3611"/>
                    <a:pt x="8437" y="3428"/>
                    <a:pt x="8437" y="3206"/>
                  </a:cubicBezTo>
                  <a:lnTo>
                    <a:pt x="8437" y="3055"/>
                  </a:lnTo>
                  <a:cubicBezTo>
                    <a:pt x="8437" y="2841"/>
                    <a:pt x="8356" y="2640"/>
                    <a:pt x="8210" y="2486"/>
                  </a:cubicBezTo>
                  <a:lnTo>
                    <a:pt x="8062" y="2333"/>
                  </a:lnTo>
                  <a:lnTo>
                    <a:pt x="8062" y="1807"/>
                  </a:lnTo>
                  <a:lnTo>
                    <a:pt x="8112" y="1793"/>
                  </a:lnTo>
                  <a:cubicBezTo>
                    <a:pt x="8309" y="1743"/>
                    <a:pt x="8445" y="1569"/>
                    <a:pt x="8445" y="1364"/>
                  </a:cubicBezTo>
                  <a:cubicBezTo>
                    <a:pt x="8446" y="1160"/>
                    <a:pt x="8313" y="984"/>
                    <a:pt x="8116" y="931"/>
                  </a:cubicBezTo>
                  <a:lnTo>
                    <a:pt x="4865" y="47"/>
                  </a:lnTo>
                  <a:cubicBezTo>
                    <a:pt x="4749" y="16"/>
                    <a:pt x="4630" y="0"/>
                    <a:pt x="4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78"/>
            <p:cNvSpPr/>
            <p:nvPr/>
          </p:nvSpPr>
          <p:spPr>
            <a:xfrm>
              <a:off x="1266438" y="3475929"/>
              <a:ext cx="33275" cy="11370"/>
            </a:xfrm>
            <a:custGeom>
              <a:avLst/>
              <a:gdLst/>
              <a:ahLst/>
              <a:cxnLst/>
              <a:rect l="l" t="t" r="r" b="b"/>
              <a:pathLst>
                <a:path w="1156" h="395" extrusionOk="0">
                  <a:moveTo>
                    <a:pt x="186" y="0"/>
                  </a:moveTo>
                  <a:cubicBezTo>
                    <a:pt x="112" y="0"/>
                    <a:pt x="46" y="50"/>
                    <a:pt x="25" y="124"/>
                  </a:cubicBezTo>
                  <a:cubicBezTo>
                    <a:pt x="0" y="213"/>
                    <a:pt x="53" y="303"/>
                    <a:pt x="142" y="328"/>
                  </a:cubicBezTo>
                  <a:lnTo>
                    <a:pt x="205" y="346"/>
                  </a:lnTo>
                  <a:cubicBezTo>
                    <a:pt x="327" y="380"/>
                    <a:pt x="452" y="394"/>
                    <a:pt x="578" y="394"/>
                  </a:cubicBezTo>
                  <a:cubicBezTo>
                    <a:pt x="702" y="394"/>
                    <a:pt x="828" y="380"/>
                    <a:pt x="951" y="346"/>
                  </a:cubicBezTo>
                  <a:lnTo>
                    <a:pt x="1013" y="328"/>
                  </a:lnTo>
                  <a:cubicBezTo>
                    <a:pt x="1102" y="303"/>
                    <a:pt x="1155" y="213"/>
                    <a:pt x="1130" y="124"/>
                  </a:cubicBezTo>
                  <a:cubicBezTo>
                    <a:pt x="1111" y="50"/>
                    <a:pt x="1044" y="0"/>
                    <a:pt x="970" y="0"/>
                  </a:cubicBezTo>
                  <a:cubicBezTo>
                    <a:pt x="956" y="0"/>
                    <a:pt x="941" y="2"/>
                    <a:pt x="926" y="7"/>
                  </a:cubicBezTo>
                  <a:lnTo>
                    <a:pt x="864" y="24"/>
                  </a:lnTo>
                  <a:cubicBezTo>
                    <a:pt x="771" y="49"/>
                    <a:pt x="675" y="62"/>
                    <a:pt x="579" y="62"/>
                  </a:cubicBezTo>
                  <a:cubicBezTo>
                    <a:pt x="483" y="62"/>
                    <a:pt x="387" y="49"/>
                    <a:pt x="293" y="24"/>
                  </a:cubicBezTo>
                  <a:lnTo>
                    <a:pt x="231" y="7"/>
                  </a:lnTo>
                  <a:cubicBezTo>
                    <a:pt x="216" y="2"/>
                    <a:pt x="201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4" name="Google Shape;5724;p78"/>
          <p:cNvGrpSpPr/>
          <p:nvPr/>
        </p:nvGrpSpPr>
        <p:grpSpPr>
          <a:xfrm>
            <a:off x="7694790" y="2765272"/>
            <a:ext cx="329934" cy="302041"/>
            <a:chOff x="7694790" y="2689072"/>
            <a:chExt cx="329934" cy="302041"/>
          </a:xfrm>
        </p:grpSpPr>
        <p:sp>
          <p:nvSpPr>
            <p:cNvPr id="5725" name="Google Shape;5725;p78"/>
            <p:cNvSpPr/>
            <p:nvPr/>
          </p:nvSpPr>
          <p:spPr>
            <a:xfrm>
              <a:off x="7726054" y="2750678"/>
              <a:ext cx="185491" cy="185491"/>
            </a:xfrm>
            <a:custGeom>
              <a:avLst/>
              <a:gdLst/>
              <a:ahLst/>
              <a:cxnLst/>
              <a:rect l="l" t="t" r="r" b="b"/>
              <a:pathLst>
                <a:path w="6444" h="6444" extrusionOk="0">
                  <a:moveTo>
                    <a:pt x="3223" y="1"/>
                  </a:moveTo>
                  <a:cubicBezTo>
                    <a:pt x="1444" y="1"/>
                    <a:pt x="1" y="1442"/>
                    <a:pt x="1" y="3223"/>
                  </a:cubicBezTo>
                  <a:cubicBezTo>
                    <a:pt x="1" y="5002"/>
                    <a:pt x="1444" y="6444"/>
                    <a:pt x="3223" y="6444"/>
                  </a:cubicBezTo>
                  <a:cubicBezTo>
                    <a:pt x="5002" y="6444"/>
                    <a:pt x="6444" y="5002"/>
                    <a:pt x="6444" y="3223"/>
                  </a:cubicBezTo>
                  <a:cubicBezTo>
                    <a:pt x="6444" y="1442"/>
                    <a:pt x="5002" y="1"/>
                    <a:pt x="3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78"/>
            <p:cNvSpPr/>
            <p:nvPr/>
          </p:nvSpPr>
          <p:spPr>
            <a:xfrm>
              <a:off x="7842069" y="2753557"/>
              <a:ext cx="69487" cy="96602"/>
            </a:xfrm>
            <a:custGeom>
              <a:avLst/>
              <a:gdLst/>
              <a:ahLst/>
              <a:cxnLst/>
              <a:rect l="l" t="t" r="r" b="b"/>
              <a:pathLst>
                <a:path w="2414" h="3356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281"/>
                    <a:pt x="258" y="532"/>
                    <a:pt x="494" y="727"/>
                  </a:cubicBezTo>
                  <a:lnTo>
                    <a:pt x="782" y="964"/>
                  </a:lnTo>
                  <a:cubicBezTo>
                    <a:pt x="922" y="1081"/>
                    <a:pt x="1034" y="1232"/>
                    <a:pt x="1106" y="1403"/>
                  </a:cubicBezTo>
                  <a:lnTo>
                    <a:pt x="1342" y="1982"/>
                  </a:lnTo>
                  <a:cubicBezTo>
                    <a:pt x="1525" y="2433"/>
                    <a:pt x="1816" y="2842"/>
                    <a:pt x="2183" y="3162"/>
                  </a:cubicBezTo>
                  <a:lnTo>
                    <a:pt x="2405" y="3356"/>
                  </a:lnTo>
                  <a:cubicBezTo>
                    <a:pt x="2410" y="3278"/>
                    <a:pt x="2414" y="3199"/>
                    <a:pt x="2414" y="3121"/>
                  </a:cubicBezTo>
                  <a:cubicBezTo>
                    <a:pt x="2414" y="1621"/>
                    <a:pt x="1388" y="359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78"/>
            <p:cNvSpPr/>
            <p:nvPr/>
          </p:nvSpPr>
          <p:spPr>
            <a:xfrm>
              <a:off x="7726054" y="2750678"/>
              <a:ext cx="99020" cy="185491"/>
            </a:xfrm>
            <a:custGeom>
              <a:avLst/>
              <a:gdLst/>
              <a:ahLst/>
              <a:cxnLst/>
              <a:rect l="l" t="t" r="r" b="b"/>
              <a:pathLst>
                <a:path w="3440" h="6444" extrusionOk="0">
                  <a:moveTo>
                    <a:pt x="3223" y="1"/>
                  </a:moveTo>
                  <a:cubicBezTo>
                    <a:pt x="1444" y="1"/>
                    <a:pt x="1" y="1442"/>
                    <a:pt x="1" y="3223"/>
                  </a:cubicBezTo>
                  <a:cubicBezTo>
                    <a:pt x="1" y="5002"/>
                    <a:pt x="1444" y="6444"/>
                    <a:pt x="3223" y="6444"/>
                  </a:cubicBezTo>
                  <a:cubicBezTo>
                    <a:pt x="3296" y="6444"/>
                    <a:pt x="3367" y="6442"/>
                    <a:pt x="3440" y="6436"/>
                  </a:cubicBezTo>
                  <a:cubicBezTo>
                    <a:pt x="1760" y="6324"/>
                    <a:pt x="435" y="4929"/>
                    <a:pt x="435" y="3223"/>
                  </a:cubicBezTo>
                  <a:cubicBezTo>
                    <a:pt x="435" y="1517"/>
                    <a:pt x="1760" y="118"/>
                    <a:pt x="3440" y="8"/>
                  </a:cubicBezTo>
                  <a:cubicBezTo>
                    <a:pt x="3369" y="3"/>
                    <a:pt x="3296" y="1"/>
                    <a:pt x="322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78"/>
            <p:cNvSpPr/>
            <p:nvPr/>
          </p:nvSpPr>
          <p:spPr>
            <a:xfrm>
              <a:off x="7754064" y="2778631"/>
              <a:ext cx="129561" cy="129619"/>
            </a:xfrm>
            <a:custGeom>
              <a:avLst/>
              <a:gdLst/>
              <a:ahLst/>
              <a:cxnLst/>
              <a:rect l="l" t="t" r="r" b="b"/>
              <a:pathLst>
                <a:path w="4501" h="4503" extrusionOk="0">
                  <a:moveTo>
                    <a:pt x="2250" y="0"/>
                  </a:moveTo>
                  <a:cubicBezTo>
                    <a:pt x="1006" y="0"/>
                    <a:pt x="0" y="1008"/>
                    <a:pt x="0" y="2252"/>
                  </a:cubicBezTo>
                  <a:cubicBezTo>
                    <a:pt x="0" y="3494"/>
                    <a:pt x="1006" y="4502"/>
                    <a:pt x="2250" y="4502"/>
                  </a:cubicBezTo>
                  <a:cubicBezTo>
                    <a:pt x="3493" y="4502"/>
                    <a:pt x="4500" y="3494"/>
                    <a:pt x="4500" y="2252"/>
                  </a:cubicBezTo>
                  <a:cubicBezTo>
                    <a:pt x="4500" y="1008"/>
                    <a:pt x="3493" y="0"/>
                    <a:pt x="2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78"/>
            <p:cNvSpPr/>
            <p:nvPr/>
          </p:nvSpPr>
          <p:spPr>
            <a:xfrm>
              <a:off x="7748825" y="2778573"/>
              <a:ext cx="76424" cy="129676"/>
            </a:xfrm>
            <a:custGeom>
              <a:avLst/>
              <a:gdLst/>
              <a:ahLst/>
              <a:cxnLst/>
              <a:rect l="l" t="t" r="r" b="b"/>
              <a:pathLst>
                <a:path w="2655" h="4505" extrusionOk="0">
                  <a:moveTo>
                    <a:pt x="2432" y="1"/>
                  </a:moveTo>
                  <a:cubicBezTo>
                    <a:pt x="1361" y="1"/>
                    <a:pt x="409" y="767"/>
                    <a:pt x="218" y="1859"/>
                  </a:cubicBezTo>
                  <a:cubicBezTo>
                    <a:pt x="1" y="3084"/>
                    <a:pt x="817" y="4250"/>
                    <a:pt x="2041" y="4469"/>
                  </a:cubicBezTo>
                  <a:cubicBezTo>
                    <a:pt x="2175" y="4493"/>
                    <a:pt x="2307" y="4504"/>
                    <a:pt x="2437" y="4504"/>
                  </a:cubicBezTo>
                  <a:cubicBezTo>
                    <a:pt x="2510" y="4504"/>
                    <a:pt x="2582" y="4500"/>
                    <a:pt x="2654" y="4493"/>
                  </a:cubicBezTo>
                  <a:cubicBezTo>
                    <a:pt x="2596" y="4486"/>
                    <a:pt x="2539" y="4479"/>
                    <a:pt x="2480" y="4469"/>
                  </a:cubicBezTo>
                  <a:cubicBezTo>
                    <a:pt x="1257" y="4254"/>
                    <a:pt x="442" y="3084"/>
                    <a:pt x="657" y="1859"/>
                  </a:cubicBezTo>
                  <a:cubicBezTo>
                    <a:pt x="836" y="845"/>
                    <a:pt x="1671" y="109"/>
                    <a:pt x="2649" y="11"/>
                  </a:cubicBezTo>
                  <a:cubicBezTo>
                    <a:pt x="2576" y="4"/>
                    <a:pt x="2504" y="1"/>
                    <a:pt x="2432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78"/>
            <p:cNvSpPr/>
            <p:nvPr/>
          </p:nvSpPr>
          <p:spPr>
            <a:xfrm>
              <a:off x="7699914" y="2930227"/>
              <a:ext cx="237879" cy="55843"/>
            </a:xfrm>
            <a:custGeom>
              <a:avLst/>
              <a:gdLst/>
              <a:ahLst/>
              <a:cxnLst/>
              <a:rect l="l" t="t" r="r" b="b"/>
              <a:pathLst>
                <a:path w="8264" h="1940" extrusionOk="0">
                  <a:moveTo>
                    <a:pt x="390" y="0"/>
                  </a:moveTo>
                  <a:cubicBezTo>
                    <a:pt x="177" y="0"/>
                    <a:pt x="1" y="176"/>
                    <a:pt x="1" y="391"/>
                  </a:cubicBezTo>
                  <a:lnTo>
                    <a:pt x="1" y="987"/>
                  </a:lnTo>
                  <a:cubicBezTo>
                    <a:pt x="1" y="1513"/>
                    <a:pt x="427" y="1939"/>
                    <a:pt x="953" y="1939"/>
                  </a:cubicBezTo>
                  <a:lnTo>
                    <a:pt x="7311" y="1939"/>
                  </a:lnTo>
                  <a:cubicBezTo>
                    <a:pt x="7837" y="1939"/>
                    <a:pt x="8263" y="1511"/>
                    <a:pt x="8263" y="985"/>
                  </a:cubicBezTo>
                  <a:lnTo>
                    <a:pt x="8263" y="466"/>
                  </a:lnTo>
                  <a:cubicBezTo>
                    <a:pt x="8263" y="208"/>
                    <a:pt x="8054" y="0"/>
                    <a:pt x="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78"/>
            <p:cNvSpPr/>
            <p:nvPr/>
          </p:nvSpPr>
          <p:spPr>
            <a:xfrm>
              <a:off x="7699972" y="2930170"/>
              <a:ext cx="42487" cy="55843"/>
            </a:xfrm>
            <a:custGeom>
              <a:avLst/>
              <a:gdLst/>
              <a:ahLst/>
              <a:cxnLst/>
              <a:rect l="l" t="t" r="r" b="b"/>
              <a:pathLst>
                <a:path w="1476" h="1940" extrusionOk="0">
                  <a:moveTo>
                    <a:pt x="390" y="1"/>
                  </a:moveTo>
                  <a:cubicBezTo>
                    <a:pt x="175" y="1"/>
                    <a:pt x="0" y="175"/>
                    <a:pt x="0" y="392"/>
                  </a:cubicBezTo>
                  <a:lnTo>
                    <a:pt x="0" y="987"/>
                  </a:lnTo>
                  <a:cubicBezTo>
                    <a:pt x="0" y="1513"/>
                    <a:pt x="427" y="1940"/>
                    <a:pt x="955" y="1940"/>
                  </a:cubicBezTo>
                  <a:lnTo>
                    <a:pt x="1469" y="1940"/>
                  </a:lnTo>
                  <a:cubicBezTo>
                    <a:pt x="944" y="1938"/>
                    <a:pt x="521" y="1511"/>
                    <a:pt x="521" y="987"/>
                  </a:cubicBezTo>
                  <a:lnTo>
                    <a:pt x="521" y="392"/>
                  </a:lnTo>
                  <a:cubicBezTo>
                    <a:pt x="521" y="175"/>
                    <a:pt x="697" y="1"/>
                    <a:pt x="912" y="1"/>
                  </a:cubicBezTo>
                  <a:close/>
                  <a:moveTo>
                    <a:pt x="1469" y="1940"/>
                  </a:moveTo>
                  <a:cubicBezTo>
                    <a:pt x="1470" y="1940"/>
                    <a:pt x="1471" y="1940"/>
                    <a:pt x="1472" y="1940"/>
                  </a:cubicBezTo>
                  <a:cubicBezTo>
                    <a:pt x="1473" y="1940"/>
                    <a:pt x="1475" y="1940"/>
                    <a:pt x="1476" y="194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78"/>
            <p:cNvSpPr/>
            <p:nvPr/>
          </p:nvSpPr>
          <p:spPr>
            <a:xfrm>
              <a:off x="7789905" y="2930227"/>
              <a:ext cx="57915" cy="25561"/>
            </a:xfrm>
            <a:custGeom>
              <a:avLst/>
              <a:gdLst/>
              <a:ahLst/>
              <a:cxnLst/>
              <a:rect l="l" t="t" r="r" b="b"/>
              <a:pathLst>
                <a:path w="2012" h="888" extrusionOk="0">
                  <a:moveTo>
                    <a:pt x="1" y="0"/>
                  </a:moveTo>
                  <a:lnTo>
                    <a:pt x="1" y="331"/>
                  </a:lnTo>
                  <a:cubicBezTo>
                    <a:pt x="1" y="638"/>
                    <a:pt x="250" y="887"/>
                    <a:pt x="555" y="887"/>
                  </a:cubicBezTo>
                  <a:lnTo>
                    <a:pt x="1457" y="887"/>
                  </a:lnTo>
                  <a:cubicBezTo>
                    <a:pt x="1762" y="887"/>
                    <a:pt x="2011" y="638"/>
                    <a:pt x="2011" y="331"/>
                  </a:cubicBezTo>
                  <a:lnTo>
                    <a:pt x="20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78"/>
            <p:cNvSpPr/>
            <p:nvPr/>
          </p:nvSpPr>
          <p:spPr>
            <a:xfrm>
              <a:off x="7723146" y="2900605"/>
              <a:ext cx="191420" cy="29649"/>
            </a:xfrm>
            <a:custGeom>
              <a:avLst/>
              <a:gdLst/>
              <a:ahLst/>
              <a:cxnLst/>
              <a:rect l="l" t="t" r="r" b="b"/>
              <a:pathLst>
                <a:path w="6650" h="1030" extrusionOk="0">
                  <a:moveTo>
                    <a:pt x="356" y="0"/>
                  </a:moveTo>
                  <a:cubicBezTo>
                    <a:pt x="161" y="0"/>
                    <a:pt x="1" y="160"/>
                    <a:pt x="1" y="356"/>
                  </a:cubicBezTo>
                  <a:lnTo>
                    <a:pt x="1" y="1029"/>
                  </a:lnTo>
                  <a:lnTo>
                    <a:pt x="6650" y="1029"/>
                  </a:lnTo>
                  <a:lnTo>
                    <a:pt x="6650" y="356"/>
                  </a:lnTo>
                  <a:cubicBezTo>
                    <a:pt x="6650" y="160"/>
                    <a:pt x="6490" y="0"/>
                    <a:pt x="6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78"/>
            <p:cNvSpPr/>
            <p:nvPr/>
          </p:nvSpPr>
          <p:spPr>
            <a:xfrm>
              <a:off x="7723146" y="2900605"/>
              <a:ext cx="25302" cy="29649"/>
            </a:xfrm>
            <a:custGeom>
              <a:avLst/>
              <a:gdLst/>
              <a:ahLst/>
              <a:cxnLst/>
              <a:rect l="l" t="t" r="r" b="b"/>
              <a:pathLst>
                <a:path w="879" h="1030" extrusionOk="0">
                  <a:moveTo>
                    <a:pt x="356" y="0"/>
                  </a:moveTo>
                  <a:cubicBezTo>
                    <a:pt x="161" y="0"/>
                    <a:pt x="1" y="160"/>
                    <a:pt x="1" y="356"/>
                  </a:cubicBezTo>
                  <a:lnTo>
                    <a:pt x="1" y="1029"/>
                  </a:lnTo>
                  <a:lnTo>
                    <a:pt x="523" y="1029"/>
                  </a:lnTo>
                  <a:lnTo>
                    <a:pt x="523" y="356"/>
                  </a:lnTo>
                  <a:cubicBezTo>
                    <a:pt x="523" y="160"/>
                    <a:pt x="683" y="0"/>
                    <a:pt x="87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78"/>
            <p:cNvSpPr/>
            <p:nvPr/>
          </p:nvSpPr>
          <p:spPr>
            <a:xfrm>
              <a:off x="7881508" y="2751398"/>
              <a:ext cx="84484" cy="95969"/>
            </a:xfrm>
            <a:custGeom>
              <a:avLst/>
              <a:gdLst/>
              <a:ahLst/>
              <a:cxnLst/>
              <a:rect l="l" t="t" r="r" b="b"/>
              <a:pathLst>
                <a:path w="2935" h="3334" extrusionOk="0">
                  <a:moveTo>
                    <a:pt x="2329" y="1"/>
                  </a:moveTo>
                  <a:lnTo>
                    <a:pt x="0" y="946"/>
                  </a:lnTo>
                  <a:lnTo>
                    <a:pt x="384" y="1892"/>
                  </a:lnTo>
                  <a:cubicBezTo>
                    <a:pt x="542" y="2279"/>
                    <a:pt x="790" y="2626"/>
                    <a:pt x="1106" y="2901"/>
                  </a:cubicBezTo>
                  <a:lnTo>
                    <a:pt x="1602" y="3333"/>
                  </a:lnTo>
                  <a:lnTo>
                    <a:pt x="2844" y="2828"/>
                  </a:lnTo>
                  <a:lnTo>
                    <a:pt x="2899" y="2173"/>
                  </a:lnTo>
                  <a:cubicBezTo>
                    <a:pt x="2935" y="1755"/>
                    <a:pt x="2871" y="1334"/>
                    <a:pt x="2713" y="944"/>
                  </a:cubicBez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78"/>
            <p:cNvSpPr/>
            <p:nvPr/>
          </p:nvSpPr>
          <p:spPr>
            <a:xfrm>
              <a:off x="7845696" y="2693822"/>
              <a:ext cx="107426" cy="84829"/>
            </a:xfrm>
            <a:custGeom>
              <a:avLst/>
              <a:gdLst/>
              <a:ahLst/>
              <a:cxnLst/>
              <a:rect l="l" t="t" r="r" b="b"/>
              <a:pathLst>
                <a:path w="3732" h="2947" extrusionOk="0">
                  <a:moveTo>
                    <a:pt x="2547" y="1"/>
                  </a:moveTo>
                  <a:cubicBezTo>
                    <a:pt x="2410" y="1"/>
                    <a:pt x="2269" y="27"/>
                    <a:pt x="2129" y="83"/>
                  </a:cubicBezTo>
                  <a:lnTo>
                    <a:pt x="937" y="568"/>
                  </a:lnTo>
                  <a:cubicBezTo>
                    <a:pt x="158" y="884"/>
                    <a:pt x="0" y="1922"/>
                    <a:pt x="651" y="2461"/>
                  </a:cubicBezTo>
                  <a:lnTo>
                    <a:pt x="1243" y="2946"/>
                  </a:lnTo>
                  <a:lnTo>
                    <a:pt x="2407" y="2473"/>
                  </a:lnTo>
                  <a:lnTo>
                    <a:pt x="3571" y="2001"/>
                  </a:lnTo>
                  <a:lnTo>
                    <a:pt x="3654" y="1238"/>
                  </a:lnTo>
                  <a:cubicBezTo>
                    <a:pt x="3732" y="551"/>
                    <a:pt x="3180" y="1"/>
                    <a:pt x="25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78"/>
            <p:cNvSpPr/>
            <p:nvPr/>
          </p:nvSpPr>
          <p:spPr>
            <a:xfrm>
              <a:off x="7927597" y="2832867"/>
              <a:ext cx="91651" cy="153338"/>
            </a:xfrm>
            <a:custGeom>
              <a:avLst/>
              <a:gdLst/>
              <a:ahLst/>
              <a:cxnLst/>
              <a:rect l="l" t="t" r="r" b="b"/>
              <a:pathLst>
                <a:path w="3184" h="5327" extrusionOk="0">
                  <a:moveTo>
                    <a:pt x="1243" y="0"/>
                  </a:moveTo>
                  <a:lnTo>
                    <a:pt x="1" y="503"/>
                  </a:lnTo>
                  <a:lnTo>
                    <a:pt x="1865" y="5090"/>
                  </a:lnTo>
                  <a:cubicBezTo>
                    <a:pt x="1925" y="5238"/>
                    <a:pt x="2066" y="5327"/>
                    <a:pt x="2216" y="5327"/>
                  </a:cubicBezTo>
                  <a:cubicBezTo>
                    <a:pt x="2262" y="5327"/>
                    <a:pt x="2310" y="5318"/>
                    <a:pt x="2356" y="5300"/>
                  </a:cubicBezTo>
                  <a:lnTo>
                    <a:pt x="2898" y="5080"/>
                  </a:lnTo>
                  <a:cubicBezTo>
                    <a:pt x="3092" y="5001"/>
                    <a:pt x="3184" y="4781"/>
                    <a:pt x="3106" y="4589"/>
                  </a:cubicBezTo>
                  <a:lnTo>
                    <a:pt x="12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78"/>
            <p:cNvSpPr/>
            <p:nvPr/>
          </p:nvSpPr>
          <p:spPr>
            <a:xfrm>
              <a:off x="7881450" y="2773766"/>
              <a:ext cx="57887" cy="73546"/>
            </a:xfrm>
            <a:custGeom>
              <a:avLst/>
              <a:gdLst/>
              <a:ahLst/>
              <a:cxnLst/>
              <a:rect l="l" t="t" r="r" b="b"/>
              <a:pathLst>
                <a:path w="2011" h="2555" extrusionOk="0">
                  <a:moveTo>
                    <a:pt x="413" y="0"/>
                  </a:moveTo>
                  <a:lnTo>
                    <a:pt x="1" y="167"/>
                  </a:lnTo>
                  <a:lnTo>
                    <a:pt x="385" y="1111"/>
                  </a:lnTo>
                  <a:cubicBezTo>
                    <a:pt x="543" y="1500"/>
                    <a:pt x="792" y="1847"/>
                    <a:pt x="1106" y="2122"/>
                  </a:cubicBezTo>
                  <a:lnTo>
                    <a:pt x="1602" y="2554"/>
                  </a:lnTo>
                  <a:lnTo>
                    <a:pt x="2011" y="2387"/>
                  </a:lnTo>
                  <a:lnTo>
                    <a:pt x="1522" y="1962"/>
                  </a:lnTo>
                  <a:cubicBezTo>
                    <a:pt x="1206" y="1689"/>
                    <a:pt x="957" y="1342"/>
                    <a:pt x="800" y="955"/>
                  </a:cubicBezTo>
                  <a:lnTo>
                    <a:pt x="413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78"/>
            <p:cNvSpPr/>
            <p:nvPr/>
          </p:nvSpPr>
          <p:spPr>
            <a:xfrm>
              <a:off x="7845638" y="2694974"/>
              <a:ext cx="65140" cy="83678"/>
            </a:xfrm>
            <a:custGeom>
              <a:avLst/>
              <a:gdLst/>
              <a:ahLst/>
              <a:cxnLst/>
              <a:rect l="l" t="t" r="r" b="b"/>
              <a:pathLst>
                <a:path w="2263" h="2907" extrusionOk="0">
                  <a:moveTo>
                    <a:pt x="2263" y="0"/>
                  </a:moveTo>
                  <a:cubicBezTo>
                    <a:pt x="2219" y="13"/>
                    <a:pt x="2178" y="27"/>
                    <a:pt x="2133" y="45"/>
                  </a:cubicBezTo>
                  <a:lnTo>
                    <a:pt x="939" y="530"/>
                  </a:lnTo>
                  <a:cubicBezTo>
                    <a:pt x="157" y="848"/>
                    <a:pt x="0" y="1884"/>
                    <a:pt x="651" y="2421"/>
                  </a:cubicBezTo>
                  <a:lnTo>
                    <a:pt x="1241" y="2906"/>
                  </a:lnTo>
                  <a:lnTo>
                    <a:pt x="1650" y="2741"/>
                  </a:lnTo>
                  <a:lnTo>
                    <a:pt x="1069" y="2261"/>
                  </a:lnTo>
                  <a:cubicBezTo>
                    <a:pt x="418" y="1724"/>
                    <a:pt x="575" y="688"/>
                    <a:pt x="1357" y="370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78"/>
            <p:cNvSpPr/>
            <p:nvPr/>
          </p:nvSpPr>
          <p:spPr>
            <a:xfrm>
              <a:off x="7927597" y="2842482"/>
              <a:ext cx="77604" cy="143666"/>
            </a:xfrm>
            <a:custGeom>
              <a:avLst/>
              <a:gdLst/>
              <a:ahLst/>
              <a:cxnLst/>
              <a:rect l="l" t="t" r="r" b="b"/>
              <a:pathLst>
                <a:path w="2696" h="4991" extrusionOk="0">
                  <a:moveTo>
                    <a:pt x="415" y="0"/>
                  </a:moveTo>
                  <a:lnTo>
                    <a:pt x="1" y="167"/>
                  </a:lnTo>
                  <a:lnTo>
                    <a:pt x="1865" y="4755"/>
                  </a:lnTo>
                  <a:cubicBezTo>
                    <a:pt x="1925" y="4902"/>
                    <a:pt x="2065" y="4990"/>
                    <a:pt x="2214" y="4990"/>
                  </a:cubicBezTo>
                  <a:cubicBezTo>
                    <a:pt x="2261" y="4990"/>
                    <a:pt x="2309" y="4981"/>
                    <a:pt x="2356" y="4963"/>
                  </a:cubicBezTo>
                  <a:lnTo>
                    <a:pt x="2695" y="4826"/>
                  </a:lnTo>
                  <a:lnTo>
                    <a:pt x="2695" y="4826"/>
                  </a:lnTo>
                  <a:cubicBezTo>
                    <a:pt x="2673" y="4830"/>
                    <a:pt x="2651" y="4831"/>
                    <a:pt x="2630" y="4831"/>
                  </a:cubicBezTo>
                  <a:cubicBezTo>
                    <a:pt x="2481" y="4831"/>
                    <a:pt x="2338" y="4744"/>
                    <a:pt x="2281" y="4596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78"/>
            <p:cNvSpPr/>
            <p:nvPr/>
          </p:nvSpPr>
          <p:spPr>
            <a:xfrm>
              <a:off x="7694790" y="2689072"/>
              <a:ext cx="329934" cy="302041"/>
            </a:xfrm>
            <a:custGeom>
              <a:avLst/>
              <a:gdLst/>
              <a:ahLst/>
              <a:cxnLst/>
              <a:rect l="l" t="t" r="r" b="b"/>
              <a:pathLst>
                <a:path w="11462" h="10493" extrusionOk="0">
                  <a:moveTo>
                    <a:pt x="7794" y="333"/>
                  </a:moveTo>
                  <a:cubicBezTo>
                    <a:pt x="7997" y="333"/>
                    <a:pt x="8196" y="399"/>
                    <a:pt x="8363" y="525"/>
                  </a:cubicBezTo>
                  <a:cubicBezTo>
                    <a:pt x="8632" y="730"/>
                    <a:pt x="8770" y="1049"/>
                    <a:pt x="8733" y="1385"/>
                  </a:cubicBezTo>
                  <a:lnTo>
                    <a:pt x="8658" y="2050"/>
                  </a:lnTo>
                  <a:lnTo>
                    <a:pt x="8310" y="2192"/>
                  </a:lnTo>
                  <a:lnTo>
                    <a:pt x="8273" y="1432"/>
                  </a:lnTo>
                  <a:cubicBezTo>
                    <a:pt x="8267" y="1344"/>
                    <a:pt x="8196" y="1275"/>
                    <a:pt x="8107" y="1275"/>
                  </a:cubicBezTo>
                  <a:cubicBezTo>
                    <a:pt x="8103" y="1275"/>
                    <a:pt x="8100" y="1275"/>
                    <a:pt x="8097" y="1275"/>
                  </a:cubicBezTo>
                  <a:cubicBezTo>
                    <a:pt x="8006" y="1279"/>
                    <a:pt x="7935" y="1357"/>
                    <a:pt x="7938" y="1449"/>
                  </a:cubicBezTo>
                  <a:lnTo>
                    <a:pt x="7983" y="2326"/>
                  </a:lnTo>
                  <a:lnTo>
                    <a:pt x="7741" y="2423"/>
                  </a:lnTo>
                  <a:lnTo>
                    <a:pt x="7450" y="1707"/>
                  </a:lnTo>
                  <a:cubicBezTo>
                    <a:pt x="7423" y="1644"/>
                    <a:pt x="7362" y="1604"/>
                    <a:pt x="7296" y="1604"/>
                  </a:cubicBezTo>
                  <a:cubicBezTo>
                    <a:pt x="7275" y="1604"/>
                    <a:pt x="7254" y="1608"/>
                    <a:pt x="7233" y="1616"/>
                  </a:cubicBezTo>
                  <a:cubicBezTo>
                    <a:pt x="7148" y="1652"/>
                    <a:pt x="7107" y="1748"/>
                    <a:pt x="7142" y="1835"/>
                  </a:cubicBezTo>
                  <a:lnTo>
                    <a:pt x="7432" y="2550"/>
                  </a:lnTo>
                  <a:lnTo>
                    <a:pt x="7190" y="2647"/>
                  </a:lnTo>
                  <a:lnTo>
                    <a:pt x="6611" y="1990"/>
                  </a:lnTo>
                  <a:cubicBezTo>
                    <a:pt x="6578" y="1952"/>
                    <a:pt x="6532" y="1933"/>
                    <a:pt x="6485" y="1933"/>
                  </a:cubicBezTo>
                  <a:cubicBezTo>
                    <a:pt x="6446" y="1933"/>
                    <a:pt x="6406" y="1947"/>
                    <a:pt x="6374" y="1974"/>
                  </a:cubicBezTo>
                  <a:cubicBezTo>
                    <a:pt x="6307" y="2034"/>
                    <a:pt x="6300" y="2141"/>
                    <a:pt x="6360" y="2210"/>
                  </a:cubicBezTo>
                  <a:lnTo>
                    <a:pt x="6861" y="2781"/>
                  </a:lnTo>
                  <a:lnTo>
                    <a:pt x="6513" y="2923"/>
                  </a:lnTo>
                  <a:lnTo>
                    <a:pt x="5998" y="2498"/>
                  </a:lnTo>
                  <a:cubicBezTo>
                    <a:pt x="5740" y="2281"/>
                    <a:pt x="5614" y="1954"/>
                    <a:pt x="5663" y="1622"/>
                  </a:cubicBezTo>
                  <a:cubicBezTo>
                    <a:pt x="5715" y="1288"/>
                    <a:pt x="5930" y="1014"/>
                    <a:pt x="6245" y="888"/>
                  </a:cubicBezTo>
                  <a:lnTo>
                    <a:pt x="7437" y="404"/>
                  </a:lnTo>
                  <a:cubicBezTo>
                    <a:pt x="7553" y="357"/>
                    <a:pt x="7674" y="333"/>
                    <a:pt x="7794" y="333"/>
                  </a:cubicBezTo>
                  <a:close/>
                  <a:moveTo>
                    <a:pt x="8720" y="2382"/>
                  </a:moveTo>
                  <a:lnTo>
                    <a:pt x="9044" y="3173"/>
                  </a:lnTo>
                  <a:cubicBezTo>
                    <a:pt x="9190" y="3536"/>
                    <a:pt x="9252" y="3936"/>
                    <a:pt x="9218" y="4325"/>
                  </a:cubicBezTo>
                  <a:lnTo>
                    <a:pt x="9172" y="4878"/>
                  </a:lnTo>
                  <a:lnTo>
                    <a:pt x="8122" y="5304"/>
                  </a:lnTo>
                  <a:lnTo>
                    <a:pt x="7702" y="4940"/>
                  </a:lnTo>
                  <a:cubicBezTo>
                    <a:pt x="7403" y="4684"/>
                    <a:pt x="7171" y="4355"/>
                    <a:pt x="7023" y="3994"/>
                  </a:cubicBezTo>
                  <a:lnTo>
                    <a:pt x="6701" y="3204"/>
                  </a:lnTo>
                  <a:lnTo>
                    <a:pt x="8720" y="2382"/>
                  </a:lnTo>
                  <a:close/>
                  <a:moveTo>
                    <a:pt x="7279" y="7515"/>
                  </a:moveTo>
                  <a:cubicBezTo>
                    <a:pt x="7384" y="7515"/>
                    <a:pt x="7467" y="7599"/>
                    <a:pt x="7467" y="7704"/>
                  </a:cubicBezTo>
                  <a:lnTo>
                    <a:pt x="7467" y="8210"/>
                  </a:lnTo>
                  <a:lnTo>
                    <a:pt x="1153" y="8210"/>
                  </a:lnTo>
                  <a:lnTo>
                    <a:pt x="1153" y="7704"/>
                  </a:lnTo>
                  <a:cubicBezTo>
                    <a:pt x="1153" y="7599"/>
                    <a:pt x="1236" y="7515"/>
                    <a:pt x="1341" y="7515"/>
                  </a:cubicBezTo>
                  <a:close/>
                  <a:moveTo>
                    <a:pt x="5148" y="8544"/>
                  </a:moveTo>
                  <a:lnTo>
                    <a:pt x="5148" y="8708"/>
                  </a:lnTo>
                  <a:cubicBezTo>
                    <a:pt x="5148" y="8921"/>
                    <a:pt x="4974" y="9097"/>
                    <a:pt x="4761" y="9097"/>
                  </a:cubicBezTo>
                  <a:lnTo>
                    <a:pt x="3859" y="9097"/>
                  </a:lnTo>
                  <a:cubicBezTo>
                    <a:pt x="3646" y="9097"/>
                    <a:pt x="3472" y="8921"/>
                    <a:pt x="3472" y="8708"/>
                  </a:cubicBezTo>
                  <a:lnTo>
                    <a:pt x="3472" y="8544"/>
                  </a:lnTo>
                  <a:close/>
                  <a:moveTo>
                    <a:pt x="7974" y="8541"/>
                  </a:moveTo>
                  <a:cubicBezTo>
                    <a:pt x="8139" y="8544"/>
                    <a:pt x="8274" y="8680"/>
                    <a:pt x="8274" y="8843"/>
                  </a:cubicBezTo>
                  <a:lnTo>
                    <a:pt x="8274" y="9362"/>
                  </a:lnTo>
                  <a:cubicBezTo>
                    <a:pt x="8274" y="9794"/>
                    <a:pt x="7921" y="10148"/>
                    <a:pt x="7489" y="10148"/>
                  </a:cubicBezTo>
                  <a:lnTo>
                    <a:pt x="1131" y="10148"/>
                  </a:lnTo>
                  <a:cubicBezTo>
                    <a:pt x="699" y="10148"/>
                    <a:pt x="346" y="9794"/>
                    <a:pt x="346" y="9362"/>
                  </a:cubicBezTo>
                  <a:lnTo>
                    <a:pt x="346" y="8767"/>
                  </a:lnTo>
                  <a:cubicBezTo>
                    <a:pt x="346" y="8644"/>
                    <a:pt x="445" y="8541"/>
                    <a:pt x="568" y="8541"/>
                  </a:cubicBezTo>
                  <a:lnTo>
                    <a:pt x="3138" y="8541"/>
                  </a:lnTo>
                  <a:lnTo>
                    <a:pt x="3138" y="8706"/>
                  </a:lnTo>
                  <a:cubicBezTo>
                    <a:pt x="3138" y="9104"/>
                    <a:pt x="3463" y="9428"/>
                    <a:pt x="3859" y="9428"/>
                  </a:cubicBezTo>
                  <a:lnTo>
                    <a:pt x="4761" y="9428"/>
                  </a:lnTo>
                  <a:cubicBezTo>
                    <a:pt x="5157" y="9428"/>
                    <a:pt x="5482" y="9104"/>
                    <a:pt x="5482" y="8706"/>
                  </a:cubicBezTo>
                  <a:lnTo>
                    <a:pt x="5482" y="8541"/>
                  </a:lnTo>
                  <a:close/>
                  <a:moveTo>
                    <a:pt x="7795" y="1"/>
                  </a:moveTo>
                  <a:cubicBezTo>
                    <a:pt x="7633" y="1"/>
                    <a:pt x="7469" y="32"/>
                    <a:pt x="7311" y="97"/>
                  </a:cubicBezTo>
                  <a:lnTo>
                    <a:pt x="6117" y="582"/>
                  </a:lnTo>
                  <a:cubicBezTo>
                    <a:pt x="5695" y="753"/>
                    <a:pt x="5402" y="1124"/>
                    <a:pt x="5333" y="1574"/>
                  </a:cubicBezTo>
                  <a:cubicBezTo>
                    <a:pt x="5264" y="2025"/>
                    <a:pt x="5432" y="2466"/>
                    <a:pt x="5784" y="2756"/>
                  </a:cubicBezTo>
                  <a:lnTo>
                    <a:pt x="6344" y="3216"/>
                  </a:lnTo>
                  <a:lnTo>
                    <a:pt x="6712" y="4122"/>
                  </a:lnTo>
                  <a:cubicBezTo>
                    <a:pt x="6858" y="4478"/>
                    <a:pt x="7075" y="4805"/>
                    <a:pt x="7348" y="5073"/>
                  </a:cubicBezTo>
                  <a:cubicBezTo>
                    <a:pt x="7357" y="5169"/>
                    <a:pt x="7361" y="5267"/>
                    <a:pt x="7361" y="5365"/>
                  </a:cubicBezTo>
                  <a:cubicBezTo>
                    <a:pt x="7361" y="6047"/>
                    <a:pt x="7137" y="6675"/>
                    <a:pt x="6760" y="7185"/>
                  </a:cubicBezTo>
                  <a:lnTo>
                    <a:pt x="5898" y="7185"/>
                  </a:lnTo>
                  <a:cubicBezTo>
                    <a:pt x="6312" y="6822"/>
                    <a:pt x="6591" y="6335"/>
                    <a:pt x="6685" y="5784"/>
                  </a:cubicBezTo>
                  <a:cubicBezTo>
                    <a:pt x="6792" y="5182"/>
                    <a:pt x="6668" y="4567"/>
                    <a:pt x="6337" y="4053"/>
                  </a:cubicBezTo>
                  <a:cubicBezTo>
                    <a:pt x="6307" y="4005"/>
                    <a:pt x="6253" y="3978"/>
                    <a:pt x="6198" y="3978"/>
                  </a:cubicBezTo>
                  <a:cubicBezTo>
                    <a:pt x="6167" y="3978"/>
                    <a:pt x="6135" y="3986"/>
                    <a:pt x="6106" y="4005"/>
                  </a:cubicBezTo>
                  <a:cubicBezTo>
                    <a:pt x="6028" y="4053"/>
                    <a:pt x="6007" y="4158"/>
                    <a:pt x="6058" y="4236"/>
                  </a:cubicBezTo>
                  <a:cubicBezTo>
                    <a:pt x="6344" y="4679"/>
                    <a:pt x="6451" y="5208"/>
                    <a:pt x="6357" y="5727"/>
                  </a:cubicBezTo>
                  <a:cubicBezTo>
                    <a:pt x="6259" y="6275"/>
                    <a:pt x="5955" y="6753"/>
                    <a:pt x="5500" y="7071"/>
                  </a:cubicBezTo>
                  <a:cubicBezTo>
                    <a:pt x="5441" y="7110"/>
                    <a:pt x="5383" y="7149"/>
                    <a:pt x="5320" y="7185"/>
                  </a:cubicBezTo>
                  <a:lnTo>
                    <a:pt x="3291" y="7185"/>
                  </a:lnTo>
                  <a:cubicBezTo>
                    <a:pt x="2539" y="6764"/>
                    <a:pt x="2095" y="5898"/>
                    <a:pt x="2255" y="5000"/>
                  </a:cubicBezTo>
                  <a:cubicBezTo>
                    <a:pt x="2352" y="4451"/>
                    <a:pt x="2656" y="3973"/>
                    <a:pt x="3111" y="3657"/>
                  </a:cubicBezTo>
                  <a:cubicBezTo>
                    <a:pt x="3464" y="3409"/>
                    <a:pt x="3877" y="3279"/>
                    <a:pt x="4300" y="3279"/>
                  </a:cubicBezTo>
                  <a:cubicBezTo>
                    <a:pt x="4422" y="3279"/>
                    <a:pt x="4545" y="3290"/>
                    <a:pt x="4668" y="3312"/>
                  </a:cubicBezTo>
                  <a:cubicBezTo>
                    <a:pt x="5004" y="3371"/>
                    <a:pt x="5322" y="3511"/>
                    <a:pt x="5587" y="3721"/>
                  </a:cubicBezTo>
                  <a:cubicBezTo>
                    <a:pt x="5618" y="3744"/>
                    <a:pt x="5655" y="3756"/>
                    <a:pt x="5691" y="3756"/>
                  </a:cubicBezTo>
                  <a:cubicBezTo>
                    <a:pt x="5740" y="3756"/>
                    <a:pt x="5788" y="3734"/>
                    <a:pt x="5820" y="3692"/>
                  </a:cubicBezTo>
                  <a:cubicBezTo>
                    <a:pt x="5875" y="3618"/>
                    <a:pt x="5864" y="3515"/>
                    <a:pt x="5791" y="3458"/>
                  </a:cubicBezTo>
                  <a:cubicBezTo>
                    <a:pt x="5482" y="3216"/>
                    <a:pt x="5113" y="3054"/>
                    <a:pt x="4725" y="2985"/>
                  </a:cubicBezTo>
                  <a:cubicBezTo>
                    <a:pt x="4583" y="2960"/>
                    <a:pt x="4441" y="2948"/>
                    <a:pt x="4302" y="2948"/>
                  </a:cubicBezTo>
                  <a:cubicBezTo>
                    <a:pt x="3152" y="2948"/>
                    <a:pt x="2131" y="3774"/>
                    <a:pt x="1922" y="4944"/>
                  </a:cubicBezTo>
                  <a:cubicBezTo>
                    <a:pt x="1769" y="5809"/>
                    <a:pt x="2098" y="6646"/>
                    <a:pt x="2713" y="7187"/>
                  </a:cubicBezTo>
                  <a:lnTo>
                    <a:pt x="1849" y="7187"/>
                  </a:lnTo>
                  <a:cubicBezTo>
                    <a:pt x="1473" y="6676"/>
                    <a:pt x="1245" y="6046"/>
                    <a:pt x="1245" y="5367"/>
                  </a:cubicBezTo>
                  <a:cubicBezTo>
                    <a:pt x="1245" y="3682"/>
                    <a:pt x="2615" y="2311"/>
                    <a:pt x="4300" y="2311"/>
                  </a:cubicBezTo>
                  <a:cubicBezTo>
                    <a:pt x="4538" y="2311"/>
                    <a:pt x="4775" y="2338"/>
                    <a:pt x="5004" y="2393"/>
                  </a:cubicBezTo>
                  <a:cubicBezTo>
                    <a:pt x="5018" y="2397"/>
                    <a:pt x="5031" y="2398"/>
                    <a:pt x="5045" y="2398"/>
                  </a:cubicBezTo>
                  <a:cubicBezTo>
                    <a:pt x="5119" y="2398"/>
                    <a:pt x="5187" y="2347"/>
                    <a:pt x="5205" y="2269"/>
                  </a:cubicBezTo>
                  <a:cubicBezTo>
                    <a:pt x="5226" y="2180"/>
                    <a:pt x="5171" y="2089"/>
                    <a:pt x="5081" y="2070"/>
                  </a:cubicBezTo>
                  <a:cubicBezTo>
                    <a:pt x="4826" y="2009"/>
                    <a:pt x="4565" y="1979"/>
                    <a:pt x="4300" y="1979"/>
                  </a:cubicBezTo>
                  <a:cubicBezTo>
                    <a:pt x="2432" y="1979"/>
                    <a:pt x="913" y="3499"/>
                    <a:pt x="913" y="5367"/>
                  </a:cubicBezTo>
                  <a:cubicBezTo>
                    <a:pt x="913" y="6035"/>
                    <a:pt x="1108" y="6659"/>
                    <a:pt x="1442" y="7187"/>
                  </a:cubicBezTo>
                  <a:lnTo>
                    <a:pt x="1330" y="7187"/>
                  </a:lnTo>
                  <a:cubicBezTo>
                    <a:pt x="1041" y="7187"/>
                    <a:pt x="808" y="7419"/>
                    <a:pt x="808" y="7707"/>
                  </a:cubicBezTo>
                  <a:lnTo>
                    <a:pt x="808" y="8214"/>
                  </a:lnTo>
                  <a:lnTo>
                    <a:pt x="557" y="8214"/>
                  </a:lnTo>
                  <a:cubicBezTo>
                    <a:pt x="250" y="8214"/>
                    <a:pt x="1" y="8463"/>
                    <a:pt x="1" y="8772"/>
                  </a:cubicBezTo>
                  <a:lnTo>
                    <a:pt x="1" y="9367"/>
                  </a:lnTo>
                  <a:cubicBezTo>
                    <a:pt x="1" y="9986"/>
                    <a:pt x="504" y="10487"/>
                    <a:pt x="1121" y="10487"/>
                  </a:cubicBezTo>
                  <a:lnTo>
                    <a:pt x="7476" y="10487"/>
                  </a:lnTo>
                  <a:cubicBezTo>
                    <a:pt x="8095" y="10487"/>
                    <a:pt x="8596" y="9986"/>
                    <a:pt x="8596" y="9367"/>
                  </a:cubicBezTo>
                  <a:lnTo>
                    <a:pt x="8596" y="8850"/>
                  </a:lnTo>
                  <a:cubicBezTo>
                    <a:pt x="8596" y="8502"/>
                    <a:pt x="8312" y="8217"/>
                    <a:pt x="7963" y="8217"/>
                  </a:cubicBezTo>
                  <a:lnTo>
                    <a:pt x="7791" y="8217"/>
                  </a:lnTo>
                  <a:lnTo>
                    <a:pt x="7791" y="7711"/>
                  </a:lnTo>
                  <a:cubicBezTo>
                    <a:pt x="7791" y="7421"/>
                    <a:pt x="7556" y="7188"/>
                    <a:pt x="7268" y="7188"/>
                  </a:cubicBezTo>
                  <a:lnTo>
                    <a:pt x="7155" y="7188"/>
                  </a:lnTo>
                  <a:cubicBezTo>
                    <a:pt x="7489" y="6666"/>
                    <a:pt x="7684" y="6049"/>
                    <a:pt x="7686" y="5386"/>
                  </a:cubicBezTo>
                  <a:lnTo>
                    <a:pt x="7937" y="5605"/>
                  </a:lnTo>
                  <a:lnTo>
                    <a:pt x="9785" y="10155"/>
                  </a:lnTo>
                  <a:cubicBezTo>
                    <a:pt x="9840" y="10290"/>
                    <a:pt x="9943" y="10395"/>
                    <a:pt x="10078" y="10450"/>
                  </a:cubicBezTo>
                  <a:cubicBezTo>
                    <a:pt x="10148" y="10478"/>
                    <a:pt x="10219" y="10492"/>
                    <a:pt x="10290" y="10492"/>
                  </a:cubicBezTo>
                  <a:cubicBezTo>
                    <a:pt x="10359" y="10492"/>
                    <a:pt x="10427" y="10478"/>
                    <a:pt x="10494" y="10451"/>
                  </a:cubicBezTo>
                  <a:lnTo>
                    <a:pt x="11036" y="10233"/>
                  </a:lnTo>
                  <a:cubicBezTo>
                    <a:pt x="11324" y="10114"/>
                    <a:pt x="11461" y="9797"/>
                    <a:pt x="11347" y="9518"/>
                  </a:cubicBezTo>
                  <a:lnTo>
                    <a:pt x="9972" y="6131"/>
                  </a:lnTo>
                  <a:cubicBezTo>
                    <a:pt x="9945" y="6067"/>
                    <a:pt x="9883" y="6028"/>
                    <a:pt x="9817" y="6028"/>
                  </a:cubicBezTo>
                  <a:cubicBezTo>
                    <a:pt x="9797" y="6028"/>
                    <a:pt x="9775" y="6032"/>
                    <a:pt x="9755" y="6040"/>
                  </a:cubicBezTo>
                  <a:cubicBezTo>
                    <a:pt x="9670" y="6076"/>
                    <a:pt x="9627" y="6172"/>
                    <a:pt x="9662" y="6257"/>
                  </a:cubicBezTo>
                  <a:lnTo>
                    <a:pt x="11038" y="9646"/>
                  </a:lnTo>
                  <a:cubicBezTo>
                    <a:pt x="11061" y="9700"/>
                    <a:pt x="11058" y="9755"/>
                    <a:pt x="11036" y="9808"/>
                  </a:cubicBezTo>
                  <a:cubicBezTo>
                    <a:pt x="11013" y="9860"/>
                    <a:pt x="10974" y="9899"/>
                    <a:pt x="10921" y="9922"/>
                  </a:cubicBezTo>
                  <a:lnTo>
                    <a:pt x="10379" y="10140"/>
                  </a:lnTo>
                  <a:cubicBezTo>
                    <a:pt x="10354" y="10152"/>
                    <a:pt x="10328" y="10157"/>
                    <a:pt x="10302" y="10157"/>
                  </a:cubicBezTo>
                  <a:cubicBezTo>
                    <a:pt x="10273" y="10157"/>
                    <a:pt x="10245" y="10151"/>
                    <a:pt x="10217" y="10139"/>
                  </a:cubicBezTo>
                  <a:cubicBezTo>
                    <a:pt x="10165" y="10117"/>
                    <a:pt x="10125" y="10076"/>
                    <a:pt x="10103" y="10023"/>
                  </a:cubicBezTo>
                  <a:lnTo>
                    <a:pt x="8303" y="5589"/>
                  </a:lnTo>
                  <a:lnTo>
                    <a:pt x="9236" y="5212"/>
                  </a:lnTo>
                  <a:lnTo>
                    <a:pt x="9419" y="5660"/>
                  </a:lnTo>
                  <a:cubicBezTo>
                    <a:pt x="9446" y="5724"/>
                    <a:pt x="9507" y="5763"/>
                    <a:pt x="9572" y="5763"/>
                  </a:cubicBezTo>
                  <a:cubicBezTo>
                    <a:pt x="9593" y="5763"/>
                    <a:pt x="9615" y="5759"/>
                    <a:pt x="9636" y="5750"/>
                  </a:cubicBezTo>
                  <a:cubicBezTo>
                    <a:pt x="9721" y="5715"/>
                    <a:pt x="9764" y="5621"/>
                    <a:pt x="9728" y="5534"/>
                  </a:cubicBezTo>
                  <a:lnTo>
                    <a:pt x="9499" y="4968"/>
                  </a:lnTo>
                  <a:lnTo>
                    <a:pt x="9550" y="4354"/>
                  </a:lnTo>
                  <a:cubicBezTo>
                    <a:pt x="9588" y="3911"/>
                    <a:pt x="9519" y="3461"/>
                    <a:pt x="9351" y="3049"/>
                  </a:cubicBezTo>
                  <a:lnTo>
                    <a:pt x="8984" y="2143"/>
                  </a:lnTo>
                  <a:lnTo>
                    <a:pt x="9064" y="1423"/>
                  </a:lnTo>
                  <a:cubicBezTo>
                    <a:pt x="9115" y="970"/>
                    <a:pt x="8928" y="538"/>
                    <a:pt x="8564" y="262"/>
                  </a:cubicBezTo>
                  <a:cubicBezTo>
                    <a:pt x="8337" y="90"/>
                    <a:pt x="8068" y="1"/>
                    <a:pt x="7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2" name="Google Shape;5742;p78"/>
          <p:cNvGrpSpPr/>
          <p:nvPr/>
        </p:nvGrpSpPr>
        <p:grpSpPr>
          <a:xfrm>
            <a:off x="6970402" y="2752490"/>
            <a:ext cx="315368" cy="327548"/>
            <a:chOff x="6970402" y="2676290"/>
            <a:chExt cx="315368" cy="327548"/>
          </a:xfrm>
        </p:grpSpPr>
        <p:sp>
          <p:nvSpPr>
            <p:cNvPr id="5743" name="Google Shape;5743;p78"/>
            <p:cNvSpPr/>
            <p:nvPr/>
          </p:nvSpPr>
          <p:spPr>
            <a:xfrm>
              <a:off x="7188067" y="2715931"/>
              <a:ext cx="94415" cy="58837"/>
            </a:xfrm>
            <a:custGeom>
              <a:avLst/>
              <a:gdLst/>
              <a:ahLst/>
              <a:cxnLst/>
              <a:rect l="l" t="t" r="r" b="b"/>
              <a:pathLst>
                <a:path w="3280" h="2044" extrusionOk="0">
                  <a:moveTo>
                    <a:pt x="1764" y="0"/>
                  </a:moveTo>
                  <a:cubicBezTo>
                    <a:pt x="1395" y="0"/>
                    <a:pt x="1030" y="103"/>
                    <a:pt x="709" y="303"/>
                  </a:cubicBezTo>
                  <a:lnTo>
                    <a:pt x="0" y="746"/>
                  </a:lnTo>
                  <a:lnTo>
                    <a:pt x="130" y="1322"/>
                  </a:lnTo>
                  <a:lnTo>
                    <a:pt x="878" y="1236"/>
                  </a:lnTo>
                  <a:cubicBezTo>
                    <a:pt x="907" y="1233"/>
                    <a:pt x="936" y="1231"/>
                    <a:pt x="964" y="1231"/>
                  </a:cubicBezTo>
                  <a:cubicBezTo>
                    <a:pt x="1220" y="1231"/>
                    <a:pt x="1463" y="1358"/>
                    <a:pt x="1607" y="1574"/>
                  </a:cubicBezTo>
                  <a:lnTo>
                    <a:pt x="1808" y="1872"/>
                  </a:lnTo>
                  <a:cubicBezTo>
                    <a:pt x="1883" y="1986"/>
                    <a:pt x="2005" y="2044"/>
                    <a:pt x="2128" y="2044"/>
                  </a:cubicBezTo>
                  <a:cubicBezTo>
                    <a:pt x="2248" y="2044"/>
                    <a:pt x="2369" y="1988"/>
                    <a:pt x="2446" y="1876"/>
                  </a:cubicBezTo>
                  <a:lnTo>
                    <a:pt x="3135" y="870"/>
                  </a:lnTo>
                  <a:cubicBezTo>
                    <a:pt x="3279" y="659"/>
                    <a:pt x="3182" y="365"/>
                    <a:pt x="2940" y="285"/>
                  </a:cubicBezTo>
                  <a:lnTo>
                    <a:pt x="2396" y="104"/>
                  </a:lnTo>
                  <a:cubicBezTo>
                    <a:pt x="2190" y="35"/>
                    <a:pt x="1976" y="0"/>
                    <a:pt x="1764" y="0"/>
                  </a:cubicBez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78"/>
            <p:cNvSpPr/>
            <p:nvPr/>
          </p:nvSpPr>
          <p:spPr>
            <a:xfrm>
              <a:off x="7188067" y="2718954"/>
              <a:ext cx="39723" cy="35290"/>
            </a:xfrm>
            <a:custGeom>
              <a:avLst/>
              <a:gdLst/>
              <a:ahLst/>
              <a:cxnLst/>
              <a:rect l="l" t="t" r="r" b="b"/>
              <a:pathLst>
                <a:path w="1380" h="1226" extrusionOk="0">
                  <a:moveTo>
                    <a:pt x="1127" y="1"/>
                  </a:moveTo>
                  <a:cubicBezTo>
                    <a:pt x="983" y="51"/>
                    <a:pt x="841" y="116"/>
                    <a:pt x="709" y="198"/>
                  </a:cubicBezTo>
                  <a:lnTo>
                    <a:pt x="0" y="639"/>
                  </a:lnTo>
                  <a:lnTo>
                    <a:pt x="130" y="1215"/>
                  </a:lnTo>
                  <a:lnTo>
                    <a:pt x="878" y="1129"/>
                  </a:lnTo>
                  <a:cubicBezTo>
                    <a:pt x="907" y="1126"/>
                    <a:pt x="936" y="1125"/>
                    <a:pt x="964" y="1125"/>
                  </a:cubicBezTo>
                  <a:cubicBezTo>
                    <a:pt x="1100" y="1125"/>
                    <a:pt x="1231" y="1159"/>
                    <a:pt x="1346" y="1225"/>
                  </a:cubicBezTo>
                  <a:lnTo>
                    <a:pt x="1351" y="1137"/>
                  </a:lnTo>
                  <a:cubicBezTo>
                    <a:pt x="1379" y="744"/>
                    <a:pt x="1303" y="349"/>
                    <a:pt x="112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78"/>
            <p:cNvSpPr/>
            <p:nvPr/>
          </p:nvSpPr>
          <p:spPr>
            <a:xfrm>
              <a:off x="6973943" y="2715931"/>
              <a:ext cx="94415" cy="58837"/>
            </a:xfrm>
            <a:custGeom>
              <a:avLst/>
              <a:gdLst/>
              <a:ahLst/>
              <a:cxnLst/>
              <a:rect l="l" t="t" r="r" b="b"/>
              <a:pathLst>
                <a:path w="3280" h="2044" extrusionOk="0">
                  <a:moveTo>
                    <a:pt x="1517" y="0"/>
                  </a:moveTo>
                  <a:cubicBezTo>
                    <a:pt x="1304" y="0"/>
                    <a:pt x="1091" y="35"/>
                    <a:pt x="885" y="104"/>
                  </a:cubicBezTo>
                  <a:lnTo>
                    <a:pt x="341" y="285"/>
                  </a:lnTo>
                  <a:cubicBezTo>
                    <a:pt x="98" y="365"/>
                    <a:pt x="0" y="659"/>
                    <a:pt x="146" y="870"/>
                  </a:cubicBezTo>
                  <a:lnTo>
                    <a:pt x="834" y="1876"/>
                  </a:lnTo>
                  <a:cubicBezTo>
                    <a:pt x="911" y="1988"/>
                    <a:pt x="1032" y="2044"/>
                    <a:pt x="1153" y="2044"/>
                  </a:cubicBezTo>
                  <a:cubicBezTo>
                    <a:pt x="1275" y="2044"/>
                    <a:pt x="1397" y="1986"/>
                    <a:pt x="1474" y="1872"/>
                  </a:cubicBezTo>
                  <a:lnTo>
                    <a:pt x="1674" y="1574"/>
                  </a:lnTo>
                  <a:cubicBezTo>
                    <a:pt x="1817" y="1358"/>
                    <a:pt x="2060" y="1231"/>
                    <a:pt x="2315" y="1231"/>
                  </a:cubicBezTo>
                  <a:cubicBezTo>
                    <a:pt x="2344" y="1231"/>
                    <a:pt x="2373" y="1233"/>
                    <a:pt x="2401" y="1236"/>
                  </a:cubicBezTo>
                  <a:lnTo>
                    <a:pt x="3151" y="1322"/>
                  </a:lnTo>
                  <a:lnTo>
                    <a:pt x="3279" y="746"/>
                  </a:lnTo>
                  <a:lnTo>
                    <a:pt x="2572" y="303"/>
                  </a:lnTo>
                  <a:cubicBezTo>
                    <a:pt x="2252" y="103"/>
                    <a:pt x="1885" y="0"/>
                    <a:pt x="1517" y="0"/>
                  </a:cubicBez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78"/>
            <p:cNvSpPr/>
            <p:nvPr/>
          </p:nvSpPr>
          <p:spPr>
            <a:xfrm>
              <a:off x="6973943" y="2722236"/>
              <a:ext cx="43206" cy="52475"/>
            </a:xfrm>
            <a:custGeom>
              <a:avLst/>
              <a:gdLst/>
              <a:ahLst/>
              <a:cxnLst/>
              <a:rect l="l" t="t" r="r" b="b"/>
              <a:pathLst>
                <a:path w="1501" h="1823" extrusionOk="0">
                  <a:moveTo>
                    <a:pt x="533" y="1"/>
                  </a:moveTo>
                  <a:lnTo>
                    <a:pt x="343" y="65"/>
                  </a:lnTo>
                  <a:cubicBezTo>
                    <a:pt x="98" y="146"/>
                    <a:pt x="0" y="438"/>
                    <a:pt x="148" y="649"/>
                  </a:cubicBezTo>
                  <a:lnTo>
                    <a:pt x="835" y="1655"/>
                  </a:lnTo>
                  <a:cubicBezTo>
                    <a:pt x="912" y="1767"/>
                    <a:pt x="1034" y="1823"/>
                    <a:pt x="1155" y="1823"/>
                  </a:cubicBezTo>
                  <a:cubicBezTo>
                    <a:pt x="1277" y="1823"/>
                    <a:pt x="1399" y="1766"/>
                    <a:pt x="1475" y="1652"/>
                  </a:cubicBezTo>
                  <a:lnTo>
                    <a:pt x="1500" y="1613"/>
                  </a:lnTo>
                  <a:cubicBezTo>
                    <a:pt x="1392" y="1604"/>
                    <a:pt x="1287" y="1549"/>
                    <a:pt x="1218" y="1449"/>
                  </a:cubicBezTo>
                  <a:lnTo>
                    <a:pt x="530" y="441"/>
                  </a:lnTo>
                  <a:cubicBezTo>
                    <a:pt x="434" y="303"/>
                    <a:pt x="444" y="127"/>
                    <a:pt x="53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78"/>
            <p:cNvSpPr/>
            <p:nvPr/>
          </p:nvSpPr>
          <p:spPr>
            <a:xfrm>
              <a:off x="7028582" y="2718954"/>
              <a:ext cx="39723" cy="35290"/>
            </a:xfrm>
            <a:custGeom>
              <a:avLst/>
              <a:gdLst/>
              <a:ahLst/>
              <a:cxnLst/>
              <a:rect l="l" t="t" r="r" b="b"/>
              <a:pathLst>
                <a:path w="1380" h="1226" extrusionOk="0">
                  <a:moveTo>
                    <a:pt x="253" y="1"/>
                  </a:moveTo>
                  <a:cubicBezTo>
                    <a:pt x="80" y="349"/>
                    <a:pt x="0" y="744"/>
                    <a:pt x="29" y="1137"/>
                  </a:cubicBezTo>
                  <a:lnTo>
                    <a:pt x="36" y="1225"/>
                  </a:lnTo>
                  <a:cubicBezTo>
                    <a:pt x="151" y="1160"/>
                    <a:pt x="283" y="1125"/>
                    <a:pt x="418" y="1125"/>
                  </a:cubicBezTo>
                  <a:cubicBezTo>
                    <a:pt x="446" y="1125"/>
                    <a:pt x="474" y="1126"/>
                    <a:pt x="502" y="1129"/>
                  </a:cubicBezTo>
                  <a:lnTo>
                    <a:pt x="1252" y="1215"/>
                  </a:lnTo>
                  <a:lnTo>
                    <a:pt x="1380" y="639"/>
                  </a:lnTo>
                  <a:lnTo>
                    <a:pt x="670" y="196"/>
                  </a:lnTo>
                  <a:cubicBezTo>
                    <a:pt x="541" y="115"/>
                    <a:pt x="400" y="51"/>
                    <a:pt x="25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78"/>
            <p:cNvSpPr/>
            <p:nvPr/>
          </p:nvSpPr>
          <p:spPr>
            <a:xfrm>
              <a:off x="7041364" y="2714578"/>
              <a:ext cx="35319" cy="49683"/>
            </a:xfrm>
            <a:custGeom>
              <a:avLst/>
              <a:gdLst/>
              <a:ahLst/>
              <a:cxnLst/>
              <a:rect l="l" t="t" r="r" b="b"/>
              <a:pathLst>
                <a:path w="1227" h="1726" extrusionOk="0">
                  <a:moveTo>
                    <a:pt x="583" y="1"/>
                  </a:moveTo>
                  <a:cubicBezTo>
                    <a:pt x="491" y="1"/>
                    <a:pt x="400" y="44"/>
                    <a:pt x="342" y="126"/>
                  </a:cubicBezTo>
                  <a:cubicBezTo>
                    <a:pt x="111" y="455"/>
                    <a:pt x="1" y="853"/>
                    <a:pt x="31" y="1255"/>
                  </a:cubicBezTo>
                  <a:lnTo>
                    <a:pt x="40" y="1386"/>
                  </a:lnTo>
                  <a:cubicBezTo>
                    <a:pt x="52" y="1523"/>
                    <a:pt x="155" y="1637"/>
                    <a:pt x="290" y="1656"/>
                  </a:cubicBezTo>
                  <a:lnTo>
                    <a:pt x="765" y="1726"/>
                  </a:lnTo>
                  <a:lnTo>
                    <a:pt x="1227" y="483"/>
                  </a:lnTo>
                  <a:lnTo>
                    <a:pt x="783" y="80"/>
                  </a:lnTo>
                  <a:cubicBezTo>
                    <a:pt x="725" y="27"/>
                    <a:pt x="654" y="1"/>
                    <a:pt x="5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78"/>
            <p:cNvSpPr/>
            <p:nvPr/>
          </p:nvSpPr>
          <p:spPr>
            <a:xfrm>
              <a:off x="7179776" y="2714578"/>
              <a:ext cx="35319" cy="49683"/>
            </a:xfrm>
            <a:custGeom>
              <a:avLst/>
              <a:gdLst/>
              <a:ahLst/>
              <a:cxnLst/>
              <a:rect l="l" t="t" r="r" b="b"/>
              <a:pathLst>
                <a:path w="1227" h="1726" extrusionOk="0">
                  <a:moveTo>
                    <a:pt x="644" y="1"/>
                  </a:moveTo>
                  <a:cubicBezTo>
                    <a:pt x="573" y="1"/>
                    <a:pt x="502" y="27"/>
                    <a:pt x="445" y="80"/>
                  </a:cubicBezTo>
                  <a:lnTo>
                    <a:pt x="0" y="483"/>
                  </a:lnTo>
                  <a:lnTo>
                    <a:pt x="462" y="1726"/>
                  </a:lnTo>
                  <a:lnTo>
                    <a:pt x="935" y="1656"/>
                  </a:lnTo>
                  <a:cubicBezTo>
                    <a:pt x="1070" y="1637"/>
                    <a:pt x="1175" y="1523"/>
                    <a:pt x="1186" y="1386"/>
                  </a:cubicBezTo>
                  <a:lnTo>
                    <a:pt x="1195" y="1255"/>
                  </a:lnTo>
                  <a:cubicBezTo>
                    <a:pt x="1227" y="853"/>
                    <a:pt x="1115" y="455"/>
                    <a:pt x="884" y="126"/>
                  </a:cubicBezTo>
                  <a:cubicBezTo>
                    <a:pt x="826" y="44"/>
                    <a:pt x="736" y="1"/>
                    <a:pt x="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78"/>
            <p:cNvSpPr/>
            <p:nvPr/>
          </p:nvSpPr>
          <p:spPr>
            <a:xfrm>
              <a:off x="7096636" y="2873544"/>
              <a:ext cx="63154" cy="87909"/>
            </a:xfrm>
            <a:custGeom>
              <a:avLst/>
              <a:gdLst/>
              <a:ahLst/>
              <a:cxnLst/>
              <a:rect l="l" t="t" r="r" b="b"/>
              <a:pathLst>
                <a:path w="2194" h="3054" extrusionOk="0">
                  <a:moveTo>
                    <a:pt x="0" y="0"/>
                  </a:moveTo>
                  <a:lnTo>
                    <a:pt x="0" y="2581"/>
                  </a:lnTo>
                  <a:lnTo>
                    <a:pt x="1097" y="3054"/>
                  </a:lnTo>
                  <a:lnTo>
                    <a:pt x="2193" y="2581"/>
                  </a:lnTo>
                  <a:lnTo>
                    <a:pt x="2190" y="2581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78"/>
            <p:cNvSpPr/>
            <p:nvPr/>
          </p:nvSpPr>
          <p:spPr>
            <a:xfrm>
              <a:off x="7096636" y="2873487"/>
              <a:ext cx="63154" cy="74352"/>
            </a:xfrm>
            <a:custGeom>
              <a:avLst/>
              <a:gdLst/>
              <a:ahLst/>
              <a:cxnLst/>
              <a:rect l="l" t="t" r="r" b="b"/>
              <a:pathLst>
                <a:path w="2194" h="2583" extrusionOk="0">
                  <a:moveTo>
                    <a:pt x="0" y="0"/>
                  </a:moveTo>
                  <a:lnTo>
                    <a:pt x="0" y="2"/>
                  </a:lnTo>
                  <a:lnTo>
                    <a:pt x="0" y="2583"/>
                  </a:lnTo>
                  <a:lnTo>
                    <a:pt x="437" y="2583"/>
                  </a:lnTo>
                  <a:lnTo>
                    <a:pt x="437" y="1335"/>
                  </a:lnTo>
                  <a:cubicBezTo>
                    <a:pt x="437" y="1156"/>
                    <a:pt x="585" y="1012"/>
                    <a:pt x="761" y="1012"/>
                  </a:cubicBezTo>
                  <a:cubicBezTo>
                    <a:pt x="772" y="1012"/>
                    <a:pt x="783" y="1012"/>
                    <a:pt x="795" y="1013"/>
                  </a:cubicBezTo>
                  <a:cubicBezTo>
                    <a:pt x="896" y="1024"/>
                    <a:pt x="995" y="1029"/>
                    <a:pt x="1097" y="1029"/>
                  </a:cubicBezTo>
                  <a:cubicBezTo>
                    <a:pt x="1475" y="1029"/>
                    <a:pt x="1847" y="955"/>
                    <a:pt x="2193" y="816"/>
                  </a:cubicBezTo>
                  <a:lnTo>
                    <a:pt x="2193" y="0"/>
                  </a:ln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78"/>
            <p:cNvSpPr/>
            <p:nvPr/>
          </p:nvSpPr>
          <p:spPr>
            <a:xfrm>
              <a:off x="7000802" y="2906276"/>
              <a:ext cx="254776" cy="92630"/>
            </a:xfrm>
            <a:custGeom>
              <a:avLst/>
              <a:gdLst/>
              <a:ahLst/>
              <a:cxnLst/>
              <a:rect l="l" t="t" r="r" b="b"/>
              <a:pathLst>
                <a:path w="8851" h="3218" extrusionOk="0">
                  <a:moveTo>
                    <a:pt x="3331" y="1"/>
                  </a:moveTo>
                  <a:lnTo>
                    <a:pt x="1365" y="743"/>
                  </a:lnTo>
                  <a:cubicBezTo>
                    <a:pt x="729" y="983"/>
                    <a:pt x="265" y="1538"/>
                    <a:pt x="141" y="2208"/>
                  </a:cubicBezTo>
                  <a:lnTo>
                    <a:pt x="52" y="2693"/>
                  </a:lnTo>
                  <a:cubicBezTo>
                    <a:pt x="0" y="2967"/>
                    <a:pt x="212" y="3218"/>
                    <a:pt x="489" y="3218"/>
                  </a:cubicBezTo>
                  <a:lnTo>
                    <a:pt x="8366" y="3218"/>
                  </a:lnTo>
                  <a:cubicBezTo>
                    <a:pt x="8368" y="3218"/>
                    <a:pt x="8370" y="3218"/>
                    <a:pt x="8372" y="3218"/>
                  </a:cubicBezTo>
                  <a:cubicBezTo>
                    <a:pt x="8644" y="3218"/>
                    <a:pt x="8851" y="2965"/>
                    <a:pt x="8802" y="2693"/>
                  </a:cubicBezTo>
                  <a:lnTo>
                    <a:pt x="8713" y="2208"/>
                  </a:lnTo>
                  <a:cubicBezTo>
                    <a:pt x="8590" y="1538"/>
                    <a:pt x="8126" y="983"/>
                    <a:pt x="7488" y="743"/>
                  </a:cubicBezTo>
                  <a:lnTo>
                    <a:pt x="5522" y="1"/>
                  </a:lnTo>
                  <a:lnTo>
                    <a:pt x="5522" y="283"/>
                  </a:lnTo>
                  <a:cubicBezTo>
                    <a:pt x="5522" y="889"/>
                    <a:pt x="5030" y="1378"/>
                    <a:pt x="4426" y="1378"/>
                  </a:cubicBezTo>
                  <a:cubicBezTo>
                    <a:pt x="3820" y="1378"/>
                    <a:pt x="3331" y="887"/>
                    <a:pt x="3331" y="283"/>
                  </a:cubicBezTo>
                  <a:lnTo>
                    <a:pt x="33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78"/>
            <p:cNvSpPr/>
            <p:nvPr/>
          </p:nvSpPr>
          <p:spPr>
            <a:xfrm>
              <a:off x="7000744" y="2906276"/>
              <a:ext cx="96516" cy="92630"/>
            </a:xfrm>
            <a:custGeom>
              <a:avLst/>
              <a:gdLst/>
              <a:ahLst/>
              <a:cxnLst/>
              <a:rect l="l" t="t" r="r" b="b"/>
              <a:pathLst>
                <a:path w="3353" h="3218" extrusionOk="0">
                  <a:moveTo>
                    <a:pt x="3331" y="1"/>
                  </a:moveTo>
                  <a:lnTo>
                    <a:pt x="1365" y="743"/>
                  </a:lnTo>
                  <a:cubicBezTo>
                    <a:pt x="729" y="983"/>
                    <a:pt x="265" y="1538"/>
                    <a:pt x="141" y="2208"/>
                  </a:cubicBezTo>
                  <a:lnTo>
                    <a:pt x="52" y="2693"/>
                  </a:lnTo>
                  <a:cubicBezTo>
                    <a:pt x="0" y="2967"/>
                    <a:pt x="212" y="3218"/>
                    <a:pt x="489" y="3218"/>
                  </a:cubicBezTo>
                  <a:lnTo>
                    <a:pt x="596" y="3218"/>
                  </a:lnTo>
                  <a:cubicBezTo>
                    <a:pt x="575" y="3152"/>
                    <a:pt x="567" y="3075"/>
                    <a:pt x="580" y="3001"/>
                  </a:cubicBezTo>
                  <a:lnTo>
                    <a:pt x="669" y="2514"/>
                  </a:lnTo>
                  <a:cubicBezTo>
                    <a:pt x="791" y="1845"/>
                    <a:pt x="1255" y="1289"/>
                    <a:pt x="1893" y="1049"/>
                  </a:cubicBezTo>
                  <a:lnTo>
                    <a:pt x="3352" y="498"/>
                  </a:lnTo>
                  <a:cubicBezTo>
                    <a:pt x="3340" y="431"/>
                    <a:pt x="3331" y="356"/>
                    <a:pt x="3331" y="283"/>
                  </a:cubicBezTo>
                  <a:lnTo>
                    <a:pt x="3331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78"/>
            <p:cNvSpPr/>
            <p:nvPr/>
          </p:nvSpPr>
          <p:spPr>
            <a:xfrm>
              <a:off x="7077694" y="2906391"/>
              <a:ext cx="101064" cy="58750"/>
            </a:xfrm>
            <a:custGeom>
              <a:avLst/>
              <a:gdLst/>
              <a:ahLst/>
              <a:cxnLst/>
              <a:rect l="l" t="t" r="r" b="b"/>
              <a:pathLst>
                <a:path w="3511" h="2041" extrusionOk="0">
                  <a:moveTo>
                    <a:pt x="662" y="0"/>
                  </a:moveTo>
                  <a:lnTo>
                    <a:pt x="1" y="249"/>
                  </a:lnTo>
                  <a:lnTo>
                    <a:pt x="1" y="286"/>
                  </a:lnTo>
                  <a:cubicBezTo>
                    <a:pt x="1" y="1255"/>
                    <a:pt x="786" y="2040"/>
                    <a:pt x="1755" y="2040"/>
                  </a:cubicBezTo>
                  <a:cubicBezTo>
                    <a:pt x="2723" y="2040"/>
                    <a:pt x="3511" y="1255"/>
                    <a:pt x="3511" y="286"/>
                  </a:cubicBezTo>
                  <a:lnTo>
                    <a:pt x="3511" y="249"/>
                  </a:lnTo>
                  <a:lnTo>
                    <a:pt x="2853" y="0"/>
                  </a:lnTo>
                  <a:lnTo>
                    <a:pt x="2853" y="281"/>
                  </a:lnTo>
                  <a:cubicBezTo>
                    <a:pt x="2853" y="889"/>
                    <a:pt x="2363" y="1378"/>
                    <a:pt x="1758" y="1378"/>
                  </a:cubicBezTo>
                  <a:cubicBezTo>
                    <a:pt x="1150" y="1378"/>
                    <a:pt x="662" y="885"/>
                    <a:pt x="662" y="281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78"/>
            <p:cNvSpPr/>
            <p:nvPr/>
          </p:nvSpPr>
          <p:spPr>
            <a:xfrm>
              <a:off x="7077694" y="2906391"/>
              <a:ext cx="19574" cy="21099"/>
            </a:xfrm>
            <a:custGeom>
              <a:avLst/>
              <a:gdLst/>
              <a:ahLst/>
              <a:cxnLst/>
              <a:rect l="l" t="t" r="r" b="b"/>
              <a:pathLst>
                <a:path w="680" h="733" extrusionOk="0">
                  <a:moveTo>
                    <a:pt x="658" y="0"/>
                  </a:moveTo>
                  <a:lnTo>
                    <a:pt x="1" y="249"/>
                  </a:lnTo>
                  <a:lnTo>
                    <a:pt x="1" y="286"/>
                  </a:lnTo>
                  <a:cubicBezTo>
                    <a:pt x="1" y="439"/>
                    <a:pt x="20" y="590"/>
                    <a:pt x="57" y="732"/>
                  </a:cubicBezTo>
                  <a:lnTo>
                    <a:pt x="679" y="498"/>
                  </a:lnTo>
                  <a:cubicBezTo>
                    <a:pt x="667" y="427"/>
                    <a:pt x="658" y="356"/>
                    <a:pt x="658" y="281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78"/>
            <p:cNvSpPr/>
            <p:nvPr/>
          </p:nvSpPr>
          <p:spPr>
            <a:xfrm>
              <a:off x="7034512" y="2796479"/>
              <a:ext cx="29389" cy="33794"/>
            </a:xfrm>
            <a:custGeom>
              <a:avLst/>
              <a:gdLst/>
              <a:ahLst/>
              <a:cxnLst/>
              <a:rect l="l" t="t" r="r" b="b"/>
              <a:pathLst>
                <a:path w="1021" h="1174" extrusionOk="0">
                  <a:moveTo>
                    <a:pt x="587" y="0"/>
                  </a:moveTo>
                  <a:cubicBezTo>
                    <a:pt x="262" y="0"/>
                    <a:pt x="0" y="263"/>
                    <a:pt x="0" y="587"/>
                  </a:cubicBezTo>
                  <a:cubicBezTo>
                    <a:pt x="0" y="912"/>
                    <a:pt x="262" y="1173"/>
                    <a:pt x="587" y="1173"/>
                  </a:cubicBezTo>
                  <a:lnTo>
                    <a:pt x="1021" y="1173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78"/>
            <p:cNvSpPr/>
            <p:nvPr/>
          </p:nvSpPr>
          <p:spPr>
            <a:xfrm>
              <a:off x="7192557" y="2796422"/>
              <a:ext cx="29389" cy="33794"/>
            </a:xfrm>
            <a:custGeom>
              <a:avLst/>
              <a:gdLst/>
              <a:ahLst/>
              <a:cxnLst/>
              <a:rect l="l" t="t" r="r" b="b"/>
              <a:pathLst>
                <a:path w="1021" h="1174" extrusionOk="0">
                  <a:moveTo>
                    <a:pt x="1" y="1"/>
                  </a:moveTo>
                  <a:lnTo>
                    <a:pt x="1" y="1174"/>
                  </a:lnTo>
                  <a:lnTo>
                    <a:pt x="434" y="1174"/>
                  </a:lnTo>
                  <a:cubicBezTo>
                    <a:pt x="758" y="1174"/>
                    <a:pt x="1021" y="911"/>
                    <a:pt x="1021" y="587"/>
                  </a:cubicBezTo>
                  <a:cubicBezTo>
                    <a:pt x="1021" y="262"/>
                    <a:pt x="758" y="1"/>
                    <a:pt x="434" y="1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78"/>
            <p:cNvSpPr/>
            <p:nvPr/>
          </p:nvSpPr>
          <p:spPr>
            <a:xfrm>
              <a:off x="7060249" y="2732254"/>
              <a:ext cx="135865" cy="158087"/>
            </a:xfrm>
            <a:custGeom>
              <a:avLst/>
              <a:gdLst/>
              <a:ahLst/>
              <a:cxnLst/>
              <a:rect l="l" t="t" r="r" b="b"/>
              <a:pathLst>
                <a:path w="4720" h="5492" extrusionOk="0">
                  <a:moveTo>
                    <a:pt x="1134" y="1"/>
                  </a:moveTo>
                  <a:cubicBezTo>
                    <a:pt x="509" y="1"/>
                    <a:pt x="0" y="509"/>
                    <a:pt x="0" y="1137"/>
                  </a:cubicBezTo>
                  <a:lnTo>
                    <a:pt x="0" y="3396"/>
                  </a:lnTo>
                  <a:cubicBezTo>
                    <a:pt x="0" y="4064"/>
                    <a:pt x="347" y="4684"/>
                    <a:pt x="916" y="5036"/>
                  </a:cubicBezTo>
                  <a:lnTo>
                    <a:pt x="1054" y="5121"/>
                  </a:lnTo>
                  <a:cubicBezTo>
                    <a:pt x="1454" y="5368"/>
                    <a:pt x="1907" y="5492"/>
                    <a:pt x="2359" y="5492"/>
                  </a:cubicBezTo>
                  <a:cubicBezTo>
                    <a:pt x="2811" y="5492"/>
                    <a:pt x="3264" y="5368"/>
                    <a:pt x="3664" y="5121"/>
                  </a:cubicBezTo>
                  <a:lnTo>
                    <a:pt x="3804" y="5036"/>
                  </a:lnTo>
                  <a:cubicBezTo>
                    <a:pt x="4373" y="4684"/>
                    <a:pt x="4719" y="4064"/>
                    <a:pt x="4719" y="3396"/>
                  </a:cubicBezTo>
                  <a:lnTo>
                    <a:pt x="4719" y="1137"/>
                  </a:lnTo>
                  <a:cubicBezTo>
                    <a:pt x="4719" y="509"/>
                    <a:pt x="4209" y="1"/>
                    <a:pt x="3578" y="1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78"/>
            <p:cNvSpPr/>
            <p:nvPr/>
          </p:nvSpPr>
          <p:spPr>
            <a:xfrm>
              <a:off x="7060249" y="2732254"/>
              <a:ext cx="73805" cy="158116"/>
            </a:xfrm>
            <a:custGeom>
              <a:avLst/>
              <a:gdLst/>
              <a:ahLst/>
              <a:cxnLst/>
              <a:rect l="l" t="t" r="r" b="b"/>
              <a:pathLst>
                <a:path w="2564" h="5493" extrusionOk="0">
                  <a:moveTo>
                    <a:pt x="1134" y="1"/>
                  </a:moveTo>
                  <a:cubicBezTo>
                    <a:pt x="509" y="1"/>
                    <a:pt x="0" y="509"/>
                    <a:pt x="0" y="1137"/>
                  </a:cubicBezTo>
                  <a:lnTo>
                    <a:pt x="0" y="3396"/>
                  </a:lnTo>
                  <a:cubicBezTo>
                    <a:pt x="0" y="4064"/>
                    <a:pt x="347" y="4684"/>
                    <a:pt x="916" y="5036"/>
                  </a:cubicBezTo>
                  <a:lnTo>
                    <a:pt x="1054" y="5121"/>
                  </a:lnTo>
                  <a:cubicBezTo>
                    <a:pt x="1455" y="5369"/>
                    <a:pt x="1907" y="5492"/>
                    <a:pt x="2360" y="5492"/>
                  </a:cubicBezTo>
                  <a:cubicBezTo>
                    <a:pt x="2428" y="5492"/>
                    <a:pt x="2496" y="5490"/>
                    <a:pt x="2563" y="5484"/>
                  </a:cubicBezTo>
                  <a:cubicBezTo>
                    <a:pt x="2181" y="5454"/>
                    <a:pt x="1803" y="5331"/>
                    <a:pt x="1463" y="5121"/>
                  </a:cubicBezTo>
                  <a:lnTo>
                    <a:pt x="1325" y="5036"/>
                  </a:lnTo>
                  <a:cubicBezTo>
                    <a:pt x="756" y="4684"/>
                    <a:pt x="409" y="4064"/>
                    <a:pt x="409" y="3396"/>
                  </a:cubicBezTo>
                  <a:lnTo>
                    <a:pt x="409" y="1137"/>
                  </a:lnTo>
                  <a:cubicBezTo>
                    <a:pt x="409" y="509"/>
                    <a:pt x="918" y="1"/>
                    <a:pt x="1543" y="1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78"/>
            <p:cNvSpPr/>
            <p:nvPr/>
          </p:nvSpPr>
          <p:spPr>
            <a:xfrm>
              <a:off x="7060249" y="2699580"/>
              <a:ext cx="135865" cy="83879"/>
            </a:xfrm>
            <a:custGeom>
              <a:avLst/>
              <a:gdLst/>
              <a:ahLst/>
              <a:cxnLst/>
              <a:rect l="l" t="t" r="r" b="b"/>
              <a:pathLst>
                <a:path w="4720" h="2914" extrusionOk="0">
                  <a:moveTo>
                    <a:pt x="1817" y="0"/>
                  </a:moveTo>
                  <a:cubicBezTo>
                    <a:pt x="813" y="0"/>
                    <a:pt x="0" y="814"/>
                    <a:pt x="0" y="1818"/>
                  </a:cubicBezTo>
                  <a:lnTo>
                    <a:pt x="0" y="2913"/>
                  </a:lnTo>
                  <a:lnTo>
                    <a:pt x="848" y="2913"/>
                  </a:lnTo>
                  <a:cubicBezTo>
                    <a:pt x="1271" y="2913"/>
                    <a:pt x="1676" y="2755"/>
                    <a:pt x="1988" y="2474"/>
                  </a:cubicBezTo>
                  <a:lnTo>
                    <a:pt x="2179" y="2300"/>
                  </a:lnTo>
                  <a:cubicBezTo>
                    <a:pt x="2230" y="2254"/>
                    <a:pt x="2295" y="2231"/>
                    <a:pt x="2359" y="2231"/>
                  </a:cubicBezTo>
                  <a:cubicBezTo>
                    <a:pt x="2423" y="2231"/>
                    <a:pt x="2487" y="2254"/>
                    <a:pt x="2537" y="2300"/>
                  </a:cubicBezTo>
                  <a:lnTo>
                    <a:pt x="2729" y="2474"/>
                  </a:lnTo>
                  <a:cubicBezTo>
                    <a:pt x="3040" y="2755"/>
                    <a:pt x="3445" y="2913"/>
                    <a:pt x="3868" y="2913"/>
                  </a:cubicBezTo>
                  <a:lnTo>
                    <a:pt x="4716" y="2913"/>
                  </a:lnTo>
                  <a:lnTo>
                    <a:pt x="4716" y="1818"/>
                  </a:lnTo>
                  <a:cubicBezTo>
                    <a:pt x="4719" y="814"/>
                    <a:pt x="3905" y="0"/>
                    <a:pt x="2901" y="0"/>
                  </a:cubicBez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78"/>
            <p:cNvSpPr/>
            <p:nvPr/>
          </p:nvSpPr>
          <p:spPr>
            <a:xfrm>
              <a:off x="7060306" y="2699580"/>
              <a:ext cx="64191" cy="83879"/>
            </a:xfrm>
            <a:custGeom>
              <a:avLst/>
              <a:gdLst/>
              <a:ahLst/>
              <a:cxnLst/>
              <a:rect l="l" t="t" r="r" b="b"/>
              <a:pathLst>
                <a:path w="2230" h="2914" extrusionOk="0">
                  <a:moveTo>
                    <a:pt x="1817" y="0"/>
                  </a:moveTo>
                  <a:cubicBezTo>
                    <a:pt x="812" y="0"/>
                    <a:pt x="0" y="814"/>
                    <a:pt x="0" y="1818"/>
                  </a:cubicBezTo>
                  <a:lnTo>
                    <a:pt x="0" y="2913"/>
                  </a:lnTo>
                  <a:lnTo>
                    <a:pt x="411" y="2913"/>
                  </a:lnTo>
                  <a:lnTo>
                    <a:pt x="411" y="1818"/>
                  </a:lnTo>
                  <a:cubicBezTo>
                    <a:pt x="411" y="814"/>
                    <a:pt x="1223" y="0"/>
                    <a:pt x="222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78"/>
            <p:cNvSpPr/>
            <p:nvPr/>
          </p:nvSpPr>
          <p:spPr>
            <a:xfrm>
              <a:off x="7091196" y="2681098"/>
              <a:ext cx="30282" cy="28612"/>
            </a:xfrm>
            <a:custGeom>
              <a:avLst/>
              <a:gdLst/>
              <a:ahLst/>
              <a:cxnLst/>
              <a:rect l="l" t="t" r="r" b="b"/>
              <a:pathLst>
                <a:path w="1052" h="994" extrusionOk="0">
                  <a:moveTo>
                    <a:pt x="286" y="0"/>
                  </a:moveTo>
                  <a:cubicBezTo>
                    <a:pt x="136" y="0"/>
                    <a:pt x="1" y="123"/>
                    <a:pt x="1" y="287"/>
                  </a:cubicBezTo>
                  <a:lnTo>
                    <a:pt x="1" y="708"/>
                  </a:lnTo>
                  <a:cubicBezTo>
                    <a:pt x="1" y="873"/>
                    <a:pt x="137" y="993"/>
                    <a:pt x="288" y="993"/>
                  </a:cubicBezTo>
                  <a:cubicBezTo>
                    <a:pt x="326" y="993"/>
                    <a:pt x="365" y="986"/>
                    <a:pt x="402" y="969"/>
                  </a:cubicBezTo>
                  <a:lnTo>
                    <a:pt x="1051" y="685"/>
                  </a:lnTo>
                  <a:lnTo>
                    <a:pt x="1051" y="310"/>
                  </a:lnTo>
                  <a:lnTo>
                    <a:pt x="402" y="25"/>
                  </a:lnTo>
                  <a:cubicBezTo>
                    <a:pt x="364" y="8"/>
                    <a:pt x="325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78"/>
            <p:cNvSpPr/>
            <p:nvPr/>
          </p:nvSpPr>
          <p:spPr>
            <a:xfrm>
              <a:off x="7134953" y="2681098"/>
              <a:ext cx="30253" cy="28641"/>
            </a:xfrm>
            <a:custGeom>
              <a:avLst/>
              <a:gdLst/>
              <a:ahLst/>
              <a:cxnLst/>
              <a:rect l="l" t="t" r="r" b="b"/>
              <a:pathLst>
                <a:path w="1051" h="995" extrusionOk="0">
                  <a:moveTo>
                    <a:pt x="765" y="0"/>
                  </a:moveTo>
                  <a:cubicBezTo>
                    <a:pt x="727" y="0"/>
                    <a:pt x="687" y="8"/>
                    <a:pt x="649" y="25"/>
                  </a:cubicBezTo>
                  <a:lnTo>
                    <a:pt x="0" y="310"/>
                  </a:lnTo>
                  <a:lnTo>
                    <a:pt x="0" y="685"/>
                  </a:lnTo>
                  <a:lnTo>
                    <a:pt x="649" y="969"/>
                  </a:lnTo>
                  <a:cubicBezTo>
                    <a:pt x="687" y="987"/>
                    <a:pt x="727" y="995"/>
                    <a:pt x="765" y="995"/>
                  </a:cubicBezTo>
                  <a:cubicBezTo>
                    <a:pt x="916" y="995"/>
                    <a:pt x="1051" y="872"/>
                    <a:pt x="1051" y="708"/>
                  </a:cubicBezTo>
                  <a:lnTo>
                    <a:pt x="1051" y="287"/>
                  </a:lnTo>
                  <a:cubicBezTo>
                    <a:pt x="1051" y="123"/>
                    <a:pt x="916" y="0"/>
                    <a:pt x="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78"/>
            <p:cNvSpPr/>
            <p:nvPr/>
          </p:nvSpPr>
          <p:spPr>
            <a:xfrm>
              <a:off x="7113765" y="2683084"/>
              <a:ext cx="28785" cy="24611"/>
            </a:xfrm>
            <a:custGeom>
              <a:avLst/>
              <a:gdLst/>
              <a:ahLst/>
              <a:cxnLst/>
              <a:rect l="l" t="t" r="r" b="b"/>
              <a:pathLst>
                <a:path w="1000" h="855" extrusionOk="0">
                  <a:moveTo>
                    <a:pt x="427" y="1"/>
                  </a:moveTo>
                  <a:cubicBezTo>
                    <a:pt x="191" y="1"/>
                    <a:pt x="1" y="191"/>
                    <a:pt x="1" y="427"/>
                  </a:cubicBezTo>
                  <a:cubicBezTo>
                    <a:pt x="1" y="662"/>
                    <a:pt x="191" y="854"/>
                    <a:pt x="427" y="854"/>
                  </a:cubicBezTo>
                  <a:lnTo>
                    <a:pt x="573" y="854"/>
                  </a:lnTo>
                  <a:cubicBezTo>
                    <a:pt x="809" y="854"/>
                    <a:pt x="999" y="662"/>
                    <a:pt x="999" y="427"/>
                  </a:cubicBezTo>
                  <a:cubicBezTo>
                    <a:pt x="999" y="191"/>
                    <a:pt x="809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78"/>
            <p:cNvSpPr/>
            <p:nvPr/>
          </p:nvSpPr>
          <p:spPr>
            <a:xfrm>
              <a:off x="6970402" y="2709742"/>
              <a:ext cx="315368" cy="294096"/>
            </a:xfrm>
            <a:custGeom>
              <a:avLst/>
              <a:gdLst/>
              <a:ahLst/>
              <a:cxnLst/>
              <a:rect l="l" t="t" r="r" b="b"/>
              <a:pathLst>
                <a:path w="10956" h="10217" extrusionOk="0">
                  <a:moveTo>
                    <a:pt x="3047" y="337"/>
                  </a:moveTo>
                  <a:cubicBezTo>
                    <a:pt x="3070" y="337"/>
                    <a:pt x="3104" y="342"/>
                    <a:pt x="3134" y="369"/>
                  </a:cubicBezTo>
                  <a:lnTo>
                    <a:pt x="3232" y="456"/>
                  </a:lnTo>
                  <a:cubicBezTo>
                    <a:pt x="3052" y="758"/>
                    <a:pt x="2956" y="1105"/>
                    <a:pt x="2956" y="1465"/>
                  </a:cubicBezTo>
                  <a:lnTo>
                    <a:pt x="2956" y="1686"/>
                  </a:lnTo>
                  <a:lnTo>
                    <a:pt x="2780" y="1659"/>
                  </a:lnTo>
                  <a:cubicBezTo>
                    <a:pt x="2720" y="1650"/>
                    <a:pt x="2675" y="1600"/>
                    <a:pt x="2670" y="1540"/>
                  </a:cubicBezTo>
                  <a:lnTo>
                    <a:pt x="2661" y="1409"/>
                  </a:lnTo>
                  <a:cubicBezTo>
                    <a:pt x="2634" y="1048"/>
                    <a:pt x="2734" y="685"/>
                    <a:pt x="2944" y="390"/>
                  </a:cubicBezTo>
                  <a:cubicBezTo>
                    <a:pt x="2972" y="347"/>
                    <a:pt x="3011" y="339"/>
                    <a:pt x="3034" y="337"/>
                  </a:cubicBezTo>
                  <a:close/>
                  <a:moveTo>
                    <a:pt x="7920" y="336"/>
                  </a:moveTo>
                  <a:cubicBezTo>
                    <a:pt x="7924" y="336"/>
                    <a:pt x="7928" y="337"/>
                    <a:pt x="7931" y="337"/>
                  </a:cubicBezTo>
                  <a:cubicBezTo>
                    <a:pt x="7952" y="339"/>
                    <a:pt x="7993" y="349"/>
                    <a:pt x="8022" y="390"/>
                  </a:cubicBezTo>
                  <a:cubicBezTo>
                    <a:pt x="8231" y="685"/>
                    <a:pt x="8331" y="1048"/>
                    <a:pt x="8304" y="1410"/>
                  </a:cubicBezTo>
                  <a:lnTo>
                    <a:pt x="8295" y="1540"/>
                  </a:lnTo>
                  <a:cubicBezTo>
                    <a:pt x="8290" y="1600"/>
                    <a:pt x="8246" y="1650"/>
                    <a:pt x="8183" y="1659"/>
                  </a:cubicBezTo>
                  <a:lnTo>
                    <a:pt x="8006" y="1686"/>
                  </a:lnTo>
                  <a:lnTo>
                    <a:pt x="8006" y="1465"/>
                  </a:lnTo>
                  <a:cubicBezTo>
                    <a:pt x="8006" y="1105"/>
                    <a:pt x="7911" y="762"/>
                    <a:pt x="7734" y="459"/>
                  </a:cubicBezTo>
                  <a:lnTo>
                    <a:pt x="7831" y="371"/>
                  </a:lnTo>
                  <a:cubicBezTo>
                    <a:pt x="7863" y="342"/>
                    <a:pt x="7898" y="336"/>
                    <a:pt x="7920" y="336"/>
                  </a:cubicBezTo>
                  <a:close/>
                  <a:moveTo>
                    <a:pt x="9323" y="384"/>
                  </a:moveTo>
                  <a:cubicBezTo>
                    <a:pt x="9518" y="384"/>
                    <a:pt x="9714" y="415"/>
                    <a:pt x="9904" y="479"/>
                  </a:cubicBezTo>
                  <a:lnTo>
                    <a:pt x="10448" y="660"/>
                  </a:lnTo>
                  <a:cubicBezTo>
                    <a:pt x="10515" y="683"/>
                    <a:pt x="10563" y="735"/>
                    <a:pt x="10586" y="799"/>
                  </a:cubicBezTo>
                  <a:cubicBezTo>
                    <a:pt x="10608" y="861"/>
                    <a:pt x="10597" y="932"/>
                    <a:pt x="10560" y="989"/>
                  </a:cubicBezTo>
                  <a:lnTo>
                    <a:pt x="9870" y="1997"/>
                  </a:lnTo>
                  <a:cubicBezTo>
                    <a:pt x="9827" y="2055"/>
                    <a:pt x="9763" y="2091"/>
                    <a:pt x="9690" y="2091"/>
                  </a:cubicBezTo>
                  <a:lnTo>
                    <a:pt x="9689" y="2091"/>
                  </a:lnTo>
                  <a:cubicBezTo>
                    <a:pt x="9614" y="2091"/>
                    <a:pt x="9548" y="2055"/>
                    <a:pt x="9506" y="1993"/>
                  </a:cubicBezTo>
                  <a:lnTo>
                    <a:pt x="9305" y="1696"/>
                  </a:lnTo>
                  <a:cubicBezTo>
                    <a:pt x="9150" y="1465"/>
                    <a:pt x="8908" y="1318"/>
                    <a:pt x="8642" y="1288"/>
                  </a:cubicBezTo>
                  <a:cubicBezTo>
                    <a:pt x="8642" y="1046"/>
                    <a:pt x="8592" y="806"/>
                    <a:pt x="8501" y="580"/>
                  </a:cubicBezTo>
                  <a:cubicBezTo>
                    <a:pt x="8759" y="451"/>
                    <a:pt x="9040" y="384"/>
                    <a:pt x="9323" y="384"/>
                  </a:cubicBezTo>
                  <a:close/>
                  <a:moveTo>
                    <a:pt x="8151" y="3179"/>
                  </a:moveTo>
                  <a:cubicBezTo>
                    <a:pt x="8382" y="3179"/>
                    <a:pt x="8571" y="3367"/>
                    <a:pt x="8571" y="3598"/>
                  </a:cubicBezTo>
                  <a:cubicBezTo>
                    <a:pt x="8571" y="3829"/>
                    <a:pt x="8382" y="4018"/>
                    <a:pt x="8151" y="4018"/>
                  </a:cubicBezTo>
                  <a:lnTo>
                    <a:pt x="8006" y="4018"/>
                  </a:lnTo>
                  <a:lnTo>
                    <a:pt x="8006" y="3765"/>
                  </a:lnTo>
                  <a:lnTo>
                    <a:pt x="8125" y="3765"/>
                  </a:lnTo>
                  <a:cubicBezTo>
                    <a:pt x="8215" y="3765"/>
                    <a:pt x="8290" y="3689"/>
                    <a:pt x="8290" y="3598"/>
                  </a:cubicBezTo>
                  <a:cubicBezTo>
                    <a:pt x="8290" y="3508"/>
                    <a:pt x="8215" y="3431"/>
                    <a:pt x="8125" y="3431"/>
                  </a:cubicBezTo>
                  <a:lnTo>
                    <a:pt x="8006" y="3431"/>
                  </a:lnTo>
                  <a:lnTo>
                    <a:pt x="8006" y="3179"/>
                  </a:lnTo>
                  <a:close/>
                  <a:moveTo>
                    <a:pt x="2956" y="3181"/>
                  </a:moveTo>
                  <a:lnTo>
                    <a:pt x="2956" y="3433"/>
                  </a:lnTo>
                  <a:lnTo>
                    <a:pt x="2841" y="3433"/>
                  </a:lnTo>
                  <a:cubicBezTo>
                    <a:pt x="2750" y="3433"/>
                    <a:pt x="2674" y="3509"/>
                    <a:pt x="2674" y="3600"/>
                  </a:cubicBezTo>
                  <a:cubicBezTo>
                    <a:pt x="2674" y="3691"/>
                    <a:pt x="2750" y="3767"/>
                    <a:pt x="2841" y="3767"/>
                  </a:cubicBezTo>
                  <a:lnTo>
                    <a:pt x="2956" y="3767"/>
                  </a:lnTo>
                  <a:lnTo>
                    <a:pt x="2956" y="4019"/>
                  </a:lnTo>
                  <a:lnTo>
                    <a:pt x="2814" y="4019"/>
                  </a:lnTo>
                  <a:cubicBezTo>
                    <a:pt x="2581" y="4019"/>
                    <a:pt x="2395" y="3831"/>
                    <a:pt x="2395" y="3600"/>
                  </a:cubicBezTo>
                  <a:cubicBezTo>
                    <a:pt x="2395" y="3369"/>
                    <a:pt x="2583" y="3181"/>
                    <a:pt x="2814" y="3181"/>
                  </a:cubicBezTo>
                  <a:close/>
                  <a:moveTo>
                    <a:pt x="5480" y="2043"/>
                  </a:moveTo>
                  <a:cubicBezTo>
                    <a:pt x="5504" y="2043"/>
                    <a:pt x="5528" y="2052"/>
                    <a:pt x="5548" y="2070"/>
                  </a:cubicBezTo>
                  <a:lnTo>
                    <a:pt x="5738" y="2242"/>
                  </a:lnTo>
                  <a:cubicBezTo>
                    <a:pt x="6083" y="2553"/>
                    <a:pt x="6527" y="2727"/>
                    <a:pt x="6989" y="2727"/>
                  </a:cubicBezTo>
                  <a:lnTo>
                    <a:pt x="7671" y="2727"/>
                  </a:lnTo>
                  <a:lnTo>
                    <a:pt x="7671" y="4179"/>
                  </a:lnTo>
                  <a:cubicBezTo>
                    <a:pt x="7673" y="4793"/>
                    <a:pt x="7360" y="5352"/>
                    <a:pt x="6838" y="5678"/>
                  </a:cubicBezTo>
                  <a:lnTo>
                    <a:pt x="6697" y="5765"/>
                  </a:lnTo>
                  <a:cubicBezTo>
                    <a:pt x="6322" y="5996"/>
                    <a:pt x="5902" y="6111"/>
                    <a:pt x="5481" y="6111"/>
                  </a:cubicBezTo>
                  <a:cubicBezTo>
                    <a:pt x="5060" y="6111"/>
                    <a:pt x="4639" y="5996"/>
                    <a:pt x="4264" y="5765"/>
                  </a:cubicBezTo>
                  <a:lnTo>
                    <a:pt x="4126" y="5678"/>
                  </a:lnTo>
                  <a:cubicBezTo>
                    <a:pt x="3603" y="5356"/>
                    <a:pt x="3290" y="4796"/>
                    <a:pt x="3290" y="4179"/>
                  </a:cubicBezTo>
                  <a:lnTo>
                    <a:pt x="3290" y="2727"/>
                  </a:lnTo>
                  <a:lnTo>
                    <a:pt x="3971" y="2727"/>
                  </a:lnTo>
                  <a:cubicBezTo>
                    <a:pt x="4437" y="2727"/>
                    <a:pt x="4881" y="2557"/>
                    <a:pt x="5222" y="2242"/>
                  </a:cubicBezTo>
                  <a:lnTo>
                    <a:pt x="5414" y="2070"/>
                  </a:lnTo>
                  <a:cubicBezTo>
                    <a:pt x="5433" y="2052"/>
                    <a:pt x="5456" y="2043"/>
                    <a:pt x="5480" y="2043"/>
                  </a:cubicBezTo>
                  <a:close/>
                  <a:moveTo>
                    <a:pt x="6411" y="6273"/>
                  </a:moveTo>
                  <a:lnTo>
                    <a:pt x="6411" y="7112"/>
                  </a:lnTo>
                  <a:cubicBezTo>
                    <a:pt x="6411" y="7626"/>
                    <a:pt x="5994" y="8041"/>
                    <a:pt x="5482" y="8041"/>
                  </a:cubicBezTo>
                  <a:cubicBezTo>
                    <a:pt x="4972" y="8041"/>
                    <a:pt x="4554" y="7624"/>
                    <a:pt x="4554" y="7112"/>
                  </a:cubicBezTo>
                  <a:lnTo>
                    <a:pt x="4554" y="6273"/>
                  </a:lnTo>
                  <a:cubicBezTo>
                    <a:pt x="4849" y="6383"/>
                    <a:pt x="5165" y="6442"/>
                    <a:pt x="5482" y="6442"/>
                  </a:cubicBezTo>
                  <a:cubicBezTo>
                    <a:pt x="5802" y="6442"/>
                    <a:pt x="6116" y="6383"/>
                    <a:pt x="6411" y="6273"/>
                  </a:cubicBezTo>
                  <a:close/>
                  <a:moveTo>
                    <a:pt x="6744" y="7073"/>
                  </a:moveTo>
                  <a:lnTo>
                    <a:pt x="7067" y="7195"/>
                  </a:lnTo>
                  <a:cubicBezTo>
                    <a:pt x="7026" y="8034"/>
                    <a:pt x="6331" y="8706"/>
                    <a:pt x="5480" y="8706"/>
                  </a:cubicBezTo>
                  <a:cubicBezTo>
                    <a:pt x="4629" y="8706"/>
                    <a:pt x="3934" y="8034"/>
                    <a:pt x="3895" y="7195"/>
                  </a:cubicBezTo>
                  <a:lnTo>
                    <a:pt x="4216" y="7073"/>
                  </a:lnTo>
                  <a:lnTo>
                    <a:pt x="4216" y="7112"/>
                  </a:lnTo>
                  <a:cubicBezTo>
                    <a:pt x="4216" y="7809"/>
                    <a:pt x="4783" y="8374"/>
                    <a:pt x="5478" y="8374"/>
                  </a:cubicBezTo>
                  <a:cubicBezTo>
                    <a:pt x="6173" y="8374"/>
                    <a:pt x="6740" y="7809"/>
                    <a:pt x="6740" y="7112"/>
                  </a:cubicBezTo>
                  <a:lnTo>
                    <a:pt x="6740" y="7073"/>
                  </a:lnTo>
                  <a:close/>
                  <a:moveTo>
                    <a:pt x="7918" y="0"/>
                  </a:moveTo>
                  <a:cubicBezTo>
                    <a:pt x="7803" y="0"/>
                    <a:pt x="7690" y="44"/>
                    <a:pt x="7604" y="122"/>
                  </a:cubicBezTo>
                  <a:lnTo>
                    <a:pt x="7535" y="184"/>
                  </a:lnTo>
                  <a:cubicBezTo>
                    <a:pt x="7504" y="145"/>
                    <a:pt x="7471" y="109"/>
                    <a:pt x="7435" y="74"/>
                  </a:cubicBezTo>
                  <a:cubicBezTo>
                    <a:pt x="7403" y="41"/>
                    <a:pt x="7360" y="24"/>
                    <a:pt x="7317" y="24"/>
                  </a:cubicBezTo>
                  <a:cubicBezTo>
                    <a:pt x="7274" y="24"/>
                    <a:pt x="7231" y="40"/>
                    <a:pt x="7199" y="72"/>
                  </a:cubicBezTo>
                  <a:cubicBezTo>
                    <a:pt x="7133" y="136"/>
                    <a:pt x="7133" y="243"/>
                    <a:pt x="7197" y="308"/>
                  </a:cubicBezTo>
                  <a:cubicBezTo>
                    <a:pt x="7501" y="619"/>
                    <a:pt x="7670" y="1028"/>
                    <a:pt x="7670" y="1464"/>
                  </a:cubicBezTo>
                  <a:lnTo>
                    <a:pt x="7670" y="2391"/>
                  </a:lnTo>
                  <a:lnTo>
                    <a:pt x="6989" y="2391"/>
                  </a:lnTo>
                  <a:cubicBezTo>
                    <a:pt x="6609" y="2391"/>
                    <a:pt x="6242" y="2251"/>
                    <a:pt x="5960" y="1993"/>
                  </a:cubicBezTo>
                  <a:lnTo>
                    <a:pt x="5768" y="1821"/>
                  </a:lnTo>
                  <a:cubicBezTo>
                    <a:pt x="5685" y="1745"/>
                    <a:pt x="5582" y="1708"/>
                    <a:pt x="5478" y="1708"/>
                  </a:cubicBezTo>
                  <a:cubicBezTo>
                    <a:pt x="5374" y="1708"/>
                    <a:pt x="5270" y="1745"/>
                    <a:pt x="5187" y="1821"/>
                  </a:cubicBezTo>
                  <a:lnTo>
                    <a:pt x="4995" y="1993"/>
                  </a:lnTo>
                  <a:cubicBezTo>
                    <a:pt x="4714" y="2249"/>
                    <a:pt x="4350" y="2391"/>
                    <a:pt x="3967" y="2391"/>
                  </a:cubicBezTo>
                  <a:lnTo>
                    <a:pt x="3285" y="2391"/>
                  </a:lnTo>
                  <a:lnTo>
                    <a:pt x="3285" y="1464"/>
                  </a:lnTo>
                  <a:cubicBezTo>
                    <a:pt x="3285" y="1028"/>
                    <a:pt x="3454" y="619"/>
                    <a:pt x="3758" y="308"/>
                  </a:cubicBezTo>
                  <a:cubicBezTo>
                    <a:pt x="3822" y="241"/>
                    <a:pt x="3822" y="136"/>
                    <a:pt x="3756" y="72"/>
                  </a:cubicBezTo>
                  <a:cubicBezTo>
                    <a:pt x="3722" y="40"/>
                    <a:pt x="3680" y="24"/>
                    <a:pt x="3638" y="24"/>
                  </a:cubicBezTo>
                  <a:cubicBezTo>
                    <a:pt x="3595" y="24"/>
                    <a:pt x="3553" y="41"/>
                    <a:pt x="3520" y="74"/>
                  </a:cubicBezTo>
                  <a:cubicBezTo>
                    <a:pt x="3488" y="109"/>
                    <a:pt x="3454" y="145"/>
                    <a:pt x="3422" y="184"/>
                  </a:cubicBezTo>
                  <a:lnTo>
                    <a:pt x="3354" y="122"/>
                  </a:lnTo>
                  <a:cubicBezTo>
                    <a:pt x="3268" y="43"/>
                    <a:pt x="3155" y="1"/>
                    <a:pt x="3037" y="1"/>
                  </a:cubicBezTo>
                  <a:cubicBezTo>
                    <a:pt x="3022" y="1"/>
                    <a:pt x="3007" y="1"/>
                    <a:pt x="2992" y="3"/>
                  </a:cubicBezTo>
                  <a:cubicBezTo>
                    <a:pt x="2860" y="19"/>
                    <a:pt x="2741" y="88"/>
                    <a:pt x="2665" y="196"/>
                  </a:cubicBezTo>
                  <a:cubicBezTo>
                    <a:pt x="2645" y="223"/>
                    <a:pt x="2627" y="252"/>
                    <a:pt x="2610" y="282"/>
                  </a:cubicBezTo>
                  <a:cubicBezTo>
                    <a:pt x="2304" y="126"/>
                    <a:pt x="1971" y="47"/>
                    <a:pt x="1634" y="47"/>
                  </a:cubicBezTo>
                  <a:cubicBezTo>
                    <a:pt x="1405" y="47"/>
                    <a:pt x="1174" y="84"/>
                    <a:pt x="950" y="159"/>
                  </a:cubicBezTo>
                  <a:lnTo>
                    <a:pt x="406" y="340"/>
                  </a:lnTo>
                  <a:cubicBezTo>
                    <a:pt x="239" y="397"/>
                    <a:pt x="112" y="523"/>
                    <a:pt x="57" y="690"/>
                  </a:cubicBezTo>
                  <a:cubicBezTo>
                    <a:pt x="0" y="856"/>
                    <a:pt x="25" y="1034"/>
                    <a:pt x="125" y="1179"/>
                  </a:cubicBezTo>
                  <a:lnTo>
                    <a:pt x="230" y="1332"/>
                  </a:lnTo>
                  <a:cubicBezTo>
                    <a:pt x="262" y="1379"/>
                    <a:pt x="315" y="1404"/>
                    <a:pt x="368" y="1404"/>
                  </a:cubicBezTo>
                  <a:cubicBezTo>
                    <a:pt x="400" y="1404"/>
                    <a:pt x="433" y="1395"/>
                    <a:pt x="461" y="1375"/>
                  </a:cubicBezTo>
                  <a:cubicBezTo>
                    <a:pt x="537" y="1323"/>
                    <a:pt x="557" y="1218"/>
                    <a:pt x="503" y="1144"/>
                  </a:cubicBezTo>
                  <a:lnTo>
                    <a:pt x="399" y="989"/>
                  </a:lnTo>
                  <a:cubicBezTo>
                    <a:pt x="360" y="932"/>
                    <a:pt x="351" y="861"/>
                    <a:pt x="372" y="797"/>
                  </a:cubicBezTo>
                  <a:cubicBezTo>
                    <a:pt x="395" y="730"/>
                    <a:pt x="445" y="682"/>
                    <a:pt x="511" y="659"/>
                  </a:cubicBezTo>
                  <a:lnTo>
                    <a:pt x="1054" y="477"/>
                  </a:lnTo>
                  <a:cubicBezTo>
                    <a:pt x="1245" y="413"/>
                    <a:pt x="1441" y="382"/>
                    <a:pt x="1636" y="382"/>
                  </a:cubicBezTo>
                  <a:cubicBezTo>
                    <a:pt x="1919" y="382"/>
                    <a:pt x="2200" y="448"/>
                    <a:pt x="2457" y="579"/>
                  </a:cubicBezTo>
                  <a:cubicBezTo>
                    <a:pt x="2364" y="802"/>
                    <a:pt x="2318" y="1042"/>
                    <a:pt x="2316" y="1286"/>
                  </a:cubicBezTo>
                  <a:cubicBezTo>
                    <a:pt x="2050" y="1318"/>
                    <a:pt x="1804" y="1464"/>
                    <a:pt x="1652" y="1695"/>
                  </a:cubicBezTo>
                  <a:lnTo>
                    <a:pt x="1453" y="1991"/>
                  </a:lnTo>
                  <a:cubicBezTo>
                    <a:pt x="1410" y="2054"/>
                    <a:pt x="1346" y="2089"/>
                    <a:pt x="1269" y="2089"/>
                  </a:cubicBezTo>
                  <a:lnTo>
                    <a:pt x="1268" y="2089"/>
                  </a:lnTo>
                  <a:cubicBezTo>
                    <a:pt x="1195" y="2089"/>
                    <a:pt x="1127" y="2054"/>
                    <a:pt x="1088" y="1993"/>
                  </a:cubicBezTo>
                  <a:lnTo>
                    <a:pt x="880" y="1695"/>
                  </a:lnTo>
                  <a:cubicBezTo>
                    <a:pt x="850" y="1647"/>
                    <a:pt x="798" y="1622"/>
                    <a:pt x="745" y="1622"/>
                  </a:cubicBezTo>
                  <a:cubicBezTo>
                    <a:pt x="712" y="1622"/>
                    <a:pt x="678" y="1632"/>
                    <a:pt x="649" y="1652"/>
                  </a:cubicBezTo>
                  <a:cubicBezTo>
                    <a:pt x="575" y="1704"/>
                    <a:pt x="555" y="1807"/>
                    <a:pt x="608" y="1883"/>
                  </a:cubicBezTo>
                  <a:lnTo>
                    <a:pt x="815" y="2183"/>
                  </a:lnTo>
                  <a:cubicBezTo>
                    <a:pt x="916" y="2335"/>
                    <a:pt x="1088" y="2423"/>
                    <a:pt x="1269" y="2423"/>
                  </a:cubicBezTo>
                  <a:lnTo>
                    <a:pt x="1271" y="2423"/>
                  </a:lnTo>
                  <a:cubicBezTo>
                    <a:pt x="1456" y="2423"/>
                    <a:pt x="1625" y="2329"/>
                    <a:pt x="1728" y="2178"/>
                  </a:cubicBezTo>
                  <a:lnTo>
                    <a:pt x="1927" y="1881"/>
                  </a:lnTo>
                  <a:cubicBezTo>
                    <a:pt x="2023" y="1736"/>
                    <a:pt x="2172" y="1645"/>
                    <a:pt x="2338" y="1620"/>
                  </a:cubicBezTo>
                  <a:cubicBezTo>
                    <a:pt x="2377" y="1812"/>
                    <a:pt x="2528" y="1961"/>
                    <a:pt x="2725" y="1990"/>
                  </a:cubicBezTo>
                  <a:lnTo>
                    <a:pt x="2949" y="2023"/>
                  </a:lnTo>
                  <a:lnTo>
                    <a:pt x="2949" y="2846"/>
                  </a:lnTo>
                  <a:lnTo>
                    <a:pt x="2807" y="2846"/>
                  </a:lnTo>
                  <a:cubicBezTo>
                    <a:pt x="2391" y="2846"/>
                    <a:pt x="2053" y="3184"/>
                    <a:pt x="2053" y="3600"/>
                  </a:cubicBezTo>
                  <a:cubicBezTo>
                    <a:pt x="2053" y="4016"/>
                    <a:pt x="2391" y="4354"/>
                    <a:pt x="2807" y="4354"/>
                  </a:cubicBezTo>
                  <a:lnTo>
                    <a:pt x="2958" y="4354"/>
                  </a:lnTo>
                  <a:cubicBezTo>
                    <a:pt x="3011" y="5015"/>
                    <a:pt x="3372" y="5607"/>
                    <a:pt x="3944" y="5960"/>
                  </a:cubicBezTo>
                  <a:lnTo>
                    <a:pt x="4085" y="6046"/>
                  </a:lnTo>
                  <a:cubicBezTo>
                    <a:pt x="4127" y="6072"/>
                    <a:pt x="4172" y="6097"/>
                    <a:pt x="4213" y="6122"/>
                  </a:cubicBezTo>
                  <a:lnTo>
                    <a:pt x="4213" y="6717"/>
                  </a:lnTo>
                  <a:lnTo>
                    <a:pt x="2355" y="7418"/>
                  </a:lnTo>
                  <a:cubicBezTo>
                    <a:pt x="1669" y="7677"/>
                    <a:pt x="1161" y="8285"/>
                    <a:pt x="1028" y="9008"/>
                  </a:cubicBezTo>
                  <a:lnTo>
                    <a:pt x="939" y="9494"/>
                  </a:lnTo>
                  <a:cubicBezTo>
                    <a:pt x="905" y="9675"/>
                    <a:pt x="955" y="9856"/>
                    <a:pt x="1070" y="9997"/>
                  </a:cubicBezTo>
                  <a:cubicBezTo>
                    <a:pt x="1186" y="10137"/>
                    <a:pt x="1357" y="10217"/>
                    <a:pt x="1538" y="10217"/>
                  </a:cubicBezTo>
                  <a:lnTo>
                    <a:pt x="9415" y="10217"/>
                  </a:lnTo>
                  <a:cubicBezTo>
                    <a:pt x="9596" y="10217"/>
                    <a:pt x="9767" y="10137"/>
                    <a:pt x="9882" y="9997"/>
                  </a:cubicBezTo>
                  <a:cubicBezTo>
                    <a:pt x="9998" y="9856"/>
                    <a:pt x="10048" y="9675"/>
                    <a:pt x="10014" y="9494"/>
                  </a:cubicBezTo>
                  <a:lnTo>
                    <a:pt x="9925" y="9008"/>
                  </a:lnTo>
                  <a:cubicBezTo>
                    <a:pt x="9833" y="8495"/>
                    <a:pt x="9552" y="8040"/>
                    <a:pt x="9140" y="7722"/>
                  </a:cubicBezTo>
                  <a:cubicBezTo>
                    <a:pt x="9108" y="7699"/>
                    <a:pt x="9072" y="7687"/>
                    <a:pt x="9037" y="7687"/>
                  </a:cubicBezTo>
                  <a:cubicBezTo>
                    <a:pt x="8987" y="7687"/>
                    <a:pt x="8938" y="7709"/>
                    <a:pt x="8905" y="7752"/>
                  </a:cubicBezTo>
                  <a:cubicBezTo>
                    <a:pt x="8850" y="7826"/>
                    <a:pt x="8864" y="7930"/>
                    <a:pt x="8937" y="7986"/>
                  </a:cubicBezTo>
                  <a:cubicBezTo>
                    <a:pt x="9283" y="8255"/>
                    <a:pt x="9518" y="8639"/>
                    <a:pt x="9598" y="9071"/>
                  </a:cubicBezTo>
                  <a:lnTo>
                    <a:pt x="9687" y="9556"/>
                  </a:lnTo>
                  <a:cubicBezTo>
                    <a:pt x="9703" y="9639"/>
                    <a:pt x="9682" y="9721"/>
                    <a:pt x="9628" y="9785"/>
                  </a:cubicBezTo>
                  <a:cubicBezTo>
                    <a:pt x="9575" y="9849"/>
                    <a:pt x="9497" y="9885"/>
                    <a:pt x="9415" y="9885"/>
                  </a:cubicBezTo>
                  <a:lnTo>
                    <a:pt x="8263" y="9885"/>
                  </a:lnTo>
                  <a:lnTo>
                    <a:pt x="8139" y="9328"/>
                  </a:lnTo>
                  <a:cubicBezTo>
                    <a:pt x="8122" y="9251"/>
                    <a:pt x="8052" y="9197"/>
                    <a:pt x="7975" y="9197"/>
                  </a:cubicBezTo>
                  <a:cubicBezTo>
                    <a:pt x="7963" y="9197"/>
                    <a:pt x="7952" y="9198"/>
                    <a:pt x="7940" y="9200"/>
                  </a:cubicBezTo>
                  <a:cubicBezTo>
                    <a:pt x="7851" y="9222"/>
                    <a:pt x="7792" y="9310"/>
                    <a:pt x="7812" y="9401"/>
                  </a:cubicBezTo>
                  <a:lnTo>
                    <a:pt x="7922" y="9885"/>
                  </a:lnTo>
                  <a:lnTo>
                    <a:pt x="3031" y="9885"/>
                  </a:lnTo>
                  <a:lnTo>
                    <a:pt x="3141" y="9401"/>
                  </a:lnTo>
                  <a:cubicBezTo>
                    <a:pt x="3161" y="9312"/>
                    <a:pt x="3105" y="9222"/>
                    <a:pt x="3013" y="9200"/>
                  </a:cubicBezTo>
                  <a:cubicBezTo>
                    <a:pt x="3001" y="9198"/>
                    <a:pt x="2989" y="9196"/>
                    <a:pt x="2977" y="9196"/>
                  </a:cubicBezTo>
                  <a:cubicBezTo>
                    <a:pt x="2901" y="9196"/>
                    <a:pt x="2831" y="9248"/>
                    <a:pt x="2814" y="9328"/>
                  </a:cubicBezTo>
                  <a:lnTo>
                    <a:pt x="2690" y="9885"/>
                  </a:lnTo>
                  <a:lnTo>
                    <a:pt x="1538" y="9885"/>
                  </a:lnTo>
                  <a:cubicBezTo>
                    <a:pt x="1456" y="9885"/>
                    <a:pt x="1378" y="9849"/>
                    <a:pt x="1325" y="9785"/>
                  </a:cubicBezTo>
                  <a:cubicBezTo>
                    <a:pt x="1271" y="9721"/>
                    <a:pt x="1250" y="9639"/>
                    <a:pt x="1266" y="9556"/>
                  </a:cubicBezTo>
                  <a:lnTo>
                    <a:pt x="1355" y="9071"/>
                  </a:lnTo>
                  <a:cubicBezTo>
                    <a:pt x="1465" y="8461"/>
                    <a:pt x="1893" y="7951"/>
                    <a:pt x="2471" y="7732"/>
                  </a:cubicBezTo>
                  <a:lnTo>
                    <a:pt x="3564" y="7322"/>
                  </a:lnTo>
                  <a:cubicBezTo>
                    <a:pt x="3665" y="8289"/>
                    <a:pt x="4485" y="9044"/>
                    <a:pt x="5475" y="9044"/>
                  </a:cubicBezTo>
                  <a:cubicBezTo>
                    <a:pt x="6466" y="9044"/>
                    <a:pt x="7286" y="8289"/>
                    <a:pt x="7385" y="7322"/>
                  </a:cubicBezTo>
                  <a:lnTo>
                    <a:pt x="8336" y="7679"/>
                  </a:lnTo>
                  <a:cubicBezTo>
                    <a:pt x="8356" y="7687"/>
                    <a:pt x="8376" y="7690"/>
                    <a:pt x="8396" y="7690"/>
                  </a:cubicBezTo>
                  <a:cubicBezTo>
                    <a:pt x="8464" y="7690"/>
                    <a:pt x="8527" y="7648"/>
                    <a:pt x="8553" y="7581"/>
                  </a:cubicBezTo>
                  <a:cubicBezTo>
                    <a:pt x="8585" y="7494"/>
                    <a:pt x="8541" y="7400"/>
                    <a:pt x="8455" y="7366"/>
                  </a:cubicBezTo>
                  <a:lnTo>
                    <a:pt x="6737" y="6719"/>
                  </a:lnTo>
                  <a:lnTo>
                    <a:pt x="6737" y="6124"/>
                  </a:lnTo>
                  <a:cubicBezTo>
                    <a:pt x="6781" y="6099"/>
                    <a:pt x="6824" y="6076"/>
                    <a:pt x="6866" y="6049"/>
                  </a:cubicBezTo>
                  <a:lnTo>
                    <a:pt x="7007" y="5962"/>
                  </a:lnTo>
                  <a:cubicBezTo>
                    <a:pt x="7579" y="5608"/>
                    <a:pt x="7940" y="5018"/>
                    <a:pt x="7993" y="4355"/>
                  </a:cubicBezTo>
                  <a:lnTo>
                    <a:pt x="8144" y="4355"/>
                  </a:lnTo>
                  <a:cubicBezTo>
                    <a:pt x="8558" y="4355"/>
                    <a:pt x="8896" y="4018"/>
                    <a:pt x="8896" y="3602"/>
                  </a:cubicBezTo>
                  <a:cubicBezTo>
                    <a:pt x="8896" y="3188"/>
                    <a:pt x="8558" y="2850"/>
                    <a:pt x="8144" y="2850"/>
                  </a:cubicBezTo>
                  <a:lnTo>
                    <a:pt x="7998" y="2850"/>
                  </a:lnTo>
                  <a:lnTo>
                    <a:pt x="7998" y="2025"/>
                  </a:lnTo>
                  <a:lnTo>
                    <a:pt x="8224" y="1991"/>
                  </a:lnTo>
                  <a:cubicBezTo>
                    <a:pt x="8421" y="1963"/>
                    <a:pt x="8573" y="1814"/>
                    <a:pt x="8610" y="1624"/>
                  </a:cubicBezTo>
                  <a:cubicBezTo>
                    <a:pt x="8775" y="1647"/>
                    <a:pt x="8926" y="1741"/>
                    <a:pt x="9020" y="1885"/>
                  </a:cubicBezTo>
                  <a:lnTo>
                    <a:pt x="9221" y="2183"/>
                  </a:lnTo>
                  <a:cubicBezTo>
                    <a:pt x="9323" y="2336"/>
                    <a:pt x="9495" y="2427"/>
                    <a:pt x="9676" y="2427"/>
                  </a:cubicBezTo>
                  <a:lnTo>
                    <a:pt x="9678" y="2427"/>
                  </a:lnTo>
                  <a:cubicBezTo>
                    <a:pt x="9861" y="2427"/>
                    <a:pt x="10032" y="2338"/>
                    <a:pt x="10135" y="2187"/>
                  </a:cubicBezTo>
                  <a:lnTo>
                    <a:pt x="10823" y="1181"/>
                  </a:lnTo>
                  <a:cubicBezTo>
                    <a:pt x="10933" y="1034"/>
                    <a:pt x="10956" y="854"/>
                    <a:pt x="10901" y="690"/>
                  </a:cubicBezTo>
                  <a:cubicBezTo>
                    <a:pt x="10846" y="523"/>
                    <a:pt x="10718" y="397"/>
                    <a:pt x="10552" y="340"/>
                  </a:cubicBezTo>
                  <a:lnTo>
                    <a:pt x="10007" y="159"/>
                  </a:lnTo>
                  <a:cubicBezTo>
                    <a:pt x="9784" y="84"/>
                    <a:pt x="9553" y="47"/>
                    <a:pt x="9324" y="47"/>
                  </a:cubicBezTo>
                  <a:cubicBezTo>
                    <a:pt x="8987" y="47"/>
                    <a:pt x="8653" y="126"/>
                    <a:pt x="8349" y="282"/>
                  </a:cubicBezTo>
                  <a:cubicBezTo>
                    <a:pt x="8331" y="252"/>
                    <a:pt x="8313" y="223"/>
                    <a:pt x="8292" y="196"/>
                  </a:cubicBezTo>
                  <a:cubicBezTo>
                    <a:pt x="8217" y="88"/>
                    <a:pt x="8096" y="19"/>
                    <a:pt x="7966" y="3"/>
                  </a:cubicBezTo>
                  <a:cubicBezTo>
                    <a:pt x="7950" y="1"/>
                    <a:pt x="7934" y="0"/>
                    <a:pt x="7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78"/>
            <p:cNvSpPr/>
            <p:nvPr/>
          </p:nvSpPr>
          <p:spPr>
            <a:xfrm>
              <a:off x="7095456" y="2817034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7" y="1"/>
                  </a:moveTo>
                  <a:cubicBezTo>
                    <a:pt x="84" y="1"/>
                    <a:pt x="0" y="86"/>
                    <a:pt x="0" y="188"/>
                  </a:cubicBezTo>
                  <a:cubicBezTo>
                    <a:pt x="0" y="291"/>
                    <a:pt x="84" y="374"/>
                    <a:pt x="187" y="374"/>
                  </a:cubicBezTo>
                  <a:cubicBezTo>
                    <a:pt x="290" y="374"/>
                    <a:pt x="374" y="291"/>
                    <a:pt x="374" y="188"/>
                  </a:cubicBezTo>
                  <a:cubicBezTo>
                    <a:pt x="374" y="86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78"/>
            <p:cNvSpPr/>
            <p:nvPr/>
          </p:nvSpPr>
          <p:spPr>
            <a:xfrm>
              <a:off x="7083567" y="2801085"/>
              <a:ext cx="31951" cy="9643"/>
            </a:xfrm>
            <a:custGeom>
              <a:avLst/>
              <a:gdLst/>
              <a:ahLst/>
              <a:cxnLst/>
              <a:rect l="l" t="t" r="r" b="b"/>
              <a:pathLst>
                <a:path w="1110" h="335" extrusionOk="0">
                  <a:moveTo>
                    <a:pt x="168" y="0"/>
                  </a:moveTo>
                  <a:cubicBezTo>
                    <a:pt x="76" y="0"/>
                    <a:pt x="1" y="77"/>
                    <a:pt x="1" y="167"/>
                  </a:cubicBezTo>
                  <a:cubicBezTo>
                    <a:pt x="1" y="258"/>
                    <a:pt x="76" y="335"/>
                    <a:pt x="168" y="335"/>
                  </a:cubicBezTo>
                  <a:lnTo>
                    <a:pt x="943" y="335"/>
                  </a:lnTo>
                  <a:cubicBezTo>
                    <a:pt x="1035" y="335"/>
                    <a:pt x="1110" y="258"/>
                    <a:pt x="1110" y="167"/>
                  </a:cubicBezTo>
                  <a:cubicBezTo>
                    <a:pt x="1110" y="77"/>
                    <a:pt x="1034" y="0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78"/>
            <p:cNvSpPr/>
            <p:nvPr/>
          </p:nvSpPr>
          <p:spPr>
            <a:xfrm>
              <a:off x="7150153" y="2817034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7" y="1"/>
                  </a:moveTo>
                  <a:cubicBezTo>
                    <a:pt x="84" y="1"/>
                    <a:pt x="0" y="86"/>
                    <a:pt x="0" y="188"/>
                  </a:cubicBezTo>
                  <a:cubicBezTo>
                    <a:pt x="0" y="291"/>
                    <a:pt x="84" y="374"/>
                    <a:pt x="187" y="374"/>
                  </a:cubicBezTo>
                  <a:cubicBezTo>
                    <a:pt x="290" y="374"/>
                    <a:pt x="373" y="291"/>
                    <a:pt x="373" y="188"/>
                  </a:cubicBezTo>
                  <a:cubicBezTo>
                    <a:pt x="373" y="86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78"/>
            <p:cNvSpPr/>
            <p:nvPr/>
          </p:nvSpPr>
          <p:spPr>
            <a:xfrm>
              <a:off x="7140883" y="2801085"/>
              <a:ext cx="31951" cy="9643"/>
            </a:xfrm>
            <a:custGeom>
              <a:avLst/>
              <a:gdLst/>
              <a:ahLst/>
              <a:cxnLst/>
              <a:rect l="l" t="t" r="r" b="b"/>
              <a:pathLst>
                <a:path w="1110" h="335" extrusionOk="0">
                  <a:moveTo>
                    <a:pt x="168" y="0"/>
                  </a:moveTo>
                  <a:cubicBezTo>
                    <a:pt x="75" y="0"/>
                    <a:pt x="1" y="77"/>
                    <a:pt x="1" y="167"/>
                  </a:cubicBezTo>
                  <a:cubicBezTo>
                    <a:pt x="1" y="258"/>
                    <a:pt x="75" y="335"/>
                    <a:pt x="168" y="335"/>
                  </a:cubicBezTo>
                  <a:lnTo>
                    <a:pt x="943" y="335"/>
                  </a:lnTo>
                  <a:cubicBezTo>
                    <a:pt x="1033" y="335"/>
                    <a:pt x="1110" y="258"/>
                    <a:pt x="1110" y="167"/>
                  </a:cubicBezTo>
                  <a:cubicBezTo>
                    <a:pt x="1110" y="77"/>
                    <a:pt x="1033" y="0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78"/>
            <p:cNvSpPr/>
            <p:nvPr/>
          </p:nvSpPr>
          <p:spPr>
            <a:xfrm>
              <a:off x="7111059" y="2850284"/>
              <a:ext cx="33275" cy="11399"/>
            </a:xfrm>
            <a:custGeom>
              <a:avLst/>
              <a:gdLst/>
              <a:ahLst/>
              <a:cxnLst/>
              <a:rect l="l" t="t" r="r" b="b"/>
              <a:pathLst>
                <a:path w="1156" h="396" extrusionOk="0">
                  <a:moveTo>
                    <a:pt x="185" y="0"/>
                  </a:moveTo>
                  <a:cubicBezTo>
                    <a:pt x="112" y="0"/>
                    <a:pt x="46" y="50"/>
                    <a:pt x="25" y="124"/>
                  </a:cubicBezTo>
                  <a:cubicBezTo>
                    <a:pt x="0" y="213"/>
                    <a:pt x="54" y="305"/>
                    <a:pt x="143" y="328"/>
                  </a:cubicBezTo>
                  <a:lnTo>
                    <a:pt x="205" y="346"/>
                  </a:lnTo>
                  <a:cubicBezTo>
                    <a:pt x="327" y="380"/>
                    <a:pt x="452" y="396"/>
                    <a:pt x="578" y="396"/>
                  </a:cubicBezTo>
                  <a:cubicBezTo>
                    <a:pt x="702" y="396"/>
                    <a:pt x="829" y="380"/>
                    <a:pt x="951" y="346"/>
                  </a:cubicBezTo>
                  <a:lnTo>
                    <a:pt x="1013" y="328"/>
                  </a:lnTo>
                  <a:cubicBezTo>
                    <a:pt x="1102" y="305"/>
                    <a:pt x="1156" y="213"/>
                    <a:pt x="1131" y="124"/>
                  </a:cubicBezTo>
                  <a:cubicBezTo>
                    <a:pt x="1110" y="49"/>
                    <a:pt x="1041" y="2"/>
                    <a:pt x="966" y="2"/>
                  </a:cubicBezTo>
                  <a:cubicBezTo>
                    <a:pt x="952" y="2"/>
                    <a:pt x="938" y="3"/>
                    <a:pt x="925" y="7"/>
                  </a:cubicBezTo>
                  <a:lnTo>
                    <a:pt x="862" y="24"/>
                  </a:lnTo>
                  <a:cubicBezTo>
                    <a:pt x="769" y="50"/>
                    <a:pt x="673" y="63"/>
                    <a:pt x="577" y="63"/>
                  </a:cubicBezTo>
                  <a:cubicBezTo>
                    <a:pt x="481" y="63"/>
                    <a:pt x="385" y="50"/>
                    <a:pt x="292" y="24"/>
                  </a:cubicBezTo>
                  <a:lnTo>
                    <a:pt x="230" y="7"/>
                  </a:lnTo>
                  <a:cubicBezTo>
                    <a:pt x="215" y="2"/>
                    <a:pt x="200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78"/>
            <p:cNvSpPr/>
            <p:nvPr/>
          </p:nvSpPr>
          <p:spPr>
            <a:xfrm>
              <a:off x="7086244" y="2676290"/>
              <a:ext cx="83678" cy="38255"/>
            </a:xfrm>
            <a:custGeom>
              <a:avLst/>
              <a:gdLst/>
              <a:ahLst/>
              <a:cxnLst/>
              <a:rect l="l" t="t" r="r" b="b"/>
              <a:pathLst>
                <a:path w="2907" h="1329" extrusionOk="0">
                  <a:moveTo>
                    <a:pt x="1532" y="406"/>
                  </a:moveTo>
                  <a:cubicBezTo>
                    <a:pt x="1675" y="406"/>
                    <a:pt x="1792" y="521"/>
                    <a:pt x="1792" y="665"/>
                  </a:cubicBezTo>
                  <a:cubicBezTo>
                    <a:pt x="1792" y="807"/>
                    <a:pt x="1676" y="925"/>
                    <a:pt x="1532" y="925"/>
                  </a:cubicBezTo>
                  <a:lnTo>
                    <a:pt x="1385" y="925"/>
                  </a:lnTo>
                  <a:cubicBezTo>
                    <a:pt x="1243" y="925"/>
                    <a:pt x="1125" y="809"/>
                    <a:pt x="1125" y="665"/>
                  </a:cubicBezTo>
                  <a:cubicBezTo>
                    <a:pt x="1125" y="521"/>
                    <a:pt x="1241" y="406"/>
                    <a:pt x="1385" y="406"/>
                  </a:cubicBezTo>
                  <a:close/>
                  <a:moveTo>
                    <a:pt x="2456" y="332"/>
                  </a:moveTo>
                  <a:cubicBezTo>
                    <a:pt x="2486" y="332"/>
                    <a:pt x="2510" y="345"/>
                    <a:pt x="2521" y="352"/>
                  </a:cubicBezTo>
                  <a:cubicBezTo>
                    <a:pt x="2537" y="363"/>
                    <a:pt x="2576" y="395"/>
                    <a:pt x="2576" y="452"/>
                  </a:cubicBezTo>
                  <a:lnTo>
                    <a:pt x="2576" y="871"/>
                  </a:lnTo>
                  <a:cubicBezTo>
                    <a:pt x="2576" y="930"/>
                    <a:pt x="2538" y="960"/>
                    <a:pt x="2521" y="973"/>
                  </a:cubicBezTo>
                  <a:cubicBezTo>
                    <a:pt x="2510" y="980"/>
                    <a:pt x="2486" y="992"/>
                    <a:pt x="2455" y="992"/>
                  </a:cubicBezTo>
                  <a:cubicBezTo>
                    <a:pt x="2441" y="992"/>
                    <a:pt x="2424" y="989"/>
                    <a:pt x="2407" y="982"/>
                  </a:cubicBezTo>
                  <a:lnTo>
                    <a:pt x="2094" y="843"/>
                  </a:lnTo>
                  <a:cubicBezTo>
                    <a:pt x="2112" y="786"/>
                    <a:pt x="2122" y="726"/>
                    <a:pt x="2122" y="662"/>
                  </a:cubicBezTo>
                  <a:cubicBezTo>
                    <a:pt x="2122" y="596"/>
                    <a:pt x="2112" y="537"/>
                    <a:pt x="2094" y="479"/>
                  </a:cubicBezTo>
                  <a:lnTo>
                    <a:pt x="2407" y="344"/>
                  </a:lnTo>
                  <a:cubicBezTo>
                    <a:pt x="2424" y="335"/>
                    <a:pt x="2441" y="332"/>
                    <a:pt x="2456" y="332"/>
                  </a:cubicBezTo>
                  <a:close/>
                  <a:moveTo>
                    <a:pt x="461" y="335"/>
                  </a:moveTo>
                  <a:cubicBezTo>
                    <a:pt x="477" y="335"/>
                    <a:pt x="493" y="336"/>
                    <a:pt x="510" y="345"/>
                  </a:cubicBezTo>
                  <a:lnTo>
                    <a:pt x="823" y="482"/>
                  </a:lnTo>
                  <a:cubicBezTo>
                    <a:pt x="805" y="541"/>
                    <a:pt x="795" y="601"/>
                    <a:pt x="795" y="665"/>
                  </a:cubicBezTo>
                  <a:cubicBezTo>
                    <a:pt x="795" y="729"/>
                    <a:pt x="805" y="790"/>
                    <a:pt x="823" y="847"/>
                  </a:cubicBezTo>
                  <a:lnTo>
                    <a:pt x="510" y="985"/>
                  </a:lnTo>
                  <a:cubicBezTo>
                    <a:pt x="493" y="993"/>
                    <a:pt x="477" y="996"/>
                    <a:pt x="462" y="996"/>
                  </a:cubicBezTo>
                  <a:cubicBezTo>
                    <a:pt x="431" y="996"/>
                    <a:pt x="407" y="983"/>
                    <a:pt x="397" y="976"/>
                  </a:cubicBezTo>
                  <a:cubicBezTo>
                    <a:pt x="381" y="966"/>
                    <a:pt x="342" y="934"/>
                    <a:pt x="342" y="877"/>
                  </a:cubicBezTo>
                  <a:lnTo>
                    <a:pt x="338" y="454"/>
                  </a:lnTo>
                  <a:cubicBezTo>
                    <a:pt x="338" y="397"/>
                    <a:pt x="377" y="365"/>
                    <a:pt x="395" y="354"/>
                  </a:cubicBezTo>
                  <a:cubicBezTo>
                    <a:pt x="406" y="347"/>
                    <a:pt x="430" y="335"/>
                    <a:pt x="461" y="335"/>
                  </a:cubicBezTo>
                  <a:close/>
                  <a:moveTo>
                    <a:pt x="455" y="1"/>
                  </a:moveTo>
                  <a:cubicBezTo>
                    <a:pt x="368" y="1"/>
                    <a:pt x="283" y="26"/>
                    <a:pt x="208" y="75"/>
                  </a:cubicBezTo>
                  <a:cubicBezTo>
                    <a:pt x="79" y="159"/>
                    <a:pt x="0" y="301"/>
                    <a:pt x="0" y="454"/>
                  </a:cubicBezTo>
                  <a:lnTo>
                    <a:pt x="0" y="875"/>
                  </a:lnTo>
                  <a:cubicBezTo>
                    <a:pt x="6" y="1028"/>
                    <a:pt x="84" y="1170"/>
                    <a:pt x="212" y="1254"/>
                  </a:cubicBezTo>
                  <a:cubicBezTo>
                    <a:pt x="287" y="1303"/>
                    <a:pt x="372" y="1328"/>
                    <a:pt x="459" y="1328"/>
                  </a:cubicBezTo>
                  <a:cubicBezTo>
                    <a:pt x="521" y="1328"/>
                    <a:pt x="583" y="1314"/>
                    <a:pt x="640" y="1289"/>
                  </a:cubicBezTo>
                  <a:lnTo>
                    <a:pt x="1012" y="1126"/>
                  </a:lnTo>
                  <a:cubicBezTo>
                    <a:pt x="1115" y="1207"/>
                    <a:pt x="1243" y="1257"/>
                    <a:pt x="1383" y="1257"/>
                  </a:cubicBezTo>
                  <a:lnTo>
                    <a:pt x="1529" y="1257"/>
                  </a:lnTo>
                  <a:cubicBezTo>
                    <a:pt x="1669" y="1257"/>
                    <a:pt x="1799" y="1207"/>
                    <a:pt x="1900" y="1126"/>
                  </a:cubicBezTo>
                  <a:lnTo>
                    <a:pt x="2272" y="1289"/>
                  </a:lnTo>
                  <a:cubicBezTo>
                    <a:pt x="2329" y="1316"/>
                    <a:pt x="2391" y="1328"/>
                    <a:pt x="2453" y="1328"/>
                  </a:cubicBezTo>
                  <a:cubicBezTo>
                    <a:pt x="2540" y="1328"/>
                    <a:pt x="2627" y="1303"/>
                    <a:pt x="2700" y="1254"/>
                  </a:cubicBezTo>
                  <a:cubicBezTo>
                    <a:pt x="2830" y="1170"/>
                    <a:pt x="2906" y="1028"/>
                    <a:pt x="2906" y="875"/>
                  </a:cubicBezTo>
                  <a:lnTo>
                    <a:pt x="2906" y="454"/>
                  </a:lnTo>
                  <a:cubicBezTo>
                    <a:pt x="2906" y="301"/>
                    <a:pt x="2830" y="159"/>
                    <a:pt x="2700" y="75"/>
                  </a:cubicBezTo>
                  <a:cubicBezTo>
                    <a:pt x="2626" y="26"/>
                    <a:pt x="2541" y="1"/>
                    <a:pt x="2454" y="1"/>
                  </a:cubicBezTo>
                  <a:cubicBezTo>
                    <a:pt x="2392" y="1"/>
                    <a:pt x="2330" y="14"/>
                    <a:pt x="2270" y="40"/>
                  </a:cubicBezTo>
                  <a:lnTo>
                    <a:pt x="1899" y="203"/>
                  </a:lnTo>
                  <a:cubicBezTo>
                    <a:pt x="1795" y="121"/>
                    <a:pt x="1667" y="72"/>
                    <a:pt x="1527" y="72"/>
                  </a:cubicBezTo>
                  <a:lnTo>
                    <a:pt x="1381" y="72"/>
                  </a:lnTo>
                  <a:cubicBezTo>
                    <a:pt x="1241" y="72"/>
                    <a:pt x="1111" y="121"/>
                    <a:pt x="1010" y="203"/>
                  </a:cubicBezTo>
                  <a:lnTo>
                    <a:pt x="638" y="40"/>
                  </a:lnTo>
                  <a:cubicBezTo>
                    <a:pt x="580" y="14"/>
                    <a:pt x="517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2" name="Google Shape;5772;p78"/>
          <p:cNvGrpSpPr/>
          <p:nvPr/>
        </p:nvGrpSpPr>
        <p:grpSpPr>
          <a:xfrm>
            <a:off x="6244056" y="2752375"/>
            <a:ext cx="306898" cy="327581"/>
            <a:chOff x="6244056" y="2676175"/>
            <a:chExt cx="306898" cy="327581"/>
          </a:xfrm>
        </p:grpSpPr>
        <p:sp>
          <p:nvSpPr>
            <p:cNvPr id="5773" name="Google Shape;5773;p78"/>
            <p:cNvSpPr/>
            <p:nvPr/>
          </p:nvSpPr>
          <p:spPr>
            <a:xfrm>
              <a:off x="6248921" y="2681069"/>
              <a:ext cx="255524" cy="317988"/>
            </a:xfrm>
            <a:custGeom>
              <a:avLst/>
              <a:gdLst/>
              <a:ahLst/>
              <a:cxnLst/>
              <a:rect l="l" t="t" r="r" b="b"/>
              <a:pathLst>
                <a:path w="8877" h="11047" extrusionOk="0">
                  <a:moveTo>
                    <a:pt x="4436" y="1"/>
                  </a:moveTo>
                  <a:cubicBezTo>
                    <a:pt x="4263" y="1"/>
                    <a:pt x="4091" y="25"/>
                    <a:pt x="3925" y="73"/>
                  </a:cubicBezTo>
                  <a:lnTo>
                    <a:pt x="679" y="999"/>
                  </a:lnTo>
                  <a:cubicBezTo>
                    <a:pt x="276" y="1114"/>
                    <a:pt x="0" y="1482"/>
                    <a:pt x="0" y="1900"/>
                  </a:cubicBezTo>
                  <a:lnTo>
                    <a:pt x="0" y="6699"/>
                  </a:lnTo>
                  <a:cubicBezTo>
                    <a:pt x="0" y="7715"/>
                    <a:pt x="512" y="8664"/>
                    <a:pt x="1360" y="9226"/>
                  </a:cubicBezTo>
                  <a:lnTo>
                    <a:pt x="3861" y="10875"/>
                  </a:lnTo>
                  <a:cubicBezTo>
                    <a:pt x="4034" y="10989"/>
                    <a:pt x="4234" y="11046"/>
                    <a:pt x="4433" y="11046"/>
                  </a:cubicBezTo>
                  <a:cubicBezTo>
                    <a:pt x="4632" y="11046"/>
                    <a:pt x="4831" y="10990"/>
                    <a:pt x="5004" y="10877"/>
                  </a:cubicBezTo>
                  <a:lnTo>
                    <a:pt x="7517" y="9228"/>
                  </a:lnTo>
                  <a:cubicBezTo>
                    <a:pt x="8366" y="8668"/>
                    <a:pt x="8876" y="7717"/>
                    <a:pt x="8876" y="6700"/>
                  </a:cubicBezTo>
                  <a:lnTo>
                    <a:pt x="8876" y="1902"/>
                  </a:lnTo>
                  <a:cubicBezTo>
                    <a:pt x="8876" y="1484"/>
                    <a:pt x="8599" y="1116"/>
                    <a:pt x="8199" y="1002"/>
                  </a:cubicBezTo>
                  <a:lnTo>
                    <a:pt x="4954" y="74"/>
                  </a:lnTo>
                  <a:cubicBezTo>
                    <a:pt x="4785" y="25"/>
                    <a:pt x="4611" y="1"/>
                    <a:pt x="4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78"/>
            <p:cNvSpPr/>
            <p:nvPr/>
          </p:nvSpPr>
          <p:spPr>
            <a:xfrm>
              <a:off x="6248863" y="2680925"/>
              <a:ext cx="135347" cy="318017"/>
            </a:xfrm>
            <a:custGeom>
              <a:avLst/>
              <a:gdLst/>
              <a:ahLst/>
              <a:cxnLst/>
              <a:rect l="l" t="t" r="r" b="b"/>
              <a:pathLst>
                <a:path w="4702" h="11048" extrusionOk="0">
                  <a:moveTo>
                    <a:pt x="4433" y="1"/>
                  </a:moveTo>
                  <a:cubicBezTo>
                    <a:pt x="4262" y="1"/>
                    <a:pt x="4091" y="25"/>
                    <a:pt x="3925" y="74"/>
                  </a:cubicBezTo>
                  <a:lnTo>
                    <a:pt x="678" y="1000"/>
                  </a:lnTo>
                  <a:cubicBezTo>
                    <a:pt x="276" y="1116"/>
                    <a:pt x="1" y="1482"/>
                    <a:pt x="1" y="1899"/>
                  </a:cubicBezTo>
                  <a:lnTo>
                    <a:pt x="1" y="6698"/>
                  </a:lnTo>
                  <a:cubicBezTo>
                    <a:pt x="1" y="7717"/>
                    <a:pt x="512" y="8664"/>
                    <a:pt x="1360" y="9227"/>
                  </a:cubicBezTo>
                  <a:lnTo>
                    <a:pt x="3859" y="10875"/>
                  </a:lnTo>
                  <a:cubicBezTo>
                    <a:pt x="4034" y="10990"/>
                    <a:pt x="4233" y="11047"/>
                    <a:pt x="4433" y="11047"/>
                  </a:cubicBezTo>
                  <a:cubicBezTo>
                    <a:pt x="4522" y="11047"/>
                    <a:pt x="4611" y="11036"/>
                    <a:pt x="4698" y="11014"/>
                  </a:cubicBezTo>
                  <a:cubicBezTo>
                    <a:pt x="4591" y="10983"/>
                    <a:pt x="4487" y="10939"/>
                    <a:pt x="4389" y="10875"/>
                  </a:cubicBezTo>
                  <a:lnTo>
                    <a:pt x="1890" y="9227"/>
                  </a:lnTo>
                  <a:cubicBezTo>
                    <a:pt x="1040" y="8667"/>
                    <a:pt x="528" y="7717"/>
                    <a:pt x="528" y="6698"/>
                  </a:cubicBezTo>
                  <a:lnTo>
                    <a:pt x="528" y="1899"/>
                  </a:lnTo>
                  <a:cubicBezTo>
                    <a:pt x="528" y="1482"/>
                    <a:pt x="808" y="1116"/>
                    <a:pt x="1207" y="1000"/>
                  </a:cubicBezTo>
                  <a:lnTo>
                    <a:pt x="4453" y="74"/>
                  </a:lnTo>
                  <a:cubicBezTo>
                    <a:pt x="4535" y="49"/>
                    <a:pt x="4620" y="33"/>
                    <a:pt x="4702" y="21"/>
                  </a:cubicBezTo>
                  <a:cubicBezTo>
                    <a:pt x="4612" y="7"/>
                    <a:pt x="4523" y="1"/>
                    <a:pt x="443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78"/>
            <p:cNvSpPr/>
            <p:nvPr/>
          </p:nvSpPr>
          <p:spPr>
            <a:xfrm>
              <a:off x="6451271" y="2701508"/>
              <a:ext cx="53252" cy="74524"/>
            </a:xfrm>
            <a:custGeom>
              <a:avLst/>
              <a:gdLst/>
              <a:ahLst/>
              <a:cxnLst/>
              <a:rect l="l" t="t" r="r" b="b"/>
              <a:pathLst>
                <a:path w="1850" h="2589" extrusionOk="0">
                  <a:moveTo>
                    <a:pt x="157" y="1"/>
                  </a:moveTo>
                  <a:cubicBezTo>
                    <a:pt x="58" y="226"/>
                    <a:pt x="1" y="479"/>
                    <a:pt x="1" y="742"/>
                  </a:cubicBezTo>
                  <a:cubicBezTo>
                    <a:pt x="1" y="1762"/>
                    <a:pt x="827" y="2589"/>
                    <a:pt x="1847" y="2589"/>
                  </a:cubicBezTo>
                  <a:lnTo>
                    <a:pt x="1847" y="1190"/>
                  </a:lnTo>
                  <a:cubicBezTo>
                    <a:pt x="1849" y="769"/>
                    <a:pt x="1572" y="402"/>
                    <a:pt x="1170" y="289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78"/>
            <p:cNvSpPr/>
            <p:nvPr/>
          </p:nvSpPr>
          <p:spPr>
            <a:xfrm>
              <a:off x="6433509" y="2770599"/>
              <a:ext cx="23690" cy="60477"/>
            </a:xfrm>
            <a:custGeom>
              <a:avLst/>
              <a:gdLst/>
              <a:ahLst/>
              <a:cxnLst/>
              <a:rect l="l" t="t" r="r" b="b"/>
              <a:pathLst>
                <a:path w="823" h="2101" extrusionOk="0">
                  <a:moveTo>
                    <a:pt x="223" y="0"/>
                  </a:moveTo>
                  <a:cubicBezTo>
                    <a:pt x="101" y="0"/>
                    <a:pt x="1" y="100"/>
                    <a:pt x="1" y="222"/>
                  </a:cubicBezTo>
                  <a:lnTo>
                    <a:pt x="1" y="2101"/>
                  </a:lnTo>
                  <a:lnTo>
                    <a:pt x="822" y="2101"/>
                  </a:lnTo>
                  <a:lnTo>
                    <a:pt x="822" y="222"/>
                  </a:lnTo>
                  <a:cubicBezTo>
                    <a:pt x="822" y="100"/>
                    <a:pt x="723" y="0"/>
                    <a:pt x="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78"/>
            <p:cNvSpPr/>
            <p:nvPr/>
          </p:nvSpPr>
          <p:spPr>
            <a:xfrm>
              <a:off x="6266021" y="2764151"/>
              <a:ext cx="221328" cy="105296"/>
            </a:xfrm>
            <a:custGeom>
              <a:avLst/>
              <a:gdLst/>
              <a:ahLst/>
              <a:cxnLst/>
              <a:rect l="l" t="t" r="r" b="b"/>
              <a:pathLst>
                <a:path w="7689" h="3658" extrusionOk="0">
                  <a:moveTo>
                    <a:pt x="3844" y="1"/>
                  </a:moveTo>
                  <a:cubicBezTo>
                    <a:pt x="3590" y="1"/>
                    <a:pt x="3335" y="95"/>
                    <a:pt x="3137" y="285"/>
                  </a:cubicBezTo>
                  <a:lnTo>
                    <a:pt x="236" y="3039"/>
                  </a:lnTo>
                  <a:cubicBezTo>
                    <a:pt x="0" y="3263"/>
                    <a:pt x="158" y="3658"/>
                    <a:pt x="482" y="3658"/>
                  </a:cubicBezTo>
                  <a:lnTo>
                    <a:pt x="7207" y="3658"/>
                  </a:lnTo>
                  <a:cubicBezTo>
                    <a:pt x="7532" y="3658"/>
                    <a:pt x="7689" y="3263"/>
                    <a:pt x="7454" y="3039"/>
                  </a:cubicBezTo>
                  <a:lnTo>
                    <a:pt x="4552" y="285"/>
                  </a:lnTo>
                  <a:cubicBezTo>
                    <a:pt x="4354" y="95"/>
                    <a:pt x="4099" y="1"/>
                    <a:pt x="38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78"/>
            <p:cNvSpPr/>
            <p:nvPr/>
          </p:nvSpPr>
          <p:spPr>
            <a:xfrm>
              <a:off x="6266050" y="2764208"/>
              <a:ext cx="123747" cy="105238"/>
            </a:xfrm>
            <a:custGeom>
              <a:avLst/>
              <a:gdLst/>
              <a:ahLst/>
              <a:cxnLst/>
              <a:rect l="l" t="t" r="r" b="b"/>
              <a:pathLst>
                <a:path w="4299" h="3656" extrusionOk="0">
                  <a:moveTo>
                    <a:pt x="3847" y="0"/>
                  </a:moveTo>
                  <a:cubicBezTo>
                    <a:pt x="3591" y="0"/>
                    <a:pt x="3336" y="95"/>
                    <a:pt x="3138" y="283"/>
                  </a:cubicBezTo>
                  <a:lnTo>
                    <a:pt x="237" y="3037"/>
                  </a:lnTo>
                  <a:cubicBezTo>
                    <a:pt x="1" y="3261"/>
                    <a:pt x="159" y="3656"/>
                    <a:pt x="482" y="3656"/>
                  </a:cubicBezTo>
                  <a:lnTo>
                    <a:pt x="637" y="3656"/>
                  </a:lnTo>
                  <a:cubicBezTo>
                    <a:pt x="506" y="3526"/>
                    <a:pt x="484" y="3295"/>
                    <a:pt x="642" y="3140"/>
                  </a:cubicBezTo>
                  <a:lnTo>
                    <a:pt x="3545" y="386"/>
                  </a:lnTo>
                  <a:cubicBezTo>
                    <a:pt x="3744" y="198"/>
                    <a:pt x="3995" y="104"/>
                    <a:pt x="4251" y="104"/>
                  </a:cubicBezTo>
                  <a:cubicBezTo>
                    <a:pt x="4267" y="104"/>
                    <a:pt x="4282" y="104"/>
                    <a:pt x="4298" y="105"/>
                  </a:cubicBezTo>
                  <a:cubicBezTo>
                    <a:pt x="4157" y="35"/>
                    <a:pt x="4002" y="0"/>
                    <a:pt x="3847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78"/>
            <p:cNvSpPr/>
            <p:nvPr/>
          </p:nvSpPr>
          <p:spPr>
            <a:xfrm>
              <a:off x="6297515" y="2798840"/>
              <a:ext cx="158289" cy="200113"/>
            </a:xfrm>
            <a:custGeom>
              <a:avLst/>
              <a:gdLst/>
              <a:ahLst/>
              <a:cxnLst/>
              <a:rect l="l" t="t" r="r" b="b"/>
              <a:pathLst>
                <a:path w="5499" h="6952" extrusionOk="0">
                  <a:moveTo>
                    <a:pt x="2750" y="0"/>
                  </a:moveTo>
                  <a:cubicBezTo>
                    <a:pt x="2673" y="0"/>
                    <a:pt x="2597" y="29"/>
                    <a:pt x="2537" y="86"/>
                  </a:cubicBezTo>
                  <a:lnTo>
                    <a:pt x="1" y="2456"/>
                  </a:lnTo>
                  <a:lnTo>
                    <a:pt x="1" y="5348"/>
                  </a:lnTo>
                  <a:lnTo>
                    <a:pt x="2169" y="6779"/>
                  </a:lnTo>
                  <a:cubicBezTo>
                    <a:pt x="2343" y="6894"/>
                    <a:pt x="2543" y="6951"/>
                    <a:pt x="2743" y="6951"/>
                  </a:cubicBezTo>
                  <a:cubicBezTo>
                    <a:pt x="2942" y="6951"/>
                    <a:pt x="3141" y="6894"/>
                    <a:pt x="3314" y="6781"/>
                  </a:cubicBezTo>
                  <a:lnTo>
                    <a:pt x="5498" y="5348"/>
                  </a:lnTo>
                  <a:lnTo>
                    <a:pt x="5498" y="2456"/>
                  </a:lnTo>
                  <a:lnTo>
                    <a:pt x="2964" y="86"/>
                  </a:lnTo>
                  <a:cubicBezTo>
                    <a:pt x="2904" y="29"/>
                    <a:pt x="2827" y="0"/>
                    <a:pt x="2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78"/>
            <p:cNvSpPr/>
            <p:nvPr/>
          </p:nvSpPr>
          <p:spPr>
            <a:xfrm>
              <a:off x="6297573" y="2798782"/>
              <a:ext cx="87967" cy="200171"/>
            </a:xfrm>
            <a:custGeom>
              <a:avLst/>
              <a:gdLst/>
              <a:ahLst/>
              <a:cxnLst/>
              <a:rect l="l" t="t" r="r" b="b"/>
              <a:pathLst>
                <a:path w="3056" h="6954" extrusionOk="0">
                  <a:moveTo>
                    <a:pt x="2749" y="0"/>
                  </a:moveTo>
                  <a:cubicBezTo>
                    <a:pt x="2673" y="0"/>
                    <a:pt x="2596" y="29"/>
                    <a:pt x="2537" y="86"/>
                  </a:cubicBezTo>
                  <a:lnTo>
                    <a:pt x="1" y="2455"/>
                  </a:lnTo>
                  <a:lnTo>
                    <a:pt x="1" y="5350"/>
                  </a:lnTo>
                  <a:lnTo>
                    <a:pt x="2169" y="6781"/>
                  </a:lnTo>
                  <a:cubicBezTo>
                    <a:pt x="2343" y="6896"/>
                    <a:pt x="2543" y="6953"/>
                    <a:pt x="2742" y="6953"/>
                  </a:cubicBezTo>
                  <a:cubicBezTo>
                    <a:pt x="2831" y="6953"/>
                    <a:pt x="2921" y="6942"/>
                    <a:pt x="3008" y="6920"/>
                  </a:cubicBezTo>
                  <a:cubicBezTo>
                    <a:pt x="2899" y="6889"/>
                    <a:pt x="2795" y="6845"/>
                    <a:pt x="2699" y="6781"/>
                  </a:cubicBezTo>
                  <a:lnTo>
                    <a:pt x="575" y="5382"/>
                  </a:lnTo>
                  <a:cubicBezTo>
                    <a:pt x="449" y="5299"/>
                    <a:pt x="372" y="5160"/>
                    <a:pt x="372" y="5011"/>
                  </a:cubicBezTo>
                  <a:lnTo>
                    <a:pt x="372" y="2757"/>
                  </a:lnTo>
                  <a:cubicBezTo>
                    <a:pt x="372" y="2670"/>
                    <a:pt x="408" y="2592"/>
                    <a:pt x="470" y="2531"/>
                  </a:cubicBezTo>
                  <a:lnTo>
                    <a:pt x="2908" y="251"/>
                  </a:lnTo>
                  <a:cubicBezTo>
                    <a:pt x="2949" y="212"/>
                    <a:pt x="3003" y="185"/>
                    <a:pt x="3056" y="175"/>
                  </a:cubicBezTo>
                  <a:lnTo>
                    <a:pt x="2963" y="86"/>
                  </a:lnTo>
                  <a:cubicBezTo>
                    <a:pt x="2903" y="29"/>
                    <a:pt x="2826" y="0"/>
                    <a:pt x="274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78"/>
            <p:cNvSpPr/>
            <p:nvPr/>
          </p:nvSpPr>
          <p:spPr>
            <a:xfrm>
              <a:off x="6355954" y="2930084"/>
              <a:ext cx="41479" cy="68911"/>
            </a:xfrm>
            <a:custGeom>
              <a:avLst/>
              <a:gdLst/>
              <a:ahLst/>
              <a:cxnLst/>
              <a:rect l="l" t="t" r="r" b="b"/>
              <a:pathLst>
                <a:path w="1441" h="2394" extrusionOk="0">
                  <a:moveTo>
                    <a:pt x="370" y="0"/>
                  </a:moveTo>
                  <a:cubicBezTo>
                    <a:pt x="166" y="0"/>
                    <a:pt x="1" y="167"/>
                    <a:pt x="1" y="371"/>
                  </a:cubicBezTo>
                  <a:lnTo>
                    <a:pt x="1" y="2129"/>
                  </a:lnTo>
                  <a:lnTo>
                    <a:pt x="139" y="2222"/>
                  </a:lnTo>
                  <a:cubicBezTo>
                    <a:pt x="313" y="2337"/>
                    <a:pt x="513" y="2394"/>
                    <a:pt x="713" y="2394"/>
                  </a:cubicBezTo>
                  <a:cubicBezTo>
                    <a:pt x="912" y="2394"/>
                    <a:pt x="1111" y="2337"/>
                    <a:pt x="1284" y="2223"/>
                  </a:cubicBezTo>
                  <a:lnTo>
                    <a:pt x="1438" y="2122"/>
                  </a:lnTo>
                  <a:lnTo>
                    <a:pt x="1438" y="373"/>
                  </a:lnTo>
                  <a:cubicBezTo>
                    <a:pt x="1440" y="167"/>
                    <a:pt x="1275" y="0"/>
                    <a:pt x="1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78"/>
            <p:cNvSpPr/>
            <p:nvPr/>
          </p:nvSpPr>
          <p:spPr>
            <a:xfrm>
              <a:off x="6355954" y="2930084"/>
              <a:ext cx="20610" cy="66983"/>
            </a:xfrm>
            <a:custGeom>
              <a:avLst/>
              <a:gdLst/>
              <a:ahLst/>
              <a:cxnLst/>
              <a:rect l="l" t="t" r="r" b="b"/>
              <a:pathLst>
                <a:path w="716" h="2327" extrusionOk="0">
                  <a:moveTo>
                    <a:pt x="370" y="0"/>
                  </a:moveTo>
                  <a:cubicBezTo>
                    <a:pt x="166" y="0"/>
                    <a:pt x="1" y="167"/>
                    <a:pt x="1" y="371"/>
                  </a:cubicBezTo>
                  <a:lnTo>
                    <a:pt x="1" y="2129"/>
                  </a:lnTo>
                  <a:lnTo>
                    <a:pt x="139" y="2222"/>
                  </a:lnTo>
                  <a:cubicBezTo>
                    <a:pt x="203" y="2264"/>
                    <a:pt x="272" y="2300"/>
                    <a:pt x="344" y="2327"/>
                  </a:cubicBezTo>
                  <a:lnTo>
                    <a:pt x="344" y="371"/>
                  </a:lnTo>
                  <a:cubicBezTo>
                    <a:pt x="344" y="167"/>
                    <a:pt x="511" y="0"/>
                    <a:pt x="715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78"/>
            <p:cNvSpPr/>
            <p:nvPr/>
          </p:nvSpPr>
          <p:spPr>
            <a:xfrm>
              <a:off x="6352932" y="2836955"/>
              <a:ext cx="47610" cy="47610"/>
            </a:xfrm>
            <a:custGeom>
              <a:avLst/>
              <a:gdLst/>
              <a:ahLst/>
              <a:cxnLst/>
              <a:rect l="l" t="t" r="r" b="b"/>
              <a:pathLst>
                <a:path w="1654" h="1654" extrusionOk="0">
                  <a:moveTo>
                    <a:pt x="827" y="0"/>
                  </a:moveTo>
                  <a:cubicBezTo>
                    <a:pt x="370" y="0"/>
                    <a:pt x="1" y="370"/>
                    <a:pt x="1" y="827"/>
                  </a:cubicBezTo>
                  <a:cubicBezTo>
                    <a:pt x="1" y="1284"/>
                    <a:pt x="370" y="1653"/>
                    <a:pt x="827" y="1653"/>
                  </a:cubicBezTo>
                  <a:cubicBezTo>
                    <a:pt x="1284" y="1653"/>
                    <a:pt x="1654" y="1284"/>
                    <a:pt x="1654" y="827"/>
                  </a:cubicBezTo>
                  <a:cubicBezTo>
                    <a:pt x="1654" y="370"/>
                    <a:pt x="1284" y="0"/>
                    <a:pt x="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78"/>
            <p:cNvSpPr/>
            <p:nvPr/>
          </p:nvSpPr>
          <p:spPr>
            <a:xfrm>
              <a:off x="6352845" y="2836955"/>
              <a:ext cx="28727" cy="47610"/>
            </a:xfrm>
            <a:custGeom>
              <a:avLst/>
              <a:gdLst/>
              <a:ahLst/>
              <a:cxnLst/>
              <a:rect l="l" t="t" r="r" b="b"/>
              <a:pathLst>
                <a:path w="998" h="1654" extrusionOk="0">
                  <a:moveTo>
                    <a:pt x="827" y="0"/>
                  </a:moveTo>
                  <a:cubicBezTo>
                    <a:pt x="372" y="0"/>
                    <a:pt x="0" y="372"/>
                    <a:pt x="0" y="827"/>
                  </a:cubicBezTo>
                  <a:cubicBezTo>
                    <a:pt x="0" y="1282"/>
                    <a:pt x="372" y="1653"/>
                    <a:pt x="827" y="1653"/>
                  </a:cubicBezTo>
                  <a:cubicBezTo>
                    <a:pt x="885" y="1653"/>
                    <a:pt x="940" y="1646"/>
                    <a:pt x="997" y="1635"/>
                  </a:cubicBezTo>
                  <a:cubicBezTo>
                    <a:pt x="620" y="1559"/>
                    <a:pt x="338" y="1227"/>
                    <a:pt x="338" y="827"/>
                  </a:cubicBezTo>
                  <a:cubicBezTo>
                    <a:pt x="338" y="427"/>
                    <a:pt x="620" y="96"/>
                    <a:pt x="997" y="18"/>
                  </a:cubicBezTo>
                  <a:cubicBezTo>
                    <a:pt x="944" y="7"/>
                    <a:pt x="885" y="0"/>
                    <a:pt x="827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78"/>
            <p:cNvSpPr/>
            <p:nvPr/>
          </p:nvSpPr>
          <p:spPr>
            <a:xfrm>
              <a:off x="6462786" y="2681155"/>
              <a:ext cx="83419" cy="83419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449" y="0"/>
                  </a:moveTo>
                  <a:cubicBezTo>
                    <a:pt x="649" y="0"/>
                    <a:pt x="1" y="649"/>
                    <a:pt x="1" y="1449"/>
                  </a:cubicBezTo>
                  <a:cubicBezTo>
                    <a:pt x="1" y="2249"/>
                    <a:pt x="649" y="2897"/>
                    <a:pt x="1449" y="2897"/>
                  </a:cubicBezTo>
                  <a:cubicBezTo>
                    <a:pt x="2249" y="2897"/>
                    <a:pt x="2898" y="2249"/>
                    <a:pt x="2898" y="1449"/>
                  </a:cubicBezTo>
                  <a:cubicBezTo>
                    <a:pt x="2898" y="649"/>
                    <a:pt x="2249" y="0"/>
                    <a:pt x="1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78"/>
            <p:cNvSpPr/>
            <p:nvPr/>
          </p:nvSpPr>
          <p:spPr>
            <a:xfrm>
              <a:off x="6462786" y="2681040"/>
              <a:ext cx="47265" cy="83419"/>
            </a:xfrm>
            <a:custGeom>
              <a:avLst/>
              <a:gdLst/>
              <a:ahLst/>
              <a:cxnLst/>
              <a:rect l="l" t="t" r="r" b="b"/>
              <a:pathLst>
                <a:path w="1642" h="2898" extrusionOk="0">
                  <a:moveTo>
                    <a:pt x="1449" y="1"/>
                  </a:moveTo>
                  <a:cubicBezTo>
                    <a:pt x="649" y="1"/>
                    <a:pt x="1" y="650"/>
                    <a:pt x="1" y="1449"/>
                  </a:cubicBezTo>
                  <a:cubicBezTo>
                    <a:pt x="1" y="2249"/>
                    <a:pt x="649" y="2898"/>
                    <a:pt x="1449" y="2898"/>
                  </a:cubicBezTo>
                  <a:cubicBezTo>
                    <a:pt x="1515" y="2898"/>
                    <a:pt x="1579" y="2893"/>
                    <a:pt x="1641" y="2884"/>
                  </a:cubicBezTo>
                  <a:cubicBezTo>
                    <a:pt x="930" y="2793"/>
                    <a:pt x="383" y="2187"/>
                    <a:pt x="383" y="1451"/>
                  </a:cubicBezTo>
                  <a:cubicBezTo>
                    <a:pt x="383" y="715"/>
                    <a:pt x="932" y="109"/>
                    <a:pt x="1641" y="13"/>
                  </a:cubicBezTo>
                  <a:cubicBezTo>
                    <a:pt x="1579" y="4"/>
                    <a:pt x="1515" y="1"/>
                    <a:pt x="1449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78"/>
            <p:cNvSpPr/>
            <p:nvPr/>
          </p:nvSpPr>
          <p:spPr>
            <a:xfrm>
              <a:off x="6244114" y="2759401"/>
              <a:ext cx="265139" cy="244356"/>
            </a:xfrm>
            <a:custGeom>
              <a:avLst/>
              <a:gdLst/>
              <a:ahLst/>
              <a:cxnLst/>
              <a:rect l="l" t="t" r="r" b="b"/>
              <a:pathLst>
                <a:path w="9211" h="8489" extrusionOk="0">
                  <a:moveTo>
                    <a:pt x="7179" y="556"/>
                  </a:moveTo>
                  <a:cubicBezTo>
                    <a:pt x="7211" y="556"/>
                    <a:pt x="7236" y="579"/>
                    <a:pt x="7236" y="611"/>
                  </a:cubicBezTo>
                  <a:lnTo>
                    <a:pt x="7236" y="2044"/>
                  </a:lnTo>
                  <a:lnTo>
                    <a:pt x="6747" y="1580"/>
                  </a:lnTo>
                  <a:lnTo>
                    <a:pt x="6747" y="611"/>
                  </a:lnTo>
                  <a:cubicBezTo>
                    <a:pt x="6747" y="579"/>
                    <a:pt x="6770" y="556"/>
                    <a:pt x="6802" y="556"/>
                  </a:cubicBezTo>
                  <a:close/>
                  <a:moveTo>
                    <a:pt x="4605" y="1535"/>
                  </a:moveTo>
                  <a:cubicBezTo>
                    <a:pt x="4641" y="1535"/>
                    <a:pt x="4677" y="1548"/>
                    <a:pt x="4705" y="1575"/>
                  </a:cubicBezTo>
                  <a:lnTo>
                    <a:pt x="7186" y="3898"/>
                  </a:lnTo>
                  <a:lnTo>
                    <a:pt x="7186" y="6628"/>
                  </a:lnTo>
                  <a:lnTo>
                    <a:pt x="5490" y="7740"/>
                  </a:lnTo>
                  <a:lnTo>
                    <a:pt x="5490" y="6300"/>
                  </a:lnTo>
                  <a:cubicBezTo>
                    <a:pt x="5490" y="6005"/>
                    <a:pt x="5249" y="5764"/>
                    <a:pt x="4954" y="5764"/>
                  </a:cubicBezTo>
                  <a:lnTo>
                    <a:pt x="4255" y="5764"/>
                  </a:lnTo>
                  <a:cubicBezTo>
                    <a:pt x="3960" y="5764"/>
                    <a:pt x="3718" y="6005"/>
                    <a:pt x="3718" y="6300"/>
                  </a:cubicBezTo>
                  <a:lnTo>
                    <a:pt x="3718" y="7747"/>
                  </a:lnTo>
                  <a:lnTo>
                    <a:pt x="2023" y="6629"/>
                  </a:lnTo>
                  <a:lnTo>
                    <a:pt x="2023" y="3898"/>
                  </a:lnTo>
                  <a:lnTo>
                    <a:pt x="4504" y="1575"/>
                  </a:lnTo>
                  <a:cubicBezTo>
                    <a:pt x="4532" y="1548"/>
                    <a:pt x="4569" y="1535"/>
                    <a:pt x="4605" y="1535"/>
                  </a:cubicBezTo>
                  <a:close/>
                  <a:moveTo>
                    <a:pt x="4955" y="6096"/>
                  </a:moveTo>
                  <a:cubicBezTo>
                    <a:pt x="5069" y="6096"/>
                    <a:pt x="5160" y="6187"/>
                    <a:pt x="5160" y="6300"/>
                  </a:cubicBezTo>
                  <a:lnTo>
                    <a:pt x="5160" y="7959"/>
                  </a:lnTo>
                  <a:lnTo>
                    <a:pt x="5080" y="8012"/>
                  </a:lnTo>
                  <a:cubicBezTo>
                    <a:pt x="4934" y="8107"/>
                    <a:pt x="4768" y="8154"/>
                    <a:pt x="4601" y="8154"/>
                  </a:cubicBezTo>
                  <a:cubicBezTo>
                    <a:pt x="4434" y="8154"/>
                    <a:pt x="4266" y="8106"/>
                    <a:pt x="4118" y="8008"/>
                  </a:cubicBezTo>
                  <a:lnTo>
                    <a:pt x="4054" y="7968"/>
                  </a:lnTo>
                  <a:lnTo>
                    <a:pt x="4054" y="6300"/>
                  </a:lnTo>
                  <a:cubicBezTo>
                    <a:pt x="4054" y="6187"/>
                    <a:pt x="4145" y="6096"/>
                    <a:pt x="4259" y="6096"/>
                  </a:cubicBezTo>
                  <a:close/>
                  <a:moveTo>
                    <a:pt x="4604" y="1"/>
                  </a:moveTo>
                  <a:cubicBezTo>
                    <a:pt x="4308" y="1"/>
                    <a:pt x="4012" y="110"/>
                    <a:pt x="3781" y="329"/>
                  </a:cubicBezTo>
                  <a:lnTo>
                    <a:pt x="2776" y="1285"/>
                  </a:lnTo>
                  <a:cubicBezTo>
                    <a:pt x="2709" y="1349"/>
                    <a:pt x="2707" y="1454"/>
                    <a:pt x="2769" y="1520"/>
                  </a:cubicBezTo>
                  <a:cubicBezTo>
                    <a:pt x="2802" y="1554"/>
                    <a:pt x="2846" y="1572"/>
                    <a:pt x="2891" y="1572"/>
                  </a:cubicBezTo>
                  <a:cubicBezTo>
                    <a:pt x="2932" y="1572"/>
                    <a:pt x="2973" y="1557"/>
                    <a:pt x="3006" y="1527"/>
                  </a:cubicBezTo>
                  <a:lnTo>
                    <a:pt x="4012" y="570"/>
                  </a:lnTo>
                  <a:cubicBezTo>
                    <a:pt x="4178" y="413"/>
                    <a:pt x="4391" y="334"/>
                    <a:pt x="4604" y="334"/>
                  </a:cubicBezTo>
                  <a:cubicBezTo>
                    <a:pt x="4818" y="334"/>
                    <a:pt x="5031" y="413"/>
                    <a:pt x="5197" y="570"/>
                  </a:cubicBezTo>
                  <a:lnTo>
                    <a:pt x="8100" y="3325"/>
                  </a:lnTo>
                  <a:cubicBezTo>
                    <a:pt x="8188" y="3411"/>
                    <a:pt x="8156" y="3508"/>
                    <a:pt x="8146" y="3537"/>
                  </a:cubicBezTo>
                  <a:cubicBezTo>
                    <a:pt x="8135" y="3565"/>
                    <a:pt x="8089" y="3659"/>
                    <a:pt x="7966" y="3659"/>
                  </a:cubicBezTo>
                  <a:lnTo>
                    <a:pt x="7419" y="3659"/>
                  </a:lnTo>
                  <a:lnTo>
                    <a:pt x="4934" y="1333"/>
                  </a:lnTo>
                  <a:cubicBezTo>
                    <a:pt x="4842" y="1248"/>
                    <a:pt x="4724" y="1205"/>
                    <a:pt x="4606" y="1205"/>
                  </a:cubicBezTo>
                  <a:cubicBezTo>
                    <a:pt x="4489" y="1205"/>
                    <a:pt x="4371" y="1248"/>
                    <a:pt x="4278" y="1333"/>
                  </a:cubicBezTo>
                  <a:lnTo>
                    <a:pt x="1792" y="3659"/>
                  </a:lnTo>
                  <a:lnTo>
                    <a:pt x="1246" y="3659"/>
                  </a:lnTo>
                  <a:cubicBezTo>
                    <a:pt x="1124" y="3659"/>
                    <a:pt x="1079" y="3565"/>
                    <a:pt x="1065" y="3537"/>
                  </a:cubicBezTo>
                  <a:cubicBezTo>
                    <a:pt x="1054" y="3508"/>
                    <a:pt x="1024" y="3411"/>
                    <a:pt x="1113" y="3325"/>
                  </a:cubicBezTo>
                  <a:lnTo>
                    <a:pt x="2521" y="1987"/>
                  </a:lnTo>
                  <a:cubicBezTo>
                    <a:pt x="2588" y="1921"/>
                    <a:pt x="2590" y="1818"/>
                    <a:pt x="2528" y="1751"/>
                  </a:cubicBezTo>
                  <a:cubicBezTo>
                    <a:pt x="2494" y="1716"/>
                    <a:pt x="2450" y="1699"/>
                    <a:pt x="2405" y="1699"/>
                  </a:cubicBezTo>
                  <a:cubicBezTo>
                    <a:pt x="2365" y="1699"/>
                    <a:pt x="2324" y="1714"/>
                    <a:pt x="2291" y="1743"/>
                  </a:cubicBezTo>
                  <a:lnTo>
                    <a:pt x="884" y="3084"/>
                  </a:lnTo>
                  <a:cubicBezTo>
                    <a:pt x="725" y="3233"/>
                    <a:pt x="677" y="3459"/>
                    <a:pt x="756" y="3659"/>
                  </a:cubicBezTo>
                  <a:cubicBezTo>
                    <a:pt x="836" y="3858"/>
                    <a:pt x="1028" y="3990"/>
                    <a:pt x="1244" y="3990"/>
                  </a:cubicBezTo>
                  <a:lnTo>
                    <a:pt x="1692" y="3990"/>
                  </a:lnTo>
                  <a:lnTo>
                    <a:pt x="1692" y="6409"/>
                  </a:lnTo>
                  <a:lnTo>
                    <a:pt x="1621" y="6363"/>
                  </a:lnTo>
                  <a:cubicBezTo>
                    <a:pt x="816" y="5831"/>
                    <a:pt x="334" y="4939"/>
                    <a:pt x="334" y="3974"/>
                  </a:cubicBezTo>
                  <a:lnTo>
                    <a:pt x="334" y="1107"/>
                  </a:lnTo>
                  <a:cubicBezTo>
                    <a:pt x="334" y="1015"/>
                    <a:pt x="258" y="940"/>
                    <a:pt x="167" y="940"/>
                  </a:cubicBezTo>
                  <a:cubicBezTo>
                    <a:pt x="77" y="940"/>
                    <a:pt x="0" y="1015"/>
                    <a:pt x="0" y="1107"/>
                  </a:cubicBezTo>
                  <a:lnTo>
                    <a:pt x="0" y="3974"/>
                  </a:lnTo>
                  <a:cubicBezTo>
                    <a:pt x="0" y="5053"/>
                    <a:pt x="539" y="6048"/>
                    <a:pt x="1436" y="6640"/>
                  </a:cubicBezTo>
                  <a:cubicBezTo>
                    <a:pt x="1436" y="6640"/>
                    <a:pt x="3987" y="8320"/>
                    <a:pt x="4012" y="8336"/>
                  </a:cubicBezTo>
                  <a:cubicBezTo>
                    <a:pt x="4193" y="8439"/>
                    <a:pt x="4396" y="8488"/>
                    <a:pt x="4600" y="8488"/>
                  </a:cubicBezTo>
                  <a:cubicBezTo>
                    <a:pt x="4831" y="8488"/>
                    <a:pt x="5062" y="8423"/>
                    <a:pt x="5261" y="8291"/>
                  </a:cubicBezTo>
                  <a:lnTo>
                    <a:pt x="7774" y="6644"/>
                  </a:lnTo>
                  <a:cubicBezTo>
                    <a:pt x="8674" y="6050"/>
                    <a:pt x="9210" y="5055"/>
                    <a:pt x="9210" y="3978"/>
                  </a:cubicBezTo>
                  <a:lnTo>
                    <a:pt x="9210" y="835"/>
                  </a:lnTo>
                  <a:cubicBezTo>
                    <a:pt x="9210" y="743"/>
                    <a:pt x="9136" y="666"/>
                    <a:pt x="9043" y="666"/>
                  </a:cubicBezTo>
                  <a:cubicBezTo>
                    <a:pt x="8953" y="666"/>
                    <a:pt x="8876" y="743"/>
                    <a:pt x="8876" y="833"/>
                  </a:cubicBezTo>
                  <a:lnTo>
                    <a:pt x="8876" y="3974"/>
                  </a:lnTo>
                  <a:cubicBezTo>
                    <a:pt x="8876" y="4939"/>
                    <a:pt x="8396" y="5831"/>
                    <a:pt x="7591" y="6363"/>
                  </a:cubicBezTo>
                  <a:lnTo>
                    <a:pt x="7520" y="6409"/>
                  </a:lnTo>
                  <a:lnTo>
                    <a:pt x="7520" y="3990"/>
                  </a:lnTo>
                  <a:lnTo>
                    <a:pt x="7966" y="3990"/>
                  </a:lnTo>
                  <a:cubicBezTo>
                    <a:pt x="8181" y="3990"/>
                    <a:pt x="8375" y="3860"/>
                    <a:pt x="8455" y="3659"/>
                  </a:cubicBezTo>
                  <a:cubicBezTo>
                    <a:pt x="8535" y="3457"/>
                    <a:pt x="8485" y="3233"/>
                    <a:pt x="8329" y="3084"/>
                  </a:cubicBezTo>
                  <a:lnTo>
                    <a:pt x="7566" y="2360"/>
                  </a:lnTo>
                  <a:lnTo>
                    <a:pt x="7566" y="611"/>
                  </a:lnTo>
                  <a:cubicBezTo>
                    <a:pt x="7566" y="398"/>
                    <a:pt x="7390" y="222"/>
                    <a:pt x="7177" y="222"/>
                  </a:cubicBezTo>
                  <a:lnTo>
                    <a:pt x="6800" y="222"/>
                  </a:lnTo>
                  <a:cubicBezTo>
                    <a:pt x="6587" y="222"/>
                    <a:pt x="6411" y="398"/>
                    <a:pt x="6411" y="611"/>
                  </a:cubicBezTo>
                  <a:lnTo>
                    <a:pt x="6411" y="1264"/>
                  </a:lnTo>
                  <a:lnTo>
                    <a:pt x="5426" y="329"/>
                  </a:lnTo>
                  <a:cubicBezTo>
                    <a:pt x="5195" y="110"/>
                    <a:pt x="4900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78"/>
            <p:cNvSpPr/>
            <p:nvPr/>
          </p:nvSpPr>
          <p:spPr>
            <a:xfrm>
              <a:off x="6244056" y="2676175"/>
              <a:ext cx="207943" cy="99251"/>
            </a:xfrm>
            <a:custGeom>
              <a:avLst/>
              <a:gdLst/>
              <a:ahLst/>
              <a:cxnLst/>
              <a:rect l="l" t="t" r="r" b="b"/>
              <a:pathLst>
                <a:path w="7224" h="3448" extrusionOk="0">
                  <a:moveTo>
                    <a:pt x="4607" y="1"/>
                  </a:moveTo>
                  <a:cubicBezTo>
                    <a:pt x="4419" y="1"/>
                    <a:pt x="4231" y="27"/>
                    <a:pt x="4048" y="79"/>
                  </a:cubicBezTo>
                  <a:lnTo>
                    <a:pt x="800" y="1005"/>
                  </a:lnTo>
                  <a:cubicBezTo>
                    <a:pt x="329" y="1138"/>
                    <a:pt x="1" y="1574"/>
                    <a:pt x="1" y="2064"/>
                  </a:cubicBezTo>
                  <a:lnTo>
                    <a:pt x="1" y="3277"/>
                  </a:lnTo>
                  <a:cubicBezTo>
                    <a:pt x="4" y="3371"/>
                    <a:pt x="77" y="3447"/>
                    <a:pt x="169" y="3447"/>
                  </a:cubicBezTo>
                  <a:cubicBezTo>
                    <a:pt x="262" y="3447"/>
                    <a:pt x="336" y="3371"/>
                    <a:pt x="336" y="3280"/>
                  </a:cubicBezTo>
                  <a:lnTo>
                    <a:pt x="336" y="2066"/>
                  </a:lnTo>
                  <a:cubicBezTo>
                    <a:pt x="336" y="1725"/>
                    <a:pt x="566" y="1423"/>
                    <a:pt x="895" y="1327"/>
                  </a:cubicBezTo>
                  <a:lnTo>
                    <a:pt x="4140" y="401"/>
                  </a:lnTo>
                  <a:cubicBezTo>
                    <a:pt x="4294" y="357"/>
                    <a:pt x="4451" y="336"/>
                    <a:pt x="4609" y="336"/>
                  </a:cubicBezTo>
                  <a:cubicBezTo>
                    <a:pt x="4766" y="336"/>
                    <a:pt x="4923" y="357"/>
                    <a:pt x="5075" y="401"/>
                  </a:cubicBezTo>
                  <a:lnTo>
                    <a:pt x="6993" y="947"/>
                  </a:lnTo>
                  <a:cubicBezTo>
                    <a:pt x="7008" y="951"/>
                    <a:pt x="7023" y="953"/>
                    <a:pt x="7038" y="953"/>
                  </a:cubicBezTo>
                  <a:cubicBezTo>
                    <a:pt x="7110" y="953"/>
                    <a:pt x="7177" y="905"/>
                    <a:pt x="7199" y="831"/>
                  </a:cubicBezTo>
                  <a:cubicBezTo>
                    <a:pt x="7224" y="742"/>
                    <a:pt x="7172" y="651"/>
                    <a:pt x="7083" y="625"/>
                  </a:cubicBezTo>
                  <a:lnTo>
                    <a:pt x="5167" y="79"/>
                  </a:lnTo>
                  <a:cubicBezTo>
                    <a:pt x="4983" y="27"/>
                    <a:pt x="4795" y="1"/>
                    <a:pt x="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78"/>
            <p:cNvSpPr/>
            <p:nvPr/>
          </p:nvSpPr>
          <p:spPr>
            <a:xfrm>
              <a:off x="6348124" y="2832205"/>
              <a:ext cx="57225" cy="57167"/>
            </a:xfrm>
            <a:custGeom>
              <a:avLst/>
              <a:gdLst/>
              <a:ahLst/>
              <a:cxnLst/>
              <a:rect l="l" t="t" r="r" b="b"/>
              <a:pathLst>
                <a:path w="1988" h="1986" extrusionOk="0">
                  <a:moveTo>
                    <a:pt x="827" y="355"/>
                  </a:moveTo>
                  <a:lnTo>
                    <a:pt x="827" y="826"/>
                  </a:lnTo>
                  <a:lnTo>
                    <a:pt x="356" y="826"/>
                  </a:lnTo>
                  <a:cubicBezTo>
                    <a:pt x="413" y="595"/>
                    <a:pt x="596" y="414"/>
                    <a:pt x="827" y="355"/>
                  </a:cubicBezTo>
                  <a:close/>
                  <a:moveTo>
                    <a:pt x="1161" y="355"/>
                  </a:moveTo>
                  <a:cubicBezTo>
                    <a:pt x="1389" y="414"/>
                    <a:pt x="1572" y="595"/>
                    <a:pt x="1632" y="826"/>
                  </a:cubicBezTo>
                  <a:lnTo>
                    <a:pt x="1161" y="826"/>
                  </a:lnTo>
                  <a:lnTo>
                    <a:pt x="1161" y="355"/>
                  </a:lnTo>
                  <a:close/>
                  <a:moveTo>
                    <a:pt x="825" y="1159"/>
                  </a:moveTo>
                  <a:lnTo>
                    <a:pt x="825" y="1630"/>
                  </a:lnTo>
                  <a:cubicBezTo>
                    <a:pt x="596" y="1569"/>
                    <a:pt x="413" y="1390"/>
                    <a:pt x="354" y="1159"/>
                  </a:cubicBezTo>
                  <a:close/>
                  <a:moveTo>
                    <a:pt x="1632" y="1159"/>
                  </a:moveTo>
                  <a:cubicBezTo>
                    <a:pt x="1572" y="1390"/>
                    <a:pt x="1389" y="1569"/>
                    <a:pt x="1161" y="1630"/>
                  </a:cubicBezTo>
                  <a:lnTo>
                    <a:pt x="1161" y="1159"/>
                  </a:lnTo>
                  <a:close/>
                  <a:moveTo>
                    <a:pt x="994" y="0"/>
                  </a:moveTo>
                  <a:cubicBezTo>
                    <a:pt x="445" y="0"/>
                    <a:pt x="1" y="444"/>
                    <a:pt x="1" y="992"/>
                  </a:cubicBezTo>
                  <a:cubicBezTo>
                    <a:pt x="1" y="1541"/>
                    <a:pt x="445" y="1985"/>
                    <a:pt x="994" y="1985"/>
                  </a:cubicBezTo>
                  <a:cubicBezTo>
                    <a:pt x="1540" y="1985"/>
                    <a:pt x="1988" y="1541"/>
                    <a:pt x="1988" y="992"/>
                  </a:cubicBezTo>
                  <a:cubicBezTo>
                    <a:pt x="1988" y="444"/>
                    <a:pt x="1543" y="0"/>
                    <a:pt x="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78"/>
            <p:cNvSpPr/>
            <p:nvPr/>
          </p:nvSpPr>
          <p:spPr>
            <a:xfrm>
              <a:off x="6367325" y="2960570"/>
              <a:ext cx="7340" cy="7340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126" y="0"/>
                  </a:move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4"/>
                    <a:pt x="126" y="254"/>
                  </a:cubicBezTo>
                  <a:cubicBezTo>
                    <a:pt x="197" y="254"/>
                    <a:pt x="254" y="198"/>
                    <a:pt x="254" y="128"/>
                  </a:cubicBezTo>
                  <a:cubicBezTo>
                    <a:pt x="254" y="57"/>
                    <a:pt x="197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78"/>
            <p:cNvSpPr/>
            <p:nvPr/>
          </p:nvSpPr>
          <p:spPr>
            <a:xfrm>
              <a:off x="6457921" y="2676290"/>
              <a:ext cx="93033" cy="93033"/>
            </a:xfrm>
            <a:custGeom>
              <a:avLst/>
              <a:gdLst/>
              <a:ahLst/>
              <a:cxnLst/>
              <a:rect l="l" t="t" r="r" b="b"/>
              <a:pathLst>
                <a:path w="3232" h="3232" extrusionOk="0">
                  <a:moveTo>
                    <a:pt x="1616" y="336"/>
                  </a:moveTo>
                  <a:cubicBezTo>
                    <a:pt x="2324" y="336"/>
                    <a:pt x="2898" y="912"/>
                    <a:pt x="2898" y="1618"/>
                  </a:cubicBezTo>
                  <a:cubicBezTo>
                    <a:pt x="2898" y="2325"/>
                    <a:pt x="2326" y="2901"/>
                    <a:pt x="1616" y="2901"/>
                  </a:cubicBezTo>
                  <a:cubicBezTo>
                    <a:pt x="911" y="2901"/>
                    <a:pt x="335" y="2325"/>
                    <a:pt x="335" y="1618"/>
                  </a:cubicBezTo>
                  <a:cubicBezTo>
                    <a:pt x="335" y="912"/>
                    <a:pt x="909" y="336"/>
                    <a:pt x="1616" y="336"/>
                  </a:cubicBezTo>
                  <a:close/>
                  <a:moveTo>
                    <a:pt x="1616" y="1"/>
                  </a:moveTo>
                  <a:cubicBezTo>
                    <a:pt x="726" y="1"/>
                    <a:pt x="1" y="726"/>
                    <a:pt x="1" y="1616"/>
                  </a:cubicBezTo>
                  <a:cubicBezTo>
                    <a:pt x="1" y="2507"/>
                    <a:pt x="726" y="3232"/>
                    <a:pt x="1616" y="3232"/>
                  </a:cubicBezTo>
                  <a:cubicBezTo>
                    <a:pt x="2507" y="3232"/>
                    <a:pt x="3232" y="2507"/>
                    <a:pt x="3232" y="1616"/>
                  </a:cubicBezTo>
                  <a:cubicBezTo>
                    <a:pt x="3232" y="726"/>
                    <a:pt x="2509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78"/>
            <p:cNvSpPr/>
            <p:nvPr/>
          </p:nvSpPr>
          <p:spPr>
            <a:xfrm>
              <a:off x="6480692" y="2707928"/>
              <a:ext cx="47524" cy="29879"/>
            </a:xfrm>
            <a:custGeom>
              <a:avLst/>
              <a:gdLst/>
              <a:ahLst/>
              <a:cxnLst/>
              <a:rect l="l" t="t" r="r" b="b"/>
              <a:pathLst>
                <a:path w="1651" h="1038" extrusionOk="0">
                  <a:moveTo>
                    <a:pt x="1464" y="0"/>
                  </a:moveTo>
                  <a:cubicBezTo>
                    <a:pt x="1419" y="0"/>
                    <a:pt x="1375" y="18"/>
                    <a:pt x="1343" y="53"/>
                  </a:cubicBezTo>
                  <a:lnTo>
                    <a:pt x="768" y="675"/>
                  </a:lnTo>
                  <a:cubicBezTo>
                    <a:pt x="751" y="693"/>
                    <a:pt x="730" y="702"/>
                    <a:pt x="708" y="702"/>
                  </a:cubicBezTo>
                  <a:cubicBezTo>
                    <a:pt x="689" y="702"/>
                    <a:pt x="670" y="696"/>
                    <a:pt x="655" y="682"/>
                  </a:cubicBezTo>
                  <a:lnTo>
                    <a:pt x="296" y="373"/>
                  </a:lnTo>
                  <a:cubicBezTo>
                    <a:pt x="265" y="346"/>
                    <a:pt x="227" y="332"/>
                    <a:pt x="188" y="332"/>
                  </a:cubicBezTo>
                  <a:cubicBezTo>
                    <a:pt x="141" y="332"/>
                    <a:pt x="94" y="352"/>
                    <a:pt x="61" y="391"/>
                  </a:cubicBezTo>
                  <a:cubicBezTo>
                    <a:pt x="1" y="460"/>
                    <a:pt x="8" y="567"/>
                    <a:pt x="79" y="626"/>
                  </a:cubicBezTo>
                  <a:lnTo>
                    <a:pt x="436" y="935"/>
                  </a:lnTo>
                  <a:cubicBezTo>
                    <a:pt x="514" y="1004"/>
                    <a:pt x="612" y="1038"/>
                    <a:pt x="708" y="1038"/>
                  </a:cubicBezTo>
                  <a:cubicBezTo>
                    <a:pt x="818" y="1038"/>
                    <a:pt x="930" y="993"/>
                    <a:pt x="1012" y="905"/>
                  </a:cubicBezTo>
                  <a:lnTo>
                    <a:pt x="1588" y="283"/>
                  </a:lnTo>
                  <a:cubicBezTo>
                    <a:pt x="1650" y="215"/>
                    <a:pt x="1645" y="108"/>
                    <a:pt x="1579" y="46"/>
                  </a:cubicBezTo>
                  <a:cubicBezTo>
                    <a:pt x="1547" y="15"/>
                    <a:pt x="1505" y="0"/>
                    <a:pt x="1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78"/>
          <p:cNvGrpSpPr/>
          <p:nvPr/>
        </p:nvGrpSpPr>
        <p:grpSpPr>
          <a:xfrm>
            <a:off x="5540942" y="2752605"/>
            <a:ext cx="252041" cy="327343"/>
            <a:chOff x="5540942" y="2676405"/>
            <a:chExt cx="252041" cy="327343"/>
          </a:xfrm>
        </p:grpSpPr>
        <p:sp>
          <p:nvSpPr>
            <p:cNvPr id="5794" name="Google Shape;5794;p78"/>
            <p:cNvSpPr/>
            <p:nvPr/>
          </p:nvSpPr>
          <p:spPr>
            <a:xfrm>
              <a:off x="5597280" y="2692296"/>
              <a:ext cx="18710" cy="50892"/>
            </a:xfrm>
            <a:custGeom>
              <a:avLst/>
              <a:gdLst/>
              <a:ahLst/>
              <a:cxnLst/>
              <a:rect l="l" t="t" r="r" b="b"/>
              <a:pathLst>
                <a:path w="650" h="1768" extrusionOk="0">
                  <a:moveTo>
                    <a:pt x="0" y="1"/>
                  </a:moveTo>
                  <a:lnTo>
                    <a:pt x="0" y="1767"/>
                  </a:lnTo>
                  <a:lnTo>
                    <a:pt x="649" y="1767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78"/>
            <p:cNvSpPr/>
            <p:nvPr/>
          </p:nvSpPr>
          <p:spPr>
            <a:xfrm>
              <a:off x="5654366" y="2692296"/>
              <a:ext cx="18710" cy="50892"/>
            </a:xfrm>
            <a:custGeom>
              <a:avLst/>
              <a:gdLst/>
              <a:ahLst/>
              <a:cxnLst/>
              <a:rect l="l" t="t" r="r" b="b"/>
              <a:pathLst>
                <a:path w="650" h="1768" extrusionOk="0">
                  <a:moveTo>
                    <a:pt x="1" y="1"/>
                  </a:moveTo>
                  <a:lnTo>
                    <a:pt x="1" y="1767"/>
                  </a:lnTo>
                  <a:lnTo>
                    <a:pt x="650" y="176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78"/>
            <p:cNvSpPr/>
            <p:nvPr/>
          </p:nvSpPr>
          <p:spPr>
            <a:xfrm>
              <a:off x="5578337" y="2974014"/>
              <a:ext cx="20178" cy="24899"/>
            </a:xfrm>
            <a:custGeom>
              <a:avLst/>
              <a:gdLst/>
              <a:ahLst/>
              <a:cxnLst/>
              <a:rect l="l" t="t" r="r" b="b"/>
              <a:pathLst>
                <a:path w="701" h="865" extrusionOk="0">
                  <a:moveTo>
                    <a:pt x="1" y="1"/>
                  </a:moveTo>
                  <a:lnTo>
                    <a:pt x="1" y="598"/>
                  </a:lnTo>
                  <a:cubicBezTo>
                    <a:pt x="1" y="745"/>
                    <a:pt x="122" y="865"/>
                    <a:pt x="267" y="865"/>
                  </a:cubicBezTo>
                  <a:lnTo>
                    <a:pt x="434" y="865"/>
                  </a:lnTo>
                  <a:cubicBezTo>
                    <a:pt x="580" y="865"/>
                    <a:pt x="701" y="745"/>
                    <a:pt x="701" y="598"/>
                  </a:cubicBezTo>
                  <a:lnTo>
                    <a:pt x="7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78"/>
            <p:cNvSpPr/>
            <p:nvPr/>
          </p:nvSpPr>
          <p:spPr>
            <a:xfrm>
              <a:off x="5545749" y="2738443"/>
              <a:ext cx="178899" cy="240643"/>
            </a:xfrm>
            <a:custGeom>
              <a:avLst/>
              <a:gdLst/>
              <a:ahLst/>
              <a:cxnLst/>
              <a:rect l="l" t="t" r="r" b="b"/>
              <a:pathLst>
                <a:path w="6215" h="8360" extrusionOk="0">
                  <a:moveTo>
                    <a:pt x="880" y="1"/>
                  </a:moveTo>
                  <a:cubicBezTo>
                    <a:pt x="393" y="1"/>
                    <a:pt x="1" y="396"/>
                    <a:pt x="1" y="881"/>
                  </a:cubicBezTo>
                  <a:lnTo>
                    <a:pt x="1" y="7480"/>
                  </a:lnTo>
                  <a:cubicBezTo>
                    <a:pt x="1" y="7967"/>
                    <a:pt x="393" y="8360"/>
                    <a:pt x="880" y="8360"/>
                  </a:cubicBezTo>
                  <a:lnTo>
                    <a:pt x="5334" y="8360"/>
                  </a:lnTo>
                  <a:cubicBezTo>
                    <a:pt x="5821" y="8360"/>
                    <a:pt x="6214" y="7967"/>
                    <a:pt x="6214" y="7480"/>
                  </a:cubicBezTo>
                  <a:lnTo>
                    <a:pt x="6214" y="881"/>
                  </a:lnTo>
                  <a:cubicBezTo>
                    <a:pt x="6214" y="396"/>
                    <a:pt x="5821" y="1"/>
                    <a:pt x="5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78"/>
            <p:cNvSpPr/>
            <p:nvPr/>
          </p:nvSpPr>
          <p:spPr>
            <a:xfrm>
              <a:off x="5609083" y="2834652"/>
              <a:ext cx="115572" cy="144501"/>
            </a:xfrm>
            <a:custGeom>
              <a:avLst/>
              <a:gdLst/>
              <a:ahLst/>
              <a:cxnLst/>
              <a:rect l="l" t="t" r="r" b="b"/>
              <a:pathLst>
                <a:path w="4015" h="5020" extrusionOk="0">
                  <a:moveTo>
                    <a:pt x="2985" y="0"/>
                  </a:moveTo>
                  <a:cubicBezTo>
                    <a:pt x="2327" y="0"/>
                    <a:pt x="1792" y="534"/>
                    <a:pt x="1791" y="1191"/>
                  </a:cubicBezTo>
                  <a:lnTo>
                    <a:pt x="1053" y="1191"/>
                  </a:lnTo>
                  <a:cubicBezTo>
                    <a:pt x="472" y="1191"/>
                    <a:pt x="1" y="1662"/>
                    <a:pt x="1" y="2243"/>
                  </a:cubicBezTo>
                  <a:lnTo>
                    <a:pt x="1" y="5019"/>
                  </a:lnTo>
                  <a:lnTo>
                    <a:pt x="3134" y="5019"/>
                  </a:lnTo>
                  <a:lnTo>
                    <a:pt x="3134" y="5018"/>
                  </a:lnTo>
                  <a:cubicBezTo>
                    <a:pt x="3621" y="5018"/>
                    <a:pt x="4014" y="4625"/>
                    <a:pt x="4014" y="4138"/>
                  </a:cubicBezTo>
                  <a:lnTo>
                    <a:pt x="4014" y="23"/>
                  </a:lnTo>
                  <a:cubicBezTo>
                    <a:pt x="3941" y="9"/>
                    <a:pt x="3867" y="0"/>
                    <a:pt x="3792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78"/>
            <p:cNvSpPr/>
            <p:nvPr/>
          </p:nvSpPr>
          <p:spPr>
            <a:xfrm>
              <a:off x="5545749" y="2738443"/>
              <a:ext cx="40357" cy="240643"/>
            </a:xfrm>
            <a:custGeom>
              <a:avLst/>
              <a:gdLst/>
              <a:ahLst/>
              <a:cxnLst/>
              <a:rect l="l" t="t" r="r" b="b"/>
              <a:pathLst>
                <a:path w="1402" h="8360" extrusionOk="0">
                  <a:moveTo>
                    <a:pt x="880" y="1"/>
                  </a:moveTo>
                  <a:cubicBezTo>
                    <a:pt x="393" y="1"/>
                    <a:pt x="1" y="396"/>
                    <a:pt x="1" y="881"/>
                  </a:cubicBezTo>
                  <a:lnTo>
                    <a:pt x="1" y="7480"/>
                  </a:lnTo>
                  <a:cubicBezTo>
                    <a:pt x="1" y="7967"/>
                    <a:pt x="393" y="8360"/>
                    <a:pt x="880" y="8360"/>
                  </a:cubicBezTo>
                  <a:lnTo>
                    <a:pt x="1401" y="8360"/>
                  </a:lnTo>
                  <a:cubicBezTo>
                    <a:pt x="918" y="8360"/>
                    <a:pt x="521" y="7967"/>
                    <a:pt x="521" y="7480"/>
                  </a:cubicBezTo>
                  <a:lnTo>
                    <a:pt x="521" y="881"/>
                  </a:lnTo>
                  <a:cubicBezTo>
                    <a:pt x="521" y="396"/>
                    <a:pt x="916" y="1"/>
                    <a:pt x="140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78"/>
            <p:cNvSpPr/>
            <p:nvPr/>
          </p:nvSpPr>
          <p:spPr>
            <a:xfrm>
              <a:off x="5615905" y="2765935"/>
              <a:ext cx="38486" cy="25101"/>
            </a:xfrm>
            <a:custGeom>
              <a:avLst/>
              <a:gdLst/>
              <a:ahLst/>
              <a:cxnLst/>
              <a:rect l="l" t="t" r="r" b="b"/>
              <a:pathLst>
                <a:path w="1337" h="872" extrusionOk="0">
                  <a:moveTo>
                    <a:pt x="283" y="0"/>
                  </a:moveTo>
                  <a:cubicBezTo>
                    <a:pt x="126" y="0"/>
                    <a:pt x="0" y="127"/>
                    <a:pt x="0" y="281"/>
                  </a:cubicBezTo>
                  <a:lnTo>
                    <a:pt x="0" y="589"/>
                  </a:lnTo>
                  <a:cubicBezTo>
                    <a:pt x="0" y="743"/>
                    <a:pt x="126" y="871"/>
                    <a:pt x="283" y="871"/>
                  </a:cubicBezTo>
                  <a:lnTo>
                    <a:pt x="1056" y="871"/>
                  </a:lnTo>
                  <a:cubicBezTo>
                    <a:pt x="1212" y="871"/>
                    <a:pt x="1337" y="743"/>
                    <a:pt x="1337" y="589"/>
                  </a:cubicBezTo>
                  <a:lnTo>
                    <a:pt x="1337" y="281"/>
                  </a:lnTo>
                  <a:cubicBezTo>
                    <a:pt x="1337" y="127"/>
                    <a:pt x="1211" y="0"/>
                    <a:pt x="10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78"/>
            <p:cNvSpPr/>
            <p:nvPr/>
          </p:nvSpPr>
          <p:spPr>
            <a:xfrm>
              <a:off x="5580036" y="2681155"/>
              <a:ext cx="110333" cy="26022"/>
            </a:xfrm>
            <a:custGeom>
              <a:avLst/>
              <a:gdLst/>
              <a:ahLst/>
              <a:cxnLst/>
              <a:rect l="l" t="t" r="r" b="b"/>
              <a:pathLst>
                <a:path w="3833" h="904" extrusionOk="0">
                  <a:moveTo>
                    <a:pt x="331" y="0"/>
                  </a:moveTo>
                  <a:cubicBezTo>
                    <a:pt x="146" y="0"/>
                    <a:pt x="0" y="150"/>
                    <a:pt x="0" y="333"/>
                  </a:cubicBezTo>
                  <a:lnTo>
                    <a:pt x="0" y="573"/>
                  </a:lnTo>
                  <a:cubicBezTo>
                    <a:pt x="0" y="754"/>
                    <a:pt x="148" y="903"/>
                    <a:pt x="331" y="903"/>
                  </a:cubicBezTo>
                  <a:lnTo>
                    <a:pt x="3502" y="903"/>
                  </a:lnTo>
                  <a:cubicBezTo>
                    <a:pt x="3685" y="903"/>
                    <a:pt x="3832" y="754"/>
                    <a:pt x="3832" y="573"/>
                  </a:cubicBezTo>
                  <a:lnTo>
                    <a:pt x="3832" y="333"/>
                  </a:lnTo>
                  <a:cubicBezTo>
                    <a:pt x="3832" y="148"/>
                    <a:pt x="3683" y="0"/>
                    <a:pt x="3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78"/>
            <p:cNvSpPr/>
            <p:nvPr/>
          </p:nvSpPr>
          <p:spPr>
            <a:xfrm>
              <a:off x="5580036" y="2681098"/>
              <a:ext cx="24582" cy="26022"/>
            </a:xfrm>
            <a:custGeom>
              <a:avLst/>
              <a:gdLst/>
              <a:ahLst/>
              <a:cxnLst/>
              <a:rect l="l" t="t" r="r" b="b"/>
              <a:pathLst>
                <a:path w="854" h="904" extrusionOk="0">
                  <a:moveTo>
                    <a:pt x="331" y="1"/>
                  </a:moveTo>
                  <a:cubicBezTo>
                    <a:pt x="146" y="1"/>
                    <a:pt x="0" y="150"/>
                    <a:pt x="0" y="331"/>
                  </a:cubicBezTo>
                  <a:lnTo>
                    <a:pt x="0" y="571"/>
                  </a:lnTo>
                  <a:cubicBezTo>
                    <a:pt x="0" y="756"/>
                    <a:pt x="148" y="903"/>
                    <a:pt x="331" y="903"/>
                  </a:cubicBezTo>
                  <a:lnTo>
                    <a:pt x="847" y="903"/>
                  </a:lnTo>
                  <a:cubicBezTo>
                    <a:pt x="667" y="902"/>
                    <a:pt x="521" y="754"/>
                    <a:pt x="521" y="571"/>
                  </a:cubicBezTo>
                  <a:lnTo>
                    <a:pt x="521" y="331"/>
                  </a:lnTo>
                  <a:cubicBezTo>
                    <a:pt x="521" y="148"/>
                    <a:pt x="670" y="1"/>
                    <a:pt x="853" y="1"/>
                  </a:cubicBezTo>
                  <a:close/>
                  <a:moveTo>
                    <a:pt x="847" y="903"/>
                  </a:moveTo>
                  <a:cubicBezTo>
                    <a:pt x="848" y="903"/>
                    <a:pt x="849" y="903"/>
                    <a:pt x="850" y="903"/>
                  </a:cubicBezTo>
                  <a:cubicBezTo>
                    <a:pt x="851" y="903"/>
                    <a:pt x="852" y="903"/>
                    <a:pt x="853" y="903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78"/>
            <p:cNvSpPr/>
            <p:nvPr/>
          </p:nvSpPr>
          <p:spPr>
            <a:xfrm>
              <a:off x="5625118" y="2838884"/>
              <a:ext cx="20178" cy="120120"/>
            </a:xfrm>
            <a:custGeom>
              <a:avLst/>
              <a:gdLst/>
              <a:ahLst/>
              <a:cxnLst/>
              <a:rect l="l" t="t" r="r" b="b"/>
              <a:pathLst>
                <a:path w="701" h="4173" extrusionOk="0">
                  <a:moveTo>
                    <a:pt x="267" y="1"/>
                  </a:moveTo>
                  <a:cubicBezTo>
                    <a:pt x="119" y="1"/>
                    <a:pt x="0" y="120"/>
                    <a:pt x="0" y="267"/>
                  </a:cubicBezTo>
                  <a:lnTo>
                    <a:pt x="0" y="3906"/>
                  </a:lnTo>
                  <a:cubicBezTo>
                    <a:pt x="0" y="4053"/>
                    <a:pt x="119" y="4172"/>
                    <a:pt x="267" y="4172"/>
                  </a:cubicBezTo>
                  <a:lnTo>
                    <a:pt x="434" y="4172"/>
                  </a:lnTo>
                  <a:cubicBezTo>
                    <a:pt x="580" y="4172"/>
                    <a:pt x="700" y="4053"/>
                    <a:pt x="700" y="3906"/>
                  </a:cubicBezTo>
                  <a:lnTo>
                    <a:pt x="700" y="267"/>
                  </a:lnTo>
                  <a:cubicBezTo>
                    <a:pt x="700" y="120"/>
                    <a:pt x="580" y="1"/>
                    <a:pt x="43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78"/>
            <p:cNvSpPr/>
            <p:nvPr/>
          </p:nvSpPr>
          <p:spPr>
            <a:xfrm>
              <a:off x="5625118" y="2868938"/>
              <a:ext cx="20178" cy="90068"/>
            </a:xfrm>
            <a:custGeom>
              <a:avLst/>
              <a:gdLst/>
              <a:ahLst/>
              <a:cxnLst/>
              <a:rect l="l" t="t" r="r" b="b"/>
              <a:pathLst>
                <a:path w="701" h="3129" extrusionOk="0">
                  <a:moveTo>
                    <a:pt x="496" y="0"/>
                  </a:moveTo>
                  <a:cubicBezTo>
                    <a:pt x="318" y="0"/>
                    <a:pt x="149" y="45"/>
                    <a:pt x="0" y="125"/>
                  </a:cubicBezTo>
                  <a:lnTo>
                    <a:pt x="0" y="2862"/>
                  </a:lnTo>
                  <a:cubicBezTo>
                    <a:pt x="0" y="3009"/>
                    <a:pt x="119" y="3128"/>
                    <a:pt x="267" y="3128"/>
                  </a:cubicBezTo>
                  <a:lnTo>
                    <a:pt x="434" y="3128"/>
                  </a:lnTo>
                  <a:cubicBezTo>
                    <a:pt x="580" y="3128"/>
                    <a:pt x="700" y="3009"/>
                    <a:pt x="700" y="2862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78"/>
            <p:cNvSpPr/>
            <p:nvPr/>
          </p:nvSpPr>
          <p:spPr>
            <a:xfrm>
              <a:off x="5574912" y="2838884"/>
              <a:ext cx="20150" cy="120120"/>
            </a:xfrm>
            <a:custGeom>
              <a:avLst/>
              <a:gdLst/>
              <a:ahLst/>
              <a:cxnLst/>
              <a:rect l="l" t="t" r="r" b="b"/>
              <a:pathLst>
                <a:path w="700" h="4173" extrusionOk="0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3906"/>
                  </a:lnTo>
                  <a:cubicBezTo>
                    <a:pt x="1" y="4053"/>
                    <a:pt x="120" y="4172"/>
                    <a:pt x="267" y="4172"/>
                  </a:cubicBezTo>
                  <a:lnTo>
                    <a:pt x="433" y="4172"/>
                  </a:lnTo>
                  <a:cubicBezTo>
                    <a:pt x="580" y="4172"/>
                    <a:pt x="699" y="4053"/>
                    <a:pt x="699" y="3906"/>
                  </a:cubicBezTo>
                  <a:lnTo>
                    <a:pt x="699" y="267"/>
                  </a:lnTo>
                  <a:cubicBezTo>
                    <a:pt x="699" y="120"/>
                    <a:pt x="580" y="1"/>
                    <a:pt x="43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78"/>
            <p:cNvSpPr/>
            <p:nvPr/>
          </p:nvSpPr>
          <p:spPr>
            <a:xfrm>
              <a:off x="5625118" y="2884944"/>
              <a:ext cx="163067" cy="114075"/>
            </a:xfrm>
            <a:custGeom>
              <a:avLst/>
              <a:gdLst/>
              <a:ahLst/>
              <a:cxnLst/>
              <a:rect l="l" t="t" r="r" b="b"/>
              <a:pathLst>
                <a:path w="5665" h="3963" extrusionOk="0">
                  <a:moveTo>
                    <a:pt x="496" y="0"/>
                  </a:moveTo>
                  <a:cubicBezTo>
                    <a:pt x="222" y="0"/>
                    <a:pt x="0" y="223"/>
                    <a:pt x="0" y="496"/>
                  </a:cubicBezTo>
                  <a:lnTo>
                    <a:pt x="0" y="3466"/>
                  </a:lnTo>
                  <a:cubicBezTo>
                    <a:pt x="0" y="3740"/>
                    <a:pt x="222" y="3962"/>
                    <a:pt x="496" y="3962"/>
                  </a:cubicBezTo>
                  <a:lnTo>
                    <a:pt x="5170" y="3962"/>
                  </a:lnTo>
                  <a:cubicBezTo>
                    <a:pt x="5442" y="3962"/>
                    <a:pt x="5665" y="3740"/>
                    <a:pt x="5665" y="3466"/>
                  </a:cubicBezTo>
                  <a:lnTo>
                    <a:pt x="5665" y="496"/>
                  </a:lnTo>
                  <a:cubicBezTo>
                    <a:pt x="5665" y="223"/>
                    <a:pt x="5442" y="0"/>
                    <a:pt x="5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78"/>
            <p:cNvSpPr/>
            <p:nvPr/>
          </p:nvSpPr>
          <p:spPr>
            <a:xfrm>
              <a:off x="5625118" y="2884944"/>
              <a:ext cx="25043" cy="114075"/>
            </a:xfrm>
            <a:custGeom>
              <a:avLst/>
              <a:gdLst/>
              <a:ahLst/>
              <a:cxnLst/>
              <a:rect l="l" t="t" r="r" b="b"/>
              <a:pathLst>
                <a:path w="870" h="3963" extrusionOk="0">
                  <a:moveTo>
                    <a:pt x="496" y="0"/>
                  </a:moveTo>
                  <a:cubicBezTo>
                    <a:pt x="222" y="0"/>
                    <a:pt x="0" y="223"/>
                    <a:pt x="0" y="496"/>
                  </a:cubicBezTo>
                  <a:lnTo>
                    <a:pt x="0" y="3466"/>
                  </a:lnTo>
                  <a:cubicBezTo>
                    <a:pt x="0" y="3740"/>
                    <a:pt x="222" y="3962"/>
                    <a:pt x="496" y="3962"/>
                  </a:cubicBezTo>
                  <a:lnTo>
                    <a:pt x="869" y="3962"/>
                  </a:lnTo>
                  <a:cubicBezTo>
                    <a:pt x="596" y="3962"/>
                    <a:pt x="373" y="3740"/>
                    <a:pt x="373" y="3466"/>
                  </a:cubicBezTo>
                  <a:lnTo>
                    <a:pt x="373" y="496"/>
                  </a:lnTo>
                  <a:cubicBezTo>
                    <a:pt x="373" y="223"/>
                    <a:pt x="596" y="0"/>
                    <a:pt x="86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78"/>
            <p:cNvSpPr/>
            <p:nvPr/>
          </p:nvSpPr>
          <p:spPr>
            <a:xfrm>
              <a:off x="5645269" y="2884944"/>
              <a:ext cx="18336" cy="114075"/>
            </a:xfrm>
            <a:custGeom>
              <a:avLst/>
              <a:gdLst/>
              <a:ahLst/>
              <a:cxnLst/>
              <a:rect l="l" t="t" r="r" b="b"/>
              <a:pathLst>
                <a:path w="637" h="3963" extrusionOk="0">
                  <a:moveTo>
                    <a:pt x="0" y="0"/>
                  </a:moveTo>
                  <a:lnTo>
                    <a:pt x="0" y="3962"/>
                  </a:lnTo>
                  <a:lnTo>
                    <a:pt x="637" y="396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78"/>
            <p:cNvSpPr/>
            <p:nvPr/>
          </p:nvSpPr>
          <p:spPr>
            <a:xfrm>
              <a:off x="5749654" y="2884944"/>
              <a:ext cx="18336" cy="114075"/>
            </a:xfrm>
            <a:custGeom>
              <a:avLst/>
              <a:gdLst/>
              <a:ahLst/>
              <a:cxnLst/>
              <a:rect l="l" t="t" r="r" b="b"/>
              <a:pathLst>
                <a:path w="637" h="3963" extrusionOk="0">
                  <a:moveTo>
                    <a:pt x="0" y="0"/>
                  </a:moveTo>
                  <a:lnTo>
                    <a:pt x="0" y="3962"/>
                  </a:lnTo>
                  <a:lnTo>
                    <a:pt x="636" y="3962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78"/>
            <p:cNvSpPr/>
            <p:nvPr/>
          </p:nvSpPr>
          <p:spPr>
            <a:xfrm>
              <a:off x="5676590" y="2850716"/>
              <a:ext cx="60132" cy="34254"/>
            </a:xfrm>
            <a:custGeom>
              <a:avLst/>
              <a:gdLst/>
              <a:ahLst/>
              <a:cxnLst/>
              <a:rect l="l" t="t" r="r" b="b"/>
              <a:pathLst>
                <a:path w="2089" h="1190" extrusionOk="0">
                  <a:moveTo>
                    <a:pt x="637" y="0"/>
                  </a:moveTo>
                  <a:cubicBezTo>
                    <a:pt x="285" y="0"/>
                    <a:pt x="0" y="286"/>
                    <a:pt x="0" y="640"/>
                  </a:cubicBezTo>
                  <a:lnTo>
                    <a:pt x="0" y="1189"/>
                  </a:lnTo>
                  <a:lnTo>
                    <a:pt x="565" y="1189"/>
                  </a:lnTo>
                  <a:lnTo>
                    <a:pt x="565" y="745"/>
                  </a:lnTo>
                  <a:cubicBezTo>
                    <a:pt x="565" y="644"/>
                    <a:pt x="647" y="562"/>
                    <a:pt x="747" y="562"/>
                  </a:cubicBezTo>
                  <a:lnTo>
                    <a:pt x="1342" y="562"/>
                  </a:lnTo>
                  <a:cubicBezTo>
                    <a:pt x="1442" y="562"/>
                    <a:pt x="1525" y="644"/>
                    <a:pt x="1525" y="745"/>
                  </a:cubicBezTo>
                  <a:lnTo>
                    <a:pt x="1525" y="1189"/>
                  </a:lnTo>
                  <a:lnTo>
                    <a:pt x="2089" y="1189"/>
                  </a:lnTo>
                  <a:lnTo>
                    <a:pt x="2089" y="640"/>
                  </a:lnTo>
                  <a:cubicBezTo>
                    <a:pt x="2089" y="287"/>
                    <a:pt x="1802" y="0"/>
                    <a:pt x="1449" y="0"/>
                  </a:cubicBezTo>
                  <a:lnTo>
                    <a:pt x="640" y="0"/>
                  </a:lnTo>
                  <a:cubicBezTo>
                    <a:pt x="639" y="0"/>
                    <a:pt x="638" y="0"/>
                    <a:pt x="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78"/>
            <p:cNvSpPr/>
            <p:nvPr/>
          </p:nvSpPr>
          <p:spPr>
            <a:xfrm>
              <a:off x="5611127" y="2761128"/>
              <a:ext cx="48129" cy="34657"/>
            </a:xfrm>
            <a:custGeom>
              <a:avLst/>
              <a:gdLst/>
              <a:ahLst/>
              <a:cxnLst/>
              <a:rect l="l" t="t" r="r" b="b"/>
              <a:pathLst>
                <a:path w="1672" h="1204" extrusionOk="0">
                  <a:moveTo>
                    <a:pt x="1224" y="333"/>
                  </a:moveTo>
                  <a:cubicBezTo>
                    <a:pt x="1288" y="333"/>
                    <a:pt x="1339" y="384"/>
                    <a:pt x="1339" y="448"/>
                  </a:cubicBezTo>
                  <a:lnTo>
                    <a:pt x="1339" y="756"/>
                  </a:lnTo>
                  <a:cubicBezTo>
                    <a:pt x="1339" y="820"/>
                    <a:pt x="1288" y="871"/>
                    <a:pt x="1224" y="871"/>
                  </a:cubicBezTo>
                  <a:lnTo>
                    <a:pt x="451" y="871"/>
                  </a:lnTo>
                  <a:cubicBezTo>
                    <a:pt x="387" y="871"/>
                    <a:pt x="335" y="820"/>
                    <a:pt x="335" y="756"/>
                  </a:cubicBezTo>
                  <a:lnTo>
                    <a:pt x="335" y="448"/>
                  </a:lnTo>
                  <a:cubicBezTo>
                    <a:pt x="335" y="384"/>
                    <a:pt x="387" y="333"/>
                    <a:pt x="451" y="333"/>
                  </a:cubicBezTo>
                  <a:close/>
                  <a:moveTo>
                    <a:pt x="451" y="0"/>
                  </a:moveTo>
                  <a:cubicBezTo>
                    <a:pt x="204" y="0"/>
                    <a:pt x="1" y="203"/>
                    <a:pt x="1" y="448"/>
                  </a:cubicBezTo>
                  <a:lnTo>
                    <a:pt x="1" y="756"/>
                  </a:lnTo>
                  <a:cubicBezTo>
                    <a:pt x="1" y="1003"/>
                    <a:pt x="202" y="1204"/>
                    <a:pt x="451" y="1204"/>
                  </a:cubicBezTo>
                  <a:lnTo>
                    <a:pt x="1224" y="1204"/>
                  </a:lnTo>
                  <a:cubicBezTo>
                    <a:pt x="1471" y="1204"/>
                    <a:pt x="1672" y="1003"/>
                    <a:pt x="1672" y="756"/>
                  </a:cubicBezTo>
                  <a:lnTo>
                    <a:pt x="1672" y="448"/>
                  </a:lnTo>
                  <a:cubicBezTo>
                    <a:pt x="1672" y="203"/>
                    <a:pt x="1471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78"/>
            <p:cNvSpPr/>
            <p:nvPr/>
          </p:nvSpPr>
          <p:spPr>
            <a:xfrm>
              <a:off x="5620310" y="2834076"/>
              <a:ext cx="29735" cy="39954"/>
            </a:xfrm>
            <a:custGeom>
              <a:avLst/>
              <a:gdLst/>
              <a:ahLst/>
              <a:cxnLst/>
              <a:rect l="l" t="t" r="r" b="b"/>
              <a:pathLst>
                <a:path w="1033" h="1388" extrusionOk="0">
                  <a:moveTo>
                    <a:pt x="434" y="1"/>
                  </a:moveTo>
                  <a:cubicBezTo>
                    <a:pt x="194" y="1"/>
                    <a:pt x="0" y="195"/>
                    <a:pt x="0" y="434"/>
                  </a:cubicBezTo>
                  <a:lnTo>
                    <a:pt x="0" y="1220"/>
                  </a:lnTo>
                  <a:cubicBezTo>
                    <a:pt x="0" y="1312"/>
                    <a:pt x="77" y="1387"/>
                    <a:pt x="167" y="1387"/>
                  </a:cubicBezTo>
                  <a:cubicBezTo>
                    <a:pt x="258" y="1387"/>
                    <a:pt x="334" y="1312"/>
                    <a:pt x="334" y="1220"/>
                  </a:cubicBezTo>
                  <a:lnTo>
                    <a:pt x="334" y="434"/>
                  </a:lnTo>
                  <a:cubicBezTo>
                    <a:pt x="334" y="379"/>
                    <a:pt x="379" y="335"/>
                    <a:pt x="434" y="335"/>
                  </a:cubicBezTo>
                  <a:lnTo>
                    <a:pt x="601" y="335"/>
                  </a:lnTo>
                  <a:cubicBezTo>
                    <a:pt x="656" y="335"/>
                    <a:pt x="700" y="379"/>
                    <a:pt x="700" y="434"/>
                  </a:cubicBezTo>
                  <a:lnTo>
                    <a:pt x="700" y="1216"/>
                  </a:lnTo>
                  <a:cubicBezTo>
                    <a:pt x="700" y="1307"/>
                    <a:pt x="775" y="1384"/>
                    <a:pt x="867" y="1384"/>
                  </a:cubicBezTo>
                  <a:cubicBezTo>
                    <a:pt x="958" y="1384"/>
                    <a:pt x="1033" y="1307"/>
                    <a:pt x="1033" y="1216"/>
                  </a:cubicBezTo>
                  <a:lnTo>
                    <a:pt x="1033" y="434"/>
                  </a:lnTo>
                  <a:cubicBezTo>
                    <a:pt x="1033" y="195"/>
                    <a:pt x="841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78"/>
            <p:cNvSpPr/>
            <p:nvPr/>
          </p:nvSpPr>
          <p:spPr>
            <a:xfrm>
              <a:off x="5570104" y="2834076"/>
              <a:ext cx="29764" cy="129734"/>
            </a:xfrm>
            <a:custGeom>
              <a:avLst/>
              <a:gdLst/>
              <a:ahLst/>
              <a:cxnLst/>
              <a:rect l="l" t="t" r="r" b="b"/>
              <a:pathLst>
                <a:path w="1034" h="4507" extrusionOk="0">
                  <a:moveTo>
                    <a:pt x="600" y="335"/>
                  </a:moveTo>
                  <a:cubicBezTo>
                    <a:pt x="656" y="335"/>
                    <a:pt x="701" y="379"/>
                    <a:pt x="701" y="434"/>
                  </a:cubicBezTo>
                  <a:lnTo>
                    <a:pt x="701" y="4073"/>
                  </a:lnTo>
                  <a:cubicBezTo>
                    <a:pt x="701" y="4129"/>
                    <a:pt x="656" y="4174"/>
                    <a:pt x="600" y="4174"/>
                  </a:cubicBezTo>
                  <a:lnTo>
                    <a:pt x="434" y="4174"/>
                  </a:lnTo>
                  <a:cubicBezTo>
                    <a:pt x="377" y="4174"/>
                    <a:pt x="333" y="4129"/>
                    <a:pt x="333" y="4073"/>
                  </a:cubicBezTo>
                  <a:lnTo>
                    <a:pt x="333" y="434"/>
                  </a:lnTo>
                  <a:cubicBezTo>
                    <a:pt x="333" y="379"/>
                    <a:pt x="377" y="335"/>
                    <a:pt x="434" y="335"/>
                  </a:cubicBezTo>
                  <a:close/>
                  <a:moveTo>
                    <a:pt x="434" y="1"/>
                  </a:moveTo>
                  <a:cubicBezTo>
                    <a:pt x="194" y="1"/>
                    <a:pt x="1" y="195"/>
                    <a:pt x="1" y="434"/>
                  </a:cubicBezTo>
                  <a:lnTo>
                    <a:pt x="1" y="4073"/>
                  </a:lnTo>
                  <a:cubicBezTo>
                    <a:pt x="1" y="4313"/>
                    <a:pt x="194" y="4506"/>
                    <a:pt x="434" y="4506"/>
                  </a:cubicBezTo>
                  <a:lnTo>
                    <a:pt x="600" y="4506"/>
                  </a:lnTo>
                  <a:cubicBezTo>
                    <a:pt x="839" y="4506"/>
                    <a:pt x="1033" y="4313"/>
                    <a:pt x="1033" y="4073"/>
                  </a:cubicBezTo>
                  <a:lnTo>
                    <a:pt x="1033" y="434"/>
                  </a:lnTo>
                  <a:cubicBezTo>
                    <a:pt x="1033" y="195"/>
                    <a:pt x="839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78"/>
            <p:cNvSpPr/>
            <p:nvPr/>
          </p:nvSpPr>
          <p:spPr>
            <a:xfrm>
              <a:off x="5540942" y="2676405"/>
              <a:ext cx="252041" cy="327343"/>
            </a:xfrm>
            <a:custGeom>
              <a:avLst/>
              <a:gdLst/>
              <a:ahLst/>
              <a:cxnLst/>
              <a:rect l="l" t="t" r="r" b="b"/>
              <a:pathLst>
                <a:path w="8756" h="11372" extrusionOk="0">
                  <a:moveTo>
                    <a:pt x="4858" y="331"/>
                  </a:moveTo>
                  <a:cubicBezTo>
                    <a:pt x="4950" y="331"/>
                    <a:pt x="5023" y="404"/>
                    <a:pt x="5023" y="494"/>
                  </a:cubicBezTo>
                  <a:lnTo>
                    <a:pt x="5023" y="734"/>
                  </a:lnTo>
                  <a:cubicBezTo>
                    <a:pt x="5023" y="827"/>
                    <a:pt x="4950" y="899"/>
                    <a:pt x="4858" y="899"/>
                  </a:cubicBezTo>
                  <a:lnTo>
                    <a:pt x="1689" y="899"/>
                  </a:lnTo>
                  <a:cubicBezTo>
                    <a:pt x="1688" y="899"/>
                    <a:pt x="1687" y="899"/>
                    <a:pt x="1686" y="899"/>
                  </a:cubicBezTo>
                  <a:cubicBezTo>
                    <a:pt x="1597" y="899"/>
                    <a:pt x="1524" y="825"/>
                    <a:pt x="1524" y="734"/>
                  </a:cubicBezTo>
                  <a:lnTo>
                    <a:pt x="1524" y="494"/>
                  </a:lnTo>
                  <a:cubicBezTo>
                    <a:pt x="1524" y="404"/>
                    <a:pt x="1598" y="331"/>
                    <a:pt x="1689" y="331"/>
                  </a:cubicBezTo>
                  <a:close/>
                  <a:moveTo>
                    <a:pt x="2439" y="1235"/>
                  </a:moveTo>
                  <a:lnTo>
                    <a:pt x="2439" y="1991"/>
                  </a:lnTo>
                  <a:lnTo>
                    <a:pt x="2124" y="1991"/>
                  </a:lnTo>
                  <a:lnTo>
                    <a:pt x="2124" y="1235"/>
                  </a:lnTo>
                  <a:close/>
                  <a:moveTo>
                    <a:pt x="3776" y="1235"/>
                  </a:moveTo>
                  <a:lnTo>
                    <a:pt x="3776" y="1991"/>
                  </a:lnTo>
                  <a:lnTo>
                    <a:pt x="2771" y="1991"/>
                  </a:lnTo>
                  <a:lnTo>
                    <a:pt x="2771" y="1235"/>
                  </a:lnTo>
                  <a:close/>
                  <a:moveTo>
                    <a:pt x="4424" y="1235"/>
                  </a:moveTo>
                  <a:lnTo>
                    <a:pt x="4424" y="1991"/>
                  </a:lnTo>
                  <a:lnTo>
                    <a:pt x="4108" y="1991"/>
                  </a:lnTo>
                  <a:lnTo>
                    <a:pt x="4108" y="1235"/>
                  </a:lnTo>
                  <a:close/>
                  <a:moveTo>
                    <a:pt x="5501" y="2323"/>
                  </a:moveTo>
                  <a:cubicBezTo>
                    <a:pt x="5894" y="2323"/>
                    <a:pt x="6214" y="2643"/>
                    <a:pt x="6214" y="3036"/>
                  </a:cubicBezTo>
                  <a:lnTo>
                    <a:pt x="6214" y="4737"/>
                  </a:lnTo>
                  <a:lnTo>
                    <a:pt x="333" y="4737"/>
                  </a:lnTo>
                  <a:lnTo>
                    <a:pt x="333" y="3036"/>
                  </a:lnTo>
                  <a:cubicBezTo>
                    <a:pt x="333" y="2643"/>
                    <a:pt x="653" y="2323"/>
                    <a:pt x="1047" y="2323"/>
                  </a:cubicBezTo>
                  <a:close/>
                  <a:moveTo>
                    <a:pt x="6054" y="6784"/>
                  </a:moveTo>
                  <a:cubicBezTo>
                    <a:pt x="6063" y="6784"/>
                    <a:pt x="6070" y="6791"/>
                    <a:pt x="6070" y="6800"/>
                  </a:cubicBezTo>
                  <a:lnTo>
                    <a:pt x="6068" y="7077"/>
                  </a:lnTo>
                  <a:lnTo>
                    <a:pt x="5443" y="7077"/>
                  </a:lnTo>
                  <a:lnTo>
                    <a:pt x="5443" y="6800"/>
                  </a:lnTo>
                  <a:cubicBezTo>
                    <a:pt x="5443" y="6791"/>
                    <a:pt x="5450" y="6784"/>
                    <a:pt x="5459" y="6784"/>
                  </a:cubicBezTo>
                  <a:close/>
                  <a:moveTo>
                    <a:pt x="6159" y="6222"/>
                  </a:moveTo>
                  <a:cubicBezTo>
                    <a:pt x="6420" y="6222"/>
                    <a:pt x="6632" y="6436"/>
                    <a:pt x="6632" y="6695"/>
                  </a:cubicBezTo>
                  <a:lnTo>
                    <a:pt x="6632" y="7077"/>
                  </a:lnTo>
                  <a:lnTo>
                    <a:pt x="6401" y="7077"/>
                  </a:lnTo>
                  <a:lnTo>
                    <a:pt x="6401" y="6800"/>
                  </a:lnTo>
                  <a:cubicBezTo>
                    <a:pt x="6401" y="6608"/>
                    <a:pt x="6244" y="6452"/>
                    <a:pt x="6052" y="6452"/>
                  </a:cubicBezTo>
                  <a:lnTo>
                    <a:pt x="5457" y="6452"/>
                  </a:lnTo>
                  <a:cubicBezTo>
                    <a:pt x="5265" y="6452"/>
                    <a:pt x="5107" y="6606"/>
                    <a:pt x="5107" y="6800"/>
                  </a:cubicBezTo>
                  <a:lnTo>
                    <a:pt x="5107" y="7077"/>
                  </a:lnTo>
                  <a:lnTo>
                    <a:pt x="4876" y="7077"/>
                  </a:lnTo>
                  <a:lnTo>
                    <a:pt x="4876" y="6695"/>
                  </a:lnTo>
                  <a:lnTo>
                    <a:pt x="4879" y="6695"/>
                  </a:lnTo>
                  <a:cubicBezTo>
                    <a:pt x="4879" y="6432"/>
                    <a:pt x="5093" y="6222"/>
                    <a:pt x="5352" y="6222"/>
                  </a:cubicBezTo>
                  <a:close/>
                  <a:moveTo>
                    <a:pt x="1833" y="10684"/>
                  </a:moveTo>
                  <a:lnTo>
                    <a:pt x="1833" y="10939"/>
                  </a:lnTo>
                  <a:cubicBezTo>
                    <a:pt x="1833" y="10995"/>
                    <a:pt x="1788" y="11039"/>
                    <a:pt x="1733" y="11039"/>
                  </a:cubicBezTo>
                  <a:lnTo>
                    <a:pt x="1566" y="11039"/>
                  </a:lnTo>
                  <a:cubicBezTo>
                    <a:pt x="1511" y="11039"/>
                    <a:pt x="1467" y="10995"/>
                    <a:pt x="1467" y="10939"/>
                  </a:cubicBezTo>
                  <a:lnTo>
                    <a:pt x="1467" y="10684"/>
                  </a:lnTo>
                  <a:close/>
                  <a:moveTo>
                    <a:pt x="4095" y="7412"/>
                  </a:moveTo>
                  <a:lnTo>
                    <a:pt x="4095" y="11039"/>
                  </a:lnTo>
                  <a:lnTo>
                    <a:pt x="3790" y="11039"/>
                  </a:lnTo>
                  <a:lnTo>
                    <a:pt x="3790" y="7412"/>
                  </a:lnTo>
                  <a:close/>
                  <a:moveTo>
                    <a:pt x="7083" y="7412"/>
                  </a:moveTo>
                  <a:lnTo>
                    <a:pt x="7083" y="11039"/>
                  </a:lnTo>
                  <a:lnTo>
                    <a:pt x="4430" y="11039"/>
                  </a:lnTo>
                  <a:lnTo>
                    <a:pt x="4430" y="7412"/>
                  </a:lnTo>
                  <a:close/>
                  <a:moveTo>
                    <a:pt x="8091" y="7412"/>
                  </a:moveTo>
                  <a:cubicBezTo>
                    <a:pt x="8272" y="7412"/>
                    <a:pt x="8420" y="7557"/>
                    <a:pt x="8420" y="7740"/>
                  </a:cubicBezTo>
                  <a:lnTo>
                    <a:pt x="8420" y="10710"/>
                  </a:lnTo>
                  <a:cubicBezTo>
                    <a:pt x="8420" y="10890"/>
                    <a:pt x="8274" y="11039"/>
                    <a:pt x="8091" y="11039"/>
                  </a:cubicBezTo>
                  <a:lnTo>
                    <a:pt x="8052" y="11039"/>
                  </a:lnTo>
                  <a:lnTo>
                    <a:pt x="8052" y="8750"/>
                  </a:lnTo>
                  <a:cubicBezTo>
                    <a:pt x="8052" y="8659"/>
                    <a:pt x="7975" y="8585"/>
                    <a:pt x="7885" y="8585"/>
                  </a:cubicBezTo>
                  <a:cubicBezTo>
                    <a:pt x="7794" y="8585"/>
                    <a:pt x="7718" y="8659"/>
                    <a:pt x="7718" y="8750"/>
                  </a:cubicBezTo>
                  <a:lnTo>
                    <a:pt x="7718" y="11039"/>
                  </a:lnTo>
                  <a:lnTo>
                    <a:pt x="7414" y="11039"/>
                  </a:lnTo>
                  <a:lnTo>
                    <a:pt x="7414" y="7412"/>
                  </a:lnTo>
                  <a:lnTo>
                    <a:pt x="7718" y="7412"/>
                  </a:lnTo>
                  <a:lnTo>
                    <a:pt x="7718" y="8133"/>
                  </a:lnTo>
                  <a:cubicBezTo>
                    <a:pt x="7718" y="8224"/>
                    <a:pt x="7794" y="8300"/>
                    <a:pt x="7885" y="8300"/>
                  </a:cubicBezTo>
                  <a:cubicBezTo>
                    <a:pt x="7975" y="8300"/>
                    <a:pt x="8052" y="8224"/>
                    <a:pt x="8052" y="8133"/>
                  </a:cubicBezTo>
                  <a:lnTo>
                    <a:pt x="8052" y="7412"/>
                  </a:lnTo>
                  <a:close/>
                  <a:moveTo>
                    <a:pt x="1689" y="0"/>
                  </a:moveTo>
                  <a:cubicBezTo>
                    <a:pt x="1413" y="0"/>
                    <a:pt x="1191" y="224"/>
                    <a:pt x="1191" y="498"/>
                  </a:cubicBezTo>
                  <a:lnTo>
                    <a:pt x="1191" y="738"/>
                  </a:lnTo>
                  <a:cubicBezTo>
                    <a:pt x="1191" y="1013"/>
                    <a:pt x="1415" y="1235"/>
                    <a:pt x="1689" y="1235"/>
                  </a:cubicBezTo>
                  <a:lnTo>
                    <a:pt x="1790" y="1235"/>
                  </a:lnTo>
                  <a:lnTo>
                    <a:pt x="1790" y="1991"/>
                  </a:lnTo>
                  <a:lnTo>
                    <a:pt x="1047" y="1991"/>
                  </a:lnTo>
                  <a:cubicBezTo>
                    <a:pt x="470" y="1991"/>
                    <a:pt x="0" y="2458"/>
                    <a:pt x="0" y="3036"/>
                  </a:cubicBezTo>
                  <a:lnTo>
                    <a:pt x="0" y="9635"/>
                  </a:lnTo>
                  <a:cubicBezTo>
                    <a:pt x="0" y="10213"/>
                    <a:pt x="470" y="10682"/>
                    <a:pt x="1047" y="10682"/>
                  </a:cubicBezTo>
                  <a:lnTo>
                    <a:pt x="1133" y="10682"/>
                  </a:lnTo>
                  <a:lnTo>
                    <a:pt x="1133" y="10936"/>
                  </a:lnTo>
                  <a:cubicBezTo>
                    <a:pt x="1133" y="11176"/>
                    <a:pt x="1326" y="11370"/>
                    <a:pt x="1566" y="11370"/>
                  </a:cubicBezTo>
                  <a:lnTo>
                    <a:pt x="1733" y="11370"/>
                  </a:lnTo>
                  <a:cubicBezTo>
                    <a:pt x="1973" y="11370"/>
                    <a:pt x="2167" y="11176"/>
                    <a:pt x="2167" y="10936"/>
                  </a:cubicBezTo>
                  <a:lnTo>
                    <a:pt x="2167" y="10682"/>
                  </a:lnTo>
                  <a:lnTo>
                    <a:pt x="2757" y="10682"/>
                  </a:lnTo>
                  <a:lnTo>
                    <a:pt x="2757" y="10710"/>
                  </a:lnTo>
                  <a:cubicBezTo>
                    <a:pt x="2757" y="11075"/>
                    <a:pt x="3056" y="11371"/>
                    <a:pt x="3420" y="11371"/>
                  </a:cubicBezTo>
                  <a:lnTo>
                    <a:pt x="8094" y="11371"/>
                  </a:lnTo>
                  <a:cubicBezTo>
                    <a:pt x="8457" y="11371"/>
                    <a:pt x="8756" y="11075"/>
                    <a:pt x="8756" y="10710"/>
                  </a:cubicBezTo>
                  <a:lnTo>
                    <a:pt x="8756" y="7740"/>
                  </a:lnTo>
                  <a:cubicBezTo>
                    <a:pt x="8754" y="7376"/>
                    <a:pt x="8455" y="7077"/>
                    <a:pt x="8091" y="7077"/>
                  </a:cubicBezTo>
                  <a:lnTo>
                    <a:pt x="6964" y="7077"/>
                  </a:lnTo>
                  <a:lnTo>
                    <a:pt x="6964" y="6695"/>
                  </a:lnTo>
                  <a:cubicBezTo>
                    <a:pt x="6964" y="6251"/>
                    <a:pt x="6603" y="5888"/>
                    <a:pt x="6159" y="5888"/>
                  </a:cubicBezTo>
                  <a:lnTo>
                    <a:pt x="5352" y="5888"/>
                  </a:lnTo>
                  <a:cubicBezTo>
                    <a:pt x="4908" y="5888"/>
                    <a:pt x="4545" y="6251"/>
                    <a:pt x="4545" y="6695"/>
                  </a:cubicBezTo>
                  <a:lnTo>
                    <a:pt x="4545" y="7077"/>
                  </a:lnTo>
                  <a:lnTo>
                    <a:pt x="3420" y="7077"/>
                  </a:lnTo>
                  <a:cubicBezTo>
                    <a:pt x="3056" y="7077"/>
                    <a:pt x="2757" y="7376"/>
                    <a:pt x="2757" y="7740"/>
                  </a:cubicBezTo>
                  <a:lnTo>
                    <a:pt x="2757" y="9120"/>
                  </a:lnTo>
                  <a:cubicBezTo>
                    <a:pt x="2757" y="9210"/>
                    <a:pt x="2834" y="9287"/>
                    <a:pt x="2924" y="9287"/>
                  </a:cubicBezTo>
                  <a:cubicBezTo>
                    <a:pt x="3015" y="9287"/>
                    <a:pt x="3091" y="9210"/>
                    <a:pt x="3091" y="9120"/>
                  </a:cubicBezTo>
                  <a:lnTo>
                    <a:pt x="3091" y="7740"/>
                  </a:lnTo>
                  <a:cubicBezTo>
                    <a:pt x="3091" y="7559"/>
                    <a:pt x="3237" y="7412"/>
                    <a:pt x="3420" y="7412"/>
                  </a:cubicBezTo>
                  <a:lnTo>
                    <a:pt x="3459" y="7412"/>
                  </a:lnTo>
                  <a:lnTo>
                    <a:pt x="3459" y="11039"/>
                  </a:lnTo>
                  <a:lnTo>
                    <a:pt x="3420" y="11039"/>
                  </a:lnTo>
                  <a:cubicBezTo>
                    <a:pt x="3239" y="11039"/>
                    <a:pt x="3091" y="10891"/>
                    <a:pt x="3091" y="10710"/>
                  </a:cubicBezTo>
                  <a:lnTo>
                    <a:pt x="3091" y="9816"/>
                  </a:lnTo>
                  <a:cubicBezTo>
                    <a:pt x="3091" y="9726"/>
                    <a:pt x="3015" y="9651"/>
                    <a:pt x="2924" y="9651"/>
                  </a:cubicBezTo>
                  <a:cubicBezTo>
                    <a:pt x="2834" y="9651"/>
                    <a:pt x="2757" y="9726"/>
                    <a:pt x="2757" y="9816"/>
                  </a:cubicBezTo>
                  <a:lnTo>
                    <a:pt x="2757" y="10348"/>
                  </a:lnTo>
                  <a:lnTo>
                    <a:pt x="1047" y="10348"/>
                  </a:lnTo>
                  <a:cubicBezTo>
                    <a:pt x="653" y="10348"/>
                    <a:pt x="333" y="10028"/>
                    <a:pt x="333" y="9635"/>
                  </a:cubicBezTo>
                  <a:lnTo>
                    <a:pt x="333" y="5069"/>
                  </a:lnTo>
                  <a:lnTo>
                    <a:pt x="6214" y="5069"/>
                  </a:lnTo>
                  <a:lnTo>
                    <a:pt x="6214" y="5433"/>
                  </a:lnTo>
                  <a:cubicBezTo>
                    <a:pt x="6214" y="5524"/>
                    <a:pt x="6289" y="5600"/>
                    <a:pt x="6381" y="5600"/>
                  </a:cubicBezTo>
                  <a:cubicBezTo>
                    <a:pt x="6472" y="5600"/>
                    <a:pt x="6546" y="5524"/>
                    <a:pt x="6546" y="5433"/>
                  </a:cubicBezTo>
                  <a:lnTo>
                    <a:pt x="6546" y="3036"/>
                  </a:lnTo>
                  <a:cubicBezTo>
                    <a:pt x="6546" y="2458"/>
                    <a:pt x="6079" y="1991"/>
                    <a:pt x="5501" y="1991"/>
                  </a:cubicBezTo>
                  <a:lnTo>
                    <a:pt x="4757" y="1991"/>
                  </a:lnTo>
                  <a:lnTo>
                    <a:pt x="4757" y="1235"/>
                  </a:lnTo>
                  <a:lnTo>
                    <a:pt x="4858" y="1235"/>
                  </a:lnTo>
                  <a:cubicBezTo>
                    <a:pt x="5133" y="1235"/>
                    <a:pt x="5356" y="1010"/>
                    <a:pt x="5356" y="738"/>
                  </a:cubicBezTo>
                  <a:lnTo>
                    <a:pt x="5356" y="498"/>
                  </a:lnTo>
                  <a:cubicBezTo>
                    <a:pt x="5356" y="222"/>
                    <a:pt x="5132" y="0"/>
                    <a:pt x="4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5" name="Google Shape;5815;p78"/>
          <p:cNvGrpSpPr/>
          <p:nvPr/>
        </p:nvGrpSpPr>
        <p:grpSpPr>
          <a:xfrm>
            <a:off x="4780770" y="2752375"/>
            <a:ext cx="311757" cy="327684"/>
            <a:chOff x="4780770" y="2676175"/>
            <a:chExt cx="311757" cy="327684"/>
          </a:xfrm>
        </p:grpSpPr>
        <p:sp>
          <p:nvSpPr>
            <p:cNvPr id="5816" name="Google Shape;5816;p78"/>
            <p:cNvSpPr/>
            <p:nvPr/>
          </p:nvSpPr>
          <p:spPr>
            <a:xfrm>
              <a:off x="4822311" y="2681098"/>
              <a:ext cx="202646" cy="288829"/>
            </a:xfrm>
            <a:custGeom>
              <a:avLst/>
              <a:gdLst/>
              <a:ahLst/>
              <a:cxnLst/>
              <a:rect l="l" t="t" r="r" b="b"/>
              <a:pathLst>
                <a:path w="7040" h="10034" extrusionOk="0">
                  <a:moveTo>
                    <a:pt x="3522" y="1"/>
                  </a:moveTo>
                  <a:cubicBezTo>
                    <a:pt x="2656" y="1"/>
                    <a:pt x="1915" y="532"/>
                    <a:pt x="1604" y="1286"/>
                  </a:cubicBezTo>
                  <a:cubicBezTo>
                    <a:pt x="1533" y="1458"/>
                    <a:pt x="1394" y="1591"/>
                    <a:pt x="1217" y="1650"/>
                  </a:cubicBezTo>
                  <a:lnTo>
                    <a:pt x="534" y="1874"/>
                  </a:lnTo>
                  <a:cubicBezTo>
                    <a:pt x="216" y="1979"/>
                    <a:pt x="1" y="2276"/>
                    <a:pt x="1" y="2610"/>
                  </a:cubicBezTo>
                  <a:lnTo>
                    <a:pt x="1" y="10034"/>
                  </a:lnTo>
                  <a:lnTo>
                    <a:pt x="7039" y="10034"/>
                  </a:lnTo>
                  <a:lnTo>
                    <a:pt x="7039" y="2610"/>
                  </a:lnTo>
                  <a:cubicBezTo>
                    <a:pt x="7039" y="2274"/>
                    <a:pt x="6824" y="1979"/>
                    <a:pt x="6506" y="1874"/>
                  </a:cubicBezTo>
                  <a:lnTo>
                    <a:pt x="5829" y="1650"/>
                  </a:lnTo>
                  <a:cubicBezTo>
                    <a:pt x="5651" y="1591"/>
                    <a:pt x="5511" y="1456"/>
                    <a:pt x="5440" y="1286"/>
                  </a:cubicBezTo>
                  <a:cubicBezTo>
                    <a:pt x="5130" y="532"/>
                    <a:pt x="4389" y="1"/>
                    <a:pt x="3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78"/>
            <p:cNvSpPr/>
            <p:nvPr/>
          </p:nvSpPr>
          <p:spPr>
            <a:xfrm>
              <a:off x="4932482" y="2851982"/>
              <a:ext cx="92515" cy="117961"/>
            </a:xfrm>
            <a:custGeom>
              <a:avLst/>
              <a:gdLst/>
              <a:ahLst/>
              <a:cxnLst/>
              <a:rect l="l" t="t" r="r" b="b"/>
              <a:pathLst>
                <a:path w="3214" h="4098" extrusionOk="0">
                  <a:moveTo>
                    <a:pt x="3047" y="1"/>
                  </a:moveTo>
                  <a:cubicBezTo>
                    <a:pt x="2855" y="1"/>
                    <a:pt x="2672" y="77"/>
                    <a:pt x="2533" y="214"/>
                  </a:cubicBezTo>
                  <a:lnTo>
                    <a:pt x="1970" y="779"/>
                  </a:lnTo>
                  <a:cubicBezTo>
                    <a:pt x="1570" y="1179"/>
                    <a:pt x="1337" y="1712"/>
                    <a:pt x="1312" y="2276"/>
                  </a:cubicBezTo>
                  <a:lnTo>
                    <a:pt x="1293" y="2770"/>
                  </a:lnTo>
                  <a:lnTo>
                    <a:pt x="1197" y="2782"/>
                  </a:lnTo>
                  <a:cubicBezTo>
                    <a:pt x="914" y="2823"/>
                    <a:pt x="646" y="2957"/>
                    <a:pt x="443" y="3157"/>
                  </a:cubicBezTo>
                  <a:lnTo>
                    <a:pt x="292" y="3308"/>
                  </a:lnTo>
                  <a:cubicBezTo>
                    <a:pt x="79" y="3522"/>
                    <a:pt x="0" y="3822"/>
                    <a:pt x="59" y="4098"/>
                  </a:cubicBezTo>
                  <a:lnTo>
                    <a:pt x="3214" y="4098"/>
                  </a:lnTo>
                  <a:lnTo>
                    <a:pt x="3214" y="20"/>
                  </a:lnTo>
                  <a:cubicBezTo>
                    <a:pt x="3161" y="8"/>
                    <a:pt x="3105" y="1"/>
                    <a:pt x="304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78"/>
            <p:cNvSpPr/>
            <p:nvPr/>
          </p:nvSpPr>
          <p:spPr>
            <a:xfrm>
              <a:off x="4822426" y="2681098"/>
              <a:ext cx="108750" cy="288829"/>
            </a:xfrm>
            <a:custGeom>
              <a:avLst/>
              <a:gdLst/>
              <a:ahLst/>
              <a:cxnLst/>
              <a:rect l="l" t="t" r="r" b="b"/>
              <a:pathLst>
                <a:path w="3778" h="10034" extrusionOk="0">
                  <a:moveTo>
                    <a:pt x="3523" y="1"/>
                  </a:moveTo>
                  <a:cubicBezTo>
                    <a:pt x="2656" y="1"/>
                    <a:pt x="1916" y="532"/>
                    <a:pt x="1605" y="1286"/>
                  </a:cubicBezTo>
                  <a:cubicBezTo>
                    <a:pt x="1534" y="1458"/>
                    <a:pt x="1394" y="1591"/>
                    <a:pt x="1216" y="1650"/>
                  </a:cubicBezTo>
                  <a:lnTo>
                    <a:pt x="534" y="1874"/>
                  </a:lnTo>
                  <a:cubicBezTo>
                    <a:pt x="217" y="1979"/>
                    <a:pt x="0" y="2276"/>
                    <a:pt x="0" y="2610"/>
                  </a:cubicBezTo>
                  <a:lnTo>
                    <a:pt x="0" y="10034"/>
                  </a:lnTo>
                  <a:lnTo>
                    <a:pt x="512" y="10034"/>
                  </a:lnTo>
                  <a:lnTo>
                    <a:pt x="512" y="2610"/>
                  </a:lnTo>
                  <a:cubicBezTo>
                    <a:pt x="512" y="2276"/>
                    <a:pt x="727" y="1979"/>
                    <a:pt x="1046" y="1874"/>
                  </a:cubicBezTo>
                  <a:lnTo>
                    <a:pt x="1728" y="1650"/>
                  </a:lnTo>
                  <a:cubicBezTo>
                    <a:pt x="1906" y="1591"/>
                    <a:pt x="2044" y="1456"/>
                    <a:pt x="2115" y="1286"/>
                  </a:cubicBezTo>
                  <a:cubicBezTo>
                    <a:pt x="2395" y="607"/>
                    <a:pt x="3022" y="109"/>
                    <a:pt x="3777" y="17"/>
                  </a:cubicBezTo>
                  <a:cubicBezTo>
                    <a:pt x="3694" y="6"/>
                    <a:pt x="3608" y="1"/>
                    <a:pt x="352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78"/>
            <p:cNvSpPr/>
            <p:nvPr/>
          </p:nvSpPr>
          <p:spPr>
            <a:xfrm>
              <a:off x="4847961" y="2706748"/>
              <a:ext cx="151467" cy="237649"/>
            </a:xfrm>
            <a:custGeom>
              <a:avLst/>
              <a:gdLst/>
              <a:ahLst/>
              <a:cxnLst/>
              <a:rect l="l" t="t" r="r" b="b"/>
              <a:pathLst>
                <a:path w="5262" h="8256" extrusionOk="0">
                  <a:moveTo>
                    <a:pt x="2631" y="0"/>
                  </a:moveTo>
                  <a:cubicBezTo>
                    <a:pt x="2149" y="0"/>
                    <a:pt x="1717" y="288"/>
                    <a:pt x="1536" y="734"/>
                  </a:cubicBezTo>
                  <a:cubicBezTo>
                    <a:pt x="1365" y="1150"/>
                    <a:pt x="1024" y="1466"/>
                    <a:pt x="603" y="1605"/>
                  </a:cubicBezTo>
                  <a:lnTo>
                    <a:pt x="246" y="1722"/>
                  </a:lnTo>
                  <a:cubicBezTo>
                    <a:pt x="98" y="1768"/>
                    <a:pt x="0" y="1907"/>
                    <a:pt x="0" y="2060"/>
                  </a:cubicBezTo>
                  <a:lnTo>
                    <a:pt x="0" y="8256"/>
                  </a:lnTo>
                  <a:lnTo>
                    <a:pt x="5261" y="8256"/>
                  </a:lnTo>
                  <a:lnTo>
                    <a:pt x="5261" y="2060"/>
                  </a:lnTo>
                  <a:cubicBezTo>
                    <a:pt x="5261" y="1907"/>
                    <a:pt x="5163" y="1772"/>
                    <a:pt x="5018" y="1722"/>
                  </a:cubicBezTo>
                  <a:lnTo>
                    <a:pt x="4659" y="1605"/>
                  </a:lnTo>
                  <a:cubicBezTo>
                    <a:pt x="4237" y="1466"/>
                    <a:pt x="3898" y="1150"/>
                    <a:pt x="3726" y="734"/>
                  </a:cubicBezTo>
                  <a:cubicBezTo>
                    <a:pt x="3543" y="290"/>
                    <a:pt x="3112" y="0"/>
                    <a:pt x="2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78"/>
            <p:cNvSpPr/>
            <p:nvPr/>
          </p:nvSpPr>
          <p:spPr>
            <a:xfrm>
              <a:off x="4943796" y="2864159"/>
              <a:ext cx="55641" cy="80253"/>
            </a:xfrm>
            <a:custGeom>
              <a:avLst/>
              <a:gdLst/>
              <a:ahLst/>
              <a:cxnLst/>
              <a:rect l="l" t="t" r="r" b="b"/>
              <a:pathLst>
                <a:path w="1933" h="2788" extrusionOk="0">
                  <a:moveTo>
                    <a:pt x="1932" y="1"/>
                  </a:moveTo>
                  <a:lnTo>
                    <a:pt x="1579" y="353"/>
                  </a:lnTo>
                  <a:cubicBezTo>
                    <a:pt x="1179" y="753"/>
                    <a:pt x="946" y="1286"/>
                    <a:pt x="921" y="1851"/>
                  </a:cubicBezTo>
                  <a:lnTo>
                    <a:pt x="901" y="2343"/>
                  </a:lnTo>
                  <a:lnTo>
                    <a:pt x="805" y="2358"/>
                  </a:lnTo>
                  <a:cubicBezTo>
                    <a:pt x="525" y="2397"/>
                    <a:pt x="254" y="2530"/>
                    <a:pt x="54" y="2733"/>
                  </a:cubicBezTo>
                  <a:lnTo>
                    <a:pt x="0" y="2788"/>
                  </a:lnTo>
                  <a:lnTo>
                    <a:pt x="1932" y="2788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78"/>
            <p:cNvSpPr/>
            <p:nvPr/>
          </p:nvSpPr>
          <p:spPr>
            <a:xfrm>
              <a:off x="4848019" y="2706633"/>
              <a:ext cx="82527" cy="237678"/>
            </a:xfrm>
            <a:custGeom>
              <a:avLst/>
              <a:gdLst/>
              <a:ahLst/>
              <a:cxnLst/>
              <a:rect l="l" t="t" r="r" b="b"/>
              <a:pathLst>
                <a:path w="2867" h="8257" extrusionOk="0">
                  <a:moveTo>
                    <a:pt x="2631" y="0"/>
                  </a:moveTo>
                  <a:cubicBezTo>
                    <a:pt x="2149" y="0"/>
                    <a:pt x="1721" y="288"/>
                    <a:pt x="1536" y="733"/>
                  </a:cubicBezTo>
                  <a:cubicBezTo>
                    <a:pt x="1365" y="1149"/>
                    <a:pt x="1024" y="1467"/>
                    <a:pt x="603" y="1604"/>
                  </a:cubicBezTo>
                  <a:lnTo>
                    <a:pt x="245" y="1723"/>
                  </a:lnTo>
                  <a:cubicBezTo>
                    <a:pt x="98" y="1771"/>
                    <a:pt x="0" y="1906"/>
                    <a:pt x="0" y="2060"/>
                  </a:cubicBezTo>
                  <a:lnTo>
                    <a:pt x="0" y="8256"/>
                  </a:lnTo>
                  <a:lnTo>
                    <a:pt x="471" y="8256"/>
                  </a:lnTo>
                  <a:lnTo>
                    <a:pt x="471" y="2064"/>
                  </a:lnTo>
                  <a:cubicBezTo>
                    <a:pt x="471" y="1909"/>
                    <a:pt x="569" y="1772"/>
                    <a:pt x="716" y="1724"/>
                  </a:cubicBezTo>
                  <a:lnTo>
                    <a:pt x="1074" y="1605"/>
                  </a:lnTo>
                  <a:cubicBezTo>
                    <a:pt x="1497" y="1469"/>
                    <a:pt x="1836" y="1150"/>
                    <a:pt x="2007" y="736"/>
                  </a:cubicBezTo>
                  <a:cubicBezTo>
                    <a:pt x="2160" y="365"/>
                    <a:pt x="2483" y="102"/>
                    <a:pt x="2867" y="25"/>
                  </a:cubicBezTo>
                  <a:cubicBezTo>
                    <a:pt x="2791" y="9"/>
                    <a:pt x="2711" y="0"/>
                    <a:pt x="263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78"/>
            <p:cNvSpPr/>
            <p:nvPr/>
          </p:nvSpPr>
          <p:spPr>
            <a:xfrm>
              <a:off x="4808061" y="2931609"/>
              <a:ext cx="230683" cy="29274"/>
            </a:xfrm>
            <a:custGeom>
              <a:avLst/>
              <a:gdLst/>
              <a:ahLst/>
              <a:cxnLst/>
              <a:rect l="l" t="t" r="r" b="b"/>
              <a:pathLst>
                <a:path w="8014" h="1017" extrusionOk="0">
                  <a:moveTo>
                    <a:pt x="475" y="0"/>
                  </a:moveTo>
                  <a:cubicBezTo>
                    <a:pt x="471" y="0"/>
                    <a:pt x="467" y="0"/>
                    <a:pt x="464" y="0"/>
                  </a:cubicBezTo>
                  <a:cubicBezTo>
                    <a:pt x="204" y="7"/>
                    <a:pt x="0" y="230"/>
                    <a:pt x="0" y="493"/>
                  </a:cubicBezTo>
                  <a:lnTo>
                    <a:pt x="0" y="1017"/>
                  </a:lnTo>
                  <a:lnTo>
                    <a:pt x="7993" y="1017"/>
                  </a:lnTo>
                  <a:lnTo>
                    <a:pt x="8014" y="493"/>
                  </a:lnTo>
                  <a:cubicBezTo>
                    <a:pt x="8014" y="231"/>
                    <a:pt x="7810" y="9"/>
                    <a:pt x="7550" y="0"/>
                  </a:cubicBezTo>
                  <a:cubicBezTo>
                    <a:pt x="7547" y="0"/>
                    <a:pt x="7543" y="0"/>
                    <a:pt x="7539" y="0"/>
                  </a:cubicBezTo>
                  <a:cubicBezTo>
                    <a:pt x="7458" y="0"/>
                    <a:pt x="7382" y="20"/>
                    <a:pt x="7316" y="54"/>
                  </a:cubicBezTo>
                  <a:cubicBezTo>
                    <a:pt x="7261" y="83"/>
                    <a:pt x="7201" y="97"/>
                    <a:pt x="7142" y="97"/>
                  </a:cubicBezTo>
                  <a:cubicBezTo>
                    <a:pt x="7085" y="97"/>
                    <a:pt x="7028" y="84"/>
                    <a:pt x="6976" y="57"/>
                  </a:cubicBezTo>
                  <a:cubicBezTo>
                    <a:pt x="6910" y="22"/>
                    <a:pt x="6834" y="0"/>
                    <a:pt x="6752" y="0"/>
                  </a:cubicBezTo>
                  <a:cubicBezTo>
                    <a:pt x="6672" y="0"/>
                    <a:pt x="6594" y="22"/>
                    <a:pt x="6526" y="57"/>
                  </a:cubicBezTo>
                  <a:cubicBezTo>
                    <a:pt x="6475" y="85"/>
                    <a:pt x="6418" y="99"/>
                    <a:pt x="6360" y="99"/>
                  </a:cubicBezTo>
                  <a:cubicBezTo>
                    <a:pt x="6302" y="99"/>
                    <a:pt x="6245" y="85"/>
                    <a:pt x="6192" y="57"/>
                  </a:cubicBezTo>
                  <a:cubicBezTo>
                    <a:pt x="6125" y="22"/>
                    <a:pt x="6050" y="0"/>
                    <a:pt x="5967" y="0"/>
                  </a:cubicBezTo>
                  <a:cubicBezTo>
                    <a:pt x="5887" y="0"/>
                    <a:pt x="5810" y="22"/>
                    <a:pt x="5743" y="57"/>
                  </a:cubicBezTo>
                  <a:cubicBezTo>
                    <a:pt x="5690" y="85"/>
                    <a:pt x="5632" y="99"/>
                    <a:pt x="5575" y="99"/>
                  </a:cubicBezTo>
                  <a:cubicBezTo>
                    <a:pt x="5517" y="99"/>
                    <a:pt x="5459" y="85"/>
                    <a:pt x="5407" y="57"/>
                  </a:cubicBezTo>
                  <a:cubicBezTo>
                    <a:pt x="5341" y="22"/>
                    <a:pt x="5264" y="0"/>
                    <a:pt x="5183" y="0"/>
                  </a:cubicBezTo>
                  <a:cubicBezTo>
                    <a:pt x="5103" y="0"/>
                    <a:pt x="5025" y="22"/>
                    <a:pt x="4959" y="57"/>
                  </a:cubicBezTo>
                  <a:cubicBezTo>
                    <a:pt x="4906" y="85"/>
                    <a:pt x="4849" y="99"/>
                    <a:pt x="4791" y="99"/>
                  </a:cubicBezTo>
                  <a:cubicBezTo>
                    <a:pt x="4733" y="99"/>
                    <a:pt x="4675" y="85"/>
                    <a:pt x="4623" y="57"/>
                  </a:cubicBezTo>
                  <a:cubicBezTo>
                    <a:pt x="4557" y="22"/>
                    <a:pt x="4481" y="0"/>
                    <a:pt x="4399" y="0"/>
                  </a:cubicBezTo>
                  <a:cubicBezTo>
                    <a:pt x="4319" y="0"/>
                    <a:pt x="4241" y="22"/>
                    <a:pt x="4175" y="57"/>
                  </a:cubicBezTo>
                  <a:cubicBezTo>
                    <a:pt x="4123" y="85"/>
                    <a:pt x="4065" y="99"/>
                    <a:pt x="4007" y="99"/>
                  </a:cubicBezTo>
                  <a:cubicBezTo>
                    <a:pt x="3949" y="99"/>
                    <a:pt x="3891" y="85"/>
                    <a:pt x="3839" y="57"/>
                  </a:cubicBezTo>
                  <a:cubicBezTo>
                    <a:pt x="3772" y="22"/>
                    <a:pt x="3697" y="0"/>
                    <a:pt x="3615" y="0"/>
                  </a:cubicBezTo>
                  <a:cubicBezTo>
                    <a:pt x="3535" y="0"/>
                    <a:pt x="3457" y="22"/>
                    <a:pt x="3389" y="57"/>
                  </a:cubicBezTo>
                  <a:cubicBezTo>
                    <a:pt x="3338" y="85"/>
                    <a:pt x="3280" y="99"/>
                    <a:pt x="3222" y="99"/>
                  </a:cubicBezTo>
                  <a:cubicBezTo>
                    <a:pt x="3165" y="99"/>
                    <a:pt x="3107" y="85"/>
                    <a:pt x="3055" y="57"/>
                  </a:cubicBezTo>
                  <a:cubicBezTo>
                    <a:pt x="2988" y="22"/>
                    <a:pt x="2913" y="0"/>
                    <a:pt x="2830" y="0"/>
                  </a:cubicBezTo>
                  <a:cubicBezTo>
                    <a:pt x="2750" y="0"/>
                    <a:pt x="2673" y="22"/>
                    <a:pt x="2606" y="57"/>
                  </a:cubicBezTo>
                  <a:cubicBezTo>
                    <a:pt x="2553" y="85"/>
                    <a:pt x="2495" y="99"/>
                    <a:pt x="2438" y="99"/>
                  </a:cubicBezTo>
                  <a:cubicBezTo>
                    <a:pt x="2380" y="99"/>
                    <a:pt x="2322" y="85"/>
                    <a:pt x="2270" y="57"/>
                  </a:cubicBezTo>
                  <a:cubicBezTo>
                    <a:pt x="2204" y="22"/>
                    <a:pt x="2127" y="0"/>
                    <a:pt x="2046" y="0"/>
                  </a:cubicBezTo>
                  <a:cubicBezTo>
                    <a:pt x="1966" y="0"/>
                    <a:pt x="1888" y="22"/>
                    <a:pt x="1822" y="57"/>
                  </a:cubicBezTo>
                  <a:cubicBezTo>
                    <a:pt x="1769" y="85"/>
                    <a:pt x="1712" y="99"/>
                    <a:pt x="1654" y="99"/>
                  </a:cubicBezTo>
                  <a:cubicBezTo>
                    <a:pt x="1596" y="99"/>
                    <a:pt x="1538" y="85"/>
                    <a:pt x="1486" y="57"/>
                  </a:cubicBezTo>
                  <a:cubicBezTo>
                    <a:pt x="1420" y="22"/>
                    <a:pt x="1344" y="0"/>
                    <a:pt x="1262" y="0"/>
                  </a:cubicBezTo>
                  <a:cubicBezTo>
                    <a:pt x="1182" y="0"/>
                    <a:pt x="1104" y="22"/>
                    <a:pt x="1038" y="57"/>
                  </a:cubicBezTo>
                  <a:cubicBezTo>
                    <a:pt x="986" y="84"/>
                    <a:pt x="929" y="97"/>
                    <a:pt x="872" y="97"/>
                  </a:cubicBezTo>
                  <a:cubicBezTo>
                    <a:pt x="812" y="97"/>
                    <a:pt x="751" y="83"/>
                    <a:pt x="697" y="54"/>
                  </a:cubicBezTo>
                  <a:cubicBezTo>
                    <a:pt x="632" y="20"/>
                    <a:pt x="55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78"/>
            <p:cNvSpPr/>
            <p:nvPr/>
          </p:nvSpPr>
          <p:spPr>
            <a:xfrm>
              <a:off x="4933749" y="2931609"/>
              <a:ext cx="105008" cy="29188"/>
            </a:xfrm>
            <a:custGeom>
              <a:avLst/>
              <a:gdLst/>
              <a:ahLst/>
              <a:cxnLst/>
              <a:rect l="l" t="t" r="r" b="b"/>
              <a:pathLst>
                <a:path w="3648" h="1014" extrusionOk="0">
                  <a:moveTo>
                    <a:pt x="3173" y="0"/>
                  </a:moveTo>
                  <a:cubicBezTo>
                    <a:pt x="3092" y="0"/>
                    <a:pt x="3016" y="20"/>
                    <a:pt x="2950" y="54"/>
                  </a:cubicBezTo>
                  <a:cubicBezTo>
                    <a:pt x="2895" y="83"/>
                    <a:pt x="2835" y="97"/>
                    <a:pt x="2776" y="97"/>
                  </a:cubicBezTo>
                  <a:cubicBezTo>
                    <a:pt x="2719" y="97"/>
                    <a:pt x="2662" y="84"/>
                    <a:pt x="2610" y="57"/>
                  </a:cubicBezTo>
                  <a:cubicBezTo>
                    <a:pt x="2544" y="22"/>
                    <a:pt x="2468" y="0"/>
                    <a:pt x="2386" y="0"/>
                  </a:cubicBezTo>
                  <a:cubicBezTo>
                    <a:pt x="2306" y="0"/>
                    <a:pt x="2228" y="22"/>
                    <a:pt x="2160" y="57"/>
                  </a:cubicBezTo>
                  <a:cubicBezTo>
                    <a:pt x="2109" y="85"/>
                    <a:pt x="2052" y="99"/>
                    <a:pt x="1994" y="99"/>
                  </a:cubicBezTo>
                  <a:cubicBezTo>
                    <a:pt x="1936" y="99"/>
                    <a:pt x="1879" y="85"/>
                    <a:pt x="1826" y="57"/>
                  </a:cubicBezTo>
                  <a:cubicBezTo>
                    <a:pt x="1759" y="22"/>
                    <a:pt x="1684" y="0"/>
                    <a:pt x="1601" y="0"/>
                  </a:cubicBezTo>
                  <a:cubicBezTo>
                    <a:pt x="1521" y="0"/>
                    <a:pt x="1444" y="22"/>
                    <a:pt x="1377" y="57"/>
                  </a:cubicBezTo>
                  <a:cubicBezTo>
                    <a:pt x="1324" y="85"/>
                    <a:pt x="1266" y="99"/>
                    <a:pt x="1209" y="99"/>
                  </a:cubicBezTo>
                  <a:cubicBezTo>
                    <a:pt x="1151" y="99"/>
                    <a:pt x="1093" y="85"/>
                    <a:pt x="1041" y="57"/>
                  </a:cubicBezTo>
                  <a:cubicBezTo>
                    <a:pt x="1032" y="52"/>
                    <a:pt x="1021" y="48"/>
                    <a:pt x="1012" y="43"/>
                  </a:cubicBezTo>
                  <a:cubicBezTo>
                    <a:pt x="779" y="102"/>
                    <a:pt x="564" y="223"/>
                    <a:pt x="395" y="391"/>
                  </a:cubicBezTo>
                  <a:lnTo>
                    <a:pt x="244" y="542"/>
                  </a:lnTo>
                  <a:cubicBezTo>
                    <a:pt x="111" y="676"/>
                    <a:pt x="31" y="843"/>
                    <a:pt x="1" y="1013"/>
                  </a:cubicBezTo>
                  <a:lnTo>
                    <a:pt x="3643" y="1013"/>
                  </a:lnTo>
                  <a:lnTo>
                    <a:pt x="3643" y="493"/>
                  </a:lnTo>
                  <a:cubicBezTo>
                    <a:pt x="3648" y="230"/>
                    <a:pt x="3444" y="9"/>
                    <a:pt x="3184" y="0"/>
                  </a:cubicBezTo>
                  <a:cubicBezTo>
                    <a:pt x="3181" y="0"/>
                    <a:pt x="3177" y="0"/>
                    <a:pt x="317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78"/>
            <p:cNvSpPr/>
            <p:nvPr/>
          </p:nvSpPr>
          <p:spPr>
            <a:xfrm>
              <a:off x="4808608" y="2931609"/>
              <a:ext cx="22452" cy="29246"/>
            </a:xfrm>
            <a:custGeom>
              <a:avLst/>
              <a:gdLst/>
              <a:ahLst/>
              <a:cxnLst/>
              <a:rect l="l" t="t" r="r" b="b"/>
              <a:pathLst>
                <a:path w="780" h="1016" extrusionOk="0">
                  <a:moveTo>
                    <a:pt x="477" y="0"/>
                  </a:moveTo>
                  <a:cubicBezTo>
                    <a:pt x="473" y="0"/>
                    <a:pt x="470" y="0"/>
                    <a:pt x="466" y="0"/>
                  </a:cubicBezTo>
                  <a:cubicBezTo>
                    <a:pt x="205" y="7"/>
                    <a:pt x="1" y="230"/>
                    <a:pt x="1" y="491"/>
                  </a:cubicBezTo>
                  <a:lnTo>
                    <a:pt x="1" y="1015"/>
                  </a:lnTo>
                  <a:lnTo>
                    <a:pt x="566" y="1015"/>
                  </a:lnTo>
                  <a:lnTo>
                    <a:pt x="566" y="493"/>
                  </a:lnTo>
                  <a:cubicBezTo>
                    <a:pt x="568" y="326"/>
                    <a:pt x="649" y="175"/>
                    <a:pt x="779" y="86"/>
                  </a:cubicBezTo>
                  <a:cubicBezTo>
                    <a:pt x="752" y="79"/>
                    <a:pt x="726" y="68"/>
                    <a:pt x="699" y="54"/>
                  </a:cubicBezTo>
                  <a:cubicBezTo>
                    <a:pt x="633" y="20"/>
                    <a:pt x="556" y="0"/>
                    <a:pt x="477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78"/>
            <p:cNvSpPr/>
            <p:nvPr/>
          </p:nvSpPr>
          <p:spPr>
            <a:xfrm>
              <a:off x="4785981" y="2956827"/>
              <a:ext cx="275386" cy="42199"/>
            </a:xfrm>
            <a:custGeom>
              <a:avLst/>
              <a:gdLst/>
              <a:ahLst/>
              <a:cxnLst/>
              <a:rect l="l" t="t" r="r" b="b"/>
              <a:pathLst>
                <a:path w="9567" h="1466" extrusionOk="0">
                  <a:moveTo>
                    <a:pt x="333" y="1"/>
                  </a:moveTo>
                  <a:cubicBezTo>
                    <a:pt x="150" y="1"/>
                    <a:pt x="1" y="148"/>
                    <a:pt x="1" y="333"/>
                  </a:cubicBezTo>
                  <a:lnTo>
                    <a:pt x="1" y="1131"/>
                  </a:lnTo>
                  <a:cubicBezTo>
                    <a:pt x="1" y="1314"/>
                    <a:pt x="152" y="1465"/>
                    <a:pt x="333" y="1465"/>
                  </a:cubicBezTo>
                  <a:lnTo>
                    <a:pt x="9234" y="1465"/>
                  </a:lnTo>
                  <a:cubicBezTo>
                    <a:pt x="9419" y="1465"/>
                    <a:pt x="9567" y="1316"/>
                    <a:pt x="9567" y="1131"/>
                  </a:cubicBezTo>
                  <a:lnTo>
                    <a:pt x="9567" y="333"/>
                  </a:lnTo>
                  <a:cubicBezTo>
                    <a:pt x="9567" y="148"/>
                    <a:pt x="9419" y="1"/>
                    <a:pt x="9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78"/>
            <p:cNvSpPr/>
            <p:nvPr/>
          </p:nvSpPr>
          <p:spPr>
            <a:xfrm>
              <a:off x="4932022" y="2956827"/>
              <a:ext cx="129101" cy="42199"/>
            </a:xfrm>
            <a:custGeom>
              <a:avLst/>
              <a:gdLst/>
              <a:ahLst/>
              <a:cxnLst/>
              <a:rect l="l" t="t" r="r" b="b"/>
              <a:pathLst>
                <a:path w="4485" h="1466" extrusionOk="0">
                  <a:moveTo>
                    <a:pt x="102" y="1"/>
                  </a:moveTo>
                  <a:cubicBezTo>
                    <a:pt x="0" y="303"/>
                    <a:pt x="68" y="651"/>
                    <a:pt x="308" y="891"/>
                  </a:cubicBezTo>
                  <a:lnTo>
                    <a:pt x="882" y="1465"/>
                  </a:lnTo>
                  <a:lnTo>
                    <a:pt x="2485" y="1465"/>
                  </a:lnTo>
                  <a:cubicBezTo>
                    <a:pt x="2668" y="1266"/>
                    <a:pt x="2786" y="1015"/>
                    <a:pt x="2823" y="751"/>
                  </a:cubicBezTo>
                  <a:lnTo>
                    <a:pt x="2837" y="656"/>
                  </a:lnTo>
                  <a:lnTo>
                    <a:pt x="3329" y="635"/>
                  </a:lnTo>
                  <a:cubicBezTo>
                    <a:pt x="3745" y="617"/>
                    <a:pt x="4143" y="488"/>
                    <a:pt x="4485" y="260"/>
                  </a:cubicBezTo>
                  <a:cubicBezTo>
                    <a:pt x="4453" y="109"/>
                    <a:pt x="4319" y="1"/>
                    <a:pt x="416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78"/>
            <p:cNvSpPr/>
            <p:nvPr/>
          </p:nvSpPr>
          <p:spPr>
            <a:xfrm>
              <a:off x="4786039" y="2956827"/>
              <a:ext cx="25878" cy="42199"/>
            </a:xfrm>
            <a:custGeom>
              <a:avLst/>
              <a:gdLst/>
              <a:ahLst/>
              <a:cxnLst/>
              <a:rect l="l" t="t" r="r" b="b"/>
              <a:pathLst>
                <a:path w="899" h="1466" extrusionOk="0">
                  <a:moveTo>
                    <a:pt x="335" y="1"/>
                  </a:moveTo>
                  <a:cubicBezTo>
                    <a:pt x="150" y="1"/>
                    <a:pt x="1" y="148"/>
                    <a:pt x="1" y="333"/>
                  </a:cubicBezTo>
                  <a:lnTo>
                    <a:pt x="1" y="1131"/>
                  </a:lnTo>
                  <a:cubicBezTo>
                    <a:pt x="1" y="1316"/>
                    <a:pt x="150" y="1465"/>
                    <a:pt x="335" y="1465"/>
                  </a:cubicBezTo>
                  <a:lnTo>
                    <a:pt x="898" y="1465"/>
                  </a:lnTo>
                  <a:cubicBezTo>
                    <a:pt x="713" y="1465"/>
                    <a:pt x="566" y="1314"/>
                    <a:pt x="566" y="1131"/>
                  </a:cubicBezTo>
                  <a:lnTo>
                    <a:pt x="566" y="333"/>
                  </a:lnTo>
                  <a:cubicBezTo>
                    <a:pt x="566" y="148"/>
                    <a:pt x="713" y="1"/>
                    <a:pt x="89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78"/>
            <p:cNvSpPr/>
            <p:nvPr/>
          </p:nvSpPr>
          <p:spPr>
            <a:xfrm>
              <a:off x="4884032" y="2759948"/>
              <a:ext cx="78238" cy="105008"/>
            </a:xfrm>
            <a:custGeom>
              <a:avLst/>
              <a:gdLst/>
              <a:ahLst/>
              <a:cxnLst/>
              <a:rect l="l" t="t" r="r" b="b"/>
              <a:pathLst>
                <a:path w="2718" h="3648" extrusionOk="0">
                  <a:moveTo>
                    <a:pt x="1218" y="0"/>
                  </a:moveTo>
                  <a:cubicBezTo>
                    <a:pt x="1095" y="0"/>
                    <a:pt x="996" y="102"/>
                    <a:pt x="996" y="223"/>
                  </a:cubicBezTo>
                  <a:lnTo>
                    <a:pt x="996" y="921"/>
                  </a:lnTo>
                  <a:cubicBezTo>
                    <a:pt x="996" y="1021"/>
                    <a:pt x="916" y="1101"/>
                    <a:pt x="816" y="1101"/>
                  </a:cubicBezTo>
                  <a:lnTo>
                    <a:pt x="223" y="1101"/>
                  </a:lnTo>
                  <a:cubicBezTo>
                    <a:pt x="100" y="1101"/>
                    <a:pt x="0" y="1200"/>
                    <a:pt x="0" y="1323"/>
                  </a:cubicBezTo>
                  <a:lnTo>
                    <a:pt x="0" y="1600"/>
                  </a:lnTo>
                  <a:cubicBezTo>
                    <a:pt x="0" y="1723"/>
                    <a:pt x="100" y="1822"/>
                    <a:pt x="223" y="1822"/>
                  </a:cubicBezTo>
                  <a:lnTo>
                    <a:pt x="818" y="1822"/>
                  </a:lnTo>
                  <a:cubicBezTo>
                    <a:pt x="917" y="1822"/>
                    <a:pt x="997" y="1902"/>
                    <a:pt x="997" y="2003"/>
                  </a:cubicBezTo>
                  <a:lnTo>
                    <a:pt x="997" y="3425"/>
                  </a:lnTo>
                  <a:cubicBezTo>
                    <a:pt x="997" y="3546"/>
                    <a:pt x="1099" y="3648"/>
                    <a:pt x="1220" y="3648"/>
                  </a:cubicBezTo>
                  <a:lnTo>
                    <a:pt x="1499" y="3648"/>
                  </a:lnTo>
                  <a:cubicBezTo>
                    <a:pt x="1620" y="3648"/>
                    <a:pt x="1721" y="3546"/>
                    <a:pt x="1721" y="3425"/>
                  </a:cubicBezTo>
                  <a:lnTo>
                    <a:pt x="1721" y="2003"/>
                  </a:lnTo>
                  <a:cubicBezTo>
                    <a:pt x="1721" y="1902"/>
                    <a:pt x="1801" y="1822"/>
                    <a:pt x="1900" y="1822"/>
                  </a:cubicBezTo>
                  <a:lnTo>
                    <a:pt x="2496" y="1822"/>
                  </a:lnTo>
                  <a:cubicBezTo>
                    <a:pt x="2618" y="1822"/>
                    <a:pt x="2718" y="1723"/>
                    <a:pt x="2718" y="1600"/>
                  </a:cubicBezTo>
                  <a:lnTo>
                    <a:pt x="2718" y="1323"/>
                  </a:lnTo>
                  <a:cubicBezTo>
                    <a:pt x="2716" y="1200"/>
                    <a:pt x="2615" y="1101"/>
                    <a:pt x="2494" y="1101"/>
                  </a:cubicBezTo>
                  <a:lnTo>
                    <a:pt x="1899" y="1101"/>
                  </a:lnTo>
                  <a:cubicBezTo>
                    <a:pt x="1797" y="1101"/>
                    <a:pt x="1717" y="1021"/>
                    <a:pt x="1717" y="921"/>
                  </a:cubicBezTo>
                  <a:lnTo>
                    <a:pt x="1717" y="223"/>
                  </a:lnTo>
                  <a:cubicBezTo>
                    <a:pt x="1717" y="102"/>
                    <a:pt x="1618" y="0"/>
                    <a:pt x="14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78"/>
            <p:cNvSpPr/>
            <p:nvPr/>
          </p:nvSpPr>
          <p:spPr>
            <a:xfrm>
              <a:off x="4945178" y="2864678"/>
              <a:ext cx="136153" cy="134282"/>
            </a:xfrm>
            <a:custGeom>
              <a:avLst/>
              <a:gdLst/>
              <a:ahLst/>
              <a:cxnLst/>
              <a:rect l="l" t="t" r="r" b="b"/>
              <a:pathLst>
                <a:path w="4730" h="4665" extrusionOk="0">
                  <a:moveTo>
                    <a:pt x="2606" y="0"/>
                  </a:moveTo>
                  <a:cubicBezTo>
                    <a:pt x="2534" y="0"/>
                    <a:pt x="2462" y="28"/>
                    <a:pt x="2407" y="84"/>
                  </a:cubicBezTo>
                  <a:lnTo>
                    <a:pt x="1842" y="648"/>
                  </a:lnTo>
                  <a:cubicBezTo>
                    <a:pt x="1522" y="967"/>
                    <a:pt x="1333" y="1398"/>
                    <a:pt x="1315" y="1851"/>
                  </a:cubicBezTo>
                  <a:lnTo>
                    <a:pt x="1280" y="2713"/>
                  </a:lnTo>
                  <a:lnTo>
                    <a:pt x="818" y="2779"/>
                  </a:lnTo>
                  <a:cubicBezTo>
                    <a:pt x="628" y="2805"/>
                    <a:pt x="452" y="2894"/>
                    <a:pt x="317" y="3029"/>
                  </a:cubicBezTo>
                  <a:lnTo>
                    <a:pt x="166" y="3180"/>
                  </a:lnTo>
                  <a:cubicBezTo>
                    <a:pt x="0" y="3346"/>
                    <a:pt x="0" y="3612"/>
                    <a:pt x="166" y="3777"/>
                  </a:cubicBezTo>
                  <a:lnTo>
                    <a:pt x="930" y="4542"/>
                  </a:lnTo>
                  <a:cubicBezTo>
                    <a:pt x="1012" y="4623"/>
                    <a:pt x="1119" y="4664"/>
                    <a:pt x="1227" y="4664"/>
                  </a:cubicBezTo>
                  <a:cubicBezTo>
                    <a:pt x="1335" y="4664"/>
                    <a:pt x="1443" y="4623"/>
                    <a:pt x="1525" y="4542"/>
                  </a:cubicBezTo>
                  <a:lnTo>
                    <a:pt x="1676" y="4391"/>
                  </a:lnTo>
                  <a:cubicBezTo>
                    <a:pt x="1811" y="4254"/>
                    <a:pt x="1900" y="4076"/>
                    <a:pt x="1927" y="3888"/>
                  </a:cubicBezTo>
                  <a:lnTo>
                    <a:pt x="1993" y="3426"/>
                  </a:lnTo>
                  <a:lnTo>
                    <a:pt x="2855" y="3390"/>
                  </a:lnTo>
                  <a:cubicBezTo>
                    <a:pt x="3308" y="3372"/>
                    <a:pt x="3738" y="3184"/>
                    <a:pt x="4058" y="2864"/>
                  </a:cubicBezTo>
                  <a:lnTo>
                    <a:pt x="4621" y="2299"/>
                  </a:lnTo>
                  <a:cubicBezTo>
                    <a:pt x="4730" y="2190"/>
                    <a:pt x="4730" y="2011"/>
                    <a:pt x="4620" y="1899"/>
                  </a:cubicBezTo>
                  <a:lnTo>
                    <a:pt x="2805" y="84"/>
                  </a:lnTo>
                  <a:cubicBezTo>
                    <a:pt x="2750" y="28"/>
                    <a:pt x="2678" y="0"/>
                    <a:pt x="2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78"/>
            <p:cNvSpPr/>
            <p:nvPr/>
          </p:nvSpPr>
          <p:spPr>
            <a:xfrm>
              <a:off x="4945235" y="2864793"/>
              <a:ext cx="90414" cy="118364"/>
            </a:xfrm>
            <a:custGeom>
              <a:avLst/>
              <a:gdLst/>
              <a:ahLst/>
              <a:cxnLst/>
              <a:rect l="l" t="t" r="r" b="b"/>
              <a:pathLst>
                <a:path w="3141" h="4112" extrusionOk="0">
                  <a:moveTo>
                    <a:pt x="2604" y="1"/>
                  </a:moveTo>
                  <a:cubicBezTo>
                    <a:pt x="2532" y="1"/>
                    <a:pt x="2461" y="28"/>
                    <a:pt x="2407" y="82"/>
                  </a:cubicBezTo>
                  <a:lnTo>
                    <a:pt x="1843" y="647"/>
                  </a:lnTo>
                  <a:cubicBezTo>
                    <a:pt x="1523" y="967"/>
                    <a:pt x="1333" y="1395"/>
                    <a:pt x="1315" y="1849"/>
                  </a:cubicBezTo>
                  <a:lnTo>
                    <a:pt x="1280" y="2711"/>
                  </a:lnTo>
                  <a:lnTo>
                    <a:pt x="818" y="2778"/>
                  </a:lnTo>
                  <a:cubicBezTo>
                    <a:pt x="629" y="2805"/>
                    <a:pt x="451" y="2894"/>
                    <a:pt x="316" y="3029"/>
                  </a:cubicBezTo>
                  <a:lnTo>
                    <a:pt x="165" y="3180"/>
                  </a:lnTo>
                  <a:cubicBezTo>
                    <a:pt x="0" y="3343"/>
                    <a:pt x="0" y="3610"/>
                    <a:pt x="165" y="3775"/>
                  </a:cubicBezTo>
                  <a:lnTo>
                    <a:pt x="501" y="4111"/>
                  </a:lnTo>
                  <a:cubicBezTo>
                    <a:pt x="336" y="3946"/>
                    <a:pt x="336" y="3679"/>
                    <a:pt x="501" y="3516"/>
                  </a:cubicBezTo>
                  <a:lnTo>
                    <a:pt x="652" y="3365"/>
                  </a:lnTo>
                  <a:cubicBezTo>
                    <a:pt x="787" y="3228"/>
                    <a:pt x="963" y="3139"/>
                    <a:pt x="1154" y="3112"/>
                  </a:cubicBezTo>
                  <a:lnTo>
                    <a:pt x="1616" y="3046"/>
                  </a:lnTo>
                  <a:lnTo>
                    <a:pt x="1651" y="2184"/>
                  </a:lnTo>
                  <a:cubicBezTo>
                    <a:pt x="1669" y="1731"/>
                    <a:pt x="1857" y="1303"/>
                    <a:pt x="2177" y="983"/>
                  </a:cubicBezTo>
                  <a:lnTo>
                    <a:pt x="2742" y="418"/>
                  </a:lnTo>
                  <a:cubicBezTo>
                    <a:pt x="2798" y="363"/>
                    <a:pt x="2870" y="335"/>
                    <a:pt x="2942" y="335"/>
                  </a:cubicBezTo>
                  <a:cubicBezTo>
                    <a:pt x="3014" y="335"/>
                    <a:pt x="3085" y="363"/>
                    <a:pt x="3141" y="418"/>
                  </a:cubicBezTo>
                  <a:lnTo>
                    <a:pt x="2805" y="82"/>
                  </a:lnTo>
                  <a:cubicBezTo>
                    <a:pt x="2749" y="28"/>
                    <a:pt x="2676" y="1"/>
                    <a:pt x="260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78"/>
            <p:cNvSpPr/>
            <p:nvPr/>
          </p:nvSpPr>
          <p:spPr>
            <a:xfrm>
              <a:off x="5031340" y="2858776"/>
              <a:ext cx="56160" cy="55296"/>
            </a:xfrm>
            <a:custGeom>
              <a:avLst/>
              <a:gdLst/>
              <a:ahLst/>
              <a:cxnLst/>
              <a:rect l="l" t="t" r="r" b="b"/>
              <a:pathLst>
                <a:path w="1951" h="1921" extrusionOk="0">
                  <a:moveTo>
                    <a:pt x="777" y="1"/>
                  </a:moveTo>
                  <a:cubicBezTo>
                    <a:pt x="586" y="1"/>
                    <a:pt x="400" y="75"/>
                    <a:pt x="265" y="215"/>
                  </a:cubicBezTo>
                  <a:lnTo>
                    <a:pt x="0" y="478"/>
                  </a:lnTo>
                  <a:lnTo>
                    <a:pt x="1442" y="1921"/>
                  </a:lnTo>
                  <a:lnTo>
                    <a:pt x="1707" y="1656"/>
                  </a:lnTo>
                  <a:cubicBezTo>
                    <a:pt x="1877" y="1485"/>
                    <a:pt x="1950" y="1242"/>
                    <a:pt x="1906" y="1007"/>
                  </a:cubicBezTo>
                  <a:cubicBezTo>
                    <a:pt x="1879" y="865"/>
                    <a:pt x="1808" y="733"/>
                    <a:pt x="1707" y="629"/>
                  </a:cubicBezTo>
                  <a:lnTo>
                    <a:pt x="1291" y="215"/>
                  </a:lnTo>
                  <a:cubicBezTo>
                    <a:pt x="1188" y="111"/>
                    <a:pt x="1058" y="40"/>
                    <a:pt x="914" y="14"/>
                  </a:cubicBezTo>
                  <a:cubicBezTo>
                    <a:pt x="868" y="5"/>
                    <a:pt x="82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78"/>
            <p:cNvSpPr/>
            <p:nvPr/>
          </p:nvSpPr>
          <p:spPr>
            <a:xfrm>
              <a:off x="5031282" y="2858776"/>
              <a:ext cx="45653" cy="22308"/>
            </a:xfrm>
            <a:custGeom>
              <a:avLst/>
              <a:gdLst/>
              <a:ahLst/>
              <a:cxnLst/>
              <a:rect l="l" t="t" r="r" b="b"/>
              <a:pathLst>
                <a:path w="1586" h="775" extrusionOk="0">
                  <a:moveTo>
                    <a:pt x="776" y="1"/>
                  </a:moveTo>
                  <a:cubicBezTo>
                    <a:pt x="586" y="1"/>
                    <a:pt x="400" y="75"/>
                    <a:pt x="264" y="215"/>
                  </a:cubicBezTo>
                  <a:lnTo>
                    <a:pt x="1" y="478"/>
                  </a:lnTo>
                  <a:lnTo>
                    <a:pt x="296" y="774"/>
                  </a:lnTo>
                  <a:lnTo>
                    <a:pt x="560" y="510"/>
                  </a:lnTo>
                  <a:cubicBezTo>
                    <a:pt x="699" y="371"/>
                    <a:pt x="883" y="296"/>
                    <a:pt x="1074" y="296"/>
                  </a:cubicBezTo>
                  <a:cubicBezTo>
                    <a:pt x="1119" y="296"/>
                    <a:pt x="1164" y="300"/>
                    <a:pt x="1209" y="309"/>
                  </a:cubicBezTo>
                  <a:cubicBezTo>
                    <a:pt x="1350" y="335"/>
                    <a:pt x="1481" y="406"/>
                    <a:pt x="1586" y="510"/>
                  </a:cubicBezTo>
                  <a:lnTo>
                    <a:pt x="1291" y="215"/>
                  </a:lnTo>
                  <a:cubicBezTo>
                    <a:pt x="1188" y="111"/>
                    <a:pt x="1056" y="40"/>
                    <a:pt x="912" y="14"/>
                  </a:cubicBezTo>
                  <a:cubicBezTo>
                    <a:pt x="867" y="5"/>
                    <a:pt x="822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78"/>
            <p:cNvSpPr/>
            <p:nvPr/>
          </p:nvSpPr>
          <p:spPr>
            <a:xfrm>
              <a:off x="4817504" y="2676175"/>
              <a:ext cx="212261" cy="242139"/>
            </a:xfrm>
            <a:custGeom>
              <a:avLst/>
              <a:gdLst/>
              <a:ahLst/>
              <a:cxnLst/>
              <a:rect l="l" t="t" r="r" b="b"/>
              <a:pathLst>
                <a:path w="7374" h="8412" extrusionOk="0">
                  <a:moveTo>
                    <a:pt x="3687" y="1"/>
                  </a:moveTo>
                  <a:cubicBezTo>
                    <a:pt x="2775" y="1"/>
                    <a:pt x="1963" y="545"/>
                    <a:pt x="1616" y="1389"/>
                  </a:cubicBezTo>
                  <a:cubicBezTo>
                    <a:pt x="1563" y="1519"/>
                    <a:pt x="1458" y="1618"/>
                    <a:pt x="1330" y="1661"/>
                  </a:cubicBezTo>
                  <a:lnTo>
                    <a:pt x="648" y="1885"/>
                  </a:lnTo>
                  <a:cubicBezTo>
                    <a:pt x="260" y="2011"/>
                    <a:pt x="1" y="2372"/>
                    <a:pt x="1" y="2781"/>
                  </a:cubicBezTo>
                  <a:lnTo>
                    <a:pt x="1" y="8246"/>
                  </a:lnTo>
                  <a:cubicBezTo>
                    <a:pt x="3" y="8338"/>
                    <a:pt x="79" y="8411"/>
                    <a:pt x="170" y="8411"/>
                  </a:cubicBezTo>
                  <a:cubicBezTo>
                    <a:pt x="260" y="8411"/>
                    <a:pt x="337" y="8337"/>
                    <a:pt x="337" y="8246"/>
                  </a:cubicBezTo>
                  <a:lnTo>
                    <a:pt x="337" y="2781"/>
                  </a:lnTo>
                  <a:cubicBezTo>
                    <a:pt x="337" y="2516"/>
                    <a:pt x="506" y="2285"/>
                    <a:pt x="754" y="2203"/>
                  </a:cubicBezTo>
                  <a:lnTo>
                    <a:pt x="1437" y="1977"/>
                  </a:lnTo>
                  <a:cubicBezTo>
                    <a:pt x="1656" y="1904"/>
                    <a:pt x="1837" y="1737"/>
                    <a:pt x="1926" y="1519"/>
                  </a:cubicBezTo>
                  <a:cubicBezTo>
                    <a:pt x="2221" y="801"/>
                    <a:pt x="2912" y="337"/>
                    <a:pt x="3687" y="337"/>
                  </a:cubicBezTo>
                  <a:cubicBezTo>
                    <a:pt x="4462" y="337"/>
                    <a:pt x="5155" y="801"/>
                    <a:pt x="5448" y="1519"/>
                  </a:cubicBezTo>
                  <a:cubicBezTo>
                    <a:pt x="5539" y="1737"/>
                    <a:pt x="5717" y="1904"/>
                    <a:pt x="5939" y="1977"/>
                  </a:cubicBezTo>
                  <a:lnTo>
                    <a:pt x="6621" y="2203"/>
                  </a:lnTo>
                  <a:cubicBezTo>
                    <a:pt x="6872" y="2285"/>
                    <a:pt x="7039" y="2518"/>
                    <a:pt x="7039" y="2781"/>
                  </a:cubicBezTo>
                  <a:lnTo>
                    <a:pt x="7039" y="5966"/>
                  </a:lnTo>
                  <a:cubicBezTo>
                    <a:pt x="7039" y="6056"/>
                    <a:pt x="7115" y="6133"/>
                    <a:pt x="7206" y="6133"/>
                  </a:cubicBezTo>
                  <a:cubicBezTo>
                    <a:pt x="7297" y="6133"/>
                    <a:pt x="7373" y="6056"/>
                    <a:pt x="7373" y="5966"/>
                  </a:cubicBezTo>
                  <a:lnTo>
                    <a:pt x="7373" y="2781"/>
                  </a:lnTo>
                  <a:cubicBezTo>
                    <a:pt x="7373" y="2372"/>
                    <a:pt x="7112" y="2013"/>
                    <a:pt x="6726" y="1885"/>
                  </a:cubicBezTo>
                  <a:lnTo>
                    <a:pt x="6044" y="1661"/>
                  </a:lnTo>
                  <a:cubicBezTo>
                    <a:pt x="5916" y="1618"/>
                    <a:pt x="5811" y="1521"/>
                    <a:pt x="5758" y="1389"/>
                  </a:cubicBezTo>
                  <a:cubicBezTo>
                    <a:pt x="5411" y="545"/>
                    <a:pt x="4597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78"/>
            <p:cNvSpPr/>
            <p:nvPr/>
          </p:nvSpPr>
          <p:spPr>
            <a:xfrm>
              <a:off x="4843154" y="2701825"/>
              <a:ext cx="161081" cy="216578"/>
            </a:xfrm>
            <a:custGeom>
              <a:avLst/>
              <a:gdLst/>
              <a:ahLst/>
              <a:cxnLst/>
              <a:rect l="l" t="t" r="r" b="b"/>
              <a:pathLst>
                <a:path w="5596" h="7524" extrusionOk="0">
                  <a:moveTo>
                    <a:pt x="2798" y="0"/>
                  </a:moveTo>
                  <a:cubicBezTo>
                    <a:pt x="2249" y="0"/>
                    <a:pt x="1758" y="329"/>
                    <a:pt x="1550" y="838"/>
                  </a:cubicBezTo>
                  <a:cubicBezTo>
                    <a:pt x="1399" y="1209"/>
                    <a:pt x="1093" y="1492"/>
                    <a:pt x="718" y="1616"/>
                  </a:cubicBezTo>
                  <a:lnTo>
                    <a:pt x="361" y="1733"/>
                  </a:lnTo>
                  <a:cubicBezTo>
                    <a:pt x="146" y="1804"/>
                    <a:pt x="0" y="2005"/>
                    <a:pt x="0" y="2231"/>
                  </a:cubicBezTo>
                  <a:lnTo>
                    <a:pt x="0" y="7357"/>
                  </a:lnTo>
                  <a:cubicBezTo>
                    <a:pt x="0" y="7447"/>
                    <a:pt x="77" y="7524"/>
                    <a:pt x="167" y="7524"/>
                  </a:cubicBezTo>
                  <a:cubicBezTo>
                    <a:pt x="258" y="7524"/>
                    <a:pt x="334" y="7447"/>
                    <a:pt x="334" y="7357"/>
                  </a:cubicBezTo>
                  <a:lnTo>
                    <a:pt x="334" y="2231"/>
                  </a:lnTo>
                  <a:cubicBezTo>
                    <a:pt x="334" y="2149"/>
                    <a:pt x="388" y="2076"/>
                    <a:pt x="466" y="2051"/>
                  </a:cubicBezTo>
                  <a:lnTo>
                    <a:pt x="823" y="1934"/>
                  </a:lnTo>
                  <a:cubicBezTo>
                    <a:pt x="1292" y="1780"/>
                    <a:pt x="1667" y="1428"/>
                    <a:pt x="1858" y="967"/>
                  </a:cubicBezTo>
                  <a:cubicBezTo>
                    <a:pt x="2016" y="585"/>
                    <a:pt x="2385" y="336"/>
                    <a:pt x="2798" y="336"/>
                  </a:cubicBezTo>
                  <a:cubicBezTo>
                    <a:pt x="3212" y="336"/>
                    <a:pt x="3582" y="583"/>
                    <a:pt x="3738" y="967"/>
                  </a:cubicBezTo>
                  <a:cubicBezTo>
                    <a:pt x="3926" y="1428"/>
                    <a:pt x="4305" y="1780"/>
                    <a:pt x="4772" y="1934"/>
                  </a:cubicBezTo>
                  <a:lnTo>
                    <a:pt x="5131" y="2051"/>
                  </a:lnTo>
                  <a:cubicBezTo>
                    <a:pt x="5208" y="2078"/>
                    <a:pt x="5261" y="2149"/>
                    <a:pt x="5261" y="2231"/>
                  </a:cubicBezTo>
                  <a:lnTo>
                    <a:pt x="5261" y="5455"/>
                  </a:lnTo>
                  <a:cubicBezTo>
                    <a:pt x="5261" y="5546"/>
                    <a:pt x="5338" y="5622"/>
                    <a:pt x="5428" y="5622"/>
                  </a:cubicBezTo>
                  <a:cubicBezTo>
                    <a:pt x="5519" y="5622"/>
                    <a:pt x="5595" y="5546"/>
                    <a:pt x="5595" y="5455"/>
                  </a:cubicBezTo>
                  <a:lnTo>
                    <a:pt x="5595" y="2231"/>
                  </a:lnTo>
                  <a:cubicBezTo>
                    <a:pt x="5595" y="2005"/>
                    <a:pt x="5451" y="1804"/>
                    <a:pt x="5235" y="1733"/>
                  </a:cubicBezTo>
                  <a:lnTo>
                    <a:pt x="4877" y="1616"/>
                  </a:lnTo>
                  <a:cubicBezTo>
                    <a:pt x="4502" y="1492"/>
                    <a:pt x="4200" y="1209"/>
                    <a:pt x="4047" y="838"/>
                  </a:cubicBezTo>
                  <a:cubicBezTo>
                    <a:pt x="3838" y="329"/>
                    <a:pt x="3347" y="0"/>
                    <a:pt x="2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78"/>
            <p:cNvSpPr/>
            <p:nvPr/>
          </p:nvSpPr>
          <p:spPr>
            <a:xfrm>
              <a:off x="4780770" y="2926802"/>
              <a:ext cx="175416" cy="77057"/>
            </a:xfrm>
            <a:custGeom>
              <a:avLst/>
              <a:gdLst/>
              <a:ahLst/>
              <a:cxnLst/>
              <a:rect l="l" t="t" r="r" b="b"/>
              <a:pathLst>
                <a:path w="6094" h="2677" extrusionOk="0">
                  <a:moveTo>
                    <a:pt x="2217" y="0"/>
                  </a:moveTo>
                  <a:cubicBezTo>
                    <a:pt x="2112" y="0"/>
                    <a:pt x="2007" y="27"/>
                    <a:pt x="1915" y="77"/>
                  </a:cubicBezTo>
                  <a:cubicBezTo>
                    <a:pt x="1887" y="91"/>
                    <a:pt x="1856" y="98"/>
                    <a:pt x="1825" y="98"/>
                  </a:cubicBezTo>
                  <a:cubicBezTo>
                    <a:pt x="1793" y="98"/>
                    <a:pt x="1761" y="90"/>
                    <a:pt x="1730" y="75"/>
                  </a:cubicBezTo>
                  <a:cubicBezTo>
                    <a:pt x="1640" y="28"/>
                    <a:pt x="1539" y="3"/>
                    <a:pt x="1435" y="3"/>
                  </a:cubicBezTo>
                  <a:cubicBezTo>
                    <a:pt x="1428" y="3"/>
                    <a:pt x="1421" y="4"/>
                    <a:pt x="1414" y="4"/>
                  </a:cubicBezTo>
                  <a:cubicBezTo>
                    <a:pt x="1071" y="14"/>
                    <a:pt x="788" y="308"/>
                    <a:pt x="788" y="661"/>
                  </a:cubicBezTo>
                  <a:lnTo>
                    <a:pt x="788" y="878"/>
                  </a:lnTo>
                  <a:lnTo>
                    <a:pt x="502" y="878"/>
                  </a:lnTo>
                  <a:cubicBezTo>
                    <a:pt x="226" y="878"/>
                    <a:pt x="1" y="1104"/>
                    <a:pt x="1" y="1379"/>
                  </a:cubicBezTo>
                  <a:lnTo>
                    <a:pt x="1" y="2176"/>
                  </a:lnTo>
                  <a:cubicBezTo>
                    <a:pt x="1" y="2451"/>
                    <a:pt x="226" y="2677"/>
                    <a:pt x="502" y="2677"/>
                  </a:cubicBezTo>
                  <a:lnTo>
                    <a:pt x="5853" y="2677"/>
                  </a:lnTo>
                  <a:cubicBezTo>
                    <a:pt x="5944" y="2677"/>
                    <a:pt x="6021" y="2600"/>
                    <a:pt x="6021" y="2510"/>
                  </a:cubicBezTo>
                  <a:cubicBezTo>
                    <a:pt x="6021" y="2414"/>
                    <a:pt x="5944" y="2341"/>
                    <a:pt x="5853" y="2341"/>
                  </a:cubicBezTo>
                  <a:lnTo>
                    <a:pt x="514" y="2341"/>
                  </a:lnTo>
                  <a:cubicBezTo>
                    <a:pt x="424" y="2341"/>
                    <a:pt x="349" y="2265"/>
                    <a:pt x="349" y="2174"/>
                  </a:cubicBezTo>
                  <a:lnTo>
                    <a:pt x="349" y="1376"/>
                  </a:lnTo>
                  <a:cubicBezTo>
                    <a:pt x="349" y="1285"/>
                    <a:pt x="424" y="1211"/>
                    <a:pt x="514" y="1211"/>
                  </a:cubicBezTo>
                  <a:lnTo>
                    <a:pt x="5159" y="1211"/>
                  </a:lnTo>
                  <a:cubicBezTo>
                    <a:pt x="5249" y="1211"/>
                    <a:pt x="5326" y="1134"/>
                    <a:pt x="5326" y="1044"/>
                  </a:cubicBezTo>
                  <a:cubicBezTo>
                    <a:pt x="5326" y="953"/>
                    <a:pt x="5249" y="876"/>
                    <a:pt x="5159" y="876"/>
                  </a:cubicBezTo>
                  <a:lnTo>
                    <a:pt x="1135" y="876"/>
                  </a:lnTo>
                  <a:lnTo>
                    <a:pt x="1135" y="658"/>
                  </a:lnTo>
                  <a:cubicBezTo>
                    <a:pt x="1135" y="485"/>
                    <a:pt x="1270" y="338"/>
                    <a:pt x="1437" y="334"/>
                  </a:cubicBezTo>
                  <a:cubicBezTo>
                    <a:pt x="1441" y="334"/>
                    <a:pt x="1444" y="334"/>
                    <a:pt x="1448" y="334"/>
                  </a:cubicBezTo>
                  <a:cubicBezTo>
                    <a:pt x="1497" y="334"/>
                    <a:pt x="1545" y="345"/>
                    <a:pt x="1588" y="368"/>
                  </a:cubicBezTo>
                  <a:cubicBezTo>
                    <a:pt x="1667" y="409"/>
                    <a:pt x="1754" y="430"/>
                    <a:pt x="1839" y="430"/>
                  </a:cubicBezTo>
                  <a:cubicBezTo>
                    <a:pt x="1923" y="430"/>
                    <a:pt x="2007" y="410"/>
                    <a:pt x="2082" y="370"/>
                  </a:cubicBezTo>
                  <a:cubicBezTo>
                    <a:pt x="2126" y="345"/>
                    <a:pt x="2174" y="334"/>
                    <a:pt x="2226" y="334"/>
                  </a:cubicBezTo>
                  <a:cubicBezTo>
                    <a:pt x="2277" y="334"/>
                    <a:pt x="2325" y="345"/>
                    <a:pt x="2370" y="370"/>
                  </a:cubicBezTo>
                  <a:cubicBezTo>
                    <a:pt x="2446" y="411"/>
                    <a:pt x="2531" y="431"/>
                    <a:pt x="2615" y="431"/>
                  </a:cubicBezTo>
                  <a:cubicBezTo>
                    <a:pt x="2700" y="431"/>
                    <a:pt x="2784" y="411"/>
                    <a:pt x="2860" y="370"/>
                  </a:cubicBezTo>
                  <a:cubicBezTo>
                    <a:pt x="2905" y="345"/>
                    <a:pt x="2955" y="334"/>
                    <a:pt x="3006" y="334"/>
                  </a:cubicBezTo>
                  <a:cubicBezTo>
                    <a:pt x="3056" y="334"/>
                    <a:pt x="3106" y="345"/>
                    <a:pt x="3150" y="370"/>
                  </a:cubicBezTo>
                  <a:cubicBezTo>
                    <a:pt x="3227" y="411"/>
                    <a:pt x="3311" y="431"/>
                    <a:pt x="3395" y="431"/>
                  </a:cubicBezTo>
                  <a:cubicBezTo>
                    <a:pt x="3480" y="431"/>
                    <a:pt x="3564" y="411"/>
                    <a:pt x="3641" y="370"/>
                  </a:cubicBezTo>
                  <a:cubicBezTo>
                    <a:pt x="3685" y="345"/>
                    <a:pt x="3735" y="334"/>
                    <a:pt x="3785" y="334"/>
                  </a:cubicBezTo>
                  <a:cubicBezTo>
                    <a:pt x="3836" y="334"/>
                    <a:pt x="3886" y="345"/>
                    <a:pt x="3930" y="370"/>
                  </a:cubicBezTo>
                  <a:cubicBezTo>
                    <a:pt x="4007" y="411"/>
                    <a:pt x="4091" y="431"/>
                    <a:pt x="4176" y="431"/>
                  </a:cubicBezTo>
                  <a:cubicBezTo>
                    <a:pt x="4260" y="431"/>
                    <a:pt x="4345" y="411"/>
                    <a:pt x="4421" y="370"/>
                  </a:cubicBezTo>
                  <a:cubicBezTo>
                    <a:pt x="4465" y="345"/>
                    <a:pt x="4513" y="334"/>
                    <a:pt x="4565" y="334"/>
                  </a:cubicBezTo>
                  <a:cubicBezTo>
                    <a:pt x="4616" y="334"/>
                    <a:pt x="4664" y="345"/>
                    <a:pt x="4709" y="370"/>
                  </a:cubicBezTo>
                  <a:cubicBezTo>
                    <a:pt x="4786" y="411"/>
                    <a:pt x="4871" y="431"/>
                    <a:pt x="4955" y="431"/>
                  </a:cubicBezTo>
                  <a:cubicBezTo>
                    <a:pt x="5039" y="431"/>
                    <a:pt x="5124" y="411"/>
                    <a:pt x="5201" y="370"/>
                  </a:cubicBezTo>
                  <a:cubicBezTo>
                    <a:pt x="5246" y="345"/>
                    <a:pt x="5294" y="334"/>
                    <a:pt x="5345" y="334"/>
                  </a:cubicBezTo>
                  <a:cubicBezTo>
                    <a:pt x="5397" y="334"/>
                    <a:pt x="5445" y="345"/>
                    <a:pt x="5489" y="370"/>
                  </a:cubicBezTo>
                  <a:cubicBezTo>
                    <a:pt x="5566" y="411"/>
                    <a:pt x="5650" y="431"/>
                    <a:pt x="5734" y="431"/>
                  </a:cubicBezTo>
                  <a:cubicBezTo>
                    <a:pt x="5819" y="431"/>
                    <a:pt x="5903" y="411"/>
                    <a:pt x="5980" y="370"/>
                  </a:cubicBezTo>
                  <a:cubicBezTo>
                    <a:pt x="6063" y="327"/>
                    <a:pt x="6093" y="226"/>
                    <a:pt x="6049" y="146"/>
                  </a:cubicBezTo>
                  <a:cubicBezTo>
                    <a:pt x="6019" y="89"/>
                    <a:pt x="5962" y="57"/>
                    <a:pt x="5902" y="57"/>
                  </a:cubicBezTo>
                  <a:cubicBezTo>
                    <a:pt x="5876" y="57"/>
                    <a:pt x="5850" y="63"/>
                    <a:pt x="5825" y="77"/>
                  </a:cubicBezTo>
                  <a:cubicBezTo>
                    <a:pt x="5797" y="91"/>
                    <a:pt x="5766" y="98"/>
                    <a:pt x="5735" y="98"/>
                  </a:cubicBezTo>
                  <a:cubicBezTo>
                    <a:pt x="5705" y="98"/>
                    <a:pt x="5674" y="91"/>
                    <a:pt x="5647" y="77"/>
                  </a:cubicBezTo>
                  <a:cubicBezTo>
                    <a:pt x="5553" y="29"/>
                    <a:pt x="5452" y="0"/>
                    <a:pt x="5345" y="0"/>
                  </a:cubicBezTo>
                  <a:cubicBezTo>
                    <a:pt x="5238" y="0"/>
                    <a:pt x="5135" y="27"/>
                    <a:pt x="5043" y="77"/>
                  </a:cubicBezTo>
                  <a:cubicBezTo>
                    <a:pt x="5015" y="91"/>
                    <a:pt x="4984" y="98"/>
                    <a:pt x="4953" y="98"/>
                  </a:cubicBezTo>
                  <a:cubicBezTo>
                    <a:pt x="4923" y="98"/>
                    <a:pt x="4892" y="91"/>
                    <a:pt x="4865" y="77"/>
                  </a:cubicBezTo>
                  <a:cubicBezTo>
                    <a:pt x="4771" y="29"/>
                    <a:pt x="4670" y="0"/>
                    <a:pt x="4563" y="0"/>
                  </a:cubicBezTo>
                  <a:cubicBezTo>
                    <a:pt x="4456" y="0"/>
                    <a:pt x="4353" y="27"/>
                    <a:pt x="4261" y="77"/>
                  </a:cubicBezTo>
                  <a:cubicBezTo>
                    <a:pt x="4233" y="91"/>
                    <a:pt x="4202" y="98"/>
                    <a:pt x="4171" y="98"/>
                  </a:cubicBezTo>
                  <a:cubicBezTo>
                    <a:pt x="4141" y="98"/>
                    <a:pt x="4110" y="91"/>
                    <a:pt x="4083" y="77"/>
                  </a:cubicBezTo>
                  <a:cubicBezTo>
                    <a:pt x="3989" y="29"/>
                    <a:pt x="3888" y="0"/>
                    <a:pt x="3781" y="0"/>
                  </a:cubicBezTo>
                  <a:cubicBezTo>
                    <a:pt x="3674" y="0"/>
                    <a:pt x="3571" y="27"/>
                    <a:pt x="3479" y="77"/>
                  </a:cubicBezTo>
                  <a:cubicBezTo>
                    <a:pt x="3451" y="91"/>
                    <a:pt x="3420" y="98"/>
                    <a:pt x="3389" y="98"/>
                  </a:cubicBezTo>
                  <a:cubicBezTo>
                    <a:pt x="3359" y="98"/>
                    <a:pt x="3328" y="91"/>
                    <a:pt x="3301" y="77"/>
                  </a:cubicBezTo>
                  <a:cubicBezTo>
                    <a:pt x="3207" y="29"/>
                    <a:pt x="3106" y="0"/>
                    <a:pt x="2999" y="0"/>
                  </a:cubicBezTo>
                  <a:cubicBezTo>
                    <a:pt x="2892" y="0"/>
                    <a:pt x="2789" y="27"/>
                    <a:pt x="2697" y="77"/>
                  </a:cubicBezTo>
                  <a:cubicBezTo>
                    <a:pt x="2668" y="91"/>
                    <a:pt x="2637" y="98"/>
                    <a:pt x="2607" y="98"/>
                  </a:cubicBezTo>
                  <a:cubicBezTo>
                    <a:pt x="2576" y="98"/>
                    <a:pt x="2546" y="91"/>
                    <a:pt x="2519" y="77"/>
                  </a:cubicBezTo>
                  <a:cubicBezTo>
                    <a:pt x="2425" y="29"/>
                    <a:pt x="2324" y="0"/>
                    <a:pt x="2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78"/>
            <p:cNvSpPr/>
            <p:nvPr/>
          </p:nvSpPr>
          <p:spPr>
            <a:xfrm>
              <a:off x="5004970" y="2966846"/>
              <a:ext cx="61226" cy="36931"/>
            </a:xfrm>
            <a:custGeom>
              <a:avLst/>
              <a:gdLst/>
              <a:ahLst/>
              <a:cxnLst/>
              <a:rect l="l" t="t" r="r" b="b"/>
              <a:pathLst>
                <a:path w="2127" h="1283" extrusionOk="0">
                  <a:moveTo>
                    <a:pt x="1960" y="1"/>
                  </a:moveTo>
                  <a:cubicBezTo>
                    <a:pt x="1869" y="1"/>
                    <a:pt x="1794" y="77"/>
                    <a:pt x="1794" y="168"/>
                  </a:cubicBezTo>
                  <a:lnTo>
                    <a:pt x="1794" y="783"/>
                  </a:lnTo>
                  <a:cubicBezTo>
                    <a:pt x="1794" y="874"/>
                    <a:pt x="1718" y="950"/>
                    <a:pt x="1627" y="950"/>
                  </a:cubicBezTo>
                  <a:lnTo>
                    <a:pt x="168" y="950"/>
                  </a:lnTo>
                  <a:cubicBezTo>
                    <a:pt x="76" y="950"/>
                    <a:pt x="1" y="1025"/>
                    <a:pt x="1" y="1117"/>
                  </a:cubicBezTo>
                  <a:cubicBezTo>
                    <a:pt x="1" y="1208"/>
                    <a:pt x="76" y="1282"/>
                    <a:pt x="168" y="1282"/>
                  </a:cubicBezTo>
                  <a:lnTo>
                    <a:pt x="1627" y="1282"/>
                  </a:lnTo>
                  <a:cubicBezTo>
                    <a:pt x="1903" y="1282"/>
                    <a:pt x="2127" y="1058"/>
                    <a:pt x="2127" y="783"/>
                  </a:cubicBezTo>
                  <a:lnTo>
                    <a:pt x="2127" y="168"/>
                  </a:lnTo>
                  <a:cubicBezTo>
                    <a:pt x="2127" y="74"/>
                    <a:pt x="2052" y="1"/>
                    <a:pt x="1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78"/>
            <p:cNvSpPr/>
            <p:nvPr/>
          </p:nvSpPr>
          <p:spPr>
            <a:xfrm>
              <a:off x="4879225" y="2755198"/>
              <a:ext cx="87852" cy="114507"/>
            </a:xfrm>
            <a:custGeom>
              <a:avLst/>
              <a:gdLst/>
              <a:ahLst/>
              <a:cxnLst/>
              <a:rect l="l" t="t" r="r" b="b"/>
              <a:pathLst>
                <a:path w="3052" h="3978" extrusionOk="0">
                  <a:moveTo>
                    <a:pt x="1666" y="333"/>
                  </a:moveTo>
                  <a:cubicBezTo>
                    <a:pt x="1696" y="333"/>
                    <a:pt x="1721" y="357"/>
                    <a:pt x="1721" y="388"/>
                  </a:cubicBezTo>
                  <a:lnTo>
                    <a:pt x="1721" y="1086"/>
                  </a:lnTo>
                  <a:cubicBezTo>
                    <a:pt x="1721" y="1276"/>
                    <a:pt x="1875" y="1433"/>
                    <a:pt x="2067" y="1433"/>
                  </a:cubicBezTo>
                  <a:lnTo>
                    <a:pt x="2663" y="1433"/>
                  </a:lnTo>
                  <a:cubicBezTo>
                    <a:pt x="2693" y="1433"/>
                    <a:pt x="2718" y="1458"/>
                    <a:pt x="2718" y="1488"/>
                  </a:cubicBezTo>
                  <a:lnTo>
                    <a:pt x="2718" y="1765"/>
                  </a:lnTo>
                  <a:lnTo>
                    <a:pt x="2716" y="1765"/>
                  </a:lnTo>
                  <a:cubicBezTo>
                    <a:pt x="2716" y="1797"/>
                    <a:pt x="2691" y="1822"/>
                    <a:pt x="2661" y="1822"/>
                  </a:cubicBezTo>
                  <a:lnTo>
                    <a:pt x="2066" y="1822"/>
                  </a:lnTo>
                  <a:cubicBezTo>
                    <a:pt x="1874" y="1822"/>
                    <a:pt x="1717" y="1977"/>
                    <a:pt x="1717" y="2168"/>
                  </a:cubicBezTo>
                  <a:lnTo>
                    <a:pt x="1717" y="3590"/>
                  </a:lnTo>
                  <a:cubicBezTo>
                    <a:pt x="1717" y="3621"/>
                    <a:pt x="1694" y="3645"/>
                    <a:pt x="1662" y="3645"/>
                  </a:cubicBezTo>
                  <a:lnTo>
                    <a:pt x="1385" y="3645"/>
                  </a:lnTo>
                  <a:cubicBezTo>
                    <a:pt x="1355" y="3645"/>
                    <a:pt x="1330" y="3621"/>
                    <a:pt x="1330" y="3590"/>
                  </a:cubicBezTo>
                  <a:lnTo>
                    <a:pt x="1330" y="2168"/>
                  </a:lnTo>
                  <a:cubicBezTo>
                    <a:pt x="1330" y="1977"/>
                    <a:pt x="1173" y="1822"/>
                    <a:pt x="983" y="1822"/>
                  </a:cubicBezTo>
                  <a:lnTo>
                    <a:pt x="390" y="1822"/>
                  </a:lnTo>
                  <a:cubicBezTo>
                    <a:pt x="359" y="1822"/>
                    <a:pt x="334" y="1797"/>
                    <a:pt x="334" y="1765"/>
                  </a:cubicBezTo>
                  <a:lnTo>
                    <a:pt x="334" y="1488"/>
                  </a:lnTo>
                  <a:cubicBezTo>
                    <a:pt x="334" y="1458"/>
                    <a:pt x="359" y="1433"/>
                    <a:pt x="390" y="1433"/>
                  </a:cubicBezTo>
                  <a:lnTo>
                    <a:pt x="985" y="1433"/>
                  </a:lnTo>
                  <a:cubicBezTo>
                    <a:pt x="1177" y="1433"/>
                    <a:pt x="1332" y="1276"/>
                    <a:pt x="1332" y="1086"/>
                  </a:cubicBezTo>
                  <a:lnTo>
                    <a:pt x="1332" y="388"/>
                  </a:lnTo>
                  <a:cubicBezTo>
                    <a:pt x="1332" y="357"/>
                    <a:pt x="1356" y="333"/>
                    <a:pt x="1387" y="333"/>
                  </a:cubicBezTo>
                  <a:close/>
                  <a:moveTo>
                    <a:pt x="1385" y="0"/>
                  </a:moveTo>
                  <a:cubicBezTo>
                    <a:pt x="1172" y="0"/>
                    <a:pt x="996" y="174"/>
                    <a:pt x="996" y="388"/>
                  </a:cubicBezTo>
                  <a:lnTo>
                    <a:pt x="996" y="1086"/>
                  </a:lnTo>
                  <a:cubicBezTo>
                    <a:pt x="996" y="1093"/>
                    <a:pt x="988" y="1099"/>
                    <a:pt x="983" y="1099"/>
                  </a:cubicBezTo>
                  <a:lnTo>
                    <a:pt x="390" y="1099"/>
                  </a:lnTo>
                  <a:cubicBezTo>
                    <a:pt x="174" y="1099"/>
                    <a:pt x="0" y="1274"/>
                    <a:pt x="0" y="1488"/>
                  </a:cubicBezTo>
                  <a:lnTo>
                    <a:pt x="0" y="1765"/>
                  </a:lnTo>
                  <a:cubicBezTo>
                    <a:pt x="0" y="1978"/>
                    <a:pt x="174" y="2154"/>
                    <a:pt x="390" y="2154"/>
                  </a:cubicBezTo>
                  <a:lnTo>
                    <a:pt x="985" y="2154"/>
                  </a:lnTo>
                  <a:cubicBezTo>
                    <a:pt x="992" y="2154"/>
                    <a:pt x="999" y="2161"/>
                    <a:pt x="999" y="2168"/>
                  </a:cubicBezTo>
                  <a:lnTo>
                    <a:pt x="999" y="3590"/>
                  </a:lnTo>
                  <a:cubicBezTo>
                    <a:pt x="999" y="3804"/>
                    <a:pt x="1173" y="3978"/>
                    <a:pt x="1387" y="3978"/>
                  </a:cubicBezTo>
                  <a:lnTo>
                    <a:pt x="1666" y="3978"/>
                  </a:lnTo>
                  <a:cubicBezTo>
                    <a:pt x="1879" y="3978"/>
                    <a:pt x="2053" y="3804"/>
                    <a:pt x="2053" y="3590"/>
                  </a:cubicBezTo>
                  <a:lnTo>
                    <a:pt x="2053" y="2168"/>
                  </a:lnTo>
                  <a:cubicBezTo>
                    <a:pt x="2053" y="2161"/>
                    <a:pt x="2060" y="2154"/>
                    <a:pt x="2067" y="2154"/>
                  </a:cubicBezTo>
                  <a:lnTo>
                    <a:pt x="2663" y="2154"/>
                  </a:lnTo>
                  <a:cubicBezTo>
                    <a:pt x="2876" y="2154"/>
                    <a:pt x="3052" y="1978"/>
                    <a:pt x="3052" y="1765"/>
                  </a:cubicBezTo>
                  <a:lnTo>
                    <a:pt x="3052" y="1488"/>
                  </a:lnTo>
                  <a:lnTo>
                    <a:pt x="3048" y="1488"/>
                  </a:lnTo>
                  <a:cubicBezTo>
                    <a:pt x="3048" y="1274"/>
                    <a:pt x="2874" y="1099"/>
                    <a:pt x="2661" y="1099"/>
                  </a:cubicBezTo>
                  <a:lnTo>
                    <a:pt x="2066" y="1099"/>
                  </a:lnTo>
                  <a:cubicBezTo>
                    <a:pt x="2058" y="1099"/>
                    <a:pt x="2051" y="1093"/>
                    <a:pt x="2051" y="1086"/>
                  </a:cubicBezTo>
                  <a:lnTo>
                    <a:pt x="2051" y="388"/>
                  </a:lnTo>
                  <a:cubicBezTo>
                    <a:pt x="2051" y="174"/>
                    <a:pt x="1875" y="0"/>
                    <a:pt x="1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78"/>
            <p:cNvSpPr/>
            <p:nvPr/>
          </p:nvSpPr>
          <p:spPr>
            <a:xfrm>
              <a:off x="4879225" y="2879878"/>
              <a:ext cx="87765" cy="9643"/>
            </a:xfrm>
            <a:custGeom>
              <a:avLst/>
              <a:gdLst/>
              <a:ahLst/>
              <a:cxnLst/>
              <a:rect l="l" t="t" r="r" b="b"/>
              <a:pathLst>
                <a:path w="3049" h="335" extrusionOk="0">
                  <a:moveTo>
                    <a:pt x="167" y="0"/>
                  </a:moveTo>
                  <a:cubicBezTo>
                    <a:pt x="77" y="0"/>
                    <a:pt x="0" y="77"/>
                    <a:pt x="0" y="168"/>
                  </a:cubicBezTo>
                  <a:cubicBezTo>
                    <a:pt x="0" y="258"/>
                    <a:pt x="77" y="335"/>
                    <a:pt x="167" y="335"/>
                  </a:cubicBezTo>
                  <a:lnTo>
                    <a:pt x="2883" y="335"/>
                  </a:lnTo>
                  <a:cubicBezTo>
                    <a:pt x="2974" y="335"/>
                    <a:pt x="3048" y="258"/>
                    <a:pt x="3048" y="168"/>
                  </a:cubicBezTo>
                  <a:cubicBezTo>
                    <a:pt x="3048" y="77"/>
                    <a:pt x="2974" y="0"/>
                    <a:pt x="2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78"/>
            <p:cNvSpPr/>
            <p:nvPr/>
          </p:nvSpPr>
          <p:spPr>
            <a:xfrm>
              <a:off x="4879225" y="2899568"/>
              <a:ext cx="87765" cy="9643"/>
            </a:xfrm>
            <a:custGeom>
              <a:avLst/>
              <a:gdLst/>
              <a:ahLst/>
              <a:cxnLst/>
              <a:rect l="l" t="t" r="r" b="b"/>
              <a:pathLst>
                <a:path w="3049" h="335" extrusionOk="0">
                  <a:moveTo>
                    <a:pt x="167" y="1"/>
                  </a:moveTo>
                  <a:cubicBezTo>
                    <a:pt x="77" y="1"/>
                    <a:pt x="0" y="77"/>
                    <a:pt x="0" y="168"/>
                  </a:cubicBezTo>
                  <a:cubicBezTo>
                    <a:pt x="0" y="258"/>
                    <a:pt x="77" y="335"/>
                    <a:pt x="167" y="335"/>
                  </a:cubicBezTo>
                  <a:lnTo>
                    <a:pt x="2883" y="335"/>
                  </a:lnTo>
                  <a:cubicBezTo>
                    <a:pt x="2974" y="335"/>
                    <a:pt x="3048" y="258"/>
                    <a:pt x="3048" y="168"/>
                  </a:cubicBezTo>
                  <a:cubicBezTo>
                    <a:pt x="3048" y="77"/>
                    <a:pt x="2974" y="1"/>
                    <a:pt x="2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78"/>
            <p:cNvSpPr/>
            <p:nvPr/>
          </p:nvSpPr>
          <p:spPr>
            <a:xfrm>
              <a:off x="4939938" y="2853969"/>
              <a:ext cx="152589" cy="149682"/>
            </a:xfrm>
            <a:custGeom>
              <a:avLst/>
              <a:gdLst/>
              <a:ahLst/>
              <a:cxnLst/>
              <a:rect l="l" t="t" r="r" b="b"/>
              <a:pathLst>
                <a:path w="5301" h="5200" extrusionOk="0">
                  <a:moveTo>
                    <a:pt x="3947" y="336"/>
                  </a:moveTo>
                  <a:cubicBezTo>
                    <a:pt x="3983" y="336"/>
                    <a:pt x="4019" y="339"/>
                    <a:pt x="4055" y="346"/>
                  </a:cubicBezTo>
                  <a:cubicBezTo>
                    <a:pt x="4165" y="367"/>
                    <a:pt x="4267" y="419"/>
                    <a:pt x="4347" y="499"/>
                  </a:cubicBezTo>
                  <a:lnTo>
                    <a:pt x="4761" y="915"/>
                  </a:lnTo>
                  <a:cubicBezTo>
                    <a:pt x="4841" y="995"/>
                    <a:pt x="4894" y="1094"/>
                    <a:pt x="4915" y="1204"/>
                  </a:cubicBezTo>
                  <a:cubicBezTo>
                    <a:pt x="4951" y="1387"/>
                    <a:pt x="4892" y="1574"/>
                    <a:pt x="4761" y="1706"/>
                  </a:cubicBezTo>
                  <a:lnTo>
                    <a:pt x="4615" y="1851"/>
                  </a:lnTo>
                  <a:lnTo>
                    <a:pt x="3408" y="645"/>
                  </a:lnTo>
                  <a:lnTo>
                    <a:pt x="3556" y="499"/>
                  </a:lnTo>
                  <a:cubicBezTo>
                    <a:pt x="3660" y="393"/>
                    <a:pt x="3801" y="336"/>
                    <a:pt x="3947" y="336"/>
                  </a:cubicBezTo>
                  <a:close/>
                  <a:moveTo>
                    <a:pt x="2791" y="543"/>
                  </a:moveTo>
                  <a:cubicBezTo>
                    <a:pt x="2822" y="543"/>
                    <a:pt x="2850" y="554"/>
                    <a:pt x="2873" y="577"/>
                  </a:cubicBezTo>
                  <a:lnTo>
                    <a:pt x="4688" y="2392"/>
                  </a:lnTo>
                  <a:cubicBezTo>
                    <a:pt x="4711" y="2413"/>
                    <a:pt x="4722" y="2443"/>
                    <a:pt x="4722" y="2473"/>
                  </a:cubicBezTo>
                  <a:cubicBezTo>
                    <a:pt x="4720" y="2502"/>
                    <a:pt x="4706" y="2532"/>
                    <a:pt x="4686" y="2553"/>
                  </a:cubicBezTo>
                  <a:lnTo>
                    <a:pt x="4121" y="3119"/>
                  </a:lnTo>
                  <a:cubicBezTo>
                    <a:pt x="3831" y="3408"/>
                    <a:pt x="3442" y="3581"/>
                    <a:pt x="3031" y="3595"/>
                  </a:cubicBezTo>
                  <a:lnTo>
                    <a:pt x="2242" y="3629"/>
                  </a:lnTo>
                  <a:lnTo>
                    <a:pt x="1633" y="3021"/>
                  </a:lnTo>
                  <a:lnTo>
                    <a:pt x="1666" y="2232"/>
                  </a:lnTo>
                  <a:cubicBezTo>
                    <a:pt x="1684" y="1821"/>
                    <a:pt x="1853" y="1432"/>
                    <a:pt x="2144" y="1140"/>
                  </a:cubicBezTo>
                  <a:lnTo>
                    <a:pt x="2708" y="577"/>
                  </a:lnTo>
                  <a:cubicBezTo>
                    <a:pt x="2731" y="554"/>
                    <a:pt x="2759" y="543"/>
                    <a:pt x="2791" y="543"/>
                  </a:cubicBezTo>
                  <a:close/>
                  <a:moveTo>
                    <a:pt x="1402" y="3263"/>
                  </a:moveTo>
                  <a:lnTo>
                    <a:pt x="1995" y="3856"/>
                  </a:lnTo>
                  <a:lnTo>
                    <a:pt x="1944" y="4238"/>
                  </a:lnTo>
                  <a:cubicBezTo>
                    <a:pt x="1922" y="4391"/>
                    <a:pt x="1851" y="4535"/>
                    <a:pt x="1739" y="4644"/>
                  </a:cubicBezTo>
                  <a:lnTo>
                    <a:pt x="1588" y="4795"/>
                  </a:lnTo>
                  <a:cubicBezTo>
                    <a:pt x="1538" y="4845"/>
                    <a:pt x="1473" y="4871"/>
                    <a:pt x="1409" y="4871"/>
                  </a:cubicBezTo>
                  <a:cubicBezTo>
                    <a:pt x="1344" y="4871"/>
                    <a:pt x="1279" y="4845"/>
                    <a:pt x="1229" y="4795"/>
                  </a:cubicBezTo>
                  <a:lnTo>
                    <a:pt x="465" y="4030"/>
                  </a:lnTo>
                  <a:cubicBezTo>
                    <a:pt x="365" y="3931"/>
                    <a:pt x="365" y="3771"/>
                    <a:pt x="465" y="3671"/>
                  </a:cubicBezTo>
                  <a:lnTo>
                    <a:pt x="616" y="3520"/>
                  </a:lnTo>
                  <a:cubicBezTo>
                    <a:pt x="724" y="3412"/>
                    <a:pt x="868" y="3337"/>
                    <a:pt x="1023" y="3316"/>
                  </a:cubicBezTo>
                  <a:lnTo>
                    <a:pt x="1402" y="3263"/>
                  </a:lnTo>
                  <a:close/>
                  <a:moveTo>
                    <a:pt x="3949" y="1"/>
                  </a:moveTo>
                  <a:cubicBezTo>
                    <a:pt x="3715" y="1"/>
                    <a:pt x="3490" y="93"/>
                    <a:pt x="3321" y="262"/>
                  </a:cubicBezTo>
                  <a:lnTo>
                    <a:pt x="3175" y="410"/>
                  </a:lnTo>
                  <a:lnTo>
                    <a:pt x="3106" y="341"/>
                  </a:lnTo>
                  <a:cubicBezTo>
                    <a:pt x="3022" y="257"/>
                    <a:pt x="2909" y="209"/>
                    <a:pt x="2788" y="209"/>
                  </a:cubicBezTo>
                  <a:cubicBezTo>
                    <a:pt x="2669" y="209"/>
                    <a:pt x="2555" y="257"/>
                    <a:pt x="2471" y="341"/>
                  </a:cubicBezTo>
                  <a:lnTo>
                    <a:pt x="1906" y="906"/>
                  </a:lnTo>
                  <a:cubicBezTo>
                    <a:pt x="1556" y="1256"/>
                    <a:pt x="1352" y="1723"/>
                    <a:pt x="1330" y="2217"/>
                  </a:cubicBezTo>
                  <a:lnTo>
                    <a:pt x="1311" y="2701"/>
                  </a:lnTo>
                  <a:lnTo>
                    <a:pt x="1227" y="2616"/>
                  </a:lnTo>
                  <a:cubicBezTo>
                    <a:pt x="1194" y="2584"/>
                    <a:pt x="1151" y="2568"/>
                    <a:pt x="1108" y="2568"/>
                  </a:cubicBezTo>
                  <a:cubicBezTo>
                    <a:pt x="1066" y="2568"/>
                    <a:pt x="1023" y="2584"/>
                    <a:pt x="991" y="2616"/>
                  </a:cubicBezTo>
                  <a:cubicBezTo>
                    <a:pt x="927" y="2680"/>
                    <a:pt x="927" y="2786"/>
                    <a:pt x="991" y="2852"/>
                  </a:cubicBezTo>
                  <a:lnTo>
                    <a:pt x="1106" y="2966"/>
                  </a:lnTo>
                  <a:lnTo>
                    <a:pt x="975" y="2985"/>
                  </a:lnTo>
                  <a:cubicBezTo>
                    <a:pt x="751" y="3015"/>
                    <a:pt x="540" y="3122"/>
                    <a:pt x="380" y="3282"/>
                  </a:cubicBezTo>
                  <a:lnTo>
                    <a:pt x="228" y="3433"/>
                  </a:lnTo>
                  <a:cubicBezTo>
                    <a:pt x="1" y="3662"/>
                    <a:pt x="1" y="4036"/>
                    <a:pt x="228" y="4265"/>
                  </a:cubicBezTo>
                  <a:lnTo>
                    <a:pt x="993" y="5029"/>
                  </a:lnTo>
                  <a:cubicBezTo>
                    <a:pt x="1108" y="5145"/>
                    <a:pt x="1258" y="5200"/>
                    <a:pt x="1409" y="5200"/>
                  </a:cubicBezTo>
                  <a:cubicBezTo>
                    <a:pt x="1560" y="5200"/>
                    <a:pt x="1709" y="5141"/>
                    <a:pt x="1825" y="5029"/>
                  </a:cubicBezTo>
                  <a:lnTo>
                    <a:pt x="1976" y="4878"/>
                  </a:lnTo>
                  <a:cubicBezTo>
                    <a:pt x="2136" y="4718"/>
                    <a:pt x="2242" y="4507"/>
                    <a:pt x="2272" y="4283"/>
                  </a:cubicBezTo>
                  <a:lnTo>
                    <a:pt x="2290" y="4151"/>
                  </a:lnTo>
                  <a:lnTo>
                    <a:pt x="2406" y="4267"/>
                  </a:lnTo>
                  <a:cubicBezTo>
                    <a:pt x="2439" y="4299"/>
                    <a:pt x="2482" y="4315"/>
                    <a:pt x="2525" y="4315"/>
                  </a:cubicBezTo>
                  <a:cubicBezTo>
                    <a:pt x="2566" y="4315"/>
                    <a:pt x="2608" y="4299"/>
                    <a:pt x="2642" y="4267"/>
                  </a:cubicBezTo>
                  <a:cubicBezTo>
                    <a:pt x="2706" y="4201"/>
                    <a:pt x="2706" y="4096"/>
                    <a:pt x="2642" y="4030"/>
                  </a:cubicBezTo>
                  <a:lnTo>
                    <a:pt x="2557" y="3947"/>
                  </a:lnTo>
                  <a:lnTo>
                    <a:pt x="3040" y="3925"/>
                  </a:lnTo>
                  <a:cubicBezTo>
                    <a:pt x="3534" y="3906"/>
                    <a:pt x="4002" y="3702"/>
                    <a:pt x="4352" y="3351"/>
                  </a:cubicBezTo>
                  <a:lnTo>
                    <a:pt x="4917" y="2786"/>
                  </a:lnTo>
                  <a:cubicBezTo>
                    <a:pt x="5001" y="2703"/>
                    <a:pt x="5049" y="2589"/>
                    <a:pt x="5049" y="2468"/>
                  </a:cubicBezTo>
                  <a:cubicBezTo>
                    <a:pt x="5049" y="2349"/>
                    <a:pt x="5001" y="2235"/>
                    <a:pt x="4917" y="2152"/>
                  </a:cubicBezTo>
                  <a:lnTo>
                    <a:pt x="4853" y="2088"/>
                  </a:lnTo>
                  <a:lnTo>
                    <a:pt x="4999" y="1940"/>
                  </a:lnTo>
                  <a:cubicBezTo>
                    <a:pt x="5209" y="1732"/>
                    <a:pt x="5301" y="1432"/>
                    <a:pt x="5246" y="1142"/>
                  </a:cubicBezTo>
                  <a:cubicBezTo>
                    <a:pt x="5212" y="968"/>
                    <a:pt x="5129" y="805"/>
                    <a:pt x="4999" y="678"/>
                  </a:cubicBezTo>
                  <a:lnTo>
                    <a:pt x="4583" y="262"/>
                  </a:lnTo>
                  <a:cubicBezTo>
                    <a:pt x="4457" y="136"/>
                    <a:pt x="4297" y="53"/>
                    <a:pt x="4119" y="17"/>
                  </a:cubicBezTo>
                  <a:cubicBezTo>
                    <a:pt x="4062" y="6"/>
                    <a:pt x="4005" y="1"/>
                    <a:pt x="3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78"/>
            <p:cNvSpPr/>
            <p:nvPr/>
          </p:nvSpPr>
          <p:spPr>
            <a:xfrm>
              <a:off x="5050109" y="2870694"/>
              <a:ext cx="12665" cy="11543"/>
            </a:xfrm>
            <a:custGeom>
              <a:avLst/>
              <a:gdLst/>
              <a:ahLst/>
              <a:cxnLst/>
              <a:rect l="l" t="t" r="r" b="b"/>
              <a:pathLst>
                <a:path w="440" h="401" extrusionOk="0">
                  <a:moveTo>
                    <a:pt x="220" y="0"/>
                  </a:moveTo>
                  <a:cubicBezTo>
                    <a:pt x="172" y="0"/>
                    <a:pt x="124" y="18"/>
                    <a:pt x="88" y="55"/>
                  </a:cubicBezTo>
                  <a:lnTo>
                    <a:pt x="75" y="69"/>
                  </a:lnTo>
                  <a:cubicBezTo>
                    <a:pt x="1" y="142"/>
                    <a:pt x="1" y="259"/>
                    <a:pt x="75" y="334"/>
                  </a:cubicBezTo>
                  <a:lnTo>
                    <a:pt x="88" y="346"/>
                  </a:lnTo>
                  <a:cubicBezTo>
                    <a:pt x="124" y="383"/>
                    <a:pt x="172" y="401"/>
                    <a:pt x="220" y="401"/>
                  </a:cubicBezTo>
                  <a:cubicBezTo>
                    <a:pt x="268" y="401"/>
                    <a:pt x="316" y="383"/>
                    <a:pt x="352" y="346"/>
                  </a:cubicBezTo>
                  <a:lnTo>
                    <a:pt x="365" y="334"/>
                  </a:lnTo>
                  <a:cubicBezTo>
                    <a:pt x="440" y="259"/>
                    <a:pt x="440" y="142"/>
                    <a:pt x="365" y="69"/>
                  </a:cubicBezTo>
                  <a:lnTo>
                    <a:pt x="352" y="55"/>
                  </a:lnTo>
                  <a:cubicBezTo>
                    <a:pt x="316" y="18"/>
                    <a:pt x="268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78"/>
            <p:cNvSpPr/>
            <p:nvPr/>
          </p:nvSpPr>
          <p:spPr>
            <a:xfrm>
              <a:off x="5062603" y="2883159"/>
              <a:ext cx="12608" cy="11572"/>
            </a:xfrm>
            <a:custGeom>
              <a:avLst/>
              <a:gdLst/>
              <a:ahLst/>
              <a:cxnLst/>
              <a:rect l="l" t="t" r="r" b="b"/>
              <a:pathLst>
                <a:path w="438" h="402" extrusionOk="0">
                  <a:moveTo>
                    <a:pt x="219" y="1"/>
                  </a:moveTo>
                  <a:cubicBezTo>
                    <a:pt x="171" y="1"/>
                    <a:pt x="124" y="19"/>
                    <a:pt x="87" y="55"/>
                  </a:cubicBezTo>
                  <a:lnTo>
                    <a:pt x="73" y="70"/>
                  </a:lnTo>
                  <a:cubicBezTo>
                    <a:pt x="0" y="142"/>
                    <a:pt x="0" y="260"/>
                    <a:pt x="73" y="333"/>
                  </a:cubicBezTo>
                  <a:lnTo>
                    <a:pt x="87" y="347"/>
                  </a:lnTo>
                  <a:cubicBezTo>
                    <a:pt x="124" y="383"/>
                    <a:pt x="171" y="401"/>
                    <a:pt x="219" y="401"/>
                  </a:cubicBezTo>
                  <a:cubicBezTo>
                    <a:pt x="267" y="401"/>
                    <a:pt x="315" y="383"/>
                    <a:pt x="352" y="347"/>
                  </a:cubicBezTo>
                  <a:lnTo>
                    <a:pt x="365" y="333"/>
                  </a:lnTo>
                  <a:cubicBezTo>
                    <a:pt x="437" y="260"/>
                    <a:pt x="437" y="142"/>
                    <a:pt x="365" y="70"/>
                  </a:cubicBezTo>
                  <a:lnTo>
                    <a:pt x="352" y="55"/>
                  </a:lnTo>
                  <a:cubicBezTo>
                    <a:pt x="315" y="19"/>
                    <a:pt x="267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3" name="Google Shape;5843;p78"/>
          <p:cNvGrpSpPr/>
          <p:nvPr/>
        </p:nvGrpSpPr>
        <p:grpSpPr>
          <a:xfrm>
            <a:off x="4070949" y="2752461"/>
            <a:ext cx="269732" cy="327582"/>
            <a:chOff x="4070949" y="2676261"/>
            <a:chExt cx="269732" cy="327582"/>
          </a:xfrm>
        </p:grpSpPr>
        <p:sp>
          <p:nvSpPr>
            <p:cNvPr id="5844" name="Google Shape;5844;p78"/>
            <p:cNvSpPr/>
            <p:nvPr/>
          </p:nvSpPr>
          <p:spPr>
            <a:xfrm>
              <a:off x="4094037" y="2833731"/>
              <a:ext cx="223141" cy="165168"/>
            </a:xfrm>
            <a:custGeom>
              <a:avLst/>
              <a:gdLst/>
              <a:ahLst/>
              <a:cxnLst/>
              <a:rect l="l" t="t" r="r" b="b"/>
              <a:pathLst>
                <a:path w="7752" h="5738" extrusionOk="0">
                  <a:moveTo>
                    <a:pt x="0" y="0"/>
                  </a:moveTo>
                  <a:lnTo>
                    <a:pt x="0" y="5235"/>
                  </a:lnTo>
                  <a:cubicBezTo>
                    <a:pt x="0" y="5512"/>
                    <a:pt x="228" y="5738"/>
                    <a:pt x="505" y="5738"/>
                  </a:cubicBezTo>
                  <a:lnTo>
                    <a:pt x="7248" y="5738"/>
                  </a:lnTo>
                  <a:cubicBezTo>
                    <a:pt x="7526" y="5738"/>
                    <a:pt x="7751" y="5512"/>
                    <a:pt x="7751" y="5235"/>
                  </a:cubicBezTo>
                  <a:lnTo>
                    <a:pt x="7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78"/>
            <p:cNvSpPr/>
            <p:nvPr/>
          </p:nvSpPr>
          <p:spPr>
            <a:xfrm>
              <a:off x="4094037" y="2833731"/>
              <a:ext cx="223141" cy="165168"/>
            </a:xfrm>
            <a:custGeom>
              <a:avLst/>
              <a:gdLst/>
              <a:ahLst/>
              <a:cxnLst/>
              <a:rect l="l" t="t" r="r" b="b"/>
              <a:pathLst>
                <a:path w="7752" h="5738" extrusionOk="0">
                  <a:moveTo>
                    <a:pt x="0" y="0"/>
                  </a:moveTo>
                  <a:lnTo>
                    <a:pt x="0" y="5235"/>
                  </a:lnTo>
                  <a:cubicBezTo>
                    <a:pt x="0" y="5512"/>
                    <a:pt x="228" y="5738"/>
                    <a:pt x="505" y="5738"/>
                  </a:cubicBezTo>
                  <a:lnTo>
                    <a:pt x="1131" y="5738"/>
                  </a:lnTo>
                  <a:cubicBezTo>
                    <a:pt x="854" y="5738"/>
                    <a:pt x="628" y="5512"/>
                    <a:pt x="628" y="5235"/>
                  </a:cubicBezTo>
                  <a:lnTo>
                    <a:pt x="628" y="788"/>
                  </a:lnTo>
                  <a:lnTo>
                    <a:pt x="7751" y="788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78"/>
            <p:cNvSpPr/>
            <p:nvPr/>
          </p:nvSpPr>
          <p:spPr>
            <a:xfrm>
              <a:off x="4190879" y="2846369"/>
              <a:ext cx="29505" cy="152647"/>
            </a:xfrm>
            <a:custGeom>
              <a:avLst/>
              <a:gdLst/>
              <a:ahLst/>
              <a:cxnLst/>
              <a:rect l="l" t="t" r="r" b="b"/>
              <a:pathLst>
                <a:path w="1025" h="5303" extrusionOk="0">
                  <a:moveTo>
                    <a:pt x="1" y="0"/>
                  </a:moveTo>
                  <a:lnTo>
                    <a:pt x="1" y="5302"/>
                  </a:lnTo>
                  <a:lnTo>
                    <a:pt x="1025" y="530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78"/>
            <p:cNvSpPr/>
            <p:nvPr/>
          </p:nvSpPr>
          <p:spPr>
            <a:xfrm>
              <a:off x="4190879" y="2846369"/>
              <a:ext cx="29505" cy="17329"/>
            </a:xfrm>
            <a:custGeom>
              <a:avLst/>
              <a:gdLst/>
              <a:ahLst/>
              <a:cxnLst/>
              <a:rect l="l" t="t" r="r" b="b"/>
              <a:pathLst>
                <a:path w="1025" h="602" extrusionOk="0">
                  <a:moveTo>
                    <a:pt x="1" y="0"/>
                  </a:moveTo>
                  <a:lnTo>
                    <a:pt x="1" y="601"/>
                  </a:lnTo>
                  <a:lnTo>
                    <a:pt x="1025" y="601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78"/>
            <p:cNvSpPr/>
            <p:nvPr/>
          </p:nvSpPr>
          <p:spPr>
            <a:xfrm>
              <a:off x="4075526" y="2797401"/>
              <a:ext cx="260216" cy="40184"/>
            </a:xfrm>
            <a:custGeom>
              <a:avLst/>
              <a:gdLst/>
              <a:ahLst/>
              <a:cxnLst/>
              <a:rect l="l" t="t" r="r" b="b"/>
              <a:pathLst>
                <a:path w="9040" h="1396" extrusionOk="0">
                  <a:moveTo>
                    <a:pt x="267" y="0"/>
                  </a:moveTo>
                  <a:cubicBezTo>
                    <a:pt x="119" y="0"/>
                    <a:pt x="0" y="120"/>
                    <a:pt x="0" y="267"/>
                  </a:cubicBezTo>
                  <a:lnTo>
                    <a:pt x="0" y="1129"/>
                  </a:lnTo>
                  <a:cubicBezTo>
                    <a:pt x="0" y="1275"/>
                    <a:pt x="119" y="1396"/>
                    <a:pt x="267" y="1396"/>
                  </a:cubicBezTo>
                  <a:lnTo>
                    <a:pt x="8773" y="1396"/>
                  </a:lnTo>
                  <a:cubicBezTo>
                    <a:pt x="8922" y="1396"/>
                    <a:pt x="9040" y="1277"/>
                    <a:pt x="9040" y="1129"/>
                  </a:cubicBezTo>
                  <a:lnTo>
                    <a:pt x="9040" y="267"/>
                  </a:lnTo>
                  <a:cubicBezTo>
                    <a:pt x="9040" y="120"/>
                    <a:pt x="8919" y="0"/>
                    <a:pt x="8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78"/>
            <p:cNvSpPr/>
            <p:nvPr/>
          </p:nvSpPr>
          <p:spPr>
            <a:xfrm>
              <a:off x="4075526" y="2797401"/>
              <a:ext cx="25705" cy="40184"/>
            </a:xfrm>
            <a:custGeom>
              <a:avLst/>
              <a:gdLst/>
              <a:ahLst/>
              <a:cxnLst/>
              <a:rect l="l" t="t" r="r" b="b"/>
              <a:pathLst>
                <a:path w="893" h="1396" extrusionOk="0">
                  <a:moveTo>
                    <a:pt x="267" y="0"/>
                  </a:moveTo>
                  <a:cubicBezTo>
                    <a:pt x="119" y="0"/>
                    <a:pt x="0" y="120"/>
                    <a:pt x="0" y="267"/>
                  </a:cubicBezTo>
                  <a:lnTo>
                    <a:pt x="0" y="1129"/>
                  </a:lnTo>
                  <a:cubicBezTo>
                    <a:pt x="0" y="1275"/>
                    <a:pt x="119" y="1396"/>
                    <a:pt x="267" y="1396"/>
                  </a:cubicBezTo>
                  <a:lnTo>
                    <a:pt x="892" y="1396"/>
                  </a:lnTo>
                  <a:cubicBezTo>
                    <a:pt x="746" y="1396"/>
                    <a:pt x="626" y="1277"/>
                    <a:pt x="626" y="1129"/>
                  </a:cubicBezTo>
                  <a:lnTo>
                    <a:pt x="626" y="267"/>
                  </a:lnTo>
                  <a:cubicBezTo>
                    <a:pt x="626" y="120"/>
                    <a:pt x="746" y="0"/>
                    <a:pt x="892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78"/>
            <p:cNvSpPr/>
            <p:nvPr/>
          </p:nvSpPr>
          <p:spPr>
            <a:xfrm>
              <a:off x="4126164" y="2826361"/>
              <a:ext cx="59930" cy="88284"/>
            </a:xfrm>
            <a:custGeom>
              <a:avLst/>
              <a:gdLst/>
              <a:ahLst/>
              <a:cxnLst/>
              <a:rect l="l" t="t" r="r" b="b"/>
              <a:pathLst>
                <a:path w="2082" h="3067" extrusionOk="0">
                  <a:moveTo>
                    <a:pt x="726" y="0"/>
                  </a:moveTo>
                  <a:lnTo>
                    <a:pt x="726" y="2"/>
                  </a:lnTo>
                  <a:lnTo>
                    <a:pt x="374" y="603"/>
                  </a:lnTo>
                  <a:cubicBezTo>
                    <a:pt x="129" y="1017"/>
                    <a:pt x="1" y="1488"/>
                    <a:pt x="1" y="1971"/>
                  </a:cubicBezTo>
                  <a:lnTo>
                    <a:pt x="1" y="2819"/>
                  </a:lnTo>
                  <a:cubicBezTo>
                    <a:pt x="1" y="2966"/>
                    <a:pt x="120" y="3065"/>
                    <a:pt x="247" y="3065"/>
                  </a:cubicBezTo>
                  <a:cubicBezTo>
                    <a:pt x="297" y="3065"/>
                    <a:pt x="349" y="3050"/>
                    <a:pt x="395" y="3015"/>
                  </a:cubicBezTo>
                  <a:lnTo>
                    <a:pt x="557" y="2890"/>
                  </a:lnTo>
                  <a:cubicBezTo>
                    <a:pt x="577" y="2875"/>
                    <a:pt x="602" y="2868"/>
                    <a:pt x="626" y="2868"/>
                  </a:cubicBezTo>
                  <a:cubicBezTo>
                    <a:pt x="651" y="2868"/>
                    <a:pt x="675" y="2875"/>
                    <a:pt x="696" y="2890"/>
                  </a:cubicBezTo>
                  <a:lnTo>
                    <a:pt x="857" y="3015"/>
                  </a:lnTo>
                  <a:cubicBezTo>
                    <a:pt x="903" y="3050"/>
                    <a:pt x="955" y="3066"/>
                    <a:pt x="1006" y="3066"/>
                  </a:cubicBezTo>
                  <a:cubicBezTo>
                    <a:pt x="1134" y="3066"/>
                    <a:pt x="1254" y="2965"/>
                    <a:pt x="1254" y="2819"/>
                  </a:cubicBezTo>
                  <a:lnTo>
                    <a:pt x="1254" y="2055"/>
                  </a:lnTo>
                  <a:cubicBezTo>
                    <a:pt x="1254" y="1520"/>
                    <a:pt x="1414" y="997"/>
                    <a:pt x="1710" y="553"/>
                  </a:cubicBezTo>
                  <a:lnTo>
                    <a:pt x="20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78"/>
            <p:cNvSpPr/>
            <p:nvPr/>
          </p:nvSpPr>
          <p:spPr>
            <a:xfrm>
              <a:off x="4133188" y="2826361"/>
              <a:ext cx="52878" cy="30052"/>
            </a:xfrm>
            <a:custGeom>
              <a:avLst/>
              <a:gdLst/>
              <a:ahLst/>
              <a:cxnLst/>
              <a:rect l="l" t="t" r="r" b="b"/>
              <a:pathLst>
                <a:path w="1837" h="1044" extrusionOk="0">
                  <a:moveTo>
                    <a:pt x="1836" y="0"/>
                  </a:moveTo>
                  <a:lnTo>
                    <a:pt x="482" y="2"/>
                  </a:lnTo>
                  <a:lnTo>
                    <a:pt x="130" y="603"/>
                  </a:lnTo>
                  <a:cubicBezTo>
                    <a:pt x="82" y="683"/>
                    <a:pt x="41" y="765"/>
                    <a:pt x="0" y="846"/>
                  </a:cubicBezTo>
                  <a:cubicBezTo>
                    <a:pt x="308" y="976"/>
                    <a:pt x="638" y="1044"/>
                    <a:pt x="983" y="1044"/>
                  </a:cubicBezTo>
                  <a:lnTo>
                    <a:pt x="1205" y="1044"/>
                  </a:lnTo>
                  <a:cubicBezTo>
                    <a:pt x="1273" y="873"/>
                    <a:pt x="1360" y="710"/>
                    <a:pt x="1465" y="553"/>
                  </a:cubicBezTo>
                  <a:lnTo>
                    <a:pt x="1836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78"/>
            <p:cNvSpPr/>
            <p:nvPr/>
          </p:nvSpPr>
          <p:spPr>
            <a:xfrm>
              <a:off x="4225223" y="2826361"/>
              <a:ext cx="59930" cy="88284"/>
            </a:xfrm>
            <a:custGeom>
              <a:avLst/>
              <a:gdLst/>
              <a:ahLst/>
              <a:cxnLst/>
              <a:rect l="l" t="t" r="r" b="b"/>
              <a:pathLst>
                <a:path w="2082" h="3067" extrusionOk="0">
                  <a:moveTo>
                    <a:pt x="0" y="0"/>
                  </a:moveTo>
                  <a:lnTo>
                    <a:pt x="370" y="553"/>
                  </a:lnTo>
                  <a:cubicBezTo>
                    <a:pt x="669" y="997"/>
                    <a:pt x="829" y="1520"/>
                    <a:pt x="829" y="2055"/>
                  </a:cubicBezTo>
                  <a:lnTo>
                    <a:pt x="829" y="2819"/>
                  </a:lnTo>
                  <a:cubicBezTo>
                    <a:pt x="829" y="2965"/>
                    <a:pt x="948" y="3066"/>
                    <a:pt x="1075" y="3066"/>
                  </a:cubicBezTo>
                  <a:cubicBezTo>
                    <a:pt x="1125" y="3066"/>
                    <a:pt x="1177" y="3050"/>
                    <a:pt x="1223" y="3015"/>
                  </a:cubicBezTo>
                  <a:lnTo>
                    <a:pt x="1387" y="2890"/>
                  </a:lnTo>
                  <a:cubicBezTo>
                    <a:pt x="1406" y="2875"/>
                    <a:pt x="1431" y="2868"/>
                    <a:pt x="1455" y="2868"/>
                  </a:cubicBezTo>
                  <a:cubicBezTo>
                    <a:pt x="1480" y="2868"/>
                    <a:pt x="1504" y="2875"/>
                    <a:pt x="1524" y="2890"/>
                  </a:cubicBezTo>
                  <a:lnTo>
                    <a:pt x="1685" y="3015"/>
                  </a:lnTo>
                  <a:cubicBezTo>
                    <a:pt x="1732" y="3050"/>
                    <a:pt x="1784" y="3065"/>
                    <a:pt x="1835" y="3065"/>
                  </a:cubicBezTo>
                  <a:cubicBezTo>
                    <a:pt x="1962" y="3065"/>
                    <a:pt x="2082" y="2966"/>
                    <a:pt x="2082" y="2819"/>
                  </a:cubicBezTo>
                  <a:lnTo>
                    <a:pt x="2082" y="1971"/>
                  </a:lnTo>
                  <a:cubicBezTo>
                    <a:pt x="2082" y="1488"/>
                    <a:pt x="1952" y="1017"/>
                    <a:pt x="1708" y="603"/>
                  </a:cubicBezTo>
                  <a:lnTo>
                    <a:pt x="1355" y="2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78"/>
            <p:cNvSpPr/>
            <p:nvPr/>
          </p:nvSpPr>
          <p:spPr>
            <a:xfrm>
              <a:off x="4225280" y="2826419"/>
              <a:ext cx="52878" cy="30109"/>
            </a:xfrm>
            <a:custGeom>
              <a:avLst/>
              <a:gdLst/>
              <a:ahLst/>
              <a:cxnLst/>
              <a:rect l="l" t="t" r="r" b="b"/>
              <a:pathLst>
                <a:path w="1837" h="1046" extrusionOk="0">
                  <a:moveTo>
                    <a:pt x="0" y="0"/>
                  </a:moveTo>
                  <a:lnTo>
                    <a:pt x="372" y="553"/>
                  </a:lnTo>
                  <a:cubicBezTo>
                    <a:pt x="477" y="709"/>
                    <a:pt x="562" y="873"/>
                    <a:pt x="631" y="1045"/>
                  </a:cubicBezTo>
                  <a:lnTo>
                    <a:pt x="853" y="1045"/>
                  </a:lnTo>
                  <a:cubicBezTo>
                    <a:pt x="1198" y="1045"/>
                    <a:pt x="1531" y="976"/>
                    <a:pt x="1836" y="846"/>
                  </a:cubicBezTo>
                  <a:cubicBezTo>
                    <a:pt x="1797" y="763"/>
                    <a:pt x="1756" y="681"/>
                    <a:pt x="1708" y="601"/>
                  </a:cubicBezTo>
                  <a:lnTo>
                    <a:pt x="1356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78"/>
            <p:cNvSpPr/>
            <p:nvPr/>
          </p:nvSpPr>
          <p:spPr>
            <a:xfrm>
              <a:off x="4102932" y="2775148"/>
              <a:ext cx="102705" cy="65342"/>
            </a:xfrm>
            <a:custGeom>
              <a:avLst/>
              <a:gdLst/>
              <a:ahLst/>
              <a:cxnLst/>
              <a:rect l="l" t="t" r="r" b="b"/>
              <a:pathLst>
                <a:path w="3568" h="2270" extrusionOk="0">
                  <a:moveTo>
                    <a:pt x="1032" y="0"/>
                  </a:moveTo>
                  <a:cubicBezTo>
                    <a:pt x="402" y="0"/>
                    <a:pt x="1" y="670"/>
                    <a:pt x="296" y="1227"/>
                  </a:cubicBezTo>
                  <a:cubicBezTo>
                    <a:pt x="639" y="1868"/>
                    <a:pt x="1307" y="2270"/>
                    <a:pt x="2036" y="2270"/>
                  </a:cubicBezTo>
                  <a:lnTo>
                    <a:pt x="3568" y="2270"/>
                  </a:lnTo>
                  <a:lnTo>
                    <a:pt x="2960" y="1054"/>
                  </a:lnTo>
                  <a:cubicBezTo>
                    <a:pt x="2635" y="409"/>
                    <a:pt x="1973" y="0"/>
                    <a:pt x="1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78"/>
            <p:cNvSpPr/>
            <p:nvPr/>
          </p:nvSpPr>
          <p:spPr>
            <a:xfrm>
              <a:off x="4169547" y="2787325"/>
              <a:ext cx="36096" cy="53137"/>
            </a:xfrm>
            <a:custGeom>
              <a:avLst/>
              <a:gdLst/>
              <a:ahLst/>
              <a:cxnLst/>
              <a:rect l="l" t="t" r="r" b="b"/>
              <a:pathLst>
                <a:path w="1254" h="1846" extrusionOk="0">
                  <a:moveTo>
                    <a:pt x="138" y="0"/>
                  </a:moveTo>
                  <a:cubicBezTo>
                    <a:pt x="54" y="86"/>
                    <a:pt x="1" y="201"/>
                    <a:pt x="1" y="327"/>
                  </a:cubicBezTo>
                  <a:lnTo>
                    <a:pt x="1" y="1845"/>
                  </a:lnTo>
                  <a:lnTo>
                    <a:pt x="1254" y="1845"/>
                  </a:lnTo>
                  <a:lnTo>
                    <a:pt x="646" y="631"/>
                  </a:lnTo>
                  <a:cubicBezTo>
                    <a:pt x="521" y="382"/>
                    <a:pt x="346" y="169"/>
                    <a:pt x="138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78"/>
            <p:cNvSpPr/>
            <p:nvPr/>
          </p:nvSpPr>
          <p:spPr>
            <a:xfrm>
              <a:off x="4205618" y="2775148"/>
              <a:ext cx="102762" cy="65342"/>
            </a:xfrm>
            <a:custGeom>
              <a:avLst/>
              <a:gdLst/>
              <a:ahLst/>
              <a:cxnLst/>
              <a:rect l="l" t="t" r="r" b="b"/>
              <a:pathLst>
                <a:path w="3570" h="2270" extrusionOk="0">
                  <a:moveTo>
                    <a:pt x="2320" y="0"/>
                  </a:moveTo>
                  <a:cubicBezTo>
                    <a:pt x="1597" y="0"/>
                    <a:pt x="934" y="409"/>
                    <a:pt x="610" y="1054"/>
                  </a:cubicBezTo>
                  <a:lnTo>
                    <a:pt x="1" y="2270"/>
                  </a:lnTo>
                  <a:lnTo>
                    <a:pt x="1535" y="2270"/>
                  </a:lnTo>
                  <a:cubicBezTo>
                    <a:pt x="2263" y="2270"/>
                    <a:pt x="2932" y="1868"/>
                    <a:pt x="3275" y="1227"/>
                  </a:cubicBezTo>
                  <a:cubicBezTo>
                    <a:pt x="3570" y="670"/>
                    <a:pt x="3168" y="0"/>
                    <a:pt x="2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78"/>
            <p:cNvSpPr/>
            <p:nvPr/>
          </p:nvSpPr>
          <p:spPr>
            <a:xfrm>
              <a:off x="4205618" y="2787411"/>
              <a:ext cx="36096" cy="53137"/>
            </a:xfrm>
            <a:custGeom>
              <a:avLst/>
              <a:gdLst/>
              <a:ahLst/>
              <a:cxnLst/>
              <a:rect l="l" t="t" r="r" b="b"/>
              <a:pathLst>
                <a:path w="1254" h="1846" extrusionOk="0">
                  <a:moveTo>
                    <a:pt x="1119" y="1"/>
                  </a:moveTo>
                  <a:cubicBezTo>
                    <a:pt x="911" y="170"/>
                    <a:pt x="737" y="383"/>
                    <a:pt x="610" y="632"/>
                  </a:cubicBezTo>
                  <a:lnTo>
                    <a:pt x="1" y="1846"/>
                  </a:lnTo>
                  <a:lnTo>
                    <a:pt x="1254" y="1846"/>
                  </a:lnTo>
                  <a:lnTo>
                    <a:pt x="1254" y="324"/>
                  </a:lnTo>
                  <a:cubicBezTo>
                    <a:pt x="1252" y="198"/>
                    <a:pt x="1200" y="83"/>
                    <a:pt x="1119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78"/>
            <p:cNvSpPr/>
            <p:nvPr/>
          </p:nvSpPr>
          <p:spPr>
            <a:xfrm>
              <a:off x="4179364" y="2793572"/>
              <a:ext cx="52590" cy="54346"/>
            </a:xfrm>
            <a:custGeom>
              <a:avLst/>
              <a:gdLst/>
              <a:ahLst/>
              <a:cxnLst/>
              <a:rect l="l" t="t" r="r" b="b"/>
              <a:pathLst>
                <a:path w="1827" h="1888" extrusionOk="0">
                  <a:moveTo>
                    <a:pt x="211" y="0"/>
                  </a:moveTo>
                  <a:cubicBezTo>
                    <a:pt x="95" y="0"/>
                    <a:pt x="1" y="93"/>
                    <a:pt x="1" y="210"/>
                  </a:cubicBezTo>
                  <a:lnTo>
                    <a:pt x="1" y="1676"/>
                  </a:lnTo>
                  <a:cubicBezTo>
                    <a:pt x="1" y="1792"/>
                    <a:pt x="93" y="1888"/>
                    <a:pt x="211" y="1888"/>
                  </a:cubicBezTo>
                  <a:lnTo>
                    <a:pt x="1615" y="1888"/>
                  </a:lnTo>
                  <a:cubicBezTo>
                    <a:pt x="1730" y="1888"/>
                    <a:pt x="1826" y="1795"/>
                    <a:pt x="1826" y="1676"/>
                  </a:cubicBezTo>
                  <a:lnTo>
                    <a:pt x="1826" y="210"/>
                  </a:lnTo>
                  <a:cubicBezTo>
                    <a:pt x="1826" y="93"/>
                    <a:pt x="1730" y="0"/>
                    <a:pt x="1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78"/>
            <p:cNvSpPr/>
            <p:nvPr/>
          </p:nvSpPr>
          <p:spPr>
            <a:xfrm>
              <a:off x="4160796" y="2681069"/>
              <a:ext cx="89723" cy="64191"/>
            </a:xfrm>
            <a:custGeom>
              <a:avLst/>
              <a:gdLst/>
              <a:ahLst/>
              <a:cxnLst/>
              <a:rect l="l" t="t" r="r" b="b"/>
              <a:pathLst>
                <a:path w="3117" h="2230" extrusionOk="0">
                  <a:moveTo>
                    <a:pt x="2328" y="0"/>
                  </a:moveTo>
                  <a:cubicBezTo>
                    <a:pt x="2175" y="0"/>
                    <a:pt x="2020" y="50"/>
                    <a:pt x="1890" y="154"/>
                  </a:cubicBezTo>
                  <a:lnTo>
                    <a:pt x="1680" y="322"/>
                  </a:lnTo>
                  <a:cubicBezTo>
                    <a:pt x="1645" y="351"/>
                    <a:pt x="1602" y="366"/>
                    <a:pt x="1559" y="366"/>
                  </a:cubicBezTo>
                  <a:cubicBezTo>
                    <a:pt x="1516" y="366"/>
                    <a:pt x="1472" y="351"/>
                    <a:pt x="1437" y="322"/>
                  </a:cubicBezTo>
                  <a:lnTo>
                    <a:pt x="1227" y="154"/>
                  </a:lnTo>
                  <a:cubicBezTo>
                    <a:pt x="1097" y="52"/>
                    <a:pt x="942" y="2"/>
                    <a:pt x="788" y="2"/>
                  </a:cubicBezTo>
                  <a:cubicBezTo>
                    <a:pt x="562" y="2"/>
                    <a:pt x="339" y="109"/>
                    <a:pt x="202" y="311"/>
                  </a:cubicBezTo>
                  <a:cubicBezTo>
                    <a:pt x="1" y="606"/>
                    <a:pt x="51" y="1004"/>
                    <a:pt x="319" y="1242"/>
                  </a:cubicBezTo>
                  <a:lnTo>
                    <a:pt x="1350" y="2150"/>
                  </a:lnTo>
                  <a:cubicBezTo>
                    <a:pt x="1408" y="2203"/>
                    <a:pt x="1483" y="2229"/>
                    <a:pt x="1557" y="2229"/>
                  </a:cubicBezTo>
                  <a:cubicBezTo>
                    <a:pt x="1632" y="2229"/>
                    <a:pt x="1707" y="2203"/>
                    <a:pt x="1767" y="2150"/>
                  </a:cubicBezTo>
                  <a:lnTo>
                    <a:pt x="2798" y="1242"/>
                  </a:lnTo>
                  <a:cubicBezTo>
                    <a:pt x="3067" y="1006"/>
                    <a:pt x="3116" y="606"/>
                    <a:pt x="2916" y="311"/>
                  </a:cubicBezTo>
                  <a:cubicBezTo>
                    <a:pt x="2778" y="109"/>
                    <a:pt x="2555" y="0"/>
                    <a:pt x="2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78"/>
            <p:cNvSpPr/>
            <p:nvPr/>
          </p:nvSpPr>
          <p:spPr>
            <a:xfrm>
              <a:off x="4160767" y="2681098"/>
              <a:ext cx="52705" cy="64162"/>
            </a:xfrm>
            <a:custGeom>
              <a:avLst/>
              <a:gdLst/>
              <a:ahLst/>
              <a:cxnLst/>
              <a:rect l="l" t="t" r="r" b="b"/>
              <a:pathLst>
                <a:path w="1831" h="2229" extrusionOk="0">
                  <a:moveTo>
                    <a:pt x="787" y="1"/>
                  </a:moveTo>
                  <a:cubicBezTo>
                    <a:pt x="562" y="1"/>
                    <a:pt x="337" y="109"/>
                    <a:pt x="199" y="310"/>
                  </a:cubicBezTo>
                  <a:cubicBezTo>
                    <a:pt x="0" y="605"/>
                    <a:pt x="48" y="1003"/>
                    <a:pt x="318" y="1241"/>
                  </a:cubicBezTo>
                  <a:lnTo>
                    <a:pt x="1349" y="2149"/>
                  </a:lnTo>
                  <a:cubicBezTo>
                    <a:pt x="1409" y="2202"/>
                    <a:pt x="1483" y="2228"/>
                    <a:pt x="1558" y="2228"/>
                  </a:cubicBezTo>
                  <a:cubicBezTo>
                    <a:pt x="1633" y="2228"/>
                    <a:pt x="1707" y="2202"/>
                    <a:pt x="1767" y="2149"/>
                  </a:cubicBezTo>
                  <a:lnTo>
                    <a:pt x="1831" y="2091"/>
                  </a:lnTo>
                  <a:cubicBezTo>
                    <a:pt x="1802" y="2078"/>
                    <a:pt x="1770" y="2061"/>
                    <a:pt x="1744" y="2037"/>
                  </a:cubicBezTo>
                  <a:lnTo>
                    <a:pt x="713" y="1129"/>
                  </a:lnTo>
                  <a:cubicBezTo>
                    <a:pt x="444" y="895"/>
                    <a:pt x="395" y="495"/>
                    <a:pt x="595" y="198"/>
                  </a:cubicBezTo>
                  <a:cubicBezTo>
                    <a:pt x="651" y="116"/>
                    <a:pt x="720" y="50"/>
                    <a:pt x="798" y="1"/>
                  </a:cubicBezTo>
                  <a:cubicBezTo>
                    <a:pt x="794" y="1"/>
                    <a:pt x="791" y="1"/>
                    <a:pt x="78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78"/>
            <p:cNvSpPr/>
            <p:nvPr/>
          </p:nvSpPr>
          <p:spPr>
            <a:xfrm>
              <a:off x="4267685" y="2703955"/>
              <a:ext cx="49395" cy="47754"/>
            </a:xfrm>
            <a:custGeom>
              <a:avLst/>
              <a:gdLst/>
              <a:ahLst/>
              <a:cxnLst/>
              <a:rect l="l" t="t" r="r" b="b"/>
              <a:pathLst>
                <a:path w="1716" h="1659" extrusionOk="0">
                  <a:moveTo>
                    <a:pt x="482" y="0"/>
                  </a:moveTo>
                  <a:cubicBezTo>
                    <a:pt x="453" y="0"/>
                    <a:pt x="424" y="3"/>
                    <a:pt x="395" y="8"/>
                  </a:cubicBezTo>
                  <a:cubicBezTo>
                    <a:pt x="164" y="53"/>
                    <a:pt x="1" y="262"/>
                    <a:pt x="17" y="497"/>
                  </a:cubicBezTo>
                  <a:lnTo>
                    <a:pt x="74" y="1407"/>
                  </a:lnTo>
                  <a:cubicBezTo>
                    <a:pt x="79" y="1508"/>
                    <a:pt x="162" y="1594"/>
                    <a:pt x="267" y="1599"/>
                  </a:cubicBezTo>
                  <a:lnTo>
                    <a:pt x="1175" y="1658"/>
                  </a:lnTo>
                  <a:cubicBezTo>
                    <a:pt x="1186" y="1658"/>
                    <a:pt x="1197" y="1659"/>
                    <a:pt x="1207" y="1659"/>
                  </a:cubicBezTo>
                  <a:cubicBezTo>
                    <a:pt x="1430" y="1659"/>
                    <a:pt x="1623" y="1498"/>
                    <a:pt x="1664" y="1277"/>
                  </a:cubicBezTo>
                  <a:cubicBezTo>
                    <a:pt x="1716" y="1011"/>
                    <a:pt x="1529" y="755"/>
                    <a:pt x="1257" y="724"/>
                  </a:cubicBezTo>
                  <a:lnTo>
                    <a:pt x="1083" y="705"/>
                  </a:lnTo>
                  <a:cubicBezTo>
                    <a:pt x="1023" y="698"/>
                    <a:pt x="976" y="652"/>
                    <a:pt x="969" y="591"/>
                  </a:cubicBezTo>
                  <a:lnTo>
                    <a:pt x="950" y="415"/>
                  </a:lnTo>
                  <a:cubicBezTo>
                    <a:pt x="921" y="175"/>
                    <a:pt x="715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78"/>
            <p:cNvSpPr/>
            <p:nvPr/>
          </p:nvSpPr>
          <p:spPr>
            <a:xfrm>
              <a:off x="4267685" y="2703898"/>
              <a:ext cx="18566" cy="46459"/>
            </a:xfrm>
            <a:custGeom>
              <a:avLst/>
              <a:gdLst/>
              <a:ahLst/>
              <a:cxnLst/>
              <a:rect l="l" t="t" r="r" b="b"/>
              <a:pathLst>
                <a:path w="645" h="1614" extrusionOk="0">
                  <a:moveTo>
                    <a:pt x="486" y="0"/>
                  </a:moveTo>
                  <a:cubicBezTo>
                    <a:pt x="456" y="0"/>
                    <a:pt x="426" y="3"/>
                    <a:pt x="395" y="8"/>
                  </a:cubicBezTo>
                  <a:cubicBezTo>
                    <a:pt x="164" y="53"/>
                    <a:pt x="1" y="263"/>
                    <a:pt x="15" y="497"/>
                  </a:cubicBezTo>
                  <a:lnTo>
                    <a:pt x="74" y="1405"/>
                  </a:lnTo>
                  <a:cubicBezTo>
                    <a:pt x="81" y="1510"/>
                    <a:pt x="164" y="1596"/>
                    <a:pt x="269" y="1601"/>
                  </a:cubicBezTo>
                  <a:lnTo>
                    <a:pt x="429" y="1613"/>
                  </a:lnTo>
                  <a:cubicBezTo>
                    <a:pt x="417" y="1588"/>
                    <a:pt x="409" y="1564"/>
                    <a:pt x="409" y="1537"/>
                  </a:cubicBezTo>
                  <a:lnTo>
                    <a:pt x="337" y="497"/>
                  </a:lnTo>
                  <a:cubicBezTo>
                    <a:pt x="322" y="286"/>
                    <a:pt x="452" y="97"/>
                    <a:pt x="644" y="28"/>
                  </a:cubicBezTo>
                  <a:cubicBezTo>
                    <a:pt x="596" y="9"/>
                    <a:pt x="542" y="0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78"/>
            <p:cNvSpPr/>
            <p:nvPr/>
          </p:nvSpPr>
          <p:spPr>
            <a:xfrm>
              <a:off x="4094238" y="2703955"/>
              <a:ext cx="49395" cy="47754"/>
            </a:xfrm>
            <a:custGeom>
              <a:avLst/>
              <a:gdLst/>
              <a:ahLst/>
              <a:cxnLst/>
              <a:rect l="l" t="t" r="r" b="b"/>
              <a:pathLst>
                <a:path w="1716" h="1659" extrusionOk="0">
                  <a:moveTo>
                    <a:pt x="1233" y="0"/>
                  </a:moveTo>
                  <a:cubicBezTo>
                    <a:pt x="1000" y="0"/>
                    <a:pt x="795" y="175"/>
                    <a:pt x="767" y="415"/>
                  </a:cubicBezTo>
                  <a:lnTo>
                    <a:pt x="747" y="591"/>
                  </a:lnTo>
                  <a:cubicBezTo>
                    <a:pt x="740" y="652"/>
                    <a:pt x="694" y="698"/>
                    <a:pt x="633" y="705"/>
                  </a:cubicBezTo>
                  <a:lnTo>
                    <a:pt x="457" y="724"/>
                  </a:lnTo>
                  <a:cubicBezTo>
                    <a:pt x="187" y="755"/>
                    <a:pt x="1" y="1011"/>
                    <a:pt x="52" y="1277"/>
                  </a:cubicBezTo>
                  <a:cubicBezTo>
                    <a:pt x="91" y="1498"/>
                    <a:pt x="286" y="1659"/>
                    <a:pt x="509" y="1659"/>
                  </a:cubicBezTo>
                  <a:cubicBezTo>
                    <a:pt x="520" y="1659"/>
                    <a:pt x="530" y="1658"/>
                    <a:pt x="541" y="1658"/>
                  </a:cubicBezTo>
                  <a:lnTo>
                    <a:pt x="1449" y="1599"/>
                  </a:lnTo>
                  <a:cubicBezTo>
                    <a:pt x="1554" y="1594"/>
                    <a:pt x="1637" y="1508"/>
                    <a:pt x="1643" y="1407"/>
                  </a:cubicBezTo>
                  <a:lnTo>
                    <a:pt x="1700" y="497"/>
                  </a:lnTo>
                  <a:cubicBezTo>
                    <a:pt x="1716" y="262"/>
                    <a:pt x="1550" y="53"/>
                    <a:pt x="1319" y="8"/>
                  </a:cubicBezTo>
                  <a:cubicBezTo>
                    <a:pt x="1290" y="3"/>
                    <a:pt x="126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78"/>
            <p:cNvSpPr/>
            <p:nvPr/>
          </p:nvSpPr>
          <p:spPr>
            <a:xfrm>
              <a:off x="4094238" y="2703869"/>
              <a:ext cx="47668" cy="46488"/>
            </a:xfrm>
            <a:custGeom>
              <a:avLst/>
              <a:gdLst/>
              <a:ahLst/>
              <a:cxnLst/>
              <a:rect l="l" t="t" r="r" b="b"/>
              <a:pathLst>
                <a:path w="1656" h="1615" extrusionOk="0">
                  <a:moveTo>
                    <a:pt x="1230" y="1"/>
                  </a:moveTo>
                  <a:cubicBezTo>
                    <a:pt x="998" y="1"/>
                    <a:pt x="793" y="175"/>
                    <a:pt x="767" y="416"/>
                  </a:cubicBezTo>
                  <a:lnTo>
                    <a:pt x="747" y="592"/>
                  </a:lnTo>
                  <a:cubicBezTo>
                    <a:pt x="740" y="651"/>
                    <a:pt x="694" y="699"/>
                    <a:pt x="633" y="704"/>
                  </a:cubicBezTo>
                  <a:lnTo>
                    <a:pt x="457" y="726"/>
                  </a:lnTo>
                  <a:cubicBezTo>
                    <a:pt x="187" y="756"/>
                    <a:pt x="1" y="1012"/>
                    <a:pt x="52" y="1278"/>
                  </a:cubicBezTo>
                  <a:cubicBezTo>
                    <a:pt x="80" y="1429"/>
                    <a:pt x="180" y="1552"/>
                    <a:pt x="312" y="1614"/>
                  </a:cubicBezTo>
                  <a:cubicBezTo>
                    <a:pt x="294" y="1579"/>
                    <a:pt x="280" y="1540"/>
                    <a:pt x="274" y="1501"/>
                  </a:cubicBezTo>
                  <a:cubicBezTo>
                    <a:pt x="223" y="1234"/>
                    <a:pt x="409" y="978"/>
                    <a:pt x="679" y="948"/>
                  </a:cubicBezTo>
                  <a:lnTo>
                    <a:pt x="855" y="926"/>
                  </a:lnTo>
                  <a:cubicBezTo>
                    <a:pt x="916" y="921"/>
                    <a:pt x="962" y="873"/>
                    <a:pt x="969" y="815"/>
                  </a:cubicBezTo>
                  <a:lnTo>
                    <a:pt x="989" y="639"/>
                  </a:lnTo>
                  <a:cubicBezTo>
                    <a:pt x="1016" y="397"/>
                    <a:pt x="1220" y="223"/>
                    <a:pt x="1452" y="223"/>
                  </a:cubicBezTo>
                  <a:cubicBezTo>
                    <a:pt x="1482" y="223"/>
                    <a:pt x="1512" y="226"/>
                    <a:pt x="1541" y="232"/>
                  </a:cubicBezTo>
                  <a:cubicBezTo>
                    <a:pt x="1582" y="239"/>
                    <a:pt x="1620" y="251"/>
                    <a:pt x="1655" y="269"/>
                  </a:cubicBezTo>
                  <a:cubicBezTo>
                    <a:pt x="1593" y="137"/>
                    <a:pt x="1470" y="38"/>
                    <a:pt x="1319" y="9"/>
                  </a:cubicBezTo>
                  <a:cubicBezTo>
                    <a:pt x="1289" y="4"/>
                    <a:pt x="1260" y="1"/>
                    <a:pt x="123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78"/>
            <p:cNvSpPr/>
            <p:nvPr/>
          </p:nvSpPr>
          <p:spPr>
            <a:xfrm>
              <a:off x="4234579" y="2770340"/>
              <a:ext cx="106102" cy="149078"/>
            </a:xfrm>
            <a:custGeom>
              <a:avLst/>
              <a:gdLst/>
              <a:ahLst/>
              <a:cxnLst/>
              <a:rect l="l" t="t" r="r" b="b"/>
              <a:pathLst>
                <a:path w="3686" h="5179" extrusionOk="0">
                  <a:moveTo>
                    <a:pt x="3248" y="1106"/>
                  </a:moveTo>
                  <a:cubicBezTo>
                    <a:pt x="3303" y="1106"/>
                    <a:pt x="3347" y="1150"/>
                    <a:pt x="3347" y="1207"/>
                  </a:cubicBezTo>
                  <a:lnTo>
                    <a:pt x="3347" y="2069"/>
                  </a:lnTo>
                  <a:cubicBezTo>
                    <a:pt x="3347" y="2124"/>
                    <a:pt x="3303" y="2169"/>
                    <a:pt x="3248" y="2169"/>
                  </a:cubicBezTo>
                  <a:lnTo>
                    <a:pt x="1821" y="2169"/>
                  </a:lnTo>
                  <a:cubicBezTo>
                    <a:pt x="2064" y="1984"/>
                    <a:pt x="2269" y="1749"/>
                    <a:pt x="2414" y="1470"/>
                  </a:cubicBezTo>
                  <a:cubicBezTo>
                    <a:pt x="2477" y="1355"/>
                    <a:pt x="2514" y="1230"/>
                    <a:pt x="2528" y="1106"/>
                  </a:cubicBezTo>
                  <a:close/>
                  <a:moveTo>
                    <a:pt x="1314" y="0"/>
                  </a:moveTo>
                  <a:cubicBezTo>
                    <a:pt x="872" y="0"/>
                    <a:pt x="450" y="137"/>
                    <a:pt x="93" y="395"/>
                  </a:cubicBezTo>
                  <a:cubicBezTo>
                    <a:pt x="17" y="448"/>
                    <a:pt x="1" y="553"/>
                    <a:pt x="54" y="629"/>
                  </a:cubicBezTo>
                  <a:cubicBezTo>
                    <a:pt x="86" y="674"/>
                    <a:pt x="137" y="698"/>
                    <a:pt x="189" y="698"/>
                  </a:cubicBezTo>
                  <a:cubicBezTo>
                    <a:pt x="224" y="698"/>
                    <a:pt x="258" y="688"/>
                    <a:pt x="289" y="667"/>
                  </a:cubicBezTo>
                  <a:cubicBezTo>
                    <a:pt x="587" y="448"/>
                    <a:pt x="943" y="333"/>
                    <a:pt x="1314" y="333"/>
                  </a:cubicBezTo>
                  <a:lnTo>
                    <a:pt x="1533" y="333"/>
                  </a:lnTo>
                  <a:cubicBezTo>
                    <a:pt x="1767" y="333"/>
                    <a:pt x="1982" y="453"/>
                    <a:pt x="2105" y="658"/>
                  </a:cubicBezTo>
                  <a:cubicBezTo>
                    <a:pt x="2228" y="859"/>
                    <a:pt x="2235" y="1106"/>
                    <a:pt x="2123" y="1315"/>
                  </a:cubicBezTo>
                  <a:cubicBezTo>
                    <a:pt x="1810" y="1904"/>
                    <a:pt x="1199" y="2270"/>
                    <a:pt x="532" y="2270"/>
                  </a:cubicBezTo>
                  <a:lnTo>
                    <a:pt x="447" y="2270"/>
                  </a:lnTo>
                  <a:cubicBezTo>
                    <a:pt x="354" y="2270"/>
                    <a:pt x="280" y="2346"/>
                    <a:pt x="280" y="2437"/>
                  </a:cubicBezTo>
                  <a:cubicBezTo>
                    <a:pt x="280" y="2528"/>
                    <a:pt x="354" y="2604"/>
                    <a:pt x="447" y="2604"/>
                  </a:cubicBezTo>
                  <a:lnTo>
                    <a:pt x="532" y="2604"/>
                  </a:lnTo>
                  <a:cubicBezTo>
                    <a:pt x="753" y="2604"/>
                    <a:pt x="966" y="2570"/>
                    <a:pt x="1168" y="2508"/>
                  </a:cubicBezTo>
                  <a:lnTo>
                    <a:pt x="1243" y="2634"/>
                  </a:lnTo>
                  <a:cubicBezTo>
                    <a:pt x="1472" y="3023"/>
                    <a:pt x="1595" y="3468"/>
                    <a:pt x="1595" y="3919"/>
                  </a:cubicBezTo>
                  <a:lnTo>
                    <a:pt x="1595" y="4767"/>
                  </a:lnTo>
                  <a:cubicBezTo>
                    <a:pt x="1595" y="4811"/>
                    <a:pt x="1563" y="4831"/>
                    <a:pt x="1551" y="4838"/>
                  </a:cubicBezTo>
                  <a:cubicBezTo>
                    <a:pt x="1543" y="4842"/>
                    <a:pt x="1531" y="4846"/>
                    <a:pt x="1516" y="4846"/>
                  </a:cubicBezTo>
                  <a:cubicBezTo>
                    <a:pt x="1502" y="4846"/>
                    <a:pt x="1485" y="4842"/>
                    <a:pt x="1469" y="4829"/>
                  </a:cubicBezTo>
                  <a:lnTo>
                    <a:pt x="1305" y="4705"/>
                  </a:lnTo>
                  <a:cubicBezTo>
                    <a:pt x="1256" y="4667"/>
                    <a:pt x="1196" y="4649"/>
                    <a:pt x="1136" y="4649"/>
                  </a:cubicBezTo>
                  <a:cubicBezTo>
                    <a:pt x="1076" y="4649"/>
                    <a:pt x="1016" y="4667"/>
                    <a:pt x="966" y="4705"/>
                  </a:cubicBezTo>
                  <a:lnTo>
                    <a:pt x="804" y="4829"/>
                  </a:lnTo>
                  <a:cubicBezTo>
                    <a:pt x="787" y="4842"/>
                    <a:pt x="770" y="4846"/>
                    <a:pt x="755" y="4846"/>
                  </a:cubicBezTo>
                  <a:cubicBezTo>
                    <a:pt x="740" y="4846"/>
                    <a:pt x="728" y="4842"/>
                    <a:pt x="721" y="4838"/>
                  </a:cubicBezTo>
                  <a:cubicBezTo>
                    <a:pt x="708" y="4831"/>
                    <a:pt x="676" y="4811"/>
                    <a:pt x="676" y="4767"/>
                  </a:cubicBezTo>
                  <a:lnTo>
                    <a:pt x="676" y="4003"/>
                  </a:lnTo>
                  <a:cubicBezTo>
                    <a:pt x="676" y="3670"/>
                    <a:pt x="619" y="3343"/>
                    <a:pt x="505" y="3032"/>
                  </a:cubicBezTo>
                  <a:cubicBezTo>
                    <a:pt x="482" y="2964"/>
                    <a:pt x="418" y="2922"/>
                    <a:pt x="350" y="2922"/>
                  </a:cubicBezTo>
                  <a:cubicBezTo>
                    <a:pt x="331" y="2922"/>
                    <a:pt x="311" y="2926"/>
                    <a:pt x="292" y="2933"/>
                  </a:cubicBezTo>
                  <a:cubicBezTo>
                    <a:pt x="205" y="2963"/>
                    <a:pt x="161" y="3059"/>
                    <a:pt x="193" y="3146"/>
                  </a:cubicBezTo>
                  <a:cubicBezTo>
                    <a:pt x="292" y="3422"/>
                    <a:pt x="344" y="3710"/>
                    <a:pt x="344" y="4003"/>
                  </a:cubicBezTo>
                  <a:lnTo>
                    <a:pt x="344" y="4767"/>
                  </a:lnTo>
                  <a:cubicBezTo>
                    <a:pt x="344" y="4925"/>
                    <a:pt x="433" y="5067"/>
                    <a:pt x="573" y="5137"/>
                  </a:cubicBezTo>
                  <a:cubicBezTo>
                    <a:pt x="632" y="5165"/>
                    <a:pt x="694" y="5179"/>
                    <a:pt x="756" y="5179"/>
                  </a:cubicBezTo>
                  <a:cubicBezTo>
                    <a:pt x="844" y="5179"/>
                    <a:pt x="931" y="5150"/>
                    <a:pt x="1005" y="5094"/>
                  </a:cubicBezTo>
                  <a:lnTo>
                    <a:pt x="1136" y="4995"/>
                  </a:lnTo>
                  <a:lnTo>
                    <a:pt x="1268" y="5094"/>
                  </a:lnTo>
                  <a:cubicBezTo>
                    <a:pt x="1341" y="5149"/>
                    <a:pt x="1430" y="5178"/>
                    <a:pt x="1517" y="5178"/>
                  </a:cubicBezTo>
                  <a:cubicBezTo>
                    <a:pt x="1579" y="5178"/>
                    <a:pt x="1641" y="5165"/>
                    <a:pt x="1698" y="5137"/>
                  </a:cubicBezTo>
                  <a:cubicBezTo>
                    <a:pt x="1840" y="5067"/>
                    <a:pt x="1927" y="4925"/>
                    <a:pt x="1927" y="4767"/>
                  </a:cubicBezTo>
                  <a:lnTo>
                    <a:pt x="1927" y="3917"/>
                  </a:lnTo>
                  <a:cubicBezTo>
                    <a:pt x="1927" y="3422"/>
                    <a:pt x="1799" y="2933"/>
                    <a:pt x="1552" y="2501"/>
                  </a:cubicBezTo>
                  <a:lnTo>
                    <a:pt x="2708" y="2501"/>
                  </a:lnTo>
                  <a:lnTo>
                    <a:pt x="2708" y="3390"/>
                  </a:lnTo>
                  <a:cubicBezTo>
                    <a:pt x="2708" y="3482"/>
                    <a:pt x="2782" y="3557"/>
                    <a:pt x="2875" y="3557"/>
                  </a:cubicBezTo>
                  <a:cubicBezTo>
                    <a:pt x="2965" y="3557"/>
                    <a:pt x="3040" y="3482"/>
                    <a:pt x="3040" y="3390"/>
                  </a:cubicBezTo>
                  <a:lnTo>
                    <a:pt x="3040" y="2501"/>
                  </a:lnTo>
                  <a:lnTo>
                    <a:pt x="3251" y="2501"/>
                  </a:lnTo>
                  <a:cubicBezTo>
                    <a:pt x="3491" y="2501"/>
                    <a:pt x="3685" y="2309"/>
                    <a:pt x="3685" y="2069"/>
                  </a:cubicBezTo>
                  <a:lnTo>
                    <a:pt x="3685" y="1207"/>
                  </a:lnTo>
                  <a:cubicBezTo>
                    <a:pt x="3682" y="969"/>
                    <a:pt x="3488" y="775"/>
                    <a:pt x="3248" y="775"/>
                  </a:cubicBezTo>
                  <a:lnTo>
                    <a:pt x="2509" y="775"/>
                  </a:lnTo>
                  <a:cubicBezTo>
                    <a:pt x="2484" y="676"/>
                    <a:pt x="2446" y="578"/>
                    <a:pt x="2389" y="487"/>
                  </a:cubicBezTo>
                  <a:cubicBezTo>
                    <a:pt x="2208" y="182"/>
                    <a:pt x="1888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78"/>
            <p:cNvSpPr/>
            <p:nvPr/>
          </p:nvSpPr>
          <p:spPr>
            <a:xfrm>
              <a:off x="4070949" y="2770398"/>
              <a:ext cx="251092" cy="233446"/>
            </a:xfrm>
            <a:custGeom>
              <a:avLst/>
              <a:gdLst/>
              <a:ahLst/>
              <a:cxnLst/>
              <a:rect l="l" t="t" r="r" b="b"/>
              <a:pathLst>
                <a:path w="8723" h="8110" extrusionOk="0">
                  <a:moveTo>
                    <a:pt x="1145" y="1104"/>
                  </a:moveTo>
                  <a:cubicBezTo>
                    <a:pt x="1158" y="1228"/>
                    <a:pt x="1195" y="1353"/>
                    <a:pt x="1257" y="1468"/>
                  </a:cubicBezTo>
                  <a:cubicBezTo>
                    <a:pt x="1407" y="1747"/>
                    <a:pt x="1611" y="1984"/>
                    <a:pt x="1851" y="2167"/>
                  </a:cubicBezTo>
                  <a:lnTo>
                    <a:pt x="426" y="2167"/>
                  </a:lnTo>
                  <a:cubicBezTo>
                    <a:pt x="372" y="2167"/>
                    <a:pt x="324" y="2122"/>
                    <a:pt x="324" y="2067"/>
                  </a:cubicBezTo>
                  <a:lnTo>
                    <a:pt x="324" y="1205"/>
                  </a:lnTo>
                  <a:cubicBezTo>
                    <a:pt x="324" y="1148"/>
                    <a:pt x="369" y="1104"/>
                    <a:pt x="426" y="1104"/>
                  </a:cubicBezTo>
                  <a:close/>
                  <a:moveTo>
                    <a:pt x="5381" y="970"/>
                  </a:moveTo>
                  <a:cubicBezTo>
                    <a:pt x="5406" y="970"/>
                    <a:pt x="5425" y="992"/>
                    <a:pt x="5425" y="1015"/>
                  </a:cubicBezTo>
                  <a:lnTo>
                    <a:pt x="5425" y="2481"/>
                  </a:lnTo>
                  <a:cubicBezTo>
                    <a:pt x="5425" y="2506"/>
                    <a:pt x="5406" y="2526"/>
                    <a:pt x="5381" y="2526"/>
                  </a:cubicBezTo>
                  <a:lnTo>
                    <a:pt x="3977" y="2526"/>
                  </a:lnTo>
                  <a:cubicBezTo>
                    <a:pt x="3954" y="2526"/>
                    <a:pt x="3932" y="2506"/>
                    <a:pt x="3932" y="2481"/>
                  </a:cubicBezTo>
                  <a:lnTo>
                    <a:pt x="3932" y="1015"/>
                  </a:lnTo>
                  <a:cubicBezTo>
                    <a:pt x="3932" y="992"/>
                    <a:pt x="3954" y="970"/>
                    <a:pt x="3977" y="970"/>
                  </a:cubicBezTo>
                  <a:close/>
                  <a:moveTo>
                    <a:pt x="5024" y="2860"/>
                  </a:moveTo>
                  <a:lnTo>
                    <a:pt x="5024" y="7772"/>
                  </a:lnTo>
                  <a:lnTo>
                    <a:pt x="4332" y="7772"/>
                  </a:lnTo>
                  <a:lnTo>
                    <a:pt x="4332" y="2860"/>
                  </a:lnTo>
                  <a:close/>
                  <a:moveTo>
                    <a:pt x="2150" y="0"/>
                  </a:moveTo>
                  <a:cubicBezTo>
                    <a:pt x="1794" y="0"/>
                    <a:pt x="1474" y="181"/>
                    <a:pt x="1291" y="487"/>
                  </a:cubicBezTo>
                  <a:cubicBezTo>
                    <a:pt x="1236" y="578"/>
                    <a:pt x="1199" y="675"/>
                    <a:pt x="1174" y="775"/>
                  </a:cubicBezTo>
                  <a:lnTo>
                    <a:pt x="434" y="775"/>
                  </a:lnTo>
                  <a:cubicBezTo>
                    <a:pt x="195" y="775"/>
                    <a:pt x="1" y="969"/>
                    <a:pt x="1" y="1209"/>
                  </a:cubicBezTo>
                  <a:lnTo>
                    <a:pt x="1" y="2071"/>
                  </a:lnTo>
                  <a:cubicBezTo>
                    <a:pt x="1" y="2311"/>
                    <a:pt x="195" y="2504"/>
                    <a:pt x="434" y="2504"/>
                  </a:cubicBezTo>
                  <a:lnTo>
                    <a:pt x="644" y="2504"/>
                  </a:lnTo>
                  <a:lnTo>
                    <a:pt x="644" y="7438"/>
                  </a:lnTo>
                  <a:cubicBezTo>
                    <a:pt x="644" y="7810"/>
                    <a:pt x="945" y="8110"/>
                    <a:pt x="1316" y="8110"/>
                  </a:cubicBezTo>
                  <a:lnTo>
                    <a:pt x="8050" y="8110"/>
                  </a:lnTo>
                  <a:cubicBezTo>
                    <a:pt x="8420" y="8110"/>
                    <a:pt x="8720" y="7810"/>
                    <a:pt x="8720" y="7438"/>
                  </a:cubicBezTo>
                  <a:lnTo>
                    <a:pt x="8720" y="4122"/>
                  </a:lnTo>
                  <a:cubicBezTo>
                    <a:pt x="8722" y="4026"/>
                    <a:pt x="8648" y="3953"/>
                    <a:pt x="8557" y="3953"/>
                  </a:cubicBezTo>
                  <a:cubicBezTo>
                    <a:pt x="8464" y="3953"/>
                    <a:pt x="8390" y="4027"/>
                    <a:pt x="8390" y="4120"/>
                  </a:cubicBezTo>
                  <a:lnTo>
                    <a:pt x="8390" y="7436"/>
                  </a:lnTo>
                  <a:cubicBezTo>
                    <a:pt x="8390" y="7623"/>
                    <a:pt x="8239" y="7774"/>
                    <a:pt x="8052" y="7774"/>
                  </a:cubicBezTo>
                  <a:lnTo>
                    <a:pt x="5359" y="7774"/>
                  </a:lnTo>
                  <a:lnTo>
                    <a:pt x="5359" y="2862"/>
                  </a:lnTo>
                  <a:lnTo>
                    <a:pt x="5384" y="2862"/>
                  </a:lnTo>
                  <a:cubicBezTo>
                    <a:pt x="5592" y="2862"/>
                    <a:pt x="5761" y="2693"/>
                    <a:pt x="5761" y="2485"/>
                  </a:cubicBezTo>
                  <a:lnTo>
                    <a:pt x="5761" y="1960"/>
                  </a:lnTo>
                  <a:lnTo>
                    <a:pt x="6890" y="1258"/>
                  </a:lnTo>
                  <a:cubicBezTo>
                    <a:pt x="6968" y="1209"/>
                    <a:pt x="6993" y="1107"/>
                    <a:pt x="6943" y="1029"/>
                  </a:cubicBezTo>
                  <a:cubicBezTo>
                    <a:pt x="6912" y="978"/>
                    <a:pt x="6858" y="950"/>
                    <a:pt x="6802" y="950"/>
                  </a:cubicBezTo>
                  <a:cubicBezTo>
                    <a:pt x="6772" y="950"/>
                    <a:pt x="6741" y="958"/>
                    <a:pt x="6714" y="976"/>
                  </a:cubicBezTo>
                  <a:lnTo>
                    <a:pt x="5761" y="1568"/>
                  </a:lnTo>
                  <a:lnTo>
                    <a:pt x="5761" y="1017"/>
                  </a:lnTo>
                  <a:cubicBezTo>
                    <a:pt x="5761" y="809"/>
                    <a:pt x="5592" y="640"/>
                    <a:pt x="5384" y="640"/>
                  </a:cubicBezTo>
                  <a:lnTo>
                    <a:pt x="3980" y="640"/>
                  </a:lnTo>
                  <a:cubicBezTo>
                    <a:pt x="3771" y="640"/>
                    <a:pt x="3602" y="809"/>
                    <a:pt x="3602" y="1017"/>
                  </a:cubicBezTo>
                  <a:lnTo>
                    <a:pt x="3602" y="1568"/>
                  </a:lnTo>
                  <a:lnTo>
                    <a:pt x="2649" y="976"/>
                  </a:lnTo>
                  <a:cubicBezTo>
                    <a:pt x="2622" y="958"/>
                    <a:pt x="2591" y="950"/>
                    <a:pt x="2561" y="950"/>
                  </a:cubicBezTo>
                  <a:cubicBezTo>
                    <a:pt x="2506" y="950"/>
                    <a:pt x="2452" y="978"/>
                    <a:pt x="2420" y="1029"/>
                  </a:cubicBezTo>
                  <a:cubicBezTo>
                    <a:pt x="2372" y="1107"/>
                    <a:pt x="2395" y="1209"/>
                    <a:pt x="2473" y="1258"/>
                  </a:cubicBezTo>
                  <a:lnTo>
                    <a:pt x="3602" y="1960"/>
                  </a:lnTo>
                  <a:lnTo>
                    <a:pt x="3602" y="2485"/>
                  </a:lnTo>
                  <a:cubicBezTo>
                    <a:pt x="3602" y="2693"/>
                    <a:pt x="3771" y="2862"/>
                    <a:pt x="3980" y="2862"/>
                  </a:cubicBezTo>
                  <a:lnTo>
                    <a:pt x="4003" y="2862"/>
                  </a:lnTo>
                  <a:lnTo>
                    <a:pt x="4003" y="7774"/>
                  </a:lnTo>
                  <a:lnTo>
                    <a:pt x="1311" y="7774"/>
                  </a:lnTo>
                  <a:cubicBezTo>
                    <a:pt x="1124" y="7774"/>
                    <a:pt x="973" y="7623"/>
                    <a:pt x="973" y="7436"/>
                  </a:cubicBezTo>
                  <a:lnTo>
                    <a:pt x="973" y="2502"/>
                  </a:lnTo>
                  <a:lnTo>
                    <a:pt x="2128" y="2502"/>
                  </a:lnTo>
                  <a:cubicBezTo>
                    <a:pt x="1885" y="2933"/>
                    <a:pt x="1753" y="3420"/>
                    <a:pt x="1753" y="3917"/>
                  </a:cubicBezTo>
                  <a:lnTo>
                    <a:pt x="1753" y="4765"/>
                  </a:lnTo>
                  <a:cubicBezTo>
                    <a:pt x="1753" y="4923"/>
                    <a:pt x="1842" y="5065"/>
                    <a:pt x="1983" y="5135"/>
                  </a:cubicBezTo>
                  <a:cubicBezTo>
                    <a:pt x="2041" y="5163"/>
                    <a:pt x="2104" y="5177"/>
                    <a:pt x="2166" y="5177"/>
                  </a:cubicBezTo>
                  <a:cubicBezTo>
                    <a:pt x="2254" y="5177"/>
                    <a:pt x="2341" y="5148"/>
                    <a:pt x="2416" y="5092"/>
                  </a:cubicBezTo>
                  <a:lnTo>
                    <a:pt x="2546" y="4993"/>
                  </a:lnTo>
                  <a:lnTo>
                    <a:pt x="2677" y="5092"/>
                  </a:lnTo>
                  <a:cubicBezTo>
                    <a:pt x="2750" y="5147"/>
                    <a:pt x="2839" y="5177"/>
                    <a:pt x="2926" y="5177"/>
                  </a:cubicBezTo>
                  <a:cubicBezTo>
                    <a:pt x="2989" y="5177"/>
                    <a:pt x="3051" y="5163"/>
                    <a:pt x="3109" y="5135"/>
                  </a:cubicBezTo>
                  <a:cubicBezTo>
                    <a:pt x="3252" y="5065"/>
                    <a:pt x="3337" y="4923"/>
                    <a:pt x="3337" y="4765"/>
                  </a:cubicBezTo>
                  <a:lnTo>
                    <a:pt x="3337" y="4001"/>
                  </a:lnTo>
                  <a:cubicBezTo>
                    <a:pt x="3337" y="3720"/>
                    <a:pt x="3385" y="3441"/>
                    <a:pt x="3476" y="3178"/>
                  </a:cubicBezTo>
                  <a:cubicBezTo>
                    <a:pt x="3506" y="3091"/>
                    <a:pt x="3460" y="2995"/>
                    <a:pt x="3372" y="2966"/>
                  </a:cubicBezTo>
                  <a:cubicBezTo>
                    <a:pt x="3354" y="2959"/>
                    <a:pt x="3335" y="2956"/>
                    <a:pt x="3317" y="2956"/>
                  </a:cubicBezTo>
                  <a:cubicBezTo>
                    <a:pt x="3249" y="2956"/>
                    <a:pt x="3185" y="2999"/>
                    <a:pt x="3163" y="3068"/>
                  </a:cubicBezTo>
                  <a:cubicBezTo>
                    <a:pt x="3058" y="3370"/>
                    <a:pt x="3005" y="3683"/>
                    <a:pt x="3005" y="4001"/>
                  </a:cubicBezTo>
                  <a:lnTo>
                    <a:pt x="3005" y="4765"/>
                  </a:lnTo>
                  <a:cubicBezTo>
                    <a:pt x="3005" y="4809"/>
                    <a:pt x="2973" y="4831"/>
                    <a:pt x="2960" y="4836"/>
                  </a:cubicBezTo>
                  <a:cubicBezTo>
                    <a:pt x="2953" y="4840"/>
                    <a:pt x="2941" y="4844"/>
                    <a:pt x="2926" y="4844"/>
                  </a:cubicBezTo>
                  <a:cubicBezTo>
                    <a:pt x="2912" y="4844"/>
                    <a:pt x="2896" y="4840"/>
                    <a:pt x="2878" y="4827"/>
                  </a:cubicBezTo>
                  <a:lnTo>
                    <a:pt x="2715" y="4703"/>
                  </a:lnTo>
                  <a:cubicBezTo>
                    <a:pt x="2665" y="4665"/>
                    <a:pt x="2605" y="4647"/>
                    <a:pt x="2545" y="4647"/>
                  </a:cubicBezTo>
                  <a:cubicBezTo>
                    <a:pt x="2485" y="4647"/>
                    <a:pt x="2425" y="4665"/>
                    <a:pt x="2375" y="4703"/>
                  </a:cubicBezTo>
                  <a:lnTo>
                    <a:pt x="2214" y="4827"/>
                  </a:lnTo>
                  <a:cubicBezTo>
                    <a:pt x="2196" y="4840"/>
                    <a:pt x="2179" y="4844"/>
                    <a:pt x="2165" y="4844"/>
                  </a:cubicBezTo>
                  <a:cubicBezTo>
                    <a:pt x="2150" y="4844"/>
                    <a:pt x="2138" y="4840"/>
                    <a:pt x="2132" y="4836"/>
                  </a:cubicBezTo>
                  <a:cubicBezTo>
                    <a:pt x="2118" y="4829"/>
                    <a:pt x="2087" y="4809"/>
                    <a:pt x="2087" y="4765"/>
                  </a:cubicBezTo>
                  <a:lnTo>
                    <a:pt x="2087" y="3915"/>
                  </a:lnTo>
                  <a:cubicBezTo>
                    <a:pt x="2087" y="3464"/>
                    <a:pt x="2208" y="3020"/>
                    <a:pt x="2438" y="2630"/>
                  </a:cubicBezTo>
                  <a:lnTo>
                    <a:pt x="2514" y="2504"/>
                  </a:lnTo>
                  <a:cubicBezTo>
                    <a:pt x="2715" y="2566"/>
                    <a:pt x="2932" y="2602"/>
                    <a:pt x="3148" y="2602"/>
                  </a:cubicBezTo>
                  <a:lnTo>
                    <a:pt x="3257" y="2602"/>
                  </a:lnTo>
                  <a:cubicBezTo>
                    <a:pt x="3349" y="2602"/>
                    <a:pt x="3424" y="2526"/>
                    <a:pt x="3424" y="2435"/>
                  </a:cubicBezTo>
                  <a:cubicBezTo>
                    <a:pt x="3424" y="2344"/>
                    <a:pt x="3349" y="2268"/>
                    <a:pt x="3257" y="2268"/>
                  </a:cubicBezTo>
                  <a:lnTo>
                    <a:pt x="3148" y="2268"/>
                  </a:lnTo>
                  <a:cubicBezTo>
                    <a:pt x="2480" y="2268"/>
                    <a:pt x="1871" y="1902"/>
                    <a:pt x="1558" y="1313"/>
                  </a:cubicBezTo>
                  <a:cubicBezTo>
                    <a:pt x="1448" y="1104"/>
                    <a:pt x="1453" y="858"/>
                    <a:pt x="1576" y="656"/>
                  </a:cubicBezTo>
                  <a:cubicBezTo>
                    <a:pt x="1698" y="453"/>
                    <a:pt x="1911" y="331"/>
                    <a:pt x="2150" y="331"/>
                  </a:cubicBezTo>
                  <a:lnTo>
                    <a:pt x="2366" y="331"/>
                  </a:lnTo>
                  <a:cubicBezTo>
                    <a:pt x="2727" y="331"/>
                    <a:pt x="3074" y="441"/>
                    <a:pt x="3369" y="647"/>
                  </a:cubicBezTo>
                  <a:cubicBezTo>
                    <a:pt x="3398" y="668"/>
                    <a:pt x="3431" y="678"/>
                    <a:pt x="3465" y="678"/>
                  </a:cubicBezTo>
                  <a:cubicBezTo>
                    <a:pt x="3517" y="678"/>
                    <a:pt x="3568" y="653"/>
                    <a:pt x="3600" y="606"/>
                  </a:cubicBezTo>
                  <a:cubicBezTo>
                    <a:pt x="3651" y="531"/>
                    <a:pt x="3635" y="427"/>
                    <a:pt x="3559" y="375"/>
                  </a:cubicBezTo>
                  <a:cubicBezTo>
                    <a:pt x="3209" y="130"/>
                    <a:pt x="2795" y="0"/>
                    <a:pt x="2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78"/>
            <p:cNvSpPr/>
            <p:nvPr/>
          </p:nvSpPr>
          <p:spPr>
            <a:xfrm>
              <a:off x="4155441" y="2676261"/>
              <a:ext cx="100402" cy="73718"/>
            </a:xfrm>
            <a:custGeom>
              <a:avLst/>
              <a:gdLst/>
              <a:ahLst/>
              <a:cxnLst/>
              <a:rect l="l" t="t" r="r" b="b"/>
              <a:pathLst>
                <a:path w="3488" h="2561" extrusionOk="0">
                  <a:moveTo>
                    <a:pt x="2516" y="333"/>
                  </a:moveTo>
                  <a:cubicBezTo>
                    <a:pt x="2543" y="333"/>
                    <a:pt x="2570" y="335"/>
                    <a:pt x="2597" y="339"/>
                  </a:cubicBezTo>
                  <a:cubicBezTo>
                    <a:pt x="2748" y="362"/>
                    <a:pt x="2878" y="444"/>
                    <a:pt x="2965" y="570"/>
                  </a:cubicBezTo>
                  <a:cubicBezTo>
                    <a:pt x="3118" y="796"/>
                    <a:pt x="3080" y="1102"/>
                    <a:pt x="2876" y="1281"/>
                  </a:cubicBezTo>
                  <a:lnTo>
                    <a:pt x="1845" y="2191"/>
                  </a:lnTo>
                  <a:cubicBezTo>
                    <a:pt x="1817" y="2215"/>
                    <a:pt x="1781" y="2227"/>
                    <a:pt x="1746" y="2227"/>
                  </a:cubicBezTo>
                  <a:cubicBezTo>
                    <a:pt x="1710" y="2227"/>
                    <a:pt x="1674" y="2215"/>
                    <a:pt x="1646" y="2191"/>
                  </a:cubicBezTo>
                  <a:lnTo>
                    <a:pt x="615" y="1281"/>
                  </a:lnTo>
                  <a:cubicBezTo>
                    <a:pt x="409" y="1102"/>
                    <a:pt x="372" y="798"/>
                    <a:pt x="525" y="570"/>
                  </a:cubicBezTo>
                  <a:cubicBezTo>
                    <a:pt x="612" y="444"/>
                    <a:pt x="740" y="362"/>
                    <a:pt x="891" y="339"/>
                  </a:cubicBezTo>
                  <a:cubicBezTo>
                    <a:pt x="921" y="336"/>
                    <a:pt x="948" y="334"/>
                    <a:pt x="976" y="334"/>
                  </a:cubicBezTo>
                  <a:cubicBezTo>
                    <a:pt x="1099" y="334"/>
                    <a:pt x="1214" y="373"/>
                    <a:pt x="1312" y="451"/>
                  </a:cubicBezTo>
                  <a:lnTo>
                    <a:pt x="1520" y="618"/>
                  </a:lnTo>
                  <a:cubicBezTo>
                    <a:pt x="1586" y="672"/>
                    <a:pt x="1666" y="698"/>
                    <a:pt x="1746" y="698"/>
                  </a:cubicBezTo>
                  <a:cubicBezTo>
                    <a:pt x="1825" y="698"/>
                    <a:pt x="1905" y="672"/>
                    <a:pt x="1971" y="618"/>
                  </a:cubicBezTo>
                  <a:lnTo>
                    <a:pt x="2179" y="451"/>
                  </a:lnTo>
                  <a:cubicBezTo>
                    <a:pt x="2278" y="373"/>
                    <a:pt x="2396" y="333"/>
                    <a:pt x="2516" y="333"/>
                  </a:cubicBezTo>
                  <a:close/>
                  <a:moveTo>
                    <a:pt x="973" y="1"/>
                  </a:moveTo>
                  <a:cubicBezTo>
                    <a:pt x="929" y="1"/>
                    <a:pt x="886" y="4"/>
                    <a:pt x="843" y="10"/>
                  </a:cubicBezTo>
                  <a:cubicBezTo>
                    <a:pt x="603" y="46"/>
                    <a:pt x="388" y="185"/>
                    <a:pt x="251" y="384"/>
                  </a:cubicBezTo>
                  <a:cubicBezTo>
                    <a:pt x="0" y="748"/>
                    <a:pt x="62" y="1242"/>
                    <a:pt x="393" y="1534"/>
                  </a:cubicBezTo>
                  <a:lnTo>
                    <a:pt x="1424" y="2442"/>
                  </a:lnTo>
                  <a:cubicBezTo>
                    <a:pt x="1516" y="2522"/>
                    <a:pt x="1628" y="2561"/>
                    <a:pt x="1744" y="2561"/>
                  </a:cubicBezTo>
                  <a:cubicBezTo>
                    <a:pt x="1859" y="2561"/>
                    <a:pt x="1973" y="2522"/>
                    <a:pt x="2064" y="2442"/>
                  </a:cubicBezTo>
                  <a:lnTo>
                    <a:pt x="3095" y="1534"/>
                  </a:lnTo>
                  <a:cubicBezTo>
                    <a:pt x="3425" y="1242"/>
                    <a:pt x="3487" y="748"/>
                    <a:pt x="3238" y="384"/>
                  </a:cubicBezTo>
                  <a:cubicBezTo>
                    <a:pt x="3103" y="185"/>
                    <a:pt x="2888" y="50"/>
                    <a:pt x="2648" y="10"/>
                  </a:cubicBezTo>
                  <a:cubicBezTo>
                    <a:pt x="2606" y="4"/>
                    <a:pt x="2563" y="1"/>
                    <a:pt x="2520" y="1"/>
                  </a:cubicBezTo>
                  <a:cubicBezTo>
                    <a:pt x="2322" y="1"/>
                    <a:pt x="2128" y="68"/>
                    <a:pt x="1973" y="192"/>
                  </a:cubicBezTo>
                  <a:lnTo>
                    <a:pt x="1763" y="357"/>
                  </a:lnTo>
                  <a:cubicBezTo>
                    <a:pt x="1758" y="361"/>
                    <a:pt x="1751" y="364"/>
                    <a:pt x="1745" y="364"/>
                  </a:cubicBezTo>
                  <a:cubicBezTo>
                    <a:pt x="1738" y="364"/>
                    <a:pt x="1731" y="361"/>
                    <a:pt x="1726" y="357"/>
                  </a:cubicBezTo>
                  <a:lnTo>
                    <a:pt x="1518" y="192"/>
                  </a:lnTo>
                  <a:cubicBezTo>
                    <a:pt x="1364" y="66"/>
                    <a:pt x="1170" y="1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78"/>
            <p:cNvSpPr/>
            <p:nvPr/>
          </p:nvSpPr>
          <p:spPr>
            <a:xfrm>
              <a:off x="4262618" y="2698946"/>
              <a:ext cx="58664" cy="57541"/>
            </a:xfrm>
            <a:custGeom>
              <a:avLst/>
              <a:gdLst/>
              <a:ahLst/>
              <a:cxnLst/>
              <a:rect l="l" t="t" r="r" b="b"/>
              <a:pathLst>
                <a:path w="2038" h="1999" extrusionOk="0">
                  <a:moveTo>
                    <a:pt x="657" y="337"/>
                  </a:moveTo>
                  <a:cubicBezTo>
                    <a:pt x="721" y="337"/>
                    <a:pt x="782" y="357"/>
                    <a:pt x="836" y="395"/>
                  </a:cubicBezTo>
                  <a:cubicBezTo>
                    <a:pt x="905" y="447"/>
                    <a:pt x="948" y="520"/>
                    <a:pt x="959" y="605"/>
                  </a:cubicBezTo>
                  <a:lnTo>
                    <a:pt x="978" y="781"/>
                  </a:lnTo>
                  <a:cubicBezTo>
                    <a:pt x="994" y="918"/>
                    <a:pt x="1101" y="1025"/>
                    <a:pt x="1238" y="1041"/>
                  </a:cubicBezTo>
                  <a:lnTo>
                    <a:pt x="1414" y="1060"/>
                  </a:lnTo>
                  <a:cubicBezTo>
                    <a:pt x="1497" y="1069"/>
                    <a:pt x="1572" y="1113"/>
                    <a:pt x="1622" y="1183"/>
                  </a:cubicBezTo>
                  <a:cubicBezTo>
                    <a:pt x="1673" y="1252"/>
                    <a:pt x="1691" y="1334"/>
                    <a:pt x="1675" y="1417"/>
                  </a:cubicBezTo>
                  <a:cubicBezTo>
                    <a:pt x="1648" y="1561"/>
                    <a:pt x="1522" y="1663"/>
                    <a:pt x="1378" y="1663"/>
                  </a:cubicBezTo>
                  <a:cubicBezTo>
                    <a:pt x="1372" y="1663"/>
                    <a:pt x="1366" y="1663"/>
                    <a:pt x="1360" y="1663"/>
                  </a:cubicBezTo>
                  <a:lnTo>
                    <a:pt x="452" y="1604"/>
                  </a:lnTo>
                  <a:cubicBezTo>
                    <a:pt x="429" y="1602"/>
                    <a:pt x="413" y="1586"/>
                    <a:pt x="411" y="1565"/>
                  </a:cubicBezTo>
                  <a:lnTo>
                    <a:pt x="354" y="657"/>
                  </a:lnTo>
                  <a:cubicBezTo>
                    <a:pt x="347" y="507"/>
                    <a:pt x="452" y="372"/>
                    <a:pt x="601" y="342"/>
                  </a:cubicBezTo>
                  <a:cubicBezTo>
                    <a:pt x="620" y="339"/>
                    <a:pt x="638" y="337"/>
                    <a:pt x="657" y="337"/>
                  </a:cubicBezTo>
                  <a:close/>
                  <a:moveTo>
                    <a:pt x="652" y="1"/>
                  </a:moveTo>
                  <a:cubicBezTo>
                    <a:pt x="613" y="1"/>
                    <a:pt x="574" y="4"/>
                    <a:pt x="536" y="12"/>
                  </a:cubicBezTo>
                  <a:cubicBezTo>
                    <a:pt x="223" y="72"/>
                    <a:pt x="1" y="356"/>
                    <a:pt x="20" y="676"/>
                  </a:cubicBezTo>
                  <a:lnTo>
                    <a:pt x="81" y="1586"/>
                  </a:lnTo>
                  <a:cubicBezTo>
                    <a:pt x="91" y="1776"/>
                    <a:pt x="242" y="1927"/>
                    <a:pt x="433" y="1938"/>
                  </a:cubicBezTo>
                  <a:lnTo>
                    <a:pt x="1341" y="1995"/>
                  </a:lnTo>
                  <a:cubicBezTo>
                    <a:pt x="1353" y="1995"/>
                    <a:pt x="1367" y="1999"/>
                    <a:pt x="1380" y="1999"/>
                  </a:cubicBezTo>
                  <a:cubicBezTo>
                    <a:pt x="1682" y="1999"/>
                    <a:pt x="1947" y="1782"/>
                    <a:pt x="2006" y="1480"/>
                  </a:cubicBezTo>
                  <a:cubicBezTo>
                    <a:pt x="2038" y="1307"/>
                    <a:pt x="1997" y="1128"/>
                    <a:pt x="1892" y="984"/>
                  </a:cubicBezTo>
                  <a:cubicBezTo>
                    <a:pt x="1787" y="842"/>
                    <a:pt x="1627" y="749"/>
                    <a:pt x="1451" y="730"/>
                  </a:cubicBezTo>
                  <a:lnTo>
                    <a:pt x="1305" y="712"/>
                  </a:lnTo>
                  <a:lnTo>
                    <a:pt x="1287" y="564"/>
                  </a:lnTo>
                  <a:cubicBezTo>
                    <a:pt x="1268" y="388"/>
                    <a:pt x="1174" y="228"/>
                    <a:pt x="1032" y="125"/>
                  </a:cubicBezTo>
                  <a:cubicBezTo>
                    <a:pt x="921" y="44"/>
                    <a:pt x="788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78"/>
            <p:cNvSpPr/>
            <p:nvPr/>
          </p:nvSpPr>
          <p:spPr>
            <a:xfrm>
              <a:off x="4089977" y="2699004"/>
              <a:ext cx="58635" cy="57484"/>
            </a:xfrm>
            <a:custGeom>
              <a:avLst/>
              <a:gdLst/>
              <a:ahLst/>
              <a:cxnLst/>
              <a:rect l="l" t="t" r="r" b="b"/>
              <a:pathLst>
                <a:path w="2037" h="1997" extrusionOk="0">
                  <a:moveTo>
                    <a:pt x="1378" y="337"/>
                  </a:moveTo>
                  <a:cubicBezTo>
                    <a:pt x="1398" y="337"/>
                    <a:pt x="1416" y="338"/>
                    <a:pt x="1437" y="340"/>
                  </a:cubicBezTo>
                  <a:cubicBezTo>
                    <a:pt x="1585" y="370"/>
                    <a:pt x="1693" y="505"/>
                    <a:pt x="1681" y="656"/>
                  </a:cubicBezTo>
                  <a:lnTo>
                    <a:pt x="1624" y="1565"/>
                  </a:lnTo>
                  <a:cubicBezTo>
                    <a:pt x="1620" y="1588"/>
                    <a:pt x="1606" y="1602"/>
                    <a:pt x="1583" y="1606"/>
                  </a:cubicBezTo>
                  <a:lnTo>
                    <a:pt x="675" y="1662"/>
                  </a:lnTo>
                  <a:cubicBezTo>
                    <a:pt x="669" y="1663"/>
                    <a:pt x="663" y="1663"/>
                    <a:pt x="657" y="1663"/>
                  </a:cubicBezTo>
                  <a:cubicBezTo>
                    <a:pt x="513" y="1663"/>
                    <a:pt x="387" y="1561"/>
                    <a:pt x="360" y="1419"/>
                  </a:cubicBezTo>
                  <a:cubicBezTo>
                    <a:pt x="346" y="1334"/>
                    <a:pt x="365" y="1250"/>
                    <a:pt x="415" y="1181"/>
                  </a:cubicBezTo>
                  <a:cubicBezTo>
                    <a:pt x="467" y="1111"/>
                    <a:pt x="540" y="1069"/>
                    <a:pt x="623" y="1058"/>
                  </a:cubicBezTo>
                  <a:lnTo>
                    <a:pt x="799" y="1039"/>
                  </a:lnTo>
                  <a:cubicBezTo>
                    <a:pt x="938" y="1023"/>
                    <a:pt x="1044" y="916"/>
                    <a:pt x="1059" y="779"/>
                  </a:cubicBezTo>
                  <a:lnTo>
                    <a:pt x="1078" y="603"/>
                  </a:lnTo>
                  <a:cubicBezTo>
                    <a:pt x="1087" y="518"/>
                    <a:pt x="1131" y="445"/>
                    <a:pt x="1201" y="393"/>
                  </a:cubicBezTo>
                  <a:cubicBezTo>
                    <a:pt x="1254" y="356"/>
                    <a:pt x="1314" y="337"/>
                    <a:pt x="1378" y="337"/>
                  </a:cubicBezTo>
                  <a:close/>
                  <a:moveTo>
                    <a:pt x="1385" y="1"/>
                  </a:moveTo>
                  <a:cubicBezTo>
                    <a:pt x="1250" y="1"/>
                    <a:pt x="1116" y="44"/>
                    <a:pt x="1005" y="125"/>
                  </a:cubicBezTo>
                  <a:cubicBezTo>
                    <a:pt x="863" y="230"/>
                    <a:pt x="771" y="390"/>
                    <a:pt x="751" y="566"/>
                  </a:cubicBezTo>
                  <a:lnTo>
                    <a:pt x="733" y="712"/>
                  </a:lnTo>
                  <a:lnTo>
                    <a:pt x="586" y="729"/>
                  </a:lnTo>
                  <a:cubicBezTo>
                    <a:pt x="410" y="749"/>
                    <a:pt x="250" y="843"/>
                    <a:pt x="147" y="985"/>
                  </a:cubicBezTo>
                  <a:cubicBezTo>
                    <a:pt x="42" y="1127"/>
                    <a:pt x="1" y="1307"/>
                    <a:pt x="33" y="1481"/>
                  </a:cubicBezTo>
                  <a:cubicBezTo>
                    <a:pt x="93" y="1780"/>
                    <a:pt x="356" y="1997"/>
                    <a:pt x="659" y="1997"/>
                  </a:cubicBezTo>
                  <a:cubicBezTo>
                    <a:pt x="673" y="1997"/>
                    <a:pt x="685" y="1997"/>
                    <a:pt x="699" y="1993"/>
                  </a:cubicBezTo>
                  <a:lnTo>
                    <a:pt x="1608" y="1936"/>
                  </a:lnTo>
                  <a:cubicBezTo>
                    <a:pt x="1796" y="1925"/>
                    <a:pt x="1947" y="1774"/>
                    <a:pt x="1960" y="1584"/>
                  </a:cubicBezTo>
                  <a:lnTo>
                    <a:pt x="2016" y="676"/>
                  </a:lnTo>
                  <a:cubicBezTo>
                    <a:pt x="2036" y="358"/>
                    <a:pt x="1814" y="72"/>
                    <a:pt x="1501" y="11"/>
                  </a:cubicBezTo>
                  <a:cubicBezTo>
                    <a:pt x="1463" y="4"/>
                    <a:pt x="1424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0" name="Google Shape;5870;p78"/>
          <p:cNvGrpSpPr/>
          <p:nvPr/>
        </p:nvGrpSpPr>
        <p:grpSpPr>
          <a:xfrm>
            <a:off x="3322653" y="2752338"/>
            <a:ext cx="305071" cy="327527"/>
            <a:chOff x="3219895" y="2891332"/>
            <a:chExt cx="330199" cy="354505"/>
          </a:xfrm>
        </p:grpSpPr>
        <p:sp>
          <p:nvSpPr>
            <p:cNvPr id="5871" name="Google Shape;5871;p78"/>
            <p:cNvSpPr/>
            <p:nvPr/>
          </p:nvSpPr>
          <p:spPr>
            <a:xfrm>
              <a:off x="3225160" y="2940624"/>
              <a:ext cx="228023" cy="300054"/>
            </a:xfrm>
            <a:custGeom>
              <a:avLst/>
              <a:gdLst/>
              <a:ahLst/>
              <a:cxnLst/>
              <a:rect l="l" t="t" r="r" b="b"/>
              <a:pathLst>
                <a:path w="7319" h="9631" extrusionOk="0">
                  <a:moveTo>
                    <a:pt x="593" y="1"/>
                  </a:moveTo>
                  <a:cubicBezTo>
                    <a:pt x="266" y="1"/>
                    <a:pt x="1" y="265"/>
                    <a:pt x="1" y="592"/>
                  </a:cubicBezTo>
                  <a:lnTo>
                    <a:pt x="1" y="9038"/>
                  </a:lnTo>
                  <a:cubicBezTo>
                    <a:pt x="1" y="9365"/>
                    <a:pt x="266" y="9630"/>
                    <a:pt x="593" y="9630"/>
                  </a:cubicBezTo>
                  <a:lnTo>
                    <a:pt x="6426" y="9630"/>
                  </a:lnTo>
                  <a:cubicBezTo>
                    <a:pt x="6918" y="9630"/>
                    <a:pt x="7315" y="9230"/>
                    <a:pt x="7318" y="8741"/>
                  </a:cubicBezTo>
                  <a:lnTo>
                    <a:pt x="7318" y="797"/>
                  </a:lnTo>
                  <a:cubicBezTo>
                    <a:pt x="7318" y="356"/>
                    <a:pt x="6963" y="1"/>
                    <a:pt x="6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78"/>
            <p:cNvSpPr/>
            <p:nvPr/>
          </p:nvSpPr>
          <p:spPr>
            <a:xfrm>
              <a:off x="3406687" y="2940561"/>
              <a:ext cx="46390" cy="208022"/>
            </a:xfrm>
            <a:custGeom>
              <a:avLst/>
              <a:gdLst/>
              <a:ahLst/>
              <a:cxnLst/>
              <a:rect l="l" t="t" r="r" b="b"/>
              <a:pathLst>
                <a:path w="1489" h="6677" extrusionOk="0">
                  <a:moveTo>
                    <a:pt x="1" y="1"/>
                  </a:moveTo>
                  <a:lnTo>
                    <a:pt x="1" y="5900"/>
                  </a:lnTo>
                  <a:cubicBezTo>
                    <a:pt x="1" y="6328"/>
                    <a:pt x="349" y="6676"/>
                    <a:pt x="778" y="6676"/>
                  </a:cubicBezTo>
                  <a:lnTo>
                    <a:pt x="1489" y="6676"/>
                  </a:lnTo>
                  <a:lnTo>
                    <a:pt x="1489" y="795"/>
                  </a:lnTo>
                  <a:cubicBezTo>
                    <a:pt x="1489" y="356"/>
                    <a:pt x="1133" y="1"/>
                    <a:pt x="69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78"/>
            <p:cNvSpPr/>
            <p:nvPr/>
          </p:nvSpPr>
          <p:spPr>
            <a:xfrm>
              <a:off x="3225160" y="2940561"/>
              <a:ext cx="38414" cy="299991"/>
            </a:xfrm>
            <a:custGeom>
              <a:avLst/>
              <a:gdLst/>
              <a:ahLst/>
              <a:cxnLst/>
              <a:rect l="l" t="t" r="r" b="b"/>
              <a:pathLst>
                <a:path w="1233" h="9629" extrusionOk="0">
                  <a:moveTo>
                    <a:pt x="593" y="1"/>
                  </a:moveTo>
                  <a:cubicBezTo>
                    <a:pt x="266" y="1"/>
                    <a:pt x="1" y="266"/>
                    <a:pt x="1" y="591"/>
                  </a:cubicBezTo>
                  <a:lnTo>
                    <a:pt x="1" y="9038"/>
                  </a:lnTo>
                  <a:cubicBezTo>
                    <a:pt x="1" y="9365"/>
                    <a:pt x="266" y="9629"/>
                    <a:pt x="593" y="9629"/>
                  </a:cubicBezTo>
                  <a:lnTo>
                    <a:pt x="1220" y="9629"/>
                  </a:lnTo>
                  <a:cubicBezTo>
                    <a:pt x="899" y="9625"/>
                    <a:pt x="641" y="9361"/>
                    <a:pt x="641" y="9038"/>
                  </a:cubicBezTo>
                  <a:lnTo>
                    <a:pt x="641" y="591"/>
                  </a:lnTo>
                  <a:cubicBezTo>
                    <a:pt x="641" y="266"/>
                    <a:pt x="905" y="1"/>
                    <a:pt x="1232" y="1"/>
                  </a:cubicBezTo>
                  <a:close/>
                  <a:moveTo>
                    <a:pt x="1220" y="9629"/>
                  </a:moveTo>
                  <a:cubicBezTo>
                    <a:pt x="1222" y="9629"/>
                    <a:pt x="1224" y="9629"/>
                    <a:pt x="1226" y="9629"/>
                  </a:cubicBezTo>
                  <a:cubicBezTo>
                    <a:pt x="1228" y="9629"/>
                    <a:pt x="1230" y="9629"/>
                    <a:pt x="1232" y="9629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78"/>
            <p:cNvSpPr/>
            <p:nvPr/>
          </p:nvSpPr>
          <p:spPr>
            <a:xfrm>
              <a:off x="3420552" y="2896597"/>
              <a:ext cx="65145" cy="238149"/>
            </a:xfrm>
            <a:custGeom>
              <a:avLst/>
              <a:gdLst/>
              <a:ahLst/>
              <a:cxnLst/>
              <a:rect l="l" t="t" r="r" b="b"/>
              <a:pathLst>
                <a:path w="2091" h="7644" extrusionOk="0">
                  <a:moveTo>
                    <a:pt x="333" y="1"/>
                  </a:moveTo>
                  <a:cubicBezTo>
                    <a:pt x="148" y="1"/>
                    <a:pt x="0" y="150"/>
                    <a:pt x="0" y="335"/>
                  </a:cubicBezTo>
                  <a:lnTo>
                    <a:pt x="0" y="7311"/>
                  </a:lnTo>
                  <a:cubicBezTo>
                    <a:pt x="0" y="7494"/>
                    <a:pt x="148" y="7643"/>
                    <a:pt x="333" y="7643"/>
                  </a:cubicBezTo>
                  <a:lnTo>
                    <a:pt x="1758" y="7643"/>
                  </a:lnTo>
                  <a:cubicBezTo>
                    <a:pt x="1941" y="7643"/>
                    <a:pt x="2090" y="7494"/>
                    <a:pt x="2090" y="7311"/>
                  </a:cubicBezTo>
                  <a:lnTo>
                    <a:pt x="2090" y="335"/>
                  </a:lnTo>
                  <a:cubicBezTo>
                    <a:pt x="2090" y="150"/>
                    <a:pt x="194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78"/>
            <p:cNvSpPr/>
            <p:nvPr/>
          </p:nvSpPr>
          <p:spPr>
            <a:xfrm>
              <a:off x="3420583" y="2896597"/>
              <a:ext cx="22587" cy="238149"/>
            </a:xfrm>
            <a:custGeom>
              <a:avLst/>
              <a:gdLst/>
              <a:ahLst/>
              <a:cxnLst/>
              <a:rect l="l" t="t" r="r" b="b"/>
              <a:pathLst>
                <a:path w="725" h="7644" extrusionOk="0">
                  <a:moveTo>
                    <a:pt x="333" y="1"/>
                  </a:moveTo>
                  <a:cubicBezTo>
                    <a:pt x="150" y="1"/>
                    <a:pt x="1" y="150"/>
                    <a:pt x="1" y="335"/>
                  </a:cubicBezTo>
                  <a:lnTo>
                    <a:pt x="1" y="7311"/>
                  </a:lnTo>
                  <a:cubicBezTo>
                    <a:pt x="1" y="7494"/>
                    <a:pt x="150" y="7643"/>
                    <a:pt x="333" y="7643"/>
                  </a:cubicBezTo>
                  <a:lnTo>
                    <a:pt x="724" y="7643"/>
                  </a:lnTo>
                  <a:cubicBezTo>
                    <a:pt x="541" y="7643"/>
                    <a:pt x="392" y="7494"/>
                    <a:pt x="392" y="7311"/>
                  </a:cubicBezTo>
                  <a:lnTo>
                    <a:pt x="392" y="335"/>
                  </a:lnTo>
                  <a:cubicBezTo>
                    <a:pt x="392" y="150"/>
                    <a:pt x="541" y="1"/>
                    <a:pt x="72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78"/>
            <p:cNvSpPr/>
            <p:nvPr/>
          </p:nvSpPr>
          <p:spPr>
            <a:xfrm>
              <a:off x="3420552" y="3002036"/>
              <a:ext cx="65145" cy="27292"/>
            </a:xfrm>
            <a:custGeom>
              <a:avLst/>
              <a:gdLst/>
              <a:ahLst/>
              <a:cxnLst/>
              <a:rect l="l" t="t" r="r" b="b"/>
              <a:pathLst>
                <a:path w="2091" h="876" extrusionOk="0">
                  <a:moveTo>
                    <a:pt x="0" y="1"/>
                  </a:moveTo>
                  <a:lnTo>
                    <a:pt x="0" y="875"/>
                  </a:lnTo>
                  <a:lnTo>
                    <a:pt x="2090" y="875"/>
                  </a:lnTo>
                  <a:lnTo>
                    <a:pt x="20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78"/>
            <p:cNvSpPr/>
            <p:nvPr/>
          </p:nvSpPr>
          <p:spPr>
            <a:xfrm>
              <a:off x="3420552" y="3002036"/>
              <a:ext cx="12213" cy="27292"/>
            </a:xfrm>
            <a:custGeom>
              <a:avLst/>
              <a:gdLst/>
              <a:ahLst/>
              <a:cxnLst/>
              <a:rect l="l" t="t" r="r" b="b"/>
              <a:pathLst>
                <a:path w="392" h="876" extrusionOk="0">
                  <a:moveTo>
                    <a:pt x="0" y="1"/>
                  </a:moveTo>
                  <a:lnTo>
                    <a:pt x="0" y="875"/>
                  </a:lnTo>
                  <a:lnTo>
                    <a:pt x="391" y="875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78"/>
            <p:cNvSpPr/>
            <p:nvPr/>
          </p:nvSpPr>
          <p:spPr>
            <a:xfrm>
              <a:off x="3478693" y="3008174"/>
              <a:ext cx="67264" cy="41997"/>
            </a:xfrm>
            <a:custGeom>
              <a:avLst/>
              <a:gdLst/>
              <a:ahLst/>
              <a:cxnLst/>
              <a:rect l="l" t="t" r="r" b="b"/>
              <a:pathLst>
                <a:path w="2159" h="1348" extrusionOk="0">
                  <a:moveTo>
                    <a:pt x="256" y="1"/>
                  </a:moveTo>
                  <a:lnTo>
                    <a:pt x="0" y="810"/>
                  </a:lnTo>
                  <a:lnTo>
                    <a:pt x="1671" y="1336"/>
                  </a:lnTo>
                  <a:cubicBezTo>
                    <a:pt x="1697" y="1344"/>
                    <a:pt x="1722" y="1347"/>
                    <a:pt x="1747" y="1347"/>
                  </a:cubicBezTo>
                  <a:cubicBezTo>
                    <a:pt x="1890" y="1347"/>
                    <a:pt x="2011" y="1225"/>
                    <a:pt x="1995" y="1073"/>
                  </a:cubicBezTo>
                  <a:lnTo>
                    <a:pt x="1991" y="1028"/>
                  </a:lnTo>
                  <a:cubicBezTo>
                    <a:pt x="1989" y="1005"/>
                    <a:pt x="1995" y="980"/>
                    <a:pt x="2011" y="962"/>
                  </a:cubicBezTo>
                  <a:lnTo>
                    <a:pt x="2039" y="930"/>
                  </a:lnTo>
                  <a:cubicBezTo>
                    <a:pt x="2158" y="794"/>
                    <a:pt x="2098" y="584"/>
                    <a:pt x="1925" y="527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78"/>
            <p:cNvSpPr/>
            <p:nvPr/>
          </p:nvSpPr>
          <p:spPr>
            <a:xfrm>
              <a:off x="3478693" y="3015652"/>
              <a:ext cx="42215" cy="27229"/>
            </a:xfrm>
            <a:custGeom>
              <a:avLst/>
              <a:gdLst/>
              <a:ahLst/>
              <a:cxnLst/>
              <a:rect l="l" t="t" r="r" b="b"/>
              <a:pathLst>
                <a:path w="1355" h="874" extrusionOk="0">
                  <a:moveTo>
                    <a:pt x="1015" y="1"/>
                  </a:moveTo>
                  <a:lnTo>
                    <a:pt x="256" y="241"/>
                  </a:lnTo>
                  <a:lnTo>
                    <a:pt x="224" y="141"/>
                  </a:lnTo>
                  <a:lnTo>
                    <a:pt x="224" y="438"/>
                  </a:lnTo>
                  <a:lnTo>
                    <a:pt x="43" y="438"/>
                  </a:lnTo>
                  <a:lnTo>
                    <a:pt x="0" y="571"/>
                  </a:lnTo>
                  <a:lnTo>
                    <a:pt x="955" y="873"/>
                  </a:lnTo>
                  <a:cubicBezTo>
                    <a:pt x="1177" y="685"/>
                    <a:pt x="1326" y="415"/>
                    <a:pt x="1355" y="107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78"/>
            <p:cNvSpPr/>
            <p:nvPr/>
          </p:nvSpPr>
          <p:spPr>
            <a:xfrm>
              <a:off x="3478693" y="2981098"/>
              <a:ext cx="67264" cy="41997"/>
            </a:xfrm>
            <a:custGeom>
              <a:avLst/>
              <a:gdLst/>
              <a:ahLst/>
              <a:cxnLst/>
              <a:rect l="l" t="t" r="r" b="b"/>
              <a:pathLst>
                <a:path w="2159" h="1348" extrusionOk="0">
                  <a:moveTo>
                    <a:pt x="1749" y="1"/>
                  </a:moveTo>
                  <a:cubicBezTo>
                    <a:pt x="1723" y="1"/>
                    <a:pt x="1697" y="5"/>
                    <a:pt x="1671" y="13"/>
                  </a:cubicBezTo>
                  <a:lnTo>
                    <a:pt x="0" y="539"/>
                  </a:lnTo>
                  <a:lnTo>
                    <a:pt x="256" y="1348"/>
                  </a:lnTo>
                  <a:lnTo>
                    <a:pt x="1925" y="822"/>
                  </a:lnTo>
                  <a:cubicBezTo>
                    <a:pt x="2098" y="769"/>
                    <a:pt x="2158" y="555"/>
                    <a:pt x="2039" y="418"/>
                  </a:cubicBezTo>
                  <a:lnTo>
                    <a:pt x="2011" y="386"/>
                  </a:lnTo>
                  <a:cubicBezTo>
                    <a:pt x="1995" y="369"/>
                    <a:pt x="1989" y="344"/>
                    <a:pt x="1991" y="321"/>
                  </a:cubicBezTo>
                  <a:lnTo>
                    <a:pt x="1995" y="276"/>
                  </a:lnTo>
                  <a:cubicBezTo>
                    <a:pt x="2011" y="124"/>
                    <a:pt x="1891" y="1"/>
                    <a:pt x="17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78"/>
            <p:cNvSpPr/>
            <p:nvPr/>
          </p:nvSpPr>
          <p:spPr>
            <a:xfrm>
              <a:off x="3450277" y="2980381"/>
              <a:ext cx="35423" cy="70691"/>
            </a:xfrm>
            <a:custGeom>
              <a:avLst/>
              <a:gdLst/>
              <a:ahLst/>
              <a:cxnLst/>
              <a:rect l="l" t="t" r="r" b="b"/>
              <a:pathLst>
                <a:path w="1137" h="2269" extrusionOk="0">
                  <a:moveTo>
                    <a:pt x="1130" y="1"/>
                  </a:moveTo>
                  <a:cubicBezTo>
                    <a:pt x="507" y="1"/>
                    <a:pt x="1" y="509"/>
                    <a:pt x="1" y="1133"/>
                  </a:cubicBezTo>
                  <a:cubicBezTo>
                    <a:pt x="1" y="1758"/>
                    <a:pt x="509" y="2269"/>
                    <a:pt x="1136" y="2269"/>
                  </a:cubicBezTo>
                  <a:lnTo>
                    <a:pt x="1136" y="1"/>
                  </a:lnTo>
                  <a:cubicBezTo>
                    <a:pt x="1134" y="1"/>
                    <a:pt x="1132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78"/>
            <p:cNvSpPr/>
            <p:nvPr/>
          </p:nvSpPr>
          <p:spPr>
            <a:xfrm>
              <a:off x="3450215" y="3002036"/>
              <a:ext cx="34084" cy="27292"/>
            </a:xfrm>
            <a:custGeom>
              <a:avLst/>
              <a:gdLst/>
              <a:ahLst/>
              <a:cxnLst/>
              <a:rect l="l" t="t" r="r" b="b"/>
              <a:pathLst>
                <a:path w="1094" h="876" extrusionOk="0">
                  <a:moveTo>
                    <a:pt x="88" y="1"/>
                  </a:moveTo>
                  <a:cubicBezTo>
                    <a:pt x="33" y="136"/>
                    <a:pt x="1" y="283"/>
                    <a:pt x="1" y="438"/>
                  </a:cubicBezTo>
                  <a:cubicBezTo>
                    <a:pt x="1" y="594"/>
                    <a:pt x="33" y="740"/>
                    <a:pt x="88" y="875"/>
                  </a:cubicBezTo>
                  <a:lnTo>
                    <a:pt x="957" y="875"/>
                  </a:lnTo>
                  <a:lnTo>
                    <a:pt x="1094" y="438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78"/>
            <p:cNvSpPr/>
            <p:nvPr/>
          </p:nvSpPr>
          <p:spPr>
            <a:xfrm>
              <a:off x="3478693" y="2988513"/>
              <a:ext cx="42215" cy="27167"/>
            </a:xfrm>
            <a:custGeom>
              <a:avLst/>
              <a:gdLst/>
              <a:ahLst/>
              <a:cxnLst/>
              <a:rect l="l" t="t" r="r" b="b"/>
              <a:pathLst>
                <a:path w="1355" h="872" extrusionOk="0">
                  <a:moveTo>
                    <a:pt x="955" y="1"/>
                  </a:moveTo>
                  <a:lnTo>
                    <a:pt x="0" y="303"/>
                  </a:lnTo>
                  <a:lnTo>
                    <a:pt x="43" y="435"/>
                  </a:lnTo>
                  <a:lnTo>
                    <a:pt x="224" y="435"/>
                  </a:lnTo>
                  <a:lnTo>
                    <a:pt x="224" y="731"/>
                  </a:lnTo>
                  <a:lnTo>
                    <a:pt x="256" y="632"/>
                  </a:lnTo>
                  <a:lnTo>
                    <a:pt x="1015" y="872"/>
                  </a:lnTo>
                  <a:lnTo>
                    <a:pt x="1355" y="765"/>
                  </a:lnTo>
                  <a:cubicBezTo>
                    <a:pt x="1326" y="459"/>
                    <a:pt x="1177" y="189"/>
                    <a:pt x="95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78"/>
            <p:cNvSpPr/>
            <p:nvPr/>
          </p:nvSpPr>
          <p:spPr>
            <a:xfrm>
              <a:off x="3459905" y="2989915"/>
              <a:ext cx="51530" cy="51530"/>
            </a:xfrm>
            <a:custGeom>
              <a:avLst/>
              <a:gdLst/>
              <a:ahLst/>
              <a:cxnLst/>
              <a:rect l="l" t="t" r="r" b="b"/>
              <a:pathLst>
                <a:path w="1654" h="1654" extrusionOk="0">
                  <a:moveTo>
                    <a:pt x="827" y="0"/>
                  </a:moveTo>
                  <a:cubicBezTo>
                    <a:pt x="371" y="0"/>
                    <a:pt x="1" y="370"/>
                    <a:pt x="1" y="827"/>
                  </a:cubicBezTo>
                  <a:cubicBezTo>
                    <a:pt x="1" y="1284"/>
                    <a:pt x="371" y="1653"/>
                    <a:pt x="827" y="1653"/>
                  </a:cubicBezTo>
                  <a:cubicBezTo>
                    <a:pt x="1284" y="1653"/>
                    <a:pt x="1654" y="1284"/>
                    <a:pt x="1654" y="827"/>
                  </a:cubicBezTo>
                  <a:cubicBezTo>
                    <a:pt x="1654" y="370"/>
                    <a:pt x="1284" y="0"/>
                    <a:pt x="8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78"/>
            <p:cNvSpPr/>
            <p:nvPr/>
          </p:nvSpPr>
          <p:spPr>
            <a:xfrm>
              <a:off x="3459967" y="2989915"/>
              <a:ext cx="31217" cy="51343"/>
            </a:xfrm>
            <a:custGeom>
              <a:avLst/>
              <a:gdLst/>
              <a:ahLst/>
              <a:cxnLst/>
              <a:rect l="l" t="t" r="r" b="b"/>
              <a:pathLst>
                <a:path w="1002" h="1648" extrusionOk="0">
                  <a:moveTo>
                    <a:pt x="825" y="0"/>
                  </a:moveTo>
                  <a:cubicBezTo>
                    <a:pt x="370" y="0"/>
                    <a:pt x="1" y="368"/>
                    <a:pt x="1" y="825"/>
                  </a:cubicBezTo>
                  <a:cubicBezTo>
                    <a:pt x="1" y="1280"/>
                    <a:pt x="370" y="1648"/>
                    <a:pt x="825" y="1648"/>
                  </a:cubicBezTo>
                  <a:cubicBezTo>
                    <a:pt x="886" y="1648"/>
                    <a:pt x="946" y="1643"/>
                    <a:pt x="1001" y="1628"/>
                  </a:cubicBezTo>
                  <a:cubicBezTo>
                    <a:pt x="630" y="1552"/>
                    <a:pt x="353" y="1223"/>
                    <a:pt x="353" y="827"/>
                  </a:cubicBezTo>
                  <a:cubicBezTo>
                    <a:pt x="353" y="430"/>
                    <a:pt x="630" y="100"/>
                    <a:pt x="1001" y="20"/>
                  </a:cubicBezTo>
                  <a:cubicBezTo>
                    <a:pt x="943" y="7"/>
                    <a:pt x="886" y="0"/>
                    <a:pt x="825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78"/>
            <p:cNvSpPr/>
            <p:nvPr/>
          </p:nvSpPr>
          <p:spPr>
            <a:xfrm>
              <a:off x="3288286" y="2988482"/>
              <a:ext cx="101659" cy="60098"/>
            </a:xfrm>
            <a:custGeom>
              <a:avLst/>
              <a:gdLst/>
              <a:ahLst/>
              <a:cxnLst/>
              <a:rect l="l" t="t" r="r" b="b"/>
              <a:pathLst>
                <a:path w="3263" h="1929" extrusionOk="0">
                  <a:moveTo>
                    <a:pt x="362" y="0"/>
                  </a:moveTo>
                  <a:cubicBezTo>
                    <a:pt x="161" y="0"/>
                    <a:pt x="1" y="162"/>
                    <a:pt x="1" y="359"/>
                  </a:cubicBezTo>
                  <a:lnTo>
                    <a:pt x="1" y="1568"/>
                  </a:lnTo>
                  <a:cubicBezTo>
                    <a:pt x="1" y="1769"/>
                    <a:pt x="164" y="1929"/>
                    <a:pt x="362" y="1929"/>
                  </a:cubicBezTo>
                  <a:lnTo>
                    <a:pt x="2903" y="1929"/>
                  </a:lnTo>
                  <a:cubicBezTo>
                    <a:pt x="3101" y="1929"/>
                    <a:pt x="3262" y="1767"/>
                    <a:pt x="3262" y="1568"/>
                  </a:cubicBezTo>
                  <a:lnTo>
                    <a:pt x="3262" y="359"/>
                  </a:lnTo>
                  <a:cubicBezTo>
                    <a:pt x="3262" y="160"/>
                    <a:pt x="3101" y="0"/>
                    <a:pt x="2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78"/>
            <p:cNvSpPr/>
            <p:nvPr/>
          </p:nvSpPr>
          <p:spPr>
            <a:xfrm>
              <a:off x="3288411" y="2988482"/>
              <a:ext cx="22837" cy="60098"/>
            </a:xfrm>
            <a:custGeom>
              <a:avLst/>
              <a:gdLst/>
              <a:ahLst/>
              <a:cxnLst/>
              <a:rect l="l" t="t" r="r" b="b"/>
              <a:pathLst>
                <a:path w="733" h="1929" extrusionOk="0">
                  <a:moveTo>
                    <a:pt x="360" y="0"/>
                  </a:moveTo>
                  <a:cubicBezTo>
                    <a:pt x="162" y="0"/>
                    <a:pt x="1" y="160"/>
                    <a:pt x="1" y="359"/>
                  </a:cubicBezTo>
                  <a:lnTo>
                    <a:pt x="1" y="1568"/>
                  </a:lnTo>
                  <a:cubicBezTo>
                    <a:pt x="1" y="1767"/>
                    <a:pt x="160" y="1929"/>
                    <a:pt x="360" y="1929"/>
                  </a:cubicBezTo>
                  <a:lnTo>
                    <a:pt x="733" y="1929"/>
                  </a:lnTo>
                  <a:cubicBezTo>
                    <a:pt x="534" y="1929"/>
                    <a:pt x="374" y="1767"/>
                    <a:pt x="374" y="1568"/>
                  </a:cubicBezTo>
                  <a:lnTo>
                    <a:pt x="374" y="359"/>
                  </a:lnTo>
                  <a:cubicBezTo>
                    <a:pt x="374" y="162"/>
                    <a:pt x="534" y="0"/>
                    <a:pt x="73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78"/>
            <p:cNvSpPr/>
            <p:nvPr/>
          </p:nvSpPr>
          <p:spPr>
            <a:xfrm>
              <a:off x="3220019" y="2935358"/>
              <a:ext cx="185154" cy="195996"/>
            </a:xfrm>
            <a:custGeom>
              <a:avLst/>
              <a:gdLst/>
              <a:ahLst/>
              <a:cxnLst/>
              <a:rect l="l" t="t" r="r" b="b"/>
              <a:pathLst>
                <a:path w="5943" h="6291" extrusionOk="0">
                  <a:moveTo>
                    <a:pt x="759" y="1"/>
                  </a:moveTo>
                  <a:cubicBezTo>
                    <a:pt x="342" y="1"/>
                    <a:pt x="2" y="340"/>
                    <a:pt x="2" y="758"/>
                  </a:cubicBezTo>
                  <a:lnTo>
                    <a:pt x="2" y="6124"/>
                  </a:lnTo>
                  <a:cubicBezTo>
                    <a:pt x="1" y="6218"/>
                    <a:pt x="75" y="6291"/>
                    <a:pt x="166" y="6291"/>
                  </a:cubicBezTo>
                  <a:cubicBezTo>
                    <a:pt x="258" y="6291"/>
                    <a:pt x="333" y="6214"/>
                    <a:pt x="333" y="6124"/>
                  </a:cubicBezTo>
                  <a:lnTo>
                    <a:pt x="333" y="758"/>
                  </a:lnTo>
                  <a:cubicBezTo>
                    <a:pt x="333" y="523"/>
                    <a:pt x="525" y="335"/>
                    <a:pt x="758" y="335"/>
                  </a:cubicBezTo>
                  <a:lnTo>
                    <a:pt x="5777" y="335"/>
                  </a:lnTo>
                  <a:cubicBezTo>
                    <a:pt x="5867" y="335"/>
                    <a:pt x="5942" y="258"/>
                    <a:pt x="5942" y="168"/>
                  </a:cubicBezTo>
                  <a:cubicBezTo>
                    <a:pt x="5942" y="77"/>
                    <a:pt x="5867" y="1"/>
                    <a:pt x="5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78"/>
            <p:cNvSpPr/>
            <p:nvPr/>
          </p:nvSpPr>
          <p:spPr>
            <a:xfrm>
              <a:off x="3219895" y="3144178"/>
              <a:ext cx="238367" cy="101659"/>
            </a:xfrm>
            <a:custGeom>
              <a:avLst/>
              <a:gdLst/>
              <a:ahLst/>
              <a:cxnLst/>
              <a:rect l="l" t="t" r="r" b="b"/>
              <a:pathLst>
                <a:path w="7651" h="3263" extrusionOk="0">
                  <a:moveTo>
                    <a:pt x="168" y="1"/>
                  </a:moveTo>
                  <a:cubicBezTo>
                    <a:pt x="77" y="1"/>
                    <a:pt x="1" y="77"/>
                    <a:pt x="1" y="168"/>
                  </a:cubicBezTo>
                  <a:lnTo>
                    <a:pt x="1" y="2505"/>
                  </a:lnTo>
                  <a:cubicBezTo>
                    <a:pt x="1" y="2923"/>
                    <a:pt x="340" y="3262"/>
                    <a:pt x="758" y="3262"/>
                  </a:cubicBezTo>
                  <a:lnTo>
                    <a:pt x="6593" y="3262"/>
                  </a:lnTo>
                  <a:cubicBezTo>
                    <a:pt x="7174" y="3262"/>
                    <a:pt x="7651" y="2790"/>
                    <a:pt x="7651" y="2205"/>
                  </a:cubicBezTo>
                  <a:lnTo>
                    <a:pt x="7651" y="300"/>
                  </a:lnTo>
                  <a:cubicBezTo>
                    <a:pt x="7651" y="209"/>
                    <a:pt x="7578" y="133"/>
                    <a:pt x="7484" y="133"/>
                  </a:cubicBezTo>
                  <a:cubicBezTo>
                    <a:pt x="7393" y="133"/>
                    <a:pt x="7318" y="209"/>
                    <a:pt x="7318" y="300"/>
                  </a:cubicBezTo>
                  <a:lnTo>
                    <a:pt x="7318" y="2205"/>
                  </a:lnTo>
                  <a:cubicBezTo>
                    <a:pt x="7318" y="2603"/>
                    <a:pt x="6993" y="2930"/>
                    <a:pt x="6593" y="2930"/>
                  </a:cubicBezTo>
                  <a:lnTo>
                    <a:pt x="758" y="2930"/>
                  </a:lnTo>
                  <a:cubicBezTo>
                    <a:pt x="523" y="2930"/>
                    <a:pt x="335" y="2738"/>
                    <a:pt x="335" y="2505"/>
                  </a:cubicBezTo>
                  <a:lnTo>
                    <a:pt x="335" y="168"/>
                  </a:lnTo>
                  <a:cubicBezTo>
                    <a:pt x="335" y="77"/>
                    <a:pt x="259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78"/>
            <p:cNvSpPr/>
            <p:nvPr/>
          </p:nvSpPr>
          <p:spPr>
            <a:xfrm>
              <a:off x="3415286" y="2891332"/>
              <a:ext cx="134808" cy="248492"/>
            </a:xfrm>
            <a:custGeom>
              <a:avLst/>
              <a:gdLst/>
              <a:ahLst/>
              <a:cxnLst/>
              <a:rect l="l" t="t" r="r" b="b"/>
              <a:pathLst>
                <a:path w="4327" h="7976" extrusionOk="0">
                  <a:moveTo>
                    <a:pt x="1927" y="337"/>
                  </a:moveTo>
                  <a:cubicBezTo>
                    <a:pt x="2018" y="337"/>
                    <a:pt x="2092" y="411"/>
                    <a:pt x="2092" y="504"/>
                  </a:cubicBezTo>
                  <a:lnTo>
                    <a:pt x="2092" y="3013"/>
                  </a:lnTo>
                  <a:cubicBezTo>
                    <a:pt x="1842" y="3056"/>
                    <a:pt x="1621" y="3193"/>
                    <a:pt x="1474" y="3387"/>
                  </a:cubicBezTo>
                  <a:lnTo>
                    <a:pt x="336" y="3387"/>
                  </a:lnTo>
                  <a:lnTo>
                    <a:pt x="336" y="504"/>
                  </a:lnTo>
                  <a:cubicBezTo>
                    <a:pt x="336" y="410"/>
                    <a:pt x="411" y="337"/>
                    <a:pt x="502" y="337"/>
                  </a:cubicBezTo>
                  <a:close/>
                  <a:moveTo>
                    <a:pt x="3784" y="3050"/>
                  </a:moveTo>
                  <a:cubicBezTo>
                    <a:pt x="3808" y="3050"/>
                    <a:pt x="3825" y="3060"/>
                    <a:pt x="3834" y="3068"/>
                  </a:cubicBezTo>
                  <a:cubicBezTo>
                    <a:pt x="3848" y="3081"/>
                    <a:pt x="3868" y="3102"/>
                    <a:pt x="3866" y="3143"/>
                  </a:cubicBezTo>
                  <a:lnTo>
                    <a:pt x="3861" y="3187"/>
                  </a:lnTo>
                  <a:cubicBezTo>
                    <a:pt x="3854" y="3255"/>
                    <a:pt x="3877" y="3326"/>
                    <a:pt x="3921" y="3378"/>
                  </a:cubicBezTo>
                  <a:lnTo>
                    <a:pt x="3950" y="3411"/>
                  </a:lnTo>
                  <a:cubicBezTo>
                    <a:pt x="3976" y="3440"/>
                    <a:pt x="3973" y="3472"/>
                    <a:pt x="3967" y="3490"/>
                  </a:cubicBezTo>
                  <a:cubicBezTo>
                    <a:pt x="3964" y="3504"/>
                    <a:pt x="3950" y="3534"/>
                    <a:pt x="3912" y="3547"/>
                  </a:cubicBezTo>
                  <a:lnTo>
                    <a:pt x="3226" y="3765"/>
                  </a:lnTo>
                  <a:cubicBezTo>
                    <a:pt x="3184" y="3589"/>
                    <a:pt x="3095" y="3429"/>
                    <a:pt x="2972" y="3305"/>
                  </a:cubicBezTo>
                  <a:lnTo>
                    <a:pt x="3758" y="3054"/>
                  </a:lnTo>
                  <a:cubicBezTo>
                    <a:pt x="3767" y="3051"/>
                    <a:pt x="3776" y="3050"/>
                    <a:pt x="3784" y="3050"/>
                  </a:cubicBezTo>
                  <a:close/>
                  <a:moveTo>
                    <a:pt x="1305" y="3721"/>
                  </a:moveTo>
                  <a:cubicBezTo>
                    <a:pt x="1280" y="3806"/>
                    <a:pt x="1266" y="3898"/>
                    <a:pt x="1266" y="3991"/>
                  </a:cubicBezTo>
                  <a:cubicBezTo>
                    <a:pt x="1266" y="4083"/>
                    <a:pt x="1280" y="4176"/>
                    <a:pt x="1305" y="4263"/>
                  </a:cubicBezTo>
                  <a:lnTo>
                    <a:pt x="336" y="4263"/>
                  </a:lnTo>
                  <a:lnTo>
                    <a:pt x="336" y="3721"/>
                  </a:lnTo>
                  <a:close/>
                  <a:moveTo>
                    <a:pt x="2259" y="3333"/>
                  </a:moveTo>
                  <a:cubicBezTo>
                    <a:pt x="2622" y="3333"/>
                    <a:pt x="2919" y="3628"/>
                    <a:pt x="2919" y="3991"/>
                  </a:cubicBezTo>
                  <a:cubicBezTo>
                    <a:pt x="2917" y="4353"/>
                    <a:pt x="2622" y="4648"/>
                    <a:pt x="2259" y="4648"/>
                  </a:cubicBezTo>
                  <a:cubicBezTo>
                    <a:pt x="1897" y="4648"/>
                    <a:pt x="1602" y="4353"/>
                    <a:pt x="1602" y="3991"/>
                  </a:cubicBezTo>
                  <a:cubicBezTo>
                    <a:pt x="1602" y="3628"/>
                    <a:pt x="1897" y="3333"/>
                    <a:pt x="2259" y="3333"/>
                  </a:cubicBezTo>
                  <a:close/>
                  <a:moveTo>
                    <a:pt x="3224" y="4220"/>
                  </a:moveTo>
                  <a:lnTo>
                    <a:pt x="3910" y="4437"/>
                  </a:lnTo>
                  <a:cubicBezTo>
                    <a:pt x="3948" y="4449"/>
                    <a:pt x="3960" y="4478"/>
                    <a:pt x="3966" y="4496"/>
                  </a:cubicBezTo>
                  <a:cubicBezTo>
                    <a:pt x="3971" y="4508"/>
                    <a:pt x="3974" y="4542"/>
                    <a:pt x="3950" y="4570"/>
                  </a:cubicBezTo>
                  <a:lnTo>
                    <a:pt x="3921" y="4604"/>
                  </a:lnTo>
                  <a:cubicBezTo>
                    <a:pt x="3875" y="4657"/>
                    <a:pt x="3852" y="4727"/>
                    <a:pt x="3861" y="4796"/>
                  </a:cubicBezTo>
                  <a:lnTo>
                    <a:pt x="3866" y="4840"/>
                  </a:lnTo>
                  <a:cubicBezTo>
                    <a:pt x="3870" y="4879"/>
                    <a:pt x="3848" y="4903"/>
                    <a:pt x="3834" y="4913"/>
                  </a:cubicBezTo>
                  <a:cubicBezTo>
                    <a:pt x="3825" y="4921"/>
                    <a:pt x="3807" y="4933"/>
                    <a:pt x="3782" y="4933"/>
                  </a:cubicBezTo>
                  <a:cubicBezTo>
                    <a:pt x="3774" y="4933"/>
                    <a:pt x="3766" y="4932"/>
                    <a:pt x="3758" y="4929"/>
                  </a:cubicBezTo>
                  <a:lnTo>
                    <a:pt x="2970" y="4680"/>
                  </a:lnTo>
                  <a:cubicBezTo>
                    <a:pt x="3093" y="4552"/>
                    <a:pt x="3182" y="4396"/>
                    <a:pt x="3224" y="4220"/>
                  </a:cubicBezTo>
                  <a:close/>
                  <a:moveTo>
                    <a:pt x="1472" y="4595"/>
                  </a:moveTo>
                  <a:cubicBezTo>
                    <a:pt x="1621" y="4789"/>
                    <a:pt x="1842" y="4926"/>
                    <a:pt x="2092" y="4968"/>
                  </a:cubicBezTo>
                  <a:lnTo>
                    <a:pt x="2092" y="7480"/>
                  </a:lnTo>
                  <a:cubicBezTo>
                    <a:pt x="2092" y="7570"/>
                    <a:pt x="2018" y="7645"/>
                    <a:pt x="1927" y="7645"/>
                  </a:cubicBezTo>
                  <a:lnTo>
                    <a:pt x="502" y="7645"/>
                  </a:lnTo>
                  <a:cubicBezTo>
                    <a:pt x="411" y="7645"/>
                    <a:pt x="336" y="7570"/>
                    <a:pt x="336" y="7480"/>
                  </a:cubicBezTo>
                  <a:lnTo>
                    <a:pt x="336" y="4595"/>
                  </a:lnTo>
                  <a:close/>
                  <a:moveTo>
                    <a:pt x="500" y="1"/>
                  </a:moveTo>
                  <a:cubicBezTo>
                    <a:pt x="224" y="1"/>
                    <a:pt x="0" y="225"/>
                    <a:pt x="0" y="500"/>
                  </a:cubicBezTo>
                  <a:lnTo>
                    <a:pt x="0" y="7476"/>
                  </a:lnTo>
                  <a:cubicBezTo>
                    <a:pt x="0" y="7752"/>
                    <a:pt x="224" y="7976"/>
                    <a:pt x="500" y="7976"/>
                  </a:cubicBezTo>
                  <a:lnTo>
                    <a:pt x="1923" y="7976"/>
                  </a:lnTo>
                  <a:cubicBezTo>
                    <a:pt x="2199" y="7976"/>
                    <a:pt x="2425" y="7752"/>
                    <a:pt x="2425" y="7476"/>
                  </a:cubicBezTo>
                  <a:lnTo>
                    <a:pt x="2425" y="4967"/>
                  </a:lnTo>
                  <a:cubicBezTo>
                    <a:pt x="2489" y="4954"/>
                    <a:pt x="2551" y="4936"/>
                    <a:pt x="2609" y="4915"/>
                  </a:cubicBezTo>
                  <a:lnTo>
                    <a:pt x="3655" y="5244"/>
                  </a:lnTo>
                  <a:cubicBezTo>
                    <a:pt x="3697" y="5256"/>
                    <a:pt x="3738" y="5263"/>
                    <a:pt x="3781" y="5263"/>
                  </a:cubicBezTo>
                  <a:cubicBezTo>
                    <a:pt x="3877" y="5263"/>
                    <a:pt x="3967" y="5230"/>
                    <a:pt x="4044" y="5171"/>
                  </a:cubicBezTo>
                  <a:cubicBezTo>
                    <a:pt x="4152" y="5082"/>
                    <a:pt x="4207" y="4943"/>
                    <a:pt x="4195" y="4803"/>
                  </a:cubicBezTo>
                  <a:lnTo>
                    <a:pt x="4195" y="4794"/>
                  </a:lnTo>
                  <a:lnTo>
                    <a:pt x="4202" y="4789"/>
                  </a:lnTo>
                  <a:cubicBezTo>
                    <a:pt x="4294" y="4682"/>
                    <a:pt x="4326" y="4536"/>
                    <a:pt x="4287" y="4401"/>
                  </a:cubicBezTo>
                  <a:cubicBezTo>
                    <a:pt x="4250" y="4268"/>
                    <a:pt x="4145" y="4161"/>
                    <a:pt x="4012" y="4121"/>
                  </a:cubicBezTo>
                  <a:lnTo>
                    <a:pt x="3605" y="3991"/>
                  </a:lnTo>
                  <a:lnTo>
                    <a:pt x="4012" y="3861"/>
                  </a:lnTo>
                  <a:cubicBezTo>
                    <a:pt x="4145" y="3820"/>
                    <a:pt x="4250" y="3714"/>
                    <a:pt x="4287" y="3577"/>
                  </a:cubicBezTo>
                  <a:cubicBezTo>
                    <a:pt x="4325" y="3442"/>
                    <a:pt x="4294" y="3298"/>
                    <a:pt x="4202" y="3191"/>
                  </a:cubicBezTo>
                  <a:lnTo>
                    <a:pt x="4195" y="3184"/>
                  </a:lnTo>
                  <a:lnTo>
                    <a:pt x="4195" y="3175"/>
                  </a:lnTo>
                  <a:cubicBezTo>
                    <a:pt x="4209" y="3035"/>
                    <a:pt x="4152" y="2898"/>
                    <a:pt x="4044" y="2809"/>
                  </a:cubicBezTo>
                  <a:cubicBezTo>
                    <a:pt x="3968" y="2747"/>
                    <a:pt x="3873" y="2714"/>
                    <a:pt x="3777" y="2714"/>
                  </a:cubicBezTo>
                  <a:cubicBezTo>
                    <a:pt x="3736" y="2714"/>
                    <a:pt x="3695" y="2720"/>
                    <a:pt x="3655" y="2732"/>
                  </a:cubicBezTo>
                  <a:lnTo>
                    <a:pt x="2609" y="3061"/>
                  </a:lnTo>
                  <a:cubicBezTo>
                    <a:pt x="2551" y="3040"/>
                    <a:pt x="2489" y="3022"/>
                    <a:pt x="2425" y="3012"/>
                  </a:cubicBezTo>
                  <a:lnTo>
                    <a:pt x="2425" y="500"/>
                  </a:lnTo>
                  <a:cubicBezTo>
                    <a:pt x="2425" y="225"/>
                    <a:pt x="2199" y="1"/>
                    <a:pt x="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78"/>
            <p:cNvSpPr/>
            <p:nvPr/>
          </p:nvSpPr>
          <p:spPr>
            <a:xfrm>
              <a:off x="3283145" y="2983310"/>
              <a:ext cx="112002" cy="70535"/>
            </a:xfrm>
            <a:custGeom>
              <a:avLst/>
              <a:gdLst/>
              <a:ahLst/>
              <a:cxnLst/>
              <a:rect l="l" t="t" r="r" b="b"/>
              <a:pathLst>
                <a:path w="3595" h="2264" extrusionOk="0">
                  <a:moveTo>
                    <a:pt x="3068" y="333"/>
                  </a:moveTo>
                  <a:cubicBezTo>
                    <a:pt x="3175" y="335"/>
                    <a:pt x="3262" y="422"/>
                    <a:pt x="3262" y="525"/>
                  </a:cubicBezTo>
                  <a:lnTo>
                    <a:pt x="3262" y="1734"/>
                  </a:lnTo>
                  <a:cubicBezTo>
                    <a:pt x="3262" y="1840"/>
                    <a:pt x="3175" y="1927"/>
                    <a:pt x="3068" y="1927"/>
                  </a:cubicBezTo>
                  <a:lnTo>
                    <a:pt x="527" y="1927"/>
                  </a:lnTo>
                  <a:cubicBezTo>
                    <a:pt x="420" y="1927"/>
                    <a:pt x="333" y="1840"/>
                    <a:pt x="333" y="1734"/>
                  </a:cubicBezTo>
                  <a:lnTo>
                    <a:pt x="333" y="525"/>
                  </a:lnTo>
                  <a:cubicBezTo>
                    <a:pt x="333" y="419"/>
                    <a:pt x="420" y="333"/>
                    <a:pt x="527" y="333"/>
                  </a:cubicBezTo>
                  <a:close/>
                  <a:moveTo>
                    <a:pt x="527" y="1"/>
                  </a:moveTo>
                  <a:cubicBezTo>
                    <a:pt x="235" y="1"/>
                    <a:pt x="1" y="237"/>
                    <a:pt x="1" y="529"/>
                  </a:cubicBezTo>
                  <a:lnTo>
                    <a:pt x="1" y="1737"/>
                  </a:lnTo>
                  <a:cubicBezTo>
                    <a:pt x="1" y="2027"/>
                    <a:pt x="235" y="2263"/>
                    <a:pt x="527" y="2263"/>
                  </a:cubicBezTo>
                  <a:lnTo>
                    <a:pt x="3068" y="2263"/>
                  </a:lnTo>
                  <a:cubicBezTo>
                    <a:pt x="3358" y="2263"/>
                    <a:pt x="3594" y="2027"/>
                    <a:pt x="3594" y="1737"/>
                  </a:cubicBezTo>
                  <a:lnTo>
                    <a:pt x="3594" y="529"/>
                  </a:lnTo>
                  <a:cubicBezTo>
                    <a:pt x="3594" y="237"/>
                    <a:pt x="3358" y="1"/>
                    <a:pt x="3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78"/>
            <p:cNvSpPr/>
            <p:nvPr/>
          </p:nvSpPr>
          <p:spPr>
            <a:xfrm>
              <a:off x="3310658" y="3003656"/>
              <a:ext cx="56982" cy="10375"/>
            </a:xfrm>
            <a:custGeom>
              <a:avLst/>
              <a:gdLst/>
              <a:ahLst/>
              <a:cxnLst/>
              <a:rect l="l" t="t" r="r" b="b"/>
              <a:pathLst>
                <a:path w="1829" h="333" extrusionOk="0">
                  <a:moveTo>
                    <a:pt x="168" y="0"/>
                  </a:moveTo>
                  <a:cubicBezTo>
                    <a:pt x="76" y="0"/>
                    <a:pt x="1" y="75"/>
                    <a:pt x="1" y="165"/>
                  </a:cubicBezTo>
                  <a:cubicBezTo>
                    <a:pt x="1" y="258"/>
                    <a:pt x="76" y="333"/>
                    <a:pt x="168" y="333"/>
                  </a:cubicBezTo>
                  <a:lnTo>
                    <a:pt x="1661" y="333"/>
                  </a:lnTo>
                  <a:cubicBezTo>
                    <a:pt x="1752" y="333"/>
                    <a:pt x="1828" y="258"/>
                    <a:pt x="1828" y="165"/>
                  </a:cubicBezTo>
                  <a:cubicBezTo>
                    <a:pt x="1828" y="73"/>
                    <a:pt x="1753" y="0"/>
                    <a:pt x="1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78"/>
            <p:cNvSpPr/>
            <p:nvPr/>
          </p:nvSpPr>
          <p:spPr>
            <a:xfrm>
              <a:off x="3310658" y="3023067"/>
              <a:ext cx="56982" cy="10406"/>
            </a:xfrm>
            <a:custGeom>
              <a:avLst/>
              <a:gdLst/>
              <a:ahLst/>
              <a:cxnLst/>
              <a:rect l="l" t="t" r="r" b="b"/>
              <a:pathLst>
                <a:path w="1829" h="334" extrusionOk="0">
                  <a:moveTo>
                    <a:pt x="168" y="1"/>
                  </a:moveTo>
                  <a:cubicBezTo>
                    <a:pt x="76" y="1"/>
                    <a:pt x="1" y="76"/>
                    <a:pt x="1" y="168"/>
                  </a:cubicBezTo>
                  <a:cubicBezTo>
                    <a:pt x="1" y="259"/>
                    <a:pt x="76" y="333"/>
                    <a:pt x="168" y="333"/>
                  </a:cubicBezTo>
                  <a:lnTo>
                    <a:pt x="1661" y="333"/>
                  </a:lnTo>
                  <a:cubicBezTo>
                    <a:pt x="1752" y="333"/>
                    <a:pt x="1828" y="259"/>
                    <a:pt x="1828" y="168"/>
                  </a:cubicBezTo>
                  <a:cubicBezTo>
                    <a:pt x="1828" y="76"/>
                    <a:pt x="1753" y="1"/>
                    <a:pt x="1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4" name="Google Shape;5894;p78"/>
          <p:cNvGrpSpPr/>
          <p:nvPr/>
        </p:nvGrpSpPr>
        <p:grpSpPr>
          <a:xfrm>
            <a:off x="2580603" y="2753268"/>
            <a:ext cx="327458" cy="325817"/>
            <a:chOff x="2580603" y="2677068"/>
            <a:chExt cx="327458" cy="325817"/>
          </a:xfrm>
        </p:grpSpPr>
        <p:sp>
          <p:nvSpPr>
            <p:cNvPr id="5895" name="Google Shape;5895;p78"/>
            <p:cNvSpPr/>
            <p:nvPr/>
          </p:nvSpPr>
          <p:spPr>
            <a:xfrm>
              <a:off x="2684728" y="2729605"/>
              <a:ext cx="27087" cy="44127"/>
            </a:xfrm>
            <a:custGeom>
              <a:avLst/>
              <a:gdLst/>
              <a:ahLst/>
              <a:cxnLst/>
              <a:rect l="l" t="t" r="r" b="b"/>
              <a:pathLst>
                <a:path w="941" h="1533" extrusionOk="0">
                  <a:moveTo>
                    <a:pt x="230" y="0"/>
                  </a:moveTo>
                  <a:cubicBezTo>
                    <a:pt x="104" y="0"/>
                    <a:pt x="1" y="102"/>
                    <a:pt x="1" y="228"/>
                  </a:cubicBezTo>
                  <a:lnTo>
                    <a:pt x="1" y="1533"/>
                  </a:lnTo>
                  <a:lnTo>
                    <a:pt x="941" y="1533"/>
                  </a:lnTo>
                  <a:lnTo>
                    <a:pt x="939" y="228"/>
                  </a:lnTo>
                  <a:cubicBezTo>
                    <a:pt x="939" y="102"/>
                    <a:pt x="836" y="0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8"/>
            <p:cNvSpPr/>
            <p:nvPr/>
          </p:nvSpPr>
          <p:spPr>
            <a:xfrm>
              <a:off x="2684786" y="2729605"/>
              <a:ext cx="17530" cy="44127"/>
            </a:xfrm>
            <a:custGeom>
              <a:avLst/>
              <a:gdLst/>
              <a:ahLst/>
              <a:cxnLst/>
              <a:rect l="l" t="t" r="r" b="b"/>
              <a:pathLst>
                <a:path w="609" h="1533" extrusionOk="0">
                  <a:moveTo>
                    <a:pt x="230" y="0"/>
                  </a:moveTo>
                  <a:cubicBezTo>
                    <a:pt x="104" y="0"/>
                    <a:pt x="0" y="102"/>
                    <a:pt x="0" y="228"/>
                  </a:cubicBezTo>
                  <a:lnTo>
                    <a:pt x="0" y="1533"/>
                  </a:lnTo>
                  <a:lnTo>
                    <a:pt x="379" y="1533"/>
                  </a:lnTo>
                  <a:lnTo>
                    <a:pt x="379" y="228"/>
                  </a:lnTo>
                  <a:cubicBezTo>
                    <a:pt x="377" y="102"/>
                    <a:pt x="479" y="0"/>
                    <a:pt x="608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8"/>
            <p:cNvSpPr/>
            <p:nvPr/>
          </p:nvSpPr>
          <p:spPr>
            <a:xfrm>
              <a:off x="2683461" y="2681875"/>
              <a:ext cx="29649" cy="34081"/>
            </a:xfrm>
            <a:custGeom>
              <a:avLst/>
              <a:gdLst/>
              <a:ahLst/>
              <a:cxnLst/>
              <a:rect l="l" t="t" r="r" b="b"/>
              <a:pathLst>
                <a:path w="1030" h="1184" extrusionOk="0">
                  <a:moveTo>
                    <a:pt x="515" y="0"/>
                  </a:moveTo>
                  <a:cubicBezTo>
                    <a:pt x="415" y="0"/>
                    <a:pt x="315" y="48"/>
                    <a:pt x="256" y="144"/>
                  </a:cubicBezTo>
                  <a:lnTo>
                    <a:pt x="158" y="308"/>
                  </a:lnTo>
                  <a:cubicBezTo>
                    <a:pt x="0" y="562"/>
                    <a:pt x="77" y="898"/>
                    <a:pt x="329" y="1063"/>
                  </a:cubicBezTo>
                  <a:lnTo>
                    <a:pt x="514" y="1184"/>
                  </a:lnTo>
                  <a:lnTo>
                    <a:pt x="700" y="1063"/>
                  </a:lnTo>
                  <a:cubicBezTo>
                    <a:pt x="951" y="898"/>
                    <a:pt x="1029" y="565"/>
                    <a:pt x="871" y="308"/>
                  </a:cubicBezTo>
                  <a:lnTo>
                    <a:pt x="773" y="144"/>
                  </a:lnTo>
                  <a:cubicBezTo>
                    <a:pt x="715" y="48"/>
                    <a:pt x="615" y="0"/>
                    <a:pt x="5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78"/>
            <p:cNvSpPr/>
            <p:nvPr/>
          </p:nvSpPr>
          <p:spPr>
            <a:xfrm>
              <a:off x="2683404" y="2681846"/>
              <a:ext cx="19516" cy="34110"/>
            </a:xfrm>
            <a:custGeom>
              <a:avLst/>
              <a:gdLst/>
              <a:ahLst/>
              <a:cxnLst/>
              <a:rect l="l" t="t" r="r" b="b"/>
              <a:pathLst>
                <a:path w="678" h="1185" extrusionOk="0">
                  <a:moveTo>
                    <a:pt x="515" y="0"/>
                  </a:moveTo>
                  <a:cubicBezTo>
                    <a:pt x="415" y="0"/>
                    <a:pt x="315" y="49"/>
                    <a:pt x="256" y="145"/>
                  </a:cubicBezTo>
                  <a:lnTo>
                    <a:pt x="159" y="309"/>
                  </a:lnTo>
                  <a:cubicBezTo>
                    <a:pt x="0" y="563"/>
                    <a:pt x="77" y="899"/>
                    <a:pt x="329" y="1064"/>
                  </a:cubicBezTo>
                  <a:lnTo>
                    <a:pt x="516" y="1185"/>
                  </a:lnTo>
                  <a:lnTo>
                    <a:pt x="678" y="1082"/>
                  </a:lnTo>
                  <a:lnTo>
                    <a:pt x="655" y="1064"/>
                  </a:lnTo>
                  <a:cubicBezTo>
                    <a:pt x="402" y="899"/>
                    <a:pt x="326" y="566"/>
                    <a:pt x="482" y="309"/>
                  </a:cubicBezTo>
                  <a:lnTo>
                    <a:pt x="580" y="145"/>
                  </a:lnTo>
                  <a:cubicBezTo>
                    <a:pt x="607" y="103"/>
                    <a:pt x="640" y="72"/>
                    <a:pt x="678" y="47"/>
                  </a:cubicBezTo>
                  <a:cubicBezTo>
                    <a:pt x="629" y="16"/>
                    <a:pt x="572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78"/>
            <p:cNvSpPr/>
            <p:nvPr/>
          </p:nvSpPr>
          <p:spPr>
            <a:xfrm>
              <a:off x="2731048" y="2729605"/>
              <a:ext cx="27087" cy="44127"/>
            </a:xfrm>
            <a:custGeom>
              <a:avLst/>
              <a:gdLst/>
              <a:ahLst/>
              <a:cxnLst/>
              <a:rect l="l" t="t" r="r" b="b"/>
              <a:pathLst>
                <a:path w="941" h="1533" extrusionOk="0">
                  <a:moveTo>
                    <a:pt x="229" y="0"/>
                  </a:moveTo>
                  <a:cubicBezTo>
                    <a:pt x="103" y="0"/>
                    <a:pt x="0" y="102"/>
                    <a:pt x="0" y="228"/>
                  </a:cubicBezTo>
                  <a:lnTo>
                    <a:pt x="0" y="1533"/>
                  </a:lnTo>
                  <a:lnTo>
                    <a:pt x="940" y="1533"/>
                  </a:lnTo>
                  <a:lnTo>
                    <a:pt x="939" y="228"/>
                  </a:lnTo>
                  <a:cubicBezTo>
                    <a:pt x="939" y="102"/>
                    <a:pt x="835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78"/>
            <p:cNvSpPr/>
            <p:nvPr/>
          </p:nvSpPr>
          <p:spPr>
            <a:xfrm>
              <a:off x="2731134" y="2729605"/>
              <a:ext cx="17472" cy="44127"/>
            </a:xfrm>
            <a:custGeom>
              <a:avLst/>
              <a:gdLst/>
              <a:ahLst/>
              <a:cxnLst/>
              <a:rect l="l" t="t" r="r" b="b"/>
              <a:pathLst>
                <a:path w="607" h="1533" extrusionOk="0">
                  <a:moveTo>
                    <a:pt x="228" y="0"/>
                  </a:moveTo>
                  <a:cubicBezTo>
                    <a:pt x="102" y="0"/>
                    <a:pt x="1" y="102"/>
                    <a:pt x="1" y="228"/>
                  </a:cubicBezTo>
                  <a:lnTo>
                    <a:pt x="1" y="1533"/>
                  </a:lnTo>
                  <a:lnTo>
                    <a:pt x="377" y="1533"/>
                  </a:lnTo>
                  <a:lnTo>
                    <a:pt x="377" y="228"/>
                  </a:lnTo>
                  <a:cubicBezTo>
                    <a:pt x="377" y="102"/>
                    <a:pt x="481" y="0"/>
                    <a:pt x="607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8"/>
            <p:cNvSpPr/>
            <p:nvPr/>
          </p:nvSpPr>
          <p:spPr>
            <a:xfrm>
              <a:off x="2729867" y="2681875"/>
              <a:ext cx="29591" cy="34081"/>
            </a:xfrm>
            <a:custGeom>
              <a:avLst/>
              <a:gdLst/>
              <a:ahLst/>
              <a:cxnLst/>
              <a:rect l="l" t="t" r="r" b="b"/>
              <a:pathLst>
                <a:path w="1028" h="1184" extrusionOk="0">
                  <a:moveTo>
                    <a:pt x="514" y="0"/>
                  </a:moveTo>
                  <a:cubicBezTo>
                    <a:pt x="414" y="0"/>
                    <a:pt x="314" y="48"/>
                    <a:pt x="254" y="144"/>
                  </a:cubicBezTo>
                  <a:lnTo>
                    <a:pt x="157" y="308"/>
                  </a:lnTo>
                  <a:cubicBezTo>
                    <a:pt x="0" y="562"/>
                    <a:pt x="75" y="898"/>
                    <a:pt x="327" y="1063"/>
                  </a:cubicBezTo>
                  <a:lnTo>
                    <a:pt x="512" y="1184"/>
                  </a:lnTo>
                  <a:lnTo>
                    <a:pt x="699" y="1063"/>
                  </a:lnTo>
                  <a:cubicBezTo>
                    <a:pt x="951" y="898"/>
                    <a:pt x="1028" y="565"/>
                    <a:pt x="871" y="308"/>
                  </a:cubicBezTo>
                  <a:lnTo>
                    <a:pt x="773" y="144"/>
                  </a:lnTo>
                  <a:cubicBezTo>
                    <a:pt x="714" y="48"/>
                    <a:pt x="614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8"/>
            <p:cNvSpPr/>
            <p:nvPr/>
          </p:nvSpPr>
          <p:spPr>
            <a:xfrm>
              <a:off x="2729695" y="2681846"/>
              <a:ext cx="19545" cy="34110"/>
            </a:xfrm>
            <a:custGeom>
              <a:avLst/>
              <a:gdLst/>
              <a:ahLst/>
              <a:cxnLst/>
              <a:rect l="l" t="t" r="r" b="b"/>
              <a:pathLst>
                <a:path w="679" h="1185" extrusionOk="0">
                  <a:moveTo>
                    <a:pt x="516" y="0"/>
                  </a:moveTo>
                  <a:cubicBezTo>
                    <a:pt x="416" y="0"/>
                    <a:pt x="316" y="49"/>
                    <a:pt x="257" y="145"/>
                  </a:cubicBezTo>
                  <a:lnTo>
                    <a:pt x="159" y="309"/>
                  </a:lnTo>
                  <a:cubicBezTo>
                    <a:pt x="1" y="563"/>
                    <a:pt x="77" y="899"/>
                    <a:pt x="330" y="1064"/>
                  </a:cubicBezTo>
                  <a:lnTo>
                    <a:pt x="516" y="1185"/>
                  </a:lnTo>
                  <a:lnTo>
                    <a:pt x="678" y="1082"/>
                  </a:lnTo>
                  <a:lnTo>
                    <a:pt x="655" y="1064"/>
                  </a:lnTo>
                  <a:cubicBezTo>
                    <a:pt x="403" y="899"/>
                    <a:pt x="326" y="566"/>
                    <a:pt x="483" y="309"/>
                  </a:cubicBezTo>
                  <a:lnTo>
                    <a:pt x="580" y="145"/>
                  </a:lnTo>
                  <a:cubicBezTo>
                    <a:pt x="607" y="103"/>
                    <a:pt x="641" y="72"/>
                    <a:pt x="678" y="47"/>
                  </a:cubicBezTo>
                  <a:cubicBezTo>
                    <a:pt x="629" y="16"/>
                    <a:pt x="573" y="0"/>
                    <a:pt x="51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8"/>
            <p:cNvSpPr/>
            <p:nvPr/>
          </p:nvSpPr>
          <p:spPr>
            <a:xfrm>
              <a:off x="2777454" y="2729605"/>
              <a:ext cx="27029" cy="44127"/>
            </a:xfrm>
            <a:custGeom>
              <a:avLst/>
              <a:gdLst/>
              <a:ahLst/>
              <a:cxnLst/>
              <a:rect l="l" t="t" r="r" b="b"/>
              <a:pathLst>
                <a:path w="939" h="1533" extrusionOk="0">
                  <a:moveTo>
                    <a:pt x="228" y="0"/>
                  </a:moveTo>
                  <a:cubicBezTo>
                    <a:pt x="101" y="0"/>
                    <a:pt x="0" y="102"/>
                    <a:pt x="0" y="228"/>
                  </a:cubicBezTo>
                  <a:lnTo>
                    <a:pt x="0" y="1533"/>
                  </a:lnTo>
                  <a:lnTo>
                    <a:pt x="939" y="1533"/>
                  </a:lnTo>
                  <a:lnTo>
                    <a:pt x="937" y="228"/>
                  </a:lnTo>
                  <a:cubicBezTo>
                    <a:pt x="937" y="102"/>
                    <a:pt x="83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8"/>
            <p:cNvSpPr/>
            <p:nvPr/>
          </p:nvSpPr>
          <p:spPr>
            <a:xfrm>
              <a:off x="2777454" y="2729605"/>
              <a:ext cx="17472" cy="44127"/>
            </a:xfrm>
            <a:custGeom>
              <a:avLst/>
              <a:gdLst/>
              <a:ahLst/>
              <a:cxnLst/>
              <a:rect l="l" t="t" r="r" b="b"/>
              <a:pathLst>
                <a:path w="607" h="1533" extrusionOk="0">
                  <a:moveTo>
                    <a:pt x="228" y="0"/>
                  </a:moveTo>
                  <a:cubicBezTo>
                    <a:pt x="101" y="0"/>
                    <a:pt x="0" y="102"/>
                    <a:pt x="0" y="228"/>
                  </a:cubicBezTo>
                  <a:lnTo>
                    <a:pt x="0" y="1533"/>
                  </a:lnTo>
                  <a:lnTo>
                    <a:pt x="377" y="1533"/>
                  </a:lnTo>
                  <a:lnTo>
                    <a:pt x="377" y="228"/>
                  </a:lnTo>
                  <a:cubicBezTo>
                    <a:pt x="377" y="102"/>
                    <a:pt x="480" y="0"/>
                    <a:pt x="60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8"/>
            <p:cNvSpPr/>
            <p:nvPr/>
          </p:nvSpPr>
          <p:spPr>
            <a:xfrm>
              <a:off x="2776158" y="2681875"/>
              <a:ext cx="29620" cy="34081"/>
            </a:xfrm>
            <a:custGeom>
              <a:avLst/>
              <a:gdLst/>
              <a:ahLst/>
              <a:cxnLst/>
              <a:rect l="l" t="t" r="r" b="b"/>
              <a:pathLst>
                <a:path w="1029" h="1184" extrusionOk="0">
                  <a:moveTo>
                    <a:pt x="514" y="0"/>
                  </a:moveTo>
                  <a:cubicBezTo>
                    <a:pt x="414" y="0"/>
                    <a:pt x="314" y="48"/>
                    <a:pt x="255" y="144"/>
                  </a:cubicBezTo>
                  <a:lnTo>
                    <a:pt x="157" y="308"/>
                  </a:lnTo>
                  <a:cubicBezTo>
                    <a:pt x="1" y="562"/>
                    <a:pt x="75" y="898"/>
                    <a:pt x="328" y="1063"/>
                  </a:cubicBezTo>
                  <a:lnTo>
                    <a:pt x="513" y="1184"/>
                  </a:lnTo>
                  <a:lnTo>
                    <a:pt x="699" y="1063"/>
                  </a:lnTo>
                  <a:cubicBezTo>
                    <a:pt x="952" y="898"/>
                    <a:pt x="1028" y="565"/>
                    <a:pt x="872" y="308"/>
                  </a:cubicBezTo>
                  <a:lnTo>
                    <a:pt x="774" y="144"/>
                  </a:lnTo>
                  <a:cubicBezTo>
                    <a:pt x="714" y="48"/>
                    <a:pt x="614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8"/>
            <p:cNvSpPr/>
            <p:nvPr/>
          </p:nvSpPr>
          <p:spPr>
            <a:xfrm>
              <a:off x="2776072" y="2681846"/>
              <a:ext cx="19574" cy="34110"/>
            </a:xfrm>
            <a:custGeom>
              <a:avLst/>
              <a:gdLst/>
              <a:ahLst/>
              <a:cxnLst/>
              <a:rect l="l" t="t" r="r" b="b"/>
              <a:pathLst>
                <a:path w="680" h="1185" extrusionOk="0">
                  <a:moveTo>
                    <a:pt x="516" y="0"/>
                  </a:moveTo>
                  <a:cubicBezTo>
                    <a:pt x="416" y="0"/>
                    <a:pt x="316" y="49"/>
                    <a:pt x="256" y="145"/>
                  </a:cubicBezTo>
                  <a:lnTo>
                    <a:pt x="158" y="309"/>
                  </a:lnTo>
                  <a:cubicBezTo>
                    <a:pt x="0" y="563"/>
                    <a:pt x="77" y="899"/>
                    <a:pt x="329" y="1064"/>
                  </a:cubicBezTo>
                  <a:lnTo>
                    <a:pt x="516" y="1185"/>
                  </a:lnTo>
                  <a:lnTo>
                    <a:pt x="679" y="1082"/>
                  </a:lnTo>
                  <a:lnTo>
                    <a:pt x="654" y="1064"/>
                  </a:lnTo>
                  <a:cubicBezTo>
                    <a:pt x="404" y="899"/>
                    <a:pt x="325" y="566"/>
                    <a:pt x="484" y="309"/>
                  </a:cubicBezTo>
                  <a:lnTo>
                    <a:pt x="581" y="145"/>
                  </a:lnTo>
                  <a:cubicBezTo>
                    <a:pt x="608" y="103"/>
                    <a:pt x="640" y="72"/>
                    <a:pt x="679" y="47"/>
                  </a:cubicBezTo>
                  <a:cubicBezTo>
                    <a:pt x="630" y="16"/>
                    <a:pt x="573" y="0"/>
                    <a:pt x="51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8"/>
            <p:cNvSpPr/>
            <p:nvPr/>
          </p:nvSpPr>
          <p:spPr>
            <a:xfrm>
              <a:off x="2617134" y="2881922"/>
              <a:ext cx="254862" cy="92429"/>
            </a:xfrm>
            <a:custGeom>
              <a:avLst/>
              <a:gdLst/>
              <a:ahLst/>
              <a:cxnLst/>
              <a:rect l="l" t="t" r="r" b="b"/>
              <a:pathLst>
                <a:path w="8854" h="3211" extrusionOk="0">
                  <a:moveTo>
                    <a:pt x="1" y="1"/>
                  </a:moveTo>
                  <a:lnTo>
                    <a:pt x="1" y="3210"/>
                  </a:lnTo>
                  <a:lnTo>
                    <a:pt x="8854" y="3210"/>
                  </a:lnTo>
                  <a:lnTo>
                    <a:pt x="88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8"/>
            <p:cNvSpPr/>
            <p:nvPr/>
          </p:nvSpPr>
          <p:spPr>
            <a:xfrm>
              <a:off x="2617134" y="2881922"/>
              <a:ext cx="17991" cy="92429"/>
            </a:xfrm>
            <a:custGeom>
              <a:avLst/>
              <a:gdLst/>
              <a:ahLst/>
              <a:cxnLst/>
              <a:rect l="l" t="t" r="r" b="b"/>
              <a:pathLst>
                <a:path w="625" h="3211" extrusionOk="0">
                  <a:moveTo>
                    <a:pt x="1" y="1"/>
                  </a:moveTo>
                  <a:lnTo>
                    <a:pt x="1" y="3210"/>
                  </a:lnTo>
                  <a:lnTo>
                    <a:pt x="625" y="321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8"/>
            <p:cNvSpPr/>
            <p:nvPr/>
          </p:nvSpPr>
          <p:spPr>
            <a:xfrm>
              <a:off x="2653666" y="2785022"/>
              <a:ext cx="181921" cy="76395"/>
            </a:xfrm>
            <a:custGeom>
              <a:avLst/>
              <a:gdLst/>
              <a:ahLst/>
              <a:cxnLst/>
              <a:rect l="l" t="t" r="r" b="b"/>
              <a:pathLst>
                <a:path w="6320" h="2654" extrusionOk="0">
                  <a:moveTo>
                    <a:pt x="1" y="0"/>
                  </a:moveTo>
                  <a:lnTo>
                    <a:pt x="1" y="2654"/>
                  </a:lnTo>
                  <a:lnTo>
                    <a:pt x="6319" y="2654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8"/>
            <p:cNvSpPr/>
            <p:nvPr/>
          </p:nvSpPr>
          <p:spPr>
            <a:xfrm>
              <a:off x="2653666" y="2785022"/>
              <a:ext cx="17991" cy="76395"/>
            </a:xfrm>
            <a:custGeom>
              <a:avLst/>
              <a:gdLst/>
              <a:ahLst/>
              <a:cxnLst/>
              <a:rect l="l" t="t" r="r" b="b"/>
              <a:pathLst>
                <a:path w="625" h="2654" extrusionOk="0">
                  <a:moveTo>
                    <a:pt x="1" y="0"/>
                  </a:moveTo>
                  <a:lnTo>
                    <a:pt x="1" y="2654"/>
                  </a:lnTo>
                  <a:lnTo>
                    <a:pt x="625" y="2654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8"/>
            <p:cNvSpPr/>
            <p:nvPr/>
          </p:nvSpPr>
          <p:spPr>
            <a:xfrm>
              <a:off x="2653666" y="2820229"/>
              <a:ext cx="181921" cy="18336"/>
            </a:xfrm>
            <a:custGeom>
              <a:avLst/>
              <a:gdLst/>
              <a:ahLst/>
              <a:cxnLst/>
              <a:rect l="l" t="t" r="r" b="b"/>
              <a:pathLst>
                <a:path w="6320" h="637" extrusionOk="0">
                  <a:moveTo>
                    <a:pt x="1" y="0"/>
                  </a:moveTo>
                  <a:lnTo>
                    <a:pt x="1" y="636"/>
                  </a:lnTo>
                  <a:lnTo>
                    <a:pt x="6319" y="636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78"/>
            <p:cNvSpPr/>
            <p:nvPr/>
          </p:nvSpPr>
          <p:spPr>
            <a:xfrm>
              <a:off x="2653666" y="2820229"/>
              <a:ext cx="17991" cy="18336"/>
            </a:xfrm>
            <a:custGeom>
              <a:avLst/>
              <a:gdLst/>
              <a:ahLst/>
              <a:cxnLst/>
              <a:rect l="l" t="t" r="r" b="b"/>
              <a:pathLst>
                <a:path w="625" h="637" extrusionOk="0">
                  <a:moveTo>
                    <a:pt x="1" y="0"/>
                  </a:moveTo>
                  <a:lnTo>
                    <a:pt x="1" y="636"/>
                  </a:lnTo>
                  <a:lnTo>
                    <a:pt x="625" y="636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8"/>
            <p:cNvSpPr/>
            <p:nvPr/>
          </p:nvSpPr>
          <p:spPr>
            <a:xfrm>
              <a:off x="2617106" y="2928126"/>
              <a:ext cx="254891" cy="18336"/>
            </a:xfrm>
            <a:custGeom>
              <a:avLst/>
              <a:gdLst/>
              <a:ahLst/>
              <a:cxnLst/>
              <a:rect l="l" t="t" r="r" b="b"/>
              <a:pathLst>
                <a:path w="8855" h="637" extrusionOk="0">
                  <a:moveTo>
                    <a:pt x="0" y="0"/>
                  </a:moveTo>
                  <a:lnTo>
                    <a:pt x="0" y="637"/>
                  </a:lnTo>
                  <a:lnTo>
                    <a:pt x="8855" y="637"/>
                  </a:lnTo>
                  <a:lnTo>
                    <a:pt x="88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8"/>
            <p:cNvSpPr/>
            <p:nvPr/>
          </p:nvSpPr>
          <p:spPr>
            <a:xfrm>
              <a:off x="2617134" y="2928126"/>
              <a:ext cx="17991" cy="18336"/>
            </a:xfrm>
            <a:custGeom>
              <a:avLst/>
              <a:gdLst/>
              <a:ahLst/>
              <a:cxnLst/>
              <a:rect l="l" t="t" r="r" b="b"/>
              <a:pathLst>
                <a:path w="625" h="637" extrusionOk="0">
                  <a:moveTo>
                    <a:pt x="1" y="0"/>
                  </a:moveTo>
                  <a:lnTo>
                    <a:pt x="1" y="637"/>
                  </a:lnTo>
                  <a:lnTo>
                    <a:pt x="625" y="63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8"/>
            <p:cNvSpPr/>
            <p:nvPr/>
          </p:nvSpPr>
          <p:spPr>
            <a:xfrm>
              <a:off x="2617106" y="2861396"/>
              <a:ext cx="255150" cy="44099"/>
            </a:xfrm>
            <a:custGeom>
              <a:avLst/>
              <a:gdLst/>
              <a:ahLst/>
              <a:cxnLst/>
              <a:rect l="l" t="t" r="r" b="b"/>
              <a:pathLst>
                <a:path w="8864" h="1532" extrusionOk="0">
                  <a:moveTo>
                    <a:pt x="9" y="1531"/>
                  </a:moveTo>
                  <a:cubicBezTo>
                    <a:pt x="6" y="1531"/>
                    <a:pt x="3" y="1531"/>
                    <a:pt x="0" y="1531"/>
                  </a:cubicBezTo>
                  <a:lnTo>
                    <a:pt x="9" y="1531"/>
                  </a:lnTo>
                  <a:lnTo>
                    <a:pt x="9" y="1531"/>
                  </a:lnTo>
                  <a:close/>
                  <a:moveTo>
                    <a:pt x="453" y="1"/>
                  </a:moveTo>
                  <a:cubicBezTo>
                    <a:pt x="208" y="1"/>
                    <a:pt x="9" y="200"/>
                    <a:pt x="9" y="445"/>
                  </a:cubicBezTo>
                  <a:lnTo>
                    <a:pt x="9" y="1531"/>
                  </a:lnTo>
                  <a:lnTo>
                    <a:pt x="9" y="1531"/>
                  </a:lnTo>
                  <a:cubicBezTo>
                    <a:pt x="125" y="1530"/>
                    <a:pt x="237" y="1503"/>
                    <a:pt x="338" y="1458"/>
                  </a:cubicBezTo>
                  <a:cubicBezTo>
                    <a:pt x="432" y="1416"/>
                    <a:pt x="532" y="1394"/>
                    <a:pt x="633" y="1394"/>
                  </a:cubicBezTo>
                  <a:cubicBezTo>
                    <a:pt x="733" y="1394"/>
                    <a:pt x="834" y="1416"/>
                    <a:pt x="928" y="1458"/>
                  </a:cubicBezTo>
                  <a:cubicBezTo>
                    <a:pt x="1031" y="1504"/>
                    <a:pt x="1146" y="1531"/>
                    <a:pt x="1265" y="1531"/>
                  </a:cubicBezTo>
                  <a:cubicBezTo>
                    <a:pt x="1386" y="1531"/>
                    <a:pt x="1502" y="1504"/>
                    <a:pt x="1603" y="1458"/>
                  </a:cubicBezTo>
                  <a:cubicBezTo>
                    <a:pt x="1697" y="1416"/>
                    <a:pt x="1798" y="1394"/>
                    <a:pt x="1898" y="1394"/>
                  </a:cubicBezTo>
                  <a:cubicBezTo>
                    <a:pt x="1999" y="1394"/>
                    <a:pt x="2100" y="1416"/>
                    <a:pt x="2195" y="1458"/>
                  </a:cubicBezTo>
                  <a:cubicBezTo>
                    <a:pt x="2296" y="1504"/>
                    <a:pt x="2412" y="1531"/>
                    <a:pt x="2533" y="1531"/>
                  </a:cubicBezTo>
                  <a:cubicBezTo>
                    <a:pt x="2652" y="1531"/>
                    <a:pt x="2767" y="1504"/>
                    <a:pt x="2870" y="1458"/>
                  </a:cubicBezTo>
                  <a:cubicBezTo>
                    <a:pt x="2965" y="1416"/>
                    <a:pt x="3065" y="1394"/>
                    <a:pt x="3165" y="1394"/>
                  </a:cubicBezTo>
                  <a:cubicBezTo>
                    <a:pt x="3266" y="1394"/>
                    <a:pt x="3366" y="1416"/>
                    <a:pt x="3460" y="1458"/>
                  </a:cubicBezTo>
                  <a:cubicBezTo>
                    <a:pt x="3564" y="1504"/>
                    <a:pt x="3679" y="1531"/>
                    <a:pt x="3798" y="1531"/>
                  </a:cubicBezTo>
                  <a:cubicBezTo>
                    <a:pt x="3919" y="1531"/>
                    <a:pt x="4035" y="1504"/>
                    <a:pt x="4136" y="1458"/>
                  </a:cubicBezTo>
                  <a:cubicBezTo>
                    <a:pt x="4230" y="1416"/>
                    <a:pt x="4330" y="1394"/>
                    <a:pt x="4431" y="1394"/>
                  </a:cubicBezTo>
                  <a:cubicBezTo>
                    <a:pt x="4532" y="1394"/>
                    <a:pt x="4633" y="1416"/>
                    <a:pt x="4728" y="1458"/>
                  </a:cubicBezTo>
                  <a:cubicBezTo>
                    <a:pt x="4829" y="1504"/>
                    <a:pt x="4945" y="1531"/>
                    <a:pt x="5065" y="1531"/>
                  </a:cubicBezTo>
                  <a:cubicBezTo>
                    <a:pt x="5185" y="1531"/>
                    <a:pt x="5300" y="1504"/>
                    <a:pt x="5403" y="1458"/>
                  </a:cubicBezTo>
                  <a:cubicBezTo>
                    <a:pt x="5497" y="1416"/>
                    <a:pt x="5598" y="1394"/>
                    <a:pt x="5698" y="1394"/>
                  </a:cubicBezTo>
                  <a:cubicBezTo>
                    <a:pt x="5799" y="1394"/>
                    <a:pt x="5899" y="1416"/>
                    <a:pt x="5993" y="1458"/>
                  </a:cubicBezTo>
                  <a:cubicBezTo>
                    <a:pt x="6096" y="1504"/>
                    <a:pt x="6212" y="1531"/>
                    <a:pt x="6331" y="1531"/>
                  </a:cubicBezTo>
                  <a:cubicBezTo>
                    <a:pt x="6452" y="1531"/>
                    <a:pt x="6567" y="1504"/>
                    <a:pt x="6669" y="1458"/>
                  </a:cubicBezTo>
                  <a:cubicBezTo>
                    <a:pt x="6763" y="1416"/>
                    <a:pt x="6863" y="1394"/>
                    <a:pt x="6964" y="1394"/>
                  </a:cubicBezTo>
                  <a:cubicBezTo>
                    <a:pt x="7064" y="1394"/>
                    <a:pt x="7165" y="1416"/>
                    <a:pt x="7260" y="1458"/>
                  </a:cubicBezTo>
                  <a:cubicBezTo>
                    <a:pt x="7362" y="1504"/>
                    <a:pt x="7477" y="1531"/>
                    <a:pt x="7598" y="1531"/>
                  </a:cubicBezTo>
                  <a:cubicBezTo>
                    <a:pt x="7717" y="1531"/>
                    <a:pt x="7833" y="1504"/>
                    <a:pt x="7936" y="1458"/>
                  </a:cubicBezTo>
                  <a:cubicBezTo>
                    <a:pt x="8030" y="1416"/>
                    <a:pt x="8130" y="1394"/>
                    <a:pt x="8231" y="1394"/>
                  </a:cubicBezTo>
                  <a:cubicBezTo>
                    <a:pt x="8331" y="1394"/>
                    <a:pt x="8432" y="1416"/>
                    <a:pt x="8526" y="1458"/>
                  </a:cubicBezTo>
                  <a:cubicBezTo>
                    <a:pt x="8629" y="1504"/>
                    <a:pt x="8864" y="1531"/>
                    <a:pt x="8864" y="1531"/>
                  </a:cubicBezTo>
                  <a:lnTo>
                    <a:pt x="8864" y="445"/>
                  </a:lnTo>
                  <a:cubicBezTo>
                    <a:pt x="8864" y="200"/>
                    <a:pt x="8665" y="1"/>
                    <a:pt x="8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8"/>
            <p:cNvSpPr/>
            <p:nvPr/>
          </p:nvSpPr>
          <p:spPr>
            <a:xfrm>
              <a:off x="2617106" y="2861396"/>
              <a:ext cx="30771" cy="44099"/>
            </a:xfrm>
            <a:custGeom>
              <a:avLst/>
              <a:gdLst/>
              <a:ahLst/>
              <a:cxnLst/>
              <a:rect l="l" t="t" r="r" b="b"/>
              <a:pathLst>
                <a:path w="1069" h="1532" extrusionOk="0">
                  <a:moveTo>
                    <a:pt x="444" y="1"/>
                  </a:moveTo>
                  <a:cubicBezTo>
                    <a:pt x="199" y="1"/>
                    <a:pt x="0" y="200"/>
                    <a:pt x="0" y="445"/>
                  </a:cubicBezTo>
                  <a:lnTo>
                    <a:pt x="0" y="1531"/>
                  </a:lnTo>
                  <a:cubicBezTo>
                    <a:pt x="119" y="1531"/>
                    <a:pt x="235" y="1504"/>
                    <a:pt x="338" y="1458"/>
                  </a:cubicBezTo>
                  <a:cubicBezTo>
                    <a:pt x="428" y="1416"/>
                    <a:pt x="526" y="1396"/>
                    <a:pt x="624" y="1394"/>
                  </a:cubicBezTo>
                  <a:lnTo>
                    <a:pt x="624" y="445"/>
                  </a:lnTo>
                  <a:cubicBezTo>
                    <a:pt x="624" y="200"/>
                    <a:pt x="825" y="1"/>
                    <a:pt x="106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8"/>
            <p:cNvSpPr/>
            <p:nvPr/>
          </p:nvSpPr>
          <p:spPr>
            <a:xfrm>
              <a:off x="2653637" y="2760811"/>
              <a:ext cx="181950" cy="37219"/>
            </a:xfrm>
            <a:custGeom>
              <a:avLst/>
              <a:gdLst/>
              <a:ahLst/>
              <a:cxnLst/>
              <a:rect l="l" t="t" r="r" b="b"/>
              <a:pathLst>
                <a:path w="6321" h="1293" extrusionOk="0">
                  <a:moveTo>
                    <a:pt x="526" y="1"/>
                  </a:moveTo>
                  <a:cubicBezTo>
                    <a:pt x="235" y="1"/>
                    <a:pt x="0" y="235"/>
                    <a:pt x="0" y="527"/>
                  </a:cubicBezTo>
                  <a:lnTo>
                    <a:pt x="0" y="1293"/>
                  </a:lnTo>
                  <a:cubicBezTo>
                    <a:pt x="0" y="1293"/>
                    <a:pt x="235" y="1266"/>
                    <a:pt x="338" y="1220"/>
                  </a:cubicBezTo>
                  <a:cubicBezTo>
                    <a:pt x="431" y="1177"/>
                    <a:pt x="531" y="1156"/>
                    <a:pt x="632" y="1156"/>
                  </a:cubicBezTo>
                  <a:cubicBezTo>
                    <a:pt x="732" y="1156"/>
                    <a:pt x="833" y="1177"/>
                    <a:pt x="926" y="1220"/>
                  </a:cubicBezTo>
                  <a:cubicBezTo>
                    <a:pt x="1031" y="1266"/>
                    <a:pt x="1143" y="1293"/>
                    <a:pt x="1264" y="1293"/>
                  </a:cubicBezTo>
                  <a:cubicBezTo>
                    <a:pt x="1383" y="1293"/>
                    <a:pt x="1498" y="1266"/>
                    <a:pt x="1601" y="1220"/>
                  </a:cubicBezTo>
                  <a:cubicBezTo>
                    <a:pt x="1695" y="1177"/>
                    <a:pt x="1795" y="1156"/>
                    <a:pt x="1896" y="1156"/>
                  </a:cubicBezTo>
                  <a:cubicBezTo>
                    <a:pt x="1996" y="1156"/>
                    <a:pt x="2096" y="1177"/>
                    <a:pt x="2190" y="1220"/>
                  </a:cubicBezTo>
                  <a:cubicBezTo>
                    <a:pt x="2295" y="1266"/>
                    <a:pt x="2408" y="1293"/>
                    <a:pt x="2527" y="1293"/>
                  </a:cubicBezTo>
                  <a:cubicBezTo>
                    <a:pt x="2648" y="1293"/>
                    <a:pt x="2764" y="1266"/>
                    <a:pt x="2865" y="1220"/>
                  </a:cubicBezTo>
                  <a:cubicBezTo>
                    <a:pt x="2958" y="1177"/>
                    <a:pt x="3059" y="1156"/>
                    <a:pt x="3159" y="1156"/>
                  </a:cubicBezTo>
                  <a:cubicBezTo>
                    <a:pt x="3260" y="1156"/>
                    <a:pt x="3360" y="1177"/>
                    <a:pt x="3453" y="1220"/>
                  </a:cubicBezTo>
                  <a:cubicBezTo>
                    <a:pt x="3558" y="1266"/>
                    <a:pt x="3672" y="1293"/>
                    <a:pt x="3791" y="1293"/>
                  </a:cubicBezTo>
                  <a:cubicBezTo>
                    <a:pt x="3912" y="1293"/>
                    <a:pt x="4027" y="1266"/>
                    <a:pt x="4129" y="1220"/>
                  </a:cubicBezTo>
                  <a:cubicBezTo>
                    <a:pt x="4222" y="1177"/>
                    <a:pt x="4323" y="1156"/>
                    <a:pt x="4424" y="1156"/>
                  </a:cubicBezTo>
                  <a:cubicBezTo>
                    <a:pt x="4525" y="1156"/>
                    <a:pt x="4626" y="1177"/>
                    <a:pt x="4719" y="1220"/>
                  </a:cubicBezTo>
                  <a:cubicBezTo>
                    <a:pt x="4822" y="1266"/>
                    <a:pt x="4936" y="1293"/>
                    <a:pt x="5057" y="1293"/>
                  </a:cubicBezTo>
                  <a:cubicBezTo>
                    <a:pt x="5176" y="1293"/>
                    <a:pt x="5291" y="1266"/>
                    <a:pt x="5394" y="1220"/>
                  </a:cubicBezTo>
                  <a:cubicBezTo>
                    <a:pt x="5488" y="1177"/>
                    <a:pt x="5588" y="1156"/>
                    <a:pt x="5688" y="1156"/>
                  </a:cubicBezTo>
                  <a:cubicBezTo>
                    <a:pt x="5789" y="1156"/>
                    <a:pt x="5889" y="1177"/>
                    <a:pt x="5983" y="1220"/>
                  </a:cubicBezTo>
                  <a:cubicBezTo>
                    <a:pt x="6087" y="1266"/>
                    <a:pt x="6199" y="1293"/>
                    <a:pt x="6320" y="1293"/>
                  </a:cubicBezTo>
                  <a:lnTo>
                    <a:pt x="6320" y="527"/>
                  </a:lnTo>
                  <a:cubicBezTo>
                    <a:pt x="6320" y="235"/>
                    <a:pt x="6084" y="1"/>
                    <a:pt x="5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8"/>
            <p:cNvSpPr/>
            <p:nvPr/>
          </p:nvSpPr>
          <p:spPr>
            <a:xfrm>
              <a:off x="2653666" y="2760811"/>
              <a:ext cx="33132" cy="37219"/>
            </a:xfrm>
            <a:custGeom>
              <a:avLst/>
              <a:gdLst/>
              <a:ahLst/>
              <a:cxnLst/>
              <a:rect l="l" t="t" r="r" b="b"/>
              <a:pathLst>
                <a:path w="1151" h="1293" extrusionOk="0">
                  <a:moveTo>
                    <a:pt x="527" y="1"/>
                  </a:moveTo>
                  <a:cubicBezTo>
                    <a:pt x="235" y="1"/>
                    <a:pt x="1" y="235"/>
                    <a:pt x="1" y="527"/>
                  </a:cubicBezTo>
                  <a:lnTo>
                    <a:pt x="1" y="1293"/>
                  </a:lnTo>
                  <a:cubicBezTo>
                    <a:pt x="1" y="1293"/>
                    <a:pt x="234" y="1266"/>
                    <a:pt x="339" y="1220"/>
                  </a:cubicBezTo>
                  <a:cubicBezTo>
                    <a:pt x="429" y="1177"/>
                    <a:pt x="527" y="1158"/>
                    <a:pt x="625" y="1156"/>
                  </a:cubicBezTo>
                  <a:lnTo>
                    <a:pt x="625" y="527"/>
                  </a:lnTo>
                  <a:cubicBezTo>
                    <a:pt x="625" y="235"/>
                    <a:pt x="861" y="1"/>
                    <a:pt x="115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8"/>
            <p:cNvSpPr/>
            <p:nvPr/>
          </p:nvSpPr>
          <p:spPr>
            <a:xfrm>
              <a:off x="2585410" y="2971192"/>
              <a:ext cx="317902" cy="26943"/>
            </a:xfrm>
            <a:custGeom>
              <a:avLst/>
              <a:gdLst/>
              <a:ahLst/>
              <a:cxnLst/>
              <a:rect l="l" t="t" r="r" b="b"/>
              <a:pathLst>
                <a:path w="11044" h="936" extrusionOk="0">
                  <a:moveTo>
                    <a:pt x="335" y="1"/>
                  </a:moveTo>
                  <a:cubicBezTo>
                    <a:pt x="150" y="1"/>
                    <a:pt x="1" y="150"/>
                    <a:pt x="1" y="335"/>
                  </a:cubicBezTo>
                  <a:lnTo>
                    <a:pt x="1" y="604"/>
                  </a:lnTo>
                  <a:cubicBezTo>
                    <a:pt x="1" y="788"/>
                    <a:pt x="150" y="936"/>
                    <a:pt x="335" y="936"/>
                  </a:cubicBezTo>
                  <a:lnTo>
                    <a:pt x="10709" y="936"/>
                  </a:lnTo>
                  <a:cubicBezTo>
                    <a:pt x="10894" y="936"/>
                    <a:pt x="11043" y="785"/>
                    <a:pt x="11043" y="604"/>
                  </a:cubicBezTo>
                  <a:lnTo>
                    <a:pt x="11043" y="335"/>
                  </a:lnTo>
                  <a:cubicBezTo>
                    <a:pt x="11043" y="150"/>
                    <a:pt x="10894" y="1"/>
                    <a:pt x="10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78"/>
            <p:cNvSpPr/>
            <p:nvPr/>
          </p:nvSpPr>
          <p:spPr>
            <a:xfrm>
              <a:off x="2585410" y="2971192"/>
              <a:ext cx="26655" cy="26943"/>
            </a:xfrm>
            <a:custGeom>
              <a:avLst/>
              <a:gdLst/>
              <a:ahLst/>
              <a:cxnLst/>
              <a:rect l="l" t="t" r="r" b="b"/>
              <a:pathLst>
                <a:path w="926" h="936" extrusionOk="0">
                  <a:moveTo>
                    <a:pt x="335" y="1"/>
                  </a:moveTo>
                  <a:cubicBezTo>
                    <a:pt x="150" y="1"/>
                    <a:pt x="1" y="150"/>
                    <a:pt x="1" y="335"/>
                  </a:cubicBezTo>
                  <a:lnTo>
                    <a:pt x="1" y="604"/>
                  </a:lnTo>
                  <a:cubicBezTo>
                    <a:pt x="1" y="788"/>
                    <a:pt x="150" y="936"/>
                    <a:pt x="335" y="936"/>
                  </a:cubicBezTo>
                  <a:lnTo>
                    <a:pt x="925" y="936"/>
                  </a:lnTo>
                  <a:cubicBezTo>
                    <a:pt x="740" y="936"/>
                    <a:pt x="593" y="785"/>
                    <a:pt x="593" y="604"/>
                  </a:cubicBezTo>
                  <a:lnTo>
                    <a:pt x="593" y="335"/>
                  </a:lnTo>
                  <a:cubicBezTo>
                    <a:pt x="593" y="150"/>
                    <a:pt x="740" y="1"/>
                    <a:pt x="92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78"/>
            <p:cNvSpPr/>
            <p:nvPr/>
          </p:nvSpPr>
          <p:spPr>
            <a:xfrm>
              <a:off x="2580603" y="2677068"/>
              <a:ext cx="327458" cy="325817"/>
            </a:xfrm>
            <a:custGeom>
              <a:avLst/>
              <a:gdLst/>
              <a:ahLst/>
              <a:cxnLst/>
              <a:rect l="l" t="t" r="r" b="b"/>
              <a:pathLst>
                <a:path w="11376" h="11319" extrusionOk="0">
                  <a:moveTo>
                    <a:pt x="4087" y="336"/>
                  </a:moveTo>
                  <a:cubicBezTo>
                    <a:pt x="4112" y="336"/>
                    <a:pt x="4167" y="343"/>
                    <a:pt x="4204" y="400"/>
                  </a:cubicBezTo>
                  <a:lnTo>
                    <a:pt x="4302" y="564"/>
                  </a:lnTo>
                  <a:cubicBezTo>
                    <a:pt x="4414" y="743"/>
                    <a:pt x="4361" y="976"/>
                    <a:pt x="4183" y="1091"/>
                  </a:cubicBezTo>
                  <a:lnTo>
                    <a:pt x="4087" y="1154"/>
                  </a:lnTo>
                  <a:lnTo>
                    <a:pt x="3991" y="1091"/>
                  </a:lnTo>
                  <a:cubicBezTo>
                    <a:pt x="3813" y="974"/>
                    <a:pt x="3760" y="743"/>
                    <a:pt x="3872" y="564"/>
                  </a:cubicBezTo>
                  <a:lnTo>
                    <a:pt x="3970" y="400"/>
                  </a:lnTo>
                  <a:cubicBezTo>
                    <a:pt x="4005" y="341"/>
                    <a:pt x="4062" y="336"/>
                    <a:pt x="4087" y="336"/>
                  </a:cubicBezTo>
                  <a:close/>
                  <a:moveTo>
                    <a:pt x="5697" y="336"/>
                  </a:moveTo>
                  <a:cubicBezTo>
                    <a:pt x="5720" y="336"/>
                    <a:pt x="5777" y="343"/>
                    <a:pt x="5816" y="400"/>
                  </a:cubicBezTo>
                  <a:lnTo>
                    <a:pt x="5914" y="564"/>
                  </a:lnTo>
                  <a:cubicBezTo>
                    <a:pt x="6024" y="743"/>
                    <a:pt x="5971" y="976"/>
                    <a:pt x="5793" y="1091"/>
                  </a:cubicBezTo>
                  <a:lnTo>
                    <a:pt x="5697" y="1154"/>
                  </a:lnTo>
                  <a:lnTo>
                    <a:pt x="5603" y="1091"/>
                  </a:lnTo>
                  <a:cubicBezTo>
                    <a:pt x="5422" y="974"/>
                    <a:pt x="5372" y="743"/>
                    <a:pt x="5482" y="564"/>
                  </a:cubicBezTo>
                  <a:lnTo>
                    <a:pt x="5580" y="400"/>
                  </a:lnTo>
                  <a:cubicBezTo>
                    <a:pt x="5615" y="341"/>
                    <a:pt x="5674" y="336"/>
                    <a:pt x="5697" y="336"/>
                  </a:cubicBezTo>
                  <a:close/>
                  <a:moveTo>
                    <a:pt x="7306" y="336"/>
                  </a:moveTo>
                  <a:cubicBezTo>
                    <a:pt x="7331" y="336"/>
                    <a:pt x="7386" y="343"/>
                    <a:pt x="7425" y="400"/>
                  </a:cubicBezTo>
                  <a:lnTo>
                    <a:pt x="7522" y="564"/>
                  </a:lnTo>
                  <a:cubicBezTo>
                    <a:pt x="7633" y="743"/>
                    <a:pt x="7579" y="976"/>
                    <a:pt x="7402" y="1091"/>
                  </a:cubicBezTo>
                  <a:lnTo>
                    <a:pt x="7306" y="1154"/>
                  </a:lnTo>
                  <a:lnTo>
                    <a:pt x="7211" y="1091"/>
                  </a:lnTo>
                  <a:cubicBezTo>
                    <a:pt x="7034" y="974"/>
                    <a:pt x="6980" y="743"/>
                    <a:pt x="7091" y="564"/>
                  </a:cubicBezTo>
                  <a:lnTo>
                    <a:pt x="7188" y="400"/>
                  </a:lnTo>
                  <a:cubicBezTo>
                    <a:pt x="7224" y="341"/>
                    <a:pt x="7283" y="336"/>
                    <a:pt x="7306" y="336"/>
                  </a:cubicBezTo>
                  <a:close/>
                  <a:moveTo>
                    <a:pt x="4327" y="1991"/>
                  </a:moveTo>
                  <a:cubicBezTo>
                    <a:pt x="4362" y="1991"/>
                    <a:pt x="4389" y="2021"/>
                    <a:pt x="4389" y="2053"/>
                  </a:cubicBezTo>
                  <a:lnTo>
                    <a:pt x="4389" y="2743"/>
                  </a:lnTo>
                  <a:lnTo>
                    <a:pt x="3783" y="2743"/>
                  </a:lnTo>
                  <a:lnTo>
                    <a:pt x="3783" y="2053"/>
                  </a:lnTo>
                  <a:lnTo>
                    <a:pt x="3785" y="2053"/>
                  </a:lnTo>
                  <a:cubicBezTo>
                    <a:pt x="3785" y="2017"/>
                    <a:pt x="3813" y="1991"/>
                    <a:pt x="3847" y="1991"/>
                  </a:cubicBezTo>
                  <a:close/>
                  <a:moveTo>
                    <a:pt x="5935" y="1991"/>
                  </a:moveTo>
                  <a:cubicBezTo>
                    <a:pt x="5971" y="1991"/>
                    <a:pt x="5998" y="2021"/>
                    <a:pt x="5998" y="2053"/>
                  </a:cubicBezTo>
                  <a:lnTo>
                    <a:pt x="5998" y="2743"/>
                  </a:lnTo>
                  <a:lnTo>
                    <a:pt x="5391" y="2743"/>
                  </a:lnTo>
                  <a:lnTo>
                    <a:pt x="5393" y="2053"/>
                  </a:lnTo>
                  <a:cubicBezTo>
                    <a:pt x="5393" y="2017"/>
                    <a:pt x="5422" y="1991"/>
                    <a:pt x="5455" y="1991"/>
                  </a:cubicBezTo>
                  <a:close/>
                  <a:moveTo>
                    <a:pt x="7546" y="1991"/>
                  </a:moveTo>
                  <a:cubicBezTo>
                    <a:pt x="7581" y="1991"/>
                    <a:pt x="7608" y="2021"/>
                    <a:pt x="7608" y="2053"/>
                  </a:cubicBezTo>
                  <a:lnTo>
                    <a:pt x="7608" y="2743"/>
                  </a:lnTo>
                  <a:lnTo>
                    <a:pt x="7002" y="2743"/>
                  </a:lnTo>
                  <a:lnTo>
                    <a:pt x="7002" y="2053"/>
                  </a:lnTo>
                  <a:lnTo>
                    <a:pt x="7003" y="2053"/>
                  </a:lnTo>
                  <a:cubicBezTo>
                    <a:pt x="7003" y="2017"/>
                    <a:pt x="7034" y="1991"/>
                    <a:pt x="7066" y="1991"/>
                  </a:cubicBezTo>
                  <a:close/>
                  <a:moveTo>
                    <a:pt x="8333" y="3075"/>
                  </a:moveTo>
                  <a:cubicBezTo>
                    <a:pt x="8530" y="3075"/>
                    <a:pt x="8692" y="3235"/>
                    <a:pt x="8692" y="3436"/>
                  </a:cubicBezTo>
                  <a:lnTo>
                    <a:pt x="8692" y="4015"/>
                  </a:lnTo>
                  <a:cubicBezTo>
                    <a:pt x="8656" y="4006"/>
                    <a:pt x="8623" y="3994"/>
                    <a:pt x="8591" y="3980"/>
                  </a:cubicBezTo>
                  <a:cubicBezTo>
                    <a:pt x="8475" y="3927"/>
                    <a:pt x="8351" y="3901"/>
                    <a:pt x="8227" y="3901"/>
                  </a:cubicBezTo>
                  <a:cubicBezTo>
                    <a:pt x="8103" y="3901"/>
                    <a:pt x="7979" y="3927"/>
                    <a:pt x="7864" y="3980"/>
                  </a:cubicBezTo>
                  <a:cubicBezTo>
                    <a:pt x="7778" y="4017"/>
                    <a:pt x="7688" y="4038"/>
                    <a:pt x="7595" y="4038"/>
                  </a:cubicBezTo>
                  <a:cubicBezTo>
                    <a:pt x="7501" y="4038"/>
                    <a:pt x="7410" y="4017"/>
                    <a:pt x="7327" y="3980"/>
                  </a:cubicBezTo>
                  <a:cubicBezTo>
                    <a:pt x="7211" y="3926"/>
                    <a:pt x="7085" y="3901"/>
                    <a:pt x="6963" y="3901"/>
                  </a:cubicBezTo>
                  <a:cubicBezTo>
                    <a:pt x="6838" y="3901"/>
                    <a:pt x="6714" y="3928"/>
                    <a:pt x="6596" y="3980"/>
                  </a:cubicBezTo>
                  <a:cubicBezTo>
                    <a:pt x="6513" y="4017"/>
                    <a:pt x="6422" y="4038"/>
                    <a:pt x="6328" y="4038"/>
                  </a:cubicBezTo>
                  <a:cubicBezTo>
                    <a:pt x="6236" y="4038"/>
                    <a:pt x="6143" y="4017"/>
                    <a:pt x="6060" y="3980"/>
                  </a:cubicBezTo>
                  <a:cubicBezTo>
                    <a:pt x="5944" y="3927"/>
                    <a:pt x="5820" y="3901"/>
                    <a:pt x="5696" y="3901"/>
                  </a:cubicBezTo>
                  <a:cubicBezTo>
                    <a:pt x="5572" y="3901"/>
                    <a:pt x="5448" y="3927"/>
                    <a:pt x="5333" y="3980"/>
                  </a:cubicBezTo>
                  <a:cubicBezTo>
                    <a:pt x="5249" y="4017"/>
                    <a:pt x="5159" y="4038"/>
                    <a:pt x="5064" y="4038"/>
                  </a:cubicBezTo>
                  <a:cubicBezTo>
                    <a:pt x="4972" y="4038"/>
                    <a:pt x="4880" y="4017"/>
                    <a:pt x="4796" y="3980"/>
                  </a:cubicBezTo>
                  <a:cubicBezTo>
                    <a:pt x="4681" y="3927"/>
                    <a:pt x="4557" y="3901"/>
                    <a:pt x="4433" y="3901"/>
                  </a:cubicBezTo>
                  <a:cubicBezTo>
                    <a:pt x="4309" y="3901"/>
                    <a:pt x="4185" y="3927"/>
                    <a:pt x="4069" y="3980"/>
                  </a:cubicBezTo>
                  <a:cubicBezTo>
                    <a:pt x="3986" y="4017"/>
                    <a:pt x="3893" y="4038"/>
                    <a:pt x="3801" y="4038"/>
                  </a:cubicBezTo>
                  <a:cubicBezTo>
                    <a:pt x="3707" y="4038"/>
                    <a:pt x="3616" y="4017"/>
                    <a:pt x="3532" y="3980"/>
                  </a:cubicBezTo>
                  <a:cubicBezTo>
                    <a:pt x="3417" y="3927"/>
                    <a:pt x="3293" y="3901"/>
                    <a:pt x="3169" y="3901"/>
                  </a:cubicBezTo>
                  <a:cubicBezTo>
                    <a:pt x="3045" y="3901"/>
                    <a:pt x="2921" y="3927"/>
                    <a:pt x="2805" y="3980"/>
                  </a:cubicBezTo>
                  <a:cubicBezTo>
                    <a:pt x="2782" y="3988"/>
                    <a:pt x="2745" y="3999"/>
                    <a:pt x="2702" y="4008"/>
                  </a:cubicBezTo>
                  <a:lnTo>
                    <a:pt x="2706" y="3436"/>
                  </a:lnTo>
                  <a:cubicBezTo>
                    <a:pt x="2706" y="3238"/>
                    <a:pt x="2864" y="3075"/>
                    <a:pt x="3065" y="3075"/>
                  </a:cubicBezTo>
                  <a:close/>
                  <a:moveTo>
                    <a:pt x="8228" y="4234"/>
                  </a:moveTo>
                  <a:cubicBezTo>
                    <a:pt x="8304" y="4234"/>
                    <a:pt x="8381" y="4250"/>
                    <a:pt x="8452" y="4282"/>
                  </a:cubicBezTo>
                  <a:cubicBezTo>
                    <a:pt x="8530" y="4317"/>
                    <a:pt x="8610" y="4342"/>
                    <a:pt x="8692" y="4355"/>
                  </a:cubicBezTo>
                  <a:lnTo>
                    <a:pt x="8690" y="4806"/>
                  </a:lnTo>
                  <a:lnTo>
                    <a:pt x="2706" y="4806"/>
                  </a:lnTo>
                  <a:lnTo>
                    <a:pt x="2706" y="4346"/>
                  </a:lnTo>
                  <a:cubicBezTo>
                    <a:pt x="2786" y="4333"/>
                    <a:pt x="2878" y="4310"/>
                    <a:pt x="2946" y="4282"/>
                  </a:cubicBezTo>
                  <a:cubicBezTo>
                    <a:pt x="3018" y="4250"/>
                    <a:pt x="3095" y="4234"/>
                    <a:pt x="3171" y="4234"/>
                  </a:cubicBezTo>
                  <a:cubicBezTo>
                    <a:pt x="3248" y="4234"/>
                    <a:pt x="3324" y="4250"/>
                    <a:pt x="3395" y="4282"/>
                  </a:cubicBezTo>
                  <a:cubicBezTo>
                    <a:pt x="3525" y="4340"/>
                    <a:pt x="3660" y="4369"/>
                    <a:pt x="3803" y="4369"/>
                  </a:cubicBezTo>
                  <a:cubicBezTo>
                    <a:pt x="3945" y="4369"/>
                    <a:pt x="4080" y="4340"/>
                    <a:pt x="4210" y="4282"/>
                  </a:cubicBezTo>
                  <a:cubicBezTo>
                    <a:pt x="4281" y="4250"/>
                    <a:pt x="4359" y="4234"/>
                    <a:pt x="4436" y="4234"/>
                  </a:cubicBezTo>
                  <a:cubicBezTo>
                    <a:pt x="4513" y="4234"/>
                    <a:pt x="4590" y="4250"/>
                    <a:pt x="4661" y="4282"/>
                  </a:cubicBezTo>
                  <a:cubicBezTo>
                    <a:pt x="4789" y="4340"/>
                    <a:pt x="4924" y="4369"/>
                    <a:pt x="5066" y="4369"/>
                  </a:cubicBezTo>
                  <a:cubicBezTo>
                    <a:pt x="5208" y="4369"/>
                    <a:pt x="5345" y="4340"/>
                    <a:pt x="5473" y="4282"/>
                  </a:cubicBezTo>
                  <a:cubicBezTo>
                    <a:pt x="5545" y="4250"/>
                    <a:pt x="5622" y="4234"/>
                    <a:pt x="5700" y="4234"/>
                  </a:cubicBezTo>
                  <a:cubicBezTo>
                    <a:pt x="5777" y="4234"/>
                    <a:pt x="5854" y="4250"/>
                    <a:pt x="5925" y="4282"/>
                  </a:cubicBezTo>
                  <a:cubicBezTo>
                    <a:pt x="6053" y="4340"/>
                    <a:pt x="6189" y="4369"/>
                    <a:pt x="6332" y="4369"/>
                  </a:cubicBezTo>
                  <a:cubicBezTo>
                    <a:pt x="6474" y="4369"/>
                    <a:pt x="6609" y="4340"/>
                    <a:pt x="6737" y="4282"/>
                  </a:cubicBezTo>
                  <a:cubicBezTo>
                    <a:pt x="6810" y="4250"/>
                    <a:pt x="6887" y="4234"/>
                    <a:pt x="6964" y="4234"/>
                  </a:cubicBezTo>
                  <a:cubicBezTo>
                    <a:pt x="7041" y="4234"/>
                    <a:pt x="7117" y="4250"/>
                    <a:pt x="7188" y="4282"/>
                  </a:cubicBezTo>
                  <a:cubicBezTo>
                    <a:pt x="7318" y="4340"/>
                    <a:pt x="7453" y="4369"/>
                    <a:pt x="7595" y="4369"/>
                  </a:cubicBezTo>
                  <a:cubicBezTo>
                    <a:pt x="7738" y="4369"/>
                    <a:pt x="7873" y="4340"/>
                    <a:pt x="8002" y="4282"/>
                  </a:cubicBezTo>
                  <a:cubicBezTo>
                    <a:pt x="8074" y="4250"/>
                    <a:pt x="8151" y="4234"/>
                    <a:pt x="8228" y="4234"/>
                  </a:cubicBezTo>
                  <a:close/>
                  <a:moveTo>
                    <a:pt x="8690" y="5140"/>
                  </a:moveTo>
                  <a:lnTo>
                    <a:pt x="8690" y="5444"/>
                  </a:lnTo>
                  <a:lnTo>
                    <a:pt x="2706" y="5444"/>
                  </a:lnTo>
                  <a:lnTo>
                    <a:pt x="2706" y="5140"/>
                  </a:lnTo>
                  <a:close/>
                  <a:moveTo>
                    <a:pt x="8688" y="5775"/>
                  </a:moveTo>
                  <a:lnTo>
                    <a:pt x="8688" y="6237"/>
                  </a:lnTo>
                  <a:lnTo>
                    <a:pt x="4380" y="6237"/>
                  </a:lnTo>
                  <a:cubicBezTo>
                    <a:pt x="4289" y="6237"/>
                    <a:pt x="4213" y="6313"/>
                    <a:pt x="4213" y="6404"/>
                  </a:cubicBezTo>
                  <a:cubicBezTo>
                    <a:pt x="4213" y="6495"/>
                    <a:pt x="4289" y="6571"/>
                    <a:pt x="4380" y="6571"/>
                  </a:cubicBezTo>
                  <a:lnTo>
                    <a:pt x="9682" y="6571"/>
                  </a:lnTo>
                  <a:cubicBezTo>
                    <a:pt x="9835" y="6571"/>
                    <a:pt x="9959" y="6695"/>
                    <a:pt x="9959" y="6848"/>
                  </a:cubicBezTo>
                  <a:lnTo>
                    <a:pt x="9959" y="7739"/>
                  </a:lnTo>
                  <a:cubicBezTo>
                    <a:pt x="9917" y="7730"/>
                    <a:pt x="9879" y="7719"/>
                    <a:pt x="9856" y="7710"/>
                  </a:cubicBezTo>
                  <a:cubicBezTo>
                    <a:pt x="9741" y="7658"/>
                    <a:pt x="9616" y="7632"/>
                    <a:pt x="9492" y="7632"/>
                  </a:cubicBezTo>
                  <a:cubicBezTo>
                    <a:pt x="9367" y="7632"/>
                    <a:pt x="9243" y="7658"/>
                    <a:pt x="9127" y="7710"/>
                  </a:cubicBezTo>
                  <a:cubicBezTo>
                    <a:pt x="9044" y="7748"/>
                    <a:pt x="8951" y="7767"/>
                    <a:pt x="8859" y="7767"/>
                  </a:cubicBezTo>
                  <a:cubicBezTo>
                    <a:pt x="8767" y="7767"/>
                    <a:pt x="8674" y="7748"/>
                    <a:pt x="8591" y="7710"/>
                  </a:cubicBezTo>
                  <a:cubicBezTo>
                    <a:pt x="8475" y="7658"/>
                    <a:pt x="8351" y="7632"/>
                    <a:pt x="8226" y="7632"/>
                  </a:cubicBezTo>
                  <a:cubicBezTo>
                    <a:pt x="8102" y="7632"/>
                    <a:pt x="7977" y="7658"/>
                    <a:pt x="7862" y="7710"/>
                  </a:cubicBezTo>
                  <a:cubicBezTo>
                    <a:pt x="7777" y="7748"/>
                    <a:pt x="7686" y="7767"/>
                    <a:pt x="7594" y="7767"/>
                  </a:cubicBezTo>
                  <a:cubicBezTo>
                    <a:pt x="7499" y="7767"/>
                    <a:pt x="7409" y="7748"/>
                    <a:pt x="7323" y="7710"/>
                  </a:cubicBezTo>
                  <a:cubicBezTo>
                    <a:pt x="7208" y="7658"/>
                    <a:pt x="7083" y="7632"/>
                    <a:pt x="6959" y="7632"/>
                  </a:cubicBezTo>
                  <a:cubicBezTo>
                    <a:pt x="6835" y="7632"/>
                    <a:pt x="6710" y="7658"/>
                    <a:pt x="6595" y="7710"/>
                  </a:cubicBezTo>
                  <a:cubicBezTo>
                    <a:pt x="6511" y="7748"/>
                    <a:pt x="6419" y="7767"/>
                    <a:pt x="6326" y="7767"/>
                  </a:cubicBezTo>
                  <a:cubicBezTo>
                    <a:pt x="6234" y="7767"/>
                    <a:pt x="6141" y="7748"/>
                    <a:pt x="6058" y="7710"/>
                  </a:cubicBezTo>
                  <a:cubicBezTo>
                    <a:pt x="5942" y="7658"/>
                    <a:pt x="5818" y="7632"/>
                    <a:pt x="5694" y="7632"/>
                  </a:cubicBezTo>
                  <a:cubicBezTo>
                    <a:pt x="5569" y="7632"/>
                    <a:pt x="5445" y="7658"/>
                    <a:pt x="5329" y="7710"/>
                  </a:cubicBezTo>
                  <a:cubicBezTo>
                    <a:pt x="5244" y="7748"/>
                    <a:pt x="5153" y="7767"/>
                    <a:pt x="5061" y="7767"/>
                  </a:cubicBezTo>
                  <a:cubicBezTo>
                    <a:pt x="4967" y="7767"/>
                    <a:pt x="4876" y="7748"/>
                    <a:pt x="4791" y="7710"/>
                  </a:cubicBezTo>
                  <a:cubicBezTo>
                    <a:pt x="4675" y="7658"/>
                    <a:pt x="4551" y="7632"/>
                    <a:pt x="4426" y="7632"/>
                  </a:cubicBezTo>
                  <a:cubicBezTo>
                    <a:pt x="4302" y="7632"/>
                    <a:pt x="4178" y="7658"/>
                    <a:pt x="4062" y="7710"/>
                  </a:cubicBezTo>
                  <a:cubicBezTo>
                    <a:pt x="3978" y="7748"/>
                    <a:pt x="3886" y="7767"/>
                    <a:pt x="3794" y="7767"/>
                  </a:cubicBezTo>
                  <a:cubicBezTo>
                    <a:pt x="3701" y="7767"/>
                    <a:pt x="3609" y="7748"/>
                    <a:pt x="3525" y="7710"/>
                  </a:cubicBezTo>
                  <a:cubicBezTo>
                    <a:pt x="3410" y="7658"/>
                    <a:pt x="3285" y="7632"/>
                    <a:pt x="3161" y="7632"/>
                  </a:cubicBezTo>
                  <a:cubicBezTo>
                    <a:pt x="3036" y="7632"/>
                    <a:pt x="2912" y="7658"/>
                    <a:pt x="2797" y="7710"/>
                  </a:cubicBezTo>
                  <a:cubicBezTo>
                    <a:pt x="2711" y="7748"/>
                    <a:pt x="2621" y="7767"/>
                    <a:pt x="2528" y="7767"/>
                  </a:cubicBezTo>
                  <a:cubicBezTo>
                    <a:pt x="2434" y="7767"/>
                    <a:pt x="2343" y="7748"/>
                    <a:pt x="2258" y="7710"/>
                  </a:cubicBezTo>
                  <a:cubicBezTo>
                    <a:pt x="2142" y="7658"/>
                    <a:pt x="2018" y="7632"/>
                    <a:pt x="1894" y="7632"/>
                  </a:cubicBezTo>
                  <a:cubicBezTo>
                    <a:pt x="1769" y="7632"/>
                    <a:pt x="1645" y="7658"/>
                    <a:pt x="1529" y="7710"/>
                  </a:cubicBezTo>
                  <a:cubicBezTo>
                    <a:pt x="1497" y="7724"/>
                    <a:pt x="1464" y="7737"/>
                    <a:pt x="1428" y="7746"/>
                  </a:cubicBezTo>
                  <a:lnTo>
                    <a:pt x="1435" y="6848"/>
                  </a:lnTo>
                  <a:cubicBezTo>
                    <a:pt x="1435" y="6695"/>
                    <a:pt x="1560" y="6571"/>
                    <a:pt x="1712" y="6571"/>
                  </a:cubicBezTo>
                  <a:lnTo>
                    <a:pt x="3715" y="6571"/>
                  </a:lnTo>
                  <a:cubicBezTo>
                    <a:pt x="3808" y="6571"/>
                    <a:pt x="3882" y="6495"/>
                    <a:pt x="3882" y="6404"/>
                  </a:cubicBezTo>
                  <a:cubicBezTo>
                    <a:pt x="3882" y="6313"/>
                    <a:pt x="3808" y="6237"/>
                    <a:pt x="3715" y="6237"/>
                  </a:cubicBezTo>
                  <a:lnTo>
                    <a:pt x="2702" y="6237"/>
                  </a:lnTo>
                  <a:lnTo>
                    <a:pt x="2702" y="5775"/>
                  </a:lnTo>
                  <a:close/>
                  <a:moveTo>
                    <a:pt x="9499" y="7964"/>
                  </a:moveTo>
                  <a:cubicBezTo>
                    <a:pt x="9576" y="7964"/>
                    <a:pt x="9653" y="7980"/>
                    <a:pt x="9726" y="8012"/>
                  </a:cubicBezTo>
                  <a:cubicBezTo>
                    <a:pt x="9790" y="8041"/>
                    <a:pt x="9883" y="8064"/>
                    <a:pt x="9963" y="8076"/>
                  </a:cubicBezTo>
                  <a:lnTo>
                    <a:pt x="9963" y="8554"/>
                  </a:lnTo>
                  <a:lnTo>
                    <a:pt x="8754" y="8554"/>
                  </a:lnTo>
                  <a:cubicBezTo>
                    <a:pt x="8663" y="8554"/>
                    <a:pt x="8589" y="8629"/>
                    <a:pt x="8589" y="8721"/>
                  </a:cubicBezTo>
                  <a:cubicBezTo>
                    <a:pt x="8589" y="8812"/>
                    <a:pt x="8663" y="8887"/>
                    <a:pt x="8754" y="8887"/>
                  </a:cubicBezTo>
                  <a:lnTo>
                    <a:pt x="9963" y="8887"/>
                  </a:lnTo>
                  <a:lnTo>
                    <a:pt x="9963" y="9192"/>
                  </a:lnTo>
                  <a:lnTo>
                    <a:pt x="1444" y="9192"/>
                  </a:lnTo>
                  <a:lnTo>
                    <a:pt x="1444" y="8887"/>
                  </a:lnTo>
                  <a:lnTo>
                    <a:pt x="8029" y="8887"/>
                  </a:lnTo>
                  <a:cubicBezTo>
                    <a:pt x="8120" y="8887"/>
                    <a:pt x="8194" y="8812"/>
                    <a:pt x="8194" y="8721"/>
                  </a:cubicBezTo>
                  <a:cubicBezTo>
                    <a:pt x="8194" y="8629"/>
                    <a:pt x="8120" y="8554"/>
                    <a:pt x="8029" y="8554"/>
                  </a:cubicBezTo>
                  <a:lnTo>
                    <a:pt x="1437" y="8554"/>
                  </a:lnTo>
                  <a:lnTo>
                    <a:pt x="1437" y="8085"/>
                  </a:lnTo>
                  <a:cubicBezTo>
                    <a:pt x="1519" y="8073"/>
                    <a:pt x="1599" y="8048"/>
                    <a:pt x="1675" y="8012"/>
                  </a:cubicBezTo>
                  <a:cubicBezTo>
                    <a:pt x="1747" y="7980"/>
                    <a:pt x="1824" y="7964"/>
                    <a:pt x="1901" y="7964"/>
                  </a:cubicBezTo>
                  <a:cubicBezTo>
                    <a:pt x="1978" y="7964"/>
                    <a:pt x="2055" y="7980"/>
                    <a:pt x="2128" y="8012"/>
                  </a:cubicBezTo>
                  <a:cubicBezTo>
                    <a:pt x="2256" y="8069"/>
                    <a:pt x="2391" y="8099"/>
                    <a:pt x="2533" y="8099"/>
                  </a:cubicBezTo>
                  <a:cubicBezTo>
                    <a:pt x="2676" y="8099"/>
                    <a:pt x="2813" y="8069"/>
                    <a:pt x="2941" y="8012"/>
                  </a:cubicBezTo>
                  <a:cubicBezTo>
                    <a:pt x="3012" y="7980"/>
                    <a:pt x="3090" y="7964"/>
                    <a:pt x="3167" y="7964"/>
                  </a:cubicBezTo>
                  <a:cubicBezTo>
                    <a:pt x="3244" y="7964"/>
                    <a:pt x="3322" y="7980"/>
                    <a:pt x="3394" y="8012"/>
                  </a:cubicBezTo>
                  <a:cubicBezTo>
                    <a:pt x="3523" y="8069"/>
                    <a:pt x="3659" y="8099"/>
                    <a:pt x="3801" y="8099"/>
                  </a:cubicBezTo>
                  <a:cubicBezTo>
                    <a:pt x="3943" y="8099"/>
                    <a:pt x="4078" y="8069"/>
                    <a:pt x="4208" y="8012"/>
                  </a:cubicBezTo>
                  <a:cubicBezTo>
                    <a:pt x="4280" y="7980"/>
                    <a:pt x="4357" y="7964"/>
                    <a:pt x="4434" y="7964"/>
                  </a:cubicBezTo>
                  <a:cubicBezTo>
                    <a:pt x="4511" y="7964"/>
                    <a:pt x="4588" y="7980"/>
                    <a:pt x="4661" y="8012"/>
                  </a:cubicBezTo>
                  <a:cubicBezTo>
                    <a:pt x="4789" y="8069"/>
                    <a:pt x="4924" y="8099"/>
                    <a:pt x="5066" y="8099"/>
                  </a:cubicBezTo>
                  <a:cubicBezTo>
                    <a:pt x="5208" y="8099"/>
                    <a:pt x="5345" y="8069"/>
                    <a:pt x="5473" y="8012"/>
                  </a:cubicBezTo>
                  <a:cubicBezTo>
                    <a:pt x="5545" y="7980"/>
                    <a:pt x="5622" y="7964"/>
                    <a:pt x="5700" y="7964"/>
                  </a:cubicBezTo>
                  <a:cubicBezTo>
                    <a:pt x="5777" y="7964"/>
                    <a:pt x="5854" y="7980"/>
                    <a:pt x="5926" y="8012"/>
                  </a:cubicBezTo>
                  <a:cubicBezTo>
                    <a:pt x="6056" y="8069"/>
                    <a:pt x="6191" y="8099"/>
                    <a:pt x="6333" y="8099"/>
                  </a:cubicBezTo>
                  <a:cubicBezTo>
                    <a:pt x="6476" y="8099"/>
                    <a:pt x="6611" y="8069"/>
                    <a:pt x="6740" y="8012"/>
                  </a:cubicBezTo>
                  <a:cubicBezTo>
                    <a:pt x="6812" y="7980"/>
                    <a:pt x="6889" y="7964"/>
                    <a:pt x="6966" y="7964"/>
                  </a:cubicBezTo>
                  <a:cubicBezTo>
                    <a:pt x="7043" y="7964"/>
                    <a:pt x="7121" y="7980"/>
                    <a:pt x="7194" y="8012"/>
                  </a:cubicBezTo>
                  <a:cubicBezTo>
                    <a:pt x="7322" y="8069"/>
                    <a:pt x="7457" y="8099"/>
                    <a:pt x="7599" y="8099"/>
                  </a:cubicBezTo>
                  <a:cubicBezTo>
                    <a:pt x="7741" y="8099"/>
                    <a:pt x="7878" y="8069"/>
                    <a:pt x="8006" y="8012"/>
                  </a:cubicBezTo>
                  <a:cubicBezTo>
                    <a:pt x="8078" y="7980"/>
                    <a:pt x="8155" y="7964"/>
                    <a:pt x="8232" y="7964"/>
                  </a:cubicBezTo>
                  <a:cubicBezTo>
                    <a:pt x="8310" y="7964"/>
                    <a:pt x="8387" y="7980"/>
                    <a:pt x="8459" y="8012"/>
                  </a:cubicBezTo>
                  <a:cubicBezTo>
                    <a:pt x="8589" y="8069"/>
                    <a:pt x="8724" y="8099"/>
                    <a:pt x="8866" y="8099"/>
                  </a:cubicBezTo>
                  <a:cubicBezTo>
                    <a:pt x="9008" y="8099"/>
                    <a:pt x="9143" y="8069"/>
                    <a:pt x="9273" y="8012"/>
                  </a:cubicBezTo>
                  <a:cubicBezTo>
                    <a:pt x="9345" y="7980"/>
                    <a:pt x="9422" y="7964"/>
                    <a:pt x="9499" y="7964"/>
                  </a:cubicBezTo>
                  <a:close/>
                  <a:moveTo>
                    <a:pt x="9957" y="9525"/>
                  </a:moveTo>
                  <a:lnTo>
                    <a:pt x="9957" y="10049"/>
                  </a:lnTo>
                  <a:lnTo>
                    <a:pt x="1437" y="10049"/>
                  </a:lnTo>
                  <a:lnTo>
                    <a:pt x="1437" y="9525"/>
                  </a:lnTo>
                  <a:close/>
                  <a:moveTo>
                    <a:pt x="10876" y="10385"/>
                  </a:moveTo>
                  <a:cubicBezTo>
                    <a:pt x="10967" y="10385"/>
                    <a:pt x="11043" y="10460"/>
                    <a:pt x="11043" y="10552"/>
                  </a:cubicBezTo>
                  <a:lnTo>
                    <a:pt x="11043" y="10821"/>
                  </a:lnTo>
                  <a:cubicBezTo>
                    <a:pt x="11043" y="10911"/>
                    <a:pt x="10967" y="10988"/>
                    <a:pt x="10876" y="10988"/>
                  </a:cubicBezTo>
                  <a:lnTo>
                    <a:pt x="502" y="10988"/>
                  </a:lnTo>
                  <a:cubicBezTo>
                    <a:pt x="410" y="10988"/>
                    <a:pt x="335" y="10911"/>
                    <a:pt x="335" y="10821"/>
                  </a:cubicBezTo>
                  <a:lnTo>
                    <a:pt x="335" y="10552"/>
                  </a:lnTo>
                  <a:cubicBezTo>
                    <a:pt x="335" y="10460"/>
                    <a:pt x="410" y="10385"/>
                    <a:pt x="502" y="10385"/>
                  </a:cubicBezTo>
                  <a:close/>
                  <a:moveTo>
                    <a:pt x="4096" y="0"/>
                  </a:moveTo>
                  <a:cubicBezTo>
                    <a:pt x="3929" y="0"/>
                    <a:pt x="3779" y="86"/>
                    <a:pt x="3694" y="226"/>
                  </a:cubicBezTo>
                  <a:lnTo>
                    <a:pt x="3596" y="388"/>
                  </a:lnTo>
                  <a:cubicBezTo>
                    <a:pt x="3388" y="724"/>
                    <a:pt x="3486" y="1154"/>
                    <a:pt x="3819" y="1369"/>
                  </a:cubicBezTo>
                  <a:lnTo>
                    <a:pt x="3929" y="1440"/>
                  </a:lnTo>
                  <a:lnTo>
                    <a:pt x="3929" y="1657"/>
                  </a:lnTo>
                  <a:lnTo>
                    <a:pt x="3856" y="1657"/>
                  </a:lnTo>
                  <a:cubicBezTo>
                    <a:pt x="3637" y="1657"/>
                    <a:pt x="3459" y="1834"/>
                    <a:pt x="3459" y="2051"/>
                  </a:cubicBezTo>
                  <a:lnTo>
                    <a:pt x="3459" y="2741"/>
                  </a:lnTo>
                  <a:lnTo>
                    <a:pt x="3074" y="2741"/>
                  </a:lnTo>
                  <a:cubicBezTo>
                    <a:pt x="2692" y="2741"/>
                    <a:pt x="2381" y="3052"/>
                    <a:pt x="2381" y="3434"/>
                  </a:cubicBezTo>
                  <a:lnTo>
                    <a:pt x="2381" y="6237"/>
                  </a:lnTo>
                  <a:lnTo>
                    <a:pt x="1723" y="6237"/>
                  </a:lnTo>
                  <a:cubicBezTo>
                    <a:pt x="1385" y="6237"/>
                    <a:pt x="1112" y="6511"/>
                    <a:pt x="1112" y="6848"/>
                  </a:cubicBezTo>
                  <a:lnTo>
                    <a:pt x="1113" y="10049"/>
                  </a:lnTo>
                  <a:lnTo>
                    <a:pt x="502" y="10049"/>
                  </a:lnTo>
                  <a:cubicBezTo>
                    <a:pt x="227" y="10049"/>
                    <a:pt x="1" y="10273"/>
                    <a:pt x="1" y="10549"/>
                  </a:cubicBezTo>
                  <a:lnTo>
                    <a:pt x="1" y="10819"/>
                  </a:lnTo>
                  <a:cubicBezTo>
                    <a:pt x="1" y="11094"/>
                    <a:pt x="227" y="11318"/>
                    <a:pt x="502" y="11318"/>
                  </a:cubicBezTo>
                  <a:lnTo>
                    <a:pt x="10876" y="11318"/>
                  </a:lnTo>
                  <a:cubicBezTo>
                    <a:pt x="11152" y="11318"/>
                    <a:pt x="11376" y="11094"/>
                    <a:pt x="11376" y="10819"/>
                  </a:cubicBezTo>
                  <a:lnTo>
                    <a:pt x="11376" y="10549"/>
                  </a:lnTo>
                  <a:cubicBezTo>
                    <a:pt x="11376" y="10273"/>
                    <a:pt x="11152" y="10049"/>
                    <a:pt x="10876" y="10049"/>
                  </a:cubicBezTo>
                  <a:lnTo>
                    <a:pt x="10290" y="10049"/>
                  </a:lnTo>
                  <a:lnTo>
                    <a:pt x="10292" y="6848"/>
                  </a:lnTo>
                  <a:cubicBezTo>
                    <a:pt x="10292" y="6511"/>
                    <a:pt x="10018" y="6237"/>
                    <a:pt x="9682" y="6237"/>
                  </a:cubicBezTo>
                  <a:lnTo>
                    <a:pt x="9024" y="6237"/>
                  </a:lnTo>
                  <a:lnTo>
                    <a:pt x="9024" y="3434"/>
                  </a:lnTo>
                  <a:cubicBezTo>
                    <a:pt x="9024" y="3052"/>
                    <a:pt x="8713" y="2741"/>
                    <a:pt x="8331" y="2741"/>
                  </a:cubicBezTo>
                  <a:lnTo>
                    <a:pt x="7944" y="2741"/>
                  </a:lnTo>
                  <a:lnTo>
                    <a:pt x="7944" y="2051"/>
                  </a:lnTo>
                  <a:cubicBezTo>
                    <a:pt x="7944" y="1834"/>
                    <a:pt x="7766" y="1657"/>
                    <a:pt x="7549" y="1657"/>
                  </a:cubicBezTo>
                  <a:lnTo>
                    <a:pt x="7474" y="1657"/>
                  </a:lnTo>
                  <a:lnTo>
                    <a:pt x="7474" y="1440"/>
                  </a:lnTo>
                  <a:lnTo>
                    <a:pt x="7586" y="1369"/>
                  </a:lnTo>
                  <a:cubicBezTo>
                    <a:pt x="7917" y="1154"/>
                    <a:pt x="8015" y="724"/>
                    <a:pt x="7809" y="388"/>
                  </a:cubicBezTo>
                  <a:lnTo>
                    <a:pt x="7711" y="226"/>
                  </a:lnTo>
                  <a:cubicBezTo>
                    <a:pt x="7624" y="86"/>
                    <a:pt x="7474" y="0"/>
                    <a:pt x="7307" y="0"/>
                  </a:cubicBezTo>
                  <a:cubicBezTo>
                    <a:pt x="7142" y="0"/>
                    <a:pt x="6993" y="86"/>
                    <a:pt x="6906" y="226"/>
                  </a:cubicBezTo>
                  <a:lnTo>
                    <a:pt x="6808" y="388"/>
                  </a:lnTo>
                  <a:cubicBezTo>
                    <a:pt x="6602" y="724"/>
                    <a:pt x="6700" y="1154"/>
                    <a:pt x="7030" y="1369"/>
                  </a:cubicBezTo>
                  <a:lnTo>
                    <a:pt x="7142" y="1440"/>
                  </a:lnTo>
                  <a:lnTo>
                    <a:pt x="7142" y="1657"/>
                  </a:lnTo>
                  <a:lnTo>
                    <a:pt x="7067" y="1657"/>
                  </a:lnTo>
                  <a:cubicBezTo>
                    <a:pt x="6851" y="1657"/>
                    <a:pt x="6673" y="1834"/>
                    <a:pt x="6673" y="2051"/>
                  </a:cubicBezTo>
                  <a:lnTo>
                    <a:pt x="6673" y="2741"/>
                  </a:lnTo>
                  <a:lnTo>
                    <a:pt x="6337" y="2741"/>
                  </a:lnTo>
                  <a:lnTo>
                    <a:pt x="6337" y="2051"/>
                  </a:lnTo>
                  <a:cubicBezTo>
                    <a:pt x="6337" y="1834"/>
                    <a:pt x="6159" y="1657"/>
                    <a:pt x="5942" y="1657"/>
                  </a:cubicBezTo>
                  <a:lnTo>
                    <a:pt x="5868" y="1657"/>
                  </a:lnTo>
                  <a:lnTo>
                    <a:pt x="5868" y="1440"/>
                  </a:lnTo>
                  <a:lnTo>
                    <a:pt x="5980" y="1369"/>
                  </a:lnTo>
                  <a:cubicBezTo>
                    <a:pt x="6310" y="1154"/>
                    <a:pt x="6408" y="724"/>
                    <a:pt x="6202" y="388"/>
                  </a:cubicBezTo>
                  <a:lnTo>
                    <a:pt x="6104" y="226"/>
                  </a:lnTo>
                  <a:cubicBezTo>
                    <a:pt x="6017" y="86"/>
                    <a:pt x="5868" y="0"/>
                    <a:pt x="5702" y="0"/>
                  </a:cubicBezTo>
                  <a:cubicBezTo>
                    <a:pt x="5535" y="0"/>
                    <a:pt x="5386" y="86"/>
                    <a:pt x="5299" y="226"/>
                  </a:cubicBezTo>
                  <a:lnTo>
                    <a:pt x="5201" y="388"/>
                  </a:lnTo>
                  <a:cubicBezTo>
                    <a:pt x="4995" y="724"/>
                    <a:pt x="5093" y="1154"/>
                    <a:pt x="5423" y="1369"/>
                  </a:cubicBezTo>
                  <a:lnTo>
                    <a:pt x="5535" y="1440"/>
                  </a:lnTo>
                  <a:lnTo>
                    <a:pt x="5535" y="1657"/>
                  </a:lnTo>
                  <a:lnTo>
                    <a:pt x="5463" y="1657"/>
                  </a:lnTo>
                  <a:cubicBezTo>
                    <a:pt x="5244" y="1657"/>
                    <a:pt x="5066" y="1834"/>
                    <a:pt x="5066" y="2051"/>
                  </a:cubicBezTo>
                  <a:lnTo>
                    <a:pt x="5066" y="2741"/>
                  </a:lnTo>
                  <a:lnTo>
                    <a:pt x="4730" y="2741"/>
                  </a:lnTo>
                  <a:lnTo>
                    <a:pt x="4730" y="2051"/>
                  </a:lnTo>
                  <a:cubicBezTo>
                    <a:pt x="4730" y="1834"/>
                    <a:pt x="4553" y="1657"/>
                    <a:pt x="4336" y="1657"/>
                  </a:cubicBezTo>
                  <a:lnTo>
                    <a:pt x="4263" y="1657"/>
                  </a:lnTo>
                  <a:lnTo>
                    <a:pt x="4263" y="1440"/>
                  </a:lnTo>
                  <a:lnTo>
                    <a:pt x="4373" y="1369"/>
                  </a:lnTo>
                  <a:cubicBezTo>
                    <a:pt x="4704" y="1154"/>
                    <a:pt x="4801" y="724"/>
                    <a:pt x="4595" y="388"/>
                  </a:cubicBezTo>
                  <a:lnTo>
                    <a:pt x="4497" y="226"/>
                  </a:lnTo>
                  <a:cubicBezTo>
                    <a:pt x="4410" y="86"/>
                    <a:pt x="4263" y="0"/>
                    <a:pt x="4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8"/>
            <p:cNvSpPr/>
            <p:nvPr/>
          </p:nvSpPr>
          <p:spPr>
            <a:xfrm>
              <a:off x="2684181" y="2773708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1"/>
                  </a:moveTo>
                  <a:cubicBezTo>
                    <a:pt x="84" y="1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3" y="290"/>
                    <a:pt x="373" y="187"/>
                  </a:cubicBezTo>
                  <a:cubicBezTo>
                    <a:pt x="373" y="84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78"/>
            <p:cNvSpPr/>
            <p:nvPr/>
          </p:nvSpPr>
          <p:spPr>
            <a:xfrm>
              <a:off x="2720799" y="2773708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1"/>
                  </a:moveTo>
                  <a:cubicBezTo>
                    <a:pt x="84" y="1"/>
                    <a:pt x="1" y="84"/>
                    <a:pt x="1" y="187"/>
                  </a:cubicBezTo>
                  <a:cubicBezTo>
                    <a:pt x="1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78"/>
            <p:cNvSpPr/>
            <p:nvPr/>
          </p:nvSpPr>
          <p:spPr>
            <a:xfrm>
              <a:off x="2757533" y="2773708"/>
              <a:ext cx="10794" cy="10766"/>
            </a:xfrm>
            <a:custGeom>
              <a:avLst/>
              <a:gdLst/>
              <a:ahLst/>
              <a:cxnLst/>
              <a:rect l="l" t="t" r="r" b="b"/>
              <a:pathLst>
                <a:path w="375" h="374" extrusionOk="0">
                  <a:moveTo>
                    <a:pt x="187" y="1"/>
                  </a:moveTo>
                  <a:cubicBezTo>
                    <a:pt x="84" y="1"/>
                    <a:pt x="1" y="84"/>
                    <a:pt x="1" y="187"/>
                  </a:cubicBezTo>
                  <a:cubicBezTo>
                    <a:pt x="1" y="290"/>
                    <a:pt x="84" y="374"/>
                    <a:pt x="187" y="374"/>
                  </a:cubicBezTo>
                  <a:cubicBezTo>
                    <a:pt x="291" y="374"/>
                    <a:pt x="374" y="290"/>
                    <a:pt x="374" y="187"/>
                  </a:cubicBezTo>
                  <a:cubicBezTo>
                    <a:pt x="374" y="84"/>
                    <a:pt x="291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8"/>
            <p:cNvSpPr/>
            <p:nvPr/>
          </p:nvSpPr>
          <p:spPr>
            <a:xfrm>
              <a:off x="2793920" y="2773708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1"/>
                  </a:moveTo>
                  <a:cubicBezTo>
                    <a:pt x="86" y="1"/>
                    <a:pt x="0" y="86"/>
                    <a:pt x="0" y="187"/>
                  </a:cubicBezTo>
                  <a:cubicBezTo>
                    <a:pt x="0" y="290"/>
                    <a:pt x="86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6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8"/>
            <p:cNvSpPr/>
            <p:nvPr/>
          </p:nvSpPr>
          <p:spPr>
            <a:xfrm>
              <a:off x="2684124" y="2878093"/>
              <a:ext cx="10823" cy="10766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189" y="0"/>
                  </a:moveTo>
                  <a:cubicBezTo>
                    <a:pt x="84" y="0"/>
                    <a:pt x="2" y="86"/>
                    <a:pt x="2" y="187"/>
                  </a:cubicBezTo>
                  <a:cubicBezTo>
                    <a:pt x="0" y="290"/>
                    <a:pt x="84" y="374"/>
                    <a:pt x="189" y="374"/>
                  </a:cubicBezTo>
                  <a:cubicBezTo>
                    <a:pt x="292" y="374"/>
                    <a:pt x="375" y="290"/>
                    <a:pt x="375" y="187"/>
                  </a:cubicBezTo>
                  <a:cubicBezTo>
                    <a:pt x="375" y="86"/>
                    <a:pt x="292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8"/>
            <p:cNvSpPr/>
            <p:nvPr/>
          </p:nvSpPr>
          <p:spPr>
            <a:xfrm>
              <a:off x="2648312" y="2878093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84" y="0"/>
                    <a:pt x="0" y="86"/>
                    <a:pt x="0" y="187"/>
                  </a:cubicBezTo>
                  <a:cubicBezTo>
                    <a:pt x="0" y="290"/>
                    <a:pt x="82" y="374"/>
                    <a:pt x="187" y="374"/>
                  </a:cubicBezTo>
                  <a:cubicBezTo>
                    <a:pt x="290" y="374"/>
                    <a:pt x="373" y="290"/>
                    <a:pt x="373" y="187"/>
                  </a:cubicBezTo>
                  <a:cubicBezTo>
                    <a:pt x="373" y="86"/>
                    <a:pt x="288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8"/>
            <p:cNvSpPr/>
            <p:nvPr/>
          </p:nvSpPr>
          <p:spPr>
            <a:xfrm>
              <a:off x="2720799" y="2878093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86" y="0"/>
                    <a:pt x="1" y="86"/>
                    <a:pt x="1" y="187"/>
                  </a:cubicBezTo>
                  <a:cubicBezTo>
                    <a:pt x="1" y="290"/>
                    <a:pt x="86" y="374"/>
                    <a:pt x="187" y="374"/>
                  </a:cubicBezTo>
                  <a:cubicBezTo>
                    <a:pt x="292" y="374"/>
                    <a:pt x="374" y="290"/>
                    <a:pt x="374" y="187"/>
                  </a:cubicBezTo>
                  <a:cubicBezTo>
                    <a:pt x="374" y="86"/>
                    <a:pt x="290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8"/>
            <p:cNvSpPr/>
            <p:nvPr/>
          </p:nvSpPr>
          <p:spPr>
            <a:xfrm>
              <a:off x="2757533" y="2878093"/>
              <a:ext cx="10794" cy="10766"/>
            </a:xfrm>
            <a:custGeom>
              <a:avLst/>
              <a:gdLst/>
              <a:ahLst/>
              <a:cxnLst/>
              <a:rect l="l" t="t" r="r" b="b"/>
              <a:pathLst>
                <a:path w="375" h="374" extrusionOk="0">
                  <a:moveTo>
                    <a:pt x="187" y="0"/>
                  </a:moveTo>
                  <a:cubicBezTo>
                    <a:pt x="83" y="0"/>
                    <a:pt x="1" y="86"/>
                    <a:pt x="1" y="187"/>
                  </a:cubicBezTo>
                  <a:cubicBezTo>
                    <a:pt x="1" y="290"/>
                    <a:pt x="84" y="374"/>
                    <a:pt x="187" y="374"/>
                  </a:cubicBezTo>
                  <a:cubicBezTo>
                    <a:pt x="289" y="374"/>
                    <a:pt x="374" y="290"/>
                    <a:pt x="374" y="187"/>
                  </a:cubicBezTo>
                  <a:cubicBezTo>
                    <a:pt x="374" y="86"/>
                    <a:pt x="289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78"/>
            <p:cNvSpPr/>
            <p:nvPr/>
          </p:nvSpPr>
          <p:spPr>
            <a:xfrm>
              <a:off x="2793920" y="2878093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86" y="0"/>
                    <a:pt x="0" y="86"/>
                    <a:pt x="0" y="187"/>
                  </a:cubicBezTo>
                  <a:cubicBezTo>
                    <a:pt x="0" y="290"/>
                    <a:pt x="86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6"/>
                    <a:pt x="290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8"/>
            <p:cNvSpPr/>
            <p:nvPr/>
          </p:nvSpPr>
          <p:spPr>
            <a:xfrm>
              <a:off x="2830136" y="2878093"/>
              <a:ext cx="10823" cy="10766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189" y="0"/>
                  </a:moveTo>
                  <a:cubicBezTo>
                    <a:pt x="84" y="0"/>
                    <a:pt x="3" y="86"/>
                    <a:pt x="3" y="187"/>
                  </a:cubicBezTo>
                  <a:cubicBezTo>
                    <a:pt x="1" y="290"/>
                    <a:pt x="84" y="374"/>
                    <a:pt x="189" y="374"/>
                  </a:cubicBezTo>
                  <a:cubicBezTo>
                    <a:pt x="291" y="374"/>
                    <a:pt x="376" y="290"/>
                    <a:pt x="376" y="187"/>
                  </a:cubicBezTo>
                  <a:cubicBezTo>
                    <a:pt x="376" y="86"/>
                    <a:pt x="29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2" name="Google Shape;5932;p78"/>
          <p:cNvGrpSpPr/>
          <p:nvPr/>
        </p:nvGrpSpPr>
        <p:grpSpPr>
          <a:xfrm>
            <a:off x="1888687" y="2752433"/>
            <a:ext cx="250113" cy="327474"/>
            <a:chOff x="1888687" y="2676233"/>
            <a:chExt cx="250113" cy="327474"/>
          </a:xfrm>
        </p:grpSpPr>
        <p:sp>
          <p:nvSpPr>
            <p:cNvPr id="5933" name="Google Shape;5933;p78"/>
            <p:cNvSpPr/>
            <p:nvPr/>
          </p:nvSpPr>
          <p:spPr>
            <a:xfrm>
              <a:off x="1949804" y="2689331"/>
              <a:ext cx="75129" cy="109268"/>
            </a:xfrm>
            <a:custGeom>
              <a:avLst/>
              <a:gdLst/>
              <a:ahLst/>
              <a:cxnLst/>
              <a:rect l="l" t="t" r="r" b="b"/>
              <a:pathLst>
                <a:path w="2610" h="3796" extrusionOk="0">
                  <a:moveTo>
                    <a:pt x="1804" y="0"/>
                  </a:moveTo>
                  <a:cubicBezTo>
                    <a:pt x="1786" y="0"/>
                    <a:pt x="1767" y="1"/>
                    <a:pt x="1749" y="4"/>
                  </a:cubicBezTo>
                  <a:lnTo>
                    <a:pt x="325" y="218"/>
                  </a:lnTo>
                  <a:cubicBezTo>
                    <a:pt x="133" y="246"/>
                    <a:pt x="0" y="424"/>
                    <a:pt x="30" y="617"/>
                  </a:cubicBezTo>
                  <a:lnTo>
                    <a:pt x="460" y="3495"/>
                  </a:lnTo>
                  <a:cubicBezTo>
                    <a:pt x="488" y="3670"/>
                    <a:pt x="637" y="3796"/>
                    <a:pt x="809" y="3796"/>
                  </a:cubicBezTo>
                  <a:cubicBezTo>
                    <a:pt x="826" y="3796"/>
                    <a:pt x="843" y="3794"/>
                    <a:pt x="860" y="3792"/>
                  </a:cubicBezTo>
                  <a:lnTo>
                    <a:pt x="2286" y="3578"/>
                  </a:lnTo>
                  <a:cubicBezTo>
                    <a:pt x="2476" y="3550"/>
                    <a:pt x="2609" y="3369"/>
                    <a:pt x="2581" y="3179"/>
                  </a:cubicBezTo>
                  <a:lnTo>
                    <a:pt x="2149" y="299"/>
                  </a:lnTo>
                  <a:cubicBezTo>
                    <a:pt x="2123" y="126"/>
                    <a:pt x="1975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78"/>
            <p:cNvSpPr/>
            <p:nvPr/>
          </p:nvSpPr>
          <p:spPr>
            <a:xfrm>
              <a:off x="1980376" y="2715902"/>
              <a:ext cx="44559" cy="78036"/>
            </a:xfrm>
            <a:custGeom>
              <a:avLst/>
              <a:gdLst/>
              <a:ahLst/>
              <a:cxnLst/>
              <a:rect l="l" t="t" r="r" b="b"/>
              <a:pathLst>
                <a:path w="1548" h="2711" extrusionOk="0">
                  <a:moveTo>
                    <a:pt x="1181" y="0"/>
                  </a:moveTo>
                  <a:lnTo>
                    <a:pt x="1147" y="11"/>
                  </a:lnTo>
                  <a:cubicBezTo>
                    <a:pt x="758" y="133"/>
                    <a:pt x="463" y="453"/>
                    <a:pt x="374" y="852"/>
                  </a:cubicBezTo>
                  <a:lnTo>
                    <a:pt x="1" y="2522"/>
                  </a:lnTo>
                  <a:lnTo>
                    <a:pt x="847" y="2711"/>
                  </a:lnTo>
                  <a:lnTo>
                    <a:pt x="1224" y="2655"/>
                  </a:lnTo>
                  <a:cubicBezTo>
                    <a:pt x="1414" y="2627"/>
                    <a:pt x="1547" y="2446"/>
                    <a:pt x="1519" y="2254"/>
                  </a:cubicBezTo>
                  <a:lnTo>
                    <a:pt x="1181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8"/>
            <p:cNvSpPr/>
            <p:nvPr/>
          </p:nvSpPr>
          <p:spPr>
            <a:xfrm>
              <a:off x="1949832" y="2694196"/>
              <a:ext cx="27403" cy="104346"/>
            </a:xfrm>
            <a:custGeom>
              <a:avLst/>
              <a:gdLst/>
              <a:ahLst/>
              <a:cxnLst/>
              <a:rect l="l" t="t" r="r" b="b"/>
              <a:pathLst>
                <a:path w="952" h="3625" extrusionOk="0">
                  <a:moveTo>
                    <a:pt x="627" y="1"/>
                  </a:moveTo>
                  <a:lnTo>
                    <a:pt x="324" y="45"/>
                  </a:lnTo>
                  <a:cubicBezTo>
                    <a:pt x="131" y="75"/>
                    <a:pt x="1" y="255"/>
                    <a:pt x="29" y="445"/>
                  </a:cubicBezTo>
                  <a:lnTo>
                    <a:pt x="459" y="3324"/>
                  </a:lnTo>
                  <a:cubicBezTo>
                    <a:pt x="487" y="3500"/>
                    <a:pt x="638" y="3625"/>
                    <a:pt x="808" y="3625"/>
                  </a:cubicBezTo>
                  <a:cubicBezTo>
                    <a:pt x="825" y="3625"/>
                    <a:pt x="842" y="3624"/>
                    <a:pt x="859" y="3621"/>
                  </a:cubicBezTo>
                  <a:lnTo>
                    <a:pt x="952" y="3607"/>
                  </a:lnTo>
                  <a:cubicBezTo>
                    <a:pt x="939" y="3585"/>
                    <a:pt x="932" y="3561"/>
                    <a:pt x="930" y="3534"/>
                  </a:cubicBezTo>
                  <a:lnTo>
                    <a:pt x="451" y="360"/>
                  </a:lnTo>
                  <a:cubicBezTo>
                    <a:pt x="429" y="210"/>
                    <a:pt x="502" y="70"/>
                    <a:pt x="62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8"/>
            <p:cNvSpPr/>
            <p:nvPr/>
          </p:nvSpPr>
          <p:spPr>
            <a:xfrm>
              <a:off x="1999520" y="2702142"/>
              <a:ext cx="78410" cy="89809"/>
            </a:xfrm>
            <a:custGeom>
              <a:avLst/>
              <a:gdLst/>
              <a:ahLst/>
              <a:cxnLst/>
              <a:rect l="l" t="t" r="r" b="b"/>
              <a:pathLst>
                <a:path w="2724" h="3120" extrusionOk="0">
                  <a:moveTo>
                    <a:pt x="1369" y="0"/>
                  </a:moveTo>
                  <a:lnTo>
                    <a:pt x="1252" y="523"/>
                  </a:lnTo>
                  <a:cubicBezTo>
                    <a:pt x="1204" y="727"/>
                    <a:pt x="1053" y="892"/>
                    <a:pt x="856" y="954"/>
                  </a:cubicBezTo>
                  <a:lnTo>
                    <a:pt x="649" y="1018"/>
                  </a:lnTo>
                  <a:cubicBezTo>
                    <a:pt x="449" y="1081"/>
                    <a:pt x="297" y="1244"/>
                    <a:pt x="253" y="1449"/>
                  </a:cubicBezTo>
                  <a:lnTo>
                    <a:pt x="1" y="2577"/>
                  </a:lnTo>
                  <a:lnTo>
                    <a:pt x="2423" y="3119"/>
                  </a:lnTo>
                  <a:lnTo>
                    <a:pt x="2677" y="1991"/>
                  </a:lnTo>
                  <a:cubicBezTo>
                    <a:pt x="2724" y="1786"/>
                    <a:pt x="2654" y="1573"/>
                    <a:pt x="2501" y="1434"/>
                  </a:cubicBezTo>
                  <a:lnTo>
                    <a:pt x="2341" y="1287"/>
                  </a:lnTo>
                  <a:cubicBezTo>
                    <a:pt x="2187" y="1145"/>
                    <a:pt x="2119" y="931"/>
                    <a:pt x="2164" y="727"/>
                  </a:cubicBezTo>
                  <a:lnTo>
                    <a:pt x="2283" y="204"/>
                  </a:lnTo>
                  <a:lnTo>
                    <a:pt x="1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8"/>
            <p:cNvSpPr/>
            <p:nvPr/>
          </p:nvSpPr>
          <p:spPr>
            <a:xfrm>
              <a:off x="1999434" y="2702142"/>
              <a:ext cx="49337" cy="76453"/>
            </a:xfrm>
            <a:custGeom>
              <a:avLst/>
              <a:gdLst/>
              <a:ahLst/>
              <a:cxnLst/>
              <a:rect l="l" t="t" r="r" b="b"/>
              <a:pathLst>
                <a:path w="1714" h="2656" extrusionOk="0">
                  <a:moveTo>
                    <a:pt x="1370" y="0"/>
                  </a:moveTo>
                  <a:lnTo>
                    <a:pt x="1251" y="523"/>
                  </a:lnTo>
                  <a:cubicBezTo>
                    <a:pt x="1205" y="727"/>
                    <a:pt x="1054" y="891"/>
                    <a:pt x="857" y="953"/>
                  </a:cubicBezTo>
                  <a:lnTo>
                    <a:pt x="651" y="1018"/>
                  </a:lnTo>
                  <a:cubicBezTo>
                    <a:pt x="450" y="1081"/>
                    <a:pt x="299" y="1244"/>
                    <a:pt x="254" y="1449"/>
                  </a:cubicBezTo>
                  <a:lnTo>
                    <a:pt x="0" y="2577"/>
                  </a:lnTo>
                  <a:lnTo>
                    <a:pt x="345" y="2655"/>
                  </a:lnTo>
                  <a:lnTo>
                    <a:pt x="556" y="1724"/>
                  </a:lnTo>
                  <a:cubicBezTo>
                    <a:pt x="603" y="1520"/>
                    <a:pt x="754" y="1356"/>
                    <a:pt x="953" y="1294"/>
                  </a:cubicBezTo>
                  <a:lnTo>
                    <a:pt x="1159" y="1228"/>
                  </a:lnTo>
                  <a:cubicBezTo>
                    <a:pt x="1358" y="1166"/>
                    <a:pt x="1509" y="1002"/>
                    <a:pt x="1554" y="798"/>
                  </a:cubicBezTo>
                  <a:lnTo>
                    <a:pt x="1713" y="78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8"/>
            <p:cNvSpPr/>
            <p:nvPr/>
          </p:nvSpPr>
          <p:spPr>
            <a:xfrm>
              <a:off x="2038931" y="2681098"/>
              <a:ext cx="30656" cy="27058"/>
            </a:xfrm>
            <a:custGeom>
              <a:avLst/>
              <a:gdLst/>
              <a:ahLst/>
              <a:cxnLst/>
              <a:rect l="l" t="t" r="r" b="b"/>
              <a:pathLst>
                <a:path w="1065" h="940" extrusionOk="0">
                  <a:moveTo>
                    <a:pt x="352" y="1"/>
                  </a:moveTo>
                  <a:cubicBezTo>
                    <a:pt x="244" y="1"/>
                    <a:pt x="147" y="73"/>
                    <a:pt x="123" y="184"/>
                  </a:cubicBezTo>
                  <a:lnTo>
                    <a:pt x="0" y="735"/>
                  </a:lnTo>
                  <a:lnTo>
                    <a:pt x="914" y="939"/>
                  </a:lnTo>
                  <a:lnTo>
                    <a:pt x="1035" y="388"/>
                  </a:lnTo>
                  <a:cubicBezTo>
                    <a:pt x="1065" y="260"/>
                    <a:pt x="985" y="136"/>
                    <a:pt x="859" y="107"/>
                  </a:cubicBezTo>
                  <a:lnTo>
                    <a:pt x="402" y="6"/>
                  </a:lnTo>
                  <a:cubicBezTo>
                    <a:pt x="385" y="2"/>
                    <a:pt x="368" y="1"/>
                    <a:pt x="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78"/>
            <p:cNvSpPr/>
            <p:nvPr/>
          </p:nvSpPr>
          <p:spPr>
            <a:xfrm>
              <a:off x="2038931" y="2681069"/>
              <a:ext cx="21502" cy="23402"/>
            </a:xfrm>
            <a:custGeom>
              <a:avLst/>
              <a:gdLst/>
              <a:ahLst/>
              <a:cxnLst/>
              <a:rect l="l" t="t" r="r" b="b"/>
              <a:pathLst>
                <a:path w="747" h="813" extrusionOk="0">
                  <a:moveTo>
                    <a:pt x="744" y="83"/>
                  </a:moveTo>
                  <a:lnTo>
                    <a:pt x="747" y="83"/>
                  </a:lnTo>
                  <a:cubicBezTo>
                    <a:pt x="746" y="83"/>
                    <a:pt x="745" y="83"/>
                    <a:pt x="744" y="83"/>
                  </a:cubicBezTo>
                  <a:close/>
                  <a:moveTo>
                    <a:pt x="348" y="1"/>
                  </a:moveTo>
                  <a:cubicBezTo>
                    <a:pt x="242" y="1"/>
                    <a:pt x="147" y="75"/>
                    <a:pt x="123" y="185"/>
                  </a:cubicBezTo>
                  <a:lnTo>
                    <a:pt x="0" y="736"/>
                  </a:lnTo>
                  <a:lnTo>
                    <a:pt x="345" y="812"/>
                  </a:lnTo>
                  <a:lnTo>
                    <a:pt x="466" y="261"/>
                  </a:lnTo>
                  <a:cubicBezTo>
                    <a:pt x="492" y="152"/>
                    <a:pt x="590" y="78"/>
                    <a:pt x="696" y="78"/>
                  </a:cubicBezTo>
                  <a:cubicBezTo>
                    <a:pt x="712" y="78"/>
                    <a:pt x="728" y="79"/>
                    <a:pt x="744" y="83"/>
                  </a:cubicBezTo>
                  <a:lnTo>
                    <a:pt x="744" y="83"/>
                  </a:lnTo>
                  <a:lnTo>
                    <a:pt x="402" y="7"/>
                  </a:lnTo>
                  <a:cubicBezTo>
                    <a:pt x="384" y="3"/>
                    <a:pt x="366" y="1"/>
                    <a:pt x="34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78"/>
            <p:cNvSpPr/>
            <p:nvPr/>
          </p:nvSpPr>
          <p:spPr>
            <a:xfrm>
              <a:off x="1893149" y="2774514"/>
              <a:ext cx="241161" cy="224494"/>
            </a:xfrm>
            <a:custGeom>
              <a:avLst/>
              <a:gdLst/>
              <a:ahLst/>
              <a:cxnLst/>
              <a:rect l="l" t="t" r="r" b="b"/>
              <a:pathLst>
                <a:path w="8378" h="7799" extrusionOk="0">
                  <a:moveTo>
                    <a:pt x="1055" y="1"/>
                  </a:moveTo>
                  <a:cubicBezTo>
                    <a:pt x="824" y="1"/>
                    <a:pt x="632" y="177"/>
                    <a:pt x="612" y="408"/>
                  </a:cubicBezTo>
                  <a:lnTo>
                    <a:pt x="24" y="7315"/>
                  </a:lnTo>
                  <a:cubicBezTo>
                    <a:pt x="1" y="7576"/>
                    <a:pt x="205" y="7798"/>
                    <a:pt x="464" y="7798"/>
                  </a:cubicBezTo>
                  <a:lnTo>
                    <a:pt x="7912" y="7798"/>
                  </a:lnTo>
                  <a:cubicBezTo>
                    <a:pt x="8173" y="7798"/>
                    <a:pt x="8377" y="7572"/>
                    <a:pt x="8356" y="7315"/>
                  </a:cubicBezTo>
                  <a:lnTo>
                    <a:pt x="7768" y="408"/>
                  </a:lnTo>
                  <a:cubicBezTo>
                    <a:pt x="7748" y="179"/>
                    <a:pt x="7556" y="1"/>
                    <a:pt x="7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8"/>
            <p:cNvSpPr/>
            <p:nvPr/>
          </p:nvSpPr>
          <p:spPr>
            <a:xfrm>
              <a:off x="1893149" y="2774514"/>
              <a:ext cx="46114" cy="224494"/>
            </a:xfrm>
            <a:custGeom>
              <a:avLst/>
              <a:gdLst/>
              <a:ahLst/>
              <a:cxnLst/>
              <a:rect l="l" t="t" r="r" b="b"/>
              <a:pathLst>
                <a:path w="1602" h="7799" extrusionOk="0">
                  <a:moveTo>
                    <a:pt x="1055" y="1"/>
                  </a:moveTo>
                  <a:cubicBezTo>
                    <a:pt x="824" y="1"/>
                    <a:pt x="632" y="179"/>
                    <a:pt x="612" y="408"/>
                  </a:cubicBezTo>
                  <a:lnTo>
                    <a:pt x="24" y="7315"/>
                  </a:lnTo>
                  <a:cubicBezTo>
                    <a:pt x="1" y="7576"/>
                    <a:pt x="205" y="7798"/>
                    <a:pt x="464" y="7798"/>
                  </a:cubicBezTo>
                  <a:lnTo>
                    <a:pt x="1014" y="7798"/>
                  </a:lnTo>
                  <a:cubicBezTo>
                    <a:pt x="754" y="7798"/>
                    <a:pt x="550" y="7572"/>
                    <a:pt x="571" y="7315"/>
                  </a:cubicBezTo>
                  <a:lnTo>
                    <a:pt x="1161" y="408"/>
                  </a:lnTo>
                  <a:cubicBezTo>
                    <a:pt x="1181" y="177"/>
                    <a:pt x="1371" y="1"/>
                    <a:pt x="1602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78"/>
            <p:cNvSpPr/>
            <p:nvPr/>
          </p:nvSpPr>
          <p:spPr>
            <a:xfrm>
              <a:off x="1950955" y="2799761"/>
              <a:ext cx="24352" cy="24323"/>
            </a:xfrm>
            <a:custGeom>
              <a:avLst/>
              <a:gdLst/>
              <a:ahLst/>
              <a:cxnLst/>
              <a:rect l="l" t="t" r="r" b="b"/>
              <a:pathLst>
                <a:path w="846" h="845" extrusionOk="0">
                  <a:moveTo>
                    <a:pt x="424" y="0"/>
                  </a:moveTo>
                  <a:cubicBezTo>
                    <a:pt x="189" y="0"/>
                    <a:pt x="1" y="189"/>
                    <a:pt x="1" y="421"/>
                  </a:cubicBezTo>
                  <a:cubicBezTo>
                    <a:pt x="1" y="654"/>
                    <a:pt x="189" y="844"/>
                    <a:pt x="424" y="844"/>
                  </a:cubicBezTo>
                  <a:cubicBezTo>
                    <a:pt x="657" y="844"/>
                    <a:pt x="845" y="654"/>
                    <a:pt x="845" y="421"/>
                  </a:cubicBezTo>
                  <a:cubicBezTo>
                    <a:pt x="845" y="189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8"/>
            <p:cNvSpPr/>
            <p:nvPr/>
          </p:nvSpPr>
          <p:spPr>
            <a:xfrm>
              <a:off x="2052116" y="2799761"/>
              <a:ext cx="24323" cy="24323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4" y="0"/>
                  </a:moveTo>
                  <a:cubicBezTo>
                    <a:pt x="191" y="0"/>
                    <a:pt x="1" y="189"/>
                    <a:pt x="1" y="421"/>
                  </a:cubicBezTo>
                  <a:cubicBezTo>
                    <a:pt x="1" y="654"/>
                    <a:pt x="191" y="844"/>
                    <a:pt x="424" y="844"/>
                  </a:cubicBezTo>
                  <a:cubicBezTo>
                    <a:pt x="657" y="844"/>
                    <a:pt x="845" y="654"/>
                    <a:pt x="845" y="421"/>
                  </a:cubicBezTo>
                  <a:cubicBezTo>
                    <a:pt x="845" y="189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8"/>
            <p:cNvSpPr/>
            <p:nvPr/>
          </p:nvSpPr>
          <p:spPr>
            <a:xfrm>
              <a:off x="1893293" y="2676233"/>
              <a:ext cx="231144" cy="260850"/>
            </a:xfrm>
            <a:custGeom>
              <a:avLst/>
              <a:gdLst/>
              <a:ahLst/>
              <a:cxnLst/>
              <a:rect l="l" t="t" r="r" b="b"/>
              <a:pathLst>
                <a:path w="8030" h="9062" extrusionOk="0">
                  <a:moveTo>
                    <a:pt x="5412" y="335"/>
                  </a:moveTo>
                  <a:cubicBezTo>
                    <a:pt x="5416" y="335"/>
                    <a:pt x="5421" y="336"/>
                    <a:pt x="5425" y="337"/>
                  </a:cubicBezTo>
                  <a:lnTo>
                    <a:pt x="5884" y="438"/>
                  </a:lnTo>
                  <a:cubicBezTo>
                    <a:pt x="5918" y="447"/>
                    <a:pt x="5943" y="482"/>
                    <a:pt x="5934" y="518"/>
                  </a:cubicBezTo>
                  <a:lnTo>
                    <a:pt x="5848" y="905"/>
                  </a:lnTo>
                  <a:lnTo>
                    <a:pt x="5258" y="774"/>
                  </a:lnTo>
                  <a:lnTo>
                    <a:pt x="5345" y="386"/>
                  </a:lnTo>
                  <a:cubicBezTo>
                    <a:pt x="5352" y="357"/>
                    <a:pt x="5380" y="335"/>
                    <a:pt x="5412" y="335"/>
                  </a:cubicBezTo>
                  <a:close/>
                  <a:moveTo>
                    <a:pt x="5184" y="1101"/>
                  </a:moveTo>
                  <a:lnTo>
                    <a:pt x="5772" y="1232"/>
                  </a:lnTo>
                  <a:lnTo>
                    <a:pt x="5692" y="1591"/>
                  </a:lnTo>
                  <a:cubicBezTo>
                    <a:pt x="5635" y="1854"/>
                    <a:pt x="5720" y="2126"/>
                    <a:pt x="5916" y="2309"/>
                  </a:cubicBezTo>
                  <a:lnTo>
                    <a:pt x="6076" y="2455"/>
                  </a:lnTo>
                  <a:cubicBezTo>
                    <a:pt x="6186" y="2557"/>
                    <a:pt x="6234" y="2709"/>
                    <a:pt x="6200" y="2855"/>
                  </a:cubicBezTo>
                  <a:lnTo>
                    <a:pt x="6115" y="3250"/>
                  </a:lnTo>
                  <a:lnTo>
                    <a:pt x="3911" y="3250"/>
                  </a:lnTo>
                  <a:lnTo>
                    <a:pt x="4103" y="2388"/>
                  </a:lnTo>
                  <a:cubicBezTo>
                    <a:pt x="4137" y="2240"/>
                    <a:pt x="4245" y="2123"/>
                    <a:pt x="4387" y="2078"/>
                  </a:cubicBezTo>
                  <a:lnTo>
                    <a:pt x="4595" y="2014"/>
                  </a:lnTo>
                  <a:cubicBezTo>
                    <a:pt x="4849" y="1934"/>
                    <a:pt x="5045" y="1723"/>
                    <a:pt x="5104" y="1460"/>
                  </a:cubicBezTo>
                  <a:lnTo>
                    <a:pt x="5184" y="1101"/>
                  </a:lnTo>
                  <a:close/>
                  <a:moveTo>
                    <a:pt x="5411" y="0"/>
                  </a:moveTo>
                  <a:cubicBezTo>
                    <a:pt x="5228" y="0"/>
                    <a:pt x="5062" y="128"/>
                    <a:pt x="5022" y="314"/>
                  </a:cubicBezTo>
                  <a:lnTo>
                    <a:pt x="4782" y="1387"/>
                  </a:lnTo>
                  <a:cubicBezTo>
                    <a:pt x="4748" y="1535"/>
                    <a:pt x="4640" y="1652"/>
                    <a:pt x="4498" y="1696"/>
                  </a:cubicBezTo>
                  <a:lnTo>
                    <a:pt x="4290" y="1760"/>
                  </a:lnTo>
                  <a:cubicBezTo>
                    <a:pt x="4035" y="1840"/>
                    <a:pt x="3840" y="2052"/>
                    <a:pt x="3781" y="2313"/>
                  </a:cubicBezTo>
                  <a:lnTo>
                    <a:pt x="3573" y="3246"/>
                  </a:lnTo>
                  <a:lnTo>
                    <a:pt x="2487" y="3246"/>
                  </a:lnTo>
                  <a:lnTo>
                    <a:pt x="2157" y="1046"/>
                  </a:lnTo>
                  <a:cubicBezTo>
                    <a:pt x="2141" y="945"/>
                    <a:pt x="2212" y="850"/>
                    <a:pt x="2313" y="834"/>
                  </a:cubicBezTo>
                  <a:lnTo>
                    <a:pt x="3737" y="621"/>
                  </a:lnTo>
                  <a:cubicBezTo>
                    <a:pt x="3746" y="620"/>
                    <a:pt x="3756" y="619"/>
                    <a:pt x="3766" y="619"/>
                  </a:cubicBezTo>
                  <a:cubicBezTo>
                    <a:pt x="3804" y="619"/>
                    <a:pt x="3842" y="631"/>
                    <a:pt x="3874" y="655"/>
                  </a:cubicBezTo>
                  <a:cubicBezTo>
                    <a:pt x="3915" y="683"/>
                    <a:pt x="3941" y="728"/>
                    <a:pt x="3948" y="776"/>
                  </a:cubicBezTo>
                  <a:lnTo>
                    <a:pt x="4032" y="1332"/>
                  </a:lnTo>
                  <a:cubicBezTo>
                    <a:pt x="4045" y="1415"/>
                    <a:pt x="4116" y="1474"/>
                    <a:pt x="4197" y="1474"/>
                  </a:cubicBezTo>
                  <a:cubicBezTo>
                    <a:pt x="4205" y="1474"/>
                    <a:pt x="4213" y="1473"/>
                    <a:pt x="4220" y="1472"/>
                  </a:cubicBezTo>
                  <a:cubicBezTo>
                    <a:pt x="4313" y="1458"/>
                    <a:pt x="4375" y="1375"/>
                    <a:pt x="4361" y="1282"/>
                  </a:cubicBezTo>
                  <a:lnTo>
                    <a:pt x="4277" y="728"/>
                  </a:lnTo>
                  <a:cubicBezTo>
                    <a:pt x="4238" y="471"/>
                    <a:pt x="4017" y="286"/>
                    <a:pt x="3765" y="286"/>
                  </a:cubicBezTo>
                  <a:cubicBezTo>
                    <a:pt x="3739" y="286"/>
                    <a:pt x="3713" y="288"/>
                    <a:pt x="3687" y="292"/>
                  </a:cubicBezTo>
                  <a:lnTo>
                    <a:pt x="2263" y="506"/>
                  </a:lnTo>
                  <a:cubicBezTo>
                    <a:pt x="1983" y="548"/>
                    <a:pt x="1785" y="811"/>
                    <a:pt x="1828" y="1094"/>
                  </a:cubicBezTo>
                  <a:lnTo>
                    <a:pt x="2152" y="3246"/>
                  </a:lnTo>
                  <a:lnTo>
                    <a:pt x="1050" y="3246"/>
                  </a:lnTo>
                  <a:cubicBezTo>
                    <a:pt x="730" y="3246"/>
                    <a:pt x="467" y="3486"/>
                    <a:pt x="440" y="3806"/>
                  </a:cubicBezTo>
                  <a:lnTo>
                    <a:pt x="8" y="8878"/>
                  </a:lnTo>
                  <a:cubicBezTo>
                    <a:pt x="1" y="8973"/>
                    <a:pt x="67" y="9053"/>
                    <a:pt x="161" y="9062"/>
                  </a:cubicBezTo>
                  <a:lnTo>
                    <a:pt x="173" y="9062"/>
                  </a:lnTo>
                  <a:cubicBezTo>
                    <a:pt x="260" y="9062"/>
                    <a:pt x="332" y="8994"/>
                    <a:pt x="340" y="8907"/>
                  </a:cubicBezTo>
                  <a:lnTo>
                    <a:pt x="771" y="3836"/>
                  </a:lnTo>
                  <a:cubicBezTo>
                    <a:pt x="785" y="3690"/>
                    <a:pt x="902" y="3582"/>
                    <a:pt x="1050" y="3582"/>
                  </a:cubicBezTo>
                  <a:lnTo>
                    <a:pt x="7320" y="3582"/>
                  </a:lnTo>
                  <a:cubicBezTo>
                    <a:pt x="7466" y="3582"/>
                    <a:pt x="7585" y="3690"/>
                    <a:pt x="7599" y="3836"/>
                  </a:cubicBezTo>
                  <a:lnTo>
                    <a:pt x="7690" y="4897"/>
                  </a:lnTo>
                  <a:cubicBezTo>
                    <a:pt x="7698" y="4983"/>
                    <a:pt x="7769" y="5049"/>
                    <a:pt x="7854" y="5049"/>
                  </a:cubicBezTo>
                  <a:cubicBezTo>
                    <a:pt x="7859" y="5049"/>
                    <a:pt x="7864" y="5049"/>
                    <a:pt x="7869" y="5048"/>
                  </a:cubicBezTo>
                  <a:cubicBezTo>
                    <a:pt x="7960" y="5039"/>
                    <a:pt x="8029" y="4959"/>
                    <a:pt x="8020" y="4869"/>
                  </a:cubicBezTo>
                  <a:lnTo>
                    <a:pt x="7930" y="3806"/>
                  </a:lnTo>
                  <a:cubicBezTo>
                    <a:pt x="7903" y="3490"/>
                    <a:pt x="7640" y="3246"/>
                    <a:pt x="7320" y="3246"/>
                  </a:cubicBezTo>
                  <a:lnTo>
                    <a:pt x="6458" y="3246"/>
                  </a:lnTo>
                  <a:lnTo>
                    <a:pt x="6529" y="2926"/>
                  </a:lnTo>
                  <a:cubicBezTo>
                    <a:pt x="6588" y="2665"/>
                    <a:pt x="6501" y="2391"/>
                    <a:pt x="6305" y="2210"/>
                  </a:cubicBezTo>
                  <a:lnTo>
                    <a:pt x="6145" y="2062"/>
                  </a:lnTo>
                  <a:cubicBezTo>
                    <a:pt x="6037" y="1963"/>
                    <a:pt x="5987" y="1810"/>
                    <a:pt x="6021" y="1663"/>
                  </a:cubicBezTo>
                  <a:lnTo>
                    <a:pt x="6261" y="589"/>
                  </a:lnTo>
                  <a:cubicBezTo>
                    <a:pt x="6310" y="374"/>
                    <a:pt x="6172" y="159"/>
                    <a:pt x="5957" y="113"/>
                  </a:cubicBezTo>
                  <a:lnTo>
                    <a:pt x="5498" y="10"/>
                  </a:lnTo>
                  <a:cubicBezTo>
                    <a:pt x="5469" y="3"/>
                    <a:pt x="5440" y="0"/>
                    <a:pt x="5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8"/>
            <p:cNvSpPr/>
            <p:nvPr/>
          </p:nvSpPr>
          <p:spPr>
            <a:xfrm>
              <a:off x="1888687" y="2834969"/>
              <a:ext cx="250113" cy="168738"/>
            </a:xfrm>
            <a:custGeom>
              <a:avLst/>
              <a:gdLst/>
              <a:ahLst/>
              <a:cxnLst/>
              <a:rect l="l" t="t" r="r" b="b"/>
              <a:pathLst>
                <a:path w="8689" h="5862" extrusionOk="0">
                  <a:moveTo>
                    <a:pt x="8083" y="1"/>
                  </a:moveTo>
                  <a:cubicBezTo>
                    <a:pt x="8077" y="1"/>
                    <a:pt x="8072" y="1"/>
                    <a:pt x="8067" y="2"/>
                  </a:cubicBezTo>
                  <a:cubicBezTo>
                    <a:pt x="7976" y="11"/>
                    <a:pt x="7907" y="91"/>
                    <a:pt x="7915" y="181"/>
                  </a:cubicBezTo>
                  <a:lnTo>
                    <a:pt x="8346" y="5229"/>
                  </a:lnTo>
                  <a:cubicBezTo>
                    <a:pt x="8351" y="5307"/>
                    <a:pt x="8324" y="5382"/>
                    <a:pt x="8274" y="5440"/>
                  </a:cubicBezTo>
                  <a:cubicBezTo>
                    <a:pt x="8221" y="5497"/>
                    <a:pt x="8146" y="5529"/>
                    <a:pt x="8070" y="5529"/>
                  </a:cubicBezTo>
                  <a:lnTo>
                    <a:pt x="623" y="5529"/>
                  </a:lnTo>
                  <a:cubicBezTo>
                    <a:pt x="545" y="5529"/>
                    <a:pt x="472" y="5497"/>
                    <a:pt x="419" y="5440"/>
                  </a:cubicBezTo>
                  <a:cubicBezTo>
                    <a:pt x="365" y="5382"/>
                    <a:pt x="340" y="5307"/>
                    <a:pt x="348" y="5229"/>
                  </a:cubicBezTo>
                  <a:lnTo>
                    <a:pt x="440" y="4138"/>
                  </a:lnTo>
                  <a:cubicBezTo>
                    <a:pt x="449" y="4047"/>
                    <a:pt x="380" y="3965"/>
                    <a:pt x="289" y="3958"/>
                  </a:cubicBezTo>
                  <a:cubicBezTo>
                    <a:pt x="284" y="3958"/>
                    <a:pt x="278" y="3957"/>
                    <a:pt x="273" y="3957"/>
                  </a:cubicBezTo>
                  <a:cubicBezTo>
                    <a:pt x="189" y="3957"/>
                    <a:pt x="116" y="4024"/>
                    <a:pt x="109" y="4109"/>
                  </a:cubicBezTo>
                  <a:lnTo>
                    <a:pt x="15" y="5200"/>
                  </a:lnTo>
                  <a:cubicBezTo>
                    <a:pt x="1" y="5369"/>
                    <a:pt x="60" y="5540"/>
                    <a:pt x="173" y="5664"/>
                  </a:cubicBezTo>
                  <a:cubicBezTo>
                    <a:pt x="289" y="5790"/>
                    <a:pt x="454" y="5862"/>
                    <a:pt x="625" y="5862"/>
                  </a:cubicBezTo>
                  <a:lnTo>
                    <a:pt x="8072" y="5862"/>
                  </a:lnTo>
                  <a:cubicBezTo>
                    <a:pt x="8242" y="5862"/>
                    <a:pt x="8408" y="5790"/>
                    <a:pt x="8523" y="5664"/>
                  </a:cubicBezTo>
                  <a:cubicBezTo>
                    <a:pt x="8632" y="5540"/>
                    <a:pt x="8689" y="5371"/>
                    <a:pt x="8676" y="5200"/>
                  </a:cubicBezTo>
                  <a:lnTo>
                    <a:pt x="8248" y="153"/>
                  </a:lnTo>
                  <a:cubicBezTo>
                    <a:pt x="8238" y="66"/>
                    <a:pt x="8168" y="1"/>
                    <a:pt x="8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8"/>
            <p:cNvSpPr/>
            <p:nvPr/>
          </p:nvSpPr>
          <p:spPr>
            <a:xfrm>
              <a:off x="1946147" y="2794954"/>
              <a:ext cx="135117" cy="117069"/>
            </a:xfrm>
            <a:custGeom>
              <a:avLst/>
              <a:gdLst/>
              <a:ahLst/>
              <a:cxnLst/>
              <a:rect l="l" t="t" r="r" b="b"/>
              <a:pathLst>
                <a:path w="4694" h="4067" extrusionOk="0">
                  <a:moveTo>
                    <a:pt x="591" y="334"/>
                  </a:moveTo>
                  <a:cubicBezTo>
                    <a:pt x="730" y="334"/>
                    <a:pt x="845" y="448"/>
                    <a:pt x="845" y="588"/>
                  </a:cubicBezTo>
                  <a:cubicBezTo>
                    <a:pt x="845" y="729"/>
                    <a:pt x="730" y="844"/>
                    <a:pt x="591" y="844"/>
                  </a:cubicBezTo>
                  <a:cubicBezTo>
                    <a:pt x="451" y="844"/>
                    <a:pt x="335" y="731"/>
                    <a:pt x="335" y="588"/>
                  </a:cubicBezTo>
                  <a:cubicBezTo>
                    <a:pt x="335" y="448"/>
                    <a:pt x="451" y="334"/>
                    <a:pt x="591" y="334"/>
                  </a:cubicBezTo>
                  <a:close/>
                  <a:moveTo>
                    <a:pt x="4105" y="334"/>
                  </a:moveTo>
                  <a:cubicBezTo>
                    <a:pt x="4245" y="334"/>
                    <a:pt x="4361" y="448"/>
                    <a:pt x="4361" y="588"/>
                  </a:cubicBezTo>
                  <a:cubicBezTo>
                    <a:pt x="4361" y="729"/>
                    <a:pt x="4245" y="844"/>
                    <a:pt x="4105" y="844"/>
                  </a:cubicBezTo>
                  <a:cubicBezTo>
                    <a:pt x="3964" y="844"/>
                    <a:pt x="3849" y="731"/>
                    <a:pt x="3849" y="588"/>
                  </a:cubicBezTo>
                  <a:cubicBezTo>
                    <a:pt x="3849" y="448"/>
                    <a:pt x="3964" y="334"/>
                    <a:pt x="4105" y="334"/>
                  </a:cubicBezTo>
                  <a:close/>
                  <a:moveTo>
                    <a:pt x="591" y="0"/>
                  </a:moveTo>
                  <a:cubicBezTo>
                    <a:pt x="266" y="0"/>
                    <a:pt x="1" y="265"/>
                    <a:pt x="1" y="588"/>
                  </a:cubicBezTo>
                  <a:cubicBezTo>
                    <a:pt x="1" y="855"/>
                    <a:pt x="179" y="1083"/>
                    <a:pt x="424" y="1154"/>
                  </a:cubicBezTo>
                  <a:lnTo>
                    <a:pt x="424" y="2142"/>
                  </a:lnTo>
                  <a:cubicBezTo>
                    <a:pt x="424" y="3205"/>
                    <a:pt x="1286" y="4067"/>
                    <a:pt x="2347" y="4067"/>
                  </a:cubicBezTo>
                  <a:cubicBezTo>
                    <a:pt x="3410" y="4067"/>
                    <a:pt x="4272" y="3201"/>
                    <a:pt x="4272" y="2142"/>
                  </a:cubicBezTo>
                  <a:lnTo>
                    <a:pt x="4272" y="1154"/>
                  </a:lnTo>
                  <a:cubicBezTo>
                    <a:pt x="4515" y="1083"/>
                    <a:pt x="4693" y="855"/>
                    <a:pt x="4693" y="588"/>
                  </a:cubicBezTo>
                  <a:cubicBezTo>
                    <a:pt x="4693" y="265"/>
                    <a:pt x="4428" y="0"/>
                    <a:pt x="4105" y="0"/>
                  </a:cubicBezTo>
                  <a:cubicBezTo>
                    <a:pt x="3781" y="0"/>
                    <a:pt x="3516" y="265"/>
                    <a:pt x="3516" y="588"/>
                  </a:cubicBezTo>
                  <a:cubicBezTo>
                    <a:pt x="3516" y="855"/>
                    <a:pt x="3694" y="1083"/>
                    <a:pt x="3938" y="1154"/>
                  </a:cubicBezTo>
                  <a:lnTo>
                    <a:pt x="3938" y="2142"/>
                  </a:lnTo>
                  <a:cubicBezTo>
                    <a:pt x="3938" y="3020"/>
                    <a:pt x="3225" y="3732"/>
                    <a:pt x="2347" y="3732"/>
                  </a:cubicBezTo>
                  <a:cubicBezTo>
                    <a:pt x="1471" y="3732"/>
                    <a:pt x="756" y="3020"/>
                    <a:pt x="756" y="2142"/>
                  </a:cubicBezTo>
                  <a:lnTo>
                    <a:pt x="756" y="1154"/>
                  </a:lnTo>
                  <a:cubicBezTo>
                    <a:pt x="1002" y="1083"/>
                    <a:pt x="1179" y="855"/>
                    <a:pt x="1179" y="588"/>
                  </a:cubicBezTo>
                  <a:cubicBezTo>
                    <a:pt x="1179" y="265"/>
                    <a:pt x="914" y="0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7" name="Google Shape;5947;p78"/>
          <p:cNvGrpSpPr/>
          <p:nvPr/>
        </p:nvGrpSpPr>
        <p:grpSpPr>
          <a:xfrm>
            <a:off x="1119275" y="2752490"/>
            <a:ext cx="327516" cy="327458"/>
            <a:chOff x="1119275" y="2676290"/>
            <a:chExt cx="327516" cy="327458"/>
          </a:xfrm>
        </p:grpSpPr>
        <p:sp>
          <p:nvSpPr>
            <p:cNvPr id="5948" name="Google Shape;5948;p78"/>
            <p:cNvSpPr/>
            <p:nvPr/>
          </p:nvSpPr>
          <p:spPr>
            <a:xfrm>
              <a:off x="1164299" y="2746532"/>
              <a:ext cx="34628" cy="47610"/>
            </a:xfrm>
            <a:custGeom>
              <a:avLst/>
              <a:gdLst/>
              <a:ahLst/>
              <a:cxnLst/>
              <a:rect l="l" t="t" r="r" b="b"/>
              <a:pathLst>
                <a:path w="1203" h="1654" extrusionOk="0">
                  <a:moveTo>
                    <a:pt x="223" y="1"/>
                  </a:moveTo>
                  <a:cubicBezTo>
                    <a:pt x="100" y="1"/>
                    <a:pt x="1" y="100"/>
                    <a:pt x="1" y="223"/>
                  </a:cubicBezTo>
                  <a:lnTo>
                    <a:pt x="1" y="1654"/>
                  </a:lnTo>
                  <a:lnTo>
                    <a:pt x="1202" y="1654"/>
                  </a:lnTo>
                  <a:lnTo>
                    <a:pt x="1202" y="223"/>
                  </a:lnTo>
                  <a:cubicBezTo>
                    <a:pt x="1202" y="100"/>
                    <a:pt x="1103" y="1"/>
                    <a:pt x="9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78"/>
            <p:cNvSpPr/>
            <p:nvPr/>
          </p:nvSpPr>
          <p:spPr>
            <a:xfrm>
              <a:off x="1164241" y="2746532"/>
              <a:ext cx="17386" cy="47610"/>
            </a:xfrm>
            <a:custGeom>
              <a:avLst/>
              <a:gdLst/>
              <a:ahLst/>
              <a:cxnLst/>
              <a:rect l="l" t="t" r="r" b="b"/>
              <a:pathLst>
                <a:path w="604" h="1654" extrusionOk="0">
                  <a:moveTo>
                    <a:pt x="223" y="1"/>
                  </a:moveTo>
                  <a:cubicBezTo>
                    <a:pt x="100" y="1"/>
                    <a:pt x="1" y="100"/>
                    <a:pt x="1" y="223"/>
                  </a:cubicBezTo>
                  <a:lnTo>
                    <a:pt x="1" y="1654"/>
                  </a:lnTo>
                  <a:lnTo>
                    <a:pt x="381" y="1654"/>
                  </a:lnTo>
                  <a:lnTo>
                    <a:pt x="381" y="223"/>
                  </a:lnTo>
                  <a:cubicBezTo>
                    <a:pt x="381" y="100"/>
                    <a:pt x="481" y="1"/>
                    <a:pt x="60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8"/>
            <p:cNvSpPr/>
            <p:nvPr/>
          </p:nvSpPr>
          <p:spPr>
            <a:xfrm>
              <a:off x="1271735" y="2770887"/>
              <a:ext cx="52130" cy="23258"/>
            </a:xfrm>
            <a:custGeom>
              <a:avLst/>
              <a:gdLst/>
              <a:ahLst/>
              <a:cxnLst/>
              <a:rect l="l" t="t" r="r" b="b"/>
              <a:pathLst>
                <a:path w="1811" h="808" extrusionOk="0">
                  <a:moveTo>
                    <a:pt x="374" y="1"/>
                  </a:moveTo>
                  <a:lnTo>
                    <a:pt x="1" y="808"/>
                  </a:lnTo>
                  <a:lnTo>
                    <a:pt x="1810" y="80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78"/>
            <p:cNvSpPr/>
            <p:nvPr/>
          </p:nvSpPr>
          <p:spPr>
            <a:xfrm>
              <a:off x="1271792" y="2770887"/>
              <a:ext cx="22913" cy="23258"/>
            </a:xfrm>
            <a:custGeom>
              <a:avLst/>
              <a:gdLst/>
              <a:ahLst/>
              <a:cxnLst/>
              <a:rect l="l" t="t" r="r" b="b"/>
              <a:pathLst>
                <a:path w="796" h="808" extrusionOk="0">
                  <a:moveTo>
                    <a:pt x="374" y="1"/>
                  </a:moveTo>
                  <a:lnTo>
                    <a:pt x="1" y="808"/>
                  </a:lnTo>
                  <a:lnTo>
                    <a:pt x="422" y="808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78"/>
            <p:cNvSpPr/>
            <p:nvPr/>
          </p:nvSpPr>
          <p:spPr>
            <a:xfrm>
              <a:off x="1148638" y="2966759"/>
              <a:ext cx="21531" cy="32268"/>
            </a:xfrm>
            <a:custGeom>
              <a:avLst/>
              <a:gdLst/>
              <a:ahLst/>
              <a:cxnLst/>
              <a:rect l="l" t="t" r="r" b="b"/>
              <a:pathLst>
                <a:path w="748" h="1121" extrusionOk="0">
                  <a:moveTo>
                    <a:pt x="1" y="0"/>
                  </a:moveTo>
                  <a:lnTo>
                    <a:pt x="1" y="898"/>
                  </a:lnTo>
                  <a:cubicBezTo>
                    <a:pt x="1" y="1019"/>
                    <a:pt x="98" y="1120"/>
                    <a:pt x="223" y="1120"/>
                  </a:cubicBezTo>
                  <a:lnTo>
                    <a:pt x="525" y="1120"/>
                  </a:lnTo>
                  <a:cubicBezTo>
                    <a:pt x="646" y="1120"/>
                    <a:pt x="747" y="1019"/>
                    <a:pt x="747" y="898"/>
                  </a:cubicBezTo>
                  <a:lnTo>
                    <a:pt x="7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78"/>
            <p:cNvSpPr/>
            <p:nvPr/>
          </p:nvSpPr>
          <p:spPr>
            <a:xfrm>
              <a:off x="1227690" y="2966759"/>
              <a:ext cx="21531" cy="32268"/>
            </a:xfrm>
            <a:custGeom>
              <a:avLst/>
              <a:gdLst/>
              <a:ahLst/>
              <a:cxnLst/>
              <a:rect l="l" t="t" r="r" b="b"/>
              <a:pathLst>
                <a:path w="748" h="1121" extrusionOk="0">
                  <a:moveTo>
                    <a:pt x="1" y="0"/>
                  </a:moveTo>
                  <a:lnTo>
                    <a:pt x="1" y="898"/>
                  </a:lnTo>
                  <a:cubicBezTo>
                    <a:pt x="1" y="1019"/>
                    <a:pt x="98" y="1120"/>
                    <a:pt x="223" y="1120"/>
                  </a:cubicBezTo>
                  <a:lnTo>
                    <a:pt x="525" y="1120"/>
                  </a:lnTo>
                  <a:cubicBezTo>
                    <a:pt x="646" y="1120"/>
                    <a:pt x="747" y="1019"/>
                    <a:pt x="747" y="898"/>
                  </a:cubicBezTo>
                  <a:lnTo>
                    <a:pt x="7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78"/>
            <p:cNvSpPr/>
            <p:nvPr/>
          </p:nvSpPr>
          <p:spPr>
            <a:xfrm>
              <a:off x="1395465" y="2848873"/>
              <a:ext cx="22136" cy="150143"/>
            </a:xfrm>
            <a:custGeom>
              <a:avLst/>
              <a:gdLst/>
              <a:ahLst/>
              <a:cxnLst/>
              <a:rect l="l" t="t" r="r" b="b"/>
              <a:pathLst>
                <a:path w="769" h="5216" extrusionOk="0">
                  <a:moveTo>
                    <a:pt x="1" y="0"/>
                  </a:moveTo>
                  <a:lnTo>
                    <a:pt x="1" y="4993"/>
                  </a:lnTo>
                  <a:cubicBezTo>
                    <a:pt x="1" y="5114"/>
                    <a:pt x="100" y="5215"/>
                    <a:pt x="223" y="5215"/>
                  </a:cubicBezTo>
                  <a:lnTo>
                    <a:pt x="546" y="5215"/>
                  </a:lnTo>
                  <a:cubicBezTo>
                    <a:pt x="669" y="5215"/>
                    <a:pt x="768" y="5114"/>
                    <a:pt x="768" y="4993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78"/>
            <p:cNvSpPr/>
            <p:nvPr/>
          </p:nvSpPr>
          <p:spPr>
            <a:xfrm>
              <a:off x="1148638" y="2848816"/>
              <a:ext cx="100575" cy="117846"/>
            </a:xfrm>
            <a:custGeom>
              <a:avLst/>
              <a:gdLst/>
              <a:ahLst/>
              <a:cxnLst/>
              <a:rect l="l" t="t" r="r" b="b"/>
              <a:pathLst>
                <a:path w="3494" h="4094" extrusionOk="0">
                  <a:moveTo>
                    <a:pt x="1" y="1"/>
                  </a:moveTo>
                  <a:lnTo>
                    <a:pt x="1" y="4094"/>
                  </a:lnTo>
                  <a:lnTo>
                    <a:pt x="3493" y="4094"/>
                  </a:lnTo>
                  <a:lnTo>
                    <a:pt x="3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78"/>
            <p:cNvSpPr/>
            <p:nvPr/>
          </p:nvSpPr>
          <p:spPr>
            <a:xfrm>
              <a:off x="1148638" y="2820776"/>
              <a:ext cx="268938" cy="28123"/>
            </a:xfrm>
            <a:custGeom>
              <a:avLst/>
              <a:gdLst/>
              <a:ahLst/>
              <a:cxnLst/>
              <a:rect l="l" t="t" r="r" b="b"/>
              <a:pathLst>
                <a:path w="9343" h="977" extrusionOk="0">
                  <a:moveTo>
                    <a:pt x="1" y="1"/>
                  </a:moveTo>
                  <a:lnTo>
                    <a:pt x="1" y="976"/>
                  </a:lnTo>
                  <a:lnTo>
                    <a:pt x="9342" y="976"/>
                  </a:lnTo>
                  <a:lnTo>
                    <a:pt x="93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78"/>
            <p:cNvSpPr/>
            <p:nvPr/>
          </p:nvSpPr>
          <p:spPr>
            <a:xfrm>
              <a:off x="1124140" y="2794119"/>
              <a:ext cx="317873" cy="26684"/>
            </a:xfrm>
            <a:custGeom>
              <a:avLst/>
              <a:gdLst/>
              <a:ahLst/>
              <a:cxnLst/>
              <a:rect l="l" t="t" r="r" b="b"/>
              <a:pathLst>
                <a:path w="11043" h="927" extrusionOk="0">
                  <a:moveTo>
                    <a:pt x="335" y="1"/>
                  </a:moveTo>
                  <a:cubicBezTo>
                    <a:pt x="150" y="1"/>
                    <a:pt x="0" y="150"/>
                    <a:pt x="0" y="333"/>
                  </a:cubicBezTo>
                  <a:lnTo>
                    <a:pt x="0" y="594"/>
                  </a:lnTo>
                  <a:cubicBezTo>
                    <a:pt x="0" y="777"/>
                    <a:pt x="150" y="927"/>
                    <a:pt x="335" y="927"/>
                  </a:cubicBezTo>
                  <a:lnTo>
                    <a:pt x="10709" y="927"/>
                  </a:lnTo>
                  <a:cubicBezTo>
                    <a:pt x="10894" y="927"/>
                    <a:pt x="11043" y="777"/>
                    <a:pt x="11043" y="594"/>
                  </a:cubicBezTo>
                  <a:lnTo>
                    <a:pt x="11043" y="333"/>
                  </a:lnTo>
                  <a:cubicBezTo>
                    <a:pt x="11043" y="150"/>
                    <a:pt x="10894" y="1"/>
                    <a:pt x="10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78"/>
            <p:cNvSpPr/>
            <p:nvPr/>
          </p:nvSpPr>
          <p:spPr>
            <a:xfrm>
              <a:off x="1148638" y="2848873"/>
              <a:ext cx="100604" cy="117903"/>
            </a:xfrm>
            <a:custGeom>
              <a:avLst/>
              <a:gdLst/>
              <a:ahLst/>
              <a:cxnLst/>
              <a:rect l="l" t="t" r="r" b="b"/>
              <a:pathLst>
                <a:path w="3495" h="4096" extrusionOk="0">
                  <a:moveTo>
                    <a:pt x="1" y="0"/>
                  </a:moveTo>
                  <a:lnTo>
                    <a:pt x="1" y="4095"/>
                  </a:lnTo>
                  <a:lnTo>
                    <a:pt x="545" y="4095"/>
                  </a:lnTo>
                  <a:lnTo>
                    <a:pt x="545" y="3123"/>
                  </a:lnTo>
                  <a:lnTo>
                    <a:pt x="3495" y="3123"/>
                  </a:lnTo>
                  <a:lnTo>
                    <a:pt x="3495" y="2720"/>
                  </a:lnTo>
                  <a:lnTo>
                    <a:pt x="545" y="2720"/>
                  </a:lnTo>
                  <a:lnTo>
                    <a:pt x="545" y="1781"/>
                  </a:lnTo>
                  <a:lnTo>
                    <a:pt x="3495" y="1781"/>
                  </a:lnTo>
                  <a:lnTo>
                    <a:pt x="3495" y="1378"/>
                  </a:lnTo>
                  <a:lnTo>
                    <a:pt x="545" y="1378"/>
                  </a:lnTo>
                  <a:lnTo>
                    <a:pt x="545" y="407"/>
                  </a:lnTo>
                  <a:lnTo>
                    <a:pt x="3493" y="407"/>
                  </a:lnTo>
                  <a:lnTo>
                    <a:pt x="3493" y="404"/>
                  </a:lnTo>
                  <a:lnTo>
                    <a:pt x="3493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78"/>
            <p:cNvSpPr/>
            <p:nvPr/>
          </p:nvSpPr>
          <p:spPr>
            <a:xfrm>
              <a:off x="1395465" y="2848816"/>
              <a:ext cx="22136" cy="11658"/>
            </a:xfrm>
            <a:custGeom>
              <a:avLst/>
              <a:gdLst/>
              <a:ahLst/>
              <a:cxnLst/>
              <a:rect l="l" t="t" r="r" b="b"/>
              <a:pathLst>
                <a:path w="769" h="405" extrusionOk="0">
                  <a:moveTo>
                    <a:pt x="1" y="1"/>
                  </a:moveTo>
                  <a:lnTo>
                    <a:pt x="1" y="404"/>
                  </a:lnTo>
                  <a:lnTo>
                    <a:pt x="768" y="404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78"/>
            <p:cNvSpPr/>
            <p:nvPr/>
          </p:nvSpPr>
          <p:spPr>
            <a:xfrm>
              <a:off x="1148638" y="2820776"/>
              <a:ext cx="15688" cy="28123"/>
            </a:xfrm>
            <a:custGeom>
              <a:avLst/>
              <a:gdLst/>
              <a:ahLst/>
              <a:cxnLst/>
              <a:rect l="l" t="t" r="r" b="b"/>
              <a:pathLst>
                <a:path w="545" h="977" extrusionOk="0">
                  <a:moveTo>
                    <a:pt x="1" y="1"/>
                  </a:moveTo>
                  <a:lnTo>
                    <a:pt x="1" y="976"/>
                  </a:lnTo>
                  <a:lnTo>
                    <a:pt x="545" y="976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78"/>
            <p:cNvSpPr/>
            <p:nvPr/>
          </p:nvSpPr>
          <p:spPr>
            <a:xfrm>
              <a:off x="1124140" y="2794119"/>
              <a:ext cx="25302" cy="26684"/>
            </a:xfrm>
            <a:custGeom>
              <a:avLst/>
              <a:gdLst/>
              <a:ahLst/>
              <a:cxnLst/>
              <a:rect l="l" t="t" r="r" b="b"/>
              <a:pathLst>
                <a:path w="879" h="927" extrusionOk="0">
                  <a:moveTo>
                    <a:pt x="335" y="1"/>
                  </a:moveTo>
                  <a:cubicBezTo>
                    <a:pt x="150" y="1"/>
                    <a:pt x="0" y="150"/>
                    <a:pt x="0" y="333"/>
                  </a:cubicBezTo>
                  <a:lnTo>
                    <a:pt x="0" y="594"/>
                  </a:lnTo>
                  <a:cubicBezTo>
                    <a:pt x="0" y="777"/>
                    <a:pt x="150" y="927"/>
                    <a:pt x="335" y="927"/>
                  </a:cubicBezTo>
                  <a:lnTo>
                    <a:pt x="878" y="927"/>
                  </a:lnTo>
                  <a:cubicBezTo>
                    <a:pt x="694" y="927"/>
                    <a:pt x="544" y="777"/>
                    <a:pt x="544" y="594"/>
                  </a:cubicBezTo>
                  <a:lnTo>
                    <a:pt x="544" y="333"/>
                  </a:lnTo>
                  <a:cubicBezTo>
                    <a:pt x="544" y="150"/>
                    <a:pt x="694" y="1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78"/>
            <p:cNvSpPr/>
            <p:nvPr/>
          </p:nvSpPr>
          <p:spPr>
            <a:xfrm>
              <a:off x="1232900" y="2681155"/>
              <a:ext cx="129878" cy="69343"/>
            </a:xfrm>
            <a:custGeom>
              <a:avLst/>
              <a:gdLst/>
              <a:ahLst/>
              <a:cxnLst/>
              <a:rect l="l" t="t" r="r" b="b"/>
              <a:pathLst>
                <a:path w="4512" h="2409" extrusionOk="0">
                  <a:moveTo>
                    <a:pt x="380" y="0"/>
                  </a:moveTo>
                  <a:cubicBezTo>
                    <a:pt x="170" y="0"/>
                    <a:pt x="1" y="169"/>
                    <a:pt x="1" y="379"/>
                  </a:cubicBezTo>
                  <a:lnTo>
                    <a:pt x="1" y="2409"/>
                  </a:lnTo>
                  <a:lnTo>
                    <a:pt x="4512" y="2409"/>
                  </a:lnTo>
                  <a:lnTo>
                    <a:pt x="4512" y="379"/>
                  </a:lnTo>
                  <a:cubicBezTo>
                    <a:pt x="4512" y="169"/>
                    <a:pt x="4343" y="0"/>
                    <a:pt x="4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78"/>
            <p:cNvSpPr/>
            <p:nvPr/>
          </p:nvSpPr>
          <p:spPr>
            <a:xfrm>
              <a:off x="1232871" y="2750476"/>
              <a:ext cx="129878" cy="22683"/>
            </a:xfrm>
            <a:custGeom>
              <a:avLst/>
              <a:gdLst/>
              <a:ahLst/>
              <a:cxnLst/>
              <a:rect l="l" t="t" r="r" b="b"/>
              <a:pathLst>
                <a:path w="4512" h="788" extrusionOk="0">
                  <a:moveTo>
                    <a:pt x="0" y="1"/>
                  </a:moveTo>
                  <a:lnTo>
                    <a:pt x="0" y="409"/>
                  </a:lnTo>
                  <a:cubicBezTo>
                    <a:pt x="0" y="619"/>
                    <a:pt x="169" y="788"/>
                    <a:pt x="379" y="788"/>
                  </a:cubicBezTo>
                  <a:lnTo>
                    <a:pt x="4132" y="788"/>
                  </a:lnTo>
                  <a:cubicBezTo>
                    <a:pt x="4342" y="788"/>
                    <a:pt x="4511" y="619"/>
                    <a:pt x="4511" y="409"/>
                  </a:cubicBezTo>
                  <a:lnTo>
                    <a:pt x="45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78"/>
            <p:cNvSpPr/>
            <p:nvPr/>
          </p:nvSpPr>
          <p:spPr>
            <a:xfrm>
              <a:off x="1232900" y="2681098"/>
              <a:ext cx="22999" cy="69343"/>
            </a:xfrm>
            <a:custGeom>
              <a:avLst/>
              <a:gdLst/>
              <a:ahLst/>
              <a:cxnLst/>
              <a:rect l="l" t="t" r="r" b="b"/>
              <a:pathLst>
                <a:path w="799" h="2409" extrusionOk="0">
                  <a:moveTo>
                    <a:pt x="380" y="1"/>
                  </a:moveTo>
                  <a:cubicBezTo>
                    <a:pt x="170" y="1"/>
                    <a:pt x="1" y="169"/>
                    <a:pt x="1" y="379"/>
                  </a:cubicBezTo>
                  <a:lnTo>
                    <a:pt x="1" y="2409"/>
                  </a:lnTo>
                  <a:lnTo>
                    <a:pt x="422" y="2409"/>
                  </a:lnTo>
                  <a:lnTo>
                    <a:pt x="422" y="379"/>
                  </a:lnTo>
                  <a:cubicBezTo>
                    <a:pt x="419" y="169"/>
                    <a:pt x="591" y="1"/>
                    <a:pt x="799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78"/>
            <p:cNvSpPr/>
            <p:nvPr/>
          </p:nvSpPr>
          <p:spPr>
            <a:xfrm>
              <a:off x="1232871" y="2750476"/>
              <a:ext cx="22999" cy="22683"/>
            </a:xfrm>
            <a:custGeom>
              <a:avLst/>
              <a:gdLst/>
              <a:ahLst/>
              <a:cxnLst/>
              <a:rect l="l" t="t" r="r" b="b"/>
              <a:pathLst>
                <a:path w="799" h="788" extrusionOk="0">
                  <a:moveTo>
                    <a:pt x="0" y="1"/>
                  </a:moveTo>
                  <a:lnTo>
                    <a:pt x="0" y="409"/>
                  </a:lnTo>
                  <a:cubicBezTo>
                    <a:pt x="0" y="619"/>
                    <a:pt x="169" y="788"/>
                    <a:pt x="377" y="788"/>
                  </a:cubicBezTo>
                  <a:lnTo>
                    <a:pt x="798" y="788"/>
                  </a:lnTo>
                  <a:cubicBezTo>
                    <a:pt x="592" y="788"/>
                    <a:pt x="420" y="619"/>
                    <a:pt x="420" y="409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78"/>
            <p:cNvSpPr/>
            <p:nvPr/>
          </p:nvSpPr>
          <p:spPr>
            <a:xfrm>
              <a:off x="1381129" y="2775493"/>
              <a:ext cx="28584" cy="18653"/>
            </a:xfrm>
            <a:custGeom>
              <a:avLst/>
              <a:gdLst/>
              <a:ahLst/>
              <a:cxnLst/>
              <a:rect l="l" t="t" r="r" b="b"/>
              <a:pathLst>
                <a:path w="993" h="648" extrusionOk="0">
                  <a:moveTo>
                    <a:pt x="289" y="1"/>
                  </a:moveTo>
                  <a:cubicBezTo>
                    <a:pt x="129" y="1"/>
                    <a:pt x="1" y="130"/>
                    <a:pt x="1" y="290"/>
                  </a:cubicBezTo>
                  <a:lnTo>
                    <a:pt x="1" y="648"/>
                  </a:lnTo>
                  <a:lnTo>
                    <a:pt x="993" y="648"/>
                  </a:lnTo>
                  <a:lnTo>
                    <a:pt x="993" y="290"/>
                  </a:lnTo>
                  <a:cubicBezTo>
                    <a:pt x="993" y="130"/>
                    <a:pt x="865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78"/>
            <p:cNvSpPr/>
            <p:nvPr/>
          </p:nvSpPr>
          <p:spPr>
            <a:xfrm>
              <a:off x="1381042" y="2775551"/>
              <a:ext cx="17933" cy="18653"/>
            </a:xfrm>
            <a:custGeom>
              <a:avLst/>
              <a:gdLst/>
              <a:ahLst/>
              <a:cxnLst/>
              <a:rect l="l" t="t" r="r" b="b"/>
              <a:pathLst>
                <a:path w="623" h="648" extrusionOk="0">
                  <a:moveTo>
                    <a:pt x="290" y="1"/>
                  </a:moveTo>
                  <a:cubicBezTo>
                    <a:pt x="130" y="1"/>
                    <a:pt x="0" y="130"/>
                    <a:pt x="0" y="290"/>
                  </a:cubicBezTo>
                  <a:lnTo>
                    <a:pt x="0" y="647"/>
                  </a:lnTo>
                  <a:lnTo>
                    <a:pt x="334" y="647"/>
                  </a:lnTo>
                  <a:lnTo>
                    <a:pt x="334" y="290"/>
                  </a:lnTo>
                  <a:cubicBezTo>
                    <a:pt x="336" y="130"/>
                    <a:pt x="466" y="1"/>
                    <a:pt x="622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78"/>
            <p:cNvSpPr/>
            <p:nvPr/>
          </p:nvSpPr>
          <p:spPr>
            <a:xfrm>
              <a:off x="1119275" y="2676290"/>
              <a:ext cx="327516" cy="327458"/>
            </a:xfrm>
            <a:custGeom>
              <a:avLst/>
              <a:gdLst/>
              <a:ahLst/>
              <a:cxnLst/>
              <a:rect l="l" t="t" r="r" b="b"/>
              <a:pathLst>
                <a:path w="11378" h="11376" extrusionOk="0">
                  <a:moveTo>
                    <a:pt x="8078" y="335"/>
                  </a:moveTo>
                  <a:cubicBezTo>
                    <a:pt x="8196" y="335"/>
                    <a:pt x="8290" y="431"/>
                    <a:pt x="8290" y="546"/>
                  </a:cubicBezTo>
                  <a:lnTo>
                    <a:pt x="8290" y="2409"/>
                  </a:lnTo>
                  <a:lnTo>
                    <a:pt x="4113" y="2409"/>
                  </a:lnTo>
                  <a:lnTo>
                    <a:pt x="4113" y="546"/>
                  </a:lnTo>
                  <a:cubicBezTo>
                    <a:pt x="4113" y="427"/>
                    <a:pt x="4209" y="335"/>
                    <a:pt x="4325" y="335"/>
                  </a:cubicBezTo>
                  <a:close/>
                  <a:moveTo>
                    <a:pt x="8290" y="2745"/>
                  </a:moveTo>
                  <a:lnTo>
                    <a:pt x="8290" y="2986"/>
                  </a:lnTo>
                  <a:cubicBezTo>
                    <a:pt x="8290" y="3106"/>
                    <a:pt x="8194" y="3198"/>
                    <a:pt x="8078" y="3198"/>
                  </a:cubicBezTo>
                  <a:lnTo>
                    <a:pt x="4325" y="3198"/>
                  </a:lnTo>
                  <a:cubicBezTo>
                    <a:pt x="4209" y="3198"/>
                    <a:pt x="4113" y="3102"/>
                    <a:pt x="4113" y="2986"/>
                  </a:cubicBezTo>
                  <a:lnTo>
                    <a:pt x="4113" y="2745"/>
                  </a:lnTo>
                  <a:close/>
                  <a:moveTo>
                    <a:pt x="1396" y="3063"/>
                  </a:moveTo>
                  <a:lnTo>
                    <a:pt x="1396" y="3422"/>
                  </a:lnTo>
                  <a:lnTo>
                    <a:pt x="1321" y="3422"/>
                  </a:lnTo>
                  <a:cubicBezTo>
                    <a:pt x="1220" y="3422"/>
                    <a:pt x="1140" y="3342"/>
                    <a:pt x="1140" y="3242"/>
                  </a:cubicBezTo>
                  <a:cubicBezTo>
                    <a:pt x="1140" y="3143"/>
                    <a:pt x="1220" y="3063"/>
                    <a:pt x="1321" y="3063"/>
                  </a:cubicBezTo>
                  <a:close/>
                  <a:moveTo>
                    <a:pt x="2542" y="2608"/>
                  </a:moveTo>
                  <a:cubicBezTo>
                    <a:pt x="2574" y="2608"/>
                    <a:pt x="2597" y="2631"/>
                    <a:pt x="2597" y="2663"/>
                  </a:cubicBezTo>
                  <a:lnTo>
                    <a:pt x="2597" y="3927"/>
                  </a:lnTo>
                  <a:lnTo>
                    <a:pt x="1730" y="3927"/>
                  </a:lnTo>
                  <a:lnTo>
                    <a:pt x="1730" y="2663"/>
                  </a:lnTo>
                  <a:cubicBezTo>
                    <a:pt x="1730" y="2631"/>
                    <a:pt x="1753" y="2608"/>
                    <a:pt x="1785" y="2608"/>
                  </a:cubicBezTo>
                  <a:close/>
                  <a:moveTo>
                    <a:pt x="6662" y="3532"/>
                  </a:moveTo>
                  <a:lnTo>
                    <a:pt x="6845" y="3927"/>
                  </a:lnTo>
                  <a:lnTo>
                    <a:pt x="5558" y="3927"/>
                  </a:lnTo>
                  <a:lnTo>
                    <a:pt x="5743" y="3532"/>
                  </a:lnTo>
                  <a:close/>
                  <a:moveTo>
                    <a:pt x="9801" y="3614"/>
                  </a:moveTo>
                  <a:cubicBezTo>
                    <a:pt x="9866" y="3614"/>
                    <a:pt x="9923" y="3667"/>
                    <a:pt x="9923" y="3736"/>
                  </a:cubicBezTo>
                  <a:lnTo>
                    <a:pt x="9923" y="3927"/>
                  </a:lnTo>
                  <a:lnTo>
                    <a:pt x="9266" y="3927"/>
                  </a:lnTo>
                  <a:lnTo>
                    <a:pt x="9266" y="3736"/>
                  </a:lnTo>
                  <a:lnTo>
                    <a:pt x="9262" y="3736"/>
                  </a:lnTo>
                  <a:cubicBezTo>
                    <a:pt x="9262" y="3669"/>
                    <a:pt x="9315" y="3614"/>
                    <a:pt x="9385" y="3614"/>
                  </a:cubicBezTo>
                  <a:close/>
                  <a:moveTo>
                    <a:pt x="10878" y="4261"/>
                  </a:moveTo>
                  <a:cubicBezTo>
                    <a:pt x="10968" y="4261"/>
                    <a:pt x="11045" y="4335"/>
                    <a:pt x="11045" y="4426"/>
                  </a:cubicBezTo>
                  <a:lnTo>
                    <a:pt x="11045" y="4687"/>
                  </a:lnTo>
                  <a:cubicBezTo>
                    <a:pt x="11045" y="4778"/>
                    <a:pt x="10968" y="4853"/>
                    <a:pt x="10878" y="4853"/>
                  </a:cubicBezTo>
                  <a:lnTo>
                    <a:pt x="504" y="4853"/>
                  </a:lnTo>
                  <a:cubicBezTo>
                    <a:pt x="411" y="4853"/>
                    <a:pt x="336" y="4778"/>
                    <a:pt x="336" y="4687"/>
                  </a:cubicBezTo>
                  <a:lnTo>
                    <a:pt x="336" y="4426"/>
                  </a:lnTo>
                  <a:cubicBezTo>
                    <a:pt x="336" y="4335"/>
                    <a:pt x="411" y="4261"/>
                    <a:pt x="504" y="4261"/>
                  </a:cubicBezTo>
                  <a:close/>
                  <a:moveTo>
                    <a:pt x="10195" y="5185"/>
                  </a:moveTo>
                  <a:lnTo>
                    <a:pt x="10195" y="5827"/>
                  </a:lnTo>
                  <a:lnTo>
                    <a:pt x="1188" y="5827"/>
                  </a:lnTo>
                  <a:lnTo>
                    <a:pt x="1188" y="5185"/>
                  </a:lnTo>
                  <a:close/>
                  <a:moveTo>
                    <a:pt x="4346" y="6162"/>
                  </a:moveTo>
                  <a:lnTo>
                    <a:pt x="4346" y="7204"/>
                  </a:lnTo>
                  <a:lnTo>
                    <a:pt x="1188" y="7204"/>
                  </a:lnTo>
                  <a:lnTo>
                    <a:pt x="1188" y="6162"/>
                  </a:lnTo>
                  <a:close/>
                  <a:moveTo>
                    <a:pt x="4346" y="7535"/>
                  </a:moveTo>
                  <a:lnTo>
                    <a:pt x="4346" y="8546"/>
                  </a:lnTo>
                  <a:lnTo>
                    <a:pt x="1188" y="8546"/>
                  </a:lnTo>
                  <a:lnTo>
                    <a:pt x="1188" y="7535"/>
                  </a:lnTo>
                  <a:close/>
                  <a:moveTo>
                    <a:pt x="4346" y="8878"/>
                  </a:moveTo>
                  <a:lnTo>
                    <a:pt x="4346" y="9922"/>
                  </a:lnTo>
                  <a:lnTo>
                    <a:pt x="1188" y="9922"/>
                  </a:lnTo>
                  <a:lnTo>
                    <a:pt x="1188" y="8878"/>
                  </a:lnTo>
                  <a:close/>
                  <a:moveTo>
                    <a:pt x="1600" y="10256"/>
                  </a:moveTo>
                  <a:lnTo>
                    <a:pt x="1600" y="10988"/>
                  </a:lnTo>
                  <a:cubicBezTo>
                    <a:pt x="1600" y="11018"/>
                    <a:pt x="1575" y="11043"/>
                    <a:pt x="1545" y="11043"/>
                  </a:cubicBezTo>
                  <a:lnTo>
                    <a:pt x="1243" y="11043"/>
                  </a:lnTo>
                  <a:cubicBezTo>
                    <a:pt x="1211" y="11043"/>
                    <a:pt x="1188" y="11018"/>
                    <a:pt x="1188" y="10988"/>
                  </a:cubicBezTo>
                  <a:lnTo>
                    <a:pt x="1188" y="10256"/>
                  </a:lnTo>
                  <a:close/>
                  <a:moveTo>
                    <a:pt x="4346" y="10256"/>
                  </a:moveTo>
                  <a:lnTo>
                    <a:pt x="4346" y="10988"/>
                  </a:lnTo>
                  <a:cubicBezTo>
                    <a:pt x="4346" y="11018"/>
                    <a:pt x="4321" y="11043"/>
                    <a:pt x="4291" y="11043"/>
                  </a:cubicBezTo>
                  <a:lnTo>
                    <a:pt x="3989" y="11043"/>
                  </a:lnTo>
                  <a:cubicBezTo>
                    <a:pt x="3957" y="11043"/>
                    <a:pt x="3934" y="11018"/>
                    <a:pt x="3934" y="10988"/>
                  </a:cubicBezTo>
                  <a:lnTo>
                    <a:pt x="3934" y="10256"/>
                  </a:lnTo>
                  <a:close/>
                  <a:moveTo>
                    <a:pt x="10193" y="6162"/>
                  </a:moveTo>
                  <a:lnTo>
                    <a:pt x="10193" y="10988"/>
                  </a:lnTo>
                  <a:cubicBezTo>
                    <a:pt x="10193" y="11018"/>
                    <a:pt x="10169" y="11043"/>
                    <a:pt x="10138" y="11043"/>
                  </a:cubicBezTo>
                  <a:lnTo>
                    <a:pt x="9813" y="11043"/>
                  </a:lnTo>
                  <a:cubicBezTo>
                    <a:pt x="9783" y="11043"/>
                    <a:pt x="9758" y="11018"/>
                    <a:pt x="9758" y="10988"/>
                  </a:cubicBezTo>
                  <a:lnTo>
                    <a:pt x="9758" y="6162"/>
                  </a:lnTo>
                  <a:close/>
                  <a:moveTo>
                    <a:pt x="4321" y="1"/>
                  </a:moveTo>
                  <a:cubicBezTo>
                    <a:pt x="4023" y="1"/>
                    <a:pt x="3777" y="246"/>
                    <a:pt x="3777" y="546"/>
                  </a:cubicBezTo>
                  <a:lnTo>
                    <a:pt x="3777" y="2986"/>
                  </a:lnTo>
                  <a:cubicBezTo>
                    <a:pt x="3777" y="3287"/>
                    <a:pt x="4023" y="3532"/>
                    <a:pt x="4321" y="3532"/>
                  </a:cubicBezTo>
                  <a:lnTo>
                    <a:pt x="5373" y="3532"/>
                  </a:lnTo>
                  <a:lnTo>
                    <a:pt x="5189" y="3927"/>
                  </a:lnTo>
                  <a:lnTo>
                    <a:pt x="2930" y="3927"/>
                  </a:lnTo>
                  <a:lnTo>
                    <a:pt x="2930" y="2663"/>
                  </a:lnTo>
                  <a:cubicBezTo>
                    <a:pt x="2930" y="2450"/>
                    <a:pt x="2755" y="2274"/>
                    <a:pt x="2540" y="2274"/>
                  </a:cubicBezTo>
                  <a:lnTo>
                    <a:pt x="1783" y="2274"/>
                  </a:lnTo>
                  <a:cubicBezTo>
                    <a:pt x="1566" y="2274"/>
                    <a:pt x="1394" y="2450"/>
                    <a:pt x="1394" y="2663"/>
                  </a:cubicBezTo>
                  <a:lnTo>
                    <a:pt x="1394" y="2729"/>
                  </a:lnTo>
                  <a:lnTo>
                    <a:pt x="1318" y="2729"/>
                  </a:lnTo>
                  <a:cubicBezTo>
                    <a:pt x="1037" y="2729"/>
                    <a:pt x="806" y="2960"/>
                    <a:pt x="806" y="3242"/>
                  </a:cubicBezTo>
                  <a:cubicBezTo>
                    <a:pt x="806" y="3525"/>
                    <a:pt x="1037" y="3756"/>
                    <a:pt x="1318" y="3756"/>
                  </a:cubicBezTo>
                  <a:lnTo>
                    <a:pt x="1394" y="3756"/>
                  </a:lnTo>
                  <a:lnTo>
                    <a:pt x="1394" y="3927"/>
                  </a:lnTo>
                  <a:lnTo>
                    <a:pt x="500" y="3927"/>
                  </a:lnTo>
                  <a:cubicBezTo>
                    <a:pt x="224" y="3927"/>
                    <a:pt x="1" y="4151"/>
                    <a:pt x="1" y="4426"/>
                  </a:cubicBezTo>
                  <a:lnTo>
                    <a:pt x="1" y="4686"/>
                  </a:lnTo>
                  <a:cubicBezTo>
                    <a:pt x="1" y="4961"/>
                    <a:pt x="224" y="5187"/>
                    <a:pt x="500" y="5187"/>
                  </a:cubicBezTo>
                  <a:lnTo>
                    <a:pt x="852" y="5187"/>
                  </a:lnTo>
                  <a:lnTo>
                    <a:pt x="852" y="5995"/>
                  </a:lnTo>
                  <a:lnTo>
                    <a:pt x="852" y="10049"/>
                  </a:lnTo>
                  <a:lnTo>
                    <a:pt x="852" y="10090"/>
                  </a:lnTo>
                  <a:lnTo>
                    <a:pt x="852" y="10988"/>
                  </a:lnTo>
                  <a:cubicBezTo>
                    <a:pt x="852" y="11201"/>
                    <a:pt x="1028" y="11375"/>
                    <a:pt x="1241" y="11375"/>
                  </a:cubicBezTo>
                  <a:lnTo>
                    <a:pt x="1543" y="11375"/>
                  </a:lnTo>
                  <a:cubicBezTo>
                    <a:pt x="1755" y="11375"/>
                    <a:pt x="1931" y="11201"/>
                    <a:pt x="1931" y="10988"/>
                  </a:cubicBezTo>
                  <a:lnTo>
                    <a:pt x="1931" y="10256"/>
                  </a:lnTo>
                  <a:lnTo>
                    <a:pt x="3598" y="10256"/>
                  </a:lnTo>
                  <a:lnTo>
                    <a:pt x="3598" y="10988"/>
                  </a:lnTo>
                  <a:cubicBezTo>
                    <a:pt x="3598" y="11201"/>
                    <a:pt x="3774" y="11375"/>
                    <a:pt x="3987" y="11375"/>
                  </a:cubicBezTo>
                  <a:lnTo>
                    <a:pt x="4287" y="11375"/>
                  </a:lnTo>
                  <a:cubicBezTo>
                    <a:pt x="4501" y="11375"/>
                    <a:pt x="4677" y="11201"/>
                    <a:pt x="4677" y="10988"/>
                  </a:cubicBezTo>
                  <a:lnTo>
                    <a:pt x="4677" y="10090"/>
                  </a:lnTo>
                  <a:lnTo>
                    <a:pt x="4677" y="10048"/>
                  </a:lnTo>
                  <a:lnTo>
                    <a:pt x="4677" y="6162"/>
                  </a:lnTo>
                  <a:lnTo>
                    <a:pt x="9426" y="6162"/>
                  </a:lnTo>
                  <a:lnTo>
                    <a:pt x="9426" y="10988"/>
                  </a:lnTo>
                  <a:cubicBezTo>
                    <a:pt x="9426" y="11201"/>
                    <a:pt x="9600" y="11375"/>
                    <a:pt x="9813" y="11375"/>
                  </a:cubicBezTo>
                  <a:lnTo>
                    <a:pt x="10138" y="11375"/>
                  </a:lnTo>
                  <a:cubicBezTo>
                    <a:pt x="10352" y="11375"/>
                    <a:pt x="10528" y="11201"/>
                    <a:pt x="10528" y="10988"/>
                  </a:cubicBezTo>
                  <a:lnTo>
                    <a:pt x="10528" y="5187"/>
                  </a:lnTo>
                  <a:lnTo>
                    <a:pt x="10878" y="5187"/>
                  </a:lnTo>
                  <a:cubicBezTo>
                    <a:pt x="11153" y="5187"/>
                    <a:pt x="11377" y="4963"/>
                    <a:pt x="11377" y="4687"/>
                  </a:cubicBezTo>
                  <a:lnTo>
                    <a:pt x="11377" y="4426"/>
                  </a:lnTo>
                  <a:cubicBezTo>
                    <a:pt x="11377" y="4151"/>
                    <a:pt x="11153" y="3927"/>
                    <a:pt x="10878" y="3927"/>
                  </a:cubicBezTo>
                  <a:lnTo>
                    <a:pt x="10254" y="3927"/>
                  </a:lnTo>
                  <a:lnTo>
                    <a:pt x="10254" y="3736"/>
                  </a:lnTo>
                  <a:cubicBezTo>
                    <a:pt x="10254" y="3484"/>
                    <a:pt x="10050" y="3280"/>
                    <a:pt x="9799" y="3280"/>
                  </a:cubicBezTo>
                  <a:lnTo>
                    <a:pt x="9383" y="3280"/>
                  </a:lnTo>
                  <a:cubicBezTo>
                    <a:pt x="9132" y="3280"/>
                    <a:pt x="8928" y="3484"/>
                    <a:pt x="8928" y="3736"/>
                  </a:cubicBezTo>
                  <a:lnTo>
                    <a:pt x="8928" y="3927"/>
                  </a:lnTo>
                  <a:lnTo>
                    <a:pt x="7209" y="3927"/>
                  </a:lnTo>
                  <a:lnTo>
                    <a:pt x="7026" y="3532"/>
                  </a:lnTo>
                  <a:lnTo>
                    <a:pt x="8077" y="3532"/>
                  </a:lnTo>
                  <a:cubicBezTo>
                    <a:pt x="8377" y="3532"/>
                    <a:pt x="8621" y="3287"/>
                    <a:pt x="8621" y="2986"/>
                  </a:cubicBezTo>
                  <a:lnTo>
                    <a:pt x="8621" y="546"/>
                  </a:lnTo>
                  <a:cubicBezTo>
                    <a:pt x="8621" y="246"/>
                    <a:pt x="8377" y="1"/>
                    <a:pt x="8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78"/>
            <p:cNvSpPr/>
            <p:nvPr/>
          </p:nvSpPr>
          <p:spPr>
            <a:xfrm>
              <a:off x="1193259" y="2863181"/>
              <a:ext cx="11284" cy="10766"/>
            </a:xfrm>
            <a:custGeom>
              <a:avLst/>
              <a:gdLst/>
              <a:ahLst/>
              <a:cxnLst/>
              <a:rect l="l" t="t" r="r" b="b"/>
              <a:pathLst>
                <a:path w="392" h="374" extrusionOk="0">
                  <a:moveTo>
                    <a:pt x="196" y="0"/>
                  </a:moveTo>
                  <a:cubicBezTo>
                    <a:pt x="189" y="0"/>
                    <a:pt x="183" y="0"/>
                    <a:pt x="176" y="1"/>
                  </a:cubicBezTo>
                  <a:cubicBezTo>
                    <a:pt x="75" y="12"/>
                    <a:pt x="1" y="102"/>
                    <a:pt x="9" y="205"/>
                  </a:cubicBezTo>
                  <a:cubicBezTo>
                    <a:pt x="19" y="302"/>
                    <a:pt x="99" y="374"/>
                    <a:pt x="194" y="374"/>
                  </a:cubicBezTo>
                  <a:cubicBezTo>
                    <a:pt x="201" y="374"/>
                    <a:pt x="207" y="373"/>
                    <a:pt x="214" y="373"/>
                  </a:cubicBezTo>
                  <a:cubicBezTo>
                    <a:pt x="317" y="362"/>
                    <a:pt x="392" y="271"/>
                    <a:pt x="381" y="168"/>
                  </a:cubicBezTo>
                  <a:cubicBezTo>
                    <a:pt x="373" y="73"/>
                    <a:pt x="291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78"/>
            <p:cNvSpPr/>
            <p:nvPr/>
          </p:nvSpPr>
          <p:spPr>
            <a:xfrm>
              <a:off x="1193259" y="2902303"/>
              <a:ext cx="11284" cy="10794"/>
            </a:xfrm>
            <a:custGeom>
              <a:avLst/>
              <a:gdLst/>
              <a:ahLst/>
              <a:cxnLst/>
              <a:rect l="l" t="t" r="r" b="b"/>
              <a:pathLst>
                <a:path w="392" h="375" extrusionOk="0">
                  <a:moveTo>
                    <a:pt x="196" y="1"/>
                  </a:moveTo>
                  <a:cubicBezTo>
                    <a:pt x="189" y="1"/>
                    <a:pt x="183" y="1"/>
                    <a:pt x="176" y="2"/>
                  </a:cubicBezTo>
                  <a:cubicBezTo>
                    <a:pt x="75" y="12"/>
                    <a:pt x="1" y="103"/>
                    <a:pt x="9" y="206"/>
                  </a:cubicBezTo>
                  <a:cubicBezTo>
                    <a:pt x="19" y="303"/>
                    <a:pt x="99" y="374"/>
                    <a:pt x="194" y="374"/>
                  </a:cubicBezTo>
                  <a:cubicBezTo>
                    <a:pt x="201" y="374"/>
                    <a:pt x="207" y="374"/>
                    <a:pt x="214" y="373"/>
                  </a:cubicBezTo>
                  <a:cubicBezTo>
                    <a:pt x="317" y="363"/>
                    <a:pt x="392" y="272"/>
                    <a:pt x="381" y="169"/>
                  </a:cubicBezTo>
                  <a:cubicBezTo>
                    <a:pt x="373" y="74"/>
                    <a:pt x="291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78"/>
            <p:cNvSpPr/>
            <p:nvPr/>
          </p:nvSpPr>
          <p:spPr>
            <a:xfrm>
              <a:off x="1193518" y="2941541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82" y="0"/>
                    <a:pt x="0" y="85"/>
                    <a:pt x="0" y="187"/>
                  </a:cubicBezTo>
                  <a:cubicBezTo>
                    <a:pt x="0" y="290"/>
                    <a:pt x="86" y="373"/>
                    <a:pt x="187" y="373"/>
                  </a:cubicBezTo>
                  <a:cubicBezTo>
                    <a:pt x="290" y="373"/>
                    <a:pt x="374" y="290"/>
                    <a:pt x="374" y="187"/>
                  </a:cubicBezTo>
                  <a:cubicBezTo>
                    <a:pt x="374" y="85"/>
                    <a:pt x="290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78"/>
            <p:cNvSpPr/>
            <p:nvPr/>
          </p:nvSpPr>
          <p:spPr>
            <a:xfrm>
              <a:off x="1167840" y="2713023"/>
              <a:ext cx="9585" cy="20754"/>
            </a:xfrm>
            <a:custGeom>
              <a:avLst/>
              <a:gdLst/>
              <a:ahLst/>
              <a:cxnLst/>
              <a:rect l="l" t="t" r="r" b="b"/>
              <a:pathLst>
                <a:path w="333" h="721" extrusionOk="0">
                  <a:moveTo>
                    <a:pt x="167" y="1"/>
                  </a:moveTo>
                  <a:cubicBezTo>
                    <a:pt x="75" y="1"/>
                    <a:pt x="0" y="75"/>
                    <a:pt x="0" y="168"/>
                  </a:cubicBezTo>
                  <a:lnTo>
                    <a:pt x="0" y="553"/>
                  </a:lnTo>
                  <a:cubicBezTo>
                    <a:pt x="0" y="644"/>
                    <a:pt x="73" y="720"/>
                    <a:pt x="167" y="720"/>
                  </a:cubicBezTo>
                  <a:cubicBezTo>
                    <a:pt x="258" y="720"/>
                    <a:pt x="333" y="644"/>
                    <a:pt x="333" y="553"/>
                  </a:cubicBezTo>
                  <a:lnTo>
                    <a:pt x="333" y="168"/>
                  </a:lnTo>
                  <a:cubicBezTo>
                    <a:pt x="333" y="75"/>
                    <a:pt x="258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78"/>
            <p:cNvSpPr/>
            <p:nvPr/>
          </p:nvSpPr>
          <p:spPr>
            <a:xfrm>
              <a:off x="1185746" y="2713023"/>
              <a:ext cx="9585" cy="20754"/>
            </a:xfrm>
            <a:custGeom>
              <a:avLst/>
              <a:gdLst/>
              <a:ahLst/>
              <a:cxnLst/>
              <a:rect l="l" t="t" r="r" b="b"/>
              <a:pathLst>
                <a:path w="333" h="721" extrusionOk="0">
                  <a:moveTo>
                    <a:pt x="167" y="1"/>
                  </a:moveTo>
                  <a:cubicBezTo>
                    <a:pt x="75" y="1"/>
                    <a:pt x="0" y="75"/>
                    <a:pt x="0" y="168"/>
                  </a:cubicBezTo>
                  <a:lnTo>
                    <a:pt x="0" y="553"/>
                  </a:lnTo>
                  <a:cubicBezTo>
                    <a:pt x="0" y="644"/>
                    <a:pt x="75" y="720"/>
                    <a:pt x="167" y="720"/>
                  </a:cubicBezTo>
                  <a:cubicBezTo>
                    <a:pt x="258" y="720"/>
                    <a:pt x="333" y="644"/>
                    <a:pt x="333" y="553"/>
                  </a:cubicBezTo>
                  <a:lnTo>
                    <a:pt x="333" y="168"/>
                  </a:lnTo>
                  <a:cubicBezTo>
                    <a:pt x="333" y="75"/>
                    <a:pt x="258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4" name="Google Shape;5974;p78"/>
          <p:cNvGrpSpPr/>
          <p:nvPr/>
        </p:nvGrpSpPr>
        <p:grpSpPr>
          <a:xfrm>
            <a:off x="7695222" y="2125405"/>
            <a:ext cx="327458" cy="327532"/>
            <a:chOff x="7695222" y="2049205"/>
            <a:chExt cx="327458" cy="327532"/>
          </a:xfrm>
        </p:grpSpPr>
        <p:sp>
          <p:nvSpPr>
            <p:cNvPr id="5975" name="Google Shape;5975;p78"/>
            <p:cNvSpPr/>
            <p:nvPr/>
          </p:nvSpPr>
          <p:spPr>
            <a:xfrm>
              <a:off x="7747241" y="2118239"/>
              <a:ext cx="223141" cy="40903"/>
            </a:xfrm>
            <a:custGeom>
              <a:avLst/>
              <a:gdLst/>
              <a:ahLst/>
              <a:cxnLst/>
              <a:rect l="l" t="t" r="r" b="b"/>
              <a:pathLst>
                <a:path w="7752" h="1421" extrusionOk="0">
                  <a:moveTo>
                    <a:pt x="1993" y="0"/>
                  </a:moveTo>
                  <a:lnTo>
                    <a:pt x="1" y="1420"/>
                  </a:lnTo>
                  <a:lnTo>
                    <a:pt x="7752" y="1420"/>
                  </a:lnTo>
                  <a:lnTo>
                    <a:pt x="57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78"/>
            <p:cNvSpPr/>
            <p:nvPr/>
          </p:nvSpPr>
          <p:spPr>
            <a:xfrm>
              <a:off x="7747241" y="2118239"/>
              <a:ext cx="75503" cy="40903"/>
            </a:xfrm>
            <a:custGeom>
              <a:avLst/>
              <a:gdLst/>
              <a:ahLst/>
              <a:cxnLst/>
              <a:rect l="l" t="t" r="r" b="b"/>
              <a:pathLst>
                <a:path w="2623" h="1421" extrusionOk="0">
                  <a:moveTo>
                    <a:pt x="1993" y="0"/>
                  </a:moveTo>
                  <a:lnTo>
                    <a:pt x="1" y="1420"/>
                  </a:lnTo>
                  <a:lnTo>
                    <a:pt x="630" y="1420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78"/>
            <p:cNvSpPr/>
            <p:nvPr/>
          </p:nvSpPr>
          <p:spPr>
            <a:xfrm>
              <a:off x="7804616" y="2094805"/>
              <a:ext cx="108462" cy="23460"/>
            </a:xfrm>
            <a:custGeom>
              <a:avLst/>
              <a:gdLst/>
              <a:ahLst/>
              <a:cxnLst/>
              <a:rect l="l" t="t" r="r" b="b"/>
              <a:pathLst>
                <a:path w="3768" h="815" extrusionOk="0">
                  <a:moveTo>
                    <a:pt x="267" y="0"/>
                  </a:moveTo>
                  <a:cubicBezTo>
                    <a:pt x="119" y="0"/>
                    <a:pt x="0" y="121"/>
                    <a:pt x="0" y="267"/>
                  </a:cubicBezTo>
                  <a:lnTo>
                    <a:pt x="0" y="814"/>
                  </a:lnTo>
                  <a:lnTo>
                    <a:pt x="3768" y="814"/>
                  </a:lnTo>
                  <a:lnTo>
                    <a:pt x="3768" y="267"/>
                  </a:lnTo>
                  <a:cubicBezTo>
                    <a:pt x="3768" y="121"/>
                    <a:pt x="3649" y="0"/>
                    <a:pt x="3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78"/>
            <p:cNvSpPr/>
            <p:nvPr/>
          </p:nvSpPr>
          <p:spPr>
            <a:xfrm>
              <a:off x="7804616" y="2094805"/>
              <a:ext cx="25791" cy="23460"/>
            </a:xfrm>
            <a:custGeom>
              <a:avLst/>
              <a:gdLst/>
              <a:ahLst/>
              <a:cxnLst/>
              <a:rect l="l" t="t" r="r" b="b"/>
              <a:pathLst>
                <a:path w="896" h="815" extrusionOk="0">
                  <a:moveTo>
                    <a:pt x="267" y="0"/>
                  </a:moveTo>
                  <a:cubicBezTo>
                    <a:pt x="121" y="0"/>
                    <a:pt x="0" y="121"/>
                    <a:pt x="0" y="267"/>
                  </a:cubicBezTo>
                  <a:lnTo>
                    <a:pt x="0" y="814"/>
                  </a:lnTo>
                  <a:lnTo>
                    <a:pt x="629" y="814"/>
                  </a:lnTo>
                  <a:lnTo>
                    <a:pt x="629" y="267"/>
                  </a:lnTo>
                  <a:cubicBezTo>
                    <a:pt x="629" y="121"/>
                    <a:pt x="750" y="0"/>
                    <a:pt x="89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78"/>
            <p:cNvSpPr/>
            <p:nvPr/>
          </p:nvSpPr>
          <p:spPr>
            <a:xfrm>
              <a:off x="7828740" y="2054013"/>
              <a:ext cx="60247" cy="40817"/>
            </a:xfrm>
            <a:custGeom>
              <a:avLst/>
              <a:gdLst/>
              <a:ahLst/>
              <a:cxnLst/>
              <a:rect l="l" t="t" r="r" b="b"/>
              <a:pathLst>
                <a:path w="2093" h="1418" extrusionOk="0">
                  <a:moveTo>
                    <a:pt x="268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1417"/>
                  </a:lnTo>
                  <a:lnTo>
                    <a:pt x="2093" y="1417"/>
                  </a:lnTo>
                  <a:lnTo>
                    <a:pt x="2093" y="267"/>
                  </a:lnTo>
                  <a:cubicBezTo>
                    <a:pt x="2093" y="120"/>
                    <a:pt x="1974" y="1"/>
                    <a:pt x="1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78"/>
            <p:cNvSpPr/>
            <p:nvPr/>
          </p:nvSpPr>
          <p:spPr>
            <a:xfrm>
              <a:off x="7828740" y="2054013"/>
              <a:ext cx="20869" cy="40817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268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1417"/>
                  </a:lnTo>
                  <a:lnTo>
                    <a:pt x="458" y="1417"/>
                  </a:lnTo>
                  <a:lnTo>
                    <a:pt x="458" y="267"/>
                  </a:lnTo>
                  <a:cubicBezTo>
                    <a:pt x="458" y="120"/>
                    <a:pt x="579" y="1"/>
                    <a:pt x="72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78"/>
            <p:cNvSpPr/>
            <p:nvPr/>
          </p:nvSpPr>
          <p:spPr>
            <a:xfrm>
              <a:off x="7718137" y="2186120"/>
              <a:ext cx="281345" cy="149883"/>
            </a:xfrm>
            <a:custGeom>
              <a:avLst/>
              <a:gdLst/>
              <a:ahLst/>
              <a:cxnLst/>
              <a:rect l="l" t="t" r="r" b="b"/>
              <a:pathLst>
                <a:path w="9774" h="5207" extrusionOk="0">
                  <a:moveTo>
                    <a:pt x="0" y="1"/>
                  </a:moveTo>
                  <a:lnTo>
                    <a:pt x="0" y="5207"/>
                  </a:lnTo>
                  <a:lnTo>
                    <a:pt x="9774" y="5207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78"/>
            <p:cNvSpPr/>
            <p:nvPr/>
          </p:nvSpPr>
          <p:spPr>
            <a:xfrm>
              <a:off x="7718137" y="2186120"/>
              <a:ext cx="281402" cy="149883"/>
            </a:xfrm>
            <a:custGeom>
              <a:avLst/>
              <a:gdLst/>
              <a:ahLst/>
              <a:cxnLst/>
              <a:rect l="l" t="t" r="r" b="b"/>
              <a:pathLst>
                <a:path w="9776" h="5207" extrusionOk="0">
                  <a:moveTo>
                    <a:pt x="0" y="1"/>
                  </a:moveTo>
                  <a:lnTo>
                    <a:pt x="0" y="5207"/>
                  </a:lnTo>
                  <a:lnTo>
                    <a:pt x="594" y="5207"/>
                  </a:lnTo>
                  <a:lnTo>
                    <a:pt x="594" y="568"/>
                  </a:lnTo>
                  <a:lnTo>
                    <a:pt x="9776" y="568"/>
                  </a:lnTo>
                  <a:lnTo>
                    <a:pt x="9776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78"/>
            <p:cNvSpPr/>
            <p:nvPr/>
          </p:nvSpPr>
          <p:spPr>
            <a:xfrm>
              <a:off x="7705960" y="2154166"/>
              <a:ext cx="305754" cy="31980"/>
            </a:xfrm>
            <a:custGeom>
              <a:avLst/>
              <a:gdLst/>
              <a:ahLst/>
              <a:cxnLst/>
              <a:rect l="l" t="t" r="r" b="b"/>
              <a:pathLst>
                <a:path w="10622" h="1111" extrusionOk="0">
                  <a:moveTo>
                    <a:pt x="555" y="0"/>
                  </a:moveTo>
                  <a:cubicBezTo>
                    <a:pt x="214" y="0"/>
                    <a:pt x="0" y="370"/>
                    <a:pt x="169" y="665"/>
                  </a:cubicBezTo>
                  <a:lnTo>
                    <a:pt x="423" y="1111"/>
                  </a:lnTo>
                  <a:lnTo>
                    <a:pt x="10197" y="1111"/>
                  </a:lnTo>
                  <a:lnTo>
                    <a:pt x="10453" y="665"/>
                  </a:lnTo>
                  <a:cubicBezTo>
                    <a:pt x="10622" y="370"/>
                    <a:pt x="10408" y="0"/>
                    <a:pt x="10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78"/>
            <p:cNvSpPr/>
            <p:nvPr/>
          </p:nvSpPr>
          <p:spPr>
            <a:xfrm>
              <a:off x="7705960" y="2154166"/>
              <a:ext cx="31347" cy="31980"/>
            </a:xfrm>
            <a:custGeom>
              <a:avLst/>
              <a:gdLst/>
              <a:ahLst/>
              <a:cxnLst/>
              <a:rect l="l" t="t" r="r" b="b"/>
              <a:pathLst>
                <a:path w="1089" h="1111" extrusionOk="0">
                  <a:moveTo>
                    <a:pt x="555" y="0"/>
                  </a:moveTo>
                  <a:cubicBezTo>
                    <a:pt x="214" y="0"/>
                    <a:pt x="0" y="370"/>
                    <a:pt x="169" y="665"/>
                  </a:cubicBezTo>
                  <a:lnTo>
                    <a:pt x="423" y="1111"/>
                  </a:lnTo>
                  <a:lnTo>
                    <a:pt x="957" y="1111"/>
                  </a:lnTo>
                  <a:lnTo>
                    <a:pt x="702" y="665"/>
                  </a:lnTo>
                  <a:cubicBezTo>
                    <a:pt x="534" y="370"/>
                    <a:pt x="747" y="0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78"/>
            <p:cNvSpPr/>
            <p:nvPr/>
          </p:nvSpPr>
          <p:spPr>
            <a:xfrm>
              <a:off x="7699914" y="2336047"/>
              <a:ext cx="80828" cy="35895"/>
            </a:xfrm>
            <a:custGeom>
              <a:avLst/>
              <a:gdLst/>
              <a:ahLst/>
              <a:cxnLst/>
              <a:rect l="l" t="t" r="r" b="b"/>
              <a:pathLst>
                <a:path w="2808" h="1247" extrusionOk="0">
                  <a:moveTo>
                    <a:pt x="223" y="0"/>
                  </a:moveTo>
                  <a:cubicBezTo>
                    <a:pt x="100" y="0"/>
                    <a:pt x="1" y="100"/>
                    <a:pt x="1" y="223"/>
                  </a:cubicBezTo>
                  <a:lnTo>
                    <a:pt x="1" y="1024"/>
                  </a:lnTo>
                  <a:cubicBezTo>
                    <a:pt x="1" y="1147"/>
                    <a:pt x="100" y="1246"/>
                    <a:pt x="223" y="1246"/>
                  </a:cubicBezTo>
                  <a:lnTo>
                    <a:pt x="2807" y="1246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78"/>
            <p:cNvSpPr/>
            <p:nvPr/>
          </p:nvSpPr>
          <p:spPr>
            <a:xfrm>
              <a:off x="7699914" y="2335990"/>
              <a:ext cx="19171" cy="35895"/>
            </a:xfrm>
            <a:custGeom>
              <a:avLst/>
              <a:gdLst/>
              <a:ahLst/>
              <a:cxnLst/>
              <a:rect l="l" t="t" r="r" b="b"/>
              <a:pathLst>
                <a:path w="666" h="1247" extrusionOk="0">
                  <a:moveTo>
                    <a:pt x="223" y="1"/>
                  </a:moveTo>
                  <a:cubicBezTo>
                    <a:pt x="100" y="1"/>
                    <a:pt x="1" y="100"/>
                    <a:pt x="1" y="223"/>
                  </a:cubicBezTo>
                  <a:lnTo>
                    <a:pt x="1" y="1024"/>
                  </a:lnTo>
                  <a:cubicBezTo>
                    <a:pt x="1" y="1147"/>
                    <a:pt x="100" y="1246"/>
                    <a:pt x="223" y="1246"/>
                  </a:cubicBezTo>
                  <a:lnTo>
                    <a:pt x="665" y="1246"/>
                  </a:lnTo>
                  <a:cubicBezTo>
                    <a:pt x="543" y="1246"/>
                    <a:pt x="443" y="1149"/>
                    <a:pt x="443" y="1024"/>
                  </a:cubicBezTo>
                  <a:lnTo>
                    <a:pt x="443" y="223"/>
                  </a:lnTo>
                  <a:cubicBezTo>
                    <a:pt x="443" y="100"/>
                    <a:pt x="543" y="1"/>
                    <a:pt x="66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78"/>
            <p:cNvSpPr/>
            <p:nvPr/>
          </p:nvSpPr>
          <p:spPr>
            <a:xfrm>
              <a:off x="7766932" y="2336047"/>
              <a:ext cx="13817" cy="35895"/>
            </a:xfrm>
            <a:custGeom>
              <a:avLst/>
              <a:gdLst/>
              <a:ahLst/>
              <a:cxnLst/>
              <a:rect l="l" t="t" r="r" b="b"/>
              <a:pathLst>
                <a:path w="480" h="1247" extrusionOk="0">
                  <a:moveTo>
                    <a:pt x="1" y="0"/>
                  </a:moveTo>
                  <a:lnTo>
                    <a:pt x="1" y="1246"/>
                  </a:lnTo>
                  <a:lnTo>
                    <a:pt x="479" y="1246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78"/>
            <p:cNvSpPr/>
            <p:nvPr/>
          </p:nvSpPr>
          <p:spPr>
            <a:xfrm>
              <a:off x="7937011" y="2335990"/>
              <a:ext cx="80828" cy="35895"/>
            </a:xfrm>
            <a:custGeom>
              <a:avLst/>
              <a:gdLst/>
              <a:ahLst/>
              <a:cxnLst/>
              <a:rect l="l" t="t" r="r" b="b"/>
              <a:pathLst>
                <a:path w="2808" h="1247" extrusionOk="0">
                  <a:moveTo>
                    <a:pt x="1" y="1"/>
                  </a:moveTo>
                  <a:lnTo>
                    <a:pt x="1" y="1246"/>
                  </a:lnTo>
                  <a:lnTo>
                    <a:pt x="2585" y="1246"/>
                  </a:lnTo>
                  <a:cubicBezTo>
                    <a:pt x="2706" y="1246"/>
                    <a:pt x="2807" y="1147"/>
                    <a:pt x="2807" y="1024"/>
                  </a:cubicBezTo>
                  <a:lnTo>
                    <a:pt x="2807" y="223"/>
                  </a:lnTo>
                  <a:cubicBezTo>
                    <a:pt x="2807" y="100"/>
                    <a:pt x="2706" y="1"/>
                    <a:pt x="2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78"/>
            <p:cNvSpPr/>
            <p:nvPr/>
          </p:nvSpPr>
          <p:spPr>
            <a:xfrm>
              <a:off x="7937011" y="2336047"/>
              <a:ext cx="13788" cy="35895"/>
            </a:xfrm>
            <a:custGeom>
              <a:avLst/>
              <a:gdLst/>
              <a:ahLst/>
              <a:cxnLst/>
              <a:rect l="l" t="t" r="r" b="b"/>
              <a:pathLst>
                <a:path w="479" h="1247" extrusionOk="0">
                  <a:moveTo>
                    <a:pt x="1" y="0"/>
                  </a:moveTo>
                  <a:lnTo>
                    <a:pt x="1" y="1246"/>
                  </a:lnTo>
                  <a:lnTo>
                    <a:pt x="479" y="1246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78"/>
            <p:cNvSpPr/>
            <p:nvPr/>
          </p:nvSpPr>
          <p:spPr>
            <a:xfrm>
              <a:off x="7780722" y="2218046"/>
              <a:ext cx="156303" cy="153827"/>
            </a:xfrm>
            <a:custGeom>
              <a:avLst/>
              <a:gdLst/>
              <a:ahLst/>
              <a:cxnLst/>
              <a:rect l="l" t="t" r="r" b="b"/>
              <a:pathLst>
                <a:path w="5430" h="5344" extrusionOk="0">
                  <a:moveTo>
                    <a:pt x="1473" y="1"/>
                  </a:moveTo>
                  <a:cubicBezTo>
                    <a:pt x="659" y="1"/>
                    <a:pt x="0" y="660"/>
                    <a:pt x="0" y="1474"/>
                  </a:cubicBezTo>
                  <a:lnTo>
                    <a:pt x="0" y="5343"/>
                  </a:lnTo>
                  <a:lnTo>
                    <a:pt x="5430" y="5343"/>
                  </a:lnTo>
                  <a:lnTo>
                    <a:pt x="5428" y="1474"/>
                  </a:lnTo>
                  <a:cubicBezTo>
                    <a:pt x="5428" y="660"/>
                    <a:pt x="4767" y="1"/>
                    <a:pt x="3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78"/>
            <p:cNvSpPr/>
            <p:nvPr/>
          </p:nvSpPr>
          <p:spPr>
            <a:xfrm>
              <a:off x="7780722" y="2218046"/>
              <a:ext cx="54087" cy="153827"/>
            </a:xfrm>
            <a:custGeom>
              <a:avLst/>
              <a:gdLst/>
              <a:ahLst/>
              <a:cxnLst/>
              <a:rect l="l" t="t" r="r" b="b"/>
              <a:pathLst>
                <a:path w="1879" h="5344" extrusionOk="0">
                  <a:moveTo>
                    <a:pt x="1473" y="1"/>
                  </a:moveTo>
                  <a:cubicBezTo>
                    <a:pt x="659" y="1"/>
                    <a:pt x="0" y="660"/>
                    <a:pt x="0" y="1474"/>
                  </a:cubicBezTo>
                  <a:lnTo>
                    <a:pt x="0" y="5343"/>
                  </a:lnTo>
                  <a:lnTo>
                    <a:pt x="407" y="5343"/>
                  </a:lnTo>
                  <a:lnTo>
                    <a:pt x="407" y="1474"/>
                  </a:lnTo>
                  <a:cubicBezTo>
                    <a:pt x="407" y="660"/>
                    <a:pt x="1066" y="1"/>
                    <a:pt x="1879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78"/>
            <p:cNvSpPr/>
            <p:nvPr/>
          </p:nvSpPr>
          <p:spPr>
            <a:xfrm>
              <a:off x="7804040" y="2241393"/>
              <a:ext cx="109498" cy="130482"/>
            </a:xfrm>
            <a:custGeom>
              <a:avLst/>
              <a:gdLst/>
              <a:ahLst/>
              <a:cxnLst/>
              <a:rect l="l" t="t" r="r" b="b"/>
              <a:pathLst>
                <a:path w="3804" h="4533" extrusionOk="0">
                  <a:moveTo>
                    <a:pt x="695" y="0"/>
                  </a:moveTo>
                  <a:cubicBezTo>
                    <a:pt x="312" y="0"/>
                    <a:pt x="1" y="311"/>
                    <a:pt x="1" y="697"/>
                  </a:cubicBezTo>
                  <a:lnTo>
                    <a:pt x="1" y="4532"/>
                  </a:lnTo>
                  <a:lnTo>
                    <a:pt x="3804" y="4532"/>
                  </a:lnTo>
                  <a:lnTo>
                    <a:pt x="3804" y="697"/>
                  </a:lnTo>
                  <a:cubicBezTo>
                    <a:pt x="3804" y="311"/>
                    <a:pt x="3493" y="0"/>
                    <a:pt x="3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78"/>
            <p:cNvSpPr/>
            <p:nvPr/>
          </p:nvSpPr>
          <p:spPr>
            <a:xfrm>
              <a:off x="7822982" y="2345806"/>
              <a:ext cx="71646" cy="26079"/>
            </a:xfrm>
            <a:custGeom>
              <a:avLst/>
              <a:gdLst/>
              <a:ahLst/>
              <a:cxnLst/>
              <a:rect l="l" t="t" r="r" b="b"/>
              <a:pathLst>
                <a:path w="2489" h="906" extrusionOk="0">
                  <a:moveTo>
                    <a:pt x="331" y="1"/>
                  </a:moveTo>
                  <a:cubicBezTo>
                    <a:pt x="148" y="1"/>
                    <a:pt x="0" y="150"/>
                    <a:pt x="0" y="333"/>
                  </a:cubicBezTo>
                  <a:lnTo>
                    <a:pt x="0" y="905"/>
                  </a:lnTo>
                  <a:lnTo>
                    <a:pt x="2488" y="905"/>
                  </a:lnTo>
                  <a:lnTo>
                    <a:pt x="2488" y="333"/>
                  </a:lnTo>
                  <a:cubicBezTo>
                    <a:pt x="2488" y="148"/>
                    <a:pt x="2343" y="1"/>
                    <a:pt x="2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78"/>
            <p:cNvSpPr/>
            <p:nvPr/>
          </p:nvSpPr>
          <p:spPr>
            <a:xfrm>
              <a:off x="7823011" y="2345921"/>
              <a:ext cx="21013" cy="26079"/>
            </a:xfrm>
            <a:custGeom>
              <a:avLst/>
              <a:gdLst/>
              <a:ahLst/>
              <a:cxnLst/>
              <a:rect l="l" t="t" r="r" b="b"/>
              <a:pathLst>
                <a:path w="730" h="906" extrusionOk="0">
                  <a:moveTo>
                    <a:pt x="333" y="0"/>
                  </a:moveTo>
                  <a:cubicBezTo>
                    <a:pt x="150" y="0"/>
                    <a:pt x="1" y="146"/>
                    <a:pt x="1" y="331"/>
                  </a:cubicBezTo>
                  <a:lnTo>
                    <a:pt x="1" y="905"/>
                  </a:lnTo>
                  <a:lnTo>
                    <a:pt x="408" y="905"/>
                  </a:lnTo>
                  <a:lnTo>
                    <a:pt x="408" y="324"/>
                  </a:lnTo>
                  <a:cubicBezTo>
                    <a:pt x="408" y="144"/>
                    <a:pt x="552" y="0"/>
                    <a:pt x="73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78"/>
            <p:cNvSpPr/>
            <p:nvPr/>
          </p:nvSpPr>
          <p:spPr>
            <a:xfrm>
              <a:off x="7826552" y="2276140"/>
              <a:ext cx="64709" cy="69804"/>
            </a:xfrm>
            <a:custGeom>
              <a:avLst/>
              <a:gdLst/>
              <a:ahLst/>
              <a:cxnLst/>
              <a:rect l="l" t="t" r="r" b="b"/>
              <a:pathLst>
                <a:path w="2248" h="2425" extrusionOk="0">
                  <a:moveTo>
                    <a:pt x="1122" y="1"/>
                  </a:moveTo>
                  <a:cubicBezTo>
                    <a:pt x="1034" y="1"/>
                    <a:pt x="945" y="53"/>
                    <a:pt x="914" y="157"/>
                  </a:cubicBezTo>
                  <a:lnTo>
                    <a:pt x="729" y="773"/>
                  </a:lnTo>
                  <a:cubicBezTo>
                    <a:pt x="705" y="853"/>
                    <a:pt x="635" y="896"/>
                    <a:pt x="564" y="896"/>
                  </a:cubicBezTo>
                  <a:cubicBezTo>
                    <a:pt x="509" y="896"/>
                    <a:pt x="454" y="870"/>
                    <a:pt x="420" y="816"/>
                  </a:cubicBezTo>
                  <a:lnTo>
                    <a:pt x="415" y="805"/>
                  </a:lnTo>
                  <a:cubicBezTo>
                    <a:pt x="369" y="732"/>
                    <a:pt x="298" y="699"/>
                    <a:pt x="227" y="699"/>
                  </a:cubicBezTo>
                  <a:cubicBezTo>
                    <a:pt x="113" y="699"/>
                    <a:pt x="1" y="784"/>
                    <a:pt x="1" y="923"/>
                  </a:cubicBezTo>
                  <a:lnTo>
                    <a:pt x="1" y="1170"/>
                  </a:lnTo>
                  <a:cubicBezTo>
                    <a:pt x="1" y="1436"/>
                    <a:pt x="81" y="1697"/>
                    <a:pt x="230" y="1918"/>
                  </a:cubicBezTo>
                  <a:lnTo>
                    <a:pt x="569" y="2424"/>
                  </a:lnTo>
                  <a:lnTo>
                    <a:pt x="1678" y="2424"/>
                  </a:lnTo>
                  <a:lnTo>
                    <a:pt x="2018" y="1918"/>
                  </a:lnTo>
                  <a:cubicBezTo>
                    <a:pt x="2167" y="1696"/>
                    <a:pt x="2247" y="1436"/>
                    <a:pt x="2247" y="1170"/>
                  </a:cubicBezTo>
                  <a:lnTo>
                    <a:pt x="2247" y="923"/>
                  </a:lnTo>
                  <a:cubicBezTo>
                    <a:pt x="2247" y="784"/>
                    <a:pt x="2135" y="699"/>
                    <a:pt x="2021" y="699"/>
                  </a:cubicBezTo>
                  <a:cubicBezTo>
                    <a:pt x="1951" y="699"/>
                    <a:pt x="1879" y="732"/>
                    <a:pt x="1833" y="805"/>
                  </a:cubicBezTo>
                  <a:lnTo>
                    <a:pt x="1826" y="816"/>
                  </a:lnTo>
                  <a:cubicBezTo>
                    <a:pt x="1792" y="870"/>
                    <a:pt x="1736" y="896"/>
                    <a:pt x="1680" y="896"/>
                  </a:cubicBezTo>
                  <a:cubicBezTo>
                    <a:pt x="1608" y="896"/>
                    <a:pt x="1537" y="853"/>
                    <a:pt x="1513" y="773"/>
                  </a:cubicBezTo>
                  <a:lnTo>
                    <a:pt x="1330" y="157"/>
                  </a:lnTo>
                  <a:cubicBezTo>
                    <a:pt x="1299" y="53"/>
                    <a:pt x="1210" y="1"/>
                    <a:pt x="1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78"/>
            <p:cNvSpPr/>
            <p:nvPr/>
          </p:nvSpPr>
          <p:spPr>
            <a:xfrm>
              <a:off x="7826552" y="2296234"/>
              <a:ext cx="26828" cy="49712"/>
            </a:xfrm>
            <a:custGeom>
              <a:avLst/>
              <a:gdLst/>
              <a:ahLst/>
              <a:cxnLst/>
              <a:rect l="l" t="t" r="r" b="b"/>
              <a:pathLst>
                <a:path w="932" h="1727" extrusionOk="0">
                  <a:moveTo>
                    <a:pt x="226" y="1"/>
                  </a:moveTo>
                  <a:cubicBezTo>
                    <a:pt x="113" y="1"/>
                    <a:pt x="1" y="85"/>
                    <a:pt x="1" y="225"/>
                  </a:cubicBezTo>
                  <a:lnTo>
                    <a:pt x="1" y="472"/>
                  </a:lnTo>
                  <a:cubicBezTo>
                    <a:pt x="1" y="738"/>
                    <a:pt x="81" y="999"/>
                    <a:pt x="230" y="1220"/>
                  </a:cubicBezTo>
                  <a:lnTo>
                    <a:pt x="569" y="1726"/>
                  </a:lnTo>
                  <a:lnTo>
                    <a:pt x="932" y="1726"/>
                  </a:lnTo>
                  <a:lnTo>
                    <a:pt x="592" y="1220"/>
                  </a:lnTo>
                  <a:cubicBezTo>
                    <a:pt x="443" y="998"/>
                    <a:pt x="363" y="738"/>
                    <a:pt x="363" y="472"/>
                  </a:cubicBezTo>
                  <a:lnTo>
                    <a:pt x="363" y="225"/>
                  </a:lnTo>
                  <a:cubicBezTo>
                    <a:pt x="363" y="173"/>
                    <a:pt x="379" y="129"/>
                    <a:pt x="406" y="93"/>
                  </a:cubicBezTo>
                  <a:cubicBezTo>
                    <a:pt x="360" y="30"/>
                    <a:pt x="293" y="1"/>
                    <a:pt x="226" y="1"/>
                  </a:cubicBezTo>
                  <a:close/>
                </a:path>
              </a:pathLst>
            </a:custGeom>
            <a:solidFill>
              <a:srgbClr val="FFC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78"/>
            <p:cNvSpPr/>
            <p:nvPr/>
          </p:nvSpPr>
          <p:spPr>
            <a:xfrm>
              <a:off x="7851166" y="2321567"/>
              <a:ext cx="15314" cy="24381"/>
            </a:xfrm>
            <a:custGeom>
              <a:avLst/>
              <a:gdLst/>
              <a:ahLst/>
              <a:cxnLst/>
              <a:rect l="l" t="t" r="r" b="b"/>
              <a:pathLst>
                <a:path w="532" h="847" extrusionOk="0">
                  <a:moveTo>
                    <a:pt x="266" y="1"/>
                  </a:moveTo>
                  <a:cubicBezTo>
                    <a:pt x="184" y="1"/>
                    <a:pt x="103" y="44"/>
                    <a:pt x="63" y="130"/>
                  </a:cubicBezTo>
                  <a:cubicBezTo>
                    <a:pt x="24" y="219"/>
                    <a:pt x="0" y="317"/>
                    <a:pt x="0" y="415"/>
                  </a:cubicBezTo>
                  <a:lnTo>
                    <a:pt x="0" y="846"/>
                  </a:lnTo>
                  <a:lnTo>
                    <a:pt x="532" y="846"/>
                  </a:lnTo>
                  <a:lnTo>
                    <a:pt x="532" y="415"/>
                  </a:lnTo>
                  <a:cubicBezTo>
                    <a:pt x="532" y="317"/>
                    <a:pt x="512" y="219"/>
                    <a:pt x="470" y="130"/>
                  </a:cubicBezTo>
                  <a:cubicBezTo>
                    <a:pt x="430" y="44"/>
                    <a:pt x="348" y="1"/>
                    <a:pt x="2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78"/>
            <p:cNvSpPr/>
            <p:nvPr/>
          </p:nvSpPr>
          <p:spPr>
            <a:xfrm>
              <a:off x="7703455" y="2049205"/>
              <a:ext cx="310677" cy="241909"/>
            </a:xfrm>
            <a:custGeom>
              <a:avLst/>
              <a:gdLst/>
              <a:ahLst/>
              <a:cxnLst/>
              <a:rect l="l" t="t" r="r" b="b"/>
              <a:pathLst>
                <a:path w="10793" h="8404" extrusionOk="0">
                  <a:moveTo>
                    <a:pt x="6178" y="335"/>
                  </a:moveTo>
                  <a:cubicBezTo>
                    <a:pt x="6233" y="335"/>
                    <a:pt x="6278" y="379"/>
                    <a:pt x="6278" y="434"/>
                  </a:cubicBezTo>
                  <a:lnTo>
                    <a:pt x="6278" y="710"/>
                  </a:lnTo>
                  <a:lnTo>
                    <a:pt x="4518" y="710"/>
                  </a:lnTo>
                  <a:lnTo>
                    <a:pt x="4518" y="434"/>
                  </a:lnTo>
                  <a:cubicBezTo>
                    <a:pt x="4518" y="379"/>
                    <a:pt x="4563" y="335"/>
                    <a:pt x="4620" y="335"/>
                  </a:cubicBezTo>
                  <a:close/>
                  <a:moveTo>
                    <a:pt x="6278" y="1042"/>
                  </a:moveTo>
                  <a:lnTo>
                    <a:pt x="6278" y="1419"/>
                  </a:lnTo>
                  <a:lnTo>
                    <a:pt x="4518" y="1419"/>
                  </a:lnTo>
                  <a:lnTo>
                    <a:pt x="4518" y="1042"/>
                  </a:lnTo>
                  <a:close/>
                  <a:moveTo>
                    <a:pt x="7015" y="1751"/>
                  </a:moveTo>
                  <a:cubicBezTo>
                    <a:pt x="7072" y="1751"/>
                    <a:pt x="7117" y="1796"/>
                    <a:pt x="7117" y="1851"/>
                  </a:cubicBezTo>
                  <a:lnTo>
                    <a:pt x="7117" y="2231"/>
                  </a:lnTo>
                  <a:lnTo>
                    <a:pt x="3681" y="2231"/>
                  </a:lnTo>
                  <a:lnTo>
                    <a:pt x="3681" y="1851"/>
                  </a:lnTo>
                  <a:cubicBezTo>
                    <a:pt x="3681" y="1796"/>
                    <a:pt x="3726" y="1751"/>
                    <a:pt x="3781" y="1751"/>
                  </a:cubicBezTo>
                  <a:close/>
                  <a:moveTo>
                    <a:pt x="7227" y="2565"/>
                  </a:moveTo>
                  <a:lnTo>
                    <a:pt x="8510" y="3481"/>
                  </a:lnTo>
                  <a:lnTo>
                    <a:pt x="3676" y="3481"/>
                  </a:lnTo>
                  <a:cubicBezTo>
                    <a:pt x="3585" y="3481"/>
                    <a:pt x="3511" y="3555"/>
                    <a:pt x="3511" y="3646"/>
                  </a:cubicBezTo>
                  <a:cubicBezTo>
                    <a:pt x="3511" y="3738"/>
                    <a:pt x="3585" y="3813"/>
                    <a:pt x="3676" y="3813"/>
                  </a:cubicBezTo>
                  <a:lnTo>
                    <a:pt x="10152" y="3813"/>
                  </a:lnTo>
                  <a:cubicBezTo>
                    <a:pt x="10252" y="3813"/>
                    <a:pt x="10341" y="3865"/>
                    <a:pt x="10392" y="3952"/>
                  </a:cubicBezTo>
                  <a:cubicBezTo>
                    <a:pt x="10444" y="4037"/>
                    <a:pt x="10444" y="4142"/>
                    <a:pt x="10392" y="4229"/>
                  </a:cubicBezTo>
                  <a:lnTo>
                    <a:pt x="10186" y="4592"/>
                  </a:lnTo>
                  <a:lnTo>
                    <a:pt x="606" y="4592"/>
                  </a:lnTo>
                  <a:lnTo>
                    <a:pt x="400" y="4229"/>
                  </a:lnTo>
                  <a:cubicBezTo>
                    <a:pt x="350" y="4142"/>
                    <a:pt x="350" y="4037"/>
                    <a:pt x="402" y="3952"/>
                  </a:cubicBezTo>
                  <a:cubicBezTo>
                    <a:pt x="453" y="3865"/>
                    <a:pt x="542" y="3813"/>
                    <a:pt x="642" y="3813"/>
                  </a:cubicBezTo>
                  <a:lnTo>
                    <a:pt x="2926" y="3813"/>
                  </a:lnTo>
                  <a:cubicBezTo>
                    <a:pt x="3016" y="3813"/>
                    <a:pt x="3093" y="3738"/>
                    <a:pt x="3093" y="3646"/>
                  </a:cubicBezTo>
                  <a:cubicBezTo>
                    <a:pt x="3093" y="3555"/>
                    <a:pt x="3016" y="3481"/>
                    <a:pt x="2926" y="3481"/>
                  </a:cubicBezTo>
                  <a:lnTo>
                    <a:pt x="2281" y="3481"/>
                  </a:lnTo>
                  <a:lnTo>
                    <a:pt x="3566" y="2565"/>
                  </a:lnTo>
                  <a:close/>
                  <a:moveTo>
                    <a:pt x="4616" y="1"/>
                  </a:moveTo>
                  <a:cubicBezTo>
                    <a:pt x="4376" y="1"/>
                    <a:pt x="4182" y="194"/>
                    <a:pt x="4182" y="434"/>
                  </a:cubicBezTo>
                  <a:lnTo>
                    <a:pt x="4182" y="1419"/>
                  </a:lnTo>
                  <a:lnTo>
                    <a:pt x="3779" y="1419"/>
                  </a:lnTo>
                  <a:cubicBezTo>
                    <a:pt x="3539" y="1419"/>
                    <a:pt x="3345" y="1611"/>
                    <a:pt x="3345" y="1851"/>
                  </a:cubicBezTo>
                  <a:lnTo>
                    <a:pt x="3345" y="2311"/>
                  </a:lnTo>
                  <a:lnTo>
                    <a:pt x="1707" y="3481"/>
                  </a:lnTo>
                  <a:lnTo>
                    <a:pt x="640" y="3481"/>
                  </a:lnTo>
                  <a:cubicBezTo>
                    <a:pt x="420" y="3481"/>
                    <a:pt x="222" y="3593"/>
                    <a:pt x="110" y="3785"/>
                  </a:cubicBezTo>
                  <a:cubicBezTo>
                    <a:pt x="0" y="3975"/>
                    <a:pt x="0" y="4202"/>
                    <a:pt x="109" y="4392"/>
                  </a:cubicBezTo>
                  <a:lnTo>
                    <a:pt x="345" y="4801"/>
                  </a:lnTo>
                  <a:lnTo>
                    <a:pt x="345" y="8237"/>
                  </a:lnTo>
                  <a:cubicBezTo>
                    <a:pt x="345" y="8327"/>
                    <a:pt x="420" y="8404"/>
                    <a:pt x="510" y="8404"/>
                  </a:cubicBezTo>
                  <a:cubicBezTo>
                    <a:pt x="603" y="8404"/>
                    <a:pt x="677" y="8327"/>
                    <a:pt x="677" y="8237"/>
                  </a:cubicBezTo>
                  <a:lnTo>
                    <a:pt x="677" y="4924"/>
                  </a:lnTo>
                  <a:lnTo>
                    <a:pt x="10117" y="4924"/>
                  </a:lnTo>
                  <a:lnTo>
                    <a:pt x="10117" y="5928"/>
                  </a:lnTo>
                  <a:cubicBezTo>
                    <a:pt x="10117" y="6019"/>
                    <a:pt x="10193" y="6095"/>
                    <a:pt x="10284" y="6095"/>
                  </a:cubicBezTo>
                  <a:cubicBezTo>
                    <a:pt x="10375" y="6095"/>
                    <a:pt x="10451" y="6019"/>
                    <a:pt x="10451" y="5928"/>
                  </a:cubicBezTo>
                  <a:lnTo>
                    <a:pt x="10451" y="4801"/>
                  </a:lnTo>
                  <a:lnTo>
                    <a:pt x="10684" y="4392"/>
                  </a:lnTo>
                  <a:cubicBezTo>
                    <a:pt x="10792" y="4202"/>
                    <a:pt x="10792" y="3973"/>
                    <a:pt x="10682" y="3785"/>
                  </a:cubicBezTo>
                  <a:cubicBezTo>
                    <a:pt x="10570" y="3593"/>
                    <a:pt x="10373" y="3481"/>
                    <a:pt x="10152" y="3481"/>
                  </a:cubicBezTo>
                  <a:lnTo>
                    <a:pt x="9086" y="3481"/>
                  </a:lnTo>
                  <a:lnTo>
                    <a:pt x="7447" y="2311"/>
                  </a:lnTo>
                  <a:lnTo>
                    <a:pt x="7447" y="1851"/>
                  </a:lnTo>
                  <a:cubicBezTo>
                    <a:pt x="7447" y="1611"/>
                    <a:pt x="7254" y="1419"/>
                    <a:pt x="7014" y="1419"/>
                  </a:cubicBezTo>
                  <a:lnTo>
                    <a:pt x="6610" y="1419"/>
                  </a:lnTo>
                  <a:lnTo>
                    <a:pt x="6610" y="434"/>
                  </a:lnTo>
                  <a:cubicBezTo>
                    <a:pt x="6610" y="194"/>
                    <a:pt x="6416" y="1"/>
                    <a:pt x="6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78"/>
            <p:cNvSpPr/>
            <p:nvPr/>
          </p:nvSpPr>
          <p:spPr>
            <a:xfrm>
              <a:off x="7695222" y="2213238"/>
              <a:ext cx="327458" cy="163499"/>
            </a:xfrm>
            <a:custGeom>
              <a:avLst/>
              <a:gdLst/>
              <a:ahLst/>
              <a:cxnLst/>
              <a:rect l="l" t="t" r="r" b="b"/>
              <a:pathLst>
                <a:path w="11376" h="5680" extrusionOk="0">
                  <a:moveTo>
                    <a:pt x="5684" y="2352"/>
                  </a:moveTo>
                  <a:cubicBezTo>
                    <a:pt x="5709" y="2352"/>
                    <a:pt x="5725" y="2363"/>
                    <a:pt x="5734" y="2388"/>
                  </a:cubicBezTo>
                  <a:lnTo>
                    <a:pt x="5917" y="3004"/>
                  </a:lnTo>
                  <a:cubicBezTo>
                    <a:pt x="5956" y="3134"/>
                    <a:pt x="6064" y="3225"/>
                    <a:pt x="6198" y="3243"/>
                  </a:cubicBezTo>
                  <a:cubicBezTo>
                    <a:pt x="6213" y="3245"/>
                    <a:pt x="6228" y="3246"/>
                    <a:pt x="6244" y="3246"/>
                  </a:cubicBezTo>
                  <a:cubicBezTo>
                    <a:pt x="6359" y="3246"/>
                    <a:pt x="6465" y="3187"/>
                    <a:pt x="6528" y="3088"/>
                  </a:cubicBezTo>
                  <a:lnTo>
                    <a:pt x="6535" y="3076"/>
                  </a:lnTo>
                  <a:cubicBezTo>
                    <a:pt x="6548" y="3056"/>
                    <a:pt x="6564" y="3050"/>
                    <a:pt x="6580" y="3050"/>
                  </a:cubicBezTo>
                  <a:cubicBezTo>
                    <a:pt x="6587" y="3050"/>
                    <a:pt x="6593" y="3051"/>
                    <a:pt x="6599" y="3052"/>
                  </a:cubicBezTo>
                  <a:cubicBezTo>
                    <a:pt x="6617" y="3056"/>
                    <a:pt x="6640" y="3072"/>
                    <a:pt x="6640" y="3106"/>
                  </a:cubicBezTo>
                  <a:lnTo>
                    <a:pt x="6640" y="3351"/>
                  </a:lnTo>
                  <a:cubicBezTo>
                    <a:pt x="6640" y="3587"/>
                    <a:pt x="6571" y="3813"/>
                    <a:pt x="6439" y="4009"/>
                  </a:cubicBezTo>
                  <a:lnTo>
                    <a:pt x="6148" y="4441"/>
                  </a:lnTo>
                  <a:lnTo>
                    <a:pt x="6116" y="4441"/>
                  </a:lnTo>
                  <a:lnTo>
                    <a:pt x="6116" y="4176"/>
                  </a:lnTo>
                  <a:cubicBezTo>
                    <a:pt x="6116" y="4053"/>
                    <a:pt x="6089" y="3934"/>
                    <a:pt x="6038" y="3822"/>
                  </a:cubicBezTo>
                  <a:cubicBezTo>
                    <a:pt x="5974" y="3682"/>
                    <a:pt x="5837" y="3593"/>
                    <a:pt x="5682" y="3593"/>
                  </a:cubicBezTo>
                  <a:cubicBezTo>
                    <a:pt x="5526" y="3593"/>
                    <a:pt x="5391" y="3680"/>
                    <a:pt x="5327" y="3822"/>
                  </a:cubicBezTo>
                  <a:cubicBezTo>
                    <a:pt x="5275" y="3934"/>
                    <a:pt x="5249" y="4053"/>
                    <a:pt x="5249" y="4176"/>
                  </a:cubicBezTo>
                  <a:lnTo>
                    <a:pt x="5249" y="4441"/>
                  </a:lnTo>
                  <a:lnTo>
                    <a:pt x="5215" y="4441"/>
                  </a:lnTo>
                  <a:lnTo>
                    <a:pt x="4929" y="4009"/>
                  </a:lnTo>
                  <a:cubicBezTo>
                    <a:pt x="4799" y="3813"/>
                    <a:pt x="4730" y="3587"/>
                    <a:pt x="4730" y="3351"/>
                  </a:cubicBezTo>
                  <a:lnTo>
                    <a:pt x="4730" y="3106"/>
                  </a:lnTo>
                  <a:cubicBezTo>
                    <a:pt x="4730" y="3070"/>
                    <a:pt x="4751" y="3056"/>
                    <a:pt x="4769" y="3052"/>
                  </a:cubicBezTo>
                  <a:cubicBezTo>
                    <a:pt x="4774" y="3051"/>
                    <a:pt x="4780" y="3050"/>
                    <a:pt x="4787" y="3050"/>
                  </a:cubicBezTo>
                  <a:cubicBezTo>
                    <a:pt x="4802" y="3050"/>
                    <a:pt x="4819" y="3056"/>
                    <a:pt x="4833" y="3076"/>
                  </a:cubicBezTo>
                  <a:lnTo>
                    <a:pt x="4840" y="3088"/>
                  </a:lnTo>
                  <a:cubicBezTo>
                    <a:pt x="4902" y="3188"/>
                    <a:pt x="5006" y="3246"/>
                    <a:pt x="5121" y="3246"/>
                  </a:cubicBezTo>
                  <a:cubicBezTo>
                    <a:pt x="5137" y="3246"/>
                    <a:pt x="5154" y="3245"/>
                    <a:pt x="5170" y="3243"/>
                  </a:cubicBezTo>
                  <a:cubicBezTo>
                    <a:pt x="5304" y="3225"/>
                    <a:pt x="5410" y="3134"/>
                    <a:pt x="5451" y="3004"/>
                  </a:cubicBezTo>
                  <a:lnTo>
                    <a:pt x="5636" y="2388"/>
                  </a:lnTo>
                  <a:cubicBezTo>
                    <a:pt x="5641" y="2363"/>
                    <a:pt x="5657" y="2352"/>
                    <a:pt x="5684" y="2352"/>
                  </a:cubicBezTo>
                  <a:close/>
                  <a:moveTo>
                    <a:pt x="5682" y="3932"/>
                  </a:moveTo>
                  <a:cubicBezTo>
                    <a:pt x="5696" y="3932"/>
                    <a:pt x="5720" y="3936"/>
                    <a:pt x="5734" y="3964"/>
                  </a:cubicBezTo>
                  <a:cubicBezTo>
                    <a:pt x="5764" y="4032"/>
                    <a:pt x="5780" y="4105"/>
                    <a:pt x="5780" y="4178"/>
                  </a:cubicBezTo>
                  <a:lnTo>
                    <a:pt x="5782" y="4442"/>
                  </a:lnTo>
                  <a:lnTo>
                    <a:pt x="5584" y="4442"/>
                  </a:lnTo>
                  <a:lnTo>
                    <a:pt x="5584" y="4178"/>
                  </a:lnTo>
                  <a:cubicBezTo>
                    <a:pt x="5584" y="4103"/>
                    <a:pt x="5600" y="4032"/>
                    <a:pt x="5631" y="3964"/>
                  </a:cubicBezTo>
                  <a:cubicBezTo>
                    <a:pt x="5645" y="3936"/>
                    <a:pt x="5670" y="3932"/>
                    <a:pt x="5682" y="3932"/>
                  </a:cubicBezTo>
                  <a:close/>
                  <a:moveTo>
                    <a:pt x="2803" y="4432"/>
                  </a:moveTo>
                  <a:lnTo>
                    <a:pt x="2803" y="5343"/>
                  </a:lnTo>
                  <a:lnTo>
                    <a:pt x="386" y="5343"/>
                  </a:lnTo>
                  <a:cubicBezTo>
                    <a:pt x="356" y="5343"/>
                    <a:pt x="331" y="5320"/>
                    <a:pt x="331" y="5288"/>
                  </a:cubicBezTo>
                  <a:lnTo>
                    <a:pt x="331" y="4487"/>
                  </a:lnTo>
                  <a:cubicBezTo>
                    <a:pt x="331" y="4455"/>
                    <a:pt x="356" y="4432"/>
                    <a:pt x="386" y="4432"/>
                  </a:cubicBezTo>
                  <a:close/>
                  <a:moveTo>
                    <a:pt x="6599" y="4773"/>
                  </a:moveTo>
                  <a:cubicBezTo>
                    <a:pt x="6690" y="4773"/>
                    <a:pt x="6761" y="4846"/>
                    <a:pt x="6761" y="4938"/>
                  </a:cubicBezTo>
                  <a:lnTo>
                    <a:pt x="6761" y="5343"/>
                  </a:lnTo>
                  <a:lnTo>
                    <a:pt x="4607" y="5343"/>
                  </a:lnTo>
                  <a:lnTo>
                    <a:pt x="4607" y="4938"/>
                  </a:lnTo>
                  <a:cubicBezTo>
                    <a:pt x="4607" y="4846"/>
                    <a:pt x="4680" y="4773"/>
                    <a:pt x="4772" y="4773"/>
                  </a:cubicBezTo>
                  <a:close/>
                  <a:moveTo>
                    <a:pt x="6891" y="1145"/>
                  </a:moveTo>
                  <a:cubicBezTo>
                    <a:pt x="7182" y="1145"/>
                    <a:pt x="7420" y="1384"/>
                    <a:pt x="7420" y="1675"/>
                  </a:cubicBezTo>
                  <a:lnTo>
                    <a:pt x="7420" y="5343"/>
                  </a:lnTo>
                  <a:lnTo>
                    <a:pt x="7093" y="5343"/>
                  </a:lnTo>
                  <a:lnTo>
                    <a:pt x="7093" y="4938"/>
                  </a:lnTo>
                  <a:cubicBezTo>
                    <a:pt x="7093" y="4664"/>
                    <a:pt x="6871" y="4441"/>
                    <a:pt x="6598" y="4441"/>
                  </a:cubicBezTo>
                  <a:lnTo>
                    <a:pt x="6551" y="4441"/>
                  </a:lnTo>
                  <a:lnTo>
                    <a:pt x="6715" y="4194"/>
                  </a:lnTo>
                  <a:cubicBezTo>
                    <a:pt x="6884" y="3943"/>
                    <a:pt x="6971" y="3651"/>
                    <a:pt x="6971" y="3351"/>
                  </a:cubicBezTo>
                  <a:lnTo>
                    <a:pt x="6971" y="3104"/>
                  </a:lnTo>
                  <a:cubicBezTo>
                    <a:pt x="6971" y="2930"/>
                    <a:pt x="6857" y="2779"/>
                    <a:pt x="6688" y="2729"/>
                  </a:cubicBezTo>
                  <a:cubicBezTo>
                    <a:pt x="6652" y="2719"/>
                    <a:pt x="6616" y="2714"/>
                    <a:pt x="6580" y="2714"/>
                  </a:cubicBezTo>
                  <a:cubicBezTo>
                    <a:pt x="6448" y="2714"/>
                    <a:pt x="6325" y="2781"/>
                    <a:pt x="6251" y="2898"/>
                  </a:cubicBezTo>
                  <a:lnTo>
                    <a:pt x="6244" y="2909"/>
                  </a:lnTo>
                  <a:cubicBezTo>
                    <a:pt x="6244" y="2912"/>
                    <a:pt x="6242" y="2912"/>
                    <a:pt x="6242" y="2912"/>
                  </a:cubicBezTo>
                  <a:lnTo>
                    <a:pt x="6235" y="2912"/>
                  </a:lnTo>
                  <a:lnTo>
                    <a:pt x="6235" y="2909"/>
                  </a:lnTo>
                  <a:lnTo>
                    <a:pt x="6052" y="2292"/>
                  </a:lnTo>
                  <a:cubicBezTo>
                    <a:pt x="6002" y="2126"/>
                    <a:pt x="5856" y="2018"/>
                    <a:pt x="5684" y="2018"/>
                  </a:cubicBezTo>
                  <a:cubicBezTo>
                    <a:pt x="5513" y="2018"/>
                    <a:pt x="5368" y="2126"/>
                    <a:pt x="5318" y="2292"/>
                  </a:cubicBezTo>
                  <a:lnTo>
                    <a:pt x="5133" y="2909"/>
                  </a:lnTo>
                  <a:lnTo>
                    <a:pt x="5133" y="2912"/>
                  </a:lnTo>
                  <a:cubicBezTo>
                    <a:pt x="5132" y="2912"/>
                    <a:pt x="5131" y="2913"/>
                    <a:pt x="5129" y="2913"/>
                  </a:cubicBezTo>
                  <a:cubicBezTo>
                    <a:pt x="5129" y="2913"/>
                    <a:pt x="5128" y="2913"/>
                    <a:pt x="5128" y="2912"/>
                  </a:cubicBezTo>
                  <a:lnTo>
                    <a:pt x="5124" y="2909"/>
                  </a:lnTo>
                  <a:lnTo>
                    <a:pt x="5119" y="2898"/>
                  </a:lnTo>
                  <a:cubicBezTo>
                    <a:pt x="5045" y="2781"/>
                    <a:pt x="4920" y="2714"/>
                    <a:pt x="4789" y="2714"/>
                  </a:cubicBezTo>
                  <a:cubicBezTo>
                    <a:pt x="4753" y="2714"/>
                    <a:pt x="4716" y="2719"/>
                    <a:pt x="4680" y="2729"/>
                  </a:cubicBezTo>
                  <a:cubicBezTo>
                    <a:pt x="4511" y="2779"/>
                    <a:pt x="4399" y="2930"/>
                    <a:pt x="4399" y="3104"/>
                  </a:cubicBezTo>
                  <a:lnTo>
                    <a:pt x="4399" y="3351"/>
                  </a:lnTo>
                  <a:cubicBezTo>
                    <a:pt x="4399" y="3653"/>
                    <a:pt x="4488" y="3945"/>
                    <a:pt x="4653" y="4194"/>
                  </a:cubicBezTo>
                  <a:lnTo>
                    <a:pt x="4818" y="4441"/>
                  </a:lnTo>
                  <a:lnTo>
                    <a:pt x="4772" y="4441"/>
                  </a:lnTo>
                  <a:cubicBezTo>
                    <a:pt x="4499" y="4441"/>
                    <a:pt x="4276" y="4663"/>
                    <a:pt x="4276" y="4938"/>
                  </a:cubicBezTo>
                  <a:lnTo>
                    <a:pt x="4276" y="5343"/>
                  </a:lnTo>
                  <a:lnTo>
                    <a:pt x="3949" y="5343"/>
                  </a:lnTo>
                  <a:lnTo>
                    <a:pt x="3949" y="1675"/>
                  </a:lnTo>
                  <a:cubicBezTo>
                    <a:pt x="3949" y="1384"/>
                    <a:pt x="4188" y="1145"/>
                    <a:pt x="4479" y="1145"/>
                  </a:cubicBezTo>
                  <a:close/>
                  <a:moveTo>
                    <a:pt x="6925" y="335"/>
                  </a:moveTo>
                  <a:cubicBezTo>
                    <a:pt x="7644" y="335"/>
                    <a:pt x="8231" y="921"/>
                    <a:pt x="8231" y="1641"/>
                  </a:cubicBezTo>
                  <a:lnTo>
                    <a:pt x="8231" y="5343"/>
                  </a:lnTo>
                  <a:lnTo>
                    <a:pt x="7753" y="5343"/>
                  </a:lnTo>
                  <a:lnTo>
                    <a:pt x="7753" y="1675"/>
                  </a:lnTo>
                  <a:cubicBezTo>
                    <a:pt x="7753" y="1199"/>
                    <a:pt x="7367" y="811"/>
                    <a:pt x="6891" y="811"/>
                  </a:cubicBezTo>
                  <a:lnTo>
                    <a:pt x="4479" y="811"/>
                  </a:lnTo>
                  <a:cubicBezTo>
                    <a:pt x="4003" y="811"/>
                    <a:pt x="3617" y="1199"/>
                    <a:pt x="3617" y="1675"/>
                  </a:cubicBezTo>
                  <a:lnTo>
                    <a:pt x="3617" y="5343"/>
                  </a:lnTo>
                  <a:lnTo>
                    <a:pt x="3137" y="5343"/>
                  </a:lnTo>
                  <a:lnTo>
                    <a:pt x="3137" y="1641"/>
                  </a:lnTo>
                  <a:cubicBezTo>
                    <a:pt x="3137" y="921"/>
                    <a:pt x="3724" y="335"/>
                    <a:pt x="4443" y="335"/>
                  </a:cubicBezTo>
                  <a:close/>
                  <a:moveTo>
                    <a:pt x="10984" y="4432"/>
                  </a:moveTo>
                  <a:cubicBezTo>
                    <a:pt x="11014" y="4432"/>
                    <a:pt x="11039" y="4455"/>
                    <a:pt x="11039" y="4487"/>
                  </a:cubicBezTo>
                  <a:lnTo>
                    <a:pt x="11039" y="5288"/>
                  </a:lnTo>
                  <a:cubicBezTo>
                    <a:pt x="11039" y="5320"/>
                    <a:pt x="11014" y="5343"/>
                    <a:pt x="10984" y="5343"/>
                  </a:cubicBezTo>
                  <a:lnTo>
                    <a:pt x="8567" y="5343"/>
                  </a:lnTo>
                  <a:lnTo>
                    <a:pt x="8567" y="4432"/>
                  </a:lnTo>
                  <a:close/>
                  <a:moveTo>
                    <a:pt x="4445" y="1"/>
                  </a:moveTo>
                  <a:cubicBezTo>
                    <a:pt x="3541" y="1"/>
                    <a:pt x="2805" y="737"/>
                    <a:pt x="2805" y="1641"/>
                  </a:cubicBezTo>
                  <a:lnTo>
                    <a:pt x="2805" y="4099"/>
                  </a:lnTo>
                  <a:lnTo>
                    <a:pt x="965" y="4099"/>
                  </a:lnTo>
                  <a:lnTo>
                    <a:pt x="965" y="3244"/>
                  </a:lnTo>
                  <a:cubicBezTo>
                    <a:pt x="965" y="3154"/>
                    <a:pt x="891" y="3077"/>
                    <a:pt x="800" y="3077"/>
                  </a:cubicBezTo>
                  <a:cubicBezTo>
                    <a:pt x="708" y="3077"/>
                    <a:pt x="633" y="3154"/>
                    <a:pt x="633" y="3244"/>
                  </a:cubicBezTo>
                  <a:lnTo>
                    <a:pt x="633" y="4099"/>
                  </a:lnTo>
                  <a:lnTo>
                    <a:pt x="388" y="4099"/>
                  </a:lnTo>
                  <a:cubicBezTo>
                    <a:pt x="174" y="4099"/>
                    <a:pt x="0" y="4275"/>
                    <a:pt x="0" y="4489"/>
                  </a:cubicBezTo>
                  <a:lnTo>
                    <a:pt x="0" y="5290"/>
                  </a:lnTo>
                  <a:cubicBezTo>
                    <a:pt x="0" y="5503"/>
                    <a:pt x="174" y="5679"/>
                    <a:pt x="388" y="5679"/>
                  </a:cubicBezTo>
                  <a:lnTo>
                    <a:pt x="10986" y="5679"/>
                  </a:lnTo>
                  <a:cubicBezTo>
                    <a:pt x="11199" y="5679"/>
                    <a:pt x="11375" y="5503"/>
                    <a:pt x="11375" y="5290"/>
                  </a:cubicBezTo>
                  <a:lnTo>
                    <a:pt x="11375" y="4489"/>
                  </a:lnTo>
                  <a:cubicBezTo>
                    <a:pt x="11371" y="4273"/>
                    <a:pt x="11197" y="4099"/>
                    <a:pt x="10984" y="4099"/>
                  </a:cubicBezTo>
                  <a:lnTo>
                    <a:pt x="10739" y="4099"/>
                  </a:lnTo>
                  <a:lnTo>
                    <a:pt x="10739" y="916"/>
                  </a:lnTo>
                  <a:cubicBezTo>
                    <a:pt x="10739" y="825"/>
                    <a:pt x="10664" y="749"/>
                    <a:pt x="10572" y="749"/>
                  </a:cubicBezTo>
                  <a:cubicBezTo>
                    <a:pt x="10481" y="749"/>
                    <a:pt x="10406" y="825"/>
                    <a:pt x="10406" y="916"/>
                  </a:cubicBezTo>
                  <a:lnTo>
                    <a:pt x="10406" y="4099"/>
                  </a:lnTo>
                  <a:lnTo>
                    <a:pt x="8567" y="4099"/>
                  </a:lnTo>
                  <a:lnTo>
                    <a:pt x="8567" y="1641"/>
                  </a:lnTo>
                  <a:cubicBezTo>
                    <a:pt x="8567" y="737"/>
                    <a:pt x="7831" y="1"/>
                    <a:pt x="6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0" name="Google Shape;6000;p78"/>
          <p:cNvGrpSpPr/>
          <p:nvPr/>
        </p:nvGrpSpPr>
        <p:grpSpPr>
          <a:xfrm>
            <a:off x="6964471" y="2125262"/>
            <a:ext cx="327458" cy="327602"/>
            <a:chOff x="6964471" y="2049062"/>
            <a:chExt cx="327458" cy="327602"/>
          </a:xfrm>
        </p:grpSpPr>
        <p:sp>
          <p:nvSpPr>
            <p:cNvPr id="6001" name="Google Shape;6001;p78"/>
            <p:cNvSpPr/>
            <p:nvPr/>
          </p:nvSpPr>
          <p:spPr>
            <a:xfrm>
              <a:off x="7054203" y="2301962"/>
              <a:ext cx="148041" cy="69919"/>
            </a:xfrm>
            <a:custGeom>
              <a:avLst/>
              <a:gdLst/>
              <a:ahLst/>
              <a:cxnLst/>
              <a:rect l="l" t="t" r="r" b="b"/>
              <a:pathLst>
                <a:path w="5143" h="2429" extrusionOk="0">
                  <a:moveTo>
                    <a:pt x="1805" y="1"/>
                  </a:moveTo>
                  <a:lnTo>
                    <a:pt x="1805" y="962"/>
                  </a:lnTo>
                  <a:cubicBezTo>
                    <a:pt x="1805" y="1316"/>
                    <a:pt x="1519" y="1600"/>
                    <a:pt x="1167" y="1600"/>
                  </a:cubicBezTo>
                  <a:lnTo>
                    <a:pt x="267" y="1600"/>
                  </a:lnTo>
                  <a:cubicBezTo>
                    <a:pt x="120" y="1600"/>
                    <a:pt x="1" y="1721"/>
                    <a:pt x="1" y="1867"/>
                  </a:cubicBezTo>
                  <a:lnTo>
                    <a:pt x="1" y="2141"/>
                  </a:lnTo>
                  <a:cubicBezTo>
                    <a:pt x="1" y="2301"/>
                    <a:pt x="129" y="2428"/>
                    <a:pt x="289" y="2428"/>
                  </a:cubicBezTo>
                  <a:lnTo>
                    <a:pt x="4853" y="2428"/>
                  </a:lnTo>
                  <a:cubicBezTo>
                    <a:pt x="5013" y="2428"/>
                    <a:pt x="5141" y="2301"/>
                    <a:pt x="5141" y="2141"/>
                  </a:cubicBezTo>
                  <a:lnTo>
                    <a:pt x="5141" y="1867"/>
                  </a:lnTo>
                  <a:cubicBezTo>
                    <a:pt x="5143" y="1721"/>
                    <a:pt x="5022" y="1600"/>
                    <a:pt x="4876" y="1600"/>
                  </a:cubicBezTo>
                  <a:lnTo>
                    <a:pt x="3975" y="1600"/>
                  </a:lnTo>
                  <a:cubicBezTo>
                    <a:pt x="3623" y="1600"/>
                    <a:pt x="3339" y="1314"/>
                    <a:pt x="3339" y="962"/>
                  </a:cubicBezTo>
                  <a:lnTo>
                    <a:pt x="33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78"/>
            <p:cNvSpPr/>
            <p:nvPr/>
          </p:nvSpPr>
          <p:spPr>
            <a:xfrm>
              <a:off x="7087770" y="2301962"/>
              <a:ext cx="62550" cy="46085"/>
            </a:xfrm>
            <a:custGeom>
              <a:avLst/>
              <a:gdLst/>
              <a:ahLst/>
              <a:cxnLst/>
              <a:rect l="l" t="t" r="r" b="b"/>
              <a:pathLst>
                <a:path w="2173" h="1601" extrusionOk="0">
                  <a:moveTo>
                    <a:pt x="639" y="1"/>
                  </a:moveTo>
                  <a:lnTo>
                    <a:pt x="639" y="962"/>
                  </a:lnTo>
                  <a:cubicBezTo>
                    <a:pt x="639" y="1316"/>
                    <a:pt x="353" y="1600"/>
                    <a:pt x="1" y="1600"/>
                  </a:cubicBezTo>
                  <a:lnTo>
                    <a:pt x="465" y="1600"/>
                  </a:lnTo>
                  <a:cubicBezTo>
                    <a:pt x="818" y="1600"/>
                    <a:pt x="1103" y="1314"/>
                    <a:pt x="1103" y="962"/>
                  </a:cubicBezTo>
                  <a:lnTo>
                    <a:pt x="1103" y="765"/>
                  </a:lnTo>
                  <a:lnTo>
                    <a:pt x="2173" y="765"/>
                  </a:lnTo>
                  <a:lnTo>
                    <a:pt x="2173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78"/>
            <p:cNvSpPr/>
            <p:nvPr/>
          </p:nvSpPr>
          <p:spPr>
            <a:xfrm>
              <a:off x="7054203" y="2348023"/>
              <a:ext cx="21733" cy="23863"/>
            </a:xfrm>
            <a:custGeom>
              <a:avLst/>
              <a:gdLst/>
              <a:ahLst/>
              <a:cxnLst/>
              <a:rect l="l" t="t" r="r" b="b"/>
              <a:pathLst>
                <a:path w="755" h="829" extrusionOk="0">
                  <a:moveTo>
                    <a:pt x="267" y="0"/>
                  </a:moveTo>
                  <a:cubicBezTo>
                    <a:pt x="122" y="0"/>
                    <a:pt x="1" y="119"/>
                    <a:pt x="1" y="267"/>
                  </a:cubicBezTo>
                  <a:lnTo>
                    <a:pt x="1" y="541"/>
                  </a:lnTo>
                  <a:cubicBezTo>
                    <a:pt x="1" y="701"/>
                    <a:pt x="130" y="828"/>
                    <a:pt x="290" y="828"/>
                  </a:cubicBezTo>
                  <a:lnTo>
                    <a:pt x="754" y="828"/>
                  </a:lnTo>
                  <a:cubicBezTo>
                    <a:pt x="594" y="828"/>
                    <a:pt x="465" y="701"/>
                    <a:pt x="465" y="541"/>
                  </a:cubicBezTo>
                  <a:lnTo>
                    <a:pt x="465" y="267"/>
                  </a:lnTo>
                  <a:cubicBezTo>
                    <a:pt x="465" y="119"/>
                    <a:pt x="585" y="0"/>
                    <a:pt x="73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78"/>
            <p:cNvSpPr/>
            <p:nvPr/>
          </p:nvSpPr>
          <p:spPr>
            <a:xfrm>
              <a:off x="7001003" y="2240875"/>
              <a:ext cx="254862" cy="47610"/>
            </a:xfrm>
            <a:custGeom>
              <a:avLst/>
              <a:gdLst/>
              <a:ahLst/>
              <a:cxnLst/>
              <a:rect l="l" t="t" r="r" b="b"/>
              <a:pathLst>
                <a:path w="8854" h="1654" extrusionOk="0">
                  <a:moveTo>
                    <a:pt x="0" y="1"/>
                  </a:moveTo>
                  <a:lnTo>
                    <a:pt x="0" y="1653"/>
                  </a:lnTo>
                  <a:lnTo>
                    <a:pt x="8853" y="1653"/>
                  </a:lnTo>
                  <a:lnTo>
                    <a:pt x="8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78"/>
            <p:cNvSpPr/>
            <p:nvPr/>
          </p:nvSpPr>
          <p:spPr>
            <a:xfrm>
              <a:off x="7001003" y="2240875"/>
              <a:ext cx="17991" cy="47610"/>
            </a:xfrm>
            <a:custGeom>
              <a:avLst/>
              <a:gdLst/>
              <a:ahLst/>
              <a:cxnLst/>
              <a:rect l="l" t="t" r="r" b="b"/>
              <a:pathLst>
                <a:path w="625" h="1654" extrusionOk="0">
                  <a:moveTo>
                    <a:pt x="0" y="1"/>
                  </a:moveTo>
                  <a:lnTo>
                    <a:pt x="0" y="1653"/>
                  </a:lnTo>
                  <a:lnTo>
                    <a:pt x="624" y="1653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78"/>
            <p:cNvSpPr/>
            <p:nvPr/>
          </p:nvSpPr>
          <p:spPr>
            <a:xfrm>
              <a:off x="7037535" y="2181111"/>
              <a:ext cx="181892" cy="39320"/>
            </a:xfrm>
            <a:custGeom>
              <a:avLst/>
              <a:gdLst/>
              <a:ahLst/>
              <a:cxnLst/>
              <a:rect l="l" t="t" r="r" b="b"/>
              <a:pathLst>
                <a:path w="6319" h="1366" extrusionOk="0">
                  <a:moveTo>
                    <a:pt x="0" y="1"/>
                  </a:moveTo>
                  <a:lnTo>
                    <a:pt x="0" y="1366"/>
                  </a:lnTo>
                  <a:lnTo>
                    <a:pt x="6319" y="1366"/>
                  </a:lnTo>
                  <a:lnTo>
                    <a:pt x="6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78"/>
            <p:cNvSpPr/>
            <p:nvPr/>
          </p:nvSpPr>
          <p:spPr>
            <a:xfrm>
              <a:off x="7037535" y="2181111"/>
              <a:ext cx="17991" cy="39320"/>
            </a:xfrm>
            <a:custGeom>
              <a:avLst/>
              <a:gdLst/>
              <a:ahLst/>
              <a:cxnLst/>
              <a:rect l="l" t="t" r="r" b="b"/>
              <a:pathLst>
                <a:path w="625" h="1366" extrusionOk="0">
                  <a:moveTo>
                    <a:pt x="0" y="1"/>
                  </a:moveTo>
                  <a:lnTo>
                    <a:pt x="0" y="1366"/>
                  </a:lnTo>
                  <a:lnTo>
                    <a:pt x="624" y="1366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78"/>
            <p:cNvSpPr/>
            <p:nvPr/>
          </p:nvSpPr>
          <p:spPr>
            <a:xfrm>
              <a:off x="7000946" y="2220407"/>
              <a:ext cx="255179" cy="29130"/>
            </a:xfrm>
            <a:custGeom>
              <a:avLst/>
              <a:gdLst/>
              <a:ahLst/>
              <a:cxnLst/>
              <a:rect l="l" t="t" r="r" b="b"/>
              <a:pathLst>
                <a:path w="8865" h="1012" extrusionOk="0">
                  <a:moveTo>
                    <a:pt x="9" y="1012"/>
                  </a:moveTo>
                  <a:lnTo>
                    <a:pt x="9" y="1012"/>
                  </a:lnTo>
                  <a:cubicBezTo>
                    <a:pt x="6" y="1012"/>
                    <a:pt x="4" y="1012"/>
                    <a:pt x="1" y="1012"/>
                  </a:cubicBezTo>
                  <a:lnTo>
                    <a:pt x="9" y="1012"/>
                  </a:lnTo>
                  <a:lnTo>
                    <a:pt x="9" y="1012"/>
                  </a:lnTo>
                  <a:close/>
                  <a:moveTo>
                    <a:pt x="454" y="1"/>
                  </a:moveTo>
                  <a:cubicBezTo>
                    <a:pt x="208" y="1"/>
                    <a:pt x="9" y="201"/>
                    <a:pt x="9" y="445"/>
                  </a:cubicBezTo>
                  <a:lnTo>
                    <a:pt x="9" y="1012"/>
                  </a:lnTo>
                  <a:lnTo>
                    <a:pt x="9" y="1012"/>
                  </a:lnTo>
                  <a:cubicBezTo>
                    <a:pt x="125" y="1011"/>
                    <a:pt x="238" y="984"/>
                    <a:pt x="338" y="939"/>
                  </a:cubicBezTo>
                  <a:cubicBezTo>
                    <a:pt x="432" y="896"/>
                    <a:pt x="533" y="875"/>
                    <a:pt x="633" y="875"/>
                  </a:cubicBezTo>
                  <a:cubicBezTo>
                    <a:pt x="734" y="875"/>
                    <a:pt x="834" y="896"/>
                    <a:pt x="928" y="939"/>
                  </a:cubicBezTo>
                  <a:cubicBezTo>
                    <a:pt x="1031" y="985"/>
                    <a:pt x="1147" y="1012"/>
                    <a:pt x="1266" y="1012"/>
                  </a:cubicBezTo>
                  <a:cubicBezTo>
                    <a:pt x="1387" y="1012"/>
                    <a:pt x="1502" y="985"/>
                    <a:pt x="1604" y="939"/>
                  </a:cubicBezTo>
                  <a:cubicBezTo>
                    <a:pt x="1699" y="896"/>
                    <a:pt x="1800" y="875"/>
                    <a:pt x="1900" y="875"/>
                  </a:cubicBezTo>
                  <a:cubicBezTo>
                    <a:pt x="2001" y="875"/>
                    <a:pt x="2101" y="896"/>
                    <a:pt x="2196" y="939"/>
                  </a:cubicBezTo>
                  <a:cubicBezTo>
                    <a:pt x="2297" y="985"/>
                    <a:pt x="2412" y="1012"/>
                    <a:pt x="2533" y="1012"/>
                  </a:cubicBezTo>
                  <a:cubicBezTo>
                    <a:pt x="2652" y="1012"/>
                    <a:pt x="2768" y="985"/>
                    <a:pt x="2871" y="939"/>
                  </a:cubicBezTo>
                  <a:cubicBezTo>
                    <a:pt x="2965" y="896"/>
                    <a:pt x="3066" y="875"/>
                    <a:pt x="3166" y="875"/>
                  </a:cubicBezTo>
                  <a:cubicBezTo>
                    <a:pt x="3266" y="875"/>
                    <a:pt x="3367" y="896"/>
                    <a:pt x="3461" y="939"/>
                  </a:cubicBezTo>
                  <a:cubicBezTo>
                    <a:pt x="3564" y="985"/>
                    <a:pt x="3680" y="1012"/>
                    <a:pt x="3799" y="1012"/>
                  </a:cubicBezTo>
                  <a:cubicBezTo>
                    <a:pt x="3920" y="1012"/>
                    <a:pt x="4035" y="985"/>
                    <a:pt x="4136" y="939"/>
                  </a:cubicBezTo>
                  <a:cubicBezTo>
                    <a:pt x="4231" y="896"/>
                    <a:pt x="4332" y="875"/>
                    <a:pt x="4433" y="875"/>
                  </a:cubicBezTo>
                  <a:cubicBezTo>
                    <a:pt x="4534" y="875"/>
                    <a:pt x="4634" y="896"/>
                    <a:pt x="4728" y="939"/>
                  </a:cubicBezTo>
                  <a:cubicBezTo>
                    <a:pt x="4830" y="985"/>
                    <a:pt x="4945" y="1012"/>
                    <a:pt x="5066" y="1012"/>
                  </a:cubicBezTo>
                  <a:cubicBezTo>
                    <a:pt x="5185" y="1012"/>
                    <a:pt x="5301" y="985"/>
                    <a:pt x="5404" y="939"/>
                  </a:cubicBezTo>
                  <a:cubicBezTo>
                    <a:pt x="5498" y="896"/>
                    <a:pt x="5598" y="875"/>
                    <a:pt x="5699" y="875"/>
                  </a:cubicBezTo>
                  <a:cubicBezTo>
                    <a:pt x="5799" y="875"/>
                    <a:pt x="5900" y="896"/>
                    <a:pt x="5994" y="939"/>
                  </a:cubicBezTo>
                  <a:cubicBezTo>
                    <a:pt x="6097" y="985"/>
                    <a:pt x="6212" y="1012"/>
                    <a:pt x="6331" y="1012"/>
                  </a:cubicBezTo>
                  <a:cubicBezTo>
                    <a:pt x="6452" y="1012"/>
                    <a:pt x="6568" y="985"/>
                    <a:pt x="6669" y="939"/>
                  </a:cubicBezTo>
                  <a:cubicBezTo>
                    <a:pt x="6764" y="896"/>
                    <a:pt x="6865" y="875"/>
                    <a:pt x="6966" y="875"/>
                  </a:cubicBezTo>
                  <a:cubicBezTo>
                    <a:pt x="7066" y="875"/>
                    <a:pt x="7167" y="896"/>
                    <a:pt x="7261" y="939"/>
                  </a:cubicBezTo>
                  <a:cubicBezTo>
                    <a:pt x="7362" y="985"/>
                    <a:pt x="7478" y="1012"/>
                    <a:pt x="7599" y="1012"/>
                  </a:cubicBezTo>
                  <a:cubicBezTo>
                    <a:pt x="7718" y="1012"/>
                    <a:pt x="7833" y="985"/>
                    <a:pt x="7936" y="939"/>
                  </a:cubicBezTo>
                  <a:cubicBezTo>
                    <a:pt x="8031" y="896"/>
                    <a:pt x="8131" y="875"/>
                    <a:pt x="8231" y="875"/>
                  </a:cubicBezTo>
                  <a:cubicBezTo>
                    <a:pt x="8332" y="875"/>
                    <a:pt x="8432" y="896"/>
                    <a:pt x="8526" y="939"/>
                  </a:cubicBezTo>
                  <a:cubicBezTo>
                    <a:pt x="8629" y="985"/>
                    <a:pt x="8864" y="1012"/>
                    <a:pt x="8864" y="1012"/>
                  </a:cubicBezTo>
                  <a:lnTo>
                    <a:pt x="8864" y="445"/>
                  </a:lnTo>
                  <a:cubicBezTo>
                    <a:pt x="8864" y="201"/>
                    <a:pt x="8665" y="1"/>
                    <a:pt x="8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78"/>
            <p:cNvSpPr/>
            <p:nvPr/>
          </p:nvSpPr>
          <p:spPr>
            <a:xfrm>
              <a:off x="7000946" y="2220349"/>
              <a:ext cx="30771" cy="29159"/>
            </a:xfrm>
            <a:custGeom>
              <a:avLst/>
              <a:gdLst/>
              <a:ahLst/>
              <a:cxnLst/>
              <a:rect l="l" t="t" r="r" b="b"/>
              <a:pathLst>
                <a:path w="1069" h="1013" extrusionOk="0">
                  <a:moveTo>
                    <a:pt x="445" y="1"/>
                  </a:moveTo>
                  <a:cubicBezTo>
                    <a:pt x="200" y="1"/>
                    <a:pt x="1" y="202"/>
                    <a:pt x="1" y="445"/>
                  </a:cubicBezTo>
                  <a:lnTo>
                    <a:pt x="1" y="1012"/>
                  </a:lnTo>
                  <a:cubicBezTo>
                    <a:pt x="120" y="1012"/>
                    <a:pt x="235" y="985"/>
                    <a:pt x="338" y="939"/>
                  </a:cubicBezTo>
                  <a:cubicBezTo>
                    <a:pt x="429" y="897"/>
                    <a:pt x="527" y="875"/>
                    <a:pt x="624" y="874"/>
                  </a:cubicBezTo>
                  <a:lnTo>
                    <a:pt x="624" y="445"/>
                  </a:lnTo>
                  <a:cubicBezTo>
                    <a:pt x="624" y="202"/>
                    <a:pt x="825" y="1"/>
                    <a:pt x="1069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78"/>
            <p:cNvSpPr/>
            <p:nvPr/>
          </p:nvSpPr>
          <p:spPr>
            <a:xfrm>
              <a:off x="7037391" y="2163263"/>
              <a:ext cx="181979" cy="26223"/>
            </a:xfrm>
            <a:custGeom>
              <a:avLst/>
              <a:gdLst/>
              <a:ahLst/>
              <a:cxnLst/>
              <a:rect l="l" t="t" r="r" b="b"/>
              <a:pathLst>
                <a:path w="6322" h="911" extrusionOk="0">
                  <a:moveTo>
                    <a:pt x="526" y="0"/>
                  </a:moveTo>
                  <a:cubicBezTo>
                    <a:pt x="236" y="0"/>
                    <a:pt x="0" y="235"/>
                    <a:pt x="0" y="526"/>
                  </a:cubicBezTo>
                  <a:lnTo>
                    <a:pt x="0" y="910"/>
                  </a:lnTo>
                  <a:cubicBezTo>
                    <a:pt x="0" y="910"/>
                    <a:pt x="236" y="884"/>
                    <a:pt x="338" y="837"/>
                  </a:cubicBezTo>
                  <a:cubicBezTo>
                    <a:pt x="431" y="795"/>
                    <a:pt x="531" y="774"/>
                    <a:pt x="632" y="774"/>
                  </a:cubicBezTo>
                  <a:cubicBezTo>
                    <a:pt x="732" y="774"/>
                    <a:pt x="833" y="795"/>
                    <a:pt x="926" y="837"/>
                  </a:cubicBezTo>
                  <a:cubicBezTo>
                    <a:pt x="1031" y="884"/>
                    <a:pt x="1145" y="910"/>
                    <a:pt x="1264" y="910"/>
                  </a:cubicBezTo>
                  <a:cubicBezTo>
                    <a:pt x="1385" y="910"/>
                    <a:pt x="1500" y="884"/>
                    <a:pt x="1601" y="837"/>
                  </a:cubicBezTo>
                  <a:cubicBezTo>
                    <a:pt x="1695" y="795"/>
                    <a:pt x="1796" y="774"/>
                    <a:pt x="1896" y="774"/>
                  </a:cubicBezTo>
                  <a:cubicBezTo>
                    <a:pt x="1997" y="774"/>
                    <a:pt x="2098" y="795"/>
                    <a:pt x="2191" y="837"/>
                  </a:cubicBezTo>
                  <a:cubicBezTo>
                    <a:pt x="2295" y="884"/>
                    <a:pt x="2408" y="910"/>
                    <a:pt x="2529" y="910"/>
                  </a:cubicBezTo>
                  <a:cubicBezTo>
                    <a:pt x="2648" y="910"/>
                    <a:pt x="2764" y="884"/>
                    <a:pt x="2867" y="837"/>
                  </a:cubicBezTo>
                  <a:cubicBezTo>
                    <a:pt x="2960" y="795"/>
                    <a:pt x="3061" y="774"/>
                    <a:pt x="3161" y="774"/>
                  </a:cubicBezTo>
                  <a:cubicBezTo>
                    <a:pt x="3261" y="774"/>
                    <a:pt x="3362" y="795"/>
                    <a:pt x="3455" y="837"/>
                  </a:cubicBezTo>
                  <a:cubicBezTo>
                    <a:pt x="3560" y="884"/>
                    <a:pt x="3672" y="910"/>
                    <a:pt x="3793" y="910"/>
                  </a:cubicBezTo>
                  <a:cubicBezTo>
                    <a:pt x="3912" y="910"/>
                    <a:pt x="4027" y="884"/>
                    <a:pt x="4131" y="837"/>
                  </a:cubicBezTo>
                  <a:cubicBezTo>
                    <a:pt x="4224" y="795"/>
                    <a:pt x="4324" y="774"/>
                    <a:pt x="4425" y="774"/>
                  </a:cubicBezTo>
                  <a:cubicBezTo>
                    <a:pt x="4525" y="774"/>
                    <a:pt x="4626" y="795"/>
                    <a:pt x="4719" y="837"/>
                  </a:cubicBezTo>
                  <a:cubicBezTo>
                    <a:pt x="4824" y="884"/>
                    <a:pt x="4937" y="910"/>
                    <a:pt x="5057" y="910"/>
                  </a:cubicBezTo>
                  <a:cubicBezTo>
                    <a:pt x="5177" y="910"/>
                    <a:pt x="5293" y="884"/>
                    <a:pt x="5394" y="837"/>
                  </a:cubicBezTo>
                  <a:cubicBezTo>
                    <a:pt x="5488" y="795"/>
                    <a:pt x="5588" y="774"/>
                    <a:pt x="5689" y="774"/>
                  </a:cubicBezTo>
                  <a:cubicBezTo>
                    <a:pt x="5790" y="774"/>
                    <a:pt x="5891" y="795"/>
                    <a:pt x="5984" y="837"/>
                  </a:cubicBezTo>
                  <a:cubicBezTo>
                    <a:pt x="6087" y="884"/>
                    <a:pt x="6201" y="910"/>
                    <a:pt x="6322" y="910"/>
                  </a:cubicBezTo>
                  <a:lnTo>
                    <a:pt x="6320" y="526"/>
                  </a:lnTo>
                  <a:cubicBezTo>
                    <a:pt x="6320" y="235"/>
                    <a:pt x="6086" y="0"/>
                    <a:pt x="5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78"/>
            <p:cNvSpPr/>
            <p:nvPr/>
          </p:nvSpPr>
          <p:spPr>
            <a:xfrm>
              <a:off x="7037477" y="2163263"/>
              <a:ext cx="33132" cy="26223"/>
            </a:xfrm>
            <a:custGeom>
              <a:avLst/>
              <a:gdLst/>
              <a:ahLst/>
              <a:cxnLst/>
              <a:rect l="l" t="t" r="r" b="b"/>
              <a:pathLst>
                <a:path w="1151" h="911" extrusionOk="0">
                  <a:moveTo>
                    <a:pt x="527" y="0"/>
                  </a:moveTo>
                  <a:cubicBezTo>
                    <a:pt x="235" y="0"/>
                    <a:pt x="1" y="235"/>
                    <a:pt x="1" y="526"/>
                  </a:cubicBezTo>
                  <a:lnTo>
                    <a:pt x="1" y="910"/>
                  </a:lnTo>
                  <a:cubicBezTo>
                    <a:pt x="1" y="910"/>
                    <a:pt x="233" y="884"/>
                    <a:pt x="338" y="837"/>
                  </a:cubicBezTo>
                  <a:cubicBezTo>
                    <a:pt x="429" y="795"/>
                    <a:pt x="527" y="775"/>
                    <a:pt x="624" y="774"/>
                  </a:cubicBezTo>
                  <a:lnTo>
                    <a:pt x="624" y="526"/>
                  </a:lnTo>
                  <a:cubicBezTo>
                    <a:pt x="624" y="235"/>
                    <a:pt x="859" y="0"/>
                    <a:pt x="115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78"/>
            <p:cNvSpPr/>
            <p:nvPr/>
          </p:nvSpPr>
          <p:spPr>
            <a:xfrm>
              <a:off x="6969279" y="2285294"/>
              <a:ext cx="317873" cy="26943"/>
            </a:xfrm>
            <a:custGeom>
              <a:avLst/>
              <a:gdLst/>
              <a:ahLst/>
              <a:cxnLst/>
              <a:rect l="l" t="t" r="r" b="b"/>
              <a:pathLst>
                <a:path w="11043" h="936" extrusionOk="0">
                  <a:moveTo>
                    <a:pt x="335" y="0"/>
                  </a:moveTo>
                  <a:cubicBezTo>
                    <a:pt x="150" y="0"/>
                    <a:pt x="0" y="150"/>
                    <a:pt x="0" y="333"/>
                  </a:cubicBezTo>
                  <a:lnTo>
                    <a:pt x="0" y="603"/>
                  </a:lnTo>
                  <a:cubicBezTo>
                    <a:pt x="0" y="786"/>
                    <a:pt x="150" y="935"/>
                    <a:pt x="335" y="935"/>
                  </a:cubicBezTo>
                  <a:lnTo>
                    <a:pt x="10709" y="935"/>
                  </a:lnTo>
                  <a:cubicBezTo>
                    <a:pt x="10894" y="935"/>
                    <a:pt x="11043" y="786"/>
                    <a:pt x="11043" y="603"/>
                  </a:cubicBezTo>
                  <a:lnTo>
                    <a:pt x="11043" y="333"/>
                  </a:lnTo>
                  <a:cubicBezTo>
                    <a:pt x="11043" y="150"/>
                    <a:pt x="10894" y="0"/>
                    <a:pt x="10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78"/>
            <p:cNvSpPr/>
            <p:nvPr/>
          </p:nvSpPr>
          <p:spPr>
            <a:xfrm>
              <a:off x="6969279" y="2285294"/>
              <a:ext cx="26626" cy="26943"/>
            </a:xfrm>
            <a:custGeom>
              <a:avLst/>
              <a:gdLst/>
              <a:ahLst/>
              <a:cxnLst/>
              <a:rect l="l" t="t" r="r" b="b"/>
              <a:pathLst>
                <a:path w="925" h="936" extrusionOk="0">
                  <a:moveTo>
                    <a:pt x="335" y="0"/>
                  </a:moveTo>
                  <a:cubicBezTo>
                    <a:pt x="150" y="0"/>
                    <a:pt x="0" y="150"/>
                    <a:pt x="0" y="333"/>
                  </a:cubicBezTo>
                  <a:lnTo>
                    <a:pt x="0" y="603"/>
                  </a:lnTo>
                  <a:cubicBezTo>
                    <a:pt x="0" y="786"/>
                    <a:pt x="150" y="935"/>
                    <a:pt x="335" y="935"/>
                  </a:cubicBezTo>
                  <a:lnTo>
                    <a:pt x="925" y="935"/>
                  </a:lnTo>
                  <a:cubicBezTo>
                    <a:pt x="740" y="935"/>
                    <a:pt x="592" y="786"/>
                    <a:pt x="592" y="603"/>
                  </a:cubicBezTo>
                  <a:lnTo>
                    <a:pt x="592" y="333"/>
                  </a:lnTo>
                  <a:cubicBezTo>
                    <a:pt x="592" y="150"/>
                    <a:pt x="740" y="0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78"/>
            <p:cNvSpPr/>
            <p:nvPr/>
          </p:nvSpPr>
          <p:spPr>
            <a:xfrm>
              <a:off x="7097241" y="2054042"/>
              <a:ext cx="62032" cy="46401"/>
            </a:xfrm>
            <a:custGeom>
              <a:avLst/>
              <a:gdLst/>
              <a:ahLst/>
              <a:cxnLst/>
              <a:rect l="l" t="t" r="r" b="b"/>
              <a:pathLst>
                <a:path w="2155" h="1612" extrusionOk="0">
                  <a:moveTo>
                    <a:pt x="546" y="0"/>
                  </a:moveTo>
                  <a:cubicBezTo>
                    <a:pt x="389" y="0"/>
                    <a:pt x="234" y="75"/>
                    <a:pt x="139" y="215"/>
                  </a:cubicBezTo>
                  <a:cubicBezTo>
                    <a:pt x="0" y="419"/>
                    <a:pt x="34" y="695"/>
                    <a:pt x="219" y="856"/>
                  </a:cubicBezTo>
                  <a:lnTo>
                    <a:pt x="1076" y="1612"/>
                  </a:lnTo>
                  <a:lnTo>
                    <a:pt x="1934" y="856"/>
                  </a:lnTo>
                  <a:cubicBezTo>
                    <a:pt x="2119" y="695"/>
                    <a:pt x="2155" y="419"/>
                    <a:pt x="2014" y="215"/>
                  </a:cubicBezTo>
                  <a:cubicBezTo>
                    <a:pt x="1919" y="75"/>
                    <a:pt x="1764" y="1"/>
                    <a:pt x="1608" y="1"/>
                  </a:cubicBezTo>
                  <a:cubicBezTo>
                    <a:pt x="1502" y="1"/>
                    <a:pt x="1395" y="35"/>
                    <a:pt x="1305" y="106"/>
                  </a:cubicBezTo>
                  <a:lnTo>
                    <a:pt x="1161" y="222"/>
                  </a:lnTo>
                  <a:cubicBezTo>
                    <a:pt x="1136" y="242"/>
                    <a:pt x="1106" y="251"/>
                    <a:pt x="1076" y="251"/>
                  </a:cubicBezTo>
                  <a:cubicBezTo>
                    <a:pt x="1046" y="251"/>
                    <a:pt x="1016" y="242"/>
                    <a:pt x="992" y="222"/>
                  </a:cubicBezTo>
                  <a:lnTo>
                    <a:pt x="848" y="106"/>
                  </a:lnTo>
                  <a:cubicBezTo>
                    <a:pt x="759" y="35"/>
                    <a:pt x="652" y="0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78"/>
            <p:cNvSpPr/>
            <p:nvPr/>
          </p:nvSpPr>
          <p:spPr>
            <a:xfrm>
              <a:off x="7097183" y="2054042"/>
              <a:ext cx="37651" cy="46401"/>
            </a:xfrm>
            <a:custGeom>
              <a:avLst/>
              <a:gdLst/>
              <a:ahLst/>
              <a:cxnLst/>
              <a:rect l="l" t="t" r="r" b="b"/>
              <a:pathLst>
                <a:path w="1308" h="1612" extrusionOk="0">
                  <a:moveTo>
                    <a:pt x="545" y="0"/>
                  </a:moveTo>
                  <a:cubicBezTo>
                    <a:pt x="389" y="0"/>
                    <a:pt x="235" y="76"/>
                    <a:pt x="138" y="215"/>
                  </a:cubicBezTo>
                  <a:cubicBezTo>
                    <a:pt x="1" y="419"/>
                    <a:pt x="34" y="695"/>
                    <a:pt x="218" y="856"/>
                  </a:cubicBezTo>
                  <a:lnTo>
                    <a:pt x="1076" y="1612"/>
                  </a:lnTo>
                  <a:lnTo>
                    <a:pt x="1307" y="1407"/>
                  </a:lnTo>
                  <a:lnTo>
                    <a:pt x="571" y="759"/>
                  </a:lnTo>
                  <a:cubicBezTo>
                    <a:pt x="388" y="597"/>
                    <a:pt x="353" y="321"/>
                    <a:pt x="491" y="117"/>
                  </a:cubicBezTo>
                  <a:cubicBezTo>
                    <a:pt x="523" y="73"/>
                    <a:pt x="559" y="35"/>
                    <a:pt x="598" y="3"/>
                  </a:cubicBezTo>
                  <a:cubicBezTo>
                    <a:pt x="580" y="1"/>
                    <a:pt x="562" y="0"/>
                    <a:pt x="545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78"/>
            <p:cNvSpPr/>
            <p:nvPr/>
          </p:nvSpPr>
          <p:spPr>
            <a:xfrm>
              <a:off x="7031029" y="2082628"/>
              <a:ext cx="61571" cy="62233"/>
            </a:xfrm>
            <a:custGeom>
              <a:avLst/>
              <a:gdLst/>
              <a:ahLst/>
              <a:cxnLst/>
              <a:rect l="l" t="t" r="r" b="b"/>
              <a:pathLst>
                <a:path w="2139" h="2162" extrusionOk="0">
                  <a:moveTo>
                    <a:pt x="1528" y="0"/>
                  </a:moveTo>
                  <a:cubicBezTo>
                    <a:pt x="1200" y="0"/>
                    <a:pt x="932" y="271"/>
                    <a:pt x="932" y="601"/>
                  </a:cubicBezTo>
                  <a:lnTo>
                    <a:pt x="932" y="921"/>
                  </a:lnTo>
                  <a:cubicBezTo>
                    <a:pt x="932" y="1166"/>
                    <a:pt x="793" y="1388"/>
                    <a:pt x="573" y="1497"/>
                  </a:cubicBezTo>
                  <a:lnTo>
                    <a:pt x="258" y="1650"/>
                  </a:lnTo>
                  <a:cubicBezTo>
                    <a:pt x="1" y="1774"/>
                    <a:pt x="89" y="2162"/>
                    <a:pt x="377" y="2162"/>
                  </a:cubicBezTo>
                  <a:lnTo>
                    <a:pt x="1385" y="2162"/>
                  </a:lnTo>
                  <a:cubicBezTo>
                    <a:pt x="1801" y="2162"/>
                    <a:pt x="2139" y="1824"/>
                    <a:pt x="2139" y="1408"/>
                  </a:cubicBezTo>
                  <a:lnTo>
                    <a:pt x="2139" y="605"/>
                  </a:lnTo>
                  <a:cubicBezTo>
                    <a:pt x="2139" y="270"/>
                    <a:pt x="1867" y="0"/>
                    <a:pt x="1534" y="0"/>
                  </a:cubicBezTo>
                  <a:cubicBezTo>
                    <a:pt x="1532" y="0"/>
                    <a:pt x="1530" y="0"/>
                    <a:pt x="1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78"/>
            <p:cNvSpPr/>
            <p:nvPr/>
          </p:nvSpPr>
          <p:spPr>
            <a:xfrm>
              <a:off x="7031144" y="2082455"/>
              <a:ext cx="56246" cy="62348"/>
            </a:xfrm>
            <a:custGeom>
              <a:avLst/>
              <a:gdLst/>
              <a:ahLst/>
              <a:cxnLst/>
              <a:rect l="l" t="t" r="r" b="b"/>
              <a:pathLst>
                <a:path w="1954" h="2166" extrusionOk="0">
                  <a:moveTo>
                    <a:pt x="1536" y="1"/>
                  </a:moveTo>
                  <a:cubicBezTo>
                    <a:pt x="1202" y="1"/>
                    <a:pt x="931" y="271"/>
                    <a:pt x="931" y="605"/>
                  </a:cubicBezTo>
                  <a:lnTo>
                    <a:pt x="931" y="925"/>
                  </a:lnTo>
                  <a:cubicBezTo>
                    <a:pt x="931" y="1169"/>
                    <a:pt x="791" y="1391"/>
                    <a:pt x="571" y="1501"/>
                  </a:cubicBezTo>
                  <a:lnTo>
                    <a:pt x="258" y="1654"/>
                  </a:lnTo>
                  <a:cubicBezTo>
                    <a:pt x="0" y="1778"/>
                    <a:pt x="89" y="2166"/>
                    <a:pt x="375" y="2166"/>
                  </a:cubicBezTo>
                  <a:lnTo>
                    <a:pt x="425" y="2166"/>
                  </a:lnTo>
                  <a:cubicBezTo>
                    <a:pt x="368" y="2043"/>
                    <a:pt x="400" y="1881"/>
                    <a:pt x="551" y="1807"/>
                  </a:cubicBezTo>
                  <a:lnTo>
                    <a:pt x="864" y="1654"/>
                  </a:lnTo>
                  <a:cubicBezTo>
                    <a:pt x="1084" y="1547"/>
                    <a:pt x="1225" y="1323"/>
                    <a:pt x="1225" y="1078"/>
                  </a:cubicBezTo>
                  <a:lnTo>
                    <a:pt x="1225" y="758"/>
                  </a:lnTo>
                  <a:cubicBezTo>
                    <a:pt x="1225" y="426"/>
                    <a:pt x="1495" y="154"/>
                    <a:pt x="1829" y="154"/>
                  </a:cubicBezTo>
                  <a:cubicBezTo>
                    <a:pt x="1870" y="154"/>
                    <a:pt x="1913" y="159"/>
                    <a:pt x="1953" y="168"/>
                  </a:cubicBezTo>
                  <a:cubicBezTo>
                    <a:pt x="1843" y="63"/>
                    <a:pt x="1698" y="1"/>
                    <a:pt x="153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78"/>
            <p:cNvSpPr/>
            <p:nvPr/>
          </p:nvSpPr>
          <p:spPr>
            <a:xfrm>
              <a:off x="7164259" y="2082628"/>
              <a:ext cx="61571" cy="62233"/>
            </a:xfrm>
            <a:custGeom>
              <a:avLst/>
              <a:gdLst/>
              <a:ahLst/>
              <a:cxnLst/>
              <a:rect l="l" t="t" r="r" b="b"/>
              <a:pathLst>
                <a:path w="2139" h="2162" extrusionOk="0">
                  <a:moveTo>
                    <a:pt x="612" y="0"/>
                  </a:moveTo>
                  <a:cubicBezTo>
                    <a:pt x="609" y="0"/>
                    <a:pt x="607" y="0"/>
                    <a:pt x="605" y="0"/>
                  </a:cubicBezTo>
                  <a:cubicBezTo>
                    <a:pt x="273" y="0"/>
                    <a:pt x="1" y="270"/>
                    <a:pt x="1" y="605"/>
                  </a:cubicBezTo>
                  <a:lnTo>
                    <a:pt x="1" y="1408"/>
                  </a:lnTo>
                  <a:cubicBezTo>
                    <a:pt x="1" y="1824"/>
                    <a:pt x="338" y="2162"/>
                    <a:pt x="754" y="2162"/>
                  </a:cubicBezTo>
                  <a:lnTo>
                    <a:pt x="1764" y="2162"/>
                  </a:lnTo>
                  <a:cubicBezTo>
                    <a:pt x="2050" y="2162"/>
                    <a:pt x="2139" y="1774"/>
                    <a:pt x="1881" y="1650"/>
                  </a:cubicBezTo>
                  <a:lnTo>
                    <a:pt x="1568" y="1497"/>
                  </a:lnTo>
                  <a:cubicBezTo>
                    <a:pt x="1348" y="1388"/>
                    <a:pt x="1208" y="1166"/>
                    <a:pt x="1208" y="921"/>
                  </a:cubicBezTo>
                  <a:lnTo>
                    <a:pt x="1208" y="601"/>
                  </a:lnTo>
                  <a:cubicBezTo>
                    <a:pt x="1208" y="271"/>
                    <a:pt x="941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78"/>
            <p:cNvSpPr/>
            <p:nvPr/>
          </p:nvSpPr>
          <p:spPr>
            <a:xfrm>
              <a:off x="7164230" y="2082513"/>
              <a:ext cx="31030" cy="62291"/>
            </a:xfrm>
            <a:custGeom>
              <a:avLst/>
              <a:gdLst/>
              <a:ahLst/>
              <a:cxnLst/>
              <a:rect l="l" t="t" r="r" b="b"/>
              <a:pathLst>
                <a:path w="1078" h="2164" extrusionOk="0">
                  <a:moveTo>
                    <a:pt x="604" y="1"/>
                  </a:moveTo>
                  <a:cubicBezTo>
                    <a:pt x="272" y="1"/>
                    <a:pt x="0" y="273"/>
                    <a:pt x="0" y="605"/>
                  </a:cubicBezTo>
                  <a:lnTo>
                    <a:pt x="0" y="1410"/>
                  </a:lnTo>
                  <a:cubicBezTo>
                    <a:pt x="0" y="1824"/>
                    <a:pt x="338" y="2164"/>
                    <a:pt x="754" y="2164"/>
                  </a:cubicBezTo>
                  <a:lnTo>
                    <a:pt x="1077" y="2164"/>
                  </a:lnTo>
                  <a:cubicBezTo>
                    <a:pt x="663" y="2164"/>
                    <a:pt x="325" y="1826"/>
                    <a:pt x="325" y="1410"/>
                  </a:cubicBezTo>
                  <a:lnTo>
                    <a:pt x="325" y="605"/>
                  </a:lnTo>
                  <a:cubicBezTo>
                    <a:pt x="325" y="328"/>
                    <a:pt x="512" y="95"/>
                    <a:pt x="766" y="24"/>
                  </a:cubicBezTo>
                  <a:cubicBezTo>
                    <a:pt x="716" y="10"/>
                    <a:pt x="659" y="1"/>
                    <a:pt x="60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78"/>
            <p:cNvSpPr/>
            <p:nvPr/>
          </p:nvSpPr>
          <p:spPr>
            <a:xfrm>
              <a:off x="6964471" y="2049062"/>
              <a:ext cx="327458" cy="327602"/>
            </a:xfrm>
            <a:custGeom>
              <a:avLst/>
              <a:gdLst/>
              <a:ahLst/>
              <a:cxnLst/>
              <a:rect l="l" t="t" r="r" b="b"/>
              <a:pathLst>
                <a:path w="11376" h="11381" extrusionOk="0">
                  <a:moveTo>
                    <a:pt x="5155" y="338"/>
                  </a:moveTo>
                  <a:cubicBezTo>
                    <a:pt x="5226" y="338"/>
                    <a:pt x="5297" y="363"/>
                    <a:pt x="5355" y="411"/>
                  </a:cubicBezTo>
                  <a:lnTo>
                    <a:pt x="5499" y="526"/>
                  </a:lnTo>
                  <a:cubicBezTo>
                    <a:pt x="5555" y="571"/>
                    <a:pt x="5622" y="593"/>
                    <a:pt x="5688" y="593"/>
                  </a:cubicBezTo>
                  <a:cubicBezTo>
                    <a:pt x="5754" y="593"/>
                    <a:pt x="5819" y="571"/>
                    <a:pt x="5874" y="526"/>
                  </a:cubicBezTo>
                  <a:lnTo>
                    <a:pt x="6020" y="411"/>
                  </a:lnTo>
                  <a:cubicBezTo>
                    <a:pt x="6079" y="364"/>
                    <a:pt x="6149" y="340"/>
                    <a:pt x="6222" y="340"/>
                  </a:cubicBezTo>
                  <a:cubicBezTo>
                    <a:pt x="6238" y="340"/>
                    <a:pt x="6253" y="341"/>
                    <a:pt x="6269" y="343"/>
                  </a:cubicBezTo>
                  <a:cubicBezTo>
                    <a:pt x="6358" y="356"/>
                    <a:pt x="6434" y="406"/>
                    <a:pt x="6486" y="482"/>
                  </a:cubicBezTo>
                  <a:cubicBezTo>
                    <a:pt x="6576" y="615"/>
                    <a:pt x="6555" y="797"/>
                    <a:pt x="6432" y="905"/>
                  </a:cubicBezTo>
                  <a:lnTo>
                    <a:pt x="5686" y="1563"/>
                  </a:lnTo>
                  <a:lnTo>
                    <a:pt x="4940" y="905"/>
                  </a:lnTo>
                  <a:cubicBezTo>
                    <a:pt x="4819" y="797"/>
                    <a:pt x="4797" y="615"/>
                    <a:pt x="4888" y="482"/>
                  </a:cubicBezTo>
                  <a:cubicBezTo>
                    <a:pt x="4940" y="406"/>
                    <a:pt x="5018" y="358"/>
                    <a:pt x="5107" y="343"/>
                  </a:cubicBezTo>
                  <a:cubicBezTo>
                    <a:pt x="5124" y="342"/>
                    <a:pt x="5139" y="338"/>
                    <a:pt x="5155" y="338"/>
                  </a:cubicBezTo>
                  <a:close/>
                  <a:moveTo>
                    <a:pt x="3852" y="1328"/>
                  </a:moveTo>
                  <a:cubicBezTo>
                    <a:pt x="4094" y="1328"/>
                    <a:pt x="4289" y="1524"/>
                    <a:pt x="4289" y="1765"/>
                  </a:cubicBezTo>
                  <a:lnTo>
                    <a:pt x="4289" y="2570"/>
                  </a:lnTo>
                  <a:cubicBezTo>
                    <a:pt x="4289" y="2894"/>
                    <a:pt x="4024" y="3157"/>
                    <a:pt x="3702" y="3157"/>
                  </a:cubicBezTo>
                  <a:lnTo>
                    <a:pt x="2693" y="3157"/>
                  </a:lnTo>
                  <a:cubicBezTo>
                    <a:pt x="2692" y="3157"/>
                    <a:pt x="2691" y="3157"/>
                    <a:pt x="2689" y="3157"/>
                  </a:cubicBezTo>
                  <a:cubicBezTo>
                    <a:pt x="2618" y="3157"/>
                    <a:pt x="2595" y="3103"/>
                    <a:pt x="2592" y="3079"/>
                  </a:cubicBezTo>
                  <a:cubicBezTo>
                    <a:pt x="2586" y="3054"/>
                    <a:pt x="2581" y="2997"/>
                    <a:pt x="2647" y="2963"/>
                  </a:cubicBezTo>
                  <a:lnTo>
                    <a:pt x="2960" y="2810"/>
                  </a:lnTo>
                  <a:cubicBezTo>
                    <a:pt x="3235" y="2677"/>
                    <a:pt x="3413" y="2393"/>
                    <a:pt x="3413" y="2085"/>
                  </a:cubicBezTo>
                  <a:lnTo>
                    <a:pt x="3413" y="1765"/>
                  </a:lnTo>
                  <a:cubicBezTo>
                    <a:pt x="3413" y="1524"/>
                    <a:pt x="3608" y="1328"/>
                    <a:pt x="3852" y="1328"/>
                  </a:cubicBezTo>
                  <a:close/>
                  <a:moveTo>
                    <a:pt x="7543" y="1330"/>
                  </a:moveTo>
                  <a:cubicBezTo>
                    <a:pt x="7785" y="1330"/>
                    <a:pt x="7981" y="1525"/>
                    <a:pt x="7981" y="1767"/>
                  </a:cubicBezTo>
                  <a:lnTo>
                    <a:pt x="7981" y="2087"/>
                  </a:lnTo>
                  <a:cubicBezTo>
                    <a:pt x="7981" y="2394"/>
                    <a:pt x="8158" y="2679"/>
                    <a:pt x="8434" y="2812"/>
                  </a:cubicBezTo>
                  <a:lnTo>
                    <a:pt x="8748" y="2965"/>
                  </a:lnTo>
                  <a:cubicBezTo>
                    <a:pt x="8814" y="2999"/>
                    <a:pt x="8807" y="3056"/>
                    <a:pt x="8803" y="3080"/>
                  </a:cubicBezTo>
                  <a:cubicBezTo>
                    <a:pt x="8798" y="3105"/>
                    <a:pt x="8777" y="3160"/>
                    <a:pt x="8704" y="3160"/>
                  </a:cubicBezTo>
                  <a:lnTo>
                    <a:pt x="7694" y="3160"/>
                  </a:lnTo>
                  <a:cubicBezTo>
                    <a:pt x="7367" y="3159"/>
                    <a:pt x="7106" y="2896"/>
                    <a:pt x="7106" y="2572"/>
                  </a:cubicBezTo>
                  <a:lnTo>
                    <a:pt x="7106" y="1767"/>
                  </a:lnTo>
                  <a:cubicBezTo>
                    <a:pt x="7106" y="1525"/>
                    <a:pt x="7302" y="1330"/>
                    <a:pt x="7543" y="1330"/>
                  </a:cubicBezTo>
                  <a:close/>
                  <a:moveTo>
                    <a:pt x="8225" y="4909"/>
                  </a:moveTo>
                  <a:cubicBezTo>
                    <a:pt x="8302" y="4909"/>
                    <a:pt x="8379" y="4925"/>
                    <a:pt x="8450" y="4957"/>
                  </a:cubicBezTo>
                  <a:cubicBezTo>
                    <a:pt x="8528" y="4993"/>
                    <a:pt x="8608" y="5018"/>
                    <a:pt x="8690" y="5032"/>
                  </a:cubicBezTo>
                  <a:lnTo>
                    <a:pt x="8690" y="5784"/>
                  </a:lnTo>
                  <a:lnTo>
                    <a:pt x="4380" y="5784"/>
                  </a:lnTo>
                  <a:cubicBezTo>
                    <a:pt x="4289" y="5784"/>
                    <a:pt x="4213" y="5860"/>
                    <a:pt x="4213" y="5951"/>
                  </a:cubicBezTo>
                  <a:cubicBezTo>
                    <a:pt x="4213" y="6042"/>
                    <a:pt x="4289" y="6118"/>
                    <a:pt x="4380" y="6118"/>
                  </a:cubicBezTo>
                  <a:lnTo>
                    <a:pt x="9681" y="6118"/>
                  </a:lnTo>
                  <a:cubicBezTo>
                    <a:pt x="9834" y="6118"/>
                    <a:pt x="9959" y="6242"/>
                    <a:pt x="9959" y="6395"/>
                  </a:cubicBezTo>
                  <a:lnTo>
                    <a:pt x="9959" y="6767"/>
                  </a:lnTo>
                  <a:cubicBezTo>
                    <a:pt x="9916" y="6758"/>
                    <a:pt x="9879" y="6747"/>
                    <a:pt x="9856" y="6736"/>
                  </a:cubicBezTo>
                  <a:cubicBezTo>
                    <a:pt x="9740" y="6685"/>
                    <a:pt x="9616" y="6659"/>
                    <a:pt x="9491" y="6659"/>
                  </a:cubicBezTo>
                  <a:cubicBezTo>
                    <a:pt x="9367" y="6659"/>
                    <a:pt x="9242" y="6685"/>
                    <a:pt x="9127" y="6736"/>
                  </a:cubicBezTo>
                  <a:cubicBezTo>
                    <a:pt x="9043" y="6776"/>
                    <a:pt x="8953" y="6795"/>
                    <a:pt x="8859" y="6795"/>
                  </a:cubicBezTo>
                  <a:cubicBezTo>
                    <a:pt x="8766" y="6795"/>
                    <a:pt x="8674" y="6776"/>
                    <a:pt x="8590" y="6736"/>
                  </a:cubicBezTo>
                  <a:cubicBezTo>
                    <a:pt x="8475" y="6685"/>
                    <a:pt x="8350" y="6659"/>
                    <a:pt x="8226" y="6659"/>
                  </a:cubicBezTo>
                  <a:cubicBezTo>
                    <a:pt x="8101" y="6659"/>
                    <a:pt x="7977" y="6685"/>
                    <a:pt x="7861" y="6736"/>
                  </a:cubicBezTo>
                  <a:cubicBezTo>
                    <a:pt x="7776" y="6776"/>
                    <a:pt x="7685" y="6795"/>
                    <a:pt x="7593" y="6795"/>
                  </a:cubicBezTo>
                  <a:cubicBezTo>
                    <a:pt x="7499" y="6795"/>
                    <a:pt x="7408" y="6776"/>
                    <a:pt x="7323" y="6736"/>
                  </a:cubicBezTo>
                  <a:cubicBezTo>
                    <a:pt x="7207" y="6685"/>
                    <a:pt x="7083" y="6659"/>
                    <a:pt x="6959" y="6659"/>
                  </a:cubicBezTo>
                  <a:cubicBezTo>
                    <a:pt x="6834" y="6659"/>
                    <a:pt x="6710" y="6685"/>
                    <a:pt x="6594" y="6736"/>
                  </a:cubicBezTo>
                  <a:cubicBezTo>
                    <a:pt x="6511" y="6776"/>
                    <a:pt x="6420" y="6795"/>
                    <a:pt x="6326" y="6795"/>
                  </a:cubicBezTo>
                  <a:cubicBezTo>
                    <a:pt x="6233" y="6795"/>
                    <a:pt x="6141" y="6776"/>
                    <a:pt x="6057" y="6736"/>
                  </a:cubicBezTo>
                  <a:cubicBezTo>
                    <a:pt x="5942" y="6685"/>
                    <a:pt x="5818" y="6659"/>
                    <a:pt x="5693" y="6659"/>
                  </a:cubicBezTo>
                  <a:cubicBezTo>
                    <a:pt x="5569" y="6659"/>
                    <a:pt x="5444" y="6685"/>
                    <a:pt x="5329" y="6736"/>
                  </a:cubicBezTo>
                  <a:cubicBezTo>
                    <a:pt x="5243" y="6776"/>
                    <a:pt x="5153" y="6795"/>
                    <a:pt x="5060" y="6795"/>
                  </a:cubicBezTo>
                  <a:cubicBezTo>
                    <a:pt x="4966" y="6795"/>
                    <a:pt x="4876" y="6776"/>
                    <a:pt x="4790" y="6736"/>
                  </a:cubicBezTo>
                  <a:cubicBezTo>
                    <a:pt x="4675" y="6685"/>
                    <a:pt x="4550" y="6659"/>
                    <a:pt x="4426" y="6659"/>
                  </a:cubicBezTo>
                  <a:cubicBezTo>
                    <a:pt x="4301" y="6659"/>
                    <a:pt x="4177" y="6685"/>
                    <a:pt x="4062" y="6736"/>
                  </a:cubicBezTo>
                  <a:cubicBezTo>
                    <a:pt x="3978" y="6776"/>
                    <a:pt x="3887" y="6795"/>
                    <a:pt x="3793" y="6795"/>
                  </a:cubicBezTo>
                  <a:cubicBezTo>
                    <a:pt x="3701" y="6795"/>
                    <a:pt x="3608" y="6776"/>
                    <a:pt x="3525" y="6736"/>
                  </a:cubicBezTo>
                  <a:cubicBezTo>
                    <a:pt x="3409" y="6685"/>
                    <a:pt x="3285" y="6659"/>
                    <a:pt x="3160" y="6659"/>
                  </a:cubicBezTo>
                  <a:cubicBezTo>
                    <a:pt x="3036" y="6659"/>
                    <a:pt x="2912" y="6685"/>
                    <a:pt x="2796" y="6736"/>
                  </a:cubicBezTo>
                  <a:cubicBezTo>
                    <a:pt x="2711" y="6776"/>
                    <a:pt x="2620" y="6795"/>
                    <a:pt x="2528" y="6795"/>
                  </a:cubicBezTo>
                  <a:cubicBezTo>
                    <a:pt x="2433" y="6795"/>
                    <a:pt x="2343" y="6776"/>
                    <a:pt x="2258" y="6736"/>
                  </a:cubicBezTo>
                  <a:cubicBezTo>
                    <a:pt x="2142" y="6685"/>
                    <a:pt x="2018" y="6659"/>
                    <a:pt x="1893" y="6659"/>
                  </a:cubicBezTo>
                  <a:cubicBezTo>
                    <a:pt x="1769" y="6659"/>
                    <a:pt x="1644" y="6685"/>
                    <a:pt x="1529" y="6736"/>
                  </a:cubicBezTo>
                  <a:cubicBezTo>
                    <a:pt x="1497" y="6752"/>
                    <a:pt x="1463" y="6763"/>
                    <a:pt x="1428" y="6772"/>
                  </a:cubicBezTo>
                  <a:lnTo>
                    <a:pt x="1435" y="6395"/>
                  </a:lnTo>
                  <a:cubicBezTo>
                    <a:pt x="1435" y="6242"/>
                    <a:pt x="1559" y="6118"/>
                    <a:pt x="1712" y="6118"/>
                  </a:cubicBezTo>
                  <a:lnTo>
                    <a:pt x="3715" y="6118"/>
                  </a:lnTo>
                  <a:cubicBezTo>
                    <a:pt x="3807" y="6118"/>
                    <a:pt x="3882" y="6042"/>
                    <a:pt x="3882" y="5951"/>
                  </a:cubicBezTo>
                  <a:cubicBezTo>
                    <a:pt x="3882" y="5860"/>
                    <a:pt x="3807" y="5784"/>
                    <a:pt x="3715" y="5784"/>
                  </a:cubicBezTo>
                  <a:lnTo>
                    <a:pt x="2702" y="5784"/>
                  </a:lnTo>
                  <a:lnTo>
                    <a:pt x="2702" y="5023"/>
                  </a:lnTo>
                  <a:cubicBezTo>
                    <a:pt x="2782" y="5009"/>
                    <a:pt x="2876" y="4988"/>
                    <a:pt x="2942" y="4957"/>
                  </a:cubicBezTo>
                  <a:cubicBezTo>
                    <a:pt x="3014" y="4925"/>
                    <a:pt x="3091" y="4909"/>
                    <a:pt x="3168" y="4909"/>
                  </a:cubicBezTo>
                  <a:cubicBezTo>
                    <a:pt x="3245" y="4909"/>
                    <a:pt x="3322" y="4925"/>
                    <a:pt x="3393" y="4957"/>
                  </a:cubicBezTo>
                  <a:cubicBezTo>
                    <a:pt x="3521" y="5016"/>
                    <a:pt x="3658" y="5044"/>
                    <a:pt x="3800" y="5044"/>
                  </a:cubicBezTo>
                  <a:cubicBezTo>
                    <a:pt x="3942" y="5044"/>
                    <a:pt x="4078" y="5016"/>
                    <a:pt x="4205" y="4957"/>
                  </a:cubicBezTo>
                  <a:cubicBezTo>
                    <a:pt x="4278" y="4925"/>
                    <a:pt x="4356" y="4909"/>
                    <a:pt x="4433" y="4909"/>
                  </a:cubicBezTo>
                  <a:cubicBezTo>
                    <a:pt x="4509" y="4909"/>
                    <a:pt x="4586" y="4925"/>
                    <a:pt x="4657" y="4957"/>
                  </a:cubicBezTo>
                  <a:cubicBezTo>
                    <a:pt x="4787" y="5016"/>
                    <a:pt x="4922" y="5044"/>
                    <a:pt x="5064" y="5044"/>
                  </a:cubicBezTo>
                  <a:cubicBezTo>
                    <a:pt x="5206" y="5044"/>
                    <a:pt x="5341" y="5016"/>
                    <a:pt x="5471" y="4957"/>
                  </a:cubicBezTo>
                  <a:cubicBezTo>
                    <a:pt x="5543" y="4925"/>
                    <a:pt x="5620" y="4909"/>
                    <a:pt x="5696" y="4909"/>
                  </a:cubicBezTo>
                  <a:cubicBezTo>
                    <a:pt x="5773" y="4909"/>
                    <a:pt x="5850" y="4925"/>
                    <a:pt x="5921" y="4957"/>
                  </a:cubicBezTo>
                  <a:cubicBezTo>
                    <a:pt x="6050" y="5016"/>
                    <a:pt x="6185" y="5044"/>
                    <a:pt x="6328" y="5044"/>
                  </a:cubicBezTo>
                  <a:cubicBezTo>
                    <a:pt x="6470" y="5044"/>
                    <a:pt x="6605" y="5016"/>
                    <a:pt x="6735" y="4957"/>
                  </a:cubicBezTo>
                  <a:cubicBezTo>
                    <a:pt x="6807" y="4925"/>
                    <a:pt x="6884" y="4909"/>
                    <a:pt x="6961" y="4909"/>
                  </a:cubicBezTo>
                  <a:cubicBezTo>
                    <a:pt x="7038" y="4909"/>
                    <a:pt x="7115" y="4925"/>
                    <a:pt x="7186" y="4957"/>
                  </a:cubicBezTo>
                  <a:cubicBezTo>
                    <a:pt x="7314" y="5016"/>
                    <a:pt x="7449" y="5044"/>
                    <a:pt x="7591" y="5044"/>
                  </a:cubicBezTo>
                  <a:cubicBezTo>
                    <a:pt x="7733" y="5044"/>
                    <a:pt x="7870" y="5016"/>
                    <a:pt x="7998" y="4957"/>
                  </a:cubicBezTo>
                  <a:cubicBezTo>
                    <a:pt x="8070" y="4925"/>
                    <a:pt x="8148" y="4909"/>
                    <a:pt x="8225" y="4909"/>
                  </a:cubicBezTo>
                  <a:close/>
                  <a:moveTo>
                    <a:pt x="9498" y="6993"/>
                  </a:moveTo>
                  <a:cubicBezTo>
                    <a:pt x="9575" y="6993"/>
                    <a:pt x="9652" y="7009"/>
                    <a:pt x="9724" y="7042"/>
                  </a:cubicBezTo>
                  <a:cubicBezTo>
                    <a:pt x="9790" y="7071"/>
                    <a:pt x="9882" y="7092"/>
                    <a:pt x="9962" y="7106"/>
                  </a:cubicBezTo>
                  <a:lnTo>
                    <a:pt x="9962" y="8039"/>
                  </a:lnTo>
                  <a:lnTo>
                    <a:pt x="1442" y="8039"/>
                  </a:lnTo>
                  <a:lnTo>
                    <a:pt x="1442" y="7115"/>
                  </a:lnTo>
                  <a:lnTo>
                    <a:pt x="1436" y="7115"/>
                  </a:lnTo>
                  <a:cubicBezTo>
                    <a:pt x="1518" y="7103"/>
                    <a:pt x="1598" y="7078"/>
                    <a:pt x="1675" y="7042"/>
                  </a:cubicBezTo>
                  <a:cubicBezTo>
                    <a:pt x="1747" y="7009"/>
                    <a:pt x="1823" y="6993"/>
                    <a:pt x="1901" y="6993"/>
                  </a:cubicBezTo>
                  <a:cubicBezTo>
                    <a:pt x="1978" y="6993"/>
                    <a:pt x="2055" y="7009"/>
                    <a:pt x="2128" y="7042"/>
                  </a:cubicBezTo>
                  <a:cubicBezTo>
                    <a:pt x="2256" y="7099"/>
                    <a:pt x="2391" y="7127"/>
                    <a:pt x="2533" y="7127"/>
                  </a:cubicBezTo>
                  <a:cubicBezTo>
                    <a:pt x="2675" y="7127"/>
                    <a:pt x="2812" y="7099"/>
                    <a:pt x="2940" y="7042"/>
                  </a:cubicBezTo>
                  <a:cubicBezTo>
                    <a:pt x="3012" y="7009"/>
                    <a:pt x="3089" y="6993"/>
                    <a:pt x="3167" y="6993"/>
                  </a:cubicBezTo>
                  <a:cubicBezTo>
                    <a:pt x="3244" y="6993"/>
                    <a:pt x="3321" y="7009"/>
                    <a:pt x="3393" y="7042"/>
                  </a:cubicBezTo>
                  <a:cubicBezTo>
                    <a:pt x="3521" y="7099"/>
                    <a:pt x="3658" y="7127"/>
                    <a:pt x="3800" y="7127"/>
                  </a:cubicBezTo>
                  <a:cubicBezTo>
                    <a:pt x="3942" y="7127"/>
                    <a:pt x="4078" y="7099"/>
                    <a:pt x="4205" y="7042"/>
                  </a:cubicBezTo>
                  <a:cubicBezTo>
                    <a:pt x="4278" y="7009"/>
                    <a:pt x="4356" y="6993"/>
                    <a:pt x="4433" y="6993"/>
                  </a:cubicBezTo>
                  <a:cubicBezTo>
                    <a:pt x="4510" y="6993"/>
                    <a:pt x="4587" y="7009"/>
                    <a:pt x="4659" y="7042"/>
                  </a:cubicBezTo>
                  <a:cubicBezTo>
                    <a:pt x="4788" y="7099"/>
                    <a:pt x="4924" y="7127"/>
                    <a:pt x="5066" y="7127"/>
                  </a:cubicBezTo>
                  <a:cubicBezTo>
                    <a:pt x="5208" y="7127"/>
                    <a:pt x="5343" y="7099"/>
                    <a:pt x="5473" y="7042"/>
                  </a:cubicBezTo>
                  <a:cubicBezTo>
                    <a:pt x="5545" y="7009"/>
                    <a:pt x="5622" y="6993"/>
                    <a:pt x="5699" y="6993"/>
                  </a:cubicBezTo>
                  <a:cubicBezTo>
                    <a:pt x="5777" y="6993"/>
                    <a:pt x="5854" y="7009"/>
                    <a:pt x="5926" y="7042"/>
                  </a:cubicBezTo>
                  <a:cubicBezTo>
                    <a:pt x="6054" y="7099"/>
                    <a:pt x="6191" y="7127"/>
                    <a:pt x="6333" y="7127"/>
                  </a:cubicBezTo>
                  <a:cubicBezTo>
                    <a:pt x="6475" y="7127"/>
                    <a:pt x="6610" y="7099"/>
                    <a:pt x="6738" y="7042"/>
                  </a:cubicBezTo>
                  <a:cubicBezTo>
                    <a:pt x="6811" y="7009"/>
                    <a:pt x="6888" y="6993"/>
                    <a:pt x="6965" y="6993"/>
                  </a:cubicBezTo>
                  <a:cubicBezTo>
                    <a:pt x="7043" y="6993"/>
                    <a:pt x="7119" y="7009"/>
                    <a:pt x="7191" y="7042"/>
                  </a:cubicBezTo>
                  <a:cubicBezTo>
                    <a:pt x="7321" y="7099"/>
                    <a:pt x="7456" y="7127"/>
                    <a:pt x="7598" y="7127"/>
                  </a:cubicBezTo>
                  <a:cubicBezTo>
                    <a:pt x="7741" y="7127"/>
                    <a:pt x="7876" y="7099"/>
                    <a:pt x="8005" y="7042"/>
                  </a:cubicBezTo>
                  <a:cubicBezTo>
                    <a:pt x="8077" y="7009"/>
                    <a:pt x="8155" y="6993"/>
                    <a:pt x="8232" y="6993"/>
                  </a:cubicBezTo>
                  <a:cubicBezTo>
                    <a:pt x="8309" y="6993"/>
                    <a:pt x="8387" y="7009"/>
                    <a:pt x="8459" y="7042"/>
                  </a:cubicBezTo>
                  <a:cubicBezTo>
                    <a:pt x="8587" y="7099"/>
                    <a:pt x="8723" y="7127"/>
                    <a:pt x="8866" y="7127"/>
                  </a:cubicBezTo>
                  <a:cubicBezTo>
                    <a:pt x="9008" y="7127"/>
                    <a:pt x="9143" y="7099"/>
                    <a:pt x="9271" y="7042"/>
                  </a:cubicBezTo>
                  <a:cubicBezTo>
                    <a:pt x="9344" y="7009"/>
                    <a:pt x="9421" y="6993"/>
                    <a:pt x="9498" y="6993"/>
                  </a:cubicBezTo>
                  <a:close/>
                  <a:moveTo>
                    <a:pt x="6289" y="9310"/>
                  </a:moveTo>
                  <a:lnTo>
                    <a:pt x="6289" y="9747"/>
                  </a:lnTo>
                  <a:cubicBezTo>
                    <a:pt x="6289" y="10190"/>
                    <a:pt x="6648" y="10552"/>
                    <a:pt x="7092" y="10552"/>
                  </a:cubicBezTo>
                  <a:lnTo>
                    <a:pt x="7993" y="10552"/>
                  </a:lnTo>
                  <a:cubicBezTo>
                    <a:pt x="8048" y="10552"/>
                    <a:pt x="8092" y="10597"/>
                    <a:pt x="8092" y="10652"/>
                  </a:cubicBezTo>
                  <a:lnTo>
                    <a:pt x="8092" y="10926"/>
                  </a:lnTo>
                  <a:cubicBezTo>
                    <a:pt x="8092" y="10991"/>
                    <a:pt x="8037" y="11048"/>
                    <a:pt x="7970" y="11048"/>
                  </a:cubicBezTo>
                  <a:lnTo>
                    <a:pt x="3407" y="11048"/>
                  </a:lnTo>
                  <a:cubicBezTo>
                    <a:pt x="3340" y="11048"/>
                    <a:pt x="3285" y="10991"/>
                    <a:pt x="3285" y="10926"/>
                  </a:cubicBezTo>
                  <a:lnTo>
                    <a:pt x="3285" y="10652"/>
                  </a:lnTo>
                  <a:cubicBezTo>
                    <a:pt x="3285" y="10597"/>
                    <a:pt x="3329" y="10552"/>
                    <a:pt x="3384" y="10552"/>
                  </a:cubicBezTo>
                  <a:lnTo>
                    <a:pt x="4284" y="10552"/>
                  </a:lnTo>
                  <a:cubicBezTo>
                    <a:pt x="4728" y="10552"/>
                    <a:pt x="5089" y="10190"/>
                    <a:pt x="5089" y="9747"/>
                  </a:cubicBezTo>
                  <a:lnTo>
                    <a:pt x="5089" y="9310"/>
                  </a:lnTo>
                  <a:close/>
                  <a:moveTo>
                    <a:pt x="5152" y="0"/>
                  </a:moveTo>
                  <a:cubicBezTo>
                    <a:pt x="5121" y="0"/>
                    <a:pt x="5089" y="3"/>
                    <a:pt x="5057" y="8"/>
                  </a:cubicBezTo>
                  <a:cubicBezTo>
                    <a:pt x="4877" y="34"/>
                    <a:pt x="4716" y="137"/>
                    <a:pt x="4612" y="288"/>
                  </a:cubicBezTo>
                  <a:cubicBezTo>
                    <a:pt x="4426" y="562"/>
                    <a:pt x="4476" y="930"/>
                    <a:pt x="4721" y="1150"/>
                  </a:cubicBezTo>
                  <a:lnTo>
                    <a:pt x="5521" y="1856"/>
                  </a:lnTo>
                  <a:lnTo>
                    <a:pt x="5521" y="3799"/>
                  </a:lnTo>
                  <a:lnTo>
                    <a:pt x="3679" y="3799"/>
                  </a:lnTo>
                  <a:lnTo>
                    <a:pt x="3679" y="3489"/>
                  </a:lnTo>
                  <a:lnTo>
                    <a:pt x="3699" y="3489"/>
                  </a:lnTo>
                  <a:cubicBezTo>
                    <a:pt x="4205" y="3489"/>
                    <a:pt x="4620" y="3077"/>
                    <a:pt x="4620" y="2570"/>
                  </a:cubicBezTo>
                  <a:lnTo>
                    <a:pt x="4620" y="2123"/>
                  </a:lnTo>
                  <a:lnTo>
                    <a:pt x="4753" y="2123"/>
                  </a:lnTo>
                  <a:cubicBezTo>
                    <a:pt x="4844" y="2123"/>
                    <a:pt x="4920" y="2048"/>
                    <a:pt x="4920" y="1957"/>
                  </a:cubicBezTo>
                  <a:cubicBezTo>
                    <a:pt x="4920" y="1865"/>
                    <a:pt x="4844" y="1790"/>
                    <a:pt x="4753" y="1790"/>
                  </a:cubicBezTo>
                  <a:lnTo>
                    <a:pt x="4620" y="1790"/>
                  </a:lnTo>
                  <a:lnTo>
                    <a:pt x="4620" y="1765"/>
                  </a:lnTo>
                  <a:cubicBezTo>
                    <a:pt x="4620" y="1340"/>
                    <a:pt x="4273" y="994"/>
                    <a:pt x="3848" y="994"/>
                  </a:cubicBezTo>
                  <a:cubicBezTo>
                    <a:pt x="3423" y="994"/>
                    <a:pt x="3077" y="1340"/>
                    <a:pt x="3077" y="1765"/>
                  </a:cubicBezTo>
                  <a:lnTo>
                    <a:pt x="3077" y="2085"/>
                  </a:lnTo>
                  <a:cubicBezTo>
                    <a:pt x="3077" y="2265"/>
                    <a:pt x="2974" y="2432"/>
                    <a:pt x="2814" y="2510"/>
                  </a:cubicBezTo>
                  <a:lnTo>
                    <a:pt x="2499" y="2663"/>
                  </a:lnTo>
                  <a:cubicBezTo>
                    <a:pt x="2313" y="2753"/>
                    <a:pt x="2220" y="2953"/>
                    <a:pt x="2266" y="3153"/>
                  </a:cubicBezTo>
                  <a:cubicBezTo>
                    <a:pt x="2313" y="3356"/>
                    <a:pt x="2485" y="3491"/>
                    <a:pt x="2691" y="3491"/>
                  </a:cubicBezTo>
                  <a:lnTo>
                    <a:pt x="3347" y="3491"/>
                  </a:lnTo>
                  <a:lnTo>
                    <a:pt x="3347" y="3800"/>
                  </a:lnTo>
                  <a:lnTo>
                    <a:pt x="3063" y="3800"/>
                  </a:lnTo>
                  <a:cubicBezTo>
                    <a:pt x="2681" y="3800"/>
                    <a:pt x="2369" y="4111"/>
                    <a:pt x="2369" y="4493"/>
                  </a:cubicBezTo>
                  <a:lnTo>
                    <a:pt x="2369" y="5787"/>
                  </a:lnTo>
                  <a:lnTo>
                    <a:pt x="1712" y="5787"/>
                  </a:lnTo>
                  <a:cubicBezTo>
                    <a:pt x="1374" y="5787"/>
                    <a:pt x="1100" y="6059"/>
                    <a:pt x="1100" y="6397"/>
                  </a:cubicBezTo>
                  <a:lnTo>
                    <a:pt x="1102" y="8041"/>
                  </a:lnTo>
                  <a:lnTo>
                    <a:pt x="500" y="8041"/>
                  </a:lnTo>
                  <a:cubicBezTo>
                    <a:pt x="224" y="8041"/>
                    <a:pt x="0" y="8267"/>
                    <a:pt x="0" y="8542"/>
                  </a:cubicBezTo>
                  <a:lnTo>
                    <a:pt x="0" y="8811"/>
                  </a:lnTo>
                  <a:cubicBezTo>
                    <a:pt x="0" y="9086"/>
                    <a:pt x="224" y="9310"/>
                    <a:pt x="500" y="9310"/>
                  </a:cubicBezTo>
                  <a:lnTo>
                    <a:pt x="4755" y="9310"/>
                  </a:lnTo>
                  <a:lnTo>
                    <a:pt x="4755" y="9747"/>
                  </a:lnTo>
                  <a:cubicBezTo>
                    <a:pt x="4755" y="10008"/>
                    <a:pt x="4543" y="10218"/>
                    <a:pt x="4284" y="10218"/>
                  </a:cubicBezTo>
                  <a:lnTo>
                    <a:pt x="3384" y="10218"/>
                  </a:lnTo>
                  <a:cubicBezTo>
                    <a:pt x="3144" y="10218"/>
                    <a:pt x="2951" y="10412"/>
                    <a:pt x="2951" y="10652"/>
                  </a:cubicBezTo>
                  <a:lnTo>
                    <a:pt x="2951" y="10926"/>
                  </a:lnTo>
                  <a:cubicBezTo>
                    <a:pt x="2951" y="11176"/>
                    <a:pt x="3155" y="11381"/>
                    <a:pt x="3406" y="11381"/>
                  </a:cubicBezTo>
                  <a:lnTo>
                    <a:pt x="7970" y="11381"/>
                  </a:lnTo>
                  <a:cubicBezTo>
                    <a:pt x="8220" y="11381"/>
                    <a:pt x="8425" y="11176"/>
                    <a:pt x="8425" y="10926"/>
                  </a:cubicBezTo>
                  <a:lnTo>
                    <a:pt x="8425" y="10652"/>
                  </a:lnTo>
                  <a:cubicBezTo>
                    <a:pt x="8425" y="10412"/>
                    <a:pt x="8231" y="10218"/>
                    <a:pt x="7991" y="10218"/>
                  </a:cubicBezTo>
                  <a:lnTo>
                    <a:pt x="7092" y="10218"/>
                  </a:lnTo>
                  <a:cubicBezTo>
                    <a:pt x="6832" y="10218"/>
                    <a:pt x="6621" y="10008"/>
                    <a:pt x="6621" y="9747"/>
                  </a:cubicBezTo>
                  <a:lnTo>
                    <a:pt x="6621" y="9310"/>
                  </a:lnTo>
                  <a:lnTo>
                    <a:pt x="7879" y="9310"/>
                  </a:lnTo>
                  <a:cubicBezTo>
                    <a:pt x="7970" y="9310"/>
                    <a:pt x="8045" y="9235"/>
                    <a:pt x="8045" y="9143"/>
                  </a:cubicBezTo>
                  <a:cubicBezTo>
                    <a:pt x="8045" y="9052"/>
                    <a:pt x="7970" y="8978"/>
                    <a:pt x="7879" y="8978"/>
                  </a:cubicBezTo>
                  <a:lnTo>
                    <a:pt x="500" y="8978"/>
                  </a:lnTo>
                  <a:cubicBezTo>
                    <a:pt x="409" y="8978"/>
                    <a:pt x="334" y="8901"/>
                    <a:pt x="334" y="8811"/>
                  </a:cubicBezTo>
                  <a:lnTo>
                    <a:pt x="334" y="8542"/>
                  </a:lnTo>
                  <a:cubicBezTo>
                    <a:pt x="334" y="8450"/>
                    <a:pt x="409" y="8375"/>
                    <a:pt x="500" y="8375"/>
                  </a:cubicBezTo>
                  <a:lnTo>
                    <a:pt x="10876" y="8375"/>
                  </a:lnTo>
                  <a:cubicBezTo>
                    <a:pt x="10966" y="8375"/>
                    <a:pt x="11043" y="8450"/>
                    <a:pt x="11043" y="8542"/>
                  </a:cubicBezTo>
                  <a:lnTo>
                    <a:pt x="11043" y="8811"/>
                  </a:lnTo>
                  <a:cubicBezTo>
                    <a:pt x="11043" y="8901"/>
                    <a:pt x="10966" y="8978"/>
                    <a:pt x="10876" y="8978"/>
                  </a:cubicBezTo>
                  <a:lnTo>
                    <a:pt x="8574" y="8978"/>
                  </a:lnTo>
                  <a:cubicBezTo>
                    <a:pt x="8484" y="8978"/>
                    <a:pt x="8407" y="9052"/>
                    <a:pt x="8407" y="9143"/>
                  </a:cubicBezTo>
                  <a:cubicBezTo>
                    <a:pt x="8407" y="9235"/>
                    <a:pt x="8484" y="9310"/>
                    <a:pt x="8574" y="9310"/>
                  </a:cubicBezTo>
                  <a:lnTo>
                    <a:pt x="10876" y="9310"/>
                  </a:lnTo>
                  <a:cubicBezTo>
                    <a:pt x="11151" y="9310"/>
                    <a:pt x="11375" y="9086"/>
                    <a:pt x="11375" y="8811"/>
                  </a:cubicBezTo>
                  <a:lnTo>
                    <a:pt x="11375" y="8542"/>
                  </a:lnTo>
                  <a:cubicBezTo>
                    <a:pt x="11375" y="8263"/>
                    <a:pt x="11151" y="8039"/>
                    <a:pt x="10876" y="8039"/>
                  </a:cubicBezTo>
                  <a:lnTo>
                    <a:pt x="10289" y="8039"/>
                  </a:lnTo>
                  <a:lnTo>
                    <a:pt x="10291" y="6395"/>
                  </a:lnTo>
                  <a:cubicBezTo>
                    <a:pt x="10291" y="6057"/>
                    <a:pt x="10019" y="5784"/>
                    <a:pt x="9681" y="5784"/>
                  </a:cubicBezTo>
                  <a:lnTo>
                    <a:pt x="9024" y="5784"/>
                  </a:lnTo>
                  <a:lnTo>
                    <a:pt x="9024" y="4493"/>
                  </a:lnTo>
                  <a:cubicBezTo>
                    <a:pt x="9024" y="4111"/>
                    <a:pt x="8713" y="3800"/>
                    <a:pt x="8331" y="3800"/>
                  </a:cubicBezTo>
                  <a:lnTo>
                    <a:pt x="8046" y="3800"/>
                  </a:lnTo>
                  <a:lnTo>
                    <a:pt x="8046" y="3491"/>
                  </a:lnTo>
                  <a:lnTo>
                    <a:pt x="8700" y="3491"/>
                  </a:lnTo>
                  <a:cubicBezTo>
                    <a:pt x="8908" y="3491"/>
                    <a:pt x="9079" y="3356"/>
                    <a:pt x="9125" y="3153"/>
                  </a:cubicBezTo>
                  <a:cubicBezTo>
                    <a:pt x="9171" y="2953"/>
                    <a:pt x="9079" y="2753"/>
                    <a:pt x="8892" y="2663"/>
                  </a:cubicBezTo>
                  <a:lnTo>
                    <a:pt x="8579" y="2510"/>
                  </a:lnTo>
                  <a:cubicBezTo>
                    <a:pt x="8416" y="2432"/>
                    <a:pt x="8315" y="2265"/>
                    <a:pt x="8315" y="2085"/>
                  </a:cubicBezTo>
                  <a:lnTo>
                    <a:pt x="8315" y="1765"/>
                  </a:lnTo>
                  <a:cubicBezTo>
                    <a:pt x="8315" y="1340"/>
                    <a:pt x="7968" y="994"/>
                    <a:pt x="7543" y="994"/>
                  </a:cubicBezTo>
                  <a:cubicBezTo>
                    <a:pt x="7119" y="994"/>
                    <a:pt x="6772" y="1340"/>
                    <a:pt x="6772" y="1765"/>
                  </a:cubicBezTo>
                  <a:lnTo>
                    <a:pt x="6772" y="1790"/>
                  </a:lnTo>
                  <a:lnTo>
                    <a:pt x="6639" y="1790"/>
                  </a:lnTo>
                  <a:cubicBezTo>
                    <a:pt x="6548" y="1790"/>
                    <a:pt x="6473" y="1865"/>
                    <a:pt x="6473" y="1957"/>
                  </a:cubicBezTo>
                  <a:cubicBezTo>
                    <a:pt x="6473" y="2048"/>
                    <a:pt x="6548" y="2123"/>
                    <a:pt x="6639" y="2123"/>
                  </a:cubicBezTo>
                  <a:lnTo>
                    <a:pt x="6772" y="2123"/>
                  </a:lnTo>
                  <a:lnTo>
                    <a:pt x="6772" y="2570"/>
                  </a:lnTo>
                  <a:cubicBezTo>
                    <a:pt x="6772" y="3077"/>
                    <a:pt x="7186" y="3489"/>
                    <a:pt x="7693" y="3489"/>
                  </a:cubicBezTo>
                  <a:lnTo>
                    <a:pt x="7712" y="3489"/>
                  </a:lnTo>
                  <a:lnTo>
                    <a:pt x="7712" y="3799"/>
                  </a:lnTo>
                  <a:lnTo>
                    <a:pt x="7056" y="3799"/>
                  </a:lnTo>
                  <a:cubicBezTo>
                    <a:pt x="6966" y="3799"/>
                    <a:pt x="6889" y="3873"/>
                    <a:pt x="6889" y="3966"/>
                  </a:cubicBezTo>
                  <a:cubicBezTo>
                    <a:pt x="6889" y="4056"/>
                    <a:pt x="6966" y="4131"/>
                    <a:pt x="7056" y="4131"/>
                  </a:cubicBezTo>
                  <a:lnTo>
                    <a:pt x="8329" y="4131"/>
                  </a:lnTo>
                  <a:cubicBezTo>
                    <a:pt x="8528" y="4131"/>
                    <a:pt x="8690" y="4291"/>
                    <a:pt x="8690" y="4492"/>
                  </a:cubicBezTo>
                  <a:lnTo>
                    <a:pt x="8690" y="4689"/>
                  </a:lnTo>
                  <a:cubicBezTo>
                    <a:pt x="8654" y="4680"/>
                    <a:pt x="8620" y="4668"/>
                    <a:pt x="8587" y="4653"/>
                  </a:cubicBezTo>
                  <a:cubicBezTo>
                    <a:pt x="8471" y="4601"/>
                    <a:pt x="8348" y="4575"/>
                    <a:pt x="8224" y="4575"/>
                  </a:cubicBezTo>
                  <a:cubicBezTo>
                    <a:pt x="8100" y="4575"/>
                    <a:pt x="7977" y="4601"/>
                    <a:pt x="7861" y="4653"/>
                  </a:cubicBezTo>
                  <a:cubicBezTo>
                    <a:pt x="7776" y="4691"/>
                    <a:pt x="7685" y="4712"/>
                    <a:pt x="7591" y="4712"/>
                  </a:cubicBezTo>
                  <a:cubicBezTo>
                    <a:pt x="7499" y="4712"/>
                    <a:pt x="7408" y="4691"/>
                    <a:pt x="7323" y="4653"/>
                  </a:cubicBezTo>
                  <a:cubicBezTo>
                    <a:pt x="7207" y="4601"/>
                    <a:pt x="7083" y="4575"/>
                    <a:pt x="6959" y="4575"/>
                  </a:cubicBezTo>
                  <a:cubicBezTo>
                    <a:pt x="6835" y="4575"/>
                    <a:pt x="6712" y="4601"/>
                    <a:pt x="6596" y="4653"/>
                  </a:cubicBezTo>
                  <a:cubicBezTo>
                    <a:pt x="6512" y="4691"/>
                    <a:pt x="6422" y="4712"/>
                    <a:pt x="6328" y="4712"/>
                  </a:cubicBezTo>
                  <a:cubicBezTo>
                    <a:pt x="6235" y="4712"/>
                    <a:pt x="6143" y="4691"/>
                    <a:pt x="6059" y="4653"/>
                  </a:cubicBezTo>
                  <a:cubicBezTo>
                    <a:pt x="5944" y="4601"/>
                    <a:pt x="5820" y="4575"/>
                    <a:pt x="5696" y="4575"/>
                  </a:cubicBezTo>
                  <a:cubicBezTo>
                    <a:pt x="5572" y="4575"/>
                    <a:pt x="5448" y="4601"/>
                    <a:pt x="5332" y="4653"/>
                  </a:cubicBezTo>
                  <a:cubicBezTo>
                    <a:pt x="5249" y="4691"/>
                    <a:pt x="5156" y="4712"/>
                    <a:pt x="5064" y="4712"/>
                  </a:cubicBezTo>
                  <a:cubicBezTo>
                    <a:pt x="4970" y="4712"/>
                    <a:pt x="4879" y="4691"/>
                    <a:pt x="4796" y="4653"/>
                  </a:cubicBezTo>
                  <a:cubicBezTo>
                    <a:pt x="4680" y="4601"/>
                    <a:pt x="4556" y="4575"/>
                    <a:pt x="4432" y="4575"/>
                  </a:cubicBezTo>
                  <a:cubicBezTo>
                    <a:pt x="4308" y="4575"/>
                    <a:pt x="4184" y="4601"/>
                    <a:pt x="4069" y="4653"/>
                  </a:cubicBezTo>
                  <a:cubicBezTo>
                    <a:pt x="3983" y="4691"/>
                    <a:pt x="3893" y="4712"/>
                    <a:pt x="3800" y="4712"/>
                  </a:cubicBezTo>
                  <a:cubicBezTo>
                    <a:pt x="3706" y="4712"/>
                    <a:pt x="3615" y="4691"/>
                    <a:pt x="3530" y="4653"/>
                  </a:cubicBezTo>
                  <a:cubicBezTo>
                    <a:pt x="3415" y="4601"/>
                    <a:pt x="3291" y="4575"/>
                    <a:pt x="3168" y="4575"/>
                  </a:cubicBezTo>
                  <a:cubicBezTo>
                    <a:pt x="3044" y="4575"/>
                    <a:pt x="2920" y="4601"/>
                    <a:pt x="2805" y="4653"/>
                  </a:cubicBezTo>
                  <a:cubicBezTo>
                    <a:pt x="2782" y="4662"/>
                    <a:pt x="2745" y="4673"/>
                    <a:pt x="2702" y="4682"/>
                  </a:cubicBezTo>
                  <a:lnTo>
                    <a:pt x="2702" y="4492"/>
                  </a:lnTo>
                  <a:cubicBezTo>
                    <a:pt x="2702" y="4294"/>
                    <a:pt x="2862" y="4131"/>
                    <a:pt x="3063" y="4131"/>
                  </a:cubicBezTo>
                  <a:lnTo>
                    <a:pt x="6416" y="4131"/>
                  </a:lnTo>
                  <a:cubicBezTo>
                    <a:pt x="6507" y="4131"/>
                    <a:pt x="6584" y="4056"/>
                    <a:pt x="6584" y="3966"/>
                  </a:cubicBezTo>
                  <a:cubicBezTo>
                    <a:pt x="6584" y="3873"/>
                    <a:pt x="6507" y="3799"/>
                    <a:pt x="6416" y="3799"/>
                  </a:cubicBezTo>
                  <a:lnTo>
                    <a:pt x="5855" y="3799"/>
                  </a:lnTo>
                  <a:lnTo>
                    <a:pt x="5855" y="1856"/>
                  </a:lnTo>
                  <a:lnTo>
                    <a:pt x="6655" y="1150"/>
                  </a:lnTo>
                  <a:cubicBezTo>
                    <a:pt x="6902" y="932"/>
                    <a:pt x="6948" y="562"/>
                    <a:pt x="6763" y="288"/>
                  </a:cubicBezTo>
                  <a:cubicBezTo>
                    <a:pt x="6662" y="137"/>
                    <a:pt x="6498" y="38"/>
                    <a:pt x="6319" y="8"/>
                  </a:cubicBezTo>
                  <a:cubicBezTo>
                    <a:pt x="6287" y="3"/>
                    <a:pt x="6255" y="0"/>
                    <a:pt x="6223" y="0"/>
                  </a:cubicBezTo>
                  <a:cubicBezTo>
                    <a:pt x="6075" y="0"/>
                    <a:pt x="5929" y="51"/>
                    <a:pt x="5812" y="144"/>
                  </a:cubicBezTo>
                  <a:lnTo>
                    <a:pt x="5688" y="244"/>
                  </a:lnTo>
                  <a:lnTo>
                    <a:pt x="5563" y="144"/>
                  </a:lnTo>
                  <a:cubicBezTo>
                    <a:pt x="5446" y="51"/>
                    <a:pt x="5300" y="0"/>
                    <a:pt x="5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78"/>
            <p:cNvSpPr/>
            <p:nvPr/>
          </p:nvSpPr>
          <p:spPr>
            <a:xfrm>
              <a:off x="7071361" y="2098317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cubicBezTo>
                    <a:pt x="0" y="291"/>
                    <a:pt x="84" y="374"/>
                    <a:pt x="187" y="374"/>
                  </a:cubicBezTo>
                  <a:cubicBezTo>
                    <a:pt x="290" y="374"/>
                    <a:pt x="373" y="291"/>
                    <a:pt x="373" y="188"/>
                  </a:cubicBezTo>
                  <a:cubicBezTo>
                    <a:pt x="373" y="84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78"/>
            <p:cNvSpPr/>
            <p:nvPr/>
          </p:nvSpPr>
          <p:spPr>
            <a:xfrm>
              <a:off x="7174767" y="2098317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7" y="1"/>
                  </a:moveTo>
                  <a:cubicBezTo>
                    <a:pt x="85" y="1"/>
                    <a:pt x="0" y="86"/>
                    <a:pt x="0" y="188"/>
                  </a:cubicBezTo>
                  <a:cubicBezTo>
                    <a:pt x="0" y="292"/>
                    <a:pt x="85" y="374"/>
                    <a:pt x="187" y="374"/>
                  </a:cubicBezTo>
                  <a:cubicBezTo>
                    <a:pt x="292" y="374"/>
                    <a:pt x="373" y="291"/>
                    <a:pt x="373" y="188"/>
                  </a:cubicBezTo>
                  <a:cubicBezTo>
                    <a:pt x="373" y="86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3" name="Google Shape;6023;p78"/>
          <p:cNvGrpSpPr/>
          <p:nvPr/>
        </p:nvGrpSpPr>
        <p:grpSpPr>
          <a:xfrm>
            <a:off x="6232685" y="2125405"/>
            <a:ext cx="329732" cy="327611"/>
            <a:chOff x="6232685" y="2049205"/>
            <a:chExt cx="329732" cy="327611"/>
          </a:xfrm>
        </p:grpSpPr>
        <p:sp>
          <p:nvSpPr>
            <p:cNvPr id="6024" name="Google Shape;6024;p78"/>
            <p:cNvSpPr/>
            <p:nvPr/>
          </p:nvSpPr>
          <p:spPr>
            <a:xfrm>
              <a:off x="6314298" y="2054013"/>
              <a:ext cx="166521" cy="122365"/>
            </a:xfrm>
            <a:custGeom>
              <a:avLst/>
              <a:gdLst/>
              <a:ahLst/>
              <a:cxnLst/>
              <a:rect l="l" t="t" r="r" b="b"/>
              <a:pathLst>
                <a:path w="5785" h="4251" extrusionOk="0">
                  <a:moveTo>
                    <a:pt x="333" y="1"/>
                  </a:moveTo>
                  <a:cubicBezTo>
                    <a:pt x="150" y="1"/>
                    <a:pt x="1" y="150"/>
                    <a:pt x="1" y="333"/>
                  </a:cubicBezTo>
                  <a:lnTo>
                    <a:pt x="1" y="4250"/>
                  </a:lnTo>
                  <a:lnTo>
                    <a:pt x="5784" y="4250"/>
                  </a:lnTo>
                  <a:lnTo>
                    <a:pt x="5784" y="333"/>
                  </a:lnTo>
                  <a:cubicBezTo>
                    <a:pt x="5784" y="150"/>
                    <a:pt x="5635" y="1"/>
                    <a:pt x="5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78"/>
            <p:cNvSpPr/>
            <p:nvPr/>
          </p:nvSpPr>
          <p:spPr>
            <a:xfrm>
              <a:off x="6314298" y="2054013"/>
              <a:ext cx="21013" cy="122365"/>
            </a:xfrm>
            <a:custGeom>
              <a:avLst/>
              <a:gdLst/>
              <a:ahLst/>
              <a:cxnLst/>
              <a:rect l="l" t="t" r="r" b="b"/>
              <a:pathLst>
                <a:path w="730" h="4251" extrusionOk="0">
                  <a:moveTo>
                    <a:pt x="333" y="1"/>
                  </a:moveTo>
                  <a:cubicBezTo>
                    <a:pt x="150" y="1"/>
                    <a:pt x="1" y="150"/>
                    <a:pt x="1" y="333"/>
                  </a:cubicBezTo>
                  <a:lnTo>
                    <a:pt x="1" y="4250"/>
                  </a:lnTo>
                  <a:lnTo>
                    <a:pt x="395" y="4250"/>
                  </a:lnTo>
                  <a:lnTo>
                    <a:pt x="395" y="333"/>
                  </a:lnTo>
                  <a:cubicBezTo>
                    <a:pt x="395" y="150"/>
                    <a:pt x="545" y="1"/>
                    <a:pt x="73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78"/>
            <p:cNvSpPr/>
            <p:nvPr/>
          </p:nvSpPr>
          <p:spPr>
            <a:xfrm>
              <a:off x="6336666" y="2076381"/>
              <a:ext cx="121732" cy="99999"/>
            </a:xfrm>
            <a:custGeom>
              <a:avLst/>
              <a:gdLst/>
              <a:ahLst/>
              <a:cxnLst/>
              <a:rect l="l" t="t" r="r" b="b"/>
              <a:pathLst>
                <a:path w="4229" h="3474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lnTo>
                    <a:pt x="0" y="3473"/>
                  </a:lnTo>
                  <a:lnTo>
                    <a:pt x="4229" y="3473"/>
                  </a:lnTo>
                  <a:lnTo>
                    <a:pt x="4229" y="223"/>
                  </a:lnTo>
                  <a:cubicBezTo>
                    <a:pt x="4229" y="100"/>
                    <a:pt x="4129" y="0"/>
                    <a:pt x="4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78"/>
            <p:cNvSpPr/>
            <p:nvPr/>
          </p:nvSpPr>
          <p:spPr>
            <a:xfrm>
              <a:off x="6336666" y="2076381"/>
              <a:ext cx="18710" cy="99999"/>
            </a:xfrm>
            <a:custGeom>
              <a:avLst/>
              <a:gdLst/>
              <a:ahLst/>
              <a:cxnLst/>
              <a:rect l="l" t="t" r="r" b="b"/>
              <a:pathLst>
                <a:path w="650" h="3474" extrusionOk="0">
                  <a:moveTo>
                    <a:pt x="223" y="0"/>
                  </a:moveTo>
                  <a:cubicBezTo>
                    <a:pt x="100" y="0"/>
                    <a:pt x="0" y="102"/>
                    <a:pt x="0" y="223"/>
                  </a:cubicBezTo>
                  <a:lnTo>
                    <a:pt x="0" y="3473"/>
                  </a:lnTo>
                  <a:lnTo>
                    <a:pt x="427" y="3473"/>
                  </a:lnTo>
                  <a:lnTo>
                    <a:pt x="427" y="223"/>
                  </a:lnTo>
                  <a:cubicBezTo>
                    <a:pt x="427" y="102"/>
                    <a:pt x="528" y="0"/>
                    <a:pt x="64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78"/>
            <p:cNvSpPr/>
            <p:nvPr/>
          </p:nvSpPr>
          <p:spPr>
            <a:xfrm>
              <a:off x="6397553" y="2076381"/>
              <a:ext cx="17674" cy="99999"/>
            </a:xfrm>
            <a:custGeom>
              <a:avLst/>
              <a:gdLst/>
              <a:ahLst/>
              <a:cxnLst/>
              <a:rect l="l" t="t" r="r" b="b"/>
              <a:pathLst>
                <a:path w="614" h="3474" extrusionOk="0">
                  <a:moveTo>
                    <a:pt x="223" y="0"/>
                  </a:moveTo>
                  <a:cubicBezTo>
                    <a:pt x="102" y="0"/>
                    <a:pt x="1" y="102"/>
                    <a:pt x="1" y="223"/>
                  </a:cubicBezTo>
                  <a:lnTo>
                    <a:pt x="1" y="3473"/>
                  </a:lnTo>
                  <a:lnTo>
                    <a:pt x="392" y="3473"/>
                  </a:lnTo>
                  <a:lnTo>
                    <a:pt x="392" y="223"/>
                  </a:lnTo>
                  <a:cubicBezTo>
                    <a:pt x="392" y="102"/>
                    <a:pt x="493" y="0"/>
                    <a:pt x="614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78"/>
            <p:cNvSpPr/>
            <p:nvPr/>
          </p:nvSpPr>
          <p:spPr>
            <a:xfrm>
              <a:off x="6278342" y="2321365"/>
              <a:ext cx="37536" cy="50518"/>
            </a:xfrm>
            <a:custGeom>
              <a:avLst/>
              <a:gdLst/>
              <a:ahLst/>
              <a:cxnLst/>
              <a:rect l="l" t="t" r="r" b="b"/>
              <a:pathLst>
                <a:path w="1304" h="1755" extrusionOk="0">
                  <a:moveTo>
                    <a:pt x="475" y="0"/>
                  </a:moveTo>
                  <a:lnTo>
                    <a:pt x="80" y="1239"/>
                  </a:lnTo>
                  <a:cubicBezTo>
                    <a:pt x="0" y="1495"/>
                    <a:pt x="191" y="1754"/>
                    <a:pt x="459" y="1754"/>
                  </a:cubicBezTo>
                  <a:cubicBezTo>
                    <a:pt x="630" y="1754"/>
                    <a:pt x="782" y="1644"/>
                    <a:pt x="834" y="1479"/>
                  </a:cubicBezTo>
                  <a:lnTo>
                    <a:pt x="13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78"/>
            <p:cNvSpPr/>
            <p:nvPr/>
          </p:nvSpPr>
          <p:spPr>
            <a:xfrm>
              <a:off x="6285856" y="2321365"/>
              <a:ext cx="30023" cy="19401"/>
            </a:xfrm>
            <a:custGeom>
              <a:avLst/>
              <a:gdLst/>
              <a:ahLst/>
              <a:cxnLst/>
              <a:rect l="l" t="t" r="r" b="b"/>
              <a:pathLst>
                <a:path w="1043" h="674" extrusionOk="0">
                  <a:moveTo>
                    <a:pt x="214" y="0"/>
                  </a:moveTo>
                  <a:lnTo>
                    <a:pt x="1" y="674"/>
                  </a:lnTo>
                  <a:lnTo>
                    <a:pt x="829" y="674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78"/>
            <p:cNvSpPr/>
            <p:nvPr/>
          </p:nvSpPr>
          <p:spPr>
            <a:xfrm>
              <a:off x="6276557" y="2149905"/>
              <a:ext cx="241909" cy="141190"/>
            </a:xfrm>
            <a:custGeom>
              <a:avLst/>
              <a:gdLst/>
              <a:ahLst/>
              <a:cxnLst/>
              <a:rect l="l" t="t" r="r" b="b"/>
              <a:pathLst>
                <a:path w="8404" h="4905" extrusionOk="0">
                  <a:moveTo>
                    <a:pt x="939" y="0"/>
                  </a:moveTo>
                  <a:cubicBezTo>
                    <a:pt x="420" y="0"/>
                    <a:pt x="0" y="420"/>
                    <a:pt x="0" y="937"/>
                  </a:cubicBezTo>
                  <a:lnTo>
                    <a:pt x="0" y="4904"/>
                  </a:lnTo>
                  <a:lnTo>
                    <a:pt x="8398" y="4904"/>
                  </a:lnTo>
                  <a:lnTo>
                    <a:pt x="8398" y="937"/>
                  </a:lnTo>
                  <a:cubicBezTo>
                    <a:pt x="8403" y="420"/>
                    <a:pt x="7984" y="0"/>
                    <a:pt x="7465" y="0"/>
                  </a:cubicBezTo>
                  <a:lnTo>
                    <a:pt x="5138" y="0"/>
                  </a:lnTo>
                  <a:cubicBezTo>
                    <a:pt x="4621" y="0"/>
                    <a:pt x="4202" y="420"/>
                    <a:pt x="4202" y="937"/>
                  </a:cubicBezTo>
                  <a:cubicBezTo>
                    <a:pt x="4202" y="420"/>
                    <a:pt x="3782" y="0"/>
                    <a:pt x="3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78"/>
            <p:cNvSpPr/>
            <p:nvPr/>
          </p:nvSpPr>
          <p:spPr>
            <a:xfrm>
              <a:off x="6276644" y="2149905"/>
              <a:ext cx="41882" cy="141190"/>
            </a:xfrm>
            <a:custGeom>
              <a:avLst/>
              <a:gdLst/>
              <a:ahLst/>
              <a:cxnLst/>
              <a:rect l="l" t="t" r="r" b="b"/>
              <a:pathLst>
                <a:path w="1455" h="4905" extrusionOk="0">
                  <a:moveTo>
                    <a:pt x="937" y="0"/>
                  </a:moveTo>
                  <a:cubicBezTo>
                    <a:pt x="420" y="0"/>
                    <a:pt x="1" y="420"/>
                    <a:pt x="1" y="937"/>
                  </a:cubicBezTo>
                  <a:lnTo>
                    <a:pt x="1" y="4904"/>
                  </a:lnTo>
                  <a:lnTo>
                    <a:pt x="518" y="4904"/>
                  </a:lnTo>
                  <a:lnTo>
                    <a:pt x="518" y="937"/>
                  </a:lnTo>
                  <a:cubicBezTo>
                    <a:pt x="518" y="420"/>
                    <a:pt x="937" y="0"/>
                    <a:pt x="1455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78"/>
            <p:cNvSpPr/>
            <p:nvPr/>
          </p:nvSpPr>
          <p:spPr>
            <a:xfrm>
              <a:off x="6397495" y="2149905"/>
              <a:ext cx="41940" cy="141190"/>
            </a:xfrm>
            <a:custGeom>
              <a:avLst/>
              <a:gdLst/>
              <a:ahLst/>
              <a:cxnLst/>
              <a:rect l="l" t="t" r="r" b="b"/>
              <a:pathLst>
                <a:path w="1457" h="4905" extrusionOk="0">
                  <a:moveTo>
                    <a:pt x="939" y="0"/>
                  </a:moveTo>
                  <a:cubicBezTo>
                    <a:pt x="420" y="0"/>
                    <a:pt x="1" y="420"/>
                    <a:pt x="1" y="937"/>
                  </a:cubicBezTo>
                  <a:lnTo>
                    <a:pt x="1" y="4904"/>
                  </a:lnTo>
                  <a:lnTo>
                    <a:pt x="518" y="4904"/>
                  </a:lnTo>
                  <a:lnTo>
                    <a:pt x="518" y="937"/>
                  </a:lnTo>
                  <a:cubicBezTo>
                    <a:pt x="518" y="420"/>
                    <a:pt x="939" y="0"/>
                    <a:pt x="145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78"/>
            <p:cNvSpPr/>
            <p:nvPr/>
          </p:nvSpPr>
          <p:spPr>
            <a:xfrm>
              <a:off x="6479224" y="2321365"/>
              <a:ext cx="37507" cy="50518"/>
            </a:xfrm>
            <a:custGeom>
              <a:avLst/>
              <a:gdLst/>
              <a:ahLst/>
              <a:cxnLst/>
              <a:rect l="l" t="t" r="r" b="b"/>
              <a:pathLst>
                <a:path w="1303" h="1755" extrusionOk="0">
                  <a:moveTo>
                    <a:pt x="0" y="0"/>
                  </a:moveTo>
                  <a:lnTo>
                    <a:pt x="469" y="1479"/>
                  </a:lnTo>
                  <a:cubicBezTo>
                    <a:pt x="523" y="1644"/>
                    <a:pt x="677" y="1754"/>
                    <a:pt x="844" y="1754"/>
                  </a:cubicBezTo>
                  <a:cubicBezTo>
                    <a:pt x="1115" y="1754"/>
                    <a:pt x="1303" y="1495"/>
                    <a:pt x="1223" y="1239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78"/>
            <p:cNvSpPr/>
            <p:nvPr/>
          </p:nvSpPr>
          <p:spPr>
            <a:xfrm>
              <a:off x="6479310" y="2321365"/>
              <a:ext cx="30023" cy="19401"/>
            </a:xfrm>
            <a:custGeom>
              <a:avLst/>
              <a:gdLst/>
              <a:ahLst/>
              <a:cxnLst/>
              <a:rect l="l" t="t" r="r" b="b"/>
              <a:pathLst>
                <a:path w="1043" h="674" extrusionOk="0">
                  <a:moveTo>
                    <a:pt x="1" y="0"/>
                  </a:moveTo>
                  <a:lnTo>
                    <a:pt x="214" y="674"/>
                  </a:lnTo>
                  <a:lnTo>
                    <a:pt x="1042" y="674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78"/>
            <p:cNvSpPr/>
            <p:nvPr/>
          </p:nvSpPr>
          <p:spPr>
            <a:xfrm>
              <a:off x="6281394" y="2252073"/>
              <a:ext cx="232266" cy="34369"/>
            </a:xfrm>
            <a:custGeom>
              <a:avLst/>
              <a:gdLst/>
              <a:ahLst/>
              <a:cxnLst/>
              <a:rect l="l" t="t" r="r" b="b"/>
              <a:pathLst>
                <a:path w="8069" h="1194" extrusionOk="0">
                  <a:moveTo>
                    <a:pt x="715" y="1"/>
                  </a:moveTo>
                  <a:cubicBezTo>
                    <a:pt x="321" y="1"/>
                    <a:pt x="1" y="321"/>
                    <a:pt x="1" y="713"/>
                  </a:cubicBezTo>
                  <a:lnTo>
                    <a:pt x="1" y="1193"/>
                  </a:lnTo>
                  <a:lnTo>
                    <a:pt x="8068" y="1193"/>
                  </a:lnTo>
                  <a:lnTo>
                    <a:pt x="8068" y="713"/>
                  </a:lnTo>
                  <a:cubicBezTo>
                    <a:pt x="8068" y="321"/>
                    <a:pt x="7750" y="1"/>
                    <a:pt x="7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78"/>
            <p:cNvSpPr/>
            <p:nvPr/>
          </p:nvSpPr>
          <p:spPr>
            <a:xfrm>
              <a:off x="6236024" y="2229302"/>
              <a:ext cx="322910" cy="98416"/>
            </a:xfrm>
            <a:custGeom>
              <a:avLst/>
              <a:gdLst/>
              <a:ahLst/>
              <a:cxnLst/>
              <a:rect l="l" t="t" r="r" b="b"/>
              <a:pathLst>
                <a:path w="11218" h="3419" extrusionOk="0">
                  <a:moveTo>
                    <a:pt x="866" y="1"/>
                  </a:moveTo>
                  <a:cubicBezTo>
                    <a:pt x="370" y="1"/>
                    <a:pt x="0" y="459"/>
                    <a:pt x="104" y="943"/>
                  </a:cubicBezTo>
                  <a:lnTo>
                    <a:pt x="480" y="2699"/>
                  </a:lnTo>
                  <a:cubicBezTo>
                    <a:pt x="571" y="3118"/>
                    <a:pt x="942" y="3419"/>
                    <a:pt x="1371" y="3419"/>
                  </a:cubicBezTo>
                  <a:lnTo>
                    <a:pt x="9849" y="3419"/>
                  </a:lnTo>
                  <a:cubicBezTo>
                    <a:pt x="10279" y="3419"/>
                    <a:pt x="10650" y="3118"/>
                    <a:pt x="10739" y="2699"/>
                  </a:cubicBezTo>
                  <a:lnTo>
                    <a:pt x="11114" y="943"/>
                  </a:lnTo>
                  <a:cubicBezTo>
                    <a:pt x="11217" y="459"/>
                    <a:pt x="10848" y="1"/>
                    <a:pt x="10353" y="1"/>
                  </a:cubicBezTo>
                  <a:cubicBezTo>
                    <a:pt x="9980" y="1"/>
                    <a:pt x="9658" y="267"/>
                    <a:pt x="9589" y="634"/>
                  </a:cubicBezTo>
                  <a:lnTo>
                    <a:pt x="9475" y="1225"/>
                  </a:lnTo>
                  <a:cubicBezTo>
                    <a:pt x="9427" y="1485"/>
                    <a:pt x="9198" y="1673"/>
                    <a:pt x="8928" y="1673"/>
                  </a:cubicBezTo>
                  <a:lnTo>
                    <a:pt x="2286" y="1673"/>
                  </a:lnTo>
                  <a:cubicBezTo>
                    <a:pt x="2021" y="1673"/>
                    <a:pt x="1792" y="1485"/>
                    <a:pt x="1744" y="1225"/>
                  </a:cubicBezTo>
                  <a:lnTo>
                    <a:pt x="1630" y="634"/>
                  </a:lnTo>
                  <a:cubicBezTo>
                    <a:pt x="1561" y="267"/>
                    <a:pt x="1239" y="1"/>
                    <a:pt x="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78"/>
            <p:cNvSpPr/>
            <p:nvPr/>
          </p:nvSpPr>
          <p:spPr>
            <a:xfrm>
              <a:off x="6493243" y="2229302"/>
              <a:ext cx="48675" cy="48186"/>
            </a:xfrm>
            <a:custGeom>
              <a:avLst/>
              <a:gdLst/>
              <a:ahLst/>
              <a:cxnLst/>
              <a:rect l="l" t="t" r="r" b="b"/>
              <a:pathLst>
                <a:path w="1691" h="1674" extrusionOk="0">
                  <a:moveTo>
                    <a:pt x="1420" y="1"/>
                  </a:moveTo>
                  <a:cubicBezTo>
                    <a:pt x="1047" y="1"/>
                    <a:pt x="725" y="267"/>
                    <a:pt x="656" y="634"/>
                  </a:cubicBezTo>
                  <a:lnTo>
                    <a:pt x="542" y="1225"/>
                  </a:lnTo>
                  <a:cubicBezTo>
                    <a:pt x="494" y="1485"/>
                    <a:pt x="265" y="1673"/>
                    <a:pt x="0" y="1673"/>
                  </a:cubicBezTo>
                  <a:lnTo>
                    <a:pt x="542" y="1673"/>
                  </a:lnTo>
                  <a:cubicBezTo>
                    <a:pt x="805" y="1673"/>
                    <a:pt x="1031" y="1485"/>
                    <a:pt x="1083" y="1225"/>
                  </a:cubicBezTo>
                  <a:lnTo>
                    <a:pt x="1196" y="634"/>
                  </a:lnTo>
                  <a:cubicBezTo>
                    <a:pt x="1246" y="358"/>
                    <a:pt x="1440" y="141"/>
                    <a:pt x="1690" y="51"/>
                  </a:cubicBezTo>
                  <a:cubicBezTo>
                    <a:pt x="1607" y="19"/>
                    <a:pt x="1516" y="1"/>
                    <a:pt x="142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78"/>
            <p:cNvSpPr/>
            <p:nvPr/>
          </p:nvSpPr>
          <p:spPr>
            <a:xfrm>
              <a:off x="6236139" y="2229273"/>
              <a:ext cx="55008" cy="98358"/>
            </a:xfrm>
            <a:custGeom>
              <a:avLst/>
              <a:gdLst/>
              <a:ahLst/>
              <a:cxnLst/>
              <a:rect l="l" t="t" r="r" b="b"/>
              <a:pathLst>
                <a:path w="1911" h="3417" extrusionOk="0">
                  <a:moveTo>
                    <a:pt x="866" y="0"/>
                  </a:moveTo>
                  <a:cubicBezTo>
                    <a:pt x="370" y="0"/>
                    <a:pt x="0" y="457"/>
                    <a:pt x="103" y="942"/>
                  </a:cubicBezTo>
                  <a:lnTo>
                    <a:pt x="478" y="2696"/>
                  </a:lnTo>
                  <a:cubicBezTo>
                    <a:pt x="567" y="3118"/>
                    <a:pt x="938" y="3416"/>
                    <a:pt x="1369" y="3416"/>
                  </a:cubicBezTo>
                  <a:lnTo>
                    <a:pt x="1911" y="3416"/>
                  </a:lnTo>
                  <a:cubicBezTo>
                    <a:pt x="1481" y="3416"/>
                    <a:pt x="1109" y="3118"/>
                    <a:pt x="1020" y="2696"/>
                  </a:cubicBezTo>
                  <a:lnTo>
                    <a:pt x="645" y="942"/>
                  </a:lnTo>
                  <a:cubicBezTo>
                    <a:pt x="560" y="551"/>
                    <a:pt x="786" y="178"/>
                    <a:pt x="1136" y="48"/>
                  </a:cubicBezTo>
                  <a:cubicBezTo>
                    <a:pt x="1052" y="18"/>
                    <a:pt x="960" y="0"/>
                    <a:pt x="86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78"/>
            <p:cNvSpPr/>
            <p:nvPr/>
          </p:nvSpPr>
          <p:spPr>
            <a:xfrm>
              <a:off x="6309491" y="2049205"/>
              <a:ext cx="176078" cy="88341"/>
            </a:xfrm>
            <a:custGeom>
              <a:avLst/>
              <a:gdLst/>
              <a:ahLst/>
              <a:cxnLst/>
              <a:rect l="l" t="t" r="r" b="b"/>
              <a:pathLst>
                <a:path w="6117" h="3069" extrusionOk="0">
                  <a:moveTo>
                    <a:pt x="500" y="1"/>
                  </a:moveTo>
                  <a:cubicBezTo>
                    <a:pt x="225" y="1"/>
                    <a:pt x="1" y="225"/>
                    <a:pt x="1" y="500"/>
                  </a:cubicBezTo>
                  <a:lnTo>
                    <a:pt x="1" y="2903"/>
                  </a:lnTo>
                  <a:cubicBezTo>
                    <a:pt x="1" y="2994"/>
                    <a:pt x="77" y="3068"/>
                    <a:pt x="168" y="3068"/>
                  </a:cubicBezTo>
                  <a:cubicBezTo>
                    <a:pt x="258" y="3068"/>
                    <a:pt x="333" y="2994"/>
                    <a:pt x="333" y="2903"/>
                  </a:cubicBezTo>
                  <a:lnTo>
                    <a:pt x="333" y="500"/>
                  </a:lnTo>
                  <a:cubicBezTo>
                    <a:pt x="333" y="410"/>
                    <a:pt x="410" y="335"/>
                    <a:pt x="500" y="335"/>
                  </a:cubicBezTo>
                  <a:lnTo>
                    <a:pt x="5617" y="335"/>
                  </a:lnTo>
                  <a:cubicBezTo>
                    <a:pt x="5708" y="335"/>
                    <a:pt x="5784" y="410"/>
                    <a:pt x="5784" y="500"/>
                  </a:cubicBezTo>
                  <a:lnTo>
                    <a:pt x="5784" y="2903"/>
                  </a:lnTo>
                  <a:cubicBezTo>
                    <a:pt x="5784" y="2994"/>
                    <a:pt x="5859" y="3068"/>
                    <a:pt x="5949" y="3068"/>
                  </a:cubicBezTo>
                  <a:cubicBezTo>
                    <a:pt x="6042" y="3068"/>
                    <a:pt x="6117" y="2994"/>
                    <a:pt x="6117" y="2903"/>
                  </a:cubicBezTo>
                  <a:lnTo>
                    <a:pt x="6117" y="500"/>
                  </a:lnTo>
                  <a:cubicBezTo>
                    <a:pt x="6117" y="225"/>
                    <a:pt x="5893" y="1"/>
                    <a:pt x="5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78"/>
            <p:cNvSpPr/>
            <p:nvPr/>
          </p:nvSpPr>
          <p:spPr>
            <a:xfrm>
              <a:off x="6331916" y="2071631"/>
              <a:ext cx="131288" cy="75215"/>
            </a:xfrm>
            <a:custGeom>
              <a:avLst/>
              <a:gdLst/>
              <a:ahLst/>
              <a:cxnLst/>
              <a:rect l="l" t="t" r="r" b="b"/>
              <a:pathLst>
                <a:path w="4561" h="2613" extrusionOk="0">
                  <a:moveTo>
                    <a:pt x="388" y="0"/>
                  </a:moveTo>
                  <a:cubicBezTo>
                    <a:pt x="174" y="0"/>
                    <a:pt x="0" y="174"/>
                    <a:pt x="0" y="388"/>
                  </a:cubicBezTo>
                  <a:lnTo>
                    <a:pt x="0" y="2124"/>
                  </a:lnTo>
                  <a:cubicBezTo>
                    <a:pt x="0" y="2215"/>
                    <a:pt x="75" y="2289"/>
                    <a:pt x="165" y="2289"/>
                  </a:cubicBezTo>
                  <a:cubicBezTo>
                    <a:pt x="258" y="2289"/>
                    <a:pt x="333" y="2215"/>
                    <a:pt x="333" y="2124"/>
                  </a:cubicBezTo>
                  <a:lnTo>
                    <a:pt x="333" y="388"/>
                  </a:lnTo>
                  <a:cubicBezTo>
                    <a:pt x="333" y="357"/>
                    <a:pt x="357" y="333"/>
                    <a:pt x="388" y="333"/>
                  </a:cubicBezTo>
                  <a:lnTo>
                    <a:pt x="2112" y="333"/>
                  </a:lnTo>
                  <a:lnTo>
                    <a:pt x="2112" y="2446"/>
                  </a:lnTo>
                  <a:cubicBezTo>
                    <a:pt x="2112" y="2536"/>
                    <a:pt x="2188" y="2613"/>
                    <a:pt x="2279" y="2613"/>
                  </a:cubicBezTo>
                  <a:cubicBezTo>
                    <a:pt x="2369" y="2613"/>
                    <a:pt x="2446" y="2536"/>
                    <a:pt x="2446" y="2446"/>
                  </a:cubicBezTo>
                  <a:lnTo>
                    <a:pt x="2446" y="333"/>
                  </a:lnTo>
                  <a:lnTo>
                    <a:pt x="4170" y="333"/>
                  </a:lnTo>
                  <a:cubicBezTo>
                    <a:pt x="4200" y="333"/>
                    <a:pt x="4225" y="357"/>
                    <a:pt x="4225" y="388"/>
                  </a:cubicBezTo>
                  <a:lnTo>
                    <a:pt x="4225" y="2124"/>
                  </a:lnTo>
                  <a:cubicBezTo>
                    <a:pt x="4227" y="2215"/>
                    <a:pt x="4303" y="2289"/>
                    <a:pt x="4394" y="2289"/>
                  </a:cubicBezTo>
                  <a:cubicBezTo>
                    <a:pt x="4484" y="2289"/>
                    <a:pt x="4561" y="2215"/>
                    <a:pt x="4561" y="2124"/>
                  </a:cubicBezTo>
                  <a:lnTo>
                    <a:pt x="4561" y="388"/>
                  </a:lnTo>
                  <a:cubicBezTo>
                    <a:pt x="4561" y="174"/>
                    <a:pt x="4385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78"/>
            <p:cNvSpPr/>
            <p:nvPr/>
          </p:nvSpPr>
          <p:spPr>
            <a:xfrm>
              <a:off x="6232685" y="2144954"/>
              <a:ext cx="329732" cy="231863"/>
            </a:xfrm>
            <a:custGeom>
              <a:avLst/>
              <a:gdLst/>
              <a:ahLst/>
              <a:cxnLst/>
              <a:rect l="l" t="t" r="r" b="b"/>
              <a:pathLst>
                <a:path w="11455" h="8055" extrusionOk="0">
                  <a:moveTo>
                    <a:pt x="9030" y="3889"/>
                  </a:moveTo>
                  <a:cubicBezTo>
                    <a:pt x="9188" y="3889"/>
                    <a:pt x="9334" y="3953"/>
                    <a:pt x="9439" y="4065"/>
                  </a:cubicBezTo>
                  <a:lnTo>
                    <a:pt x="9428" y="4123"/>
                  </a:lnTo>
                  <a:cubicBezTo>
                    <a:pt x="9392" y="4307"/>
                    <a:pt x="9234" y="4438"/>
                    <a:pt x="9048" y="4438"/>
                  </a:cubicBezTo>
                  <a:lnTo>
                    <a:pt x="5893" y="4438"/>
                  </a:lnTo>
                  <a:lnTo>
                    <a:pt x="5893" y="3889"/>
                  </a:lnTo>
                  <a:close/>
                  <a:moveTo>
                    <a:pt x="10471" y="3098"/>
                  </a:moveTo>
                  <a:cubicBezTo>
                    <a:pt x="10658" y="3098"/>
                    <a:pt x="10832" y="3180"/>
                    <a:pt x="10948" y="3324"/>
                  </a:cubicBezTo>
                  <a:cubicBezTo>
                    <a:pt x="11063" y="3469"/>
                    <a:pt x="11107" y="3656"/>
                    <a:pt x="11068" y="3837"/>
                  </a:cubicBezTo>
                  <a:lnTo>
                    <a:pt x="10693" y="5593"/>
                  </a:lnTo>
                  <a:cubicBezTo>
                    <a:pt x="10621" y="5933"/>
                    <a:pt x="10317" y="6182"/>
                    <a:pt x="9966" y="6182"/>
                  </a:cubicBezTo>
                  <a:lnTo>
                    <a:pt x="1489" y="6182"/>
                  </a:lnTo>
                  <a:cubicBezTo>
                    <a:pt x="1140" y="6182"/>
                    <a:pt x="833" y="5935"/>
                    <a:pt x="762" y="5593"/>
                  </a:cubicBezTo>
                  <a:lnTo>
                    <a:pt x="387" y="3837"/>
                  </a:lnTo>
                  <a:cubicBezTo>
                    <a:pt x="349" y="3656"/>
                    <a:pt x="394" y="3469"/>
                    <a:pt x="509" y="3324"/>
                  </a:cubicBezTo>
                  <a:cubicBezTo>
                    <a:pt x="627" y="3180"/>
                    <a:pt x="801" y="3098"/>
                    <a:pt x="984" y="3098"/>
                  </a:cubicBezTo>
                  <a:cubicBezTo>
                    <a:pt x="1277" y="3098"/>
                    <a:pt x="1531" y="3306"/>
                    <a:pt x="1586" y="3596"/>
                  </a:cubicBezTo>
                  <a:lnTo>
                    <a:pt x="1700" y="4186"/>
                  </a:lnTo>
                  <a:cubicBezTo>
                    <a:pt x="1764" y="4527"/>
                    <a:pt x="2063" y="4770"/>
                    <a:pt x="2406" y="4770"/>
                  </a:cubicBezTo>
                  <a:lnTo>
                    <a:pt x="3783" y="4770"/>
                  </a:lnTo>
                  <a:cubicBezTo>
                    <a:pt x="3876" y="4770"/>
                    <a:pt x="3950" y="4696"/>
                    <a:pt x="3950" y="4603"/>
                  </a:cubicBezTo>
                  <a:cubicBezTo>
                    <a:pt x="3950" y="4513"/>
                    <a:pt x="3876" y="4438"/>
                    <a:pt x="3783" y="4438"/>
                  </a:cubicBezTo>
                  <a:lnTo>
                    <a:pt x="2406" y="4438"/>
                  </a:lnTo>
                  <a:cubicBezTo>
                    <a:pt x="2223" y="4438"/>
                    <a:pt x="2063" y="4307"/>
                    <a:pt x="2027" y="4123"/>
                  </a:cubicBezTo>
                  <a:lnTo>
                    <a:pt x="2015" y="4065"/>
                  </a:lnTo>
                  <a:cubicBezTo>
                    <a:pt x="2121" y="3953"/>
                    <a:pt x="2267" y="3889"/>
                    <a:pt x="2423" y="3889"/>
                  </a:cubicBezTo>
                  <a:lnTo>
                    <a:pt x="5562" y="3889"/>
                  </a:lnTo>
                  <a:lnTo>
                    <a:pt x="5562" y="4438"/>
                  </a:lnTo>
                  <a:lnTo>
                    <a:pt x="4448" y="4438"/>
                  </a:lnTo>
                  <a:cubicBezTo>
                    <a:pt x="4357" y="4438"/>
                    <a:pt x="4283" y="4513"/>
                    <a:pt x="4283" y="4603"/>
                  </a:cubicBezTo>
                  <a:cubicBezTo>
                    <a:pt x="4283" y="4696"/>
                    <a:pt x="4357" y="4770"/>
                    <a:pt x="4448" y="4770"/>
                  </a:cubicBezTo>
                  <a:lnTo>
                    <a:pt x="9049" y="4770"/>
                  </a:lnTo>
                  <a:cubicBezTo>
                    <a:pt x="9394" y="4770"/>
                    <a:pt x="9691" y="4523"/>
                    <a:pt x="9755" y="4186"/>
                  </a:cubicBezTo>
                  <a:lnTo>
                    <a:pt x="9869" y="3596"/>
                  </a:lnTo>
                  <a:cubicBezTo>
                    <a:pt x="9926" y="3306"/>
                    <a:pt x="10178" y="3098"/>
                    <a:pt x="10471" y="3098"/>
                  </a:cubicBezTo>
                  <a:close/>
                  <a:moveTo>
                    <a:pt x="2594" y="6512"/>
                  </a:moveTo>
                  <a:lnTo>
                    <a:pt x="2262" y="7557"/>
                  </a:lnTo>
                  <a:cubicBezTo>
                    <a:pt x="2232" y="7651"/>
                    <a:pt x="2144" y="7715"/>
                    <a:pt x="2045" y="7715"/>
                  </a:cubicBezTo>
                  <a:cubicBezTo>
                    <a:pt x="1972" y="7715"/>
                    <a:pt x="1904" y="7683"/>
                    <a:pt x="1860" y="7623"/>
                  </a:cubicBezTo>
                  <a:cubicBezTo>
                    <a:pt x="1816" y="7563"/>
                    <a:pt x="1805" y="7490"/>
                    <a:pt x="1826" y="7419"/>
                  </a:cubicBezTo>
                  <a:lnTo>
                    <a:pt x="2114" y="6512"/>
                  </a:lnTo>
                  <a:close/>
                  <a:moveTo>
                    <a:pt x="9343" y="6512"/>
                  </a:moveTo>
                  <a:lnTo>
                    <a:pt x="9629" y="7419"/>
                  </a:lnTo>
                  <a:cubicBezTo>
                    <a:pt x="9652" y="7490"/>
                    <a:pt x="9641" y="7563"/>
                    <a:pt x="9597" y="7623"/>
                  </a:cubicBezTo>
                  <a:cubicBezTo>
                    <a:pt x="9552" y="7683"/>
                    <a:pt x="9485" y="7715"/>
                    <a:pt x="9412" y="7715"/>
                  </a:cubicBezTo>
                  <a:cubicBezTo>
                    <a:pt x="9312" y="7715"/>
                    <a:pt x="9224" y="7651"/>
                    <a:pt x="9193" y="7557"/>
                  </a:cubicBezTo>
                  <a:lnTo>
                    <a:pt x="8863" y="6512"/>
                  </a:lnTo>
                  <a:close/>
                  <a:moveTo>
                    <a:pt x="2464" y="0"/>
                  </a:moveTo>
                  <a:cubicBezTo>
                    <a:pt x="1855" y="0"/>
                    <a:pt x="1361" y="496"/>
                    <a:pt x="1361" y="1106"/>
                  </a:cubicBezTo>
                  <a:lnTo>
                    <a:pt x="1361" y="1609"/>
                  </a:lnTo>
                  <a:cubicBezTo>
                    <a:pt x="1361" y="1699"/>
                    <a:pt x="1435" y="1776"/>
                    <a:pt x="1526" y="1776"/>
                  </a:cubicBezTo>
                  <a:cubicBezTo>
                    <a:pt x="1618" y="1776"/>
                    <a:pt x="1693" y="1699"/>
                    <a:pt x="1693" y="1609"/>
                  </a:cubicBezTo>
                  <a:lnTo>
                    <a:pt x="1693" y="1106"/>
                  </a:lnTo>
                  <a:cubicBezTo>
                    <a:pt x="1693" y="681"/>
                    <a:pt x="2038" y="334"/>
                    <a:pt x="2464" y="334"/>
                  </a:cubicBezTo>
                  <a:lnTo>
                    <a:pt x="4791" y="334"/>
                  </a:lnTo>
                  <a:cubicBezTo>
                    <a:pt x="5216" y="334"/>
                    <a:pt x="5562" y="679"/>
                    <a:pt x="5562" y="1106"/>
                  </a:cubicBezTo>
                  <a:lnTo>
                    <a:pt x="5562" y="3553"/>
                  </a:lnTo>
                  <a:lnTo>
                    <a:pt x="2423" y="3553"/>
                  </a:lnTo>
                  <a:cubicBezTo>
                    <a:pt x="2253" y="3553"/>
                    <a:pt x="2086" y="3601"/>
                    <a:pt x="1944" y="3693"/>
                  </a:cubicBezTo>
                  <a:lnTo>
                    <a:pt x="1913" y="3528"/>
                  </a:lnTo>
                  <a:cubicBezTo>
                    <a:pt x="1880" y="3357"/>
                    <a:pt x="1801" y="3205"/>
                    <a:pt x="1693" y="3080"/>
                  </a:cubicBezTo>
                  <a:lnTo>
                    <a:pt x="1693" y="2270"/>
                  </a:lnTo>
                  <a:cubicBezTo>
                    <a:pt x="1693" y="2177"/>
                    <a:pt x="1618" y="2103"/>
                    <a:pt x="1528" y="2103"/>
                  </a:cubicBezTo>
                  <a:cubicBezTo>
                    <a:pt x="1435" y="2103"/>
                    <a:pt x="1361" y="2177"/>
                    <a:pt x="1361" y="2270"/>
                  </a:cubicBezTo>
                  <a:lnTo>
                    <a:pt x="1361" y="2842"/>
                  </a:lnTo>
                  <a:cubicBezTo>
                    <a:pt x="1245" y="2790"/>
                    <a:pt x="1115" y="2764"/>
                    <a:pt x="986" y="2764"/>
                  </a:cubicBezTo>
                  <a:cubicBezTo>
                    <a:pt x="698" y="2764"/>
                    <a:pt x="429" y="2894"/>
                    <a:pt x="250" y="3116"/>
                  </a:cubicBezTo>
                  <a:cubicBezTo>
                    <a:pt x="69" y="3338"/>
                    <a:pt x="1" y="3626"/>
                    <a:pt x="61" y="3908"/>
                  </a:cubicBezTo>
                  <a:lnTo>
                    <a:pt x="436" y="5664"/>
                  </a:lnTo>
                  <a:cubicBezTo>
                    <a:pt x="541" y="6157"/>
                    <a:pt x="986" y="6518"/>
                    <a:pt x="1489" y="6518"/>
                  </a:cubicBezTo>
                  <a:lnTo>
                    <a:pt x="1762" y="6518"/>
                  </a:lnTo>
                  <a:lnTo>
                    <a:pt x="1506" y="7321"/>
                  </a:lnTo>
                  <a:cubicBezTo>
                    <a:pt x="1451" y="7495"/>
                    <a:pt x="1481" y="7676"/>
                    <a:pt x="1588" y="7824"/>
                  </a:cubicBezTo>
                  <a:cubicBezTo>
                    <a:pt x="1695" y="7970"/>
                    <a:pt x="1862" y="8055"/>
                    <a:pt x="2041" y="8055"/>
                  </a:cubicBezTo>
                  <a:cubicBezTo>
                    <a:pt x="2288" y="8055"/>
                    <a:pt x="2503" y="7897"/>
                    <a:pt x="2578" y="7660"/>
                  </a:cubicBezTo>
                  <a:lnTo>
                    <a:pt x="2939" y="6518"/>
                  </a:lnTo>
                  <a:lnTo>
                    <a:pt x="8511" y="6518"/>
                  </a:lnTo>
                  <a:lnTo>
                    <a:pt x="8873" y="7660"/>
                  </a:lnTo>
                  <a:cubicBezTo>
                    <a:pt x="8946" y="7897"/>
                    <a:pt x="9163" y="8055"/>
                    <a:pt x="9408" y="8055"/>
                  </a:cubicBezTo>
                  <a:cubicBezTo>
                    <a:pt x="9591" y="8055"/>
                    <a:pt x="9755" y="7970"/>
                    <a:pt x="9862" y="7824"/>
                  </a:cubicBezTo>
                  <a:cubicBezTo>
                    <a:pt x="9968" y="7676"/>
                    <a:pt x="10000" y="7493"/>
                    <a:pt x="9945" y="7321"/>
                  </a:cubicBezTo>
                  <a:lnTo>
                    <a:pt x="9689" y="6518"/>
                  </a:lnTo>
                  <a:lnTo>
                    <a:pt x="9963" y="6518"/>
                  </a:lnTo>
                  <a:cubicBezTo>
                    <a:pt x="10466" y="6518"/>
                    <a:pt x="10910" y="6158"/>
                    <a:pt x="11015" y="5664"/>
                  </a:cubicBezTo>
                  <a:lnTo>
                    <a:pt x="11390" y="3908"/>
                  </a:lnTo>
                  <a:cubicBezTo>
                    <a:pt x="11454" y="3626"/>
                    <a:pt x="11385" y="3338"/>
                    <a:pt x="11205" y="3114"/>
                  </a:cubicBezTo>
                  <a:cubicBezTo>
                    <a:pt x="11024" y="2892"/>
                    <a:pt x="10756" y="2762"/>
                    <a:pt x="10469" y="2762"/>
                  </a:cubicBezTo>
                  <a:cubicBezTo>
                    <a:pt x="10016" y="2762"/>
                    <a:pt x="9625" y="3086"/>
                    <a:pt x="9540" y="3530"/>
                  </a:cubicBezTo>
                  <a:lnTo>
                    <a:pt x="9510" y="3693"/>
                  </a:lnTo>
                  <a:cubicBezTo>
                    <a:pt x="9367" y="3604"/>
                    <a:pt x="9200" y="3553"/>
                    <a:pt x="9030" y="3553"/>
                  </a:cubicBezTo>
                  <a:lnTo>
                    <a:pt x="5895" y="3553"/>
                  </a:lnTo>
                  <a:lnTo>
                    <a:pt x="5895" y="1106"/>
                  </a:lnTo>
                  <a:cubicBezTo>
                    <a:pt x="5895" y="681"/>
                    <a:pt x="6239" y="334"/>
                    <a:pt x="6666" y="334"/>
                  </a:cubicBezTo>
                  <a:lnTo>
                    <a:pt x="8992" y="334"/>
                  </a:lnTo>
                  <a:cubicBezTo>
                    <a:pt x="9415" y="334"/>
                    <a:pt x="9762" y="679"/>
                    <a:pt x="9762" y="1106"/>
                  </a:cubicBezTo>
                  <a:lnTo>
                    <a:pt x="9762" y="2408"/>
                  </a:lnTo>
                  <a:cubicBezTo>
                    <a:pt x="9762" y="2499"/>
                    <a:pt x="9838" y="2575"/>
                    <a:pt x="9929" y="2575"/>
                  </a:cubicBezTo>
                  <a:cubicBezTo>
                    <a:pt x="10020" y="2575"/>
                    <a:pt x="10096" y="2499"/>
                    <a:pt x="10096" y="2408"/>
                  </a:cubicBezTo>
                  <a:lnTo>
                    <a:pt x="10096" y="1106"/>
                  </a:lnTo>
                  <a:cubicBezTo>
                    <a:pt x="10096" y="496"/>
                    <a:pt x="9600" y="0"/>
                    <a:pt x="8992" y="0"/>
                  </a:cubicBezTo>
                  <a:lnTo>
                    <a:pt x="6666" y="0"/>
                  </a:lnTo>
                  <a:cubicBezTo>
                    <a:pt x="6270" y="0"/>
                    <a:pt x="5923" y="210"/>
                    <a:pt x="5728" y="523"/>
                  </a:cubicBezTo>
                  <a:cubicBezTo>
                    <a:pt x="5532" y="210"/>
                    <a:pt x="5185" y="0"/>
                    <a:pt x="4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78"/>
            <p:cNvSpPr/>
            <p:nvPr/>
          </p:nvSpPr>
          <p:spPr>
            <a:xfrm>
              <a:off x="6429795" y="2184738"/>
              <a:ext cx="10823" cy="10794"/>
            </a:xfrm>
            <a:custGeom>
              <a:avLst/>
              <a:gdLst/>
              <a:ahLst/>
              <a:cxnLst/>
              <a:rect l="l" t="t" r="r" b="b"/>
              <a:pathLst>
                <a:path w="376" h="375" extrusionOk="0">
                  <a:moveTo>
                    <a:pt x="187" y="1"/>
                  </a:moveTo>
                  <a:cubicBezTo>
                    <a:pt x="82" y="1"/>
                    <a:pt x="0" y="84"/>
                    <a:pt x="0" y="187"/>
                  </a:cubicBezTo>
                  <a:cubicBezTo>
                    <a:pt x="0" y="291"/>
                    <a:pt x="86" y="374"/>
                    <a:pt x="187" y="374"/>
                  </a:cubicBezTo>
                  <a:cubicBezTo>
                    <a:pt x="290" y="374"/>
                    <a:pt x="373" y="289"/>
                    <a:pt x="373" y="187"/>
                  </a:cubicBezTo>
                  <a:cubicBezTo>
                    <a:pt x="375" y="84"/>
                    <a:pt x="292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78"/>
            <p:cNvSpPr/>
            <p:nvPr/>
          </p:nvSpPr>
          <p:spPr>
            <a:xfrm>
              <a:off x="6475366" y="2184738"/>
              <a:ext cx="10794" cy="10794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87" y="1"/>
                  </a:moveTo>
                  <a:cubicBezTo>
                    <a:pt x="86" y="1"/>
                    <a:pt x="1" y="84"/>
                    <a:pt x="1" y="187"/>
                  </a:cubicBezTo>
                  <a:cubicBezTo>
                    <a:pt x="1" y="291"/>
                    <a:pt x="86" y="374"/>
                    <a:pt x="187" y="374"/>
                  </a:cubicBezTo>
                  <a:cubicBezTo>
                    <a:pt x="291" y="374"/>
                    <a:pt x="374" y="291"/>
                    <a:pt x="374" y="187"/>
                  </a:cubicBezTo>
                  <a:cubicBezTo>
                    <a:pt x="374" y="84"/>
                    <a:pt x="291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78"/>
            <p:cNvSpPr/>
            <p:nvPr/>
          </p:nvSpPr>
          <p:spPr>
            <a:xfrm>
              <a:off x="6308944" y="2184738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7" y="1"/>
                  </a:moveTo>
                  <a:cubicBezTo>
                    <a:pt x="84" y="1"/>
                    <a:pt x="0" y="84"/>
                    <a:pt x="0" y="187"/>
                  </a:cubicBezTo>
                  <a:cubicBezTo>
                    <a:pt x="0" y="291"/>
                    <a:pt x="84" y="374"/>
                    <a:pt x="187" y="374"/>
                  </a:cubicBezTo>
                  <a:cubicBezTo>
                    <a:pt x="290" y="374"/>
                    <a:pt x="373" y="291"/>
                    <a:pt x="373" y="187"/>
                  </a:cubicBezTo>
                  <a:cubicBezTo>
                    <a:pt x="373" y="84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78"/>
            <p:cNvSpPr/>
            <p:nvPr/>
          </p:nvSpPr>
          <p:spPr>
            <a:xfrm>
              <a:off x="6354515" y="2184796"/>
              <a:ext cx="10794" cy="10766"/>
            </a:xfrm>
            <a:custGeom>
              <a:avLst/>
              <a:gdLst/>
              <a:ahLst/>
              <a:cxnLst/>
              <a:rect l="l" t="t" r="r" b="b"/>
              <a:pathLst>
                <a:path w="375" h="374" extrusionOk="0">
                  <a:moveTo>
                    <a:pt x="187" y="1"/>
                  </a:moveTo>
                  <a:cubicBezTo>
                    <a:pt x="86" y="1"/>
                    <a:pt x="1" y="86"/>
                    <a:pt x="1" y="187"/>
                  </a:cubicBezTo>
                  <a:cubicBezTo>
                    <a:pt x="1" y="289"/>
                    <a:pt x="86" y="374"/>
                    <a:pt x="187" y="374"/>
                  </a:cubicBezTo>
                  <a:cubicBezTo>
                    <a:pt x="292" y="374"/>
                    <a:pt x="374" y="289"/>
                    <a:pt x="374" y="187"/>
                  </a:cubicBezTo>
                  <a:cubicBezTo>
                    <a:pt x="374" y="86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7" name="Google Shape;6047;p78"/>
          <p:cNvGrpSpPr/>
          <p:nvPr/>
        </p:nvGrpSpPr>
        <p:grpSpPr>
          <a:xfrm>
            <a:off x="5546066" y="2125521"/>
            <a:ext cx="241967" cy="327401"/>
            <a:chOff x="5546066" y="2049321"/>
            <a:chExt cx="241967" cy="327401"/>
          </a:xfrm>
        </p:grpSpPr>
        <p:sp>
          <p:nvSpPr>
            <p:cNvPr id="6048" name="Google Shape;6048;p78"/>
            <p:cNvSpPr/>
            <p:nvPr/>
          </p:nvSpPr>
          <p:spPr>
            <a:xfrm>
              <a:off x="5601310" y="2340855"/>
              <a:ext cx="130741" cy="31088"/>
            </a:xfrm>
            <a:custGeom>
              <a:avLst/>
              <a:gdLst/>
              <a:ahLst/>
              <a:cxnLst/>
              <a:rect l="l" t="t" r="r" b="b"/>
              <a:pathLst>
                <a:path w="4542" h="1080" extrusionOk="0">
                  <a:moveTo>
                    <a:pt x="1" y="0"/>
                  </a:moveTo>
                  <a:lnTo>
                    <a:pt x="1" y="1079"/>
                  </a:lnTo>
                  <a:lnTo>
                    <a:pt x="4542" y="1079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78"/>
            <p:cNvSpPr/>
            <p:nvPr/>
          </p:nvSpPr>
          <p:spPr>
            <a:xfrm>
              <a:off x="5698901" y="2340797"/>
              <a:ext cx="33160" cy="31088"/>
            </a:xfrm>
            <a:custGeom>
              <a:avLst/>
              <a:gdLst/>
              <a:ahLst/>
              <a:cxnLst/>
              <a:rect l="l" t="t" r="r" b="b"/>
              <a:pathLst>
                <a:path w="1152" h="1080" extrusionOk="0">
                  <a:moveTo>
                    <a:pt x="0" y="1"/>
                  </a:moveTo>
                  <a:lnTo>
                    <a:pt x="0" y="520"/>
                  </a:lnTo>
                  <a:cubicBezTo>
                    <a:pt x="0" y="745"/>
                    <a:pt x="98" y="944"/>
                    <a:pt x="256" y="1079"/>
                  </a:cubicBezTo>
                  <a:lnTo>
                    <a:pt x="1152" y="1079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78"/>
            <p:cNvSpPr/>
            <p:nvPr/>
          </p:nvSpPr>
          <p:spPr>
            <a:xfrm>
              <a:off x="5601310" y="2340797"/>
              <a:ext cx="33132" cy="31088"/>
            </a:xfrm>
            <a:custGeom>
              <a:avLst/>
              <a:gdLst/>
              <a:ahLst/>
              <a:cxnLst/>
              <a:rect l="l" t="t" r="r" b="b"/>
              <a:pathLst>
                <a:path w="1151" h="1080" extrusionOk="0">
                  <a:moveTo>
                    <a:pt x="1" y="1"/>
                  </a:moveTo>
                  <a:lnTo>
                    <a:pt x="1" y="1079"/>
                  </a:lnTo>
                  <a:lnTo>
                    <a:pt x="897" y="1079"/>
                  </a:lnTo>
                  <a:cubicBezTo>
                    <a:pt x="1053" y="944"/>
                    <a:pt x="1151" y="745"/>
                    <a:pt x="1151" y="520"/>
                  </a:cubicBezTo>
                  <a:lnTo>
                    <a:pt x="1151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78"/>
            <p:cNvSpPr/>
            <p:nvPr/>
          </p:nvSpPr>
          <p:spPr>
            <a:xfrm>
              <a:off x="5579921" y="2213670"/>
              <a:ext cx="173977" cy="158202"/>
            </a:xfrm>
            <a:custGeom>
              <a:avLst/>
              <a:gdLst/>
              <a:ahLst/>
              <a:cxnLst/>
              <a:rect l="l" t="t" r="r" b="b"/>
              <a:pathLst>
                <a:path w="6044" h="5496" extrusionOk="0">
                  <a:moveTo>
                    <a:pt x="1632" y="0"/>
                  </a:moveTo>
                  <a:lnTo>
                    <a:pt x="833" y="613"/>
                  </a:lnTo>
                  <a:cubicBezTo>
                    <a:pt x="308" y="1015"/>
                    <a:pt x="1" y="1637"/>
                    <a:pt x="1" y="2300"/>
                  </a:cubicBezTo>
                  <a:lnTo>
                    <a:pt x="1" y="4754"/>
                  </a:lnTo>
                  <a:cubicBezTo>
                    <a:pt x="1" y="5165"/>
                    <a:pt x="335" y="5495"/>
                    <a:pt x="744" y="5495"/>
                  </a:cubicBezTo>
                  <a:cubicBezTo>
                    <a:pt x="1154" y="5495"/>
                    <a:pt x="1485" y="5163"/>
                    <a:pt x="1485" y="4754"/>
                  </a:cubicBezTo>
                  <a:lnTo>
                    <a:pt x="1485" y="4495"/>
                  </a:lnTo>
                  <a:lnTo>
                    <a:pt x="4558" y="4495"/>
                  </a:lnTo>
                  <a:lnTo>
                    <a:pt x="4558" y="4754"/>
                  </a:lnTo>
                  <a:cubicBezTo>
                    <a:pt x="4558" y="5165"/>
                    <a:pt x="4890" y="5495"/>
                    <a:pt x="5299" y="5495"/>
                  </a:cubicBezTo>
                  <a:cubicBezTo>
                    <a:pt x="5708" y="5495"/>
                    <a:pt x="6042" y="5163"/>
                    <a:pt x="6042" y="4754"/>
                  </a:cubicBezTo>
                  <a:lnTo>
                    <a:pt x="6042" y="2300"/>
                  </a:lnTo>
                  <a:cubicBezTo>
                    <a:pt x="6044" y="1639"/>
                    <a:pt x="5736" y="1015"/>
                    <a:pt x="5212" y="613"/>
                  </a:cubicBezTo>
                  <a:lnTo>
                    <a:pt x="4412" y="0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78"/>
            <p:cNvSpPr/>
            <p:nvPr/>
          </p:nvSpPr>
          <p:spPr>
            <a:xfrm>
              <a:off x="5579921" y="2213699"/>
              <a:ext cx="152129" cy="158289"/>
            </a:xfrm>
            <a:custGeom>
              <a:avLst/>
              <a:gdLst/>
              <a:ahLst/>
              <a:cxnLst/>
              <a:rect l="l" t="t" r="r" b="b"/>
              <a:pathLst>
                <a:path w="5285" h="5499" extrusionOk="0">
                  <a:moveTo>
                    <a:pt x="1632" y="1"/>
                  </a:moveTo>
                  <a:lnTo>
                    <a:pt x="833" y="614"/>
                  </a:lnTo>
                  <a:cubicBezTo>
                    <a:pt x="308" y="1016"/>
                    <a:pt x="1" y="1638"/>
                    <a:pt x="1" y="2301"/>
                  </a:cubicBezTo>
                  <a:lnTo>
                    <a:pt x="1" y="4755"/>
                  </a:lnTo>
                  <a:cubicBezTo>
                    <a:pt x="1" y="5166"/>
                    <a:pt x="335" y="5498"/>
                    <a:pt x="744" y="5498"/>
                  </a:cubicBezTo>
                  <a:cubicBezTo>
                    <a:pt x="833" y="5498"/>
                    <a:pt x="916" y="5482"/>
                    <a:pt x="996" y="5454"/>
                  </a:cubicBezTo>
                  <a:cubicBezTo>
                    <a:pt x="712" y="5349"/>
                    <a:pt x="507" y="5075"/>
                    <a:pt x="507" y="4755"/>
                  </a:cubicBezTo>
                  <a:lnTo>
                    <a:pt x="507" y="2301"/>
                  </a:lnTo>
                  <a:cubicBezTo>
                    <a:pt x="507" y="1775"/>
                    <a:pt x="703" y="1272"/>
                    <a:pt x="1048" y="888"/>
                  </a:cubicBezTo>
                  <a:cubicBezTo>
                    <a:pt x="1188" y="980"/>
                    <a:pt x="1334" y="1065"/>
                    <a:pt x="1488" y="1138"/>
                  </a:cubicBezTo>
                  <a:lnTo>
                    <a:pt x="1488" y="504"/>
                  </a:lnTo>
                  <a:lnTo>
                    <a:pt x="1686" y="349"/>
                  </a:lnTo>
                  <a:lnTo>
                    <a:pt x="4558" y="349"/>
                  </a:lnTo>
                  <a:lnTo>
                    <a:pt x="4558" y="1137"/>
                  </a:lnTo>
                  <a:cubicBezTo>
                    <a:pt x="4821" y="1010"/>
                    <a:pt x="5064" y="854"/>
                    <a:pt x="5285" y="673"/>
                  </a:cubicBezTo>
                  <a:cubicBezTo>
                    <a:pt x="5260" y="651"/>
                    <a:pt x="5235" y="632"/>
                    <a:pt x="5212" y="614"/>
                  </a:cubicBezTo>
                  <a:lnTo>
                    <a:pt x="4412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78"/>
            <p:cNvSpPr/>
            <p:nvPr/>
          </p:nvSpPr>
          <p:spPr>
            <a:xfrm>
              <a:off x="5622642" y="2223688"/>
              <a:ext cx="88485" cy="60794"/>
            </a:xfrm>
            <a:custGeom>
              <a:avLst/>
              <a:gdLst/>
              <a:ahLst/>
              <a:cxnLst/>
              <a:rect l="l" t="t" r="r" b="b"/>
              <a:pathLst>
                <a:path w="3074" h="2112" extrusionOk="0">
                  <a:moveTo>
                    <a:pt x="1" y="0"/>
                  </a:moveTo>
                  <a:lnTo>
                    <a:pt x="1" y="1429"/>
                  </a:lnTo>
                  <a:cubicBezTo>
                    <a:pt x="1" y="1806"/>
                    <a:pt x="308" y="2112"/>
                    <a:pt x="683" y="2112"/>
                  </a:cubicBezTo>
                  <a:lnTo>
                    <a:pt x="2391" y="2112"/>
                  </a:lnTo>
                  <a:cubicBezTo>
                    <a:pt x="2770" y="2112"/>
                    <a:pt x="3074" y="1806"/>
                    <a:pt x="3074" y="1431"/>
                  </a:cubicBezTo>
                  <a:lnTo>
                    <a:pt x="30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78"/>
            <p:cNvSpPr/>
            <p:nvPr/>
          </p:nvSpPr>
          <p:spPr>
            <a:xfrm>
              <a:off x="5622642" y="2223688"/>
              <a:ext cx="88485" cy="60851"/>
            </a:xfrm>
            <a:custGeom>
              <a:avLst/>
              <a:gdLst/>
              <a:ahLst/>
              <a:cxnLst/>
              <a:rect l="l" t="t" r="r" b="b"/>
              <a:pathLst>
                <a:path w="3074" h="2114" extrusionOk="0">
                  <a:moveTo>
                    <a:pt x="1" y="0"/>
                  </a:moveTo>
                  <a:lnTo>
                    <a:pt x="1" y="1431"/>
                  </a:lnTo>
                  <a:cubicBezTo>
                    <a:pt x="1" y="1806"/>
                    <a:pt x="307" y="2114"/>
                    <a:pt x="683" y="2114"/>
                  </a:cubicBezTo>
                  <a:lnTo>
                    <a:pt x="1121" y="2114"/>
                  </a:lnTo>
                  <a:cubicBezTo>
                    <a:pt x="746" y="2114"/>
                    <a:pt x="440" y="1810"/>
                    <a:pt x="440" y="1431"/>
                  </a:cubicBezTo>
                  <a:lnTo>
                    <a:pt x="440" y="962"/>
                  </a:lnTo>
                  <a:cubicBezTo>
                    <a:pt x="786" y="1076"/>
                    <a:pt x="1154" y="1136"/>
                    <a:pt x="1538" y="1136"/>
                  </a:cubicBezTo>
                  <a:cubicBezTo>
                    <a:pt x="2089" y="1136"/>
                    <a:pt x="2610" y="1012"/>
                    <a:pt x="3074" y="790"/>
                  </a:cubicBezTo>
                  <a:lnTo>
                    <a:pt x="3074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78"/>
            <p:cNvSpPr/>
            <p:nvPr/>
          </p:nvSpPr>
          <p:spPr>
            <a:xfrm>
              <a:off x="5746314" y="2127192"/>
              <a:ext cx="36931" cy="40040"/>
            </a:xfrm>
            <a:custGeom>
              <a:avLst/>
              <a:gdLst/>
              <a:ahLst/>
              <a:cxnLst/>
              <a:rect l="l" t="t" r="r" b="b"/>
              <a:pathLst>
                <a:path w="1283" h="1391" extrusionOk="0">
                  <a:moveTo>
                    <a:pt x="1" y="0"/>
                  </a:moveTo>
                  <a:lnTo>
                    <a:pt x="1" y="1390"/>
                  </a:lnTo>
                  <a:lnTo>
                    <a:pt x="696" y="1390"/>
                  </a:lnTo>
                  <a:cubicBezTo>
                    <a:pt x="1019" y="1390"/>
                    <a:pt x="1282" y="1129"/>
                    <a:pt x="1282" y="804"/>
                  </a:cubicBezTo>
                  <a:lnTo>
                    <a:pt x="1282" y="587"/>
                  </a:lnTo>
                  <a:cubicBezTo>
                    <a:pt x="1282" y="262"/>
                    <a:pt x="1019" y="0"/>
                    <a:pt x="696" y="0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78"/>
            <p:cNvSpPr/>
            <p:nvPr/>
          </p:nvSpPr>
          <p:spPr>
            <a:xfrm>
              <a:off x="5550672" y="2127077"/>
              <a:ext cx="36902" cy="40098"/>
            </a:xfrm>
            <a:custGeom>
              <a:avLst/>
              <a:gdLst/>
              <a:ahLst/>
              <a:cxnLst/>
              <a:rect l="l" t="t" r="r" b="b"/>
              <a:pathLst>
                <a:path w="1282" h="1393" extrusionOk="0">
                  <a:moveTo>
                    <a:pt x="587" y="1"/>
                  </a:moveTo>
                  <a:cubicBezTo>
                    <a:pt x="261" y="1"/>
                    <a:pt x="0" y="264"/>
                    <a:pt x="0" y="587"/>
                  </a:cubicBezTo>
                  <a:lnTo>
                    <a:pt x="0" y="806"/>
                  </a:lnTo>
                  <a:cubicBezTo>
                    <a:pt x="0" y="1129"/>
                    <a:pt x="261" y="1392"/>
                    <a:pt x="587" y="1392"/>
                  </a:cubicBezTo>
                  <a:lnTo>
                    <a:pt x="1282" y="1392"/>
                  </a:lnTo>
                  <a:lnTo>
                    <a:pt x="1282" y="1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78"/>
            <p:cNvSpPr/>
            <p:nvPr/>
          </p:nvSpPr>
          <p:spPr>
            <a:xfrm>
              <a:off x="5578596" y="2065528"/>
              <a:ext cx="176625" cy="176625"/>
            </a:xfrm>
            <a:custGeom>
              <a:avLst/>
              <a:gdLst/>
              <a:ahLst/>
              <a:cxnLst/>
              <a:rect l="l" t="t" r="r" b="b"/>
              <a:pathLst>
                <a:path w="6136" h="6136" extrusionOk="0">
                  <a:moveTo>
                    <a:pt x="3068" y="1"/>
                  </a:moveTo>
                  <a:cubicBezTo>
                    <a:pt x="1374" y="1"/>
                    <a:pt x="1" y="1375"/>
                    <a:pt x="1" y="3068"/>
                  </a:cubicBezTo>
                  <a:cubicBezTo>
                    <a:pt x="1" y="4762"/>
                    <a:pt x="1374" y="6136"/>
                    <a:pt x="3068" y="6136"/>
                  </a:cubicBezTo>
                  <a:cubicBezTo>
                    <a:pt x="4764" y="6136"/>
                    <a:pt x="6136" y="4762"/>
                    <a:pt x="6136" y="3068"/>
                  </a:cubicBezTo>
                  <a:cubicBezTo>
                    <a:pt x="6136" y="1375"/>
                    <a:pt x="4764" y="1"/>
                    <a:pt x="3068" y="1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78"/>
            <p:cNvSpPr/>
            <p:nvPr/>
          </p:nvSpPr>
          <p:spPr>
            <a:xfrm>
              <a:off x="5578539" y="2065471"/>
              <a:ext cx="95653" cy="176654"/>
            </a:xfrm>
            <a:custGeom>
              <a:avLst/>
              <a:gdLst/>
              <a:ahLst/>
              <a:cxnLst/>
              <a:rect l="l" t="t" r="r" b="b"/>
              <a:pathLst>
                <a:path w="3323" h="6137" extrusionOk="0">
                  <a:moveTo>
                    <a:pt x="3068" y="1"/>
                  </a:moveTo>
                  <a:cubicBezTo>
                    <a:pt x="1373" y="1"/>
                    <a:pt x="1" y="1373"/>
                    <a:pt x="1" y="3069"/>
                  </a:cubicBezTo>
                  <a:cubicBezTo>
                    <a:pt x="1" y="4764"/>
                    <a:pt x="1373" y="6136"/>
                    <a:pt x="3068" y="6136"/>
                  </a:cubicBezTo>
                  <a:cubicBezTo>
                    <a:pt x="3152" y="6136"/>
                    <a:pt x="3237" y="6133"/>
                    <a:pt x="3323" y="6126"/>
                  </a:cubicBezTo>
                  <a:cubicBezTo>
                    <a:pt x="1746" y="6001"/>
                    <a:pt x="507" y="4679"/>
                    <a:pt x="507" y="3070"/>
                  </a:cubicBezTo>
                  <a:cubicBezTo>
                    <a:pt x="507" y="1462"/>
                    <a:pt x="1746" y="140"/>
                    <a:pt x="3323" y="12"/>
                  </a:cubicBezTo>
                  <a:cubicBezTo>
                    <a:pt x="3237" y="4"/>
                    <a:pt x="3152" y="1"/>
                    <a:pt x="306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78"/>
            <p:cNvSpPr/>
            <p:nvPr/>
          </p:nvSpPr>
          <p:spPr>
            <a:xfrm>
              <a:off x="5627248" y="2054071"/>
              <a:ext cx="79245" cy="67127"/>
            </a:xfrm>
            <a:custGeom>
              <a:avLst/>
              <a:gdLst/>
              <a:ahLst/>
              <a:cxnLst/>
              <a:rect l="l" t="t" r="r" b="b"/>
              <a:pathLst>
                <a:path w="2753" h="2332" extrusionOk="0">
                  <a:moveTo>
                    <a:pt x="1332" y="1"/>
                  </a:moveTo>
                  <a:cubicBezTo>
                    <a:pt x="417" y="31"/>
                    <a:pt x="1" y="1165"/>
                    <a:pt x="664" y="1797"/>
                  </a:cubicBezTo>
                  <a:lnTo>
                    <a:pt x="1113" y="2228"/>
                  </a:lnTo>
                  <a:cubicBezTo>
                    <a:pt x="1187" y="2297"/>
                    <a:pt x="1282" y="2332"/>
                    <a:pt x="1376" y="2332"/>
                  </a:cubicBezTo>
                  <a:cubicBezTo>
                    <a:pt x="1471" y="2332"/>
                    <a:pt x="1565" y="2297"/>
                    <a:pt x="1638" y="2228"/>
                  </a:cubicBezTo>
                  <a:lnTo>
                    <a:pt x="2089" y="1797"/>
                  </a:lnTo>
                  <a:cubicBezTo>
                    <a:pt x="2752" y="1165"/>
                    <a:pt x="2338" y="31"/>
                    <a:pt x="1421" y="1"/>
                  </a:cubicBez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78"/>
            <p:cNvSpPr/>
            <p:nvPr/>
          </p:nvSpPr>
          <p:spPr>
            <a:xfrm>
              <a:off x="5627248" y="2054013"/>
              <a:ext cx="46948" cy="67127"/>
            </a:xfrm>
            <a:custGeom>
              <a:avLst/>
              <a:gdLst/>
              <a:ahLst/>
              <a:cxnLst/>
              <a:rect l="l" t="t" r="r" b="b"/>
              <a:pathLst>
                <a:path w="1631" h="2332" extrusionOk="0">
                  <a:moveTo>
                    <a:pt x="1332" y="1"/>
                  </a:moveTo>
                  <a:cubicBezTo>
                    <a:pt x="417" y="31"/>
                    <a:pt x="1" y="1165"/>
                    <a:pt x="664" y="1798"/>
                  </a:cubicBezTo>
                  <a:lnTo>
                    <a:pt x="1115" y="2226"/>
                  </a:lnTo>
                  <a:cubicBezTo>
                    <a:pt x="1188" y="2296"/>
                    <a:pt x="1282" y="2332"/>
                    <a:pt x="1376" y="2332"/>
                  </a:cubicBezTo>
                  <a:cubicBezTo>
                    <a:pt x="1467" y="2332"/>
                    <a:pt x="1558" y="2299"/>
                    <a:pt x="1631" y="2233"/>
                  </a:cubicBezTo>
                  <a:cubicBezTo>
                    <a:pt x="1627" y="2233"/>
                    <a:pt x="1625" y="2231"/>
                    <a:pt x="1624" y="2230"/>
                  </a:cubicBezTo>
                  <a:lnTo>
                    <a:pt x="1172" y="1799"/>
                  </a:lnTo>
                  <a:cubicBezTo>
                    <a:pt x="561" y="1218"/>
                    <a:pt x="866" y="211"/>
                    <a:pt x="1631" y="29"/>
                  </a:cubicBezTo>
                  <a:cubicBezTo>
                    <a:pt x="1563" y="13"/>
                    <a:pt x="1494" y="4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78"/>
            <p:cNvSpPr/>
            <p:nvPr/>
          </p:nvSpPr>
          <p:spPr>
            <a:xfrm>
              <a:off x="5615214" y="2165307"/>
              <a:ext cx="103367" cy="48388"/>
            </a:xfrm>
            <a:custGeom>
              <a:avLst/>
              <a:gdLst/>
              <a:ahLst/>
              <a:cxnLst/>
              <a:rect l="l" t="t" r="r" b="b"/>
              <a:pathLst>
                <a:path w="3591" h="1681" extrusionOk="0">
                  <a:moveTo>
                    <a:pt x="550" y="1"/>
                  </a:moveTo>
                  <a:cubicBezTo>
                    <a:pt x="242" y="1"/>
                    <a:pt x="0" y="296"/>
                    <a:pt x="81" y="608"/>
                  </a:cubicBezTo>
                  <a:lnTo>
                    <a:pt x="106" y="704"/>
                  </a:lnTo>
                  <a:cubicBezTo>
                    <a:pt x="254" y="1278"/>
                    <a:pt x="771" y="1680"/>
                    <a:pt x="1361" y="1680"/>
                  </a:cubicBezTo>
                  <a:lnTo>
                    <a:pt x="2230" y="1680"/>
                  </a:lnTo>
                  <a:cubicBezTo>
                    <a:pt x="2822" y="1680"/>
                    <a:pt x="3339" y="1278"/>
                    <a:pt x="3485" y="704"/>
                  </a:cubicBezTo>
                  <a:lnTo>
                    <a:pt x="3510" y="608"/>
                  </a:lnTo>
                  <a:cubicBezTo>
                    <a:pt x="3591" y="296"/>
                    <a:pt x="3348" y="1"/>
                    <a:pt x="3041" y="1"/>
                  </a:cubicBezTo>
                  <a:cubicBezTo>
                    <a:pt x="3011" y="1"/>
                    <a:pt x="2981" y="4"/>
                    <a:pt x="2950" y="9"/>
                  </a:cubicBezTo>
                  <a:lnTo>
                    <a:pt x="2422" y="107"/>
                  </a:lnTo>
                  <a:cubicBezTo>
                    <a:pt x="2215" y="144"/>
                    <a:pt x="2005" y="163"/>
                    <a:pt x="1796" y="163"/>
                  </a:cubicBezTo>
                  <a:cubicBezTo>
                    <a:pt x="1586" y="163"/>
                    <a:pt x="1377" y="144"/>
                    <a:pt x="1171" y="107"/>
                  </a:cubicBezTo>
                  <a:lnTo>
                    <a:pt x="641" y="9"/>
                  </a:lnTo>
                  <a:cubicBezTo>
                    <a:pt x="610" y="4"/>
                    <a:pt x="580" y="1"/>
                    <a:pt x="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78"/>
            <p:cNvSpPr/>
            <p:nvPr/>
          </p:nvSpPr>
          <p:spPr>
            <a:xfrm>
              <a:off x="5615243" y="2165307"/>
              <a:ext cx="53799" cy="48388"/>
            </a:xfrm>
            <a:custGeom>
              <a:avLst/>
              <a:gdLst/>
              <a:ahLst/>
              <a:cxnLst/>
              <a:rect l="l" t="t" r="r" b="b"/>
              <a:pathLst>
                <a:path w="1869" h="1681" extrusionOk="0">
                  <a:moveTo>
                    <a:pt x="551" y="1"/>
                  </a:moveTo>
                  <a:cubicBezTo>
                    <a:pt x="243" y="1"/>
                    <a:pt x="1" y="296"/>
                    <a:pt x="82" y="608"/>
                  </a:cubicBezTo>
                  <a:lnTo>
                    <a:pt x="107" y="704"/>
                  </a:lnTo>
                  <a:cubicBezTo>
                    <a:pt x="254" y="1278"/>
                    <a:pt x="772" y="1680"/>
                    <a:pt x="1363" y="1680"/>
                  </a:cubicBezTo>
                  <a:lnTo>
                    <a:pt x="1868" y="1680"/>
                  </a:lnTo>
                  <a:cubicBezTo>
                    <a:pt x="1276" y="1680"/>
                    <a:pt x="761" y="1277"/>
                    <a:pt x="613" y="704"/>
                  </a:cubicBezTo>
                  <a:lnTo>
                    <a:pt x="588" y="608"/>
                  </a:lnTo>
                  <a:cubicBezTo>
                    <a:pt x="526" y="368"/>
                    <a:pt x="654" y="143"/>
                    <a:pt x="853" y="47"/>
                  </a:cubicBezTo>
                  <a:lnTo>
                    <a:pt x="642" y="9"/>
                  </a:lnTo>
                  <a:cubicBezTo>
                    <a:pt x="611" y="4"/>
                    <a:pt x="580" y="1"/>
                    <a:pt x="55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78"/>
            <p:cNvSpPr/>
            <p:nvPr/>
          </p:nvSpPr>
          <p:spPr>
            <a:xfrm>
              <a:off x="5652322" y="2168934"/>
              <a:ext cx="29188" cy="23316"/>
            </a:xfrm>
            <a:custGeom>
              <a:avLst/>
              <a:gdLst/>
              <a:ahLst/>
              <a:cxnLst/>
              <a:rect l="l" t="t" r="r" b="b"/>
              <a:pathLst>
                <a:path w="1014" h="810" extrusionOk="0">
                  <a:moveTo>
                    <a:pt x="1" y="1"/>
                  </a:moveTo>
                  <a:lnTo>
                    <a:pt x="1" y="505"/>
                  </a:lnTo>
                  <a:cubicBezTo>
                    <a:pt x="1" y="674"/>
                    <a:pt x="138" y="809"/>
                    <a:pt x="303" y="809"/>
                  </a:cubicBezTo>
                  <a:lnTo>
                    <a:pt x="710" y="809"/>
                  </a:lnTo>
                  <a:cubicBezTo>
                    <a:pt x="877" y="809"/>
                    <a:pt x="1014" y="674"/>
                    <a:pt x="1014" y="505"/>
                  </a:cubicBezTo>
                  <a:lnTo>
                    <a:pt x="1014" y="1"/>
                  </a:lnTo>
                  <a:cubicBezTo>
                    <a:pt x="846" y="26"/>
                    <a:pt x="677" y="38"/>
                    <a:pt x="507" y="38"/>
                  </a:cubicBezTo>
                  <a:cubicBezTo>
                    <a:pt x="338" y="38"/>
                    <a:pt x="169" y="26"/>
                    <a:pt x="1" y="1"/>
                  </a:cubicBez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78"/>
            <p:cNvSpPr/>
            <p:nvPr/>
          </p:nvSpPr>
          <p:spPr>
            <a:xfrm>
              <a:off x="5652322" y="2168934"/>
              <a:ext cx="18336" cy="23316"/>
            </a:xfrm>
            <a:custGeom>
              <a:avLst/>
              <a:gdLst/>
              <a:ahLst/>
              <a:cxnLst/>
              <a:rect l="l" t="t" r="r" b="b"/>
              <a:pathLst>
                <a:path w="637" h="810" extrusionOk="0">
                  <a:moveTo>
                    <a:pt x="1" y="1"/>
                  </a:moveTo>
                  <a:lnTo>
                    <a:pt x="1" y="505"/>
                  </a:lnTo>
                  <a:cubicBezTo>
                    <a:pt x="1" y="671"/>
                    <a:pt x="138" y="809"/>
                    <a:pt x="306" y="809"/>
                  </a:cubicBezTo>
                  <a:lnTo>
                    <a:pt x="637" y="809"/>
                  </a:lnTo>
                  <a:cubicBezTo>
                    <a:pt x="468" y="809"/>
                    <a:pt x="333" y="674"/>
                    <a:pt x="333" y="507"/>
                  </a:cubicBezTo>
                  <a:lnTo>
                    <a:pt x="333" y="34"/>
                  </a:lnTo>
                  <a:cubicBezTo>
                    <a:pt x="221" y="27"/>
                    <a:pt x="111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78"/>
            <p:cNvSpPr/>
            <p:nvPr/>
          </p:nvSpPr>
          <p:spPr>
            <a:xfrm>
              <a:off x="5661534" y="2315982"/>
              <a:ext cx="10766" cy="10766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1"/>
                  </a:moveTo>
                  <a:cubicBezTo>
                    <a:pt x="84" y="1"/>
                    <a:pt x="1" y="84"/>
                    <a:pt x="1" y="187"/>
                  </a:cubicBezTo>
                  <a:cubicBezTo>
                    <a:pt x="1" y="292"/>
                    <a:pt x="86" y="374"/>
                    <a:pt x="187" y="374"/>
                  </a:cubicBezTo>
                  <a:cubicBezTo>
                    <a:pt x="290" y="374"/>
                    <a:pt x="374" y="289"/>
                    <a:pt x="374" y="187"/>
                  </a:cubicBezTo>
                  <a:cubicBezTo>
                    <a:pt x="374" y="84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78"/>
            <p:cNvSpPr/>
            <p:nvPr/>
          </p:nvSpPr>
          <p:spPr>
            <a:xfrm>
              <a:off x="5546066" y="2049321"/>
              <a:ext cx="241967" cy="327401"/>
            </a:xfrm>
            <a:custGeom>
              <a:avLst/>
              <a:gdLst/>
              <a:ahLst/>
              <a:cxnLst/>
              <a:rect l="l" t="t" r="r" b="b"/>
              <a:pathLst>
                <a:path w="8406" h="11374" extrusionOk="0">
                  <a:moveTo>
                    <a:pt x="4237" y="333"/>
                  </a:moveTo>
                  <a:cubicBezTo>
                    <a:pt x="4587" y="343"/>
                    <a:pt x="4883" y="557"/>
                    <a:pt x="5011" y="887"/>
                  </a:cubicBezTo>
                  <a:cubicBezTo>
                    <a:pt x="5112" y="1154"/>
                    <a:pt x="5108" y="1545"/>
                    <a:pt x="4797" y="1843"/>
                  </a:cubicBezTo>
                  <a:lnTo>
                    <a:pt x="4346" y="2272"/>
                  </a:lnTo>
                  <a:cubicBezTo>
                    <a:pt x="4305" y="2311"/>
                    <a:pt x="4252" y="2330"/>
                    <a:pt x="4199" y="2330"/>
                  </a:cubicBezTo>
                  <a:cubicBezTo>
                    <a:pt x="4146" y="2330"/>
                    <a:pt x="4093" y="2311"/>
                    <a:pt x="4053" y="2272"/>
                  </a:cubicBezTo>
                  <a:lnTo>
                    <a:pt x="3601" y="1843"/>
                  </a:lnTo>
                  <a:cubicBezTo>
                    <a:pt x="3288" y="1545"/>
                    <a:pt x="3286" y="1154"/>
                    <a:pt x="3388" y="887"/>
                  </a:cubicBezTo>
                  <a:cubicBezTo>
                    <a:pt x="3514" y="557"/>
                    <a:pt x="3811" y="343"/>
                    <a:pt x="4161" y="333"/>
                  </a:cubicBezTo>
                  <a:close/>
                  <a:moveTo>
                    <a:pt x="1052" y="2869"/>
                  </a:moveTo>
                  <a:cubicBezTo>
                    <a:pt x="1024" y="2986"/>
                    <a:pt x="1003" y="3109"/>
                    <a:pt x="987" y="3231"/>
                  </a:cubicBezTo>
                  <a:lnTo>
                    <a:pt x="798" y="3231"/>
                  </a:lnTo>
                  <a:cubicBezTo>
                    <a:pt x="706" y="3231"/>
                    <a:pt x="631" y="3306"/>
                    <a:pt x="631" y="3399"/>
                  </a:cubicBezTo>
                  <a:cubicBezTo>
                    <a:pt x="631" y="3489"/>
                    <a:pt x="706" y="3564"/>
                    <a:pt x="798" y="3564"/>
                  </a:cubicBezTo>
                  <a:lnTo>
                    <a:pt x="964" y="3564"/>
                  </a:lnTo>
                  <a:lnTo>
                    <a:pt x="964" y="3630"/>
                  </a:lnTo>
                  <a:cubicBezTo>
                    <a:pt x="964" y="3729"/>
                    <a:pt x="969" y="3827"/>
                    <a:pt x="978" y="3925"/>
                  </a:cubicBezTo>
                  <a:lnTo>
                    <a:pt x="855" y="3926"/>
                  </a:lnTo>
                  <a:cubicBezTo>
                    <a:pt x="564" y="3926"/>
                    <a:pt x="327" y="3690"/>
                    <a:pt x="327" y="3399"/>
                  </a:cubicBezTo>
                  <a:cubicBezTo>
                    <a:pt x="327" y="3107"/>
                    <a:pt x="564" y="2869"/>
                    <a:pt x="855" y="2869"/>
                  </a:cubicBezTo>
                  <a:close/>
                  <a:moveTo>
                    <a:pt x="7545" y="2871"/>
                  </a:moveTo>
                  <a:cubicBezTo>
                    <a:pt x="7836" y="2871"/>
                    <a:pt x="8073" y="3109"/>
                    <a:pt x="8073" y="3400"/>
                  </a:cubicBezTo>
                  <a:cubicBezTo>
                    <a:pt x="8069" y="3692"/>
                    <a:pt x="7833" y="3926"/>
                    <a:pt x="7543" y="3926"/>
                  </a:cubicBezTo>
                  <a:lnTo>
                    <a:pt x="7421" y="3926"/>
                  </a:lnTo>
                  <a:cubicBezTo>
                    <a:pt x="7429" y="3829"/>
                    <a:pt x="7433" y="3731"/>
                    <a:pt x="7433" y="3631"/>
                  </a:cubicBezTo>
                  <a:lnTo>
                    <a:pt x="7433" y="3567"/>
                  </a:lnTo>
                  <a:lnTo>
                    <a:pt x="7600" y="3567"/>
                  </a:lnTo>
                  <a:cubicBezTo>
                    <a:pt x="7691" y="3567"/>
                    <a:pt x="7767" y="3491"/>
                    <a:pt x="7767" y="3400"/>
                  </a:cubicBezTo>
                  <a:cubicBezTo>
                    <a:pt x="7767" y="3310"/>
                    <a:pt x="7691" y="3233"/>
                    <a:pt x="7600" y="3233"/>
                  </a:cubicBezTo>
                  <a:lnTo>
                    <a:pt x="7412" y="3233"/>
                  </a:lnTo>
                  <a:cubicBezTo>
                    <a:pt x="7396" y="3111"/>
                    <a:pt x="7374" y="2992"/>
                    <a:pt x="7348" y="2871"/>
                  </a:cubicBezTo>
                  <a:close/>
                  <a:moveTo>
                    <a:pt x="5567" y="6562"/>
                  </a:moveTo>
                  <a:lnTo>
                    <a:pt x="5567" y="7486"/>
                  </a:lnTo>
                  <a:cubicBezTo>
                    <a:pt x="5567" y="7771"/>
                    <a:pt x="5336" y="8002"/>
                    <a:pt x="5051" y="8002"/>
                  </a:cubicBezTo>
                  <a:lnTo>
                    <a:pt x="3343" y="8002"/>
                  </a:lnTo>
                  <a:cubicBezTo>
                    <a:pt x="3059" y="8002"/>
                    <a:pt x="2828" y="7771"/>
                    <a:pt x="2828" y="7486"/>
                  </a:cubicBezTo>
                  <a:lnTo>
                    <a:pt x="2828" y="6562"/>
                  </a:lnTo>
                  <a:cubicBezTo>
                    <a:pt x="3244" y="6758"/>
                    <a:pt x="3708" y="6866"/>
                    <a:pt x="4196" y="6866"/>
                  </a:cubicBezTo>
                  <a:cubicBezTo>
                    <a:pt x="4687" y="6866"/>
                    <a:pt x="5153" y="6758"/>
                    <a:pt x="5567" y="6562"/>
                  </a:cubicBezTo>
                  <a:close/>
                  <a:moveTo>
                    <a:pt x="6061" y="6280"/>
                  </a:moveTo>
                  <a:lnTo>
                    <a:pt x="6287" y="6456"/>
                  </a:lnTo>
                  <a:cubicBezTo>
                    <a:pt x="6767" y="6823"/>
                    <a:pt x="7054" y="7405"/>
                    <a:pt x="7054" y="8009"/>
                  </a:cubicBezTo>
                  <a:lnTo>
                    <a:pt x="7054" y="10463"/>
                  </a:lnTo>
                  <a:cubicBezTo>
                    <a:pt x="7054" y="10781"/>
                    <a:pt x="6797" y="11039"/>
                    <a:pt x="6479" y="11039"/>
                  </a:cubicBezTo>
                  <a:cubicBezTo>
                    <a:pt x="6160" y="11039"/>
                    <a:pt x="5903" y="10781"/>
                    <a:pt x="5903" y="10463"/>
                  </a:cubicBezTo>
                  <a:lnTo>
                    <a:pt x="5903" y="8661"/>
                  </a:lnTo>
                  <a:cubicBezTo>
                    <a:pt x="5903" y="8571"/>
                    <a:pt x="5828" y="8494"/>
                    <a:pt x="5736" y="8494"/>
                  </a:cubicBezTo>
                  <a:cubicBezTo>
                    <a:pt x="5645" y="8494"/>
                    <a:pt x="5570" y="8571"/>
                    <a:pt x="5570" y="8661"/>
                  </a:cubicBezTo>
                  <a:lnTo>
                    <a:pt x="5570" y="10039"/>
                  </a:lnTo>
                  <a:lnTo>
                    <a:pt x="5245" y="10039"/>
                  </a:lnTo>
                  <a:cubicBezTo>
                    <a:pt x="5154" y="10039"/>
                    <a:pt x="5078" y="10115"/>
                    <a:pt x="5078" y="10206"/>
                  </a:cubicBezTo>
                  <a:cubicBezTo>
                    <a:pt x="5078" y="10296"/>
                    <a:pt x="5154" y="10373"/>
                    <a:pt x="5245" y="10373"/>
                  </a:cubicBezTo>
                  <a:lnTo>
                    <a:pt x="5570" y="10373"/>
                  </a:lnTo>
                  <a:lnTo>
                    <a:pt x="5570" y="10465"/>
                  </a:lnTo>
                  <a:cubicBezTo>
                    <a:pt x="5570" y="10684"/>
                    <a:pt x="5647" y="10885"/>
                    <a:pt x="5777" y="11041"/>
                  </a:cubicBezTo>
                  <a:lnTo>
                    <a:pt x="2625" y="11041"/>
                  </a:lnTo>
                  <a:cubicBezTo>
                    <a:pt x="2755" y="10883"/>
                    <a:pt x="2833" y="10684"/>
                    <a:pt x="2833" y="10465"/>
                  </a:cubicBezTo>
                  <a:lnTo>
                    <a:pt x="2833" y="10373"/>
                  </a:lnTo>
                  <a:lnTo>
                    <a:pt x="4648" y="10373"/>
                  </a:lnTo>
                  <a:cubicBezTo>
                    <a:pt x="4739" y="10373"/>
                    <a:pt x="4815" y="10296"/>
                    <a:pt x="4815" y="10206"/>
                  </a:cubicBezTo>
                  <a:cubicBezTo>
                    <a:pt x="4815" y="10115"/>
                    <a:pt x="4739" y="10039"/>
                    <a:pt x="4648" y="10039"/>
                  </a:cubicBezTo>
                  <a:lnTo>
                    <a:pt x="2833" y="10039"/>
                  </a:lnTo>
                  <a:lnTo>
                    <a:pt x="2833" y="8661"/>
                  </a:lnTo>
                  <a:cubicBezTo>
                    <a:pt x="2833" y="8571"/>
                    <a:pt x="2757" y="8494"/>
                    <a:pt x="2666" y="8494"/>
                  </a:cubicBezTo>
                  <a:cubicBezTo>
                    <a:pt x="2576" y="8494"/>
                    <a:pt x="2499" y="8571"/>
                    <a:pt x="2499" y="8661"/>
                  </a:cubicBezTo>
                  <a:lnTo>
                    <a:pt x="2499" y="10463"/>
                  </a:lnTo>
                  <a:cubicBezTo>
                    <a:pt x="2499" y="10781"/>
                    <a:pt x="2241" y="11039"/>
                    <a:pt x="1923" y="11039"/>
                  </a:cubicBezTo>
                  <a:cubicBezTo>
                    <a:pt x="1607" y="11039"/>
                    <a:pt x="1349" y="10781"/>
                    <a:pt x="1349" y="10463"/>
                  </a:cubicBezTo>
                  <a:lnTo>
                    <a:pt x="1349" y="8009"/>
                  </a:lnTo>
                  <a:cubicBezTo>
                    <a:pt x="1349" y="7405"/>
                    <a:pt x="1635" y="6823"/>
                    <a:pt x="2115" y="6456"/>
                  </a:cubicBezTo>
                  <a:lnTo>
                    <a:pt x="2345" y="6280"/>
                  </a:lnTo>
                  <a:cubicBezTo>
                    <a:pt x="2394" y="6315"/>
                    <a:pt x="2446" y="6351"/>
                    <a:pt x="2499" y="6383"/>
                  </a:cubicBezTo>
                  <a:lnTo>
                    <a:pt x="2499" y="7488"/>
                  </a:lnTo>
                  <a:cubicBezTo>
                    <a:pt x="2499" y="7956"/>
                    <a:pt x="2879" y="8338"/>
                    <a:pt x="3349" y="8338"/>
                  </a:cubicBezTo>
                  <a:lnTo>
                    <a:pt x="5057" y="8338"/>
                  </a:lnTo>
                  <a:cubicBezTo>
                    <a:pt x="5522" y="8338"/>
                    <a:pt x="5904" y="7957"/>
                    <a:pt x="5904" y="7488"/>
                  </a:cubicBezTo>
                  <a:lnTo>
                    <a:pt x="5904" y="6383"/>
                  </a:lnTo>
                  <a:cubicBezTo>
                    <a:pt x="5958" y="6349"/>
                    <a:pt x="6009" y="6315"/>
                    <a:pt x="6061" y="6280"/>
                  </a:cubicBezTo>
                  <a:close/>
                  <a:moveTo>
                    <a:pt x="4221" y="0"/>
                  </a:moveTo>
                  <a:cubicBezTo>
                    <a:pt x="4199" y="0"/>
                    <a:pt x="4177" y="2"/>
                    <a:pt x="4156" y="2"/>
                  </a:cubicBezTo>
                  <a:cubicBezTo>
                    <a:pt x="3747" y="15"/>
                    <a:pt x="3391" y="226"/>
                    <a:pt x="3185" y="564"/>
                  </a:cubicBezTo>
                  <a:cubicBezTo>
                    <a:pt x="2245" y="877"/>
                    <a:pt x="1495" y="1611"/>
                    <a:pt x="1159" y="2540"/>
                  </a:cubicBezTo>
                  <a:lnTo>
                    <a:pt x="862" y="2540"/>
                  </a:lnTo>
                  <a:cubicBezTo>
                    <a:pt x="386" y="2540"/>
                    <a:pt x="0" y="2928"/>
                    <a:pt x="0" y="3402"/>
                  </a:cubicBezTo>
                  <a:cubicBezTo>
                    <a:pt x="0" y="3878"/>
                    <a:pt x="386" y="4264"/>
                    <a:pt x="862" y="4264"/>
                  </a:cubicBezTo>
                  <a:lnTo>
                    <a:pt x="1031" y="4264"/>
                  </a:lnTo>
                  <a:cubicBezTo>
                    <a:pt x="1173" y="4979"/>
                    <a:pt x="1548" y="5609"/>
                    <a:pt x="2074" y="6068"/>
                  </a:cubicBezTo>
                  <a:lnTo>
                    <a:pt x="1913" y="6192"/>
                  </a:lnTo>
                  <a:cubicBezTo>
                    <a:pt x="1351" y="6624"/>
                    <a:pt x="1015" y="7303"/>
                    <a:pt x="1015" y="8011"/>
                  </a:cubicBezTo>
                  <a:lnTo>
                    <a:pt x="1015" y="10465"/>
                  </a:lnTo>
                  <a:cubicBezTo>
                    <a:pt x="1015" y="10968"/>
                    <a:pt x="1424" y="11373"/>
                    <a:pt x="1923" y="11373"/>
                  </a:cubicBezTo>
                  <a:lnTo>
                    <a:pt x="6480" y="11373"/>
                  </a:lnTo>
                  <a:cubicBezTo>
                    <a:pt x="6983" y="11373"/>
                    <a:pt x="7389" y="10965"/>
                    <a:pt x="7389" y="10465"/>
                  </a:cubicBezTo>
                  <a:lnTo>
                    <a:pt x="7389" y="8011"/>
                  </a:lnTo>
                  <a:cubicBezTo>
                    <a:pt x="7389" y="7302"/>
                    <a:pt x="7054" y="6624"/>
                    <a:pt x="6491" y="6192"/>
                  </a:cubicBezTo>
                  <a:lnTo>
                    <a:pt x="6329" y="6068"/>
                  </a:lnTo>
                  <a:cubicBezTo>
                    <a:pt x="6855" y="5606"/>
                    <a:pt x="7234" y="4979"/>
                    <a:pt x="7374" y="4264"/>
                  </a:cubicBezTo>
                  <a:lnTo>
                    <a:pt x="7543" y="4264"/>
                  </a:lnTo>
                  <a:cubicBezTo>
                    <a:pt x="8018" y="4264"/>
                    <a:pt x="8405" y="3878"/>
                    <a:pt x="8405" y="3402"/>
                  </a:cubicBezTo>
                  <a:cubicBezTo>
                    <a:pt x="8405" y="2928"/>
                    <a:pt x="8016" y="2538"/>
                    <a:pt x="7543" y="2538"/>
                  </a:cubicBezTo>
                  <a:lnTo>
                    <a:pt x="7246" y="2538"/>
                  </a:lnTo>
                  <a:cubicBezTo>
                    <a:pt x="7085" y="2087"/>
                    <a:pt x="6823" y="1675"/>
                    <a:pt x="6471" y="1328"/>
                  </a:cubicBezTo>
                  <a:cubicBezTo>
                    <a:pt x="6439" y="1295"/>
                    <a:pt x="6396" y="1279"/>
                    <a:pt x="6354" y="1279"/>
                  </a:cubicBezTo>
                  <a:cubicBezTo>
                    <a:pt x="6312" y="1279"/>
                    <a:pt x="6269" y="1296"/>
                    <a:pt x="6237" y="1330"/>
                  </a:cubicBezTo>
                  <a:cubicBezTo>
                    <a:pt x="6171" y="1394"/>
                    <a:pt x="6171" y="1500"/>
                    <a:pt x="6239" y="1564"/>
                  </a:cubicBezTo>
                  <a:cubicBezTo>
                    <a:pt x="6797" y="2114"/>
                    <a:pt x="7102" y="2849"/>
                    <a:pt x="7102" y="3631"/>
                  </a:cubicBezTo>
                  <a:cubicBezTo>
                    <a:pt x="7102" y="5231"/>
                    <a:pt x="5801" y="6532"/>
                    <a:pt x="4202" y="6532"/>
                  </a:cubicBezTo>
                  <a:cubicBezTo>
                    <a:pt x="2602" y="6532"/>
                    <a:pt x="1299" y="5231"/>
                    <a:pt x="1299" y="3631"/>
                  </a:cubicBezTo>
                  <a:cubicBezTo>
                    <a:pt x="1299" y="2451"/>
                    <a:pt x="2007" y="1435"/>
                    <a:pt x="3020" y="981"/>
                  </a:cubicBezTo>
                  <a:lnTo>
                    <a:pt x="3020" y="981"/>
                  </a:lnTo>
                  <a:cubicBezTo>
                    <a:pt x="2942" y="1383"/>
                    <a:pt x="3068" y="1792"/>
                    <a:pt x="3375" y="2083"/>
                  </a:cubicBezTo>
                  <a:lnTo>
                    <a:pt x="3825" y="2512"/>
                  </a:lnTo>
                  <a:cubicBezTo>
                    <a:pt x="3932" y="2611"/>
                    <a:pt x="4069" y="2663"/>
                    <a:pt x="4204" y="2663"/>
                  </a:cubicBezTo>
                  <a:cubicBezTo>
                    <a:pt x="4339" y="2663"/>
                    <a:pt x="4474" y="2611"/>
                    <a:pt x="4580" y="2512"/>
                  </a:cubicBezTo>
                  <a:lnTo>
                    <a:pt x="5032" y="2083"/>
                  </a:lnTo>
                  <a:cubicBezTo>
                    <a:pt x="5338" y="1792"/>
                    <a:pt x="5465" y="1383"/>
                    <a:pt x="5387" y="981"/>
                  </a:cubicBezTo>
                  <a:lnTo>
                    <a:pt x="5387" y="981"/>
                  </a:lnTo>
                  <a:cubicBezTo>
                    <a:pt x="5506" y="1035"/>
                    <a:pt x="5622" y="1095"/>
                    <a:pt x="5734" y="1166"/>
                  </a:cubicBezTo>
                  <a:cubicBezTo>
                    <a:pt x="5761" y="1183"/>
                    <a:pt x="5791" y="1191"/>
                    <a:pt x="5820" y="1191"/>
                  </a:cubicBezTo>
                  <a:cubicBezTo>
                    <a:pt x="5876" y="1191"/>
                    <a:pt x="5931" y="1163"/>
                    <a:pt x="5963" y="1113"/>
                  </a:cubicBezTo>
                  <a:cubicBezTo>
                    <a:pt x="6011" y="1035"/>
                    <a:pt x="5986" y="932"/>
                    <a:pt x="5910" y="884"/>
                  </a:cubicBezTo>
                  <a:cubicBezTo>
                    <a:pt x="5693" y="750"/>
                    <a:pt x="5462" y="644"/>
                    <a:pt x="5226" y="564"/>
                  </a:cubicBezTo>
                  <a:cubicBezTo>
                    <a:pt x="5019" y="226"/>
                    <a:pt x="4664" y="15"/>
                    <a:pt x="4253" y="2"/>
                  </a:cubicBezTo>
                  <a:cubicBezTo>
                    <a:pt x="4243" y="1"/>
                    <a:pt x="4232" y="0"/>
                    <a:pt x="4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78"/>
            <p:cNvSpPr/>
            <p:nvPr/>
          </p:nvSpPr>
          <p:spPr>
            <a:xfrm>
              <a:off x="5611357" y="2160499"/>
              <a:ext cx="111196" cy="58002"/>
            </a:xfrm>
            <a:custGeom>
              <a:avLst/>
              <a:gdLst/>
              <a:ahLst/>
              <a:cxnLst/>
              <a:rect l="l" t="t" r="r" b="b"/>
              <a:pathLst>
                <a:path w="3863" h="2015" extrusionOk="0">
                  <a:moveTo>
                    <a:pt x="2272" y="482"/>
                  </a:moveTo>
                  <a:lnTo>
                    <a:pt x="2272" y="800"/>
                  </a:lnTo>
                  <a:cubicBezTo>
                    <a:pt x="2272" y="877"/>
                    <a:pt x="2209" y="939"/>
                    <a:pt x="2133" y="939"/>
                  </a:cubicBezTo>
                  <a:lnTo>
                    <a:pt x="1726" y="939"/>
                  </a:lnTo>
                  <a:cubicBezTo>
                    <a:pt x="1651" y="939"/>
                    <a:pt x="1589" y="877"/>
                    <a:pt x="1589" y="800"/>
                  </a:cubicBezTo>
                  <a:lnTo>
                    <a:pt x="1589" y="482"/>
                  </a:lnTo>
                  <a:lnTo>
                    <a:pt x="1591" y="482"/>
                  </a:lnTo>
                  <a:cubicBezTo>
                    <a:pt x="1705" y="494"/>
                    <a:pt x="1818" y="499"/>
                    <a:pt x="1931" y="499"/>
                  </a:cubicBezTo>
                  <a:cubicBezTo>
                    <a:pt x="2044" y="499"/>
                    <a:pt x="2158" y="494"/>
                    <a:pt x="2272" y="482"/>
                  </a:cubicBezTo>
                  <a:close/>
                  <a:moveTo>
                    <a:pt x="3176" y="335"/>
                  </a:moveTo>
                  <a:cubicBezTo>
                    <a:pt x="3263" y="335"/>
                    <a:pt x="3346" y="370"/>
                    <a:pt x="3409" y="436"/>
                  </a:cubicBezTo>
                  <a:cubicBezTo>
                    <a:pt x="3484" y="516"/>
                    <a:pt x="3512" y="628"/>
                    <a:pt x="3484" y="734"/>
                  </a:cubicBezTo>
                  <a:lnTo>
                    <a:pt x="3459" y="829"/>
                  </a:lnTo>
                  <a:cubicBezTo>
                    <a:pt x="3331" y="1330"/>
                    <a:pt x="2881" y="1678"/>
                    <a:pt x="2366" y="1678"/>
                  </a:cubicBezTo>
                  <a:lnTo>
                    <a:pt x="1500" y="1678"/>
                  </a:lnTo>
                  <a:cubicBezTo>
                    <a:pt x="985" y="1678"/>
                    <a:pt x="533" y="1330"/>
                    <a:pt x="407" y="829"/>
                  </a:cubicBezTo>
                  <a:lnTo>
                    <a:pt x="382" y="734"/>
                  </a:lnTo>
                  <a:cubicBezTo>
                    <a:pt x="352" y="630"/>
                    <a:pt x="380" y="521"/>
                    <a:pt x="455" y="438"/>
                  </a:cubicBezTo>
                  <a:cubicBezTo>
                    <a:pt x="517" y="372"/>
                    <a:pt x="601" y="336"/>
                    <a:pt x="686" y="336"/>
                  </a:cubicBezTo>
                  <a:cubicBezTo>
                    <a:pt x="706" y="336"/>
                    <a:pt x="727" y="338"/>
                    <a:pt x="747" y="340"/>
                  </a:cubicBezTo>
                  <a:lnTo>
                    <a:pt x="1257" y="434"/>
                  </a:lnTo>
                  <a:lnTo>
                    <a:pt x="1257" y="798"/>
                  </a:lnTo>
                  <a:cubicBezTo>
                    <a:pt x="1257" y="1058"/>
                    <a:pt x="1468" y="1269"/>
                    <a:pt x="1729" y="1269"/>
                  </a:cubicBezTo>
                  <a:lnTo>
                    <a:pt x="2135" y="1269"/>
                  </a:lnTo>
                  <a:cubicBezTo>
                    <a:pt x="2396" y="1269"/>
                    <a:pt x="2606" y="1058"/>
                    <a:pt x="2606" y="798"/>
                  </a:cubicBezTo>
                  <a:lnTo>
                    <a:pt x="2606" y="434"/>
                  </a:lnTo>
                  <a:lnTo>
                    <a:pt x="3118" y="340"/>
                  </a:lnTo>
                  <a:cubicBezTo>
                    <a:pt x="3137" y="336"/>
                    <a:pt x="3157" y="335"/>
                    <a:pt x="3176" y="335"/>
                  </a:cubicBezTo>
                  <a:close/>
                  <a:moveTo>
                    <a:pt x="690" y="1"/>
                  </a:moveTo>
                  <a:cubicBezTo>
                    <a:pt x="510" y="1"/>
                    <a:pt x="337" y="74"/>
                    <a:pt x="212" y="210"/>
                  </a:cubicBezTo>
                  <a:cubicBezTo>
                    <a:pt x="59" y="374"/>
                    <a:pt x="0" y="603"/>
                    <a:pt x="55" y="818"/>
                  </a:cubicBezTo>
                  <a:lnTo>
                    <a:pt x="80" y="914"/>
                  </a:lnTo>
                  <a:cubicBezTo>
                    <a:pt x="247" y="1563"/>
                    <a:pt x="828" y="2014"/>
                    <a:pt x="1498" y="2014"/>
                  </a:cubicBezTo>
                  <a:lnTo>
                    <a:pt x="2364" y="2014"/>
                  </a:lnTo>
                  <a:cubicBezTo>
                    <a:pt x="3032" y="2014"/>
                    <a:pt x="3615" y="1561"/>
                    <a:pt x="3782" y="914"/>
                  </a:cubicBezTo>
                  <a:lnTo>
                    <a:pt x="3805" y="818"/>
                  </a:lnTo>
                  <a:cubicBezTo>
                    <a:pt x="3862" y="599"/>
                    <a:pt x="3804" y="374"/>
                    <a:pt x="3651" y="210"/>
                  </a:cubicBezTo>
                  <a:cubicBezTo>
                    <a:pt x="3525" y="74"/>
                    <a:pt x="3352" y="1"/>
                    <a:pt x="3172" y="1"/>
                  </a:cubicBezTo>
                  <a:cubicBezTo>
                    <a:pt x="3134" y="1"/>
                    <a:pt x="3094" y="4"/>
                    <a:pt x="3055" y="11"/>
                  </a:cubicBezTo>
                  <a:lnTo>
                    <a:pt x="2526" y="109"/>
                  </a:lnTo>
                  <a:cubicBezTo>
                    <a:pt x="2488" y="116"/>
                    <a:pt x="2451" y="123"/>
                    <a:pt x="2414" y="127"/>
                  </a:cubicBezTo>
                  <a:cubicBezTo>
                    <a:pt x="2254" y="151"/>
                    <a:pt x="2092" y="163"/>
                    <a:pt x="1931" y="163"/>
                  </a:cubicBezTo>
                  <a:cubicBezTo>
                    <a:pt x="1770" y="163"/>
                    <a:pt x="1609" y="151"/>
                    <a:pt x="1449" y="127"/>
                  </a:cubicBezTo>
                  <a:cubicBezTo>
                    <a:pt x="1411" y="123"/>
                    <a:pt x="1374" y="116"/>
                    <a:pt x="1335" y="109"/>
                  </a:cubicBezTo>
                  <a:lnTo>
                    <a:pt x="807" y="11"/>
                  </a:lnTo>
                  <a:cubicBezTo>
                    <a:pt x="768" y="4"/>
                    <a:pt x="729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78"/>
            <p:cNvSpPr/>
            <p:nvPr/>
          </p:nvSpPr>
          <p:spPr>
            <a:xfrm>
              <a:off x="5627219" y="2141758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3" y="1"/>
                  </a:moveTo>
                  <a:cubicBezTo>
                    <a:pt x="80" y="1"/>
                    <a:pt x="0" y="84"/>
                    <a:pt x="0" y="188"/>
                  </a:cubicBezTo>
                  <a:cubicBezTo>
                    <a:pt x="0" y="292"/>
                    <a:pt x="85" y="374"/>
                    <a:pt x="187" y="374"/>
                  </a:cubicBezTo>
                  <a:cubicBezTo>
                    <a:pt x="292" y="374"/>
                    <a:pt x="373" y="289"/>
                    <a:pt x="373" y="188"/>
                  </a:cubicBezTo>
                  <a:cubicBezTo>
                    <a:pt x="373" y="84"/>
                    <a:pt x="288" y="1"/>
                    <a:pt x="187" y="1"/>
                  </a:cubicBezTo>
                  <a:cubicBezTo>
                    <a:pt x="186" y="1"/>
                    <a:pt x="184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78"/>
            <p:cNvSpPr/>
            <p:nvPr/>
          </p:nvSpPr>
          <p:spPr>
            <a:xfrm>
              <a:off x="5617949" y="2125752"/>
              <a:ext cx="31951" cy="9643"/>
            </a:xfrm>
            <a:custGeom>
              <a:avLst/>
              <a:gdLst/>
              <a:ahLst/>
              <a:cxnLst/>
              <a:rect l="l" t="t" r="r" b="b"/>
              <a:pathLst>
                <a:path w="1110" h="335" extrusionOk="0">
                  <a:moveTo>
                    <a:pt x="167" y="1"/>
                  </a:moveTo>
                  <a:cubicBezTo>
                    <a:pt x="75" y="1"/>
                    <a:pt x="0" y="77"/>
                    <a:pt x="0" y="168"/>
                  </a:cubicBezTo>
                  <a:cubicBezTo>
                    <a:pt x="0" y="258"/>
                    <a:pt x="75" y="335"/>
                    <a:pt x="167" y="335"/>
                  </a:cubicBezTo>
                  <a:lnTo>
                    <a:pt x="942" y="335"/>
                  </a:lnTo>
                  <a:cubicBezTo>
                    <a:pt x="1033" y="335"/>
                    <a:pt x="1109" y="258"/>
                    <a:pt x="1109" y="168"/>
                  </a:cubicBezTo>
                  <a:cubicBezTo>
                    <a:pt x="1109" y="77"/>
                    <a:pt x="1033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78"/>
            <p:cNvSpPr/>
            <p:nvPr/>
          </p:nvSpPr>
          <p:spPr>
            <a:xfrm>
              <a:off x="5693258" y="2141758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4" y="1"/>
                  </a:moveTo>
                  <a:cubicBezTo>
                    <a:pt x="84" y="1"/>
                    <a:pt x="1" y="84"/>
                    <a:pt x="1" y="188"/>
                  </a:cubicBezTo>
                  <a:cubicBezTo>
                    <a:pt x="1" y="292"/>
                    <a:pt x="86" y="374"/>
                    <a:pt x="187" y="374"/>
                  </a:cubicBezTo>
                  <a:cubicBezTo>
                    <a:pt x="292" y="374"/>
                    <a:pt x="374" y="289"/>
                    <a:pt x="374" y="188"/>
                  </a:cubicBezTo>
                  <a:cubicBezTo>
                    <a:pt x="374" y="84"/>
                    <a:pt x="290" y="1"/>
                    <a:pt x="187" y="1"/>
                  </a:cubicBezTo>
                  <a:cubicBezTo>
                    <a:pt x="186" y="1"/>
                    <a:pt x="18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78"/>
            <p:cNvSpPr/>
            <p:nvPr/>
          </p:nvSpPr>
          <p:spPr>
            <a:xfrm>
              <a:off x="5683989" y="2125752"/>
              <a:ext cx="31951" cy="9643"/>
            </a:xfrm>
            <a:custGeom>
              <a:avLst/>
              <a:gdLst/>
              <a:ahLst/>
              <a:cxnLst/>
              <a:rect l="l" t="t" r="r" b="b"/>
              <a:pathLst>
                <a:path w="1110" h="335" extrusionOk="0">
                  <a:moveTo>
                    <a:pt x="168" y="1"/>
                  </a:moveTo>
                  <a:cubicBezTo>
                    <a:pt x="77" y="1"/>
                    <a:pt x="1" y="77"/>
                    <a:pt x="1" y="168"/>
                  </a:cubicBezTo>
                  <a:cubicBezTo>
                    <a:pt x="1" y="258"/>
                    <a:pt x="77" y="335"/>
                    <a:pt x="168" y="335"/>
                  </a:cubicBezTo>
                  <a:lnTo>
                    <a:pt x="943" y="335"/>
                  </a:lnTo>
                  <a:cubicBezTo>
                    <a:pt x="1037" y="335"/>
                    <a:pt x="1110" y="258"/>
                    <a:pt x="1110" y="168"/>
                  </a:cubicBezTo>
                  <a:cubicBezTo>
                    <a:pt x="1110" y="77"/>
                    <a:pt x="1034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2" name="Google Shape;6072;p78"/>
          <p:cNvGrpSpPr/>
          <p:nvPr/>
        </p:nvGrpSpPr>
        <p:grpSpPr>
          <a:xfrm>
            <a:off x="4780252" y="2125463"/>
            <a:ext cx="312173" cy="327314"/>
            <a:chOff x="4780252" y="2049263"/>
            <a:chExt cx="312173" cy="327314"/>
          </a:xfrm>
        </p:grpSpPr>
        <p:sp>
          <p:nvSpPr>
            <p:cNvPr id="6073" name="Google Shape;6073;p78"/>
            <p:cNvSpPr/>
            <p:nvPr/>
          </p:nvSpPr>
          <p:spPr>
            <a:xfrm>
              <a:off x="4887602" y="2241249"/>
              <a:ext cx="106504" cy="106476"/>
            </a:xfrm>
            <a:custGeom>
              <a:avLst/>
              <a:gdLst/>
              <a:ahLst/>
              <a:cxnLst/>
              <a:rect l="l" t="t" r="r" b="b"/>
              <a:pathLst>
                <a:path w="3700" h="3699" extrusionOk="0">
                  <a:moveTo>
                    <a:pt x="450" y="0"/>
                  </a:moveTo>
                  <a:lnTo>
                    <a:pt x="1" y="448"/>
                  </a:lnTo>
                  <a:lnTo>
                    <a:pt x="3252" y="3699"/>
                  </a:lnTo>
                  <a:lnTo>
                    <a:pt x="3699" y="324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78"/>
            <p:cNvSpPr/>
            <p:nvPr/>
          </p:nvSpPr>
          <p:spPr>
            <a:xfrm>
              <a:off x="4925170" y="2278846"/>
              <a:ext cx="40500" cy="40500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448" y="0"/>
                  </a:moveTo>
                  <a:lnTo>
                    <a:pt x="0" y="448"/>
                  </a:lnTo>
                  <a:lnTo>
                    <a:pt x="958" y="1406"/>
                  </a:lnTo>
                  <a:lnTo>
                    <a:pt x="1406" y="957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78"/>
            <p:cNvSpPr/>
            <p:nvPr/>
          </p:nvSpPr>
          <p:spPr>
            <a:xfrm>
              <a:off x="4896814" y="2241191"/>
              <a:ext cx="106504" cy="106533"/>
            </a:xfrm>
            <a:custGeom>
              <a:avLst/>
              <a:gdLst/>
              <a:ahLst/>
              <a:cxnLst/>
              <a:rect l="l" t="t" r="r" b="b"/>
              <a:pathLst>
                <a:path w="3700" h="3701" extrusionOk="0">
                  <a:moveTo>
                    <a:pt x="3251" y="0"/>
                  </a:moveTo>
                  <a:lnTo>
                    <a:pt x="1" y="3251"/>
                  </a:lnTo>
                  <a:lnTo>
                    <a:pt x="450" y="3701"/>
                  </a:lnTo>
                  <a:lnTo>
                    <a:pt x="3699" y="450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78"/>
            <p:cNvSpPr/>
            <p:nvPr/>
          </p:nvSpPr>
          <p:spPr>
            <a:xfrm>
              <a:off x="4926293" y="2054013"/>
              <a:ext cx="142716" cy="112233"/>
            </a:xfrm>
            <a:custGeom>
              <a:avLst/>
              <a:gdLst/>
              <a:ahLst/>
              <a:cxnLst/>
              <a:rect l="l" t="t" r="r" b="b"/>
              <a:pathLst>
                <a:path w="4958" h="3899" extrusionOk="0">
                  <a:moveTo>
                    <a:pt x="1493" y="1"/>
                  </a:moveTo>
                  <a:cubicBezTo>
                    <a:pt x="1236" y="1"/>
                    <a:pt x="1012" y="173"/>
                    <a:pt x="946" y="420"/>
                  </a:cubicBezTo>
                  <a:lnTo>
                    <a:pt x="0" y="3898"/>
                  </a:lnTo>
                  <a:lnTo>
                    <a:pt x="4957" y="3898"/>
                  </a:lnTo>
                  <a:lnTo>
                    <a:pt x="4957" y="2948"/>
                  </a:lnTo>
                  <a:cubicBezTo>
                    <a:pt x="4957" y="1320"/>
                    <a:pt x="3639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78"/>
            <p:cNvSpPr/>
            <p:nvPr/>
          </p:nvSpPr>
          <p:spPr>
            <a:xfrm>
              <a:off x="4926293" y="2054013"/>
              <a:ext cx="52964" cy="112290"/>
            </a:xfrm>
            <a:custGeom>
              <a:avLst/>
              <a:gdLst/>
              <a:ahLst/>
              <a:cxnLst/>
              <a:rect l="l" t="t" r="r" b="b"/>
              <a:pathLst>
                <a:path w="1840" h="3901" extrusionOk="0">
                  <a:moveTo>
                    <a:pt x="1493" y="1"/>
                  </a:moveTo>
                  <a:cubicBezTo>
                    <a:pt x="1236" y="1"/>
                    <a:pt x="1012" y="171"/>
                    <a:pt x="946" y="420"/>
                  </a:cubicBezTo>
                  <a:lnTo>
                    <a:pt x="0" y="3900"/>
                  </a:lnTo>
                  <a:lnTo>
                    <a:pt x="347" y="3900"/>
                  </a:lnTo>
                  <a:lnTo>
                    <a:pt x="1293" y="420"/>
                  </a:lnTo>
                  <a:cubicBezTo>
                    <a:pt x="1360" y="173"/>
                    <a:pt x="1586" y="1"/>
                    <a:pt x="184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78"/>
            <p:cNvSpPr/>
            <p:nvPr/>
          </p:nvSpPr>
          <p:spPr>
            <a:xfrm>
              <a:off x="4785031" y="2100621"/>
              <a:ext cx="30771" cy="21157"/>
            </a:xfrm>
            <a:custGeom>
              <a:avLst/>
              <a:gdLst/>
              <a:ahLst/>
              <a:cxnLst/>
              <a:rect l="l" t="t" r="r" b="b"/>
              <a:pathLst>
                <a:path w="1069" h="735" extrusionOk="0">
                  <a:moveTo>
                    <a:pt x="366" y="1"/>
                  </a:moveTo>
                  <a:cubicBezTo>
                    <a:pt x="166" y="1"/>
                    <a:pt x="0" y="166"/>
                    <a:pt x="0" y="367"/>
                  </a:cubicBezTo>
                  <a:cubicBezTo>
                    <a:pt x="0" y="570"/>
                    <a:pt x="166" y="735"/>
                    <a:pt x="366" y="735"/>
                  </a:cubicBezTo>
                  <a:lnTo>
                    <a:pt x="1068" y="735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78"/>
            <p:cNvSpPr/>
            <p:nvPr/>
          </p:nvSpPr>
          <p:spPr>
            <a:xfrm>
              <a:off x="4815776" y="2100621"/>
              <a:ext cx="46689" cy="78324"/>
            </a:xfrm>
            <a:custGeom>
              <a:avLst/>
              <a:gdLst/>
              <a:ahLst/>
              <a:cxnLst/>
              <a:rect l="l" t="t" r="r" b="b"/>
              <a:pathLst>
                <a:path w="1622" h="2721" extrusionOk="0">
                  <a:moveTo>
                    <a:pt x="0" y="1"/>
                  </a:moveTo>
                  <a:lnTo>
                    <a:pt x="0" y="737"/>
                  </a:lnTo>
                  <a:lnTo>
                    <a:pt x="630" y="737"/>
                  </a:lnTo>
                  <a:cubicBezTo>
                    <a:pt x="772" y="737"/>
                    <a:pt x="886" y="849"/>
                    <a:pt x="886" y="991"/>
                  </a:cubicBezTo>
                  <a:lnTo>
                    <a:pt x="886" y="2720"/>
                  </a:lnTo>
                  <a:lnTo>
                    <a:pt x="1621" y="2720"/>
                  </a:lnTo>
                  <a:lnTo>
                    <a:pt x="1621" y="946"/>
                  </a:lnTo>
                  <a:cubicBezTo>
                    <a:pt x="1618" y="426"/>
                    <a:pt x="1195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78"/>
            <p:cNvSpPr/>
            <p:nvPr/>
          </p:nvSpPr>
          <p:spPr>
            <a:xfrm>
              <a:off x="4820987" y="2166285"/>
              <a:ext cx="248069" cy="94818"/>
            </a:xfrm>
            <a:custGeom>
              <a:avLst/>
              <a:gdLst/>
              <a:ahLst/>
              <a:cxnLst/>
              <a:rect l="l" t="t" r="r" b="b"/>
              <a:pathLst>
                <a:path w="8618" h="3294" extrusionOk="0">
                  <a:moveTo>
                    <a:pt x="1" y="0"/>
                  </a:moveTo>
                  <a:lnTo>
                    <a:pt x="1" y="1026"/>
                  </a:lnTo>
                  <a:cubicBezTo>
                    <a:pt x="1" y="2279"/>
                    <a:pt x="1016" y="3294"/>
                    <a:pt x="2269" y="3294"/>
                  </a:cubicBezTo>
                  <a:lnTo>
                    <a:pt x="6349" y="3294"/>
                  </a:lnTo>
                  <a:cubicBezTo>
                    <a:pt x="7602" y="3294"/>
                    <a:pt x="8617" y="2279"/>
                    <a:pt x="8617" y="1026"/>
                  </a:cubicBezTo>
                  <a:lnTo>
                    <a:pt x="8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78"/>
            <p:cNvSpPr/>
            <p:nvPr/>
          </p:nvSpPr>
          <p:spPr>
            <a:xfrm>
              <a:off x="4820987" y="2166343"/>
              <a:ext cx="248069" cy="94818"/>
            </a:xfrm>
            <a:custGeom>
              <a:avLst/>
              <a:gdLst/>
              <a:ahLst/>
              <a:cxnLst/>
              <a:rect l="l" t="t" r="r" b="b"/>
              <a:pathLst>
                <a:path w="8618" h="3294" extrusionOk="0">
                  <a:moveTo>
                    <a:pt x="1" y="0"/>
                  </a:moveTo>
                  <a:lnTo>
                    <a:pt x="1" y="1026"/>
                  </a:lnTo>
                  <a:cubicBezTo>
                    <a:pt x="1" y="2279"/>
                    <a:pt x="1016" y="3293"/>
                    <a:pt x="2269" y="3293"/>
                  </a:cubicBezTo>
                  <a:lnTo>
                    <a:pt x="2812" y="3293"/>
                  </a:lnTo>
                  <a:cubicBezTo>
                    <a:pt x="1559" y="3293"/>
                    <a:pt x="545" y="2279"/>
                    <a:pt x="545" y="1026"/>
                  </a:cubicBezTo>
                  <a:lnTo>
                    <a:pt x="545" y="938"/>
                  </a:lnTo>
                  <a:lnTo>
                    <a:pt x="8617" y="940"/>
                  </a:lnTo>
                  <a:lnTo>
                    <a:pt x="8617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78"/>
            <p:cNvSpPr/>
            <p:nvPr/>
          </p:nvSpPr>
          <p:spPr>
            <a:xfrm>
              <a:off x="4802419" y="2155087"/>
              <a:ext cx="285202" cy="23863"/>
            </a:xfrm>
            <a:custGeom>
              <a:avLst/>
              <a:gdLst/>
              <a:ahLst/>
              <a:cxnLst/>
              <a:rect l="l" t="t" r="r" b="b"/>
              <a:pathLst>
                <a:path w="9908" h="829" extrusionOk="0">
                  <a:moveTo>
                    <a:pt x="365" y="0"/>
                  </a:moveTo>
                  <a:cubicBezTo>
                    <a:pt x="166" y="0"/>
                    <a:pt x="2" y="162"/>
                    <a:pt x="2" y="363"/>
                  </a:cubicBezTo>
                  <a:lnTo>
                    <a:pt x="2" y="466"/>
                  </a:lnTo>
                  <a:cubicBezTo>
                    <a:pt x="1" y="666"/>
                    <a:pt x="162" y="828"/>
                    <a:pt x="363" y="828"/>
                  </a:cubicBezTo>
                  <a:lnTo>
                    <a:pt x="9545" y="828"/>
                  </a:lnTo>
                  <a:cubicBezTo>
                    <a:pt x="9746" y="828"/>
                    <a:pt x="9907" y="666"/>
                    <a:pt x="9907" y="466"/>
                  </a:cubicBezTo>
                  <a:lnTo>
                    <a:pt x="9907" y="363"/>
                  </a:lnTo>
                  <a:cubicBezTo>
                    <a:pt x="9907" y="162"/>
                    <a:pt x="9746" y="0"/>
                    <a:pt x="9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78"/>
            <p:cNvSpPr/>
            <p:nvPr/>
          </p:nvSpPr>
          <p:spPr>
            <a:xfrm>
              <a:off x="4802419" y="2155087"/>
              <a:ext cx="25647" cy="23863"/>
            </a:xfrm>
            <a:custGeom>
              <a:avLst/>
              <a:gdLst/>
              <a:ahLst/>
              <a:cxnLst/>
              <a:rect l="l" t="t" r="r" b="b"/>
              <a:pathLst>
                <a:path w="891" h="829" extrusionOk="0">
                  <a:moveTo>
                    <a:pt x="363" y="0"/>
                  </a:moveTo>
                  <a:cubicBezTo>
                    <a:pt x="162" y="0"/>
                    <a:pt x="1" y="162"/>
                    <a:pt x="1" y="363"/>
                  </a:cubicBezTo>
                  <a:lnTo>
                    <a:pt x="1" y="466"/>
                  </a:lnTo>
                  <a:cubicBezTo>
                    <a:pt x="1" y="666"/>
                    <a:pt x="162" y="828"/>
                    <a:pt x="363" y="828"/>
                  </a:cubicBezTo>
                  <a:lnTo>
                    <a:pt x="891" y="828"/>
                  </a:lnTo>
                  <a:cubicBezTo>
                    <a:pt x="692" y="828"/>
                    <a:pt x="530" y="666"/>
                    <a:pt x="530" y="466"/>
                  </a:cubicBezTo>
                  <a:lnTo>
                    <a:pt x="530" y="363"/>
                  </a:lnTo>
                  <a:cubicBezTo>
                    <a:pt x="530" y="162"/>
                    <a:pt x="692" y="0"/>
                    <a:pt x="89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78"/>
            <p:cNvSpPr/>
            <p:nvPr/>
          </p:nvSpPr>
          <p:spPr>
            <a:xfrm>
              <a:off x="4963890" y="2317508"/>
              <a:ext cx="54432" cy="54375"/>
            </a:xfrm>
            <a:custGeom>
              <a:avLst/>
              <a:gdLst/>
              <a:ahLst/>
              <a:cxnLst/>
              <a:rect l="l" t="t" r="r" b="b"/>
              <a:pathLst>
                <a:path w="1891" h="1889" extrusionOk="0">
                  <a:moveTo>
                    <a:pt x="945" y="1"/>
                  </a:moveTo>
                  <a:cubicBezTo>
                    <a:pt x="424" y="1"/>
                    <a:pt x="1" y="424"/>
                    <a:pt x="1" y="945"/>
                  </a:cubicBezTo>
                  <a:cubicBezTo>
                    <a:pt x="1" y="1465"/>
                    <a:pt x="424" y="1888"/>
                    <a:pt x="945" y="1888"/>
                  </a:cubicBezTo>
                  <a:cubicBezTo>
                    <a:pt x="1467" y="1888"/>
                    <a:pt x="1890" y="1465"/>
                    <a:pt x="1890" y="945"/>
                  </a:cubicBezTo>
                  <a:cubicBezTo>
                    <a:pt x="1890" y="424"/>
                    <a:pt x="1467" y="1"/>
                    <a:pt x="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78"/>
            <p:cNvSpPr/>
            <p:nvPr/>
          </p:nvSpPr>
          <p:spPr>
            <a:xfrm>
              <a:off x="4963890" y="2317508"/>
              <a:ext cx="32930" cy="54375"/>
            </a:xfrm>
            <a:custGeom>
              <a:avLst/>
              <a:gdLst/>
              <a:ahLst/>
              <a:cxnLst/>
              <a:rect l="l" t="t" r="r" b="b"/>
              <a:pathLst>
                <a:path w="1144" h="1889" extrusionOk="0">
                  <a:moveTo>
                    <a:pt x="946" y="1"/>
                  </a:moveTo>
                  <a:cubicBezTo>
                    <a:pt x="424" y="1"/>
                    <a:pt x="1" y="422"/>
                    <a:pt x="1" y="945"/>
                  </a:cubicBezTo>
                  <a:cubicBezTo>
                    <a:pt x="1" y="1467"/>
                    <a:pt x="424" y="1888"/>
                    <a:pt x="946" y="1888"/>
                  </a:cubicBezTo>
                  <a:cubicBezTo>
                    <a:pt x="1014" y="1888"/>
                    <a:pt x="1080" y="1881"/>
                    <a:pt x="1144" y="1869"/>
                  </a:cubicBezTo>
                  <a:cubicBezTo>
                    <a:pt x="717" y="1778"/>
                    <a:pt x="397" y="1398"/>
                    <a:pt x="397" y="945"/>
                  </a:cubicBezTo>
                  <a:cubicBezTo>
                    <a:pt x="397" y="492"/>
                    <a:pt x="717" y="111"/>
                    <a:pt x="1144" y="21"/>
                  </a:cubicBezTo>
                  <a:cubicBezTo>
                    <a:pt x="1080" y="8"/>
                    <a:pt x="1012" y="1"/>
                    <a:pt x="94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78"/>
            <p:cNvSpPr/>
            <p:nvPr/>
          </p:nvSpPr>
          <p:spPr>
            <a:xfrm>
              <a:off x="4981191" y="2334752"/>
              <a:ext cx="19833" cy="19890"/>
            </a:xfrm>
            <a:custGeom>
              <a:avLst/>
              <a:gdLst/>
              <a:ahLst/>
              <a:cxnLst/>
              <a:rect l="l" t="t" r="r" b="b"/>
              <a:pathLst>
                <a:path w="689" h="691" extrusionOk="0">
                  <a:moveTo>
                    <a:pt x="344" y="1"/>
                  </a:moveTo>
                  <a:cubicBezTo>
                    <a:pt x="153" y="1"/>
                    <a:pt x="1" y="156"/>
                    <a:pt x="1" y="346"/>
                  </a:cubicBezTo>
                  <a:cubicBezTo>
                    <a:pt x="1" y="536"/>
                    <a:pt x="153" y="691"/>
                    <a:pt x="344" y="691"/>
                  </a:cubicBezTo>
                  <a:cubicBezTo>
                    <a:pt x="535" y="691"/>
                    <a:pt x="688" y="536"/>
                    <a:pt x="688" y="346"/>
                  </a:cubicBezTo>
                  <a:cubicBezTo>
                    <a:pt x="688" y="156"/>
                    <a:pt x="535" y="1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78"/>
            <p:cNvSpPr/>
            <p:nvPr/>
          </p:nvSpPr>
          <p:spPr>
            <a:xfrm>
              <a:off x="4872661" y="2317508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1"/>
                  </a:moveTo>
                  <a:cubicBezTo>
                    <a:pt x="422" y="1"/>
                    <a:pt x="1" y="424"/>
                    <a:pt x="1" y="945"/>
                  </a:cubicBezTo>
                  <a:cubicBezTo>
                    <a:pt x="1" y="1465"/>
                    <a:pt x="422" y="1888"/>
                    <a:pt x="945" y="1888"/>
                  </a:cubicBezTo>
                  <a:cubicBezTo>
                    <a:pt x="1465" y="1888"/>
                    <a:pt x="1888" y="1465"/>
                    <a:pt x="1888" y="945"/>
                  </a:cubicBezTo>
                  <a:cubicBezTo>
                    <a:pt x="1888" y="424"/>
                    <a:pt x="1465" y="1"/>
                    <a:pt x="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78"/>
            <p:cNvSpPr/>
            <p:nvPr/>
          </p:nvSpPr>
          <p:spPr>
            <a:xfrm>
              <a:off x="4872661" y="2317508"/>
              <a:ext cx="32872" cy="54375"/>
            </a:xfrm>
            <a:custGeom>
              <a:avLst/>
              <a:gdLst/>
              <a:ahLst/>
              <a:cxnLst/>
              <a:rect l="l" t="t" r="r" b="b"/>
              <a:pathLst>
                <a:path w="1142" h="1889" extrusionOk="0">
                  <a:moveTo>
                    <a:pt x="945" y="1"/>
                  </a:moveTo>
                  <a:cubicBezTo>
                    <a:pt x="422" y="1"/>
                    <a:pt x="1" y="422"/>
                    <a:pt x="1" y="945"/>
                  </a:cubicBezTo>
                  <a:cubicBezTo>
                    <a:pt x="1" y="1467"/>
                    <a:pt x="422" y="1888"/>
                    <a:pt x="945" y="1888"/>
                  </a:cubicBezTo>
                  <a:cubicBezTo>
                    <a:pt x="1014" y="1888"/>
                    <a:pt x="1078" y="1881"/>
                    <a:pt x="1142" y="1869"/>
                  </a:cubicBezTo>
                  <a:cubicBezTo>
                    <a:pt x="715" y="1778"/>
                    <a:pt x="395" y="1398"/>
                    <a:pt x="395" y="945"/>
                  </a:cubicBezTo>
                  <a:cubicBezTo>
                    <a:pt x="395" y="492"/>
                    <a:pt x="715" y="111"/>
                    <a:pt x="1142" y="21"/>
                  </a:cubicBezTo>
                  <a:cubicBezTo>
                    <a:pt x="1078" y="8"/>
                    <a:pt x="1010" y="1"/>
                    <a:pt x="94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78"/>
            <p:cNvSpPr/>
            <p:nvPr/>
          </p:nvSpPr>
          <p:spPr>
            <a:xfrm>
              <a:off x="4889905" y="2334752"/>
              <a:ext cx="19890" cy="19890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46" y="1"/>
                  </a:moveTo>
                  <a:cubicBezTo>
                    <a:pt x="155" y="1"/>
                    <a:pt x="1" y="156"/>
                    <a:pt x="1" y="346"/>
                  </a:cubicBezTo>
                  <a:cubicBezTo>
                    <a:pt x="1" y="536"/>
                    <a:pt x="155" y="691"/>
                    <a:pt x="346" y="691"/>
                  </a:cubicBezTo>
                  <a:cubicBezTo>
                    <a:pt x="536" y="691"/>
                    <a:pt x="690" y="536"/>
                    <a:pt x="690" y="346"/>
                  </a:cubicBezTo>
                  <a:cubicBezTo>
                    <a:pt x="690" y="156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78"/>
            <p:cNvSpPr/>
            <p:nvPr/>
          </p:nvSpPr>
          <p:spPr>
            <a:xfrm>
              <a:off x="4780252" y="2049263"/>
              <a:ext cx="312173" cy="327314"/>
            </a:xfrm>
            <a:custGeom>
              <a:avLst/>
              <a:gdLst/>
              <a:ahLst/>
              <a:cxnLst/>
              <a:rect l="l" t="t" r="r" b="b"/>
              <a:pathLst>
                <a:path w="10845" h="11371" extrusionOk="0">
                  <a:moveTo>
                    <a:pt x="1066" y="1952"/>
                  </a:moveTo>
                  <a:lnTo>
                    <a:pt x="1066" y="2354"/>
                  </a:lnTo>
                  <a:lnTo>
                    <a:pt x="531" y="2354"/>
                  </a:lnTo>
                  <a:cubicBezTo>
                    <a:pt x="420" y="2354"/>
                    <a:pt x="332" y="2263"/>
                    <a:pt x="332" y="2151"/>
                  </a:cubicBezTo>
                  <a:cubicBezTo>
                    <a:pt x="332" y="2041"/>
                    <a:pt x="422" y="1952"/>
                    <a:pt x="531" y="1952"/>
                  </a:cubicBezTo>
                  <a:close/>
                  <a:moveTo>
                    <a:pt x="1904" y="1952"/>
                  </a:moveTo>
                  <a:cubicBezTo>
                    <a:pt x="2335" y="1952"/>
                    <a:pt x="2683" y="2302"/>
                    <a:pt x="2683" y="2730"/>
                  </a:cubicBezTo>
                  <a:lnTo>
                    <a:pt x="2683" y="3507"/>
                  </a:lnTo>
                  <a:lnTo>
                    <a:pt x="2281" y="3507"/>
                  </a:lnTo>
                  <a:lnTo>
                    <a:pt x="2281" y="2773"/>
                  </a:lnTo>
                  <a:cubicBezTo>
                    <a:pt x="2283" y="2542"/>
                    <a:pt x="2095" y="2354"/>
                    <a:pt x="1862" y="2354"/>
                  </a:cubicBezTo>
                  <a:lnTo>
                    <a:pt x="1400" y="2354"/>
                  </a:lnTo>
                  <a:lnTo>
                    <a:pt x="1400" y="1952"/>
                  </a:lnTo>
                  <a:close/>
                  <a:moveTo>
                    <a:pt x="8333" y="630"/>
                  </a:moveTo>
                  <a:cubicBezTo>
                    <a:pt x="8804" y="868"/>
                    <a:pt x="9200" y="1236"/>
                    <a:pt x="9471" y="1687"/>
                  </a:cubicBezTo>
                  <a:lnTo>
                    <a:pt x="6419" y="3509"/>
                  </a:lnTo>
                  <a:lnTo>
                    <a:pt x="6069" y="3509"/>
                  </a:lnTo>
                  <a:lnTo>
                    <a:pt x="8333" y="630"/>
                  </a:lnTo>
                  <a:close/>
                  <a:moveTo>
                    <a:pt x="9627" y="1982"/>
                  </a:moveTo>
                  <a:cubicBezTo>
                    <a:pt x="9782" y="2329"/>
                    <a:pt x="9869" y="2711"/>
                    <a:pt x="9869" y="3116"/>
                  </a:cubicBezTo>
                  <a:lnTo>
                    <a:pt x="9869" y="3509"/>
                  </a:lnTo>
                  <a:lnTo>
                    <a:pt x="9138" y="3509"/>
                  </a:lnTo>
                  <a:cubicBezTo>
                    <a:pt x="9046" y="3509"/>
                    <a:pt x="8971" y="3585"/>
                    <a:pt x="8971" y="3676"/>
                  </a:cubicBezTo>
                  <a:cubicBezTo>
                    <a:pt x="8971" y="3767"/>
                    <a:pt x="9046" y="3841"/>
                    <a:pt x="9138" y="3841"/>
                  </a:cubicBezTo>
                  <a:lnTo>
                    <a:pt x="10315" y="3841"/>
                  </a:lnTo>
                  <a:cubicBezTo>
                    <a:pt x="10423" y="3841"/>
                    <a:pt x="10510" y="3930"/>
                    <a:pt x="10510" y="4039"/>
                  </a:cubicBezTo>
                  <a:lnTo>
                    <a:pt x="10510" y="4142"/>
                  </a:lnTo>
                  <a:cubicBezTo>
                    <a:pt x="10510" y="4252"/>
                    <a:pt x="10421" y="4337"/>
                    <a:pt x="10315" y="4337"/>
                  </a:cubicBezTo>
                  <a:lnTo>
                    <a:pt x="3557" y="4337"/>
                  </a:lnTo>
                  <a:cubicBezTo>
                    <a:pt x="3465" y="4337"/>
                    <a:pt x="3390" y="4414"/>
                    <a:pt x="3390" y="4504"/>
                  </a:cubicBezTo>
                  <a:cubicBezTo>
                    <a:pt x="3390" y="4595"/>
                    <a:pt x="3465" y="4671"/>
                    <a:pt x="3557" y="4671"/>
                  </a:cubicBezTo>
                  <a:lnTo>
                    <a:pt x="9869" y="4671"/>
                  </a:lnTo>
                  <a:lnTo>
                    <a:pt x="9869" y="5091"/>
                  </a:lnTo>
                  <a:cubicBezTo>
                    <a:pt x="9869" y="6251"/>
                    <a:pt x="8927" y="7193"/>
                    <a:pt x="7766" y="7193"/>
                  </a:cubicBezTo>
                  <a:lnTo>
                    <a:pt x="3685" y="7193"/>
                  </a:lnTo>
                  <a:cubicBezTo>
                    <a:pt x="2527" y="7193"/>
                    <a:pt x="1585" y="6251"/>
                    <a:pt x="1585" y="5091"/>
                  </a:cubicBezTo>
                  <a:lnTo>
                    <a:pt x="1585" y="4671"/>
                  </a:lnTo>
                  <a:lnTo>
                    <a:pt x="2855" y="4671"/>
                  </a:lnTo>
                  <a:cubicBezTo>
                    <a:pt x="2946" y="4671"/>
                    <a:pt x="3021" y="4595"/>
                    <a:pt x="3021" y="4504"/>
                  </a:cubicBezTo>
                  <a:cubicBezTo>
                    <a:pt x="3021" y="4414"/>
                    <a:pt x="2946" y="4337"/>
                    <a:pt x="2855" y="4337"/>
                  </a:cubicBezTo>
                  <a:lnTo>
                    <a:pt x="1135" y="4337"/>
                  </a:lnTo>
                  <a:cubicBezTo>
                    <a:pt x="1026" y="4337"/>
                    <a:pt x="939" y="4248"/>
                    <a:pt x="939" y="4142"/>
                  </a:cubicBezTo>
                  <a:lnTo>
                    <a:pt x="939" y="4039"/>
                  </a:lnTo>
                  <a:cubicBezTo>
                    <a:pt x="939" y="3928"/>
                    <a:pt x="1028" y="3841"/>
                    <a:pt x="1135" y="3841"/>
                  </a:cubicBezTo>
                  <a:lnTo>
                    <a:pt x="8507" y="3841"/>
                  </a:lnTo>
                  <a:cubicBezTo>
                    <a:pt x="8598" y="3841"/>
                    <a:pt x="8673" y="3767"/>
                    <a:pt x="8673" y="3676"/>
                  </a:cubicBezTo>
                  <a:cubicBezTo>
                    <a:pt x="8673" y="3585"/>
                    <a:pt x="8598" y="3509"/>
                    <a:pt x="8507" y="3509"/>
                  </a:cubicBezTo>
                  <a:lnTo>
                    <a:pt x="7069" y="3509"/>
                  </a:lnTo>
                  <a:lnTo>
                    <a:pt x="9627" y="1982"/>
                  </a:lnTo>
                  <a:close/>
                  <a:moveTo>
                    <a:pt x="6209" y="7526"/>
                  </a:moveTo>
                  <a:lnTo>
                    <a:pt x="5738" y="7995"/>
                  </a:lnTo>
                  <a:lnTo>
                    <a:pt x="5272" y="7526"/>
                  </a:lnTo>
                  <a:close/>
                  <a:moveTo>
                    <a:pt x="4798" y="7526"/>
                  </a:moveTo>
                  <a:lnTo>
                    <a:pt x="5504" y="8229"/>
                  </a:lnTo>
                  <a:lnTo>
                    <a:pt x="5292" y="8441"/>
                  </a:lnTo>
                  <a:lnTo>
                    <a:pt x="4375" y="7526"/>
                  </a:lnTo>
                  <a:close/>
                  <a:moveTo>
                    <a:pt x="7105" y="7526"/>
                  </a:moveTo>
                  <a:lnTo>
                    <a:pt x="5038" y="9589"/>
                  </a:lnTo>
                  <a:cubicBezTo>
                    <a:pt x="4979" y="9509"/>
                    <a:pt x="4905" y="9438"/>
                    <a:pt x="4828" y="9379"/>
                  </a:cubicBezTo>
                  <a:lnTo>
                    <a:pt x="6680" y="7526"/>
                  </a:lnTo>
                  <a:close/>
                  <a:moveTo>
                    <a:pt x="6188" y="8914"/>
                  </a:moveTo>
                  <a:lnTo>
                    <a:pt x="6652" y="9379"/>
                  </a:lnTo>
                  <a:cubicBezTo>
                    <a:pt x="6572" y="9438"/>
                    <a:pt x="6501" y="9513"/>
                    <a:pt x="6440" y="9589"/>
                  </a:cubicBezTo>
                  <a:lnTo>
                    <a:pt x="5976" y="9125"/>
                  </a:lnTo>
                  <a:lnTo>
                    <a:pt x="6188" y="8914"/>
                  </a:lnTo>
                  <a:close/>
                  <a:moveTo>
                    <a:pt x="4155" y="9484"/>
                  </a:moveTo>
                  <a:cubicBezTo>
                    <a:pt x="4583" y="9484"/>
                    <a:pt x="4931" y="9834"/>
                    <a:pt x="4931" y="10263"/>
                  </a:cubicBezTo>
                  <a:cubicBezTo>
                    <a:pt x="4931" y="10691"/>
                    <a:pt x="4583" y="11039"/>
                    <a:pt x="4155" y="11039"/>
                  </a:cubicBezTo>
                  <a:cubicBezTo>
                    <a:pt x="3726" y="11039"/>
                    <a:pt x="3376" y="10691"/>
                    <a:pt x="3376" y="10263"/>
                  </a:cubicBezTo>
                  <a:cubicBezTo>
                    <a:pt x="3376" y="9834"/>
                    <a:pt x="3726" y="9484"/>
                    <a:pt x="4155" y="9484"/>
                  </a:cubicBezTo>
                  <a:close/>
                  <a:moveTo>
                    <a:pt x="7325" y="9484"/>
                  </a:moveTo>
                  <a:cubicBezTo>
                    <a:pt x="7754" y="9484"/>
                    <a:pt x="8102" y="9834"/>
                    <a:pt x="8102" y="10263"/>
                  </a:cubicBezTo>
                  <a:cubicBezTo>
                    <a:pt x="8102" y="10691"/>
                    <a:pt x="7754" y="11039"/>
                    <a:pt x="7325" y="11039"/>
                  </a:cubicBezTo>
                  <a:cubicBezTo>
                    <a:pt x="6895" y="11039"/>
                    <a:pt x="6547" y="10691"/>
                    <a:pt x="6547" y="10263"/>
                  </a:cubicBezTo>
                  <a:cubicBezTo>
                    <a:pt x="6547" y="9834"/>
                    <a:pt x="6895" y="9484"/>
                    <a:pt x="7325" y="9484"/>
                  </a:cubicBezTo>
                  <a:close/>
                  <a:moveTo>
                    <a:pt x="6570" y="1"/>
                  </a:moveTo>
                  <a:cubicBezTo>
                    <a:pt x="6238" y="1"/>
                    <a:pt x="5948" y="223"/>
                    <a:pt x="5861" y="543"/>
                  </a:cubicBezTo>
                  <a:lnTo>
                    <a:pt x="5719" y="1063"/>
                  </a:lnTo>
                  <a:cubicBezTo>
                    <a:pt x="5694" y="1152"/>
                    <a:pt x="5747" y="1243"/>
                    <a:pt x="5836" y="1268"/>
                  </a:cubicBezTo>
                  <a:cubicBezTo>
                    <a:pt x="5851" y="1272"/>
                    <a:pt x="5866" y="1274"/>
                    <a:pt x="5880" y="1274"/>
                  </a:cubicBezTo>
                  <a:cubicBezTo>
                    <a:pt x="5953" y="1274"/>
                    <a:pt x="6020" y="1224"/>
                    <a:pt x="6040" y="1150"/>
                  </a:cubicBezTo>
                  <a:lnTo>
                    <a:pt x="6182" y="630"/>
                  </a:lnTo>
                  <a:cubicBezTo>
                    <a:pt x="6229" y="454"/>
                    <a:pt x="6389" y="331"/>
                    <a:pt x="6572" y="331"/>
                  </a:cubicBezTo>
                  <a:lnTo>
                    <a:pt x="7087" y="331"/>
                  </a:lnTo>
                  <a:cubicBezTo>
                    <a:pt x="7414" y="331"/>
                    <a:pt x="7727" y="390"/>
                    <a:pt x="8018" y="493"/>
                  </a:cubicBezTo>
                  <a:lnTo>
                    <a:pt x="5648" y="3507"/>
                  </a:lnTo>
                  <a:lnTo>
                    <a:pt x="5400" y="3507"/>
                  </a:lnTo>
                  <a:lnTo>
                    <a:pt x="5868" y="1787"/>
                  </a:lnTo>
                  <a:cubicBezTo>
                    <a:pt x="5891" y="1698"/>
                    <a:pt x="5838" y="1607"/>
                    <a:pt x="5749" y="1582"/>
                  </a:cubicBezTo>
                  <a:cubicBezTo>
                    <a:pt x="5735" y="1579"/>
                    <a:pt x="5721" y="1577"/>
                    <a:pt x="5707" y="1577"/>
                  </a:cubicBezTo>
                  <a:cubicBezTo>
                    <a:pt x="5633" y="1577"/>
                    <a:pt x="5565" y="1627"/>
                    <a:pt x="5544" y="1701"/>
                  </a:cubicBezTo>
                  <a:lnTo>
                    <a:pt x="5054" y="3507"/>
                  </a:lnTo>
                  <a:lnTo>
                    <a:pt x="3021" y="3507"/>
                  </a:lnTo>
                  <a:lnTo>
                    <a:pt x="3021" y="2732"/>
                  </a:lnTo>
                  <a:cubicBezTo>
                    <a:pt x="3021" y="2119"/>
                    <a:pt x="2521" y="1618"/>
                    <a:pt x="1908" y="1618"/>
                  </a:cubicBezTo>
                  <a:lnTo>
                    <a:pt x="534" y="1618"/>
                  </a:lnTo>
                  <a:cubicBezTo>
                    <a:pt x="239" y="1618"/>
                    <a:pt x="1" y="1858"/>
                    <a:pt x="1" y="2151"/>
                  </a:cubicBezTo>
                  <a:cubicBezTo>
                    <a:pt x="1" y="2448"/>
                    <a:pt x="243" y="2684"/>
                    <a:pt x="534" y="2684"/>
                  </a:cubicBezTo>
                  <a:lnTo>
                    <a:pt x="1865" y="2684"/>
                  </a:lnTo>
                  <a:cubicBezTo>
                    <a:pt x="1915" y="2684"/>
                    <a:pt x="1954" y="2725"/>
                    <a:pt x="1954" y="2773"/>
                  </a:cubicBezTo>
                  <a:lnTo>
                    <a:pt x="1954" y="3507"/>
                  </a:lnTo>
                  <a:lnTo>
                    <a:pt x="1137" y="3507"/>
                  </a:lnTo>
                  <a:cubicBezTo>
                    <a:pt x="845" y="3507"/>
                    <a:pt x="609" y="3745"/>
                    <a:pt x="609" y="4035"/>
                  </a:cubicBezTo>
                  <a:lnTo>
                    <a:pt x="609" y="4140"/>
                  </a:lnTo>
                  <a:cubicBezTo>
                    <a:pt x="609" y="4431"/>
                    <a:pt x="845" y="4670"/>
                    <a:pt x="1137" y="4670"/>
                  </a:cubicBezTo>
                  <a:lnTo>
                    <a:pt x="1252" y="4670"/>
                  </a:lnTo>
                  <a:lnTo>
                    <a:pt x="1252" y="5089"/>
                  </a:lnTo>
                  <a:cubicBezTo>
                    <a:pt x="1252" y="6431"/>
                    <a:pt x="2345" y="7524"/>
                    <a:pt x="3687" y="7524"/>
                  </a:cubicBezTo>
                  <a:lnTo>
                    <a:pt x="3908" y="7524"/>
                  </a:lnTo>
                  <a:lnTo>
                    <a:pt x="5057" y="8674"/>
                  </a:lnTo>
                  <a:lnTo>
                    <a:pt x="4522" y="9211"/>
                  </a:lnTo>
                  <a:cubicBezTo>
                    <a:pt x="4407" y="9170"/>
                    <a:pt x="4284" y="9148"/>
                    <a:pt x="4156" y="9148"/>
                  </a:cubicBezTo>
                  <a:cubicBezTo>
                    <a:pt x="3543" y="9148"/>
                    <a:pt x="3045" y="9646"/>
                    <a:pt x="3045" y="10259"/>
                  </a:cubicBezTo>
                  <a:cubicBezTo>
                    <a:pt x="3045" y="10872"/>
                    <a:pt x="3543" y="11370"/>
                    <a:pt x="4156" y="11370"/>
                  </a:cubicBezTo>
                  <a:cubicBezTo>
                    <a:pt x="4770" y="11370"/>
                    <a:pt x="5267" y="10872"/>
                    <a:pt x="5267" y="10259"/>
                  </a:cubicBezTo>
                  <a:cubicBezTo>
                    <a:pt x="5267" y="10129"/>
                    <a:pt x="5244" y="10007"/>
                    <a:pt x="5205" y="9891"/>
                  </a:cubicBezTo>
                  <a:lnTo>
                    <a:pt x="5740" y="9356"/>
                  </a:lnTo>
                  <a:lnTo>
                    <a:pt x="6275" y="9891"/>
                  </a:lnTo>
                  <a:cubicBezTo>
                    <a:pt x="6236" y="10007"/>
                    <a:pt x="6213" y="10129"/>
                    <a:pt x="6213" y="10259"/>
                  </a:cubicBezTo>
                  <a:cubicBezTo>
                    <a:pt x="6213" y="10872"/>
                    <a:pt x="6710" y="11370"/>
                    <a:pt x="7324" y="11370"/>
                  </a:cubicBezTo>
                  <a:cubicBezTo>
                    <a:pt x="7937" y="11370"/>
                    <a:pt x="8434" y="10872"/>
                    <a:pt x="8434" y="10259"/>
                  </a:cubicBezTo>
                  <a:cubicBezTo>
                    <a:pt x="8434" y="9646"/>
                    <a:pt x="7937" y="9148"/>
                    <a:pt x="7324" y="9148"/>
                  </a:cubicBezTo>
                  <a:cubicBezTo>
                    <a:pt x="7196" y="9148"/>
                    <a:pt x="7073" y="9170"/>
                    <a:pt x="6957" y="9211"/>
                  </a:cubicBezTo>
                  <a:lnTo>
                    <a:pt x="6422" y="8674"/>
                  </a:lnTo>
                  <a:lnTo>
                    <a:pt x="7572" y="7524"/>
                  </a:lnTo>
                  <a:lnTo>
                    <a:pt x="7764" y="7524"/>
                  </a:lnTo>
                  <a:cubicBezTo>
                    <a:pt x="9106" y="7524"/>
                    <a:pt x="10199" y="6431"/>
                    <a:pt x="10199" y="5089"/>
                  </a:cubicBezTo>
                  <a:lnTo>
                    <a:pt x="10199" y="4670"/>
                  </a:lnTo>
                  <a:lnTo>
                    <a:pt x="10315" y="4670"/>
                  </a:lnTo>
                  <a:cubicBezTo>
                    <a:pt x="10606" y="4670"/>
                    <a:pt x="10843" y="4431"/>
                    <a:pt x="10843" y="4140"/>
                  </a:cubicBezTo>
                  <a:lnTo>
                    <a:pt x="10843" y="4035"/>
                  </a:lnTo>
                  <a:cubicBezTo>
                    <a:pt x="10844" y="3745"/>
                    <a:pt x="10606" y="3509"/>
                    <a:pt x="10315" y="3509"/>
                  </a:cubicBezTo>
                  <a:lnTo>
                    <a:pt x="10199" y="3509"/>
                  </a:lnTo>
                  <a:lnTo>
                    <a:pt x="10199" y="3116"/>
                  </a:lnTo>
                  <a:cubicBezTo>
                    <a:pt x="10199" y="1397"/>
                    <a:pt x="8802" y="1"/>
                    <a:pt x="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78"/>
            <p:cNvSpPr/>
            <p:nvPr/>
          </p:nvSpPr>
          <p:spPr>
            <a:xfrm>
              <a:off x="4976384" y="2329944"/>
              <a:ext cx="29447" cy="29447"/>
            </a:xfrm>
            <a:custGeom>
              <a:avLst/>
              <a:gdLst/>
              <a:ahLst/>
              <a:cxnLst/>
              <a:rect l="l" t="t" r="r" b="b"/>
              <a:pathLst>
                <a:path w="1023" h="1023" extrusionOk="0">
                  <a:moveTo>
                    <a:pt x="512" y="335"/>
                  </a:moveTo>
                  <a:cubicBezTo>
                    <a:pt x="608" y="335"/>
                    <a:pt x="690" y="415"/>
                    <a:pt x="690" y="513"/>
                  </a:cubicBezTo>
                  <a:cubicBezTo>
                    <a:pt x="690" y="610"/>
                    <a:pt x="608" y="690"/>
                    <a:pt x="512" y="690"/>
                  </a:cubicBezTo>
                  <a:cubicBezTo>
                    <a:pt x="415" y="690"/>
                    <a:pt x="335" y="610"/>
                    <a:pt x="335" y="513"/>
                  </a:cubicBezTo>
                  <a:cubicBezTo>
                    <a:pt x="335" y="415"/>
                    <a:pt x="415" y="335"/>
                    <a:pt x="512" y="335"/>
                  </a:cubicBezTo>
                  <a:close/>
                  <a:moveTo>
                    <a:pt x="512" y="1"/>
                  </a:moveTo>
                  <a:cubicBezTo>
                    <a:pt x="230" y="1"/>
                    <a:pt x="0" y="230"/>
                    <a:pt x="0" y="513"/>
                  </a:cubicBezTo>
                  <a:cubicBezTo>
                    <a:pt x="0" y="795"/>
                    <a:pt x="230" y="1023"/>
                    <a:pt x="512" y="1023"/>
                  </a:cubicBezTo>
                  <a:cubicBezTo>
                    <a:pt x="793" y="1023"/>
                    <a:pt x="1022" y="795"/>
                    <a:pt x="1022" y="513"/>
                  </a:cubicBezTo>
                  <a:cubicBezTo>
                    <a:pt x="1022" y="230"/>
                    <a:pt x="793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78"/>
            <p:cNvSpPr/>
            <p:nvPr/>
          </p:nvSpPr>
          <p:spPr>
            <a:xfrm>
              <a:off x="4885097" y="2329944"/>
              <a:ext cx="29447" cy="29447"/>
            </a:xfrm>
            <a:custGeom>
              <a:avLst/>
              <a:gdLst/>
              <a:ahLst/>
              <a:cxnLst/>
              <a:rect l="l" t="t" r="r" b="b"/>
              <a:pathLst>
                <a:path w="1023" h="1023" extrusionOk="0">
                  <a:moveTo>
                    <a:pt x="513" y="335"/>
                  </a:moveTo>
                  <a:cubicBezTo>
                    <a:pt x="610" y="335"/>
                    <a:pt x="690" y="415"/>
                    <a:pt x="690" y="513"/>
                  </a:cubicBezTo>
                  <a:cubicBezTo>
                    <a:pt x="690" y="610"/>
                    <a:pt x="610" y="690"/>
                    <a:pt x="513" y="690"/>
                  </a:cubicBezTo>
                  <a:cubicBezTo>
                    <a:pt x="415" y="690"/>
                    <a:pt x="335" y="610"/>
                    <a:pt x="335" y="513"/>
                  </a:cubicBezTo>
                  <a:cubicBezTo>
                    <a:pt x="335" y="415"/>
                    <a:pt x="415" y="335"/>
                    <a:pt x="513" y="335"/>
                  </a:cubicBezTo>
                  <a:close/>
                  <a:moveTo>
                    <a:pt x="513" y="1"/>
                  </a:moveTo>
                  <a:cubicBezTo>
                    <a:pt x="230" y="1"/>
                    <a:pt x="1" y="230"/>
                    <a:pt x="1" y="513"/>
                  </a:cubicBezTo>
                  <a:cubicBezTo>
                    <a:pt x="1" y="795"/>
                    <a:pt x="230" y="1023"/>
                    <a:pt x="513" y="1023"/>
                  </a:cubicBezTo>
                  <a:cubicBezTo>
                    <a:pt x="795" y="1023"/>
                    <a:pt x="1023" y="795"/>
                    <a:pt x="1023" y="513"/>
                  </a:cubicBezTo>
                  <a:cubicBezTo>
                    <a:pt x="1023" y="230"/>
                    <a:pt x="795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3" name="Google Shape;6093;p78"/>
          <p:cNvGrpSpPr/>
          <p:nvPr/>
        </p:nvGrpSpPr>
        <p:grpSpPr>
          <a:xfrm>
            <a:off x="4041902" y="2136978"/>
            <a:ext cx="327487" cy="304382"/>
            <a:chOff x="4041902" y="2060778"/>
            <a:chExt cx="327487" cy="304382"/>
          </a:xfrm>
        </p:grpSpPr>
        <p:sp>
          <p:nvSpPr>
            <p:cNvPr id="6094" name="Google Shape;6094;p78"/>
            <p:cNvSpPr/>
            <p:nvPr/>
          </p:nvSpPr>
          <p:spPr>
            <a:xfrm>
              <a:off x="4046709" y="2116454"/>
              <a:ext cx="254229" cy="243895"/>
            </a:xfrm>
            <a:custGeom>
              <a:avLst/>
              <a:gdLst/>
              <a:ahLst/>
              <a:cxnLst/>
              <a:rect l="l" t="t" r="r" b="b"/>
              <a:pathLst>
                <a:path w="8832" h="8473" extrusionOk="0">
                  <a:moveTo>
                    <a:pt x="0" y="0"/>
                  </a:moveTo>
                  <a:lnTo>
                    <a:pt x="0" y="7961"/>
                  </a:lnTo>
                  <a:cubicBezTo>
                    <a:pt x="0" y="8242"/>
                    <a:pt x="230" y="8473"/>
                    <a:pt x="514" y="8473"/>
                  </a:cubicBezTo>
                  <a:lnTo>
                    <a:pt x="8318" y="8473"/>
                  </a:lnTo>
                  <a:cubicBezTo>
                    <a:pt x="8601" y="8473"/>
                    <a:pt x="8832" y="8242"/>
                    <a:pt x="8832" y="7961"/>
                  </a:cubicBezTo>
                  <a:lnTo>
                    <a:pt x="88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78"/>
            <p:cNvSpPr/>
            <p:nvPr/>
          </p:nvSpPr>
          <p:spPr>
            <a:xfrm>
              <a:off x="4242553" y="2244214"/>
              <a:ext cx="58405" cy="116090"/>
            </a:xfrm>
            <a:custGeom>
              <a:avLst/>
              <a:gdLst/>
              <a:ahLst/>
              <a:cxnLst/>
              <a:rect l="l" t="t" r="r" b="b"/>
              <a:pathLst>
                <a:path w="2029" h="4033" extrusionOk="0">
                  <a:moveTo>
                    <a:pt x="1627" y="0"/>
                  </a:moveTo>
                  <a:cubicBezTo>
                    <a:pt x="1174" y="0"/>
                    <a:pt x="788" y="299"/>
                    <a:pt x="660" y="709"/>
                  </a:cubicBezTo>
                  <a:cubicBezTo>
                    <a:pt x="620" y="832"/>
                    <a:pt x="540" y="940"/>
                    <a:pt x="429" y="1002"/>
                  </a:cubicBezTo>
                  <a:cubicBezTo>
                    <a:pt x="173" y="1145"/>
                    <a:pt x="1" y="1415"/>
                    <a:pt x="1" y="1726"/>
                  </a:cubicBezTo>
                  <a:lnTo>
                    <a:pt x="1" y="3133"/>
                  </a:lnTo>
                  <a:cubicBezTo>
                    <a:pt x="1" y="3478"/>
                    <a:pt x="131" y="3793"/>
                    <a:pt x="348" y="4033"/>
                  </a:cubicBezTo>
                  <a:lnTo>
                    <a:pt x="1517" y="4033"/>
                  </a:lnTo>
                  <a:cubicBezTo>
                    <a:pt x="1518" y="4033"/>
                    <a:pt x="1519" y="4033"/>
                    <a:pt x="1520" y="4033"/>
                  </a:cubicBezTo>
                  <a:cubicBezTo>
                    <a:pt x="1800" y="4033"/>
                    <a:pt x="2029" y="3802"/>
                    <a:pt x="2029" y="3519"/>
                  </a:cubicBezTo>
                  <a:lnTo>
                    <a:pt x="2029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78"/>
            <p:cNvSpPr/>
            <p:nvPr/>
          </p:nvSpPr>
          <p:spPr>
            <a:xfrm>
              <a:off x="4046709" y="2065586"/>
              <a:ext cx="254229" cy="50777"/>
            </a:xfrm>
            <a:custGeom>
              <a:avLst/>
              <a:gdLst/>
              <a:ahLst/>
              <a:cxnLst/>
              <a:rect l="l" t="t" r="r" b="b"/>
              <a:pathLst>
                <a:path w="8832" h="1764" extrusionOk="0">
                  <a:moveTo>
                    <a:pt x="514" y="0"/>
                  </a:moveTo>
                  <a:cubicBezTo>
                    <a:pt x="230" y="0"/>
                    <a:pt x="0" y="232"/>
                    <a:pt x="0" y="514"/>
                  </a:cubicBezTo>
                  <a:lnTo>
                    <a:pt x="0" y="1764"/>
                  </a:lnTo>
                  <a:lnTo>
                    <a:pt x="8832" y="1764"/>
                  </a:lnTo>
                  <a:lnTo>
                    <a:pt x="8832" y="514"/>
                  </a:lnTo>
                  <a:cubicBezTo>
                    <a:pt x="8832" y="230"/>
                    <a:pt x="8601" y="0"/>
                    <a:pt x="8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78"/>
            <p:cNvSpPr/>
            <p:nvPr/>
          </p:nvSpPr>
          <p:spPr>
            <a:xfrm>
              <a:off x="4046709" y="2116339"/>
              <a:ext cx="30368" cy="243953"/>
            </a:xfrm>
            <a:custGeom>
              <a:avLst/>
              <a:gdLst/>
              <a:ahLst/>
              <a:cxnLst/>
              <a:rect l="l" t="t" r="r" b="b"/>
              <a:pathLst>
                <a:path w="1055" h="8475" extrusionOk="0">
                  <a:moveTo>
                    <a:pt x="0" y="1"/>
                  </a:moveTo>
                  <a:lnTo>
                    <a:pt x="0" y="7961"/>
                  </a:lnTo>
                  <a:cubicBezTo>
                    <a:pt x="0" y="8246"/>
                    <a:pt x="231" y="8475"/>
                    <a:pt x="514" y="8475"/>
                  </a:cubicBezTo>
                  <a:lnTo>
                    <a:pt x="1048" y="8475"/>
                  </a:lnTo>
                  <a:cubicBezTo>
                    <a:pt x="786" y="8473"/>
                    <a:pt x="574" y="8259"/>
                    <a:pt x="574" y="7997"/>
                  </a:cubicBezTo>
                  <a:lnTo>
                    <a:pt x="574" y="1"/>
                  </a:lnTo>
                  <a:close/>
                  <a:moveTo>
                    <a:pt x="1048" y="8475"/>
                  </a:moveTo>
                  <a:cubicBezTo>
                    <a:pt x="1049" y="8475"/>
                    <a:pt x="1050" y="8475"/>
                    <a:pt x="1051" y="8475"/>
                  </a:cubicBezTo>
                  <a:cubicBezTo>
                    <a:pt x="1052" y="8475"/>
                    <a:pt x="1053" y="8475"/>
                    <a:pt x="1054" y="8475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78"/>
            <p:cNvSpPr/>
            <p:nvPr/>
          </p:nvSpPr>
          <p:spPr>
            <a:xfrm>
              <a:off x="4046709" y="2065586"/>
              <a:ext cx="30368" cy="50777"/>
            </a:xfrm>
            <a:custGeom>
              <a:avLst/>
              <a:gdLst/>
              <a:ahLst/>
              <a:cxnLst/>
              <a:rect l="l" t="t" r="r" b="b"/>
              <a:pathLst>
                <a:path w="1055" h="1764" extrusionOk="0">
                  <a:moveTo>
                    <a:pt x="514" y="0"/>
                  </a:moveTo>
                  <a:cubicBezTo>
                    <a:pt x="230" y="0"/>
                    <a:pt x="0" y="232"/>
                    <a:pt x="0" y="514"/>
                  </a:cubicBezTo>
                  <a:lnTo>
                    <a:pt x="0" y="1764"/>
                  </a:lnTo>
                  <a:lnTo>
                    <a:pt x="574" y="1764"/>
                  </a:lnTo>
                  <a:lnTo>
                    <a:pt x="574" y="479"/>
                  </a:lnTo>
                  <a:cubicBezTo>
                    <a:pt x="574" y="214"/>
                    <a:pt x="790" y="0"/>
                    <a:pt x="1054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78"/>
            <p:cNvSpPr/>
            <p:nvPr/>
          </p:nvSpPr>
          <p:spPr>
            <a:xfrm>
              <a:off x="4100284" y="2164846"/>
              <a:ext cx="147005" cy="146947"/>
            </a:xfrm>
            <a:custGeom>
              <a:avLst/>
              <a:gdLst/>
              <a:ahLst/>
              <a:cxnLst/>
              <a:rect l="l" t="t" r="r" b="b"/>
              <a:pathLst>
                <a:path w="5107" h="5105" extrusionOk="0">
                  <a:moveTo>
                    <a:pt x="2554" y="0"/>
                  </a:moveTo>
                  <a:cubicBezTo>
                    <a:pt x="1145" y="0"/>
                    <a:pt x="0" y="1143"/>
                    <a:pt x="0" y="2553"/>
                  </a:cubicBezTo>
                  <a:cubicBezTo>
                    <a:pt x="0" y="3962"/>
                    <a:pt x="1145" y="5105"/>
                    <a:pt x="2554" y="5105"/>
                  </a:cubicBezTo>
                  <a:cubicBezTo>
                    <a:pt x="3964" y="5105"/>
                    <a:pt x="5107" y="3962"/>
                    <a:pt x="5107" y="2553"/>
                  </a:cubicBezTo>
                  <a:cubicBezTo>
                    <a:pt x="5107" y="1143"/>
                    <a:pt x="3964" y="0"/>
                    <a:pt x="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78"/>
            <p:cNvSpPr/>
            <p:nvPr/>
          </p:nvSpPr>
          <p:spPr>
            <a:xfrm>
              <a:off x="4100341" y="2164846"/>
              <a:ext cx="78439" cy="147005"/>
            </a:xfrm>
            <a:custGeom>
              <a:avLst/>
              <a:gdLst/>
              <a:ahLst/>
              <a:cxnLst/>
              <a:rect l="l" t="t" r="r" b="b"/>
              <a:pathLst>
                <a:path w="2725" h="5107" extrusionOk="0">
                  <a:moveTo>
                    <a:pt x="2552" y="0"/>
                  </a:moveTo>
                  <a:cubicBezTo>
                    <a:pt x="1141" y="0"/>
                    <a:pt x="0" y="1143"/>
                    <a:pt x="0" y="2553"/>
                  </a:cubicBezTo>
                  <a:cubicBezTo>
                    <a:pt x="0" y="3964"/>
                    <a:pt x="1141" y="5107"/>
                    <a:pt x="2552" y="5107"/>
                  </a:cubicBezTo>
                  <a:cubicBezTo>
                    <a:pt x="2609" y="5107"/>
                    <a:pt x="2668" y="5103"/>
                    <a:pt x="2725" y="5100"/>
                  </a:cubicBezTo>
                  <a:cubicBezTo>
                    <a:pt x="1397" y="5013"/>
                    <a:pt x="347" y="3907"/>
                    <a:pt x="347" y="2553"/>
                  </a:cubicBezTo>
                  <a:cubicBezTo>
                    <a:pt x="347" y="1202"/>
                    <a:pt x="1397" y="96"/>
                    <a:pt x="2725" y="8"/>
                  </a:cubicBezTo>
                  <a:cubicBezTo>
                    <a:pt x="2668" y="2"/>
                    <a:pt x="2609" y="0"/>
                    <a:pt x="2552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78"/>
            <p:cNvSpPr/>
            <p:nvPr/>
          </p:nvSpPr>
          <p:spPr>
            <a:xfrm>
              <a:off x="4119773" y="2184278"/>
              <a:ext cx="108088" cy="108088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77" y="1"/>
                  </a:moveTo>
                  <a:cubicBezTo>
                    <a:pt x="839" y="1"/>
                    <a:pt x="0" y="842"/>
                    <a:pt x="0" y="1878"/>
                  </a:cubicBezTo>
                  <a:cubicBezTo>
                    <a:pt x="0" y="2916"/>
                    <a:pt x="839" y="3755"/>
                    <a:pt x="1877" y="3755"/>
                  </a:cubicBezTo>
                  <a:cubicBezTo>
                    <a:pt x="2913" y="3755"/>
                    <a:pt x="3754" y="2916"/>
                    <a:pt x="3754" y="1878"/>
                  </a:cubicBezTo>
                  <a:cubicBezTo>
                    <a:pt x="3754" y="842"/>
                    <a:pt x="2913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78"/>
            <p:cNvSpPr/>
            <p:nvPr/>
          </p:nvSpPr>
          <p:spPr>
            <a:xfrm>
              <a:off x="4119830" y="2184278"/>
              <a:ext cx="60333" cy="108145"/>
            </a:xfrm>
            <a:custGeom>
              <a:avLst/>
              <a:gdLst/>
              <a:ahLst/>
              <a:cxnLst/>
              <a:rect l="l" t="t" r="r" b="b"/>
              <a:pathLst>
                <a:path w="2096" h="3757" extrusionOk="0">
                  <a:moveTo>
                    <a:pt x="1877" y="1"/>
                  </a:moveTo>
                  <a:cubicBezTo>
                    <a:pt x="839" y="1"/>
                    <a:pt x="0" y="842"/>
                    <a:pt x="0" y="1878"/>
                  </a:cubicBezTo>
                  <a:cubicBezTo>
                    <a:pt x="0" y="2916"/>
                    <a:pt x="839" y="3756"/>
                    <a:pt x="1877" y="3756"/>
                  </a:cubicBezTo>
                  <a:cubicBezTo>
                    <a:pt x="1950" y="3756"/>
                    <a:pt x="2025" y="3751"/>
                    <a:pt x="2096" y="3742"/>
                  </a:cubicBezTo>
                  <a:cubicBezTo>
                    <a:pt x="1163" y="3635"/>
                    <a:pt x="436" y="2843"/>
                    <a:pt x="436" y="1878"/>
                  </a:cubicBezTo>
                  <a:cubicBezTo>
                    <a:pt x="436" y="916"/>
                    <a:pt x="1159" y="123"/>
                    <a:pt x="2096" y="15"/>
                  </a:cubicBezTo>
                  <a:cubicBezTo>
                    <a:pt x="2025" y="6"/>
                    <a:pt x="1950" y="1"/>
                    <a:pt x="187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78"/>
            <p:cNvSpPr/>
            <p:nvPr/>
          </p:nvSpPr>
          <p:spPr>
            <a:xfrm>
              <a:off x="4119830" y="2230972"/>
              <a:ext cx="108030" cy="61456"/>
            </a:xfrm>
            <a:custGeom>
              <a:avLst/>
              <a:gdLst/>
              <a:ahLst/>
              <a:cxnLst/>
              <a:rect l="l" t="t" r="r" b="b"/>
              <a:pathLst>
                <a:path w="3753" h="2135" extrusionOk="0">
                  <a:moveTo>
                    <a:pt x="469" y="0"/>
                  </a:moveTo>
                  <a:cubicBezTo>
                    <a:pt x="388" y="0"/>
                    <a:pt x="307" y="22"/>
                    <a:pt x="235" y="66"/>
                  </a:cubicBezTo>
                  <a:lnTo>
                    <a:pt x="2" y="206"/>
                  </a:lnTo>
                  <a:cubicBezTo>
                    <a:pt x="2" y="224"/>
                    <a:pt x="0" y="238"/>
                    <a:pt x="0" y="256"/>
                  </a:cubicBezTo>
                  <a:cubicBezTo>
                    <a:pt x="0" y="1294"/>
                    <a:pt x="839" y="2134"/>
                    <a:pt x="1877" y="2134"/>
                  </a:cubicBezTo>
                  <a:cubicBezTo>
                    <a:pt x="2913" y="2134"/>
                    <a:pt x="3752" y="1294"/>
                    <a:pt x="3752" y="256"/>
                  </a:cubicBezTo>
                  <a:cubicBezTo>
                    <a:pt x="3752" y="238"/>
                    <a:pt x="3752" y="224"/>
                    <a:pt x="3750" y="206"/>
                  </a:cubicBezTo>
                  <a:lnTo>
                    <a:pt x="3518" y="66"/>
                  </a:lnTo>
                  <a:cubicBezTo>
                    <a:pt x="3445" y="22"/>
                    <a:pt x="3363" y="0"/>
                    <a:pt x="3282" y="0"/>
                  </a:cubicBezTo>
                  <a:cubicBezTo>
                    <a:pt x="3201" y="0"/>
                    <a:pt x="3120" y="22"/>
                    <a:pt x="3048" y="66"/>
                  </a:cubicBezTo>
                  <a:cubicBezTo>
                    <a:pt x="2975" y="108"/>
                    <a:pt x="2894" y="130"/>
                    <a:pt x="2813" y="130"/>
                  </a:cubicBezTo>
                  <a:cubicBezTo>
                    <a:pt x="2732" y="130"/>
                    <a:pt x="2651" y="108"/>
                    <a:pt x="2579" y="66"/>
                  </a:cubicBezTo>
                  <a:cubicBezTo>
                    <a:pt x="2507" y="22"/>
                    <a:pt x="2426" y="0"/>
                    <a:pt x="2344" y="0"/>
                  </a:cubicBezTo>
                  <a:cubicBezTo>
                    <a:pt x="2263" y="0"/>
                    <a:pt x="2182" y="22"/>
                    <a:pt x="2110" y="66"/>
                  </a:cubicBezTo>
                  <a:cubicBezTo>
                    <a:pt x="2038" y="108"/>
                    <a:pt x="1957" y="130"/>
                    <a:pt x="1876" y="130"/>
                  </a:cubicBezTo>
                  <a:cubicBezTo>
                    <a:pt x="1795" y="130"/>
                    <a:pt x="1714" y="108"/>
                    <a:pt x="1641" y="66"/>
                  </a:cubicBezTo>
                  <a:cubicBezTo>
                    <a:pt x="1569" y="22"/>
                    <a:pt x="1488" y="0"/>
                    <a:pt x="1407" y="0"/>
                  </a:cubicBezTo>
                  <a:cubicBezTo>
                    <a:pt x="1326" y="0"/>
                    <a:pt x="1245" y="22"/>
                    <a:pt x="1173" y="66"/>
                  </a:cubicBezTo>
                  <a:cubicBezTo>
                    <a:pt x="1100" y="108"/>
                    <a:pt x="1019" y="130"/>
                    <a:pt x="938" y="130"/>
                  </a:cubicBezTo>
                  <a:cubicBezTo>
                    <a:pt x="857" y="130"/>
                    <a:pt x="776" y="108"/>
                    <a:pt x="704" y="66"/>
                  </a:cubicBezTo>
                  <a:cubicBezTo>
                    <a:pt x="632" y="22"/>
                    <a:pt x="551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78"/>
            <p:cNvSpPr/>
            <p:nvPr/>
          </p:nvSpPr>
          <p:spPr>
            <a:xfrm>
              <a:off x="4119773" y="2231000"/>
              <a:ext cx="60305" cy="61427"/>
            </a:xfrm>
            <a:custGeom>
              <a:avLst/>
              <a:gdLst/>
              <a:ahLst/>
              <a:cxnLst/>
              <a:rect l="l" t="t" r="r" b="b"/>
              <a:pathLst>
                <a:path w="2095" h="2134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79" y="2"/>
                    <a:pt x="303" y="24"/>
                    <a:pt x="235" y="65"/>
                  </a:cubicBezTo>
                  <a:lnTo>
                    <a:pt x="2" y="205"/>
                  </a:lnTo>
                  <a:cubicBezTo>
                    <a:pt x="2" y="223"/>
                    <a:pt x="0" y="237"/>
                    <a:pt x="0" y="255"/>
                  </a:cubicBezTo>
                  <a:cubicBezTo>
                    <a:pt x="0" y="1293"/>
                    <a:pt x="839" y="2133"/>
                    <a:pt x="1877" y="2133"/>
                  </a:cubicBezTo>
                  <a:cubicBezTo>
                    <a:pt x="1950" y="2133"/>
                    <a:pt x="2023" y="2128"/>
                    <a:pt x="2094" y="2119"/>
                  </a:cubicBezTo>
                  <a:cubicBezTo>
                    <a:pt x="1165" y="2012"/>
                    <a:pt x="438" y="1220"/>
                    <a:pt x="438" y="255"/>
                  </a:cubicBezTo>
                  <a:cubicBezTo>
                    <a:pt x="438" y="169"/>
                    <a:pt x="445" y="84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78"/>
            <p:cNvSpPr/>
            <p:nvPr/>
          </p:nvSpPr>
          <p:spPr>
            <a:xfrm>
              <a:off x="4070028" y="2081707"/>
              <a:ext cx="18566" cy="18480"/>
            </a:xfrm>
            <a:custGeom>
              <a:avLst/>
              <a:gdLst/>
              <a:ahLst/>
              <a:cxnLst/>
              <a:rect l="l" t="t" r="r" b="b"/>
              <a:pathLst>
                <a:path w="645" h="642" extrusionOk="0">
                  <a:moveTo>
                    <a:pt x="315" y="0"/>
                  </a:moveTo>
                  <a:cubicBezTo>
                    <a:pt x="141" y="0"/>
                    <a:pt x="1" y="141"/>
                    <a:pt x="1" y="313"/>
                  </a:cubicBezTo>
                  <a:lnTo>
                    <a:pt x="1" y="329"/>
                  </a:lnTo>
                  <a:cubicBezTo>
                    <a:pt x="1" y="503"/>
                    <a:pt x="141" y="642"/>
                    <a:pt x="315" y="642"/>
                  </a:cubicBezTo>
                  <a:lnTo>
                    <a:pt x="330" y="642"/>
                  </a:lnTo>
                  <a:cubicBezTo>
                    <a:pt x="504" y="642"/>
                    <a:pt x="644" y="503"/>
                    <a:pt x="644" y="329"/>
                  </a:cubicBezTo>
                  <a:lnTo>
                    <a:pt x="644" y="313"/>
                  </a:lnTo>
                  <a:cubicBezTo>
                    <a:pt x="644" y="141"/>
                    <a:pt x="504" y="0"/>
                    <a:pt x="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78"/>
            <p:cNvSpPr/>
            <p:nvPr/>
          </p:nvSpPr>
          <p:spPr>
            <a:xfrm>
              <a:off x="4105177" y="2081707"/>
              <a:ext cx="18509" cy="18480"/>
            </a:xfrm>
            <a:custGeom>
              <a:avLst/>
              <a:gdLst/>
              <a:ahLst/>
              <a:cxnLst/>
              <a:rect l="l" t="t" r="r" b="b"/>
              <a:pathLst>
                <a:path w="643" h="642" extrusionOk="0">
                  <a:moveTo>
                    <a:pt x="314" y="0"/>
                  </a:moveTo>
                  <a:cubicBezTo>
                    <a:pt x="139" y="0"/>
                    <a:pt x="1" y="141"/>
                    <a:pt x="1" y="313"/>
                  </a:cubicBezTo>
                  <a:lnTo>
                    <a:pt x="1" y="329"/>
                  </a:lnTo>
                  <a:cubicBezTo>
                    <a:pt x="1" y="503"/>
                    <a:pt x="139" y="642"/>
                    <a:pt x="314" y="642"/>
                  </a:cubicBezTo>
                  <a:lnTo>
                    <a:pt x="330" y="642"/>
                  </a:lnTo>
                  <a:cubicBezTo>
                    <a:pt x="502" y="642"/>
                    <a:pt x="642" y="503"/>
                    <a:pt x="642" y="329"/>
                  </a:cubicBezTo>
                  <a:lnTo>
                    <a:pt x="642" y="313"/>
                  </a:lnTo>
                  <a:cubicBezTo>
                    <a:pt x="642" y="141"/>
                    <a:pt x="502" y="0"/>
                    <a:pt x="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78"/>
            <p:cNvSpPr/>
            <p:nvPr/>
          </p:nvSpPr>
          <p:spPr>
            <a:xfrm>
              <a:off x="4227123" y="2081707"/>
              <a:ext cx="50518" cy="18480"/>
            </a:xfrm>
            <a:custGeom>
              <a:avLst/>
              <a:gdLst/>
              <a:ahLst/>
              <a:cxnLst/>
              <a:rect l="l" t="t" r="r" b="b"/>
              <a:pathLst>
                <a:path w="1755" h="642" extrusionOk="0">
                  <a:moveTo>
                    <a:pt x="315" y="0"/>
                  </a:moveTo>
                  <a:cubicBezTo>
                    <a:pt x="141" y="0"/>
                    <a:pt x="0" y="141"/>
                    <a:pt x="0" y="313"/>
                  </a:cubicBezTo>
                  <a:lnTo>
                    <a:pt x="0" y="329"/>
                  </a:lnTo>
                  <a:cubicBezTo>
                    <a:pt x="0" y="503"/>
                    <a:pt x="141" y="642"/>
                    <a:pt x="315" y="642"/>
                  </a:cubicBezTo>
                  <a:lnTo>
                    <a:pt x="1440" y="642"/>
                  </a:lnTo>
                  <a:cubicBezTo>
                    <a:pt x="1614" y="642"/>
                    <a:pt x="1754" y="503"/>
                    <a:pt x="1754" y="329"/>
                  </a:cubicBezTo>
                  <a:lnTo>
                    <a:pt x="1754" y="313"/>
                  </a:lnTo>
                  <a:cubicBezTo>
                    <a:pt x="1754" y="141"/>
                    <a:pt x="1614" y="0"/>
                    <a:pt x="14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78"/>
            <p:cNvSpPr/>
            <p:nvPr/>
          </p:nvSpPr>
          <p:spPr>
            <a:xfrm>
              <a:off x="4255248" y="2282876"/>
              <a:ext cx="109354" cy="77489"/>
            </a:xfrm>
            <a:custGeom>
              <a:avLst/>
              <a:gdLst/>
              <a:ahLst/>
              <a:cxnLst/>
              <a:rect l="l" t="t" r="r" b="b"/>
              <a:pathLst>
                <a:path w="3799" h="2692" extrusionOk="0">
                  <a:moveTo>
                    <a:pt x="386" y="1"/>
                  </a:moveTo>
                  <a:cubicBezTo>
                    <a:pt x="173" y="1"/>
                    <a:pt x="1" y="173"/>
                    <a:pt x="1" y="386"/>
                  </a:cubicBezTo>
                  <a:lnTo>
                    <a:pt x="1" y="1792"/>
                  </a:lnTo>
                  <a:cubicBezTo>
                    <a:pt x="1" y="2290"/>
                    <a:pt x="406" y="2692"/>
                    <a:pt x="902" y="2692"/>
                  </a:cubicBezTo>
                  <a:lnTo>
                    <a:pt x="2898" y="2692"/>
                  </a:lnTo>
                  <a:cubicBezTo>
                    <a:pt x="3395" y="2692"/>
                    <a:pt x="3799" y="2290"/>
                    <a:pt x="3799" y="1792"/>
                  </a:cubicBezTo>
                  <a:lnTo>
                    <a:pt x="3799" y="386"/>
                  </a:lnTo>
                  <a:cubicBezTo>
                    <a:pt x="3799" y="173"/>
                    <a:pt x="3627" y="1"/>
                    <a:pt x="3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78"/>
            <p:cNvSpPr/>
            <p:nvPr/>
          </p:nvSpPr>
          <p:spPr>
            <a:xfrm>
              <a:off x="4255364" y="2282876"/>
              <a:ext cx="38284" cy="77489"/>
            </a:xfrm>
            <a:custGeom>
              <a:avLst/>
              <a:gdLst/>
              <a:ahLst/>
              <a:cxnLst/>
              <a:rect l="l" t="t" r="r" b="b"/>
              <a:pathLst>
                <a:path w="1330" h="2692" extrusionOk="0">
                  <a:moveTo>
                    <a:pt x="384" y="1"/>
                  </a:moveTo>
                  <a:cubicBezTo>
                    <a:pt x="171" y="1"/>
                    <a:pt x="0" y="173"/>
                    <a:pt x="0" y="386"/>
                  </a:cubicBezTo>
                  <a:lnTo>
                    <a:pt x="0" y="1792"/>
                  </a:lnTo>
                  <a:cubicBezTo>
                    <a:pt x="0" y="2288"/>
                    <a:pt x="402" y="2692"/>
                    <a:pt x="900" y="2692"/>
                  </a:cubicBezTo>
                  <a:lnTo>
                    <a:pt x="1330" y="2692"/>
                  </a:lnTo>
                  <a:cubicBezTo>
                    <a:pt x="832" y="2692"/>
                    <a:pt x="430" y="2290"/>
                    <a:pt x="430" y="1792"/>
                  </a:cubicBezTo>
                  <a:lnTo>
                    <a:pt x="430" y="386"/>
                  </a:lnTo>
                  <a:cubicBezTo>
                    <a:pt x="430" y="173"/>
                    <a:pt x="601" y="1"/>
                    <a:pt x="81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78"/>
            <p:cNvSpPr/>
            <p:nvPr/>
          </p:nvSpPr>
          <p:spPr>
            <a:xfrm>
              <a:off x="4272895" y="2257053"/>
              <a:ext cx="73977" cy="25906"/>
            </a:xfrm>
            <a:custGeom>
              <a:avLst/>
              <a:gdLst/>
              <a:ahLst/>
              <a:cxnLst/>
              <a:rect l="l" t="t" r="r" b="b"/>
              <a:pathLst>
                <a:path w="2570" h="900" extrusionOk="0">
                  <a:moveTo>
                    <a:pt x="570" y="0"/>
                  </a:moveTo>
                  <a:cubicBezTo>
                    <a:pt x="257" y="0"/>
                    <a:pt x="1" y="254"/>
                    <a:pt x="1" y="569"/>
                  </a:cubicBezTo>
                  <a:lnTo>
                    <a:pt x="1" y="900"/>
                  </a:lnTo>
                  <a:lnTo>
                    <a:pt x="2569" y="900"/>
                  </a:lnTo>
                  <a:lnTo>
                    <a:pt x="2569" y="569"/>
                  </a:lnTo>
                  <a:cubicBezTo>
                    <a:pt x="2569" y="256"/>
                    <a:pt x="2317" y="0"/>
                    <a:pt x="2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78"/>
            <p:cNvSpPr/>
            <p:nvPr/>
          </p:nvSpPr>
          <p:spPr>
            <a:xfrm>
              <a:off x="4272895" y="2257053"/>
              <a:ext cx="26741" cy="25906"/>
            </a:xfrm>
            <a:custGeom>
              <a:avLst/>
              <a:gdLst/>
              <a:ahLst/>
              <a:cxnLst/>
              <a:rect l="l" t="t" r="r" b="b"/>
              <a:pathLst>
                <a:path w="929" h="900" extrusionOk="0">
                  <a:moveTo>
                    <a:pt x="570" y="0"/>
                  </a:moveTo>
                  <a:cubicBezTo>
                    <a:pt x="255" y="0"/>
                    <a:pt x="1" y="256"/>
                    <a:pt x="1" y="569"/>
                  </a:cubicBezTo>
                  <a:lnTo>
                    <a:pt x="1" y="900"/>
                  </a:lnTo>
                  <a:lnTo>
                    <a:pt x="360" y="900"/>
                  </a:lnTo>
                  <a:lnTo>
                    <a:pt x="360" y="569"/>
                  </a:lnTo>
                  <a:cubicBezTo>
                    <a:pt x="360" y="254"/>
                    <a:pt x="614" y="0"/>
                    <a:pt x="92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78"/>
            <p:cNvSpPr/>
            <p:nvPr/>
          </p:nvSpPr>
          <p:spPr>
            <a:xfrm>
              <a:off x="4041902" y="2157419"/>
              <a:ext cx="209526" cy="207741"/>
            </a:xfrm>
            <a:custGeom>
              <a:avLst/>
              <a:gdLst/>
              <a:ahLst/>
              <a:cxnLst/>
              <a:rect l="l" t="t" r="r" b="b"/>
              <a:pathLst>
                <a:path w="7279" h="7217" extrusionOk="0">
                  <a:moveTo>
                    <a:pt x="167" y="1"/>
                  </a:moveTo>
                  <a:cubicBezTo>
                    <a:pt x="77" y="1"/>
                    <a:pt x="0" y="77"/>
                    <a:pt x="0" y="168"/>
                  </a:cubicBezTo>
                  <a:lnTo>
                    <a:pt x="0" y="6538"/>
                  </a:lnTo>
                  <a:cubicBezTo>
                    <a:pt x="0" y="6913"/>
                    <a:pt x="304" y="7217"/>
                    <a:pt x="681" y="7217"/>
                  </a:cubicBezTo>
                  <a:lnTo>
                    <a:pt x="7113" y="7217"/>
                  </a:lnTo>
                  <a:cubicBezTo>
                    <a:pt x="7204" y="7217"/>
                    <a:pt x="7278" y="7140"/>
                    <a:pt x="7278" y="7050"/>
                  </a:cubicBezTo>
                  <a:cubicBezTo>
                    <a:pt x="7278" y="6957"/>
                    <a:pt x="7204" y="6883"/>
                    <a:pt x="7113" y="6883"/>
                  </a:cubicBezTo>
                  <a:lnTo>
                    <a:pt x="681" y="6883"/>
                  </a:lnTo>
                  <a:cubicBezTo>
                    <a:pt x="489" y="6883"/>
                    <a:pt x="334" y="6728"/>
                    <a:pt x="334" y="6538"/>
                  </a:cubicBezTo>
                  <a:lnTo>
                    <a:pt x="334" y="168"/>
                  </a:lnTo>
                  <a:cubicBezTo>
                    <a:pt x="334" y="77"/>
                    <a:pt x="258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78"/>
            <p:cNvSpPr/>
            <p:nvPr/>
          </p:nvSpPr>
          <p:spPr>
            <a:xfrm>
              <a:off x="4095562" y="2160039"/>
              <a:ext cx="156590" cy="156562"/>
            </a:xfrm>
            <a:custGeom>
              <a:avLst/>
              <a:gdLst/>
              <a:ahLst/>
              <a:cxnLst/>
              <a:rect l="l" t="t" r="r" b="b"/>
              <a:pathLst>
                <a:path w="5440" h="5439" extrusionOk="0">
                  <a:moveTo>
                    <a:pt x="2720" y="0"/>
                  </a:moveTo>
                  <a:cubicBezTo>
                    <a:pt x="1220" y="0"/>
                    <a:pt x="1" y="1221"/>
                    <a:pt x="1" y="2720"/>
                  </a:cubicBezTo>
                  <a:cubicBezTo>
                    <a:pt x="1" y="4220"/>
                    <a:pt x="1220" y="5439"/>
                    <a:pt x="2720" y="5439"/>
                  </a:cubicBezTo>
                  <a:cubicBezTo>
                    <a:pt x="4220" y="5439"/>
                    <a:pt x="5439" y="4220"/>
                    <a:pt x="5439" y="2720"/>
                  </a:cubicBezTo>
                  <a:cubicBezTo>
                    <a:pt x="5439" y="1934"/>
                    <a:pt x="5100" y="1186"/>
                    <a:pt x="4504" y="667"/>
                  </a:cubicBezTo>
                  <a:cubicBezTo>
                    <a:pt x="4473" y="640"/>
                    <a:pt x="4433" y="627"/>
                    <a:pt x="4394" y="627"/>
                  </a:cubicBezTo>
                  <a:cubicBezTo>
                    <a:pt x="4347" y="627"/>
                    <a:pt x="4301" y="645"/>
                    <a:pt x="4268" y="683"/>
                  </a:cubicBezTo>
                  <a:cubicBezTo>
                    <a:pt x="4209" y="752"/>
                    <a:pt x="4215" y="859"/>
                    <a:pt x="4284" y="917"/>
                  </a:cubicBezTo>
                  <a:cubicBezTo>
                    <a:pt x="4807" y="1371"/>
                    <a:pt x="5103" y="2028"/>
                    <a:pt x="5103" y="2718"/>
                  </a:cubicBezTo>
                  <a:cubicBezTo>
                    <a:pt x="5103" y="4033"/>
                    <a:pt x="4033" y="5103"/>
                    <a:pt x="2718" y="5103"/>
                  </a:cubicBezTo>
                  <a:cubicBezTo>
                    <a:pt x="1403" y="5103"/>
                    <a:pt x="331" y="4033"/>
                    <a:pt x="331" y="2718"/>
                  </a:cubicBezTo>
                  <a:cubicBezTo>
                    <a:pt x="331" y="1403"/>
                    <a:pt x="1403" y="331"/>
                    <a:pt x="2718" y="331"/>
                  </a:cubicBezTo>
                  <a:cubicBezTo>
                    <a:pt x="3074" y="331"/>
                    <a:pt x="3413" y="407"/>
                    <a:pt x="3733" y="558"/>
                  </a:cubicBezTo>
                  <a:cubicBezTo>
                    <a:pt x="3756" y="569"/>
                    <a:pt x="3780" y="574"/>
                    <a:pt x="3803" y="574"/>
                  </a:cubicBezTo>
                  <a:cubicBezTo>
                    <a:pt x="3865" y="574"/>
                    <a:pt x="3926" y="539"/>
                    <a:pt x="3955" y="478"/>
                  </a:cubicBezTo>
                  <a:cubicBezTo>
                    <a:pt x="3993" y="399"/>
                    <a:pt x="3957" y="299"/>
                    <a:pt x="3875" y="258"/>
                  </a:cubicBezTo>
                  <a:cubicBezTo>
                    <a:pt x="3513" y="87"/>
                    <a:pt x="3122" y="0"/>
                    <a:pt x="2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78"/>
            <p:cNvSpPr/>
            <p:nvPr/>
          </p:nvSpPr>
          <p:spPr>
            <a:xfrm>
              <a:off x="4114965" y="2179470"/>
              <a:ext cx="117702" cy="117702"/>
            </a:xfrm>
            <a:custGeom>
              <a:avLst/>
              <a:gdLst/>
              <a:ahLst/>
              <a:cxnLst/>
              <a:rect l="l" t="t" r="r" b="b"/>
              <a:pathLst>
                <a:path w="4089" h="4089" extrusionOk="0">
                  <a:moveTo>
                    <a:pt x="2046" y="335"/>
                  </a:moveTo>
                  <a:cubicBezTo>
                    <a:pt x="2864" y="335"/>
                    <a:pt x="3550" y="914"/>
                    <a:pt x="3717" y="1684"/>
                  </a:cubicBezTo>
                  <a:cubicBezTo>
                    <a:pt x="3632" y="1645"/>
                    <a:pt x="3542" y="1625"/>
                    <a:pt x="3451" y="1625"/>
                  </a:cubicBezTo>
                  <a:cubicBezTo>
                    <a:pt x="3341" y="1625"/>
                    <a:pt x="3231" y="1654"/>
                    <a:pt x="3132" y="1712"/>
                  </a:cubicBezTo>
                  <a:cubicBezTo>
                    <a:pt x="3087" y="1740"/>
                    <a:pt x="3035" y="1754"/>
                    <a:pt x="2984" y="1754"/>
                  </a:cubicBezTo>
                  <a:cubicBezTo>
                    <a:pt x="2932" y="1754"/>
                    <a:pt x="2880" y="1740"/>
                    <a:pt x="2835" y="1712"/>
                  </a:cubicBezTo>
                  <a:cubicBezTo>
                    <a:pt x="2737" y="1654"/>
                    <a:pt x="2626" y="1624"/>
                    <a:pt x="2515" y="1624"/>
                  </a:cubicBezTo>
                  <a:cubicBezTo>
                    <a:pt x="2405" y="1624"/>
                    <a:pt x="2294" y="1654"/>
                    <a:pt x="2195" y="1712"/>
                  </a:cubicBezTo>
                  <a:cubicBezTo>
                    <a:pt x="2150" y="1740"/>
                    <a:pt x="2098" y="1754"/>
                    <a:pt x="2047" y="1754"/>
                  </a:cubicBezTo>
                  <a:cubicBezTo>
                    <a:pt x="1995" y="1754"/>
                    <a:pt x="1943" y="1740"/>
                    <a:pt x="1897" y="1712"/>
                  </a:cubicBezTo>
                  <a:cubicBezTo>
                    <a:pt x="1798" y="1654"/>
                    <a:pt x="1688" y="1624"/>
                    <a:pt x="1577" y="1624"/>
                  </a:cubicBezTo>
                  <a:cubicBezTo>
                    <a:pt x="1467" y="1624"/>
                    <a:pt x="1356" y="1654"/>
                    <a:pt x="1257" y="1712"/>
                  </a:cubicBezTo>
                  <a:cubicBezTo>
                    <a:pt x="1212" y="1740"/>
                    <a:pt x="1160" y="1754"/>
                    <a:pt x="1108" y="1754"/>
                  </a:cubicBezTo>
                  <a:cubicBezTo>
                    <a:pt x="1057" y="1754"/>
                    <a:pt x="1005" y="1740"/>
                    <a:pt x="960" y="1712"/>
                  </a:cubicBezTo>
                  <a:cubicBezTo>
                    <a:pt x="862" y="1654"/>
                    <a:pt x="752" y="1625"/>
                    <a:pt x="641" y="1625"/>
                  </a:cubicBezTo>
                  <a:cubicBezTo>
                    <a:pt x="551" y="1625"/>
                    <a:pt x="460" y="1645"/>
                    <a:pt x="375" y="1684"/>
                  </a:cubicBezTo>
                  <a:cubicBezTo>
                    <a:pt x="542" y="914"/>
                    <a:pt x="1228" y="335"/>
                    <a:pt x="2046" y="335"/>
                  </a:cubicBezTo>
                  <a:close/>
                  <a:moveTo>
                    <a:pt x="3447" y="1955"/>
                  </a:moveTo>
                  <a:cubicBezTo>
                    <a:pt x="3499" y="1955"/>
                    <a:pt x="3551" y="1969"/>
                    <a:pt x="3596" y="1997"/>
                  </a:cubicBezTo>
                  <a:lnTo>
                    <a:pt x="3750" y="2087"/>
                  </a:lnTo>
                  <a:cubicBezTo>
                    <a:pt x="3733" y="3012"/>
                    <a:pt x="2976" y="3756"/>
                    <a:pt x="2044" y="3756"/>
                  </a:cubicBezTo>
                  <a:cubicBezTo>
                    <a:pt x="1115" y="3756"/>
                    <a:pt x="358" y="3012"/>
                    <a:pt x="333" y="2087"/>
                  </a:cubicBezTo>
                  <a:lnTo>
                    <a:pt x="487" y="1997"/>
                  </a:lnTo>
                  <a:cubicBezTo>
                    <a:pt x="533" y="1969"/>
                    <a:pt x="584" y="1955"/>
                    <a:pt x="636" y="1955"/>
                  </a:cubicBezTo>
                  <a:cubicBezTo>
                    <a:pt x="687" y="1955"/>
                    <a:pt x="739" y="1969"/>
                    <a:pt x="784" y="1997"/>
                  </a:cubicBezTo>
                  <a:cubicBezTo>
                    <a:pt x="883" y="2055"/>
                    <a:pt x="993" y="2085"/>
                    <a:pt x="1104" y="2085"/>
                  </a:cubicBezTo>
                  <a:cubicBezTo>
                    <a:pt x="1215" y="2085"/>
                    <a:pt x="1325" y="2055"/>
                    <a:pt x="1424" y="1997"/>
                  </a:cubicBezTo>
                  <a:cubicBezTo>
                    <a:pt x="1469" y="1969"/>
                    <a:pt x="1521" y="1955"/>
                    <a:pt x="1572" y="1955"/>
                  </a:cubicBezTo>
                  <a:cubicBezTo>
                    <a:pt x="1624" y="1955"/>
                    <a:pt x="1675" y="1969"/>
                    <a:pt x="1721" y="1997"/>
                  </a:cubicBezTo>
                  <a:cubicBezTo>
                    <a:pt x="1820" y="2055"/>
                    <a:pt x="1931" y="2085"/>
                    <a:pt x="2041" y="2085"/>
                  </a:cubicBezTo>
                  <a:cubicBezTo>
                    <a:pt x="2152" y="2085"/>
                    <a:pt x="2262" y="2055"/>
                    <a:pt x="2361" y="1997"/>
                  </a:cubicBezTo>
                  <a:cubicBezTo>
                    <a:pt x="2407" y="1969"/>
                    <a:pt x="2459" y="1955"/>
                    <a:pt x="2511" y="1955"/>
                  </a:cubicBezTo>
                  <a:cubicBezTo>
                    <a:pt x="2562" y="1955"/>
                    <a:pt x="2614" y="1969"/>
                    <a:pt x="2659" y="1997"/>
                  </a:cubicBezTo>
                  <a:cubicBezTo>
                    <a:pt x="2758" y="2055"/>
                    <a:pt x="2868" y="2085"/>
                    <a:pt x="2979" y="2085"/>
                  </a:cubicBezTo>
                  <a:cubicBezTo>
                    <a:pt x="3090" y="2085"/>
                    <a:pt x="3200" y="2055"/>
                    <a:pt x="3299" y="1997"/>
                  </a:cubicBezTo>
                  <a:cubicBezTo>
                    <a:pt x="3344" y="1969"/>
                    <a:pt x="3396" y="1955"/>
                    <a:pt x="3447" y="1955"/>
                  </a:cubicBezTo>
                  <a:close/>
                  <a:moveTo>
                    <a:pt x="2044" y="1"/>
                  </a:moveTo>
                  <a:cubicBezTo>
                    <a:pt x="917" y="1"/>
                    <a:pt x="0" y="918"/>
                    <a:pt x="0" y="2045"/>
                  </a:cubicBezTo>
                  <a:cubicBezTo>
                    <a:pt x="0" y="3172"/>
                    <a:pt x="917" y="4089"/>
                    <a:pt x="2044" y="4089"/>
                  </a:cubicBezTo>
                  <a:cubicBezTo>
                    <a:pt x="3171" y="4089"/>
                    <a:pt x="4088" y="3172"/>
                    <a:pt x="4088" y="2045"/>
                  </a:cubicBezTo>
                  <a:cubicBezTo>
                    <a:pt x="4088" y="920"/>
                    <a:pt x="3171" y="1"/>
                    <a:pt x="2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78"/>
            <p:cNvSpPr/>
            <p:nvPr/>
          </p:nvSpPr>
          <p:spPr>
            <a:xfrm>
              <a:off x="4065278" y="2076986"/>
              <a:ext cx="28065" cy="28065"/>
            </a:xfrm>
            <a:custGeom>
              <a:avLst/>
              <a:gdLst/>
              <a:ahLst/>
              <a:cxnLst/>
              <a:rect l="l" t="t" r="r" b="b"/>
              <a:pathLst>
                <a:path w="975" h="975" extrusionOk="0">
                  <a:moveTo>
                    <a:pt x="495" y="333"/>
                  </a:moveTo>
                  <a:cubicBezTo>
                    <a:pt x="575" y="333"/>
                    <a:pt x="642" y="397"/>
                    <a:pt x="642" y="481"/>
                  </a:cubicBezTo>
                  <a:lnTo>
                    <a:pt x="642" y="495"/>
                  </a:lnTo>
                  <a:cubicBezTo>
                    <a:pt x="642" y="575"/>
                    <a:pt x="578" y="642"/>
                    <a:pt x="495" y="642"/>
                  </a:cubicBezTo>
                  <a:lnTo>
                    <a:pt x="480" y="642"/>
                  </a:lnTo>
                  <a:cubicBezTo>
                    <a:pt x="399" y="642"/>
                    <a:pt x="333" y="578"/>
                    <a:pt x="333" y="495"/>
                  </a:cubicBezTo>
                  <a:lnTo>
                    <a:pt x="333" y="481"/>
                  </a:lnTo>
                  <a:cubicBezTo>
                    <a:pt x="333" y="401"/>
                    <a:pt x="397" y="333"/>
                    <a:pt x="480" y="333"/>
                  </a:cubicBezTo>
                  <a:close/>
                  <a:moveTo>
                    <a:pt x="480" y="1"/>
                  </a:moveTo>
                  <a:cubicBezTo>
                    <a:pt x="216" y="1"/>
                    <a:pt x="1" y="216"/>
                    <a:pt x="1" y="479"/>
                  </a:cubicBezTo>
                  <a:lnTo>
                    <a:pt x="1" y="495"/>
                  </a:lnTo>
                  <a:cubicBezTo>
                    <a:pt x="1" y="760"/>
                    <a:pt x="216" y="975"/>
                    <a:pt x="480" y="975"/>
                  </a:cubicBezTo>
                  <a:lnTo>
                    <a:pt x="495" y="975"/>
                  </a:lnTo>
                  <a:cubicBezTo>
                    <a:pt x="759" y="975"/>
                    <a:pt x="975" y="760"/>
                    <a:pt x="975" y="495"/>
                  </a:cubicBezTo>
                  <a:lnTo>
                    <a:pt x="975" y="479"/>
                  </a:lnTo>
                  <a:cubicBezTo>
                    <a:pt x="975" y="212"/>
                    <a:pt x="759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78"/>
            <p:cNvSpPr/>
            <p:nvPr/>
          </p:nvSpPr>
          <p:spPr>
            <a:xfrm>
              <a:off x="4100370" y="2076986"/>
              <a:ext cx="28123" cy="28065"/>
            </a:xfrm>
            <a:custGeom>
              <a:avLst/>
              <a:gdLst/>
              <a:ahLst/>
              <a:cxnLst/>
              <a:rect l="l" t="t" r="r" b="b"/>
              <a:pathLst>
                <a:path w="977" h="975" extrusionOk="0">
                  <a:moveTo>
                    <a:pt x="497" y="333"/>
                  </a:moveTo>
                  <a:cubicBezTo>
                    <a:pt x="577" y="333"/>
                    <a:pt x="642" y="397"/>
                    <a:pt x="642" y="481"/>
                  </a:cubicBezTo>
                  <a:lnTo>
                    <a:pt x="642" y="495"/>
                  </a:lnTo>
                  <a:cubicBezTo>
                    <a:pt x="642" y="575"/>
                    <a:pt x="578" y="642"/>
                    <a:pt x="497" y="642"/>
                  </a:cubicBezTo>
                  <a:lnTo>
                    <a:pt x="481" y="642"/>
                  </a:lnTo>
                  <a:cubicBezTo>
                    <a:pt x="401" y="642"/>
                    <a:pt x="333" y="578"/>
                    <a:pt x="333" y="495"/>
                  </a:cubicBezTo>
                  <a:lnTo>
                    <a:pt x="333" y="481"/>
                  </a:lnTo>
                  <a:cubicBezTo>
                    <a:pt x="333" y="401"/>
                    <a:pt x="399" y="333"/>
                    <a:pt x="481" y="333"/>
                  </a:cubicBezTo>
                  <a:close/>
                  <a:moveTo>
                    <a:pt x="481" y="1"/>
                  </a:moveTo>
                  <a:cubicBezTo>
                    <a:pt x="216" y="1"/>
                    <a:pt x="1" y="216"/>
                    <a:pt x="1" y="479"/>
                  </a:cubicBezTo>
                  <a:lnTo>
                    <a:pt x="1" y="495"/>
                  </a:lnTo>
                  <a:cubicBezTo>
                    <a:pt x="1" y="760"/>
                    <a:pt x="216" y="975"/>
                    <a:pt x="481" y="975"/>
                  </a:cubicBezTo>
                  <a:lnTo>
                    <a:pt x="497" y="975"/>
                  </a:lnTo>
                  <a:cubicBezTo>
                    <a:pt x="760" y="975"/>
                    <a:pt x="977" y="760"/>
                    <a:pt x="977" y="495"/>
                  </a:cubicBezTo>
                  <a:lnTo>
                    <a:pt x="977" y="479"/>
                  </a:lnTo>
                  <a:cubicBezTo>
                    <a:pt x="977" y="212"/>
                    <a:pt x="760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78"/>
            <p:cNvSpPr/>
            <p:nvPr/>
          </p:nvSpPr>
          <p:spPr>
            <a:xfrm>
              <a:off x="4222344" y="2076986"/>
              <a:ext cx="60046" cy="28065"/>
            </a:xfrm>
            <a:custGeom>
              <a:avLst/>
              <a:gdLst/>
              <a:ahLst/>
              <a:cxnLst/>
              <a:rect l="l" t="t" r="r" b="b"/>
              <a:pathLst>
                <a:path w="2086" h="975" extrusionOk="0">
                  <a:moveTo>
                    <a:pt x="1606" y="333"/>
                  </a:moveTo>
                  <a:cubicBezTo>
                    <a:pt x="1686" y="333"/>
                    <a:pt x="1753" y="397"/>
                    <a:pt x="1753" y="481"/>
                  </a:cubicBezTo>
                  <a:lnTo>
                    <a:pt x="1753" y="495"/>
                  </a:lnTo>
                  <a:cubicBezTo>
                    <a:pt x="1753" y="575"/>
                    <a:pt x="1689" y="642"/>
                    <a:pt x="1606" y="642"/>
                  </a:cubicBezTo>
                  <a:lnTo>
                    <a:pt x="481" y="642"/>
                  </a:lnTo>
                  <a:cubicBezTo>
                    <a:pt x="401" y="642"/>
                    <a:pt x="333" y="578"/>
                    <a:pt x="333" y="495"/>
                  </a:cubicBezTo>
                  <a:lnTo>
                    <a:pt x="333" y="481"/>
                  </a:lnTo>
                  <a:cubicBezTo>
                    <a:pt x="333" y="401"/>
                    <a:pt x="397" y="333"/>
                    <a:pt x="481" y="333"/>
                  </a:cubicBezTo>
                  <a:close/>
                  <a:moveTo>
                    <a:pt x="481" y="1"/>
                  </a:moveTo>
                  <a:cubicBezTo>
                    <a:pt x="216" y="1"/>
                    <a:pt x="1" y="216"/>
                    <a:pt x="1" y="479"/>
                  </a:cubicBezTo>
                  <a:lnTo>
                    <a:pt x="1" y="495"/>
                  </a:lnTo>
                  <a:cubicBezTo>
                    <a:pt x="1" y="760"/>
                    <a:pt x="216" y="975"/>
                    <a:pt x="481" y="975"/>
                  </a:cubicBezTo>
                  <a:lnTo>
                    <a:pt x="1606" y="975"/>
                  </a:lnTo>
                  <a:cubicBezTo>
                    <a:pt x="1871" y="975"/>
                    <a:pt x="2086" y="760"/>
                    <a:pt x="2086" y="495"/>
                  </a:cubicBezTo>
                  <a:lnTo>
                    <a:pt x="2086" y="479"/>
                  </a:lnTo>
                  <a:cubicBezTo>
                    <a:pt x="2086" y="212"/>
                    <a:pt x="1871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78"/>
            <p:cNvSpPr/>
            <p:nvPr/>
          </p:nvSpPr>
          <p:spPr>
            <a:xfrm>
              <a:off x="4041902" y="2060778"/>
              <a:ext cx="327487" cy="304373"/>
            </a:xfrm>
            <a:custGeom>
              <a:avLst/>
              <a:gdLst/>
              <a:ahLst/>
              <a:cxnLst/>
              <a:rect l="l" t="t" r="r" b="b"/>
              <a:pathLst>
                <a:path w="11377" h="10574" extrusionOk="0">
                  <a:moveTo>
                    <a:pt x="8485" y="335"/>
                  </a:moveTo>
                  <a:cubicBezTo>
                    <a:pt x="8677" y="335"/>
                    <a:pt x="8832" y="489"/>
                    <a:pt x="8832" y="681"/>
                  </a:cubicBezTo>
                  <a:lnTo>
                    <a:pt x="8832" y="1765"/>
                  </a:lnTo>
                  <a:lnTo>
                    <a:pt x="334" y="1765"/>
                  </a:lnTo>
                  <a:lnTo>
                    <a:pt x="334" y="681"/>
                  </a:lnTo>
                  <a:cubicBezTo>
                    <a:pt x="334" y="489"/>
                    <a:pt x="489" y="335"/>
                    <a:pt x="681" y="335"/>
                  </a:cubicBezTo>
                  <a:close/>
                  <a:moveTo>
                    <a:pt x="10024" y="6985"/>
                  </a:moveTo>
                  <a:cubicBezTo>
                    <a:pt x="10247" y="6985"/>
                    <a:pt x="10428" y="7167"/>
                    <a:pt x="10428" y="7389"/>
                  </a:cubicBezTo>
                  <a:lnTo>
                    <a:pt x="10428" y="7550"/>
                  </a:lnTo>
                  <a:lnTo>
                    <a:pt x="8192" y="7550"/>
                  </a:lnTo>
                  <a:lnTo>
                    <a:pt x="8192" y="7389"/>
                  </a:lnTo>
                  <a:cubicBezTo>
                    <a:pt x="8192" y="7167"/>
                    <a:pt x="8372" y="6985"/>
                    <a:pt x="8594" y="6985"/>
                  </a:cubicBezTo>
                  <a:close/>
                  <a:moveTo>
                    <a:pt x="10824" y="7883"/>
                  </a:moveTo>
                  <a:cubicBezTo>
                    <a:pt x="10945" y="7883"/>
                    <a:pt x="11043" y="7981"/>
                    <a:pt x="11043" y="8101"/>
                  </a:cubicBezTo>
                  <a:lnTo>
                    <a:pt x="11043" y="8437"/>
                  </a:lnTo>
                  <a:lnTo>
                    <a:pt x="7579" y="8437"/>
                  </a:lnTo>
                  <a:lnTo>
                    <a:pt x="7579" y="8101"/>
                  </a:lnTo>
                  <a:cubicBezTo>
                    <a:pt x="7579" y="7981"/>
                    <a:pt x="7677" y="7883"/>
                    <a:pt x="7797" y="7883"/>
                  </a:cubicBezTo>
                  <a:close/>
                  <a:moveTo>
                    <a:pt x="11043" y="8770"/>
                  </a:moveTo>
                  <a:lnTo>
                    <a:pt x="11043" y="9354"/>
                  </a:lnTo>
                  <a:lnTo>
                    <a:pt x="7579" y="9354"/>
                  </a:lnTo>
                  <a:lnTo>
                    <a:pt x="7579" y="8770"/>
                  </a:lnTo>
                  <a:close/>
                  <a:moveTo>
                    <a:pt x="11020" y="9687"/>
                  </a:moveTo>
                  <a:cubicBezTo>
                    <a:pt x="10940" y="10005"/>
                    <a:pt x="10652" y="10240"/>
                    <a:pt x="10309" y="10240"/>
                  </a:cubicBezTo>
                  <a:lnTo>
                    <a:pt x="8313" y="10240"/>
                  </a:lnTo>
                  <a:cubicBezTo>
                    <a:pt x="7970" y="10240"/>
                    <a:pt x="7682" y="10005"/>
                    <a:pt x="7602" y="9687"/>
                  </a:cubicBezTo>
                  <a:close/>
                  <a:moveTo>
                    <a:pt x="681" y="0"/>
                  </a:moveTo>
                  <a:cubicBezTo>
                    <a:pt x="304" y="0"/>
                    <a:pt x="0" y="306"/>
                    <a:pt x="0" y="681"/>
                  </a:cubicBezTo>
                  <a:lnTo>
                    <a:pt x="0" y="1931"/>
                  </a:lnTo>
                  <a:lnTo>
                    <a:pt x="0" y="2725"/>
                  </a:lnTo>
                  <a:cubicBezTo>
                    <a:pt x="0" y="2816"/>
                    <a:pt x="77" y="2890"/>
                    <a:pt x="167" y="2890"/>
                  </a:cubicBezTo>
                  <a:cubicBezTo>
                    <a:pt x="258" y="2890"/>
                    <a:pt x="334" y="2816"/>
                    <a:pt x="334" y="2725"/>
                  </a:cubicBezTo>
                  <a:lnTo>
                    <a:pt x="334" y="2098"/>
                  </a:lnTo>
                  <a:lnTo>
                    <a:pt x="8832" y="2098"/>
                  </a:lnTo>
                  <a:lnTo>
                    <a:pt x="8832" y="6653"/>
                  </a:lnTo>
                  <a:lnTo>
                    <a:pt x="8595" y="6653"/>
                  </a:lnTo>
                  <a:cubicBezTo>
                    <a:pt x="8190" y="6653"/>
                    <a:pt x="7861" y="6983"/>
                    <a:pt x="7861" y="7387"/>
                  </a:cubicBezTo>
                  <a:lnTo>
                    <a:pt x="7861" y="7550"/>
                  </a:lnTo>
                  <a:lnTo>
                    <a:pt x="7799" y="7550"/>
                  </a:lnTo>
                  <a:cubicBezTo>
                    <a:pt x="7494" y="7550"/>
                    <a:pt x="7248" y="7796"/>
                    <a:pt x="7248" y="8101"/>
                  </a:cubicBezTo>
                  <a:lnTo>
                    <a:pt x="7248" y="9507"/>
                  </a:lnTo>
                  <a:cubicBezTo>
                    <a:pt x="7248" y="10094"/>
                    <a:pt x="7725" y="10574"/>
                    <a:pt x="8315" y="10574"/>
                  </a:cubicBezTo>
                  <a:lnTo>
                    <a:pt x="10311" y="10574"/>
                  </a:lnTo>
                  <a:cubicBezTo>
                    <a:pt x="10897" y="10574"/>
                    <a:pt x="11377" y="10096"/>
                    <a:pt x="11377" y="9507"/>
                  </a:cubicBezTo>
                  <a:lnTo>
                    <a:pt x="11377" y="8101"/>
                  </a:lnTo>
                  <a:cubicBezTo>
                    <a:pt x="11375" y="7796"/>
                    <a:pt x="11130" y="7550"/>
                    <a:pt x="10824" y="7550"/>
                  </a:cubicBezTo>
                  <a:lnTo>
                    <a:pt x="10762" y="7550"/>
                  </a:lnTo>
                  <a:lnTo>
                    <a:pt x="10762" y="7387"/>
                  </a:lnTo>
                  <a:cubicBezTo>
                    <a:pt x="10762" y="6982"/>
                    <a:pt x="10431" y="6653"/>
                    <a:pt x="10028" y="6653"/>
                  </a:cubicBezTo>
                  <a:lnTo>
                    <a:pt x="9164" y="6653"/>
                  </a:lnTo>
                  <a:lnTo>
                    <a:pt x="9164" y="1931"/>
                  </a:lnTo>
                  <a:lnTo>
                    <a:pt x="9164" y="681"/>
                  </a:lnTo>
                  <a:cubicBezTo>
                    <a:pt x="9164" y="304"/>
                    <a:pt x="8860" y="0"/>
                    <a:pt x="8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9" name="Google Shape;6119;p78"/>
          <p:cNvGrpSpPr/>
          <p:nvPr/>
        </p:nvGrpSpPr>
        <p:grpSpPr>
          <a:xfrm>
            <a:off x="3311353" y="2133840"/>
            <a:ext cx="327458" cy="310648"/>
            <a:chOff x="3311353" y="2057640"/>
            <a:chExt cx="327458" cy="310648"/>
          </a:xfrm>
        </p:grpSpPr>
        <p:sp>
          <p:nvSpPr>
            <p:cNvPr id="6120" name="Google Shape;6120;p78"/>
            <p:cNvSpPr/>
            <p:nvPr/>
          </p:nvSpPr>
          <p:spPr>
            <a:xfrm>
              <a:off x="3316074" y="2133899"/>
              <a:ext cx="317815" cy="229532"/>
            </a:xfrm>
            <a:custGeom>
              <a:avLst/>
              <a:gdLst/>
              <a:ahLst/>
              <a:cxnLst/>
              <a:rect l="l" t="t" r="r" b="b"/>
              <a:pathLst>
                <a:path w="11041" h="7974" extrusionOk="0">
                  <a:moveTo>
                    <a:pt x="332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7641"/>
                  </a:lnTo>
                  <a:cubicBezTo>
                    <a:pt x="0" y="7826"/>
                    <a:pt x="149" y="7973"/>
                    <a:pt x="332" y="7973"/>
                  </a:cubicBezTo>
                  <a:lnTo>
                    <a:pt x="10709" y="7973"/>
                  </a:lnTo>
                  <a:cubicBezTo>
                    <a:pt x="10893" y="7973"/>
                    <a:pt x="11041" y="7826"/>
                    <a:pt x="11041" y="7641"/>
                  </a:cubicBezTo>
                  <a:lnTo>
                    <a:pt x="11041" y="334"/>
                  </a:lnTo>
                  <a:cubicBezTo>
                    <a:pt x="11041" y="149"/>
                    <a:pt x="10893" y="0"/>
                    <a:pt x="10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78"/>
            <p:cNvSpPr/>
            <p:nvPr/>
          </p:nvSpPr>
          <p:spPr>
            <a:xfrm>
              <a:off x="3316074" y="2133899"/>
              <a:ext cx="22280" cy="229532"/>
            </a:xfrm>
            <a:custGeom>
              <a:avLst/>
              <a:gdLst/>
              <a:ahLst/>
              <a:cxnLst/>
              <a:rect l="l" t="t" r="r" b="b"/>
              <a:pathLst>
                <a:path w="774" h="7974" extrusionOk="0">
                  <a:moveTo>
                    <a:pt x="332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7641"/>
                  </a:lnTo>
                  <a:cubicBezTo>
                    <a:pt x="0" y="7826"/>
                    <a:pt x="149" y="7973"/>
                    <a:pt x="332" y="7973"/>
                  </a:cubicBezTo>
                  <a:lnTo>
                    <a:pt x="773" y="7973"/>
                  </a:lnTo>
                  <a:cubicBezTo>
                    <a:pt x="588" y="7973"/>
                    <a:pt x="441" y="7826"/>
                    <a:pt x="441" y="7641"/>
                  </a:cubicBezTo>
                  <a:lnTo>
                    <a:pt x="441" y="334"/>
                  </a:lnTo>
                  <a:cubicBezTo>
                    <a:pt x="441" y="149"/>
                    <a:pt x="588" y="0"/>
                    <a:pt x="77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78"/>
            <p:cNvSpPr/>
            <p:nvPr/>
          </p:nvSpPr>
          <p:spPr>
            <a:xfrm>
              <a:off x="3338414" y="2156296"/>
              <a:ext cx="273141" cy="184771"/>
            </a:xfrm>
            <a:custGeom>
              <a:avLst/>
              <a:gdLst/>
              <a:ahLst/>
              <a:cxnLst/>
              <a:rect l="l" t="t" r="r" b="b"/>
              <a:pathLst>
                <a:path w="9489" h="6419" extrusionOk="0">
                  <a:moveTo>
                    <a:pt x="223" y="1"/>
                  </a:moveTo>
                  <a:cubicBezTo>
                    <a:pt x="102" y="1"/>
                    <a:pt x="1" y="100"/>
                    <a:pt x="1" y="223"/>
                  </a:cubicBezTo>
                  <a:lnTo>
                    <a:pt x="1" y="6196"/>
                  </a:lnTo>
                  <a:cubicBezTo>
                    <a:pt x="1" y="6321"/>
                    <a:pt x="102" y="6419"/>
                    <a:pt x="223" y="6419"/>
                  </a:cubicBezTo>
                  <a:lnTo>
                    <a:pt x="9266" y="6419"/>
                  </a:lnTo>
                  <a:cubicBezTo>
                    <a:pt x="9389" y="6419"/>
                    <a:pt x="9488" y="6319"/>
                    <a:pt x="9488" y="6196"/>
                  </a:cubicBezTo>
                  <a:lnTo>
                    <a:pt x="9488" y="223"/>
                  </a:lnTo>
                  <a:cubicBezTo>
                    <a:pt x="9488" y="100"/>
                    <a:pt x="9389" y="1"/>
                    <a:pt x="92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78"/>
            <p:cNvSpPr/>
            <p:nvPr/>
          </p:nvSpPr>
          <p:spPr>
            <a:xfrm>
              <a:off x="3476163" y="2244214"/>
              <a:ext cx="103885" cy="65659"/>
            </a:xfrm>
            <a:custGeom>
              <a:avLst/>
              <a:gdLst/>
              <a:ahLst/>
              <a:cxnLst/>
              <a:rect l="l" t="t" r="r" b="b"/>
              <a:pathLst>
                <a:path w="3609" h="2281" extrusionOk="0">
                  <a:moveTo>
                    <a:pt x="322" y="0"/>
                  </a:moveTo>
                  <a:lnTo>
                    <a:pt x="322" y="967"/>
                  </a:lnTo>
                  <a:cubicBezTo>
                    <a:pt x="322" y="1098"/>
                    <a:pt x="274" y="1225"/>
                    <a:pt x="185" y="1322"/>
                  </a:cubicBezTo>
                  <a:cubicBezTo>
                    <a:pt x="16" y="1507"/>
                    <a:pt x="0" y="1786"/>
                    <a:pt x="146" y="1989"/>
                  </a:cubicBezTo>
                  <a:lnTo>
                    <a:pt x="358" y="2280"/>
                  </a:lnTo>
                  <a:lnTo>
                    <a:pt x="3248" y="2280"/>
                  </a:lnTo>
                  <a:lnTo>
                    <a:pt x="3461" y="1989"/>
                  </a:lnTo>
                  <a:cubicBezTo>
                    <a:pt x="3608" y="1785"/>
                    <a:pt x="3592" y="1507"/>
                    <a:pt x="3424" y="1322"/>
                  </a:cubicBezTo>
                  <a:cubicBezTo>
                    <a:pt x="3335" y="1225"/>
                    <a:pt x="3287" y="1098"/>
                    <a:pt x="3287" y="967"/>
                  </a:cubicBezTo>
                  <a:lnTo>
                    <a:pt x="3287" y="0"/>
                  </a:ln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78"/>
            <p:cNvSpPr/>
            <p:nvPr/>
          </p:nvSpPr>
          <p:spPr>
            <a:xfrm>
              <a:off x="3476106" y="2244214"/>
              <a:ext cx="21934" cy="65659"/>
            </a:xfrm>
            <a:custGeom>
              <a:avLst/>
              <a:gdLst/>
              <a:ahLst/>
              <a:cxnLst/>
              <a:rect l="l" t="t" r="r" b="b"/>
              <a:pathLst>
                <a:path w="762" h="2281" extrusionOk="0">
                  <a:moveTo>
                    <a:pt x="322" y="0"/>
                  </a:moveTo>
                  <a:lnTo>
                    <a:pt x="322" y="967"/>
                  </a:lnTo>
                  <a:cubicBezTo>
                    <a:pt x="322" y="1098"/>
                    <a:pt x="273" y="1225"/>
                    <a:pt x="184" y="1322"/>
                  </a:cubicBezTo>
                  <a:cubicBezTo>
                    <a:pt x="15" y="1507"/>
                    <a:pt x="1" y="1786"/>
                    <a:pt x="146" y="1989"/>
                  </a:cubicBezTo>
                  <a:lnTo>
                    <a:pt x="358" y="2280"/>
                  </a:lnTo>
                  <a:lnTo>
                    <a:pt x="761" y="2280"/>
                  </a:lnTo>
                  <a:lnTo>
                    <a:pt x="552" y="1989"/>
                  </a:lnTo>
                  <a:cubicBezTo>
                    <a:pt x="404" y="1785"/>
                    <a:pt x="420" y="1507"/>
                    <a:pt x="589" y="1322"/>
                  </a:cubicBezTo>
                  <a:cubicBezTo>
                    <a:pt x="678" y="1225"/>
                    <a:pt x="726" y="1098"/>
                    <a:pt x="726" y="96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78"/>
            <p:cNvSpPr/>
            <p:nvPr/>
          </p:nvSpPr>
          <p:spPr>
            <a:xfrm>
              <a:off x="3495912" y="2282934"/>
              <a:ext cx="64853" cy="50921"/>
            </a:xfrm>
            <a:custGeom>
              <a:avLst/>
              <a:gdLst/>
              <a:ahLst/>
              <a:cxnLst/>
              <a:rect l="l" t="t" r="r" b="b"/>
              <a:pathLst>
                <a:path w="2253" h="1769" extrusionOk="0">
                  <a:moveTo>
                    <a:pt x="587" y="1"/>
                  </a:moveTo>
                  <a:lnTo>
                    <a:pt x="587" y="448"/>
                  </a:lnTo>
                  <a:cubicBezTo>
                    <a:pt x="587" y="518"/>
                    <a:pt x="544" y="578"/>
                    <a:pt x="480" y="601"/>
                  </a:cubicBezTo>
                  <a:lnTo>
                    <a:pt x="0" y="783"/>
                  </a:lnTo>
                  <a:lnTo>
                    <a:pt x="1127" y="1769"/>
                  </a:lnTo>
                  <a:lnTo>
                    <a:pt x="2252" y="783"/>
                  </a:lnTo>
                  <a:lnTo>
                    <a:pt x="1772" y="601"/>
                  </a:lnTo>
                  <a:cubicBezTo>
                    <a:pt x="1708" y="578"/>
                    <a:pt x="1668" y="516"/>
                    <a:pt x="1668" y="448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78"/>
            <p:cNvSpPr/>
            <p:nvPr/>
          </p:nvSpPr>
          <p:spPr>
            <a:xfrm>
              <a:off x="3495912" y="2282934"/>
              <a:ext cx="48013" cy="28526"/>
            </a:xfrm>
            <a:custGeom>
              <a:avLst/>
              <a:gdLst/>
              <a:ahLst/>
              <a:cxnLst/>
              <a:rect l="l" t="t" r="r" b="b"/>
              <a:pathLst>
                <a:path w="1668" h="991" extrusionOk="0">
                  <a:moveTo>
                    <a:pt x="587" y="1"/>
                  </a:moveTo>
                  <a:lnTo>
                    <a:pt x="587" y="448"/>
                  </a:lnTo>
                  <a:cubicBezTo>
                    <a:pt x="587" y="518"/>
                    <a:pt x="544" y="578"/>
                    <a:pt x="480" y="601"/>
                  </a:cubicBezTo>
                  <a:lnTo>
                    <a:pt x="0" y="781"/>
                  </a:lnTo>
                  <a:lnTo>
                    <a:pt x="239" y="990"/>
                  </a:lnTo>
                  <a:lnTo>
                    <a:pt x="774" y="752"/>
                  </a:lnTo>
                  <a:cubicBezTo>
                    <a:pt x="838" y="729"/>
                    <a:pt x="880" y="669"/>
                    <a:pt x="880" y="599"/>
                  </a:cubicBezTo>
                  <a:lnTo>
                    <a:pt x="880" y="464"/>
                  </a:lnTo>
                  <a:cubicBezTo>
                    <a:pt x="962" y="485"/>
                    <a:pt x="1045" y="496"/>
                    <a:pt x="1128" y="496"/>
                  </a:cubicBezTo>
                  <a:cubicBezTo>
                    <a:pt x="1307" y="496"/>
                    <a:pt x="1485" y="448"/>
                    <a:pt x="1643" y="351"/>
                  </a:cubicBezTo>
                  <a:lnTo>
                    <a:pt x="1668" y="335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78"/>
            <p:cNvSpPr/>
            <p:nvPr/>
          </p:nvSpPr>
          <p:spPr>
            <a:xfrm>
              <a:off x="3501439" y="2225272"/>
              <a:ext cx="53742" cy="64018"/>
            </a:xfrm>
            <a:custGeom>
              <a:avLst/>
              <a:gdLst/>
              <a:ahLst/>
              <a:cxnLst/>
              <a:rect l="l" t="t" r="r" b="b"/>
              <a:pathLst>
                <a:path w="1867" h="2224" extrusionOk="0">
                  <a:moveTo>
                    <a:pt x="448" y="0"/>
                  </a:moveTo>
                  <a:cubicBezTo>
                    <a:pt x="199" y="0"/>
                    <a:pt x="0" y="201"/>
                    <a:pt x="0" y="450"/>
                  </a:cubicBezTo>
                  <a:lnTo>
                    <a:pt x="0" y="1396"/>
                  </a:lnTo>
                  <a:cubicBezTo>
                    <a:pt x="0" y="1659"/>
                    <a:pt x="137" y="1904"/>
                    <a:pt x="361" y="2043"/>
                  </a:cubicBezTo>
                  <a:lnTo>
                    <a:pt x="418" y="2076"/>
                  </a:lnTo>
                  <a:cubicBezTo>
                    <a:pt x="575" y="2174"/>
                    <a:pt x="754" y="2223"/>
                    <a:pt x="933" y="2223"/>
                  </a:cubicBezTo>
                  <a:cubicBezTo>
                    <a:pt x="1111" y="2223"/>
                    <a:pt x="1290" y="2174"/>
                    <a:pt x="1447" y="2076"/>
                  </a:cubicBezTo>
                  <a:lnTo>
                    <a:pt x="1504" y="2043"/>
                  </a:lnTo>
                  <a:cubicBezTo>
                    <a:pt x="1728" y="1904"/>
                    <a:pt x="1867" y="1660"/>
                    <a:pt x="1867" y="1396"/>
                  </a:cubicBezTo>
                  <a:lnTo>
                    <a:pt x="1867" y="450"/>
                  </a:lnTo>
                  <a:cubicBezTo>
                    <a:pt x="1867" y="201"/>
                    <a:pt x="1666" y="0"/>
                    <a:pt x="1415" y="0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78"/>
            <p:cNvSpPr/>
            <p:nvPr/>
          </p:nvSpPr>
          <p:spPr>
            <a:xfrm>
              <a:off x="3501497" y="2225214"/>
              <a:ext cx="31174" cy="63960"/>
            </a:xfrm>
            <a:custGeom>
              <a:avLst/>
              <a:gdLst/>
              <a:ahLst/>
              <a:cxnLst/>
              <a:rect l="l" t="t" r="r" b="b"/>
              <a:pathLst>
                <a:path w="1083" h="2222" extrusionOk="0">
                  <a:moveTo>
                    <a:pt x="448" y="1"/>
                  </a:moveTo>
                  <a:cubicBezTo>
                    <a:pt x="199" y="1"/>
                    <a:pt x="0" y="202"/>
                    <a:pt x="0" y="450"/>
                  </a:cubicBezTo>
                  <a:lnTo>
                    <a:pt x="0" y="1396"/>
                  </a:lnTo>
                  <a:cubicBezTo>
                    <a:pt x="0" y="1661"/>
                    <a:pt x="137" y="1904"/>
                    <a:pt x="363" y="2043"/>
                  </a:cubicBezTo>
                  <a:lnTo>
                    <a:pt x="418" y="2077"/>
                  </a:lnTo>
                  <a:cubicBezTo>
                    <a:pt x="575" y="2173"/>
                    <a:pt x="752" y="2222"/>
                    <a:pt x="930" y="2222"/>
                  </a:cubicBezTo>
                  <a:cubicBezTo>
                    <a:pt x="981" y="2222"/>
                    <a:pt x="1032" y="2218"/>
                    <a:pt x="1083" y="2210"/>
                  </a:cubicBezTo>
                  <a:cubicBezTo>
                    <a:pt x="955" y="2194"/>
                    <a:pt x="828" y="2149"/>
                    <a:pt x="715" y="2078"/>
                  </a:cubicBezTo>
                  <a:lnTo>
                    <a:pt x="660" y="2045"/>
                  </a:lnTo>
                  <a:cubicBezTo>
                    <a:pt x="436" y="1908"/>
                    <a:pt x="297" y="1661"/>
                    <a:pt x="297" y="1396"/>
                  </a:cubicBezTo>
                  <a:lnTo>
                    <a:pt x="297" y="450"/>
                  </a:lnTo>
                  <a:cubicBezTo>
                    <a:pt x="297" y="202"/>
                    <a:pt x="498" y="1"/>
                    <a:pt x="747" y="1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78"/>
            <p:cNvSpPr/>
            <p:nvPr/>
          </p:nvSpPr>
          <p:spPr>
            <a:xfrm>
              <a:off x="3465627" y="2305446"/>
              <a:ext cx="125474" cy="35693"/>
            </a:xfrm>
            <a:custGeom>
              <a:avLst/>
              <a:gdLst/>
              <a:ahLst/>
              <a:cxnLst/>
              <a:rect l="l" t="t" r="r" b="b"/>
              <a:pathLst>
                <a:path w="4359" h="1240" extrusionOk="0">
                  <a:moveTo>
                    <a:pt x="1052" y="1"/>
                  </a:moveTo>
                  <a:lnTo>
                    <a:pt x="670" y="144"/>
                  </a:lnTo>
                  <a:cubicBezTo>
                    <a:pt x="357" y="262"/>
                    <a:pt x="128" y="536"/>
                    <a:pt x="68" y="866"/>
                  </a:cubicBezTo>
                  <a:lnTo>
                    <a:pt x="0" y="1239"/>
                  </a:lnTo>
                  <a:lnTo>
                    <a:pt x="4358" y="1239"/>
                  </a:lnTo>
                  <a:lnTo>
                    <a:pt x="4289" y="866"/>
                  </a:lnTo>
                  <a:cubicBezTo>
                    <a:pt x="4229" y="537"/>
                    <a:pt x="4001" y="262"/>
                    <a:pt x="3686" y="144"/>
                  </a:cubicBezTo>
                  <a:lnTo>
                    <a:pt x="3306" y="1"/>
                  </a:lnTo>
                  <a:lnTo>
                    <a:pt x="3039" y="180"/>
                  </a:lnTo>
                  <a:cubicBezTo>
                    <a:pt x="2779" y="355"/>
                    <a:pt x="2479" y="443"/>
                    <a:pt x="2179" y="443"/>
                  </a:cubicBezTo>
                  <a:cubicBezTo>
                    <a:pt x="1879" y="443"/>
                    <a:pt x="1579" y="355"/>
                    <a:pt x="1319" y="180"/>
                  </a:cubicBezTo>
                  <a:lnTo>
                    <a:pt x="10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78"/>
            <p:cNvSpPr/>
            <p:nvPr/>
          </p:nvSpPr>
          <p:spPr>
            <a:xfrm>
              <a:off x="3465627" y="2305446"/>
              <a:ext cx="38917" cy="35693"/>
            </a:xfrm>
            <a:custGeom>
              <a:avLst/>
              <a:gdLst/>
              <a:ahLst/>
              <a:cxnLst/>
              <a:rect l="l" t="t" r="r" b="b"/>
              <a:pathLst>
                <a:path w="1352" h="1240" extrusionOk="0">
                  <a:moveTo>
                    <a:pt x="1052" y="1"/>
                  </a:moveTo>
                  <a:lnTo>
                    <a:pt x="670" y="144"/>
                  </a:lnTo>
                  <a:cubicBezTo>
                    <a:pt x="357" y="262"/>
                    <a:pt x="128" y="536"/>
                    <a:pt x="68" y="866"/>
                  </a:cubicBezTo>
                  <a:lnTo>
                    <a:pt x="0" y="1239"/>
                  </a:lnTo>
                  <a:lnTo>
                    <a:pt x="1052" y="1239"/>
                  </a:lnTo>
                  <a:lnTo>
                    <a:pt x="983" y="864"/>
                  </a:lnTo>
                  <a:cubicBezTo>
                    <a:pt x="955" y="708"/>
                    <a:pt x="898" y="562"/>
                    <a:pt x="812" y="436"/>
                  </a:cubicBezTo>
                  <a:cubicBezTo>
                    <a:pt x="876" y="392"/>
                    <a:pt x="948" y="352"/>
                    <a:pt x="1024" y="324"/>
                  </a:cubicBezTo>
                  <a:lnTo>
                    <a:pt x="1351" y="200"/>
                  </a:lnTo>
                  <a:cubicBezTo>
                    <a:pt x="1339" y="192"/>
                    <a:pt x="1330" y="187"/>
                    <a:pt x="1319" y="180"/>
                  </a:cubicBezTo>
                  <a:lnTo>
                    <a:pt x="1052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78"/>
            <p:cNvSpPr/>
            <p:nvPr/>
          </p:nvSpPr>
          <p:spPr>
            <a:xfrm>
              <a:off x="3485433" y="2197578"/>
              <a:ext cx="85290" cy="46660"/>
            </a:xfrm>
            <a:custGeom>
              <a:avLst/>
              <a:gdLst/>
              <a:ahLst/>
              <a:cxnLst/>
              <a:rect l="l" t="t" r="r" b="b"/>
              <a:pathLst>
                <a:path w="2963" h="1621" extrusionOk="0">
                  <a:moveTo>
                    <a:pt x="1296" y="1"/>
                  </a:moveTo>
                  <a:cubicBezTo>
                    <a:pt x="578" y="1"/>
                    <a:pt x="0" y="581"/>
                    <a:pt x="0" y="1298"/>
                  </a:cubicBezTo>
                  <a:lnTo>
                    <a:pt x="0" y="1620"/>
                  </a:lnTo>
                  <a:lnTo>
                    <a:pt x="1248" y="1620"/>
                  </a:lnTo>
                  <a:cubicBezTo>
                    <a:pt x="1449" y="1620"/>
                    <a:pt x="1633" y="1513"/>
                    <a:pt x="1731" y="1341"/>
                  </a:cubicBezTo>
                  <a:cubicBezTo>
                    <a:pt x="1747" y="1312"/>
                    <a:pt x="1777" y="1297"/>
                    <a:pt x="1806" y="1297"/>
                  </a:cubicBezTo>
                  <a:cubicBezTo>
                    <a:pt x="1836" y="1297"/>
                    <a:pt x="1865" y="1312"/>
                    <a:pt x="1882" y="1341"/>
                  </a:cubicBezTo>
                  <a:cubicBezTo>
                    <a:pt x="1982" y="1513"/>
                    <a:pt x="2167" y="1620"/>
                    <a:pt x="2364" y="1620"/>
                  </a:cubicBezTo>
                  <a:lnTo>
                    <a:pt x="2963" y="1620"/>
                  </a:lnTo>
                  <a:lnTo>
                    <a:pt x="2963" y="1298"/>
                  </a:lnTo>
                  <a:cubicBezTo>
                    <a:pt x="2963" y="580"/>
                    <a:pt x="2382" y="1"/>
                    <a:pt x="1667" y="1"/>
                  </a:cubicBezTo>
                  <a:lnTo>
                    <a:pt x="1299" y="1"/>
                  </a:lnTo>
                  <a:cubicBezTo>
                    <a:pt x="1298" y="1"/>
                    <a:pt x="1297" y="1"/>
                    <a:pt x="1296" y="1"/>
                  </a:cubicBez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78"/>
            <p:cNvSpPr/>
            <p:nvPr/>
          </p:nvSpPr>
          <p:spPr>
            <a:xfrm>
              <a:off x="3485433" y="2197578"/>
              <a:ext cx="48560" cy="46660"/>
            </a:xfrm>
            <a:custGeom>
              <a:avLst/>
              <a:gdLst/>
              <a:ahLst/>
              <a:cxnLst/>
              <a:rect l="l" t="t" r="r" b="b"/>
              <a:pathLst>
                <a:path w="1687" h="1621" extrusionOk="0">
                  <a:moveTo>
                    <a:pt x="1298" y="1"/>
                  </a:moveTo>
                  <a:cubicBezTo>
                    <a:pt x="579" y="1"/>
                    <a:pt x="0" y="582"/>
                    <a:pt x="0" y="1298"/>
                  </a:cubicBezTo>
                  <a:lnTo>
                    <a:pt x="0" y="1620"/>
                  </a:lnTo>
                  <a:lnTo>
                    <a:pt x="411" y="1620"/>
                  </a:lnTo>
                  <a:lnTo>
                    <a:pt x="411" y="1298"/>
                  </a:lnTo>
                  <a:cubicBezTo>
                    <a:pt x="411" y="587"/>
                    <a:pt x="979" y="12"/>
                    <a:pt x="1687" y="1"/>
                  </a:cubicBezTo>
                  <a:close/>
                </a:path>
              </a:pathLst>
            </a:custGeom>
            <a:solidFill>
              <a:srgbClr val="9F6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78"/>
            <p:cNvSpPr/>
            <p:nvPr/>
          </p:nvSpPr>
          <p:spPr>
            <a:xfrm>
              <a:off x="3406122" y="2278990"/>
              <a:ext cx="31117" cy="38802"/>
            </a:xfrm>
            <a:custGeom>
              <a:avLst/>
              <a:gdLst/>
              <a:ahLst/>
              <a:cxnLst/>
              <a:rect l="l" t="t" r="r" b="b"/>
              <a:pathLst>
                <a:path w="1081" h="1348" extrusionOk="0">
                  <a:moveTo>
                    <a:pt x="0" y="1"/>
                  </a:moveTo>
                  <a:lnTo>
                    <a:pt x="0" y="1215"/>
                  </a:lnTo>
                  <a:lnTo>
                    <a:pt x="541" y="1348"/>
                  </a:lnTo>
                  <a:lnTo>
                    <a:pt x="1081" y="1215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78"/>
            <p:cNvSpPr/>
            <p:nvPr/>
          </p:nvSpPr>
          <p:spPr>
            <a:xfrm>
              <a:off x="3406122" y="2278990"/>
              <a:ext cx="31117" cy="31663"/>
            </a:xfrm>
            <a:custGeom>
              <a:avLst/>
              <a:gdLst/>
              <a:ahLst/>
              <a:cxnLst/>
              <a:rect l="l" t="t" r="r" b="b"/>
              <a:pathLst>
                <a:path w="1081" h="1100" extrusionOk="0">
                  <a:moveTo>
                    <a:pt x="0" y="1"/>
                  </a:moveTo>
                  <a:lnTo>
                    <a:pt x="0" y="1099"/>
                  </a:lnTo>
                  <a:lnTo>
                    <a:pt x="345" y="1099"/>
                  </a:lnTo>
                  <a:lnTo>
                    <a:pt x="345" y="543"/>
                  </a:lnTo>
                  <a:cubicBezTo>
                    <a:pt x="411" y="554"/>
                    <a:pt x="478" y="559"/>
                    <a:pt x="545" y="559"/>
                  </a:cubicBezTo>
                  <a:cubicBezTo>
                    <a:pt x="728" y="559"/>
                    <a:pt x="910" y="518"/>
                    <a:pt x="1081" y="434"/>
                  </a:cubicBezTo>
                  <a:lnTo>
                    <a:pt x="1081" y="1"/>
                  </a:ln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78"/>
            <p:cNvSpPr/>
            <p:nvPr/>
          </p:nvSpPr>
          <p:spPr>
            <a:xfrm>
              <a:off x="3388303" y="2218881"/>
              <a:ext cx="66839" cy="68422"/>
            </a:xfrm>
            <a:custGeom>
              <a:avLst/>
              <a:gdLst/>
              <a:ahLst/>
              <a:cxnLst/>
              <a:rect l="l" t="t" r="r" b="b"/>
              <a:pathLst>
                <a:path w="2322" h="2377" extrusionOk="0">
                  <a:moveTo>
                    <a:pt x="561" y="0"/>
                  </a:moveTo>
                  <a:cubicBezTo>
                    <a:pt x="253" y="0"/>
                    <a:pt x="1" y="251"/>
                    <a:pt x="1" y="560"/>
                  </a:cubicBezTo>
                  <a:lnTo>
                    <a:pt x="1" y="1507"/>
                  </a:lnTo>
                  <a:cubicBezTo>
                    <a:pt x="1" y="1735"/>
                    <a:pt x="120" y="1946"/>
                    <a:pt x="312" y="2067"/>
                  </a:cubicBezTo>
                  <a:lnTo>
                    <a:pt x="520" y="2195"/>
                  </a:lnTo>
                  <a:cubicBezTo>
                    <a:pt x="716" y="2316"/>
                    <a:pt x="939" y="2377"/>
                    <a:pt x="1161" y="2377"/>
                  </a:cubicBezTo>
                  <a:cubicBezTo>
                    <a:pt x="1384" y="2377"/>
                    <a:pt x="1607" y="2316"/>
                    <a:pt x="1803" y="2195"/>
                  </a:cubicBezTo>
                  <a:lnTo>
                    <a:pt x="2011" y="2067"/>
                  </a:lnTo>
                  <a:cubicBezTo>
                    <a:pt x="2203" y="1946"/>
                    <a:pt x="2322" y="1737"/>
                    <a:pt x="2322" y="1507"/>
                  </a:cubicBezTo>
                  <a:lnTo>
                    <a:pt x="2322" y="560"/>
                  </a:lnTo>
                  <a:cubicBezTo>
                    <a:pt x="2322" y="249"/>
                    <a:pt x="2070" y="0"/>
                    <a:pt x="1766" y="0"/>
                  </a:cubicBezTo>
                  <a:close/>
                </a:path>
              </a:pathLst>
            </a:custGeom>
            <a:solidFill>
              <a:srgbClr val="FF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78"/>
            <p:cNvSpPr/>
            <p:nvPr/>
          </p:nvSpPr>
          <p:spPr>
            <a:xfrm>
              <a:off x="3388216" y="2218823"/>
              <a:ext cx="38399" cy="68480"/>
            </a:xfrm>
            <a:custGeom>
              <a:avLst/>
              <a:gdLst/>
              <a:ahLst/>
              <a:cxnLst/>
              <a:rect l="l" t="t" r="r" b="b"/>
              <a:pathLst>
                <a:path w="1334" h="2379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lnTo>
                    <a:pt x="0" y="1506"/>
                  </a:lnTo>
                  <a:cubicBezTo>
                    <a:pt x="0" y="1735"/>
                    <a:pt x="117" y="1947"/>
                    <a:pt x="311" y="2066"/>
                  </a:cubicBezTo>
                  <a:lnTo>
                    <a:pt x="517" y="2196"/>
                  </a:lnTo>
                  <a:cubicBezTo>
                    <a:pt x="715" y="2317"/>
                    <a:pt x="938" y="2378"/>
                    <a:pt x="1162" y="2378"/>
                  </a:cubicBezTo>
                  <a:cubicBezTo>
                    <a:pt x="1219" y="2378"/>
                    <a:pt x="1276" y="2374"/>
                    <a:pt x="1333" y="2366"/>
                  </a:cubicBezTo>
                  <a:cubicBezTo>
                    <a:pt x="1170" y="2343"/>
                    <a:pt x="1010" y="2286"/>
                    <a:pt x="862" y="2196"/>
                  </a:cubicBezTo>
                  <a:lnTo>
                    <a:pt x="656" y="2066"/>
                  </a:lnTo>
                  <a:cubicBezTo>
                    <a:pt x="462" y="1947"/>
                    <a:pt x="345" y="1735"/>
                    <a:pt x="345" y="1506"/>
                  </a:cubicBezTo>
                  <a:lnTo>
                    <a:pt x="345" y="560"/>
                  </a:lnTo>
                  <a:cubicBezTo>
                    <a:pt x="345" y="251"/>
                    <a:pt x="596" y="1"/>
                    <a:pt x="905" y="1"/>
                  </a:cubicBezTo>
                  <a:close/>
                </a:path>
              </a:pathLst>
            </a:custGeom>
            <a:solidFill>
              <a:srgbClr val="F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78"/>
            <p:cNvSpPr/>
            <p:nvPr/>
          </p:nvSpPr>
          <p:spPr>
            <a:xfrm>
              <a:off x="3358882" y="2299112"/>
              <a:ext cx="125531" cy="42026"/>
            </a:xfrm>
            <a:custGeom>
              <a:avLst/>
              <a:gdLst/>
              <a:ahLst/>
              <a:cxnLst/>
              <a:rect l="l" t="t" r="r" b="b"/>
              <a:pathLst>
                <a:path w="4361" h="1460" extrusionOk="0">
                  <a:moveTo>
                    <a:pt x="1641" y="0"/>
                  </a:moveTo>
                  <a:lnTo>
                    <a:pt x="673" y="364"/>
                  </a:lnTo>
                  <a:cubicBezTo>
                    <a:pt x="360" y="482"/>
                    <a:pt x="130" y="756"/>
                    <a:pt x="70" y="1086"/>
                  </a:cubicBezTo>
                  <a:lnTo>
                    <a:pt x="1" y="1459"/>
                  </a:lnTo>
                  <a:lnTo>
                    <a:pt x="4361" y="1459"/>
                  </a:lnTo>
                  <a:lnTo>
                    <a:pt x="4291" y="1086"/>
                  </a:lnTo>
                  <a:cubicBezTo>
                    <a:pt x="4231" y="757"/>
                    <a:pt x="4003" y="484"/>
                    <a:pt x="3689" y="364"/>
                  </a:cubicBezTo>
                  <a:lnTo>
                    <a:pt x="2722" y="0"/>
                  </a:lnTo>
                  <a:lnTo>
                    <a:pt x="2548" y="180"/>
                  </a:lnTo>
                  <a:cubicBezTo>
                    <a:pt x="2448" y="283"/>
                    <a:pt x="2315" y="334"/>
                    <a:pt x="2182" y="334"/>
                  </a:cubicBezTo>
                  <a:cubicBezTo>
                    <a:pt x="2049" y="334"/>
                    <a:pt x="1916" y="283"/>
                    <a:pt x="1815" y="180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78"/>
            <p:cNvSpPr/>
            <p:nvPr/>
          </p:nvSpPr>
          <p:spPr>
            <a:xfrm>
              <a:off x="3358824" y="2298940"/>
              <a:ext cx="54778" cy="42084"/>
            </a:xfrm>
            <a:custGeom>
              <a:avLst/>
              <a:gdLst/>
              <a:ahLst/>
              <a:cxnLst/>
              <a:rect l="l" t="t" r="r" b="b"/>
              <a:pathLst>
                <a:path w="1903" h="1462" extrusionOk="0">
                  <a:moveTo>
                    <a:pt x="1641" y="1"/>
                  </a:moveTo>
                  <a:lnTo>
                    <a:pt x="673" y="365"/>
                  </a:lnTo>
                  <a:cubicBezTo>
                    <a:pt x="358" y="484"/>
                    <a:pt x="131" y="756"/>
                    <a:pt x="70" y="1089"/>
                  </a:cubicBezTo>
                  <a:lnTo>
                    <a:pt x="1" y="1462"/>
                  </a:lnTo>
                  <a:lnTo>
                    <a:pt x="385" y="1462"/>
                  </a:lnTo>
                  <a:lnTo>
                    <a:pt x="415" y="1312"/>
                  </a:lnTo>
                  <a:cubicBezTo>
                    <a:pt x="474" y="984"/>
                    <a:pt x="703" y="710"/>
                    <a:pt x="1018" y="589"/>
                  </a:cubicBezTo>
                  <a:lnTo>
                    <a:pt x="1903" y="255"/>
                  </a:lnTo>
                  <a:cubicBezTo>
                    <a:pt x="1872" y="234"/>
                    <a:pt x="1841" y="211"/>
                    <a:pt x="1814" y="180"/>
                  </a:cubicBezTo>
                  <a:lnTo>
                    <a:pt x="1641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78"/>
            <p:cNvSpPr/>
            <p:nvPr/>
          </p:nvSpPr>
          <p:spPr>
            <a:xfrm>
              <a:off x="3376385" y="2197578"/>
              <a:ext cx="86700" cy="41594"/>
            </a:xfrm>
            <a:custGeom>
              <a:avLst/>
              <a:gdLst/>
              <a:ahLst/>
              <a:cxnLst/>
              <a:rect l="l" t="t" r="r" b="b"/>
              <a:pathLst>
                <a:path w="3012" h="1445" extrusionOk="0">
                  <a:moveTo>
                    <a:pt x="898" y="1"/>
                  </a:moveTo>
                  <a:cubicBezTo>
                    <a:pt x="393" y="1"/>
                    <a:pt x="1" y="436"/>
                    <a:pt x="52" y="939"/>
                  </a:cubicBezTo>
                  <a:lnTo>
                    <a:pt x="88" y="1288"/>
                  </a:lnTo>
                  <a:cubicBezTo>
                    <a:pt x="97" y="1377"/>
                    <a:pt x="171" y="1444"/>
                    <a:pt x="262" y="1444"/>
                  </a:cubicBezTo>
                  <a:lnTo>
                    <a:pt x="1403" y="1444"/>
                  </a:lnTo>
                  <a:cubicBezTo>
                    <a:pt x="1725" y="1444"/>
                    <a:pt x="2036" y="1325"/>
                    <a:pt x="2274" y="1110"/>
                  </a:cubicBezTo>
                  <a:cubicBezTo>
                    <a:pt x="2291" y="1095"/>
                    <a:pt x="2311" y="1088"/>
                    <a:pt x="2331" y="1088"/>
                  </a:cubicBezTo>
                  <a:cubicBezTo>
                    <a:pt x="2375" y="1088"/>
                    <a:pt x="2418" y="1122"/>
                    <a:pt x="2418" y="1174"/>
                  </a:cubicBezTo>
                  <a:cubicBezTo>
                    <a:pt x="2418" y="1323"/>
                    <a:pt x="2540" y="1444"/>
                    <a:pt x="2688" y="1444"/>
                  </a:cubicBezTo>
                  <a:lnTo>
                    <a:pt x="2736" y="1444"/>
                  </a:lnTo>
                  <a:lnTo>
                    <a:pt x="2862" y="1288"/>
                  </a:lnTo>
                  <a:cubicBezTo>
                    <a:pt x="2972" y="1146"/>
                    <a:pt x="3011" y="961"/>
                    <a:pt x="2963" y="788"/>
                  </a:cubicBezTo>
                  <a:lnTo>
                    <a:pt x="2946" y="721"/>
                  </a:lnTo>
                  <a:cubicBezTo>
                    <a:pt x="2902" y="564"/>
                    <a:pt x="2761" y="456"/>
                    <a:pt x="2599" y="456"/>
                  </a:cubicBezTo>
                  <a:cubicBezTo>
                    <a:pt x="2598" y="456"/>
                    <a:pt x="2597" y="456"/>
                    <a:pt x="2595" y="456"/>
                  </a:cubicBezTo>
                  <a:cubicBezTo>
                    <a:pt x="2549" y="456"/>
                    <a:pt x="2507" y="428"/>
                    <a:pt x="2489" y="383"/>
                  </a:cubicBezTo>
                  <a:cubicBezTo>
                    <a:pt x="2400" y="152"/>
                    <a:pt x="2180" y="1"/>
                    <a:pt x="1933" y="1"/>
                  </a:cubicBezTo>
                  <a:close/>
                </a:path>
              </a:pathLst>
            </a:custGeom>
            <a:solidFill>
              <a:srgbClr val="B57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78"/>
            <p:cNvSpPr/>
            <p:nvPr/>
          </p:nvSpPr>
          <p:spPr>
            <a:xfrm>
              <a:off x="3376385" y="2197549"/>
              <a:ext cx="35780" cy="41566"/>
            </a:xfrm>
            <a:custGeom>
              <a:avLst/>
              <a:gdLst/>
              <a:ahLst/>
              <a:cxnLst/>
              <a:rect l="l" t="t" r="r" b="b"/>
              <a:pathLst>
                <a:path w="1243" h="1444" extrusionOk="0">
                  <a:moveTo>
                    <a:pt x="898" y="0"/>
                  </a:moveTo>
                  <a:cubicBezTo>
                    <a:pt x="393" y="0"/>
                    <a:pt x="1" y="437"/>
                    <a:pt x="52" y="937"/>
                  </a:cubicBezTo>
                  <a:lnTo>
                    <a:pt x="88" y="1287"/>
                  </a:lnTo>
                  <a:cubicBezTo>
                    <a:pt x="97" y="1376"/>
                    <a:pt x="171" y="1443"/>
                    <a:pt x="262" y="1443"/>
                  </a:cubicBezTo>
                  <a:lnTo>
                    <a:pt x="600" y="1443"/>
                  </a:lnTo>
                  <a:cubicBezTo>
                    <a:pt x="512" y="1442"/>
                    <a:pt x="439" y="1375"/>
                    <a:pt x="431" y="1287"/>
                  </a:cubicBezTo>
                  <a:lnTo>
                    <a:pt x="395" y="937"/>
                  </a:lnTo>
                  <a:cubicBezTo>
                    <a:pt x="345" y="436"/>
                    <a:pt x="738" y="0"/>
                    <a:pt x="1243" y="0"/>
                  </a:cubicBezTo>
                  <a:close/>
                  <a:moveTo>
                    <a:pt x="600" y="1443"/>
                  </a:moveTo>
                  <a:lnTo>
                    <a:pt x="600" y="1443"/>
                  </a:lnTo>
                  <a:cubicBezTo>
                    <a:pt x="601" y="1443"/>
                    <a:pt x="602" y="1443"/>
                    <a:pt x="603" y="1443"/>
                  </a:cubicBezTo>
                  <a:cubicBezTo>
                    <a:pt x="604" y="1443"/>
                    <a:pt x="605" y="1443"/>
                    <a:pt x="607" y="1443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78"/>
            <p:cNvSpPr/>
            <p:nvPr/>
          </p:nvSpPr>
          <p:spPr>
            <a:xfrm>
              <a:off x="3455753" y="2062707"/>
              <a:ext cx="38687" cy="35204"/>
            </a:xfrm>
            <a:custGeom>
              <a:avLst/>
              <a:gdLst/>
              <a:ahLst/>
              <a:cxnLst/>
              <a:rect l="l" t="t" r="r" b="b"/>
              <a:pathLst>
                <a:path w="1344" h="1223" extrusionOk="0">
                  <a:moveTo>
                    <a:pt x="671" y="0"/>
                  </a:moveTo>
                  <a:cubicBezTo>
                    <a:pt x="394" y="0"/>
                    <a:pt x="144" y="190"/>
                    <a:pt x="78" y="470"/>
                  </a:cubicBezTo>
                  <a:cubicBezTo>
                    <a:pt x="0" y="799"/>
                    <a:pt x="203" y="1128"/>
                    <a:pt x="532" y="1206"/>
                  </a:cubicBezTo>
                  <a:cubicBezTo>
                    <a:pt x="579" y="1217"/>
                    <a:pt x="626" y="1223"/>
                    <a:pt x="673" y="1223"/>
                  </a:cubicBezTo>
                  <a:cubicBezTo>
                    <a:pt x="950" y="1223"/>
                    <a:pt x="1201" y="1032"/>
                    <a:pt x="1267" y="751"/>
                  </a:cubicBezTo>
                  <a:cubicBezTo>
                    <a:pt x="1344" y="424"/>
                    <a:pt x="1141" y="95"/>
                    <a:pt x="812" y="17"/>
                  </a:cubicBezTo>
                  <a:cubicBezTo>
                    <a:pt x="765" y="6"/>
                    <a:pt x="718" y="0"/>
                    <a:pt x="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78"/>
            <p:cNvSpPr/>
            <p:nvPr/>
          </p:nvSpPr>
          <p:spPr>
            <a:xfrm>
              <a:off x="3311353" y="2057640"/>
              <a:ext cx="327458" cy="310648"/>
            </a:xfrm>
            <a:custGeom>
              <a:avLst/>
              <a:gdLst/>
              <a:ahLst/>
              <a:cxnLst/>
              <a:rect l="l" t="t" r="r" b="b"/>
              <a:pathLst>
                <a:path w="11376" h="10792" extrusionOk="0">
                  <a:moveTo>
                    <a:pt x="5685" y="335"/>
                  </a:moveTo>
                  <a:cubicBezTo>
                    <a:pt x="5932" y="335"/>
                    <a:pt x="6129" y="534"/>
                    <a:pt x="6129" y="781"/>
                  </a:cubicBezTo>
                  <a:cubicBezTo>
                    <a:pt x="6129" y="1028"/>
                    <a:pt x="5930" y="1227"/>
                    <a:pt x="5685" y="1227"/>
                  </a:cubicBezTo>
                  <a:cubicBezTo>
                    <a:pt x="5441" y="1227"/>
                    <a:pt x="5240" y="1028"/>
                    <a:pt x="5240" y="781"/>
                  </a:cubicBezTo>
                  <a:cubicBezTo>
                    <a:pt x="5238" y="534"/>
                    <a:pt x="5439" y="335"/>
                    <a:pt x="5685" y="335"/>
                  </a:cubicBezTo>
                  <a:close/>
                  <a:moveTo>
                    <a:pt x="6136" y="1414"/>
                  </a:moveTo>
                  <a:lnTo>
                    <a:pt x="7314" y="2482"/>
                  </a:lnTo>
                  <a:lnTo>
                    <a:pt x="4056" y="2482"/>
                  </a:lnTo>
                  <a:lnTo>
                    <a:pt x="5235" y="1414"/>
                  </a:lnTo>
                  <a:cubicBezTo>
                    <a:pt x="5361" y="1505"/>
                    <a:pt x="5516" y="1558"/>
                    <a:pt x="5685" y="1558"/>
                  </a:cubicBezTo>
                  <a:cubicBezTo>
                    <a:pt x="5853" y="1558"/>
                    <a:pt x="6010" y="1505"/>
                    <a:pt x="6136" y="1414"/>
                  </a:cubicBezTo>
                  <a:close/>
                  <a:moveTo>
                    <a:pt x="5688" y="1"/>
                  </a:moveTo>
                  <a:cubicBezTo>
                    <a:pt x="5258" y="1"/>
                    <a:pt x="4908" y="349"/>
                    <a:pt x="4908" y="781"/>
                  </a:cubicBezTo>
                  <a:cubicBezTo>
                    <a:pt x="4908" y="923"/>
                    <a:pt x="4945" y="1055"/>
                    <a:pt x="5011" y="1170"/>
                  </a:cubicBezTo>
                  <a:lnTo>
                    <a:pt x="3562" y="2484"/>
                  </a:lnTo>
                  <a:lnTo>
                    <a:pt x="500" y="2484"/>
                  </a:lnTo>
                  <a:cubicBezTo>
                    <a:pt x="225" y="2484"/>
                    <a:pt x="1" y="2710"/>
                    <a:pt x="1" y="2985"/>
                  </a:cubicBezTo>
                  <a:lnTo>
                    <a:pt x="1" y="10292"/>
                  </a:lnTo>
                  <a:cubicBezTo>
                    <a:pt x="1" y="10567"/>
                    <a:pt x="225" y="10791"/>
                    <a:pt x="500" y="10791"/>
                  </a:cubicBezTo>
                  <a:lnTo>
                    <a:pt x="10874" y="10791"/>
                  </a:lnTo>
                  <a:cubicBezTo>
                    <a:pt x="11150" y="10791"/>
                    <a:pt x="11376" y="10567"/>
                    <a:pt x="11376" y="10292"/>
                  </a:cubicBezTo>
                  <a:lnTo>
                    <a:pt x="11376" y="8239"/>
                  </a:lnTo>
                  <a:cubicBezTo>
                    <a:pt x="11376" y="8148"/>
                    <a:pt x="11299" y="8072"/>
                    <a:pt x="11208" y="8072"/>
                  </a:cubicBezTo>
                  <a:cubicBezTo>
                    <a:pt x="11116" y="8072"/>
                    <a:pt x="11041" y="8148"/>
                    <a:pt x="11041" y="8239"/>
                  </a:cubicBezTo>
                  <a:lnTo>
                    <a:pt x="11041" y="10292"/>
                  </a:lnTo>
                  <a:cubicBezTo>
                    <a:pt x="11041" y="10382"/>
                    <a:pt x="10967" y="10459"/>
                    <a:pt x="10874" y="10459"/>
                  </a:cubicBezTo>
                  <a:lnTo>
                    <a:pt x="500" y="10459"/>
                  </a:lnTo>
                  <a:cubicBezTo>
                    <a:pt x="408" y="10459"/>
                    <a:pt x="333" y="10382"/>
                    <a:pt x="333" y="10292"/>
                  </a:cubicBezTo>
                  <a:lnTo>
                    <a:pt x="333" y="2985"/>
                  </a:lnTo>
                  <a:cubicBezTo>
                    <a:pt x="333" y="2894"/>
                    <a:pt x="408" y="2818"/>
                    <a:pt x="500" y="2818"/>
                  </a:cubicBezTo>
                  <a:lnTo>
                    <a:pt x="10874" y="2818"/>
                  </a:lnTo>
                  <a:cubicBezTo>
                    <a:pt x="10967" y="2818"/>
                    <a:pt x="11041" y="2894"/>
                    <a:pt x="11041" y="2985"/>
                  </a:cubicBezTo>
                  <a:lnTo>
                    <a:pt x="11041" y="7569"/>
                  </a:lnTo>
                  <a:cubicBezTo>
                    <a:pt x="11040" y="7659"/>
                    <a:pt x="11112" y="7734"/>
                    <a:pt x="11205" y="7734"/>
                  </a:cubicBezTo>
                  <a:cubicBezTo>
                    <a:pt x="11297" y="7734"/>
                    <a:pt x="11372" y="7659"/>
                    <a:pt x="11372" y="7569"/>
                  </a:cubicBezTo>
                  <a:lnTo>
                    <a:pt x="11372" y="2985"/>
                  </a:lnTo>
                  <a:cubicBezTo>
                    <a:pt x="11372" y="2710"/>
                    <a:pt x="11148" y="2484"/>
                    <a:pt x="10873" y="2484"/>
                  </a:cubicBezTo>
                  <a:lnTo>
                    <a:pt x="7808" y="2484"/>
                  </a:lnTo>
                  <a:lnTo>
                    <a:pt x="6360" y="1170"/>
                  </a:lnTo>
                  <a:cubicBezTo>
                    <a:pt x="6427" y="1057"/>
                    <a:pt x="6465" y="923"/>
                    <a:pt x="6465" y="781"/>
                  </a:cubicBezTo>
                  <a:cubicBezTo>
                    <a:pt x="6465" y="353"/>
                    <a:pt x="6116" y="1"/>
                    <a:pt x="5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78"/>
            <p:cNvSpPr/>
            <p:nvPr/>
          </p:nvSpPr>
          <p:spPr>
            <a:xfrm>
              <a:off x="3333664" y="2151546"/>
              <a:ext cx="282697" cy="194385"/>
            </a:xfrm>
            <a:custGeom>
              <a:avLst/>
              <a:gdLst/>
              <a:ahLst/>
              <a:cxnLst/>
              <a:rect l="l" t="t" r="r" b="b"/>
              <a:pathLst>
                <a:path w="9821" h="6753" extrusionOk="0">
                  <a:moveTo>
                    <a:pt x="3417" y="1765"/>
                  </a:moveTo>
                  <a:cubicBezTo>
                    <a:pt x="3593" y="1765"/>
                    <a:pt x="3754" y="1875"/>
                    <a:pt x="3816" y="2041"/>
                  </a:cubicBezTo>
                  <a:cubicBezTo>
                    <a:pt x="3859" y="2149"/>
                    <a:pt x="3964" y="2220"/>
                    <a:pt x="4079" y="2220"/>
                  </a:cubicBezTo>
                  <a:lnTo>
                    <a:pt x="4081" y="2220"/>
                  </a:lnTo>
                  <a:cubicBezTo>
                    <a:pt x="4170" y="2220"/>
                    <a:pt x="4247" y="2277"/>
                    <a:pt x="4270" y="2362"/>
                  </a:cubicBezTo>
                  <a:lnTo>
                    <a:pt x="4287" y="2428"/>
                  </a:lnTo>
                  <a:cubicBezTo>
                    <a:pt x="4321" y="2551"/>
                    <a:pt x="4295" y="2682"/>
                    <a:pt x="4216" y="2780"/>
                  </a:cubicBezTo>
                  <a:lnTo>
                    <a:pt x="4143" y="2871"/>
                  </a:lnTo>
                  <a:cubicBezTo>
                    <a:pt x="4101" y="2858"/>
                    <a:pt x="4071" y="2817"/>
                    <a:pt x="4071" y="2771"/>
                  </a:cubicBezTo>
                  <a:cubicBezTo>
                    <a:pt x="4071" y="2672"/>
                    <a:pt x="4010" y="2579"/>
                    <a:pt x="3920" y="2540"/>
                  </a:cubicBezTo>
                  <a:cubicBezTo>
                    <a:pt x="3887" y="2525"/>
                    <a:pt x="3852" y="2518"/>
                    <a:pt x="3817" y="2518"/>
                  </a:cubicBezTo>
                  <a:cubicBezTo>
                    <a:pt x="3755" y="2518"/>
                    <a:pt x="3694" y="2540"/>
                    <a:pt x="3646" y="2585"/>
                  </a:cubicBezTo>
                  <a:cubicBezTo>
                    <a:pt x="3438" y="2773"/>
                    <a:pt x="3168" y="2876"/>
                    <a:pt x="2889" y="2876"/>
                  </a:cubicBezTo>
                  <a:lnTo>
                    <a:pt x="1748" y="2876"/>
                  </a:lnTo>
                  <a:cubicBezTo>
                    <a:pt x="1744" y="2876"/>
                    <a:pt x="1741" y="2871"/>
                    <a:pt x="1741" y="2867"/>
                  </a:cubicBezTo>
                  <a:lnTo>
                    <a:pt x="1703" y="2517"/>
                  </a:lnTo>
                  <a:cubicBezTo>
                    <a:pt x="1680" y="2327"/>
                    <a:pt x="1744" y="2135"/>
                    <a:pt x="1874" y="1991"/>
                  </a:cubicBezTo>
                  <a:cubicBezTo>
                    <a:pt x="2002" y="1847"/>
                    <a:pt x="2188" y="1765"/>
                    <a:pt x="2382" y="1765"/>
                  </a:cubicBezTo>
                  <a:close/>
                  <a:moveTo>
                    <a:pt x="6936" y="1767"/>
                  </a:moveTo>
                  <a:cubicBezTo>
                    <a:pt x="7561" y="1767"/>
                    <a:pt x="8066" y="2275"/>
                    <a:pt x="8066" y="2897"/>
                  </a:cubicBezTo>
                  <a:lnTo>
                    <a:pt x="8066" y="3054"/>
                  </a:lnTo>
                  <a:lnTo>
                    <a:pt x="7636" y="3054"/>
                  </a:lnTo>
                  <a:cubicBezTo>
                    <a:pt x="7496" y="3054"/>
                    <a:pt x="7368" y="2977"/>
                    <a:pt x="7298" y="2857"/>
                  </a:cubicBezTo>
                  <a:cubicBezTo>
                    <a:pt x="7254" y="2780"/>
                    <a:pt x="7168" y="2730"/>
                    <a:pt x="7078" y="2730"/>
                  </a:cubicBezTo>
                  <a:cubicBezTo>
                    <a:pt x="6987" y="2730"/>
                    <a:pt x="6904" y="2780"/>
                    <a:pt x="6859" y="2857"/>
                  </a:cubicBezTo>
                  <a:cubicBezTo>
                    <a:pt x="6790" y="2977"/>
                    <a:pt x="6658" y="3054"/>
                    <a:pt x="6522" y="3054"/>
                  </a:cubicBezTo>
                  <a:lnTo>
                    <a:pt x="5439" y="3054"/>
                  </a:lnTo>
                  <a:lnTo>
                    <a:pt x="5439" y="2897"/>
                  </a:lnTo>
                  <a:cubicBezTo>
                    <a:pt x="5439" y="2274"/>
                    <a:pt x="5947" y="1767"/>
                    <a:pt x="6570" y="1767"/>
                  </a:cubicBezTo>
                  <a:close/>
                  <a:moveTo>
                    <a:pt x="3760" y="2922"/>
                  </a:moveTo>
                  <a:cubicBezTo>
                    <a:pt x="3806" y="3054"/>
                    <a:pt x="3914" y="3155"/>
                    <a:pt x="4051" y="3192"/>
                  </a:cubicBezTo>
                  <a:lnTo>
                    <a:pt x="4051" y="3846"/>
                  </a:lnTo>
                  <a:cubicBezTo>
                    <a:pt x="4051" y="4017"/>
                    <a:pt x="3964" y="4172"/>
                    <a:pt x="3816" y="4264"/>
                  </a:cubicBezTo>
                  <a:lnTo>
                    <a:pt x="3610" y="4392"/>
                  </a:lnTo>
                  <a:cubicBezTo>
                    <a:pt x="3440" y="4498"/>
                    <a:pt x="3248" y="4551"/>
                    <a:pt x="3056" y="4551"/>
                  </a:cubicBezTo>
                  <a:cubicBezTo>
                    <a:pt x="2863" y="4551"/>
                    <a:pt x="2671" y="4498"/>
                    <a:pt x="2499" y="4392"/>
                  </a:cubicBezTo>
                  <a:lnTo>
                    <a:pt x="2295" y="4264"/>
                  </a:lnTo>
                  <a:cubicBezTo>
                    <a:pt x="2148" y="4175"/>
                    <a:pt x="2062" y="4017"/>
                    <a:pt x="2062" y="3846"/>
                  </a:cubicBezTo>
                  <a:lnTo>
                    <a:pt x="2062" y="3210"/>
                  </a:lnTo>
                  <a:lnTo>
                    <a:pt x="2887" y="3210"/>
                  </a:lnTo>
                  <a:cubicBezTo>
                    <a:pt x="3201" y="3210"/>
                    <a:pt x="3509" y="3109"/>
                    <a:pt x="3760" y="2922"/>
                  </a:cubicBezTo>
                  <a:close/>
                  <a:moveTo>
                    <a:pt x="7076" y="3121"/>
                  </a:moveTo>
                  <a:cubicBezTo>
                    <a:pt x="7190" y="3260"/>
                    <a:pt x="7350" y="3351"/>
                    <a:pt x="7528" y="3377"/>
                  </a:cubicBezTo>
                  <a:lnTo>
                    <a:pt x="7528" y="3957"/>
                  </a:lnTo>
                  <a:cubicBezTo>
                    <a:pt x="7528" y="4165"/>
                    <a:pt x="7423" y="4355"/>
                    <a:pt x="7245" y="4463"/>
                  </a:cubicBezTo>
                  <a:lnTo>
                    <a:pt x="7190" y="4497"/>
                  </a:lnTo>
                  <a:cubicBezTo>
                    <a:pt x="7057" y="4578"/>
                    <a:pt x="6909" y="4618"/>
                    <a:pt x="6762" y="4618"/>
                  </a:cubicBezTo>
                  <a:cubicBezTo>
                    <a:pt x="6614" y="4618"/>
                    <a:pt x="6466" y="4578"/>
                    <a:pt x="6335" y="4497"/>
                  </a:cubicBezTo>
                  <a:lnTo>
                    <a:pt x="6278" y="4463"/>
                  </a:lnTo>
                  <a:cubicBezTo>
                    <a:pt x="6100" y="4355"/>
                    <a:pt x="5997" y="4166"/>
                    <a:pt x="5997" y="3957"/>
                  </a:cubicBezTo>
                  <a:lnTo>
                    <a:pt x="5997" y="3386"/>
                  </a:lnTo>
                  <a:lnTo>
                    <a:pt x="6518" y="3386"/>
                  </a:lnTo>
                  <a:cubicBezTo>
                    <a:pt x="6737" y="3386"/>
                    <a:pt x="6941" y="3288"/>
                    <a:pt x="7076" y="3121"/>
                  </a:cubicBezTo>
                  <a:close/>
                  <a:moveTo>
                    <a:pt x="8066" y="3386"/>
                  </a:moveTo>
                  <a:lnTo>
                    <a:pt x="8066" y="4186"/>
                  </a:lnTo>
                  <a:cubicBezTo>
                    <a:pt x="8068" y="4360"/>
                    <a:pt x="8134" y="4525"/>
                    <a:pt x="8251" y="4653"/>
                  </a:cubicBezTo>
                  <a:cubicBezTo>
                    <a:pt x="8366" y="4780"/>
                    <a:pt x="8379" y="4970"/>
                    <a:pt x="8276" y="5108"/>
                  </a:cubicBezTo>
                  <a:lnTo>
                    <a:pt x="8158" y="5270"/>
                  </a:lnTo>
                  <a:lnTo>
                    <a:pt x="7947" y="5190"/>
                  </a:lnTo>
                  <a:lnTo>
                    <a:pt x="7467" y="5011"/>
                  </a:lnTo>
                  <a:lnTo>
                    <a:pt x="7467" y="4726"/>
                  </a:lnTo>
                  <a:lnTo>
                    <a:pt x="7467" y="4716"/>
                  </a:lnTo>
                  <a:cubicBezTo>
                    <a:pt x="7714" y="4541"/>
                    <a:pt x="7860" y="4262"/>
                    <a:pt x="7860" y="3957"/>
                  </a:cubicBezTo>
                  <a:lnTo>
                    <a:pt x="7860" y="3386"/>
                  </a:lnTo>
                  <a:close/>
                  <a:moveTo>
                    <a:pt x="5665" y="3384"/>
                  </a:moveTo>
                  <a:lnTo>
                    <a:pt x="5665" y="3955"/>
                  </a:lnTo>
                  <a:cubicBezTo>
                    <a:pt x="5665" y="4259"/>
                    <a:pt x="5812" y="4540"/>
                    <a:pt x="6058" y="4712"/>
                  </a:cubicBezTo>
                  <a:lnTo>
                    <a:pt x="6058" y="4728"/>
                  </a:lnTo>
                  <a:lnTo>
                    <a:pt x="6058" y="5007"/>
                  </a:lnTo>
                  <a:lnTo>
                    <a:pt x="5581" y="5188"/>
                  </a:lnTo>
                  <a:lnTo>
                    <a:pt x="5354" y="5272"/>
                  </a:lnTo>
                  <a:lnTo>
                    <a:pt x="5229" y="5108"/>
                  </a:lnTo>
                  <a:cubicBezTo>
                    <a:pt x="5130" y="4970"/>
                    <a:pt x="5141" y="4780"/>
                    <a:pt x="5256" y="4653"/>
                  </a:cubicBezTo>
                  <a:cubicBezTo>
                    <a:pt x="5375" y="4524"/>
                    <a:pt x="5439" y="4357"/>
                    <a:pt x="5439" y="4184"/>
                  </a:cubicBezTo>
                  <a:lnTo>
                    <a:pt x="5439" y="3384"/>
                  </a:lnTo>
                  <a:close/>
                  <a:moveTo>
                    <a:pt x="3431" y="4833"/>
                  </a:moveTo>
                  <a:lnTo>
                    <a:pt x="3431" y="5059"/>
                  </a:lnTo>
                  <a:lnTo>
                    <a:pt x="3305" y="5190"/>
                  </a:lnTo>
                  <a:cubicBezTo>
                    <a:pt x="3239" y="5256"/>
                    <a:pt x="3150" y="5295"/>
                    <a:pt x="3058" y="5295"/>
                  </a:cubicBezTo>
                  <a:cubicBezTo>
                    <a:pt x="2963" y="5295"/>
                    <a:pt x="2874" y="5256"/>
                    <a:pt x="2810" y="5190"/>
                  </a:cubicBezTo>
                  <a:lnTo>
                    <a:pt x="2684" y="5059"/>
                  </a:lnTo>
                  <a:lnTo>
                    <a:pt x="2684" y="4833"/>
                  </a:lnTo>
                  <a:cubicBezTo>
                    <a:pt x="2807" y="4865"/>
                    <a:pt x="2931" y="4884"/>
                    <a:pt x="3058" y="4884"/>
                  </a:cubicBezTo>
                  <a:cubicBezTo>
                    <a:pt x="3182" y="4884"/>
                    <a:pt x="3308" y="4865"/>
                    <a:pt x="3431" y="4833"/>
                  </a:cubicBezTo>
                  <a:close/>
                  <a:moveTo>
                    <a:pt x="7135" y="4890"/>
                  </a:moveTo>
                  <a:lnTo>
                    <a:pt x="7135" y="5012"/>
                  </a:lnTo>
                  <a:cubicBezTo>
                    <a:pt x="7135" y="5149"/>
                    <a:pt x="7220" y="5275"/>
                    <a:pt x="7350" y="5322"/>
                  </a:cubicBezTo>
                  <a:lnTo>
                    <a:pt x="7529" y="5387"/>
                  </a:lnTo>
                  <a:cubicBezTo>
                    <a:pt x="7296" y="5546"/>
                    <a:pt x="7030" y="5625"/>
                    <a:pt x="6763" y="5625"/>
                  </a:cubicBezTo>
                  <a:cubicBezTo>
                    <a:pt x="6497" y="5625"/>
                    <a:pt x="6230" y="5546"/>
                    <a:pt x="5997" y="5387"/>
                  </a:cubicBezTo>
                  <a:lnTo>
                    <a:pt x="6175" y="5322"/>
                  </a:lnTo>
                  <a:cubicBezTo>
                    <a:pt x="6303" y="5272"/>
                    <a:pt x="6388" y="5147"/>
                    <a:pt x="6388" y="5012"/>
                  </a:cubicBezTo>
                  <a:lnTo>
                    <a:pt x="6388" y="4890"/>
                  </a:lnTo>
                  <a:cubicBezTo>
                    <a:pt x="6507" y="4932"/>
                    <a:pt x="6634" y="4952"/>
                    <a:pt x="6761" y="4952"/>
                  </a:cubicBezTo>
                  <a:cubicBezTo>
                    <a:pt x="6888" y="4952"/>
                    <a:pt x="7012" y="4931"/>
                    <a:pt x="7135" y="4890"/>
                  </a:cubicBezTo>
                  <a:close/>
                  <a:moveTo>
                    <a:pt x="3639" y="5320"/>
                  </a:moveTo>
                  <a:lnTo>
                    <a:pt x="4506" y="5645"/>
                  </a:lnTo>
                  <a:cubicBezTo>
                    <a:pt x="4764" y="5743"/>
                    <a:pt x="4954" y="5970"/>
                    <a:pt x="5004" y="6241"/>
                  </a:cubicBezTo>
                  <a:lnTo>
                    <a:pt x="5036" y="6416"/>
                  </a:lnTo>
                  <a:lnTo>
                    <a:pt x="1078" y="6416"/>
                  </a:lnTo>
                  <a:lnTo>
                    <a:pt x="1110" y="6241"/>
                  </a:lnTo>
                  <a:cubicBezTo>
                    <a:pt x="1158" y="5970"/>
                    <a:pt x="1350" y="5743"/>
                    <a:pt x="1607" y="5645"/>
                  </a:cubicBezTo>
                  <a:lnTo>
                    <a:pt x="2473" y="5320"/>
                  </a:lnTo>
                  <a:lnTo>
                    <a:pt x="2571" y="5419"/>
                  </a:lnTo>
                  <a:cubicBezTo>
                    <a:pt x="2699" y="5553"/>
                    <a:pt x="2871" y="5624"/>
                    <a:pt x="3058" y="5624"/>
                  </a:cubicBezTo>
                  <a:cubicBezTo>
                    <a:pt x="3241" y="5624"/>
                    <a:pt x="3415" y="5549"/>
                    <a:pt x="3541" y="5419"/>
                  </a:cubicBezTo>
                  <a:lnTo>
                    <a:pt x="3639" y="5320"/>
                  </a:lnTo>
                  <a:close/>
                  <a:moveTo>
                    <a:pt x="7911" y="5530"/>
                  </a:moveTo>
                  <a:lnTo>
                    <a:pt x="8214" y="5643"/>
                  </a:lnTo>
                  <a:cubicBezTo>
                    <a:pt x="8469" y="5743"/>
                    <a:pt x="8660" y="5970"/>
                    <a:pt x="8709" y="6241"/>
                  </a:cubicBezTo>
                  <a:lnTo>
                    <a:pt x="8741" y="6416"/>
                  </a:lnTo>
                  <a:lnTo>
                    <a:pt x="5373" y="6416"/>
                  </a:lnTo>
                  <a:lnTo>
                    <a:pt x="5329" y="6182"/>
                  </a:lnTo>
                  <a:cubicBezTo>
                    <a:pt x="5301" y="6018"/>
                    <a:pt x="5235" y="5867"/>
                    <a:pt x="5141" y="5734"/>
                  </a:cubicBezTo>
                  <a:cubicBezTo>
                    <a:pt x="5194" y="5698"/>
                    <a:pt x="5249" y="5668"/>
                    <a:pt x="5311" y="5645"/>
                  </a:cubicBezTo>
                  <a:lnTo>
                    <a:pt x="5613" y="5533"/>
                  </a:lnTo>
                  <a:lnTo>
                    <a:pt x="5809" y="5663"/>
                  </a:lnTo>
                  <a:cubicBezTo>
                    <a:pt x="6099" y="5858"/>
                    <a:pt x="6431" y="5956"/>
                    <a:pt x="6763" y="5956"/>
                  </a:cubicBezTo>
                  <a:cubicBezTo>
                    <a:pt x="7095" y="5956"/>
                    <a:pt x="7426" y="5858"/>
                    <a:pt x="7716" y="5663"/>
                  </a:cubicBezTo>
                  <a:lnTo>
                    <a:pt x="7911" y="5530"/>
                  </a:lnTo>
                  <a:close/>
                  <a:moveTo>
                    <a:pt x="388" y="0"/>
                  </a:moveTo>
                  <a:cubicBezTo>
                    <a:pt x="175" y="0"/>
                    <a:pt x="1" y="176"/>
                    <a:pt x="1" y="390"/>
                  </a:cubicBezTo>
                  <a:lnTo>
                    <a:pt x="1" y="1118"/>
                  </a:lnTo>
                  <a:cubicBezTo>
                    <a:pt x="1" y="1209"/>
                    <a:pt x="75" y="1285"/>
                    <a:pt x="166" y="1285"/>
                  </a:cubicBezTo>
                  <a:cubicBezTo>
                    <a:pt x="258" y="1285"/>
                    <a:pt x="333" y="1209"/>
                    <a:pt x="333" y="1118"/>
                  </a:cubicBezTo>
                  <a:lnTo>
                    <a:pt x="333" y="390"/>
                  </a:lnTo>
                  <a:cubicBezTo>
                    <a:pt x="333" y="358"/>
                    <a:pt x="358" y="333"/>
                    <a:pt x="388" y="333"/>
                  </a:cubicBezTo>
                  <a:lnTo>
                    <a:pt x="9431" y="333"/>
                  </a:lnTo>
                  <a:cubicBezTo>
                    <a:pt x="9461" y="333"/>
                    <a:pt x="9486" y="358"/>
                    <a:pt x="9486" y="390"/>
                  </a:cubicBezTo>
                  <a:lnTo>
                    <a:pt x="9486" y="6363"/>
                  </a:lnTo>
                  <a:cubicBezTo>
                    <a:pt x="9486" y="6395"/>
                    <a:pt x="9461" y="6418"/>
                    <a:pt x="9431" y="6418"/>
                  </a:cubicBezTo>
                  <a:lnTo>
                    <a:pt x="9083" y="6418"/>
                  </a:lnTo>
                  <a:lnTo>
                    <a:pt x="9038" y="6184"/>
                  </a:lnTo>
                  <a:cubicBezTo>
                    <a:pt x="8978" y="5853"/>
                    <a:pt x="8766" y="5565"/>
                    <a:pt x="8475" y="5403"/>
                  </a:cubicBezTo>
                  <a:lnTo>
                    <a:pt x="8546" y="5307"/>
                  </a:lnTo>
                  <a:cubicBezTo>
                    <a:pt x="8740" y="5041"/>
                    <a:pt x="8720" y="4673"/>
                    <a:pt x="8498" y="4431"/>
                  </a:cubicBezTo>
                  <a:cubicBezTo>
                    <a:pt x="8438" y="4364"/>
                    <a:pt x="8402" y="4277"/>
                    <a:pt x="8402" y="4188"/>
                  </a:cubicBezTo>
                  <a:lnTo>
                    <a:pt x="8402" y="2899"/>
                  </a:lnTo>
                  <a:cubicBezTo>
                    <a:pt x="8402" y="2090"/>
                    <a:pt x="7744" y="1435"/>
                    <a:pt x="6939" y="1435"/>
                  </a:cubicBezTo>
                  <a:lnTo>
                    <a:pt x="6571" y="1435"/>
                  </a:lnTo>
                  <a:cubicBezTo>
                    <a:pt x="5763" y="1435"/>
                    <a:pt x="5109" y="2092"/>
                    <a:pt x="5109" y="2899"/>
                  </a:cubicBezTo>
                  <a:lnTo>
                    <a:pt x="5109" y="4188"/>
                  </a:lnTo>
                  <a:cubicBezTo>
                    <a:pt x="5109" y="4278"/>
                    <a:pt x="5075" y="4364"/>
                    <a:pt x="5013" y="4431"/>
                  </a:cubicBezTo>
                  <a:cubicBezTo>
                    <a:pt x="4790" y="4673"/>
                    <a:pt x="4767" y="5041"/>
                    <a:pt x="4963" y="5306"/>
                  </a:cubicBezTo>
                  <a:lnTo>
                    <a:pt x="5039" y="5411"/>
                  </a:lnTo>
                  <a:cubicBezTo>
                    <a:pt x="4995" y="5434"/>
                    <a:pt x="4952" y="5464"/>
                    <a:pt x="4913" y="5494"/>
                  </a:cubicBezTo>
                  <a:cubicBezTo>
                    <a:pt x="4826" y="5428"/>
                    <a:pt x="4730" y="5375"/>
                    <a:pt x="4629" y="5334"/>
                  </a:cubicBezTo>
                  <a:lnTo>
                    <a:pt x="3765" y="5011"/>
                  </a:lnTo>
                  <a:lnTo>
                    <a:pt x="3765" y="4691"/>
                  </a:lnTo>
                  <a:cubicBezTo>
                    <a:pt x="3774" y="4685"/>
                    <a:pt x="3781" y="4682"/>
                    <a:pt x="3790" y="4676"/>
                  </a:cubicBezTo>
                  <a:lnTo>
                    <a:pt x="3998" y="4549"/>
                  </a:lnTo>
                  <a:cubicBezTo>
                    <a:pt x="4241" y="4397"/>
                    <a:pt x="4389" y="4134"/>
                    <a:pt x="4389" y="3848"/>
                  </a:cubicBezTo>
                  <a:lnTo>
                    <a:pt x="4389" y="3104"/>
                  </a:lnTo>
                  <a:lnTo>
                    <a:pt x="4479" y="2992"/>
                  </a:lnTo>
                  <a:cubicBezTo>
                    <a:pt x="4623" y="2809"/>
                    <a:pt x="4675" y="2567"/>
                    <a:pt x="4613" y="2345"/>
                  </a:cubicBezTo>
                  <a:lnTo>
                    <a:pt x="4595" y="2277"/>
                  </a:lnTo>
                  <a:cubicBezTo>
                    <a:pt x="4534" y="2060"/>
                    <a:pt x="4341" y="1904"/>
                    <a:pt x="4119" y="1891"/>
                  </a:cubicBezTo>
                  <a:cubicBezTo>
                    <a:pt x="4000" y="1618"/>
                    <a:pt x="3724" y="1436"/>
                    <a:pt x="3422" y="1436"/>
                  </a:cubicBezTo>
                  <a:lnTo>
                    <a:pt x="2386" y="1436"/>
                  </a:lnTo>
                  <a:cubicBezTo>
                    <a:pt x="2100" y="1436"/>
                    <a:pt x="1824" y="1557"/>
                    <a:pt x="1630" y="1771"/>
                  </a:cubicBezTo>
                  <a:cubicBezTo>
                    <a:pt x="1438" y="1984"/>
                    <a:pt x="1344" y="2272"/>
                    <a:pt x="1376" y="2558"/>
                  </a:cubicBezTo>
                  <a:lnTo>
                    <a:pt x="1412" y="2906"/>
                  </a:lnTo>
                  <a:cubicBezTo>
                    <a:pt x="1429" y="3075"/>
                    <a:pt x="1566" y="3205"/>
                    <a:pt x="1735" y="3214"/>
                  </a:cubicBezTo>
                  <a:lnTo>
                    <a:pt x="1735" y="3850"/>
                  </a:lnTo>
                  <a:cubicBezTo>
                    <a:pt x="1735" y="4140"/>
                    <a:pt x="1883" y="4399"/>
                    <a:pt x="2126" y="4550"/>
                  </a:cubicBezTo>
                  <a:lnTo>
                    <a:pt x="2332" y="4680"/>
                  </a:lnTo>
                  <a:cubicBezTo>
                    <a:pt x="2341" y="4684"/>
                    <a:pt x="2348" y="4689"/>
                    <a:pt x="2357" y="4692"/>
                  </a:cubicBezTo>
                  <a:lnTo>
                    <a:pt x="2357" y="5012"/>
                  </a:lnTo>
                  <a:lnTo>
                    <a:pt x="1497" y="5338"/>
                  </a:lnTo>
                  <a:cubicBezTo>
                    <a:pt x="1131" y="5475"/>
                    <a:pt x="861" y="5800"/>
                    <a:pt x="790" y="6184"/>
                  </a:cubicBezTo>
                  <a:lnTo>
                    <a:pt x="745" y="6418"/>
                  </a:lnTo>
                  <a:lnTo>
                    <a:pt x="395" y="6418"/>
                  </a:lnTo>
                  <a:cubicBezTo>
                    <a:pt x="365" y="6418"/>
                    <a:pt x="340" y="6395"/>
                    <a:pt x="340" y="6363"/>
                  </a:cubicBezTo>
                  <a:lnTo>
                    <a:pt x="340" y="1788"/>
                  </a:lnTo>
                  <a:cubicBezTo>
                    <a:pt x="333" y="1696"/>
                    <a:pt x="258" y="1621"/>
                    <a:pt x="166" y="1621"/>
                  </a:cubicBezTo>
                  <a:cubicBezTo>
                    <a:pt x="75" y="1621"/>
                    <a:pt x="1" y="1698"/>
                    <a:pt x="1" y="1788"/>
                  </a:cubicBezTo>
                  <a:lnTo>
                    <a:pt x="1" y="6363"/>
                  </a:lnTo>
                  <a:cubicBezTo>
                    <a:pt x="1" y="6576"/>
                    <a:pt x="175" y="6752"/>
                    <a:pt x="388" y="6752"/>
                  </a:cubicBezTo>
                  <a:lnTo>
                    <a:pt x="9431" y="6752"/>
                  </a:lnTo>
                  <a:cubicBezTo>
                    <a:pt x="9644" y="6752"/>
                    <a:pt x="9820" y="6576"/>
                    <a:pt x="9820" y="6363"/>
                  </a:cubicBezTo>
                  <a:lnTo>
                    <a:pt x="9820" y="390"/>
                  </a:lnTo>
                  <a:cubicBezTo>
                    <a:pt x="9820" y="176"/>
                    <a:pt x="9644" y="0"/>
                    <a:pt x="9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4" name="Google Shape;6144;p78"/>
          <p:cNvGrpSpPr/>
          <p:nvPr/>
        </p:nvGrpSpPr>
        <p:grpSpPr>
          <a:xfrm>
            <a:off x="2580718" y="2125463"/>
            <a:ext cx="327516" cy="327401"/>
            <a:chOff x="2580718" y="2049263"/>
            <a:chExt cx="327516" cy="327401"/>
          </a:xfrm>
        </p:grpSpPr>
        <p:sp>
          <p:nvSpPr>
            <p:cNvPr id="6145" name="Google Shape;6145;p78"/>
            <p:cNvSpPr/>
            <p:nvPr/>
          </p:nvSpPr>
          <p:spPr>
            <a:xfrm>
              <a:off x="2636163" y="2226078"/>
              <a:ext cx="42803" cy="42055"/>
            </a:xfrm>
            <a:custGeom>
              <a:avLst/>
              <a:gdLst/>
              <a:ahLst/>
              <a:cxnLst/>
              <a:rect l="l" t="t" r="r" b="b"/>
              <a:pathLst>
                <a:path w="1487" h="1461" extrusionOk="0">
                  <a:moveTo>
                    <a:pt x="681" y="0"/>
                  </a:moveTo>
                  <a:cubicBezTo>
                    <a:pt x="610" y="0"/>
                    <a:pt x="540" y="28"/>
                    <a:pt x="486" y="83"/>
                  </a:cubicBezTo>
                  <a:lnTo>
                    <a:pt x="109" y="459"/>
                  </a:lnTo>
                  <a:cubicBezTo>
                    <a:pt x="1" y="568"/>
                    <a:pt x="1" y="742"/>
                    <a:pt x="109" y="850"/>
                  </a:cubicBezTo>
                  <a:lnTo>
                    <a:pt x="717" y="1460"/>
                  </a:lnTo>
                  <a:lnTo>
                    <a:pt x="1487" y="691"/>
                  </a:lnTo>
                  <a:lnTo>
                    <a:pt x="877" y="83"/>
                  </a:lnTo>
                  <a:cubicBezTo>
                    <a:pt x="823" y="28"/>
                    <a:pt x="752" y="0"/>
                    <a:pt x="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78"/>
            <p:cNvSpPr/>
            <p:nvPr/>
          </p:nvSpPr>
          <p:spPr>
            <a:xfrm>
              <a:off x="2636163" y="2226049"/>
              <a:ext cx="32844" cy="32038"/>
            </a:xfrm>
            <a:custGeom>
              <a:avLst/>
              <a:gdLst/>
              <a:ahLst/>
              <a:cxnLst/>
              <a:rect l="l" t="t" r="r" b="b"/>
              <a:pathLst>
                <a:path w="1141" h="1113" extrusionOk="0">
                  <a:moveTo>
                    <a:pt x="682" y="1"/>
                  </a:moveTo>
                  <a:cubicBezTo>
                    <a:pt x="611" y="1"/>
                    <a:pt x="540" y="28"/>
                    <a:pt x="486" y="82"/>
                  </a:cubicBezTo>
                  <a:lnTo>
                    <a:pt x="109" y="460"/>
                  </a:lnTo>
                  <a:cubicBezTo>
                    <a:pt x="1" y="569"/>
                    <a:pt x="1" y="743"/>
                    <a:pt x="109" y="851"/>
                  </a:cubicBezTo>
                  <a:lnTo>
                    <a:pt x="371" y="1113"/>
                  </a:lnTo>
                  <a:cubicBezTo>
                    <a:pt x="264" y="1004"/>
                    <a:pt x="264" y="830"/>
                    <a:pt x="371" y="722"/>
                  </a:cubicBezTo>
                  <a:lnTo>
                    <a:pt x="749" y="345"/>
                  </a:lnTo>
                  <a:cubicBezTo>
                    <a:pt x="803" y="291"/>
                    <a:pt x="873" y="264"/>
                    <a:pt x="943" y="264"/>
                  </a:cubicBezTo>
                  <a:cubicBezTo>
                    <a:pt x="1014" y="264"/>
                    <a:pt x="1085" y="291"/>
                    <a:pt x="1140" y="345"/>
                  </a:cubicBezTo>
                  <a:lnTo>
                    <a:pt x="877" y="82"/>
                  </a:lnTo>
                  <a:cubicBezTo>
                    <a:pt x="823" y="28"/>
                    <a:pt x="752" y="1"/>
                    <a:pt x="682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78"/>
            <p:cNvSpPr/>
            <p:nvPr/>
          </p:nvSpPr>
          <p:spPr>
            <a:xfrm>
              <a:off x="2833792" y="2233419"/>
              <a:ext cx="35204" cy="31174"/>
            </a:xfrm>
            <a:custGeom>
              <a:avLst/>
              <a:gdLst/>
              <a:ahLst/>
              <a:cxnLst/>
              <a:rect l="l" t="t" r="r" b="b"/>
              <a:pathLst>
                <a:path w="1223" h="1083" extrusionOk="0">
                  <a:moveTo>
                    <a:pt x="0" y="0"/>
                  </a:moveTo>
                  <a:lnTo>
                    <a:pt x="204" y="1082"/>
                  </a:lnTo>
                  <a:lnTo>
                    <a:pt x="953" y="1082"/>
                  </a:lnTo>
                  <a:cubicBezTo>
                    <a:pt x="1109" y="1082"/>
                    <a:pt x="1223" y="937"/>
                    <a:pt x="1189" y="786"/>
                  </a:cubicBezTo>
                  <a:lnTo>
                    <a:pt x="1065" y="249"/>
                  </a:lnTo>
                  <a:cubicBezTo>
                    <a:pt x="1029" y="105"/>
                    <a:pt x="89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78"/>
            <p:cNvSpPr/>
            <p:nvPr/>
          </p:nvSpPr>
          <p:spPr>
            <a:xfrm>
              <a:off x="2585410" y="2349088"/>
              <a:ext cx="274782" cy="22798"/>
            </a:xfrm>
            <a:custGeom>
              <a:avLst/>
              <a:gdLst/>
              <a:ahLst/>
              <a:cxnLst/>
              <a:rect l="l" t="t" r="r" b="b"/>
              <a:pathLst>
                <a:path w="9546" h="792" extrusionOk="0">
                  <a:moveTo>
                    <a:pt x="372" y="1"/>
                  </a:moveTo>
                  <a:cubicBezTo>
                    <a:pt x="168" y="1"/>
                    <a:pt x="1" y="168"/>
                    <a:pt x="1" y="372"/>
                  </a:cubicBezTo>
                  <a:lnTo>
                    <a:pt x="1" y="422"/>
                  </a:lnTo>
                  <a:cubicBezTo>
                    <a:pt x="1" y="624"/>
                    <a:pt x="168" y="791"/>
                    <a:pt x="372" y="791"/>
                  </a:cubicBezTo>
                  <a:lnTo>
                    <a:pt x="9174" y="791"/>
                  </a:lnTo>
                  <a:cubicBezTo>
                    <a:pt x="9382" y="791"/>
                    <a:pt x="9545" y="624"/>
                    <a:pt x="9545" y="422"/>
                  </a:cubicBezTo>
                  <a:lnTo>
                    <a:pt x="9545" y="372"/>
                  </a:lnTo>
                  <a:cubicBezTo>
                    <a:pt x="9545" y="168"/>
                    <a:pt x="9378" y="1"/>
                    <a:pt x="9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78"/>
            <p:cNvSpPr/>
            <p:nvPr/>
          </p:nvSpPr>
          <p:spPr>
            <a:xfrm>
              <a:off x="2585410" y="2349088"/>
              <a:ext cx="26137" cy="22798"/>
            </a:xfrm>
            <a:custGeom>
              <a:avLst/>
              <a:gdLst/>
              <a:ahLst/>
              <a:cxnLst/>
              <a:rect l="l" t="t" r="r" b="b"/>
              <a:pathLst>
                <a:path w="908" h="792" extrusionOk="0">
                  <a:moveTo>
                    <a:pt x="372" y="1"/>
                  </a:moveTo>
                  <a:cubicBezTo>
                    <a:pt x="168" y="1"/>
                    <a:pt x="1" y="168"/>
                    <a:pt x="1" y="372"/>
                  </a:cubicBezTo>
                  <a:lnTo>
                    <a:pt x="1" y="422"/>
                  </a:lnTo>
                  <a:cubicBezTo>
                    <a:pt x="1" y="624"/>
                    <a:pt x="168" y="791"/>
                    <a:pt x="372" y="791"/>
                  </a:cubicBezTo>
                  <a:lnTo>
                    <a:pt x="907" y="791"/>
                  </a:lnTo>
                  <a:cubicBezTo>
                    <a:pt x="703" y="791"/>
                    <a:pt x="536" y="624"/>
                    <a:pt x="536" y="422"/>
                  </a:cubicBezTo>
                  <a:lnTo>
                    <a:pt x="536" y="372"/>
                  </a:lnTo>
                  <a:cubicBezTo>
                    <a:pt x="536" y="168"/>
                    <a:pt x="703" y="1"/>
                    <a:pt x="90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78"/>
            <p:cNvSpPr/>
            <p:nvPr/>
          </p:nvSpPr>
          <p:spPr>
            <a:xfrm>
              <a:off x="2609218" y="2216261"/>
              <a:ext cx="253308" cy="132785"/>
            </a:xfrm>
            <a:custGeom>
              <a:avLst/>
              <a:gdLst/>
              <a:ahLst/>
              <a:cxnLst/>
              <a:rect l="l" t="t" r="r" b="b"/>
              <a:pathLst>
                <a:path w="8800" h="4613" extrusionOk="0">
                  <a:moveTo>
                    <a:pt x="7039" y="852"/>
                  </a:moveTo>
                  <a:cubicBezTo>
                    <a:pt x="7216" y="852"/>
                    <a:pt x="7373" y="975"/>
                    <a:pt x="7414" y="1147"/>
                  </a:cubicBezTo>
                  <a:lnTo>
                    <a:pt x="7712" y="2357"/>
                  </a:lnTo>
                  <a:cubicBezTo>
                    <a:pt x="7760" y="2553"/>
                    <a:pt x="7613" y="2745"/>
                    <a:pt x="7410" y="2745"/>
                  </a:cubicBezTo>
                  <a:lnTo>
                    <a:pt x="3503" y="2745"/>
                  </a:lnTo>
                  <a:cubicBezTo>
                    <a:pt x="3249" y="2745"/>
                    <a:pt x="3102" y="2453"/>
                    <a:pt x="3253" y="2249"/>
                  </a:cubicBezTo>
                  <a:cubicBezTo>
                    <a:pt x="3509" y="1904"/>
                    <a:pt x="3827" y="1609"/>
                    <a:pt x="4195" y="1378"/>
                  </a:cubicBezTo>
                  <a:cubicBezTo>
                    <a:pt x="4744" y="1033"/>
                    <a:pt x="5377" y="852"/>
                    <a:pt x="6025" y="852"/>
                  </a:cubicBezTo>
                  <a:close/>
                  <a:moveTo>
                    <a:pt x="4932" y="1"/>
                  </a:moveTo>
                  <a:cubicBezTo>
                    <a:pt x="3287" y="1"/>
                    <a:pt x="1783" y="941"/>
                    <a:pt x="1065" y="2423"/>
                  </a:cubicBezTo>
                  <a:lnTo>
                    <a:pt x="0" y="4613"/>
                  </a:lnTo>
                  <a:lnTo>
                    <a:pt x="8007" y="4613"/>
                  </a:lnTo>
                  <a:lnTo>
                    <a:pt x="8604" y="3713"/>
                  </a:lnTo>
                  <a:cubicBezTo>
                    <a:pt x="8752" y="3493"/>
                    <a:pt x="8800" y="3219"/>
                    <a:pt x="8736" y="2960"/>
                  </a:cubicBezTo>
                  <a:lnTo>
                    <a:pt x="8123" y="472"/>
                  </a:lnTo>
                  <a:cubicBezTo>
                    <a:pt x="8053" y="194"/>
                    <a:pt x="7808" y="1"/>
                    <a:pt x="7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78"/>
            <p:cNvSpPr/>
            <p:nvPr/>
          </p:nvSpPr>
          <p:spPr>
            <a:xfrm>
              <a:off x="2609275" y="2216261"/>
              <a:ext cx="155497" cy="132785"/>
            </a:xfrm>
            <a:custGeom>
              <a:avLst/>
              <a:gdLst/>
              <a:ahLst/>
              <a:cxnLst/>
              <a:rect l="l" t="t" r="r" b="b"/>
              <a:pathLst>
                <a:path w="5402" h="4613" extrusionOk="0">
                  <a:moveTo>
                    <a:pt x="4932" y="1"/>
                  </a:moveTo>
                  <a:cubicBezTo>
                    <a:pt x="3286" y="1"/>
                    <a:pt x="1783" y="941"/>
                    <a:pt x="1065" y="2423"/>
                  </a:cubicBezTo>
                  <a:lnTo>
                    <a:pt x="0" y="4613"/>
                  </a:lnTo>
                  <a:lnTo>
                    <a:pt x="469" y="4613"/>
                  </a:lnTo>
                  <a:lnTo>
                    <a:pt x="1534" y="2423"/>
                  </a:lnTo>
                  <a:cubicBezTo>
                    <a:pt x="2252" y="943"/>
                    <a:pt x="3754" y="1"/>
                    <a:pt x="540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78"/>
            <p:cNvSpPr/>
            <p:nvPr/>
          </p:nvSpPr>
          <p:spPr>
            <a:xfrm>
              <a:off x="2746017" y="2275679"/>
              <a:ext cx="49194" cy="19603"/>
            </a:xfrm>
            <a:custGeom>
              <a:avLst/>
              <a:gdLst/>
              <a:ahLst/>
              <a:cxnLst/>
              <a:rect l="l" t="t" r="r" b="b"/>
              <a:pathLst>
                <a:path w="1709" h="681" extrusionOk="0">
                  <a:moveTo>
                    <a:pt x="305" y="0"/>
                  </a:moveTo>
                  <a:cubicBezTo>
                    <a:pt x="136" y="0"/>
                    <a:pt x="1" y="137"/>
                    <a:pt x="1" y="306"/>
                  </a:cubicBezTo>
                  <a:lnTo>
                    <a:pt x="1" y="681"/>
                  </a:lnTo>
                  <a:lnTo>
                    <a:pt x="1709" y="681"/>
                  </a:lnTo>
                  <a:lnTo>
                    <a:pt x="1709" y="306"/>
                  </a:lnTo>
                  <a:cubicBezTo>
                    <a:pt x="1709" y="137"/>
                    <a:pt x="1574" y="0"/>
                    <a:pt x="1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78"/>
            <p:cNvSpPr/>
            <p:nvPr/>
          </p:nvSpPr>
          <p:spPr>
            <a:xfrm>
              <a:off x="2746075" y="2275679"/>
              <a:ext cx="18768" cy="19603"/>
            </a:xfrm>
            <a:custGeom>
              <a:avLst/>
              <a:gdLst/>
              <a:ahLst/>
              <a:cxnLst/>
              <a:rect l="l" t="t" r="r" b="b"/>
              <a:pathLst>
                <a:path w="652" h="681" extrusionOk="0">
                  <a:moveTo>
                    <a:pt x="305" y="0"/>
                  </a:moveTo>
                  <a:cubicBezTo>
                    <a:pt x="136" y="0"/>
                    <a:pt x="1" y="137"/>
                    <a:pt x="1" y="306"/>
                  </a:cubicBezTo>
                  <a:lnTo>
                    <a:pt x="1" y="681"/>
                  </a:lnTo>
                  <a:lnTo>
                    <a:pt x="347" y="681"/>
                  </a:lnTo>
                  <a:lnTo>
                    <a:pt x="347" y="306"/>
                  </a:lnTo>
                  <a:cubicBezTo>
                    <a:pt x="347" y="139"/>
                    <a:pt x="482" y="0"/>
                    <a:pt x="65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78"/>
            <p:cNvSpPr/>
            <p:nvPr/>
          </p:nvSpPr>
          <p:spPr>
            <a:xfrm>
              <a:off x="2632277" y="2211569"/>
              <a:ext cx="137362" cy="79303"/>
            </a:xfrm>
            <a:custGeom>
              <a:avLst/>
              <a:gdLst/>
              <a:ahLst/>
              <a:cxnLst/>
              <a:rect l="l" t="t" r="r" b="b"/>
              <a:pathLst>
                <a:path w="4772" h="2755" extrusionOk="0">
                  <a:moveTo>
                    <a:pt x="817" y="672"/>
                  </a:moveTo>
                  <a:cubicBezTo>
                    <a:pt x="845" y="672"/>
                    <a:pt x="872" y="683"/>
                    <a:pt x="895" y="704"/>
                  </a:cubicBezTo>
                  <a:lnTo>
                    <a:pt x="1245" y="1054"/>
                  </a:lnTo>
                  <a:cubicBezTo>
                    <a:pt x="1055" y="1218"/>
                    <a:pt x="877" y="1395"/>
                    <a:pt x="715" y="1587"/>
                  </a:cubicBezTo>
                  <a:lnTo>
                    <a:pt x="363" y="1237"/>
                  </a:lnTo>
                  <a:cubicBezTo>
                    <a:pt x="344" y="1216"/>
                    <a:pt x="333" y="1187"/>
                    <a:pt x="333" y="1159"/>
                  </a:cubicBezTo>
                  <a:cubicBezTo>
                    <a:pt x="330" y="1131"/>
                    <a:pt x="342" y="1104"/>
                    <a:pt x="362" y="1081"/>
                  </a:cubicBezTo>
                  <a:lnTo>
                    <a:pt x="738" y="704"/>
                  </a:lnTo>
                  <a:cubicBezTo>
                    <a:pt x="760" y="683"/>
                    <a:pt x="788" y="672"/>
                    <a:pt x="817" y="672"/>
                  </a:cubicBezTo>
                  <a:close/>
                  <a:moveTo>
                    <a:pt x="4137" y="0"/>
                  </a:moveTo>
                  <a:cubicBezTo>
                    <a:pt x="3296" y="0"/>
                    <a:pt x="2477" y="235"/>
                    <a:pt x="1766" y="679"/>
                  </a:cubicBezTo>
                  <a:cubicBezTo>
                    <a:pt x="1679" y="732"/>
                    <a:pt x="1595" y="791"/>
                    <a:pt x="1515" y="850"/>
                  </a:cubicBezTo>
                  <a:lnTo>
                    <a:pt x="1135" y="469"/>
                  </a:lnTo>
                  <a:cubicBezTo>
                    <a:pt x="1050" y="386"/>
                    <a:pt x="939" y="341"/>
                    <a:pt x="822" y="341"/>
                  </a:cubicBezTo>
                  <a:cubicBezTo>
                    <a:pt x="703" y="341"/>
                    <a:pt x="593" y="388"/>
                    <a:pt x="507" y="469"/>
                  </a:cubicBezTo>
                  <a:lnTo>
                    <a:pt x="131" y="848"/>
                  </a:lnTo>
                  <a:cubicBezTo>
                    <a:pt x="45" y="933"/>
                    <a:pt x="1" y="1043"/>
                    <a:pt x="1" y="1161"/>
                  </a:cubicBezTo>
                  <a:cubicBezTo>
                    <a:pt x="1" y="1280"/>
                    <a:pt x="49" y="1390"/>
                    <a:pt x="131" y="1474"/>
                  </a:cubicBezTo>
                  <a:lnTo>
                    <a:pt x="507" y="1854"/>
                  </a:lnTo>
                  <a:cubicBezTo>
                    <a:pt x="360" y="2062"/>
                    <a:pt x="227" y="2284"/>
                    <a:pt x="115" y="2513"/>
                  </a:cubicBezTo>
                  <a:cubicBezTo>
                    <a:pt x="76" y="2597"/>
                    <a:pt x="108" y="2696"/>
                    <a:pt x="193" y="2735"/>
                  </a:cubicBezTo>
                  <a:cubicBezTo>
                    <a:pt x="218" y="2748"/>
                    <a:pt x="241" y="2755"/>
                    <a:pt x="266" y="2755"/>
                  </a:cubicBezTo>
                  <a:cubicBezTo>
                    <a:pt x="328" y="2755"/>
                    <a:pt x="388" y="2719"/>
                    <a:pt x="417" y="2661"/>
                  </a:cubicBezTo>
                  <a:cubicBezTo>
                    <a:pt x="1103" y="1246"/>
                    <a:pt x="2564" y="333"/>
                    <a:pt x="4137" y="333"/>
                  </a:cubicBezTo>
                  <a:lnTo>
                    <a:pt x="4604" y="333"/>
                  </a:lnTo>
                  <a:cubicBezTo>
                    <a:pt x="4697" y="333"/>
                    <a:pt x="4771" y="258"/>
                    <a:pt x="4771" y="165"/>
                  </a:cubicBezTo>
                  <a:cubicBezTo>
                    <a:pt x="4771" y="75"/>
                    <a:pt x="4697" y="0"/>
                    <a:pt x="4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78"/>
            <p:cNvSpPr/>
            <p:nvPr/>
          </p:nvSpPr>
          <p:spPr>
            <a:xfrm>
              <a:off x="2580718" y="2049263"/>
              <a:ext cx="327516" cy="327401"/>
            </a:xfrm>
            <a:custGeom>
              <a:avLst/>
              <a:gdLst/>
              <a:ahLst/>
              <a:cxnLst/>
              <a:rect l="l" t="t" r="r" b="b"/>
              <a:pathLst>
                <a:path w="11378" h="11374" extrusionOk="0">
                  <a:moveTo>
                    <a:pt x="9541" y="6564"/>
                  </a:moveTo>
                  <a:cubicBezTo>
                    <a:pt x="9616" y="6564"/>
                    <a:pt x="9678" y="6612"/>
                    <a:pt x="9692" y="6683"/>
                  </a:cubicBezTo>
                  <a:lnTo>
                    <a:pt x="9817" y="7222"/>
                  </a:lnTo>
                  <a:cubicBezTo>
                    <a:pt x="9825" y="7252"/>
                    <a:pt x="9813" y="7275"/>
                    <a:pt x="9804" y="7286"/>
                  </a:cubicBezTo>
                  <a:cubicBezTo>
                    <a:pt x="9795" y="7296"/>
                    <a:pt x="9777" y="7314"/>
                    <a:pt x="9745" y="7314"/>
                  </a:cubicBezTo>
                  <a:lnTo>
                    <a:pt x="9541" y="7314"/>
                  </a:lnTo>
                  <a:lnTo>
                    <a:pt x="9358" y="6564"/>
                  </a:lnTo>
                  <a:close/>
                  <a:moveTo>
                    <a:pt x="9337" y="10583"/>
                  </a:moveTo>
                  <a:cubicBezTo>
                    <a:pt x="9450" y="10583"/>
                    <a:pt x="9541" y="10673"/>
                    <a:pt x="9541" y="10787"/>
                  </a:cubicBezTo>
                  <a:lnTo>
                    <a:pt x="9541" y="10837"/>
                  </a:lnTo>
                  <a:cubicBezTo>
                    <a:pt x="9541" y="10949"/>
                    <a:pt x="9450" y="11039"/>
                    <a:pt x="9337" y="11039"/>
                  </a:cubicBezTo>
                  <a:lnTo>
                    <a:pt x="535" y="11039"/>
                  </a:lnTo>
                  <a:cubicBezTo>
                    <a:pt x="422" y="11039"/>
                    <a:pt x="331" y="10949"/>
                    <a:pt x="331" y="10837"/>
                  </a:cubicBezTo>
                  <a:lnTo>
                    <a:pt x="331" y="10787"/>
                  </a:lnTo>
                  <a:cubicBezTo>
                    <a:pt x="331" y="10673"/>
                    <a:pt x="422" y="10583"/>
                    <a:pt x="535" y="10583"/>
                  </a:cubicBezTo>
                  <a:close/>
                  <a:moveTo>
                    <a:pt x="9386" y="1"/>
                  </a:moveTo>
                  <a:cubicBezTo>
                    <a:pt x="9296" y="1"/>
                    <a:pt x="9219" y="77"/>
                    <a:pt x="9219" y="168"/>
                  </a:cubicBezTo>
                  <a:lnTo>
                    <a:pt x="9219" y="1884"/>
                  </a:lnTo>
                  <a:cubicBezTo>
                    <a:pt x="9219" y="2231"/>
                    <a:pt x="8937" y="2514"/>
                    <a:pt x="8590" y="2514"/>
                  </a:cubicBezTo>
                  <a:lnTo>
                    <a:pt x="8016" y="2514"/>
                  </a:lnTo>
                  <a:cubicBezTo>
                    <a:pt x="7538" y="2514"/>
                    <a:pt x="7151" y="2903"/>
                    <a:pt x="7151" y="3377"/>
                  </a:cubicBezTo>
                  <a:cubicBezTo>
                    <a:pt x="7151" y="3856"/>
                    <a:pt x="7540" y="4241"/>
                    <a:pt x="8016" y="4241"/>
                  </a:cubicBezTo>
                  <a:lnTo>
                    <a:pt x="10302" y="4241"/>
                  </a:lnTo>
                  <a:cubicBezTo>
                    <a:pt x="10709" y="4241"/>
                    <a:pt x="11039" y="4574"/>
                    <a:pt x="11039" y="4979"/>
                  </a:cubicBezTo>
                  <a:lnTo>
                    <a:pt x="11039" y="6035"/>
                  </a:lnTo>
                  <a:cubicBezTo>
                    <a:pt x="11039" y="6442"/>
                    <a:pt x="10709" y="6772"/>
                    <a:pt x="10302" y="6772"/>
                  </a:cubicBezTo>
                  <a:lnTo>
                    <a:pt x="10055" y="6772"/>
                  </a:lnTo>
                  <a:lnTo>
                    <a:pt x="10017" y="6609"/>
                  </a:lnTo>
                  <a:cubicBezTo>
                    <a:pt x="9966" y="6386"/>
                    <a:pt x="9769" y="6230"/>
                    <a:pt x="9539" y="6230"/>
                  </a:cubicBezTo>
                  <a:lnTo>
                    <a:pt x="9273" y="6230"/>
                  </a:lnTo>
                  <a:cubicBezTo>
                    <a:pt x="9184" y="5880"/>
                    <a:pt x="8873" y="5635"/>
                    <a:pt x="8510" y="5635"/>
                  </a:cubicBezTo>
                  <a:lnTo>
                    <a:pt x="7167" y="5635"/>
                  </a:lnTo>
                  <a:cubicBezTo>
                    <a:pt x="7076" y="5635"/>
                    <a:pt x="6999" y="5711"/>
                    <a:pt x="6999" y="5802"/>
                  </a:cubicBezTo>
                  <a:cubicBezTo>
                    <a:pt x="6999" y="5892"/>
                    <a:pt x="7076" y="5969"/>
                    <a:pt x="7167" y="5969"/>
                  </a:cubicBezTo>
                  <a:lnTo>
                    <a:pt x="8510" y="5969"/>
                  </a:lnTo>
                  <a:cubicBezTo>
                    <a:pt x="8720" y="5969"/>
                    <a:pt x="8901" y="6111"/>
                    <a:pt x="8951" y="6312"/>
                  </a:cubicBezTo>
                  <a:lnTo>
                    <a:pt x="9564" y="8800"/>
                  </a:lnTo>
                  <a:cubicBezTo>
                    <a:pt x="9617" y="9013"/>
                    <a:pt x="9577" y="9241"/>
                    <a:pt x="9456" y="9422"/>
                  </a:cubicBezTo>
                  <a:lnTo>
                    <a:pt x="8908" y="10247"/>
                  </a:lnTo>
                  <a:lnTo>
                    <a:pt x="1257" y="10247"/>
                  </a:lnTo>
                  <a:lnTo>
                    <a:pt x="1886" y="8955"/>
                  </a:lnTo>
                  <a:cubicBezTo>
                    <a:pt x="1925" y="8871"/>
                    <a:pt x="1893" y="8772"/>
                    <a:pt x="1808" y="8732"/>
                  </a:cubicBezTo>
                  <a:cubicBezTo>
                    <a:pt x="1784" y="8721"/>
                    <a:pt x="1759" y="8715"/>
                    <a:pt x="1735" y="8715"/>
                  </a:cubicBezTo>
                  <a:cubicBezTo>
                    <a:pt x="1674" y="8715"/>
                    <a:pt x="1615" y="8749"/>
                    <a:pt x="1586" y="8809"/>
                  </a:cubicBezTo>
                  <a:lnTo>
                    <a:pt x="889" y="10249"/>
                  </a:lnTo>
                  <a:lnTo>
                    <a:pt x="537" y="10249"/>
                  </a:lnTo>
                  <a:cubicBezTo>
                    <a:pt x="240" y="10249"/>
                    <a:pt x="0" y="10492"/>
                    <a:pt x="0" y="10787"/>
                  </a:cubicBezTo>
                  <a:lnTo>
                    <a:pt x="0" y="10835"/>
                  </a:lnTo>
                  <a:cubicBezTo>
                    <a:pt x="0" y="11134"/>
                    <a:pt x="242" y="11374"/>
                    <a:pt x="537" y="11374"/>
                  </a:cubicBezTo>
                  <a:lnTo>
                    <a:pt x="9340" y="11374"/>
                  </a:lnTo>
                  <a:cubicBezTo>
                    <a:pt x="9637" y="11374"/>
                    <a:pt x="9877" y="11132"/>
                    <a:pt x="9877" y="10835"/>
                  </a:cubicBezTo>
                  <a:lnTo>
                    <a:pt x="9877" y="10787"/>
                  </a:lnTo>
                  <a:cubicBezTo>
                    <a:pt x="9877" y="10488"/>
                    <a:pt x="9635" y="10249"/>
                    <a:pt x="9340" y="10249"/>
                  </a:cubicBezTo>
                  <a:lnTo>
                    <a:pt x="9310" y="10249"/>
                  </a:lnTo>
                  <a:lnTo>
                    <a:pt x="9735" y="9609"/>
                  </a:lnTo>
                  <a:cubicBezTo>
                    <a:pt x="9909" y="9349"/>
                    <a:pt x="9964" y="9026"/>
                    <a:pt x="9891" y="8724"/>
                  </a:cubicBezTo>
                  <a:lnTo>
                    <a:pt x="9626" y="7648"/>
                  </a:lnTo>
                  <a:lnTo>
                    <a:pt x="9747" y="7648"/>
                  </a:lnTo>
                  <a:cubicBezTo>
                    <a:pt x="9872" y="7648"/>
                    <a:pt x="9991" y="7591"/>
                    <a:pt x="10069" y="7494"/>
                  </a:cubicBezTo>
                  <a:cubicBezTo>
                    <a:pt x="10145" y="7396"/>
                    <a:pt x="10176" y="7270"/>
                    <a:pt x="10145" y="7147"/>
                  </a:cubicBezTo>
                  <a:lnTo>
                    <a:pt x="10136" y="7106"/>
                  </a:lnTo>
                  <a:lnTo>
                    <a:pt x="10305" y="7106"/>
                  </a:lnTo>
                  <a:cubicBezTo>
                    <a:pt x="10897" y="7106"/>
                    <a:pt x="11377" y="6626"/>
                    <a:pt x="11377" y="6035"/>
                  </a:cubicBezTo>
                  <a:lnTo>
                    <a:pt x="11377" y="4979"/>
                  </a:lnTo>
                  <a:cubicBezTo>
                    <a:pt x="11372" y="4389"/>
                    <a:pt x="10892" y="3909"/>
                    <a:pt x="10302" y="3909"/>
                  </a:cubicBezTo>
                  <a:lnTo>
                    <a:pt x="8016" y="3909"/>
                  </a:lnTo>
                  <a:cubicBezTo>
                    <a:pt x="7723" y="3909"/>
                    <a:pt x="7485" y="3671"/>
                    <a:pt x="7485" y="3377"/>
                  </a:cubicBezTo>
                  <a:cubicBezTo>
                    <a:pt x="7485" y="3084"/>
                    <a:pt x="7723" y="2846"/>
                    <a:pt x="8016" y="2846"/>
                  </a:cubicBezTo>
                  <a:lnTo>
                    <a:pt x="8590" y="2846"/>
                  </a:lnTo>
                  <a:cubicBezTo>
                    <a:pt x="9122" y="2846"/>
                    <a:pt x="9553" y="2416"/>
                    <a:pt x="9553" y="1884"/>
                  </a:cubicBezTo>
                  <a:lnTo>
                    <a:pt x="9553" y="168"/>
                  </a:lnTo>
                  <a:cubicBezTo>
                    <a:pt x="9553" y="77"/>
                    <a:pt x="9477" y="1"/>
                    <a:pt x="9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78"/>
            <p:cNvSpPr/>
            <p:nvPr/>
          </p:nvSpPr>
          <p:spPr>
            <a:xfrm>
              <a:off x="2695466" y="2236010"/>
              <a:ext cx="141392" cy="64133"/>
            </a:xfrm>
            <a:custGeom>
              <a:avLst/>
              <a:gdLst/>
              <a:ahLst/>
              <a:cxnLst/>
              <a:rect l="l" t="t" r="r" b="b"/>
              <a:pathLst>
                <a:path w="4912" h="2228" extrusionOk="0">
                  <a:moveTo>
                    <a:pt x="3161" y="1545"/>
                  </a:moveTo>
                  <a:cubicBezTo>
                    <a:pt x="3236" y="1545"/>
                    <a:pt x="3298" y="1607"/>
                    <a:pt x="3298" y="1684"/>
                  </a:cubicBezTo>
                  <a:lnTo>
                    <a:pt x="3298" y="1892"/>
                  </a:lnTo>
                  <a:lnTo>
                    <a:pt x="1924" y="1892"/>
                  </a:lnTo>
                  <a:lnTo>
                    <a:pt x="1924" y="1684"/>
                  </a:lnTo>
                  <a:cubicBezTo>
                    <a:pt x="1924" y="1607"/>
                    <a:pt x="1986" y="1545"/>
                    <a:pt x="2061" y="1545"/>
                  </a:cubicBezTo>
                  <a:close/>
                  <a:moveTo>
                    <a:pt x="4043" y="337"/>
                  </a:moveTo>
                  <a:cubicBezTo>
                    <a:pt x="4146" y="337"/>
                    <a:pt x="4231" y="406"/>
                    <a:pt x="4256" y="505"/>
                  </a:cubicBezTo>
                  <a:lnTo>
                    <a:pt x="4554" y="1716"/>
                  </a:lnTo>
                  <a:cubicBezTo>
                    <a:pt x="4565" y="1757"/>
                    <a:pt x="4554" y="1803"/>
                    <a:pt x="4528" y="1838"/>
                  </a:cubicBezTo>
                  <a:cubicBezTo>
                    <a:pt x="4501" y="1874"/>
                    <a:pt x="4458" y="1894"/>
                    <a:pt x="4414" y="1894"/>
                  </a:cubicBezTo>
                  <a:lnTo>
                    <a:pt x="3634" y="1894"/>
                  </a:lnTo>
                  <a:lnTo>
                    <a:pt x="3634" y="1686"/>
                  </a:lnTo>
                  <a:cubicBezTo>
                    <a:pt x="3634" y="1426"/>
                    <a:pt x="3422" y="1215"/>
                    <a:pt x="3163" y="1215"/>
                  </a:cubicBezTo>
                  <a:lnTo>
                    <a:pt x="2063" y="1215"/>
                  </a:lnTo>
                  <a:cubicBezTo>
                    <a:pt x="1803" y="1215"/>
                    <a:pt x="1592" y="1426"/>
                    <a:pt x="1592" y="1686"/>
                  </a:cubicBezTo>
                  <a:lnTo>
                    <a:pt x="1592" y="1894"/>
                  </a:lnTo>
                  <a:lnTo>
                    <a:pt x="507" y="1894"/>
                  </a:lnTo>
                  <a:cubicBezTo>
                    <a:pt x="426" y="1894"/>
                    <a:pt x="388" y="1831"/>
                    <a:pt x="379" y="1814"/>
                  </a:cubicBezTo>
                  <a:cubicBezTo>
                    <a:pt x="369" y="1790"/>
                    <a:pt x="344" y="1728"/>
                    <a:pt x="392" y="1666"/>
                  </a:cubicBezTo>
                  <a:cubicBezTo>
                    <a:pt x="637" y="1334"/>
                    <a:pt x="939" y="1055"/>
                    <a:pt x="1288" y="836"/>
                  </a:cubicBezTo>
                  <a:cubicBezTo>
                    <a:pt x="1810" y="511"/>
                    <a:pt x="2413" y="337"/>
                    <a:pt x="3029" y="337"/>
                  </a:cubicBezTo>
                  <a:close/>
                  <a:moveTo>
                    <a:pt x="3029" y="1"/>
                  </a:moveTo>
                  <a:cubicBezTo>
                    <a:pt x="2351" y="1"/>
                    <a:pt x="1688" y="193"/>
                    <a:pt x="1112" y="552"/>
                  </a:cubicBezTo>
                  <a:cubicBezTo>
                    <a:pt x="728" y="792"/>
                    <a:pt x="395" y="1101"/>
                    <a:pt x="125" y="1465"/>
                  </a:cubicBezTo>
                  <a:cubicBezTo>
                    <a:pt x="19" y="1609"/>
                    <a:pt x="1" y="1801"/>
                    <a:pt x="84" y="1963"/>
                  </a:cubicBezTo>
                  <a:cubicBezTo>
                    <a:pt x="166" y="2125"/>
                    <a:pt x="330" y="2228"/>
                    <a:pt x="509" y="2228"/>
                  </a:cubicBezTo>
                  <a:lnTo>
                    <a:pt x="4416" y="2228"/>
                  </a:lnTo>
                  <a:cubicBezTo>
                    <a:pt x="4560" y="2226"/>
                    <a:pt x="4698" y="2158"/>
                    <a:pt x="4789" y="2043"/>
                  </a:cubicBezTo>
                  <a:cubicBezTo>
                    <a:pt x="4880" y="1927"/>
                    <a:pt x="4912" y="1776"/>
                    <a:pt x="4878" y="1634"/>
                  </a:cubicBezTo>
                  <a:lnTo>
                    <a:pt x="4581" y="424"/>
                  </a:lnTo>
                  <a:cubicBezTo>
                    <a:pt x="4521" y="175"/>
                    <a:pt x="4298" y="1"/>
                    <a:pt x="4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78"/>
            <p:cNvSpPr/>
            <p:nvPr/>
          </p:nvSpPr>
          <p:spPr>
            <a:xfrm>
              <a:off x="2636393" y="2328303"/>
              <a:ext cx="11428" cy="9672"/>
            </a:xfrm>
            <a:custGeom>
              <a:avLst/>
              <a:gdLst/>
              <a:ahLst/>
              <a:cxnLst/>
              <a:rect l="l" t="t" r="r" b="b"/>
              <a:pathLst>
                <a:path w="397" h="336" extrusionOk="0">
                  <a:moveTo>
                    <a:pt x="167" y="1"/>
                  </a:moveTo>
                  <a:cubicBezTo>
                    <a:pt x="77" y="1"/>
                    <a:pt x="0" y="77"/>
                    <a:pt x="0" y="168"/>
                  </a:cubicBezTo>
                  <a:cubicBezTo>
                    <a:pt x="0" y="259"/>
                    <a:pt x="77" y="335"/>
                    <a:pt x="167" y="335"/>
                  </a:cubicBezTo>
                  <a:lnTo>
                    <a:pt x="229" y="335"/>
                  </a:lnTo>
                  <a:cubicBezTo>
                    <a:pt x="320" y="335"/>
                    <a:pt x="396" y="259"/>
                    <a:pt x="396" y="168"/>
                  </a:cubicBezTo>
                  <a:cubicBezTo>
                    <a:pt x="396" y="77"/>
                    <a:pt x="320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78"/>
            <p:cNvSpPr/>
            <p:nvPr/>
          </p:nvSpPr>
          <p:spPr>
            <a:xfrm>
              <a:off x="2659309" y="2328303"/>
              <a:ext cx="11370" cy="9672"/>
            </a:xfrm>
            <a:custGeom>
              <a:avLst/>
              <a:gdLst/>
              <a:ahLst/>
              <a:cxnLst/>
              <a:rect l="l" t="t" r="r" b="b"/>
              <a:pathLst>
                <a:path w="395" h="336" extrusionOk="0">
                  <a:moveTo>
                    <a:pt x="167" y="1"/>
                  </a:moveTo>
                  <a:cubicBezTo>
                    <a:pt x="75" y="1"/>
                    <a:pt x="0" y="77"/>
                    <a:pt x="0" y="168"/>
                  </a:cubicBezTo>
                  <a:cubicBezTo>
                    <a:pt x="0" y="259"/>
                    <a:pt x="75" y="335"/>
                    <a:pt x="167" y="335"/>
                  </a:cubicBezTo>
                  <a:lnTo>
                    <a:pt x="230" y="335"/>
                  </a:lnTo>
                  <a:cubicBezTo>
                    <a:pt x="320" y="335"/>
                    <a:pt x="395" y="259"/>
                    <a:pt x="395" y="168"/>
                  </a:cubicBezTo>
                  <a:cubicBezTo>
                    <a:pt x="395" y="77"/>
                    <a:pt x="320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78"/>
            <p:cNvSpPr/>
            <p:nvPr/>
          </p:nvSpPr>
          <p:spPr>
            <a:xfrm>
              <a:off x="2682281" y="2328303"/>
              <a:ext cx="11370" cy="9672"/>
            </a:xfrm>
            <a:custGeom>
              <a:avLst/>
              <a:gdLst/>
              <a:ahLst/>
              <a:cxnLst/>
              <a:rect l="l" t="t" r="r" b="b"/>
              <a:pathLst>
                <a:path w="395" h="336" extrusionOk="0">
                  <a:moveTo>
                    <a:pt x="166" y="1"/>
                  </a:moveTo>
                  <a:cubicBezTo>
                    <a:pt x="75" y="1"/>
                    <a:pt x="0" y="77"/>
                    <a:pt x="0" y="168"/>
                  </a:cubicBezTo>
                  <a:cubicBezTo>
                    <a:pt x="0" y="259"/>
                    <a:pt x="75" y="335"/>
                    <a:pt x="166" y="335"/>
                  </a:cubicBezTo>
                  <a:lnTo>
                    <a:pt x="228" y="335"/>
                  </a:lnTo>
                  <a:cubicBezTo>
                    <a:pt x="320" y="335"/>
                    <a:pt x="395" y="259"/>
                    <a:pt x="395" y="168"/>
                  </a:cubicBezTo>
                  <a:cubicBezTo>
                    <a:pt x="395" y="77"/>
                    <a:pt x="32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78"/>
            <p:cNvSpPr/>
            <p:nvPr/>
          </p:nvSpPr>
          <p:spPr>
            <a:xfrm>
              <a:off x="2705196" y="2328303"/>
              <a:ext cx="11428" cy="9672"/>
            </a:xfrm>
            <a:custGeom>
              <a:avLst/>
              <a:gdLst/>
              <a:ahLst/>
              <a:cxnLst/>
              <a:rect l="l" t="t" r="r" b="b"/>
              <a:pathLst>
                <a:path w="397" h="336" extrusionOk="0">
                  <a:moveTo>
                    <a:pt x="168" y="1"/>
                  </a:moveTo>
                  <a:cubicBezTo>
                    <a:pt x="77" y="1"/>
                    <a:pt x="1" y="77"/>
                    <a:pt x="1" y="168"/>
                  </a:cubicBezTo>
                  <a:cubicBezTo>
                    <a:pt x="1" y="259"/>
                    <a:pt x="77" y="335"/>
                    <a:pt x="168" y="335"/>
                  </a:cubicBezTo>
                  <a:lnTo>
                    <a:pt x="230" y="335"/>
                  </a:lnTo>
                  <a:cubicBezTo>
                    <a:pt x="321" y="335"/>
                    <a:pt x="397" y="259"/>
                    <a:pt x="397" y="168"/>
                  </a:cubicBezTo>
                  <a:cubicBezTo>
                    <a:pt x="397" y="77"/>
                    <a:pt x="321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78"/>
            <p:cNvSpPr/>
            <p:nvPr/>
          </p:nvSpPr>
          <p:spPr>
            <a:xfrm>
              <a:off x="2728169" y="2328303"/>
              <a:ext cx="11428" cy="9672"/>
            </a:xfrm>
            <a:custGeom>
              <a:avLst/>
              <a:gdLst/>
              <a:ahLst/>
              <a:cxnLst/>
              <a:rect l="l" t="t" r="r" b="b"/>
              <a:pathLst>
                <a:path w="397" h="336" extrusionOk="0">
                  <a:moveTo>
                    <a:pt x="168" y="1"/>
                  </a:moveTo>
                  <a:cubicBezTo>
                    <a:pt x="77" y="1"/>
                    <a:pt x="1" y="77"/>
                    <a:pt x="1" y="168"/>
                  </a:cubicBezTo>
                  <a:cubicBezTo>
                    <a:pt x="1" y="259"/>
                    <a:pt x="77" y="335"/>
                    <a:pt x="168" y="335"/>
                  </a:cubicBezTo>
                  <a:lnTo>
                    <a:pt x="230" y="335"/>
                  </a:lnTo>
                  <a:cubicBezTo>
                    <a:pt x="321" y="335"/>
                    <a:pt x="397" y="259"/>
                    <a:pt x="397" y="168"/>
                  </a:cubicBezTo>
                  <a:cubicBezTo>
                    <a:pt x="397" y="77"/>
                    <a:pt x="321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78"/>
            <p:cNvSpPr/>
            <p:nvPr/>
          </p:nvSpPr>
          <p:spPr>
            <a:xfrm>
              <a:off x="2751142" y="2328303"/>
              <a:ext cx="11399" cy="9672"/>
            </a:xfrm>
            <a:custGeom>
              <a:avLst/>
              <a:gdLst/>
              <a:ahLst/>
              <a:cxnLst/>
              <a:rect l="l" t="t" r="r" b="b"/>
              <a:pathLst>
                <a:path w="396" h="336" extrusionOk="0">
                  <a:moveTo>
                    <a:pt x="168" y="1"/>
                  </a:moveTo>
                  <a:cubicBezTo>
                    <a:pt x="75" y="1"/>
                    <a:pt x="1" y="77"/>
                    <a:pt x="1" y="168"/>
                  </a:cubicBezTo>
                  <a:cubicBezTo>
                    <a:pt x="1" y="259"/>
                    <a:pt x="75" y="335"/>
                    <a:pt x="168" y="335"/>
                  </a:cubicBezTo>
                  <a:lnTo>
                    <a:pt x="230" y="335"/>
                  </a:lnTo>
                  <a:cubicBezTo>
                    <a:pt x="321" y="335"/>
                    <a:pt x="395" y="259"/>
                    <a:pt x="395" y="168"/>
                  </a:cubicBezTo>
                  <a:cubicBezTo>
                    <a:pt x="395" y="77"/>
                    <a:pt x="321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78"/>
            <p:cNvSpPr/>
            <p:nvPr/>
          </p:nvSpPr>
          <p:spPr>
            <a:xfrm>
              <a:off x="2774028" y="2328303"/>
              <a:ext cx="11428" cy="9672"/>
            </a:xfrm>
            <a:custGeom>
              <a:avLst/>
              <a:gdLst/>
              <a:ahLst/>
              <a:cxnLst/>
              <a:rect l="l" t="t" r="r" b="b"/>
              <a:pathLst>
                <a:path w="397" h="336" extrusionOk="0">
                  <a:moveTo>
                    <a:pt x="167" y="1"/>
                  </a:moveTo>
                  <a:cubicBezTo>
                    <a:pt x="77" y="1"/>
                    <a:pt x="0" y="77"/>
                    <a:pt x="0" y="168"/>
                  </a:cubicBezTo>
                  <a:cubicBezTo>
                    <a:pt x="0" y="259"/>
                    <a:pt x="77" y="335"/>
                    <a:pt x="167" y="335"/>
                  </a:cubicBezTo>
                  <a:lnTo>
                    <a:pt x="229" y="335"/>
                  </a:lnTo>
                  <a:cubicBezTo>
                    <a:pt x="320" y="335"/>
                    <a:pt x="396" y="259"/>
                    <a:pt x="396" y="168"/>
                  </a:cubicBezTo>
                  <a:cubicBezTo>
                    <a:pt x="396" y="77"/>
                    <a:pt x="320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78"/>
            <p:cNvSpPr/>
            <p:nvPr/>
          </p:nvSpPr>
          <p:spPr>
            <a:xfrm>
              <a:off x="2797001" y="2328303"/>
              <a:ext cx="11428" cy="9672"/>
            </a:xfrm>
            <a:custGeom>
              <a:avLst/>
              <a:gdLst/>
              <a:ahLst/>
              <a:cxnLst/>
              <a:rect l="l" t="t" r="r" b="b"/>
              <a:pathLst>
                <a:path w="397" h="336" extrusionOk="0">
                  <a:moveTo>
                    <a:pt x="167" y="1"/>
                  </a:moveTo>
                  <a:cubicBezTo>
                    <a:pt x="77" y="1"/>
                    <a:pt x="0" y="77"/>
                    <a:pt x="0" y="168"/>
                  </a:cubicBezTo>
                  <a:cubicBezTo>
                    <a:pt x="0" y="259"/>
                    <a:pt x="77" y="335"/>
                    <a:pt x="167" y="335"/>
                  </a:cubicBezTo>
                  <a:lnTo>
                    <a:pt x="229" y="335"/>
                  </a:lnTo>
                  <a:cubicBezTo>
                    <a:pt x="320" y="335"/>
                    <a:pt x="396" y="259"/>
                    <a:pt x="396" y="168"/>
                  </a:cubicBezTo>
                  <a:cubicBezTo>
                    <a:pt x="396" y="77"/>
                    <a:pt x="320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78"/>
            <p:cNvSpPr/>
            <p:nvPr/>
          </p:nvSpPr>
          <p:spPr>
            <a:xfrm>
              <a:off x="2819973" y="2328303"/>
              <a:ext cx="11370" cy="9672"/>
            </a:xfrm>
            <a:custGeom>
              <a:avLst/>
              <a:gdLst/>
              <a:ahLst/>
              <a:cxnLst/>
              <a:rect l="l" t="t" r="r" b="b"/>
              <a:pathLst>
                <a:path w="395" h="336" extrusionOk="0">
                  <a:moveTo>
                    <a:pt x="167" y="1"/>
                  </a:moveTo>
                  <a:cubicBezTo>
                    <a:pt x="75" y="1"/>
                    <a:pt x="0" y="77"/>
                    <a:pt x="0" y="168"/>
                  </a:cubicBezTo>
                  <a:cubicBezTo>
                    <a:pt x="0" y="259"/>
                    <a:pt x="75" y="335"/>
                    <a:pt x="167" y="335"/>
                  </a:cubicBezTo>
                  <a:lnTo>
                    <a:pt x="229" y="335"/>
                  </a:lnTo>
                  <a:cubicBezTo>
                    <a:pt x="320" y="335"/>
                    <a:pt x="395" y="259"/>
                    <a:pt x="395" y="168"/>
                  </a:cubicBezTo>
                  <a:cubicBezTo>
                    <a:pt x="395" y="77"/>
                    <a:pt x="320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6" name="Google Shape;6166;p78"/>
          <p:cNvGrpSpPr/>
          <p:nvPr/>
        </p:nvGrpSpPr>
        <p:grpSpPr>
          <a:xfrm>
            <a:off x="1849910" y="2125348"/>
            <a:ext cx="327538" cy="327543"/>
            <a:chOff x="1849910" y="2049148"/>
            <a:chExt cx="327538" cy="327543"/>
          </a:xfrm>
        </p:grpSpPr>
        <p:sp>
          <p:nvSpPr>
            <p:cNvPr id="6167" name="Google Shape;6167;p78"/>
            <p:cNvSpPr/>
            <p:nvPr/>
          </p:nvSpPr>
          <p:spPr>
            <a:xfrm>
              <a:off x="2099097" y="2081966"/>
              <a:ext cx="30771" cy="65918"/>
            </a:xfrm>
            <a:custGeom>
              <a:avLst/>
              <a:gdLst/>
              <a:ahLst/>
              <a:cxnLst/>
              <a:rect l="l" t="t" r="r" b="b"/>
              <a:pathLst>
                <a:path w="1069" h="2290" extrusionOk="0">
                  <a:moveTo>
                    <a:pt x="0" y="0"/>
                  </a:moveTo>
                  <a:lnTo>
                    <a:pt x="0" y="2289"/>
                  </a:lnTo>
                  <a:lnTo>
                    <a:pt x="1069" y="2289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78"/>
            <p:cNvSpPr/>
            <p:nvPr/>
          </p:nvSpPr>
          <p:spPr>
            <a:xfrm>
              <a:off x="2099097" y="2081966"/>
              <a:ext cx="12205" cy="65918"/>
            </a:xfrm>
            <a:custGeom>
              <a:avLst/>
              <a:gdLst/>
              <a:ahLst/>
              <a:cxnLst/>
              <a:rect l="l" t="t" r="r" b="b"/>
              <a:pathLst>
                <a:path w="424" h="2290" extrusionOk="0">
                  <a:moveTo>
                    <a:pt x="0" y="0"/>
                  </a:moveTo>
                  <a:lnTo>
                    <a:pt x="0" y="2289"/>
                  </a:lnTo>
                  <a:lnTo>
                    <a:pt x="423" y="2289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78"/>
            <p:cNvSpPr/>
            <p:nvPr/>
          </p:nvSpPr>
          <p:spPr>
            <a:xfrm>
              <a:off x="2086978" y="2058734"/>
              <a:ext cx="55066" cy="23201"/>
            </a:xfrm>
            <a:custGeom>
              <a:avLst/>
              <a:gdLst/>
              <a:ahLst/>
              <a:cxnLst/>
              <a:rect l="l" t="t" r="r" b="b"/>
              <a:pathLst>
                <a:path w="1913" h="806" extrusionOk="0">
                  <a:moveTo>
                    <a:pt x="205" y="0"/>
                  </a:moveTo>
                  <a:cubicBezTo>
                    <a:pt x="91" y="0"/>
                    <a:pt x="0" y="91"/>
                    <a:pt x="0" y="205"/>
                  </a:cubicBezTo>
                  <a:lnTo>
                    <a:pt x="0" y="601"/>
                  </a:lnTo>
                  <a:cubicBezTo>
                    <a:pt x="0" y="713"/>
                    <a:pt x="91" y="805"/>
                    <a:pt x="205" y="805"/>
                  </a:cubicBezTo>
                  <a:lnTo>
                    <a:pt x="1706" y="805"/>
                  </a:lnTo>
                  <a:cubicBezTo>
                    <a:pt x="1818" y="805"/>
                    <a:pt x="1911" y="713"/>
                    <a:pt x="1911" y="601"/>
                  </a:cubicBezTo>
                  <a:lnTo>
                    <a:pt x="1911" y="205"/>
                  </a:lnTo>
                  <a:cubicBezTo>
                    <a:pt x="1913" y="93"/>
                    <a:pt x="1818" y="0"/>
                    <a:pt x="1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78"/>
            <p:cNvSpPr/>
            <p:nvPr/>
          </p:nvSpPr>
          <p:spPr>
            <a:xfrm>
              <a:off x="2086978" y="2058821"/>
              <a:ext cx="18019" cy="23172"/>
            </a:xfrm>
            <a:custGeom>
              <a:avLst/>
              <a:gdLst/>
              <a:ahLst/>
              <a:cxnLst/>
              <a:rect l="l" t="t" r="r" b="b"/>
              <a:pathLst>
                <a:path w="626" h="805" extrusionOk="0">
                  <a:moveTo>
                    <a:pt x="203" y="1"/>
                  </a:moveTo>
                  <a:cubicBezTo>
                    <a:pt x="91" y="1"/>
                    <a:pt x="0" y="92"/>
                    <a:pt x="0" y="205"/>
                  </a:cubicBezTo>
                  <a:lnTo>
                    <a:pt x="0" y="600"/>
                  </a:lnTo>
                  <a:cubicBezTo>
                    <a:pt x="0" y="714"/>
                    <a:pt x="91" y="804"/>
                    <a:pt x="203" y="804"/>
                  </a:cubicBezTo>
                  <a:lnTo>
                    <a:pt x="626" y="804"/>
                  </a:lnTo>
                  <a:cubicBezTo>
                    <a:pt x="512" y="804"/>
                    <a:pt x="421" y="714"/>
                    <a:pt x="421" y="600"/>
                  </a:cubicBezTo>
                  <a:lnTo>
                    <a:pt x="421" y="205"/>
                  </a:lnTo>
                  <a:cubicBezTo>
                    <a:pt x="421" y="92"/>
                    <a:pt x="512" y="1"/>
                    <a:pt x="62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78"/>
            <p:cNvSpPr/>
            <p:nvPr/>
          </p:nvSpPr>
          <p:spPr>
            <a:xfrm>
              <a:off x="1851349" y="2054013"/>
              <a:ext cx="324752" cy="154547"/>
            </a:xfrm>
            <a:custGeom>
              <a:avLst/>
              <a:gdLst/>
              <a:ahLst/>
              <a:cxnLst/>
              <a:rect l="l" t="t" r="r" b="b"/>
              <a:pathLst>
                <a:path w="11282" h="5369" extrusionOk="0">
                  <a:moveTo>
                    <a:pt x="5640" y="1"/>
                  </a:moveTo>
                  <a:cubicBezTo>
                    <a:pt x="5266" y="1"/>
                    <a:pt x="4892" y="139"/>
                    <a:pt x="4600" y="417"/>
                  </a:cubicBezTo>
                  <a:lnTo>
                    <a:pt x="344" y="4460"/>
                  </a:lnTo>
                  <a:cubicBezTo>
                    <a:pt x="1" y="4789"/>
                    <a:pt x="232" y="5368"/>
                    <a:pt x="706" y="5368"/>
                  </a:cubicBezTo>
                  <a:lnTo>
                    <a:pt x="10572" y="5368"/>
                  </a:lnTo>
                  <a:cubicBezTo>
                    <a:pt x="11048" y="5368"/>
                    <a:pt x="11281" y="4785"/>
                    <a:pt x="10935" y="4460"/>
                  </a:cubicBezTo>
                  <a:lnTo>
                    <a:pt x="6678" y="417"/>
                  </a:lnTo>
                  <a:cubicBezTo>
                    <a:pt x="6387" y="139"/>
                    <a:pt x="6014" y="1"/>
                    <a:pt x="5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78"/>
            <p:cNvSpPr/>
            <p:nvPr/>
          </p:nvSpPr>
          <p:spPr>
            <a:xfrm>
              <a:off x="1851407" y="2054071"/>
              <a:ext cx="181432" cy="154489"/>
            </a:xfrm>
            <a:custGeom>
              <a:avLst/>
              <a:gdLst/>
              <a:ahLst/>
              <a:cxnLst/>
              <a:rect l="l" t="t" r="r" b="b"/>
              <a:pathLst>
                <a:path w="6303" h="5367" extrusionOk="0">
                  <a:moveTo>
                    <a:pt x="5640" y="0"/>
                  </a:moveTo>
                  <a:cubicBezTo>
                    <a:pt x="5266" y="0"/>
                    <a:pt x="4891" y="138"/>
                    <a:pt x="4602" y="415"/>
                  </a:cubicBezTo>
                  <a:lnTo>
                    <a:pt x="345" y="4456"/>
                  </a:lnTo>
                  <a:cubicBezTo>
                    <a:pt x="0" y="4785"/>
                    <a:pt x="231" y="5366"/>
                    <a:pt x="706" y="5366"/>
                  </a:cubicBezTo>
                  <a:lnTo>
                    <a:pt x="882" y="5366"/>
                  </a:lnTo>
                  <a:cubicBezTo>
                    <a:pt x="686" y="5173"/>
                    <a:pt x="651" y="4830"/>
                    <a:pt x="889" y="4606"/>
                  </a:cubicBezTo>
                  <a:lnTo>
                    <a:pt x="5146" y="562"/>
                  </a:lnTo>
                  <a:cubicBezTo>
                    <a:pt x="5436" y="287"/>
                    <a:pt x="5809" y="148"/>
                    <a:pt x="6180" y="148"/>
                  </a:cubicBezTo>
                  <a:cubicBezTo>
                    <a:pt x="6221" y="148"/>
                    <a:pt x="6262" y="150"/>
                    <a:pt x="6303" y="153"/>
                  </a:cubicBezTo>
                  <a:cubicBezTo>
                    <a:pt x="6094" y="51"/>
                    <a:pt x="5867" y="0"/>
                    <a:pt x="564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78"/>
            <p:cNvSpPr/>
            <p:nvPr/>
          </p:nvSpPr>
          <p:spPr>
            <a:xfrm>
              <a:off x="1897554" y="2104824"/>
              <a:ext cx="232180" cy="267038"/>
            </a:xfrm>
            <a:custGeom>
              <a:avLst/>
              <a:gdLst/>
              <a:ahLst/>
              <a:cxnLst/>
              <a:rect l="l" t="t" r="r" b="b"/>
              <a:pathLst>
                <a:path w="8066" h="9277" extrusionOk="0">
                  <a:moveTo>
                    <a:pt x="4034" y="1"/>
                  </a:moveTo>
                  <a:cubicBezTo>
                    <a:pt x="3921" y="1"/>
                    <a:pt x="3808" y="42"/>
                    <a:pt x="3720" y="123"/>
                  </a:cubicBezTo>
                  <a:lnTo>
                    <a:pt x="0" y="3603"/>
                  </a:lnTo>
                  <a:lnTo>
                    <a:pt x="0" y="9276"/>
                  </a:lnTo>
                  <a:lnTo>
                    <a:pt x="8066" y="9276"/>
                  </a:lnTo>
                  <a:lnTo>
                    <a:pt x="8066" y="3603"/>
                  </a:lnTo>
                  <a:lnTo>
                    <a:pt x="4346" y="123"/>
                  </a:lnTo>
                  <a:cubicBezTo>
                    <a:pt x="4259" y="42"/>
                    <a:pt x="4147" y="1"/>
                    <a:pt x="4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78"/>
            <p:cNvSpPr/>
            <p:nvPr/>
          </p:nvSpPr>
          <p:spPr>
            <a:xfrm>
              <a:off x="1897554" y="2104881"/>
              <a:ext cx="126453" cy="267038"/>
            </a:xfrm>
            <a:custGeom>
              <a:avLst/>
              <a:gdLst/>
              <a:ahLst/>
              <a:cxnLst/>
              <a:rect l="l" t="t" r="r" b="b"/>
              <a:pathLst>
                <a:path w="4393" h="9277" extrusionOk="0">
                  <a:moveTo>
                    <a:pt x="4033" y="0"/>
                  </a:moveTo>
                  <a:cubicBezTo>
                    <a:pt x="3920" y="0"/>
                    <a:pt x="3807" y="41"/>
                    <a:pt x="3720" y="123"/>
                  </a:cubicBezTo>
                  <a:lnTo>
                    <a:pt x="0" y="3603"/>
                  </a:lnTo>
                  <a:lnTo>
                    <a:pt x="0" y="9276"/>
                  </a:lnTo>
                  <a:lnTo>
                    <a:pt x="2222" y="9276"/>
                  </a:lnTo>
                  <a:cubicBezTo>
                    <a:pt x="2247" y="9209"/>
                    <a:pt x="2259" y="9132"/>
                    <a:pt x="2259" y="9054"/>
                  </a:cubicBezTo>
                  <a:lnTo>
                    <a:pt x="2259" y="8508"/>
                  </a:lnTo>
                  <a:cubicBezTo>
                    <a:pt x="2259" y="8009"/>
                    <a:pt x="1858" y="7588"/>
                    <a:pt x="1365" y="7574"/>
                  </a:cubicBezTo>
                  <a:lnTo>
                    <a:pt x="1339" y="7574"/>
                  </a:lnTo>
                  <a:cubicBezTo>
                    <a:pt x="1204" y="7574"/>
                    <a:pt x="1070" y="7604"/>
                    <a:pt x="948" y="7661"/>
                  </a:cubicBezTo>
                  <a:cubicBezTo>
                    <a:pt x="825" y="7602"/>
                    <a:pt x="692" y="7574"/>
                    <a:pt x="557" y="7574"/>
                  </a:cubicBezTo>
                  <a:cubicBezTo>
                    <a:pt x="539" y="7574"/>
                    <a:pt x="521" y="7574"/>
                    <a:pt x="503" y="7575"/>
                  </a:cubicBezTo>
                  <a:lnTo>
                    <a:pt x="503" y="3747"/>
                  </a:lnTo>
                  <a:lnTo>
                    <a:pt x="4222" y="265"/>
                  </a:lnTo>
                  <a:cubicBezTo>
                    <a:pt x="4273" y="219"/>
                    <a:pt x="4332" y="187"/>
                    <a:pt x="4392" y="166"/>
                  </a:cubicBezTo>
                  <a:lnTo>
                    <a:pt x="4346" y="123"/>
                  </a:lnTo>
                  <a:cubicBezTo>
                    <a:pt x="4258" y="41"/>
                    <a:pt x="4145" y="0"/>
                    <a:pt x="403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78"/>
            <p:cNvSpPr/>
            <p:nvPr/>
          </p:nvSpPr>
          <p:spPr>
            <a:xfrm>
              <a:off x="2064753" y="2322834"/>
              <a:ext cx="65054" cy="49050"/>
            </a:xfrm>
            <a:custGeom>
              <a:avLst/>
              <a:gdLst/>
              <a:ahLst/>
              <a:cxnLst/>
              <a:rect l="l" t="t" r="r" b="b"/>
              <a:pathLst>
                <a:path w="2260" h="1704" extrusionOk="0">
                  <a:moveTo>
                    <a:pt x="897" y="1"/>
                  </a:moveTo>
                  <a:cubicBezTo>
                    <a:pt x="402" y="15"/>
                    <a:pt x="1" y="433"/>
                    <a:pt x="1" y="936"/>
                  </a:cubicBezTo>
                  <a:lnTo>
                    <a:pt x="1" y="1481"/>
                  </a:lnTo>
                  <a:cubicBezTo>
                    <a:pt x="1" y="1560"/>
                    <a:pt x="13" y="1636"/>
                    <a:pt x="38" y="1703"/>
                  </a:cubicBezTo>
                  <a:lnTo>
                    <a:pt x="2260" y="1703"/>
                  </a:lnTo>
                  <a:lnTo>
                    <a:pt x="2260" y="29"/>
                  </a:lnTo>
                  <a:cubicBezTo>
                    <a:pt x="2205" y="42"/>
                    <a:pt x="2150" y="63"/>
                    <a:pt x="2096" y="86"/>
                  </a:cubicBezTo>
                  <a:cubicBezTo>
                    <a:pt x="1974" y="29"/>
                    <a:pt x="1840" y="1"/>
                    <a:pt x="1705" y="1"/>
                  </a:cubicBezTo>
                  <a:cubicBezTo>
                    <a:pt x="1568" y="1"/>
                    <a:pt x="1435" y="29"/>
                    <a:pt x="1314" y="86"/>
                  </a:cubicBezTo>
                  <a:cubicBezTo>
                    <a:pt x="1192" y="29"/>
                    <a:pt x="1058" y="1"/>
                    <a:pt x="92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78"/>
            <p:cNvSpPr/>
            <p:nvPr/>
          </p:nvSpPr>
          <p:spPr>
            <a:xfrm>
              <a:off x="1978793" y="2160816"/>
              <a:ext cx="69861" cy="69861"/>
            </a:xfrm>
            <a:custGeom>
              <a:avLst/>
              <a:gdLst/>
              <a:ahLst/>
              <a:cxnLst/>
              <a:rect l="l" t="t" r="r" b="b"/>
              <a:pathLst>
                <a:path w="2427" h="2427" extrusionOk="0">
                  <a:moveTo>
                    <a:pt x="1213" y="0"/>
                  </a:moveTo>
                  <a:cubicBezTo>
                    <a:pt x="543" y="0"/>
                    <a:pt x="1" y="544"/>
                    <a:pt x="1" y="1214"/>
                  </a:cubicBezTo>
                  <a:cubicBezTo>
                    <a:pt x="1" y="1884"/>
                    <a:pt x="543" y="2426"/>
                    <a:pt x="1213" y="2426"/>
                  </a:cubicBezTo>
                  <a:cubicBezTo>
                    <a:pt x="1883" y="2426"/>
                    <a:pt x="2427" y="1884"/>
                    <a:pt x="2427" y="1214"/>
                  </a:cubicBezTo>
                  <a:cubicBezTo>
                    <a:pt x="2427" y="544"/>
                    <a:pt x="1883" y="0"/>
                    <a:pt x="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78"/>
            <p:cNvSpPr/>
            <p:nvPr/>
          </p:nvSpPr>
          <p:spPr>
            <a:xfrm>
              <a:off x="1978793" y="2160816"/>
              <a:ext cx="40098" cy="69861"/>
            </a:xfrm>
            <a:custGeom>
              <a:avLst/>
              <a:gdLst/>
              <a:ahLst/>
              <a:cxnLst/>
              <a:rect l="l" t="t" r="r" b="b"/>
              <a:pathLst>
                <a:path w="1393" h="2427" extrusionOk="0">
                  <a:moveTo>
                    <a:pt x="1213" y="0"/>
                  </a:moveTo>
                  <a:cubicBezTo>
                    <a:pt x="545" y="0"/>
                    <a:pt x="1" y="542"/>
                    <a:pt x="1" y="1214"/>
                  </a:cubicBezTo>
                  <a:cubicBezTo>
                    <a:pt x="1" y="1882"/>
                    <a:pt x="543" y="2426"/>
                    <a:pt x="1213" y="2426"/>
                  </a:cubicBezTo>
                  <a:cubicBezTo>
                    <a:pt x="1273" y="2426"/>
                    <a:pt x="1334" y="2423"/>
                    <a:pt x="1393" y="2414"/>
                  </a:cubicBezTo>
                  <a:cubicBezTo>
                    <a:pt x="810" y="2327"/>
                    <a:pt x="360" y="1822"/>
                    <a:pt x="360" y="1214"/>
                  </a:cubicBezTo>
                  <a:cubicBezTo>
                    <a:pt x="360" y="604"/>
                    <a:pt x="810" y="101"/>
                    <a:pt x="1393" y="14"/>
                  </a:cubicBezTo>
                  <a:cubicBezTo>
                    <a:pt x="1336" y="5"/>
                    <a:pt x="1275" y="0"/>
                    <a:pt x="121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78"/>
            <p:cNvSpPr/>
            <p:nvPr/>
          </p:nvSpPr>
          <p:spPr>
            <a:xfrm>
              <a:off x="1983370" y="2297414"/>
              <a:ext cx="60736" cy="74467"/>
            </a:xfrm>
            <a:custGeom>
              <a:avLst/>
              <a:gdLst/>
              <a:ahLst/>
              <a:cxnLst/>
              <a:rect l="l" t="t" r="r" b="b"/>
              <a:pathLst>
                <a:path w="2110" h="2587" extrusionOk="0">
                  <a:moveTo>
                    <a:pt x="370" y="0"/>
                  </a:moveTo>
                  <a:cubicBezTo>
                    <a:pt x="165" y="0"/>
                    <a:pt x="0" y="168"/>
                    <a:pt x="0" y="372"/>
                  </a:cubicBezTo>
                  <a:lnTo>
                    <a:pt x="0" y="2586"/>
                  </a:lnTo>
                  <a:lnTo>
                    <a:pt x="2110" y="2586"/>
                  </a:lnTo>
                  <a:lnTo>
                    <a:pt x="2110" y="372"/>
                  </a:lnTo>
                  <a:cubicBezTo>
                    <a:pt x="2110" y="168"/>
                    <a:pt x="1943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78"/>
            <p:cNvSpPr/>
            <p:nvPr/>
          </p:nvSpPr>
          <p:spPr>
            <a:xfrm>
              <a:off x="1983370" y="2297529"/>
              <a:ext cx="21042" cy="74409"/>
            </a:xfrm>
            <a:custGeom>
              <a:avLst/>
              <a:gdLst/>
              <a:ahLst/>
              <a:cxnLst/>
              <a:rect l="l" t="t" r="r" b="b"/>
              <a:pathLst>
                <a:path w="731" h="2585" extrusionOk="0">
                  <a:moveTo>
                    <a:pt x="370" y="0"/>
                  </a:moveTo>
                  <a:cubicBezTo>
                    <a:pt x="165" y="0"/>
                    <a:pt x="0" y="165"/>
                    <a:pt x="0" y="370"/>
                  </a:cubicBezTo>
                  <a:lnTo>
                    <a:pt x="0" y="2584"/>
                  </a:lnTo>
                  <a:lnTo>
                    <a:pt x="359" y="2584"/>
                  </a:lnTo>
                  <a:lnTo>
                    <a:pt x="359" y="370"/>
                  </a:lnTo>
                  <a:cubicBezTo>
                    <a:pt x="357" y="164"/>
                    <a:pt x="523" y="0"/>
                    <a:pt x="73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78"/>
            <p:cNvSpPr/>
            <p:nvPr/>
          </p:nvSpPr>
          <p:spPr>
            <a:xfrm>
              <a:off x="1854689" y="2335615"/>
              <a:ext cx="95221" cy="36269"/>
            </a:xfrm>
            <a:custGeom>
              <a:avLst/>
              <a:gdLst/>
              <a:ahLst/>
              <a:cxnLst/>
              <a:rect l="l" t="t" r="r" b="b"/>
              <a:pathLst>
                <a:path w="3308" h="1260" extrusionOk="0">
                  <a:moveTo>
                    <a:pt x="482" y="1"/>
                  </a:moveTo>
                  <a:cubicBezTo>
                    <a:pt x="476" y="1"/>
                    <a:pt x="470" y="1"/>
                    <a:pt x="464" y="1"/>
                  </a:cubicBezTo>
                  <a:cubicBezTo>
                    <a:pt x="204" y="6"/>
                    <a:pt x="0" y="229"/>
                    <a:pt x="0" y="492"/>
                  </a:cubicBezTo>
                  <a:lnTo>
                    <a:pt x="0" y="1037"/>
                  </a:lnTo>
                  <a:cubicBezTo>
                    <a:pt x="0" y="1160"/>
                    <a:pt x="100" y="1259"/>
                    <a:pt x="222" y="1259"/>
                  </a:cubicBezTo>
                  <a:lnTo>
                    <a:pt x="3080" y="1259"/>
                  </a:lnTo>
                  <a:cubicBezTo>
                    <a:pt x="3208" y="1259"/>
                    <a:pt x="3308" y="1162"/>
                    <a:pt x="3308" y="1037"/>
                  </a:cubicBezTo>
                  <a:lnTo>
                    <a:pt x="3308" y="492"/>
                  </a:lnTo>
                  <a:cubicBezTo>
                    <a:pt x="3308" y="232"/>
                    <a:pt x="3103" y="10"/>
                    <a:pt x="2844" y="1"/>
                  </a:cubicBezTo>
                  <a:cubicBezTo>
                    <a:pt x="2838" y="1"/>
                    <a:pt x="2831" y="1"/>
                    <a:pt x="2825" y="1"/>
                  </a:cubicBezTo>
                  <a:cubicBezTo>
                    <a:pt x="2747" y="1"/>
                    <a:pt x="2673" y="22"/>
                    <a:pt x="2609" y="54"/>
                  </a:cubicBezTo>
                  <a:cubicBezTo>
                    <a:pt x="2555" y="82"/>
                    <a:pt x="2496" y="97"/>
                    <a:pt x="2437" y="97"/>
                  </a:cubicBezTo>
                  <a:cubicBezTo>
                    <a:pt x="2379" y="97"/>
                    <a:pt x="2322" y="83"/>
                    <a:pt x="2270" y="56"/>
                  </a:cubicBezTo>
                  <a:cubicBezTo>
                    <a:pt x="2204" y="21"/>
                    <a:pt x="2128" y="1"/>
                    <a:pt x="2046" y="1"/>
                  </a:cubicBezTo>
                  <a:cubicBezTo>
                    <a:pt x="1966" y="1"/>
                    <a:pt x="1888" y="21"/>
                    <a:pt x="1822" y="56"/>
                  </a:cubicBezTo>
                  <a:cubicBezTo>
                    <a:pt x="1769" y="84"/>
                    <a:pt x="1712" y="98"/>
                    <a:pt x="1654" y="98"/>
                  </a:cubicBezTo>
                  <a:cubicBezTo>
                    <a:pt x="1596" y="98"/>
                    <a:pt x="1538" y="84"/>
                    <a:pt x="1486" y="56"/>
                  </a:cubicBezTo>
                  <a:cubicBezTo>
                    <a:pt x="1418" y="21"/>
                    <a:pt x="1344" y="1"/>
                    <a:pt x="1262" y="1"/>
                  </a:cubicBezTo>
                  <a:cubicBezTo>
                    <a:pt x="1182" y="1"/>
                    <a:pt x="1104" y="21"/>
                    <a:pt x="1036" y="56"/>
                  </a:cubicBezTo>
                  <a:cubicBezTo>
                    <a:pt x="984" y="83"/>
                    <a:pt x="927" y="97"/>
                    <a:pt x="869" y="97"/>
                  </a:cubicBezTo>
                  <a:cubicBezTo>
                    <a:pt x="810" y="97"/>
                    <a:pt x="751" y="82"/>
                    <a:pt x="697" y="54"/>
                  </a:cubicBezTo>
                  <a:cubicBezTo>
                    <a:pt x="632" y="22"/>
                    <a:pt x="559" y="1"/>
                    <a:pt x="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78"/>
            <p:cNvSpPr/>
            <p:nvPr/>
          </p:nvSpPr>
          <p:spPr>
            <a:xfrm>
              <a:off x="2077391" y="2335615"/>
              <a:ext cx="95307" cy="36269"/>
            </a:xfrm>
            <a:custGeom>
              <a:avLst/>
              <a:gdLst/>
              <a:ahLst/>
              <a:cxnLst/>
              <a:rect l="l" t="t" r="r" b="b"/>
              <a:pathLst>
                <a:path w="3311" h="1260" extrusionOk="0">
                  <a:moveTo>
                    <a:pt x="485" y="1"/>
                  </a:moveTo>
                  <a:cubicBezTo>
                    <a:pt x="479" y="1"/>
                    <a:pt x="472" y="1"/>
                    <a:pt x="466" y="1"/>
                  </a:cubicBezTo>
                  <a:cubicBezTo>
                    <a:pt x="205" y="6"/>
                    <a:pt x="1" y="229"/>
                    <a:pt x="1" y="492"/>
                  </a:cubicBezTo>
                  <a:lnTo>
                    <a:pt x="1" y="1037"/>
                  </a:lnTo>
                  <a:cubicBezTo>
                    <a:pt x="1" y="1160"/>
                    <a:pt x="100" y="1259"/>
                    <a:pt x="223" y="1259"/>
                  </a:cubicBezTo>
                  <a:lnTo>
                    <a:pt x="3083" y="1259"/>
                  </a:lnTo>
                  <a:cubicBezTo>
                    <a:pt x="3209" y="1259"/>
                    <a:pt x="3310" y="1162"/>
                    <a:pt x="3310" y="1037"/>
                  </a:cubicBezTo>
                  <a:lnTo>
                    <a:pt x="3310" y="492"/>
                  </a:lnTo>
                  <a:cubicBezTo>
                    <a:pt x="3310" y="232"/>
                    <a:pt x="3106" y="10"/>
                    <a:pt x="2844" y="1"/>
                  </a:cubicBezTo>
                  <a:cubicBezTo>
                    <a:pt x="2838" y="1"/>
                    <a:pt x="2832" y="1"/>
                    <a:pt x="2826" y="1"/>
                  </a:cubicBezTo>
                  <a:cubicBezTo>
                    <a:pt x="2749" y="1"/>
                    <a:pt x="2676" y="22"/>
                    <a:pt x="2612" y="54"/>
                  </a:cubicBezTo>
                  <a:cubicBezTo>
                    <a:pt x="2557" y="82"/>
                    <a:pt x="2498" y="97"/>
                    <a:pt x="2439" y="97"/>
                  </a:cubicBezTo>
                  <a:cubicBezTo>
                    <a:pt x="2382" y="97"/>
                    <a:pt x="2325" y="83"/>
                    <a:pt x="2272" y="56"/>
                  </a:cubicBezTo>
                  <a:cubicBezTo>
                    <a:pt x="2205" y="21"/>
                    <a:pt x="2130" y="1"/>
                    <a:pt x="2048" y="1"/>
                  </a:cubicBezTo>
                  <a:cubicBezTo>
                    <a:pt x="1968" y="1"/>
                    <a:pt x="1890" y="21"/>
                    <a:pt x="1823" y="56"/>
                  </a:cubicBezTo>
                  <a:cubicBezTo>
                    <a:pt x="1771" y="84"/>
                    <a:pt x="1713" y="98"/>
                    <a:pt x="1655" y="98"/>
                  </a:cubicBezTo>
                  <a:cubicBezTo>
                    <a:pt x="1598" y="98"/>
                    <a:pt x="1540" y="84"/>
                    <a:pt x="1488" y="56"/>
                  </a:cubicBezTo>
                  <a:cubicBezTo>
                    <a:pt x="1421" y="21"/>
                    <a:pt x="1346" y="1"/>
                    <a:pt x="1263" y="1"/>
                  </a:cubicBezTo>
                  <a:cubicBezTo>
                    <a:pt x="1183" y="1"/>
                    <a:pt x="1106" y="21"/>
                    <a:pt x="1039" y="56"/>
                  </a:cubicBezTo>
                  <a:cubicBezTo>
                    <a:pt x="986" y="83"/>
                    <a:pt x="929" y="97"/>
                    <a:pt x="872" y="97"/>
                  </a:cubicBezTo>
                  <a:cubicBezTo>
                    <a:pt x="813" y="97"/>
                    <a:pt x="753" y="82"/>
                    <a:pt x="699" y="54"/>
                  </a:cubicBezTo>
                  <a:cubicBezTo>
                    <a:pt x="635" y="22"/>
                    <a:pt x="562" y="1"/>
                    <a:pt x="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78"/>
            <p:cNvSpPr/>
            <p:nvPr/>
          </p:nvSpPr>
          <p:spPr>
            <a:xfrm>
              <a:off x="1854775" y="2335673"/>
              <a:ext cx="19689" cy="36269"/>
            </a:xfrm>
            <a:custGeom>
              <a:avLst/>
              <a:gdLst/>
              <a:ahLst/>
              <a:cxnLst/>
              <a:rect l="l" t="t" r="r" b="b"/>
              <a:pathLst>
                <a:path w="684" h="1260" extrusionOk="0">
                  <a:moveTo>
                    <a:pt x="477" y="1"/>
                  </a:moveTo>
                  <a:cubicBezTo>
                    <a:pt x="473" y="1"/>
                    <a:pt x="469" y="1"/>
                    <a:pt x="464" y="1"/>
                  </a:cubicBezTo>
                  <a:cubicBezTo>
                    <a:pt x="205" y="8"/>
                    <a:pt x="1" y="230"/>
                    <a:pt x="1" y="491"/>
                  </a:cubicBezTo>
                  <a:lnTo>
                    <a:pt x="1" y="1037"/>
                  </a:lnTo>
                  <a:cubicBezTo>
                    <a:pt x="1" y="1160"/>
                    <a:pt x="100" y="1259"/>
                    <a:pt x="223" y="1259"/>
                  </a:cubicBezTo>
                  <a:lnTo>
                    <a:pt x="626" y="1259"/>
                  </a:lnTo>
                  <a:cubicBezTo>
                    <a:pt x="505" y="1257"/>
                    <a:pt x="406" y="1160"/>
                    <a:pt x="406" y="1035"/>
                  </a:cubicBezTo>
                  <a:lnTo>
                    <a:pt x="406" y="490"/>
                  </a:lnTo>
                  <a:cubicBezTo>
                    <a:pt x="406" y="296"/>
                    <a:pt x="518" y="124"/>
                    <a:pt x="683" y="45"/>
                  </a:cubicBezTo>
                  <a:cubicBezTo>
                    <a:pt x="619" y="15"/>
                    <a:pt x="551" y="1"/>
                    <a:pt x="47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78"/>
            <p:cNvSpPr/>
            <p:nvPr/>
          </p:nvSpPr>
          <p:spPr>
            <a:xfrm>
              <a:off x="2077564" y="2335673"/>
              <a:ext cx="19660" cy="36269"/>
            </a:xfrm>
            <a:custGeom>
              <a:avLst/>
              <a:gdLst/>
              <a:ahLst/>
              <a:cxnLst/>
              <a:rect l="l" t="t" r="r" b="b"/>
              <a:pathLst>
                <a:path w="683" h="1260" extrusionOk="0">
                  <a:moveTo>
                    <a:pt x="477" y="1"/>
                  </a:moveTo>
                  <a:cubicBezTo>
                    <a:pt x="473" y="1"/>
                    <a:pt x="468" y="1"/>
                    <a:pt x="464" y="1"/>
                  </a:cubicBezTo>
                  <a:cubicBezTo>
                    <a:pt x="204" y="8"/>
                    <a:pt x="0" y="230"/>
                    <a:pt x="0" y="491"/>
                  </a:cubicBezTo>
                  <a:lnTo>
                    <a:pt x="0" y="1037"/>
                  </a:lnTo>
                  <a:cubicBezTo>
                    <a:pt x="0" y="1160"/>
                    <a:pt x="100" y="1259"/>
                    <a:pt x="222" y="1259"/>
                  </a:cubicBezTo>
                  <a:lnTo>
                    <a:pt x="626" y="1259"/>
                  </a:lnTo>
                  <a:cubicBezTo>
                    <a:pt x="505" y="1257"/>
                    <a:pt x="404" y="1160"/>
                    <a:pt x="404" y="1035"/>
                  </a:cubicBezTo>
                  <a:lnTo>
                    <a:pt x="404" y="490"/>
                  </a:lnTo>
                  <a:cubicBezTo>
                    <a:pt x="404" y="296"/>
                    <a:pt x="517" y="124"/>
                    <a:pt x="683" y="45"/>
                  </a:cubicBezTo>
                  <a:cubicBezTo>
                    <a:pt x="619" y="15"/>
                    <a:pt x="550" y="1"/>
                    <a:pt x="47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78"/>
            <p:cNvSpPr/>
            <p:nvPr/>
          </p:nvSpPr>
          <p:spPr>
            <a:xfrm>
              <a:off x="1850169" y="2049148"/>
              <a:ext cx="327199" cy="273342"/>
            </a:xfrm>
            <a:custGeom>
              <a:avLst/>
              <a:gdLst/>
              <a:ahLst/>
              <a:cxnLst/>
              <a:rect l="l" t="t" r="r" b="b"/>
              <a:pathLst>
                <a:path w="11367" h="9496" extrusionOk="0">
                  <a:moveTo>
                    <a:pt x="9932" y="500"/>
                  </a:moveTo>
                  <a:cubicBezTo>
                    <a:pt x="9954" y="500"/>
                    <a:pt x="9971" y="518"/>
                    <a:pt x="9971" y="541"/>
                  </a:cubicBezTo>
                  <a:lnTo>
                    <a:pt x="9971" y="936"/>
                  </a:lnTo>
                  <a:cubicBezTo>
                    <a:pt x="9971" y="959"/>
                    <a:pt x="9954" y="977"/>
                    <a:pt x="9932" y="977"/>
                  </a:cubicBezTo>
                  <a:lnTo>
                    <a:pt x="8431" y="977"/>
                  </a:lnTo>
                  <a:cubicBezTo>
                    <a:pt x="8407" y="973"/>
                    <a:pt x="8390" y="955"/>
                    <a:pt x="8390" y="936"/>
                  </a:cubicBezTo>
                  <a:lnTo>
                    <a:pt x="8390" y="541"/>
                  </a:lnTo>
                  <a:cubicBezTo>
                    <a:pt x="8390" y="518"/>
                    <a:pt x="8407" y="500"/>
                    <a:pt x="8431" y="500"/>
                  </a:cubicBezTo>
                  <a:close/>
                  <a:moveTo>
                    <a:pt x="9550" y="1307"/>
                  </a:moveTo>
                  <a:lnTo>
                    <a:pt x="9550" y="3040"/>
                  </a:lnTo>
                  <a:lnTo>
                    <a:pt x="8814" y="2342"/>
                  </a:lnTo>
                  <a:lnTo>
                    <a:pt x="8814" y="1307"/>
                  </a:lnTo>
                  <a:close/>
                  <a:moveTo>
                    <a:pt x="5686" y="1"/>
                  </a:moveTo>
                  <a:cubicBezTo>
                    <a:pt x="5271" y="1"/>
                    <a:pt x="4856" y="155"/>
                    <a:pt x="4533" y="463"/>
                  </a:cubicBezTo>
                  <a:lnTo>
                    <a:pt x="2869" y="2043"/>
                  </a:lnTo>
                  <a:cubicBezTo>
                    <a:pt x="2802" y="2107"/>
                    <a:pt x="2800" y="2212"/>
                    <a:pt x="2862" y="2278"/>
                  </a:cubicBezTo>
                  <a:cubicBezTo>
                    <a:pt x="2895" y="2313"/>
                    <a:pt x="2939" y="2330"/>
                    <a:pt x="2983" y="2330"/>
                  </a:cubicBezTo>
                  <a:cubicBezTo>
                    <a:pt x="3024" y="2330"/>
                    <a:pt x="3065" y="2315"/>
                    <a:pt x="3097" y="2285"/>
                  </a:cubicBezTo>
                  <a:lnTo>
                    <a:pt x="4762" y="705"/>
                  </a:lnTo>
                  <a:cubicBezTo>
                    <a:pt x="5021" y="459"/>
                    <a:pt x="5354" y="336"/>
                    <a:pt x="5686" y="336"/>
                  </a:cubicBezTo>
                  <a:cubicBezTo>
                    <a:pt x="6019" y="336"/>
                    <a:pt x="6352" y="459"/>
                    <a:pt x="6611" y="705"/>
                  </a:cubicBezTo>
                  <a:lnTo>
                    <a:pt x="10867" y="4748"/>
                  </a:lnTo>
                  <a:cubicBezTo>
                    <a:pt x="10997" y="4873"/>
                    <a:pt x="10997" y="5033"/>
                    <a:pt x="10953" y="5145"/>
                  </a:cubicBezTo>
                  <a:cubicBezTo>
                    <a:pt x="10908" y="5253"/>
                    <a:pt x="10798" y="5370"/>
                    <a:pt x="10618" y="5370"/>
                  </a:cubicBezTo>
                  <a:lnTo>
                    <a:pt x="9785" y="5370"/>
                  </a:lnTo>
                  <a:lnTo>
                    <a:pt x="6113" y="1938"/>
                  </a:lnTo>
                  <a:cubicBezTo>
                    <a:pt x="5993" y="1826"/>
                    <a:pt x="5839" y="1770"/>
                    <a:pt x="5685" y="1770"/>
                  </a:cubicBezTo>
                  <a:cubicBezTo>
                    <a:pt x="5530" y="1770"/>
                    <a:pt x="5376" y="1826"/>
                    <a:pt x="5256" y="1938"/>
                  </a:cubicBezTo>
                  <a:lnTo>
                    <a:pt x="1584" y="5370"/>
                  </a:lnTo>
                  <a:lnTo>
                    <a:pt x="751" y="5370"/>
                  </a:lnTo>
                  <a:cubicBezTo>
                    <a:pt x="571" y="5370"/>
                    <a:pt x="461" y="5253"/>
                    <a:pt x="417" y="5145"/>
                  </a:cubicBezTo>
                  <a:cubicBezTo>
                    <a:pt x="372" y="5034"/>
                    <a:pt x="372" y="4873"/>
                    <a:pt x="502" y="4748"/>
                  </a:cubicBezTo>
                  <a:lnTo>
                    <a:pt x="2571" y="2784"/>
                  </a:lnTo>
                  <a:cubicBezTo>
                    <a:pt x="2638" y="2720"/>
                    <a:pt x="2640" y="2615"/>
                    <a:pt x="2578" y="2550"/>
                  </a:cubicBezTo>
                  <a:cubicBezTo>
                    <a:pt x="2545" y="2515"/>
                    <a:pt x="2501" y="2497"/>
                    <a:pt x="2457" y="2497"/>
                  </a:cubicBezTo>
                  <a:cubicBezTo>
                    <a:pt x="2415" y="2497"/>
                    <a:pt x="2374" y="2512"/>
                    <a:pt x="2341" y="2543"/>
                  </a:cubicBezTo>
                  <a:lnTo>
                    <a:pt x="274" y="4506"/>
                  </a:lnTo>
                  <a:cubicBezTo>
                    <a:pt x="63" y="4706"/>
                    <a:pt x="1" y="4997"/>
                    <a:pt x="107" y="5265"/>
                  </a:cubicBezTo>
                  <a:cubicBezTo>
                    <a:pt x="212" y="5537"/>
                    <a:pt x="459" y="5704"/>
                    <a:pt x="749" y="5704"/>
                  </a:cubicBezTo>
                  <a:lnTo>
                    <a:pt x="1483" y="5704"/>
                  </a:lnTo>
                  <a:lnTo>
                    <a:pt x="1483" y="9330"/>
                  </a:lnTo>
                  <a:cubicBezTo>
                    <a:pt x="1483" y="9421"/>
                    <a:pt x="1558" y="9495"/>
                    <a:pt x="1650" y="9495"/>
                  </a:cubicBezTo>
                  <a:cubicBezTo>
                    <a:pt x="1741" y="9495"/>
                    <a:pt x="1815" y="9421"/>
                    <a:pt x="1815" y="9330"/>
                  </a:cubicBezTo>
                  <a:lnTo>
                    <a:pt x="1815" y="5608"/>
                  </a:lnTo>
                  <a:lnTo>
                    <a:pt x="5484" y="2180"/>
                  </a:lnTo>
                  <a:cubicBezTo>
                    <a:pt x="5539" y="2128"/>
                    <a:pt x="5610" y="2101"/>
                    <a:pt x="5682" y="2101"/>
                  </a:cubicBezTo>
                  <a:cubicBezTo>
                    <a:pt x="5754" y="2101"/>
                    <a:pt x="5827" y="2128"/>
                    <a:pt x="5884" y="2180"/>
                  </a:cubicBezTo>
                  <a:lnTo>
                    <a:pt x="9550" y="5608"/>
                  </a:lnTo>
                  <a:lnTo>
                    <a:pt x="9550" y="9296"/>
                  </a:lnTo>
                  <a:cubicBezTo>
                    <a:pt x="9550" y="9387"/>
                    <a:pt x="9625" y="9463"/>
                    <a:pt x="9716" y="9463"/>
                  </a:cubicBezTo>
                  <a:cubicBezTo>
                    <a:pt x="9808" y="9463"/>
                    <a:pt x="9883" y="9387"/>
                    <a:pt x="9883" y="9296"/>
                  </a:cubicBezTo>
                  <a:lnTo>
                    <a:pt x="9883" y="5701"/>
                  </a:lnTo>
                  <a:lnTo>
                    <a:pt x="10617" y="5701"/>
                  </a:lnTo>
                  <a:cubicBezTo>
                    <a:pt x="10905" y="5701"/>
                    <a:pt x="11153" y="5534"/>
                    <a:pt x="11260" y="5265"/>
                  </a:cubicBezTo>
                  <a:cubicBezTo>
                    <a:pt x="11367" y="4997"/>
                    <a:pt x="11304" y="4706"/>
                    <a:pt x="11093" y="4506"/>
                  </a:cubicBezTo>
                  <a:lnTo>
                    <a:pt x="9883" y="3355"/>
                  </a:lnTo>
                  <a:lnTo>
                    <a:pt x="9883" y="1304"/>
                  </a:lnTo>
                  <a:lnTo>
                    <a:pt x="9934" y="1304"/>
                  </a:lnTo>
                  <a:cubicBezTo>
                    <a:pt x="10139" y="1304"/>
                    <a:pt x="10306" y="1138"/>
                    <a:pt x="10306" y="934"/>
                  </a:cubicBezTo>
                  <a:lnTo>
                    <a:pt x="10306" y="538"/>
                  </a:lnTo>
                  <a:cubicBezTo>
                    <a:pt x="10306" y="333"/>
                    <a:pt x="10139" y="164"/>
                    <a:pt x="9934" y="164"/>
                  </a:cubicBezTo>
                  <a:lnTo>
                    <a:pt x="8432" y="164"/>
                  </a:lnTo>
                  <a:cubicBezTo>
                    <a:pt x="8228" y="164"/>
                    <a:pt x="8061" y="332"/>
                    <a:pt x="8061" y="538"/>
                  </a:cubicBezTo>
                  <a:lnTo>
                    <a:pt x="8061" y="934"/>
                  </a:lnTo>
                  <a:cubicBezTo>
                    <a:pt x="8061" y="1138"/>
                    <a:pt x="8228" y="1304"/>
                    <a:pt x="8432" y="1304"/>
                  </a:cubicBezTo>
                  <a:lnTo>
                    <a:pt x="8484" y="1304"/>
                  </a:lnTo>
                  <a:lnTo>
                    <a:pt x="8484" y="2024"/>
                  </a:lnTo>
                  <a:lnTo>
                    <a:pt x="6840" y="463"/>
                  </a:lnTo>
                  <a:cubicBezTo>
                    <a:pt x="6516" y="155"/>
                    <a:pt x="6101" y="1"/>
                    <a:pt x="5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78"/>
            <p:cNvSpPr/>
            <p:nvPr/>
          </p:nvSpPr>
          <p:spPr>
            <a:xfrm>
              <a:off x="1973985" y="2156037"/>
              <a:ext cx="79447" cy="79447"/>
            </a:xfrm>
            <a:custGeom>
              <a:avLst/>
              <a:gdLst/>
              <a:ahLst/>
              <a:cxnLst/>
              <a:rect l="l" t="t" r="r" b="b"/>
              <a:pathLst>
                <a:path w="2760" h="2760" extrusionOk="0">
                  <a:moveTo>
                    <a:pt x="1215" y="347"/>
                  </a:moveTo>
                  <a:lnTo>
                    <a:pt x="1215" y="1213"/>
                  </a:lnTo>
                  <a:lnTo>
                    <a:pt x="347" y="1213"/>
                  </a:lnTo>
                  <a:cubicBezTo>
                    <a:pt x="418" y="769"/>
                    <a:pt x="770" y="418"/>
                    <a:pt x="1215" y="347"/>
                  </a:cubicBezTo>
                  <a:close/>
                  <a:moveTo>
                    <a:pt x="1547" y="347"/>
                  </a:moveTo>
                  <a:cubicBezTo>
                    <a:pt x="1991" y="418"/>
                    <a:pt x="2343" y="769"/>
                    <a:pt x="2414" y="1213"/>
                  </a:cubicBezTo>
                  <a:lnTo>
                    <a:pt x="1547" y="1213"/>
                  </a:lnTo>
                  <a:lnTo>
                    <a:pt x="1547" y="347"/>
                  </a:lnTo>
                  <a:close/>
                  <a:moveTo>
                    <a:pt x="1215" y="1547"/>
                  </a:moveTo>
                  <a:lnTo>
                    <a:pt x="1215" y="2413"/>
                  </a:lnTo>
                  <a:cubicBezTo>
                    <a:pt x="770" y="2341"/>
                    <a:pt x="418" y="1991"/>
                    <a:pt x="347" y="1547"/>
                  </a:cubicBezTo>
                  <a:close/>
                  <a:moveTo>
                    <a:pt x="2414" y="1547"/>
                  </a:moveTo>
                  <a:cubicBezTo>
                    <a:pt x="2343" y="1991"/>
                    <a:pt x="1991" y="2341"/>
                    <a:pt x="1547" y="2413"/>
                  </a:cubicBezTo>
                  <a:lnTo>
                    <a:pt x="1547" y="1547"/>
                  </a:lnTo>
                  <a:close/>
                  <a:moveTo>
                    <a:pt x="1377" y="1"/>
                  </a:moveTo>
                  <a:cubicBezTo>
                    <a:pt x="619" y="1"/>
                    <a:pt x="1" y="620"/>
                    <a:pt x="1" y="1380"/>
                  </a:cubicBezTo>
                  <a:cubicBezTo>
                    <a:pt x="1" y="2139"/>
                    <a:pt x="619" y="2759"/>
                    <a:pt x="1380" y="2759"/>
                  </a:cubicBezTo>
                  <a:cubicBezTo>
                    <a:pt x="2141" y="2759"/>
                    <a:pt x="2759" y="2142"/>
                    <a:pt x="2759" y="1380"/>
                  </a:cubicBezTo>
                  <a:cubicBezTo>
                    <a:pt x="2759" y="619"/>
                    <a:pt x="2142" y="1"/>
                    <a:pt x="1380" y="1"/>
                  </a:cubicBezTo>
                  <a:cubicBezTo>
                    <a:pt x="1379" y="1"/>
                    <a:pt x="1378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78"/>
            <p:cNvSpPr/>
            <p:nvPr/>
          </p:nvSpPr>
          <p:spPr>
            <a:xfrm>
              <a:off x="2072699" y="2330721"/>
              <a:ext cx="104749" cy="45970"/>
            </a:xfrm>
            <a:custGeom>
              <a:avLst/>
              <a:gdLst/>
              <a:ahLst/>
              <a:cxnLst/>
              <a:rect l="l" t="t" r="r" b="b"/>
              <a:pathLst>
                <a:path w="3639" h="1597" extrusionOk="0">
                  <a:moveTo>
                    <a:pt x="647" y="336"/>
                  </a:moveTo>
                  <a:cubicBezTo>
                    <a:pt x="697" y="336"/>
                    <a:pt x="745" y="349"/>
                    <a:pt x="789" y="372"/>
                  </a:cubicBezTo>
                  <a:cubicBezTo>
                    <a:pt x="868" y="413"/>
                    <a:pt x="954" y="434"/>
                    <a:pt x="1039" y="434"/>
                  </a:cubicBezTo>
                  <a:cubicBezTo>
                    <a:pt x="1123" y="434"/>
                    <a:pt x="1207" y="414"/>
                    <a:pt x="1282" y="374"/>
                  </a:cubicBezTo>
                  <a:cubicBezTo>
                    <a:pt x="1326" y="351"/>
                    <a:pt x="1376" y="340"/>
                    <a:pt x="1426" y="340"/>
                  </a:cubicBezTo>
                  <a:cubicBezTo>
                    <a:pt x="1477" y="340"/>
                    <a:pt x="1527" y="351"/>
                    <a:pt x="1571" y="374"/>
                  </a:cubicBezTo>
                  <a:cubicBezTo>
                    <a:pt x="1648" y="416"/>
                    <a:pt x="1732" y="436"/>
                    <a:pt x="1817" y="436"/>
                  </a:cubicBezTo>
                  <a:cubicBezTo>
                    <a:pt x="1901" y="436"/>
                    <a:pt x="1986" y="416"/>
                    <a:pt x="2062" y="374"/>
                  </a:cubicBezTo>
                  <a:cubicBezTo>
                    <a:pt x="2106" y="351"/>
                    <a:pt x="2154" y="340"/>
                    <a:pt x="2206" y="340"/>
                  </a:cubicBezTo>
                  <a:cubicBezTo>
                    <a:pt x="2257" y="340"/>
                    <a:pt x="2305" y="351"/>
                    <a:pt x="2350" y="374"/>
                  </a:cubicBezTo>
                  <a:cubicBezTo>
                    <a:pt x="2425" y="414"/>
                    <a:pt x="2508" y="434"/>
                    <a:pt x="2593" y="434"/>
                  </a:cubicBezTo>
                  <a:cubicBezTo>
                    <a:pt x="2678" y="434"/>
                    <a:pt x="2764" y="413"/>
                    <a:pt x="2844" y="372"/>
                  </a:cubicBezTo>
                  <a:cubicBezTo>
                    <a:pt x="2885" y="352"/>
                    <a:pt x="2930" y="339"/>
                    <a:pt x="2977" y="339"/>
                  </a:cubicBezTo>
                  <a:cubicBezTo>
                    <a:pt x="2983" y="339"/>
                    <a:pt x="2989" y="340"/>
                    <a:pt x="2995" y="340"/>
                  </a:cubicBezTo>
                  <a:cubicBezTo>
                    <a:pt x="3162" y="344"/>
                    <a:pt x="3297" y="491"/>
                    <a:pt x="3297" y="663"/>
                  </a:cubicBezTo>
                  <a:lnTo>
                    <a:pt x="3306" y="1207"/>
                  </a:lnTo>
                  <a:cubicBezTo>
                    <a:pt x="3306" y="1239"/>
                    <a:pt x="3281" y="1262"/>
                    <a:pt x="3251" y="1262"/>
                  </a:cubicBezTo>
                  <a:lnTo>
                    <a:pt x="391" y="1262"/>
                  </a:lnTo>
                  <a:cubicBezTo>
                    <a:pt x="359" y="1262"/>
                    <a:pt x="336" y="1239"/>
                    <a:pt x="336" y="1207"/>
                  </a:cubicBezTo>
                  <a:lnTo>
                    <a:pt x="336" y="662"/>
                  </a:lnTo>
                  <a:cubicBezTo>
                    <a:pt x="336" y="488"/>
                    <a:pt x="471" y="342"/>
                    <a:pt x="638" y="336"/>
                  </a:cubicBezTo>
                  <a:close/>
                  <a:moveTo>
                    <a:pt x="1429" y="1"/>
                  </a:moveTo>
                  <a:cubicBezTo>
                    <a:pt x="1324" y="1"/>
                    <a:pt x="1220" y="27"/>
                    <a:pt x="1127" y="77"/>
                  </a:cubicBezTo>
                  <a:cubicBezTo>
                    <a:pt x="1099" y="91"/>
                    <a:pt x="1068" y="98"/>
                    <a:pt x="1037" y="98"/>
                  </a:cubicBezTo>
                  <a:cubicBezTo>
                    <a:pt x="1005" y="98"/>
                    <a:pt x="973" y="91"/>
                    <a:pt x="942" y="75"/>
                  </a:cubicBezTo>
                  <a:cubicBezTo>
                    <a:pt x="852" y="29"/>
                    <a:pt x="751" y="4"/>
                    <a:pt x="647" y="4"/>
                  </a:cubicBezTo>
                  <a:cubicBezTo>
                    <a:pt x="640" y="4"/>
                    <a:pt x="633" y="4"/>
                    <a:pt x="626" y="4"/>
                  </a:cubicBezTo>
                  <a:cubicBezTo>
                    <a:pt x="283" y="15"/>
                    <a:pt x="0" y="308"/>
                    <a:pt x="0" y="662"/>
                  </a:cubicBezTo>
                  <a:lnTo>
                    <a:pt x="0" y="1207"/>
                  </a:lnTo>
                  <a:cubicBezTo>
                    <a:pt x="0" y="1421"/>
                    <a:pt x="176" y="1597"/>
                    <a:pt x="389" y="1597"/>
                  </a:cubicBezTo>
                  <a:lnTo>
                    <a:pt x="3247" y="1597"/>
                  </a:lnTo>
                  <a:cubicBezTo>
                    <a:pt x="3461" y="1597"/>
                    <a:pt x="3637" y="1421"/>
                    <a:pt x="3637" y="1207"/>
                  </a:cubicBezTo>
                  <a:lnTo>
                    <a:pt x="3637" y="662"/>
                  </a:lnTo>
                  <a:cubicBezTo>
                    <a:pt x="3638" y="310"/>
                    <a:pt x="3358" y="15"/>
                    <a:pt x="3013" y="4"/>
                  </a:cubicBezTo>
                  <a:cubicBezTo>
                    <a:pt x="3009" y="4"/>
                    <a:pt x="3005" y="4"/>
                    <a:pt x="3001" y="4"/>
                  </a:cubicBezTo>
                  <a:cubicBezTo>
                    <a:pt x="2897" y="4"/>
                    <a:pt x="2791" y="27"/>
                    <a:pt x="2696" y="75"/>
                  </a:cubicBezTo>
                  <a:cubicBezTo>
                    <a:pt x="2666" y="91"/>
                    <a:pt x="2633" y="99"/>
                    <a:pt x="2601" y="99"/>
                  </a:cubicBezTo>
                  <a:cubicBezTo>
                    <a:pt x="2570" y="99"/>
                    <a:pt x="2540" y="92"/>
                    <a:pt x="2513" y="77"/>
                  </a:cubicBezTo>
                  <a:cubicBezTo>
                    <a:pt x="2419" y="29"/>
                    <a:pt x="2314" y="1"/>
                    <a:pt x="2211" y="1"/>
                  </a:cubicBezTo>
                  <a:cubicBezTo>
                    <a:pt x="2106" y="1"/>
                    <a:pt x="2002" y="27"/>
                    <a:pt x="1909" y="77"/>
                  </a:cubicBezTo>
                  <a:cubicBezTo>
                    <a:pt x="1881" y="91"/>
                    <a:pt x="1850" y="98"/>
                    <a:pt x="1819" y="98"/>
                  </a:cubicBezTo>
                  <a:cubicBezTo>
                    <a:pt x="1788" y="98"/>
                    <a:pt x="1758" y="91"/>
                    <a:pt x="1731" y="77"/>
                  </a:cubicBezTo>
                  <a:cubicBezTo>
                    <a:pt x="1637" y="29"/>
                    <a:pt x="1536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78"/>
            <p:cNvSpPr/>
            <p:nvPr/>
          </p:nvSpPr>
          <p:spPr>
            <a:xfrm>
              <a:off x="1964025" y="2292664"/>
              <a:ext cx="99423" cy="84023"/>
            </a:xfrm>
            <a:custGeom>
              <a:avLst/>
              <a:gdLst/>
              <a:ahLst/>
              <a:cxnLst/>
              <a:rect l="l" t="t" r="r" b="b"/>
              <a:pathLst>
                <a:path w="3454" h="2919" extrusionOk="0">
                  <a:moveTo>
                    <a:pt x="2410" y="334"/>
                  </a:moveTo>
                  <a:cubicBezTo>
                    <a:pt x="2524" y="334"/>
                    <a:pt x="2615" y="427"/>
                    <a:pt x="2615" y="539"/>
                  </a:cubicBezTo>
                  <a:lnTo>
                    <a:pt x="2615" y="2588"/>
                  </a:lnTo>
                  <a:lnTo>
                    <a:pt x="837" y="2588"/>
                  </a:lnTo>
                  <a:lnTo>
                    <a:pt x="837" y="539"/>
                  </a:lnTo>
                  <a:cubicBezTo>
                    <a:pt x="837" y="427"/>
                    <a:pt x="928" y="334"/>
                    <a:pt x="1042" y="334"/>
                  </a:cubicBezTo>
                  <a:close/>
                  <a:moveTo>
                    <a:pt x="1042" y="0"/>
                  </a:moveTo>
                  <a:cubicBezTo>
                    <a:pt x="747" y="0"/>
                    <a:pt x="505" y="242"/>
                    <a:pt x="505" y="537"/>
                  </a:cubicBezTo>
                  <a:lnTo>
                    <a:pt x="505" y="2584"/>
                  </a:lnTo>
                  <a:lnTo>
                    <a:pt x="167" y="2584"/>
                  </a:lnTo>
                  <a:cubicBezTo>
                    <a:pt x="77" y="2584"/>
                    <a:pt x="0" y="2661"/>
                    <a:pt x="0" y="2751"/>
                  </a:cubicBezTo>
                  <a:cubicBezTo>
                    <a:pt x="0" y="2842"/>
                    <a:pt x="77" y="2919"/>
                    <a:pt x="167" y="2919"/>
                  </a:cubicBezTo>
                  <a:lnTo>
                    <a:pt x="3286" y="2919"/>
                  </a:lnTo>
                  <a:cubicBezTo>
                    <a:pt x="3377" y="2919"/>
                    <a:pt x="3454" y="2842"/>
                    <a:pt x="3454" y="2751"/>
                  </a:cubicBezTo>
                  <a:cubicBezTo>
                    <a:pt x="3454" y="2661"/>
                    <a:pt x="3377" y="2584"/>
                    <a:pt x="3286" y="2584"/>
                  </a:cubicBezTo>
                  <a:lnTo>
                    <a:pt x="2949" y="2584"/>
                  </a:lnTo>
                  <a:lnTo>
                    <a:pt x="2949" y="537"/>
                  </a:lnTo>
                  <a:cubicBezTo>
                    <a:pt x="2949" y="242"/>
                    <a:pt x="2707" y="0"/>
                    <a:pt x="2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78"/>
            <p:cNvSpPr/>
            <p:nvPr/>
          </p:nvSpPr>
          <p:spPr>
            <a:xfrm>
              <a:off x="1996210" y="2333831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cubicBezTo>
                    <a:pt x="0" y="289"/>
                    <a:pt x="84" y="374"/>
                    <a:pt x="187" y="374"/>
                  </a:cubicBezTo>
                  <a:cubicBezTo>
                    <a:pt x="290" y="374"/>
                    <a:pt x="373" y="289"/>
                    <a:pt x="373" y="188"/>
                  </a:cubicBezTo>
                  <a:cubicBezTo>
                    <a:pt x="373" y="84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78"/>
            <p:cNvSpPr/>
            <p:nvPr/>
          </p:nvSpPr>
          <p:spPr>
            <a:xfrm>
              <a:off x="1849910" y="2330721"/>
              <a:ext cx="104806" cy="45970"/>
            </a:xfrm>
            <a:custGeom>
              <a:avLst/>
              <a:gdLst/>
              <a:ahLst/>
              <a:cxnLst/>
              <a:rect l="l" t="t" r="r" b="b"/>
              <a:pathLst>
                <a:path w="3641" h="1597" extrusionOk="0">
                  <a:moveTo>
                    <a:pt x="648" y="336"/>
                  </a:moveTo>
                  <a:cubicBezTo>
                    <a:pt x="699" y="336"/>
                    <a:pt x="745" y="349"/>
                    <a:pt x="790" y="372"/>
                  </a:cubicBezTo>
                  <a:cubicBezTo>
                    <a:pt x="869" y="413"/>
                    <a:pt x="955" y="434"/>
                    <a:pt x="1040" y="434"/>
                  </a:cubicBezTo>
                  <a:cubicBezTo>
                    <a:pt x="1124" y="434"/>
                    <a:pt x="1207" y="414"/>
                    <a:pt x="1282" y="374"/>
                  </a:cubicBezTo>
                  <a:cubicBezTo>
                    <a:pt x="1327" y="351"/>
                    <a:pt x="1376" y="340"/>
                    <a:pt x="1428" y="340"/>
                  </a:cubicBezTo>
                  <a:cubicBezTo>
                    <a:pt x="1478" y="340"/>
                    <a:pt x="1527" y="351"/>
                    <a:pt x="1572" y="374"/>
                  </a:cubicBezTo>
                  <a:cubicBezTo>
                    <a:pt x="1648" y="416"/>
                    <a:pt x="1733" y="436"/>
                    <a:pt x="1817" y="436"/>
                  </a:cubicBezTo>
                  <a:cubicBezTo>
                    <a:pt x="1902" y="436"/>
                    <a:pt x="1986" y="416"/>
                    <a:pt x="2062" y="374"/>
                  </a:cubicBezTo>
                  <a:cubicBezTo>
                    <a:pt x="2107" y="351"/>
                    <a:pt x="2157" y="340"/>
                    <a:pt x="2206" y="340"/>
                  </a:cubicBezTo>
                  <a:cubicBezTo>
                    <a:pt x="2258" y="340"/>
                    <a:pt x="2308" y="351"/>
                    <a:pt x="2352" y="374"/>
                  </a:cubicBezTo>
                  <a:cubicBezTo>
                    <a:pt x="2427" y="414"/>
                    <a:pt x="2510" y="434"/>
                    <a:pt x="2594" y="434"/>
                  </a:cubicBezTo>
                  <a:cubicBezTo>
                    <a:pt x="2679" y="434"/>
                    <a:pt x="2765" y="413"/>
                    <a:pt x="2844" y="372"/>
                  </a:cubicBezTo>
                  <a:cubicBezTo>
                    <a:pt x="2885" y="352"/>
                    <a:pt x="2931" y="339"/>
                    <a:pt x="2978" y="339"/>
                  </a:cubicBezTo>
                  <a:cubicBezTo>
                    <a:pt x="2984" y="339"/>
                    <a:pt x="2990" y="340"/>
                    <a:pt x="2996" y="340"/>
                  </a:cubicBezTo>
                  <a:cubicBezTo>
                    <a:pt x="3163" y="344"/>
                    <a:pt x="3298" y="491"/>
                    <a:pt x="3298" y="663"/>
                  </a:cubicBezTo>
                  <a:lnTo>
                    <a:pt x="3307" y="1207"/>
                  </a:lnTo>
                  <a:cubicBezTo>
                    <a:pt x="3307" y="1239"/>
                    <a:pt x="3282" y="1262"/>
                    <a:pt x="3252" y="1262"/>
                  </a:cubicBezTo>
                  <a:lnTo>
                    <a:pt x="392" y="1262"/>
                  </a:lnTo>
                  <a:cubicBezTo>
                    <a:pt x="362" y="1262"/>
                    <a:pt x="337" y="1239"/>
                    <a:pt x="337" y="1207"/>
                  </a:cubicBezTo>
                  <a:lnTo>
                    <a:pt x="337" y="662"/>
                  </a:lnTo>
                  <a:cubicBezTo>
                    <a:pt x="337" y="488"/>
                    <a:pt x="472" y="342"/>
                    <a:pt x="639" y="336"/>
                  </a:cubicBezTo>
                  <a:close/>
                  <a:moveTo>
                    <a:pt x="1430" y="1"/>
                  </a:moveTo>
                  <a:cubicBezTo>
                    <a:pt x="1325" y="1"/>
                    <a:pt x="1220" y="27"/>
                    <a:pt x="1128" y="77"/>
                  </a:cubicBezTo>
                  <a:cubicBezTo>
                    <a:pt x="1100" y="91"/>
                    <a:pt x="1070" y="98"/>
                    <a:pt x="1039" y="98"/>
                  </a:cubicBezTo>
                  <a:cubicBezTo>
                    <a:pt x="1006" y="98"/>
                    <a:pt x="973" y="91"/>
                    <a:pt x="943" y="75"/>
                  </a:cubicBezTo>
                  <a:cubicBezTo>
                    <a:pt x="855" y="30"/>
                    <a:pt x="757" y="3"/>
                    <a:pt x="656" y="3"/>
                  </a:cubicBezTo>
                  <a:cubicBezTo>
                    <a:pt x="647" y="3"/>
                    <a:pt x="637" y="4"/>
                    <a:pt x="628" y="4"/>
                  </a:cubicBezTo>
                  <a:cubicBezTo>
                    <a:pt x="283" y="15"/>
                    <a:pt x="1" y="308"/>
                    <a:pt x="1" y="662"/>
                  </a:cubicBezTo>
                  <a:lnTo>
                    <a:pt x="1" y="1207"/>
                  </a:lnTo>
                  <a:cubicBezTo>
                    <a:pt x="1" y="1421"/>
                    <a:pt x="177" y="1597"/>
                    <a:pt x="390" y="1597"/>
                  </a:cubicBezTo>
                  <a:lnTo>
                    <a:pt x="3250" y="1597"/>
                  </a:lnTo>
                  <a:cubicBezTo>
                    <a:pt x="3463" y="1597"/>
                    <a:pt x="3637" y="1421"/>
                    <a:pt x="3637" y="1207"/>
                  </a:cubicBezTo>
                  <a:lnTo>
                    <a:pt x="3637" y="662"/>
                  </a:lnTo>
                  <a:cubicBezTo>
                    <a:pt x="3641" y="310"/>
                    <a:pt x="3358" y="15"/>
                    <a:pt x="3013" y="4"/>
                  </a:cubicBezTo>
                  <a:cubicBezTo>
                    <a:pt x="3009" y="4"/>
                    <a:pt x="3006" y="4"/>
                    <a:pt x="3002" y="4"/>
                  </a:cubicBezTo>
                  <a:cubicBezTo>
                    <a:pt x="2897" y="4"/>
                    <a:pt x="2791" y="27"/>
                    <a:pt x="2699" y="75"/>
                  </a:cubicBezTo>
                  <a:cubicBezTo>
                    <a:pt x="2668" y="91"/>
                    <a:pt x="2634" y="99"/>
                    <a:pt x="2602" y="99"/>
                  </a:cubicBezTo>
                  <a:cubicBezTo>
                    <a:pt x="2571" y="99"/>
                    <a:pt x="2541" y="92"/>
                    <a:pt x="2514" y="77"/>
                  </a:cubicBezTo>
                  <a:cubicBezTo>
                    <a:pt x="2420" y="29"/>
                    <a:pt x="2315" y="1"/>
                    <a:pt x="2212" y="1"/>
                  </a:cubicBezTo>
                  <a:cubicBezTo>
                    <a:pt x="2107" y="1"/>
                    <a:pt x="2002" y="27"/>
                    <a:pt x="1910" y="77"/>
                  </a:cubicBezTo>
                  <a:cubicBezTo>
                    <a:pt x="1882" y="91"/>
                    <a:pt x="1851" y="98"/>
                    <a:pt x="1820" y="98"/>
                  </a:cubicBezTo>
                  <a:cubicBezTo>
                    <a:pt x="1789" y="98"/>
                    <a:pt x="1759" y="91"/>
                    <a:pt x="1732" y="77"/>
                  </a:cubicBezTo>
                  <a:cubicBezTo>
                    <a:pt x="1638" y="29"/>
                    <a:pt x="1536" y="1"/>
                    <a:pt x="1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0" name="Google Shape;6190;p78"/>
          <p:cNvGrpSpPr/>
          <p:nvPr/>
        </p:nvGrpSpPr>
        <p:grpSpPr>
          <a:xfrm>
            <a:off x="1160788" y="2125506"/>
            <a:ext cx="244003" cy="327333"/>
            <a:chOff x="879961" y="2212868"/>
            <a:chExt cx="264101" cy="354295"/>
          </a:xfrm>
        </p:grpSpPr>
        <p:sp>
          <p:nvSpPr>
            <p:cNvPr id="6191" name="Google Shape;6191;p78"/>
            <p:cNvSpPr/>
            <p:nvPr/>
          </p:nvSpPr>
          <p:spPr>
            <a:xfrm>
              <a:off x="885663" y="2412061"/>
              <a:ext cx="253259" cy="149980"/>
            </a:xfrm>
            <a:custGeom>
              <a:avLst/>
              <a:gdLst/>
              <a:ahLst/>
              <a:cxnLst/>
              <a:rect l="l" t="t" r="r" b="b"/>
              <a:pathLst>
                <a:path w="8129" h="4814" extrusionOk="0">
                  <a:moveTo>
                    <a:pt x="340" y="0"/>
                  </a:moveTo>
                  <a:cubicBezTo>
                    <a:pt x="154" y="0"/>
                    <a:pt x="1" y="151"/>
                    <a:pt x="1" y="340"/>
                  </a:cubicBezTo>
                  <a:lnTo>
                    <a:pt x="1" y="818"/>
                  </a:lnTo>
                  <a:cubicBezTo>
                    <a:pt x="1" y="1004"/>
                    <a:pt x="152" y="1157"/>
                    <a:pt x="340" y="1157"/>
                  </a:cubicBezTo>
                  <a:lnTo>
                    <a:pt x="719" y="1157"/>
                  </a:lnTo>
                  <a:lnTo>
                    <a:pt x="1049" y="4362"/>
                  </a:lnTo>
                  <a:cubicBezTo>
                    <a:pt x="1076" y="4618"/>
                    <a:pt x="1291" y="4813"/>
                    <a:pt x="1549" y="4813"/>
                  </a:cubicBezTo>
                  <a:lnTo>
                    <a:pt x="6575" y="4813"/>
                  </a:lnTo>
                  <a:cubicBezTo>
                    <a:pt x="6833" y="4813"/>
                    <a:pt x="7048" y="4618"/>
                    <a:pt x="7075" y="4362"/>
                  </a:cubicBezTo>
                  <a:lnTo>
                    <a:pt x="7405" y="1157"/>
                  </a:lnTo>
                  <a:lnTo>
                    <a:pt x="7784" y="1157"/>
                  </a:lnTo>
                  <a:cubicBezTo>
                    <a:pt x="7970" y="1157"/>
                    <a:pt x="8123" y="1006"/>
                    <a:pt x="8123" y="818"/>
                  </a:cubicBezTo>
                  <a:lnTo>
                    <a:pt x="8123" y="340"/>
                  </a:lnTo>
                  <a:cubicBezTo>
                    <a:pt x="8128" y="151"/>
                    <a:pt x="7974" y="0"/>
                    <a:pt x="7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78"/>
            <p:cNvSpPr/>
            <p:nvPr/>
          </p:nvSpPr>
          <p:spPr>
            <a:xfrm>
              <a:off x="885663" y="2411999"/>
              <a:ext cx="230890" cy="149918"/>
            </a:xfrm>
            <a:custGeom>
              <a:avLst/>
              <a:gdLst/>
              <a:ahLst/>
              <a:cxnLst/>
              <a:rect l="l" t="t" r="r" b="b"/>
              <a:pathLst>
                <a:path w="7411" h="4812" extrusionOk="0">
                  <a:moveTo>
                    <a:pt x="340" y="0"/>
                  </a:moveTo>
                  <a:cubicBezTo>
                    <a:pt x="154" y="0"/>
                    <a:pt x="1" y="151"/>
                    <a:pt x="1" y="340"/>
                  </a:cubicBezTo>
                  <a:lnTo>
                    <a:pt x="1" y="818"/>
                  </a:lnTo>
                  <a:cubicBezTo>
                    <a:pt x="1" y="1004"/>
                    <a:pt x="152" y="1157"/>
                    <a:pt x="340" y="1157"/>
                  </a:cubicBezTo>
                  <a:lnTo>
                    <a:pt x="719" y="1157"/>
                  </a:lnTo>
                  <a:lnTo>
                    <a:pt x="1049" y="4362"/>
                  </a:lnTo>
                  <a:cubicBezTo>
                    <a:pt x="1076" y="4616"/>
                    <a:pt x="1291" y="4811"/>
                    <a:pt x="1549" y="4811"/>
                  </a:cubicBezTo>
                  <a:lnTo>
                    <a:pt x="2038" y="4811"/>
                  </a:lnTo>
                  <a:cubicBezTo>
                    <a:pt x="1780" y="4811"/>
                    <a:pt x="1565" y="4616"/>
                    <a:pt x="1538" y="4362"/>
                  </a:cubicBezTo>
                  <a:lnTo>
                    <a:pt x="1280" y="1875"/>
                  </a:lnTo>
                  <a:cubicBezTo>
                    <a:pt x="1263" y="1710"/>
                    <a:pt x="1392" y="1568"/>
                    <a:pt x="1558" y="1568"/>
                  </a:cubicBezTo>
                  <a:lnTo>
                    <a:pt x="7368" y="1568"/>
                  </a:lnTo>
                  <a:lnTo>
                    <a:pt x="7410" y="1157"/>
                  </a:lnTo>
                  <a:lnTo>
                    <a:pt x="801" y="1157"/>
                  </a:lnTo>
                  <a:cubicBezTo>
                    <a:pt x="614" y="1157"/>
                    <a:pt x="461" y="1006"/>
                    <a:pt x="461" y="818"/>
                  </a:cubicBezTo>
                  <a:lnTo>
                    <a:pt x="461" y="340"/>
                  </a:lnTo>
                  <a:cubicBezTo>
                    <a:pt x="461" y="153"/>
                    <a:pt x="612" y="0"/>
                    <a:pt x="80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78"/>
            <p:cNvSpPr/>
            <p:nvPr/>
          </p:nvSpPr>
          <p:spPr>
            <a:xfrm>
              <a:off x="914079" y="2505690"/>
              <a:ext cx="196495" cy="25952"/>
            </a:xfrm>
            <a:custGeom>
              <a:avLst/>
              <a:gdLst/>
              <a:ahLst/>
              <a:cxnLst/>
              <a:rect l="l" t="t" r="r" b="b"/>
              <a:pathLst>
                <a:path w="6307" h="833" extrusionOk="0">
                  <a:moveTo>
                    <a:pt x="1" y="1"/>
                  </a:moveTo>
                  <a:lnTo>
                    <a:pt x="86" y="832"/>
                  </a:lnTo>
                  <a:lnTo>
                    <a:pt x="6223" y="832"/>
                  </a:lnTo>
                  <a:lnTo>
                    <a:pt x="6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78"/>
            <p:cNvSpPr/>
            <p:nvPr/>
          </p:nvSpPr>
          <p:spPr>
            <a:xfrm>
              <a:off x="913954" y="2505690"/>
              <a:ext cx="17976" cy="25952"/>
            </a:xfrm>
            <a:custGeom>
              <a:avLst/>
              <a:gdLst/>
              <a:ahLst/>
              <a:cxnLst/>
              <a:rect l="l" t="t" r="r" b="b"/>
              <a:pathLst>
                <a:path w="577" h="833" extrusionOk="0">
                  <a:moveTo>
                    <a:pt x="1" y="1"/>
                  </a:moveTo>
                  <a:lnTo>
                    <a:pt x="88" y="832"/>
                  </a:lnTo>
                  <a:lnTo>
                    <a:pt x="577" y="832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78"/>
            <p:cNvSpPr/>
            <p:nvPr/>
          </p:nvSpPr>
          <p:spPr>
            <a:xfrm>
              <a:off x="938600" y="2356257"/>
              <a:ext cx="54864" cy="33242"/>
            </a:xfrm>
            <a:custGeom>
              <a:avLst/>
              <a:gdLst/>
              <a:ahLst/>
              <a:cxnLst/>
              <a:rect l="l" t="t" r="r" b="b"/>
              <a:pathLst>
                <a:path w="1761" h="1067" extrusionOk="0">
                  <a:moveTo>
                    <a:pt x="929" y="0"/>
                  </a:moveTo>
                  <a:cubicBezTo>
                    <a:pt x="838" y="0"/>
                    <a:pt x="745" y="16"/>
                    <a:pt x="655" y="49"/>
                  </a:cubicBezTo>
                  <a:lnTo>
                    <a:pt x="188" y="220"/>
                  </a:lnTo>
                  <a:cubicBezTo>
                    <a:pt x="35" y="275"/>
                    <a:pt x="1" y="478"/>
                    <a:pt x="129" y="581"/>
                  </a:cubicBezTo>
                  <a:lnTo>
                    <a:pt x="515" y="892"/>
                  </a:lnTo>
                  <a:cubicBezTo>
                    <a:pt x="659" y="1009"/>
                    <a:pt x="835" y="1067"/>
                    <a:pt x="1011" y="1067"/>
                  </a:cubicBezTo>
                  <a:cubicBezTo>
                    <a:pt x="1204" y="1067"/>
                    <a:pt x="1396" y="997"/>
                    <a:pt x="1547" y="858"/>
                  </a:cubicBezTo>
                  <a:lnTo>
                    <a:pt x="1760" y="664"/>
                  </a:lnTo>
                  <a:lnTo>
                    <a:pt x="1624" y="412"/>
                  </a:lnTo>
                  <a:cubicBezTo>
                    <a:pt x="1481" y="151"/>
                    <a:pt x="1211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78"/>
            <p:cNvSpPr/>
            <p:nvPr/>
          </p:nvSpPr>
          <p:spPr>
            <a:xfrm>
              <a:off x="938600" y="2356257"/>
              <a:ext cx="37479" cy="33305"/>
            </a:xfrm>
            <a:custGeom>
              <a:avLst/>
              <a:gdLst/>
              <a:ahLst/>
              <a:cxnLst/>
              <a:rect l="l" t="t" r="r" b="b"/>
              <a:pathLst>
                <a:path w="1203" h="1069" extrusionOk="0">
                  <a:moveTo>
                    <a:pt x="931" y="1"/>
                  </a:moveTo>
                  <a:cubicBezTo>
                    <a:pt x="839" y="1"/>
                    <a:pt x="746" y="17"/>
                    <a:pt x="655" y="49"/>
                  </a:cubicBezTo>
                  <a:lnTo>
                    <a:pt x="188" y="220"/>
                  </a:lnTo>
                  <a:cubicBezTo>
                    <a:pt x="35" y="277"/>
                    <a:pt x="1" y="478"/>
                    <a:pt x="127" y="581"/>
                  </a:cubicBezTo>
                  <a:lnTo>
                    <a:pt x="515" y="892"/>
                  </a:lnTo>
                  <a:cubicBezTo>
                    <a:pt x="659" y="1010"/>
                    <a:pt x="838" y="1069"/>
                    <a:pt x="1014" y="1069"/>
                  </a:cubicBezTo>
                  <a:cubicBezTo>
                    <a:pt x="1026" y="1069"/>
                    <a:pt x="1039" y="1068"/>
                    <a:pt x="1051" y="1068"/>
                  </a:cubicBezTo>
                  <a:cubicBezTo>
                    <a:pt x="973" y="1037"/>
                    <a:pt x="898" y="997"/>
                    <a:pt x="829" y="940"/>
                  </a:cubicBezTo>
                  <a:lnTo>
                    <a:pt x="443" y="629"/>
                  </a:lnTo>
                  <a:cubicBezTo>
                    <a:pt x="317" y="527"/>
                    <a:pt x="349" y="325"/>
                    <a:pt x="504" y="270"/>
                  </a:cubicBezTo>
                  <a:lnTo>
                    <a:pt x="970" y="99"/>
                  </a:lnTo>
                  <a:cubicBezTo>
                    <a:pt x="1048" y="69"/>
                    <a:pt x="1126" y="55"/>
                    <a:pt x="1202" y="49"/>
                  </a:cubicBezTo>
                  <a:cubicBezTo>
                    <a:pt x="1116" y="17"/>
                    <a:pt x="1025" y="1"/>
                    <a:pt x="93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78"/>
            <p:cNvSpPr/>
            <p:nvPr/>
          </p:nvSpPr>
          <p:spPr>
            <a:xfrm>
              <a:off x="911711" y="2217885"/>
              <a:ext cx="122003" cy="121131"/>
            </a:xfrm>
            <a:custGeom>
              <a:avLst/>
              <a:gdLst/>
              <a:ahLst/>
              <a:cxnLst/>
              <a:rect l="l" t="t" r="r" b="b"/>
              <a:pathLst>
                <a:path w="3916" h="3888" extrusionOk="0">
                  <a:moveTo>
                    <a:pt x="1868" y="1"/>
                  </a:moveTo>
                  <a:cubicBezTo>
                    <a:pt x="1864" y="1"/>
                    <a:pt x="1860" y="1"/>
                    <a:pt x="1856" y="1"/>
                  </a:cubicBezTo>
                  <a:cubicBezTo>
                    <a:pt x="1616" y="8"/>
                    <a:pt x="1429" y="212"/>
                    <a:pt x="1445" y="449"/>
                  </a:cubicBezTo>
                  <a:lnTo>
                    <a:pt x="1456" y="630"/>
                  </a:lnTo>
                  <a:cubicBezTo>
                    <a:pt x="1461" y="713"/>
                    <a:pt x="1392" y="772"/>
                    <a:pt x="1320" y="772"/>
                  </a:cubicBezTo>
                  <a:cubicBezTo>
                    <a:pt x="1290" y="772"/>
                    <a:pt x="1260" y="761"/>
                    <a:pt x="1234" y="738"/>
                  </a:cubicBezTo>
                  <a:lnTo>
                    <a:pt x="1099" y="618"/>
                  </a:lnTo>
                  <a:cubicBezTo>
                    <a:pt x="1018" y="547"/>
                    <a:pt x="918" y="512"/>
                    <a:pt x="818" y="512"/>
                  </a:cubicBezTo>
                  <a:cubicBezTo>
                    <a:pt x="701" y="512"/>
                    <a:pt x="584" y="560"/>
                    <a:pt x="500" y="653"/>
                  </a:cubicBezTo>
                  <a:cubicBezTo>
                    <a:pt x="345" y="829"/>
                    <a:pt x="363" y="1096"/>
                    <a:pt x="535" y="1252"/>
                  </a:cubicBezTo>
                  <a:lnTo>
                    <a:pt x="670" y="1371"/>
                  </a:lnTo>
                  <a:cubicBezTo>
                    <a:pt x="759" y="1449"/>
                    <a:pt x="709" y="1599"/>
                    <a:pt x="592" y="1604"/>
                  </a:cubicBezTo>
                  <a:lnTo>
                    <a:pt x="411" y="1616"/>
                  </a:lnTo>
                  <a:cubicBezTo>
                    <a:pt x="178" y="1629"/>
                    <a:pt x="0" y="1831"/>
                    <a:pt x="14" y="2064"/>
                  </a:cubicBezTo>
                  <a:cubicBezTo>
                    <a:pt x="26" y="2289"/>
                    <a:pt x="216" y="2463"/>
                    <a:pt x="439" y="2463"/>
                  </a:cubicBezTo>
                  <a:cubicBezTo>
                    <a:pt x="447" y="2463"/>
                    <a:pt x="455" y="2463"/>
                    <a:pt x="462" y="2462"/>
                  </a:cubicBezTo>
                  <a:lnTo>
                    <a:pt x="642" y="2452"/>
                  </a:lnTo>
                  <a:cubicBezTo>
                    <a:pt x="645" y="2452"/>
                    <a:pt x="647" y="2451"/>
                    <a:pt x="650" y="2451"/>
                  </a:cubicBezTo>
                  <a:cubicBezTo>
                    <a:pt x="762" y="2451"/>
                    <a:pt x="826" y="2587"/>
                    <a:pt x="752" y="2674"/>
                  </a:cubicBezTo>
                  <a:lnTo>
                    <a:pt x="638" y="2800"/>
                  </a:lnTo>
                  <a:cubicBezTo>
                    <a:pt x="487" y="2971"/>
                    <a:pt x="489" y="3236"/>
                    <a:pt x="656" y="3395"/>
                  </a:cubicBezTo>
                  <a:cubicBezTo>
                    <a:pt x="739" y="3474"/>
                    <a:pt x="844" y="3513"/>
                    <a:pt x="948" y="3513"/>
                  </a:cubicBezTo>
                  <a:cubicBezTo>
                    <a:pt x="1065" y="3513"/>
                    <a:pt x="1181" y="3464"/>
                    <a:pt x="1264" y="3369"/>
                  </a:cubicBezTo>
                  <a:lnTo>
                    <a:pt x="1385" y="3234"/>
                  </a:lnTo>
                  <a:cubicBezTo>
                    <a:pt x="1412" y="3203"/>
                    <a:pt x="1448" y="3188"/>
                    <a:pt x="1484" y="3188"/>
                  </a:cubicBezTo>
                  <a:cubicBezTo>
                    <a:pt x="1549" y="3188"/>
                    <a:pt x="1613" y="3236"/>
                    <a:pt x="1617" y="3314"/>
                  </a:cubicBezTo>
                  <a:lnTo>
                    <a:pt x="1628" y="3483"/>
                  </a:lnTo>
                  <a:cubicBezTo>
                    <a:pt x="1642" y="3706"/>
                    <a:pt x="1826" y="3888"/>
                    <a:pt x="2049" y="3888"/>
                  </a:cubicBezTo>
                  <a:cubicBezTo>
                    <a:pt x="2053" y="3888"/>
                    <a:pt x="2058" y="3888"/>
                    <a:pt x="2062" y="3888"/>
                  </a:cubicBezTo>
                  <a:cubicBezTo>
                    <a:pt x="2302" y="3882"/>
                    <a:pt x="2488" y="3678"/>
                    <a:pt x="2472" y="3440"/>
                  </a:cubicBezTo>
                  <a:lnTo>
                    <a:pt x="2462" y="3260"/>
                  </a:lnTo>
                  <a:cubicBezTo>
                    <a:pt x="2457" y="3176"/>
                    <a:pt x="2525" y="3118"/>
                    <a:pt x="2598" y="3118"/>
                  </a:cubicBezTo>
                  <a:cubicBezTo>
                    <a:pt x="2627" y="3118"/>
                    <a:pt x="2658" y="3128"/>
                    <a:pt x="2684" y="3150"/>
                  </a:cubicBezTo>
                  <a:lnTo>
                    <a:pt x="2810" y="3264"/>
                  </a:lnTo>
                  <a:cubicBezTo>
                    <a:pt x="2894" y="3337"/>
                    <a:pt x="2998" y="3374"/>
                    <a:pt x="3103" y="3374"/>
                  </a:cubicBezTo>
                  <a:cubicBezTo>
                    <a:pt x="3213" y="3374"/>
                    <a:pt x="3323" y="3332"/>
                    <a:pt x="3405" y="3246"/>
                  </a:cubicBezTo>
                  <a:cubicBezTo>
                    <a:pt x="3573" y="3070"/>
                    <a:pt x="3560" y="2795"/>
                    <a:pt x="3379" y="2638"/>
                  </a:cubicBezTo>
                  <a:lnTo>
                    <a:pt x="3244" y="2517"/>
                  </a:lnTo>
                  <a:cubicBezTo>
                    <a:pt x="3155" y="2439"/>
                    <a:pt x="3206" y="2292"/>
                    <a:pt x="3324" y="2285"/>
                  </a:cubicBezTo>
                  <a:lnTo>
                    <a:pt x="3503" y="2274"/>
                  </a:lnTo>
                  <a:cubicBezTo>
                    <a:pt x="3738" y="2260"/>
                    <a:pt x="3916" y="2057"/>
                    <a:pt x="3901" y="1824"/>
                  </a:cubicBezTo>
                  <a:cubicBezTo>
                    <a:pt x="3889" y="1602"/>
                    <a:pt x="3703" y="1429"/>
                    <a:pt x="3481" y="1429"/>
                  </a:cubicBezTo>
                  <a:cubicBezTo>
                    <a:pt x="3473" y="1429"/>
                    <a:pt x="3464" y="1429"/>
                    <a:pt x="3455" y="1430"/>
                  </a:cubicBezTo>
                  <a:lnTo>
                    <a:pt x="3276" y="1440"/>
                  </a:lnTo>
                  <a:cubicBezTo>
                    <a:pt x="3273" y="1441"/>
                    <a:pt x="3270" y="1441"/>
                    <a:pt x="3267" y="1441"/>
                  </a:cubicBezTo>
                  <a:cubicBezTo>
                    <a:pt x="3153" y="1441"/>
                    <a:pt x="3091" y="1305"/>
                    <a:pt x="3166" y="1218"/>
                  </a:cubicBezTo>
                  <a:lnTo>
                    <a:pt x="3286" y="1083"/>
                  </a:lnTo>
                  <a:cubicBezTo>
                    <a:pt x="3441" y="907"/>
                    <a:pt x="3423" y="641"/>
                    <a:pt x="3251" y="484"/>
                  </a:cubicBezTo>
                  <a:cubicBezTo>
                    <a:pt x="3170" y="413"/>
                    <a:pt x="3070" y="379"/>
                    <a:pt x="2971" y="379"/>
                  </a:cubicBezTo>
                  <a:cubicBezTo>
                    <a:pt x="2854" y="379"/>
                    <a:pt x="2737" y="427"/>
                    <a:pt x="2654" y="520"/>
                  </a:cubicBezTo>
                  <a:lnTo>
                    <a:pt x="2533" y="655"/>
                  </a:lnTo>
                  <a:cubicBezTo>
                    <a:pt x="2505" y="686"/>
                    <a:pt x="2469" y="700"/>
                    <a:pt x="2434" y="700"/>
                  </a:cubicBezTo>
                  <a:cubicBezTo>
                    <a:pt x="2368" y="700"/>
                    <a:pt x="2305" y="653"/>
                    <a:pt x="2300" y="577"/>
                  </a:cubicBezTo>
                  <a:lnTo>
                    <a:pt x="2289" y="408"/>
                  </a:lnTo>
                  <a:cubicBezTo>
                    <a:pt x="2275" y="183"/>
                    <a:pt x="2092" y="1"/>
                    <a:pt x="1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78"/>
            <p:cNvSpPr/>
            <p:nvPr/>
          </p:nvSpPr>
          <p:spPr>
            <a:xfrm>
              <a:off x="911742" y="2233713"/>
              <a:ext cx="36763" cy="93527"/>
            </a:xfrm>
            <a:custGeom>
              <a:avLst/>
              <a:gdLst/>
              <a:ahLst/>
              <a:cxnLst/>
              <a:rect l="l" t="t" r="r" b="b"/>
              <a:pathLst>
                <a:path w="1180" h="3002" extrusionOk="0">
                  <a:moveTo>
                    <a:pt x="820" y="1"/>
                  </a:moveTo>
                  <a:cubicBezTo>
                    <a:pt x="703" y="1"/>
                    <a:pt x="586" y="49"/>
                    <a:pt x="502" y="143"/>
                  </a:cubicBezTo>
                  <a:cubicBezTo>
                    <a:pt x="346" y="319"/>
                    <a:pt x="363" y="586"/>
                    <a:pt x="536" y="740"/>
                  </a:cubicBezTo>
                  <a:lnTo>
                    <a:pt x="673" y="861"/>
                  </a:lnTo>
                  <a:cubicBezTo>
                    <a:pt x="762" y="940"/>
                    <a:pt x="710" y="1087"/>
                    <a:pt x="593" y="1094"/>
                  </a:cubicBezTo>
                  <a:lnTo>
                    <a:pt x="413" y="1105"/>
                  </a:lnTo>
                  <a:cubicBezTo>
                    <a:pt x="179" y="1119"/>
                    <a:pt x="1" y="1322"/>
                    <a:pt x="15" y="1554"/>
                  </a:cubicBezTo>
                  <a:cubicBezTo>
                    <a:pt x="27" y="1780"/>
                    <a:pt x="217" y="1953"/>
                    <a:pt x="440" y="1953"/>
                  </a:cubicBezTo>
                  <a:cubicBezTo>
                    <a:pt x="448" y="1953"/>
                    <a:pt x="455" y="1953"/>
                    <a:pt x="463" y="1953"/>
                  </a:cubicBezTo>
                  <a:lnTo>
                    <a:pt x="643" y="1940"/>
                  </a:lnTo>
                  <a:cubicBezTo>
                    <a:pt x="645" y="1940"/>
                    <a:pt x="647" y="1940"/>
                    <a:pt x="649" y="1940"/>
                  </a:cubicBezTo>
                  <a:cubicBezTo>
                    <a:pt x="764" y="1940"/>
                    <a:pt x="829" y="2075"/>
                    <a:pt x="753" y="2162"/>
                  </a:cubicBezTo>
                  <a:lnTo>
                    <a:pt x="639" y="2290"/>
                  </a:lnTo>
                  <a:cubicBezTo>
                    <a:pt x="488" y="2461"/>
                    <a:pt x="490" y="2724"/>
                    <a:pt x="657" y="2886"/>
                  </a:cubicBezTo>
                  <a:cubicBezTo>
                    <a:pt x="739" y="2964"/>
                    <a:pt x="843" y="3001"/>
                    <a:pt x="946" y="3001"/>
                  </a:cubicBezTo>
                  <a:cubicBezTo>
                    <a:pt x="1008" y="3001"/>
                    <a:pt x="1069" y="2988"/>
                    <a:pt x="1126" y="2962"/>
                  </a:cubicBezTo>
                  <a:cubicBezTo>
                    <a:pt x="1083" y="2943"/>
                    <a:pt x="1044" y="2918"/>
                    <a:pt x="1009" y="2886"/>
                  </a:cubicBezTo>
                  <a:cubicBezTo>
                    <a:pt x="842" y="2728"/>
                    <a:pt x="836" y="2463"/>
                    <a:pt x="991" y="2290"/>
                  </a:cubicBezTo>
                  <a:lnTo>
                    <a:pt x="1103" y="2162"/>
                  </a:lnTo>
                  <a:cubicBezTo>
                    <a:pt x="1180" y="2075"/>
                    <a:pt x="1116" y="1940"/>
                    <a:pt x="1001" y="1940"/>
                  </a:cubicBezTo>
                  <a:cubicBezTo>
                    <a:pt x="999" y="1940"/>
                    <a:pt x="997" y="1940"/>
                    <a:pt x="994" y="1940"/>
                  </a:cubicBezTo>
                  <a:lnTo>
                    <a:pt x="815" y="1953"/>
                  </a:lnTo>
                  <a:cubicBezTo>
                    <a:pt x="807" y="1953"/>
                    <a:pt x="799" y="1953"/>
                    <a:pt x="792" y="1953"/>
                  </a:cubicBezTo>
                  <a:cubicBezTo>
                    <a:pt x="567" y="1953"/>
                    <a:pt x="381" y="1780"/>
                    <a:pt x="365" y="1554"/>
                  </a:cubicBezTo>
                  <a:cubicBezTo>
                    <a:pt x="349" y="1322"/>
                    <a:pt x="531" y="1121"/>
                    <a:pt x="763" y="1105"/>
                  </a:cubicBezTo>
                  <a:lnTo>
                    <a:pt x="943" y="1094"/>
                  </a:lnTo>
                  <a:cubicBezTo>
                    <a:pt x="1060" y="1087"/>
                    <a:pt x="1112" y="941"/>
                    <a:pt x="1023" y="861"/>
                  </a:cubicBezTo>
                  <a:lnTo>
                    <a:pt x="888" y="740"/>
                  </a:lnTo>
                  <a:cubicBezTo>
                    <a:pt x="712" y="586"/>
                    <a:pt x="698" y="319"/>
                    <a:pt x="852" y="143"/>
                  </a:cubicBezTo>
                  <a:cubicBezTo>
                    <a:pt x="891" y="97"/>
                    <a:pt x="941" y="63"/>
                    <a:pt x="994" y="38"/>
                  </a:cubicBezTo>
                  <a:cubicBezTo>
                    <a:pt x="939" y="13"/>
                    <a:pt x="880" y="1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78"/>
            <p:cNvSpPr/>
            <p:nvPr/>
          </p:nvSpPr>
          <p:spPr>
            <a:xfrm>
              <a:off x="956267" y="2217885"/>
              <a:ext cx="19098" cy="24052"/>
            </a:xfrm>
            <a:custGeom>
              <a:avLst/>
              <a:gdLst/>
              <a:ahLst/>
              <a:cxnLst/>
              <a:rect l="l" t="t" r="r" b="b"/>
              <a:pathLst>
                <a:path w="613" h="772" extrusionOk="0">
                  <a:moveTo>
                    <a:pt x="427" y="1"/>
                  </a:moveTo>
                  <a:cubicBezTo>
                    <a:pt x="187" y="8"/>
                    <a:pt x="1" y="212"/>
                    <a:pt x="17" y="449"/>
                  </a:cubicBezTo>
                  <a:lnTo>
                    <a:pt x="26" y="623"/>
                  </a:lnTo>
                  <a:lnTo>
                    <a:pt x="157" y="738"/>
                  </a:lnTo>
                  <a:cubicBezTo>
                    <a:pt x="184" y="762"/>
                    <a:pt x="214" y="772"/>
                    <a:pt x="244" y="772"/>
                  </a:cubicBezTo>
                  <a:cubicBezTo>
                    <a:pt x="316" y="772"/>
                    <a:pt x="383" y="714"/>
                    <a:pt x="379" y="630"/>
                  </a:cubicBezTo>
                  <a:lnTo>
                    <a:pt x="367" y="449"/>
                  </a:lnTo>
                  <a:cubicBezTo>
                    <a:pt x="356" y="269"/>
                    <a:pt x="459" y="111"/>
                    <a:pt x="612" y="40"/>
                  </a:cubicBezTo>
                  <a:cubicBezTo>
                    <a:pt x="557" y="13"/>
                    <a:pt x="495" y="1"/>
                    <a:pt x="42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78"/>
            <p:cNvSpPr/>
            <p:nvPr/>
          </p:nvSpPr>
          <p:spPr>
            <a:xfrm>
              <a:off x="962156" y="2317216"/>
              <a:ext cx="18911" cy="21808"/>
            </a:xfrm>
            <a:custGeom>
              <a:avLst/>
              <a:gdLst/>
              <a:ahLst/>
              <a:cxnLst/>
              <a:rect l="l" t="t" r="r" b="b"/>
              <a:pathLst>
                <a:path w="607" h="700" extrusionOk="0">
                  <a:moveTo>
                    <a:pt x="216" y="0"/>
                  </a:moveTo>
                  <a:cubicBezTo>
                    <a:pt x="180" y="0"/>
                    <a:pt x="144" y="15"/>
                    <a:pt x="116" y="46"/>
                  </a:cubicBezTo>
                  <a:lnTo>
                    <a:pt x="0" y="175"/>
                  </a:lnTo>
                  <a:lnTo>
                    <a:pt x="7" y="295"/>
                  </a:lnTo>
                  <a:cubicBezTo>
                    <a:pt x="20" y="518"/>
                    <a:pt x="205" y="700"/>
                    <a:pt x="428" y="700"/>
                  </a:cubicBezTo>
                  <a:cubicBezTo>
                    <a:pt x="432" y="700"/>
                    <a:pt x="437" y="700"/>
                    <a:pt x="441" y="700"/>
                  </a:cubicBezTo>
                  <a:cubicBezTo>
                    <a:pt x="501" y="698"/>
                    <a:pt x="557" y="686"/>
                    <a:pt x="606" y="661"/>
                  </a:cubicBezTo>
                  <a:cubicBezTo>
                    <a:pt x="471" y="597"/>
                    <a:pt x="372" y="456"/>
                    <a:pt x="361" y="295"/>
                  </a:cubicBezTo>
                  <a:lnTo>
                    <a:pt x="350" y="126"/>
                  </a:lnTo>
                  <a:cubicBezTo>
                    <a:pt x="346" y="48"/>
                    <a:pt x="282" y="0"/>
                    <a:pt x="21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78"/>
            <p:cNvSpPr/>
            <p:nvPr/>
          </p:nvSpPr>
          <p:spPr>
            <a:xfrm>
              <a:off x="954740" y="2260415"/>
              <a:ext cx="36015" cy="36046"/>
            </a:xfrm>
            <a:custGeom>
              <a:avLst/>
              <a:gdLst/>
              <a:ahLst/>
              <a:cxnLst/>
              <a:rect l="l" t="t" r="r" b="b"/>
              <a:pathLst>
                <a:path w="1156" h="1157" extrusionOk="0">
                  <a:moveTo>
                    <a:pt x="578" y="1"/>
                  </a:moveTo>
                  <a:cubicBezTo>
                    <a:pt x="260" y="1"/>
                    <a:pt x="0" y="260"/>
                    <a:pt x="0" y="578"/>
                  </a:cubicBezTo>
                  <a:cubicBezTo>
                    <a:pt x="0" y="898"/>
                    <a:pt x="260" y="1156"/>
                    <a:pt x="578" y="1156"/>
                  </a:cubicBezTo>
                  <a:cubicBezTo>
                    <a:pt x="898" y="1156"/>
                    <a:pt x="1155" y="898"/>
                    <a:pt x="1155" y="578"/>
                  </a:cubicBezTo>
                  <a:cubicBezTo>
                    <a:pt x="1155" y="260"/>
                    <a:pt x="898" y="1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78"/>
            <p:cNvSpPr/>
            <p:nvPr/>
          </p:nvSpPr>
          <p:spPr>
            <a:xfrm>
              <a:off x="1036623" y="2287679"/>
              <a:ext cx="76828" cy="74772"/>
            </a:xfrm>
            <a:custGeom>
              <a:avLst/>
              <a:gdLst/>
              <a:ahLst/>
              <a:cxnLst/>
              <a:rect l="l" t="t" r="r" b="b"/>
              <a:pathLst>
                <a:path w="2466" h="2400" extrusionOk="0">
                  <a:moveTo>
                    <a:pt x="1547" y="0"/>
                  </a:moveTo>
                  <a:cubicBezTo>
                    <a:pt x="1434" y="0"/>
                    <a:pt x="1328" y="72"/>
                    <a:pt x="1289" y="185"/>
                  </a:cubicBezTo>
                  <a:lnTo>
                    <a:pt x="1252" y="293"/>
                  </a:lnTo>
                  <a:cubicBezTo>
                    <a:pt x="1239" y="332"/>
                    <a:pt x="1205" y="352"/>
                    <a:pt x="1170" y="352"/>
                  </a:cubicBezTo>
                  <a:cubicBezTo>
                    <a:pt x="1140" y="352"/>
                    <a:pt x="1110" y="337"/>
                    <a:pt x="1094" y="304"/>
                  </a:cubicBezTo>
                  <a:lnTo>
                    <a:pt x="1042" y="203"/>
                  </a:lnTo>
                  <a:cubicBezTo>
                    <a:pt x="996" y="106"/>
                    <a:pt x="901" y="51"/>
                    <a:pt x="801" y="51"/>
                  </a:cubicBezTo>
                  <a:cubicBezTo>
                    <a:pt x="760" y="51"/>
                    <a:pt x="718" y="60"/>
                    <a:pt x="678" y="80"/>
                  </a:cubicBezTo>
                  <a:cubicBezTo>
                    <a:pt x="543" y="146"/>
                    <a:pt x="490" y="309"/>
                    <a:pt x="557" y="445"/>
                  </a:cubicBezTo>
                  <a:lnTo>
                    <a:pt x="607" y="549"/>
                  </a:lnTo>
                  <a:cubicBezTo>
                    <a:pt x="636" y="608"/>
                    <a:pt x="592" y="673"/>
                    <a:pt x="532" y="673"/>
                  </a:cubicBezTo>
                  <a:cubicBezTo>
                    <a:pt x="523" y="673"/>
                    <a:pt x="513" y="672"/>
                    <a:pt x="504" y="668"/>
                  </a:cubicBezTo>
                  <a:lnTo>
                    <a:pt x="394" y="631"/>
                  </a:lnTo>
                  <a:cubicBezTo>
                    <a:pt x="364" y="621"/>
                    <a:pt x="335" y="616"/>
                    <a:pt x="306" y="616"/>
                  </a:cubicBezTo>
                  <a:cubicBezTo>
                    <a:pt x="193" y="616"/>
                    <a:pt x="89" y="689"/>
                    <a:pt x="51" y="802"/>
                  </a:cubicBezTo>
                  <a:cubicBezTo>
                    <a:pt x="1" y="944"/>
                    <a:pt x="79" y="1097"/>
                    <a:pt x="221" y="1147"/>
                  </a:cubicBezTo>
                  <a:lnTo>
                    <a:pt x="330" y="1184"/>
                  </a:lnTo>
                  <a:cubicBezTo>
                    <a:pt x="402" y="1209"/>
                    <a:pt x="410" y="1308"/>
                    <a:pt x="340" y="1342"/>
                  </a:cubicBezTo>
                  <a:lnTo>
                    <a:pt x="242" y="1390"/>
                  </a:lnTo>
                  <a:cubicBezTo>
                    <a:pt x="113" y="1456"/>
                    <a:pt x="51" y="1616"/>
                    <a:pt x="109" y="1749"/>
                  </a:cubicBezTo>
                  <a:cubicBezTo>
                    <a:pt x="156" y="1848"/>
                    <a:pt x="255" y="1908"/>
                    <a:pt x="358" y="1908"/>
                  </a:cubicBezTo>
                  <a:cubicBezTo>
                    <a:pt x="398" y="1908"/>
                    <a:pt x="440" y="1898"/>
                    <a:pt x="479" y="1879"/>
                  </a:cubicBezTo>
                  <a:lnTo>
                    <a:pt x="580" y="1829"/>
                  </a:lnTo>
                  <a:cubicBezTo>
                    <a:pt x="593" y="1823"/>
                    <a:pt x="607" y="1820"/>
                    <a:pt x="620" y="1820"/>
                  </a:cubicBezTo>
                  <a:cubicBezTo>
                    <a:pt x="675" y="1820"/>
                    <a:pt x="721" y="1873"/>
                    <a:pt x="701" y="1932"/>
                  </a:cubicBezTo>
                  <a:lnTo>
                    <a:pt x="665" y="2035"/>
                  </a:lnTo>
                  <a:cubicBezTo>
                    <a:pt x="619" y="2176"/>
                    <a:pt x="687" y="2330"/>
                    <a:pt x="825" y="2382"/>
                  </a:cubicBezTo>
                  <a:cubicBezTo>
                    <a:pt x="857" y="2394"/>
                    <a:pt x="889" y="2400"/>
                    <a:pt x="921" y="2400"/>
                  </a:cubicBezTo>
                  <a:cubicBezTo>
                    <a:pt x="1034" y="2400"/>
                    <a:pt x="1140" y="2327"/>
                    <a:pt x="1179" y="2215"/>
                  </a:cubicBezTo>
                  <a:lnTo>
                    <a:pt x="1216" y="2106"/>
                  </a:lnTo>
                  <a:cubicBezTo>
                    <a:pt x="1230" y="2067"/>
                    <a:pt x="1264" y="2047"/>
                    <a:pt x="1298" y="2047"/>
                  </a:cubicBezTo>
                  <a:cubicBezTo>
                    <a:pt x="1329" y="2047"/>
                    <a:pt x="1359" y="2062"/>
                    <a:pt x="1375" y="2094"/>
                  </a:cubicBezTo>
                  <a:lnTo>
                    <a:pt x="1423" y="2192"/>
                  </a:lnTo>
                  <a:cubicBezTo>
                    <a:pt x="1470" y="2289"/>
                    <a:pt x="1570" y="2348"/>
                    <a:pt x="1672" y="2348"/>
                  </a:cubicBezTo>
                  <a:cubicBezTo>
                    <a:pt x="1708" y="2348"/>
                    <a:pt x="1745" y="2341"/>
                    <a:pt x="1780" y="2325"/>
                  </a:cubicBezTo>
                  <a:cubicBezTo>
                    <a:pt x="1920" y="2261"/>
                    <a:pt x="1981" y="2094"/>
                    <a:pt x="1911" y="1957"/>
                  </a:cubicBezTo>
                  <a:lnTo>
                    <a:pt x="1860" y="1856"/>
                  </a:lnTo>
                  <a:cubicBezTo>
                    <a:pt x="1832" y="1796"/>
                    <a:pt x="1877" y="1730"/>
                    <a:pt x="1936" y="1730"/>
                  </a:cubicBezTo>
                  <a:cubicBezTo>
                    <a:pt x="1946" y="1730"/>
                    <a:pt x="1955" y="1732"/>
                    <a:pt x="1965" y="1735"/>
                  </a:cubicBezTo>
                  <a:lnTo>
                    <a:pt x="2073" y="1772"/>
                  </a:lnTo>
                  <a:cubicBezTo>
                    <a:pt x="2103" y="1782"/>
                    <a:pt x="2133" y="1787"/>
                    <a:pt x="2162" y="1787"/>
                  </a:cubicBezTo>
                  <a:cubicBezTo>
                    <a:pt x="2275" y="1787"/>
                    <a:pt x="2380" y="1715"/>
                    <a:pt x="2418" y="1602"/>
                  </a:cubicBezTo>
                  <a:cubicBezTo>
                    <a:pt x="2466" y="1456"/>
                    <a:pt x="2389" y="1299"/>
                    <a:pt x="2247" y="1253"/>
                  </a:cubicBezTo>
                  <a:lnTo>
                    <a:pt x="2139" y="1216"/>
                  </a:lnTo>
                  <a:cubicBezTo>
                    <a:pt x="2066" y="1191"/>
                    <a:pt x="2059" y="1091"/>
                    <a:pt x="2128" y="1058"/>
                  </a:cubicBezTo>
                  <a:lnTo>
                    <a:pt x="2231" y="1006"/>
                  </a:lnTo>
                  <a:cubicBezTo>
                    <a:pt x="2368" y="940"/>
                    <a:pt x="2421" y="777"/>
                    <a:pt x="2354" y="642"/>
                  </a:cubicBezTo>
                  <a:cubicBezTo>
                    <a:pt x="2307" y="546"/>
                    <a:pt x="2211" y="491"/>
                    <a:pt x="2111" y="491"/>
                  </a:cubicBezTo>
                  <a:cubicBezTo>
                    <a:pt x="2070" y="491"/>
                    <a:pt x="2029" y="500"/>
                    <a:pt x="1990" y="519"/>
                  </a:cubicBezTo>
                  <a:lnTo>
                    <a:pt x="1888" y="571"/>
                  </a:lnTo>
                  <a:cubicBezTo>
                    <a:pt x="1875" y="577"/>
                    <a:pt x="1862" y="580"/>
                    <a:pt x="1849" y="580"/>
                  </a:cubicBezTo>
                  <a:cubicBezTo>
                    <a:pt x="1794" y="580"/>
                    <a:pt x="1747" y="526"/>
                    <a:pt x="1767" y="466"/>
                  </a:cubicBezTo>
                  <a:lnTo>
                    <a:pt x="1803" y="365"/>
                  </a:lnTo>
                  <a:cubicBezTo>
                    <a:pt x="1849" y="224"/>
                    <a:pt x="1780" y="70"/>
                    <a:pt x="1643" y="18"/>
                  </a:cubicBezTo>
                  <a:cubicBezTo>
                    <a:pt x="1611" y="6"/>
                    <a:pt x="1579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78"/>
            <p:cNvSpPr/>
            <p:nvPr/>
          </p:nvSpPr>
          <p:spPr>
            <a:xfrm>
              <a:off x="1036623" y="2289081"/>
              <a:ext cx="31560" cy="57855"/>
            </a:xfrm>
            <a:custGeom>
              <a:avLst/>
              <a:gdLst/>
              <a:ahLst/>
              <a:cxnLst/>
              <a:rect l="l" t="t" r="r" b="b"/>
              <a:pathLst>
                <a:path w="1013" h="1857" extrusionOk="0">
                  <a:moveTo>
                    <a:pt x="798" y="1"/>
                  </a:moveTo>
                  <a:cubicBezTo>
                    <a:pt x="758" y="1"/>
                    <a:pt x="718" y="10"/>
                    <a:pt x="680" y="28"/>
                  </a:cubicBezTo>
                  <a:cubicBezTo>
                    <a:pt x="543" y="96"/>
                    <a:pt x="490" y="257"/>
                    <a:pt x="557" y="392"/>
                  </a:cubicBezTo>
                  <a:lnTo>
                    <a:pt x="609" y="497"/>
                  </a:lnTo>
                  <a:cubicBezTo>
                    <a:pt x="636" y="557"/>
                    <a:pt x="592" y="621"/>
                    <a:pt x="532" y="621"/>
                  </a:cubicBezTo>
                  <a:cubicBezTo>
                    <a:pt x="523" y="621"/>
                    <a:pt x="514" y="620"/>
                    <a:pt x="504" y="616"/>
                  </a:cubicBezTo>
                  <a:lnTo>
                    <a:pt x="395" y="579"/>
                  </a:lnTo>
                  <a:cubicBezTo>
                    <a:pt x="366" y="569"/>
                    <a:pt x="337" y="565"/>
                    <a:pt x="308" y="565"/>
                  </a:cubicBezTo>
                  <a:cubicBezTo>
                    <a:pt x="194" y="565"/>
                    <a:pt x="89" y="636"/>
                    <a:pt x="51" y="750"/>
                  </a:cubicBezTo>
                  <a:cubicBezTo>
                    <a:pt x="1" y="892"/>
                    <a:pt x="79" y="1046"/>
                    <a:pt x="221" y="1094"/>
                  </a:cubicBezTo>
                  <a:lnTo>
                    <a:pt x="330" y="1132"/>
                  </a:lnTo>
                  <a:cubicBezTo>
                    <a:pt x="404" y="1157"/>
                    <a:pt x="410" y="1256"/>
                    <a:pt x="342" y="1290"/>
                  </a:cubicBezTo>
                  <a:lnTo>
                    <a:pt x="244" y="1340"/>
                  </a:lnTo>
                  <a:cubicBezTo>
                    <a:pt x="113" y="1404"/>
                    <a:pt x="51" y="1564"/>
                    <a:pt x="111" y="1697"/>
                  </a:cubicBezTo>
                  <a:cubicBezTo>
                    <a:pt x="156" y="1798"/>
                    <a:pt x="257" y="1857"/>
                    <a:pt x="360" y="1857"/>
                  </a:cubicBezTo>
                  <a:cubicBezTo>
                    <a:pt x="370" y="1857"/>
                    <a:pt x="380" y="1856"/>
                    <a:pt x="390" y="1855"/>
                  </a:cubicBezTo>
                  <a:cubicBezTo>
                    <a:pt x="378" y="1839"/>
                    <a:pt x="363" y="1820"/>
                    <a:pt x="354" y="1798"/>
                  </a:cubicBezTo>
                  <a:cubicBezTo>
                    <a:pt x="294" y="1665"/>
                    <a:pt x="354" y="1505"/>
                    <a:pt x="488" y="1441"/>
                  </a:cubicBezTo>
                  <a:lnTo>
                    <a:pt x="586" y="1393"/>
                  </a:lnTo>
                  <a:cubicBezTo>
                    <a:pt x="655" y="1359"/>
                    <a:pt x="648" y="1260"/>
                    <a:pt x="575" y="1235"/>
                  </a:cubicBezTo>
                  <a:lnTo>
                    <a:pt x="466" y="1198"/>
                  </a:lnTo>
                  <a:cubicBezTo>
                    <a:pt x="324" y="1148"/>
                    <a:pt x="248" y="995"/>
                    <a:pt x="294" y="853"/>
                  </a:cubicBezTo>
                  <a:cubicBezTo>
                    <a:pt x="331" y="739"/>
                    <a:pt x="438" y="668"/>
                    <a:pt x="552" y="668"/>
                  </a:cubicBezTo>
                  <a:cubicBezTo>
                    <a:pt x="581" y="668"/>
                    <a:pt x="610" y="672"/>
                    <a:pt x="639" y="682"/>
                  </a:cubicBezTo>
                  <a:lnTo>
                    <a:pt x="747" y="719"/>
                  </a:lnTo>
                  <a:cubicBezTo>
                    <a:pt x="757" y="723"/>
                    <a:pt x="767" y="724"/>
                    <a:pt x="776" y="724"/>
                  </a:cubicBezTo>
                  <a:cubicBezTo>
                    <a:pt x="837" y="724"/>
                    <a:pt x="881" y="659"/>
                    <a:pt x="852" y="599"/>
                  </a:cubicBezTo>
                  <a:lnTo>
                    <a:pt x="801" y="496"/>
                  </a:lnTo>
                  <a:cubicBezTo>
                    <a:pt x="735" y="359"/>
                    <a:pt x="790" y="197"/>
                    <a:pt x="923" y="131"/>
                  </a:cubicBezTo>
                  <a:cubicBezTo>
                    <a:pt x="952" y="117"/>
                    <a:pt x="982" y="108"/>
                    <a:pt x="1012" y="105"/>
                  </a:cubicBezTo>
                  <a:cubicBezTo>
                    <a:pt x="959" y="39"/>
                    <a:pt x="880" y="1"/>
                    <a:pt x="79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78"/>
            <p:cNvSpPr/>
            <p:nvPr/>
          </p:nvSpPr>
          <p:spPr>
            <a:xfrm>
              <a:off x="1075945" y="2287647"/>
              <a:ext cx="15484" cy="14113"/>
            </a:xfrm>
            <a:custGeom>
              <a:avLst/>
              <a:gdLst/>
              <a:ahLst/>
              <a:cxnLst/>
              <a:rect l="l" t="t" r="r" b="b"/>
              <a:pathLst>
                <a:path w="497" h="453" extrusionOk="0">
                  <a:moveTo>
                    <a:pt x="284" y="0"/>
                  </a:moveTo>
                  <a:cubicBezTo>
                    <a:pt x="171" y="0"/>
                    <a:pt x="66" y="72"/>
                    <a:pt x="27" y="184"/>
                  </a:cubicBezTo>
                  <a:lnTo>
                    <a:pt x="1" y="261"/>
                  </a:lnTo>
                  <a:cubicBezTo>
                    <a:pt x="10" y="275"/>
                    <a:pt x="18" y="287"/>
                    <a:pt x="26" y="302"/>
                  </a:cubicBezTo>
                  <a:lnTo>
                    <a:pt x="77" y="405"/>
                  </a:lnTo>
                  <a:cubicBezTo>
                    <a:pt x="93" y="437"/>
                    <a:pt x="123" y="453"/>
                    <a:pt x="153" y="453"/>
                  </a:cubicBezTo>
                  <a:cubicBezTo>
                    <a:pt x="187" y="453"/>
                    <a:pt x="221" y="433"/>
                    <a:pt x="234" y="394"/>
                  </a:cubicBezTo>
                  <a:lnTo>
                    <a:pt x="273" y="286"/>
                  </a:lnTo>
                  <a:cubicBezTo>
                    <a:pt x="306" y="183"/>
                    <a:pt x="397" y="117"/>
                    <a:pt x="497" y="103"/>
                  </a:cubicBezTo>
                  <a:cubicBezTo>
                    <a:pt x="468" y="65"/>
                    <a:pt x="427" y="37"/>
                    <a:pt x="381" y="19"/>
                  </a:cubicBezTo>
                  <a:cubicBezTo>
                    <a:pt x="349" y="6"/>
                    <a:pt x="316" y="0"/>
                    <a:pt x="284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78"/>
            <p:cNvSpPr/>
            <p:nvPr/>
          </p:nvSpPr>
          <p:spPr>
            <a:xfrm>
              <a:off x="1055910" y="2347315"/>
              <a:ext cx="10811" cy="14986"/>
            </a:xfrm>
            <a:custGeom>
              <a:avLst/>
              <a:gdLst/>
              <a:ahLst/>
              <a:cxnLst/>
              <a:rect l="l" t="t" r="r" b="b"/>
              <a:pathLst>
                <a:path w="347" h="481" extrusionOk="0">
                  <a:moveTo>
                    <a:pt x="244" y="1"/>
                  </a:moveTo>
                  <a:cubicBezTo>
                    <a:pt x="232" y="1"/>
                    <a:pt x="219" y="3"/>
                    <a:pt x="206" y="9"/>
                  </a:cubicBezTo>
                  <a:lnTo>
                    <a:pt x="105" y="61"/>
                  </a:lnTo>
                  <a:cubicBezTo>
                    <a:pt x="89" y="68"/>
                    <a:pt x="75" y="75"/>
                    <a:pt x="61" y="79"/>
                  </a:cubicBezTo>
                  <a:lnTo>
                    <a:pt x="46" y="116"/>
                  </a:lnTo>
                  <a:cubicBezTo>
                    <a:pt x="0" y="256"/>
                    <a:pt x="70" y="413"/>
                    <a:pt x="206" y="462"/>
                  </a:cubicBezTo>
                  <a:cubicBezTo>
                    <a:pt x="238" y="474"/>
                    <a:pt x="272" y="480"/>
                    <a:pt x="305" y="480"/>
                  </a:cubicBezTo>
                  <a:cubicBezTo>
                    <a:pt x="316" y="480"/>
                    <a:pt x="327" y="480"/>
                    <a:pt x="338" y="478"/>
                  </a:cubicBezTo>
                  <a:cubicBezTo>
                    <a:pt x="279" y="407"/>
                    <a:pt x="260" y="310"/>
                    <a:pt x="292" y="217"/>
                  </a:cubicBezTo>
                  <a:lnTo>
                    <a:pt x="327" y="114"/>
                  </a:lnTo>
                  <a:cubicBezTo>
                    <a:pt x="346" y="55"/>
                    <a:pt x="300" y="1"/>
                    <a:pt x="24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78"/>
            <p:cNvSpPr/>
            <p:nvPr/>
          </p:nvSpPr>
          <p:spPr>
            <a:xfrm>
              <a:off x="1064821" y="2314692"/>
              <a:ext cx="20531" cy="20531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1"/>
                  </a:moveTo>
                  <a:cubicBezTo>
                    <a:pt x="148" y="1"/>
                    <a:pt x="0" y="148"/>
                    <a:pt x="0" y="329"/>
                  </a:cubicBezTo>
                  <a:cubicBezTo>
                    <a:pt x="0" y="512"/>
                    <a:pt x="148" y="658"/>
                    <a:pt x="329" y="658"/>
                  </a:cubicBezTo>
                  <a:cubicBezTo>
                    <a:pt x="511" y="658"/>
                    <a:pt x="658" y="512"/>
                    <a:pt x="658" y="329"/>
                  </a:cubicBezTo>
                  <a:cubicBezTo>
                    <a:pt x="658" y="148"/>
                    <a:pt x="511" y="1"/>
                    <a:pt x="3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78"/>
            <p:cNvSpPr/>
            <p:nvPr/>
          </p:nvSpPr>
          <p:spPr>
            <a:xfrm>
              <a:off x="879961" y="2212868"/>
              <a:ext cx="264101" cy="354295"/>
            </a:xfrm>
            <a:custGeom>
              <a:avLst/>
              <a:gdLst/>
              <a:ahLst/>
              <a:cxnLst/>
              <a:rect l="l" t="t" r="r" b="b"/>
              <a:pathLst>
                <a:path w="8477" h="11372" extrusionOk="0">
                  <a:moveTo>
                    <a:pt x="2881" y="327"/>
                  </a:moveTo>
                  <a:cubicBezTo>
                    <a:pt x="3013" y="327"/>
                    <a:pt x="3127" y="439"/>
                    <a:pt x="3136" y="579"/>
                  </a:cubicBezTo>
                  <a:lnTo>
                    <a:pt x="3148" y="748"/>
                  </a:lnTo>
                  <a:cubicBezTo>
                    <a:pt x="3154" y="869"/>
                    <a:pt x="3234" y="974"/>
                    <a:pt x="3349" y="1011"/>
                  </a:cubicBezTo>
                  <a:cubicBezTo>
                    <a:pt x="3382" y="1023"/>
                    <a:pt x="3416" y="1029"/>
                    <a:pt x="3449" y="1029"/>
                  </a:cubicBezTo>
                  <a:cubicBezTo>
                    <a:pt x="3533" y="1029"/>
                    <a:pt x="3615" y="993"/>
                    <a:pt x="3673" y="928"/>
                  </a:cubicBezTo>
                  <a:lnTo>
                    <a:pt x="3792" y="793"/>
                  </a:lnTo>
                  <a:cubicBezTo>
                    <a:pt x="3836" y="741"/>
                    <a:pt x="3900" y="709"/>
                    <a:pt x="3968" y="706"/>
                  </a:cubicBezTo>
                  <a:cubicBezTo>
                    <a:pt x="3974" y="705"/>
                    <a:pt x="3981" y="705"/>
                    <a:pt x="3987" y="705"/>
                  </a:cubicBezTo>
                  <a:cubicBezTo>
                    <a:pt x="4049" y="705"/>
                    <a:pt x="4106" y="728"/>
                    <a:pt x="4154" y="770"/>
                  </a:cubicBezTo>
                  <a:cubicBezTo>
                    <a:pt x="4206" y="814"/>
                    <a:pt x="4236" y="878"/>
                    <a:pt x="4241" y="946"/>
                  </a:cubicBezTo>
                  <a:cubicBezTo>
                    <a:pt x="4245" y="1015"/>
                    <a:pt x="4224" y="1079"/>
                    <a:pt x="4176" y="1132"/>
                  </a:cubicBezTo>
                  <a:lnTo>
                    <a:pt x="4057" y="1267"/>
                  </a:lnTo>
                  <a:cubicBezTo>
                    <a:pt x="3977" y="1358"/>
                    <a:pt x="3959" y="1488"/>
                    <a:pt x="4012" y="1598"/>
                  </a:cubicBezTo>
                  <a:cubicBezTo>
                    <a:pt x="4063" y="1703"/>
                    <a:pt x="4168" y="1767"/>
                    <a:pt x="4282" y="1767"/>
                  </a:cubicBezTo>
                  <a:cubicBezTo>
                    <a:pt x="4288" y="1767"/>
                    <a:pt x="4294" y="1767"/>
                    <a:pt x="4300" y="1767"/>
                  </a:cubicBezTo>
                  <a:lnTo>
                    <a:pt x="4481" y="1756"/>
                  </a:lnTo>
                  <a:cubicBezTo>
                    <a:pt x="4487" y="1756"/>
                    <a:pt x="4492" y="1756"/>
                    <a:pt x="4498" y="1756"/>
                  </a:cubicBezTo>
                  <a:cubicBezTo>
                    <a:pt x="4633" y="1756"/>
                    <a:pt x="4743" y="1861"/>
                    <a:pt x="4752" y="1996"/>
                  </a:cubicBezTo>
                  <a:cubicBezTo>
                    <a:pt x="4757" y="2065"/>
                    <a:pt x="4734" y="2129"/>
                    <a:pt x="4688" y="2183"/>
                  </a:cubicBezTo>
                  <a:cubicBezTo>
                    <a:pt x="4643" y="2234"/>
                    <a:pt x="4579" y="2264"/>
                    <a:pt x="4512" y="2270"/>
                  </a:cubicBezTo>
                  <a:lnTo>
                    <a:pt x="4332" y="2280"/>
                  </a:lnTo>
                  <a:cubicBezTo>
                    <a:pt x="4209" y="2287"/>
                    <a:pt x="4105" y="2367"/>
                    <a:pt x="4067" y="2483"/>
                  </a:cubicBezTo>
                  <a:cubicBezTo>
                    <a:pt x="4028" y="2599"/>
                    <a:pt x="4060" y="2725"/>
                    <a:pt x="4153" y="2805"/>
                  </a:cubicBezTo>
                  <a:lnTo>
                    <a:pt x="4288" y="2926"/>
                  </a:lnTo>
                  <a:cubicBezTo>
                    <a:pt x="4341" y="2972"/>
                    <a:pt x="4369" y="3036"/>
                    <a:pt x="4375" y="3107"/>
                  </a:cubicBezTo>
                  <a:cubicBezTo>
                    <a:pt x="4376" y="3178"/>
                    <a:pt x="4352" y="3245"/>
                    <a:pt x="4302" y="3295"/>
                  </a:cubicBezTo>
                  <a:cubicBezTo>
                    <a:pt x="4254" y="3346"/>
                    <a:pt x="4187" y="3372"/>
                    <a:pt x="4118" y="3372"/>
                  </a:cubicBezTo>
                  <a:cubicBezTo>
                    <a:pt x="4055" y="3372"/>
                    <a:pt x="3990" y="3349"/>
                    <a:pt x="3937" y="3304"/>
                  </a:cubicBezTo>
                  <a:lnTo>
                    <a:pt x="3811" y="3192"/>
                  </a:lnTo>
                  <a:cubicBezTo>
                    <a:pt x="3755" y="3143"/>
                    <a:pt x="3685" y="3117"/>
                    <a:pt x="3613" y="3117"/>
                  </a:cubicBezTo>
                  <a:cubicBezTo>
                    <a:pt x="3568" y="3117"/>
                    <a:pt x="3523" y="3127"/>
                    <a:pt x="3481" y="3148"/>
                  </a:cubicBezTo>
                  <a:cubicBezTo>
                    <a:pt x="3374" y="3196"/>
                    <a:pt x="3308" y="3309"/>
                    <a:pt x="3317" y="3432"/>
                  </a:cubicBezTo>
                  <a:lnTo>
                    <a:pt x="3328" y="3612"/>
                  </a:lnTo>
                  <a:cubicBezTo>
                    <a:pt x="3331" y="3683"/>
                    <a:pt x="3307" y="3748"/>
                    <a:pt x="3260" y="3800"/>
                  </a:cubicBezTo>
                  <a:cubicBezTo>
                    <a:pt x="3214" y="3852"/>
                    <a:pt x="3148" y="3882"/>
                    <a:pt x="3079" y="3882"/>
                  </a:cubicBezTo>
                  <a:lnTo>
                    <a:pt x="3072" y="3882"/>
                  </a:lnTo>
                  <a:cubicBezTo>
                    <a:pt x="2939" y="3882"/>
                    <a:pt x="2823" y="3772"/>
                    <a:pt x="2814" y="3631"/>
                  </a:cubicBezTo>
                  <a:lnTo>
                    <a:pt x="2804" y="3462"/>
                  </a:lnTo>
                  <a:cubicBezTo>
                    <a:pt x="2796" y="3340"/>
                    <a:pt x="2716" y="3237"/>
                    <a:pt x="2601" y="3197"/>
                  </a:cubicBezTo>
                  <a:cubicBezTo>
                    <a:pt x="2567" y="3187"/>
                    <a:pt x="2537" y="3183"/>
                    <a:pt x="2503" y="3183"/>
                  </a:cubicBezTo>
                  <a:cubicBezTo>
                    <a:pt x="2420" y="3183"/>
                    <a:pt x="2336" y="3219"/>
                    <a:pt x="2279" y="3285"/>
                  </a:cubicBezTo>
                  <a:lnTo>
                    <a:pt x="2158" y="3420"/>
                  </a:lnTo>
                  <a:cubicBezTo>
                    <a:pt x="2112" y="3473"/>
                    <a:pt x="2048" y="3503"/>
                    <a:pt x="1977" y="3507"/>
                  </a:cubicBezTo>
                  <a:cubicBezTo>
                    <a:pt x="1971" y="3507"/>
                    <a:pt x="1965" y="3507"/>
                    <a:pt x="1959" y="3507"/>
                  </a:cubicBezTo>
                  <a:cubicBezTo>
                    <a:pt x="1895" y="3507"/>
                    <a:pt x="1834" y="3481"/>
                    <a:pt x="1789" y="3436"/>
                  </a:cubicBezTo>
                  <a:cubicBezTo>
                    <a:pt x="1689" y="3343"/>
                    <a:pt x="1686" y="3178"/>
                    <a:pt x="1778" y="3071"/>
                  </a:cubicBezTo>
                  <a:lnTo>
                    <a:pt x="1892" y="2945"/>
                  </a:lnTo>
                  <a:cubicBezTo>
                    <a:pt x="1972" y="2854"/>
                    <a:pt x="1990" y="2725"/>
                    <a:pt x="1936" y="2614"/>
                  </a:cubicBezTo>
                  <a:cubicBezTo>
                    <a:pt x="1886" y="2510"/>
                    <a:pt x="1780" y="2445"/>
                    <a:pt x="1666" y="2445"/>
                  </a:cubicBezTo>
                  <a:cubicBezTo>
                    <a:pt x="1660" y="2445"/>
                    <a:pt x="1654" y="2445"/>
                    <a:pt x="1648" y="2446"/>
                  </a:cubicBezTo>
                  <a:lnTo>
                    <a:pt x="1467" y="2456"/>
                  </a:lnTo>
                  <a:cubicBezTo>
                    <a:pt x="1462" y="2457"/>
                    <a:pt x="1456" y="2457"/>
                    <a:pt x="1451" y="2457"/>
                  </a:cubicBezTo>
                  <a:cubicBezTo>
                    <a:pt x="1316" y="2457"/>
                    <a:pt x="1205" y="2351"/>
                    <a:pt x="1197" y="2216"/>
                  </a:cubicBezTo>
                  <a:cubicBezTo>
                    <a:pt x="1192" y="2147"/>
                    <a:pt x="1215" y="2083"/>
                    <a:pt x="1261" y="2030"/>
                  </a:cubicBezTo>
                  <a:cubicBezTo>
                    <a:pt x="1305" y="1978"/>
                    <a:pt x="1371" y="1948"/>
                    <a:pt x="1437" y="1943"/>
                  </a:cubicBezTo>
                  <a:lnTo>
                    <a:pt x="1616" y="1932"/>
                  </a:lnTo>
                  <a:cubicBezTo>
                    <a:pt x="1739" y="1925"/>
                    <a:pt x="1844" y="1845"/>
                    <a:pt x="1881" y="1729"/>
                  </a:cubicBezTo>
                  <a:cubicBezTo>
                    <a:pt x="1922" y="1614"/>
                    <a:pt x="1888" y="1488"/>
                    <a:pt x="1798" y="1408"/>
                  </a:cubicBezTo>
                  <a:lnTo>
                    <a:pt x="1661" y="1287"/>
                  </a:lnTo>
                  <a:cubicBezTo>
                    <a:pt x="1611" y="1242"/>
                    <a:pt x="1579" y="1178"/>
                    <a:pt x="1575" y="1113"/>
                  </a:cubicBezTo>
                  <a:cubicBezTo>
                    <a:pt x="1570" y="1043"/>
                    <a:pt x="1593" y="979"/>
                    <a:pt x="1639" y="926"/>
                  </a:cubicBezTo>
                  <a:cubicBezTo>
                    <a:pt x="1689" y="868"/>
                    <a:pt x="1760" y="839"/>
                    <a:pt x="1831" y="839"/>
                  </a:cubicBezTo>
                  <a:cubicBezTo>
                    <a:pt x="1892" y="839"/>
                    <a:pt x="1953" y="860"/>
                    <a:pt x="2002" y="903"/>
                  </a:cubicBezTo>
                  <a:lnTo>
                    <a:pt x="2137" y="1024"/>
                  </a:lnTo>
                  <a:cubicBezTo>
                    <a:pt x="2193" y="1073"/>
                    <a:pt x="2264" y="1099"/>
                    <a:pt x="2335" y="1099"/>
                  </a:cubicBezTo>
                  <a:cubicBezTo>
                    <a:pt x="2380" y="1099"/>
                    <a:pt x="2425" y="1089"/>
                    <a:pt x="2468" y="1068"/>
                  </a:cubicBezTo>
                  <a:cubicBezTo>
                    <a:pt x="2576" y="1015"/>
                    <a:pt x="2644" y="901"/>
                    <a:pt x="2636" y="779"/>
                  </a:cubicBezTo>
                  <a:lnTo>
                    <a:pt x="2626" y="599"/>
                  </a:lnTo>
                  <a:cubicBezTo>
                    <a:pt x="2620" y="528"/>
                    <a:pt x="2645" y="460"/>
                    <a:pt x="2692" y="411"/>
                  </a:cubicBezTo>
                  <a:cubicBezTo>
                    <a:pt x="2740" y="359"/>
                    <a:pt x="2805" y="327"/>
                    <a:pt x="2875" y="327"/>
                  </a:cubicBezTo>
                  <a:cubicBezTo>
                    <a:pt x="2877" y="327"/>
                    <a:pt x="2879" y="327"/>
                    <a:pt x="2881" y="327"/>
                  </a:cubicBezTo>
                  <a:close/>
                  <a:moveTo>
                    <a:pt x="6571" y="2571"/>
                  </a:moveTo>
                  <a:cubicBezTo>
                    <a:pt x="6585" y="2571"/>
                    <a:pt x="6598" y="2574"/>
                    <a:pt x="6611" y="2579"/>
                  </a:cubicBezTo>
                  <a:cubicBezTo>
                    <a:pt x="6662" y="2599"/>
                    <a:pt x="6691" y="2661"/>
                    <a:pt x="6671" y="2716"/>
                  </a:cubicBezTo>
                  <a:lnTo>
                    <a:pt x="6635" y="2819"/>
                  </a:lnTo>
                  <a:cubicBezTo>
                    <a:pt x="6602" y="2917"/>
                    <a:pt x="6632" y="3020"/>
                    <a:pt x="6708" y="3089"/>
                  </a:cubicBezTo>
                  <a:cubicBezTo>
                    <a:pt x="6756" y="3130"/>
                    <a:pt x="6815" y="3152"/>
                    <a:pt x="6874" y="3152"/>
                  </a:cubicBezTo>
                  <a:cubicBezTo>
                    <a:pt x="6913" y="3152"/>
                    <a:pt x="6951" y="3143"/>
                    <a:pt x="6987" y="3125"/>
                  </a:cubicBezTo>
                  <a:lnTo>
                    <a:pt x="7090" y="3073"/>
                  </a:lnTo>
                  <a:cubicBezTo>
                    <a:pt x="7104" y="3066"/>
                    <a:pt x="7118" y="3063"/>
                    <a:pt x="7133" y="3063"/>
                  </a:cubicBezTo>
                  <a:cubicBezTo>
                    <a:pt x="7146" y="3063"/>
                    <a:pt x="7158" y="3065"/>
                    <a:pt x="7170" y="3069"/>
                  </a:cubicBezTo>
                  <a:cubicBezTo>
                    <a:pt x="7197" y="3078"/>
                    <a:pt x="7220" y="3096"/>
                    <a:pt x="7231" y="3123"/>
                  </a:cubicBezTo>
                  <a:cubicBezTo>
                    <a:pt x="7258" y="3174"/>
                    <a:pt x="7236" y="3238"/>
                    <a:pt x="7185" y="3263"/>
                  </a:cubicBezTo>
                  <a:lnTo>
                    <a:pt x="7082" y="3315"/>
                  </a:lnTo>
                  <a:cubicBezTo>
                    <a:pt x="6991" y="3359"/>
                    <a:pt x="6936" y="3453"/>
                    <a:pt x="6943" y="3556"/>
                  </a:cubicBezTo>
                  <a:cubicBezTo>
                    <a:pt x="6948" y="3658"/>
                    <a:pt x="7016" y="3745"/>
                    <a:pt x="7114" y="3779"/>
                  </a:cubicBezTo>
                  <a:lnTo>
                    <a:pt x="7222" y="3816"/>
                  </a:lnTo>
                  <a:cubicBezTo>
                    <a:pt x="7249" y="3825"/>
                    <a:pt x="7272" y="3843"/>
                    <a:pt x="7282" y="3869"/>
                  </a:cubicBezTo>
                  <a:cubicBezTo>
                    <a:pt x="7295" y="3894"/>
                    <a:pt x="7295" y="3923"/>
                    <a:pt x="7286" y="3949"/>
                  </a:cubicBezTo>
                  <a:cubicBezTo>
                    <a:pt x="7277" y="3976"/>
                    <a:pt x="7259" y="3997"/>
                    <a:pt x="7233" y="4010"/>
                  </a:cubicBezTo>
                  <a:cubicBezTo>
                    <a:pt x="7220" y="4016"/>
                    <a:pt x="7206" y="4020"/>
                    <a:pt x="7191" y="4020"/>
                  </a:cubicBezTo>
                  <a:cubicBezTo>
                    <a:pt x="7178" y="4020"/>
                    <a:pt x="7165" y="4017"/>
                    <a:pt x="7153" y="4013"/>
                  </a:cubicBezTo>
                  <a:lnTo>
                    <a:pt x="7044" y="3976"/>
                  </a:lnTo>
                  <a:cubicBezTo>
                    <a:pt x="7017" y="3966"/>
                    <a:pt x="6989" y="3962"/>
                    <a:pt x="6962" y="3962"/>
                  </a:cubicBezTo>
                  <a:cubicBezTo>
                    <a:pt x="6891" y="3962"/>
                    <a:pt x="6823" y="3992"/>
                    <a:pt x="6774" y="4049"/>
                  </a:cubicBezTo>
                  <a:cubicBezTo>
                    <a:pt x="6707" y="4127"/>
                    <a:pt x="6691" y="4235"/>
                    <a:pt x="6739" y="4326"/>
                  </a:cubicBezTo>
                  <a:lnTo>
                    <a:pt x="6788" y="4431"/>
                  </a:lnTo>
                  <a:cubicBezTo>
                    <a:pt x="6803" y="4458"/>
                    <a:pt x="6804" y="4486"/>
                    <a:pt x="6794" y="4513"/>
                  </a:cubicBezTo>
                  <a:cubicBezTo>
                    <a:pt x="6783" y="4539"/>
                    <a:pt x="6765" y="4562"/>
                    <a:pt x="6739" y="4573"/>
                  </a:cubicBezTo>
                  <a:cubicBezTo>
                    <a:pt x="6725" y="4579"/>
                    <a:pt x="6712" y="4582"/>
                    <a:pt x="6698" y="4582"/>
                  </a:cubicBezTo>
                  <a:cubicBezTo>
                    <a:pt x="6658" y="4582"/>
                    <a:pt x="6618" y="4558"/>
                    <a:pt x="6598" y="4518"/>
                  </a:cubicBezTo>
                  <a:lnTo>
                    <a:pt x="6548" y="4420"/>
                  </a:lnTo>
                  <a:cubicBezTo>
                    <a:pt x="6506" y="4335"/>
                    <a:pt x="6420" y="4279"/>
                    <a:pt x="6324" y="4279"/>
                  </a:cubicBezTo>
                  <a:cubicBezTo>
                    <a:pt x="6318" y="4279"/>
                    <a:pt x="6312" y="4279"/>
                    <a:pt x="6307" y="4280"/>
                  </a:cubicBezTo>
                  <a:cubicBezTo>
                    <a:pt x="6205" y="4287"/>
                    <a:pt x="6118" y="4353"/>
                    <a:pt x="6085" y="4450"/>
                  </a:cubicBezTo>
                  <a:lnTo>
                    <a:pt x="6047" y="4561"/>
                  </a:lnTo>
                  <a:cubicBezTo>
                    <a:pt x="6038" y="4587"/>
                    <a:pt x="6019" y="4609"/>
                    <a:pt x="5992" y="4623"/>
                  </a:cubicBezTo>
                  <a:cubicBezTo>
                    <a:pt x="5978" y="4629"/>
                    <a:pt x="5963" y="4632"/>
                    <a:pt x="5949" y="4632"/>
                  </a:cubicBezTo>
                  <a:cubicBezTo>
                    <a:pt x="5935" y="4632"/>
                    <a:pt x="5921" y="4630"/>
                    <a:pt x="5909" y="4625"/>
                  </a:cubicBezTo>
                  <a:cubicBezTo>
                    <a:pt x="5859" y="4605"/>
                    <a:pt x="5829" y="4543"/>
                    <a:pt x="5850" y="4486"/>
                  </a:cubicBezTo>
                  <a:lnTo>
                    <a:pt x="5885" y="4385"/>
                  </a:lnTo>
                  <a:cubicBezTo>
                    <a:pt x="5917" y="4287"/>
                    <a:pt x="5889" y="4182"/>
                    <a:pt x="5811" y="4113"/>
                  </a:cubicBezTo>
                  <a:cubicBezTo>
                    <a:pt x="5765" y="4072"/>
                    <a:pt x="5704" y="4051"/>
                    <a:pt x="5646" y="4051"/>
                  </a:cubicBezTo>
                  <a:cubicBezTo>
                    <a:pt x="5606" y="4051"/>
                    <a:pt x="5569" y="4059"/>
                    <a:pt x="5534" y="4077"/>
                  </a:cubicBezTo>
                  <a:lnTo>
                    <a:pt x="5429" y="4129"/>
                  </a:lnTo>
                  <a:cubicBezTo>
                    <a:pt x="5414" y="4137"/>
                    <a:pt x="5398" y="4140"/>
                    <a:pt x="5383" y="4140"/>
                  </a:cubicBezTo>
                  <a:cubicBezTo>
                    <a:pt x="5371" y="4140"/>
                    <a:pt x="5359" y="4138"/>
                    <a:pt x="5347" y="4134"/>
                  </a:cubicBezTo>
                  <a:cubicBezTo>
                    <a:pt x="5320" y="4125"/>
                    <a:pt x="5299" y="4104"/>
                    <a:pt x="5286" y="4077"/>
                  </a:cubicBezTo>
                  <a:cubicBezTo>
                    <a:pt x="5265" y="4027"/>
                    <a:pt x="5290" y="3965"/>
                    <a:pt x="5343" y="3939"/>
                  </a:cubicBezTo>
                  <a:lnTo>
                    <a:pt x="5441" y="3889"/>
                  </a:lnTo>
                  <a:cubicBezTo>
                    <a:pt x="5532" y="3844"/>
                    <a:pt x="5587" y="3748"/>
                    <a:pt x="5580" y="3647"/>
                  </a:cubicBezTo>
                  <a:cubicBezTo>
                    <a:pt x="5574" y="3544"/>
                    <a:pt x="5507" y="3459"/>
                    <a:pt x="5409" y="3425"/>
                  </a:cubicBezTo>
                  <a:lnTo>
                    <a:pt x="5301" y="3388"/>
                  </a:lnTo>
                  <a:cubicBezTo>
                    <a:pt x="5247" y="3365"/>
                    <a:pt x="5215" y="3304"/>
                    <a:pt x="5237" y="3253"/>
                  </a:cubicBezTo>
                  <a:cubicBezTo>
                    <a:pt x="5246" y="3226"/>
                    <a:pt x="5263" y="3203"/>
                    <a:pt x="5290" y="3192"/>
                  </a:cubicBezTo>
                  <a:cubicBezTo>
                    <a:pt x="5303" y="3184"/>
                    <a:pt x="5318" y="3181"/>
                    <a:pt x="5334" y="3181"/>
                  </a:cubicBezTo>
                  <a:cubicBezTo>
                    <a:pt x="5346" y="3181"/>
                    <a:pt x="5358" y="3183"/>
                    <a:pt x="5370" y="3187"/>
                  </a:cubicBezTo>
                  <a:lnTo>
                    <a:pt x="5478" y="3226"/>
                  </a:lnTo>
                  <a:cubicBezTo>
                    <a:pt x="5505" y="3235"/>
                    <a:pt x="5532" y="3239"/>
                    <a:pt x="5559" y="3239"/>
                  </a:cubicBezTo>
                  <a:cubicBezTo>
                    <a:pt x="5630" y="3239"/>
                    <a:pt x="5699" y="3208"/>
                    <a:pt x="5749" y="3151"/>
                  </a:cubicBezTo>
                  <a:cubicBezTo>
                    <a:pt x="5816" y="3075"/>
                    <a:pt x="5832" y="2965"/>
                    <a:pt x="5784" y="2874"/>
                  </a:cubicBezTo>
                  <a:lnTo>
                    <a:pt x="5734" y="2773"/>
                  </a:lnTo>
                  <a:cubicBezTo>
                    <a:pt x="5708" y="2721"/>
                    <a:pt x="5729" y="2657"/>
                    <a:pt x="5781" y="2632"/>
                  </a:cubicBezTo>
                  <a:cubicBezTo>
                    <a:pt x="5796" y="2624"/>
                    <a:pt x="5812" y="2621"/>
                    <a:pt x="5828" y="2621"/>
                  </a:cubicBezTo>
                  <a:cubicBezTo>
                    <a:pt x="5866" y="2621"/>
                    <a:pt x="5903" y="2642"/>
                    <a:pt x="5921" y="2678"/>
                  </a:cubicBezTo>
                  <a:lnTo>
                    <a:pt x="5971" y="2783"/>
                  </a:lnTo>
                  <a:cubicBezTo>
                    <a:pt x="6013" y="2870"/>
                    <a:pt x="6103" y="2924"/>
                    <a:pt x="6201" y="2924"/>
                  </a:cubicBezTo>
                  <a:cubicBezTo>
                    <a:pt x="6205" y="2924"/>
                    <a:pt x="6210" y="2924"/>
                    <a:pt x="6214" y="2924"/>
                  </a:cubicBezTo>
                  <a:cubicBezTo>
                    <a:pt x="6316" y="2917"/>
                    <a:pt x="6403" y="2849"/>
                    <a:pt x="6436" y="2751"/>
                  </a:cubicBezTo>
                  <a:lnTo>
                    <a:pt x="6474" y="2643"/>
                  </a:lnTo>
                  <a:cubicBezTo>
                    <a:pt x="6483" y="2616"/>
                    <a:pt x="6502" y="2595"/>
                    <a:pt x="6529" y="2581"/>
                  </a:cubicBezTo>
                  <a:cubicBezTo>
                    <a:pt x="6543" y="2574"/>
                    <a:pt x="6557" y="2571"/>
                    <a:pt x="6571" y="2571"/>
                  </a:cubicBezTo>
                  <a:close/>
                  <a:moveTo>
                    <a:pt x="2805" y="4772"/>
                  </a:moveTo>
                  <a:cubicBezTo>
                    <a:pt x="3010" y="4772"/>
                    <a:pt x="3209" y="4873"/>
                    <a:pt x="3328" y="5048"/>
                  </a:cubicBezTo>
                  <a:lnTo>
                    <a:pt x="2859" y="4969"/>
                  </a:lnTo>
                  <a:cubicBezTo>
                    <a:pt x="2849" y="4968"/>
                    <a:pt x="2840" y="4967"/>
                    <a:pt x="2830" y="4967"/>
                  </a:cubicBezTo>
                  <a:cubicBezTo>
                    <a:pt x="2751" y="4967"/>
                    <a:pt x="2681" y="5025"/>
                    <a:pt x="2667" y="5106"/>
                  </a:cubicBezTo>
                  <a:cubicBezTo>
                    <a:pt x="2652" y="5199"/>
                    <a:pt x="2715" y="5282"/>
                    <a:pt x="2805" y="5298"/>
                  </a:cubicBezTo>
                  <a:lnTo>
                    <a:pt x="3275" y="5376"/>
                  </a:lnTo>
                  <a:cubicBezTo>
                    <a:pt x="3163" y="5460"/>
                    <a:pt x="3029" y="5502"/>
                    <a:pt x="2895" y="5502"/>
                  </a:cubicBezTo>
                  <a:cubicBezTo>
                    <a:pt x="2755" y="5502"/>
                    <a:pt x="2616" y="5456"/>
                    <a:pt x="2501" y="5364"/>
                  </a:cubicBezTo>
                  <a:lnTo>
                    <a:pt x="2114" y="5053"/>
                  </a:lnTo>
                  <a:cubicBezTo>
                    <a:pt x="2098" y="5041"/>
                    <a:pt x="2096" y="5025"/>
                    <a:pt x="2098" y="5014"/>
                  </a:cubicBezTo>
                  <a:cubicBezTo>
                    <a:pt x="2102" y="5003"/>
                    <a:pt x="2107" y="4987"/>
                    <a:pt x="2125" y="4980"/>
                  </a:cubicBezTo>
                  <a:lnTo>
                    <a:pt x="2592" y="4809"/>
                  </a:lnTo>
                  <a:cubicBezTo>
                    <a:pt x="2661" y="4783"/>
                    <a:pt x="2734" y="4772"/>
                    <a:pt x="2805" y="4772"/>
                  </a:cubicBezTo>
                  <a:close/>
                  <a:moveTo>
                    <a:pt x="7215" y="9566"/>
                  </a:moveTo>
                  <a:lnTo>
                    <a:pt x="7165" y="10063"/>
                  </a:lnTo>
                  <a:lnTo>
                    <a:pt x="1330" y="10063"/>
                  </a:lnTo>
                  <a:lnTo>
                    <a:pt x="1279" y="9566"/>
                  </a:lnTo>
                  <a:close/>
                  <a:moveTo>
                    <a:pt x="7130" y="10399"/>
                  </a:moveTo>
                  <a:lnTo>
                    <a:pt x="7094" y="10735"/>
                  </a:lnTo>
                  <a:cubicBezTo>
                    <a:pt x="7078" y="10907"/>
                    <a:pt x="6934" y="11035"/>
                    <a:pt x="6760" y="11035"/>
                  </a:cubicBezTo>
                  <a:lnTo>
                    <a:pt x="1734" y="11035"/>
                  </a:lnTo>
                  <a:cubicBezTo>
                    <a:pt x="1561" y="11035"/>
                    <a:pt x="1417" y="10907"/>
                    <a:pt x="1399" y="10735"/>
                  </a:cubicBezTo>
                  <a:lnTo>
                    <a:pt x="1364" y="10399"/>
                  </a:lnTo>
                  <a:close/>
                  <a:moveTo>
                    <a:pt x="2868" y="0"/>
                  </a:moveTo>
                  <a:cubicBezTo>
                    <a:pt x="2709" y="4"/>
                    <a:pt x="2565" y="68"/>
                    <a:pt x="2457" y="181"/>
                  </a:cubicBezTo>
                  <a:cubicBezTo>
                    <a:pt x="2341" y="304"/>
                    <a:pt x="2285" y="471"/>
                    <a:pt x="2295" y="640"/>
                  </a:cubicBezTo>
                  <a:lnTo>
                    <a:pt x="2299" y="723"/>
                  </a:lnTo>
                  <a:lnTo>
                    <a:pt x="2235" y="667"/>
                  </a:lnTo>
                  <a:cubicBezTo>
                    <a:pt x="2118" y="565"/>
                    <a:pt x="1973" y="513"/>
                    <a:pt x="1829" y="513"/>
                  </a:cubicBezTo>
                  <a:cubicBezTo>
                    <a:pt x="1672" y="513"/>
                    <a:pt x="1516" y="574"/>
                    <a:pt x="1401" y="697"/>
                  </a:cubicBezTo>
                  <a:cubicBezTo>
                    <a:pt x="1287" y="819"/>
                    <a:pt x="1232" y="981"/>
                    <a:pt x="1245" y="1150"/>
                  </a:cubicBezTo>
                  <a:cubicBezTo>
                    <a:pt x="1259" y="1303"/>
                    <a:pt x="1337" y="1445"/>
                    <a:pt x="1453" y="1548"/>
                  </a:cubicBezTo>
                  <a:lnTo>
                    <a:pt x="1517" y="1605"/>
                  </a:lnTo>
                  <a:lnTo>
                    <a:pt x="1430" y="1610"/>
                  </a:lnTo>
                  <a:cubicBezTo>
                    <a:pt x="1277" y="1619"/>
                    <a:pt x="1133" y="1681"/>
                    <a:pt x="1026" y="1792"/>
                  </a:cubicBezTo>
                  <a:cubicBezTo>
                    <a:pt x="912" y="1912"/>
                    <a:pt x="854" y="2071"/>
                    <a:pt x="863" y="2234"/>
                  </a:cubicBezTo>
                  <a:cubicBezTo>
                    <a:pt x="883" y="2546"/>
                    <a:pt x="1141" y="2788"/>
                    <a:pt x="1449" y="2788"/>
                  </a:cubicBezTo>
                  <a:cubicBezTo>
                    <a:pt x="1462" y="2788"/>
                    <a:pt x="1475" y="2788"/>
                    <a:pt x="1488" y="2787"/>
                  </a:cubicBezTo>
                  <a:lnTo>
                    <a:pt x="1588" y="2782"/>
                  </a:lnTo>
                  <a:lnTo>
                    <a:pt x="1527" y="2847"/>
                  </a:lnTo>
                  <a:cubicBezTo>
                    <a:pt x="1312" y="3089"/>
                    <a:pt x="1325" y="3453"/>
                    <a:pt x="1556" y="3674"/>
                  </a:cubicBezTo>
                  <a:cubicBezTo>
                    <a:pt x="1668" y="3780"/>
                    <a:pt x="1811" y="3836"/>
                    <a:pt x="1961" y="3836"/>
                  </a:cubicBezTo>
                  <a:cubicBezTo>
                    <a:pt x="1970" y="3836"/>
                    <a:pt x="1979" y="3836"/>
                    <a:pt x="1988" y="3836"/>
                  </a:cubicBezTo>
                  <a:cubicBezTo>
                    <a:pt x="2149" y="3830"/>
                    <a:pt x="2297" y="3759"/>
                    <a:pt x="2404" y="3638"/>
                  </a:cubicBezTo>
                  <a:lnTo>
                    <a:pt x="2469" y="3564"/>
                  </a:lnTo>
                  <a:lnTo>
                    <a:pt x="2475" y="3652"/>
                  </a:lnTo>
                  <a:cubicBezTo>
                    <a:pt x="2494" y="3972"/>
                    <a:pt x="2752" y="4216"/>
                    <a:pt x="3063" y="4216"/>
                  </a:cubicBezTo>
                  <a:lnTo>
                    <a:pt x="3079" y="4216"/>
                  </a:lnTo>
                  <a:cubicBezTo>
                    <a:pt x="3241" y="4212"/>
                    <a:pt x="3390" y="4145"/>
                    <a:pt x="3498" y="4026"/>
                  </a:cubicBezTo>
                  <a:cubicBezTo>
                    <a:pt x="3554" y="3963"/>
                    <a:pt x="3596" y="3892"/>
                    <a:pt x="3623" y="3816"/>
                  </a:cubicBezTo>
                  <a:lnTo>
                    <a:pt x="3985" y="4562"/>
                  </a:lnTo>
                  <a:cubicBezTo>
                    <a:pt x="4097" y="4799"/>
                    <a:pt x="4169" y="5053"/>
                    <a:pt x="4190" y="5316"/>
                  </a:cubicBezTo>
                  <a:cubicBezTo>
                    <a:pt x="4058" y="5216"/>
                    <a:pt x="3905" y="5147"/>
                    <a:pt x="3740" y="5115"/>
                  </a:cubicBezTo>
                  <a:lnTo>
                    <a:pt x="3641" y="4934"/>
                  </a:lnTo>
                  <a:cubicBezTo>
                    <a:pt x="3469" y="4621"/>
                    <a:pt x="3140" y="4437"/>
                    <a:pt x="2798" y="4437"/>
                  </a:cubicBezTo>
                  <a:cubicBezTo>
                    <a:pt x="2688" y="4437"/>
                    <a:pt x="2576" y="4456"/>
                    <a:pt x="2468" y="4497"/>
                  </a:cubicBezTo>
                  <a:lnTo>
                    <a:pt x="2000" y="4667"/>
                  </a:lnTo>
                  <a:cubicBezTo>
                    <a:pt x="1872" y="4714"/>
                    <a:pt x="1782" y="4825"/>
                    <a:pt x="1758" y="4961"/>
                  </a:cubicBezTo>
                  <a:cubicBezTo>
                    <a:pt x="1737" y="5096"/>
                    <a:pt x="1794" y="5234"/>
                    <a:pt x="1901" y="5320"/>
                  </a:cubicBezTo>
                  <a:lnTo>
                    <a:pt x="2279" y="5625"/>
                  </a:lnTo>
                  <a:cubicBezTo>
                    <a:pt x="2455" y="5764"/>
                    <a:pt x="2667" y="5835"/>
                    <a:pt x="2880" y="5835"/>
                  </a:cubicBezTo>
                  <a:cubicBezTo>
                    <a:pt x="3115" y="5835"/>
                    <a:pt x="3349" y="5751"/>
                    <a:pt x="3530" y="5584"/>
                  </a:cubicBezTo>
                  <a:lnTo>
                    <a:pt x="3680" y="5444"/>
                  </a:lnTo>
                  <a:cubicBezTo>
                    <a:pt x="3845" y="5478"/>
                    <a:pt x="3991" y="5565"/>
                    <a:pt x="4097" y="5695"/>
                  </a:cubicBezTo>
                  <a:lnTo>
                    <a:pt x="4121" y="5725"/>
                  </a:lnTo>
                  <a:cubicBezTo>
                    <a:pt x="4165" y="5780"/>
                    <a:pt x="4190" y="5849"/>
                    <a:pt x="4190" y="5920"/>
                  </a:cubicBezTo>
                  <a:lnTo>
                    <a:pt x="4190" y="6230"/>
                  </a:lnTo>
                  <a:lnTo>
                    <a:pt x="507" y="6230"/>
                  </a:lnTo>
                  <a:cubicBezTo>
                    <a:pt x="228" y="6230"/>
                    <a:pt x="1" y="6455"/>
                    <a:pt x="1" y="6736"/>
                  </a:cubicBezTo>
                  <a:lnTo>
                    <a:pt x="1" y="7212"/>
                  </a:lnTo>
                  <a:cubicBezTo>
                    <a:pt x="1" y="7493"/>
                    <a:pt x="228" y="7719"/>
                    <a:pt x="507" y="7719"/>
                  </a:cubicBezTo>
                  <a:lnTo>
                    <a:pt x="737" y="7719"/>
                  </a:lnTo>
                  <a:lnTo>
                    <a:pt x="779" y="8122"/>
                  </a:lnTo>
                  <a:cubicBezTo>
                    <a:pt x="788" y="8209"/>
                    <a:pt x="859" y="8278"/>
                    <a:pt x="944" y="8278"/>
                  </a:cubicBezTo>
                  <a:cubicBezTo>
                    <a:pt x="949" y="8278"/>
                    <a:pt x="953" y="8277"/>
                    <a:pt x="957" y="8277"/>
                  </a:cubicBezTo>
                  <a:cubicBezTo>
                    <a:pt x="1049" y="8270"/>
                    <a:pt x="1120" y="8186"/>
                    <a:pt x="1110" y="8092"/>
                  </a:cubicBezTo>
                  <a:lnTo>
                    <a:pt x="1071" y="7717"/>
                  </a:lnTo>
                  <a:lnTo>
                    <a:pt x="5471" y="7717"/>
                  </a:lnTo>
                  <a:cubicBezTo>
                    <a:pt x="5562" y="7717"/>
                    <a:pt x="5642" y="7646"/>
                    <a:pt x="5644" y="7555"/>
                  </a:cubicBezTo>
                  <a:cubicBezTo>
                    <a:pt x="5647" y="7461"/>
                    <a:pt x="5571" y="7385"/>
                    <a:pt x="5478" y="7385"/>
                  </a:cubicBezTo>
                  <a:lnTo>
                    <a:pt x="505" y="7385"/>
                  </a:lnTo>
                  <a:cubicBezTo>
                    <a:pt x="409" y="7385"/>
                    <a:pt x="333" y="7307"/>
                    <a:pt x="333" y="7211"/>
                  </a:cubicBezTo>
                  <a:lnTo>
                    <a:pt x="333" y="6733"/>
                  </a:lnTo>
                  <a:cubicBezTo>
                    <a:pt x="333" y="6637"/>
                    <a:pt x="409" y="6560"/>
                    <a:pt x="505" y="6560"/>
                  </a:cubicBezTo>
                  <a:lnTo>
                    <a:pt x="7952" y="6560"/>
                  </a:lnTo>
                  <a:cubicBezTo>
                    <a:pt x="8048" y="6560"/>
                    <a:pt x="8127" y="6637"/>
                    <a:pt x="8127" y="6733"/>
                  </a:cubicBezTo>
                  <a:lnTo>
                    <a:pt x="8127" y="7211"/>
                  </a:lnTo>
                  <a:cubicBezTo>
                    <a:pt x="8127" y="7307"/>
                    <a:pt x="8048" y="7385"/>
                    <a:pt x="7952" y="7385"/>
                  </a:cubicBezTo>
                  <a:lnTo>
                    <a:pt x="6252" y="7385"/>
                  </a:lnTo>
                  <a:cubicBezTo>
                    <a:pt x="6161" y="7385"/>
                    <a:pt x="6079" y="7456"/>
                    <a:pt x="6077" y="7547"/>
                  </a:cubicBezTo>
                  <a:cubicBezTo>
                    <a:pt x="6076" y="7639"/>
                    <a:pt x="6152" y="7717"/>
                    <a:pt x="6244" y="7717"/>
                  </a:cubicBezTo>
                  <a:lnTo>
                    <a:pt x="7391" y="7717"/>
                  </a:lnTo>
                  <a:lnTo>
                    <a:pt x="7233" y="9235"/>
                  </a:lnTo>
                  <a:lnTo>
                    <a:pt x="1225" y="9235"/>
                  </a:lnTo>
                  <a:lnTo>
                    <a:pt x="1179" y="8789"/>
                  </a:lnTo>
                  <a:cubicBezTo>
                    <a:pt x="1171" y="8701"/>
                    <a:pt x="1099" y="8632"/>
                    <a:pt x="1014" y="8632"/>
                  </a:cubicBezTo>
                  <a:cubicBezTo>
                    <a:pt x="1010" y="8632"/>
                    <a:pt x="1006" y="8632"/>
                    <a:pt x="1001" y="8632"/>
                  </a:cubicBezTo>
                  <a:cubicBezTo>
                    <a:pt x="907" y="8640"/>
                    <a:pt x="836" y="8723"/>
                    <a:pt x="848" y="8817"/>
                  </a:cubicBezTo>
                  <a:lnTo>
                    <a:pt x="1049" y="10772"/>
                  </a:lnTo>
                  <a:cubicBezTo>
                    <a:pt x="1085" y="11114"/>
                    <a:pt x="1373" y="11371"/>
                    <a:pt x="1716" y="11371"/>
                  </a:cubicBezTo>
                  <a:lnTo>
                    <a:pt x="6742" y="11371"/>
                  </a:lnTo>
                  <a:cubicBezTo>
                    <a:pt x="7087" y="11371"/>
                    <a:pt x="7373" y="11112"/>
                    <a:pt x="7409" y="10772"/>
                  </a:cubicBezTo>
                  <a:lnTo>
                    <a:pt x="7723" y="7717"/>
                  </a:lnTo>
                  <a:lnTo>
                    <a:pt x="7952" y="7717"/>
                  </a:lnTo>
                  <a:cubicBezTo>
                    <a:pt x="8233" y="7717"/>
                    <a:pt x="8459" y="7491"/>
                    <a:pt x="8459" y="7211"/>
                  </a:cubicBezTo>
                  <a:lnTo>
                    <a:pt x="8459" y="6733"/>
                  </a:lnTo>
                  <a:cubicBezTo>
                    <a:pt x="8477" y="6454"/>
                    <a:pt x="8251" y="6226"/>
                    <a:pt x="7970" y="6226"/>
                  </a:cubicBezTo>
                  <a:lnTo>
                    <a:pt x="4538" y="6226"/>
                  </a:lnTo>
                  <a:cubicBezTo>
                    <a:pt x="4538" y="6226"/>
                    <a:pt x="4536" y="5735"/>
                    <a:pt x="4536" y="5480"/>
                  </a:cubicBezTo>
                  <a:cubicBezTo>
                    <a:pt x="4535" y="5209"/>
                    <a:pt x="4624" y="4943"/>
                    <a:pt x="4792" y="4731"/>
                  </a:cubicBezTo>
                  <a:cubicBezTo>
                    <a:pt x="4878" y="4623"/>
                    <a:pt x="4993" y="4511"/>
                    <a:pt x="5148" y="4401"/>
                  </a:cubicBezTo>
                  <a:cubicBezTo>
                    <a:pt x="5176" y="4418"/>
                    <a:pt x="5205" y="4434"/>
                    <a:pt x="5238" y="4445"/>
                  </a:cubicBezTo>
                  <a:cubicBezTo>
                    <a:pt x="5285" y="4462"/>
                    <a:pt x="5334" y="4471"/>
                    <a:pt x="5382" y="4471"/>
                  </a:cubicBezTo>
                  <a:cubicBezTo>
                    <a:pt x="5428" y="4471"/>
                    <a:pt x="5473" y="4463"/>
                    <a:pt x="5518" y="4449"/>
                  </a:cubicBezTo>
                  <a:lnTo>
                    <a:pt x="5518" y="4449"/>
                  </a:lnTo>
                  <a:cubicBezTo>
                    <a:pt x="5486" y="4657"/>
                    <a:pt x="5596" y="4857"/>
                    <a:pt x="5793" y="4934"/>
                  </a:cubicBezTo>
                  <a:cubicBezTo>
                    <a:pt x="5845" y="4953"/>
                    <a:pt x="5896" y="4962"/>
                    <a:pt x="5949" y="4962"/>
                  </a:cubicBezTo>
                  <a:cubicBezTo>
                    <a:pt x="6013" y="4962"/>
                    <a:pt x="6076" y="4950"/>
                    <a:pt x="6136" y="4920"/>
                  </a:cubicBezTo>
                  <a:cubicBezTo>
                    <a:pt x="6225" y="4879"/>
                    <a:pt x="6294" y="4811"/>
                    <a:pt x="6339" y="4728"/>
                  </a:cubicBezTo>
                  <a:cubicBezTo>
                    <a:pt x="6423" y="4845"/>
                    <a:pt x="6556" y="4913"/>
                    <a:pt x="6695" y="4913"/>
                  </a:cubicBezTo>
                  <a:cubicBezTo>
                    <a:pt x="6756" y="4913"/>
                    <a:pt x="6817" y="4900"/>
                    <a:pt x="6875" y="4873"/>
                  </a:cubicBezTo>
                  <a:cubicBezTo>
                    <a:pt x="6984" y="4825"/>
                    <a:pt x="7067" y="4733"/>
                    <a:pt x="7108" y="4623"/>
                  </a:cubicBezTo>
                  <a:cubicBezTo>
                    <a:pt x="7142" y="4532"/>
                    <a:pt x="7142" y="4434"/>
                    <a:pt x="7114" y="4342"/>
                  </a:cubicBezTo>
                  <a:lnTo>
                    <a:pt x="7114" y="4342"/>
                  </a:lnTo>
                  <a:cubicBezTo>
                    <a:pt x="7138" y="4346"/>
                    <a:pt x="7163" y="4349"/>
                    <a:pt x="7188" y="4349"/>
                  </a:cubicBezTo>
                  <a:cubicBezTo>
                    <a:pt x="7283" y="4349"/>
                    <a:pt x="7378" y="4317"/>
                    <a:pt x="7460" y="4253"/>
                  </a:cubicBezTo>
                  <a:cubicBezTo>
                    <a:pt x="7503" y="4221"/>
                    <a:pt x="7538" y="4180"/>
                    <a:pt x="7565" y="4134"/>
                  </a:cubicBezTo>
                  <a:cubicBezTo>
                    <a:pt x="7640" y="4001"/>
                    <a:pt x="7645" y="3848"/>
                    <a:pt x="7579" y="3716"/>
                  </a:cubicBezTo>
                  <a:cubicBezTo>
                    <a:pt x="7538" y="3631"/>
                    <a:pt x="7471" y="3565"/>
                    <a:pt x="7389" y="3523"/>
                  </a:cubicBezTo>
                  <a:cubicBezTo>
                    <a:pt x="7586" y="3382"/>
                    <a:pt x="7641" y="3101"/>
                    <a:pt x="7480" y="2892"/>
                  </a:cubicBezTo>
                  <a:cubicBezTo>
                    <a:pt x="7446" y="2849"/>
                    <a:pt x="7407" y="2814"/>
                    <a:pt x="7361" y="2787"/>
                  </a:cubicBezTo>
                  <a:cubicBezTo>
                    <a:pt x="7290" y="2747"/>
                    <a:pt x="7214" y="2727"/>
                    <a:pt x="7138" y="2727"/>
                  </a:cubicBezTo>
                  <a:cubicBezTo>
                    <a:pt x="7093" y="2727"/>
                    <a:pt x="7048" y="2734"/>
                    <a:pt x="7005" y="2748"/>
                  </a:cubicBezTo>
                  <a:cubicBezTo>
                    <a:pt x="7042" y="2519"/>
                    <a:pt x="6900" y="2293"/>
                    <a:pt x="6659" y="2243"/>
                  </a:cubicBezTo>
                  <a:cubicBezTo>
                    <a:pt x="6630" y="2238"/>
                    <a:pt x="6600" y="2235"/>
                    <a:pt x="6571" y="2235"/>
                  </a:cubicBezTo>
                  <a:cubicBezTo>
                    <a:pt x="6528" y="2235"/>
                    <a:pt x="6485" y="2241"/>
                    <a:pt x="6445" y="2254"/>
                  </a:cubicBezTo>
                  <a:cubicBezTo>
                    <a:pt x="6330" y="2289"/>
                    <a:pt x="6237" y="2367"/>
                    <a:pt x="6184" y="2471"/>
                  </a:cubicBezTo>
                  <a:cubicBezTo>
                    <a:pt x="6102" y="2352"/>
                    <a:pt x="5966" y="2284"/>
                    <a:pt x="5826" y="2284"/>
                  </a:cubicBezTo>
                  <a:cubicBezTo>
                    <a:pt x="5761" y="2284"/>
                    <a:pt x="5694" y="2299"/>
                    <a:pt x="5631" y="2330"/>
                  </a:cubicBezTo>
                  <a:cubicBezTo>
                    <a:pt x="5436" y="2428"/>
                    <a:pt x="5345" y="2652"/>
                    <a:pt x="5407" y="2854"/>
                  </a:cubicBezTo>
                  <a:cubicBezTo>
                    <a:pt x="5382" y="2850"/>
                    <a:pt x="5357" y="2848"/>
                    <a:pt x="5331" y="2848"/>
                  </a:cubicBezTo>
                  <a:cubicBezTo>
                    <a:pt x="5235" y="2848"/>
                    <a:pt x="5141" y="2879"/>
                    <a:pt x="5061" y="2940"/>
                  </a:cubicBezTo>
                  <a:cubicBezTo>
                    <a:pt x="5018" y="2974"/>
                    <a:pt x="4983" y="3014"/>
                    <a:pt x="4956" y="3061"/>
                  </a:cubicBezTo>
                  <a:cubicBezTo>
                    <a:pt x="4823" y="3286"/>
                    <a:pt x="4917" y="3562"/>
                    <a:pt x="5132" y="3674"/>
                  </a:cubicBezTo>
                  <a:cubicBezTo>
                    <a:pt x="4988" y="3779"/>
                    <a:pt x="4919" y="3953"/>
                    <a:pt x="4956" y="4125"/>
                  </a:cubicBezTo>
                  <a:cubicBezTo>
                    <a:pt x="4691" y="4315"/>
                    <a:pt x="4519" y="4514"/>
                    <a:pt x="4405" y="4698"/>
                  </a:cubicBezTo>
                  <a:cubicBezTo>
                    <a:pt x="4371" y="4603"/>
                    <a:pt x="4334" y="4509"/>
                    <a:pt x="4289" y="4418"/>
                  </a:cubicBezTo>
                  <a:lnTo>
                    <a:pt x="3927" y="3672"/>
                  </a:lnTo>
                  <a:lnTo>
                    <a:pt x="3927" y="3672"/>
                  </a:lnTo>
                  <a:cubicBezTo>
                    <a:pt x="3989" y="3693"/>
                    <a:pt x="4053" y="3703"/>
                    <a:pt x="4117" y="3703"/>
                  </a:cubicBezTo>
                  <a:cubicBezTo>
                    <a:pt x="4273" y="3703"/>
                    <a:pt x="4428" y="3642"/>
                    <a:pt x="4544" y="3521"/>
                  </a:cubicBezTo>
                  <a:cubicBezTo>
                    <a:pt x="4652" y="3407"/>
                    <a:pt x="4709" y="3258"/>
                    <a:pt x="4705" y="3101"/>
                  </a:cubicBezTo>
                  <a:cubicBezTo>
                    <a:pt x="4700" y="2933"/>
                    <a:pt x="4624" y="2774"/>
                    <a:pt x="4496" y="2662"/>
                  </a:cubicBezTo>
                  <a:lnTo>
                    <a:pt x="4432" y="2607"/>
                  </a:lnTo>
                  <a:lnTo>
                    <a:pt x="4519" y="2604"/>
                  </a:lnTo>
                  <a:cubicBezTo>
                    <a:pt x="4672" y="2595"/>
                    <a:pt x="4815" y="2533"/>
                    <a:pt x="4922" y="2421"/>
                  </a:cubicBezTo>
                  <a:cubicBezTo>
                    <a:pt x="5036" y="2302"/>
                    <a:pt x="5095" y="2144"/>
                    <a:pt x="5086" y="1978"/>
                  </a:cubicBezTo>
                  <a:cubicBezTo>
                    <a:pt x="5064" y="1665"/>
                    <a:pt x="4796" y="1425"/>
                    <a:pt x="4483" y="1425"/>
                  </a:cubicBezTo>
                  <a:lnTo>
                    <a:pt x="4460" y="1425"/>
                  </a:lnTo>
                  <a:lnTo>
                    <a:pt x="4360" y="1433"/>
                  </a:lnTo>
                  <a:lnTo>
                    <a:pt x="4419" y="1369"/>
                  </a:lnTo>
                  <a:cubicBezTo>
                    <a:pt x="4520" y="1255"/>
                    <a:pt x="4579" y="1106"/>
                    <a:pt x="4574" y="953"/>
                  </a:cubicBezTo>
                  <a:cubicBezTo>
                    <a:pt x="4570" y="787"/>
                    <a:pt x="4499" y="635"/>
                    <a:pt x="4376" y="526"/>
                  </a:cubicBezTo>
                  <a:cubicBezTo>
                    <a:pt x="4269" y="430"/>
                    <a:pt x="4133" y="377"/>
                    <a:pt x="3990" y="377"/>
                  </a:cubicBezTo>
                  <a:cubicBezTo>
                    <a:pt x="3976" y="377"/>
                    <a:pt x="3963" y="378"/>
                    <a:pt x="3950" y="379"/>
                  </a:cubicBezTo>
                  <a:cubicBezTo>
                    <a:pt x="3792" y="388"/>
                    <a:pt x="3648" y="459"/>
                    <a:pt x="3543" y="578"/>
                  </a:cubicBezTo>
                  <a:lnTo>
                    <a:pt x="3477" y="652"/>
                  </a:lnTo>
                  <a:lnTo>
                    <a:pt x="3472" y="563"/>
                  </a:lnTo>
                  <a:cubicBezTo>
                    <a:pt x="3452" y="244"/>
                    <a:pt x="3196" y="0"/>
                    <a:pt x="2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78"/>
            <p:cNvSpPr/>
            <p:nvPr/>
          </p:nvSpPr>
          <p:spPr>
            <a:xfrm>
              <a:off x="949288" y="2255337"/>
              <a:ext cx="47387" cy="46327"/>
            </a:xfrm>
            <a:custGeom>
              <a:avLst/>
              <a:gdLst/>
              <a:ahLst/>
              <a:cxnLst/>
              <a:rect l="l" t="t" r="r" b="b"/>
              <a:pathLst>
                <a:path w="1521" h="1487" extrusionOk="0">
                  <a:moveTo>
                    <a:pt x="751" y="333"/>
                  </a:moveTo>
                  <a:cubicBezTo>
                    <a:pt x="852" y="333"/>
                    <a:pt x="946" y="368"/>
                    <a:pt x="1023" y="436"/>
                  </a:cubicBezTo>
                  <a:cubicBezTo>
                    <a:pt x="1105" y="509"/>
                    <a:pt x="1154" y="608"/>
                    <a:pt x="1160" y="718"/>
                  </a:cubicBezTo>
                  <a:cubicBezTo>
                    <a:pt x="1176" y="944"/>
                    <a:pt x="1005" y="1138"/>
                    <a:pt x="778" y="1154"/>
                  </a:cubicBezTo>
                  <a:cubicBezTo>
                    <a:pt x="770" y="1154"/>
                    <a:pt x="762" y="1154"/>
                    <a:pt x="754" y="1154"/>
                  </a:cubicBezTo>
                  <a:cubicBezTo>
                    <a:pt x="539" y="1154"/>
                    <a:pt x="358" y="988"/>
                    <a:pt x="342" y="768"/>
                  </a:cubicBezTo>
                  <a:cubicBezTo>
                    <a:pt x="337" y="660"/>
                    <a:pt x="372" y="553"/>
                    <a:pt x="445" y="471"/>
                  </a:cubicBezTo>
                  <a:cubicBezTo>
                    <a:pt x="518" y="389"/>
                    <a:pt x="618" y="340"/>
                    <a:pt x="728" y="333"/>
                  </a:cubicBezTo>
                  <a:close/>
                  <a:moveTo>
                    <a:pt x="756" y="1"/>
                  </a:moveTo>
                  <a:cubicBezTo>
                    <a:pt x="740" y="1"/>
                    <a:pt x="724" y="1"/>
                    <a:pt x="708" y="2"/>
                  </a:cubicBezTo>
                  <a:cubicBezTo>
                    <a:pt x="511" y="13"/>
                    <a:pt x="330" y="102"/>
                    <a:pt x="198" y="251"/>
                  </a:cubicBezTo>
                  <a:cubicBezTo>
                    <a:pt x="67" y="400"/>
                    <a:pt x="1" y="590"/>
                    <a:pt x="13" y="789"/>
                  </a:cubicBezTo>
                  <a:cubicBezTo>
                    <a:pt x="38" y="1182"/>
                    <a:pt x="367" y="1486"/>
                    <a:pt x="756" y="1486"/>
                  </a:cubicBezTo>
                  <a:cubicBezTo>
                    <a:pt x="772" y="1486"/>
                    <a:pt x="787" y="1486"/>
                    <a:pt x="802" y="1484"/>
                  </a:cubicBezTo>
                  <a:cubicBezTo>
                    <a:pt x="1208" y="1459"/>
                    <a:pt x="1521" y="1108"/>
                    <a:pt x="1496" y="697"/>
                  </a:cubicBezTo>
                  <a:cubicBezTo>
                    <a:pt x="1485" y="500"/>
                    <a:pt x="1396" y="318"/>
                    <a:pt x="1247" y="187"/>
                  </a:cubicBezTo>
                  <a:cubicBezTo>
                    <a:pt x="1109" y="66"/>
                    <a:pt x="938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78"/>
            <p:cNvSpPr/>
            <p:nvPr/>
          </p:nvSpPr>
          <p:spPr>
            <a:xfrm>
              <a:off x="1059057" y="2309551"/>
              <a:ext cx="33429" cy="30906"/>
            </a:xfrm>
            <a:custGeom>
              <a:avLst/>
              <a:gdLst/>
              <a:ahLst/>
              <a:cxnLst/>
              <a:rect l="l" t="t" r="r" b="b"/>
              <a:pathLst>
                <a:path w="1073" h="992" extrusionOk="0">
                  <a:moveTo>
                    <a:pt x="514" y="331"/>
                  </a:moveTo>
                  <a:cubicBezTo>
                    <a:pt x="532" y="331"/>
                    <a:pt x="550" y="333"/>
                    <a:pt x="566" y="340"/>
                  </a:cubicBezTo>
                  <a:cubicBezTo>
                    <a:pt x="649" y="368"/>
                    <a:pt x="697" y="462"/>
                    <a:pt x="667" y="546"/>
                  </a:cubicBezTo>
                  <a:cubicBezTo>
                    <a:pt x="655" y="589"/>
                    <a:pt x="626" y="622"/>
                    <a:pt x="585" y="640"/>
                  </a:cubicBezTo>
                  <a:cubicBezTo>
                    <a:pt x="562" y="652"/>
                    <a:pt x="538" y="657"/>
                    <a:pt x="513" y="657"/>
                  </a:cubicBezTo>
                  <a:cubicBezTo>
                    <a:pt x="496" y="657"/>
                    <a:pt x="478" y="654"/>
                    <a:pt x="461" y="649"/>
                  </a:cubicBezTo>
                  <a:cubicBezTo>
                    <a:pt x="418" y="635"/>
                    <a:pt x="386" y="606"/>
                    <a:pt x="368" y="567"/>
                  </a:cubicBezTo>
                  <a:cubicBezTo>
                    <a:pt x="347" y="528"/>
                    <a:pt x="345" y="484"/>
                    <a:pt x="360" y="443"/>
                  </a:cubicBezTo>
                  <a:cubicBezTo>
                    <a:pt x="381" y="373"/>
                    <a:pt x="445" y="331"/>
                    <a:pt x="514" y="331"/>
                  </a:cubicBezTo>
                  <a:close/>
                  <a:moveTo>
                    <a:pt x="513" y="0"/>
                  </a:moveTo>
                  <a:cubicBezTo>
                    <a:pt x="438" y="0"/>
                    <a:pt x="364" y="17"/>
                    <a:pt x="294" y="50"/>
                  </a:cubicBezTo>
                  <a:cubicBezTo>
                    <a:pt x="175" y="109"/>
                    <a:pt x="88" y="210"/>
                    <a:pt x="43" y="338"/>
                  </a:cubicBezTo>
                  <a:cubicBezTo>
                    <a:pt x="1" y="464"/>
                    <a:pt x="9" y="597"/>
                    <a:pt x="68" y="717"/>
                  </a:cubicBezTo>
                  <a:cubicBezTo>
                    <a:pt x="129" y="834"/>
                    <a:pt x="230" y="923"/>
                    <a:pt x="354" y="967"/>
                  </a:cubicBezTo>
                  <a:cubicBezTo>
                    <a:pt x="406" y="985"/>
                    <a:pt x="461" y="992"/>
                    <a:pt x="514" y="992"/>
                  </a:cubicBezTo>
                  <a:cubicBezTo>
                    <a:pt x="591" y="992"/>
                    <a:pt x="665" y="974"/>
                    <a:pt x="735" y="942"/>
                  </a:cubicBezTo>
                  <a:cubicBezTo>
                    <a:pt x="852" y="884"/>
                    <a:pt x="941" y="782"/>
                    <a:pt x="985" y="654"/>
                  </a:cubicBezTo>
                  <a:cubicBezTo>
                    <a:pt x="1072" y="395"/>
                    <a:pt x="934" y="112"/>
                    <a:pt x="674" y="27"/>
                  </a:cubicBezTo>
                  <a:cubicBezTo>
                    <a:pt x="621" y="9"/>
                    <a:pt x="567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0" name="Google Shape;6210;p78"/>
          <p:cNvGrpSpPr/>
          <p:nvPr/>
        </p:nvGrpSpPr>
        <p:grpSpPr>
          <a:xfrm>
            <a:off x="7730919" y="1498350"/>
            <a:ext cx="255985" cy="327568"/>
            <a:chOff x="7730919" y="1422150"/>
            <a:chExt cx="255985" cy="327568"/>
          </a:xfrm>
        </p:grpSpPr>
        <p:sp>
          <p:nvSpPr>
            <p:cNvPr id="6211" name="Google Shape;6211;p78"/>
            <p:cNvSpPr/>
            <p:nvPr/>
          </p:nvSpPr>
          <p:spPr>
            <a:xfrm>
              <a:off x="7848978" y="1605038"/>
              <a:ext cx="19804" cy="138024"/>
            </a:xfrm>
            <a:custGeom>
              <a:avLst/>
              <a:gdLst/>
              <a:ahLst/>
              <a:cxnLst/>
              <a:rect l="l" t="t" r="r" b="b"/>
              <a:pathLst>
                <a:path w="688" h="4795" extrusionOk="0">
                  <a:moveTo>
                    <a:pt x="0" y="1"/>
                  </a:moveTo>
                  <a:lnTo>
                    <a:pt x="0" y="4451"/>
                  </a:lnTo>
                  <a:cubicBezTo>
                    <a:pt x="0" y="4641"/>
                    <a:pt x="155" y="4794"/>
                    <a:pt x="343" y="4794"/>
                  </a:cubicBezTo>
                  <a:cubicBezTo>
                    <a:pt x="533" y="4794"/>
                    <a:pt x="688" y="4641"/>
                    <a:pt x="688" y="4451"/>
                  </a:cubicBezTo>
                  <a:lnTo>
                    <a:pt x="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78"/>
            <p:cNvSpPr/>
            <p:nvPr/>
          </p:nvSpPr>
          <p:spPr>
            <a:xfrm>
              <a:off x="7848978" y="1605038"/>
              <a:ext cx="19804" cy="138024"/>
            </a:xfrm>
            <a:custGeom>
              <a:avLst/>
              <a:gdLst/>
              <a:ahLst/>
              <a:cxnLst/>
              <a:rect l="l" t="t" r="r" b="b"/>
              <a:pathLst>
                <a:path w="688" h="4795" extrusionOk="0">
                  <a:moveTo>
                    <a:pt x="0" y="1"/>
                  </a:moveTo>
                  <a:lnTo>
                    <a:pt x="0" y="4451"/>
                  </a:lnTo>
                  <a:cubicBezTo>
                    <a:pt x="0" y="4640"/>
                    <a:pt x="153" y="4794"/>
                    <a:pt x="343" y="4794"/>
                  </a:cubicBezTo>
                  <a:cubicBezTo>
                    <a:pt x="393" y="4794"/>
                    <a:pt x="441" y="4784"/>
                    <a:pt x="483" y="4766"/>
                  </a:cubicBezTo>
                  <a:cubicBezTo>
                    <a:pt x="364" y="4713"/>
                    <a:pt x="279" y="4593"/>
                    <a:pt x="279" y="4453"/>
                  </a:cubicBezTo>
                  <a:lnTo>
                    <a:pt x="279" y="1097"/>
                  </a:lnTo>
                  <a:lnTo>
                    <a:pt x="688" y="1097"/>
                  </a:lnTo>
                  <a:lnTo>
                    <a:pt x="688" y="1096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78"/>
            <p:cNvSpPr/>
            <p:nvPr/>
          </p:nvSpPr>
          <p:spPr>
            <a:xfrm>
              <a:off x="7735669" y="1560533"/>
              <a:ext cx="37190" cy="22596"/>
            </a:xfrm>
            <a:custGeom>
              <a:avLst/>
              <a:gdLst/>
              <a:ahLst/>
              <a:cxnLst/>
              <a:rect l="l" t="t" r="r" b="b"/>
              <a:pathLst>
                <a:path w="1292" h="785" extrusionOk="0">
                  <a:moveTo>
                    <a:pt x="333" y="1"/>
                  </a:moveTo>
                  <a:cubicBezTo>
                    <a:pt x="150" y="1"/>
                    <a:pt x="1" y="150"/>
                    <a:pt x="1" y="333"/>
                  </a:cubicBezTo>
                  <a:lnTo>
                    <a:pt x="1" y="452"/>
                  </a:lnTo>
                  <a:cubicBezTo>
                    <a:pt x="1" y="635"/>
                    <a:pt x="150" y="784"/>
                    <a:pt x="333" y="784"/>
                  </a:cubicBezTo>
                  <a:lnTo>
                    <a:pt x="1291" y="784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78"/>
            <p:cNvSpPr/>
            <p:nvPr/>
          </p:nvSpPr>
          <p:spPr>
            <a:xfrm>
              <a:off x="7944784" y="1560533"/>
              <a:ext cx="37248" cy="22596"/>
            </a:xfrm>
            <a:custGeom>
              <a:avLst/>
              <a:gdLst/>
              <a:ahLst/>
              <a:cxnLst/>
              <a:rect l="l" t="t" r="r" b="b"/>
              <a:pathLst>
                <a:path w="1294" h="785" extrusionOk="0">
                  <a:moveTo>
                    <a:pt x="1" y="1"/>
                  </a:moveTo>
                  <a:lnTo>
                    <a:pt x="1" y="784"/>
                  </a:lnTo>
                  <a:lnTo>
                    <a:pt x="959" y="784"/>
                  </a:lnTo>
                  <a:cubicBezTo>
                    <a:pt x="1144" y="784"/>
                    <a:pt x="1293" y="635"/>
                    <a:pt x="1293" y="450"/>
                  </a:cubicBezTo>
                  <a:lnTo>
                    <a:pt x="1293" y="333"/>
                  </a:lnTo>
                  <a:cubicBezTo>
                    <a:pt x="1293" y="150"/>
                    <a:pt x="1144" y="1"/>
                    <a:pt x="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78"/>
            <p:cNvSpPr/>
            <p:nvPr/>
          </p:nvSpPr>
          <p:spPr>
            <a:xfrm>
              <a:off x="7778764" y="1592314"/>
              <a:ext cx="153971" cy="150776"/>
            </a:xfrm>
            <a:custGeom>
              <a:avLst/>
              <a:gdLst/>
              <a:ahLst/>
              <a:cxnLst/>
              <a:rect l="l" t="t" r="r" b="b"/>
              <a:pathLst>
                <a:path w="5349" h="5238" extrusionOk="0">
                  <a:moveTo>
                    <a:pt x="1014" y="0"/>
                  </a:moveTo>
                  <a:lnTo>
                    <a:pt x="40" y="4819"/>
                  </a:lnTo>
                  <a:cubicBezTo>
                    <a:pt x="1" y="5009"/>
                    <a:pt x="123" y="5190"/>
                    <a:pt x="310" y="5231"/>
                  </a:cubicBezTo>
                  <a:cubicBezTo>
                    <a:pt x="333" y="5235"/>
                    <a:pt x="355" y="5238"/>
                    <a:pt x="378" y="5238"/>
                  </a:cubicBezTo>
                  <a:cubicBezTo>
                    <a:pt x="540" y="5238"/>
                    <a:pt x="686" y="5123"/>
                    <a:pt x="720" y="4959"/>
                  </a:cubicBezTo>
                  <a:lnTo>
                    <a:pt x="1081" y="3178"/>
                  </a:lnTo>
                  <a:cubicBezTo>
                    <a:pt x="1102" y="3071"/>
                    <a:pt x="1197" y="2993"/>
                    <a:pt x="1305" y="2993"/>
                  </a:cubicBezTo>
                  <a:lnTo>
                    <a:pt x="4190" y="2993"/>
                  </a:lnTo>
                  <a:cubicBezTo>
                    <a:pt x="4298" y="2993"/>
                    <a:pt x="4391" y="3071"/>
                    <a:pt x="4414" y="3178"/>
                  </a:cubicBezTo>
                  <a:lnTo>
                    <a:pt x="4636" y="4273"/>
                  </a:lnTo>
                  <a:lnTo>
                    <a:pt x="5348" y="4273"/>
                  </a:lnTo>
                  <a:lnTo>
                    <a:pt x="4485" y="0"/>
                  </a:lnTo>
                  <a:lnTo>
                    <a:pt x="3802" y="139"/>
                  </a:lnTo>
                  <a:lnTo>
                    <a:pt x="4184" y="2032"/>
                  </a:lnTo>
                  <a:cubicBezTo>
                    <a:pt x="4213" y="2174"/>
                    <a:pt x="4104" y="2304"/>
                    <a:pt x="3960" y="2304"/>
                  </a:cubicBezTo>
                  <a:lnTo>
                    <a:pt x="1538" y="2304"/>
                  </a:lnTo>
                  <a:cubicBezTo>
                    <a:pt x="1394" y="2304"/>
                    <a:pt x="1286" y="2170"/>
                    <a:pt x="1314" y="2032"/>
                  </a:cubicBezTo>
                  <a:lnTo>
                    <a:pt x="1696" y="139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78"/>
            <p:cNvSpPr/>
            <p:nvPr/>
          </p:nvSpPr>
          <p:spPr>
            <a:xfrm>
              <a:off x="7899472" y="1678476"/>
              <a:ext cx="22539" cy="36845"/>
            </a:xfrm>
            <a:custGeom>
              <a:avLst/>
              <a:gdLst/>
              <a:ahLst/>
              <a:cxnLst/>
              <a:rect l="l" t="t" r="r" b="b"/>
              <a:pathLst>
                <a:path w="783" h="1280" extrusionOk="0">
                  <a:moveTo>
                    <a:pt x="0" y="0"/>
                  </a:moveTo>
                  <a:cubicBezTo>
                    <a:pt x="109" y="0"/>
                    <a:pt x="203" y="78"/>
                    <a:pt x="224" y="185"/>
                  </a:cubicBezTo>
                  <a:lnTo>
                    <a:pt x="446" y="1280"/>
                  </a:lnTo>
                  <a:lnTo>
                    <a:pt x="782" y="1280"/>
                  </a:lnTo>
                  <a:lnTo>
                    <a:pt x="560" y="185"/>
                  </a:lnTo>
                  <a:cubicBezTo>
                    <a:pt x="539" y="78"/>
                    <a:pt x="445" y="0"/>
                    <a:pt x="33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78"/>
            <p:cNvSpPr/>
            <p:nvPr/>
          </p:nvSpPr>
          <p:spPr>
            <a:xfrm>
              <a:off x="7888215" y="1592372"/>
              <a:ext cx="28612" cy="66378"/>
            </a:xfrm>
            <a:custGeom>
              <a:avLst/>
              <a:gdLst/>
              <a:ahLst/>
              <a:cxnLst/>
              <a:rect l="l" t="t" r="r" b="b"/>
              <a:pathLst>
                <a:path w="994" h="2306" extrusionOk="0">
                  <a:moveTo>
                    <a:pt x="683" y="0"/>
                  </a:moveTo>
                  <a:lnTo>
                    <a:pt x="0" y="139"/>
                  </a:lnTo>
                  <a:lnTo>
                    <a:pt x="382" y="2032"/>
                  </a:lnTo>
                  <a:cubicBezTo>
                    <a:pt x="411" y="2174"/>
                    <a:pt x="302" y="2305"/>
                    <a:pt x="158" y="2305"/>
                  </a:cubicBezTo>
                  <a:lnTo>
                    <a:pt x="494" y="2305"/>
                  </a:lnTo>
                  <a:cubicBezTo>
                    <a:pt x="638" y="2305"/>
                    <a:pt x="747" y="2172"/>
                    <a:pt x="718" y="2032"/>
                  </a:cubicBezTo>
                  <a:lnTo>
                    <a:pt x="621" y="1536"/>
                  </a:lnTo>
                  <a:lnTo>
                    <a:pt x="994" y="1536"/>
                  </a:lnTo>
                  <a:lnTo>
                    <a:pt x="695" y="66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78"/>
            <p:cNvSpPr/>
            <p:nvPr/>
          </p:nvSpPr>
          <p:spPr>
            <a:xfrm>
              <a:off x="7778879" y="1592314"/>
              <a:ext cx="48762" cy="150805"/>
            </a:xfrm>
            <a:custGeom>
              <a:avLst/>
              <a:gdLst/>
              <a:ahLst/>
              <a:cxnLst/>
              <a:rect l="l" t="t" r="r" b="b"/>
              <a:pathLst>
                <a:path w="1694" h="5239" extrusionOk="0">
                  <a:moveTo>
                    <a:pt x="1013" y="0"/>
                  </a:moveTo>
                  <a:lnTo>
                    <a:pt x="37" y="4819"/>
                  </a:lnTo>
                  <a:cubicBezTo>
                    <a:pt x="0" y="5009"/>
                    <a:pt x="121" y="5190"/>
                    <a:pt x="308" y="5231"/>
                  </a:cubicBezTo>
                  <a:cubicBezTo>
                    <a:pt x="331" y="5236"/>
                    <a:pt x="355" y="5238"/>
                    <a:pt x="378" y="5238"/>
                  </a:cubicBezTo>
                  <a:cubicBezTo>
                    <a:pt x="437" y="5238"/>
                    <a:pt x="494" y="5222"/>
                    <a:pt x="546" y="5195"/>
                  </a:cubicBezTo>
                  <a:cubicBezTo>
                    <a:pt x="418" y="5124"/>
                    <a:pt x="341" y="4975"/>
                    <a:pt x="373" y="4822"/>
                  </a:cubicBezTo>
                  <a:lnTo>
                    <a:pt x="1040" y="1538"/>
                  </a:lnTo>
                  <a:lnTo>
                    <a:pt x="1413" y="1538"/>
                  </a:lnTo>
                  <a:lnTo>
                    <a:pt x="1694" y="139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78"/>
            <p:cNvSpPr/>
            <p:nvPr/>
          </p:nvSpPr>
          <p:spPr>
            <a:xfrm>
              <a:off x="7896046" y="1690481"/>
              <a:ext cx="54346" cy="54375"/>
            </a:xfrm>
            <a:custGeom>
              <a:avLst/>
              <a:gdLst/>
              <a:ahLst/>
              <a:cxnLst/>
              <a:rect l="l" t="t" r="r" b="b"/>
              <a:pathLst>
                <a:path w="1888" h="1889" extrusionOk="0">
                  <a:moveTo>
                    <a:pt x="944" y="1"/>
                  </a:moveTo>
                  <a:cubicBezTo>
                    <a:pt x="421" y="1"/>
                    <a:pt x="0" y="424"/>
                    <a:pt x="0" y="945"/>
                  </a:cubicBezTo>
                  <a:cubicBezTo>
                    <a:pt x="0" y="1465"/>
                    <a:pt x="421" y="1888"/>
                    <a:pt x="944" y="1888"/>
                  </a:cubicBezTo>
                  <a:cubicBezTo>
                    <a:pt x="1465" y="1888"/>
                    <a:pt x="1888" y="1465"/>
                    <a:pt x="1888" y="945"/>
                  </a:cubicBezTo>
                  <a:cubicBezTo>
                    <a:pt x="1888" y="424"/>
                    <a:pt x="1465" y="1"/>
                    <a:pt x="9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78"/>
            <p:cNvSpPr/>
            <p:nvPr/>
          </p:nvSpPr>
          <p:spPr>
            <a:xfrm>
              <a:off x="7896046" y="1690452"/>
              <a:ext cx="32901" cy="54346"/>
            </a:xfrm>
            <a:custGeom>
              <a:avLst/>
              <a:gdLst/>
              <a:ahLst/>
              <a:cxnLst/>
              <a:rect l="l" t="t" r="r" b="b"/>
              <a:pathLst>
                <a:path w="1143" h="1888" extrusionOk="0">
                  <a:moveTo>
                    <a:pt x="944" y="0"/>
                  </a:moveTo>
                  <a:cubicBezTo>
                    <a:pt x="421" y="0"/>
                    <a:pt x="0" y="421"/>
                    <a:pt x="0" y="944"/>
                  </a:cubicBezTo>
                  <a:cubicBezTo>
                    <a:pt x="0" y="1466"/>
                    <a:pt x="421" y="1888"/>
                    <a:pt x="944" y="1888"/>
                  </a:cubicBezTo>
                  <a:cubicBezTo>
                    <a:pt x="1013" y="1888"/>
                    <a:pt x="1079" y="1881"/>
                    <a:pt x="1143" y="1866"/>
                  </a:cubicBezTo>
                  <a:cubicBezTo>
                    <a:pt x="720" y="1777"/>
                    <a:pt x="400" y="1399"/>
                    <a:pt x="400" y="946"/>
                  </a:cubicBezTo>
                  <a:cubicBezTo>
                    <a:pt x="400" y="492"/>
                    <a:pt x="720" y="116"/>
                    <a:pt x="1143" y="22"/>
                  </a:cubicBezTo>
                  <a:cubicBezTo>
                    <a:pt x="1079" y="9"/>
                    <a:pt x="1013" y="0"/>
                    <a:pt x="944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78"/>
            <p:cNvSpPr/>
            <p:nvPr/>
          </p:nvSpPr>
          <p:spPr>
            <a:xfrm>
              <a:off x="7913290" y="1707725"/>
              <a:ext cx="19862" cy="19890"/>
            </a:xfrm>
            <a:custGeom>
              <a:avLst/>
              <a:gdLst/>
              <a:ahLst/>
              <a:cxnLst/>
              <a:rect l="l" t="t" r="r" b="b"/>
              <a:pathLst>
                <a:path w="690" h="691" extrusionOk="0">
                  <a:moveTo>
                    <a:pt x="345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6"/>
                    <a:pt x="155" y="691"/>
                    <a:pt x="345" y="691"/>
                  </a:cubicBezTo>
                  <a:cubicBezTo>
                    <a:pt x="535" y="691"/>
                    <a:pt x="690" y="536"/>
                    <a:pt x="690" y="346"/>
                  </a:cubicBezTo>
                  <a:cubicBezTo>
                    <a:pt x="690" y="156"/>
                    <a:pt x="535" y="1"/>
                    <a:pt x="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78"/>
            <p:cNvSpPr/>
            <p:nvPr/>
          </p:nvSpPr>
          <p:spPr>
            <a:xfrm>
              <a:off x="7763420" y="1530334"/>
              <a:ext cx="190787" cy="95192"/>
            </a:xfrm>
            <a:custGeom>
              <a:avLst/>
              <a:gdLst/>
              <a:ahLst/>
              <a:cxnLst/>
              <a:rect l="l" t="t" r="r" b="b"/>
              <a:pathLst>
                <a:path w="6628" h="3307" extrusionOk="0">
                  <a:moveTo>
                    <a:pt x="0" y="1"/>
                  </a:moveTo>
                  <a:lnTo>
                    <a:pt x="0" y="1478"/>
                  </a:lnTo>
                  <a:cubicBezTo>
                    <a:pt x="0" y="2487"/>
                    <a:pt x="818" y="3307"/>
                    <a:pt x="1829" y="3307"/>
                  </a:cubicBezTo>
                  <a:lnTo>
                    <a:pt x="4799" y="3307"/>
                  </a:lnTo>
                  <a:cubicBezTo>
                    <a:pt x="5810" y="3307"/>
                    <a:pt x="6628" y="2487"/>
                    <a:pt x="6628" y="1478"/>
                  </a:cubicBezTo>
                  <a:lnTo>
                    <a:pt x="66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78"/>
            <p:cNvSpPr/>
            <p:nvPr/>
          </p:nvSpPr>
          <p:spPr>
            <a:xfrm>
              <a:off x="7763420" y="1530334"/>
              <a:ext cx="190787" cy="95192"/>
            </a:xfrm>
            <a:custGeom>
              <a:avLst/>
              <a:gdLst/>
              <a:ahLst/>
              <a:cxnLst/>
              <a:rect l="l" t="t" r="r" b="b"/>
              <a:pathLst>
                <a:path w="6628" h="3307" extrusionOk="0">
                  <a:moveTo>
                    <a:pt x="0" y="1"/>
                  </a:moveTo>
                  <a:lnTo>
                    <a:pt x="0" y="1478"/>
                  </a:lnTo>
                  <a:cubicBezTo>
                    <a:pt x="0" y="2489"/>
                    <a:pt x="821" y="3307"/>
                    <a:pt x="1829" y="3307"/>
                  </a:cubicBezTo>
                  <a:lnTo>
                    <a:pt x="2460" y="3307"/>
                  </a:lnTo>
                  <a:cubicBezTo>
                    <a:pt x="1449" y="3307"/>
                    <a:pt x="631" y="2487"/>
                    <a:pt x="631" y="1478"/>
                  </a:cubicBezTo>
                  <a:lnTo>
                    <a:pt x="631" y="870"/>
                  </a:lnTo>
                  <a:lnTo>
                    <a:pt x="6628" y="870"/>
                  </a:lnTo>
                  <a:lnTo>
                    <a:pt x="6628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78"/>
            <p:cNvSpPr/>
            <p:nvPr/>
          </p:nvSpPr>
          <p:spPr>
            <a:xfrm>
              <a:off x="7745255" y="1514127"/>
              <a:ext cx="227171" cy="28181"/>
            </a:xfrm>
            <a:custGeom>
              <a:avLst/>
              <a:gdLst/>
              <a:ahLst/>
              <a:cxnLst/>
              <a:rect l="l" t="t" r="r" b="b"/>
              <a:pathLst>
                <a:path w="7892" h="979" extrusionOk="0">
                  <a:moveTo>
                    <a:pt x="390" y="1"/>
                  </a:moveTo>
                  <a:cubicBezTo>
                    <a:pt x="175" y="1"/>
                    <a:pt x="0" y="177"/>
                    <a:pt x="0" y="390"/>
                  </a:cubicBezTo>
                  <a:lnTo>
                    <a:pt x="0" y="591"/>
                  </a:lnTo>
                  <a:cubicBezTo>
                    <a:pt x="0" y="806"/>
                    <a:pt x="176" y="978"/>
                    <a:pt x="390" y="978"/>
                  </a:cubicBezTo>
                  <a:lnTo>
                    <a:pt x="7504" y="978"/>
                  </a:lnTo>
                  <a:cubicBezTo>
                    <a:pt x="7718" y="978"/>
                    <a:pt x="7890" y="806"/>
                    <a:pt x="7892" y="591"/>
                  </a:cubicBezTo>
                  <a:lnTo>
                    <a:pt x="7892" y="390"/>
                  </a:lnTo>
                  <a:cubicBezTo>
                    <a:pt x="7892" y="175"/>
                    <a:pt x="7718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78"/>
            <p:cNvSpPr/>
            <p:nvPr/>
          </p:nvSpPr>
          <p:spPr>
            <a:xfrm>
              <a:off x="7745255" y="1514127"/>
              <a:ext cx="29389" cy="28181"/>
            </a:xfrm>
            <a:custGeom>
              <a:avLst/>
              <a:gdLst/>
              <a:ahLst/>
              <a:cxnLst/>
              <a:rect l="l" t="t" r="r" b="b"/>
              <a:pathLst>
                <a:path w="1021" h="979" extrusionOk="0">
                  <a:moveTo>
                    <a:pt x="390" y="1"/>
                  </a:moveTo>
                  <a:cubicBezTo>
                    <a:pt x="176" y="1"/>
                    <a:pt x="0" y="175"/>
                    <a:pt x="0" y="390"/>
                  </a:cubicBezTo>
                  <a:lnTo>
                    <a:pt x="0" y="591"/>
                  </a:lnTo>
                  <a:cubicBezTo>
                    <a:pt x="0" y="804"/>
                    <a:pt x="175" y="978"/>
                    <a:pt x="390" y="978"/>
                  </a:cubicBezTo>
                  <a:lnTo>
                    <a:pt x="1021" y="978"/>
                  </a:lnTo>
                  <a:cubicBezTo>
                    <a:pt x="805" y="978"/>
                    <a:pt x="631" y="806"/>
                    <a:pt x="631" y="591"/>
                  </a:cubicBezTo>
                  <a:lnTo>
                    <a:pt x="631" y="390"/>
                  </a:lnTo>
                  <a:cubicBezTo>
                    <a:pt x="631" y="177"/>
                    <a:pt x="805" y="1"/>
                    <a:pt x="102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78"/>
            <p:cNvSpPr/>
            <p:nvPr/>
          </p:nvSpPr>
          <p:spPr>
            <a:xfrm>
              <a:off x="7781182" y="1469707"/>
              <a:ext cx="27375" cy="27403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1"/>
                  </a:moveTo>
                  <a:cubicBezTo>
                    <a:pt x="213" y="1"/>
                    <a:pt x="0" y="214"/>
                    <a:pt x="0" y="475"/>
                  </a:cubicBezTo>
                  <a:cubicBezTo>
                    <a:pt x="0" y="738"/>
                    <a:pt x="213" y="952"/>
                    <a:pt x="475" y="952"/>
                  </a:cubicBezTo>
                  <a:cubicBezTo>
                    <a:pt x="738" y="952"/>
                    <a:pt x="951" y="738"/>
                    <a:pt x="951" y="475"/>
                  </a:cubicBezTo>
                  <a:cubicBezTo>
                    <a:pt x="951" y="214"/>
                    <a:pt x="738" y="1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78"/>
            <p:cNvSpPr/>
            <p:nvPr/>
          </p:nvSpPr>
          <p:spPr>
            <a:xfrm>
              <a:off x="7781067" y="1469678"/>
              <a:ext cx="19056" cy="27375"/>
            </a:xfrm>
            <a:custGeom>
              <a:avLst/>
              <a:gdLst/>
              <a:ahLst/>
              <a:cxnLst/>
              <a:rect l="l" t="t" r="r" b="b"/>
              <a:pathLst>
                <a:path w="662" h="951" extrusionOk="0">
                  <a:moveTo>
                    <a:pt x="477" y="0"/>
                  </a:moveTo>
                  <a:cubicBezTo>
                    <a:pt x="214" y="0"/>
                    <a:pt x="0" y="212"/>
                    <a:pt x="0" y="475"/>
                  </a:cubicBezTo>
                  <a:cubicBezTo>
                    <a:pt x="0" y="738"/>
                    <a:pt x="214" y="951"/>
                    <a:pt x="477" y="951"/>
                  </a:cubicBezTo>
                  <a:cubicBezTo>
                    <a:pt x="541" y="951"/>
                    <a:pt x="603" y="937"/>
                    <a:pt x="662" y="912"/>
                  </a:cubicBezTo>
                  <a:cubicBezTo>
                    <a:pt x="493" y="844"/>
                    <a:pt x="370" y="675"/>
                    <a:pt x="370" y="476"/>
                  </a:cubicBezTo>
                  <a:cubicBezTo>
                    <a:pt x="370" y="279"/>
                    <a:pt x="489" y="110"/>
                    <a:pt x="662" y="37"/>
                  </a:cubicBezTo>
                  <a:cubicBezTo>
                    <a:pt x="605" y="1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78"/>
            <p:cNvSpPr/>
            <p:nvPr/>
          </p:nvSpPr>
          <p:spPr>
            <a:xfrm>
              <a:off x="7823903" y="1469678"/>
              <a:ext cx="27432" cy="27432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272" y="0"/>
                  </a:moveTo>
                  <a:cubicBezTo>
                    <a:pt x="121" y="0"/>
                    <a:pt x="0" y="121"/>
                    <a:pt x="0" y="272"/>
                  </a:cubicBezTo>
                  <a:lnTo>
                    <a:pt x="0" y="679"/>
                  </a:lnTo>
                  <a:cubicBezTo>
                    <a:pt x="0" y="830"/>
                    <a:pt x="121" y="953"/>
                    <a:pt x="272" y="953"/>
                  </a:cubicBezTo>
                  <a:lnTo>
                    <a:pt x="679" y="953"/>
                  </a:lnTo>
                  <a:cubicBezTo>
                    <a:pt x="830" y="953"/>
                    <a:pt x="953" y="830"/>
                    <a:pt x="953" y="679"/>
                  </a:cubicBezTo>
                  <a:lnTo>
                    <a:pt x="953" y="272"/>
                  </a:lnTo>
                  <a:cubicBezTo>
                    <a:pt x="953" y="121"/>
                    <a:pt x="830" y="0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78"/>
            <p:cNvSpPr/>
            <p:nvPr/>
          </p:nvSpPr>
          <p:spPr>
            <a:xfrm>
              <a:off x="7823903" y="1469678"/>
              <a:ext cx="18480" cy="27432"/>
            </a:xfrm>
            <a:custGeom>
              <a:avLst/>
              <a:gdLst/>
              <a:ahLst/>
              <a:cxnLst/>
              <a:rect l="l" t="t" r="r" b="b"/>
              <a:pathLst>
                <a:path w="642" h="953" extrusionOk="0">
                  <a:moveTo>
                    <a:pt x="272" y="0"/>
                  </a:moveTo>
                  <a:cubicBezTo>
                    <a:pt x="121" y="0"/>
                    <a:pt x="0" y="121"/>
                    <a:pt x="0" y="272"/>
                  </a:cubicBezTo>
                  <a:lnTo>
                    <a:pt x="0" y="679"/>
                  </a:lnTo>
                  <a:cubicBezTo>
                    <a:pt x="0" y="830"/>
                    <a:pt x="121" y="953"/>
                    <a:pt x="272" y="953"/>
                  </a:cubicBezTo>
                  <a:lnTo>
                    <a:pt x="642" y="953"/>
                  </a:lnTo>
                  <a:cubicBezTo>
                    <a:pt x="491" y="953"/>
                    <a:pt x="368" y="830"/>
                    <a:pt x="368" y="679"/>
                  </a:cubicBezTo>
                  <a:lnTo>
                    <a:pt x="368" y="272"/>
                  </a:lnTo>
                  <a:cubicBezTo>
                    <a:pt x="368" y="121"/>
                    <a:pt x="491" y="0"/>
                    <a:pt x="642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78"/>
            <p:cNvSpPr/>
            <p:nvPr/>
          </p:nvSpPr>
          <p:spPr>
            <a:xfrm>
              <a:off x="7909346" y="1469678"/>
              <a:ext cx="27432" cy="27432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272" y="0"/>
                  </a:moveTo>
                  <a:cubicBezTo>
                    <a:pt x="121" y="0"/>
                    <a:pt x="0" y="121"/>
                    <a:pt x="0" y="272"/>
                  </a:cubicBezTo>
                  <a:lnTo>
                    <a:pt x="0" y="679"/>
                  </a:lnTo>
                  <a:cubicBezTo>
                    <a:pt x="0" y="830"/>
                    <a:pt x="121" y="953"/>
                    <a:pt x="272" y="953"/>
                  </a:cubicBezTo>
                  <a:lnTo>
                    <a:pt x="679" y="953"/>
                  </a:lnTo>
                  <a:cubicBezTo>
                    <a:pt x="830" y="953"/>
                    <a:pt x="953" y="830"/>
                    <a:pt x="953" y="679"/>
                  </a:cubicBezTo>
                  <a:lnTo>
                    <a:pt x="953" y="272"/>
                  </a:lnTo>
                  <a:cubicBezTo>
                    <a:pt x="953" y="121"/>
                    <a:pt x="830" y="0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78"/>
            <p:cNvSpPr/>
            <p:nvPr/>
          </p:nvSpPr>
          <p:spPr>
            <a:xfrm>
              <a:off x="7909346" y="1469678"/>
              <a:ext cx="18480" cy="27432"/>
            </a:xfrm>
            <a:custGeom>
              <a:avLst/>
              <a:gdLst/>
              <a:ahLst/>
              <a:cxnLst/>
              <a:rect l="l" t="t" r="r" b="b"/>
              <a:pathLst>
                <a:path w="642" h="953" extrusionOk="0">
                  <a:moveTo>
                    <a:pt x="272" y="0"/>
                  </a:moveTo>
                  <a:cubicBezTo>
                    <a:pt x="121" y="0"/>
                    <a:pt x="0" y="121"/>
                    <a:pt x="0" y="272"/>
                  </a:cubicBezTo>
                  <a:lnTo>
                    <a:pt x="0" y="679"/>
                  </a:lnTo>
                  <a:cubicBezTo>
                    <a:pt x="0" y="830"/>
                    <a:pt x="121" y="953"/>
                    <a:pt x="272" y="953"/>
                  </a:cubicBezTo>
                  <a:lnTo>
                    <a:pt x="642" y="953"/>
                  </a:lnTo>
                  <a:cubicBezTo>
                    <a:pt x="491" y="953"/>
                    <a:pt x="368" y="830"/>
                    <a:pt x="368" y="679"/>
                  </a:cubicBezTo>
                  <a:lnTo>
                    <a:pt x="368" y="272"/>
                  </a:lnTo>
                  <a:cubicBezTo>
                    <a:pt x="368" y="121"/>
                    <a:pt x="491" y="0"/>
                    <a:pt x="642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78"/>
            <p:cNvSpPr/>
            <p:nvPr/>
          </p:nvSpPr>
          <p:spPr>
            <a:xfrm>
              <a:off x="7866711" y="1469707"/>
              <a:ext cx="27403" cy="27403"/>
            </a:xfrm>
            <a:custGeom>
              <a:avLst/>
              <a:gdLst/>
              <a:ahLst/>
              <a:cxnLst/>
              <a:rect l="l" t="t" r="r" b="b"/>
              <a:pathLst>
                <a:path w="952" h="952" extrusionOk="0">
                  <a:moveTo>
                    <a:pt x="477" y="1"/>
                  </a:moveTo>
                  <a:cubicBezTo>
                    <a:pt x="214" y="1"/>
                    <a:pt x="1" y="214"/>
                    <a:pt x="1" y="475"/>
                  </a:cubicBezTo>
                  <a:cubicBezTo>
                    <a:pt x="1" y="738"/>
                    <a:pt x="214" y="952"/>
                    <a:pt x="477" y="952"/>
                  </a:cubicBezTo>
                  <a:cubicBezTo>
                    <a:pt x="738" y="952"/>
                    <a:pt x="952" y="738"/>
                    <a:pt x="952" y="475"/>
                  </a:cubicBezTo>
                  <a:cubicBezTo>
                    <a:pt x="952" y="214"/>
                    <a:pt x="738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78"/>
            <p:cNvSpPr/>
            <p:nvPr/>
          </p:nvSpPr>
          <p:spPr>
            <a:xfrm>
              <a:off x="7866653" y="1469678"/>
              <a:ext cx="19027" cy="27375"/>
            </a:xfrm>
            <a:custGeom>
              <a:avLst/>
              <a:gdLst/>
              <a:ahLst/>
              <a:cxnLst/>
              <a:rect l="l" t="t" r="r" b="b"/>
              <a:pathLst>
                <a:path w="661" h="951" extrusionOk="0">
                  <a:moveTo>
                    <a:pt x="476" y="0"/>
                  </a:moveTo>
                  <a:cubicBezTo>
                    <a:pt x="214" y="0"/>
                    <a:pt x="1" y="212"/>
                    <a:pt x="1" y="475"/>
                  </a:cubicBezTo>
                  <a:cubicBezTo>
                    <a:pt x="1" y="738"/>
                    <a:pt x="214" y="951"/>
                    <a:pt x="476" y="951"/>
                  </a:cubicBezTo>
                  <a:cubicBezTo>
                    <a:pt x="541" y="951"/>
                    <a:pt x="603" y="937"/>
                    <a:pt x="660" y="912"/>
                  </a:cubicBezTo>
                  <a:cubicBezTo>
                    <a:pt x="490" y="844"/>
                    <a:pt x="369" y="675"/>
                    <a:pt x="369" y="476"/>
                  </a:cubicBezTo>
                  <a:cubicBezTo>
                    <a:pt x="369" y="279"/>
                    <a:pt x="490" y="110"/>
                    <a:pt x="660" y="37"/>
                  </a:cubicBezTo>
                  <a:cubicBezTo>
                    <a:pt x="605" y="12"/>
                    <a:pt x="543" y="0"/>
                    <a:pt x="47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78"/>
            <p:cNvSpPr/>
            <p:nvPr/>
          </p:nvSpPr>
          <p:spPr>
            <a:xfrm>
              <a:off x="7730919" y="1509377"/>
              <a:ext cx="255985" cy="168248"/>
            </a:xfrm>
            <a:custGeom>
              <a:avLst/>
              <a:gdLst/>
              <a:ahLst/>
              <a:cxnLst/>
              <a:rect l="l" t="t" r="r" b="b"/>
              <a:pathLst>
                <a:path w="8893" h="5845" extrusionOk="0">
                  <a:moveTo>
                    <a:pt x="8388" y="1941"/>
                  </a:moveTo>
                  <a:cubicBezTo>
                    <a:pt x="8479" y="1941"/>
                    <a:pt x="8555" y="2018"/>
                    <a:pt x="8555" y="2108"/>
                  </a:cubicBezTo>
                  <a:lnTo>
                    <a:pt x="8555" y="2229"/>
                  </a:lnTo>
                  <a:cubicBezTo>
                    <a:pt x="8555" y="2320"/>
                    <a:pt x="8479" y="2394"/>
                    <a:pt x="8388" y="2394"/>
                  </a:cubicBezTo>
                  <a:lnTo>
                    <a:pt x="7915" y="2394"/>
                  </a:lnTo>
                  <a:cubicBezTo>
                    <a:pt x="7922" y="2332"/>
                    <a:pt x="7924" y="2268"/>
                    <a:pt x="7924" y="2204"/>
                  </a:cubicBezTo>
                  <a:lnTo>
                    <a:pt x="7924" y="1941"/>
                  </a:lnTo>
                  <a:close/>
                  <a:moveTo>
                    <a:pt x="964" y="1945"/>
                  </a:moveTo>
                  <a:lnTo>
                    <a:pt x="964" y="2206"/>
                  </a:lnTo>
                  <a:cubicBezTo>
                    <a:pt x="964" y="2270"/>
                    <a:pt x="966" y="2332"/>
                    <a:pt x="973" y="2398"/>
                  </a:cubicBezTo>
                  <a:lnTo>
                    <a:pt x="498" y="2394"/>
                  </a:lnTo>
                  <a:cubicBezTo>
                    <a:pt x="408" y="2394"/>
                    <a:pt x="333" y="2320"/>
                    <a:pt x="333" y="2229"/>
                  </a:cubicBezTo>
                  <a:lnTo>
                    <a:pt x="333" y="2110"/>
                  </a:lnTo>
                  <a:cubicBezTo>
                    <a:pt x="333" y="2019"/>
                    <a:pt x="408" y="1945"/>
                    <a:pt x="498" y="1945"/>
                  </a:cubicBezTo>
                  <a:close/>
                  <a:moveTo>
                    <a:pt x="8002" y="333"/>
                  </a:moveTo>
                  <a:cubicBezTo>
                    <a:pt x="8123" y="333"/>
                    <a:pt x="8224" y="434"/>
                    <a:pt x="8224" y="555"/>
                  </a:cubicBezTo>
                  <a:lnTo>
                    <a:pt x="8224" y="756"/>
                  </a:lnTo>
                  <a:cubicBezTo>
                    <a:pt x="8224" y="878"/>
                    <a:pt x="8123" y="978"/>
                    <a:pt x="8002" y="978"/>
                  </a:cubicBezTo>
                  <a:lnTo>
                    <a:pt x="6458" y="978"/>
                  </a:lnTo>
                  <a:cubicBezTo>
                    <a:pt x="6367" y="978"/>
                    <a:pt x="6291" y="1052"/>
                    <a:pt x="6291" y="1145"/>
                  </a:cubicBezTo>
                  <a:cubicBezTo>
                    <a:pt x="6291" y="1235"/>
                    <a:pt x="6367" y="1310"/>
                    <a:pt x="6458" y="1310"/>
                  </a:cubicBezTo>
                  <a:lnTo>
                    <a:pt x="7590" y="1310"/>
                  </a:lnTo>
                  <a:lnTo>
                    <a:pt x="7590" y="2206"/>
                  </a:lnTo>
                  <a:cubicBezTo>
                    <a:pt x="7590" y="3121"/>
                    <a:pt x="6847" y="3868"/>
                    <a:pt x="5928" y="3868"/>
                  </a:cubicBezTo>
                  <a:lnTo>
                    <a:pt x="2958" y="3868"/>
                  </a:lnTo>
                  <a:cubicBezTo>
                    <a:pt x="2041" y="3868"/>
                    <a:pt x="1296" y="3121"/>
                    <a:pt x="1296" y="2206"/>
                  </a:cubicBezTo>
                  <a:lnTo>
                    <a:pt x="1296" y="1310"/>
                  </a:lnTo>
                  <a:lnTo>
                    <a:pt x="5861" y="1310"/>
                  </a:lnTo>
                  <a:cubicBezTo>
                    <a:pt x="5951" y="1310"/>
                    <a:pt x="6026" y="1235"/>
                    <a:pt x="6026" y="1145"/>
                  </a:cubicBezTo>
                  <a:cubicBezTo>
                    <a:pt x="6026" y="1052"/>
                    <a:pt x="5951" y="978"/>
                    <a:pt x="5861" y="978"/>
                  </a:cubicBezTo>
                  <a:lnTo>
                    <a:pt x="888" y="978"/>
                  </a:lnTo>
                  <a:cubicBezTo>
                    <a:pt x="765" y="978"/>
                    <a:pt x="665" y="878"/>
                    <a:pt x="665" y="756"/>
                  </a:cubicBezTo>
                  <a:lnTo>
                    <a:pt x="665" y="555"/>
                  </a:lnTo>
                  <a:cubicBezTo>
                    <a:pt x="665" y="434"/>
                    <a:pt x="765" y="333"/>
                    <a:pt x="888" y="333"/>
                  </a:cubicBezTo>
                  <a:close/>
                  <a:moveTo>
                    <a:pt x="5534" y="4198"/>
                  </a:moveTo>
                  <a:lnTo>
                    <a:pt x="5685" y="4945"/>
                  </a:lnTo>
                  <a:cubicBezTo>
                    <a:pt x="5688" y="4970"/>
                    <a:pt x="5677" y="4987"/>
                    <a:pt x="5670" y="4996"/>
                  </a:cubicBezTo>
                  <a:cubicBezTo>
                    <a:pt x="5665" y="5005"/>
                    <a:pt x="5649" y="5019"/>
                    <a:pt x="5622" y="5019"/>
                  </a:cubicBezTo>
                  <a:lnTo>
                    <a:pt x="4954" y="5019"/>
                  </a:lnTo>
                  <a:lnTo>
                    <a:pt x="4954" y="4198"/>
                  </a:lnTo>
                  <a:close/>
                  <a:moveTo>
                    <a:pt x="3934" y="4202"/>
                  </a:moveTo>
                  <a:lnTo>
                    <a:pt x="3934" y="5021"/>
                  </a:lnTo>
                  <a:lnTo>
                    <a:pt x="3203" y="5021"/>
                  </a:lnTo>
                  <a:cubicBezTo>
                    <a:pt x="3177" y="5021"/>
                    <a:pt x="3161" y="5005"/>
                    <a:pt x="3154" y="4996"/>
                  </a:cubicBezTo>
                  <a:cubicBezTo>
                    <a:pt x="3147" y="4987"/>
                    <a:pt x="3136" y="4970"/>
                    <a:pt x="3141" y="4945"/>
                  </a:cubicBezTo>
                  <a:lnTo>
                    <a:pt x="3292" y="4202"/>
                  </a:lnTo>
                  <a:close/>
                  <a:moveTo>
                    <a:pt x="4620" y="4202"/>
                  </a:moveTo>
                  <a:lnTo>
                    <a:pt x="4620" y="5021"/>
                  </a:lnTo>
                  <a:lnTo>
                    <a:pt x="4265" y="5021"/>
                  </a:lnTo>
                  <a:lnTo>
                    <a:pt x="4265" y="4202"/>
                  </a:lnTo>
                  <a:close/>
                  <a:moveTo>
                    <a:pt x="888" y="0"/>
                  </a:moveTo>
                  <a:cubicBezTo>
                    <a:pt x="582" y="0"/>
                    <a:pt x="333" y="249"/>
                    <a:pt x="333" y="555"/>
                  </a:cubicBezTo>
                  <a:lnTo>
                    <a:pt x="333" y="756"/>
                  </a:lnTo>
                  <a:cubicBezTo>
                    <a:pt x="333" y="1061"/>
                    <a:pt x="582" y="1310"/>
                    <a:pt x="888" y="1310"/>
                  </a:cubicBezTo>
                  <a:lnTo>
                    <a:pt x="966" y="1310"/>
                  </a:lnTo>
                  <a:lnTo>
                    <a:pt x="966" y="1611"/>
                  </a:lnTo>
                  <a:lnTo>
                    <a:pt x="502" y="1611"/>
                  </a:lnTo>
                  <a:cubicBezTo>
                    <a:pt x="226" y="1611"/>
                    <a:pt x="1" y="1834"/>
                    <a:pt x="1" y="2110"/>
                  </a:cubicBezTo>
                  <a:lnTo>
                    <a:pt x="1" y="2227"/>
                  </a:lnTo>
                  <a:cubicBezTo>
                    <a:pt x="1" y="2504"/>
                    <a:pt x="226" y="2728"/>
                    <a:pt x="502" y="2728"/>
                  </a:cubicBezTo>
                  <a:lnTo>
                    <a:pt x="1035" y="2728"/>
                  </a:lnTo>
                  <a:cubicBezTo>
                    <a:pt x="1204" y="3352"/>
                    <a:pt x="1668" y="3855"/>
                    <a:pt x="2267" y="4077"/>
                  </a:cubicBezTo>
                  <a:lnTo>
                    <a:pt x="2116" y="4822"/>
                  </a:lnTo>
                  <a:cubicBezTo>
                    <a:pt x="2098" y="4915"/>
                    <a:pt x="2157" y="5000"/>
                    <a:pt x="2247" y="5018"/>
                  </a:cubicBezTo>
                  <a:cubicBezTo>
                    <a:pt x="2258" y="5020"/>
                    <a:pt x="2270" y="5021"/>
                    <a:pt x="2280" y="5021"/>
                  </a:cubicBezTo>
                  <a:cubicBezTo>
                    <a:pt x="2358" y="5021"/>
                    <a:pt x="2427" y="4967"/>
                    <a:pt x="2443" y="4888"/>
                  </a:cubicBezTo>
                  <a:lnTo>
                    <a:pt x="2590" y="4163"/>
                  </a:lnTo>
                  <a:cubicBezTo>
                    <a:pt x="2708" y="4186"/>
                    <a:pt x="2828" y="4197"/>
                    <a:pt x="2951" y="4198"/>
                  </a:cubicBezTo>
                  <a:lnTo>
                    <a:pt x="2814" y="4879"/>
                  </a:lnTo>
                  <a:cubicBezTo>
                    <a:pt x="2789" y="4996"/>
                    <a:pt x="2820" y="5114"/>
                    <a:pt x="2896" y="5208"/>
                  </a:cubicBezTo>
                  <a:cubicBezTo>
                    <a:pt x="2971" y="5298"/>
                    <a:pt x="3083" y="5352"/>
                    <a:pt x="3202" y="5352"/>
                  </a:cubicBezTo>
                  <a:lnTo>
                    <a:pt x="5624" y="5352"/>
                  </a:lnTo>
                  <a:cubicBezTo>
                    <a:pt x="5743" y="5352"/>
                    <a:pt x="5855" y="5298"/>
                    <a:pt x="5930" y="5208"/>
                  </a:cubicBezTo>
                  <a:cubicBezTo>
                    <a:pt x="6006" y="5115"/>
                    <a:pt x="6035" y="4996"/>
                    <a:pt x="6013" y="4879"/>
                  </a:cubicBezTo>
                  <a:lnTo>
                    <a:pt x="5875" y="4198"/>
                  </a:lnTo>
                  <a:lnTo>
                    <a:pt x="5930" y="4198"/>
                  </a:lnTo>
                  <a:cubicBezTo>
                    <a:pt x="6035" y="4198"/>
                    <a:pt x="6140" y="4189"/>
                    <a:pt x="6241" y="4173"/>
                  </a:cubicBezTo>
                  <a:lnTo>
                    <a:pt x="6552" y="5711"/>
                  </a:lnTo>
                  <a:cubicBezTo>
                    <a:pt x="6568" y="5791"/>
                    <a:pt x="6637" y="5844"/>
                    <a:pt x="6715" y="5844"/>
                  </a:cubicBezTo>
                  <a:cubicBezTo>
                    <a:pt x="6726" y="5844"/>
                    <a:pt x="6737" y="5844"/>
                    <a:pt x="6747" y="5842"/>
                  </a:cubicBezTo>
                  <a:cubicBezTo>
                    <a:pt x="6840" y="5825"/>
                    <a:pt x="6897" y="5736"/>
                    <a:pt x="6879" y="5647"/>
                  </a:cubicBezTo>
                  <a:lnTo>
                    <a:pt x="6566" y="4097"/>
                  </a:lnTo>
                  <a:cubicBezTo>
                    <a:pt x="7195" y="3885"/>
                    <a:pt x="7684" y="3370"/>
                    <a:pt x="7858" y="2728"/>
                  </a:cubicBezTo>
                  <a:lnTo>
                    <a:pt x="8391" y="2728"/>
                  </a:lnTo>
                  <a:cubicBezTo>
                    <a:pt x="8667" y="2728"/>
                    <a:pt x="8893" y="2504"/>
                    <a:pt x="8893" y="2229"/>
                  </a:cubicBezTo>
                  <a:lnTo>
                    <a:pt x="8893" y="2110"/>
                  </a:lnTo>
                  <a:cubicBezTo>
                    <a:pt x="8887" y="1834"/>
                    <a:pt x="8663" y="1611"/>
                    <a:pt x="8388" y="1611"/>
                  </a:cubicBezTo>
                  <a:lnTo>
                    <a:pt x="7924" y="1611"/>
                  </a:lnTo>
                  <a:lnTo>
                    <a:pt x="7924" y="1310"/>
                  </a:lnTo>
                  <a:lnTo>
                    <a:pt x="8002" y="1310"/>
                  </a:lnTo>
                  <a:cubicBezTo>
                    <a:pt x="8308" y="1310"/>
                    <a:pt x="8557" y="1061"/>
                    <a:pt x="8557" y="756"/>
                  </a:cubicBezTo>
                  <a:lnTo>
                    <a:pt x="8557" y="555"/>
                  </a:lnTo>
                  <a:cubicBezTo>
                    <a:pt x="8557" y="249"/>
                    <a:pt x="8308" y="0"/>
                    <a:pt x="8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78"/>
            <p:cNvSpPr/>
            <p:nvPr/>
          </p:nvSpPr>
          <p:spPr>
            <a:xfrm>
              <a:off x="7773755" y="1661031"/>
              <a:ext cx="181432" cy="88687"/>
            </a:xfrm>
            <a:custGeom>
              <a:avLst/>
              <a:gdLst/>
              <a:ahLst/>
              <a:cxnLst/>
              <a:rect l="l" t="t" r="r" b="b"/>
              <a:pathLst>
                <a:path w="6303" h="3081" extrusionOk="0">
                  <a:moveTo>
                    <a:pt x="3132" y="773"/>
                  </a:moveTo>
                  <a:lnTo>
                    <a:pt x="3132" y="2506"/>
                  </a:lnTo>
                  <a:cubicBezTo>
                    <a:pt x="3132" y="2604"/>
                    <a:pt x="3052" y="2684"/>
                    <a:pt x="2954" y="2684"/>
                  </a:cubicBezTo>
                  <a:cubicBezTo>
                    <a:pt x="2856" y="2684"/>
                    <a:pt x="2777" y="2604"/>
                    <a:pt x="2777" y="2506"/>
                  </a:cubicBezTo>
                  <a:lnTo>
                    <a:pt x="2777" y="773"/>
                  </a:lnTo>
                  <a:close/>
                  <a:moveTo>
                    <a:pt x="5192" y="1191"/>
                  </a:moveTo>
                  <a:cubicBezTo>
                    <a:pt x="5620" y="1191"/>
                    <a:pt x="5969" y="1539"/>
                    <a:pt x="5969" y="1968"/>
                  </a:cubicBezTo>
                  <a:cubicBezTo>
                    <a:pt x="5972" y="2396"/>
                    <a:pt x="5622" y="2746"/>
                    <a:pt x="5192" y="2746"/>
                  </a:cubicBezTo>
                  <a:cubicBezTo>
                    <a:pt x="4764" y="2746"/>
                    <a:pt x="4413" y="2396"/>
                    <a:pt x="4413" y="1968"/>
                  </a:cubicBezTo>
                  <a:cubicBezTo>
                    <a:pt x="4413" y="1539"/>
                    <a:pt x="4764" y="1191"/>
                    <a:pt x="5192" y="1191"/>
                  </a:cubicBezTo>
                  <a:close/>
                  <a:moveTo>
                    <a:pt x="675" y="1"/>
                  </a:moveTo>
                  <a:cubicBezTo>
                    <a:pt x="597" y="1"/>
                    <a:pt x="528" y="56"/>
                    <a:pt x="512" y="135"/>
                  </a:cubicBezTo>
                  <a:lnTo>
                    <a:pt x="55" y="2403"/>
                  </a:lnTo>
                  <a:cubicBezTo>
                    <a:pt x="0" y="2680"/>
                    <a:pt x="180" y="2954"/>
                    <a:pt x="457" y="3009"/>
                  </a:cubicBezTo>
                  <a:cubicBezTo>
                    <a:pt x="491" y="3016"/>
                    <a:pt x="526" y="3022"/>
                    <a:pt x="560" y="3022"/>
                  </a:cubicBezTo>
                  <a:cubicBezTo>
                    <a:pt x="660" y="3022"/>
                    <a:pt x="757" y="2991"/>
                    <a:pt x="845" y="2935"/>
                  </a:cubicBezTo>
                  <a:cubicBezTo>
                    <a:pt x="960" y="2858"/>
                    <a:pt x="1037" y="2743"/>
                    <a:pt x="1063" y="2608"/>
                  </a:cubicBezTo>
                  <a:lnTo>
                    <a:pt x="1424" y="827"/>
                  </a:lnTo>
                  <a:cubicBezTo>
                    <a:pt x="1431" y="796"/>
                    <a:pt x="1454" y="777"/>
                    <a:pt x="1484" y="777"/>
                  </a:cubicBezTo>
                  <a:lnTo>
                    <a:pt x="2446" y="777"/>
                  </a:lnTo>
                  <a:lnTo>
                    <a:pt x="2446" y="2510"/>
                  </a:lnTo>
                  <a:cubicBezTo>
                    <a:pt x="2446" y="2792"/>
                    <a:pt x="2675" y="3022"/>
                    <a:pt x="2956" y="3022"/>
                  </a:cubicBezTo>
                  <a:cubicBezTo>
                    <a:pt x="3239" y="3022"/>
                    <a:pt x="3468" y="2792"/>
                    <a:pt x="3468" y="2510"/>
                  </a:cubicBezTo>
                  <a:lnTo>
                    <a:pt x="3468" y="777"/>
                  </a:lnTo>
                  <a:lnTo>
                    <a:pt x="4367" y="777"/>
                  </a:lnTo>
                  <a:cubicBezTo>
                    <a:pt x="4396" y="777"/>
                    <a:pt x="4422" y="796"/>
                    <a:pt x="4428" y="827"/>
                  </a:cubicBezTo>
                  <a:lnTo>
                    <a:pt x="4485" y="1113"/>
                  </a:lnTo>
                  <a:cubicBezTo>
                    <a:pt x="4239" y="1317"/>
                    <a:pt x="4081" y="1626"/>
                    <a:pt x="4081" y="1969"/>
                  </a:cubicBezTo>
                  <a:cubicBezTo>
                    <a:pt x="4081" y="2583"/>
                    <a:pt x="4579" y="3080"/>
                    <a:pt x="5192" y="3080"/>
                  </a:cubicBezTo>
                  <a:cubicBezTo>
                    <a:pt x="5805" y="3080"/>
                    <a:pt x="6303" y="2583"/>
                    <a:pt x="6303" y="1969"/>
                  </a:cubicBezTo>
                  <a:cubicBezTo>
                    <a:pt x="6303" y="1356"/>
                    <a:pt x="5805" y="855"/>
                    <a:pt x="5192" y="855"/>
                  </a:cubicBezTo>
                  <a:cubicBezTo>
                    <a:pt x="5050" y="855"/>
                    <a:pt x="4915" y="882"/>
                    <a:pt x="4790" y="930"/>
                  </a:cubicBezTo>
                  <a:lnTo>
                    <a:pt x="4755" y="757"/>
                  </a:lnTo>
                  <a:cubicBezTo>
                    <a:pt x="4716" y="573"/>
                    <a:pt x="4554" y="439"/>
                    <a:pt x="4367" y="439"/>
                  </a:cubicBezTo>
                  <a:lnTo>
                    <a:pt x="1484" y="439"/>
                  </a:lnTo>
                  <a:cubicBezTo>
                    <a:pt x="1298" y="439"/>
                    <a:pt x="1132" y="573"/>
                    <a:pt x="1097" y="757"/>
                  </a:cubicBezTo>
                  <a:lnTo>
                    <a:pt x="738" y="2538"/>
                  </a:lnTo>
                  <a:cubicBezTo>
                    <a:pt x="729" y="2586"/>
                    <a:pt x="699" y="2627"/>
                    <a:pt x="660" y="2654"/>
                  </a:cubicBezTo>
                  <a:cubicBezTo>
                    <a:pt x="629" y="2674"/>
                    <a:pt x="594" y="2684"/>
                    <a:pt x="559" y="2684"/>
                  </a:cubicBezTo>
                  <a:cubicBezTo>
                    <a:pt x="548" y="2684"/>
                    <a:pt x="536" y="2683"/>
                    <a:pt x="525" y="2680"/>
                  </a:cubicBezTo>
                  <a:cubicBezTo>
                    <a:pt x="427" y="2661"/>
                    <a:pt x="361" y="2565"/>
                    <a:pt x="382" y="2467"/>
                  </a:cubicBezTo>
                  <a:lnTo>
                    <a:pt x="839" y="199"/>
                  </a:lnTo>
                  <a:cubicBezTo>
                    <a:pt x="857" y="109"/>
                    <a:pt x="800" y="22"/>
                    <a:pt x="708" y="4"/>
                  </a:cubicBezTo>
                  <a:cubicBezTo>
                    <a:pt x="697" y="2"/>
                    <a:pt x="68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78"/>
            <p:cNvSpPr/>
            <p:nvPr/>
          </p:nvSpPr>
          <p:spPr>
            <a:xfrm>
              <a:off x="7908482" y="1702975"/>
              <a:ext cx="29418" cy="29447"/>
            </a:xfrm>
            <a:custGeom>
              <a:avLst/>
              <a:gdLst/>
              <a:ahLst/>
              <a:cxnLst/>
              <a:rect l="l" t="t" r="r" b="b"/>
              <a:pathLst>
                <a:path w="1022" h="1023" extrusionOk="0">
                  <a:moveTo>
                    <a:pt x="512" y="331"/>
                  </a:moveTo>
                  <a:cubicBezTo>
                    <a:pt x="610" y="331"/>
                    <a:pt x="690" y="411"/>
                    <a:pt x="690" y="509"/>
                  </a:cubicBezTo>
                  <a:cubicBezTo>
                    <a:pt x="690" y="607"/>
                    <a:pt x="610" y="687"/>
                    <a:pt x="512" y="687"/>
                  </a:cubicBezTo>
                  <a:cubicBezTo>
                    <a:pt x="414" y="687"/>
                    <a:pt x="334" y="607"/>
                    <a:pt x="334" y="509"/>
                  </a:cubicBezTo>
                  <a:cubicBezTo>
                    <a:pt x="334" y="411"/>
                    <a:pt x="414" y="331"/>
                    <a:pt x="512" y="331"/>
                  </a:cubicBezTo>
                  <a:close/>
                  <a:moveTo>
                    <a:pt x="512" y="1"/>
                  </a:moveTo>
                  <a:cubicBezTo>
                    <a:pt x="229" y="1"/>
                    <a:pt x="0" y="228"/>
                    <a:pt x="0" y="511"/>
                  </a:cubicBezTo>
                  <a:cubicBezTo>
                    <a:pt x="0" y="793"/>
                    <a:pt x="229" y="1023"/>
                    <a:pt x="512" y="1023"/>
                  </a:cubicBezTo>
                  <a:cubicBezTo>
                    <a:pt x="795" y="1023"/>
                    <a:pt x="1022" y="793"/>
                    <a:pt x="1022" y="511"/>
                  </a:cubicBezTo>
                  <a:cubicBezTo>
                    <a:pt x="1022" y="228"/>
                    <a:pt x="795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78"/>
            <p:cNvSpPr/>
            <p:nvPr/>
          </p:nvSpPr>
          <p:spPr>
            <a:xfrm>
              <a:off x="7776346" y="1464899"/>
              <a:ext cx="200171" cy="37018"/>
            </a:xfrm>
            <a:custGeom>
              <a:avLst/>
              <a:gdLst/>
              <a:ahLst/>
              <a:cxnLst/>
              <a:rect l="l" t="t" r="r" b="b"/>
              <a:pathLst>
                <a:path w="6954" h="1286" extrusionOk="0">
                  <a:moveTo>
                    <a:pt x="643" y="331"/>
                  </a:moveTo>
                  <a:cubicBezTo>
                    <a:pt x="813" y="331"/>
                    <a:pt x="952" y="470"/>
                    <a:pt x="952" y="641"/>
                  </a:cubicBezTo>
                  <a:cubicBezTo>
                    <a:pt x="952" y="811"/>
                    <a:pt x="813" y="950"/>
                    <a:pt x="643" y="950"/>
                  </a:cubicBezTo>
                  <a:cubicBezTo>
                    <a:pt x="472" y="950"/>
                    <a:pt x="333" y="811"/>
                    <a:pt x="333" y="641"/>
                  </a:cubicBezTo>
                  <a:cubicBezTo>
                    <a:pt x="333" y="472"/>
                    <a:pt x="472" y="331"/>
                    <a:pt x="643" y="331"/>
                  </a:cubicBezTo>
                  <a:close/>
                  <a:moveTo>
                    <a:pt x="3616" y="331"/>
                  </a:moveTo>
                  <a:cubicBezTo>
                    <a:pt x="3787" y="331"/>
                    <a:pt x="3924" y="470"/>
                    <a:pt x="3924" y="641"/>
                  </a:cubicBezTo>
                  <a:cubicBezTo>
                    <a:pt x="3924" y="811"/>
                    <a:pt x="3787" y="950"/>
                    <a:pt x="3616" y="950"/>
                  </a:cubicBezTo>
                  <a:cubicBezTo>
                    <a:pt x="3444" y="950"/>
                    <a:pt x="3307" y="811"/>
                    <a:pt x="3307" y="641"/>
                  </a:cubicBezTo>
                  <a:cubicBezTo>
                    <a:pt x="3307" y="472"/>
                    <a:pt x="3444" y="331"/>
                    <a:pt x="3616" y="331"/>
                  </a:cubicBezTo>
                  <a:close/>
                  <a:moveTo>
                    <a:pt x="2333" y="331"/>
                  </a:moveTo>
                  <a:cubicBezTo>
                    <a:pt x="2391" y="331"/>
                    <a:pt x="2439" y="381"/>
                    <a:pt x="2439" y="438"/>
                  </a:cubicBezTo>
                  <a:lnTo>
                    <a:pt x="2439" y="845"/>
                  </a:lnTo>
                  <a:cubicBezTo>
                    <a:pt x="2439" y="902"/>
                    <a:pt x="2391" y="952"/>
                    <a:pt x="2333" y="952"/>
                  </a:cubicBezTo>
                  <a:lnTo>
                    <a:pt x="1928" y="952"/>
                  </a:lnTo>
                  <a:cubicBezTo>
                    <a:pt x="1869" y="952"/>
                    <a:pt x="1821" y="902"/>
                    <a:pt x="1821" y="845"/>
                  </a:cubicBezTo>
                  <a:lnTo>
                    <a:pt x="1821" y="438"/>
                  </a:lnTo>
                  <a:cubicBezTo>
                    <a:pt x="1821" y="381"/>
                    <a:pt x="1869" y="331"/>
                    <a:pt x="1928" y="331"/>
                  </a:cubicBezTo>
                  <a:close/>
                  <a:moveTo>
                    <a:pt x="5299" y="331"/>
                  </a:moveTo>
                  <a:cubicBezTo>
                    <a:pt x="5358" y="331"/>
                    <a:pt x="5406" y="381"/>
                    <a:pt x="5406" y="438"/>
                  </a:cubicBezTo>
                  <a:lnTo>
                    <a:pt x="5406" y="845"/>
                  </a:lnTo>
                  <a:cubicBezTo>
                    <a:pt x="5406" y="902"/>
                    <a:pt x="5356" y="952"/>
                    <a:pt x="5299" y="952"/>
                  </a:cubicBezTo>
                  <a:lnTo>
                    <a:pt x="4892" y="952"/>
                  </a:lnTo>
                  <a:cubicBezTo>
                    <a:pt x="4835" y="952"/>
                    <a:pt x="4786" y="902"/>
                    <a:pt x="4786" y="845"/>
                  </a:cubicBezTo>
                  <a:lnTo>
                    <a:pt x="4786" y="438"/>
                  </a:lnTo>
                  <a:cubicBezTo>
                    <a:pt x="4786" y="381"/>
                    <a:pt x="4835" y="331"/>
                    <a:pt x="4892" y="331"/>
                  </a:cubicBezTo>
                  <a:close/>
                  <a:moveTo>
                    <a:pt x="643" y="1"/>
                  </a:moveTo>
                  <a:cubicBezTo>
                    <a:pt x="287" y="1"/>
                    <a:pt x="1" y="289"/>
                    <a:pt x="1" y="642"/>
                  </a:cubicBezTo>
                  <a:cubicBezTo>
                    <a:pt x="1" y="996"/>
                    <a:pt x="289" y="1286"/>
                    <a:pt x="643" y="1286"/>
                  </a:cubicBezTo>
                  <a:cubicBezTo>
                    <a:pt x="941" y="1286"/>
                    <a:pt x="1190" y="1083"/>
                    <a:pt x="1263" y="809"/>
                  </a:cubicBezTo>
                  <a:lnTo>
                    <a:pt x="1485" y="809"/>
                  </a:lnTo>
                  <a:lnTo>
                    <a:pt x="1485" y="845"/>
                  </a:lnTo>
                  <a:cubicBezTo>
                    <a:pt x="1485" y="1087"/>
                    <a:pt x="1682" y="1284"/>
                    <a:pt x="1924" y="1284"/>
                  </a:cubicBezTo>
                  <a:lnTo>
                    <a:pt x="2331" y="1284"/>
                  </a:lnTo>
                  <a:cubicBezTo>
                    <a:pt x="2573" y="1284"/>
                    <a:pt x="2770" y="1087"/>
                    <a:pt x="2770" y="845"/>
                  </a:cubicBezTo>
                  <a:lnTo>
                    <a:pt x="2770" y="809"/>
                  </a:lnTo>
                  <a:lnTo>
                    <a:pt x="2992" y="809"/>
                  </a:lnTo>
                  <a:cubicBezTo>
                    <a:pt x="3067" y="1083"/>
                    <a:pt x="3317" y="1286"/>
                    <a:pt x="3613" y="1286"/>
                  </a:cubicBezTo>
                  <a:cubicBezTo>
                    <a:pt x="3911" y="1286"/>
                    <a:pt x="4160" y="1083"/>
                    <a:pt x="4233" y="809"/>
                  </a:cubicBezTo>
                  <a:lnTo>
                    <a:pt x="4450" y="809"/>
                  </a:lnTo>
                  <a:lnTo>
                    <a:pt x="4450" y="845"/>
                  </a:lnTo>
                  <a:cubicBezTo>
                    <a:pt x="4450" y="1087"/>
                    <a:pt x="4649" y="1284"/>
                    <a:pt x="4890" y="1284"/>
                  </a:cubicBezTo>
                  <a:lnTo>
                    <a:pt x="5297" y="1284"/>
                  </a:lnTo>
                  <a:cubicBezTo>
                    <a:pt x="5539" y="1284"/>
                    <a:pt x="5736" y="1087"/>
                    <a:pt x="5736" y="845"/>
                  </a:cubicBezTo>
                  <a:lnTo>
                    <a:pt x="5736" y="809"/>
                  </a:lnTo>
                  <a:lnTo>
                    <a:pt x="6787" y="809"/>
                  </a:lnTo>
                  <a:cubicBezTo>
                    <a:pt x="6879" y="809"/>
                    <a:pt x="6954" y="733"/>
                    <a:pt x="6954" y="642"/>
                  </a:cubicBezTo>
                  <a:cubicBezTo>
                    <a:pt x="6954" y="552"/>
                    <a:pt x="6879" y="477"/>
                    <a:pt x="6787" y="477"/>
                  </a:cubicBezTo>
                  <a:lnTo>
                    <a:pt x="5736" y="477"/>
                  </a:lnTo>
                  <a:lnTo>
                    <a:pt x="5736" y="442"/>
                  </a:lnTo>
                  <a:cubicBezTo>
                    <a:pt x="5736" y="198"/>
                    <a:pt x="5539" y="1"/>
                    <a:pt x="5297" y="1"/>
                  </a:cubicBezTo>
                  <a:lnTo>
                    <a:pt x="4890" y="1"/>
                  </a:lnTo>
                  <a:cubicBezTo>
                    <a:pt x="4649" y="1"/>
                    <a:pt x="4450" y="198"/>
                    <a:pt x="4450" y="442"/>
                  </a:cubicBezTo>
                  <a:lnTo>
                    <a:pt x="4450" y="477"/>
                  </a:lnTo>
                  <a:lnTo>
                    <a:pt x="4233" y="477"/>
                  </a:lnTo>
                  <a:cubicBezTo>
                    <a:pt x="4160" y="203"/>
                    <a:pt x="3908" y="1"/>
                    <a:pt x="3613" y="1"/>
                  </a:cubicBezTo>
                  <a:cubicBezTo>
                    <a:pt x="3316" y="1"/>
                    <a:pt x="3067" y="203"/>
                    <a:pt x="2992" y="477"/>
                  </a:cubicBezTo>
                  <a:lnTo>
                    <a:pt x="2770" y="477"/>
                  </a:lnTo>
                  <a:lnTo>
                    <a:pt x="2770" y="442"/>
                  </a:lnTo>
                  <a:cubicBezTo>
                    <a:pt x="2770" y="198"/>
                    <a:pt x="2573" y="1"/>
                    <a:pt x="2331" y="1"/>
                  </a:cubicBezTo>
                  <a:lnTo>
                    <a:pt x="1924" y="1"/>
                  </a:lnTo>
                  <a:cubicBezTo>
                    <a:pt x="1682" y="1"/>
                    <a:pt x="1485" y="198"/>
                    <a:pt x="1485" y="442"/>
                  </a:cubicBezTo>
                  <a:lnTo>
                    <a:pt x="1485" y="477"/>
                  </a:lnTo>
                  <a:lnTo>
                    <a:pt x="1263" y="477"/>
                  </a:lnTo>
                  <a:cubicBezTo>
                    <a:pt x="1190" y="203"/>
                    <a:pt x="938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78"/>
            <p:cNvSpPr/>
            <p:nvPr/>
          </p:nvSpPr>
          <p:spPr>
            <a:xfrm>
              <a:off x="7827128" y="1422150"/>
              <a:ext cx="15630" cy="35262"/>
            </a:xfrm>
            <a:custGeom>
              <a:avLst/>
              <a:gdLst/>
              <a:ahLst/>
              <a:cxnLst/>
              <a:rect l="l" t="t" r="r" b="b"/>
              <a:pathLst>
                <a:path w="543" h="1225" extrusionOk="0">
                  <a:moveTo>
                    <a:pt x="257" y="1"/>
                  </a:moveTo>
                  <a:cubicBezTo>
                    <a:pt x="233" y="1"/>
                    <a:pt x="208" y="6"/>
                    <a:pt x="185" y="18"/>
                  </a:cubicBezTo>
                  <a:cubicBezTo>
                    <a:pt x="103" y="57"/>
                    <a:pt x="68" y="156"/>
                    <a:pt x="107" y="240"/>
                  </a:cubicBezTo>
                  <a:lnTo>
                    <a:pt x="164" y="355"/>
                  </a:lnTo>
                  <a:cubicBezTo>
                    <a:pt x="185" y="402"/>
                    <a:pt x="178" y="455"/>
                    <a:pt x="146" y="492"/>
                  </a:cubicBezTo>
                  <a:cubicBezTo>
                    <a:pt x="32" y="622"/>
                    <a:pt x="0" y="802"/>
                    <a:pt x="61" y="961"/>
                  </a:cubicBezTo>
                  <a:lnTo>
                    <a:pt x="121" y="1118"/>
                  </a:lnTo>
                  <a:cubicBezTo>
                    <a:pt x="146" y="1184"/>
                    <a:pt x="210" y="1225"/>
                    <a:pt x="276" y="1225"/>
                  </a:cubicBezTo>
                  <a:cubicBezTo>
                    <a:pt x="297" y="1225"/>
                    <a:pt x="316" y="1219"/>
                    <a:pt x="336" y="1212"/>
                  </a:cubicBezTo>
                  <a:cubicBezTo>
                    <a:pt x="423" y="1180"/>
                    <a:pt x="466" y="1084"/>
                    <a:pt x="432" y="997"/>
                  </a:cubicBezTo>
                  <a:lnTo>
                    <a:pt x="372" y="841"/>
                  </a:lnTo>
                  <a:cubicBezTo>
                    <a:pt x="354" y="796"/>
                    <a:pt x="363" y="748"/>
                    <a:pt x="395" y="714"/>
                  </a:cubicBezTo>
                  <a:cubicBezTo>
                    <a:pt x="516" y="574"/>
                    <a:pt x="542" y="377"/>
                    <a:pt x="462" y="210"/>
                  </a:cubicBezTo>
                  <a:lnTo>
                    <a:pt x="407" y="94"/>
                  </a:lnTo>
                  <a:cubicBezTo>
                    <a:pt x="379" y="36"/>
                    <a:pt x="319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78"/>
            <p:cNvSpPr/>
            <p:nvPr/>
          </p:nvSpPr>
          <p:spPr>
            <a:xfrm>
              <a:off x="7851050" y="1422150"/>
              <a:ext cx="15630" cy="35262"/>
            </a:xfrm>
            <a:custGeom>
              <a:avLst/>
              <a:gdLst/>
              <a:ahLst/>
              <a:cxnLst/>
              <a:rect l="l" t="t" r="r" b="b"/>
              <a:pathLst>
                <a:path w="543" h="1225" extrusionOk="0">
                  <a:moveTo>
                    <a:pt x="258" y="1"/>
                  </a:moveTo>
                  <a:cubicBezTo>
                    <a:pt x="233" y="1"/>
                    <a:pt x="209" y="6"/>
                    <a:pt x="186" y="18"/>
                  </a:cubicBezTo>
                  <a:cubicBezTo>
                    <a:pt x="102" y="57"/>
                    <a:pt x="67" y="156"/>
                    <a:pt x="108" y="240"/>
                  </a:cubicBezTo>
                  <a:lnTo>
                    <a:pt x="163" y="355"/>
                  </a:lnTo>
                  <a:cubicBezTo>
                    <a:pt x="186" y="402"/>
                    <a:pt x="179" y="455"/>
                    <a:pt x="145" y="492"/>
                  </a:cubicBezTo>
                  <a:cubicBezTo>
                    <a:pt x="31" y="622"/>
                    <a:pt x="1" y="802"/>
                    <a:pt x="61" y="961"/>
                  </a:cubicBezTo>
                  <a:lnTo>
                    <a:pt x="120" y="1118"/>
                  </a:lnTo>
                  <a:cubicBezTo>
                    <a:pt x="145" y="1184"/>
                    <a:pt x="209" y="1225"/>
                    <a:pt x="276" y="1225"/>
                  </a:cubicBezTo>
                  <a:cubicBezTo>
                    <a:pt x="296" y="1225"/>
                    <a:pt x="315" y="1219"/>
                    <a:pt x="337" y="1212"/>
                  </a:cubicBezTo>
                  <a:cubicBezTo>
                    <a:pt x="422" y="1180"/>
                    <a:pt x="465" y="1084"/>
                    <a:pt x="431" y="997"/>
                  </a:cubicBezTo>
                  <a:lnTo>
                    <a:pt x="372" y="841"/>
                  </a:lnTo>
                  <a:cubicBezTo>
                    <a:pt x="355" y="796"/>
                    <a:pt x="363" y="748"/>
                    <a:pt x="394" y="714"/>
                  </a:cubicBezTo>
                  <a:cubicBezTo>
                    <a:pt x="516" y="574"/>
                    <a:pt x="543" y="377"/>
                    <a:pt x="463" y="210"/>
                  </a:cubicBezTo>
                  <a:lnTo>
                    <a:pt x="408" y="94"/>
                  </a:lnTo>
                  <a:cubicBezTo>
                    <a:pt x="379" y="36"/>
                    <a:pt x="319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78"/>
            <p:cNvSpPr/>
            <p:nvPr/>
          </p:nvSpPr>
          <p:spPr>
            <a:xfrm>
              <a:off x="7874944" y="1422150"/>
              <a:ext cx="15630" cy="35262"/>
            </a:xfrm>
            <a:custGeom>
              <a:avLst/>
              <a:gdLst/>
              <a:ahLst/>
              <a:cxnLst/>
              <a:rect l="l" t="t" r="r" b="b"/>
              <a:pathLst>
                <a:path w="543" h="1225" extrusionOk="0">
                  <a:moveTo>
                    <a:pt x="258" y="1"/>
                  </a:moveTo>
                  <a:cubicBezTo>
                    <a:pt x="234" y="1"/>
                    <a:pt x="209" y="6"/>
                    <a:pt x="186" y="18"/>
                  </a:cubicBezTo>
                  <a:cubicBezTo>
                    <a:pt x="104" y="57"/>
                    <a:pt x="68" y="156"/>
                    <a:pt x="108" y="240"/>
                  </a:cubicBezTo>
                  <a:lnTo>
                    <a:pt x="164" y="355"/>
                  </a:lnTo>
                  <a:cubicBezTo>
                    <a:pt x="186" y="402"/>
                    <a:pt x="179" y="455"/>
                    <a:pt x="147" y="492"/>
                  </a:cubicBezTo>
                  <a:cubicBezTo>
                    <a:pt x="35" y="622"/>
                    <a:pt x="1" y="802"/>
                    <a:pt x="61" y="961"/>
                  </a:cubicBezTo>
                  <a:lnTo>
                    <a:pt x="122" y="1118"/>
                  </a:lnTo>
                  <a:cubicBezTo>
                    <a:pt x="147" y="1184"/>
                    <a:pt x="211" y="1225"/>
                    <a:pt x="276" y="1225"/>
                  </a:cubicBezTo>
                  <a:cubicBezTo>
                    <a:pt x="298" y="1225"/>
                    <a:pt x="317" y="1219"/>
                    <a:pt x="337" y="1212"/>
                  </a:cubicBezTo>
                  <a:cubicBezTo>
                    <a:pt x="424" y="1180"/>
                    <a:pt x="467" y="1084"/>
                    <a:pt x="433" y="997"/>
                  </a:cubicBezTo>
                  <a:lnTo>
                    <a:pt x="372" y="841"/>
                  </a:lnTo>
                  <a:cubicBezTo>
                    <a:pt x="355" y="796"/>
                    <a:pt x="363" y="748"/>
                    <a:pt x="395" y="714"/>
                  </a:cubicBezTo>
                  <a:cubicBezTo>
                    <a:pt x="516" y="574"/>
                    <a:pt x="543" y="377"/>
                    <a:pt x="463" y="210"/>
                  </a:cubicBezTo>
                  <a:lnTo>
                    <a:pt x="408" y="94"/>
                  </a:lnTo>
                  <a:cubicBezTo>
                    <a:pt x="380" y="36"/>
                    <a:pt x="320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1" name="Google Shape;6241;p78"/>
          <p:cNvGrpSpPr/>
          <p:nvPr/>
        </p:nvGrpSpPr>
        <p:grpSpPr>
          <a:xfrm>
            <a:off x="6964356" y="1498350"/>
            <a:ext cx="327573" cy="327487"/>
            <a:chOff x="6964356" y="1422150"/>
            <a:chExt cx="327573" cy="327487"/>
          </a:xfrm>
        </p:grpSpPr>
        <p:sp>
          <p:nvSpPr>
            <p:cNvPr id="6242" name="Google Shape;6242;p78"/>
            <p:cNvSpPr/>
            <p:nvPr/>
          </p:nvSpPr>
          <p:spPr>
            <a:xfrm>
              <a:off x="7094132" y="1447656"/>
              <a:ext cx="68220" cy="28699"/>
            </a:xfrm>
            <a:custGeom>
              <a:avLst/>
              <a:gdLst/>
              <a:ahLst/>
              <a:cxnLst/>
              <a:rect l="l" t="t" r="r" b="b"/>
              <a:pathLst>
                <a:path w="2370" h="997" extrusionOk="0">
                  <a:moveTo>
                    <a:pt x="436" y="1"/>
                  </a:moveTo>
                  <a:cubicBezTo>
                    <a:pt x="196" y="1"/>
                    <a:pt x="0" y="196"/>
                    <a:pt x="0" y="436"/>
                  </a:cubicBezTo>
                  <a:lnTo>
                    <a:pt x="0" y="996"/>
                  </a:lnTo>
                  <a:lnTo>
                    <a:pt x="2369" y="996"/>
                  </a:lnTo>
                  <a:lnTo>
                    <a:pt x="2369" y="436"/>
                  </a:lnTo>
                  <a:cubicBezTo>
                    <a:pt x="2369" y="196"/>
                    <a:pt x="2174" y="1"/>
                    <a:pt x="1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78"/>
            <p:cNvSpPr/>
            <p:nvPr/>
          </p:nvSpPr>
          <p:spPr>
            <a:xfrm>
              <a:off x="7094132" y="1447627"/>
              <a:ext cx="24208" cy="28670"/>
            </a:xfrm>
            <a:custGeom>
              <a:avLst/>
              <a:gdLst/>
              <a:ahLst/>
              <a:cxnLst/>
              <a:rect l="l" t="t" r="r" b="b"/>
              <a:pathLst>
                <a:path w="841" h="996" extrusionOk="0">
                  <a:moveTo>
                    <a:pt x="436" y="0"/>
                  </a:moveTo>
                  <a:cubicBezTo>
                    <a:pt x="196" y="0"/>
                    <a:pt x="0" y="196"/>
                    <a:pt x="0" y="435"/>
                  </a:cubicBezTo>
                  <a:lnTo>
                    <a:pt x="0" y="995"/>
                  </a:lnTo>
                  <a:lnTo>
                    <a:pt x="404" y="995"/>
                  </a:lnTo>
                  <a:lnTo>
                    <a:pt x="404" y="435"/>
                  </a:lnTo>
                  <a:cubicBezTo>
                    <a:pt x="404" y="197"/>
                    <a:pt x="601" y="0"/>
                    <a:pt x="84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78"/>
            <p:cNvSpPr/>
            <p:nvPr/>
          </p:nvSpPr>
          <p:spPr>
            <a:xfrm>
              <a:off x="6969279" y="1469045"/>
              <a:ext cx="317873" cy="168248"/>
            </a:xfrm>
            <a:custGeom>
              <a:avLst/>
              <a:gdLst/>
              <a:ahLst/>
              <a:cxnLst/>
              <a:rect l="l" t="t" r="r" b="b"/>
              <a:pathLst>
                <a:path w="11043" h="5845" extrusionOk="0">
                  <a:moveTo>
                    <a:pt x="430" y="1"/>
                  </a:moveTo>
                  <a:cubicBezTo>
                    <a:pt x="194" y="1"/>
                    <a:pt x="0" y="194"/>
                    <a:pt x="0" y="433"/>
                  </a:cubicBezTo>
                  <a:lnTo>
                    <a:pt x="0" y="5845"/>
                  </a:lnTo>
                  <a:lnTo>
                    <a:pt x="11043" y="5845"/>
                  </a:lnTo>
                  <a:lnTo>
                    <a:pt x="11043" y="433"/>
                  </a:lnTo>
                  <a:cubicBezTo>
                    <a:pt x="11043" y="194"/>
                    <a:pt x="10849" y="1"/>
                    <a:pt x="10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78"/>
            <p:cNvSpPr/>
            <p:nvPr/>
          </p:nvSpPr>
          <p:spPr>
            <a:xfrm>
              <a:off x="7191751" y="1604635"/>
              <a:ext cx="78036" cy="32671"/>
            </a:xfrm>
            <a:custGeom>
              <a:avLst/>
              <a:gdLst/>
              <a:ahLst/>
              <a:cxnLst/>
              <a:rect l="l" t="t" r="r" b="b"/>
              <a:pathLst>
                <a:path w="2711" h="1135" extrusionOk="0">
                  <a:moveTo>
                    <a:pt x="820" y="1"/>
                  </a:moveTo>
                  <a:cubicBezTo>
                    <a:pt x="368" y="1"/>
                    <a:pt x="0" y="369"/>
                    <a:pt x="0" y="822"/>
                  </a:cubicBezTo>
                  <a:lnTo>
                    <a:pt x="0" y="1135"/>
                  </a:lnTo>
                  <a:lnTo>
                    <a:pt x="2711" y="1135"/>
                  </a:lnTo>
                  <a:lnTo>
                    <a:pt x="2711" y="822"/>
                  </a:lnTo>
                  <a:cubicBezTo>
                    <a:pt x="2711" y="370"/>
                    <a:pt x="2343" y="1"/>
                    <a:pt x="189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78"/>
            <p:cNvSpPr/>
            <p:nvPr/>
          </p:nvSpPr>
          <p:spPr>
            <a:xfrm>
              <a:off x="6969279" y="1718635"/>
              <a:ext cx="317873" cy="26223"/>
            </a:xfrm>
            <a:custGeom>
              <a:avLst/>
              <a:gdLst/>
              <a:ahLst/>
              <a:cxnLst/>
              <a:rect l="l" t="t" r="r" b="b"/>
              <a:pathLst>
                <a:path w="11043" h="911" extrusionOk="0">
                  <a:moveTo>
                    <a:pt x="290" y="0"/>
                  </a:moveTo>
                  <a:cubicBezTo>
                    <a:pt x="130" y="0"/>
                    <a:pt x="0" y="128"/>
                    <a:pt x="0" y="288"/>
                  </a:cubicBezTo>
                  <a:lnTo>
                    <a:pt x="0" y="623"/>
                  </a:lnTo>
                  <a:cubicBezTo>
                    <a:pt x="0" y="783"/>
                    <a:pt x="128" y="910"/>
                    <a:pt x="290" y="910"/>
                  </a:cubicBezTo>
                  <a:lnTo>
                    <a:pt x="10753" y="910"/>
                  </a:lnTo>
                  <a:cubicBezTo>
                    <a:pt x="10913" y="910"/>
                    <a:pt x="11043" y="783"/>
                    <a:pt x="11043" y="623"/>
                  </a:cubicBezTo>
                  <a:lnTo>
                    <a:pt x="11043" y="288"/>
                  </a:lnTo>
                  <a:cubicBezTo>
                    <a:pt x="11043" y="128"/>
                    <a:pt x="10913" y="0"/>
                    <a:pt x="10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78"/>
            <p:cNvSpPr/>
            <p:nvPr/>
          </p:nvSpPr>
          <p:spPr>
            <a:xfrm>
              <a:off x="6969221" y="1718635"/>
              <a:ext cx="22855" cy="26223"/>
            </a:xfrm>
            <a:custGeom>
              <a:avLst/>
              <a:gdLst/>
              <a:ahLst/>
              <a:cxnLst/>
              <a:rect l="l" t="t" r="r" b="b"/>
              <a:pathLst>
                <a:path w="794" h="911" extrusionOk="0">
                  <a:moveTo>
                    <a:pt x="289" y="0"/>
                  </a:moveTo>
                  <a:cubicBezTo>
                    <a:pt x="129" y="0"/>
                    <a:pt x="1" y="128"/>
                    <a:pt x="1" y="288"/>
                  </a:cubicBezTo>
                  <a:lnTo>
                    <a:pt x="1" y="623"/>
                  </a:lnTo>
                  <a:cubicBezTo>
                    <a:pt x="1" y="783"/>
                    <a:pt x="129" y="910"/>
                    <a:pt x="289" y="910"/>
                  </a:cubicBezTo>
                  <a:lnTo>
                    <a:pt x="793" y="910"/>
                  </a:lnTo>
                  <a:cubicBezTo>
                    <a:pt x="635" y="910"/>
                    <a:pt x="505" y="783"/>
                    <a:pt x="505" y="623"/>
                  </a:cubicBezTo>
                  <a:lnTo>
                    <a:pt x="505" y="288"/>
                  </a:lnTo>
                  <a:cubicBezTo>
                    <a:pt x="505" y="128"/>
                    <a:pt x="633" y="0"/>
                    <a:pt x="79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78"/>
            <p:cNvSpPr/>
            <p:nvPr/>
          </p:nvSpPr>
          <p:spPr>
            <a:xfrm>
              <a:off x="6969279" y="1469045"/>
              <a:ext cx="28986" cy="168248"/>
            </a:xfrm>
            <a:custGeom>
              <a:avLst/>
              <a:gdLst/>
              <a:ahLst/>
              <a:cxnLst/>
              <a:rect l="l" t="t" r="r" b="b"/>
              <a:pathLst>
                <a:path w="1007" h="5845" extrusionOk="0">
                  <a:moveTo>
                    <a:pt x="432" y="1"/>
                  </a:moveTo>
                  <a:cubicBezTo>
                    <a:pt x="194" y="1"/>
                    <a:pt x="0" y="194"/>
                    <a:pt x="0" y="433"/>
                  </a:cubicBezTo>
                  <a:lnTo>
                    <a:pt x="0" y="5845"/>
                  </a:lnTo>
                  <a:lnTo>
                    <a:pt x="576" y="5845"/>
                  </a:lnTo>
                  <a:lnTo>
                    <a:pt x="576" y="433"/>
                  </a:lnTo>
                  <a:cubicBezTo>
                    <a:pt x="576" y="194"/>
                    <a:pt x="770" y="1"/>
                    <a:pt x="100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78"/>
            <p:cNvSpPr/>
            <p:nvPr/>
          </p:nvSpPr>
          <p:spPr>
            <a:xfrm>
              <a:off x="7086129" y="1668746"/>
              <a:ext cx="84254" cy="49913"/>
            </a:xfrm>
            <a:custGeom>
              <a:avLst/>
              <a:gdLst/>
              <a:ahLst/>
              <a:cxnLst/>
              <a:rect l="l" t="t" r="r" b="b"/>
              <a:pathLst>
                <a:path w="2927" h="1734" extrusionOk="0">
                  <a:moveTo>
                    <a:pt x="552" y="1"/>
                  </a:moveTo>
                  <a:lnTo>
                    <a:pt x="552" y="715"/>
                  </a:lnTo>
                  <a:cubicBezTo>
                    <a:pt x="552" y="927"/>
                    <a:pt x="481" y="1131"/>
                    <a:pt x="349" y="1296"/>
                  </a:cubicBezTo>
                  <a:lnTo>
                    <a:pt x="1" y="1733"/>
                  </a:lnTo>
                  <a:lnTo>
                    <a:pt x="2926" y="1733"/>
                  </a:lnTo>
                  <a:lnTo>
                    <a:pt x="2578" y="1296"/>
                  </a:lnTo>
                  <a:cubicBezTo>
                    <a:pt x="2446" y="1131"/>
                    <a:pt x="2375" y="927"/>
                    <a:pt x="2375" y="715"/>
                  </a:cubicBezTo>
                  <a:lnTo>
                    <a:pt x="2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78"/>
            <p:cNvSpPr/>
            <p:nvPr/>
          </p:nvSpPr>
          <p:spPr>
            <a:xfrm>
              <a:off x="7086042" y="1668688"/>
              <a:ext cx="68422" cy="49913"/>
            </a:xfrm>
            <a:custGeom>
              <a:avLst/>
              <a:gdLst/>
              <a:ahLst/>
              <a:cxnLst/>
              <a:rect l="l" t="t" r="r" b="b"/>
              <a:pathLst>
                <a:path w="2377" h="1734" extrusionOk="0">
                  <a:moveTo>
                    <a:pt x="551" y="1"/>
                  </a:moveTo>
                  <a:lnTo>
                    <a:pt x="551" y="715"/>
                  </a:lnTo>
                  <a:cubicBezTo>
                    <a:pt x="551" y="927"/>
                    <a:pt x="480" y="1131"/>
                    <a:pt x="350" y="1295"/>
                  </a:cubicBezTo>
                  <a:lnTo>
                    <a:pt x="0" y="1734"/>
                  </a:lnTo>
                  <a:lnTo>
                    <a:pt x="459" y="1734"/>
                  </a:lnTo>
                  <a:lnTo>
                    <a:pt x="725" y="1398"/>
                  </a:lnTo>
                  <a:cubicBezTo>
                    <a:pt x="857" y="1233"/>
                    <a:pt x="928" y="1028"/>
                    <a:pt x="928" y="818"/>
                  </a:cubicBezTo>
                  <a:lnTo>
                    <a:pt x="928" y="500"/>
                  </a:lnTo>
                  <a:lnTo>
                    <a:pt x="2377" y="500"/>
                  </a:lnTo>
                  <a:lnTo>
                    <a:pt x="2377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78"/>
            <p:cNvSpPr/>
            <p:nvPr/>
          </p:nvSpPr>
          <p:spPr>
            <a:xfrm>
              <a:off x="6969279" y="1637281"/>
              <a:ext cx="317873" cy="33535"/>
            </a:xfrm>
            <a:custGeom>
              <a:avLst/>
              <a:gdLst/>
              <a:ahLst/>
              <a:cxnLst/>
              <a:rect l="l" t="t" r="r" b="b"/>
              <a:pathLst>
                <a:path w="11043" h="1165" extrusionOk="0">
                  <a:moveTo>
                    <a:pt x="0" y="1"/>
                  </a:moveTo>
                  <a:lnTo>
                    <a:pt x="0" y="733"/>
                  </a:lnTo>
                  <a:cubicBezTo>
                    <a:pt x="0" y="971"/>
                    <a:pt x="194" y="1165"/>
                    <a:pt x="430" y="1165"/>
                  </a:cubicBezTo>
                  <a:lnTo>
                    <a:pt x="10611" y="1165"/>
                  </a:lnTo>
                  <a:cubicBezTo>
                    <a:pt x="10849" y="1165"/>
                    <a:pt x="11043" y="971"/>
                    <a:pt x="11043" y="733"/>
                  </a:cubicBezTo>
                  <a:lnTo>
                    <a:pt x="110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78"/>
            <p:cNvSpPr/>
            <p:nvPr/>
          </p:nvSpPr>
          <p:spPr>
            <a:xfrm>
              <a:off x="7191751" y="1637281"/>
              <a:ext cx="78036" cy="33535"/>
            </a:xfrm>
            <a:custGeom>
              <a:avLst/>
              <a:gdLst/>
              <a:ahLst/>
              <a:cxnLst/>
              <a:rect l="l" t="t" r="r" b="b"/>
              <a:pathLst>
                <a:path w="2711" h="1165" extrusionOk="0">
                  <a:moveTo>
                    <a:pt x="0" y="1"/>
                  </a:moveTo>
                  <a:lnTo>
                    <a:pt x="0" y="1165"/>
                  </a:lnTo>
                  <a:lnTo>
                    <a:pt x="2711" y="1165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78"/>
            <p:cNvSpPr/>
            <p:nvPr/>
          </p:nvSpPr>
          <p:spPr>
            <a:xfrm>
              <a:off x="6969279" y="1637281"/>
              <a:ext cx="28986" cy="33535"/>
            </a:xfrm>
            <a:custGeom>
              <a:avLst/>
              <a:gdLst/>
              <a:ahLst/>
              <a:cxnLst/>
              <a:rect l="l" t="t" r="r" b="b"/>
              <a:pathLst>
                <a:path w="1007" h="1165" extrusionOk="0">
                  <a:moveTo>
                    <a:pt x="0" y="1"/>
                  </a:moveTo>
                  <a:lnTo>
                    <a:pt x="0" y="733"/>
                  </a:lnTo>
                  <a:cubicBezTo>
                    <a:pt x="0" y="971"/>
                    <a:pt x="194" y="1165"/>
                    <a:pt x="430" y="1165"/>
                  </a:cubicBezTo>
                  <a:lnTo>
                    <a:pt x="1006" y="1165"/>
                  </a:lnTo>
                  <a:cubicBezTo>
                    <a:pt x="770" y="1165"/>
                    <a:pt x="576" y="971"/>
                    <a:pt x="576" y="733"/>
                  </a:cubicBezTo>
                  <a:lnTo>
                    <a:pt x="576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78"/>
            <p:cNvSpPr/>
            <p:nvPr/>
          </p:nvSpPr>
          <p:spPr>
            <a:xfrm>
              <a:off x="7204533" y="1617417"/>
              <a:ext cx="52475" cy="101237"/>
            </a:xfrm>
            <a:custGeom>
              <a:avLst/>
              <a:gdLst/>
              <a:ahLst/>
              <a:cxnLst/>
              <a:rect l="l" t="t" r="r" b="b"/>
              <a:pathLst>
                <a:path w="1823" h="3517" extrusionOk="0">
                  <a:moveTo>
                    <a:pt x="376" y="1"/>
                  </a:moveTo>
                  <a:cubicBezTo>
                    <a:pt x="166" y="1"/>
                    <a:pt x="1" y="170"/>
                    <a:pt x="1" y="378"/>
                  </a:cubicBezTo>
                  <a:lnTo>
                    <a:pt x="1" y="3516"/>
                  </a:lnTo>
                  <a:lnTo>
                    <a:pt x="1822" y="3516"/>
                  </a:lnTo>
                  <a:lnTo>
                    <a:pt x="1822" y="378"/>
                  </a:lnTo>
                  <a:cubicBezTo>
                    <a:pt x="1822" y="168"/>
                    <a:pt x="1653" y="1"/>
                    <a:pt x="1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78"/>
            <p:cNvSpPr/>
            <p:nvPr/>
          </p:nvSpPr>
          <p:spPr>
            <a:xfrm>
              <a:off x="7204533" y="1617417"/>
              <a:ext cx="20092" cy="101237"/>
            </a:xfrm>
            <a:custGeom>
              <a:avLst/>
              <a:gdLst/>
              <a:ahLst/>
              <a:cxnLst/>
              <a:rect l="l" t="t" r="r" b="b"/>
              <a:pathLst>
                <a:path w="698" h="3517" extrusionOk="0">
                  <a:moveTo>
                    <a:pt x="376" y="1"/>
                  </a:moveTo>
                  <a:cubicBezTo>
                    <a:pt x="169" y="1"/>
                    <a:pt x="1" y="168"/>
                    <a:pt x="1" y="378"/>
                  </a:cubicBezTo>
                  <a:lnTo>
                    <a:pt x="1" y="3516"/>
                  </a:lnTo>
                  <a:lnTo>
                    <a:pt x="322" y="3516"/>
                  </a:lnTo>
                  <a:lnTo>
                    <a:pt x="322" y="378"/>
                  </a:lnTo>
                  <a:cubicBezTo>
                    <a:pt x="322" y="170"/>
                    <a:pt x="491" y="1"/>
                    <a:pt x="69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78"/>
            <p:cNvSpPr/>
            <p:nvPr/>
          </p:nvSpPr>
          <p:spPr>
            <a:xfrm>
              <a:off x="7221057" y="1683946"/>
              <a:ext cx="19372" cy="19372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37" y="0"/>
                  </a:moveTo>
                  <a:cubicBezTo>
                    <a:pt x="150" y="0"/>
                    <a:pt x="1" y="152"/>
                    <a:pt x="1" y="336"/>
                  </a:cubicBezTo>
                  <a:cubicBezTo>
                    <a:pt x="1" y="523"/>
                    <a:pt x="152" y="672"/>
                    <a:pt x="337" y="672"/>
                  </a:cubicBezTo>
                  <a:cubicBezTo>
                    <a:pt x="521" y="672"/>
                    <a:pt x="672" y="523"/>
                    <a:pt x="672" y="336"/>
                  </a:cubicBezTo>
                  <a:cubicBezTo>
                    <a:pt x="672" y="150"/>
                    <a:pt x="521" y="0"/>
                    <a:pt x="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78"/>
            <p:cNvSpPr/>
            <p:nvPr/>
          </p:nvSpPr>
          <p:spPr>
            <a:xfrm>
              <a:off x="7006358" y="1496364"/>
              <a:ext cx="44386" cy="44444"/>
            </a:xfrm>
            <a:custGeom>
              <a:avLst/>
              <a:gdLst/>
              <a:ahLst/>
              <a:cxnLst/>
              <a:rect l="l" t="t" r="r" b="b"/>
              <a:pathLst>
                <a:path w="1542" h="1544" extrusionOk="0">
                  <a:moveTo>
                    <a:pt x="268" y="1"/>
                  </a:moveTo>
                  <a:cubicBezTo>
                    <a:pt x="120" y="1"/>
                    <a:pt x="1" y="122"/>
                    <a:pt x="1" y="267"/>
                  </a:cubicBezTo>
                  <a:lnTo>
                    <a:pt x="1" y="1277"/>
                  </a:lnTo>
                  <a:cubicBezTo>
                    <a:pt x="1" y="1423"/>
                    <a:pt x="120" y="1544"/>
                    <a:pt x="268" y="1544"/>
                  </a:cubicBezTo>
                  <a:lnTo>
                    <a:pt x="1275" y="1544"/>
                  </a:lnTo>
                  <a:cubicBezTo>
                    <a:pt x="1423" y="1544"/>
                    <a:pt x="1542" y="1423"/>
                    <a:pt x="1542" y="1277"/>
                  </a:cubicBezTo>
                  <a:lnTo>
                    <a:pt x="1542" y="267"/>
                  </a:lnTo>
                  <a:cubicBezTo>
                    <a:pt x="1542" y="122"/>
                    <a:pt x="1423" y="1"/>
                    <a:pt x="1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78"/>
            <p:cNvSpPr/>
            <p:nvPr/>
          </p:nvSpPr>
          <p:spPr>
            <a:xfrm>
              <a:off x="7072771" y="1496364"/>
              <a:ext cx="44386" cy="44444"/>
            </a:xfrm>
            <a:custGeom>
              <a:avLst/>
              <a:gdLst/>
              <a:ahLst/>
              <a:cxnLst/>
              <a:rect l="l" t="t" r="r" b="b"/>
              <a:pathLst>
                <a:path w="1542" h="1544" extrusionOk="0">
                  <a:moveTo>
                    <a:pt x="268" y="1"/>
                  </a:moveTo>
                  <a:cubicBezTo>
                    <a:pt x="120" y="1"/>
                    <a:pt x="1" y="122"/>
                    <a:pt x="1" y="267"/>
                  </a:cubicBezTo>
                  <a:lnTo>
                    <a:pt x="1" y="1277"/>
                  </a:lnTo>
                  <a:cubicBezTo>
                    <a:pt x="1" y="1423"/>
                    <a:pt x="120" y="1544"/>
                    <a:pt x="268" y="1544"/>
                  </a:cubicBezTo>
                  <a:lnTo>
                    <a:pt x="1275" y="1544"/>
                  </a:lnTo>
                  <a:cubicBezTo>
                    <a:pt x="1425" y="1544"/>
                    <a:pt x="1542" y="1423"/>
                    <a:pt x="1542" y="1277"/>
                  </a:cubicBezTo>
                  <a:lnTo>
                    <a:pt x="1542" y="267"/>
                  </a:lnTo>
                  <a:cubicBezTo>
                    <a:pt x="1542" y="122"/>
                    <a:pt x="1423" y="1"/>
                    <a:pt x="1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78"/>
            <p:cNvSpPr/>
            <p:nvPr/>
          </p:nvSpPr>
          <p:spPr>
            <a:xfrm>
              <a:off x="7139185" y="1496364"/>
              <a:ext cx="44444" cy="44444"/>
            </a:xfrm>
            <a:custGeom>
              <a:avLst/>
              <a:gdLst/>
              <a:ahLst/>
              <a:cxnLst/>
              <a:rect l="l" t="t" r="r" b="b"/>
              <a:pathLst>
                <a:path w="1544" h="1544" extrusionOk="0">
                  <a:moveTo>
                    <a:pt x="267" y="1"/>
                  </a:moveTo>
                  <a:cubicBezTo>
                    <a:pt x="122" y="1"/>
                    <a:pt x="1" y="122"/>
                    <a:pt x="1" y="267"/>
                  </a:cubicBezTo>
                  <a:lnTo>
                    <a:pt x="1" y="1277"/>
                  </a:lnTo>
                  <a:cubicBezTo>
                    <a:pt x="1" y="1423"/>
                    <a:pt x="122" y="1544"/>
                    <a:pt x="267" y="1544"/>
                  </a:cubicBezTo>
                  <a:lnTo>
                    <a:pt x="1277" y="1544"/>
                  </a:lnTo>
                  <a:cubicBezTo>
                    <a:pt x="1423" y="1544"/>
                    <a:pt x="1544" y="1423"/>
                    <a:pt x="1544" y="1277"/>
                  </a:cubicBezTo>
                  <a:lnTo>
                    <a:pt x="1544" y="267"/>
                  </a:lnTo>
                  <a:cubicBezTo>
                    <a:pt x="1544" y="122"/>
                    <a:pt x="1423" y="1"/>
                    <a:pt x="12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78"/>
            <p:cNvSpPr/>
            <p:nvPr/>
          </p:nvSpPr>
          <p:spPr>
            <a:xfrm>
              <a:off x="7006358" y="1565599"/>
              <a:ext cx="44386" cy="44386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268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1275"/>
                  </a:lnTo>
                  <a:cubicBezTo>
                    <a:pt x="1" y="1422"/>
                    <a:pt x="120" y="1541"/>
                    <a:pt x="268" y="1541"/>
                  </a:cubicBezTo>
                  <a:lnTo>
                    <a:pt x="1275" y="1541"/>
                  </a:lnTo>
                  <a:cubicBezTo>
                    <a:pt x="1423" y="1541"/>
                    <a:pt x="1542" y="1422"/>
                    <a:pt x="1542" y="1275"/>
                  </a:cubicBezTo>
                  <a:lnTo>
                    <a:pt x="1542" y="267"/>
                  </a:lnTo>
                  <a:cubicBezTo>
                    <a:pt x="1542" y="120"/>
                    <a:pt x="1423" y="1"/>
                    <a:pt x="1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78"/>
            <p:cNvSpPr/>
            <p:nvPr/>
          </p:nvSpPr>
          <p:spPr>
            <a:xfrm>
              <a:off x="7072771" y="1565599"/>
              <a:ext cx="44386" cy="44386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268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1275"/>
                  </a:lnTo>
                  <a:cubicBezTo>
                    <a:pt x="1" y="1422"/>
                    <a:pt x="120" y="1541"/>
                    <a:pt x="268" y="1541"/>
                  </a:cubicBezTo>
                  <a:lnTo>
                    <a:pt x="1275" y="1541"/>
                  </a:lnTo>
                  <a:cubicBezTo>
                    <a:pt x="1425" y="1541"/>
                    <a:pt x="1542" y="1422"/>
                    <a:pt x="1542" y="1275"/>
                  </a:cubicBezTo>
                  <a:lnTo>
                    <a:pt x="1542" y="267"/>
                  </a:lnTo>
                  <a:cubicBezTo>
                    <a:pt x="1542" y="120"/>
                    <a:pt x="1423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78"/>
            <p:cNvSpPr/>
            <p:nvPr/>
          </p:nvSpPr>
          <p:spPr>
            <a:xfrm>
              <a:off x="7139185" y="1565599"/>
              <a:ext cx="44444" cy="44386"/>
            </a:xfrm>
            <a:custGeom>
              <a:avLst/>
              <a:gdLst/>
              <a:ahLst/>
              <a:cxnLst/>
              <a:rect l="l" t="t" r="r" b="b"/>
              <a:pathLst>
                <a:path w="1544" h="1542" extrusionOk="0">
                  <a:moveTo>
                    <a:pt x="267" y="1"/>
                  </a:moveTo>
                  <a:cubicBezTo>
                    <a:pt x="122" y="1"/>
                    <a:pt x="1" y="120"/>
                    <a:pt x="1" y="267"/>
                  </a:cubicBezTo>
                  <a:lnTo>
                    <a:pt x="1" y="1275"/>
                  </a:lnTo>
                  <a:cubicBezTo>
                    <a:pt x="1" y="1422"/>
                    <a:pt x="122" y="1541"/>
                    <a:pt x="267" y="1541"/>
                  </a:cubicBezTo>
                  <a:lnTo>
                    <a:pt x="1277" y="1541"/>
                  </a:lnTo>
                  <a:cubicBezTo>
                    <a:pt x="1423" y="1541"/>
                    <a:pt x="1544" y="1422"/>
                    <a:pt x="1544" y="1275"/>
                  </a:cubicBezTo>
                  <a:lnTo>
                    <a:pt x="1544" y="267"/>
                  </a:lnTo>
                  <a:cubicBezTo>
                    <a:pt x="1544" y="120"/>
                    <a:pt x="1423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78"/>
            <p:cNvSpPr/>
            <p:nvPr/>
          </p:nvSpPr>
          <p:spPr>
            <a:xfrm>
              <a:off x="6964356" y="1422150"/>
              <a:ext cx="327573" cy="327487"/>
            </a:xfrm>
            <a:custGeom>
              <a:avLst/>
              <a:gdLst/>
              <a:ahLst/>
              <a:cxnLst/>
              <a:rect l="l" t="t" r="r" b="b"/>
              <a:pathLst>
                <a:path w="11380" h="11377" extrusionOk="0">
                  <a:moveTo>
                    <a:pt x="6442" y="1052"/>
                  </a:moveTo>
                  <a:cubicBezTo>
                    <a:pt x="6589" y="1052"/>
                    <a:pt x="6710" y="1173"/>
                    <a:pt x="6710" y="1322"/>
                  </a:cubicBezTo>
                  <a:lnTo>
                    <a:pt x="6710" y="1464"/>
                  </a:lnTo>
                  <a:lnTo>
                    <a:pt x="4675" y="1464"/>
                  </a:lnTo>
                  <a:lnTo>
                    <a:pt x="4675" y="1322"/>
                  </a:lnTo>
                  <a:cubicBezTo>
                    <a:pt x="4675" y="1173"/>
                    <a:pt x="4794" y="1052"/>
                    <a:pt x="4944" y="1052"/>
                  </a:cubicBezTo>
                  <a:close/>
                  <a:moveTo>
                    <a:pt x="11047" y="7641"/>
                  </a:moveTo>
                  <a:lnTo>
                    <a:pt x="11047" y="8206"/>
                  </a:lnTo>
                  <a:cubicBezTo>
                    <a:pt x="11047" y="8353"/>
                    <a:pt x="10930" y="8471"/>
                    <a:pt x="10782" y="8471"/>
                  </a:cubicBezTo>
                  <a:lnTo>
                    <a:pt x="10331" y="8471"/>
                  </a:lnTo>
                  <a:lnTo>
                    <a:pt x="10331" y="7641"/>
                  </a:lnTo>
                  <a:close/>
                  <a:moveTo>
                    <a:pt x="6438" y="8805"/>
                  </a:moveTo>
                  <a:lnTo>
                    <a:pt x="6438" y="9279"/>
                  </a:lnTo>
                  <a:cubicBezTo>
                    <a:pt x="6438" y="9526"/>
                    <a:pt x="6524" y="9770"/>
                    <a:pt x="6678" y="9964"/>
                  </a:cubicBezTo>
                  <a:lnTo>
                    <a:pt x="6811" y="10132"/>
                  </a:lnTo>
                  <a:lnTo>
                    <a:pt x="4577" y="10132"/>
                  </a:lnTo>
                  <a:lnTo>
                    <a:pt x="4709" y="9964"/>
                  </a:lnTo>
                  <a:cubicBezTo>
                    <a:pt x="4862" y="9770"/>
                    <a:pt x="4949" y="9526"/>
                    <a:pt x="4949" y="9279"/>
                  </a:cubicBezTo>
                  <a:lnTo>
                    <a:pt x="4949" y="8805"/>
                  </a:lnTo>
                  <a:close/>
                  <a:moveTo>
                    <a:pt x="8175" y="8805"/>
                  </a:moveTo>
                  <a:lnTo>
                    <a:pt x="8176" y="10132"/>
                  </a:lnTo>
                  <a:lnTo>
                    <a:pt x="7234" y="10132"/>
                  </a:lnTo>
                  <a:lnTo>
                    <a:pt x="6934" y="9757"/>
                  </a:lnTo>
                  <a:cubicBezTo>
                    <a:pt x="6827" y="9622"/>
                    <a:pt x="6767" y="9452"/>
                    <a:pt x="6767" y="9279"/>
                  </a:cubicBezTo>
                  <a:lnTo>
                    <a:pt x="6767" y="8805"/>
                  </a:lnTo>
                  <a:close/>
                  <a:moveTo>
                    <a:pt x="9789" y="6951"/>
                  </a:moveTo>
                  <a:cubicBezTo>
                    <a:pt x="9904" y="6951"/>
                    <a:pt x="9998" y="7045"/>
                    <a:pt x="9998" y="7161"/>
                  </a:cubicBezTo>
                  <a:lnTo>
                    <a:pt x="9998" y="10132"/>
                  </a:lnTo>
                  <a:lnTo>
                    <a:pt x="8509" y="10132"/>
                  </a:lnTo>
                  <a:lnTo>
                    <a:pt x="8509" y="7161"/>
                  </a:lnTo>
                  <a:cubicBezTo>
                    <a:pt x="8509" y="7045"/>
                    <a:pt x="8603" y="6951"/>
                    <a:pt x="8719" y="6951"/>
                  </a:cubicBezTo>
                  <a:close/>
                  <a:moveTo>
                    <a:pt x="6496" y="0"/>
                  </a:moveTo>
                  <a:cubicBezTo>
                    <a:pt x="6437" y="0"/>
                    <a:pt x="6380" y="32"/>
                    <a:pt x="6349" y="89"/>
                  </a:cubicBezTo>
                  <a:lnTo>
                    <a:pt x="6001" y="722"/>
                  </a:lnTo>
                  <a:lnTo>
                    <a:pt x="5379" y="722"/>
                  </a:lnTo>
                  <a:lnTo>
                    <a:pt x="5031" y="89"/>
                  </a:lnTo>
                  <a:cubicBezTo>
                    <a:pt x="5000" y="33"/>
                    <a:pt x="4941" y="1"/>
                    <a:pt x="4881" y="1"/>
                  </a:cubicBezTo>
                  <a:cubicBezTo>
                    <a:pt x="4855" y="1"/>
                    <a:pt x="4828" y="8"/>
                    <a:pt x="4803" y="21"/>
                  </a:cubicBezTo>
                  <a:cubicBezTo>
                    <a:pt x="4723" y="66"/>
                    <a:pt x="4693" y="169"/>
                    <a:pt x="4737" y="249"/>
                  </a:cubicBezTo>
                  <a:lnTo>
                    <a:pt x="4997" y="720"/>
                  </a:lnTo>
                  <a:lnTo>
                    <a:pt x="4938" y="720"/>
                  </a:lnTo>
                  <a:cubicBezTo>
                    <a:pt x="4608" y="720"/>
                    <a:pt x="4337" y="988"/>
                    <a:pt x="4337" y="1320"/>
                  </a:cubicBezTo>
                  <a:lnTo>
                    <a:pt x="4337" y="1463"/>
                  </a:lnTo>
                  <a:lnTo>
                    <a:pt x="598" y="1463"/>
                  </a:lnTo>
                  <a:cubicBezTo>
                    <a:pt x="269" y="1463"/>
                    <a:pt x="1" y="1733"/>
                    <a:pt x="1" y="2062"/>
                  </a:cubicBezTo>
                  <a:lnTo>
                    <a:pt x="1" y="7474"/>
                  </a:lnTo>
                  <a:lnTo>
                    <a:pt x="1" y="8206"/>
                  </a:lnTo>
                  <a:cubicBezTo>
                    <a:pt x="1" y="8535"/>
                    <a:pt x="269" y="8805"/>
                    <a:pt x="598" y="8805"/>
                  </a:cubicBezTo>
                  <a:lnTo>
                    <a:pt x="4609" y="8805"/>
                  </a:lnTo>
                  <a:lnTo>
                    <a:pt x="4609" y="9279"/>
                  </a:lnTo>
                  <a:cubicBezTo>
                    <a:pt x="4609" y="9453"/>
                    <a:pt x="4551" y="9622"/>
                    <a:pt x="4444" y="9757"/>
                  </a:cubicBezTo>
                  <a:lnTo>
                    <a:pt x="4144" y="10132"/>
                  </a:lnTo>
                  <a:lnTo>
                    <a:pt x="2226" y="10132"/>
                  </a:lnTo>
                  <a:cubicBezTo>
                    <a:pt x="2135" y="10132"/>
                    <a:pt x="2061" y="10209"/>
                    <a:pt x="2061" y="10299"/>
                  </a:cubicBezTo>
                  <a:cubicBezTo>
                    <a:pt x="2061" y="10390"/>
                    <a:pt x="2135" y="10467"/>
                    <a:pt x="2226" y="10467"/>
                  </a:cubicBezTo>
                  <a:lnTo>
                    <a:pt x="10921" y="10467"/>
                  </a:lnTo>
                  <a:cubicBezTo>
                    <a:pt x="10986" y="10467"/>
                    <a:pt x="11042" y="10522"/>
                    <a:pt x="11042" y="10587"/>
                  </a:cubicBezTo>
                  <a:lnTo>
                    <a:pt x="11042" y="10922"/>
                  </a:lnTo>
                  <a:cubicBezTo>
                    <a:pt x="11042" y="10987"/>
                    <a:pt x="10986" y="11044"/>
                    <a:pt x="10921" y="11044"/>
                  </a:cubicBezTo>
                  <a:lnTo>
                    <a:pt x="456" y="11044"/>
                  </a:lnTo>
                  <a:cubicBezTo>
                    <a:pt x="388" y="11044"/>
                    <a:pt x="333" y="10987"/>
                    <a:pt x="333" y="10922"/>
                  </a:cubicBezTo>
                  <a:lnTo>
                    <a:pt x="333" y="10587"/>
                  </a:lnTo>
                  <a:cubicBezTo>
                    <a:pt x="333" y="10522"/>
                    <a:pt x="388" y="10467"/>
                    <a:pt x="456" y="10467"/>
                  </a:cubicBezTo>
                  <a:lnTo>
                    <a:pt x="1556" y="10467"/>
                  </a:lnTo>
                  <a:cubicBezTo>
                    <a:pt x="1647" y="10467"/>
                    <a:pt x="1721" y="10390"/>
                    <a:pt x="1721" y="10299"/>
                  </a:cubicBezTo>
                  <a:cubicBezTo>
                    <a:pt x="1721" y="10209"/>
                    <a:pt x="1647" y="10132"/>
                    <a:pt x="1556" y="10132"/>
                  </a:cubicBezTo>
                  <a:lnTo>
                    <a:pt x="456" y="10132"/>
                  </a:lnTo>
                  <a:cubicBezTo>
                    <a:pt x="205" y="10132"/>
                    <a:pt x="1" y="10337"/>
                    <a:pt x="1" y="10587"/>
                  </a:cubicBezTo>
                  <a:lnTo>
                    <a:pt x="1" y="10922"/>
                  </a:lnTo>
                  <a:cubicBezTo>
                    <a:pt x="1" y="11172"/>
                    <a:pt x="205" y="11377"/>
                    <a:pt x="456" y="11377"/>
                  </a:cubicBezTo>
                  <a:lnTo>
                    <a:pt x="10921" y="11377"/>
                  </a:lnTo>
                  <a:cubicBezTo>
                    <a:pt x="11171" y="11377"/>
                    <a:pt x="11376" y="11172"/>
                    <a:pt x="11376" y="10922"/>
                  </a:cubicBezTo>
                  <a:lnTo>
                    <a:pt x="11376" y="10587"/>
                  </a:lnTo>
                  <a:cubicBezTo>
                    <a:pt x="11376" y="10337"/>
                    <a:pt x="11171" y="10132"/>
                    <a:pt x="10921" y="10132"/>
                  </a:cubicBezTo>
                  <a:lnTo>
                    <a:pt x="10327" y="10132"/>
                  </a:lnTo>
                  <a:lnTo>
                    <a:pt x="10327" y="8805"/>
                  </a:lnTo>
                  <a:lnTo>
                    <a:pt x="10777" y="8805"/>
                  </a:lnTo>
                  <a:cubicBezTo>
                    <a:pt x="11106" y="8805"/>
                    <a:pt x="11376" y="8535"/>
                    <a:pt x="11376" y="8206"/>
                  </a:cubicBezTo>
                  <a:lnTo>
                    <a:pt x="11376" y="7474"/>
                  </a:lnTo>
                  <a:lnTo>
                    <a:pt x="11376" y="3569"/>
                  </a:lnTo>
                  <a:cubicBezTo>
                    <a:pt x="11376" y="3478"/>
                    <a:pt x="11299" y="3403"/>
                    <a:pt x="11209" y="3403"/>
                  </a:cubicBezTo>
                  <a:cubicBezTo>
                    <a:pt x="11118" y="3403"/>
                    <a:pt x="11042" y="3478"/>
                    <a:pt x="11042" y="3569"/>
                  </a:cubicBezTo>
                  <a:lnTo>
                    <a:pt x="11042" y="7306"/>
                  </a:lnTo>
                  <a:lnTo>
                    <a:pt x="10327" y="7306"/>
                  </a:lnTo>
                  <a:lnTo>
                    <a:pt x="10327" y="7161"/>
                  </a:lnTo>
                  <a:cubicBezTo>
                    <a:pt x="10327" y="6862"/>
                    <a:pt x="10084" y="6619"/>
                    <a:pt x="9785" y="6619"/>
                  </a:cubicBezTo>
                  <a:lnTo>
                    <a:pt x="8713" y="6619"/>
                  </a:lnTo>
                  <a:cubicBezTo>
                    <a:pt x="8416" y="6619"/>
                    <a:pt x="8171" y="6860"/>
                    <a:pt x="8171" y="7161"/>
                  </a:cubicBezTo>
                  <a:lnTo>
                    <a:pt x="8171" y="7306"/>
                  </a:lnTo>
                  <a:lnTo>
                    <a:pt x="2331" y="7306"/>
                  </a:lnTo>
                  <a:cubicBezTo>
                    <a:pt x="2240" y="7306"/>
                    <a:pt x="2164" y="7383"/>
                    <a:pt x="2164" y="7474"/>
                  </a:cubicBezTo>
                  <a:cubicBezTo>
                    <a:pt x="2164" y="7564"/>
                    <a:pt x="2240" y="7641"/>
                    <a:pt x="2331" y="7641"/>
                  </a:cubicBezTo>
                  <a:lnTo>
                    <a:pt x="8171" y="7641"/>
                  </a:lnTo>
                  <a:lnTo>
                    <a:pt x="8171" y="8471"/>
                  </a:lnTo>
                  <a:lnTo>
                    <a:pt x="596" y="8471"/>
                  </a:lnTo>
                  <a:cubicBezTo>
                    <a:pt x="449" y="8471"/>
                    <a:pt x="331" y="8353"/>
                    <a:pt x="331" y="8206"/>
                  </a:cubicBezTo>
                  <a:lnTo>
                    <a:pt x="331" y="7641"/>
                  </a:lnTo>
                  <a:lnTo>
                    <a:pt x="1654" y="7641"/>
                  </a:lnTo>
                  <a:cubicBezTo>
                    <a:pt x="1744" y="7641"/>
                    <a:pt x="1819" y="7564"/>
                    <a:pt x="1819" y="7474"/>
                  </a:cubicBezTo>
                  <a:cubicBezTo>
                    <a:pt x="1819" y="7383"/>
                    <a:pt x="1744" y="7306"/>
                    <a:pt x="1654" y="7306"/>
                  </a:cubicBezTo>
                  <a:lnTo>
                    <a:pt x="331" y="7306"/>
                  </a:lnTo>
                  <a:lnTo>
                    <a:pt x="331" y="2062"/>
                  </a:lnTo>
                  <a:cubicBezTo>
                    <a:pt x="331" y="1914"/>
                    <a:pt x="449" y="1797"/>
                    <a:pt x="596" y="1797"/>
                  </a:cubicBezTo>
                  <a:lnTo>
                    <a:pt x="10775" y="1797"/>
                  </a:lnTo>
                  <a:cubicBezTo>
                    <a:pt x="10922" y="1797"/>
                    <a:pt x="11040" y="1914"/>
                    <a:pt x="11040" y="2062"/>
                  </a:cubicBezTo>
                  <a:lnTo>
                    <a:pt x="11040" y="2851"/>
                  </a:lnTo>
                  <a:cubicBezTo>
                    <a:pt x="11047" y="2941"/>
                    <a:pt x="11120" y="3016"/>
                    <a:pt x="11214" y="3016"/>
                  </a:cubicBezTo>
                  <a:cubicBezTo>
                    <a:pt x="11305" y="3016"/>
                    <a:pt x="11379" y="2941"/>
                    <a:pt x="11379" y="2851"/>
                  </a:cubicBezTo>
                  <a:lnTo>
                    <a:pt x="11379" y="2062"/>
                  </a:lnTo>
                  <a:cubicBezTo>
                    <a:pt x="11379" y="1733"/>
                    <a:pt x="11111" y="1463"/>
                    <a:pt x="10782" y="1463"/>
                  </a:cubicBezTo>
                  <a:lnTo>
                    <a:pt x="7043" y="1463"/>
                  </a:lnTo>
                  <a:lnTo>
                    <a:pt x="7043" y="1320"/>
                  </a:lnTo>
                  <a:cubicBezTo>
                    <a:pt x="7043" y="990"/>
                    <a:pt x="6774" y="720"/>
                    <a:pt x="6442" y="720"/>
                  </a:cubicBezTo>
                  <a:lnTo>
                    <a:pt x="6383" y="720"/>
                  </a:lnTo>
                  <a:lnTo>
                    <a:pt x="6643" y="249"/>
                  </a:lnTo>
                  <a:cubicBezTo>
                    <a:pt x="6687" y="169"/>
                    <a:pt x="6659" y="66"/>
                    <a:pt x="6577" y="21"/>
                  </a:cubicBezTo>
                  <a:cubicBezTo>
                    <a:pt x="6552" y="7"/>
                    <a:pt x="6524" y="0"/>
                    <a:pt x="6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78"/>
            <p:cNvSpPr/>
            <p:nvPr/>
          </p:nvSpPr>
          <p:spPr>
            <a:xfrm>
              <a:off x="7216307" y="1679225"/>
              <a:ext cx="28929" cy="2895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502" y="332"/>
                  </a:moveTo>
                  <a:cubicBezTo>
                    <a:pt x="596" y="332"/>
                    <a:pt x="670" y="408"/>
                    <a:pt x="670" y="500"/>
                  </a:cubicBezTo>
                  <a:cubicBezTo>
                    <a:pt x="670" y="595"/>
                    <a:pt x="596" y="669"/>
                    <a:pt x="502" y="669"/>
                  </a:cubicBezTo>
                  <a:cubicBezTo>
                    <a:pt x="409" y="669"/>
                    <a:pt x="333" y="595"/>
                    <a:pt x="333" y="500"/>
                  </a:cubicBezTo>
                  <a:cubicBezTo>
                    <a:pt x="333" y="408"/>
                    <a:pt x="409" y="332"/>
                    <a:pt x="502" y="332"/>
                  </a:cubicBezTo>
                  <a:close/>
                  <a:moveTo>
                    <a:pt x="502" y="1"/>
                  </a:moveTo>
                  <a:cubicBezTo>
                    <a:pt x="226" y="1"/>
                    <a:pt x="0" y="225"/>
                    <a:pt x="0" y="502"/>
                  </a:cubicBezTo>
                  <a:cubicBezTo>
                    <a:pt x="0" y="781"/>
                    <a:pt x="224" y="1005"/>
                    <a:pt x="502" y="1005"/>
                  </a:cubicBezTo>
                  <a:cubicBezTo>
                    <a:pt x="777" y="1005"/>
                    <a:pt x="1005" y="781"/>
                    <a:pt x="1005" y="502"/>
                  </a:cubicBezTo>
                  <a:cubicBezTo>
                    <a:pt x="1005" y="225"/>
                    <a:pt x="779" y="1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78"/>
            <p:cNvSpPr/>
            <p:nvPr/>
          </p:nvSpPr>
          <p:spPr>
            <a:xfrm>
              <a:off x="7215185" y="1632473"/>
              <a:ext cx="12665" cy="9643"/>
            </a:xfrm>
            <a:custGeom>
              <a:avLst/>
              <a:gdLst/>
              <a:ahLst/>
              <a:cxnLst/>
              <a:rect l="l" t="t" r="r" b="b"/>
              <a:pathLst>
                <a:path w="440" h="335" extrusionOk="0">
                  <a:moveTo>
                    <a:pt x="167" y="0"/>
                  </a:moveTo>
                  <a:cubicBezTo>
                    <a:pt x="77" y="0"/>
                    <a:pt x="0" y="77"/>
                    <a:pt x="0" y="168"/>
                  </a:cubicBezTo>
                  <a:cubicBezTo>
                    <a:pt x="0" y="258"/>
                    <a:pt x="75" y="335"/>
                    <a:pt x="167" y="335"/>
                  </a:cubicBezTo>
                  <a:lnTo>
                    <a:pt x="272" y="335"/>
                  </a:lnTo>
                  <a:cubicBezTo>
                    <a:pt x="363" y="335"/>
                    <a:pt x="439" y="258"/>
                    <a:pt x="439" y="168"/>
                  </a:cubicBezTo>
                  <a:cubicBezTo>
                    <a:pt x="439" y="77"/>
                    <a:pt x="363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78"/>
            <p:cNvSpPr/>
            <p:nvPr/>
          </p:nvSpPr>
          <p:spPr>
            <a:xfrm>
              <a:off x="7233695" y="1632473"/>
              <a:ext cx="12608" cy="9643"/>
            </a:xfrm>
            <a:custGeom>
              <a:avLst/>
              <a:gdLst/>
              <a:ahLst/>
              <a:cxnLst/>
              <a:rect l="l" t="t" r="r" b="b"/>
              <a:pathLst>
                <a:path w="438" h="335" extrusionOk="0">
                  <a:moveTo>
                    <a:pt x="166" y="0"/>
                  </a:moveTo>
                  <a:cubicBezTo>
                    <a:pt x="75" y="0"/>
                    <a:pt x="1" y="77"/>
                    <a:pt x="1" y="168"/>
                  </a:cubicBezTo>
                  <a:cubicBezTo>
                    <a:pt x="1" y="258"/>
                    <a:pt x="75" y="335"/>
                    <a:pt x="166" y="335"/>
                  </a:cubicBezTo>
                  <a:lnTo>
                    <a:pt x="271" y="335"/>
                  </a:lnTo>
                  <a:cubicBezTo>
                    <a:pt x="361" y="335"/>
                    <a:pt x="438" y="258"/>
                    <a:pt x="438" y="168"/>
                  </a:cubicBezTo>
                  <a:cubicBezTo>
                    <a:pt x="438" y="73"/>
                    <a:pt x="365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78"/>
            <p:cNvSpPr/>
            <p:nvPr/>
          </p:nvSpPr>
          <p:spPr>
            <a:xfrm>
              <a:off x="7215185" y="1647069"/>
              <a:ext cx="12665" cy="9643"/>
            </a:xfrm>
            <a:custGeom>
              <a:avLst/>
              <a:gdLst/>
              <a:ahLst/>
              <a:cxnLst/>
              <a:rect l="l" t="t" r="r" b="b"/>
              <a:pathLst>
                <a:path w="440" h="335" extrusionOk="0">
                  <a:moveTo>
                    <a:pt x="167" y="0"/>
                  </a:moveTo>
                  <a:cubicBezTo>
                    <a:pt x="77" y="0"/>
                    <a:pt x="0" y="76"/>
                    <a:pt x="0" y="167"/>
                  </a:cubicBezTo>
                  <a:cubicBezTo>
                    <a:pt x="0" y="258"/>
                    <a:pt x="75" y="334"/>
                    <a:pt x="167" y="334"/>
                  </a:cubicBezTo>
                  <a:lnTo>
                    <a:pt x="272" y="334"/>
                  </a:lnTo>
                  <a:cubicBezTo>
                    <a:pt x="363" y="334"/>
                    <a:pt x="439" y="258"/>
                    <a:pt x="439" y="167"/>
                  </a:cubicBezTo>
                  <a:cubicBezTo>
                    <a:pt x="439" y="76"/>
                    <a:pt x="363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78"/>
            <p:cNvSpPr/>
            <p:nvPr/>
          </p:nvSpPr>
          <p:spPr>
            <a:xfrm>
              <a:off x="7233695" y="1647069"/>
              <a:ext cx="12608" cy="9643"/>
            </a:xfrm>
            <a:custGeom>
              <a:avLst/>
              <a:gdLst/>
              <a:ahLst/>
              <a:cxnLst/>
              <a:rect l="l" t="t" r="r" b="b"/>
              <a:pathLst>
                <a:path w="438" h="335" extrusionOk="0">
                  <a:moveTo>
                    <a:pt x="166" y="0"/>
                  </a:moveTo>
                  <a:cubicBezTo>
                    <a:pt x="75" y="0"/>
                    <a:pt x="1" y="76"/>
                    <a:pt x="1" y="167"/>
                  </a:cubicBezTo>
                  <a:cubicBezTo>
                    <a:pt x="1" y="258"/>
                    <a:pt x="75" y="334"/>
                    <a:pt x="166" y="334"/>
                  </a:cubicBezTo>
                  <a:lnTo>
                    <a:pt x="271" y="334"/>
                  </a:lnTo>
                  <a:cubicBezTo>
                    <a:pt x="361" y="334"/>
                    <a:pt x="438" y="258"/>
                    <a:pt x="438" y="167"/>
                  </a:cubicBezTo>
                  <a:cubicBezTo>
                    <a:pt x="438" y="76"/>
                    <a:pt x="365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78"/>
            <p:cNvSpPr/>
            <p:nvPr/>
          </p:nvSpPr>
          <p:spPr>
            <a:xfrm>
              <a:off x="7215185" y="1661635"/>
              <a:ext cx="12665" cy="9643"/>
            </a:xfrm>
            <a:custGeom>
              <a:avLst/>
              <a:gdLst/>
              <a:ahLst/>
              <a:cxnLst/>
              <a:rect l="l" t="t" r="r" b="b"/>
              <a:pathLst>
                <a:path w="440" h="335" extrusionOk="0">
                  <a:moveTo>
                    <a:pt x="167" y="1"/>
                  </a:moveTo>
                  <a:cubicBezTo>
                    <a:pt x="77" y="1"/>
                    <a:pt x="0" y="77"/>
                    <a:pt x="0" y="168"/>
                  </a:cubicBezTo>
                  <a:cubicBezTo>
                    <a:pt x="0" y="258"/>
                    <a:pt x="75" y="335"/>
                    <a:pt x="167" y="335"/>
                  </a:cubicBezTo>
                  <a:lnTo>
                    <a:pt x="272" y="335"/>
                  </a:lnTo>
                  <a:cubicBezTo>
                    <a:pt x="363" y="335"/>
                    <a:pt x="439" y="258"/>
                    <a:pt x="439" y="168"/>
                  </a:cubicBezTo>
                  <a:cubicBezTo>
                    <a:pt x="439" y="77"/>
                    <a:pt x="363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78"/>
            <p:cNvSpPr/>
            <p:nvPr/>
          </p:nvSpPr>
          <p:spPr>
            <a:xfrm>
              <a:off x="7233695" y="1661635"/>
              <a:ext cx="12608" cy="9643"/>
            </a:xfrm>
            <a:custGeom>
              <a:avLst/>
              <a:gdLst/>
              <a:ahLst/>
              <a:cxnLst/>
              <a:rect l="l" t="t" r="r" b="b"/>
              <a:pathLst>
                <a:path w="438" h="335" extrusionOk="0">
                  <a:moveTo>
                    <a:pt x="166" y="1"/>
                  </a:moveTo>
                  <a:cubicBezTo>
                    <a:pt x="75" y="1"/>
                    <a:pt x="1" y="77"/>
                    <a:pt x="1" y="168"/>
                  </a:cubicBezTo>
                  <a:cubicBezTo>
                    <a:pt x="1" y="258"/>
                    <a:pt x="75" y="335"/>
                    <a:pt x="166" y="335"/>
                  </a:cubicBezTo>
                  <a:lnTo>
                    <a:pt x="271" y="335"/>
                  </a:lnTo>
                  <a:cubicBezTo>
                    <a:pt x="361" y="335"/>
                    <a:pt x="438" y="258"/>
                    <a:pt x="438" y="168"/>
                  </a:cubicBezTo>
                  <a:cubicBezTo>
                    <a:pt x="438" y="77"/>
                    <a:pt x="365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78"/>
            <p:cNvSpPr/>
            <p:nvPr/>
          </p:nvSpPr>
          <p:spPr>
            <a:xfrm>
              <a:off x="7001550" y="1491557"/>
              <a:ext cx="54001" cy="54001"/>
            </a:xfrm>
            <a:custGeom>
              <a:avLst/>
              <a:gdLst/>
              <a:ahLst/>
              <a:cxnLst/>
              <a:rect l="l" t="t" r="r" b="b"/>
              <a:pathLst>
                <a:path w="1876" h="1876" extrusionOk="0">
                  <a:moveTo>
                    <a:pt x="1442" y="335"/>
                  </a:moveTo>
                  <a:cubicBezTo>
                    <a:pt x="1499" y="335"/>
                    <a:pt x="1544" y="379"/>
                    <a:pt x="1544" y="434"/>
                  </a:cubicBezTo>
                  <a:lnTo>
                    <a:pt x="1544" y="1444"/>
                  </a:lnTo>
                  <a:cubicBezTo>
                    <a:pt x="1544" y="1499"/>
                    <a:pt x="1499" y="1543"/>
                    <a:pt x="1442" y="1543"/>
                  </a:cubicBezTo>
                  <a:lnTo>
                    <a:pt x="435" y="1543"/>
                  </a:lnTo>
                  <a:cubicBezTo>
                    <a:pt x="379" y="1543"/>
                    <a:pt x="335" y="1499"/>
                    <a:pt x="335" y="1444"/>
                  </a:cubicBezTo>
                  <a:lnTo>
                    <a:pt x="335" y="434"/>
                  </a:lnTo>
                  <a:cubicBezTo>
                    <a:pt x="335" y="379"/>
                    <a:pt x="379" y="335"/>
                    <a:pt x="435" y="335"/>
                  </a:cubicBezTo>
                  <a:close/>
                  <a:moveTo>
                    <a:pt x="435" y="1"/>
                  </a:moveTo>
                  <a:cubicBezTo>
                    <a:pt x="195" y="1"/>
                    <a:pt x="1" y="194"/>
                    <a:pt x="1" y="434"/>
                  </a:cubicBezTo>
                  <a:lnTo>
                    <a:pt x="1" y="1444"/>
                  </a:lnTo>
                  <a:cubicBezTo>
                    <a:pt x="1" y="1684"/>
                    <a:pt x="195" y="1876"/>
                    <a:pt x="435" y="1876"/>
                  </a:cubicBezTo>
                  <a:lnTo>
                    <a:pt x="1442" y="1876"/>
                  </a:lnTo>
                  <a:cubicBezTo>
                    <a:pt x="1682" y="1876"/>
                    <a:pt x="1876" y="1684"/>
                    <a:pt x="1876" y="1444"/>
                  </a:cubicBezTo>
                  <a:lnTo>
                    <a:pt x="1876" y="434"/>
                  </a:lnTo>
                  <a:cubicBezTo>
                    <a:pt x="1876" y="194"/>
                    <a:pt x="1682" y="1"/>
                    <a:pt x="1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78"/>
            <p:cNvSpPr/>
            <p:nvPr/>
          </p:nvSpPr>
          <p:spPr>
            <a:xfrm>
              <a:off x="7067964" y="1491557"/>
              <a:ext cx="54001" cy="54001"/>
            </a:xfrm>
            <a:custGeom>
              <a:avLst/>
              <a:gdLst/>
              <a:ahLst/>
              <a:cxnLst/>
              <a:rect l="l" t="t" r="r" b="b"/>
              <a:pathLst>
                <a:path w="1876" h="1876" extrusionOk="0">
                  <a:moveTo>
                    <a:pt x="1442" y="335"/>
                  </a:moveTo>
                  <a:cubicBezTo>
                    <a:pt x="1497" y="335"/>
                    <a:pt x="1542" y="379"/>
                    <a:pt x="1542" y="434"/>
                  </a:cubicBezTo>
                  <a:lnTo>
                    <a:pt x="1542" y="1444"/>
                  </a:lnTo>
                  <a:cubicBezTo>
                    <a:pt x="1542" y="1499"/>
                    <a:pt x="1497" y="1543"/>
                    <a:pt x="1442" y="1543"/>
                  </a:cubicBezTo>
                  <a:lnTo>
                    <a:pt x="435" y="1543"/>
                  </a:lnTo>
                  <a:cubicBezTo>
                    <a:pt x="378" y="1543"/>
                    <a:pt x="333" y="1499"/>
                    <a:pt x="333" y="1444"/>
                  </a:cubicBezTo>
                  <a:lnTo>
                    <a:pt x="333" y="434"/>
                  </a:lnTo>
                  <a:cubicBezTo>
                    <a:pt x="333" y="379"/>
                    <a:pt x="378" y="335"/>
                    <a:pt x="435" y="335"/>
                  </a:cubicBezTo>
                  <a:close/>
                  <a:moveTo>
                    <a:pt x="435" y="1"/>
                  </a:moveTo>
                  <a:cubicBezTo>
                    <a:pt x="195" y="1"/>
                    <a:pt x="1" y="194"/>
                    <a:pt x="1" y="434"/>
                  </a:cubicBezTo>
                  <a:lnTo>
                    <a:pt x="1" y="1444"/>
                  </a:lnTo>
                  <a:cubicBezTo>
                    <a:pt x="1" y="1684"/>
                    <a:pt x="195" y="1876"/>
                    <a:pt x="435" y="1876"/>
                  </a:cubicBezTo>
                  <a:lnTo>
                    <a:pt x="1442" y="1876"/>
                  </a:lnTo>
                  <a:cubicBezTo>
                    <a:pt x="1682" y="1876"/>
                    <a:pt x="1876" y="1684"/>
                    <a:pt x="1876" y="1444"/>
                  </a:cubicBezTo>
                  <a:lnTo>
                    <a:pt x="1876" y="434"/>
                  </a:lnTo>
                  <a:cubicBezTo>
                    <a:pt x="1876" y="194"/>
                    <a:pt x="1682" y="1"/>
                    <a:pt x="1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78"/>
            <p:cNvSpPr/>
            <p:nvPr/>
          </p:nvSpPr>
          <p:spPr>
            <a:xfrm>
              <a:off x="7134435" y="1491557"/>
              <a:ext cx="54001" cy="54001"/>
            </a:xfrm>
            <a:custGeom>
              <a:avLst/>
              <a:gdLst/>
              <a:ahLst/>
              <a:cxnLst/>
              <a:rect l="l" t="t" r="r" b="b"/>
              <a:pathLst>
                <a:path w="1876" h="1876" extrusionOk="0">
                  <a:moveTo>
                    <a:pt x="1442" y="335"/>
                  </a:moveTo>
                  <a:cubicBezTo>
                    <a:pt x="1497" y="335"/>
                    <a:pt x="1542" y="379"/>
                    <a:pt x="1542" y="434"/>
                  </a:cubicBezTo>
                  <a:lnTo>
                    <a:pt x="1542" y="1444"/>
                  </a:lnTo>
                  <a:cubicBezTo>
                    <a:pt x="1542" y="1499"/>
                    <a:pt x="1497" y="1543"/>
                    <a:pt x="1442" y="1543"/>
                  </a:cubicBezTo>
                  <a:lnTo>
                    <a:pt x="432" y="1543"/>
                  </a:lnTo>
                  <a:cubicBezTo>
                    <a:pt x="377" y="1543"/>
                    <a:pt x="333" y="1499"/>
                    <a:pt x="333" y="1444"/>
                  </a:cubicBezTo>
                  <a:lnTo>
                    <a:pt x="333" y="434"/>
                  </a:lnTo>
                  <a:cubicBezTo>
                    <a:pt x="333" y="379"/>
                    <a:pt x="377" y="335"/>
                    <a:pt x="432" y="335"/>
                  </a:cubicBezTo>
                  <a:close/>
                  <a:moveTo>
                    <a:pt x="432" y="1"/>
                  </a:moveTo>
                  <a:cubicBezTo>
                    <a:pt x="193" y="1"/>
                    <a:pt x="1" y="194"/>
                    <a:pt x="1" y="434"/>
                  </a:cubicBezTo>
                  <a:lnTo>
                    <a:pt x="1" y="1444"/>
                  </a:lnTo>
                  <a:cubicBezTo>
                    <a:pt x="1" y="1684"/>
                    <a:pt x="193" y="1876"/>
                    <a:pt x="432" y="1876"/>
                  </a:cubicBezTo>
                  <a:lnTo>
                    <a:pt x="1442" y="1876"/>
                  </a:lnTo>
                  <a:cubicBezTo>
                    <a:pt x="1682" y="1876"/>
                    <a:pt x="1876" y="1684"/>
                    <a:pt x="1876" y="1444"/>
                  </a:cubicBezTo>
                  <a:lnTo>
                    <a:pt x="1876" y="434"/>
                  </a:lnTo>
                  <a:cubicBezTo>
                    <a:pt x="1876" y="194"/>
                    <a:pt x="1682" y="1"/>
                    <a:pt x="1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78"/>
            <p:cNvSpPr/>
            <p:nvPr/>
          </p:nvSpPr>
          <p:spPr>
            <a:xfrm>
              <a:off x="7001550" y="1560792"/>
              <a:ext cx="54001" cy="54001"/>
            </a:xfrm>
            <a:custGeom>
              <a:avLst/>
              <a:gdLst/>
              <a:ahLst/>
              <a:cxnLst/>
              <a:rect l="l" t="t" r="r" b="b"/>
              <a:pathLst>
                <a:path w="1876" h="1876" extrusionOk="0">
                  <a:moveTo>
                    <a:pt x="1442" y="333"/>
                  </a:moveTo>
                  <a:cubicBezTo>
                    <a:pt x="1499" y="333"/>
                    <a:pt x="1544" y="377"/>
                    <a:pt x="1544" y="434"/>
                  </a:cubicBezTo>
                  <a:lnTo>
                    <a:pt x="1544" y="1442"/>
                  </a:lnTo>
                  <a:cubicBezTo>
                    <a:pt x="1544" y="1497"/>
                    <a:pt x="1499" y="1541"/>
                    <a:pt x="1442" y="1541"/>
                  </a:cubicBezTo>
                  <a:lnTo>
                    <a:pt x="435" y="1541"/>
                  </a:lnTo>
                  <a:cubicBezTo>
                    <a:pt x="379" y="1541"/>
                    <a:pt x="335" y="1497"/>
                    <a:pt x="335" y="1442"/>
                  </a:cubicBezTo>
                  <a:lnTo>
                    <a:pt x="335" y="434"/>
                  </a:lnTo>
                  <a:cubicBezTo>
                    <a:pt x="335" y="377"/>
                    <a:pt x="379" y="333"/>
                    <a:pt x="435" y="333"/>
                  </a:cubicBezTo>
                  <a:close/>
                  <a:moveTo>
                    <a:pt x="435" y="0"/>
                  </a:moveTo>
                  <a:cubicBezTo>
                    <a:pt x="195" y="0"/>
                    <a:pt x="1" y="194"/>
                    <a:pt x="1" y="434"/>
                  </a:cubicBezTo>
                  <a:lnTo>
                    <a:pt x="1" y="1442"/>
                  </a:lnTo>
                  <a:cubicBezTo>
                    <a:pt x="1" y="1682"/>
                    <a:pt x="195" y="1876"/>
                    <a:pt x="435" y="1876"/>
                  </a:cubicBezTo>
                  <a:lnTo>
                    <a:pt x="1442" y="1876"/>
                  </a:lnTo>
                  <a:cubicBezTo>
                    <a:pt x="1682" y="1876"/>
                    <a:pt x="1876" y="1682"/>
                    <a:pt x="1876" y="1442"/>
                  </a:cubicBezTo>
                  <a:lnTo>
                    <a:pt x="1876" y="434"/>
                  </a:lnTo>
                  <a:cubicBezTo>
                    <a:pt x="1876" y="196"/>
                    <a:pt x="1680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78"/>
            <p:cNvSpPr/>
            <p:nvPr/>
          </p:nvSpPr>
          <p:spPr>
            <a:xfrm>
              <a:off x="7067964" y="1560792"/>
              <a:ext cx="54001" cy="54001"/>
            </a:xfrm>
            <a:custGeom>
              <a:avLst/>
              <a:gdLst/>
              <a:ahLst/>
              <a:cxnLst/>
              <a:rect l="l" t="t" r="r" b="b"/>
              <a:pathLst>
                <a:path w="1876" h="1876" extrusionOk="0">
                  <a:moveTo>
                    <a:pt x="1442" y="333"/>
                  </a:moveTo>
                  <a:cubicBezTo>
                    <a:pt x="1497" y="333"/>
                    <a:pt x="1542" y="377"/>
                    <a:pt x="1542" y="434"/>
                  </a:cubicBezTo>
                  <a:lnTo>
                    <a:pt x="1542" y="1442"/>
                  </a:lnTo>
                  <a:cubicBezTo>
                    <a:pt x="1542" y="1497"/>
                    <a:pt x="1497" y="1541"/>
                    <a:pt x="1442" y="1541"/>
                  </a:cubicBezTo>
                  <a:lnTo>
                    <a:pt x="435" y="1541"/>
                  </a:lnTo>
                  <a:cubicBezTo>
                    <a:pt x="378" y="1541"/>
                    <a:pt x="333" y="1497"/>
                    <a:pt x="333" y="1442"/>
                  </a:cubicBezTo>
                  <a:lnTo>
                    <a:pt x="333" y="434"/>
                  </a:lnTo>
                  <a:cubicBezTo>
                    <a:pt x="333" y="377"/>
                    <a:pt x="378" y="333"/>
                    <a:pt x="435" y="333"/>
                  </a:cubicBezTo>
                  <a:close/>
                  <a:moveTo>
                    <a:pt x="435" y="0"/>
                  </a:moveTo>
                  <a:cubicBezTo>
                    <a:pt x="195" y="0"/>
                    <a:pt x="1" y="194"/>
                    <a:pt x="1" y="434"/>
                  </a:cubicBezTo>
                  <a:lnTo>
                    <a:pt x="1" y="1442"/>
                  </a:lnTo>
                  <a:cubicBezTo>
                    <a:pt x="1" y="1682"/>
                    <a:pt x="195" y="1876"/>
                    <a:pt x="435" y="1876"/>
                  </a:cubicBezTo>
                  <a:lnTo>
                    <a:pt x="1442" y="1876"/>
                  </a:lnTo>
                  <a:cubicBezTo>
                    <a:pt x="1682" y="1876"/>
                    <a:pt x="1876" y="1682"/>
                    <a:pt x="1876" y="1442"/>
                  </a:cubicBezTo>
                  <a:lnTo>
                    <a:pt x="1876" y="434"/>
                  </a:lnTo>
                  <a:cubicBezTo>
                    <a:pt x="1876" y="196"/>
                    <a:pt x="1682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78"/>
            <p:cNvSpPr/>
            <p:nvPr/>
          </p:nvSpPr>
          <p:spPr>
            <a:xfrm>
              <a:off x="7134435" y="1560792"/>
              <a:ext cx="54001" cy="54001"/>
            </a:xfrm>
            <a:custGeom>
              <a:avLst/>
              <a:gdLst/>
              <a:ahLst/>
              <a:cxnLst/>
              <a:rect l="l" t="t" r="r" b="b"/>
              <a:pathLst>
                <a:path w="1876" h="1876" extrusionOk="0">
                  <a:moveTo>
                    <a:pt x="1442" y="333"/>
                  </a:moveTo>
                  <a:cubicBezTo>
                    <a:pt x="1497" y="333"/>
                    <a:pt x="1542" y="377"/>
                    <a:pt x="1542" y="434"/>
                  </a:cubicBezTo>
                  <a:lnTo>
                    <a:pt x="1542" y="1442"/>
                  </a:lnTo>
                  <a:cubicBezTo>
                    <a:pt x="1542" y="1497"/>
                    <a:pt x="1497" y="1541"/>
                    <a:pt x="1442" y="1541"/>
                  </a:cubicBezTo>
                  <a:lnTo>
                    <a:pt x="432" y="1541"/>
                  </a:lnTo>
                  <a:cubicBezTo>
                    <a:pt x="377" y="1541"/>
                    <a:pt x="333" y="1497"/>
                    <a:pt x="333" y="1442"/>
                  </a:cubicBezTo>
                  <a:lnTo>
                    <a:pt x="333" y="434"/>
                  </a:lnTo>
                  <a:cubicBezTo>
                    <a:pt x="333" y="377"/>
                    <a:pt x="377" y="333"/>
                    <a:pt x="432" y="333"/>
                  </a:cubicBezTo>
                  <a:close/>
                  <a:moveTo>
                    <a:pt x="432" y="0"/>
                  </a:moveTo>
                  <a:cubicBezTo>
                    <a:pt x="193" y="0"/>
                    <a:pt x="1" y="194"/>
                    <a:pt x="1" y="434"/>
                  </a:cubicBezTo>
                  <a:lnTo>
                    <a:pt x="1" y="1442"/>
                  </a:lnTo>
                  <a:cubicBezTo>
                    <a:pt x="1" y="1682"/>
                    <a:pt x="193" y="1876"/>
                    <a:pt x="432" y="1876"/>
                  </a:cubicBezTo>
                  <a:lnTo>
                    <a:pt x="1442" y="1876"/>
                  </a:lnTo>
                  <a:cubicBezTo>
                    <a:pt x="1682" y="1876"/>
                    <a:pt x="1876" y="1682"/>
                    <a:pt x="1876" y="1442"/>
                  </a:cubicBezTo>
                  <a:lnTo>
                    <a:pt x="1876" y="434"/>
                  </a:lnTo>
                  <a:cubicBezTo>
                    <a:pt x="1876" y="196"/>
                    <a:pt x="1680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78"/>
            <p:cNvSpPr/>
            <p:nvPr/>
          </p:nvSpPr>
          <p:spPr>
            <a:xfrm>
              <a:off x="7202835" y="1566376"/>
              <a:ext cx="55814" cy="18941"/>
            </a:xfrm>
            <a:custGeom>
              <a:avLst/>
              <a:gdLst/>
              <a:ahLst/>
              <a:cxnLst/>
              <a:rect l="l" t="t" r="r" b="b"/>
              <a:pathLst>
                <a:path w="1939" h="658" extrusionOk="0">
                  <a:moveTo>
                    <a:pt x="970" y="0"/>
                  </a:moveTo>
                  <a:cubicBezTo>
                    <a:pt x="628" y="0"/>
                    <a:pt x="308" y="133"/>
                    <a:pt x="65" y="373"/>
                  </a:cubicBezTo>
                  <a:cubicBezTo>
                    <a:pt x="1" y="437"/>
                    <a:pt x="1" y="544"/>
                    <a:pt x="65" y="608"/>
                  </a:cubicBezTo>
                  <a:cubicBezTo>
                    <a:pt x="97" y="640"/>
                    <a:pt x="140" y="656"/>
                    <a:pt x="183" y="656"/>
                  </a:cubicBezTo>
                  <a:cubicBezTo>
                    <a:pt x="226" y="656"/>
                    <a:pt x="269" y="640"/>
                    <a:pt x="301" y="608"/>
                  </a:cubicBezTo>
                  <a:cubicBezTo>
                    <a:pt x="479" y="430"/>
                    <a:pt x="717" y="333"/>
                    <a:pt x="970" y="333"/>
                  </a:cubicBezTo>
                  <a:cubicBezTo>
                    <a:pt x="1222" y="333"/>
                    <a:pt x="1458" y="430"/>
                    <a:pt x="1638" y="608"/>
                  </a:cubicBezTo>
                  <a:cubicBezTo>
                    <a:pt x="1670" y="642"/>
                    <a:pt x="1712" y="658"/>
                    <a:pt x="1757" y="658"/>
                  </a:cubicBezTo>
                  <a:cubicBezTo>
                    <a:pt x="1798" y="658"/>
                    <a:pt x="1840" y="642"/>
                    <a:pt x="1874" y="608"/>
                  </a:cubicBezTo>
                  <a:cubicBezTo>
                    <a:pt x="1938" y="544"/>
                    <a:pt x="1938" y="437"/>
                    <a:pt x="1874" y="373"/>
                  </a:cubicBezTo>
                  <a:cubicBezTo>
                    <a:pt x="1632" y="130"/>
                    <a:pt x="1313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78"/>
            <p:cNvSpPr/>
            <p:nvPr/>
          </p:nvSpPr>
          <p:spPr>
            <a:xfrm>
              <a:off x="7214926" y="1583419"/>
              <a:ext cx="31635" cy="13990"/>
            </a:xfrm>
            <a:custGeom>
              <a:avLst/>
              <a:gdLst/>
              <a:ahLst/>
              <a:cxnLst/>
              <a:rect l="l" t="t" r="r" b="b"/>
              <a:pathLst>
                <a:path w="1099" h="486" extrusionOk="0">
                  <a:moveTo>
                    <a:pt x="543" y="0"/>
                  </a:moveTo>
                  <a:cubicBezTo>
                    <a:pt x="364" y="0"/>
                    <a:pt x="193" y="71"/>
                    <a:pt x="66" y="201"/>
                  </a:cubicBezTo>
                  <a:cubicBezTo>
                    <a:pt x="0" y="265"/>
                    <a:pt x="0" y="371"/>
                    <a:pt x="66" y="435"/>
                  </a:cubicBezTo>
                  <a:cubicBezTo>
                    <a:pt x="98" y="468"/>
                    <a:pt x="141" y="485"/>
                    <a:pt x="183" y="485"/>
                  </a:cubicBezTo>
                  <a:cubicBezTo>
                    <a:pt x="226" y="485"/>
                    <a:pt x="269" y="468"/>
                    <a:pt x="301" y="435"/>
                  </a:cubicBezTo>
                  <a:cubicBezTo>
                    <a:pt x="368" y="370"/>
                    <a:pt x="457" y="334"/>
                    <a:pt x="550" y="334"/>
                  </a:cubicBezTo>
                  <a:cubicBezTo>
                    <a:pt x="644" y="334"/>
                    <a:pt x="733" y="371"/>
                    <a:pt x="798" y="435"/>
                  </a:cubicBezTo>
                  <a:cubicBezTo>
                    <a:pt x="832" y="469"/>
                    <a:pt x="875" y="485"/>
                    <a:pt x="916" y="485"/>
                  </a:cubicBezTo>
                  <a:cubicBezTo>
                    <a:pt x="958" y="485"/>
                    <a:pt x="1001" y="469"/>
                    <a:pt x="1035" y="435"/>
                  </a:cubicBezTo>
                  <a:cubicBezTo>
                    <a:pt x="1099" y="371"/>
                    <a:pt x="1099" y="265"/>
                    <a:pt x="1035" y="201"/>
                  </a:cubicBezTo>
                  <a:cubicBezTo>
                    <a:pt x="905" y="71"/>
                    <a:pt x="733" y="0"/>
                    <a:pt x="550" y="0"/>
                  </a:cubicBezTo>
                  <a:cubicBezTo>
                    <a:pt x="547" y="0"/>
                    <a:pt x="545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9" name="Google Shape;6279;p78"/>
          <p:cNvGrpSpPr/>
          <p:nvPr/>
        </p:nvGrpSpPr>
        <p:grpSpPr>
          <a:xfrm>
            <a:off x="6232685" y="1498378"/>
            <a:ext cx="329732" cy="327458"/>
            <a:chOff x="6232685" y="1422178"/>
            <a:chExt cx="329732" cy="327458"/>
          </a:xfrm>
        </p:grpSpPr>
        <p:sp>
          <p:nvSpPr>
            <p:cNvPr id="6280" name="Google Shape;6280;p78"/>
            <p:cNvSpPr/>
            <p:nvPr/>
          </p:nvSpPr>
          <p:spPr>
            <a:xfrm>
              <a:off x="6255830" y="1610882"/>
              <a:ext cx="91997" cy="133965"/>
            </a:xfrm>
            <a:custGeom>
              <a:avLst/>
              <a:gdLst/>
              <a:ahLst/>
              <a:cxnLst/>
              <a:rect l="l" t="t" r="r" b="b"/>
              <a:pathLst>
                <a:path w="3196" h="4654" extrusionOk="0">
                  <a:moveTo>
                    <a:pt x="3194" y="0"/>
                  </a:moveTo>
                  <a:lnTo>
                    <a:pt x="3194" y="2"/>
                  </a:lnTo>
                  <a:lnTo>
                    <a:pt x="3196" y="0"/>
                  </a:lnTo>
                  <a:close/>
                  <a:moveTo>
                    <a:pt x="3194" y="2"/>
                  </a:moveTo>
                  <a:lnTo>
                    <a:pt x="0" y="2562"/>
                  </a:lnTo>
                  <a:lnTo>
                    <a:pt x="0" y="4209"/>
                  </a:lnTo>
                  <a:cubicBezTo>
                    <a:pt x="0" y="4456"/>
                    <a:pt x="201" y="4653"/>
                    <a:pt x="445" y="4653"/>
                  </a:cubicBezTo>
                  <a:lnTo>
                    <a:pt x="3194" y="4653"/>
                  </a:lnTo>
                  <a:lnTo>
                    <a:pt x="3194" y="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78"/>
            <p:cNvSpPr/>
            <p:nvPr/>
          </p:nvSpPr>
          <p:spPr>
            <a:xfrm>
              <a:off x="6325813" y="1610940"/>
              <a:ext cx="21934" cy="133908"/>
            </a:xfrm>
            <a:custGeom>
              <a:avLst/>
              <a:gdLst/>
              <a:ahLst/>
              <a:cxnLst/>
              <a:rect l="l" t="t" r="r" b="b"/>
              <a:pathLst>
                <a:path w="762" h="4652" extrusionOk="0">
                  <a:moveTo>
                    <a:pt x="761" y="0"/>
                  </a:moveTo>
                  <a:lnTo>
                    <a:pt x="1" y="612"/>
                  </a:lnTo>
                  <a:lnTo>
                    <a:pt x="1" y="4651"/>
                  </a:lnTo>
                  <a:lnTo>
                    <a:pt x="761" y="465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78"/>
            <p:cNvSpPr/>
            <p:nvPr/>
          </p:nvSpPr>
          <p:spPr>
            <a:xfrm>
              <a:off x="6255830" y="1674475"/>
              <a:ext cx="25504" cy="70494"/>
            </a:xfrm>
            <a:custGeom>
              <a:avLst/>
              <a:gdLst/>
              <a:ahLst/>
              <a:cxnLst/>
              <a:rect l="l" t="t" r="r" b="b"/>
              <a:pathLst>
                <a:path w="886" h="2449" extrusionOk="0">
                  <a:moveTo>
                    <a:pt x="441" y="1"/>
                  </a:moveTo>
                  <a:lnTo>
                    <a:pt x="0" y="354"/>
                  </a:lnTo>
                  <a:lnTo>
                    <a:pt x="0" y="2004"/>
                  </a:lnTo>
                  <a:cubicBezTo>
                    <a:pt x="0" y="2249"/>
                    <a:pt x="201" y="2448"/>
                    <a:pt x="445" y="2448"/>
                  </a:cubicBezTo>
                  <a:lnTo>
                    <a:pt x="885" y="2448"/>
                  </a:lnTo>
                  <a:cubicBezTo>
                    <a:pt x="640" y="2444"/>
                    <a:pt x="441" y="2245"/>
                    <a:pt x="441" y="2000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78"/>
            <p:cNvSpPr/>
            <p:nvPr/>
          </p:nvSpPr>
          <p:spPr>
            <a:xfrm>
              <a:off x="6282315" y="1695317"/>
              <a:ext cx="28526" cy="49539"/>
            </a:xfrm>
            <a:custGeom>
              <a:avLst/>
              <a:gdLst/>
              <a:ahLst/>
              <a:cxnLst/>
              <a:rect l="l" t="t" r="r" b="b"/>
              <a:pathLst>
                <a:path w="991" h="1721" extrusionOk="0">
                  <a:moveTo>
                    <a:pt x="385" y="0"/>
                  </a:moveTo>
                  <a:cubicBezTo>
                    <a:pt x="172" y="0"/>
                    <a:pt x="1" y="172"/>
                    <a:pt x="1" y="384"/>
                  </a:cubicBezTo>
                  <a:lnTo>
                    <a:pt x="1" y="1720"/>
                  </a:lnTo>
                  <a:lnTo>
                    <a:pt x="991" y="1720"/>
                  </a:lnTo>
                  <a:lnTo>
                    <a:pt x="991" y="384"/>
                  </a:lnTo>
                  <a:cubicBezTo>
                    <a:pt x="991" y="171"/>
                    <a:pt x="819" y="0"/>
                    <a:pt x="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78"/>
            <p:cNvSpPr/>
            <p:nvPr/>
          </p:nvSpPr>
          <p:spPr>
            <a:xfrm>
              <a:off x="6484233" y="1695317"/>
              <a:ext cx="19372" cy="49539"/>
            </a:xfrm>
            <a:custGeom>
              <a:avLst/>
              <a:gdLst/>
              <a:ahLst/>
              <a:cxnLst/>
              <a:rect l="l" t="t" r="r" b="b"/>
              <a:pathLst>
                <a:path w="673" h="1721" extrusionOk="0">
                  <a:moveTo>
                    <a:pt x="384" y="0"/>
                  </a:moveTo>
                  <a:cubicBezTo>
                    <a:pt x="174" y="0"/>
                    <a:pt x="0" y="171"/>
                    <a:pt x="0" y="384"/>
                  </a:cubicBezTo>
                  <a:lnTo>
                    <a:pt x="0" y="1720"/>
                  </a:lnTo>
                  <a:lnTo>
                    <a:pt x="352" y="1720"/>
                  </a:lnTo>
                  <a:lnTo>
                    <a:pt x="352" y="384"/>
                  </a:lnTo>
                  <a:cubicBezTo>
                    <a:pt x="354" y="192"/>
                    <a:pt x="491" y="36"/>
                    <a:pt x="672" y="5"/>
                  </a:cubicBezTo>
                  <a:cubicBezTo>
                    <a:pt x="649" y="2"/>
                    <a:pt x="629" y="0"/>
                    <a:pt x="606" y="0"/>
                  </a:cubicBezTo>
                  <a:close/>
                </a:path>
              </a:pathLst>
            </a:custGeom>
            <a:solidFill>
              <a:srgbClr val="9FC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78"/>
            <p:cNvSpPr/>
            <p:nvPr/>
          </p:nvSpPr>
          <p:spPr>
            <a:xfrm>
              <a:off x="6447327" y="1610882"/>
              <a:ext cx="91968" cy="133965"/>
            </a:xfrm>
            <a:custGeom>
              <a:avLst/>
              <a:gdLst/>
              <a:ahLst/>
              <a:cxnLst/>
              <a:rect l="l" t="t" r="r" b="b"/>
              <a:pathLst>
                <a:path w="3195" h="4654" extrusionOk="0">
                  <a:moveTo>
                    <a:pt x="1" y="0"/>
                  </a:moveTo>
                  <a:lnTo>
                    <a:pt x="3" y="2"/>
                  </a:lnTo>
                  <a:lnTo>
                    <a:pt x="3" y="0"/>
                  </a:lnTo>
                  <a:close/>
                  <a:moveTo>
                    <a:pt x="3" y="2"/>
                  </a:moveTo>
                  <a:lnTo>
                    <a:pt x="3" y="4653"/>
                  </a:lnTo>
                  <a:lnTo>
                    <a:pt x="2750" y="4653"/>
                  </a:lnTo>
                  <a:cubicBezTo>
                    <a:pt x="2996" y="4653"/>
                    <a:pt x="3195" y="4456"/>
                    <a:pt x="3195" y="4209"/>
                  </a:cubicBezTo>
                  <a:lnTo>
                    <a:pt x="3195" y="256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78"/>
            <p:cNvSpPr/>
            <p:nvPr/>
          </p:nvSpPr>
          <p:spPr>
            <a:xfrm>
              <a:off x="6447327" y="1610882"/>
              <a:ext cx="22711" cy="133908"/>
            </a:xfrm>
            <a:custGeom>
              <a:avLst/>
              <a:gdLst/>
              <a:ahLst/>
              <a:cxnLst/>
              <a:rect l="l" t="t" r="r" b="b"/>
              <a:pathLst>
                <a:path w="789" h="4652" extrusionOk="0">
                  <a:moveTo>
                    <a:pt x="1" y="0"/>
                  </a:moveTo>
                  <a:lnTo>
                    <a:pt x="1" y="4652"/>
                  </a:lnTo>
                  <a:lnTo>
                    <a:pt x="788" y="4652"/>
                  </a:lnTo>
                  <a:lnTo>
                    <a:pt x="788" y="6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78"/>
            <p:cNvSpPr/>
            <p:nvPr/>
          </p:nvSpPr>
          <p:spPr>
            <a:xfrm>
              <a:off x="6484233" y="1695317"/>
              <a:ext cx="28526" cy="49539"/>
            </a:xfrm>
            <a:custGeom>
              <a:avLst/>
              <a:gdLst/>
              <a:ahLst/>
              <a:cxnLst/>
              <a:rect l="l" t="t" r="r" b="b"/>
              <a:pathLst>
                <a:path w="991" h="1721" extrusionOk="0">
                  <a:moveTo>
                    <a:pt x="384" y="0"/>
                  </a:moveTo>
                  <a:cubicBezTo>
                    <a:pt x="171" y="0"/>
                    <a:pt x="0" y="172"/>
                    <a:pt x="0" y="384"/>
                  </a:cubicBezTo>
                  <a:lnTo>
                    <a:pt x="0" y="1720"/>
                  </a:lnTo>
                  <a:lnTo>
                    <a:pt x="990" y="1720"/>
                  </a:lnTo>
                  <a:lnTo>
                    <a:pt x="990" y="384"/>
                  </a:lnTo>
                  <a:cubicBezTo>
                    <a:pt x="990" y="171"/>
                    <a:pt x="818" y="0"/>
                    <a:pt x="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78"/>
            <p:cNvSpPr/>
            <p:nvPr/>
          </p:nvSpPr>
          <p:spPr>
            <a:xfrm>
              <a:off x="6282373" y="1695317"/>
              <a:ext cx="19372" cy="49539"/>
            </a:xfrm>
            <a:custGeom>
              <a:avLst/>
              <a:gdLst/>
              <a:ahLst/>
              <a:cxnLst/>
              <a:rect l="l" t="t" r="r" b="b"/>
              <a:pathLst>
                <a:path w="673" h="1721" extrusionOk="0">
                  <a:moveTo>
                    <a:pt x="385" y="0"/>
                  </a:moveTo>
                  <a:cubicBezTo>
                    <a:pt x="175" y="0"/>
                    <a:pt x="1" y="171"/>
                    <a:pt x="1" y="384"/>
                  </a:cubicBezTo>
                  <a:lnTo>
                    <a:pt x="1" y="1720"/>
                  </a:lnTo>
                  <a:lnTo>
                    <a:pt x="353" y="1720"/>
                  </a:lnTo>
                  <a:lnTo>
                    <a:pt x="353" y="384"/>
                  </a:lnTo>
                  <a:cubicBezTo>
                    <a:pt x="353" y="192"/>
                    <a:pt x="490" y="36"/>
                    <a:pt x="673" y="5"/>
                  </a:cubicBezTo>
                  <a:cubicBezTo>
                    <a:pt x="649" y="2"/>
                    <a:pt x="630" y="0"/>
                    <a:pt x="607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78"/>
            <p:cNvSpPr/>
            <p:nvPr/>
          </p:nvSpPr>
          <p:spPr>
            <a:xfrm>
              <a:off x="6484233" y="1695317"/>
              <a:ext cx="19372" cy="49539"/>
            </a:xfrm>
            <a:custGeom>
              <a:avLst/>
              <a:gdLst/>
              <a:ahLst/>
              <a:cxnLst/>
              <a:rect l="l" t="t" r="r" b="b"/>
              <a:pathLst>
                <a:path w="673" h="1721" extrusionOk="0">
                  <a:moveTo>
                    <a:pt x="384" y="0"/>
                  </a:moveTo>
                  <a:cubicBezTo>
                    <a:pt x="174" y="0"/>
                    <a:pt x="0" y="171"/>
                    <a:pt x="0" y="384"/>
                  </a:cubicBezTo>
                  <a:lnTo>
                    <a:pt x="0" y="1720"/>
                  </a:lnTo>
                  <a:lnTo>
                    <a:pt x="352" y="1720"/>
                  </a:lnTo>
                  <a:lnTo>
                    <a:pt x="352" y="384"/>
                  </a:lnTo>
                  <a:cubicBezTo>
                    <a:pt x="354" y="192"/>
                    <a:pt x="491" y="36"/>
                    <a:pt x="672" y="5"/>
                  </a:cubicBezTo>
                  <a:cubicBezTo>
                    <a:pt x="649" y="2"/>
                    <a:pt x="629" y="0"/>
                    <a:pt x="60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78"/>
            <p:cNvSpPr/>
            <p:nvPr/>
          </p:nvSpPr>
          <p:spPr>
            <a:xfrm>
              <a:off x="6364245" y="1426986"/>
              <a:ext cx="66580" cy="80857"/>
            </a:xfrm>
            <a:custGeom>
              <a:avLst/>
              <a:gdLst/>
              <a:ahLst/>
              <a:cxnLst/>
              <a:rect l="l" t="t" r="r" b="b"/>
              <a:pathLst>
                <a:path w="2313" h="2809" extrusionOk="0">
                  <a:moveTo>
                    <a:pt x="969" y="1"/>
                  </a:moveTo>
                  <a:cubicBezTo>
                    <a:pt x="868" y="1"/>
                    <a:pt x="784" y="83"/>
                    <a:pt x="784" y="186"/>
                  </a:cubicBezTo>
                  <a:lnTo>
                    <a:pt x="784" y="559"/>
                  </a:lnTo>
                  <a:cubicBezTo>
                    <a:pt x="784" y="635"/>
                    <a:pt x="722" y="697"/>
                    <a:pt x="646" y="697"/>
                  </a:cubicBezTo>
                  <a:lnTo>
                    <a:pt x="185" y="697"/>
                  </a:lnTo>
                  <a:cubicBezTo>
                    <a:pt x="82" y="697"/>
                    <a:pt x="0" y="781"/>
                    <a:pt x="0" y="882"/>
                  </a:cubicBezTo>
                  <a:lnTo>
                    <a:pt x="0" y="1257"/>
                  </a:lnTo>
                  <a:cubicBezTo>
                    <a:pt x="0" y="1360"/>
                    <a:pt x="82" y="1442"/>
                    <a:pt x="185" y="1442"/>
                  </a:cubicBezTo>
                  <a:lnTo>
                    <a:pt x="646" y="1442"/>
                  </a:lnTo>
                  <a:cubicBezTo>
                    <a:pt x="722" y="1442"/>
                    <a:pt x="784" y="1504"/>
                    <a:pt x="784" y="1583"/>
                  </a:cubicBezTo>
                  <a:lnTo>
                    <a:pt x="784" y="2809"/>
                  </a:lnTo>
                  <a:lnTo>
                    <a:pt x="1529" y="2809"/>
                  </a:lnTo>
                  <a:lnTo>
                    <a:pt x="1529" y="1583"/>
                  </a:lnTo>
                  <a:cubicBezTo>
                    <a:pt x="1529" y="1504"/>
                    <a:pt x="1591" y="1442"/>
                    <a:pt x="1669" y="1442"/>
                  </a:cubicBezTo>
                  <a:lnTo>
                    <a:pt x="2130" y="1442"/>
                  </a:lnTo>
                  <a:cubicBezTo>
                    <a:pt x="2231" y="1442"/>
                    <a:pt x="2313" y="1360"/>
                    <a:pt x="2313" y="1257"/>
                  </a:cubicBezTo>
                  <a:lnTo>
                    <a:pt x="2313" y="882"/>
                  </a:lnTo>
                  <a:cubicBezTo>
                    <a:pt x="2313" y="781"/>
                    <a:pt x="2231" y="697"/>
                    <a:pt x="2130" y="697"/>
                  </a:cubicBezTo>
                  <a:lnTo>
                    <a:pt x="1669" y="697"/>
                  </a:lnTo>
                  <a:cubicBezTo>
                    <a:pt x="1591" y="697"/>
                    <a:pt x="1529" y="635"/>
                    <a:pt x="1529" y="559"/>
                  </a:cubicBezTo>
                  <a:lnTo>
                    <a:pt x="1529" y="186"/>
                  </a:lnTo>
                  <a:cubicBezTo>
                    <a:pt x="1529" y="83"/>
                    <a:pt x="1447" y="1"/>
                    <a:pt x="1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78"/>
            <p:cNvSpPr/>
            <p:nvPr/>
          </p:nvSpPr>
          <p:spPr>
            <a:xfrm>
              <a:off x="6364245" y="1447051"/>
              <a:ext cx="15832" cy="21474"/>
            </a:xfrm>
            <a:custGeom>
              <a:avLst/>
              <a:gdLst/>
              <a:ahLst/>
              <a:cxnLst/>
              <a:rect l="l" t="t" r="r" b="b"/>
              <a:pathLst>
                <a:path w="550" h="746" extrusionOk="0">
                  <a:moveTo>
                    <a:pt x="185" y="0"/>
                  </a:moveTo>
                  <a:cubicBezTo>
                    <a:pt x="82" y="0"/>
                    <a:pt x="0" y="84"/>
                    <a:pt x="0" y="185"/>
                  </a:cubicBezTo>
                  <a:lnTo>
                    <a:pt x="0" y="560"/>
                  </a:lnTo>
                  <a:cubicBezTo>
                    <a:pt x="0" y="663"/>
                    <a:pt x="82" y="745"/>
                    <a:pt x="185" y="745"/>
                  </a:cubicBezTo>
                  <a:lnTo>
                    <a:pt x="550" y="745"/>
                  </a:lnTo>
                  <a:cubicBezTo>
                    <a:pt x="447" y="745"/>
                    <a:pt x="365" y="663"/>
                    <a:pt x="365" y="560"/>
                  </a:cubicBezTo>
                  <a:lnTo>
                    <a:pt x="365" y="185"/>
                  </a:lnTo>
                  <a:cubicBezTo>
                    <a:pt x="365" y="84"/>
                    <a:pt x="447" y="0"/>
                    <a:pt x="55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78"/>
            <p:cNvSpPr/>
            <p:nvPr/>
          </p:nvSpPr>
          <p:spPr>
            <a:xfrm>
              <a:off x="6382813" y="1426986"/>
              <a:ext cx="19833" cy="20092"/>
            </a:xfrm>
            <a:custGeom>
              <a:avLst/>
              <a:gdLst/>
              <a:ahLst/>
              <a:cxnLst/>
              <a:rect l="l" t="t" r="r" b="b"/>
              <a:pathLst>
                <a:path w="689" h="698" extrusionOk="0">
                  <a:moveTo>
                    <a:pt x="324" y="1"/>
                  </a:moveTo>
                  <a:cubicBezTo>
                    <a:pt x="223" y="1"/>
                    <a:pt x="139" y="83"/>
                    <a:pt x="139" y="186"/>
                  </a:cubicBezTo>
                  <a:lnTo>
                    <a:pt x="139" y="559"/>
                  </a:lnTo>
                  <a:cubicBezTo>
                    <a:pt x="139" y="635"/>
                    <a:pt x="77" y="697"/>
                    <a:pt x="1" y="697"/>
                  </a:cubicBezTo>
                  <a:lnTo>
                    <a:pt x="365" y="697"/>
                  </a:lnTo>
                  <a:cubicBezTo>
                    <a:pt x="441" y="697"/>
                    <a:pt x="504" y="635"/>
                    <a:pt x="504" y="559"/>
                  </a:cubicBezTo>
                  <a:lnTo>
                    <a:pt x="504" y="186"/>
                  </a:lnTo>
                  <a:cubicBezTo>
                    <a:pt x="504" y="83"/>
                    <a:pt x="587" y="1"/>
                    <a:pt x="68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78"/>
            <p:cNvSpPr/>
            <p:nvPr/>
          </p:nvSpPr>
          <p:spPr>
            <a:xfrm>
              <a:off x="6382813" y="1468498"/>
              <a:ext cx="14508" cy="39349"/>
            </a:xfrm>
            <a:custGeom>
              <a:avLst/>
              <a:gdLst/>
              <a:ahLst/>
              <a:cxnLst/>
              <a:rect l="l" t="t" r="r" b="b"/>
              <a:pathLst>
                <a:path w="504" h="1367" extrusionOk="0">
                  <a:moveTo>
                    <a:pt x="1" y="0"/>
                  </a:moveTo>
                  <a:cubicBezTo>
                    <a:pt x="77" y="0"/>
                    <a:pt x="139" y="62"/>
                    <a:pt x="139" y="141"/>
                  </a:cubicBezTo>
                  <a:lnTo>
                    <a:pt x="139" y="1367"/>
                  </a:lnTo>
                  <a:lnTo>
                    <a:pt x="504" y="1367"/>
                  </a:lnTo>
                  <a:lnTo>
                    <a:pt x="504" y="141"/>
                  </a:lnTo>
                  <a:cubicBezTo>
                    <a:pt x="504" y="62"/>
                    <a:pt x="441" y="0"/>
                    <a:pt x="36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78"/>
            <p:cNvSpPr/>
            <p:nvPr/>
          </p:nvSpPr>
          <p:spPr>
            <a:xfrm>
              <a:off x="6235621" y="1584369"/>
              <a:ext cx="323860" cy="100258"/>
            </a:xfrm>
            <a:custGeom>
              <a:avLst/>
              <a:gdLst/>
              <a:ahLst/>
              <a:cxnLst/>
              <a:rect l="l" t="t" r="r" b="b"/>
              <a:pathLst>
                <a:path w="11251" h="3483" extrusionOk="0">
                  <a:moveTo>
                    <a:pt x="3894" y="1"/>
                  </a:moveTo>
                  <a:lnTo>
                    <a:pt x="212" y="2967"/>
                  </a:lnTo>
                  <a:cubicBezTo>
                    <a:pt x="0" y="3140"/>
                    <a:pt x="121" y="3483"/>
                    <a:pt x="395" y="3483"/>
                  </a:cubicBezTo>
                  <a:lnTo>
                    <a:pt x="701" y="3483"/>
                  </a:lnTo>
                  <a:lnTo>
                    <a:pt x="3896" y="921"/>
                  </a:lnTo>
                  <a:lnTo>
                    <a:pt x="7353" y="921"/>
                  </a:lnTo>
                  <a:lnTo>
                    <a:pt x="10547" y="3483"/>
                  </a:lnTo>
                  <a:lnTo>
                    <a:pt x="10856" y="3483"/>
                  </a:lnTo>
                  <a:cubicBezTo>
                    <a:pt x="11128" y="3483"/>
                    <a:pt x="11251" y="3138"/>
                    <a:pt x="11037" y="2967"/>
                  </a:cubicBezTo>
                  <a:lnTo>
                    <a:pt x="73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78"/>
            <p:cNvSpPr/>
            <p:nvPr/>
          </p:nvSpPr>
          <p:spPr>
            <a:xfrm>
              <a:off x="6317782" y="1500481"/>
              <a:ext cx="159498" cy="69746"/>
            </a:xfrm>
            <a:custGeom>
              <a:avLst/>
              <a:gdLst/>
              <a:ahLst/>
              <a:cxnLst/>
              <a:rect l="l" t="t" r="r" b="b"/>
              <a:pathLst>
                <a:path w="5541" h="2423" extrusionOk="0">
                  <a:moveTo>
                    <a:pt x="2772" y="0"/>
                  </a:moveTo>
                  <a:cubicBezTo>
                    <a:pt x="2649" y="0"/>
                    <a:pt x="2526" y="42"/>
                    <a:pt x="2425" y="124"/>
                  </a:cubicBezTo>
                  <a:lnTo>
                    <a:pt x="193" y="1955"/>
                  </a:lnTo>
                  <a:cubicBezTo>
                    <a:pt x="1" y="2113"/>
                    <a:pt x="113" y="2422"/>
                    <a:pt x="356" y="2422"/>
                  </a:cubicBezTo>
                  <a:lnTo>
                    <a:pt x="5183" y="2422"/>
                  </a:lnTo>
                  <a:cubicBezTo>
                    <a:pt x="5429" y="2422"/>
                    <a:pt x="5541" y="2111"/>
                    <a:pt x="5349" y="1955"/>
                  </a:cubicBezTo>
                  <a:lnTo>
                    <a:pt x="3116" y="124"/>
                  </a:lnTo>
                  <a:cubicBezTo>
                    <a:pt x="3017" y="42"/>
                    <a:pt x="2895" y="0"/>
                    <a:pt x="27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78"/>
            <p:cNvSpPr/>
            <p:nvPr/>
          </p:nvSpPr>
          <p:spPr>
            <a:xfrm>
              <a:off x="6337386" y="1526275"/>
              <a:ext cx="120293" cy="218565"/>
            </a:xfrm>
            <a:custGeom>
              <a:avLst/>
              <a:gdLst/>
              <a:ahLst/>
              <a:cxnLst/>
              <a:rect l="l" t="t" r="r" b="b"/>
              <a:pathLst>
                <a:path w="4179" h="7593" extrusionOk="0">
                  <a:moveTo>
                    <a:pt x="2090" y="1"/>
                  </a:moveTo>
                  <a:cubicBezTo>
                    <a:pt x="2015" y="1"/>
                    <a:pt x="1939" y="25"/>
                    <a:pt x="1877" y="73"/>
                  </a:cubicBezTo>
                  <a:lnTo>
                    <a:pt x="0" y="1525"/>
                  </a:lnTo>
                  <a:lnTo>
                    <a:pt x="0" y="7592"/>
                  </a:lnTo>
                  <a:lnTo>
                    <a:pt x="4179" y="7592"/>
                  </a:lnTo>
                  <a:lnTo>
                    <a:pt x="4179" y="1525"/>
                  </a:lnTo>
                  <a:lnTo>
                    <a:pt x="2302" y="73"/>
                  </a:lnTo>
                  <a:cubicBezTo>
                    <a:pt x="2240" y="25"/>
                    <a:pt x="2165" y="1"/>
                    <a:pt x="20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78"/>
            <p:cNvSpPr/>
            <p:nvPr/>
          </p:nvSpPr>
          <p:spPr>
            <a:xfrm>
              <a:off x="6366030" y="1695317"/>
              <a:ext cx="63126" cy="49539"/>
            </a:xfrm>
            <a:custGeom>
              <a:avLst/>
              <a:gdLst/>
              <a:ahLst/>
              <a:cxnLst/>
              <a:rect l="l" t="t" r="r" b="b"/>
              <a:pathLst>
                <a:path w="2193" h="1721" extrusionOk="0">
                  <a:moveTo>
                    <a:pt x="1" y="0"/>
                  </a:moveTo>
                  <a:lnTo>
                    <a:pt x="1" y="1720"/>
                  </a:lnTo>
                  <a:lnTo>
                    <a:pt x="2192" y="1720"/>
                  </a:lnTo>
                  <a:lnTo>
                    <a:pt x="21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78"/>
            <p:cNvSpPr/>
            <p:nvPr/>
          </p:nvSpPr>
          <p:spPr>
            <a:xfrm>
              <a:off x="6366030" y="1662960"/>
              <a:ext cx="63126" cy="32383"/>
            </a:xfrm>
            <a:custGeom>
              <a:avLst/>
              <a:gdLst/>
              <a:ahLst/>
              <a:cxnLst/>
              <a:rect l="l" t="t" r="r" b="b"/>
              <a:pathLst>
                <a:path w="2193" h="1125" extrusionOk="0">
                  <a:moveTo>
                    <a:pt x="879" y="1"/>
                  </a:moveTo>
                  <a:cubicBezTo>
                    <a:pt x="393" y="1"/>
                    <a:pt x="1" y="395"/>
                    <a:pt x="1" y="879"/>
                  </a:cubicBezTo>
                  <a:lnTo>
                    <a:pt x="1" y="1124"/>
                  </a:lnTo>
                  <a:lnTo>
                    <a:pt x="2192" y="1124"/>
                  </a:lnTo>
                  <a:lnTo>
                    <a:pt x="2192" y="879"/>
                  </a:lnTo>
                  <a:cubicBezTo>
                    <a:pt x="2192" y="395"/>
                    <a:pt x="1798" y="1"/>
                    <a:pt x="1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78"/>
            <p:cNvSpPr/>
            <p:nvPr/>
          </p:nvSpPr>
          <p:spPr>
            <a:xfrm>
              <a:off x="6366030" y="1695317"/>
              <a:ext cx="11082" cy="49539"/>
            </a:xfrm>
            <a:custGeom>
              <a:avLst/>
              <a:gdLst/>
              <a:ahLst/>
              <a:cxnLst/>
              <a:rect l="l" t="t" r="r" b="b"/>
              <a:pathLst>
                <a:path w="385" h="1721" extrusionOk="0">
                  <a:moveTo>
                    <a:pt x="1" y="0"/>
                  </a:moveTo>
                  <a:lnTo>
                    <a:pt x="1" y="1720"/>
                  </a:lnTo>
                  <a:lnTo>
                    <a:pt x="385" y="172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78"/>
            <p:cNvSpPr/>
            <p:nvPr/>
          </p:nvSpPr>
          <p:spPr>
            <a:xfrm>
              <a:off x="6366030" y="1662960"/>
              <a:ext cx="36355" cy="32383"/>
            </a:xfrm>
            <a:custGeom>
              <a:avLst/>
              <a:gdLst/>
              <a:ahLst/>
              <a:cxnLst/>
              <a:rect l="l" t="t" r="r" b="b"/>
              <a:pathLst>
                <a:path w="1263" h="1125" extrusionOk="0">
                  <a:moveTo>
                    <a:pt x="879" y="1"/>
                  </a:moveTo>
                  <a:cubicBezTo>
                    <a:pt x="393" y="1"/>
                    <a:pt x="1" y="395"/>
                    <a:pt x="1" y="879"/>
                  </a:cubicBezTo>
                  <a:lnTo>
                    <a:pt x="1" y="1124"/>
                  </a:lnTo>
                  <a:lnTo>
                    <a:pt x="385" y="1124"/>
                  </a:lnTo>
                  <a:lnTo>
                    <a:pt x="385" y="879"/>
                  </a:lnTo>
                  <a:cubicBezTo>
                    <a:pt x="383" y="395"/>
                    <a:pt x="776" y="1"/>
                    <a:pt x="126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78"/>
            <p:cNvSpPr/>
            <p:nvPr/>
          </p:nvSpPr>
          <p:spPr>
            <a:xfrm>
              <a:off x="6377603" y="1584426"/>
              <a:ext cx="39925" cy="3992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694" y="1"/>
                  </a:moveTo>
                  <a:cubicBezTo>
                    <a:pt x="311" y="1"/>
                    <a:pt x="0" y="312"/>
                    <a:pt x="0" y="694"/>
                  </a:cubicBezTo>
                  <a:cubicBezTo>
                    <a:pt x="0" y="1078"/>
                    <a:pt x="311" y="1387"/>
                    <a:pt x="694" y="1387"/>
                  </a:cubicBezTo>
                  <a:cubicBezTo>
                    <a:pt x="1077" y="1387"/>
                    <a:pt x="1387" y="1078"/>
                    <a:pt x="1387" y="694"/>
                  </a:cubicBezTo>
                  <a:cubicBezTo>
                    <a:pt x="1387" y="312"/>
                    <a:pt x="1077" y="1"/>
                    <a:pt x="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78"/>
            <p:cNvSpPr/>
            <p:nvPr/>
          </p:nvSpPr>
          <p:spPr>
            <a:xfrm>
              <a:off x="6377545" y="1584426"/>
              <a:ext cx="24841" cy="39925"/>
            </a:xfrm>
            <a:custGeom>
              <a:avLst/>
              <a:gdLst/>
              <a:ahLst/>
              <a:cxnLst/>
              <a:rect l="l" t="t" r="r" b="b"/>
              <a:pathLst>
                <a:path w="863" h="1387" extrusionOk="0">
                  <a:moveTo>
                    <a:pt x="694" y="1"/>
                  </a:moveTo>
                  <a:cubicBezTo>
                    <a:pt x="312" y="1"/>
                    <a:pt x="1" y="312"/>
                    <a:pt x="1" y="694"/>
                  </a:cubicBezTo>
                  <a:cubicBezTo>
                    <a:pt x="1" y="1076"/>
                    <a:pt x="312" y="1387"/>
                    <a:pt x="694" y="1387"/>
                  </a:cubicBezTo>
                  <a:cubicBezTo>
                    <a:pt x="752" y="1387"/>
                    <a:pt x="807" y="1382"/>
                    <a:pt x="863" y="1367"/>
                  </a:cubicBezTo>
                  <a:cubicBezTo>
                    <a:pt x="562" y="1293"/>
                    <a:pt x="338" y="1019"/>
                    <a:pt x="338" y="694"/>
                  </a:cubicBezTo>
                  <a:cubicBezTo>
                    <a:pt x="338" y="370"/>
                    <a:pt x="562" y="97"/>
                    <a:pt x="863" y="22"/>
                  </a:cubicBezTo>
                  <a:cubicBezTo>
                    <a:pt x="809" y="8"/>
                    <a:pt x="752" y="1"/>
                    <a:pt x="69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78"/>
            <p:cNvSpPr/>
            <p:nvPr/>
          </p:nvSpPr>
          <p:spPr>
            <a:xfrm>
              <a:off x="6232685" y="1422178"/>
              <a:ext cx="329732" cy="327458"/>
            </a:xfrm>
            <a:custGeom>
              <a:avLst/>
              <a:gdLst/>
              <a:ahLst/>
              <a:cxnLst/>
              <a:rect l="l" t="t" r="r" b="b"/>
              <a:pathLst>
                <a:path w="11455" h="11376" extrusionOk="0">
                  <a:moveTo>
                    <a:pt x="5914" y="335"/>
                  </a:moveTo>
                  <a:cubicBezTo>
                    <a:pt x="5923" y="335"/>
                    <a:pt x="5932" y="344"/>
                    <a:pt x="5932" y="353"/>
                  </a:cubicBezTo>
                  <a:lnTo>
                    <a:pt x="5932" y="726"/>
                  </a:lnTo>
                  <a:cubicBezTo>
                    <a:pt x="5932" y="895"/>
                    <a:pt x="6071" y="1032"/>
                    <a:pt x="6239" y="1032"/>
                  </a:cubicBezTo>
                  <a:lnTo>
                    <a:pt x="6698" y="1032"/>
                  </a:lnTo>
                  <a:cubicBezTo>
                    <a:pt x="6707" y="1032"/>
                    <a:pt x="6716" y="1040"/>
                    <a:pt x="6716" y="1049"/>
                  </a:cubicBezTo>
                  <a:lnTo>
                    <a:pt x="6716" y="1424"/>
                  </a:lnTo>
                  <a:cubicBezTo>
                    <a:pt x="6716" y="1433"/>
                    <a:pt x="6707" y="1442"/>
                    <a:pt x="6698" y="1442"/>
                  </a:cubicBezTo>
                  <a:lnTo>
                    <a:pt x="6239" y="1442"/>
                  </a:lnTo>
                  <a:cubicBezTo>
                    <a:pt x="6071" y="1442"/>
                    <a:pt x="5932" y="1581"/>
                    <a:pt x="5932" y="1750"/>
                  </a:cubicBezTo>
                  <a:lnTo>
                    <a:pt x="5932" y="2585"/>
                  </a:lnTo>
                  <a:cubicBezTo>
                    <a:pt x="5865" y="2564"/>
                    <a:pt x="5796" y="2554"/>
                    <a:pt x="5727" y="2554"/>
                  </a:cubicBezTo>
                  <a:cubicBezTo>
                    <a:pt x="5658" y="2554"/>
                    <a:pt x="5589" y="2564"/>
                    <a:pt x="5521" y="2585"/>
                  </a:cubicBezTo>
                  <a:lnTo>
                    <a:pt x="5521" y="1750"/>
                  </a:lnTo>
                  <a:cubicBezTo>
                    <a:pt x="5521" y="1581"/>
                    <a:pt x="5384" y="1442"/>
                    <a:pt x="5216" y="1442"/>
                  </a:cubicBezTo>
                  <a:lnTo>
                    <a:pt x="4755" y="1442"/>
                  </a:lnTo>
                  <a:cubicBezTo>
                    <a:pt x="4746" y="1442"/>
                    <a:pt x="4738" y="1433"/>
                    <a:pt x="4738" y="1424"/>
                  </a:cubicBezTo>
                  <a:lnTo>
                    <a:pt x="4738" y="1049"/>
                  </a:lnTo>
                  <a:cubicBezTo>
                    <a:pt x="4738" y="1040"/>
                    <a:pt x="4746" y="1032"/>
                    <a:pt x="4755" y="1032"/>
                  </a:cubicBezTo>
                  <a:lnTo>
                    <a:pt x="5216" y="1032"/>
                  </a:lnTo>
                  <a:cubicBezTo>
                    <a:pt x="5384" y="1032"/>
                    <a:pt x="5521" y="895"/>
                    <a:pt x="5521" y="726"/>
                  </a:cubicBezTo>
                  <a:lnTo>
                    <a:pt x="5521" y="353"/>
                  </a:lnTo>
                  <a:cubicBezTo>
                    <a:pt x="5521" y="344"/>
                    <a:pt x="5530" y="335"/>
                    <a:pt x="5539" y="335"/>
                  </a:cubicBezTo>
                  <a:close/>
                  <a:moveTo>
                    <a:pt x="3470" y="6273"/>
                  </a:moveTo>
                  <a:lnTo>
                    <a:pt x="3470" y="6763"/>
                  </a:lnTo>
                  <a:lnTo>
                    <a:pt x="744" y="8950"/>
                  </a:lnTo>
                  <a:lnTo>
                    <a:pt x="497" y="8950"/>
                  </a:lnTo>
                  <a:cubicBezTo>
                    <a:pt x="417" y="8950"/>
                    <a:pt x="387" y="8887"/>
                    <a:pt x="380" y="8868"/>
                  </a:cubicBezTo>
                  <a:cubicBezTo>
                    <a:pt x="374" y="8848"/>
                    <a:pt x="356" y="8781"/>
                    <a:pt x="419" y="8733"/>
                  </a:cubicBezTo>
                  <a:lnTo>
                    <a:pt x="3470" y="6273"/>
                  </a:lnTo>
                  <a:close/>
                  <a:moveTo>
                    <a:pt x="5946" y="8532"/>
                  </a:moveTo>
                  <a:cubicBezTo>
                    <a:pt x="6339" y="8532"/>
                    <a:pt x="6657" y="8852"/>
                    <a:pt x="6657" y="9243"/>
                  </a:cubicBezTo>
                  <a:lnTo>
                    <a:pt x="6657" y="9321"/>
                  </a:lnTo>
                  <a:lnTo>
                    <a:pt x="4800" y="9321"/>
                  </a:lnTo>
                  <a:lnTo>
                    <a:pt x="4800" y="9243"/>
                  </a:lnTo>
                  <a:cubicBezTo>
                    <a:pt x="4800" y="8850"/>
                    <a:pt x="5120" y="8532"/>
                    <a:pt x="5511" y="8532"/>
                  </a:cubicBezTo>
                  <a:close/>
                  <a:moveTo>
                    <a:pt x="2331" y="9653"/>
                  </a:moveTo>
                  <a:cubicBezTo>
                    <a:pt x="2450" y="9653"/>
                    <a:pt x="2548" y="9751"/>
                    <a:pt x="2548" y="9872"/>
                  </a:cubicBezTo>
                  <a:lnTo>
                    <a:pt x="2548" y="11043"/>
                  </a:lnTo>
                  <a:lnTo>
                    <a:pt x="1890" y="11043"/>
                  </a:lnTo>
                  <a:lnTo>
                    <a:pt x="1890" y="9872"/>
                  </a:lnTo>
                  <a:cubicBezTo>
                    <a:pt x="1890" y="9751"/>
                    <a:pt x="1988" y="9653"/>
                    <a:pt x="2109" y="9653"/>
                  </a:cubicBezTo>
                  <a:close/>
                  <a:moveTo>
                    <a:pt x="5562" y="9653"/>
                  </a:moveTo>
                  <a:lnTo>
                    <a:pt x="5562" y="11043"/>
                  </a:lnTo>
                  <a:lnTo>
                    <a:pt x="4800" y="11043"/>
                  </a:lnTo>
                  <a:lnTo>
                    <a:pt x="4800" y="9653"/>
                  </a:lnTo>
                  <a:close/>
                  <a:moveTo>
                    <a:pt x="6657" y="9653"/>
                  </a:moveTo>
                  <a:lnTo>
                    <a:pt x="6657" y="11043"/>
                  </a:lnTo>
                  <a:lnTo>
                    <a:pt x="5895" y="11043"/>
                  </a:lnTo>
                  <a:lnTo>
                    <a:pt x="5895" y="9653"/>
                  </a:lnTo>
                  <a:close/>
                  <a:moveTo>
                    <a:pt x="5729" y="3783"/>
                  </a:moveTo>
                  <a:cubicBezTo>
                    <a:pt x="5768" y="3783"/>
                    <a:pt x="5807" y="3796"/>
                    <a:pt x="5839" y="3822"/>
                  </a:cubicBezTo>
                  <a:lnTo>
                    <a:pt x="7652" y="5224"/>
                  </a:lnTo>
                  <a:lnTo>
                    <a:pt x="7652" y="11043"/>
                  </a:lnTo>
                  <a:lnTo>
                    <a:pt x="6993" y="11043"/>
                  </a:lnTo>
                  <a:lnTo>
                    <a:pt x="6993" y="9243"/>
                  </a:lnTo>
                  <a:cubicBezTo>
                    <a:pt x="6993" y="8667"/>
                    <a:pt x="6524" y="8199"/>
                    <a:pt x="5948" y="8199"/>
                  </a:cubicBezTo>
                  <a:lnTo>
                    <a:pt x="5512" y="8199"/>
                  </a:lnTo>
                  <a:cubicBezTo>
                    <a:pt x="4937" y="8199"/>
                    <a:pt x="4469" y="8667"/>
                    <a:pt x="4469" y="9243"/>
                  </a:cubicBezTo>
                  <a:lnTo>
                    <a:pt x="4469" y="11043"/>
                  </a:lnTo>
                  <a:lnTo>
                    <a:pt x="3806" y="11043"/>
                  </a:lnTo>
                  <a:lnTo>
                    <a:pt x="3806" y="8674"/>
                  </a:lnTo>
                  <a:cubicBezTo>
                    <a:pt x="3806" y="8582"/>
                    <a:pt x="3732" y="8507"/>
                    <a:pt x="3639" y="8507"/>
                  </a:cubicBezTo>
                  <a:cubicBezTo>
                    <a:pt x="3549" y="8507"/>
                    <a:pt x="3474" y="8583"/>
                    <a:pt x="3474" y="8674"/>
                  </a:cubicBezTo>
                  <a:lnTo>
                    <a:pt x="3474" y="11043"/>
                  </a:lnTo>
                  <a:lnTo>
                    <a:pt x="2884" y="11043"/>
                  </a:lnTo>
                  <a:lnTo>
                    <a:pt x="2884" y="9872"/>
                  </a:lnTo>
                  <a:cubicBezTo>
                    <a:pt x="2884" y="9568"/>
                    <a:pt x="2639" y="9321"/>
                    <a:pt x="2333" y="9321"/>
                  </a:cubicBezTo>
                  <a:lnTo>
                    <a:pt x="2111" y="9321"/>
                  </a:lnTo>
                  <a:cubicBezTo>
                    <a:pt x="1807" y="9321"/>
                    <a:pt x="1560" y="9568"/>
                    <a:pt x="1560" y="9872"/>
                  </a:cubicBezTo>
                  <a:lnTo>
                    <a:pt x="1560" y="11043"/>
                  </a:lnTo>
                  <a:lnTo>
                    <a:pt x="1249" y="11043"/>
                  </a:lnTo>
                  <a:cubicBezTo>
                    <a:pt x="1096" y="11043"/>
                    <a:pt x="971" y="10919"/>
                    <a:pt x="971" y="10764"/>
                  </a:cubicBezTo>
                  <a:lnTo>
                    <a:pt x="971" y="9197"/>
                  </a:lnTo>
                  <a:lnTo>
                    <a:pt x="3474" y="7192"/>
                  </a:lnTo>
                  <a:lnTo>
                    <a:pt x="3474" y="7979"/>
                  </a:lnTo>
                  <a:cubicBezTo>
                    <a:pt x="3474" y="8070"/>
                    <a:pt x="3549" y="8146"/>
                    <a:pt x="3639" y="8146"/>
                  </a:cubicBezTo>
                  <a:cubicBezTo>
                    <a:pt x="3732" y="8146"/>
                    <a:pt x="3806" y="8070"/>
                    <a:pt x="3806" y="7979"/>
                  </a:cubicBezTo>
                  <a:lnTo>
                    <a:pt x="3806" y="5224"/>
                  </a:lnTo>
                  <a:lnTo>
                    <a:pt x="5619" y="3822"/>
                  </a:lnTo>
                  <a:cubicBezTo>
                    <a:pt x="5651" y="3796"/>
                    <a:pt x="5690" y="3783"/>
                    <a:pt x="5729" y="3783"/>
                  </a:cubicBezTo>
                  <a:close/>
                  <a:moveTo>
                    <a:pt x="9344" y="9653"/>
                  </a:moveTo>
                  <a:cubicBezTo>
                    <a:pt x="9465" y="9653"/>
                    <a:pt x="9563" y="9751"/>
                    <a:pt x="9563" y="9872"/>
                  </a:cubicBezTo>
                  <a:lnTo>
                    <a:pt x="9563" y="11043"/>
                  </a:lnTo>
                  <a:lnTo>
                    <a:pt x="8905" y="11043"/>
                  </a:lnTo>
                  <a:lnTo>
                    <a:pt x="8905" y="9872"/>
                  </a:lnTo>
                  <a:cubicBezTo>
                    <a:pt x="8905" y="9751"/>
                    <a:pt x="9003" y="9653"/>
                    <a:pt x="9122" y="9653"/>
                  </a:cubicBezTo>
                  <a:close/>
                  <a:moveTo>
                    <a:pt x="7983" y="7192"/>
                  </a:moveTo>
                  <a:lnTo>
                    <a:pt x="10485" y="9197"/>
                  </a:lnTo>
                  <a:lnTo>
                    <a:pt x="10485" y="10764"/>
                  </a:lnTo>
                  <a:cubicBezTo>
                    <a:pt x="10482" y="10919"/>
                    <a:pt x="10357" y="11043"/>
                    <a:pt x="10205" y="11043"/>
                  </a:cubicBezTo>
                  <a:lnTo>
                    <a:pt x="9894" y="11043"/>
                  </a:lnTo>
                  <a:lnTo>
                    <a:pt x="9894" y="9872"/>
                  </a:lnTo>
                  <a:cubicBezTo>
                    <a:pt x="9894" y="9568"/>
                    <a:pt x="9647" y="9321"/>
                    <a:pt x="9343" y="9321"/>
                  </a:cubicBezTo>
                  <a:lnTo>
                    <a:pt x="9120" y="9321"/>
                  </a:lnTo>
                  <a:cubicBezTo>
                    <a:pt x="8817" y="9321"/>
                    <a:pt x="8569" y="9568"/>
                    <a:pt x="8569" y="9872"/>
                  </a:cubicBezTo>
                  <a:lnTo>
                    <a:pt x="8569" y="11043"/>
                  </a:lnTo>
                  <a:lnTo>
                    <a:pt x="7983" y="11043"/>
                  </a:lnTo>
                  <a:lnTo>
                    <a:pt x="7983" y="7192"/>
                  </a:lnTo>
                  <a:close/>
                  <a:moveTo>
                    <a:pt x="5539" y="1"/>
                  </a:moveTo>
                  <a:cubicBezTo>
                    <a:pt x="5345" y="1"/>
                    <a:pt x="5189" y="159"/>
                    <a:pt x="5189" y="353"/>
                  </a:cubicBezTo>
                  <a:lnTo>
                    <a:pt x="5189" y="699"/>
                  </a:lnTo>
                  <a:lnTo>
                    <a:pt x="4755" y="699"/>
                  </a:lnTo>
                  <a:cubicBezTo>
                    <a:pt x="4562" y="699"/>
                    <a:pt x="4403" y="856"/>
                    <a:pt x="4403" y="1049"/>
                  </a:cubicBezTo>
                  <a:lnTo>
                    <a:pt x="4403" y="1424"/>
                  </a:lnTo>
                  <a:cubicBezTo>
                    <a:pt x="4403" y="1618"/>
                    <a:pt x="4562" y="1776"/>
                    <a:pt x="4755" y="1776"/>
                  </a:cubicBezTo>
                  <a:lnTo>
                    <a:pt x="5189" y="1776"/>
                  </a:lnTo>
                  <a:lnTo>
                    <a:pt x="5189" y="2788"/>
                  </a:lnTo>
                  <a:lnTo>
                    <a:pt x="4848" y="3067"/>
                  </a:lnTo>
                  <a:cubicBezTo>
                    <a:pt x="4777" y="3123"/>
                    <a:pt x="4766" y="3232"/>
                    <a:pt x="4826" y="3301"/>
                  </a:cubicBezTo>
                  <a:cubicBezTo>
                    <a:pt x="4859" y="3342"/>
                    <a:pt x="4907" y="3363"/>
                    <a:pt x="4956" y="3363"/>
                  </a:cubicBezTo>
                  <a:cubicBezTo>
                    <a:pt x="4993" y="3363"/>
                    <a:pt x="5030" y="3350"/>
                    <a:pt x="5061" y="3324"/>
                  </a:cubicBezTo>
                  <a:lnTo>
                    <a:pt x="5491" y="2972"/>
                  </a:lnTo>
                  <a:cubicBezTo>
                    <a:pt x="5560" y="2916"/>
                    <a:pt x="5646" y="2888"/>
                    <a:pt x="5731" y="2888"/>
                  </a:cubicBezTo>
                  <a:cubicBezTo>
                    <a:pt x="5816" y="2888"/>
                    <a:pt x="5902" y="2916"/>
                    <a:pt x="5971" y="2972"/>
                  </a:cubicBezTo>
                  <a:lnTo>
                    <a:pt x="8203" y="4805"/>
                  </a:lnTo>
                  <a:cubicBezTo>
                    <a:pt x="8250" y="4842"/>
                    <a:pt x="8239" y="4890"/>
                    <a:pt x="8232" y="4911"/>
                  </a:cubicBezTo>
                  <a:cubicBezTo>
                    <a:pt x="8225" y="4931"/>
                    <a:pt x="8203" y="4975"/>
                    <a:pt x="8141" y="4975"/>
                  </a:cubicBezTo>
                  <a:lnTo>
                    <a:pt x="7875" y="4975"/>
                  </a:lnTo>
                  <a:lnTo>
                    <a:pt x="6042" y="3557"/>
                  </a:lnTo>
                  <a:cubicBezTo>
                    <a:pt x="5950" y="3486"/>
                    <a:pt x="5839" y="3450"/>
                    <a:pt x="5728" y="3450"/>
                  </a:cubicBezTo>
                  <a:cubicBezTo>
                    <a:pt x="5618" y="3450"/>
                    <a:pt x="5507" y="3486"/>
                    <a:pt x="5415" y="3557"/>
                  </a:cubicBezTo>
                  <a:lnTo>
                    <a:pt x="3582" y="4975"/>
                  </a:lnTo>
                  <a:lnTo>
                    <a:pt x="3316" y="4975"/>
                  </a:lnTo>
                  <a:cubicBezTo>
                    <a:pt x="3253" y="4975"/>
                    <a:pt x="3230" y="4931"/>
                    <a:pt x="3223" y="4911"/>
                  </a:cubicBezTo>
                  <a:cubicBezTo>
                    <a:pt x="3218" y="4890"/>
                    <a:pt x="3207" y="4842"/>
                    <a:pt x="3253" y="4805"/>
                  </a:cubicBezTo>
                  <a:lnTo>
                    <a:pt x="4590" y="3706"/>
                  </a:lnTo>
                  <a:cubicBezTo>
                    <a:pt x="4661" y="3650"/>
                    <a:pt x="4674" y="3541"/>
                    <a:pt x="4613" y="3472"/>
                  </a:cubicBezTo>
                  <a:cubicBezTo>
                    <a:pt x="4580" y="3431"/>
                    <a:pt x="4531" y="3410"/>
                    <a:pt x="4482" y="3410"/>
                  </a:cubicBezTo>
                  <a:cubicBezTo>
                    <a:pt x="4445" y="3410"/>
                    <a:pt x="4408" y="3423"/>
                    <a:pt x="4377" y="3449"/>
                  </a:cubicBezTo>
                  <a:lnTo>
                    <a:pt x="3040" y="4547"/>
                  </a:lnTo>
                  <a:cubicBezTo>
                    <a:pt x="2898" y="4663"/>
                    <a:pt x="2846" y="4851"/>
                    <a:pt x="2909" y="5023"/>
                  </a:cubicBezTo>
                  <a:cubicBezTo>
                    <a:pt x="2971" y="5198"/>
                    <a:pt x="3129" y="5308"/>
                    <a:pt x="3312" y="5308"/>
                  </a:cubicBezTo>
                  <a:lnTo>
                    <a:pt x="3470" y="5308"/>
                  </a:lnTo>
                  <a:lnTo>
                    <a:pt x="3470" y="5846"/>
                  </a:lnTo>
                  <a:lnTo>
                    <a:pt x="209" y="8471"/>
                  </a:lnTo>
                  <a:cubicBezTo>
                    <a:pt x="56" y="8594"/>
                    <a:pt x="1" y="8795"/>
                    <a:pt x="65" y="8978"/>
                  </a:cubicBezTo>
                  <a:cubicBezTo>
                    <a:pt x="129" y="9163"/>
                    <a:pt x="298" y="9284"/>
                    <a:pt x="493" y="9284"/>
                  </a:cubicBezTo>
                  <a:lnTo>
                    <a:pt x="635" y="9284"/>
                  </a:lnTo>
                  <a:lnTo>
                    <a:pt x="635" y="10764"/>
                  </a:lnTo>
                  <a:cubicBezTo>
                    <a:pt x="635" y="11102"/>
                    <a:pt x="909" y="11376"/>
                    <a:pt x="1247" y="11376"/>
                  </a:cubicBezTo>
                  <a:lnTo>
                    <a:pt x="10205" y="11376"/>
                  </a:lnTo>
                  <a:cubicBezTo>
                    <a:pt x="10542" y="11376"/>
                    <a:pt x="10816" y="11102"/>
                    <a:pt x="10816" y="10764"/>
                  </a:cubicBezTo>
                  <a:lnTo>
                    <a:pt x="10816" y="9284"/>
                  </a:lnTo>
                  <a:lnTo>
                    <a:pt x="10958" y="9284"/>
                  </a:lnTo>
                  <a:cubicBezTo>
                    <a:pt x="11154" y="9284"/>
                    <a:pt x="11323" y="9163"/>
                    <a:pt x="11387" y="8978"/>
                  </a:cubicBezTo>
                  <a:cubicBezTo>
                    <a:pt x="11454" y="8795"/>
                    <a:pt x="11397" y="8596"/>
                    <a:pt x="11244" y="8471"/>
                  </a:cubicBezTo>
                  <a:lnTo>
                    <a:pt x="9284" y="6895"/>
                  </a:lnTo>
                  <a:cubicBezTo>
                    <a:pt x="9253" y="6870"/>
                    <a:pt x="9217" y="6858"/>
                    <a:pt x="9180" y="6858"/>
                  </a:cubicBezTo>
                  <a:cubicBezTo>
                    <a:pt x="9132" y="6858"/>
                    <a:pt x="9084" y="6879"/>
                    <a:pt x="9051" y="6918"/>
                  </a:cubicBezTo>
                  <a:cubicBezTo>
                    <a:pt x="8994" y="6991"/>
                    <a:pt x="9005" y="7094"/>
                    <a:pt x="9076" y="7153"/>
                  </a:cubicBezTo>
                  <a:lnTo>
                    <a:pt x="11036" y="8729"/>
                  </a:lnTo>
                  <a:cubicBezTo>
                    <a:pt x="11097" y="8781"/>
                    <a:pt x="11081" y="8846"/>
                    <a:pt x="11074" y="8864"/>
                  </a:cubicBezTo>
                  <a:cubicBezTo>
                    <a:pt x="11067" y="8886"/>
                    <a:pt x="11038" y="8948"/>
                    <a:pt x="10958" y="8948"/>
                  </a:cubicBezTo>
                  <a:lnTo>
                    <a:pt x="10709" y="8948"/>
                  </a:lnTo>
                  <a:lnTo>
                    <a:pt x="7983" y="6762"/>
                  </a:lnTo>
                  <a:lnTo>
                    <a:pt x="7983" y="6269"/>
                  </a:lnTo>
                  <a:lnTo>
                    <a:pt x="8493" y="6682"/>
                  </a:lnTo>
                  <a:cubicBezTo>
                    <a:pt x="8524" y="6706"/>
                    <a:pt x="8561" y="6718"/>
                    <a:pt x="8597" y="6718"/>
                  </a:cubicBezTo>
                  <a:cubicBezTo>
                    <a:pt x="8646" y="6718"/>
                    <a:pt x="8694" y="6697"/>
                    <a:pt x="8728" y="6657"/>
                  </a:cubicBezTo>
                  <a:cubicBezTo>
                    <a:pt x="8785" y="6586"/>
                    <a:pt x="8774" y="6481"/>
                    <a:pt x="8703" y="6424"/>
                  </a:cubicBezTo>
                  <a:lnTo>
                    <a:pt x="7983" y="5845"/>
                  </a:lnTo>
                  <a:lnTo>
                    <a:pt x="7983" y="5306"/>
                  </a:lnTo>
                  <a:lnTo>
                    <a:pt x="8141" y="5306"/>
                  </a:lnTo>
                  <a:cubicBezTo>
                    <a:pt x="8324" y="5306"/>
                    <a:pt x="8482" y="5194"/>
                    <a:pt x="8545" y="5022"/>
                  </a:cubicBezTo>
                  <a:cubicBezTo>
                    <a:pt x="8607" y="4849"/>
                    <a:pt x="8555" y="4661"/>
                    <a:pt x="8415" y="4544"/>
                  </a:cubicBezTo>
                  <a:lnTo>
                    <a:pt x="6268" y="2784"/>
                  </a:lnTo>
                  <a:lnTo>
                    <a:pt x="6268" y="1773"/>
                  </a:lnTo>
                  <a:lnTo>
                    <a:pt x="6701" y="1773"/>
                  </a:lnTo>
                  <a:cubicBezTo>
                    <a:pt x="6895" y="1773"/>
                    <a:pt x="7052" y="1616"/>
                    <a:pt x="7052" y="1423"/>
                  </a:cubicBezTo>
                  <a:lnTo>
                    <a:pt x="7052" y="1049"/>
                  </a:lnTo>
                  <a:cubicBezTo>
                    <a:pt x="7052" y="856"/>
                    <a:pt x="6893" y="699"/>
                    <a:pt x="6701" y="699"/>
                  </a:cubicBezTo>
                  <a:lnTo>
                    <a:pt x="6268" y="699"/>
                  </a:lnTo>
                  <a:lnTo>
                    <a:pt x="6268" y="353"/>
                  </a:lnTo>
                  <a:cubicBezTo>
                    <a:pt x="6268" y="159"/>
                    <a:pt x="6110" y="1"/>
                    <a:pt x="5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78"/>
            <p:cNvSpPr/>
            <p:nvPr/>
          </p:nvSpPr>
          <p:spPr>
            <a:xfrm>
              <a:off x="6372795" y="1579676"/>
              <a:ext cx="49539" cy="49481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333"/>
                  </a:moveTo>
                  <a:cubicBezTo>
                    <a:pt x="1152" y="333"/>
                    <a:pt x="1388" y="567"/>
                    <a:pt x="1388" y="859"/>
                  </a:cubicBezTo>
                  <a:cubicBezTo>
                    <a:pt x="1388" y="1150"/>
                    <a:pt x="1152" y="1387"/>
                    <a:pt x="861" y="1387"/>
                  </a:cubicBezTo>
                  <a:cubicBezTo>
                    <a:pt x="571" y="1387"/>
                    <a:pt x="334" y="1150"/>
                    <a:pt x="334" y="859"/>
                  </a:cubicBezTo>
                  <a:cubicBezTo>
                    <a:pt x="334" y="567"/>
                    <a:pt x="571" y="333"/>
                    <a:pt x="861" y="333"/>
                  </a:cubicBezTo>
                  <a:close/>
                  <a:moveTo>
                    <a:pt x="861" y="0"/>
                  </a:moveTo>
                  <a:cubicBezTo>
                    <a:pt x="388" y="0"/>
                    <a:pt x="0" y="386"/>
                    <a:pt x="0" y="859"/>
                  </a:cubicBezTo>
                  <a:cubicBezTo>
                    <a:pt x="0" y="1333"/>
                    <a:pt x="386" y="1719"/>
                    <a:pt x="861" y="1719"/>
                  </a:cubicBezTo>
                  <a:cubicBezTo>
                    <a:pt x="1333" y="1719"/>
                    <a:pt x="1721" y="1333"/>
                    <a:pt x="1721" y="859"/>
                  </a:cubicBezTo>
                  <a:cubicBezTo>
                    <a:pt x="1721" y="386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5" name="Google Shape;6305;p78"/>
          <p:cNvGrpSpPr/>
          <p:nvPr/>
        </p:nvGrpSpPr>
        <p:grpSpPr>
          <a:xfrm>
            <a:off x="5503143" y="1523568"/>
            <a:ext cx="327487" cy="277113"/>
            <a:chOff x="5503143" y="1447368"/>
            <a:chExt cx="327487" cy="277113"/>
          </a:xfrm>
        </p:grpSpPr>
        <p:sp>
          <p:nvSpPr>
            <p:cNvPr id="6306" name="Google Shape;6306;p78"/>
            <p:cNvSpPr/>
            <p:nvPr/>
          </p:nvSpPr>
          <p:spPr>
            <a:xfrm>
              <a:off x="5533169" y="1452175"/>
              <a:ext cx="267499" cy="267499"/>
            </a:xfrm>
            <a:custGeom>
              <a:avLst/>
              <a:gdLst/>
              <a:ahLst/>
              <a:cxnLst/>
              <a:rect l="l" t="t" r="r" b="b"/>
              <a:pathLst>
                <a:path w="9293" h="9293" extrusionOk="0">
                  <a:moveTo>
                    <a:pt x="4646" y="0"/>
                  </a:moveTo>
                  <a:cubicBezTo>
                    <a:pt x="2082" y="0"/>
                    <a:pt x="0" y="2080"/>
                    <a:pt x="0" y="4646"/>
                  </a:cubicBezTo>
                  <a:cubicBezTo>
                    <a:pt x="0" y="7213"/>
                    <a:pt x="2082" y="9292"/>
                    <a:pt x="4646" y="9292"/>
                  </a:cubicBezTo>
                  <a:cubicBezTo>
                    <a:pt x="7213" y="9292"/>
                    <a:pt x="9292" y="7213"/>
                    <a:pt x="9292" y="4646"/>
                  </a:cubicBezTo>
                  <a:cubicBezTo>
                    <a:pt x="9292" y="2080"/>
                    <a:pt x="7213" y="0"/>
                    <a:pt x="46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78"/>
            <p:cNvSpPr/>
            <p:nvPr/>
          </p:nvSpPr>
          <p:spPr>
            <a:xfrm>
              <a:off x="5762579" y="1492478"/>
              <a:ext cx="38140" cy="172048"/>
            </a:xfrm>
            <a:custGeom>
              <a:avLst/>
              <a:gdLst/>
              <a:ahLst/>
              <a:cxnLst/>
              <a:rect l="l" t="t" r="r" b="b"/>
              <a:pathLst>
                <a:path w="1325" h="5977" extrusionOk="0">
                  <a:moveTo>
                    <a:pt x="1" y="1"/>
                  </a:moveTo>
                  <a:lnTo>
                    <a:pt x="1" y="840"/>
                  </a:lnTo>
                  <a:cubicBezTo>
                    <a:pt x="1" y="1147"/>
                    <a:pt x="108" y="1440"/>
                    <a:pt x="298" y="1671"/>
                  </a:cubicBezTo>
                  <a:cubicBezTo>
                    <a:pt x="388" y="1785"/>
                    <a:pt x="440" y="1924"/>
                    <a:pt x="440" y="2071"/>
                  </a:cubicBezTo>
                  <a:lnTo>
                    <a:pt x="440" y="5976"/>
                  </a:lnTo>
                  <a:cubicBezTo>
                    <a:pt x="996" y="5210"/>
                    <a:pt x="1325" y="4268"/>
                    <a:pt x="1325" y="3248"/>
                  </a:cubicBezTo>
                  <a:cubicBezTo>
                    <a:pt x="1323" y="1982"/>
                    <a:pt x="818" y="83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78"/>
            <p:cNvSpPr/>
            <p:nvPr/>
          </p:nvSpPr>
          <p:spPr>
            <a:xfrm>
              <a:off x="5533169" y="1452118"/>
              <a:ext cx="142774" cy="267441"/>
            </a:xfrm>
            <a:custGeom>
              <a:avLst/>
              <a:gdLst/>
              <a:ahLst/>
              <a:cxnLst/>
              <a:rect l="l" t="t" r="r" b="b"/>
              <a:pathLst>
                <a:path w="4960" h="9291" extrusionOk="0">
                  <a:moveTo>
                    <a:pt x="4646" y="0"/>
                  </a:moveTo>
                  <a:cubicBezTo>
                    <a:pt x="2080" y="0"/>
                    <a:pt x="0" y="2080"/>
                    <a:pt x="0" y="4646"/>
                  </a:cubicBezTo>
                  <a:cubicBezTo>
                    <a:pt x="0" y="7211"/>
                    <a:pt x="2080" y="9290"/>
                    <a:pt x="4646" y="9290"/>
                  </a:cubicBezTo>
                  <a:cubicBezTo>
                    <a:pt x="4751" y="9290"/>
                    <a:pt x="4856" y="9287"/>
                    <a:pt x="4959" y="9280"/>
                  </a:cubicBezTo>
                  <a:cubicBezTo>
                    <a:pt x="3205" y="9163"/>
                    <a:pt x="1715" y="8071"/>
                    <a:pt x="1031" y="6541"/>
                  </a:cubicBezTo>
                  <a:cubicBezTo>
                    <a:pt x="946" y="6354"/>
                    <a:pt x="905" y="6148"/>
                    <a:pt x="905" y="5942"/>
                  </a:cubicBezTo>
                  <a:lnTo>
                    <a:pt x="905" y="3354"/>
                  </a:lnTo>
                  <a:cubicBezTo>
                    <a:pt x="905" y="3146"/>
                    <a:pt x="948" y="2942"/>
                    <a:pt x="1033" y="2750"/>
                  </a:cubicBezTo>
                  <a:cubicBezTo>
                    <a:pt x="1717" y="1220"/>
                    <a:pt x="3205" y="128"/>
                    <a:pt x="4959" y="11"/>
                  </a:cubicBezTo>
                  <a:cubicBezTo>
                    <a:pt x="4856" y="6"/>
                    <a:pt x="4751" y="0"/>
                    <a:pt x="464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78"/>
            <p:cNvSpPr/>
            <p:nvPr/>
          </p:nvSpPr>
          <p:spPr>
            <a:xfrm>
              <a:off x="5566275" y="1485281"/>
              <a:ext cx="201351" cy="201322"/>
            </a:xfrm>
            <a:custGeom>
              <a:avLst/>
              <a:gdLst/>
              <a:ahLst/>
              <a:cxnLst/>
              <a:rect l="l" t="t" r="r" b="b"/>
              <a:pathLst>
                <a:path w="6995" h="6994" extrusionOk="0">
                  <a:moveTo>
                    <a:pt x="3496" y="0"/>
                  </a:moveTo>
                  <a:cubicBezTo>
                    <a:pt x="1566" y="0"/>
                    <a:pt x="0" y="1564"/>
                    <a:pt x="0" y="3496"/>
                  </a:cubicBezTo>
                  <a:cubicBezTo>
                    <a:pt x="0" y="5428"/>
                    <a:pt x="1566" y="6994"/>
                    <a:pt x="3496" y="6994"/>
                  </a:cubicBezTo>
                  <a:cubicBezTo>
                    <a:pt x="5428" y="6994"/>
                    <a:pt x="6994" y="5428"/>
                    <a:pt x="6994" y="3496"/>
                  </a:cubicBezTo>
                  <a:cubicBezTo>
                    <a:pt x="6994" y="1564"/>
                    <a:pt x="5428" y="0"/>
                    <a:pt x="3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78"/>
            <p:cNvSpPr/>
            <p:nvPr/>
          </p:nvSpPr>
          <p:spPr>
            <a:xfrm>
              <a:off x="5564836" y="1485310"/>
              <a:ext cx="109268" cy="201207"/>
            </a:xfrm>
            <a:custGeom>
              <a:avLst/>
              <a:gdLst/>
              <a:ahLst/>
              <a:cxnLst/>
              <a:rect l="l" t="t" r="r" b="b"/>
              <a:pathLst>
                <a:path w="3796" h="6990" extrusionOk="0">
                  <a:moveTo>
                    <a:pt x="3495" y="1"/>
                  </a:moveTo>
                  <a:cubicBezTo>
                    <a:pt x="1565" y="1"/>
                    <a:pt x="0" y="1565"/>
                    <a:pt x="0" y="3495"/>
                  </a:cubicBezTo>
                  <a:cubicBezTo>
                    <a:pt x="0" y="5425"/>
                    <a:pt x="1565" y="6989"/>
                    <a:pt x="3495" y="6989"/>
                  </a:cubicBezTo>
                  <a:cubicBezTo>
                    <a:pt x="3596" y="6989"/>
                    <a:pt x="3696" y="6986"/>
                    <a:pt x="3795" y="6977"/>
                  </a:cubicBezTo>
                  <a:cubicBezTo>
                    <a:pt x="2007" y="6826"/>
                    <a:pt x="601" y="5324"/>
                    <a:pt x="601" y="3495"/>
                  </a:cubicBezTo>
                  <a:cubicBezTo>
                    <a:pt x="601" y="1666"/>
                    <a:pt x="2007" y="164"/>
                    <a:pt x="3795" y="13"/>
                  </a:cubicBezTo>
                  <a:cubicBezTo>
                    <a:pt x="3697" y="4"/>
                    <a:pt x="3598" y="1"/>
                    <a:pt x="349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78"/>
            <p:cNvSpPr/>
            <p:nvPr/>
          </p:nvSpPr>
          <p:spPr>
            <a:xfrm>
              <a:off x="5775390" y="1498869"/>
              <a:ext cx="50575" cy="95595"/>
            </a:xfrm>
            <a:custGeom>
              <a:avLst/>
              <a:gdLst/>
              <a:ahLst/>
              <a:cxnLst/>
              <a:rect l="l" t="t" r="r" b="b"/>
              <a:pathLst>
                <a:path w="1757" h="3321" extrusionOk="0">
                  <a:moveTo>
                    <a:pt x="0" y="1"/>
                  </a:moveTo>
                  <a:lnTo>
                    <a:pt x="0" y="618"/>
                  </a:lnTo>
                  <a:cubicBezTo>
                    <a:pt x="0" y="943"/>
                    <a:pt x="176" y="1225"/>
                    <a:pt x="439" y="1375"/>
                  </a:cubicBezTo>
                  <a:lnTo>
                    <a:pt x="439" y="3321"/>
                  </a:lnTo>
                  <a:lnTo>
                    <a:pt x="1319" y="3321"/>
                  </a:lnTo>
                  <a:lnTo>
                    <a:pt x="1319" y="1375"/>
                  </a:lnTo>
                  <a:cubicBezTo>
                    <a:pt x="1580" y="1225"/>
                    <a:pt x="1756" y="941"/>
                    <a:pt x="1756" y="618"/>
                  </a:cubicBezTo>
                  <a:lnTo>
                    <a:pt x="1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78"/>
            <p:cNvSpPr/>
            <p:nvPr/>
          </p:nvSpPr>
          <p:spPr>
            <a:xfrm>
              <a:off x="5787913" y="1594416"/>
              <a:ext cx="25360" cy="105756"/>
            </a:xfrm>
            <a:custGeom>
              <a:avLst/>
              <a:gdLst/>
              <a:ahLst/>
              <a:cxnLst/>
              <a:rect l="l" t="t" r="r" b="b"/>
              <a:pathLst>
                <a:path w="881" h="3674" extrusionOk="0">
                  <a:moveTo>
                    <a:pt x="1" y="0"/>
                  </a:moveTo>
                  <a:lnTo>
                    <a:pt x="1" y="3233"/>
                  </a:lnTo>
                  <a:cubicBezTo>
                    <a:pt x="1" y="3475"/>
                    <a:pt x="200" y="3674"/>
                    <a:pt x="441" y="3674"/>
                  </a:cubicBezTo>
                  <a:cubicBezTo>
                    <a:pt x="685" y="3674"/>
                    <a:pt x="880" y="3478"/>
                    <a:pt x="880" y="3233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78"/>
            <p:cNvSpPr/>
            <p:nvPr/>
          </p:nvSpPr>
          <p:spPr>
            <a:xfrm>
              <a:off x="5787913" y="1594416"/>
              <a:ext cx="17386" cy="105756"/>
            </a:xfrm>
            <a:custGeom>
              <a:avLst/>
              <a:gdLst/>
              <a:ahLst/>
              <a:cxnLst/>
              <a:rect l="l" t="t" r="r" b="b"/>
              <a:pathLst>
                <a:path w="604" h="3674" extrusionOk="0">
                  <a:moveTo>
                    <a:pt x="1" y="0"/>
                  </a:moveTo>
                  <a:lnTo>
                    <a:pt x="1" y="3233"/>
                  </a:lnTo>
                  <a:cubicBezTo>
                    <a:pt x="1" y="3475"/>
                    <a:pt x="198" y="3674"/>
                    <a:pt x="441" y="3674"/>
                  </a:cubicBezTo>
                  <a:cubicBezTo>
                    <a:pt x="498" y="3674"/>
                    <a:pt x="552" y="3661"/>
                    <a:pt x="603" y="3642"/>
                  </a:cubicBezTo>
                  <a:cubicBezTo>
                    <a:pt x="441" y="3578"/>
                    <a:pt x="326" y="3420"/>
                    <a:pt x="326" y="3233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78"/>
            <p:cNvSpPr/>
            <p:nvPr/>
          </p:nvSpPr>
          <p:spPr>
            <a:xfrm>
              <a:off x="5775332" y="1498869"/>
              <a:ext cx="21963" cy="95595"/>
            </a:xfrm>
            <a:custGeom>
              <a:avLst/>
              <a:gdLst/>
              <a:ahLst/>
              <a:cxnLst/>
              <a:rect l="l" t="t" r="r" b="b"/>
              <a:pathLst>
                <a:path w="763" h="3321" extrusionOk="0">
                  <a:moveTo>
                    <a:pt x="0" y="1"/>
                  </a:moveTo>
                  <a:lnTo>
                    <a:pt x="0" y="618"/>
                  </a:lnTo>
                  <a:cubicBezTo>
                    <a:pt x="0" y="943"/>
                    <a:pt x="176" y="1225"/>
                    <a:pt x="438" y="1375"/>
                  </a:cubicBezTo>
                  <a:lnTo>
                    <a:pt x="438" y="3321"/>
                  </a:lnTo>
                  <a:lnTo>
                    <a:pt x="763" y="3321"/>
                  </a:lnTo>
                  <a:lnTo>
                    <a:pt x="763" y="1375"/>
                  </a:lnTo>
                  <a:cubicBezTo>
                    <a:pt x="503" y="1225"/>
                    <a:pt x="326" y="941"/>
                    <a:pt x="326" y="618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78"/>
            <p:cNvSpPr/>
            <p:nvPr/>
          </p:nvSpPr>
          <p:spPr>
            <a:xfrm>
              <a:off x="5507980" y="1471722"/>
              <a:ext cx="38457" cy="122710"/>
            </a:xfrm>
            <a:custGeom>
              <a:avLst/>
              <a:gdLst/>
              <a:ahLst/>
              <a:cxnLst/>
              <a:rect l="l" t="t" r="r" b="b"/>
              <a:pathLst>
                <a:path w="1336" h="4263" extrusionOk="0">
                  <a:moveTo>
                    <a:pt x="919" y="0"/>
                  </a:moveTo>
                  <a:cubicBezTo>
                    <a:pt x="411" y="0"/>
                    <a:pt x="1" y="415"/>
                    <a:pt x="1" y="921"/>
                  </a:cubicBezTo>
                  <a:lnTo>
                    <a:pt x="1" y="3928"/>
                  </a:lnTo>
                  <a:cubicBezTo>
                    <a:pt x="1" y="4111"/>
                    <a:pt x="152" y="4262"/>
                    <a:pt x="337" y="4262"/>
                  </a:cubicBezTo>
                  <a:lnTo>
                    <a:pt x="1336" y="4262"/>
                  </a:lnTo>
                  <a:lnTo>
                    <a:pt x="1336" y="285"/>
                  </a:lnTo>
                  <a:cubicBezTo>
                    <a:pt x="1336" y="126"/>
                    <a:pt x="1209" y="0"/>
                    <a:pt x="1051" y="0"/>
                  </a:cubicBezTo>
                  <a:lnTo>
                    <a:pt x="925" y="0"/>
                  </a:lnTo>
                  <a:cubicBezTo>
                    <a:pt x="923" y="0"/>
                    <a:pt x="921" y="0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78"/>
            <p:cNvSpPr/>
            <p:nvPr/>
          </p:nvSpPr>
          <p:spPr>
            <a:xfrm>
              <a:off x="5507951" y="1471722"/>
              <a:ext cx="32038" cy="122739"/>
            </a:xfrm>
            <a:custGeom>
              <a:avLst/>
              <a:gdLst/>
              <a:ahLst/>
              <a:cxnLst/>
              <a:rect l="l" t="t" r="r" b="b"/>
              <a:pathLst>
                <a:path w="1113" h="4264" extrusionOk="0">
                  <a:moveTo>
                    <a:pt x="924" y="0"/>
                  </a:moveTo>
                  <a:cubicBezTo>
                    <a:pt x="412" y="0"/>
                    <a:pt x="0" y="412"/>
                    <a:pt x="0" y="924"/>
                  </a:cubicBezTo>
                  <a:lnTo>
                    <a:pt x="0" y="3930"/>
                  </a:lnTo>
                  <a:cubicBezTo>
                    <a:pt x="0" y="4113"/>
                    <a:pt x="151" y="4264"/>
                    <a:pt x="336" y="4264"/>
                  </a:cubicBezTo>
                  <a:lnTo>
                    <a:pt x="638" y="4264"/>
                  </a:lnTo>
                  <a:cubicBezTo>
                    <a:pt x="453" y="4262"/>
                    <a:pt x="302" y="4115"/>
                    <a:pt x="302" y="3930"/>
                  </a:cubicBezTo>
                  <a:lnTo>
                    <a:pt x="302" y="924"/>
                  </a:lnTo>
                  <a:cubicBezTo>
                    <a:pt x="302" y="452"/>
                    <a:pt x="656" y="62"/>
                    <a:pt x="1113" y="5"/>
                  </a:cubicBezTo>
                  <a:cubicBezTo>
                    <a:pt x="1093" y="2"/>
                    <a:pt x="1074" y="0"/>
                    <a:pt x="105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78"/>
            <p:cNvSpPr/>
            <p:nvPr/>
          </p:nvSpPr>
          <p:spPr>
            <a:xfrm>
              <a:off x="5521078" y="1594416"/>
              <a:ext cx="25360" cy="105756"/>
            </a:xfrm>
            <a:custGeom>
              <a:avLst/>
              <a:gdLst/>
              <a:ahLst/>
              <a:cxnLst/>
              <a:rect l="l" t="t" r="r" b="b"/>
              <a:pathLst>
                <a:path w="881" h="3674" extrusionOk="0">
                  <a:moveTo>
                    <a:pt x="1" y="0"/>
                  </a:moveTo>
                  <a:lnTo>
                    <a:pt x="1" y="3233"/>
                  </a:lnTo>
                  <a:cubicBezTo>
                    <a:pt x="1" y="3478"/>
                    <a:pt x="196" y="3674"/>
                    <a:pt x="442" y="3674"/>
                  </a:cubicBezTo>
                  <a:cubicBezTo>
                    <a:pt x="683" y="3674"/>
                    <a:pt x="881" y="3475"/>
                    <a:pt x="881" y="3233"/>
                  </a:cubicBezTo>
                  <a:lnTo>
                    <a:pt x="8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78"/>
            <p:cNvSpPr/>
            <p:nvPr/>
          </p:nvSpPr>
          <p:spPr>
            <a:xfrm>
              <a:off x="5521049" y="1594416"/>
              <a:ext cx="17041" cy="105756"/>
            </a:xfrm>
            <a:custGeom>
              <a:avLst/>
              <a:gdLst/>
              <a:ahLst/>
              <a:cxnLst/>
              <a:rect l="l" t="t" r="r" b="b"/>
              <a:pathLst>
                <a:path w="592" h="3674" extrusionOk="0">
                  <a:moveTo>
                    <a:pt x="0" y="0"/>
                  </a:moveTo>
                  <a:lnTo>
                    <a:pt x="0" y="3233"/>
                  </a:lnTo>
                  <a:cubicBezTo>
                    <a:pt x="0" y="3475"/>
                    <a:pt x="197" y="3674"/>
                    <a:pt x="441" y="3674"/>
                  </a:cubicBezTo>
                  <a:cubicBezTo>
                    <a:pt x="494" y="3674"/>
                    <a:pt x="544" y="3663"/>
                    <a:pt x="592" y="3645"/>
                  </a:cubicBezTo>
                  <a:cubicBezTo>
                    <a:pt x="425" y="3587"/>
                    <a:pt x="302" y="3425"/>
                    <a:pt x="302" y="3233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78"/>
            <p:cNvSpPr/>
            <p:nvPr/>
          </p:nvSpPr>
          <p:spPr>
            <a:xfrm>
              <a:off x="5605369" y="1541849"/>
              <a:ext cx="123171" cy="88111"/>
            </a:xfrm>
            <a:custGeom>
              <a:avLst/>
              <a:gdLst/>
              <a:ahLst/>
              <a:cxnLst/>
              <a:rect l="l" t="t" r="r" b="b"/>
              <a:pathLst>
                <a:path w="4279" h="3061" extrusionOk="0">
                  <a:moveTo>
                    <a:pt x="1080" y="0"/>
                  </a:moveTo>
                  <a:cubicBezTo>
                    <a:pt x="770" y="0"/>
                    <a:pt x="464" y="148"/>
                    <a:pt x="276" y="427"/>
                  </a:cubicBezTo>
                  <a:cubicBezTo>
                    <a:pt x="0" y="831"/>
                    <a:pt x="68" y="1380"/>
                    <a:pt x="436" y="1704"/>
                  </a:cubicBezTo>
                  <a:lnTo>
                    <a:pt x="1850" y="2953"/>
                  </a:lnTo>
                  <a:cubicBezTo>
                    <a:pt x="1932" y="3025"/>
                    <a:pt x="2035" y="3061"/>
                    <a:pt x="2138" y="3061"/>
                  </a:cubicBezTo>
                  <a:cubicBezTo>
                    <a:pt x="2240" y="3061"/>
                    <a:pt x="2344" y="3025"/>
                    <a:pt x="2426" y="2953"/>
                  </a:cubicBezTo>
                  <a:lnTo>
                    <a:pt x="3841" y="1704"/>
                  </a:lnTo>
                  <a:cubicBezTo>
                    <a:pt x="4209" y="1380"/>
                    <a:pt x="4278" y="833"/>
                    <a:pt x="4001" y="427"/>
                  </a:cubicBezTo>
                  <a:cubicBezTo>
                    <a:pt x="3811" y="149"/>
                    <a:pt x="3504" y="1"/>
                    <a:pt x="3194" y="1"/>
                  </a:cubicBezTo>
                  <a:cubicBezTo>
                    <a:pt x="2983" y="1"/>
                    <a:pt x="2770" y="69"/>
                    <a:pt x="2591" y="211"/>
                  </a:cubicBezTo>
                  <a:lnTo>
                    <a:pt x="2305" y="440"/>
                  </a:lnTo>
                  <a:cubicBezTo>
                    <a:pt x="2256" y="479"/>
                    <a:pt x="2197" y="499"/>
                    <a:pt x="2137" y="499"/>
                  </a:cubicBezTo>
                  <a:cubicBezTo>
                    <a:pt x="2078" y="499"/>
                    <a:pt x="2018" y="479"/>
                    <a:pt x="1969" y="440"/>
                  </a:cubicBezTo>
                  <a:lnTo>
                    <a:pt x="1683" y="211"/>
                  </a:lnTo>
                  <a:cubicBezTo>
                    <a:pt x="1504" y="69"/>
                    <a:pt x="1291" y="0"/>
                    <a:pt x="1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78"/>
            <p:cNvSpPr/>
            <p:nvPr/>
          </p:nvSpPr>
          <p:spPr>
            <a:xfrm>
              <a:off x="5605369" y="1541878"/>
              <a:ext cx="67299" cy="88111"/>
            </a:xfrm>
            <a:custGeom>
              <a:avLst/>
              <a:gdLst/>
              <a:ahLst/>
              <a:cxnLst/>
              <a:rect l="l" t="t" r="r" b="b"/>
              <a:pathLst>
                <a:path w="2338" h="3061" extrusionOk="0">
                  <a:moveTo>
                    <a:pt x="1080" y="1"/>
                  </a:moveTo>
                  <a:cubicBezTo>
                    <a:pt x="769" y="1"/>
                    <a:pt x="463" y="148"/>
                    <a:pt x="276" y="426"/>
                  </a:cubicBezTo>
                  <a:cubicBezTo>
                    <a:pt x="0" y="830"/>
                    <a:pt x="68" y="1379"/>
                    <a:pt x="436" y="1703"/>
                  </a:cubicBezTo>
                  <a:lnTo>
                    <a:pt x="1850" y="2952"/>
                  </a:lnTo>
                  <a:cubicBezTo>
                    <a:pt x="1932" y="3024"/>
                    <a:pt x="2035" y="3060"/>
                    <a:pt x="2138" y="3060"/>
                  </a:cubicBezTo>
                  <a:cubicBezTo>
                    <a:pt x="2206" y="3060"/>
                    <a:pt x="2275" y="3044"/>
                    <a:pt x="2337" y="3012"/>
                  </a:cubicBezTo>
                  <a:cubicBezTo>
                    <a:pt x="2307" y="2995"/>
                    <a:pt x="2279" y="2977"/>
                    <a:pt x="2250" y="2952"/>
                  </a:cubicBezTo>
                  <a:lnTo>
                    <a:pt x="835" y="1703"/>
                  </a:lnTo>
                  <a:cubicBezTo>
                    <a:pt x="466" y="1379"/>
                    <a:pt x="396" y="832"/>
                    <a:pt x="676" y="426"/>
                  </a:cubicBezTo>
                  <a:cubicBezTo>
                    <a:pt x="823" y="208"/>
                    <a:pt x="1043" y="71"/>
                    <a:pt x="1280" y="21"/>
                  </a:cubicBezTo>
                  <a:cubicBezTo>
                    <a:pt x="1214" y="7"/>
                    <a:pt x="1147" y="1"/>
                    <a:pt x="108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78"/>
            <p:cNvSpPr/>
            <p:nvPr/>
          </p:nvSpPr>
          <p:spPr>
            <a:xfrm>
              <a:off x="5561496" y="1480358"/>
              <a:ext cx="210965" cy="210965"/>
            </a:xfrm>
            <a:custGeom>
              <a:avLst/>
              <a:gdLst/>
              <a:ahLst/>
              <a:cxnLst/>
              <a:rect l="l" t="t" r="r" b="b"/>
              <a:pathLst>
                <a:path w="7329" h="7329" extrusionOk="0">
                  <a:moveTo>
                    <a:pt x="3664" y="1"/>
                  </a:moveTo>
                  <a:cubicBezTo>
                    <a:pt x="1645" y="1"/>
                    <a:pt x="1" y="1645"/>
                    <a:pt x="1" y="3665"/>
                  </a:cubicBezTo>
                  <a:cubicBezTo>
                    <a:pt x="1" y="5684"/>
                    <a:pt x="1645" y="7328"/>
                    <a:pt x="3664" y="7328"/>
                  </a:cubicBezTo>
                  <a:cubicBezTo>
                    <a:pt x="5685" y="7328"/>
                    <a:pt x="7329" y="5684"/>
                    <a:pt x="7329" y="3665"/>
                  </a:cubicBezTo>
                  <a:cubicBezTo>
                    <a:pt x="7327" y="2652"/>
                    <a:pt x="6920" y="1707"/>
                    <a:pt x="6183" y="1008"/>
                  </a:cubicBezTo>
                  <a:cubicBezTo>
                    <a:pt x="6150" y="977"/>
                    <a:pt x="6109" y="962"/>
                    <a:pt x="6068" y="962"/>
                  </a:cubicBezTo>
                  <a:cubicBezTo>
                    <a:pt x="6023" y="962"/>
                    <a:pt x="5978" y="979"/>
                    <a:pt x="5946" y="1014"/>
                  </a:cubicBezTo>
                  <a:cubicBezTo>
                    <a:pt x="5884" y="1081"/>
                    <a:pt x="5886" y="1188"/>
                    <a:pt x="5953" y="1250"/>
                  </a:cubicBezTo>
                  <a:cubicBezTo>
                    <a:pt x="6625" y="1884"/>
                    <a:pt x="6993" y="2745"/>
                    <a:pt x="6993" y="3667"/>
                  </a:cubicBezTo>
                  <a:cubicBezTo>
                    <a:pt x="6993" y="5505"/>
                    <a:pt x="5500" y="6998"/>
                    <a:pt x="3662" y="6998"/>
                  </a:cubicBezTo>
                  <a:cubicBezTo>
                    <a:pt x="1825" y="6998"/>
                    <a:pt x="332" y="5505"/>
                    <a:pt x="332" y="3667"/>
                  </a:cubicBezTo>
                  <a:cubicBezTo>
                    <a:pt x="332" y="1829"/>
                    <a:pt x="1825" y="336"/>
                    <a:pt x="3662" y="336"/>
                  </a:cubicBezTo>
                  <a:cubicBezTo>
                    <a:pt x="4251" y="336"/>
                    <a:pt x="4828" y="493"/>
                    <a:pt x="5335" y="786"/>
                  </a:cubicBezTo>
                  <a:cubicBezTo>
                    <a:pt x="5361" y="801"/>
                    <a:pt x="5390" y="809"/>
                    <a:pt x="5419" y="809"/>
                  </a:cubicBezTo>
                  <a:cubicBezTo>
                    <a:pt x="5477" y="809"/>
                    <a:pt x="5533" y="779"/>
                    <a:pt x="5564" y="726"/>
                  </a:cubicBezTo>
                  <a:cubicBezTo>
                    <a:pt x="5610" y="646"/>
                    <a:pt x="5584" y="543"/>
                    <a:pt x="5504" y="496"/>
                  </a:cubicBezTo>
                  <a:cubicBezTo>
                    <a:pt x="4949" y="173"/>
                    <a:pt x="4311" y="1"/>
                    <a:pt x="3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78"/>
            <p:cNvSpPr/>
            <p:nvPr/>
          </p:nvSpPr>
          <p:spPr>
            <a:xfrm>
              <a:off x="5503143" y="1447368"/>
              <a:ext cx="327487" cy="277113"/>
            </a:xfrm>
            <a:custGeom>
              <a:avLst/>
              <a:gdLst/>
              <a:ahLst/>
              <a:cxnLst/>
              <a:rect l="l" t="t" r="r" b="b"/>
              <a:pathLst>
                <a:path w="11377" h="9627" extrusionOk="0">
                  <a:moveTo>
                    <a:pt x="11043" y="1957"/>
                  </a:moveTo>
                  <a:lnTo>
                    <a:pt x="11043" y="2407"/>
                  </a:lnTo>
                  <a:lnTo>
                    <a:pt x="11044" y="2407"/>
                  </a:lnTo>
                  <a:cubicBezTo>
                    <a:pt x="11044" y="2798"/>
                    <a:pt x="10726" y="3118"/>
                    <a:pt x="10333" y="3118"/>
                  </a:cubicBezTo>
                  <a:cubicBezTo>
                    <a:pt x="9942" y="3118"/>
                    <a:pt x="9622" y="2801"/>
                    <a:pt x="9622" y="2407"/>
                  </a:cubicBezTo>
                  <a:lnTo>
                    <a:pt x="9622" y="1957"/>
                  </a:lnTo>
                  <a:close/>
                  <a:moveTo>
                    <a:pt x="10605" y="3411"/>
                  </a:moveTo>
                  <a:lnTo>
                    <a:pt x="10605" y="4941"/>
                  </a:lnTo>
                  <a:lnTo>
                    <a:pt x="10060" y="4941"/>
                  </a:lnTo>
                  <a:lnTo>
                    <a:pt x="10060" y="3411"/>
                  </a:lnTo>
                  <a:cubicBezTo>
                    <a:pt x="10147" y="3436"/>
                    <a:pt x="10237" y="3446"/>
                    <a:pt x="10333" y="3446"/>
                  </a:cubicBezTo>
                  <a:cubicBezTo>
                    <a:pt x="10428" y="3446"/>
                    <a:pt x="10520" y="3434"/>
                    <a:pt x="10605" y="3411"/>
                  </a:cubicBezTo>
                  <a:close/>
                  <a:moveTo>
                    <a:pt x="1338" y="5275"/>
                  </a:moveTo>
                  <a:lnTo>
                    <a:pt x="1338" y="8341"/>
                  </a:lnTo>
                  <a:cubicBezTo>
                    <a:pt x="1338" y="8492"/>
                    <a:pt x="1216" y="8615"/>
                    <a:pt x="1065" y="8615"/>
                  </a:cubicBezTo>
                  <a:cubicBezTo>
                    <a:pt x="914" y="8615"/>
                    <a:pt x="791" y="8492"/>
                    <a:pt x="791" y="8341"/>
                  </a:cubicBezTo>
                  <a:lnTo>
                    <a:pt x="791" y="5275"/>
                  </a:lnTo>
                  <a:close/>
                  <a:moveTo>
                    <a:pt x="5689" y="333"/>
                  </a:moveTo>
                  <a:cubicBezTo>
                    <a:pt x="7164" y="333"/>
                    <a:pt x="8474" y="1051"/>
                    <a:pt x="9292" y="2152"/>
                  </a:cubicBezTo>
                  <a:lnTo>
                    <a:pt x="9292" y="2405"/>
                  </a:lnTo>
                  <a:cubicBezTo>
                    <a:pt x="9292" y="2753"/>
                    <a:pt x="9464" y="3062"/>
                    <a:pt x="9729" y="3254"/>
                  </a:cubicBezTo>
                  <a:lnTo>
                    <a:pt x="9729" y="6750"/>
                  </a:lnTo>
                  <a:cubicBezTo>
                    <a:pt x="9004" y="8252"/>
                    <a:pt x="7465" y="9292"/>
                    <a:pt x="5689" y="9292"/>
                  </a:cubicBezTo>
                  <a:cubicBezTo>
                    <a:pt x="3928" y="9292"/>
                    <a:pt x="2401" y="8270"/>
                    <a:pt x="1671" y="6788"/>
                  </a:cubicBezTo>
                  <a:lnTo>
                    <a:pt x="1671" y="5108"/>
                  </a:lnTo>
                  <a:lnTo>
                    <a:pt x="1671" y="2837"/>
                  </a:lnTo>
                  <a:cubicBezTo>
                    <a:pt x="2401" y="1354"/>
                    <a:pt x="3928" y="333"/>
                    <a:pt x="5689" y="333"/>
                  </a:cubicBezTo>
                  <a:close/>
                  <a:moveTo>
                    <a:pt x="5687" y="0"/>
                  </a:moveTo>
                  <a:cubicBezTo>
                    <a:pt x="4401" y="0"/>
                    <a:pt x="3192" y="501"/>
                    <a:pt x="2284" y="1410"/>
                  </a:cubicBezTo>
                  <a:cubicBezTo>
                    <a:pt x="2051" y="1642"/>
                    <a:pt x="1847" y="1897"/>
                    <a:pt x="1669" y="2165"/>
                  </a:cubicBezTo>
                  <a:lnTo>
                    <a:pt x="1669" y="1131"/>
                  </a:lnTo>
                  <a:cubicBezTo>
                    <a:pt x="1669" y="882"/>
                    <a:pt x="1466" y="679"/>
                    <a:pt x="1218" y="679"/>
                  </a:cubicBezTo>
                  <a:lnTo>
                    <a:pt x="1091" y="679"/>
                  </a:lnTo>
                  <a:cubicBezTo>
                    <a:pt x="489" y="679"/>
                    <a:pt x="0" y="1168"/>
                    <a:pt x="0" y="1770"/>
                  </a:cubicBezTo>
                  <a:lnTo>
                    <a:pt x="0" y="2060"/>
                  </a:lnTo>
                  <a:cubicBezTo>
                    <a:pt x="0" y="2151"/>
                    <a:pt x="76" y="2227"/>
                    <a:pt x="167" y="2227"/>
                  </a:cubicBezTo>
                  <a:cubicBezTo>
                    <a:pt x="258" y="2227"/>
                    <a:pt x="334" y="2151"/>
                    <a:pt x="334" y="2060"/>
                  </a:cubicBezTo>
                  <a:lnTo>
                    <a:pt x="334" y="1770"/>
                  </a:lnTo>
                  <a:cubicBezTo>
                    <a:pt x="334" y="1353"/>
                    <a:pt x="674" y="1011"/>
                    <a:pt x="1091" y="1011"/>
                  </a:cubicBezTo>
                  <a:lnTo>
                    <a:pt x="1218" y="1011"/>
                  </a:lnTo>
                  <a:cubicBezTo>
                    <a:pt x="1281" y="1011"/>
                    <a:pt x="1335" y="1065"/>
                    <a:pt x="1335" y="1131"/>
                  </a:cubicBezTo>
                  <a:lnTo>
                    <a:pt x="1335" y="4945"/>
                  </a:lnTo>
                  <a:lnTo>
                    <a:pt x="503" y="4945"/>
                  </a:lnTo>
                  <a:cubicBezTo>
                    <a:pt x="409" y="4945"/>
                    <a:pt x="334" y="4868"/>
                    <a:pt x="334" y="4776"/>
                  </a:cubicBezTo>
                  <a:lnTo>
                    <a:pt x="334" y="2757"/>
                  </a:lnTo>
                  <a:cubicBezTo>
                    <a:pt x="334" y="2664"/>
                    <a:pt x="258" y="2590"/>
                    <a:pt x="167" y="2590"/>
                  </a:cubicBezTo>
                  <a:cubicBezTo>
                    <a:pt x="76" y="2590"/>
                    <a:pt x="0" y="2664"/>
                    <a:pt x="0" y="2757"/>
                  </a:cubicBezTo>
                  <a:lnTo>
                    <a:pt x="0" y="4776"/>
                  </a:lnTo>
                  <a:cubicBezTo>
                    <a:pt x="0" y="5035"/>
                    <a:pt x="201" y="5250"/>
                    <a:pt x="455" y="5275"/>
                  </a:cubicBezTo>
                  <a:lnTo>
                    <a:pt x="455" y="8343"/>
                  </a:lnTo>
                  <a:cubicBezTo>
                    <a:pt x="455" y="8679"/>
                    <a:pt x="727" y="8951"/>
                    <a:pt x="1063" y="8951"/>
                  </a:cubicBezTo>
                  <a:cubicBezTo>
                    <a:pt x="1397" y="8951"/>
                    <a:pt x="1669" y="8679"/>
                    <a:pt x="1669" y="8343"/>
                  </a:cubicBezTo>
                  <a:lnTo>
                    <a:pt x="1669" y="7461"/>
                  </a:lnTo>
                  <a:cubicBezTo>
                    <a:pt x="1847" y="7730"/>
                    <a:pt x="2053" y="7984"/>
                    <a:pt x="2284" y="8217"/>
                  </a:cubicBezTo>
                  <a:cubicBezTo>
                    <a:pt x="3192" y="9125"/>
                    <a:pt x="4401" y="9626"/>
                    <a:pt x="5687" y="9626"/>
                  </a:cubicBezTo>
                  <a:cubicBezTo>
                    <a:pt x="6974" y="9626"/>
                    <a:pt x="8183" y="9125"/>
                    <a:pt x="9091" y="8217"/>
                  </a:cubicBezTo>
                  <a:cubicBezTo>
                    <a:pt x="9333" y="7975"/>
                    <a:pt x="9544" y="7712"/>
                    <a:pt x="9727" y="7435"/>
                  </a:cubicBezTo>
                  <a:lnTo>
                    <a:pt x="9727" y="8343"/>
                  </a:lnTo>
                  <a:cubicBezTo>
                    <a:pt x="9727" y="8679"/>
                    <a:pt x="9998" y="8951"/>
                    <a:pt x="10333" y="8951"/>
                  </a:cubicBezTo>
                  <a:cubicBezTo>
                    <a:pt x="10668" y="8951"/>
                    <a:pt x="10939" y="8679"/>
                    <a:pt x="10939" y="8343"/>
                  </a:cubicBezTo>
                  <a:lnTo>
                    <a:pt x="10939" y="6343"/>
                  </a:lnTo>
                  <a:cubicBezTo>
                    <a:pt x="10939" y="6253"/>
                    <a:pt x="10865" y="6178"/>
                    <a:pt x="10772" y="6178"/>
                  </a:cubicBezTo>
                  <a:cubicBezTo>
                    <a:pt x="10682" y="6178"/>
                    <a:pt x="10607" y="6253"/>
                    <a:pt x="10607" y="6343"/>
                  </a:cubicBezTo>
                  <a:lnTo>
                    <a:pt x="10607" y="8343"/>
                  </a:lnTo>
                  <a:cubicBezTo>
                    <a:pt x="10607" y="8494"/>
                    <a:pt x="10484" y="8617"/>
                    <a:pt x="10333" y="8617"/>
                  </a:cubicBezTo>
                  <a:cubicBezTo>
                    <a:pt x="10182" y="8617"/>
                    <a:pt x="10060" y="8494"/>
                    <a:pt x="10060" y="8343"/>
                  </a:cubicBezTo>
                  <a:lnTo>
                    <a:pt x="10060" y="5277"/>
                  </a:lnTo>
                  <a:lnTo>
                    <a:pt x="10607" y="5277"/>
                  </a:lnTo>
                  <a:lnTo>
                    <a:pt x="10607" y="5682"/>
                  </a:lnTo>
                  <a:cubicBezTo>
                    <a:pt x="10607" y="5773"/>
                    <a:pt x="10682" y="5849"/>
                    <a:pt x="10772" y="5849"/>
                  </a:cubicBezTo>
                  <a:cubicBezTo>
                    <a:pt x="10865" y="5849"/>
                    <a:pt x="10939" y="5773"/>
                    <a:pt x="10939" y="5682"/>
                  </a:cubicBezTo>
                  <a:lnTo>
                    <a:pt x="10939" y="3256"/>
                  </a:lnTo>
                  <a:cubicBezTo>
                    <a:pt x="11204" y="3068"/>
                    <a:pt x="11377" y="2757"/>
                    <a:pt x="11377" y="2407"/>
                  </a:cubicBezTo>
                  <a:lnTo>
                    <a:pt x="11377" y="846"/>
                  </a:lnTo>
                  <a:cubicBezTo>
                    <a:pt x="11377" y="752"/>
                    <a:pt x="11302" y="676"/>
                    <a:pt x="11211" y="676"/>
                  </a:cubicBezTo>
                  <a:cubicBezTo>
                    <a:pt x="11119" y="676"/>
                    <a:pt x="11044" y="752"/>
                    <a:pt x="11044" y="843"/>
                  </a:cubicBezTo>
                  <a:lnTo>
                    <a:pt x="11044" y="1621"/>
                  </a:lnTo>
                  <a:lnTo>
                    <a:pt x="10500" y="1621"/>
                  </a:lnTo>
                  <a:lnTo>
                    <a:pt x="10500" y="843"/>
                  </a:lnTo>
                  <a:cubicBezTo>
                    <a:pt x="10500" y="752"/>
                    <a:pt x="10424" y="676"/>
                    <a:pt x="10333" y="676"/>
                  </a:cubicBezTo>
                  <a:cubicBezTo>
                    <a:pt x="10243" y="676"/>
                    <a:pt x="10166" y="752"/>
                    <a:pt x="10166" y="843"/>
                  </a:cubicBezTo>
                  <a:lnTo>
                    <a:pt x="10166" y="1621"/>
                  </a:lnTo>
                  <a:lnTo>
                    <a:pt x="9622" y="1621"/>
                  </a:lnTo>
                  <a:lnTo>
                    <a:pt x="9622" y="843"/>
                  </a:lnTo>
                  <a:cubicBezTo>
                    <a:pt x="9622" y="752"/>
                    <a:pt x="9546" y="676"/>
                    <a:pt x="9455" y="676"/>
                  </a:cubicBezTo>
                  <a:cubicBezTo>
                    <a:pt x="9365" y="676"/>
                    <a:pt x="9288" y="752"/>
                    <a:pt x="9288" y="843"/>
                  </a:cubicBezTo>
                  <a:lnTo>
                    <a:pt x="9288" y="1621"/>
                  </a:lnTo>
                  <a:cubicBezTo>
                    <a:pt x="9224" y="1550"/>
                    <a:pt x="9160" y="1479"/>
                    <a:pt x="9091" y="1410"/>
                  </a:cubicBezTo>
                  <a:cubicBezTo>
                    <a:pt x="8183" y="501"/>
                    <a:pt x="6974" y="0"/>
                    <a:pt x="5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78"/>
            <p:cNvSpPr/>
            <p:nvPr/>
          </p:nvSpPr>
          <p:spPr>
            <a:xfrm>
              <a:off x="5600043" y="1537070"/>
              <a:ext cx="133793" cy="97725"/>
            </a:xfrm>
            <a:custGeom>
              <a:avLst/>
              <a:gdLst/>
              <a:ahLst/>
              <a:cxnLst/>
              <a:rect l="l" t="t" r="r" b="b"/>
              <a:pathLst>
                <a:path w="4648" h="3395" extrusionOk="0">
                  <a:moveTo>
                    <a:pt x="1266" y="334"/>
                  </a:moveTo>
                  <a:cubicBezTo>
                    <a:pt x="1447" y="334"/>
                    <a:pt x="1619" y="393"/>
                    <a:pt x="1763" y="508"/>
                  </a:cubicBezTo>
                  <a:lnTo>
                    <a:pt x="2050" y="737"/>
                  </a:lnTo>
                  <a:cubicBezTo>
                    <a:pt x="2130" y="800"/>
                    <a:pt x="2226" y="832"/>
                    <a:pt x="2322" y="832"/>
                  </a:cubicBezTo>
                  <a:cubicBezTo>
                    <a:pt x="2417" y="832"/>
                    <a:pt x="2513" y="800"/>
                    <a:pt x="2592" y="737"/>
                  </a:cubicBezTo>
                  <a:lnTo>
                    <a:pt x="2880" y="508"/>
                  </a:lnTo>
                  <a:cubicBezTo>
                    <a:pt x="3024" y="396"/>
                    <a:pt x="3197" y="335"/>
                    <a:pt x="3376" y="335"/>
                  </a:cubicBezTo>
                  <a:cubicBezTo>
                    <a:pt x="3418" y="335"/>
                    <a:pt x="3460" y="338"/>
                    <a:pt x="3502" y="345"/>
                  </a:cubicBezTo>
                  <a:cubicBezTo>
                    <a:pt x="3726" y="378"/>
                    <a:pt x="3919" y="499"/>
                    <a:pt x="4045" y="689"/>
                  </a:cubicBezTo>
                  <a:cubicBezTo>
                    <a:pt x="4278" y="1022"/>
                    <a:pt x="4221" y="1477"/>
                    <a:pt x="3916" y="1743"/>
                  </a:cubicBezTo>
                  <a:lnTo>
                    <a:pt x="2501" y="2993"/>
                  </a:lnTo>
                  <a:cubicBezTo>
                    <a:pt x="2451" y="3037"/>
                    <a:pt x="2388" y="3059"/>
                    <a:pt x="2325" y="3059"/>
                  </a:cubicBezTo>
                  <a:cubicBezTo>
                    <a:pt x="2261" y="3059"/>
                    <a:pt x="2197" y="3037"/>
                    <a:pt x="2146" y="2993"/>
                  </a:cubicBezTo>
                  <a:lnTo>
                    <a:pt x="731" y="1743"/>
                  </a:lnTo>
                  <a:cubicBezTo>
                    <a:pt x="427" y="1475"/>
                    <a:pt x="368" y="1020"/>
                    <a:pt x="597" y="686"/>
                  </a:cubicBezTo>
                  <a:cubicBezTo>
                    <a:pt x="724" y="499"/>
                    <a:pt x="919" y="378"/>
                    <a:pt x="1141" y="343"/>
                  </a:cubicBezTo>
                  <a:cubicBezTo>
                    <a:pt x="1184" y="336"/>
                    <a:pt x="1223" y="334"/>
                    <a:pt x="1266" y="334"/>
                  </a:cubicBezTo>
                  <a:close/>
                  <a:moveTo>
                    <a:pt x="1267" y="0"/>
                  </a:moveTo>
                  <a:cubicBezTo>
                    <a:pt x="1209" y="0"/>
                    <a:pt x="1151" y="5"/>
                    <a:pt x="1093" y="14"/>
                  </a:cubicBezTo>
                  <a:cubicBezTo>
                    <a:pt x="782" y="60"/>
                    <a:pt x="500" y="238"/>
                    <a:pt x="322" y="499"/>
                  </a:cubicBezTo>
                  <a:cubicBezTo>
                    <a:pt x="0" y="974"/>
                    <a:pt x="80" y="1617"/>
                    <a:pt x="510" y="1996"/>
                  </a:cubicBezTo>
                  <a:lnTo>
                    <a:pt x="1927" y="3243"/>
                  </a:lnTo>
                  <a:cubicBezTo>
                    <a:pt x="2039" y="3343"/>
                    <a:pt x="2181" y="3394"/>
                    <a:pt x="2323" y="3394"/>
                  </a:cubicBezTo>
                  <a:cubicBezTo>
                    <a:pt x="2465" y="3394"/>
                    <a:pt x="2608" y="3346"/>
                    <a:pt x="2721" y="3243"/>
                  </a:cubicBezTo>
                  <a:lnTo>
                    <a:pt x="4136" y="1996"/>
                  </a:lnTo>
                  <a:cubicBezTo>
                    <a:pt x="4566" y="1615"/>
                    <a:pt x="4648" y="974"/>
                    <a:pt x="4326" y="499"/>
                  </a:cubicBezTo>
                  <a:cubicBezTo>
                    <a:pt x="4149" y="238"/>
                    <a:pt x="3868" y="60"/>
                    <a:pt x="3555" y="14"/>
                  </a:cubicBezTo>
                  <a:cubicBezTo>
                    <a:pt x="3498" y="5"/>
                    <a:pt x="3441" y="1"/>
                    <a:pt x="3384" y="1"/>
                  </a:cubicBezTo>
                  <a:cubicBezTo>
                    <a:pt x="3129" y="1"/>
                    <a:pt x="2877" y="87"/>
                    <a:pt x="2675" y="247"/>
                  </a:cubicBezTo>
                  <a:lnTo>
                    <a:pt x="2389" y="476"/>
                  </a:lnTo>
                  <a:cubicBezTo>
                    <a:pt x="2369" y="491"/>
                    <a:pt x="2346" y="499"/>
                    <a:pt x="2323" y="499"/>
                  </a:cubicBezTo>
                  <a:cubicBezTo>
                    <a:pt x="2301" y="499"/>
                    <a:pt x="2278" y="491"/>
                    <a:pt x="2259" y="476"/>
                  </a:cubicBezTo>
                  <a:lnTo>
                    <a:pt x="1973" y="247"/>
                  </a:lnTo>
                  <a:cubicBezTo>
                    <a:pt x="1772" y="88"/>
                    <a:pt x="1521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4" name="Google Shape;6324;p78"/>
          <p:cNvGrpSpPr/>
          <p:nvPr/>
        </p:nvGrpSpPr>
        <p:grpSpPr>
          <a:xfrm>
            <a:off x="4772537" y="1500393"/>
            <a:ext cx="327458" cy="323457"/>
            <a:chOff x="4772537" y="1424193"/>
            <a:chExt cx="327458" cy="323457"/>
          </a:xfrm>
        </p:grpSpPr>
        <p:sp>
          <p:nvSpPr>
            <p:cNvPr id="6325" name="Google Shape;6325;p78"/>
            <p:cNvSpPr/>
            <p:nvPr/>
          </p:nvSpPr>
          <p:spPr>
            <a:xfrm>
              <a:off x="4976902" y="1510183"/>
              <a:ext cx="118364" cy="155871"/>
            </a:xfrm>
            <a:custGeom>
              <a:avLst/>
              <a:gdLst/>
              <a:ahLst/>
              <a:cxnLst/>
              <a:rect l="l" t="t" r="r" b="b"/>
              <a:pathLst>
                <a:path w="4112" h="5415" extrusionOk="0">
                  <a:moveTo>
                    <a:pt x="0" y="1"/>
                  </a:moveTo>
                  <a:lnTo>
                    <a:pt x="0" y="1179"/>
                  </a:lnTo>
                  <a:lnTo>
                    <a:pt x="2286" y="1179"/>
                  </a:lnTo>
                  <a:cubicBezTo>
                    <a:pt x="2645" y="1179"/>
                    <a:pt x="2933" y="1467"/>
                    <a:pt x="2933" y="1824"/>
                  </a:cubicBezTo>
                  <a:lnTo>
                    <a:pt x="2933" y="3591"/>
                  </a:lnTo>
                  <a:cubicBezTo>
                    <a:pt x="2933" y="3948"/>
                    <a:pt x="2645" y="4238"/>
                    <a:pt x="2286" y="4238"/>
                  </a:cubicBezTo>
                  <a:lnTo>
                    <a:pt x="0" y="4238"/>
                  </a:lnTo>
                  <a:lnTo>
                    <a:pt x="0" y="5414"/>
                  </a:lnTo>
                  <a:lnTo>
                    <a:pt x="2455" y="5414"/>
                  </a:lnTo>
                  <a:cubicBezTo>
                    <a:pt x="3370" y="5414"/>
                    <a:pt x="4111" y="4673"/>
                    <a:pt x="4111" y="3760"/>
                  </a:cubicBezTo>
                  <a:lnTo>
                    <a:pt x="4111" y="1655"/>
                  </a:lnTo>
                  <a:cubicBezTo>
                    <a:pt x="4111" y="740"/>
                    <a:pt x="3368" y="1"/>
                    <a:pt x="24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78"/>
            <p:cNvSpPr/>
            <p:nvPr/>
          </p:nvSpPr>
          <p:spPr>
            <a:xfrm>
              <a:off x="4976902" y="1510183"/>
              <a:ext cx="50834" cy="33966"/>
            </a:xfrm>
            <a:custGeom>
              <a:avLst/>
              <a:gdLst/>
              <a:ahLst/>
              <a:cxnLst/>
              <a:rect l="l" t="t" r="r" b="b"/>
              <a:pathLst>
                <a:path w="1766" h="1180" extrusionOk="0">
                  <a:moveTo>
                    <a:pt x="0" y="1"/>
                  </a:moveTo>
                  <a:lnTo>
                    <a:pt x="0" y="1179"/>
                  </a:lnTo>
                  <a:lnTo>
                    <a:pt x="1765" y="1179"/>
                  </a:lnTo>
                  <a:lnTo>
                    <a:pt x="1765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78"/>
            <p:cNvSpPr/>
            <p:nvPr/>
          </p:nvSpPr>
          <p:spPr>
            <a:xfrm>
              <a:off x="4976902" y="1632157"/>
              <a:ext cx="50834" cy="33909"/>
            </a:xfrm>
            <a:custGeom>
              <a:avLst/>
              <a:gdLst/>
              <a:ahLst/>
              <a:cxnLst/>
              <a:rect l="l" t="t" r="r" b="b"/>
              <a:pathLst>
                <a:path w="1766" h="1178" extrusionOk="0">
                  <a:moveTo>
                    <a:pt x="0" y="1"/>
                  </a:moveTo>
                  <a:lnTo>
                    <a:pt x="0" y="1177"/>
                  </a:lnTo>
                  <a:lnTo>
                    <a:pt x="1765" y="1177"/>
                  </a:lnTo>
                  <a:lnTo>
                    <a:pt x="1765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78"/>
            <p:cNvSpPr/>
            <p:nvPr/>
          </p:nvSpPr>
          <p:spPr>
            <a:xfrm>
              <a:off x="4777402" y="1429001"/>
              <a:ext cx="234252" cy="313872"/>
            </a:xfrm>
            <a:custGeom>
              <a:avLst/>
              <a:gdLst/>
              <a:ahLst/>
              <a:cxnLst/>
              <a:rect l="l" t="t" r="r" b="b"/>
              <a:pathLst>
                <a:path w="8138" h="10904" extrusionOk="0">
                  <a:moveTo>
                    <a:pt x="567" y="0"/>
                  </a:moveTo>
                  <a:cubicBezTo>
                    <a:pt x="255" y="0"/>
                    <a:pt x="0" y="252"/>
                    <a:pt x="0" y="565"/>
                  </a:cubicBezTo>
                  <a:lnTo>
                    <a:pt x="0" y="9541"/>
                  </a:lnTo>
                  <a:cubicBezTo>
                    <a:pt x="0" y="10293"/>
                    <a:pt x="610" y="10904"/>
                    <a:pt x="1364" y="10904"/>
                  </a:cubicBezTo>
                  <a:lnTo>
                    <a:pt x="6772" y="10904"/>
                  </a:lnTo>
                  <a:cubicBezTo>
                    <a:pt x="7524" y="10904"/>
                    <a:pt x="8135" y="10294"/>
                    <a:pt x="8137" y="9541"/>
                  </a:cubicBezTo>
                  <a:lnTo>
                    <a:pt x="8137" y="565"/>
                  </a:lnTo>
                  <a:cubicBezTo>
                    <a:pt x="8137" y="252"/>
                    <a:pt x="7883" y="0"/>
                    <a:pt x="7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78"/>
            <p:cNvSpPr/>
            <p:nvPr/>
          </p:nvSpPr>
          <p:spPr>
            <a:xfrm>
              <a:off x="4777287" y="1429001"/>
              <a:ext cx="57081" cy="313872"/>
            </a:xfrm>
            <a:custGeom>
              <a:avLst/>
              <a:gdLst/>
              <a:ahLst/>
              <a:cxnLst/>
              <a:rect l="l" t="t" r="r" b="b"/>
              <a:pathLst>
                <a:path w="1983" h="10904" extrusionOk="0">
                  <a:moveTo>
                    <a:pt x="568" y="0"/>
                  </a:moveTo>
                  <a:cubicBezTo>
                    <a:pt x="253" y="0"/>
                    <a:pt x="1" y="252"/>
                    <a:pt x="1" y="565"/>
                  </a:cubicBezTo>
                  <a:lnTo>
                    <a:pt x="1" y="9541"/>
                  </a:lnTo>
                  <a:cubicBezTo>
                    <a:pt x="1" y="10294"/>
                    <a:pt x="612" y="10904"/>
                    <a:pt x="1362" y="10904"/>
                  </a:cubicBezTo>
                  <a:lnTo>
                    <a:pt x="1983" y="10904"/>
                  </a:lnTo>
                  <a:cubicBezTo>
                    <a:pt x="1231" y="10904"/>
                    <a:pt x="621" y="10294"/>
                    <a:pt x="621" y="9541"/>
                  </a:cubicBezTo>
                  <a:lnTo>
                    <a:pt x="621" y="565"/>
                  </a:lnTo>
                  <a:cubicBezTo>
                    <a:pt x="621" y="252"/>
                    <a:pt x="874" y="0"/>
                    <a:pt x="118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78"/>
            <p:cNvSpPr/>
            <p:nvPr/>
          </p:nvSpPr>
          <p:spPr>
            <a:xfrm>
              <a:off x="4843038" y="1479668"/>
              <a:ext cx="102820" cy="73546"/>
            </a:xfrm>
            <a:custGeom>
              <a:avLst/>
              <a:gdLst/>
              <a:ahLst/>
              <a:cxnLst/>
              <a:rect l="l" t="t" r="r" b="b"/>
              <a:pathLst>
                <a:path w="3572" h="2555" extrusionOk="0">
                  <a:moveTo>
                    <a:pt x="903" y="0"/>
                  </a:moveTo>
                  <a:cubicBezTo>
                    <a:pt x="644" y="0"/>
                    <a:pt x="389" y="124"/>
                    <a:pt x="230" y="357"/>
                  </a:cubicBezTo>
                  <a:cubicBezTo>
                    <a:pt x="1" y="695"/>
                    <a:pt x="56" y="1151"/>
                    <a:pt x="363" y="1420"/>
                  </a:cubicBezTo>
                  <a:lnTo>
                    <a:pt x="1542" y="2463"/>
                  </a:lnTo>
                  <a:cubicBezTo>
                    <a:pt x="1613" y="2524"/>
                    <a:pt x="1699" y="2555"/>
                    <a:pt x="1786" y="2555"/>
                  </a:cubicBezTo>
                  <a:cubicBezTo>
                    <a:pt x="1872" y="2555"/>
                    <a:pt x="1958" y="2524"/>
                    <a:pt x="2027" y="2463"/>
                  </a:cubicBezTo>
                  <a:lnTo>
                    <a:pt x="3207" y="1420"/>
                  </a:lnTo>
                  <a:cubicBezTo>
                    <a:pt x="3513" y="1150"/>
                    <a:pt x="3571" y="695"/>
                    <a:pt x="3340" y="357"/>
                  </a:cubicBezTo>
                  <a:cubicBezTo>
                    <a:pt x="3182" y="125"/>
                    <a:pt x="2926" y="1"/>
                    <a:pt x="2666" y="1"/>
                  </a:cubicBezTo>
                  <a:cubicBezTo>
                    <a:pt x="2490" y="1"/>
                    <a:pt x="2313" y="57"/>
                    <a:pt x="2164" y="176"/>
                  </a:cubicBezTo>
                  <a:lnTo>
                    <a:pt x="1924" y="368"/>
                  </a:lnTo>
                  <a:cubicBezTo>
                    <a:pt x="1883" y="400"/>
                    <a:pt x="1834" y="416"/>
                    <a:pt x="1784" y="416"/>
                  </a:cubicBezTo>
                  <a:cubicBezTo>
                    <a:pt x="1735" y="416"/>
                    <a:pt x="1686" y="400"/>
                    <a:pt x="1645" y="368"/>
                  </a:cubicBezTo>
                  <a:lnTo>
                    <a:pt x="1405" y="176"/>
                  </a:lnTo>
                  <a:cubicBezTo>
                    <a:pt x="1255" y="57"/>
                    <a:pt x="1078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78"/>
            <p:cNvSpPr/>
            <p:nvPr/>
          </p:nvSpPr>
          <p:spPr>
            <a:xfrm>
              <a:off x="4843154" y="1479639"/>
              <a:ext cx="57052" cy="73517"/>
            </a:xfrm>
            <a:custGeom>
              <a:avLst/>
              <a:gdLst/>
              <a:ahLst/>
              <a:cxnLst/>
              <a:rect l="l" t="t" r="r" b="b"/>
              <a:pathLst>
                <a:path w="1982" h="2554" extrusionOk="0">
                  <a:moveTo>
                    <a:pt x="901" y="1"/>
                  </a:moveTo>
                  <a:cubicBezTo>
                    <a:pt x="642" y="1"/>
                    <a:pt x="386" y="125"/>
                    <a:pt x="230" y="358"/>
                  </a:cubicBezTo>
                  <a:cubicBezTo>
                    <a:pt x="0" y="696"/>
                    <a:pt x="57" y="1152"/>
                    <a:pt x="363" y="1421"/>
                  </a:cubicBezTo>
                  <a:lnTo>
                    <a:pt x="1543" y="2464"/>
                  </a:lnTo>
                  <a:cubicBezTo>
                    <a:pt x="1611" y="2524"/>
                    <a:pt x="1696" y="2554"/>
                    <a:pt x="1781" y="2554"/>
                  </a:cubicBezTo>
                  <a:cubicBezTo>
                    <a:pt x="1851" y="2554"/>
                    <a:pt x="1921" y="2533"/>
                    <a:pt x="1982" y="2492"/>
                  </a:cubicBezTo>
                  <a:cubicBezTo>
                    <a:pt x="1970" y="2485"/>
                    <a:pt x="1955" y="2475"/>
                    <a:pt x="1943" y="2464"/>
                  </a:cubicBezTo>
                  <a:lnTo>
                    <a:pt x="763" y="1421"/>
                  </a:lnTo>
                  <a:cubicBezTo>
                    <a:pt x="457" y="1151"/>
                    <a:pt x="398" y="696"/>
                    <a:pt x="629" y="358"/>
                  </a:cubicBezTo>
                  <a:cubicBezTo>
                    <a:pt x="745" y="185"/>
                    <a:pt x="916" y="75"/>
                    <a:pt x="1100" y="26"/>
                  </a:cubicBezTo>
                  <a:cubicBezTo>
                    <a:pt x="1035" y="9"/>
                    <a:pt x="968" y="1"/>
                    <a:pt x="90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78"/>
            <p:cNvSpPr/>
            <p:nvPr/>
          </p:nvSpPr>
          <p:spPr>
            <a:xfrm>
              <a:off x="4772595" y="1424193"/>
              <a:ext cx="327401" cy="323457"/>
            </a:xfrm>
            <a:custGeom>
              <a:avLst/>
              <a:gdLst/>
              <a:ahLst/>
              <a:cxnLst/>
              <a:rect l="l" t="t" r="r" b="b"/>
              <a:pathLst>
                <a:path w="11374" h="11237" extrusionOk="0">
                  <a:moveTo>
                    <a:pt x="9383" y="4331"/>
                  </a:moveTo>
                  <a:cubicBezTo>
                    <a:pt x="9648" y="4331"/>
                    <a:pt x="9863" y="4548"/>
                    <a:pt x="9863" y="4811"/>
                  </a:cubicBezTo>
                  <a:lnTo>
                    <a:pt x="9863" y="6578"/>
                  </a:lnTo>
                  <a:cubicBezTo>
                    <a:pt x="9863" y="6843"/>
                    <a:pt x="9648" y="7058"/>
                    <a:pt x="9383" y="7058"/>
                  </a:cubicBezTo>
                  <a:lnTo>
                    <a:pt x="8468" y="7058"/>
                  </a:lnTo>
                  <a:lnTo>
                    <a:pt x="8468" y="4331"/>
                  </a:lnTo>
                  <a:close/>
                  <a:moveTo>
                    <a:pt x="4188" y="0"/>
                  </a:moveTo>
                  <a:cubicBezTo>
                    <a:pt x="4095" y="0"/>
                    <a:pt x="4021" y="75"/>
                    <a:pt x="4021" y="167"/>
                  </a:cubicBezTo>
                  <a:cubicBezTo>
                    <a:pt x="4021" y="258"/>
                    <a:pt x="4095" y="332"/>
                    <a:pt x="4188" y="332"/>
                  </a:cubicBezTo>
                  <a:lnTo>
                    <a:pt x="7735" y="332"/>
                  </a:lnTo>
                  <a:cubicBezTo>
                    <a:pt x="7954" y="332"/>
                    <a:pt x="8135" y="514"/>
                    <a:pt x="8135" y="732"/>
                  </a:cubicBezTo>
                  <a:lnTo>
                    <a:pt x="8135" y="9708"/>
                  </a:lnTo>
                  <a:cubicBezTo>
                    <a:pt x="8135" y="10369"/>
                    <a:pt x="7597" y="10904"/>
                    <a:pt x="6939" y="10904"/>
                  </a:cubicBezTo>
                  <a:lnTo>
                    <a:pt x="1531" y="10904"/>
                  </a:lnTo>
                  <a:cubicBezTo>
                    <a:pt x="869" y="10904"/>
                    <a:pt x="334" y="10365"/>
                    <a:pt x="334" y="9708"/>
                  </a:cubicBezTo>
                  <a:lnTo>
                    <a:pt x="334" y="4936"/>
                  </a:lnTo>
                  <a:cubicBezTo>
                    <a:pt x="334" y="4845"/>
                    <a:pt x="260" y="4770"/>
                    <a:pt x="167" y="4770"/>
                  </a:cubicBezTo>
                  <a:cubicBezTo>
                    <a:pt x="77" y="4770"/>
                    <a:pt x="0" y="4845"/>
                    <a:pt x="0" y="4936"/>
                  </a:cubicBezTo>
                  <a:lnTo>
                    <a:pt x="0" y="9708"/>
                  </a:lnTo>
                  <a:cubicBezTo>
                    <a:pt x="0" y="10552"/>
                    <a:pt x="688" y="11236"/>
                    <a:pt x="1531" y="11236"/>
                  </a:cubicBezTo>
                  <a:lnTo>
                    <a:pt x="6939" y="11236"/>
                  </a:lnTo>
                  <a:cubicBezTo>
                    <a:pt x="7783" y="11236"/>
                    <a:pt x="8468" y="10550"/>
                    <a:pt x="8468" y="9708"/>
                  </a:cubicBezTo>
                  <a:lnTo>
                    <a:pt x="8468" y="8568"/>
                  </a:lnTo>
                  <a:lnTo>
                    <a:pt x="9552" y="8568"/>
                  </a:lnTo>
                  <a:cubicBezTo>
                    <a:pt x="10556" y="8568"/>
                    <a:pt x="11373" y="7751"/>
                    <a:pt x="11373" y="6747"/>
                  </a:cubicBezTo>
                  <a:lnTo>
                    <a:pt x="11373" y="4642"/>
                  </a:lnTo>
                  <a:cubicBezTo>
                    <a:pt x="11373" y="3638"/>
                    <a:pt x="10556" y="2821"/>
                    <a:pt x="9552" y="2821"/>
                  </a:cubicBezTo>
                  <a:lnTo>
                    <a:pt x="9022" y="2821"/>
                  </a:lnTo>
                  <a:cubicBezTo>
                    <a:pt x="8930" y="2821"/>
                    <a:pt x="8855" y="2897"/>
                    <a:pt x="8855" y="2988"/>
                  </a:cubicBezTo>
                  <a:cubicBezTo>
                    <a:pt x="8855" y="3078"/>
                    <a:pt x="8930" y="3155"/>
                    <a:pt x="9022" y="3155"/>
                  </a:cubicBezTo>
                  <a:lnTo>
                    <a:pt x="9552" y="3155"/>
                  </a:lnTo>
                  <a:cubicBezTo>
                    <a:pt x="10375" y="3155"/>
                    <a:pt x="11041" y="3823"/>
                    <a:pt x="11041" y="4642"/>
                  </a:cubicBezTo>
                  <a:lnTo>
                    <a:pt x="11041" y="6747"/>
                  </a:lnTo>
                  <a:cubicBezTo>
                    <a:pt x="11041" y="7570"/>
                    <a:pt x="10373" y="8236"/>
                    <a:pt x="9552" y="8236"/>
                  </a:cubicBezTo>
                  <a:lnTo>
                    <a:pt x="8468" y="8236"/>
                  </a:lnTo>
                  <a:lnTo>
                    <a:pt x="8468" y="7392"/>
                  </a:lnTo>
                  <a:lnTo>
                    <a:pt x="9383" y="7392"/>
                  </a:lnTo>
                  <a:cubicBezTo>
                    <a:pt x="9833" y="7392"/>
                    <a:pt x="10197" y="7028"/>
                    <a:pt x="10197" y="6578"/>
                  </a:cubicBezTo>
                  <a:lnTo>
                    <a:pt x="10197" y="4811"/>
                  </a:lnTo>
                  <a:cubicBezTo>
                    <a:pt x="10197" y="4363"/>
                    <a:pt x="9833" y="3999"/>
                    <a:pt x="9383" y="3999"/>
                  </a:cubicBezTo>
                  <a:lnTo>
                    <a:pt x="8468" y="3999"/>
                  </a:lnTo>
                  <a:lnTo>
                    <a:pt x="8468" y="732"/>
                  </a:lnTo>
                  <a:cubicBezTo>
                    <a:pt x="8468" y="329"/>
                    <a:pt x="8139" y="0"/>
                    <a:pt x="7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78"/>
            <p:cNvSpPr/>
            <p:nvPr/>
          </p:nvSpPr>
          <p:spPr>
            <a:xfrm>
              <a:off x="4772537" y="1424193"/>
              <a:ext cx="100316" cy="124697"/>
            </a:xfrm>
            <a:custGeom>
              <a:avLst/>
              <a:gdLst/>
              <a:ahLst/>
              <a:cxnLst/>
              <a:rect l="l" t="t" r="r" b="b"/>
              <a:pathLst>
                <a:path w="3485" h="4332" extrusionOk="0">
                  <a:moveTo>
                    <a:pt x="735" y="0"/>
                  </a:moveTo>
                  <a:cubicBezTo>
                    <a:pt x="329" y="0"/>
                    <a:pt x="1" y="329"/>
                    <a:pt x="1" y="732"/>
                  </a:cubicBezTo>
                  <a:lnTo>
                    <a:pt x="1" y="4166"/>
                  </a:lnTo>
                  <a:cubicBezTo>
                    <a:pt x="1" y="4258"/>
                    <a:pt x="75" y="4331"/>
                    <a:pt x="168" y="4331"/>
                  </a:cubicBezTo>
                  <a:cubicBezTo>
                    <a:pt x="258" y="4331"/>
                    <a:pt x="335" y="4257"/>
                    <a:pt x="335" y="4166"/>
                  </a:cubicBezTo>
                  <a:lnTo>
                    <a:pt x="335" y="732"/>
                  </a:lnTo>
                  <a:cubicBezTo>
                    <a:pt x="335" y="514"/>
                    <a:pt x="514" y="332"/>
                    <a:pt x="735" y="332"/>
                  </a:cubicBezTo>
                  <a:lnTo>
                    <a:pt x="3319" y="332"/>
                  </a:lnTo>
                  <a:cubicBezTo>
                    <a:pt x="3409" y="332"/>
                    <a:pt x="3484" y="258"/>
                    <a:pt x="3484" y="167"/>
                  </a:cubicBezTo>
                  <a:cubicBezTo>
                    <a:pt x="3484" y="75"/>
                    <a:pt x="3409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78"/>
            <p:cNvSpPr/>
            <p:nvPr/>
          </p:nvSpPr>
          <p:spPr>
            <a:xfrm>
              <a:off x="4837713" y="1474946"/>
              <a:ext cx="113269" cy="83102"/>
            </a:xfrm>
            <a:custGeom>
              <a:avLst/>
              <a:gdLst/>
              <a:ahLst/>
              <a:cxnLst/>
              <a:rect l="l" t="t" r="r" b="b"/>
              <a:pathLst>
                <a:path w="3935" h="2887" extrusionOk="0">
                  <a:moveTo>
                    <a:pt x="2856" y="332"/>
                  </a:moveTo>
                  <a:cubicBezTo>
                    <a:pt x="2888" y="332"/>
                    <a:pt x="2921" y="335"/>
                    <a:pt x="2953" y="340"/>
                  </a:cubicBezTo>
                  <a:cubicBezTo>
                    <a:pt x="3134" y="368"/>
                    <a:pt x="3287" y="464"/>
                    <a:pt x="3388" y="617"/>
                  </a:cubicBezTo>
                  <a:cubicBezTo>
                    <a:pt x="3572" y="883"/>
                    <a:pt x="3525" y="1248"/>
                    <a:pt x="3282" y="1463"/>
                  </a:cubicBezTo>
                  <a:lnTo>
                    <a:pt x="2103" y="2504"/>
                  </a:lnTo>
                  <a:cubicBezTo>
                    <a:pt x="2066" y="2536"/>
                    <a:pt x="2020" y="2552"/>
                    <a:pt x="1973" y="2552"/>
                  </a:cubicBezTo>
                  <a:cubicBezTo>
                    <a:pt x="1927" y="2552"/>
                    <a:pt x="1880" y="2536"/>
                    <a:pt x="1842" y="2504"/>
                  </a:cubicBezTo>
                  <a:lnTo>
                    <a:pt x="664" y="1463"/>
                  </a:lnTo>
                  <a:cubicBezTo>
                    <a:pt x="420" y="1250"/>
                    <a:pt x="374" y="885"/>
                    <a:pt x="557" y="617"/>
                  </a:cubicBezTo>
                  <a:cubicBezTo>
                    <a:pt x="658" y="468"/>
                    <a:pt x="815" y="370"/>
                    <a:pt x="993" y="340"/>
                  </a:cubicBezTo>
                  <a:cubicBezTo>
                    <a:pt x="1025" y="336"/>
                    <a:pt x="1058" y="334"/>
                    <a:pt x="1092" y="334"/>
                  </a:cubicBezTo>
                  <a:cubicBezTo>
                    <a:pt x="1236" y="334"/>
                    <a:pt x="1375" y="382"/>
                    <a:pt x="1490" y="473"/>
                  </a:cubicBezTo>
                  <a:lnTo>
                    <a:pt x="1730" y="665"/>
                  </a:lnTo>
                  <a:cubicBezTo>
                    <a:pt x="1802" y="722"/>
                    <a:pt x="1888" y="750"/>
                    <a:pt x="1973" y="750"/>
                  </a:cubicBezTo>
                  <a:cubicBezTo>
                    <a:pt x="2059" y="750"/>
                    <a:pt x="2144" y="722"/>
                    <a:pt x="2215" y="665"/>
                  </a:cubicBezTo>
                  <a:lnTo>
                    <a:pt x="2455" y="473"/>
                  </a:lnTo>
                  <a:cubicBezTo>
                    <a:pt x="2572" y="381"/>
                    <a:pt x="2711" y="332"/>
                    <a:pt x="2856" y="332"/>
                  </a:cubicBezTo>
                  <a:close/>
                  <a:moveTo>
                    <a:pt x="1090" y="1"/>
                  </a:moveTo>
                  <a:cubicBezTo>
                    <a:pt x="1039" y="1"/>
                    <a:pt x="988" y="5"/>
                    <a:pt x="938" y="13"/>
                  </a:cubicBezTo>
                  <a:cubicBezTo>
                    <a:pt x="669" y="52"/>
                    <a:pt x="429" y="205"/>
                    <a:pt x="276" y="428"/>
                  </a:cubicBezTo>
                  <a:cubicBezTo>
                    <a:pt x="1" y="835"/>
                    <a:pt x="70" y="1386"/>
                    <a:pt x="438" y="1713"/>
                  </a:cubicBezTo>
                  <a:lnTo>
                    <a:pt x="1618" y="2755"/>
                  </a:lnTo>
                  <a:cubicBezTo>
                    <a:pt x="1718" y="2844"/>
                    <a:pt x="1842" y="2886"/>
                    <a:pt x="1967" y="2886"/>
                  </a:cubicBezTo>
                  <a:cubicBezTo>
                    <a:pt x="2091" y="2886"/>
                    <a:pt x="2219" y="2842"/>
                    <a:pt x="2315" y="2755"/>
                  </a:cubicBezTo>
                  <a:lnTo>
                    <a:pt x="3495" y="1713"/>
                  </a:lnTo>
                  <a:cubicBezTo>
                    <a:pt x="3865" y="1390"/>
                    <a:pt x="3934" y="835"/>
                    <a:pt x="3659" y="428"/>
                  </a:cubicBezTo>
                  <a:cubicBezTo>
                    <a:pt x="3511" y="205"/>
                    <a:pt x="3271" y="52"/>
                    <a:pt x="3003" y="13"/>
                  </a:cubicBezTo>
                  <a:cubicBezTo>
                    <a:pt x="2954" y="5"/>
                    <a:pt x="2905" y="1"/>
                    <a:pt x="2856" y="1"/>
                  </a:cubicBezTo>
                  <a:cubicBezTo>
                    <a:pt x="2636" y="1"/>
                    <a:pt x="2422" y="75"/>
                    <a:pt x="2247" y="212"/>
                  </a:cubicBezTo>
                  <a:lnTo>
                    <a:pt x="2007" y="402"/>
                  </a:lnTo>
                  <a:cubicBezTo>
                    <a:pt x="1996" y="411"/>
                    <a:pt x="1983" y="415"/>
                    <a:pt x="1970" y="415"/>
                  </a:cubicBezTo>
                  <a:cubicBezTo>
                    <a:pt x="1958" y="415"/>
                    <a:pt x="1945" y="411"/>
                    <a:pt x="1935" y="402"/>
                  </a:cubicBezTo>
                  <a:lnTo>
                    <a:pt x="1693" y="212"/>
                  </a:lnTo>
                  <a:cubicBezTo>
                    <a:pt x="1523" y="74"/>
                    <a:pt x="1309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78"/>
            <p:cNvSpPr/>
            <p:nvPr/>
          </p:nvSpPr>
          <p:spPr>
            <a:xfrm>
              <a:off x="4869696" y="1581260"/>
              <a:ext cx="47265" cy="55785"/>
            </a:xfrm>
            <a:custGeom>
              <a:avLst/>
              <a:gdLst/>
              <a:ahLst/>
              <a:cxnLst/>
              <a:rect l="l" t="t" r="r" b="b"/>
              <a:pathLst>
                <a:path w="1642" h="1938" extrusionOk="0">
                  <a:moveTo>
                    <a:pt x="825" y="651"/>
                  </a:moveTo>
                  <a:cubicBezTo>
                    <a:pt x="842" y="651"/>
                    <a:pt x="858" y="661"/>
                    <a:pt x="864" y="679"/>
                  </a:cubicBezTo>
                  <a:lnTo>
                    <a:pt x="1040" y="1149"/>
                  </a:lnTo>
                  <a:cubicBezTo>
                    <a:pt x="1051" y="1177"/>
                    <a:pt x="1030" y="1209"/>
                    <a:pt x="998" y="1209"/>
                  </a:cubicBezTo>
                  <a:lnTo>
                    <a:pt x="642" y="1209"/>
                  </a:lnTo>
                  <a:cubicBezTo>
                    <a:pt x="616" y="1209"/>
                    <a:pt x="594" y="1177"/>
                    <a:pt x="605" y="1149"/>
                  </a:cubicBezTo>
                  <a:lnTo>
                    <a:pt x="783" y="679"/>
                  </a:lnTo>
                  <a:cubicBezTo>
                    <a:pt x="791" y="661"/>
                    <a:pt x="808" y="651"/>
                    <a:pt x="825" y="651"/>
                  </a:cubicBezTo>
                  <a:close/>
                  <a:moveTo>
                    <a:pt x="825" y="0"/>
                  </a:moveTo>
                  <a:cubicBezTo>
                    <a:pt x="744" y="0"/>
                    <a:pt x="669" y="48"/>
                    <a:pt x="639" y="127"/>
                  </a:cubicBezTo>
                  <a:cubicBezTo>
                    <a:pt x="639" y="128"/>
                    <a:pt x="639" y="128"/>
                    <a:pt x="637" y="132"/>
                  </a:cubicBezTo>
                  <a:lnTo>
                    <a:pt x="34" y="1710"/>
                  </a:lnTo>
                  <a:cubicBezTo>
                    <a:pt x="1" y="1797"/>
                    <a:pt x="45" y="1897"/>
                    <a:pt x="136" y="1929"/>
                  </a:cubicBezTo>
                  <a:cubicBezTo>
                    <a:pt x="153" y="1934"/>
                    <a:pt x="170" y="1937"/>
                    <a:pt x="187" y="1937"/>
                  </a:cubicBezTo>
                  <a:cubicBezTo>
                    <a:pt x="257" y="1937"/>
                    <a:pt x="323" y="1893"/>
                    <a:pt x="349" y="1824"/>
                  </a:cubicBezTo>
                  <a:lnTo>
                    <a:pt x="429" y="1614"/>
                  </a:lnTo>
                  <a:cubicBezTo>
                    <a:pt x="445" y="1573"/>
                    <a:pt x="488" y="1543"/>
                    <a:pt x="534" y="1543"/>
                  </a:cubicBezTo>
                  <a:lnTo>
                    <a:pt x="1117" y="1543"/>
                  </a:lnTo>
                  <a:cubicBezTo>
                    <a:pt x="1163" y="1543"/>
                    <a:pt x="1202" y="1573"/>
                    <a:pt x="1220" y="1614"/>
                  </a:cubicBezTo>
                  <a:lnTo>
                    <a:pt x="1300" y="1827"/>
                  </a:lnTo>
                  <a:cubicBezTo>
                    <a:pt x="1325" y="1895"/>
                    <a:pt x="1389" y="1938"/>
                    <a:pt x="1456" y="1938"/>
                  </a:cubicBezTo>
                  <a:cubicBezTo>
                    <a:pt x="1481" y="1938"/>
                    <a:pt x="1508" y="1931"/>
                    <a:pt x="1531" y="1920"/>
                  </a:cubicBezTo>
                  <a:cubicBezTo>
                    <a:pt x="1607" y="1879"/>
                    <a:pt x="1641" y="1787"/>
                    <a:pt x="1609" y="1707"/>
                  </a:cubicBezTo>
                  <a:lnTo>
                    <a:pt x="1016" y="134"/>
                  </a:lnTo>
                  <a:cubicBezTo>
                    <a:pt x="1014" y="128"/>
                    <a:pt x="1014" y="127"/>
                    <a:pt x="1012" y="123"/>
                  </a:cubicBezTo>
                  <a:cubicBezTo>
                    <a:pt x="980" y="47"/>
                    <a:pt x="907" y="0"/>
                    <a:pt x="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78"/>
            <p:cNvSpPr/>
            <p:nvPr/>
          </p:nvSpPr>
          <p:spPr>
            <a:xfrm>
              <a:off x="4818598" y="1581979"/>
              <a:ext cx="40385" cy="54346"/>
            </a:xfrm>
            <a:custGeom>
              <a:avLst/>
              <a:gdLst/>
              <a:ahLst/>
              <a:cxnLst/>
              <a:rect l="l" t="t" r="r" b="b"/>
              <a:pathLst>
                <a:path w="1403" h="1888" extrusionOk="0">
                  <a:moveTo>
                    <a:pt x="608" y="333"/>
                  </a:moveTo>
                  <a:cubicBezTo>
                    <a:pt x="947" y="333"/>
                    <a:pt x="1067" y="649"/>
                    <a:pt x="1067" y="944"/>
                  </a:cubicBezTo>
                  <a:cubicBezTo>
                    <a:pt x="1067" y="1232"/>
                    <a:pt x="924" y="1545"/>
                    <a:pt x="617" y="1550"/>
                  </a:cubicBezTo>
                  <a:cubicBezTo>
                    <a:pt x="576" y="1550"/>
                    <a:pt x="512" y="1552"/>
                    <a:pt x="446" y="1552"/>
                  </a:cubicBezTo>
                  <a:cubicBezTo>
                    <a:pt x="384" y="1552"/>
                    <a:pt x="336" y="1504"/>
                    <a:pt x="336" y="1442"/>
                  </a:cubicBezTo>
                  <a:cubicBezTo>
                    <a:pt x="336" y="1193"/>
                    <a:pt x="334" y="695"/>
                    <a:pt x="334" y="443"/>
                  </a:cubicBezTo>
                  <a:cubicBezTo>
                    <a:pt x="334" y="381"/>
                    <a:pt x="382" y="333"/>
                    <a:pt x="444" y="333"/>
                  </a:cubicBezTo>
                  <a:close/>
                  <a:moveTo>
                    <a:pt x="169" y="0"/>
                  </a:moveTo>
                  <a:cubicBezTo>
                    <a:pt x="125" y="0"/>
                    <a:pt x="84" y="18"/>
                    <a:pt x="52" y="48"/>
                  </a:cubicBezTo>
                  <a:cubicBezTo>
                    <a:pt x="21" y="80"/>
                    <a:pt x="2" y="121"/>
                    <a:pt x="2" y="166"/>
                  </a:cubicBezTo>
                  <a:lnTo>
                    <a:pt x="2" y="169"/>
                  </a:lnTo>
                  <a:lnTo>
                    <a:pt x="2" y="1694"/>
                  </a:lnTo>
                  <a:lnTo>
                    <a:pt x="0" y="1694"/>
                  </a:lnTo>
                  <a:cubicBezTo>
                    <a:pt x="0" y="1706"/>
                    <a:pt x="4" y="1719"/>
                    <a:pt x="5" y="1730"/>
                  </a:cubicBezTo>
                  <a:cubicBezTo>
                    <a:pt x="7" y="1770"/>
                    <a:pt x="25" y="1810"/>
                    <a:pt x="53" y="1840"/>
                  </a:cubicBezTo>
                  <a:cubicBezTo>
                    <a:pt x="85" y="1870"/>
                    <a:pt x="128" y="1888"/>
                    <a:pt x="173" y="1888"/>
                  </a:cubicBezTo>
                  <a:cubicBezTo>
                    <a:pt x="185" y="1888"/>
                    <a:pt x="498" y="1886"/>
                    <a:pt x="624" y="1884"/>
                  </a:cubicBezTo>
                  <a:cubicBezTo>
                    <a:pt x="1075" y="1875"/>
                    <a:pt x="1402" y="1479"/>
                    <a:pt x="1402" y="944"/>
                  </a:cubicBezTo>
                  <a:cubicBezTo>
                    <a:pt x="1402" y="379"/>
                    <a:pt x="1083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78"/>
            <p:cNvSpPr/>
            <p:nvPr/>
          </p:nvSpPr>
          <p:spPr>
            <a:xfrm>
              <a:off x="4927761" y="1581864"/>
              <a:ext cx="40414" cy="54404"/>
            </a:xfrm>
            <a:custGeom>
              <a:avLst/>
              <a:gdLst/>
              <a:ahLst/>
              <a:cxnLst/>
              <a:rect l="l" t="t" r="r" b="b"/>
              <a:pathLst>
                <a:path w="1404" h="1890" extrusionOk="0">
                  <a:moveTo>
                    <a:pt x="607" y="337"/>
                  </a:moveTo>
                  <a:cubicBezTo>
                    <a:pt x="948" y="337"/>
                    <a:pt x="1067" y="653"/>
                    <a:pt x="1067" y="948"/>
                  </a:cubicBezTo>
                  <a:cubicBezTo>
                    <a:pt x="1067" y="1236"/>
                    <a:pt x="925" y="1549"/>
                    <a:pt x="616" y="1554"/>
                  </a:cubicBezTo>
                  <a:cubicBezTo>
                    <a:pt x="577" y="1554"/>
                    <a:pt x="513" y="1556"/>
                    <a:pt x="447" y="1556"/>
                  </a:cubicBezTo>
                  <a:cubicBezTo>
                    <a:pt x="385" y="1556"/>
                    <a:pt x="337" y="1508"/>
                    <a:pt x="337" y="1446"/>
                  </a:cubicBezTo>
                  <a:cubicBezTo>
                    <a:pt x="337" y="1197"/>
                    <a:pt x="333" y="699"/>
                    <a:pt x="333" y="447"/>
                  </a:cubicBezTo>
                  <a:cubicBezTo>
                    <a:pt x="333" y="385"/>
                    <a:pt x="383" y="337"/>
                    <a:pt x="445" y="337"/>
                  </a:cubicBezTo>
                  <a:close/>
                  <a:moveTo>
                    <a:pt x="170" y="1"/>
                  </a:moveTo>
                  <a:cubicBezTo>
                    <a:pt x="125" y="1"/>
                    <a:pt x="83" y="18"/>
                    <a:pt x="53" y="50"/>
                  </a:cubicBezTo>
                  <a:cubicBezTo>
                    <a:pt x="21" y="81"/>
                    <a:pt x="3" y="123"/>
                    <a:pt x="3" y="168"/>
                  </a:cubicBezTo>
                  <a:lnTo>
                    <a:pt x="3" y="170"/>
                  </a:lnTo>
                  <a:lnTo>
                    <a:pt x="3" y="1698"/>
                  </a:lnTo>
                  <a:lnTo>
                    <a:pt x="1" y="1698"/>
                  </a:lnTo>
                  <a:cubicBezTo>
                    <a:pt x="1" y="1710"/>
                    <a:pt x="3" y="1721"/>
                    <a:pt x="6" y="1732"/>
                  </a:cubicBezTo>
                  <a:cubicBezTo>
                    <a:pt x="8" y="1773"/>
                    <a:pt x="26" y="1812"/>
                    <a:pt x="54" y="1840"/>
                  </a:cubicBezTo>
                  <a:cubicBezTo>
                    <a:pt x="85" y="1872"/>
                    <a:pt x="127" y="1890"/>
                    <a:pt x="172" y="1890"/>
                  </a:cubicBezTo>
                  <a:cubicBezTo>
                    <a:pt x="186" y="1890"/>
                    <a:pt x="499" y="1888"/>
                    <a:pt x="625" y="1885"/>
                  </a:cubicBezTo>
                  <a:cubicBezTo>
                    <a:pt x="1076" y="1876"/>
                    <a:pt x="1403" y="1481"/>
                    <a:pt x="1403" y="946"/>
                  </a:cubicBezTo>
                  <a:cubicBezTo>
                    <a:pt x="1403" y="381"/>
                    <a:pt x="1083" y="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8" name="Google Shape;6338;p78"/>
          <p:cNvGrpSpPr/>
          <p:nvPr/>
        </p:nvGrpSpPr>
        <p:grpSpPr>
          <a:xfrm>
            <a:off x="4041902" y="1500393"/>
            <a:ext cx="327458" cy="323399"/>
            <a:chOff x="4041902" y="1424193"/>
            <a:chExt cx="327458" cy="323399"/>
          </a:xfrm>
        </p:grpSpPr>
        <p:sp>
          <p:nvSpPr>
            <p:cNvPr id="6339" name="Google Shape;6339;p78"/>
            <p:cNvSpPr/>
            <p:nvPr/>
          </p:nvSpPr>
          <p:spPr>
            <a:xfrm>
              <a:off x="4246238" y="1474313"/>
              <a:ext cx="118364" cy="154547"/>
            </a:xfrm>
            <a:custGeom>
              <a:avLst/>
              <a:gdLst/>
              <a:ahLst/>
              <a:cxnLst/>
              <a:rect l="l" t="t" r="r" b="b"/>
              <a:pathLst>
                <a:path w="4112" h="5369" extrusionOk="0">
                  <a:moveTo>
                    <a:pt x="1" y="1"/>
                  </a:moveTo>
                  <a:lnTo>
                    <a:pt x="1" y="1177"/>
                  </a:lnTo>
                  <a:lnTo>
                    <a:pt x="2287" y="1177"/>
                  </a:lnTo>
                  <a:cubicBezTo>
                    <a:pt x="2646" y="1177"/>
                    <a:pt x="2934" y="1467"/>
                    <a:pt x="2934" y="1824"/>
                  </a:cubicBezTo>
                  <a:lnTo>
                    <a:pt x="2934" y="3545"/>
                  </a:lnTo>
                  <a:cubicBezTo>
                    <a:pt x="2934" y="3902"/>
                    <a:pt x="2646" y="4190"/>
                    <a:pt x="2287" y="4190"/>
                  </a:cubicBezTo>
                  <a:lnTo>
                    <a:pt x="1" y="4190"/>
                  </a:lnTo>
                  <a:lnTo>
                    <a:pt x="1" y="5368"/>
                  </a:lnTo>
                  <a:lnTo>
                    <a:pt x="2455" y="5368"/>
                  </a:lnTo>
                  <a:cubicBezTo>
                    <a:pt x="3371" y="5368"/>
                    <a:pt x="4112" y="4625"/>
                    <a:pt x="4112" y="3712"/>
                  </a:cubicBezTo>
                  <a:lnTo>
                    <a:pt x="4112" y="1657"/>
                  </a:lnTo>
                  <a:cubicBezTo>
                    <a:pt x="4112" y="742"/>
                    <a:pt x="3369" y="3"/>
                    <a:pt x="2455" y="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78"/>
            <p:cNvSpPr/>
            <p:nvPr/>
          </p:nvSpPr>
          <p:spPr>
            <a:xfrm>
              <a:off x="4246238" y="1474313"/>
              <a:ext cx="50834" cy="33909"/>
            </a:xfrm>
            <a:custGeom>
              <a:avLst/>
              <a:gdLst/>
              <a:ahLst/>
              <a:cxnLst/>
              <a:rect l="l" t="t" r="r" b="b"/>
              <a:pathLst>
                <a:path w="1766" h="1178" extrusionOk="0">
                  <a:moveTo>
                    <a:pt x="1" y="1"/>
                  </a:moveTo>
                  <a:lnTo>
                    <a:pt x="1" y="1177"/>
                  </a:lnTo>
                  <a:lnTo>
                    <a:pt x="1766" y="1177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78"/>
            <p:cNvSpPr/>
            <p:nvPr/>
          </p:nvSpPr>
          <p:spPr>
            <a:xfrm>
              <a:off x="4246238" y="1594876"/>
              <a:ext cx="50834" cy="33938"/>
            </a:xfrm>
            <a:custGeom>
              <a:avLst/>
              <a:gdLst/>
              <a:ahLst/>
              <a:cxnLst/>
              <a:rect l="l" t="t" r="r" b="b"/>
              <a:pathLst>
                <a:path w="1766" h="1179" extrusionOk="0">
                  <a:moveTo>
                    <a:pt x="1" y="0"/>
                  </a:moveTo>
                  <a:lnTo>
                    <a:pt x="1" y="1179"/>
                  </a:lnTo>
                  <a:lnTo>
                    <a:pt x="1766" y="1179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78"/>
            <p:cNvSpPr/>
            <p:nvPr/>
          </p:nvSpPr>
          <p:spPr>
            <a:xfrm>
              <a:off x="4046709" y="1429001"/>
              <a:ext cx="234224" cy="313785"/>
            </a:xfrm>
            <a:custGeom>
              <a:avLst/>
              <a:gdLst/>
              <a:ahLst/>
              <a:cxnLst/>
              <a:rect l="l" t="t" r="r" b="b"/>
              <a:pathLst>
                <a:path w="8137" h="10901" extrusionOk="0">
                  <a:moveTo>
                    <a:pt x="567" y="0"/>
                  </a:moveTo>
                  <a:cubicBezTo>
                    <a:pt x="255" y="0"/>
                    <a:pt x="0" y="252"/>
                    <a:pt x="0" y="565"/>
                  </a:cubicBezTo>
                  <a:lnTo>
                    <a:pt x="0" y="6518"/>
                  </a:lnTo>
                  <a:cubicBezTo>
                    <a:pt x="0" y="7564"/>
                    <a:pt x="477" y="8499"/>
                    <a:pt x="1225" y="9120"/>
                  </a:cubicBezTo>
                  <a:cubicBezTo>
                    <a:pt x="1387" y="9255"/>
                    <a:pt x="1330" y="9514"/>
                    <a:pt x="1125" y="9567"/>
                  </a:cubicBezTo>
                  <a:lnTo>
                    <a:pt x="361" y="9770"/>
                  </a:lnTo>
                  <a:cubicBezTo>
                    <a:pt x="148" y="9825"/>
                    <a:pt x="0" y="10019"/>
                    <a:pt x="0" y="10239"/>
                  </a:cubicBezTo>
                  <a:lnTo>
                    <a:pt x="0" y="10543"/>
                  </a:lnTo>
                  <a:cubicBezTo>
                    <a:pt x="0" y="10740"/>
                    <a:pt x="160" y="10900"/>
                    <a:pt x="358" y="10900"/>
                  </a:cubicBezTo>
                  <a:lnTo>
                    <a:pt x="7778" y="10900"/>
                  </a:lnTo>
                  <a:cubicBezTo>
                    <a:pt x="7977" y="10900"/>
                    <a:pt x="8137" y="10740"/>
                    <a:pt x="8137" y="10543"/>
                  </a:cubicBezTo>
                  <a:lnTo>
                    <a:pt x="8137" y="10239"/>
                  </a:lnTo>
                  <a:cubicBezTo>
                    <a:pt x="8137" y="10019"/>
                    <a:pt x="7988" y="9825"/>
                    <a:pt x="7776" y="9770"/>
                  </a:cubicBezTo>
                  <a:lnTo>
                    <a:pt x="7012" y="9567"/>
                  </a:lnTo>
                  <a:cubicBezTo>
                    <a:pt x="6808" y="9514"/>
                    <a:pt x="6751" y="9253"/>
                    <a:pt x="6912" y="9120"/>
                  </a:cubicBezTo>
                  <a:cubicBezTo>
                    <a:pt x="7661" y="8501"/>
                    <a:pt x="8137" y="7566"/>
                    <a:pt x="8137" y="6518"/>
                  </a:cubicBezTo>
                  <a:lnTo>
                    <a:pt x="8137" y="565"/>
                  </a:lnTo>
                  <a:cubicBezTo>
                    <a:pt x="8137" y="252"/>
                    <a:pt x="7883" y="0"/>
                    <a:pt x="7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78"/>
            <p:cNvSpPr/>
            <p:nvPr/>
          </p:nvSpPr>
          <p:spPr>
            <a:xfrm>
              <a:off x="4046709" y="1429030"/>
              <a:ext cx="59844" cy="313814"/>
            </a:xfrm>
            <a:custGeom>
              <a:avLst/>
              <a:gdLst/>
              <a:ahLst/>
              <a:cxnLst/>
              <a:rect l="l" t="t" r="r" b="b"/>
              <a:pathLst>
                <a:path w="2079" h="10902" extrusionOk="0">
                  <a:moveTo>
                    <a:pt x="567" y="1"/>
                  </a:moveTo>
                  <a:cubicBezTo>
                    <a:pt x="253" y="1"/>
                    <a:pt x="0" y="253"/>
                    <a:pt x="0" y="568"/>
                  </a:cubicBezTo>
                  <a:lnTo>
                    <a:pt x="0" y="6518"/>
                  </a:lnTo>
                  <a:cubicBezTo>
                    <a:pt x="0" y="7565"/>
                    <a:pt x="475" y="8500"/>
                    <a:pt x="1225" y="9120"/>
                  </a:cubicBezTo>
                  <a:cubicBezTo>
                    <a:pt x="1387" y="9255"/>
                    <a:pt x="1328" y="9517"/>
                    <a:pt x="1124" y="9570"/>
                  </a:cubicBezTo>
                  <a:lnTo>
                    <a:pt x="359" y="9771"/>
                  </a:lnTo>
                  <a:cubicBezTo>
                    <a:pt x="146" y="9828"/>
                    <a:pt x="0" y="10020"/>
                    <a:pt x="0" y="10240"/>
                  </a:cubicBezTo>
                  <a:lnTo>
                    <a:pt x="0" y="10544"/>
                  </a:lnTo>
                  <a:cubicBezTo>
                    <a:pt x="0" y="10743"/>
                    <a:pt x="160" y="10901"/>
                    <a:pt x="358" y="10901"/>
                  </a:cubicBezTo>
                  <a:lnTo>
                    <a:pt x="1042" y="10901"/>
                  </a:lnTo>
                  <a:cubicBezTo>
                    <a:pt x="848" y="10899"/>
                    <a:pt x="692" y="10741"/>
                    <a:pt x="692" y="10544"/>
                  </a:cubicBezTo>
                  <a:lnTo>
                    <a:pt x="692" y="10240"/>
                  </a:lnTo>
                  <a:cubicBezTo>
                    <a:pt x="692" y="10020"/>
                    <a:pt x="841" y="9828"/>
                    <a:pt x="1051" y="9771"/>
                  </a:cubicBezTo>
                  <a:lnTo>
                    <a:pt x="1815" y="9570"/>
                  </a:lnTo>
                  <a:cubicBezTo>
                    <a:pt x="2019" y="9517"/>
                    <a:pt x="2078" y="9254"/>
                    <a:pt x="1915" y="9120"/>
                  </a:cubicBezTo>
                  <a:cubicBezTo>
                    <a:pt x="1166" y="8500"/>
                    <a:pt x="692" y="7565"/>
                    <a:pt x="692" y="6518"/>
                  </a:cubicBezTo>
                  <a:lnTo>
                    <a:pt x="692" y="568"/>
                  </a:lnTo>
                  <a:cubicBezTo>
                    <a:pt x="692" y="253"/>
                    <a:pt x="944" y="1"/>
                    <a:pt x="1257" y="1"/>
                  </a:cubicBezTo>
                  <a:close/>
                  <a:moveTo>
                    <a:pt x="1042" y="10901"/>
                  </a:moveTo>
                  <a:cubicBezTo>
                    <a:pt x="1044" y="10901"/>
                    <a:pt x="1045" y="10901"/>
                    <a:pt x="1046" y="10901"/>
                  </a:cubicBezTo>
                  <a:cubicBezTo>
                    <a:pt x="1047" y="10901"/>
                    <a:pt x="1048" y="10901"/>
                    <a:pt x="1049" y="1090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78"/>
            <p:cNvSpPr/>
            <p:nvPr/>
          </p:nvSpPr>
          <p:spPr>
            <a:xfrm>
              <a:off x="4112403" y="1479524"/>
              <a:ext cx="102820" cy="73546"/>
            </a:xfrm>
            <a:custGeom>
              <a:avLst/>
              <a:gdLst/>
              <a:ahLst/>
              <a:cxnLst/>
              <a:rect l="l" t="t" r="r" b="b"/>
              <a:pathLst>
                <a:path w="3572" h="2555" extrusionOk="0">
                  <a:moveTo>
                    <a:pt x="901" y="1"/>
                  </a:moveTo>
                  <a:cubicBezTo>
                    <a:pt x="643" y="1"/>
                    <a:pt x="388" y="124"/>
                    <a:pt x="230" y="357"/>
                  </a:cubicBezTo>
                  <a:cubicBezTo>
                    <a:pt x="0" y="694"/>
                    <a:pt x="56" y="1153"/>
                    <a:pt x="363" y="1421"/>
                  </a:cubicBezTo>
                  <a:lnTo>
                    <a:pt x="1541" y="2463"/>
                  </a:lnTo>
                  <a:cubicBezTo>
                    <a:pt x="1613" y="2524"/>
                    <a:pt x="1699" y="2555"/>
                    <a:pt x="1785" y="2555"/>
                  </a:cubicBezTo>
                  <a:cubicBezTo>
                    <a:pt x="1872" y="2555"/>
                    <a:pt x="1957" y="2524"/>
                    <a:pt x="2027" y="2463"/>
                  </a:cubicBezTo>
                  <a:lnTo>
                    <a:pt x="3207" y="1421"/>
                  </a:lnTo>
                  <a:cubicBezTo>
                    <a:pt x="3512" y="1149"/>
                    <a:pt x="3571" y="694"/>
                    <a:pt x="3340" y="357"/>
                  </a:cubicBezTo>
                  <a:cubicBezTo>
                    <a:pt x="3182" y="125"/>
                    <a:pt x="2926" y="1"/>
                    <a:pt x="2667" y="1"/>
                  </a:cubicBezTo>
                  <a:cubicBezTo>
                    <a:pt x="2491" y="1"/>
                    <a:pt x="2313" y="58"/>
                    <a:pt x="2163" y="177"/>
                  </a:cubicBezTo>
                  <a:lnTo>
                    <a:pt x="1924" y="367"/>
                  </a:lnTo>
                  <a:cubicBezTo>
                    <a:pt x="1883" y="400"/>
                    <a:pt x="1833" y="417"/>
                    <a:pt x="1784" y="417"/>
                  </a:cubicBezTo>
                  <a:cubicBezTo>
                    <a:pt x="1735" y="417"/>
                    <a:pt x="1685" y="400"/>
                    <a:pt x="1644" y="367"/>
                  </a:cubicBezTo>
                  <a:lnTo>
                    <a:pt x="1405" y="177"/>
                  </a:lnTo>
                  <a:cubicBezTo>
                    <a:pt x="1255" y="58"/>
                    <a:pt x="1077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78"/>
            <p:cNvSpPr/>
            <p:nvPr/>
          </p:nvSpPr>
          <p:spPr>
            <a:xfrm>
              <a:off x="4112518" y="1479524"/>
              <a:ext cx="57052" cy="73517"/>
            </a:xfrm>
            <a:custGeom>
              <a:avLst/>
              <a:gdLst/>
              <a:ahLst/>
              <a:cxnLst/>
              <a:rect l="l" t="t" r="r" b="b"/>
              <a:pathLst>
                <a:path w="1982" h="2554" extrusionOk="0">
                  <a:moveTo>
                    <a:pt x="899" y="1"/>
                  </a:moveTo>
                  <a:cubicBezTo>
                    <a:pt x="641" y="1"/>
                    <a:pt x="386" y="124"/>
                    <a:pt x="229" y="357"/>
                  </a:cubicBezTo>
                  <a:cubicBezTo>
                    <a:pt x="0" y="694"/>
                    <a:pt x="57" y="1153"/>
                    <a:pt x="363" y="1421"/>
                  </a:cubicBezTo>
                  <a:lnTo>
                    <a:pt x="1543" y="2463"/>
                  </a:lnTo>
                  <a:cubicBezTo>
                    <a:pt x="1611" y="2523"/>
                    <a:pt x="1696" y="2554"/>
                    <a:pt x="1781" y="2554"/>
                  </a:cubicBezTo>
                  <a:cubicBezTo>
                    <a:pt x="1851" y="2554"/>
                    <a:pt x="1921" y="2533"/>
                    <a:pt x="1982" y="2491"/>
                  </a:cubicBezTo>
                  <a:cubicBezTo>
                    <a:pt x="1969" y="2486"/>
                    <a:pt x="1955" y="2475"/>
                    <a:pt x="1943" y="2463"/>
                  </a:cubicBezTo>
                  <a:lnTo>
                    <a:pt x="762" y="1421"/>
                  </a:lnTo>
                  <a:cubicBezTo>
                    <a:pt x="457" y="1149"/>
                    <a:pt x="398" y="694"/>
                    <a:pt x="629" y="357"/>
                  </a:cubicBezTo>
                  <a:cubicBezTo>
                    <a:pt x="745" y="186"/>
                    <a:pt x="915" y="74"/>
                    <a:pt x="1100" y="26"/>
                  </a:cubicBezTo>
                  <a:cubicBezTo>
                    <a:pt x="1034" y="9"/>
                    <a:pt x="967" y="1"/>
                    <a:pt x="899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78"/>
            <p:cNvSpPr/>
            <p:nvPr/>
          </p:nvSpPr>
          <p:spPr>
            <a:xfrm>
              <a:off x="4041902" y="1424193"/>
              <a:ext cx="327458" cy="323399"/>
            </a:xfrm>
            <a:custGeom>
              <a:avLst/>
              <a:gdLst/>
              <a:ahLst/>
              <a:cxnLst/>
              <a:rect l="l" t="t" r="r" b="b"/>
              <a:pathLst>
                <a:path w="11376" h="11235" extrusionOk="0">
                  <a:moveTo>
                    <a:pt x="9553" y="1909"/>
                  </a:moveTo>
                  <a:cubicBezTo>
                    <a:pt x="10376" y="1909"/>
                    <a:pt x="11043" y="2577"/>
                    <a:pt x="11043" y="3396"/>
                  </a:cubicBezTo>
                  <a:lnTo>
                    <a:pt x="11043" y="5451"/>
                  </a:lnTo>
                  <a:cubicBezTo>
                    <a:pt x="11043" y="6274"/>
                    <a:pt x="10375" y="6940"/>
                    <a:pt x="9553" y="6940"/>
                  </a:cubicBezTo>
                  <a:lnTo>
                    <a:pt x="8460" y="6940"/>
                  </a:lnTo>
                  <a:cubicBezTo>
                    <a:pt x="8468" y="6855"/>
                    <a:pt x="8469" y="6770"/>
                    <a:pt x="8469" y="6685"/>
                  </a:cubicBezTo>
                  <a:lnTo>
                    <a:pt x="8469" y="3085"/>
                  </a:lnTo>
                  <a:lnTo>
                    <a:pt x="9385" y="3085"/>
                  </a:lnTo>
                  <a:cubicBezTo>
                    <a:pt x="9649" y="3085"/>
                    <a:pt x="9864" y="3301"/>
                    <a:pt x="9864" y="3565"/>
                  </a:cubicBezTo>
                  <a:lnTo>
                    <a:pt x="9864" y="5286"/>
                  </a:lnTo>
                  <a:cubicBezTo>
                    <a:pt x="9864" y="5549"/>
                    <a:pt x="9649" y="5764"/>
                    <a:pt x="9385" y="5764"/>
                  </a:cubicBezTo>
                  <a:lnTo>
                    <a:pt x="8928" y="5764"/>
                  </a:lnTo>
                  <a:cubicBezTo>
                    <a:pt x="8835" y="5764"/>
                    <a:pt x="8761" y="5840"/>
                    <a:pt x="8761" y="5931"/>
                  </a:cubicBezTo>
                  <a:cubicBezTo>
                    <a:pt x="8761" y="6022"/>
                    <a:pt x="8835" y="6098"/>
                    <a:pt x="8928" y="6098"/>
                  </a:cubicBezTo>
                  <a:lnTo>
                    <a:pt x="9385" y="6098"/>
                  </a:lnTo>
                  <a:cubicBezTo>
                    <a:pt x="9834" y="6098"/>
                    <a:pt x="10199" y="5734"/>
                    <a:pt x="10199" y="5286"/>
                  </a:cubicBezTo>
                  <a:lnTo>
                    <a:pt x="10199" y="3565"/>
                  </a:lnTo>
                  <a:cubicBezTo>
                    <a:pt x="10199" y="3116"/>
                    <a:pt x="9834" y="2753"/>
                    <a:pt x="9385" y="2753"/>
                  </a:cubicBezTo>
                  <a:lnTo>
                    <a:pt x="8469" y="2753"/>
                  </a:lnTo>
                  <a:lnTo>
                    <a:pt x="8469" y="1909"/>
                  </a:lnTo>
                  <a:close/>
                  <a:moveTo>
                    <a:pt x="6799" y="0"/>
                  </a:moveTo>
                  <a:cubicBezTo>
                    <a:pt x="6708" y="0"/>
                    <a:pt x="6633" y="75"/>
                    <a:pt x="6633" y="165"/>
                  </a:cubicBezTo>
                  <a:cubicBezTo>
                    <a:pt x="6633" y="258"/>
                    <a:pt x="6708" y="332"/>
                    <a:pt x="6799" y="332"/>
                  </a:cubicBezTo>
                  <a:lnTo>
                    <a:pt x="7737" y="332"/>
                  </a:lnTo>
                  <a:cubicBezTo>
                    <a:pt x="7957" y="332"/>
                    <a:pt x="8137" y="512"/>
                    <a:pt x="8137" y="732"/>
                  </a:cubicBezTo>
                  <a:lnTo>
                    <a:pt x="8137" y="6685"/>
                  </a:lnTo>
                  <a:cubicBezTo>
                    <a:pt x="8137" y="7644"/>
                    <a:pt x="7712" y="8545"/>
                    <a:pt x="6973" y="9159"/>
                  </a:cubicBezTo>
                  <a:cubicBezTo>
                    <a:pt x="6850" y="9262"/>
                    <a:pt x="6795" y="9422"/>
                    <a:pt x="6829" y="9580"/>
                  </a:cubicBezTo>
                  <a:cubicBezTo>
                    <a:pt x="6864" y="9734"/>
                    <a:pt x="6980" y="9859"/>
                    <a:pt x="7135" y="9900"/>
                  </a:cubicBezTo>
                  <a:lnTo>
                    <a:pt x="7899" y="10102"/>
                  </a:lnTo>
                  <a:cubicBezTo>
                    <a:pt x="8039" y="10140"/>
                    <a:pt x="8137" y="10266"/>
                    <a:pt x="8137" y="10408"/>
                  </a:cubicBezTo>
                  <a:lnTo>
                    <a:pt x="8137" y="10712"/>
                  </a:lnTo>
                  <a:cubicBezTo>
                    <a:pt x="8137" y="10817"/>
                    <a:pt x="8050" y="10904"/>
                    <a:pt x="7945" y="10904"/>
                  </a:cubicBezTo>
                  <a:lnTo>
                    <a:pt x="525" y="10904"/>
                  </a:lnTo>
                  <a:cubicBezTo>
                    <a:pt x="422" y="10904"/>
                    <a:pt x="334" y="10817"/>
                    <a:pt x="334" y="10712"/>
                  </a:cubicBezTo>
                  <a:lnTo>
                    <a:pt x="334" y="10408"/>
                  </a:lnTo>
                  <a:cubicBezTo>
                    <a:pt x="334" y="10264"/>
                    <a:pt x="432" y="10136"/>
                    <a:pt x="571" y="10102"/>
                  </a:cubicBezTo>
                  <a:lnTo>
                    <a:pt x="1335" y="9900"/>
                  </a:lnTo>
                  <a:cubicBezTo>
                    <a:pt x="1491" y="9859"/>
                    <a:pt x="1609" y="9734"/>
                    <a:pt x="1643" y="9580"/>
                  </a:cubicBezTo>
                  <a:cubicBezTo>
                    <a:pt x="1676" y="9423"/>
                    <a:pt x="1623" y="9262"/>
                    <a:pt x="1499" y="9159"/>
                  </a:cubicBezTo>
                  <a:cubicBezTo>
                    <a:pt x="757" y="8547"/>
                    <a:pt x="334" y="7644"/>
                    <a:pt x="334" y="6685"/>
                  </a:cubicBezTo>
                  <a:lnTo>
                    <a:pt x="334" y="4191"/>
                  </a:lnTo>
                  <a:cubicBezTo>
                    <a:pt x="334" y="4100"/>
                    <a:pt x="258" y="4026"/>
                    <a:pt x="167" y="4026"/>
                  </a:cubicBezTo>
                  <a:cubicBezTo>
                    <a:pt x="77" y="4026"/>
                    <a:pt x="0" y="4100"/>
                    <a:pt x="0" y="4191"/>
                  </a:cubicBezTo>
                  <a:lnTo>
                    <a:pt x="0" y="6685"/>
                  </a:lnTo>
                  <a:cubicBezTo>
                    <a:pt x="0" y="7744"/>
                    <a:pt x="470" y="8739"/>
                    <a:pt x="1285" y="9414"/>
                  </a:cubicBezTo>
                  <a:cubicBezTo>
                    <a:pt x="1324" y="9448"/>
                    <a:pt x="1321" y="9487"/>
                    <a:pt x="1316" y="9505"/>
                  </a:cubicBezTo>
                  <a:cubicBezTo>
                    <a:pt x="1312" y="9521"/>
                    <a:pt x="1298" y="9562"/>
                    <a:pt x="1250" y="9574"/>
                  </a:cubicBezTo>
                  <a:lnTo>
                    <a:pt x="486" y="9777"/>
                  </a:lnTo>
                  <a:cubicBezTo>
                    <a:pt x="201" y="9852"/>
                    <a:pt x="0" y="10113"/>
                    <a:pt x="0" y="10406"/>
                  </a:cubicBezTo>
                  <a:lnTo>
                    <a:pt x="0" y="10710"/>
                  </a:lnTo>
                  <a:cubicBezTo>
                    <a:pt x="0" y="10998"/>
                    <a:pt x="237" y="11234"/>
                    <a:pt x="525" y="11234"/>
                  </a:cubicBezTo>
                  <a:lnTo>
                    <a:pt x="7945" y="11234"/>
                  </a:lnTo>
                  <a:cubicBezTo>
                    <a:pt x="8235" y="11234"/>
                    <a:pt x="8469" y="10998"/>
                    <a:pt x="8469" y="10710"/>
                  </a:cubicBezTo>
                  <a:lnTo>
                    <a:pt x="8469" y="10406"/>
                  </a:lnTo>
                  <a:cubicBezTo>
                    <a:pt x="8469" y="10109"/>
                    <a:pt x="8270" y="9852"/>
                    <a:pt x="7986" y="9777"/>
                  </a:cubicBezTo>
                  <a:lnTo>
                    <a:pt x="7222" y="9574"/>
                  </a:lnTo>
                  <a:cubicBezTo>
                    <a:pt x="7172" y="9562"/>
                    <a:pt x="7159" y="9521"/>
                    <a:pt x="7154" y="9505"/>
                  </a:cubicBezTo>
                  <a:cubicBezTo>
                    <a:pt x="7151" y="9491"/>
                    <a:pt x="7145" y="9448"/>
                    <a:pt x="7186" y="9414"/>
                  </a:cubicBezTo>
                  <a:cubicBezTo>
                    <a:pt x="7847" y="8865"/>
                    <a:pt x="8281" y="8106"/>
                    <a:pt x="8421" y="7273"/>
                  </a:cubicBezTo>
                  <a:lnTo>
                    <a:pt x="9553" y="7273"/>
                  </a:lnTo>
                  <a:cubicBezTo>
                    <a:pt x="10558" y="7273"/>
                    <a:pt x="11375" y="6455"/>
                    <a:pt x="11375" y="5451"/>
                  </a:cubicBezTo>
                  <a:lnTo>
                    <a:pt x="11375" y="3396"/>
                  </a:lnTo>
                  <a:cubicBezTo>
                    <a:pt x="11375" y="2392"/>
                    <a:pt x="10558" y="1575"/>
                    <a:pt x="9553" y="1575"/>
                  </a:cubicBezTo>
                  <a:lnTo>
                    <a:pt x="8469" y="1575"/>
                  </a:lnTo>
                  <a:lnTo>
                    <a:pt x="8469" y="732"/>
                  </a:lnTo>
                  <a:cubicBezTo>
                    <a:pt x="8469" y="329"/>
                    <a:pt x="8140" y="0"/>
                    <a:pt x="7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78"/>
            <p:cNvSpPr/>
            <p:nvPr/>
          </p:nvSpPr>
          <p:spPr>
            <a:xfrm>
              <a:off x="4041902" y="1424193"/>
              <a:ext cx="178467" cy="103568"/>
            </a:xfrm>
            <a:custGeom>
              <a:avLst/>
              <a:gdLst/>
              <a:ahLst/>
              <a:cxnLst/>
              <a:rect l="l" t="t" r="r" b="b"/>
              <a:pathLst>
                <a:path w="6200" h="3598" extrusionOk="0">
                  <a:moveTo>
                    <a:pt x="734" y="0"/>
                  </a:moveTo>
                  <a:cubicBezTo>
                    <a:pt x="329" y="0"/>
                    <a:pt x="0" y="329"/>
                    <a:pt x="0" y="732"/>
                  </a:cubicBezTo>
                  <a:lnTo>
                    <a:pt x="0" y="3430"/>
                  </a:lnTo>
                  <a:cubicBezTo>
                    <a:pt x="0" y="3521"/>
                    <a:pt x="75" y="3597"/>
                    <a:pt x="167" y="3597"/>
                  </a:cubicBezTo>
                  <a:cubicBezTo>
                    <a:pt x="258" y="3597"/>
                    <a:pt x="334" y="3521"/>
                    <a:pt x="334" y="3430"/>
                  </a:cubicBezTo>
                  <a:lnTo>
                    <a:pt x="334" y="732"/>
                  </a:lnTo>
                  <a:cubicBezTo>
                    <a:pt x="334" y="512"/>
                    <a:pt x="514" y="332"/>
                    <a:pt x="734" y="332"/>
                  </a:cubicBezTo>
                  <a:lnTo>
                    <a:pt x="6033" y="332"/>
                  </a:lnTo>
                  <a:cubicBezTo>
                    <a:pt x="6123" y="332"/>
                    <a:pt x="6200" y="258"/>
                    <a:pt x="6200" y="165"/>
                  </a:cubicBezTo>
                  <a:cubicBezTo>
                    <a:pt x="6200" y="75"/>
                    <a:pt x="6123" y="0"/>
                    <a:pt x="6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78"/>
            <p:cNvSpPr/>
            <p:nvPr/>
          </p:nvSpPr>
          <p:spPr>
            <a:xfrm>
              <a:off x="4107077" y="1474745"/>
              <a:ext cx="113413" cy="83102"/>
            </a:xfrm>
            <a:custGeom>
              <a:avLst/>
              <a:gdLst/>
              <a:ahLst/>
              <a:cxnLst/>
              <a:rect l="l" t="t" r="r" b="b"/>
              <a:pathLst>
                <a:path w="3940" h="2887" extrusionOk="0">
                  <a:moveTo>
                    <a:pt x="2854" y="334"/>
                  </a:moveTo>
                  <a:cubicBezTo>
                    <a:pt x="2887" y="334"/>
                    <a:pt x="2920" y="336"/>
                    <a:pt x="2953" y="341"/>
                  </a:cubicBezTo>
                  <a:cubicBezTo>
                    <a:pt x="3132" y="368"/>
                    <a:pt x="3287" y="466"/>
                    <a:pt x="3388" y="617"/>
                  </a:cubicBezTo>
                  <a:cubicBezTo>
                    <a:pt x="3571" y="885"/>
                    <a:pt x="3525" y="1249"/>
                    <a:pt x="3282" y="1463"/>
                  </a:cubicBezTo>
                  <a:lnTo>
                    <a:pt x="2101" y="2504"/>
                  </a:lnTo>
                  <a:cubicBezTo>
                    <a:pt x="2065" y="2537"/>
                    <a:pt x="2019" y="2554"/>
                    <a:pt x="1973" y="2554"/>
                  </a:cubicBezTo>
                  <a:cubicBezTo>
                    <a:pt x="1927" y="2554"/>
                    <a:pt x="1880" y="2537"/>
                    <a:pt x="1842" y="2504"/>
                  </a:cubicBezTo>
                  <a:lnTo>
                    <a:pt x="662" y="1463"/>
                  </a:lnTo>
                  <a:cubicBezTo>
                    <a:pt x="420" y="1249"/>
                    <a:pt x="374" y="885"/>
                    <a:pt x="555" y="617"/>
                  </a:cubicBezTo>
                  <a:cubicBezTo>
                    <a:pt x="658" y="467"/>
                    <a:pt x="813" y="370"/>
                    <a:pt x="991" y="341"/>
                  </a:cubicBezTo>
                  <a:cubicBezTo>
                    <a:pt x="1024" y="336"/>
                    <a:pt x="1058" y="334"/>
                    <a:pt x="1092" y="334"/>
                  </a:cubicBezTo>
                  <a:cubicBezTo>
                    <a:pt x="1236" y="334"/>
                    <a:pt x="1373" y="384"/>
                    <a:pt x="1488" y="475"/>
                  </a:cubicBezTo>
                  <a:lnTo>
                    <a:pt x="1728" y="665"/>
                  </a:lnTo>
                  <a:cubicBezTo>
                    <a:pt x="1801" y="722"/>
                    <a:pt x="1887" y="750"/>
                    <a:pt x="1973" y="750"/>
                  </a:cubicBezTo>
                  <a:cubicBezTo>
                    <a:pt x="2059" y="750"/>
                    <a:pt x="2144" y="722"/>
                    <a:pt x="2215" y="665"/>
                  </a:cubicBezTo>
                  <a:lnTo>
                    <a:pt x="2455" y="475"/>
                  </a:lnTo>
                  <a:cubicBezTo>
                    <a:pt x="2571" y="382"/>
                    <a:pt x="2710" y="334"/>
                    <a:pt x="2854" y="334"/>
                  </a:cubicBezTo>
                  <a:close/>
                  <a:moveTo>
                    <a:pt x="1090" y="1"/>
                  </a:moveTo>
                  <a:cubicBezTo>
                    <a:pt x="1040" y="1"/>
                    <a:pt x="989" y="4"/>
                    <a:pt x="939" y="12"/>
                  </a:cubicBezTo>
                  <a:cubicBezTo>
                    <a:pt x="669" y="52"/>
                    <a:pt x="429" y="206"/>
                    <a:pt x="276" y="430"/>
                  </a:cubicBezTo>
                  <a:cubicBezTo>
                    <a:pt x="1" y="835"/>
                    <a:pt x="70" y="1386"/>
                    <a:pt x="438" y="1713"/>
                  </a:cubicBezTo>
                  <a:lnTo>
                    <a:pt x="1618" y="2757"/>
                  </a:lnTo>
                  <a:cubicBezTo>
                    <a:pt x="1718" y="2845"/>
                    <a:pt x="1842" y="2886"/>
                    <a:pt x="1966" y="2886"/>
                  </a:cubicBezTo>
                  <a:cubicBezTo>
                    <a:pt x="2091" y="2886"/>
                    <a:pt x="2219" y="2842"/>
                    <a:pt x="2316" y="2757"/>
                  </a:cubicBezTo>
                  <a:lnTo>
                    <a:pt x="3495" y="1713"/>
                  </a:lnTo>
                  <a:cubicBezTo>
                    <a:pt x="3872" y="1388"/>
                    <a:pt x="3939" y="835"/>
                    <a:pt x="3664" y="430"/>
                  </a:cubicBezTo>
                  <a:cubicBezTo>
                    <a:pt x="3511" y="206"/>
                    <a:pt x="3271" y="53"/>
                    <a:pt x="3003" y="12"/>
                  </a:cubicBezTo>
                  <a:cubicBezTo>
                    <a:pt x="2954" y="5"/>
                    <a:pt x="2906" y="1"/>
                    <a:pt x="2857" y="1"/>
                  </a:cubicBezTo>
                  <a:cubicBezTo>
                    <a:pt x="2637" y="1"/>
                    <a:pt x="2422" y="76"/>
                    <a:pt x="2247" y="212"/>
                  </a:cubicBezTo>
                  <a:lnTo>
                    <a:pt x="2007" y="403"/>
                  </a:lnTo>
                  <a:cubicBezTo>
                    <a:pt x="1996" y="412"/>
                    <a:pt x="1983" y="417"/>
                    <a:pt x="1970" y="417"/>
                  </a:cubicBezTo>
                  <a:cubicBezTo>
                    <a:pt x="1957" y="417"/>
                    <a:pt x="1945" y="412"/>
                    <a:pt x="1934" y="403"/>
                  </a:cubicBezTo>
                  <a:lnTo>
                    <a:pt x="1694" y="212"/>
                  </a:lnTo>
                  <a:cubicBezTo>
                    <a:pt x="1520" y="74"/>
                    <a:pt x="1307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78"/>
            <p:cNvSpPr/>
            <p:nvPr/>
          </p:nvSpPr>
          <p:spPr>
            <a:xfrm>
              <a:off x="4078376" y="1581605"/>
              <a:ext cx="52274" cy="49568"/>
            </a:xfrm>
            <a:custGeom>
              <a:avLst/>
              <a:gdLst/>
              <a:ahLst/>
              <a:cxnLst/>
              <a:rect l="l" t="t" r="r" b="b"/>
              <a:pathLst>
                <a:path w="1816" h="1722" extrusionOk="0">
                  <a:moveTo>
                    <a:pt x="451" y="0"/>
                  </a:moveTo>
                  <a:cubicBezTo>
                    <a:pt x="447" y="0"/>
                    <a:pt x="444" y="1"/>
                    <a:pt x="440" y="1"/>
                  </a:cubicBezTo>
                  <a:cubicBezTo>
                    <a:pt x="351" y="8"/>
                    <a:pt x="276" y="72"/>
                    <a:pt x="258" y="163"/>
                  </a:cubicBezTo>
                  <a:lnTo>
                    <a:pt x="17" y="1503"/>
                  </a:lnTo>
                  <a:cubicBezTo>
                    <a:pt x="1" y="1592"/>
                    <a:pt x="54" y="1682"/>
                    <a:pt x="145" y="1703"/>
                  </a:cubicBezTo>
                  <a:cubicBezTo>
                    <a:pt x="156" y="1706"/>
                    <a:pt x="168" y="1707"/>
                    <a:pt x="180" y="1707"/>
                  </a:cubicBezTo>
                  <a:cubicBezTo>
                    <a:pt x="260" y="1707"/>
                    <a:pt x="329" y="1651"/>
                    <a:pt x="342" y="1570"/>
                  </a:cubicBezTo>
                  <a:lnTo>
                    <a:pt x="452" y="971"/>
                  </a:lnTo>
                  <a:cubicBezTo>
                    <a:pt x="456" y="947"/>
                    <a:pt x="475" y="935"/>
                    <a:pt x="494" y="935"/>
                  </a:cubicBezTo>
                  <a:cubicBezTo>
                    <a:pt x="513" y="935"/>
                    <a:pt x="531" y="946"/>
                    <a:pt x="537" y="968"/>
                  </a:cubicBezTo>
                  <a:lnTo>
                    <a:pt x="719" y="1579"/>
                  </a:lnTo>
                  <a:cubicBezTo>
                    <a:pt x="719" y="1581"/>
                    <a:pt x="720" y="1583"/>
                    <a:pt x="720" y="1584"/>
                  </a:cubicBezTo>
                  <a:cubicBezTo>
                    <a:pt x="747" y="1664"/>
                    <a:pt x="822" y="1721"/>
                    <a:pt x="907" y="1721"/>
                  </a:cubicBezTo>
                  <a:cubicBezTo>
                    <a:pt x="992" y="1721"/>
                    <a:pt x="1067" y="1664"/>
                    <a:pt x="1094" y="1583"/>
                  </a:cubicBezTo>
                  <a:cubicBezTo>
                    <a:pt x="1094" y="1581"/>
                    <a:pt x="1095" y="1579"/>
                    <a:pt x="1095" y="1576"/>
                  </a:cubicBezTo>
                  <a:lnTo>
                    <a:pt x="1270" y="968"/>
                  </a:lnTo>
                  <a:cubicBezTo>
                    <a:pt x="1276" y="946"/>
                    <a:pt x="1294" y="935"/>
                    <a:pt x="1312" y="935"/>
                  </a:cubicBezTo>
                  <a:cubicBezTo>
                    <a:pt x="1331" y="935"/>
                    <a:pt x="1350" y="947"/>
                    <a:pt x="1355" y="971"/>
                  </a:cubicBezTo>
                  <a:lnTo>
                    <a:pt x="1470" y="1574"/>
                  </a:lnTo>
                  <a:cubicBezTo>
                    <a:pt x="1486" y="1654"/>
                    <a:pt x="1557" y="1710"/>
                    <a:pt x="1636" y="1710"/>
                  </a:cubicBezTo>
                  <a:cubicBezTo>
                    <a:pt x="1646" y="1710"/>
                    <a:pt x="1656" y="1709"/>
                    <a:pt x="1666" y="1707"/>
                  </a:cubicBezTo>
                  <a:cubicBezTo>
                    <a:pt x="1758" y="1689"/>
                    <a:pt x="1815" y="1602"/>
                    <a:pt x="1799" y="1512"/>
                  </a:cubicBezTo>
                  <a:lnTo>
                    <a:pt x="1541" y="163"/>
                  </a:lnTo>
                  <a:cubicBezTo>
                    <a:pt x="1524" y="72"/>
                    <a:pt x="1449" y="6"/>
                    <a:pt x="1360" y="1"/>
                  </a:cubicBezTo>
                  <a:cubicBezTo>
                    <a:pt x="1357" y="1"/>
                    <a:pt x="1355" y="1"/>
                    <a:pt x="1352" y="1"/>
                  </a:cubicBezTo>
                  <a:cubicBezTo>
                    <a:pt x="1266" y="1"/>
                    <a:pt x="1189" y="55"/>
                    <a:pt x="1159" y="136"/>
                  </a:cubicBezTo>
                  <a:cubicBezTo>
                    <a:pt x="1159" y="139"/>
                    <a:pt x="1158" y="141"/>
                    <a:pt x="1158" y="143"/>
                  </a:cubicBezTo>
                  <a:lnTo>
                    <a:pt x="946" y="886"/>
                  </a:lnTo>
                  <a:cubicBezTo>
                    <a:pt x="941" y="907"/>
                    <a:pt x="923" y="918"/>
                    <a:pt x="904" y="918"/>
                  </a:cubicBezTo>
                  <a:cubicBezTo>
                    <a:pt x="886" y="918"/>
                    <a:pt x="868" y="907"/>
                    <a:pt x="863" y="886"/>
                  </a:cubicBezTo>
                  <a:lnTo>
                    <a:pt x="642" y="141"/>
                  </a:lnTo>
                  <a:cubicBezTo>
                    <a:pt x="642" y="139"/>
                    <a:pt x="640" y="136"/>
                    <a:pt x="640" y="134"/>
                  </a:cubicBezTo>
                  <a:cubicBezTo>
                    <a:pt x="612" y="54"/>
                    <a:pt x="536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78"/>
            <p:cNvSpPr/>
            <p:nvPr/>
          </p:nvSpPr>
          <p:spPr>
            <a:xfrm>
              <a:off x="4197039" y="1581692"/>
              <a:ext cx="52245" cy="49481"/>
            </a:xfrm>
            <a:custGeom>
              <a:avLst/>
              <a:gdLst/>
              <a:ahLst/>
              <a:cxnLst/>
              <a:rect l="l" t="t" r="r" b="b"/>
              <a:pathLst>
                <a:path w="1815" h="1719" extrusionOk="0">
                  <a:moveTo>
                    <a:pt x="455" y="1"/>
                  </a:moveTo>
                  <a:cubicBezTo>
                    <a:pt x="449" y="1"/>
                    <a:pt x="444" y="1"/>
                    <a:pt x="439" y="1"/>
                  </a:cubicBezTo>
                  <a:cubicBezTo>
                    <a:pt x="350" y="7"/>
                    <a:pt x="276" y="72"/>
                    <a:pt x="258" y="163"/>
                  </a:cubicBezTo>
                  <a:lnTo>
                    <a:pt x="14" y="1503"/>
                  </a:lnTo>
                  <a:cubicBezTo>
                    <a:pt x="0" y="1587"/>
                    <a:pt x="46" y="1672"/>
                    <a:pt x="126" y="1695"/>
                  </a:cubicBezTo>
                  <a:cubicBezTo>
                    <a:pt x="144" y="1701"/>
                    <a:pt x="162" y="1704"/>
                    <a:pt x="179" y="1704"/>
                  </a:cubicBezTo>
                  <a:cubicBezTo>
                    <a:pt x="257" y="1704"/>
                    <a:pt x="327" y="1647"/>
                    <a:pt x="341" y="1567"/>
                  </a:cubicBezTo>
                  <a:lnTo>
                    <a:pt x="450" y="970"/>
                  </a:lnTo>
                  <a:cubicBezTo>
                    <a:pt x="454" y="945"/>
                    <a:pt x="474" y="933"/>
                    <a:pt x="494" y="933"/>
                  </a:cubicBezTo>
                  <a:cubicBezTo>
                    <a:pt x="513" y="933"/>
                    <a:pt x="531" y="943"/>
                    <a:pt x="537" y="965"/>
                  </a:cubicBezTo>
                  <a:lnTo>
                    <a:pt x="716" y="1576"/>
                  </a:lnTo>
                  <a:cubicBezTo>
                    <a:pt x="716" y="1578"/>
                    <a:pt x="720" y="1580"/>
                    <a:pt x="720" y="1583"/>
                  </a:cubicBezTo>
                  <a:cubicBezTo>
                    <a:pt x="747" y="1661"/>
                    <a:pt x="821" y="1718"/>
                    <a:pt x="907" y="1718"/>
                  </a:cubicBezTo>
                  <a:cubicBezTo>
                    <a:pt x="992" y="1718"/>
                    <a:pt x="1067" y="1661"/>
                    <a:pt x="1093" y="1580"/>
                  </a:cubicBezTo>
                  <a:cubicBezTo>
                    <a:pt x="1093" y="1578"/>
                    <a:pt x="1095" y="1576"/>
                    <a:pt x="1095" y="1573"/>
                  </a:cubicBezTo>
                  <a:lnTo>
                    <a:pt x="1267" y="965"/>
                  </a:lnTo>
                  <a:cubicBezTo>
                    <a:pt x="1274" y="943"/>
                    <a:pt x="1293" y="932"/>
                    <a:pt x="1311" y="932"/>
                  </a:cubicBezTo>
                  <a:cubicBezTo>
                    <a:pt x="1331" y="932"/>
                    <a:pt x="1350" y="944"/>
                    <a:pt x="1354" y="968"/>
                  </a:cubicBezTo>
                  <a:lnTo>
                    <a:pt x="1470" y="1571"/>
                  </a:lnTo>
                  <a:cubicBezTo>
                    <a:pt x="1486" y="1651"/>
                    <a:pt x="1556" y="1707"/>
                    <a:pt x="1636" y="1707"/>
                  </a:cubicBezTo>
                  <a:cubicBezTo>
                    <a:pt x="1646" y="1707"/>
                    <a:pt x="1655" y="1706"/>
                    <a:pt x="1666" y="1704"/>
                  </a:cubicBezTo>
                  <a:cubicBezTo>
                    <a:pt x="1756" y="1686"/>
                    <a:pt x="1815" y="1599"/>
                    <a:pt x="1799" y="1509"/>
                  </a:cubicBezTo>
                  <a:lnTo>
                    <a:pt x="1541" y="160"/>
                  </a:lnTo>
                  <a:cubicBezTo>
                    <a:pt x="1523" y="71"/>
                    <a:pt x="1449" y="7"/>
                    <a:pt x="1360" y="3"/>
                  </a:cubicBezTo>
                  <a:cubicBezTo>
                    <a:pt x="1356" y="3"/>
                    <a:pt x="1352" y="3"/>
                    <a:pt x="1348" y="3"/>
                  </a:cubicBezTo>
                  <a:cubicBezTo>
                    <a:pt x="1264" y="3"/>
                    <a:pt x="1186" y="57"/>
                    <a:pt x="1159" y="138"/>
                  </a:cubicBezTo>
                  <a:cubicBezTo>
                    <a:pt x="1159" y="140"/>
                    <a:pt x="1157" y="142"/>
                    <a:pt x="1157" y="145"/>
                  </a:cubicBezTo>
                  <a:lnTo>
                    <a:pt x="946" y="886"/>
                  </a:lnTo>
                  <a:cubicBezTo>
                    <a:pt x="940" y="908"/>
                    <a:pt x="922" y="918"/>
                    <a:pt x="904" y="918"/>
                  </a:cubicBezTo>
                  <a:cubicBezTo>
                    <a:pt x="886" y="918"/>
                    <a:pt x="868" y="908"/>
                    <a:pt x="862" y="886"/>
                  </a:cubicBezTo>
                  <a:lnTo>
                    <a:pt x="642" y="142"/>
                  </a:lnTo>
                  <a:cubicBezTo>
                    <a:pt x="642" y="136"/>
                    <a:pt x="640" y="136"/>
                    <a:pt x="640" y="135"/>
                  </a:cubicBezTo>
                  <a:cubicBezTo>
                    <a:pt x="612" y="54"/>
                    <a:pt x="537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78"/>
            <p:cNvSpPr/>
            <p:nvPr/>
          </p:nvSpPr>
          <p:spPr>
            <a:xfrm>
              <a:off x="4139118" y="1581605"/>
              <a:ext cx="49395" cy="49395"/>
            </a:xfrm>
            <a:custGeom>
              <a:avLst/>
              <a:gdLst/>
              <a:ahLst/>
              <a:cxnLst/>
              <a:rect l="l" t="t" r="r" b="b"/>
              <a:pathLst>
                <a:path w="1716" h="1716" extrusionOk="0">
                  <a:moveTo>
                    <a:pt x="859" y="335"/>
                  </a:moveTo>
                  <a:cubicBezTo>
                    <a:pt x="1147" y="335"/>
                    <a:pt x="1383" y="570"/>
                    <a:pt x="1383" y="859"/>
                  </a:cubicBezTo>
                  <a:cubicBezTo>
                    <a:pt x="1383" y="1147"/>
                    <a:pt x="1147" y="1384"/>
                    <a:pt x="859" y="1384"/>
                  </a:cubicBezTo>
                  <a:cubicBezTo>
                    <a:pt x="569" y="1384"/>
                    <a:pt x="334" y="1147"/>
                    <a:pt x="334" y="859"/>
                  </a:cubicBezTo>
                  <a:cubicBezTo>
                    <a:pt x="334" y="570"/>
                    <a:pt x="569" y="335"/>
                    <a:pt x="859" y="335"/>
                  </a:cubicBezTo>
                  <a:close/>
                  <a:moveTo>
                    <a:pt x="859" y="1"/>
                  </a:moveTo>
                  <a:cubicBezTo>
                    <a:pt x="386" y="1"/>
                    <a:pt x="0" y="387"/>
                    <a:pt x="0" y="859"/>
                  </a:cubicBezTo>
                  <a:cubicBezTo>
                    <a:pt x="0" y="1332"/>
                    <a:pt x="386" y="1716"/>
                    <a:pt x="859" y="1716"/>
                  </a:cubicBezTo>
                  <a:cubicBezTo>
                    <a:pt x="1331" y="1716"/>
                    <a:pt x="1715" y="1332"/>
                    <a:pt x="1715" y="859"/>
                  </a:cubicBezTo>
                  <a:cubicBezTo>
                    <a:pt x="1715" y="387"/>
                    <a:pt x="1331" y="1"/>
                    <a:pt x="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2" name="Google Shape;6352;p78"/>
          <p:cNvGrpSpPr/>
          <p:nvPr/>
        </p:nvGrpSpPr>
        <p:grpSpPr>
          <a:xfrm>
            <a:off x="3311151" y="1523971"/>
            <a:ext cx="327545" cy="276019"/>
            <a:chOff x="3311151" y="1447771"/>
            <a:chExt cx="327545" cy="276019"/>
          </a:xfrm>
        </p:grpSpPr>
        <p:sp>
          <p:nvSpPr>
            <p:cNvPr id="6353" name="Google Shape;6353;p78"/>
            <p:cNvSpPr/>
            <p:nvPr/>
          </p:nvSpPr>
          <p:spPr>
            <a:xfrm>
              <a:off x="3384157" y="1490636"/>
              <a:ext cx="62348" cy="37737"/>
            </a:xfrm>
            <a:custGeom>
              <a:avLst/>
              <a:gdLst/>
              <a:ahLst/>
              <a:cxnLst/>
              <a:rect l="l" t="t" r="r" b="b"/>
              <a:pathLst>
                <a:path w="2166" h="1311" extrusionOk="0">
                  <a:moveTo>
                    <a:pt x="1" y="1"/>
                  </a:moveTo>
                  <a:lnTo>
                    <a:pt x="1" y="466"/>
                  </a:lnTo>
                  <a:cubicBezTo>
                    <a:pt x="1" y="633"/>
                    <a:pt x="68" y="793"/>
                    <a:pt x="186" y="911"/>
                  </a:cubicBezTo>
                  <a:lnTo>
                    <a:pt x="585" y="1311"/>
                  </a:lnTo>
                  <a:lnTo>
                    <a:pt x="1581" y="1311"/>
                  </a:lnTo>
                  <a:lnTo>
                    <a:pt x="1981" y="911"/>
                  </a:lnTo>
                  <a:cubicBezTo>
                    <a:pt x="2098" y="793"/>
                    <a:pt x="2166" y="633"/>
                    <a:pt x="2166" y="466"/>
                  </a:cubicBezTo>
                  <a:lnTo>
                    <a:pt x="21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78"/>
            <p:cNvSpPr/>
            <p:nvPr/>
          </p:nvSpPr>
          <p:spPr>
            <a:xfrm>
              <a:off x="3384157" y="1490549"/>
              <a:ext cx="37593" cy="37766"/>
            </a:xfrm>
            <a:custGeom>
              <a:avLst/>
              <a:gdLst/>
              <a:ahLst/>
              <a:cxnLst/>
              <a:rect l="l" t="t" r="r" b="b"/>
              <a:pathLst>
                <a:path w="1306" h="1312" extrusionOk="0">
                  <a:moveTo>
                    <a:pt x="1" y="0"/>
                  </a:moveTo>
                  <a:lnTo>
                    <a:pt x="1" y="468"/>
                  </a:lnTo>
                  <a:cubicBezTo>
                    <a:pt x="1" y="635"/>
                    <a:pt x="68" y="795"/>
                    <a:pt x="186" y="912"/>
                  </a:cubicBezTo>
                  <a:lnTo>
                    <a:pt x="585" y="1312"/>
                  </a:lnTo>
                  <a:lnTo>
                    <a:pt x="1305" y="1312"/>
                  </a:lnTo>
                  <a:lnTo>
                    <a:pt x="708" y="724"/>
                  </a:lnTo>
                  <a:cubicBezTo>
                    <a:pt x="587" y="610"/>
                    <a:pt x="523" y="450"/>
                    <a:pt x="523" y="281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78"/>
            <p:cNvSpPr/>
            <p:nvPr/>
          </p:nvSpPr>
          <p:spPr>
            <a:xfrm>
              <a:off x="3384273" y="1452665"/>
              <a:ext cx="62233" cy="37996"/>
            </a:xfrm>
            <a:custGeom>
              <a:avLst/>
              <a:gdLst/>
              <a:ahLst/>
              <a:cxnLst/>
              <a:rect l="l" t="t" r="r" b="b"/>
              <a:pathLst>
                <a:path w="2162" h="1320" extrusionOk="0">
                  <a:moveTo>
                    <a:pt x="649" y="1"/>
                  </a:moveTo>
                  <a:cubicBezTo>
                    <a:pt x="548" y="1"/>
                    <a:pt x="450" y="37"/>
                    <a:pt x="375" y="104"/>
                  </a:cubicBezTo>
                  <a:lnTo>
                    <a:pt x="89" y="351"/>
                  </a:lnTo>
                  <a:cubicBezTo>
                    <a:pt x="31" y="399"/>
                    <a:pt x="0" y="470"/>
                    <a:pt x="0" y="547"/>
                  </a:cubicBezTo>
                  <a:lnTo>
                    <a:pt x="0" y="1320"/>
                  </a:lnTo>
                  <a:lnTo>
                    <a:pt x="2162" y="1320"/>
                  </a:lnTo>
                  <a:lnTo>
                    <a:pt x="2162" y="547"/>
                  </a:lnTo>
                  <a:cubicBezTo>
                    <a:pt x="2162" y="470"/>
                    <a:pt x="2128" y="399"/>
                    <a:pt x="2073" y="351"/>
                  </a:cubicBezTo>
                  <a:lnTo>
                    <a:pt x="1787" y="104"/>
                  </a:lnTo>
                  <a:cubicBezTo>
                    <a:pt x="1710" y="40"/>
                    <a:pt x="1612" y="1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78"/>
            <p:cNvSpPr/>
            <p:nvPr/>
          </p:nvSpPr>
          <p:spPr>
            <a:xfrm>
              <a:off x="3384215" y="1452665"/>
              <a:ext cx="22942" cy="37939"/>
            </a:xfrm>
            <a:custGeom>
              <a:avLst/>
              <a:gdLst/>
              <a:ahLst/>
              <a:cxnLst/>
              <a:rect l="l" t="t" r="r" b="b"/>
              <a:pathLst>
                <a:path w="797" h="1318" extrusionOk="0">
                  <a:moveTo>
                    <a:pt x="649" y="1"/>
                  </a:moveTo>
                  <a:cubicBezTo>
                    <a:pt x="550" y="1"/>
                    <a:pt x="452" y="37"/>
                    <a:pt x="377" y="104"/>
                  </a:cubicBezTo>
                  <a:lnTo>
                    <a:pt x="89" y="349"/>
                  </a:lnTo>
                  <a:cubicBezTo>
                    <a:pt x="33" y="399"/>
                    <a:pt x="1" y="470"/>
                    <a:pt x="1" y="545"/>
                  </a:cubicBezTo>
                  <a:lnTo>
                    <a:pt x="1" y="1318"/>
                  </a:lnTo>
                  <a:lnTo>
                    <a:pt x="523" y="1318"/>
                  </a:lnTo>
                  <a:lnTo>
                    <a:pt x="523" y="356"/>
                  </a:lnTo>
                  <a:cubicBezTo>
                    <a:pt x="521" y="282"/>
                    <a:pt x="553" y="211"/>
                    <a:pt x="610" y="161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78"/>
            <p:cNvSpPr/>
            <p:nvPr/>
          </p:nvSpPr>
          <p:spPr>
            <a:xfrm>
              <a:off x="3503541" y="1490636"/>
              <a:ext cx="62291" cy="37737"/>
            </a:xfrm>
            <a:custGeom>
              <a:avLst/>
              <a:gdLst/>
              <a:ahLst/>
              <a:cxnLst/>
              <a:rect l="l" t="t" r="r" b="b"/>
              <a:pathLst>
                <a:path w="2164" h="1311" extrusionOk="0">
                  <a:moveTo>
                    <a:pt x="0" y="1"/>
                  </a:moveTo>
                  <a:lnTo>
                    <a:pt x="0" y="466"/>
                  </a:lnTo>
                  <a:cubicBezTo>
                    <a:pt x="0" y="633"/>
                    <a:pt x="66" y="793"/>
                    <a:pt x="183" y="911"/>
                  </a:cubicBezTo>
                  <a:lnTo>
                    <a:pt x="583" y="1311"/>
                  </a:lnTo>
                  <a:lnTo>
                    <a:pt x="1579" y="1311"/>
                  </a:lnTo>
                  <a:lnTo>
                    <a:pt x="1978" y="911"/>
                  </a:lnTo>
                  <a:cubicBezTo>
                    <a:pt x="2098" y="793"/>
                    <a:pt x="2163" y="633"/>
                    <a:pt x="2163" y="466"/>
                  </a:cubicBezTo>
                  <a:lnTo>
                    <a:pt x="21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78"/>
            <p:cNvSpPr/>
            <p:nvPr/>
          </p:nvSpPr>
          <p:spPr>
            <a:xfrm>
              <a:off x="3503425" y="1490549"/>
              <a:ext cx="37593" cy="37766"/>
            </a:xfrm>
            <a:custGeom>
              <a:avLst/>
              <a:gdLst/>
              <a:ahLst/>
              <a:cxnLst/>
              <a:rect l="l" t="t" r="r" b="b"/>
              <a:pathLst>
                <a:path w="1306" h="1312" extrusionOk="0">
                  <a:moveTo>
                    <a:pt x="1" y="0"/>
                  </a:moveTo>
                  <a:lnTo>
                    <a:pt x="1" y="468"/>
                  </a:lnTo>
                  <a:cubicBezTo>
                    <a:pt x="1" y="635"/>
                    <a:pt x="68" y="795"/>
                    <a:pt x="186" y="912"/>
                  </a:cubicBezTo>
                  <a:lnTo>
                    <a:pt x="585" y="1312"/>
                  </a:lnTo>
                  <a:lnTo>
                    <a:pt x="1305" y="1312"/>
                  </a:lnTo>
                  <a:lnTo>
                    <a:pt x="708" y="724"/>
                  </a:lnTo>
                  <a:cubicBezTo>
                    <a:pt x="591" y="610"/>
                    <a:pt x="523" y="450"/>
                    <a:pt x="523" y="281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78"/>
            <p:cNvSpPr/>
            <p:nvPr/>
          </p:nvSpPr>
          <p:spPr>
            <a:xfrm>
              <a:off x="3503598" y="1452665"/>
              <a:ext cx="62233" cy="37996"/>
            </a:xfrm>
            <a:custGeom>
              <a:avLst/>
              <a:gdLst/>
              <a:ahLst/>
              <a:cxnLst/>
              <a:rect l="l" t="t" r="r" b="b"/>
              <a:pathLst>
                <a:path w="2162" h="1320" extrusionOk="0">
                  <a:moveTo>
                    <a:pt x="649" y="1"/>
                  </a:moveTo>
                  <a:cubicBezTo>
                    <a:pt x="549" y="1"/>
                    <a:pt x="451" y="37"/>
                    <a:pt x="375" y="104"/>
                  </a:cubicBezTo>
                  <a:lnTo>
                    <a:pt x="89" y="351"/>
                  </a:lnTo>
                  <a:cubicBezTo>
                    <a:pt x="32" y="399"/>
                    <a:pt x="0" y="470"/>
                    <a:pt x="0" y="547"/>
                  </a:cubicBezTo>
                  <a:lnTo>
                    <a:pt x="0" y="1320"/>
                  </a:lnTo>
                  <a:lnTo>
                    <a:pt x="2161" y="1320"/>
                  </a:lnTo>
                  <a:lnTo>
                    <a:pt x="2161" y="547"/>
                  </a:lnTo>
                  <a:cubicBezTo>
                    <a:pt x="2161" y="470"/>
                    <a:pt x="2127" y="399"/>
                    <a:pt x="2072" y="351"/>
                  </a:cubicBezTo>
                  <a:lnTo>
                    <a:pt x="1786" y="104"/>
                  </a:lnTo>
                  <a:cubicBezTo>
                    <a:pt x="1712" y="40"/>
                    <a:pt x="1614" y="1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78"/>
            <p:cNvSpPr/>
            <p:nvPr/>
          </p:nvSpPr>
          <p:spPr>
            <a:xfrm>
              <a:off x="3503598" y="1452665"/>
              <a:ext cx="22884" cy="37939"/>
            </a:xfrm>
            <a:custGeom>
              <a:avLst/>
              <a:gdLst/>
              <a:ahLst/>
              <a:cxnLst/>
              <a:rect l="l" t="t" r="r" b="b"/>
              <a:pathLst>
                <a:path w="795" h="1318" extrusionOk="0">
                  <a:moveTo>
                    <a:pt x="649" y="1"/>
                  </a:moveTo>
                  <a:cubicBezTo>
                    <a:pt x="549" y="1"/>
                    <a:pt x="451" y="37"/>
                    <a:pt x="375" y="104"/>
                  </a:cubicBezTo>
                  <a:lnTo>
                    <a:pt x="89" y="349"/>
                  </a:lnTo>
                  <a:cubicBezTo>
                    <a:pt x="30" y="399"/>
                    <a:pt x="0" y="470"/>
                    <a:pt x="0" y="545"/>
                  </a:cubicBezTo>
                  <a:lnTo>
                    <a:pt x="0" y="1318"/>
                  </a:lnTo>
                  <a:lnTo>
                    <a:pt x="523" y="1318"/>
                  </a:lnTo>
                  <a:lnTo>
                    <a:pt x="523" y="356"/>
                  </a:lnTo>
                  <a:cubicBezTo>
                    <a:pt x="517" y="282"/>
                    <a:pt x="551" y="211"/>
                    <a:pt x="610" y="161"/>
                  </a:cubicBezTo>
                  <a:lnTo>
                    <a:pt x="794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78"/>
            <p:cNvSpPr/>
            <p:nvPr/>
          </p:nvSpPr>
          <p:spPr>
            <a:xfrm>
              <a:off x="3435342" y="1520633"/>
              <a:ext cx="198559" cy="198617"/>
            </a:xfrm>
            <a:custGeom>
              <a:avLst/>
              <a:gdLst/>
              <a:ahLst/>
              <a:cxnLst/>
              <a:rect l="l" t="t" r="r" b="b"/>
              <a:pathLst>
                <a:path w="6898" h="6900" extrusionOk="0">
                  <a:moveTo>
                    <a:pt x="3452" y="0"/>
                  </a:moveTo>
                  <a:cubicBezTo>
                    <a:pt x="2673" y="0"/>
                    <a:pt x="1955" y="258"/>
                    <a:pt x="1378" y="693"/>
                  </a:cubicBezTo>
                  <a:cubicBezTo>
                    <a:pt x="1623" y="878"/>
                    <a:pt x="1840" y="1093"/>
                    <a:pt x="2030" y="1333"/>
                  </a:cubicBezTo>
                  <a:cubicBezTo>
                    <a:pt x="2435" y="1060"/>
                    <a:pt x="2924" y="900"/>
                    <a:pt x="3452" y="900"/>
                  </a:cubicBezTo>
                  <a:cubicBezTo>
                    <a:pt x="4859" y="900"/>
                    <a:pt x="6002" y="2042"/>
                    <a:pt x="6002" y="3450"/>
                  </a:cubicBezTo>
                  <a:cubicBezTo>
                    <a:pt x="6002" y="4859"/>
                    <a:pt x="4859" y="6000"/>
                    <a:pt x="3452" y="6000"/>
                  </a:cubicBezTo>
                  <a:cubicBezTo>
                    <a:pt x="2924" y="6000"/>
                    <a:pt x="2435" y="5841"/>
                    <a:pt x="2030" y="5567"/>
                  </a:cubicBezTo>
                  <a:cubicBezTo>
                    <a:pt x="1776" y="5396"/>
                    <a:pt x="1555" y="5183"/>
                    <a:pt x="1378" y="4936"/>
                  </a:cubicBezTo>
                  <a:cubicBezTo>
                    <a:pt x="1077" y="4518"/>
                    <a:pt x="899" y="4005"/>
                    <a:pt x="899" y="3450"/>
                  </a:cubicBezTo>
                  <a:cubicBezTo>
                    <a:pt x="899" y="2894"/>
                    <a:pt x="1077" y="2384"/>
                    <a:pt x="1378" y="1964"/>
                  </a:cubicBezTo>
                  <a:cubicBezTo>
                    <a:pt x="1200" y="1717"/>
                    <a:pt x="981" y="1504"/>
                    <a:pt x="727" y="1333"/>
                  </a:cubicBezTo>
                  <a:cubicBezTo>
                    <a:pt x="272" y="1916"/>
                    <a:pt x="0" y="2652"/>
                    <a:pt x="0" y="3450"/>
                  </a:cubicBezTo>
                  <a:cubicBezTo>
                    <a:pt x="0" y="4248"/>
                    <a:pt x="272" y="4982"/>
                    <a:pt x="727" y="5567"/>
                  </a:cubicBezTo>
                  <a:cubicBezTo>
                    <a:pt x="914" y="5807"/>
                    <a:pt x="1134" y="6022"/>
                    <a:pt x="1378" y="6207"/>
                  </a:cubicBezTo>
                  <a:cubicBezTo>
                    <a:pt x="1955" y="6642"/>
                    <a:pt x="2673" y="6900"/>
                    <a:pt x="3452" y="6900"/>
                  </a:cubicBezTo>
                  <a:cubicBezTo>
                    <a:pt x="5355" y="6900"/>
                    <a:pt x="6898" y="5355"/>
                    <a:pt x="6898" y="3452"/>
                  </a:cubicBezTo>
                  <a:cubicBezTo>
                    <a:pt x="6898" y="1545"/>
                    <a:pt x="5355" y="0"/>
                    <a:pt x="34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78"/>
            <p:cNvSpPr/>
            <p:nvPr/>
          </p:nvSpPr>
          <p:spPr>
            <a:xfrm>
              <a:off x="3316074" y="1520517"/>
              <a:ext cx="198559" cy="198588"/>
            </a:xfrm>
            <a:custGeom>
              <a:avLst/>
              <a:gdLst/>
              <a:ahLst/>
              <a:cxnLst/>
              <a:rect l="l" t="t" r="r" b="b"/>
              <a:pathLst>
                <a:path w="6898" h="6899" extrusionOk="0">
                  <a:moveTo>
                    <a:pt x="3448" y="1"/>
                  </a:moveTo>
                  <a:cubicBezTo>
                    <a:pt x="1545" y="1"/>
                    <a:pt x="0" y="1545"/>
                    <a:pt x="0" y="3450"/>
                  </a:cubicBezTo>
                  <a:cubicBezTo>
                    <a:pt x="0" y="5354"/>
                    <a:pt x="1545" y="6898"/>
                    <a:pt x="3448" y="6898"/>
                  </a:cubicBezTo>
                  <a:cubicBezTo>
                    <a:pt x="4225" y="6898"/>
                    <a:pt x="4943" y="6641"/>
                    <a:pt x="5521" y="6205"/>
                  </a:cubicBezTo>
                  <a:cubicBezTo>
                    <a:pt x="5277" y="6020"/>
                    <a:pt x="5058" y="5805"/>
                    <a:pt x="4870" y="5565"/>
                  </a:cubicBezTo>
                  <a:cubicBezTo>
                    <a:pt x="4463" y="5837"/>
                    <a:pt x="3974" y="5997"/>
                    <a:pt x="3448" y="5997"/>
                  </a:cubicBezTo>
                  <a:cubicBezTo>
                    <a:pt x="2040" y="5997"/>
                    <a:pt x="898" y="4856"/>
                    <a:pt x="898" y="3447"/>
                  </a:cubicBezTo>
                  <a:cubicBezTo>
                    <a:pt x="898" y="2039"/>
                    <a:pt x="2039" y="896"/>
                    <a:pt x="3448" y="896"/>
                  </a:cubicBezTo>
                  <a:cubicBezTo>
                    <a:pt x="3974" y="896"/>
                    <a:pt x="4463" y="1056"/>
                    <a:pt x="4870" y="1330"/>
                  </a:cubicBezTo>
                  <a:cubicBezTo>
                    <a:pt x="5122" y="1501"/>
                    <a:pt x="5343" y="1714"/>
                    <a:pt x="5521" y="1961"/>
                  </a:cubicBezTo>
                  <a:cubicBezTo>
                    <a:pt x="5821" y="2379"/>
                    <a:pt x="5999" y="2892"/>
                    <a:pt x="5999" y="3447"/>
                  </a:cubicBezTo>
                  <a:cubicBezTo>
                    <a:pt x="5999" y="4003"/>
                    <a:pt x="5821" y="4513"/>
                    <a:pt x="5521" y="4935"/>
                  </a:cubicBezTo>
                  <a:cubicBezTo>
                    <a:pt x="5698" y="5180"/>
                    <a:pt x="5919" y="5393"/>
                    <a:pt x="6173" y="5565"/>
                  </a:cubicBezTo>
                  <a:cubicBezTo>
                    <a:pt x="6628" y="4981"/>
                    <a:pt x="6898" y="4245"/>
                    <a:pt x="6898" y="3447"/>
                  </a:cubicBezTo>
                  <a:cubicBezTo>
                    <a:pt x="6898" y="2651"/>
                    <a:pt x="6626" y="1918"/>
                    <a:pt x="6173" y="1334"/>
                  </a:cubicBezTo>
                  <a:cubicBezTo>
                    <a:pt x="5986" y="1096"/>
                    <a:pt x="5766" y="879"/>
                    <a:pt x="5521" y="696"/>
                  </a:cubicBezTo>
                  <a:cubicBezTo>
                    <a:pt x="4943" y="260"/>
                    <a:pt x="4225" y="1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78"/>
            <p:cNvSpPr/>
            <p:nvPr/>
          </p:nvSpPr>
          <p:spPr>
            <a:xfrm>
              <a:off x="3541253" y="1546455"/>
              <a:ext cx="79994" cy="146861"/>
            </a:xfrm>
            <a:custGeom>
              <a:avLst/>
              <a:gdLst/>
              <a:ahLst/>
              <a:cxnLst/>
              <a:rect l="l" t="t" r="r" b="b"/>
              <a:pathLst>
                <a:path w="2779" h="5102" extrusionOk="0">
                  <a:moveTo>
                    <a:pt x="228" y="1"/>
                  </a:moveTo>
                  <a:cubicBezTo>
                    <a:pt x="151" y="1"/>
                    <a:pt x="77" y="4"/>
                    <a:pt x="0" y="11"/>
                  </a:cubicBezTo>
                  <a:cubicBezTo>
                    <a:pt x="1303" y="127"/>
                    <a:pt x="2323" y="1220"/>
                    <a:pt x="2323" y="2551"/>
                  </a:cubicBezTo>
                  <a:cubicBezTo>
                    <a:pt x="2323" y="3882"/>
                    <a:pt x="1301" y="4976"/>
                    <a:pt x="0" y="5091"/>
                  </a:cubicBezTo>
                  <a:cubicBezTo>
                    <a:pt x="77" y="5096"/>
                    <a:pt x="151" y="5102"/>
                    <a:pt x="228" y="5102"/>
                  </a:cubicBezTo>
                  <a:cubicBezTo>
                    <a:pt x="1635" y="5102"/>
                    <a:pt x="2778" y="3959"/>
                    <a:pt x="2778" y="2551"/>
                  </a:cubicBezTo>
                  <a:cubicBezTo>
                    <a:pt x="2778" y="1142"/>
                    <a:pt x="1635" y="1"/>
                    <a:pt x="22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78"/>
            <p:cNvSpPr/>
            <p:nvPr/>
          </p:nvSpPr>
          <p:spPr>
            <a:xfrm>
              <a:off x="3435342" y="1558949"/>
              <a:ext cx="105871" cy="160217"/>
            </a:xfrm>
            <a:custGeom>
              <a:avLst/>
              <a:gdLst/>
              <a:ahLst/>
              <a:cxnLst/>
              <a:rect l="l" t="t" r="r" b="b"/>
              <a:pathLst>
                <a:path w="3678" h="5566" extrusionOk="0">
                  <a:moveTo>
                    <a:pt x="725" y="0"/>
                  </a:moveTo>
                  <a:cubicBezTo>
                    <a:pt x="611" y="146"/>
                    <a:pt x="508" y="299"/>
                    <a:pt x="420" y="464"/>
                  </a:cubicBezTo>
                  <a:cubicBezTo>
                    <a:pt x="151" y="955"/>
                    <a:pt x="0" y="1517"/>
                    <a:pt x="0" y="2117"/>
                  </a:cubicBezTo>
                  <a:cubicBezTo>
                    <a:pt x="0" y="2915"/>
                    <a:pt x="272" y="3649"/>
                    <a:pt x="727" y="4234"/>
                  </a:cubicBezTo>
                  <a:cubicBezTo>
                    <a:pt x="914" y="4474"/>
                    <a:pt x="1134" y="4689"/>
                    <a:pt x="1378" y="4874"/>
                  </a:cubicBezTo>
                  <a:cubicBezTo>
                    <a:pt x="1955" y="5309"/>
                    <a:pt x="2673" y="5565"/>
                    <a:pt x="3452" y="5565"/>
                  </a:cubicBezTo>
                  <a:cubicBezTo>
                    <a:pt x="3526" y="5565"/>
                    <a:pt x="3603" y="5563"/>
                    <a:pt x="3677" y="5558"/>
                  </a:cubicBezTo>
                  <a:cubicBezTo>
                    <a:pt x="2986" y="5514"/>
                    <a:pt x="2353" y="5265"/>
                    <a:pt x="1832" y="4874"/>
                  </a:cubicBezTo>
                  <a:cubicBezTo>
                    <a:pt x="1589" y="4689"/>
                    <a:pt x="1370" y="4474"/>
                    <a:pt x="1182" y="4234"/>
                  </a:cubicBezTo>
                  <a:cubicBezTo>
                    <a:pt x="727" y="3649"/>
                    <a:pt x="455" y="2915"/>
                    <a:pt x="455" y="2117"/>
                  </a:cubicBezTo>
                  <a:cubicBezTo>
                    <a:pt x="455" y="1627"/>
                    <a:pt x="558" y="1159"/>
                    <a:pt x="743" y="738"/>
                  </a:cubicBezTo>
                  <a:cubicBezTo>
                    <a:pt x="807" y="806"/>
                    <a:pt x="869" y="877"/>
                    <a:pt x="924" y="955"/>
                  </a:cubicBezTo>
                  <a:cubicBezTo>
                    <a:pt x="979" y="1031"/>
                    <a:pt x="1029" y="1111"/>
                    <a:pt x="1072" y="1193"/>
                  </a:cubicBezTo>
                  <a:cubicBezTo>
                    <a:pt x="1148" y="992"/>
                    <a:pt x="1251" y="804"/>
                    <a:pt x="1376" y="631"/>
                  </a:cubicBezTo>
                  <a:cubicBezTo>
                    <a:pt x="1198" y="384"/>
                    <a:pt x="978" y="171"/>
                    <a:pt x="725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78"/>
            <p:cNvSpPr/>
            <p:nvPr/>
          </p:nvSpPr>
          <p:spPr>
            <a:xfrm>
              <a:off x="3475041" y="1520690"/>
              <a:ext cx="66177" cy="38399"/>
            </a:xfrm>
            <a:custGeom>
              <a:avLst/>
              <a:gdLst/>
              <a:ahLst/>
              <a:cxnLst/>
              <a:rect l="l" t="t" r="r" b="b"/>
              <a:pathLst>
                <a:path w="2299" h="1334" extrusionOk="0">
                  <a:moveTo>
                    <a:pt x="2073" y="0"/>
                  </a:moveTo>
                  <a:cubicBezTo>
                    <a:pt x="1506" y="0"/>
                    <a:pt x="969" y="139"/>
                    <a:pt x="498" y="380"/>
                  </a:cubicBezTo>
                  <a:cubicBezTo>
                    <a:pt x="496" y="382"/>
                    <a:pt x="494" y="382"/>
                    <a:pt x="493" y="384"/>
                  </a:cubicBezTo>
                  <a:cubicBezTo>
                    <a:pt x="318" y="473"/>
                    <a:pt x="155" y="578"/>
                    <a:pt x="0" y="693"/>
                  </a:cubicBezTo>
                  <a:cubicBezTo>
                    <a:pt x="246" y="878"/>
                    <a:pt x="462" y="1093"/>
                    <a:pt x="653" y="1333"/>
                  </a:cubicBezTo>
                  <a:cubicBezTo>
                    <a:pt x="807" y="1228"/>
                    <a:pt x="974" y="1143"/>
                    <a:pt x="1152" y="1074"/>
                  </a:cubicBezTo>
                  <a:lnTo>
                    <a:pt x="1092" y="994"/>
                  </a:lnTo>
                  <a:cubicBezTo>
                    <a:pt x="962" y="826"/>
                    <a:pt x="823" y="677"/>
                    <a:pt x="676" y="539"/>
                  </a:cubicBezTo>
                  <a:cubicBezTo>
                    <a:pt x="1152" y="236"/>
                    <a:pt x="1703" y="44"/>
                    <a:pt x="2298" y="7"/>
                  </a:cubicBezTo>
                  <a:cubicBezTo>
                    <a:pt x="2224" y="2"/>
                    <a:pt x="2147" y="0"/>
                    <a:pt x="207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78"/>
            <p:cNvSpPr/>
            <p:nvPr/>
          </p:nvSpPr>
          <p:spPr>
            <a:xfrm>
              <a:off x="3316074" y="1520633"/>
              <a:ext cx="105871" cy="198530"/>
            </a:xfrm>
            <a:custGeom>
              <a:avLst/>
              <a:gdLst/>
              <a:ahLst/>
              <a:cxnLst/>
              <a:rect l="l" t="t" r="r" b="b"/>
              <a:pathLst>
                <a:path w="3678" h="6897" extrusionOk="0">
                  <a:moveTo>
                    <a:pt x="3448" y="0"/>
                  </a:moveTo>
                  <a:cubicBezTo>
                    <a:pt x="1545" y="0"/>
                    <a:pt x="0" y="1545"/>
                    <a:pt x="0" y="3448"/>
                  </a:cubicBezTo>
                  <a:cubicBezTo>
                    <a:pt x="0" y="5352"/>
                    <a:pt x="1545" y="6896"/>
                    <a:pt x="3448" y="6896"/>
                  </a:cubicBezTo>
                  <a:cubicBezTo>
                    <a:pt x="3526" y="6896"/>
                    <a:pt x="3601" y="6894"/>
                    <a:pt x="3677" y="6889"/>
                  </a:cubicBezTo>
                  <a:cubicBezTo>
                    <a:pt x="1881" y="6772"/>
                    <a:pt x="455" y="5277"/>
                    <a:pt x="455" y="3448"/>
                  </a:cubicBezTo>
                  <a:cubicBezTo>
                    <a:pt x="455" y="1619"/>
                    <a:pt x="1877" y="125"/>
                    <a:pt x="3677" y="7"/>
                  </a:cubicBezTo>
                  <a:cubicBezTo>
                    <a:pt x="3601" y="2"/>
                    <a:pt x="3525" y="0"/>
                    <a:pt x="3448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78"/>
            <p:cNvSpPr/>
            <p:nvPr/>
          </p:nvSpPr>
          <p:spPr>
            <a:xfrm>
              <a:off x="3421869" y="1546513"/>
              <a:ext cx="80713" cy="134368"/>
            </a:xfrm>
            <a:custGeom>
              <a:avLst/>
              <a:gdLst/>
              <a:ahLst/>
              <a:cxnLst/>
              <a:rect l="l" t="t" r="r" b="b"/>
              <a:pathLst>
                <a:path w="2804" h="4668" extrusionOk="0">
                  <a:moveTo>
                    <a:pt x="228" y="1"/>
                  </a:moveTo>
                  <a:cubicBezTo>
                    <a:pt x="152" y="1"/>
                    <a:pt x="75" y="4"/>
                    <a:pt x="1" y="11"/>
                  </a:cubicBezTo>
                  <a:cubicBezTo>
                    <a:pt x="440" y="49"/>
                    <a:pt x="848" y="200"/>
                    <a:pt x="1195" y="434"/>
                  </a:cubicBezTo>
                  <a:cubicBezTo>
                    <a:pt x="1449" y="605"/>
                    <a:pt x="1668" y="818"/>
                    <a:pt x="1846" y="1065"/>
                  </a:cubicBezTo>
                  <a:cubicBezTo>
                    <a:pt x="2146" y="1483"/>
                    <a:pt x="2324" y="1997"/>
                    <a:pt x="2324" y="2551"/>
                  </a:cubicBezTo>
                  <a:cubicBezTo>
                    <a:pt x="2324" y="2873"/>
                    <a:pt x="2263" y="3182"/>
                    <a:pt x="2155" y="3466"/>
                  </a:cubicBezTo>
                  <a:cubicBezTo>
                    <a:pt x="2153" y="3468"/>
                    <a:pt x="2153" y="3473"/>
                    <a:pt x="2153" y="3475"/>
                  </a:cubicBezTo>
                  <a:cubicBezTo>
                    <a:pt x="2075" y="3676"/>
                    <a:pt x="1972" y="3864"/>
                    <a:pt x="1849" y="4037"/>
                  </a:cubicBezTo>
                  <a:cubicBezTo>
                    <a:pt x="2027" y="4284"/>
                    <a:pt x="2245" y="4497"/>
                    <a:pt x="2500" y="4668"/>
                  </a:cubicBezTo>
                  <a:cubicBezTo>
                    <a:pt x="2613" y="4522"/>
                    <a:pt x="2715" y="4366"/>
                    <a:pt x="2803" y="4204"/>
                  </a:cubicBezTo>
                  <a:cubicBezTo>
                    <a:pt x="2656" y="4104"/>
                    <a:pt x="2528" y="3991"/>
                    <a:pt x="2418" y="3863"/>
                  </a:cubicBezTo>
                  <a:cubicBezTo>
                    <a:pt x="2649" y="3481"/>
                    <a:pt x="2779" y="3031"/>
                    <a:pt x="2779" y="2551"/>
                  </a:cubicBezTo>
                  <a:cubicBezTo>
                    <a:pt x="2779" y="1997"/>
                    <a:pt x="2601" y="1485"/>
                    <a:pt x="2302" y="1065"/>
                  </a:cubicBezTo>
                  <a:cubicBezTo>
                    <a:pt x="2125" y="818"/>
                    <a:pt x="1904" y="605"/>
                    <a:pt x="1650" y="434"/>
                  </a:cubicBezTo>
                  <a:cubicBezTo>
                    <a:pt x="1245" y="161"/>
                    <a:pt x="756" y="1"/>
                    <a:pt x="22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78"/>
            <p:cNvSpPr/>
            <p:nvPr/>
          </p:nvSpPr>
          <p:spPr>
            <a:xfrm>
              <a:off x="3441877" y="1680837"/>
              <a:ext cx="33074" cy="27375"/>
            </a:xfrm>
            <a:custGeom>
              <a:avLst/>
              <a:gdLst/>
              <a:ahLst/>
              <a:cxnLst/>
              <a:rect l="l" t="t" r="r" b="b"/>
              <a:pathLst>
                <a:path w="1149" h="951" extrusionOk="0">
                  <a:moveTo>
                    <a:pt x="500" y="0"/>
                  </a:moveTo>
                  <a:cubicBezTo>
                    <a:pt x="345" y="105"/>
                    <a:pt x="178" y="192"/>
                    <a:pt x="1" y="260"/>
                  </a:cubicBezTo>
                  <a:lnTo>
                    <a:pt x="61" y="340"/>
                  </a:lnTo>
                  <a:cubicBezTo>
                    <a:pt x="235" y="565"/>
                    <a:pt x="434" y="770"/>
                    <a:pt x="651" y="951"/>
                  </a:cubicBezTo>
                  <a:cubicBezTo>
                    <a:pt x="827" y="860"/>
                    <a:pt x="994" y="755"/>
                    <a:pt x="1149" y="638"/>
                  </a:cubicBezTo>
                  <a:cubicBezTo>
                    <a:pt x="907" y="455"/>
                    <a:pt x="688" y="240"/>
                    <a:pt x="50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78"/>
            <p:cNvSpPr/>
            <p:nvPr/>
          </p:nvSpPr>
          <p:spPr>
            <a:xfrm>
              <a:off x="3311151" y="1447771"/>
              <a:ext cx="327545" cy="276019"/>
            </a:xfrm>
            <a:custGeom>
              <a:avLst/>
              <a:gdLst/>
              <a:ahLst/>
              <a:cxnLst/>
              <a:rect l="l" t="t" r="r" b="b"/>
              <a:pathLst>
                <a:path w="11379" h="9589" extrusionOk="0">
                  <a:moveTo>
                    <a:pt x="4051" y="338"/>
                  </a:moveTo>
                  <a:cubicBezTo>
                    <a:pt x="4110" y="338"/>
                    <a:pt x="4168" y="361"/>
                    <a:pt x="4215" y="398"/>
                  </a:cubicBezTo>
                  <a:lnTo>
                    <a:pt x="4280" y="455"/>
                  </a:lnTo>
                  <a:lnTo>
                    <a:pt x="3893" y="614"/>
                  </a:lnTo>
                  <a:cubicBezTo>
                    <a:pt x="3804" y="649"/>
                    <a:pt x="3711" y="667"/>
                    <a:pt x="3618" y="667"/>
                  </a:cubicBezTo>
                  <a:cubicBezTo>
                    <a:pt x="3525" y="667"/>
                    <a:pt x="3433" y="649"/>
                    <a:pt x="3344" y="614"/>
                  </a:cubicBezTo>
                  <a:lnTo>
                    <a:pt x="2954" y="455"/>
                  </a:lnTo>
                  <a:lnTo>
                    <a:pt x="3022" y="398"/>
                  </a:lnTo>
                  <a:cubicBezTo>
                    <a:pt x="3068" y="358"/>
                    <a:pt x="3125" y="338"/>
                    <a:pt x="3185" y="338"/>
                  </a:cubicBezTo>
                  <a:close/>
                  <a:moveTo>
                    <a:pt x="8196" y="338"/>
                  </a:moveTo>
                  <a:cubicBezTo>
                    <a:pt x="8256" y="338"/>
                    <a:pt x="8313" y="361"/>
                    <a:pt x="8359" y="398"/>
                  </a:cubicBezTo>
                  <a:lnTo>
                    <a:pt x="8427" y="455"/>
                  </a:lnTo>
                  <a:lnTo>
                    <a:pt x="8038" y="614"/>
                  </a:lnTo>
                  <a:cubicBezTo>
                    <a:pt x="7949" y="649"/>
                    <a:pt x="7856" y="667"/>
                    <a:pt x="7763" y="667"/>
                  </a:cubicBezTo>
                  <a:cubicBezTo>
                    <a:pt x="7670" y="667"/>
                    <a:pt x="7577" y="649"/>
                    <a:pt x="7488" y="614"/>
                  </a:cubicBezTo>
                  <a:lnTo>
                    <a:pt x="7101" y="455"/>
                  </a:lnTo>
                  <a:lnTo>
                    <a:pt x="7167" y="398"/>
                  </a:lnTo>
                  <a:cubicBezTo>
                    <a:pt x="7213" y="358"/>
                    <a:pt x="7272" y="338"/>
                    <a:pt x="7332" y="338"/>
                  </a:cubicBezTo>
                  <a:close/>
                  <a:moveTo>
                    <a:pt x="2704" y="713"/>
                  </a:moveTo>
                  <a:lnTo>
                    <a:pt x="3219" y="923"/>
                  </a:lnTo>
                  <a:cubicBezTo>
                    <a:pt x="3294" y="953"/>
                    <a:pt x="3372" y="976"/>
                    <a:pt x="3452" y="987"/>
                  </a:cubicBezTo>
                  <a:lnTo>
                    <a:pt x="3452" y="1323"/>
                  </a:lnTo>
                  <a:lnTo>
                    <a:pt x="2704" y="1323"/>
                  </a:lnTo>
                  <a:lnTo>
                    <a:pt x="2704" y="717"/>
                  </a:lnTo>
                  <a:lnTo>
                    <a:pt x="2704" y="713"/>
                  </a:lnTo>
                  <a:close/>
                  <a:moveTo>
                    <a:pt x="4534" y="713"/>
                  </a:moveTo>
                  <a:lnTo>
                    <a:pt x="4534" y="717"/>
                  </a:lnTo>
                  <a:lnTo>
                    <a:pt x="4534" y="1323"/>
                  </a:lnTo>
                  <a:lnTo>
                    <a:pt x="3786" y="1323"/>
                  </a:lnTo>
                  <a:lnTo>
                    <a:pt x="3786" y="987"/>
                  </a:lnTo>
                  <a:cubicBezTo>
                    <a:pt x="3866" y="974"/>
                    <a:pt x="3944" y="953"/>
                    <a:pt x="4019" y="923"/>
                  </a:cubicBezTo>
                  <a:lnTo>
                    <a:pt x="4534" y="713"/>
                  </a:lnTo>
                  <a:close/>
                  <a:moveTo>
                    <a:pt x="6850" y="713"/>
                  </a:moveTo>
                  <a:lnTo>
                    <a:pt x="7366" y="923"/>
                  </a:lnTo>
                  <a:cubicBezTo>
                    <a:pt x="7440" y="953"/>
                    <a:pt x="7519" y="976"/>
                    <a:pt x="7599" y="987"/>
                  </a:cubicBezTo>
                  <a:lnTo>
                    <a:pt x="7599" y="1323"/>
                  </a:lnTo>
                  <a:lnTo>
                    <a:pt x="6850" y="1323"/>
                  </a:lnTo>
                  <a:lnTo>
                    <a:pt x="6850" y="717"/>
                  </a:lnTo>
                  <a:lnTo>
                    <a:pt x="6850" y="713"/>
                  </a:lnTo>
                  <a:close/>
                  <a:moveTo>
                    <a:pt x="8679" y="713"/>
                  </a:moveTo>
                  <a:lnTo>
                    <a:pt x="8679" y="717"/>
                  </a:lnTo>
                  <a:lnTo>
                    <a:pt x="8679" y="1323"/>
                  </a:lnTo>
                  <a:lnTo>
                    <a:pt x="7931" y="1323"/>
                  </a:lnTo>
                  <a:lnTo>
                    <a:pt x="7931" y="987"/>
                  </a:lnTo>
                  <a:cubicBezTo>
                    <a:pt x="8011" y="974"/>
                    <a:pt x="8089" y="953"/>
                    <a:pt x="8166" y="923"/>
                  </a:cubicBezTo>
                  <a:lnTo>
                    <a:pt x="8679" y="713"/>
                  </a:lnTo>
                  <a:close/>
                  <a:moveTo>
                    <a:pt x="4534" y="1657"/>
                  </a:moveTo>
                  <a:lnTo>
                    <a:pt x="4534" y="1957"/>
                  </a:lnTo>
                  <a:cubicBezTo>
                    <a:pt x="4534" y="2082"/>
                    <a:pt x="4485" y="2197"/>
                    <a:pt x="4399" y="2284"/>
                  </a:cubicBezTo>
                  <a:lnTo>
                    <a:pt x="4261" y="2423"/>
                  </a:lnTo>
                  <a:cubicBezTo>
                    <a:pt x="4049" y="2384"/>
                    <a:pt x="3836" y="2366"/>
                    <a:pt x="3619" y="2366"/>
                  </a:cubicBezTo>
                  <a:cubicBezTo>
                    <a:pt x="3610" y="2366"/>
                    <a:pt x="3601" y="2366"/>
                    <a:pt x="3592" y="2366"/>
                  </a:cubicBezTo>
                  <a:cubicBezTo>
                    <a:pt x="3381" y="2366"/>
                    <a:pt x="3177" y="2385"/>
                    <a:pt x="2978" y="2423"/>
                  </a:cubicBezTo>
                  <a:lnTo>
                    <a:pt x="2839" y="2284"/>
                  </a:lnTo>
                  <a:cubicBezTo>
                    <a:pt x="2754" y="2197"/>
                    <a:pt x="2704" y="2080"/>
                    <a:pt x="2704" y="1957"/>
                  </a:cubicBezTo>
                  <a:lnTo>
                    <a:pt x="2704" y="1657"/>
                  </a:lnTo>
                  <a:close/>
                  <a:moveTo>
                    <a:pt x="8679" y="1657"/>
                  </a:moveTo>
                  <a:lnTo>
                    <a:pt x="8679" y="1957"/>
                  </a:lnTo>
                  <a:cubicBezTo>
                    <a:pt x="8679" y="2082"/>
                    <a:pt x="8631" y="2197"/>
                    <a:pt x="8544" y="2284"/>
                  </a:cubicBezTo>
                  <a:lnTo>
                    <a:pt x="8407" y="2423"/>
                  </a:lnTo>
                  <a:cubicBezTo>
                    <a:pt x="8198" y="2384"/>
                    <a:pt x="7984" y="2364"/>
                    <a:pt x="7766" y="2364"/>
                  </a:cubicBezTo>
                  <a:cubicBezTo>
                    <a:pt x="7547" y="2364"/>
                    <a:pt x="7332" y="2384"/>
                    <a:pt x="7122" y="2423"/>
                  </a:cubicBezTo>
                  <a:lnTo>
                    <a:pt x="6985" y="2284"/>
                  </a:lnTo>
                  <a:cubicBezTo>
                    <a:pt x="6898" y="2197"/>
                    <a:pt x="6850" y="2080"/>
                    <a:pt x="6850" y="1957"/>
                  </a:cubicBezTo>
                  <a:lnTo>
                    <a:pt x="6850" y="1657"/>
                  </a:lnTo>
                  <a:close/>
                  <a:moveTo>
                    <a:pt x="5692" y="4801"/>
                  </a:moveTo>
                  <a:cubicBezTo>
                    <a:pt x="5896" y="5160"/>
                    <a:pt x="6003" y="5562"/>
                    <a:pt x="6003" y="5979"/>
                  </a:cubicBezTo>
                  <a:cubicBezTo>
                    <a:pt x="6003" y="6397"/>
                    <a:pt x="5896" y="6799"/>
                    <a:pt x="5692" y="7156"/>
                  </a:cubicBezTo>
                  <a:cubicBezTo>
                    <a:pt x="5487" y="6799"/>
                    <a:pt x="5380" y="6397"/>
                    <a:pt x="5380" y="5979"/>
                  </a:cubicBezTo>
                  <a:cubicBezTo>
                    <a:pt x="5380" y="5562"/>
                    <a:pt x="5487" y="5160"/>
                    <a:pt x="5692" y="4801"/>
                  </a:cubicBezTo>
                  <a:close/>
                  <a:moveTo>
                    <a:pt x="3184" y="0"/>
                  </a:moveTo>
                  <a:cubicBezTo>
                    <a:pt x="3043" y="0"/>
                    <a:pt x="2908" y="52"/>
                    <a:pt x="2802" y="143"/>
                  </a:cubicBezTo>
                  <a:lnTo>
                    <a:pt x="2515" y="390"/>
                  </a:lnTo>
                  <a:cubicBezTo>
                    <a:pt x="2421" y="470"/>
                    <a:pt x="2366" y="587"/>
                    <a:pt x="2366" y="711"/>
                  </a:cubicBezTo>
                  <a:lnTo>
                    <a:pt x="2366" y="1952"/>
                  </a:lnTo>
                  <a:cubicBezTo>
                    <a:pt x="2366" y="2160"/>
                    <a:pt x="2446" y="2357"/>
                    <a:pt x="2594" y="2506"/>
                  </a:cubicBezTo>
                  <a:cubicBezTo>
                    <a:pt x="1095" y="2949"/>
                    <a:pt x="0" y="4335"/>
                    <a:pt x="0" y="5974"/>
                  </a:cubicBezTo>
                  <a:cubicBezTo>
                    <a:pt x="0" y="7968"/>
                    <a:pt x="1621" y="9589"/>
                    <a:pt x="3616" y="9589"/>
                  </a:cubicBezTo>
                  <a:cubicBezTo>
                    <a:pt x="4167" y="9589"/>
                    <a:pt x="4693" y="9470"/>
                    <a:pt x="5185" y="9232"/>
                  </a:cubicBezTo>
                  <a:cubicBezTo>
                    <a:pt x="5268" y="9191"/>
                    <a:pt x="5304" y="9091"/>
                    <a:pt x="5263" y="9010"/>
                  </a:cubicBezTo>
                  <a:cubicBezTo>
                    <a:pt x="5235" y="8950"/>
                    <a:pt x="5174" y="8915"/>
                    <a:pt x="5112" y="8915"/>
                  </a:cubicBezTo>
                  <a:cubicBezTo>
                    <a:pt x="5088" y="8915"/>
                    <a:pt x="5064" y="8921"/>
                    <a:pt x="5041" y="8931"/>
                  </a:cubicBezTo>
                  <a:cubicBezTo>
                    <a:pt x="4595" y="9146"/>
                    <a:pt x="4115" y="9257"/>
                    <a:pt x="3616" y="9257"/>
                  </a:cubicBezTo>
                  <a:cubicBezTo>
                    <a:pt x="1804" y="9257"/>
                    <a:pt x="333" y="7783"/>
                    <a:pt x="333" y="5974"/>
                  </a:cubicBezTo>
                  <a:cubicBezTo>
                    <a:pt x="333" y="4166"/>
                    <a:pt x="1806" y="2693"/>
                    <a:pt x="3616" y="2693"/>
                  </a:cubicBezTo>
                  <a:cubicBezTo>
                    <a:pt x="4332" y="2693"/>
                    <a:pt x="5014" y="2920"/>
                    <a:pt x="5588" y="3351"/>
                  </a:cubicBezTo>
                  <a:cubicBezTo>
                    <a:pt x="5819" y="3527"/>
                    <a:pt x="6027" y="3731"/>
                    <a:pt x="6207" y="3960"/>
                  </a:cubicBezTo>
                  <a:cubicBezTo>
                    <a:pt x="6658" y="4540"/>
                    <a:pt x="6898" y="5236"/>
                    <a:pt x="6898" y="5974"/>
                  </a:cubicBezTo>
                  <a:cubicBezTo>
                    <a:pt x="6898" y="6658"/>
                    <a:pt x="6694" y="7305"/>
                    <a:pt x="6303" y="7858"/>
                  </a:cubicBezTo>
                  <a:cubicBezTo>
                    <a:pt x="6150" y="7741"/>
                    <a:pt x="6015" y="7606"/>
                    <a:pt x="5894" y="7454"/>
                  </a:cubicBezTo>
                  <a:cubicBezTo>
                    <a:pt x="6180" y="7014"/>
                    <a:pt x="6335" y="6504"/>
                    <a:pt x="6335" y="5972"/>
                  </a:cubicBezTo>
                  <a:cubicBezTo>
                    <a:pt x="6335" y="5400"/>
                    <a:pt x="6159" y="4852"/>
                    <a:pt x="5825" y="4389"/>
                  </a:cubicBezTo>
                  <a:cubicBezTo>
                    <a:pt x="5636" y="4124"/>
                    <a:pt x="5404" y="3898"/>
                    <a:pt x="5132" y="3717"/>
                  </a:cubicBezTo>
                  <a:cubicBezTo>
                    <a:pt x="4684" y="3415"/>
                    <a:pt x="4159" y="3255"/>
                    <a:pt x="3617" y="3255"/>
                  </a:cubicBezTo>
                  <a:cubicBezTo>
                    <a:pt x="2119" y="3255"/>
                    <a:pt x="900" y="4476"/>
                    <a:pt x="900" y="5972"/>
                  </a:cubicBezTo>
                  <a:cubicBezTo>
                    <a:pt x="900" y="7469"/>
                    <a:pt x="2119" y="8690"/>
                    <a:pt x="3617" y="8690"/>
                  </a:cubicBezTo>
                  <a:cubicBezTo>
                    <a:pt x="3948" y="8690"/>
                    <a:pt x="4270" y="8631"/>
                    <a:pt x="4577" y="8515"/>
                  </a:cubicBezTo>
                  <a:cubicBezTo>
                    <a:pt x="4664" y="8484"/>
                    <a:pt x="4705" y="8388"/>
                    <a:pt x="4675" y="8300"/>
                  </a:cubicBezTo>
                  <a:cubicBezTo>
                    <a:pt x="4649" y="8233"/>
                    <a:pt x="4585" y="8193"/>
                    <a:pt x="4517" y="8193"/>
                  </a:cubicBezTo>
                  <a:cubicBezTo>
                    <a:pt x="4498" y="8193"/>
                    <a:pt x="4479" y="8196"/>
                    <a:pt x="4460" y="8203"/>
                  </a:cubicBezTo>
                  <a:cubicBezTo>
                    <a:pt x="4190" y="8304"/>
                    <a:pt x="3909" y="8356"/>
                    <a:pt x="3617" y="8356"/>
                  </a:cubicBezTo>
                  <a:cubicBezTo>
                    <a:pt x="2302" y="8356"/>
                    <a:pt x="1234" y="7287"/>
                    <a:pt x="1234" y="5972"/>
                  </a:cubicBezTo>
                  <a:cubicBezTo>
                    <a:pt x="1234" y="4657"/>
                    <a:pt x="2302" y="3589"/>
                    <a:pt x="3617" y="3589"/>
                  </a:cubicBezTo>
                  <a:cubicBezTo>
                    <a:pt x="4035" y="3589"/>
                    <a:pt x="4438" y="3695"/>
                    <a:pt x="4799" y="3902"/>
                  </a:cubicBezTo>
                  <a:cubicBezTo>
                    <a:pt x="4373" y="4511"/>
                    <a:pt x="4149" y="5222"/>
                    <a:pt x="4149" y="5972"/>
                  </a:cubicBezTo>
                  <a:cubicBezTo>
                    <a:pt x="4149" y="6784"/>
                    <a:pt x="4410" y="7552"/>
                    <a:pt x="4909" y="8192"/>
                  </a:cubicBezTo>
                  <a:cubicBezTo>
                    <a:pt x="5105" y="8444"/>
                    <a:pt x="5336" y="8670"/>
                    <a:pt x="5592" y="8862"/>
                  </a:cubicBezTo>
                  <a:cubicBezTo>
                    <a:pt x="6223" y="9338"/>
                    <a:pt x="6975" y="9589"/>
                    <a:pt x="7766" y="9589"/>
                  </a:cubicBezTo>
                  <a:cubicBezTo>
                    <a:pt x="9758" y="9589"/>
                    <a:pt x="11379" y="7968"/>
                    <a:pt x="11379" y="5974"/>
                  </a:cubicBezTo>
                  <a:cubicBezTo>
                    <a:pt x="11379" y="4342"/>
                    <a:pt x="10284" y="2952"/>
                    <a:pt x="8788" y="2512"/>
                  </a:cubicBezTo>
                  <a:cubicBezTo>
                    <a:pt x="8933" y="2362"/>
                    <a:pt x="9013" y="2165"/>
                    <a:pt x="9013" y="1955"/>
                  </a:cubicBezTo>
                  <a:lnTo>
                    <a:pt x="9013" y="717"/>
                  </a:lnTo>
                  <a:cubicBezTo>
                    <a:pt x="9013" y="592"/>
                    <a:pt x="8960" y="473"/>
                    <a:pt x="8866" y="393"/>
                  </a:cubicBezTo>
                  <a:lnTo>
                    <a:pt x="8580" y="148"/>
                  </a:lnTo>
                  <a:cubicBezTo>
                    <a:pt x="8473" y="55"/>
                    <a:pt x="8338" y="6"/>
                    <a:pt x="8198" y="6"/>
                  </a:cubicBezTo>
                  <a:lnTo>
                    <a:pt x="7334" y="6"/>
                  </a:lnTo>
                  <a:cubicBezTo>
                    <a:pt x="7193" y="6"/>
                    <a:pt x="7058" y="55"/>
                    <a:pt x="6952" y="148"/>
                  </a:cubicBezTo>
                  <a:lnTo>
                    <a:pt x="6665" y="393"/>
                  </a:lnTo>
                  <a:cubicBezTo>
                    <a:pt x="6571" y="473"/>
                    <a:pt x="6516" y="592"/>
                    <a:pt x="6516" y="717"/>
                  </a:cubicBezTo>
                  <a:lnTo>
                    <a:pt x="6516" y="1955"/>
                  </a:lnTo>
                  <a:cubicBezTo>
                    <a:pt x="6516" y="2165"/>
                    <a:pt x="6596" y="2362"/>
                    <a:pt x="6744" y="2512"/>
                  </a:cubicBezTo>
                  <a:cubicBezTo>
                    <a:pt x="6578" y="2560"/>
                    <a:pt x="6418" y="2620"/>
                    <a:pt x="6260" y="2691"/>
                  </a:cubicBezTo>
                  <a:cubicBezTo>
                    <a:pt x="6177" y="2729"/>
                    <a:pt x="6141" y="2828"/>
                    <a:pt x="6178" y="2912"/>
                  </a:cubicBezTo>
                  <a:cubicBezTo>
                    <a:pt x="6206" y="2973"/>
                    <a:pt x="6267" y="3008"/>
                    <a:pt x="6330" y="3008"/>
                  </a:cubicBezTo>
                  <a:cubicBezTo>
                    <a:pt x="6354" y="3008"/>
                    <a:pt x="6377" y="3003"/>
                    <a:pt x="6399" y="2993"/>
                  </a:cubicBezTo>
                  <a:cubicBezTo>
                    <a:pt x="6827" y="2794"/>
                    <a:pt x="7288" y="2695"/>
                    <a:pt x="7766" y="2695"/>
                  </a:cubicBezTo>
                  <a:cubicBezTo>
                    <a:pt x="9575" y="2695"/>
                    <a:pt x="11047" y="4168"/>
                    <a:pt x="11047" y="5977"/>
                  </a:cubicBezTo>
                  <a:cubicBezTo>
                    <a:pt x="11047" y="7787"/>
                    <a:pt x="9573" y="9258"/>
                    <a:pt x="7766" y="9258"/>
                  </a:cubicBezTo>
                  <a:cubicBezTo>
                    <a:pt x="7048" y="9258"/>
                    <a:pt x="6365" y="9031"/>
                    <a:pt x="5793" y="8601"/>
                  </a:cubicBezTo>
                  <a:cubicBezTo>
                    <a:pt x="5562" y="8425"/>
                    <a:pt x="5352" y="8220"/>
                    <a:pt x="5173" y="7991"/>
                  </a:cubicBezTo>
                  <a:cubicBezTo>
                    <a:pt x="4721" y="7412"/>
                    <a:pt x="4481" y="6715"/>
                    <a:pt x="4481" y="5977"/>
                  </a:cubicBezTo>
                  <a:cubicBezTo>
                    <a:pt x="4481" y="5293"/>
                    <a:pt x="4686" y="4646"/>
                    <a:pt x="5077" y="4094"/>
                  </a:cubicBezTo>
                  <a:cubicBezTo>
                    <a:pt x="5229" y="4211"/>
                    <a:pt x="5366" y="4346"/>
                    <a:pt x="5485" y="4497"/>
                  </a:cubicBezTo>
                  <a:cubicBezTo>
                    <a:pt x="5199" y="4938"/>
                    <a:pt x="5046" y="5448"/>
                    <a:pt x="5046" y="5979"/>
                  </a:cubicBezTo>
                  <a:cubicBezTo>
                    <a:pt x="5046" y="6552"/>
                    <a:pt x="5221" y="7099"/>
                    <a:pt x="5555" y="7563"/>
                  </a:cubicBezTo>
                  <a:cubicBezTo>
                    <a:pt x="5743" y="7828"/>
                    <a:pt x="5976" y="8053"/>
                    <a:pt x="6248" y="8235"/>
                  </a:cubicBezTo>
                  <a:cubicBezTo>
                    <a:pt x="6696" y="8537"/>
                    <a:pt x="7220" y="8697"/>
                    <a:pt x="7762" y="8697"/>
                  </a:cubicBezTo>
                  <a:cubicBezTo>
                    <a:pt x="9260" y="8697"/>
                    <a:pt x="10480" y="7476"/>
                    <a:pt x="10480" y="5979"/>
                  </a:cubicBezTo>
                  <a:cubicBezTo>
                    <a:pt x="10480" y="4481"/>
                    <a:pt x="9260" y="3262"/>
                    <a:pt x="7762" y="3262"/>
                  </a:cubicBezTo>
                  <a:cubicBezTo>
                    <a:pt x="7469" y="3262"/>
                    <a:pt x="7181" y="3308"/>
                    <a:pt x="6902" y="3400"/>
                  </a:cubicBezTo>
                  <a:cubicBezTo>
                    <a:pt x="6817" y="3429"/>
                    <a:pt x="6767" y="3525"/>
                    <a:pt x="6799" y="3610"/>
                  </a:cubicBezTo>
                  <a:cubicBezTo>
                    <a:pt x="6821" y="3679"/>
                    <a:pt x="6886" y="3725"/>
                    <a:pt x="6956" y="3725"/>
                  </a:cubicBezTo>
                  <a:cubicBezTo>
                    <a:pt x="6974" y="3725"/>
                    <a:pt x="6992" y="3722"/>
                    <a:pt x="7010" y="3715"/>
                  </a:cubicBezTo>
                  <a:cubicBezTo>
                    <a:pt x="7252" y="3635"/>
                    <a:pt x="7504" y="3592"/>
                    <a:pt x="7762" y="3592"/>
                  </a:cubicBezTo>
                  <a:cubicBezTo>
                    <a:pt x="9077" y="3592"/>
                    <a:pt x="10145" y="4662"/>
                    <a:pt x="10145" y="5977"/>
                  </a:cubicBezTo>
                  <a:cubicBezTo>
                    <a:pt x="10145" y="7289"/>
                    <a:pt x="9077" y="8361"/>
                    <a:pt x="7762" y="8361"/>
                  </a:cubicBezTo>
                  <a:cubicBezTo>
                    <a:pt x="7344" y="8361"/>
                    <a:pt x="6941" y="8254"/>
                    <a:pt x="6580" y="8048"/>
                  </a:cubicBezTo>
                  <a:cubicBezTo>
                    <a:pt x="7007" y="7438"/>
                    <a:pt x="7232" y="6728"/>
                    <a:pt x="7232" y="5977"/>
                  </a:cubicBezTo>
                  <a:cubicBezTo>
                    <a:pt x="7232" y="5163"/>
                    <a:pt x="6969" y="4397"/>
                    <a:pt x="6470" y="3758"/>
                  </a:cubicBezTo>
                  <a:cubicBezTo>
                    <a:pt x="6273" y="3503"/>
                    <a:pt x="6043" y="3280"/>
                    <a:pt x="5787" y="3086"/>
                  </a:cubicBezTo>
                  <a:cubicBezTo>
                    <a:pt x="5436" y="2823"/>
                    <a:pt x="5050" y="2629"/>
                    <a:pt x="4639" y="2506"/>
                  </a:cubicBezTo>
                  <a:cubicBezTo>
                    <a:pt x="4783" y="2357"/>
                    <a:pt x="4863" y="2160"/>
                    <a:pt x="4863" y="1952"/>
                  </a:cubicBezTo>
                  <a:lnTo>
                    <a:pt x="4863" y="711"/>
                  </a:lnTo>
                  <a:cubicBezTo>
                    <a:pt x="4863" y="587"/>
                    <a:pt x="4810" y="470"/>
                    <a:pt x="4718" y="390"/>
                  </a:cubicBezTo>
                  <a:lnTo>
                    <a:pt x="4430" y="143"/>
                  </a:lnTo>
                  <a:cubicBezTo>
                    <a:pt x="4323" y="52"/>
                    <a:pt x="4188" y="0"/>
                    <a:pt x="4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0" name="Google Shape;6370;p78"/>
          <p:cNvGrpSpPr/>
          <p:nvPr/>
        </p:nvGrpSpPr>
        <p:grpSpPr>
          <a:xfrm>
            <a:off x="2580574" y="1504222"/>
            <a:ext cx="329515" cy="315744"/>
            <a:chOff x="2580574" y="1428022"/>
            <a:chExt cx="329515" cy="315744"/>
          </a:xfrm>
        </p:grpSpPr>
        <p:sp>
          <p:nvSpPr>
            <p:cNvPr id="6371" name="Google Shape;6371;p78"/>
            <p:cNvSpPr/>
            <p:nvPr/>
          </p:nvSpPr>
          <p:spPr>
            <a:xfrm>
              <a:off x="2807422" y="1567701"/>
              <a:ext cx="97293" cy="135347"/>
            </a:xfrm>
            <a:custGeom>
              <a:avLst/>
              <a:gdLst/>
              <a:ahLst/>
              <a:cxnLst/>
              <a:rect l="l" t="t" r="r" b="b"/>
              <a:pathLst>
                <a:path w="3380" h="4702" extrusionOk="0">
                  <a:moveTo>
                    <a:pt x="1247" y="0"/>
                  </a:moveTo>
                  <a:lnTo>
                    <a:pt x="1" y="562"/>
                  </a:lnTo>
                  <a:lnTo>
                    <a:pt x="1623" y="4166"/>
                  </a:lnTo>
                  <a:cubicBezTo>
                    <a:pt x="1677" y="4284"/>
                    <a:pt x="1771" y="4381"/>
                    <a:pt x="1886" y="4438"/>
                  </a:cubicBezTo>
                  <a:lnTo>
                    <a:pt x="2347" y="4669"/>
                  </a:lnTo>
                  <a:cubicBezTo>
                    <a:pt x="2391" y="4691"/>
                    <a:pt x="2437" y="4702"/>
                    <a:pt x="2482" y="4702"/>
                  </a:cubicBezTo>
                  <a:cubicBezTo>
                    <a:pt x="2612" y="4702"/>
                    <a:pt x="2734" y="4616"/>
                    <a:pt x="2770" y="4479"/>
                  </a:cubicBezTo>
                  <a:lnTo>
                    <a:pt x="2901" y="3982"/>
                  </a:lnTo>
                  <a:cubicBezTo>
                    <a:pt x="2935" y="3855"/>
                    <a:pt x="2924" y="3724"/>
                    <a:pt x="2871" y="3603"/>
                  </a:cubicBezTo>
                  <a:lnTo>
                    <a:pt x="2788" y="3420"/>
                  </a:lnTo>
                  <a:cubicBezTo>
                    <a:pt x="2732" y="3296"/>
                    <a:pt x="2788" y="3146"/>
                    <a:pt x="2912" y="3091"/>
                  </a:cubicBezTo>
                  <a:lnTo>
                    <a:pt x="3099" y="3006"/>
                  </a:lnTo>
                  <a:cubicBezTo>
                    <a:pt x="3283" y="2924"/>
                    <a:pt x="3379" y="2711"/>
                    <a:pt x="3303" y="2522"/>
                  </a:cubicBezTo>
                  <a:cubicBezTo>
                    <a:pt x="3244" y="2373"/>
                    <a:pt x="3103" y="2284"/>
                    <a:pt x="2955" y="2284"/>
                  </a:cubicBezTo>
                  <a:cubicBezTo>
                    <a:pt x="2903" y="2284"/>
                    <a:pt x="2851" y="2295"/>
                    <a:pt x="2800" y="2318"/>
                  </a:cubicBezTo>
                  <a:lnTo>
                    <a:pt x="2587" y="2412"/>
                  </a:lnTo>
                  <a:cubicBezTo>
                    <a:pt x="2556" y="2426"/>
                    <a:pt x="2524" y="2433"/>
                    <a:pt x="2492" y="2433"/>
                  </a:cubicBezTo>
                  <a:cubicBezTo>
                    <a:pt x="2404" y="2433"/>
                    <a:pt x="2319" y="2382"/>
                    <a:pt x="2283" y="2297"/>
                  </a:cubicBezTo>
                  <a:lnTo>
                    <a:pt x="2226" y="2176"/>
                  </a:lnTo>
                  <a:cubicBezTo>
                    <a:pt x="2173" y="2060"/>
                    <a:pt x="2226" y="1922"/>
                    <a:pt x="2341" y="1870"/>
                  </a:cubicBezTo>
                  <a:lnTo>
                    <a:pt x="2555" y="1776"/>
                  </a:lnTo>
                  <a:cubicBezTo>
                    <a:pt x="2745" y="1691"/>
                    <a:pt x="2828" y="1467"/>
                    <a:pt x="2745" y="1278"/>
                  </a:cubicBezTo>
                  <a:cubicBezTo>
                    <a:pt x="2682" y="1138"/>
                    <a:pt x="2544" y="1056"/>
                    <a:pt x="2400" y="1056"/>
                  </a:cubicBezTo>
                  <a:cubicBezTo>
                    <a:pt x="2349" y="1056"/>
                    <a:pt x="2297" y="1066"/>
                    <a:pt x="2247" y="1088"/>
                  </a:cubicBezTo>
                  <a:lnTo>
                    <a:pt x="2050" y="1177"/>
                  </a:lnTo>
                  <a:cubicBezTo>
                    <a:pt x="2018" y="1192"/>
                    <a:pt x="1983" y="1199"/>
                    <a:pt x="1949" y="1199"/>
                  </a:cubicBezTo>
                  <a:cubicBezTo>
                    <a:pt x="1855" y="1199"/>
                    <a:pt x="1763" y="1144"/>
                    <a:pt x="1721" y="1053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78"/>
            <p:cNvSpPr/>
            <p:nvPr/>
          </p:nvSpPr>
          <p:spPr>
            <a:xfrm>
              <a:off x="2807422" y="1577201"/>
              <a:ext cx="80368" cy="125877"/>
            </a:xfrm>
            <a:custGeom>
              <a:avLst/>
              <a:gdLst/>
              <a:ahLst/>
              <a:cxnLst/>
              <a:rect l="l" t="t" r="r" b="b"/>
              <a:pathLst>
                <a:path w="2792" h="4373" extrusionOk="0">
                  <a:moveTo>
                    <a:pt x="516" y="1"/>
                  </a:moveTo>
                  <a:lnTo>
                    <a:pt x="1" y="232"/>
                  </a:lnTo>
                  <a:lnTo>
                    <a:pt x="1625" y="3836"/>
                  </a:lnTo>
                  <a:cubicBezTo>
                    <a:pt x="1678" y="3954"/>
                    <a:pt x="1771" y="4051"/>
                    <a:pt x="1886" y="4108"/>
                  </a:cubicBezTo>
                  <a:lnTo>
                    <a:pt x="2347" y="4339"/>
                  </a:lnTo>
                  <a:cubicBezTo>
                    <a:pt x="2390" y="4362"/>
                    <a:pt x="2437" y="4372"/>
                    <a:pt x="2482" y="4372"/>
                  </a:cubicBezTo>
                  <a:cubicBezTo>
                    <a:pt x="2612" y="4372"/>
                    <a:pt x="2735" y="4286"/>
                    <a:pt x="2772" y="4149"/>
                  </a:cubicBezTo>
                  <a:lnTo>
                    <a:pt x="2791" y="4073"/>
                  </a:lnTo>
                  <a:lnTo>
                    <a:pt x="2402" y="3877"/>
                  </a:lnTo>
                  <a:cubicBezTo>
                    <a:pt x="2286" y="3820"/>
                    <a:pt x="2194" y="3723"/>
                    <a:pt x="2141" y="3605"/>
                  </a:cubicBezTo>
                  <a:lnTo>
                    <a:pt x="516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78"/>
            <p:cNvSpPr/>
            <p:nvPr/>
          </p:nvSpPr>
          <p:spPr>
            <a:xfrm>
              <a:off x="2637804" y="1580281"/>
              <a:ext cx="54720" cy="158692"/>
            </a:xfrm>
            <a:custGeom>
              <a:avLst/>
              <a:gdLst/>
              <a:ahLst/>
              <a:cxnLst/>
              <a:rect l="l" t="t" r="r" b="b"/>
              <a:pathLst>
                <a:path w="1901" h="5513" extrusionOk="0">
                  <a:moveTo>
                    <a:pt x="1" y="1"/>
                  </a:moveTo>
                  <a:lnTo>
                    <a:pt x="1" y="4311"/>
                  </a:lnTo>
                  <a:cubicBezTo>
                    <a:pt x="1" y="4490"/>
                    <a:pt x="63" y="4666"/>
                    <a:pt x="177" y="4806"/>
                  </a:cubicBezTo>
                  <a:lnTo>
                    <a:pt x="626" y="5359"/>
                  </a:lnTo>
                  <a:cubicBezTo>
                    <a:pt x="710" y="5461"/>
                    <a:pt x="830" y="5513"/>
                    <a:pt x="950" y="5513"/>
                  </a:cubicBezTo>
                  <a:cubicBezTo>
                    <a:pt x="1070" y="5513"/>
                    <a:pt x="1190" y="5461"/>
                    <a:pt x="1273" y="5359"/>
                  </a:cubicBezTo>
                  <a:lnTo>
                    <a:pt x="1725" y="4806"/>
                  </a:lnTo>
                  <a:cubicBezTo>
                    <a:pt x="1839" y="4666"/>
                    <a:pt x="1901" y="4490"/>
                    <a:pt x="1901" y="4311"/>
                  </a:cubicBezTo>
                  <a:lnTo>
                    <a:pt x="1901" y="3973"/>
                  </a:lnTo>
                  <a:cubicBezTo>
                    <a:pt x="1901" y="3875"/>
                    <a:pt x="1862" y="3783"/>
                    <a:pt x="1794" y="3713"/>
                  </a:cubicBezTo>
                  <a:lnTo>
                    <a:pt x="1609" y="3525"/>
                  </a:lnTo>
                  <a:cubicBezTo>
                    <a:pt x="1538" y="3450"/>
                    <a:pt x="1538" y="3335"/>
                    <a:pt x="1609" y="3264"/>
                  </a:cubicBezTo>
                  <a:lnTo>
                    <a:pt x="1773" y="3098"/>
                  </a:lnTo>
                  <a:cubicBezTo>
                    <a:pt x="1844" y="3024"/>
                    <a:pt x="1844" y="2908"/>
                    <a:pt x="1773" y="2837"/>
                  </a:cubicBezTo>
                  <a:lnTo>
                    <a:pt x="1609" y="2670"/>
                  </a:lnTo>
                  <a:cubicBezTo>
                    <a:pt x="1538" y="2597"/>
                    <a:pt x="1538" y="2482"/>
                    <a:pt x="1609" y="2411"/>
                  </a:cubicBezTo>
                  <a:lnTo>
                    <a:pt x="1794" y="2222"/>
                  </a:lnTo>
                  <a:cubicBezTo>
                    <a:pt x="1862" y="2153"/>
                    <a:pt x="1901" y="2057"/>
                    <a:pt x="1901" y="1963"/>
                  </a:cubicBezTo>
                  <a:lnTo>
                    <a:pt x="19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78"/>
            <p:cNvSpPr/>
            <p:nvPr/>
          </p:nvSpPr>
          <p:spPr>
            <a:xfrm>
              <a:off x="2637775" y="1580281"/>
              <a:ext cx="36125" cy="158692"/>
            </a:xfrm>
            <a:custGeom>
              <a:avLst/>
              <a:gdLst/>
              <a:ahLst/>
              <a:cxnLst/>
              <a:rect l="l" t="t" r="r" b="b"/>
              <a:pathLst>
                <a:path w="1255" h="5513" extrusionOk="0">
                  <a:moveTo>
                    <a:pt x="2" y="1"/>
                  </a:moveTo>
                  <a:lnTo>
                    <a:pt x="2" y="4311"/>
                  </a:lnTo>
                  <a:cubicBezTo>
                    <a:pt x="0" y="4490"/>
                    <a:pt x="62" y="4666"/>
                    <a:pt x="178" y="4806"/>
                  </a:cubicBezTo>
                  <a:lnTo>
                    <a:pt x="627" y="5359"/>
                  </a:lnTo>
                  <a:cubicBezTo>
                    <a:pt x="711" y="5462"/>
                    <a:pt x="831" y="5513"/>
                    <a:pt x="951" y="5513"/>
                  </a:cubicBezTo>
                  <a:cubicBezTo>
                    <a:pt x="1062" y="5513"/>
                    <a:pt x="1173" y="5469"/>
                    <a:pt x="1255" y="5382"/>
                  </a:cubicBezTo>
                  <a:cubicBezTo>
                    <a:pt x="1248" y="5375"/>
                    <a:pt x="1241" y="5368"/>
                    <a:pt x="1237" y="5361"/>
                  </a:cubicBezTo>
                  <a:lnTo>
                    <a:pt x="786" y="4808"/>
                  </a:lnTo>
                  <a:cubicBezTo>
                    <a:pt x="672" y="4668"/>
                    <a:pt x="610" y="4492"/>
                    <a:pt x="610" y="4312"/>
                  </a:cubicBezTo>
                  <a:lnTo>
                    <a:pt x="610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78"/>
            <p:cNvSpPr/>
            <p:nvPr/>
          </p:nvSpPr>
          <p:spPr>
            <a:xfrm>
              <a:off x="2585410" y="1451081"/>
              <a:ext cx="159411" cy="159411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70" y="987"/>
                  </a:moveTo>
                  <a:cubicBezTo>
                    <a:pt x="3294" y="987"/>
                    <a:pt x="3717" y="1412"/>
                    <a:pt x="3717" y="1936"/>
                  </a:cubicBezTo>
                  <a:cubicBezTo>
                    <a:pt x="3717" y="2461"/>
                    <a:pt x="3291" y="2885"/>
                    <a:pt x="2770" y="2885"/>
                  </a:cubicBezTo>
                  <a:cubicBezTo>
                    <a:pt x="2246" y="2885"/>
                    <a:pt x="1821" y="2461"/>
                    <a:pt x="1821" y="1936"/>
                  </a:cubicBezTo>
                  <a:cubicBezTo>
                    <a:pt x="1821" y="1412"/>
                    <a:pt x="2246" y="987"/>
                    <a:pt x="2770" y="987"/>
                  </a:cubicBezTo>
                  <a:close/>
                  <a:moveTo>
                    <a:pt x="2770" y="1"/>
                  </a:moveTo>
                  <a:cubicBezTo>
                    <a:pt x="1241" y="1"/>
                    <a:pt x="1" y="1241"/>
                    <a:pt x="1" y="2768"/>
                  </a:cubicBezTo>
                  <a:cubicBezTo>
                    <a:pt x="1" y="4297"/>
                    <a:pt x="1241" y="5537"/>
                    <a:pt x="2770" y="5537"/>
                  </a:cubicBezTo>
                  <a:cubicBezTo>
                    <a:pt x="4297" y="5537"/>
                    <a:pt x="5537" y="4297"/>
                    <a:pt x="5537" y="2768"/>
                  </a:cubicBezTo>
                  <a:cubicBezTo>
                    <a:pt x="5537" y="1241"/>
                    <a:pt x="4295" y="1"/>
                    <a:pt x="2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78"/>
            <p:cNvSpPr/>
            <p:nvPr/>
          </p:nvSpPr>
          <p:spPr>
            <a:xfrm>
              <a:off x="2585410" y="1451081"/>
              <a:ext cx="88025" cy="159411"/>
            </a:xfrm>
            <a:custGeom>
              <a:avLst/>
              <a:gdLst/>
              <a:ahLst/>
              <a:cxnLst/>
              <a:rect l="l" t="t" r="r" b="b"/>
              <a:pathLst>
                <a:path w="3058" h="5538" extrusionOk="0">
                  <a:moveTo>
                    <a:pt x="2770" y="1"/>
                  </a:moveTo>
                  <a:cubicBezTo>
                    <a:pt x="1241" y="1"/>
                    <a:pt x="1" y="1241"/>
                    <a:pt x="1" y="2768"/>
                  </a:cubicBezTo>
                  <a:cubicBezTo>
                    <a:pt x="1" y="4297"/>
                    <a:pt x="1241" y="5537"/>
                    <a:pt x="2770" y="5537"/>
                  </a:cubicBezTo>
                  <a:cubicBezTo>
                    <a:pt x="2868" y="5537"/>
                    <a:pt x="2962" y="5532"/>
                    <a:pt x="3058" y="5521"/>
                  </a:cubicBezTo>
                  <a:cubicBezTo>
                    <a:pt x="1664" y="5377"/>
                    <a:pt x="579" y="4199"/>
                    <a:pt x="579" y="2768"/>
                  </a:cubicBezTo>
                  <a:cubicBezTo>
                    <a:pt x="579" y="1337"/>
                    <a:pt x="1664" y="161"/>
                    <a:pt x="3058" y="17"/>
                  </a:cubicBezTo>
                  <a:cubicBezTo>
                    <a:pt x="2962" y="8"/>
                    <a:pt x="2868" y="1"/>
                    <a:pt x="277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78"/>
            <p:cNvSpPr/>
            <p:nvPr/>
          </p:nvSpPr>
          <p:spPr>
            <a:xfrm>
              <a:off x="2696761" y="1466915"/>
              <a:ext cx="48013" cy="112405"/>
            </a:xfrm>
            <a:custGeom>
              <a:avLst/>
              <a:gdLst/>
              <a:ahLst/>
              <a:cxnLst/>
              <a:rect l="l" t="t" r="r" b="b"/>
              <a:pathLst>
                <a:path w="1668" h="3905" extrusionOk="0">
                  <a:moveTo>
                    <a:pt x="555" y="0"/>
                  </a:moveTo>
                  <a:cubicBezTo>
                    <a:pt x="77" y="882"/>
                    <a:pt x="0" y="1968"/>
                    <a:pt x="443" y="2950"/>
                  </a:cubicBezTo>
                  <a:cubicBezTo>
                    <a:pt x="605" y="3309"/>
                    <a:pt x="827" y="3631"/>
                    <a:pt x="1093" y="3905"/>
                  </a:cubicBezTo>
                  <a:cubicBezTo>
                    <a:pt x="1454" y="3439"/>
                    <a:pt x="1667" y="2854"/>
                    <a:pt x="1667" y="2218"/>
                  </a:cubicBezTo>
                  <a:cubicBezTo>
                    <a:pt x="1667" y="1310"/>
                    <a:pt x="1230" y="503"/>
                    <a:pt x="555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78"/>
            <p:cNvSpPr/>
            <p:nvPr/>
          </p:nvSpPr>
          <p:spPr>
            <a:xfrm>
              <a:off x="2705916" y="1432859"/>
              <a:ext cx="181432" cy="159354"/>
            </a:xfrm>
            <a:custGeom>
              <a:avLst/>
              <a:gdLst/>
              <a:ahLst/>
              <a:cxnLst/>
              <a:rect l="l" t="t" r="r" b="b"/>
              <a:pathLst>
                <a:path w="6303" h="5536" extrusionOk="0">
                  <a:moveTo>
                    <a:pt x="2813" y="1061"/>
                  </a:moveTo>
                  <a:cubicBezTo>
                    <a:pt x="3174" y="1061"/>
                    <a:pt x="3520" y="1269"/>
                    <a:pt x="3678" y="1620"/>
                  </a:cubicBezTo>
                  <a:cubicBezTo>
                    <a:pt x="3893" y="2098"/>
                    <a:pt x="3680" y="2660"/>
                    <a:pt x="3201" y="2875"/>
                  </a:cubicBezTo>
                  <a:cubicBezTo>
                    <a:pt x="3075" y="2933"/>
                    <a:pt x="2942" y="2960"/>
                    <a:pt x="2812" y="2960"/>
                  </a:cubicBezTo>
                  <a:cubicBezTo>
                    <a:pt x="2450" y="2960"/>
                    <a:pt x="2105" y="2752"/>
                    <a:pt x="1947" y="2401"/>
                  </a:cubicBezTo>
                  <a:cubicBezTo>
                    <a:pt x="1732" y="1922"/>
                    <a:pt x="1945" y="1361"/>
                    <a:pt x="2423" y="1146"/>
                  </a:cubicBezTo>
                  <a:cubicBezTo>
                    <a:pt x="2549" y="1088"/>
                    <a:pt x="2682" y="1061"/>
                    <a:pt x="2813" y="1061"/>
                  </a:cubicBezTo>
                  <a:close/>
                  <a:moveTo>
                    <a:pt x="3150" y="1"/>
                  </a:moveTo>
                  <a:cubicBezTo>
                    <a:pt x="2771" y="1"/>
                    <a:pt x="2385" y="79"/>
                    <a:pt x="2016" y="245"/>
                  </a:cubicBezTo>
                  <a:cubicBezTo>
                    <a:pt x="623" y="874"/>
                    <a:pt x="0" y="2511"/>
                    <a:pt x="630" y="3904"/>
                  </a:cubicBezTo>
                  <a:cubicBezTo>
                    <a:pt x="1091" y="4928"/>
                    <a:pt x="2099" y="5536"/>
                    <a:pt x="3153" y="5536"/>
                  </a:cubicBezTo>
                  <a:cubicBezTo>
                    <a:pt x="3533" y="5536"/>
                    <a:pt x="3919" y="5457"/>
                    <a:pt x="4287" y="5290"/>
                  </a:cubicBezTo>
                  <a:cubicBezTo>
                    <a:pt x="5681" y="4661"/>
                    <a:pt x="6303" y="3024"/>
                    <a:pt x="5675" y="1631"/>
                  </a:cubicBezTo>
                  <a:cubicBezTo>
                    <a:pt x="5214" y="607"/>
                    <a:pt x="4206" y="1"/>
                    <a:pt x="3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78"/>
            <p:cNvSpPr/>
            <p:nvPr/>
          </p:nvSpPr>
          <p:spPr>
            <a:xfrm>
              <a:off x="2705916" y="1436918"/>
              <a:ext cx="130799" cy="155295"/>
            </a:xfrm>
            <a:custGeom>
              <a:avLst/>
              <a:gdLst/>
              <a:ahLst/>
              <a:cxnLst/>
              <a:rect l="l" t="t" r="r" b="b"/>
              <a:pathLst>
                <a:path w="4544" h="5395" extrusionOk="0">
                  <a:moveTo>
                    <a:pt x="2284" y="1"/>
                  </a:moveTo>
                  <a:lnTo>
                    <a:pt x="2284" y="1"/>
                  </a:lnTo>
                  <a:cubicBezTo>
                    <a:pt x="2194" y="29"/>
                    <a:pt x="2105" y="65"/>
                    <a:pt x="2016" y="104"/>
                  </a:cubicBezTo>
                  <a:cubicBezTo>
                    <a:pt x="623" y="733"/>
                    <a:pt x="0" y="2370"/>
                    <a:pt x="630" y="3763"/>
                  </a:cubicBezTo>
                  <a:cubicBezTo>
                    <a:pt x="1092" y="4787"/>
                    <a:pt x="2099" y="5395"/>
                    <a:pt x="3154" y="5395"/>
                  </a:cubicBezTo>
                  <a:cubicBezTo>
                    <a:pt x="3534" y="5395"/>
                    <a:pt x="3920" y="5316"/>
                    <a:pt x="4289" y="5149"/>
                  </a:cubicBezTo>
                  <a:cubicBezTo>
                    <a:pt x="4378" y="5110"/>
                    <a:pt x="4462" y="5066"/>
                    <a:pt x="4543" y="5018"/>
                  </a:cubicBezTo>
                  <a:lnTo>
                    <a:pt x="4543" y="5018"/>
                  </a:lnTo>
                  <a:cubicBezTo>
                    <a:pt x="4258" y="5113"/>
                    <a:pt x="3966" y="5159"/>
                    <a:pt x="3678" y="5159"/>
                  </a:cubicBezTo>
                  <a:cubicBezTo>
                    <a:pt x="2624" y="5159"/>
                    <a:pt x="1616" y="4551"/>
                    <a:pt x="1156" y="3527"/>
                  </a:cubicBezTo>
                  <a:cubicBezTo>
                    <a:pt x="567" y="2224"/>
                    <a:pt x="1074" y="704"/>
                    <a:pt x="228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78"/>
            <p:cNvSpPr/>
            <p:nvPr/>
          </p:nvSpPr>
          <p:spPr>
            <a:xfrm>
              <a:off x="2709745" y="1428022"/>
              <a:ext cx="200344" cy="279704"/>
            </a:xfrm>
            <a:custGeom>
              <a:avLst/>
              <a:gdLst/>
              <a:ahLst/>
              <a:cxnLst/>
              <a:rect l="l" t="t" r="r" b="b"/>
              <a:pathLst>
                <a:path w="6960" h="9717" extrusionOk="0">
                  <a:moveTo>
                    <a:pt x="3015" y="1"/>
                  </a:moveTo>
                  <a:cubicBezTo>
                    <a:pt x="2605" y="1"/>
                    <a:pt x="2198" y="88"/>
                    <a:pt x="1815" y="260"/>
                  </a:cubicBezTo>
                  <a:cubicBezTo>
                    <a:pt x="1101" y="582"/>
                    <a:pt x="554" y="1161"/>
                    <a:pt x="278" y="1895"/>
                  </a:cubicBezTo>
                  <a:cubicBezTo>
                    <a:pt x="1" y="2627"/>
                    <a:pt x="26" y="3425"/>
                    <a:pt x="347" y="4138"/>
                  </a:cubicBezTo>
                  <a:cubicBezTo>
                    <a:pt x="669" y="4854"/>
                    <a:pt x="1250" y="5400"/>
                    <a:pt x="1982" y="5675"/>
                  </a:cubicBezTo>
                  <a:cubicBezTo>
                    <a:pt x="2320" y="5805"/>
                    <a:pt x="2672" y="5867"/>
                    <a:pt x="3022" y="5867"/>
                  </a:cubicBezTo>
                  <a:cubicBezTo>
                    <a:pt x="3152" y="5867"/>
                    <a:pt x="3278" y="5858"/>
                    <a:pt x="3406" y="5842"/>
                  </a:cubicBezTo>
                  <a:lnTo>
                    <a:pt x="3806" y="6729"/>
                  </a:lnTo>
                  <a:cubicBezTo>
                    <a:pt x="3835" y="6792"/>
                    <a:pt x="3896" y="6829"/>
                    <a:pt x="3959" y="6829"/>
                  </a:cubicBezTo>
                  <a:cubicBezTo>
                    <a:pt x="3982" y="6829"/>
                    <a:pt x="4005" y="6824"/>
                    <a:pt x="4026" y="6815"/>
                  </a:cubicBezTo>
                  <a:cubicBezTo>
                    <a:pt x="4112" y="6775"/>
                    <a:pt x="4149" y="6678"/>
                    <a:pt x="4112" y="6594"/>
                  </a:cubicBezTo>
                  <a:lnTo>
                    <a:pt x="3742" y="5778"/>
                  </a:lnTo>
                  <a:cubicBezTo>
                    <a:pt x="3907" y="5736"/>
                    <a:pt x="4069" y="5681"/>
                    <a:pt x="4227" y="5610"/>
                  </a:cubicBezTo>
                  <a:cubicBezTo>
                    <a:pt x="4389" y="5537"/>
                    <a:pt x="4540" y="5450"/>
                    <a:pt x="4684" y="5352"/>
                  </a:cubicBezTo>
                  <a:lnTo>
                    <a:pt x="4965" y="5972"/>
                  </a:lnTo>
                  <a:cubicBezTo>
                    <a:pt x="5033" y="6125"/>
                    <a:pt x="5185" y="6217"/>
                    <a:pt x="5343" y="6217"/>
                  </a:cubicBezTo>
                  <a:cubicBezTo>
                    <a:pt x="5400" y="6217"/>
                    <a:pt x="5457" y="6205"/>
                    <a:pt x="5512" y="6180"/>
                  </a:cubicBezTo>
                  <a:lnTo>
                    <a:pt x="5708" y="6091"/>
                  </a:lnTo>
                  <a:cubicBezTo>
                    <a:pt x="5735" y="6079"/>
                    <a:pt x="5764" y="6073"/>
                    <a:pt x="5793" y="6073"/>
                  </a:cubicBezTo>
                  <a:cubicBezTo>
                    <a:pt x="5873" y="6073"/>
                    <a:pt x="5950" y="6119"/>
                    <a:pt x="5987" y="6196"/>
                  </a:cubicBezTo>
                  <a:cubicBezTo>
                    <a:pt x="6008" y="6248"/>
                    <a:pt x="6010" y="6304"/>
                    <a:pt x="5990" y="6356"/>
                  </a:cubicBezTo>
                  <a:cubicBezTo>
                    <a:pt x="5971" y="6409"/>
                    <a:pt x="5933" y="6450"/>
                    <a:pt x="5882" y="6473"/>
                  </a:cubicBezTo>
                  <a:lnTo>
                    <a:pt x="5669" y="6569"/>
                  </a:lnTo>
                  <a:cubicBezTo>
                    <a:pt x="5468" y="6660"/>
                    <a:pt x="5379" y="6896"/>
                    <a:pt x="5468" y="7094"/>
                  </a:cubicBezTo>
                  <a:lnTo>
                    <a:pt x="5525" y="7216"/>
                  </a:lnTo>
                  <a:cubicBezTo>
                    <a:pt x="5569" y="7314"/>
                    <a:pt x="5646" y="7387"/>
                    <a:pt x="5747" y="7424"/>
                  </a:cubicBezTo>
                  <a:cubicBezTo>
                    <a:pt x="5792" y="7442"/>
                    <a:pt x="5839" y="7451"/>
                    <a:pt x="5886" y="7451"/>
                  </a:cubicBezTo>
                  <a:cubicBezTo>
                    <a:pt x="5942" y="7451"/>
                    <a:pt x="5998" y="7438"/>
                    <a:pt x="6051" y="7415"/>
                  </a:cubicBezTo>
                  <a:lnTo>
                    <a:pt x="6264" y="7321"/>
                  </a:lnTo>
                  <a:cubicBezTo>
                    <a:pt x="6292" y="7308"/>
                    <a:pt x="6320" y="7302"/>
                    <a:pt x="6349" y="7302"/>
                  </a:cubicBezTo>
                  <a:cubicBezTo>
                    <a:pt x="6376" y="7302"/>
                    <a:pt x="6402" y="7307"/>
                    <a:pt x="6428" y="7318"/>
                  </a:cubicBezTo>
                  <a:cubicBezTo>
                    <a:pt x="6481" y="7341"/>
                    <a:pt x="6524" y="7383"/>
                    <a:pt x="6543" y="7437"/>
                  </a:cubicBezTo>
                  <a:cubicBezTo>
                    <a:pt x="6584" y="7538"/>
                    <a:pt x="6531" y="7661"/>
                    <a:pt x="6426" y="7707"/>
                  </a:cubicBezTo>
                  <a:lnTo>
                    <a:pt x="6239" y="7792"/>
                  </a:lnTo>
                  <a:cubicBezTo>
                    <a:pt x="6138" y="7838"/>
                    <a:pt x="6061" y="7920"/>
                    <a:pt x="6022" y="8023"/>
                  </a:cubicBezTo>
                  <a:cubicBezTo>
                    <a:pt x="5981" y="8126"/>
                    <a:pt x="5987" y="8240"/>
                    <a:pt x="6031" y="8339"/>
                  </a:cubicBezTo>
                  <a:lnTo>
                    <a:pt x="6113" y="8524"/>
                  </a:lnTo>
                  <a:cubicBezTo>
                    <a:pt x="6150" y="8606"/>
                    <a:pt x="6157" y="8702"/>
                    <a:pt x="6134" y="8791"/>
                  </a:cubicBezTo>
                  <a:lnTo>
                    <a:pt x="6005" y="9289"/>
                  </a:lnTo>
                  <a:cubicBezTo>
                    <a:pt x="5990" y="9342"/>
                    <a:pt x="5951" y="9367"/>
                    <a:pt x="5930" y="9376"/>
                  </a:cubicBezTo>
                  <a:cubicBezTo>
                    <a:pt x="5918" y="9381"/>
                    <a:pt x="5898" y="9387"/>
                    <a:pt x="5874" y="9387"/>
                  </a:cubicBezTo>
                  <a:cubicBezTo>
                    <a:pt x="5857" y="9387"/>
                    <a:pt x="5836" y="9384"/>
                    <a:pt x="5814" y="9374"/>
                  </a:cubicBezTo>
                  <a:lnTo>
                    <a:pt x="5356" y="9143"/>
                  </a:lnTo>
                  <a:cubicBezTo>
                    <a:pt x="5272" y="9102"/>
                    <a:pt x="5208" y="9033"/>
                    <a:pt x="5171" y="8949"/>
                  </a:cubicBezTo>
                  <a:lnTo>
                    <a:pt x="4426" y="7298"/>
                  </a:lnTo>
                  <a:cubicBezTo>
                    <a:pt x="4399" y="7237"/>
                    <a:pt x="4339" y="7199"/>
                    <a:pt x="4275" y="7199"/>
                  </a:cubicBezTo>
                  <a:cubicBezTo>
                    <a:pt x="4252" y="7199"/>
                    <a:pt x="4229" y="7204"/>
                    <a:pt x="4206" y="7214"/>
                  </a:cubicBezTo>
                  <a:cubicBezTo>
                    <a:pt x="4122" y="7252"/>
                    <a:pt x="4085" y="7350"/>
                    <a:pt x="4122" y="7433"/>
                  </a:cubicBezTo>
                  <a:lnTo>
                    <a:pt x="4867" y="9084"/>
                  </a:lnTo>
                  <a:cubicBezTo>
                    <a:pt x="4935" y="9237"/>
                    <a:pt x="5055" y="9361"/>
                    <a:pt x="5207" y="9438"/>
                  </a:cubicBezTo>
                  <a:lnTo>
                    <a:pt x="5667" y="9669"/>
                  </a:lnTo>
                  <a:cubicBezTo>
                    <a:pt x="5733" y="9703"/>
                    <a:pt x="5804" y="9717"/>
                    <a:pt x="5875" y="9717"/>
                  </a:cubicBezTo>
                  <a:cubicBezTo>
                    <a:pt x="5939" y="9717"/>
                    <a:pt x="6006" y="9704"/>
                    <a:pt x="6067" y="9676"/>
                  </a:cubicBezTo>
                  <a:cubicBezTo>
                    <a:pt x="6195" y="9617"/>
                    <a:pt x="6289" y="9507"/>
                    <a:pt x="6326" y="9369"/>
                  </a:cubicBezTo>
                  <a:lnTo>
                    <a:pt x="6458" y="8871"/>
                  </a:lnTo>
                  <a:cubicBezTo>
                    <a:pt x="6499" y="8709"/>
                    <a:pt x="6486" y="8535"/>
                    <a:pt x="6417" y="8382"/>
                  </a:cubicBezTo>
                  <a:lnTo>
                    <a:pt x="6335" y="8197"/>
                  </a:lnTo>
                  <a:cubicBezTo>
                    <a:pt x="6325" y="8171"/>
                    <a:pt x="6328" y="8148"/>
                    <a:pt x="6333" y="8135"/>
                  </a:cubicBezTo>
                  <a:cubicBezTo>
                    <a:pt x="6337" y="8124"/>
                    <a:pt x="6348" y="8103"/>
                    <a:pt x="6374" y="8089"/>
                  </a:cubicBezTo>
                  <a:lnTo>
                    <a:pt x="6561" y="8005"/>
                  </a:lnTo>
                  <a:cubicBezTo>
                    <a:pt x="6831" y="7890"/>
                    <a:pt x="6959" y="7582"/>
                    <a:pt x="6852" y="7314"/>
                  </a:cubicBezTo>
                  <a:cubicBezTo>
                    <a:pt x="6797" y="7174"/>
                    <a:pt x="6691" y="7067"/>
                    <a:pt x="6552" y="7010"/>
                  </a:cubicBezTo>
                  <a:cubicBezTo>
                    <a:pt x="6487" y="6983"/>
                    <a:pt x="6417" y="6969"/>
                    <a:pt x="6347" y="6969"/>
                  </a:cubicBezTo>
                  <a:cubicBezTo>
                    <a:pt x="6271" y="6969"/>
                    <a:pt x="6195" y="6986"/>
                    <a:pt x="6125" y="7019"/>
                  </a:cubicBezTo>
                  <a:lnTo>
                    <a:pt x="5912" y="7113"/>
                  </a:lnTo>
                  <a:cubicBezTo>
                    <a:pt x="5904" y="7117"/>
                    <a:pt x="5895" y="7119"/>
                    <a:pt x="5886" y="7119"/>
                  </a:cubicBezTo>
                  <a:cubicBezTo>
                    <a:pt x="5862" y="7119"/>
                    <a:pt x="5838" y="7105"/>
                    <a:pt x="5829" y="7083"/>
                  </a:cubicBezTo>
                  <a:lnTo>
                    <a:pt x="5774" y="6960"/>
                  </a:lnTo>
                  <a:cubicBezTo>
                    <a:pt x="5765" y="6941"/>
                    <a:pt x="5768" y="6921"/>
                    <a:pt x="5770" y="6911"/>
                  </a:cubicBezTo>
                  <a:cubicBezTo>
                    <a:pt x="5775" y="6902"/>
                    <a:pt x="5784" y="6884"/>
                    <a:pt x="5804" y="6877"/>
                  </a:cubicBezTo>
                  <a:lnTo>
                    <a:pt x="6017" y="6781"/>
                  </a:lnTo>
                  <a:cubicBezTo>
                    <a:pt x="6149" y="6720"/>
                    <a:pt x="6250" y="6614"/>
                    <a:pt x="6301" y="6479"/>
                  </a:cubicBezTo>
                  <a:cubicBezTo>
                    <a:pt x="6353" y="6344"/>
                    <a:pt x="6348" y="6196"/>
                    <a:pt x="6289" y="6063"/>
                  </a:cubicBezTo>
                  <a:cubicBezTo>
                    <a:pt x="6199" y="5862"/>
                    <a:pt x="6001" y="5743"/>
                    <a:pt x="5794" y="5743"/>
                  </a:cubicBezTo>
                  <a:cubicBezTo>
                    <a:pt x="5719" y="5743"/>
                    <a:pt x="5643" y="5758"/>
                    <a:pt x="5571" y="5791"/>
                  </a:cubicBezTo>
                  <a:lnTo>
                    <a:pt x="5375" y="5880"/>
                  </a:lnTo>
                  <a:cubicBezTo>
                    <a:pt x="5364" y="5884"/>
                    <a:pt x="5353" y="5887"/>
                    <a:pt x="5341" y="5887"/>
                  </a:cubicBezTo>
                  <a:cubicBezTo>
                    <a:pt x="5310" y="5887"/>
                    <a:pt x="5280" y="5869"/>
                    <a:pt x="5267" y="5839"/>
                  </a:cubicBezTo>
                  <a:lnTo>
                    <a:pt x="4952" y="5146"/>
                  </a:lnTo>
                  <a:cubicBezTo>
                    <a:pt x="5311" y="4831"/>
                    <a:pt x="5590" y="4435"/>
                    <a:pt x="5765" y="3976"/>
                  </a:cubicBezTo>
                  <a:cubicBezTo>
                    <a:pt x="6042" y="3244"/>
                    <a:pt x="6017" y="2446"/>
                    <a:pt x="5695" y="1733"/>
                  </a:cubicBezTo>
                  <a:cubicBezTo>
                    <a:pt x="5431" y="1147"/>
                    <a:pt x="4995" y="676"/>
                    <a:pt x="4433" y="366"/>
                  </a:cubicBezTo>
                  <a:cubicBezTo>
                    <a:pt x="4408" y="352"/>
                    <a:pt x="4380" y="346"/>
                    <a:pt x="4353" y="346"/>
                  </a:cubicBezTo>
                  <a:cubicBezTo>
                    <a:pt x="4294" y="346"/>
                    <a:pt x="4236" y="376"/>
                    <a:pt x="4206" y="432"/>
                  </a:cubicBezTo>
                  <a:cubicBezTo>
                    <a:pt x="4162" y="516"/>
                    <a:pt x="4192" y="615"/>
                    <a:pt x="4273" y="660"/>
                  </a:cubicBezTo>
                  <a:cubicBezTo>
                    <a:pt x="4771" y="933"/>
                    <a:pt x="5157" y="1351"/>
                    <a:pt x="5393" y="1870"/>
                  </a:cubicBezTo>
                  <a:cubicBezTo>
                    <a:pt x="5678" y="2503"/>
                    <a:pt x="5699" y="3210"/>
                    <a:pt x="5454" y="3861"/>
                  </a:cubicBezTo>
                  <a:cubicBezTo>
                    <a:pt x="5207" y="4509"/>
                    <a:pt x="4721" y="5025"/>
                    <a:pt x="4089" y="5311"/>
                  </a:cubicBezTo>
                  <a:cubicBezTo>
                    <a:pt x="3747" y="5464"/>
                    <a:pt x="3384" y="5542"/>
                    <a:pt x="3020" y="5542"/>
                  </a:cubicBezTo>
                  <a:cubicBezTo>
                    <a:pt x="2710" y="5542"/>
                    <a:pt x="2398" y="5485"/>
                    <a:pt x="2098" y="5371"/>
                  </a:cubicBezTo>
                  <a:cubicBezTo>
                    <a:pt x="1449" y="5124"/>
                    <a:pt x="934" y="4641"/>
                    <a:pt x="648" y="4008"/>
                  </a:cubicBezTo>
                  <a:cubicBezTo>
                    <a:pt x="363" y="3374"/>
                    <a:pt x="340" y="2668"/>
                    <a:pt x="587" y="2018"/>
                  </a:cubicBezTo>
                  <a:cubicBezTo>
                    <a:pt x="834" y="1365"/>
                    <a:pt x="1318" y="853"/>
                    <a:pt x="1952" y="566"/>
                  </a:cubicBezTo>
                  <a:cubicBezTo>
                    <a:pt x="2292" y="413"/>
                    <a:pt x="2653" y="336"/>
                    <a:pt x="3017" y="336"/>
                  </a:cubicBezTo>
                  <a:cubicBezTo>
                    <a:pt x="3208" y="336"/>
                    <a:pt x="3400" y="357"/>
                    <a:pt x="3591" y="400"/>
                  </a:cubicBezTo>
                  <a:cubicBezTo>
                    <a:pt x="3603" y="403"/>
                    <a:pt x="3615" y="404"/>
                    <a:pt x="3627" y="404"/>
                  </a:cubicBezTo>
                  <a:cubicBezTo>
                    <a:pt x="3703" y="404"/>
                    <a:pt x="3773" y="352"/>
                    <a:pt x="3792" y="272"/>
                  </a:cubicBezTo>
                  <a:cubicBezTo>
                    <a:pt x="3811" y="183"/>
                    <a:pt x="3756" y="93"/>
                    <a:pt x="3664" y="73"/>
                  </a:cubicBezTo>
                  <a:cubicBezTo>
                    <a:pt x="3449" y="25"/>
                    <a:pt x="3231" y="1"/>
                    <a:pt x="3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78"/>
            <p:cNvSpPr/>
            <p:nvPr/>
          </p:nvSpPr>
          <p:spPr>
            <a:xfrm>
              <a:off x="2580574" y="1446274"/>
              <a:ext cx="148675" cy="297493"/>
            </a:xfrm>
            <a:custGeom>
              <a:avLst/>
              <a:gdLst/>
              <a:ahLst/>
              <a:cxnLst/>
              <a:rect l="l" t="t" r="r" b="b"/>
              <a:pathLst>
                <a:path w="5165" h="10335" extrusionOk="0">
                  <a:moveTo>
                    <a:pt x="3716" y="5763"/>
                  </a:moveTo>
                  <a:lnTo>
                    <a:pt x="3716" y="6612"/>
                  </a:lnTo>
                  <a:lnTo>
                    <a:pt x="3720" y="6612"/>
                  </a:lnTo>
                  <a:cubicBezTo>
                    <a:pt x="3720" y="6666"/>
                    <a:pt x="3699" y="6717"/>
                    <a:pt x="3660" y="6758"/>
                  </a:cubicBezTo>
                  <a:lnTo>
                    <a:pt x="3475" y="6947"/>
                  </a:lnTo>
                  <a:cubicBezTo>
                    <a:pt x="3341" y="7082"/>
                    <a:pt x="3341" y="7304"/>
                    <a:pt x="3475" y="7439"/>
                  </a:cubicBezTo>
                  <a:lnTo>
                    <a:pt x="3640" y="7606"/>
                  </a:lnTo>
                  <a:cubicBezTo>
                    <a:pt x="3645" y="7613"/>
                    <a:pt x="3645" y="7626"/>
                    <a:pt x="3640" y="7633"/>
                  </a:cubicBezTo>
                  <a:lnTo>
                    <a:pt x="3475" y="7800"/>
                  </a:lnTo>
                  <a:cubicBezTo>
                    <a:pt x="3341" y="7935"/>
                    <a:pt x="3341" y="8157"/>
                    <a:pt x="3475" y="8292"/>
                  </a:cubicBezTo>
                  <a:lnTo>
                    <a:pt x="3660" y="8482"/>
                  </a:lnTo>
                  <a:cubicBezTo>
                    <a:pt x="3697" y="8520"/>
                    <a:pt x="3716" y="8573"/>
                    <a:pt x="3716" y="8626"/>
                  </a:cubicBezTo>
                  <a:lnTo>
                    <a:pt x="3716" y="8964"/>
                  </a:lnTo>
                  <a:cubicBezTo>
                    <a:pt x="3716" y="9106"/>
                    <a:pt x="3668" y="9243"/>
                    <a:pt x="3580" y="9353"/>
                  </a:cubicBezTo>
                  <a:lnTo>
                    <a:pt x="3128" y="9906"/>
                  </a:lnTo>
                  <a:cubicBezTo>
                    <a:pt x="3082" y="9963"/>
                    <a:pt x="3011" y="9998"/>
                    <a:pt x="2934" y="9998"/>
                  </a:cubicBezTo>
                  <a:cubicBezTo>
                    <a:pt x="2860" y="9998"/>
                    <a:pt x="2789" y="9966"/>
                    <a:pt x="2742" y="9906"/>
                  </a:cubicBezTo>
                  <a:lnTo>
                    <a:pt x="2291" y="9353"/>
                  </a:lnTo>
                  <a:cubicBezTo>
                    <a:pt x="2202" y="9243"/>
                    <a:pt x="2152" y="9104"/>
                    <a:pt x="2152" y="8964"/>
                  </a:cubicBezTo>
                  <a:lnTo>
                    <a:pt x="2152" y="5763"/>
                  </a:lnTo>
                  <a:cubicBezTo>
                    <a:pt x="2401" y="5830"/>
                    <a:pt x="2664" y="5870"/>
                    <a:pt x="2934" y="5870"/>
                  </a:cubicBezTo>
                  <a:cubicBezTo>
                    <a:pt x="3201" y="5870"/>
                    <a:pt x="3464" y="5830"/>
                    <a:pt x="3716" y="5763"/>
                  </a:cubicBezTo>
                  <a:close/>
                  <a:moveTo>
                    <a:pt x="2934" y="1"/>
                  </a:moveTo>
                  <a:cubicBezTo>
                    <a:pt x="1317" y="1"/>
                    <a:pt x="0" y="1316"/>
                    <a:pt x="0" y="2937"/>
                  </a:cubicBezTo>
                  <a:cubicBezTo>
                    <a:pt x="0" y="4160"/>
                    <a:pt x="754" y="5208"/>
                    <a:pt x="1820" y="5649"/>
                  </a:cubicBezTo>
                  <a:lnTo>
                    <a:pt x="1820" y="8966"/>
                  </a:lnTo>
                  <a:cubicBezTo>
                    <a:pt x="1820" y="9184"/>
                    <a:pt x="1895" y="9398"/>
                    <a:pt x="2033" y="9566"/>
                  </a:cubicBezTo>
                  <a:lnTo>
                    <a:pt x="2485" y="10119"/>
                  </a:lnTo>
                  <a:cubicBezTo>
                    <a:pt x="2595" y="10256"/>
                    <a:pt x="2760" y="10334"/>
                    <a:pt x="2938" y="10334"/>
                  </a:cubicBezTo>
                  <a:cubicBezTo>
                    <a:pt x="3116" y="10334"/>
                    <a:pt x="3279" y="10256"/>
                    <a:pt x="3391" y="10119"/>
                  </a:cubicBezTo>
                  <a:lnTo>
                    <a:pt x="3841" y="9566"/>
                  </a:lnTo>
                  <a:cubicBezTo>
                    <a:pt x="3979" y="9398"/>
                    <a:pt x="4054" y="9184"/>
                    <a:pt x="4054" y="8966"/>
                  </a:cubicBezTo>
                  <a:lnTo>
                    <a:pt x="4054" y="8628"/>
                  </a:lnTo>
                  <a:cubicBezTo>
                    <a:pt x="4054" y="8486"/>
                    <a:pt x="3999" y="8352"/>
                    <a:pt x="3901" y="8251"/>
                  </a:cubicBezTo>
                  <a:lnTo>
                    <a:pt x="3716" y="8061"/>
                  </a:lnTo>
                  <a:cubicBezTo>
                    <a:pt x="3711" y="8056"/>
                    <a:pt x="3711" y="8041"/>
                    <a:pt x="3716" y="8034"/>
                  </a:cubicBezTo>
                  <a:lnTo>
                    <a:pt x="3882" y="7869"/>
                  </a:lnTo>
                  <a:cubicBezTo>
                    <a:pt x="4015" y="7732"/>
                    <a:pt x="4015" y="7510"/>
                    <a:pt x="3882" y="7375"/>
                  </a:cubicBezTo>
                  <a:lnTo>
                    <a:pt x="3716" y="7208"/>
                  </a:lnTo>
                  <a:cubicBezTo>
                    <a:pt x="3711" y="7203"/>
                    <a:pt x="3711" y="7188"/>
                    <a:pt x="3716" y="7181"/>
                  </a:cubicBezTo>
                  <a:lnTo>
                    <a:pt x="3901" y="6993"/>
                  </a:lnTo>
                  <a:cubicBezTo>
                    <a:pt x="4001" y="6891"/>
                    <a:pt x="4054" y="6758"/>
                    <a:pt x="4054" y="6614"/>
                  </a:cubicBezTo>
                  <a:lnTo>
                    <a:pt x="4054" y="5651"/>
                  </a:lnTo>
                  <a:cubicBezTo>
                    <a:pt x="4450" y="5489"/>
                    <a:pt x="4809" y="5240"/>
                    <a:pt x="5103" y="4917"/>
                  </a:cubicBezTo>
                  <a:cubicBezTo>
                    <a:pt x="5165" y="4849"/>
                    <a:pt x="5161" y="4744"/>
                    <a:pt x="5092" y="4682"/>
                  </a:cubicBezTo>
                  <a:cubicBezTo>
                    <a:pt x="5059" y="4652"/>
                    <a:pt x="5018" y="4637"/>
                    <a:pt x="4977" y="4637"/>
                  </a:cubicBezTo>
                  <a:cubicBezTo>
                    <a:pt x="4932" y="4637"/>
                    <a:pt x="4887" y="4656"/>
                    <a:pt x="4854" y="4691"/>
                  </a:cubicBezTo>
                  <a:cubicBezTo>
                    <a:pt x="4363" y="5230"/>
                    <a:pt x="3663" y="5535"/>
                    <a:pt x="2934" y="5535"/>
                  </a:cubicBezTo>
                  <a:cubicBezTo>
                    <a:pt x="1502" y="5535"/>
                    <a:pt x="334" y="4369"/>
                    <a:pt x="334" y="2933"/>
                  </a:cubicBezTo>
                  <a:cubicBezTo>
                    <a:pt x="334" y="1499"/>
                    <a:pt x="1500" y="333"/>
                    <a:pt x="2934" y="333"/>
                  </a:cubicBezTo>
                  <a:cubicBezTo>
                    <a:pt x="3428" y="333"/>
                    <a:pt x="3908" y="470"/>
                    <a:pt x="4321" y="733"/>
                  </a:cubicBezTo>
                  <a:cubicBezTo>
                    <a:pt x="4349" y="750"/>
                    <a:pt x="4380" y="759"/>
                    <a:pt x="4411" y="759"/>
                  </a:cubicBezTo>
                  <a:cubicBezTo>
                    <a:pt x="4466" y="759"/>
                    <a:pt x="4519" y="732"/>
                    <a:pt x="4550" y="682"/>
                  </a:cubicBezTo>
                  <a:cubicBezTo>
                    <a:pt x="4600" y="603"/>
                    <a:pt x="4577" y="502"/>
                    <a:pt x="4498" y="452"/>
                  </a:cubicBezTo>
                  <a:cubicBezTo>
                    <a:pt x="4031" y="157"/>
                    <a:pt x="3491" y="1"/>
                    <a:pt x="2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78"/>
            <p:cNvSpPr/>
            <p:nvPr/>
          </p:nvSpPr>
          <p:spPr>
            <a:xfrm>
              <a:off x="2632968" y="1474687"/>
              <a:ext cx="64219" cy="64219"/>
            </a:xfrm>
            <a:custGeom>
              <a:avLst/>
              <a:gdLst/>
              <a:ahLst/>
              <a:cxnLst/>
              <a:rect l="l" t="t" r="r" b="b"/>
              <a:pathLst>
                <a:path w="2231" h="2231" extrusionOk="0">
                  <a:moveTo>
                    <a:pt x="1118" y="334"/>
                  </a:moveTo>
                  <a:cubicBezTo>
                    <a:pt x="1548" y="334"/>
                    <a:pt x="1900" y="685"/>
                    <a:pt x="1900" y="1116"/>
                  </a:cubicBezTo>
                  <a:cubicBezTo>
                    <a:pt x="1900" y="1547"/>
                    <a:pt x="1548" y="1898"/>
                    <a:pt x="1118" y="1898"/>
                  </a:cubicBezTo>
                  <a:cubicBezTo>
                    <a:pt x="686" y="1898"/>
                    <a:pt x="336" y="1547"/>
                    <a:pt x="336" y="1116"/>
                  </a:cubicBezTo>
                  <a:cubicBezTo>
                    <a:pt x="336" y="685"/>
                    <a:pt x="686" y="334"/>
                    <a:pt x="1118" y="334"/>
                  </a:cubicBezTo>
                  <a:close/>
                  <a:moveTo>
                    <a:pt x="1114" y="0"/>
                  </a:moveTo>
                  <a:cubicBezTo>
                    <a:pt x="499" y="0"/>
                    <a:pt x="0" y="501"/>
                    <a:pt x="0" y="1116"/>
                  </a:cubicBezTo>
                  <a:cubicBezTo>
                    <a:pt x="0" y="1731"/>
                    <a:pt x="499" y="2231"/>
                    <a:pt x="1114" y="2231"/>
                  </a:cubicBezTo>
                  <a:cubicBezTo>
                    <a:pt x="1731" y="2231"/>
                    <a:pt x="2231" y="1731"/>
                    <a:pt x="2231" y="1116"/>
                  </a:cubicBezTo>
                  <a:cubicBezTo>
                    <a:pt x="2231" y="500"/>
                    <a:pt x="1731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78"/>
            <p:cNvSpPr/>
            <p:nvPr/>
          </p:nvSpPr>
          <p:spPr>
            <a:xfrm>
              <a:off x="2753761" y="1458595"/>
              <a:ext cx="69660" cy="64306"/>
            </a:xfrm>
            <a:custGeom>
              <a:avLst/>
              <a:gdLst/>
              <a:ahLst/>
              <a:cxnLst/>
              <a:rect l="l" t="t" r="r" b="b"/>
              <a:pathLst>
                <a:path w="2420" h="2234" extrusionOk="0">
                  <a:moveTo>
                    <a:pt x="1152" y="334"/>
                  </a:moveTo>
                  <a:cubicBezTo>
                    <a:pt x="1244" y="334"/>
                    <a:pt x="1339" y="351"/>
                    <a:pt x="1429" y="385"/>
                  </a:cubicBezTo>
                  <a:cubicBezTo>
                    <a:pt x="1625" y="458"/>
                    <a:pt x="1779" y="604"/>
                    <a:pt x="1865" y="796"/>
                  </a:cubicBezTo>
                  <a:cubicBezTo>
                    <a:pt x="2041" y="1188"/>
                    <a:pt x="1865" y="1651"/>
                    <a:pt x="1472" y="1828"/>
                  </a:cubicBezTo>
                  <a:cubicBezTo>
                    <a:pt x="1369" y="1875"/>
                    <a:pt x="1260" y="1899"/>
                    <a:pt x="1151" y="1899"/>
                  </a:cubicBezTo>
                  <a:cubicBezTo>
                    <a:pt x="1057" y="1899"/>
                    <a:pt x="963" y="1881"/>
                    <a:pt x="873" y="1846"/>
                  </a:cubicBezTo>
                  <a:cubicBezTo>
                    <a:pt x="677" y="1773"/>
                    <a:pt x="523" y="1626"/>
                    <a:pt x="438" y="1435"/>
                  </a:cubicBezTo>
                  <a:cubicBezTo>
                    <a:pt x="352" y="1244"/>
                    <a:pt x="345" y="1034"/>
                    <a:pt x="420" y="836"/>
                  </a:cubicBezTo>
                  <a:cubicBezTo>
                    <a:pt x="494" y="641"/>
                    <a:pt x="640" y="486"/>
                    <a:pt x="832" y="403"/>
                  </a:cubicBezTo>
                  <a:cubicBezTo>
                    <a:pt x="933" y="355"/>
                    <a:pt x="1042" y="334"/>
                    <a:pt x="1152" y="334"/>
                  </a:cubicBezTo>
                  <a:close/>
                  <a:moveTo>
                    <a:pt x="1151" y="1"/>
                  </a:moveTo>
                  <a:cubicBezTo>
                    <a:pt x="994" y="1"/>
                    <a:pt x="838" y="34"/>
                    <a:pt x="692" y="101"/>
                  </a:cubicBezTo>
                  <a:cubicBezTo>
                    <a:pt x="420" y="222"/>
                    <a:pt x="212" y="444"/>
                    <a:pt x="107" y="723"/>
                  </a:cubicBezTo>
                  <a:cubicBezTo>
                    <a:pt x="0" y="1000"/>
                    <a:pt x="11" y="1304"/>
                    <a:pt x="134" y="1576"/>
                  </a:cubicBezTo>
                  <a:cubicBezTo>
                    <a:pt x="256" y="1846"/>
                    <a:pt x="478" y="2056"/>
                    <a:pt x="756" y="2159"/>
                  </a:cubicBezTo>
                  <a:cubicBezTo>
                    <a:pt x="884" y="2209"/>
                    <a:pt x="1017" y="2233"/>
                    <a:pt x="1150" y="2233"/>
                  </a:cubicBezTo>
                  <a:cubicBezTo>
                    <a:pt x="1307" y="2233"/>
                    <a:pt x="1461" y="2200"/>
                    <a:pt x="1609" y="2132"/>
                  </a:cubicBezTo>
                  <a:cubicBezTo>
                    <a:pt x="2169" y="1880"/>
                    <a:pt x="2419" y="1217"/>
                    <a:pt x="2167" y="657"/>
                  </a:cubicBezTo>
                  <a:cubicBezTo>
                    <a:pt x="2044" y="387"/>
                    <a:pt x="1822" y="177"/>
                    <a:pt x="1545" y="74"/>
                  </a:cubicBezTo>
                  <a:cubicBezTo>
                    <a:pt x="1417" y="25"/>
                    <a:pt x="1284" y="1"/>
                    <a:pt x="1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4" name="Google Shape;6384;p78"/>
          <p:cNvGrpSpPr/>
          <p:nvPr/>
        </p:nvGrpSpPr>
        <p:grpSpPr>
          <a:xfrm>
            <a:off x="1850082" y="1498695"/>
            <a:ext cx="327343" cy="327031"/>
            <a:chOff x="1850082" y="1422495"/>
            <a:chExt cx="327343" cy="327031"/>
          </a:xfrm>
        </p:grpSpPr>
        <p:sp>
          <p:nvSpPr>
            <p:cNvPr id="6385" name="Google Shape;6385;p78"/>
            <p:cNvSpPr/>
            <p:nvPr/>
          </p:nvSpPr>
          <p:spPr>
            <a:xfrm>
              <a:off x="1875301" y="1508743"/>
              <a:ext cx="297378" cy="235778"/>
            </a:xfrm>
            <a:custGeom>
              <a:avLst/>
              <a:gdLst/>
              <a:ahLst/>
              <a:cxnLst/>
              <a:rect l="l" t="t" r="r" b="b"/>
              <a:pathLst>
                <a:path w="10331" h="8191" extrusionOk="0">
                  <a:moveTo>
                    <a:pt x="7368" y="1"/>
                  </a:moveTo>
                  <a:cubicBezTo>
                    <a:pt x="7323" y="1"/>
                    <a:pt x="7278" y="15"/>
                    <a:pt x="7238" y="45"/>
                  </a:cubicBezTo>
                  <a:lnTo>
                    <a:pt x="6166" y="863"/>
                  </a:lnTo>
                  <a:cubicBezTo>
                    <a:pt x="5988" y="1000"/>
                    <a:pt x="5771" y="1073"/>
                    <a:pt x="5549" y="1073"/>
                  </a:cubicBezTo>
                  <a:lnTo>
                    <a:pt x="2981" y="1073"/>
                  </a:lnTo>
                  <a:cubicBezTo>
                    <a:pt x="1333" y="1073"/>
                    <a:pt x="0" y="2406"/>
                    <a:pt x="0" y="4051"/>
                  </a:cubicBezTo>
                  <a:cubicBezTo>
                    <a:pt x="0" y="5127"/>
                    <a:pt x="573" y="6072"/>
                    <a:pt x="1428" y="6593"/>
                  </a:cubicBezTo>
                  <a:cubicBezTo>
                    <a:pt x="1801" y="6822"/>
                    <a:pt x="2051" y="7204"/>
                    <a:pt x="2105" y="7638"/>
                  </a:cubicBezTo>
                  <a:lnTo>
                    <a:pt x="2142" y="7951"/>
                  </a:lnTo>
                  <a:cubicBezTo>
                    <a:pt x="2160" y="8088"/>
                    <a:pt x="2275" y="8191"/>
                    <a:pt x="2414" y="8191"/>
                  </a:cubicBezTo>
                  <a:lnTo>
                    <a:pt x="2766" y="8191"/>
                  </a:lnTo>
                  <a:cubicBezTo>
                    <a:pt x="2904" y="8191"/>
                    <a:pt x="3020" y="8088"/>
                    <a:pt x="3038" y="7951"/>
                  </a:cubicBezTo>
                  <a:lnTo>
                    <a:pt x="3098" y="7460"/>
                  </a:lnTo>
                  <a:cubicBezTo>
                    <a:pt x="3128" y="7213"/>
                    <a:pt x="3338" y="7028"/>
                    <a:pt x="3583" y="7028"/>
                  </a:cubicBezTo>
                  <a:lnTo>
                    <a:pt x="6013" y="7028"/>
                  </a:lnTo>
                  <a:cubicBezTo>
                    <a:pt x="6262" y="7028"/>
                    <a:pt x="6470" y="7213"/>
                    <a:pt x="6498" y="7460"/>
                  </a:cubicBezTo>
                  <a:lnTo>
                    <a:pt x="6559" y="7951"/>
                  </a:lnTo>
                  <a:cubicBezTo>
                    <a:pt x="6576" y="8088"/>
                    <a:pt x="6692" y="8191"/>
                    <a:pt x="6831" y="8191"/>
                  </a:cubicBezTo>
                  <a:lnTo>
                    <a:pt x="7183" y="8191"/>
                  </a:lnTo>
                  <a:cubicBezTo>
                    <a:pt x="7321" y="8191"/>
                    <a:pt x="7437" y="8088"/>
                    <a:pt x="7454" y="7951"/>
                  </a:cubicBezTo>
                  <a:lnTo>
                    <a:pt x="7552" y="7155"/>
                  </a:lnTo>
                  <a:cubicBezTo>
                    <a:pt x="7572" y="6984"/>
                    <a:pt x="7680" y="6838"/>
                    <a:pt x="7838" y="6767"/>
                  </a:cubicBezTo>
                  <a:cubicBezTo>
                    <a:pt x="8558" y="6442"/>
                    <a:pt x="9127" y="5843"/>
                    <a:pt x="9408" y="5098"/>
                  </a:cubicBezTo>
                  <a:cubicBezTo>
                    <a:pt x="9454" y="4972"/>
                    <a:pt x="9573" y="4889"/>
                    <a:pt x="9710" y="4889"/>
                  </a:cubicBezTo>
                  <a:lnTo>
                    <a:pt x="10048" y="4889"/>
                  </a:lnTo>
                  <a:cubicBezTo>
                    <a:pt x="10202" y="4889"/>
                    <a:pt x="10328" y="4762"/>
                    <a:pt x="10328" y="4608"/>
                  </a:cubicBezTo>
                  <a:lnTo>
                    <a:pt x="10328" y="3481"/>
                  </a:lnTo>
                  <a:cubicBezTo>
                    <a:pt x="10330" y="3328"/>
                    <a:pt x="10202" y="3202"/>
                    <a:pt x="10048" y="3202"/>
                  </a:cubicBezTo>
                  <a:lnTo>
                    <a:pt x="9708" y="3202"/>
                  </a:lnTo>
                  <a:cubicBezTo>
                    <a:pt x="9575" y="3202"/>
                    <a:pt x="9454" y="3117"/>
                    <a:pt x="9406" y="2992"/>
                  </a:cubicBezTo>
                  <a:cubicBezTo>
                    <a:pt x="9122" y="2242"/>
                    <a:pt x="8540" y="1634"/>
                    <a:pt x="7808" y="1316"/>
                  </a:cubicBezTo>
                  <a:cubicBezTo>
                    <a:pt x="7669" y="1257"/>
                    <a:pt x="7584" y="1121"/>
                    <a:pt x="7584" y="973"/>
                  </a:cubicBezTo>
                  <a:lnTo>
                    <a:pt x="7584" y="218"/>
                  </a:lnTo>
                  <a:cubicBezTo>
                    <a:pt x="7584" y="89"/>
                    <a:pt x="7479" y="1"/>
                    <a:pt x="7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78"/>
            <p:cNvSpPr/>
            <p:nvPr/>
          </p:nvSpPr>
          <p:spPr>
            <a:xfrm>
              <a:off x="2034987" y="1508801"/>
              <a:ext cx="58462" cy="30829"/>
            </a:xfrm>
            <a:custGeom>
              <a:avLst/>
              <a:gdLst/>
              <a:ahLst/>
              <a:cxnLst/>
              <a:rect l="l" t="t" r="r" b="b"/>
              <a:pathLst>
                <a:path w="2031" h="1071" extrusionOk="0">
                  <a:moveTo>
                    <a:pt x="1820" y="0"/>
                  </a:moveTo>
                  <a:cubicBezTo>
                    <a:pt x="1775" y="0"/>
                    <a:pt x="1730" y="14"/>
                    <a:pt x="1689" y="45"/>
                  </a:cubicBezTo>
                  <a:lnTo>
                    <a:pt x="619" y="863"/>
                  </a:lnTo>
                  <a:cubicBezTo>
                    <a:pt x="441" y="998"/>
                    <a:pt x="223" y="1071"/>
                    <a:pt x="0" y="1071"/>
                  </a:cubicBezTo>
                  <a:lnTo>
                    <a:pt x="496" y="1071"/>
                  </a:lnTo>
                  <a:cubicBezTo>
                    <a:pt x="718" y="1069"/>
                    <a:pt x="937" y="996"/>
                    <a:pt x="1115" y="859"/>
                  </a:cubicBezTo>
                  <a:lnTo>
                    <a:pt x="2030" y="162"/>
                  </a:lnTo>
                  <a:cubicBezTo>
                    <a:pt x="2006" y="64"/>
                    <a:pt x="1916" y="0"/>
                    <a:pt x="182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78"/>
            <p:cNvSpPr/>
            <p:nvPr/>
          </p:nvSpPr>
          <p:spPr>
            <a:xfrm>
              <a:off x="1875301" y="1539546"/>
              <a:ext cx="100028" cy="204949"/>
            </a:xfrm>
            <a:custGeom>
              <a:avLst/>
              <a:gdLst/>
              <a:ahLst/>
              <a:cxnLst/>
              <a:rect l="l" t="t" r="r" b="b"/>
              <a:pathLst>
                <a:path w="3475" h="7120" extrusionOk="0">
                  <a:moveTo>
                    <a:pt x="2981" y="1"/>
                  </a:moveTo>
                  <a:cubicBezTo>
                    <a:pt x="1333" y="1"/>
                    <a:pt x="0" y="1334"/>
                    <a:pt x="0" y="2980"/>
                  </a:cubicBezTo>
                  <a:cubicBezTo>
                    <a:pt x="0" y="4055"/>
                    <a:pt x="573" y="4999"/>
                    <a:pt x="1428" y="5521"/>
                  </a:cubicBezTo>
                  <a:cubicBezTo>
                    <a:pt x="1801" y="5750"/>
                    <a:pt x="2051" y="6133"/>
                    <a:pt x="2105" y="6566"/>
                  </a:cubicBezTo>
                  <a:lnTo>
                    <a:pt x="2142" y="6879"/>
                  </a:lnTo>
                  <a:cubicBezTo>
                    <a:pt x="2160" y="7016"/>
                    <a:pt x="2275" y="7119"/>
                    <a:pt x="2414" y="7119"/>
                  </a:cubicBezTo>
                  <a:lnTo>
                    <a:pt x="2766" y="7119"/>
                  </a:lnTo>
                  <a:cubicBezTo>
                    <a:pt x="2791" y="7119"/>
                    <a:pt x="2816" y="7114"/>
                    <a:pt x="2837" y="7110"/>
                  </a:cubicBezTo>
                  <a:cubicBezTo>
                    <a:pt x="2734" y="7082"/>
                    <a:pt x="2652" y="6993"/>
                    <a:pt x="2638" y="6879"/>
                  </a:cubicBezTo>
                  <a:lnTo>
                    <a:pt x="2601" y="6566"/>
                  </a:lnTo>
                  <a:cubicBezTo>
                    <a:pt x="2547" y="6133"/>
                    <a:pt x="2297" y="5749"/>
                    <a:pt x="1923" y="5521"/>
                  </a:cubicBezTo>
                  <a:cubicBezTo>
                    <a:pt x="1067" y="4997"/>
                    <a:pt x="496" y="4055"/>
                    <a:pt x="496" y="2980"/>
                  </a:cubicBezTo>
                  <a:cubicBezTo>
                    <a:pt x="496" y="1334"/>
                    <a:pt x="1829" y="1"/>
                    <a:pt x="347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78"/>
            <p:cNvSpPr/>
            <p:nvPr/>
          </p:nvSpPr>
          <p:spPr>
            <a:xfrm>
              <a:off x="2048431" y="1711006"/>
              <a:ext cx="35809" cy="33506"/>
            </a:xfrm>
            <a:custGeom>
              <a:avLst/>
              <a:gdLst/>
              <a:ahLst/>
              <a:cxnLst/>
              <a:rect l="l" t="t" r="r" b="b"/>
              <a:pathLst>
                <a:path w="1244" h="1164" extrusionOk="0">
                  <a:moveTo>
                    <a:pt x="1" y="1"/>
                  </a:moveTo>
                  <a:cubicBezTo>
                    <a:pt x="250" y="1"/>
                    <a:pt x="459" y="186"/>
                    <a:pt x="488" y="433"/>
                  </a:cubicBezTo>
                  <a:lnTo>
                    <a:pt x="548" y="923"/>
                  </a:lnTo>
                  <a:cubicBezTo>
                    <a:pt x="566" y="1060"/>
                    <a:pt x="682" y="1163"/>
                    <a:pt x="818" y="1163"/>
                  </a:cubicBezTo>
                  <a:lnTo>
                    <a:pt x="1172" y="1163"/>
                  </a:lnTo>
                  <a:cubicBezTo>
                    <a:pt x="1195" y="1163"/>
                    <a:pt x="1220" y="1158"/>
                    <a:pt x="1243" y="1154"/>
                  </a:cubicBezTo>
                  <a:cubicBezTo>
                    <a:pt x="1138" y="1126"/>
                    <a:pt x="1057" y="1037"/>
                    <a:pt x="1042" y="923"/>
                  </a:cubicBezTo>
                  <a:lnTo>
                    <a:pt x="984" y="433"/>
                  </a:lnTo>
                  <a:cubicBezTo>
                    <a:pt x="952" y="186"/>
                    <a:pt x="744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78"/>
            <p:cNvSpPr/>
            <p:nvPr/>
          </p:nvSpPr>
          <p:spPr>
            <a:xfrm>
              <a:off x="1966817" y="1475436"/>
              <a:ext cx="97236" cy="92889"/>
            </a:xfrm>
            <a:custGeom>
              <a:avLst/>
              <a:gdLst/>
              <a:ahLst/>
              <a:cxnLst/>
              <a:rect l="l" t="t" r="r" b="b"/>
              <a:pathLst>
                <a:path w="3378" h="3227" extrusionOk="0">
                  <a:moveTo>
                    <a:pt x="1689" y="1"/>
                  </a:moveTo>
                  <a:cubicBezTo>
                    <a:pt x="756" y="1"/>
                    <a:pt x="1" y="756"/>
                    <a:pt x="1" y="1689"/>
                  </a:cubicBezTo>
                  <a:cubicBezTo>
                    <a:pt x="1" y="2374"/>
                    <a:pt x="408" y="2964"/>
                    <a:pt x="989" y="3227"/>
                  </a:cubicBezTo>
                  <a:lnTo>
                    <a:pt x="2390" y="3227"/>
                  </a:lnTo>
                  <a:cubicBezTo>
                    <a:pt x="2971" y="2960"/>
                    <a:pt x="3378" y="2374"/>
                    <a:pt x="3378" y="1689"/>
                  </a:cubicBezTo>
                  <a:cubicBezTo>
                    <a:pt x="3378" y="756"/>
                    <a:pt x="2623" y="1"/>
                    <a:pt x="1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78"/>
            <p:cNvSpPr/>
            <p:nvPr/>
          </p:nvSpPr>
          <p:spPr>
            <a:xfrm>
              <a:off x="1966817" y="1475551"/>
              <a:ext cx="54778" cy="92889"/>
            </a:xfrm>
            <a:custGeom>
              <a:avLst/>
              <a:gdLst/>
              <a:ahLst/>
              <a:cxnLst/>
              <a:rect l="l" t="t" r="r" b="b"/>
              <a:pathLst>
                <a:path w="1903" h="3227" extrusionOk="0">
                  <a:moveTo>
                    <a:pt x="1689" y="0"/>
                  </a:moveTo>
                  <a:cubicBezTo>
                    <a:pt x="756" y="0"/>
                    <a:pt x="1" y="756"/>
                    <a:pt x="1" y="1689"/>
                  </a:cubicBezTo>
                  <a:cubicBezTo>
                    <a:pt x="1" y="2370"/>
                    <a:pt x="406" y="2960"/>
                    <a:pt x="989" y="3226"/>
                  </a:cubicBezTo>
                  <a:lnTo>
                    <a:pt x="1416" y="3226"/>
                  </a:lnTo>
                  <a:cubicBezTo>
                    <a:pt x="835" y="2960"/>
                    <a:pt x="428" y="2370"/>
                    <a:pt x="428" y="1689"/>
                  </a:cubicBezTo>
                  <a:cubicBezTo>
                    <a:pt x="428" y="829"/>
                    <a:pt x="1073" y="118"/>
                    <a:pt x="1903" y="13"/>
                  </a:cubicBezTo>
                  <a:cubicBezTo>
                    <a:pt x="1833" y="4"/>
                    <a:pt x="176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78"/>
            <p:cNvSpPr/>
            <p:nvPr/>
          </p:nvSpPr>
          <p:spPr>
            <a:xfrm>
              <a:off x="1850082" y="1470743"/>
              <a:ext cx="327343" cy="278783"/>
            </a:xfrm>
            <a:custGeom>
              <a:avLst/>
              <a:gdLst/>
              <a:ahLst/>
              <a:cxnLst/>
              <a:rect l="l" t="t" r="r" b="b"/>
              <a:pathLst>
                <a:path w="11372" h="9685" extrusionOk="0">
                  <a:moveTo>
                    <a:pt x="5744" y="0"/>
                  </a:moveTo>
                  <a:cubicBezTo>
                    <a:pt x="4722" y="0"/>
                    <a:pt x="3889" y="834"/>
                    <a:pt x="3889" y="1856"/>
                  </a:cubicBezTo>
                  <a:cubicBezTo>
                    <a:pt x="3889" y="2384"/>
                    <a:pt x="4116" y="2880"/>
                    <a:pt x="4497" y="3226"/>
                  </a:cubicBezTo>
                  <a:lnTo>
                    <a:pt x="4076" y="3226"/>
                  </a:lnTo>
                  <a:cubicBezTo>
                    <a:pt x="3985" y="3226"/>
                    <a:pt x="3910" y="3301"/>
                    <a:pt x="3910" y="3393"/>
                  </a:cubicBezTo>
                  <a:cubicBezTo>
                    <a:pt x="3910" y="3484"/>
                    <a:pt x="3985" y="3559"/>
                    <a:pt x="4076" y="3559"/>
                  </a:cubicBezTo>
                  <a:lnTo>
                    <a:pt x="7415" y="3559"/>
                  </a:lnTo>
                  <a:cubicBezTo>
                    <a:pt x="7506" y="3559"/>
                    <a:pt x="7582" y="3484"/>
                    <a:pt x="7582" y="3393"/>
                  </a:cubicBezTo>
                  <a:cubicBezTo>
                    <a:pt x="7582" y="3301"/>
                    <a:pt x="7506" y="3226"/>
                    <a:pt x="7415" y="3226"/>
                  </a:cubicBezTo>
                  <a:lnTo>
                    <a:pt x="6996" y="3226"/>
                  </a:lnTo>
                  <a:cubicBezTo>
                    <a:pt x="7346" y="2905"/>
                    <a:pt x="7568" y="2453"/>
                    <a:pt x="7596" y="1968"/>
                  </a:cubicBezTo>
                  <a:lnTo>
                    <a:pt x="8213" y="1500"/>
                  </a:lnTo>
                  <a:cubicBezTo>
                    <a:pt x="8223" y="1492"/>
                    <a:pt x="8233" y="1489"/>
                    <a:pt x="8242" y="1489"/>
                  </a:cubicBezTo>
                  <a:cubicBezTo>
                    <a:pt x="8251" y="1489"/>
                    <a:pt x="8258" y="1492"/>
                    <a:pt x="8263" y="1495"/>
                  </a:cubicBezTo>
                  <a:cubicBezTo>
                    <a:pt x="8277" y="1502"/>
                    <a:pt x="8290" y="1515"/>
                    <a:pt x="8290" y="1540"/>
                  </a:cubicBezTo>
                  <a:lnTo>
                    <a:pt x="8290" y="2295"/>
                  </a:lnTo>
                  <a:cubicBezTo>
                    <a:pt x="8290" y="2514"/>
                    <a:pt x="8418" y="2709"/>
                    <a:pt x="8615" y="2793"/>
                  </a:cubicBezTo>
                  <a:cubicBezTo>
                    <a:pt x="9306" y="3093"/>
                    <a:pt x="9857" y="3671"/>
                    <a:pt x="10124" y="4374"/>
                  </a:cubicBezTo>
                  <a:cubicBezTo>
                    <a:pt x="10195" y="4563"/>
                    <a:pt x="10378" y="4691"/>
                    <a:pt x="10581" y="4691"/>
                  </a:cubicBezTo>
                  <a:lnTo>
                    <a:pt x="10922" y="4691"/>
                  </a:lnTo>
                  <a:cubicBezTo>
                    <a:pt x="10984" y="4691"/>
                    <a:pt x="11036" y="4740"/>
                    <a:pt x="11036" y="4806"/>
                  </a:cubicBezTo>
                  <a:lnTo>
                    <a:pt x="11036" y="5931"/>
                  </a:lnTo>
                  <a:cubicBezTo>
                    <a:pt x="11036" y="5993"/>
                    <a:pt x="10986" y="6047"/>
                    <a:pt x="10922" y="6047"/>
                  </a:cubicBezTo>
                  <a:lnTo>
                    <a:pt x="10584" y="6047"/>
                  </a:lnTo>
                  <a:cubicBezTo>
                    <a:pt x="10381" y="6047"/>
                    <a:pt x="10197" y="6175"/>
                    <a:pt x="10126" y="6365"/>
                  </a:cubicBezTo>
                  <a:cubicBezTo>
                    <a:pt x="9864" y="7060"/>
                    <a:pt x="9324" y="7634"/>
                    <a:pt x="8647" y="7940"/>
                  </a:cubicBezTo>
                  <a:cubicBezTo>
                    <a:pt x="8437" y="8034"/>
                    <a:pt x="8291" y="8233"/>
                    <a:pt x="8261" y="8460"/>
                  </a:cubicBezTo>
                  <a:lnTo>
                    <a:pt x="8163" y="9255"/>
                  </a:lnTo>
                  <a:cubicBezTo>
                    <a:pt x="8156" y="9308"/>
                    <a:pt x="8112" y="9349"/>
                    <a:pt x="8060" y="9349"/>
                  </a:cubicBezTo>
                  <a:lnTo>
                    <a:pt x="7707" y="9349"/>
                  </a:lnTo>
                  <a:cubicBezTo>
                    <a:pt x="7653" y="9349"/>
                    <a:pt x="7609" y="9308"/>
                    <a:pt x="7602" y="9255"/>
                  </a:cubicBezTo>
                  <a:lnTo>
                    <a:pt x="7541" y="8764"/>
                  </a:lnTo>
                  <a:cubicBezTo>
                    <a:pt x="7502" y="8436"/>
                    <a:pt x="7221" y="8187"/>
                    <a:pt x="6889" y="8187"/>
                  </a:cubicBezTo>
                  <a:lnTo>
                    <a:pt x="4461" y="8187"/>
                  </a:lnTo>
                  <a:cubicBezTo>
                    <a:pt x="4129" y="8187"/>
                    <a:pt x="3848" y="8436"/>
                    <a:pt x="3807" y="8764"/>
                  </a:cubicBezTo>
                  <a:lnTo>
                    <a:pt x="3747" y="9255"/>
                  </a:lnTo>
                  <a:cubicBezTo>
                    <a:pt x="3741" y="9308"/>
                    <a:pt x="3697" y="9349"/>
                    <a:pt x="3644" y="9349"/>
                  </a:cubicBezTo>
                  <a:lnTo>
                    <a:pt x="3290" y="9349"/>
                  </a:lnTo>
                  <a:cubicBezTo>
                    <a:pt x="3237" y="9349"/>
                    <a:pt x="3192" y="9308"/>
                    <a:pt x="3185" y="9255"/>
                  </a:cubicBezTo>
                  <a:lnTo>
                    <a:pt x="3148" y="8942"/>
                  </a:lnTo>
                  <a:cubicBezTo>
                    <a:pt x="3087" y="8459"/>
                    <a:pt x="2812" y="8034"/>
                    <a:pt x="2391" y="7776"/>
                  </a:cubicBezTo>
                  <a:cubicBezTo>
                    <a:pt x="1548" y="7261"/>
                    <a:pt x="1043" y="6363"/>
                    <a:pt x="1043" y="5377"/>
                  </a:cubicBezTo>
                  <a:cubicBezTo>
                    <a:pt x="1043" y="3999"/>
                    <a:pt x="2071" y="2803"/>
                    <a:pt x="3430" y="2595"/>
                  </a:cubicBezTo>
                  <a:cubicBezTo>
                    <a:pt x="3521" y="2581"/>
                    <a:pt x="3583" y="2498"/>
                    <a:pt x="3569" y="2407"/>
                  </a:cubicBezTo>
                  <a:cubicBezTo>
                    <a:pt x="3558" y="2323"/>
                    <a:pt x="3487" y="2264"/>
                    <a:pt x="3406" y="2264"/>
                  </a:cubicBezTo>
                  <a:cubicBezTo>
                    <a:pt x="3398" y="2264"/>
                    <a:pt x="3389" y="2265"/>
                    <a:pt x="3381" y="2266"/>
                  </a:cubicBezTo>
                  <a:cubicBezTo>
                    <a:pt x="2645" y="2377"/>
                    <a:pt x="1969" y="2750"/>
                    <a:pt x="1479" y="3317"/>
                  </a:cubicBezTo>
                  <a:cubicBezTo>
                    <a:pt x="1010" y="3857"/>
                    <a:pt x="741" y="4541"/>
                    <a:pt x="715" y="5254"/>
                  </a:cubicBezTo>
                  <a:lnTo>
                    <a:pt x="508" y="5254"/>
                  </a:lnTo>
                  <a:cubicBezTo>
                    <a:pt x="228" y="5254"/>
                    <a:pt x="0" y="5482"/>
                    <a:pt x="0" y="5761"/>
                  </a:cubicBezTo>
                  <a:lnTo>
                    <a:pt x="0" y="6171"/>
                  </a:lnTo>
                  <a:cubicBezTo>
                    <a:pt x="0" y="6264"/>
                    <a:pt x="75" y="6338"/>
                    <a:pt x="165" y="6338"/>
                  </a:cubicBezTo>
                  <a:cubicBezTo>
                    <a:pt x="258" y="6338"/>
                    <a:pt x="332" y="6264"/>
                    <a:pt x="332" y="6171"/>
                  </a:cubicBezTo>
                  <a:lnTo>
                    <a:pt x="332" y="5761"/>
                  </a:lnTo>
                  <a:cubicBezTo>
                    <a:pt x="332" y="5665"/>
                    <a:pt x="411" y="5588"/>
                    <a:pt x="507" y="5588"/>
                  </a:cubicBezTo>
                  <a:lnTo>
                    <a:pt x="716" y="5588"/>
                  </a:lnTo>
                  <a:cubicBezTo>
                    <a:pt x="748" y="6063"/>
                    <a:pt x="889" y="6525"/>
                    <a:pt x="1123" y="6935"/>
                  </a:cubicBezTo>
                  <a:cubicBezTo>
                    <a:pt x="1386" y="7394"/>
                    <a:pt x="1763" y="7783"/>
                    <a:pt x="2215" y="8061"/>
                  </a:cubicBezTo>
                  <a:cubicBezTo>
                    <a:pt x="2551" y="8265"/>
                    <a:pt x="2767" y="8603"/>
                    <a:pt x="2814" y="8985"/>
                  </a:cubicBezTo>
                  <a:lnTo>
                    <a:pt x="2853" y="9298"/>
                  </a:lnTo>
                  <a:cubicBezTo>
                    <a:pt x="2879" y="9518"/>
                    <a:pt x="3068" y="9685"/>
                    <a:pt x="3288" y="9685"/>
                  </a:cubicBezTo>
                  <a:lnTo>
                    <a:pt x="3640" y="9685"/>
                  </a:lnTo>
                  <a:cubicBezTo>
                    <a:pt x="3862" y="9685"/>
                    <a:pt x="4049" y="9518"/>
                    <a:pt x="4076" y="9298"/>
                  </a:cubicBezTo>
                  <a:lnTo>
                    <a:pt x="4136" y="8807"/>
                  </a:lnTo>
                  <a:cubicBezTo>
                    <a:pt x="4155" y="8645"/>
                    <a:pt x="4294" y="8523"/>
                    <a:pt x="4458" y="8523"/>
                  </a:cubicBezTo>
                  <a:lnTo>
                    <a:pt x="6887" y="8523"/>
                  </a:lnTo>
                  <a:cubicBezTo>
                    <a:pt x="7051" y="8523"/>
                    <a:pt x="7189" y="8645"/>
                    <a:pt x="7209" y="8807"/>
                  </a:cubicBezTo>
                  <a:lnTo>
                    <a:pt x="7269" y="9298"/>
                  </a:lnTo>
                  <a:cubicBezTo>
                    <a:pt x="7296" y="9518"/>
                    <a:pt x="7484" y="9685"/>
                    <a:pt x="7705" y="9685"/>
                  </a:cubicBezTo>
                  <a:lnTo>
                    <a:pt x="8060" y="9685"/>
                  </a:lnTo>
                  <a:cubicBezTo>
                    <a:pt x="8282" y="9685"/>
                    <a:pt x="8469" y="9518"/>
                    <a:pt x="8496" y="9298"/>
                  </a:cubicBezTo>
                  <a:lnTo>
                    <a:pt x="8593" y="8503"/>
                  </a:lnTo>
                  <a:cubicBezTo>
                    <a:pt x="8606" y="8391"/>
                    <a:pt x="8679" y="8292"/>
                    <a:pt x="8782" y="8247"/>
                  </a:cubicBezTo>
                  <a:cubicBezTo>
                    <a:pt x="9541" y="7904"/>
                    <a:pt x="10143" y="7264"/>
                    <a:pt x="10437" y="6486"/>
                  </a:cubicBezTo>
                  <a:cubicBezTo>
                    <a:pt x="10460" y="6425"/>
                    <a:pt x="10518" y="6383"/>
                    <a:pt x="10584" y="6383"/>
                  </a:cubicBezTo>
                  <a:lnTo>
                    <a:pt x="10922" y="6383"/>
                  </a:lnTo>
                  <a:cubicBezTo>
                    <a:pt x="11167" y="6383"/>
                    <a:pt x="11370" y="6184"/>
                    <a:pt x="11370" y="5935"/>
                  </a:cubicBezTo>
                  <a:lnTo>
                    <a:pt x="11370" y="4808"/>
                  </a:lnTo>
                  <a:cubicBezTo>
                    <a:pt x="11371" y="4554"/>
                    <a:pt x="11171" y="4355"/>
                    <a:pt x="10924" y="4355"/>
                  </a:cubicBezTo>
                  <a:lnTo>
                    <a:pt x="10584" y="4355"/>
                  </a:lnTo>
                  <a:cubicBezTo>
                    <a:pt x="10518" y="4355"/>
                    <a:pt x="10461" y="4314"/>
                    <a:pt x="10437" y="4252"/>
                  </a:cubicBezTo>
                  <a:cubicBezTo>
                    <a:pt x="10136" y="3464"/>
                    <a:pt x="9521" y="2819"/>
                    <a:pt x="8748" y="2483"/>
                  </a:cubicBezTo>
                  <a:cubicBezTo>
                    <a:pt x="8673" y="2451"/>
                    <a:pt x="8624" y="2375"/>
                    <a:pt x="8624" y="2291"/>
                  </a:cubicBezTo>
                  <a:lnTo>
                    <a:pt x="8624" y="1536"/>
                  </a:lnTo>
                  <a:cubicBezTo>
                    <a:pt x="8624" y="1388"/>
                    <a:pt x="8542" y="1257"/>
                    <a:pt x="8410" y="1193"/>
                  </a:cubicBezTo>
                  <a:cubicBezTo>
                    <a:pt x="8355" y="1166"/>
                    <a:pt x="8297" y="1153"/>
                    <a:pt x="8238" y="1153"/>
                  </a:cubicBezTo>
                  <a:cubicBezTo>
                    <a:pt x="8157" y="1153"/>
                    <a:pt x="8077" y="1179"/>
                    <a:pt x="8009" y="1230"/>
                  </a:cubicBezTo>
                  <a:lnTo>
                    <a:pt x="7575" y="1563"/>
                  </a:lnTo>
                  <a:cubicBezTo>
                    <a:pt x="7538" y="1317"/>
                    <a:pt x="7449" y="1083"/>
                    <a:pt x="7317" y="871"/>
                  </a:cubicBezTo>
                  <a:cubicBezTo>
                    <a:pt x="7286" y="821"/>
                    <a:pt x="7232" y="792"/>
                    <a:pt x="7176" y="792"/>
                  </a:cubicBezTo>
                  <a:cubicBezTo>
                    <a:pt x="7146" y="792"/>
                    <a:pt x="7116" y="800"/>
                    <a:pt x="7088" y="818"/>
                  </a:cubicBezTo>
                  <a:cubicBezTo>
                    <a:pt x="7012" y="866"/>
                    <a:pt x="6987" y="969"/>
                    <a:pt x="7035" y="1047"/>
                  </a:cubicBezTo>
                  <a:cubicBezTo>
                    <a:pt x="7186" y="1289"/>
                    <a:pt x="7266" y="1566"/>
                    <a:pt x="7266" y="1852"/>
                  </a:cubicBezTo>
                  <a:cubicBezTo>
                    <a:pt x="7266" y="2435"/>
                    <a:pt x="6932" y="2970"/>
                    <a:pt x="6407" y="3224"/>
                  </a:cubicBezTo>
                  <a:lnTo>
                    <a:pt x="5083" y="3224"/>
                  </a:lnTo>
                  <a:cubicBezTo>
                    <a:pt x="4559" y="2970"/>
                    <a:pt x="4223" y="2437"/>
                    <a:pt x="4223" y="1852"/>
                  </a:cubicBezTo>
                  <a:cubicBezTo>
                    <a:pt x="4223" y="1013"/>
                    <a:pt x="4906" y="331"/>
                    <a:pt x="5744" y="331"/>
                  </a:cubicBezTo>
                  <a:cubicBezTo>
                    <a:pt x="6029" y="331"/>
                    <a:pt x="6306" y="409"/>
                    <a:pt x="6546" y="560"/>
                  </a:cubicBezTo>
                  <a:cubicBezTo>
                    <a:pt x="6573" y="577"/>
                    <a:pt x="6604" y="585"/>
                    <a:pt x="6634" y="585"/>
                  </a:cubicBezTo>
                  <a:cubicBezTo>
                    <a:pt x="6690" y="585"/>
                    <a:pt x="6744" y="558"/>
                    <a:pt x="6775" y="507"/>
                  </a:cubicBezTo>
                  <a:cubicBezTo>
                    <a:pt x="6825" y="429"/>
                    <a:pt x="6800" y="327"/>
                    <a:pt x="6722" y="278"/>
                  </a:cubicBezTo>
                  <a:cubicBezTo>
                    <a:pt x="6429" y="96"/>
                    <a:pt x="6091" y="0"/>
                    <a:pt x="5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78"/>
            <p:cNvSpPr/>
            <p:nvPr/>
          </p:nvSpPr>
          <p:spPr>
            <a:xfrm>
              <a:off x="1999981" y="1488131"/>
              <a:ext cx="31088" cy="71905"/>
            </a:xfrm>
            <a:custGeom>
              <a:avLst/>
              <a:gdLst/>
              <a:ahLst/>
              <a:cxnLst/>
              <a:rect l="l" t="t" r="r" b="b"/>
              <a:pathLst>
                <a:path w="1080" h="2498" extrusionOk="0">
                  <a:moveTo>
                    <a:pt x="539" y="1"/>
                  </a:moveTo>
                  <a:cubicBezTo>
                    <a:pt x="449" y="1"/>
                    <a:pt x="374" y="75"/>
                    <a:pt x="374" y="168"/>
                  </a:cubicBezTo>
                  <a:lnTo>
                    <a:pt x="374" y="363"/>
                  </a:lnTo>
                  <a:cubicBezTo>
                    <a:pt x="155" y="434"/>
                    <a:pt x="1" y="635"/>
                    <a:pt x="1" y="875"/>
                  </a:cubicBezTo>
                  <a:cubicBezTo>
                    <a:pt x="1" y="1174"/>
                    <a:pt x="242" y="1415"/>
                    <a:pt x="539" y="1415"/>
                  </a:cubicBezTo>
                  <a:lnTo>
                    <a:pt x="552" y="1415"/>
                  </a:lnTo>
                  <a:cubicBezTo>
                    <a:pt x="660" y="1423"/>
                    <a:pt x="747" y="1513"/>
                    <a:pt x="747" y="1622"/>
                  </a:cubicBezTo>
                  <a:cubicBezTo>
                    <a:pt x="747" y="1735"/>
                    <a:pt x="653" y="1828"/>
                    <a:pt x="539" y="1828"/>
                  </a:cubicBezTo>
                  <a:cubicBezTo>
                    <a:pt x="427" y="1828"/>
                    <a:pt x="333" y="1735"/>
                    <a:pt x="333" y="1622"/>
                  </a:cubicBezTo>
                  <a:cubicBezTo>
                    <a:pt x="333" y="1531"/>
                    <a:pt x="257" y="1455"/>
                    <a:pt x="166" y="1455"/>
                  </a:cubicBezTo>
                  <a:cubicBezTo>
                    <a:pt x="75" y="1455"/>
                    <a:pt x="1" y="1531"/>
                    <a:pt x="1" y="1622"/>
                  </a:cubicBezTo>
                  <a:cubicBezTo>
                    <a:pt x="1" y="1862"/>
                    <a:pt x="157" y="2066"/>
                    <a:pt x="374" y="2135"/>
                  </a:cubicBezTo>
                  <a:lnTo>
                    <a:pt x="374" y="2331"/>
                  </a:lnTo>
                  <a:cubicBezTo>
                    <a:pt x="374" y="2421"/>
                    <a:pt x="449" y="2498"/>
                    <a:pt x="539" y="2498"/>
                  </a:cubicBezTo>
                  <a:cubicBezTo>
                    <a:pt x="632" y="2498"/>
                    <a:pt x="706" y="2421"/>
                    <a:pt x="706" y="2331"/>
                  </a:cubicBezTo>
                  <a:lnTo>
                    <a:pt x="706" y="2135"/>
                  </a:lnTo>
                  <a:cubicBezTo>
                    <a:pt x="925" y="2064"/>
                    <a:pt x="1080" y="1862"/>
                    <a:pt x="1080" y="1622"/>
                  </a:cubicBezTo>
                  <a:cubicBezTo>
                    <a:pt x="1080" y="1325"/>
                    <a:pt x="838" y="1081"/>
                    <a:pt x="539" y="1081"/>
                  </a:cubicBezTo>
                  <a:lnTo>
                    <a:pt x="529" y="1081"/>
                  </a:lnTo>
                  <a:cubicBezTo>
                    <a:pt x="420" y="1076"/>
                    <a:pt x="333" y="984"/>
                    <a:pt x="333" y="875"/>
                  </a:cubicBezTo>
                  <a:cubicBezTo>
                    <a:pt x="331" y="763"/>
                    <a:pt x="424" y="669"/>
                    <a:pt x="539" y="669"/>
                  </a:cubicBezTo>
                  <a:cubicBezTo>
                    <a:pt x="653" y="669"/>
                    <a:pt x="747" y="763"/>
                    <a:pt x="747" y="875"/>
                  </a:cubicBezTo>
                  <a:cubicBezTo>
                    <a:pt x="747" y="966"/>
                    <a:pt x="822" y="1042"/>
                    <a:pt x="912" y="1042"/>
                  </a:cubicBezTo>
                  <a:cubicBezTo>
                    <a:pt x="1005" y="1042"/>
                    <a:pt x="1080" y="966"/>
                    <a:pt x="1080" y="875"/>
                  </a:cubicBezTo>
                  <a:cubicBezTo>
                    <a:pt x="1080" y="635"/>
                    <a:pt x="921" y="431"/>
                    <a:pt x="706" y="363"/>
                  </a:cubicBezTo>
                  <a:lnTo>
                    <a:pt x="706" y="168"/>
                  </a:lnTo>
                  <a:cubicBezTo>
                    <a:pt x="706" y="75"/>
                    <a:pt x="632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78"/>
            <p:cNvSpPr/>
            <p:nvPr/>
          </p:nvSpPr>
          <p:spPr>
            <a:xfrm>
              <a:off x="2033403" y="1422581"/>
              <a:ext cx="9643" cy="40702"/>
            </a:xfrm>
            <a:custGeom>
              <a:avLst/>
              <a:gdLst/>
              <a:ahLst/>
              <a:cxnLst/>
              <a:rect l="l" t="t" r="r" b="b"/>
              <a:pathLst>
                <a:path w="335" h="1414" extrusionOk="0">
                  <a:moveTo>
                    <a:pt x="167" y="1"/>
                  </a:moveTo>
                  <a:cubicBezTo>
                    <a:pt x="77" y="1"/>
                    <a:pt x="0" y="76"/>
                    <a:pt x="0" y="166"/>
                  </a:cubicBezTo>
                  <a:lnTo>
                    <a:pt x="0" y="1247"/>
                  </a:lnTo>
                  <a:cubicBezTo>
                    <a:pt x="0" y="1337"/>
                    <a:pt x="73" y="1414"/>
                    <a:pt x="167" y="1414"/>
                  </a:cubicBezTo>
                  <a:cubicBezTo>
                    <a:pt x="258" y="1414"/>
                    <a:pt x="334" y="1337"/>
                    <a:pt x="334" y="1247"/>
                  </a:cubicBezTo>
                  <a:lnTo>
                    <a:pt x="334" y="166"/>
                  </a:lnTo>
                  <a:cubicBezTo>
                    <a:pt x="334" y="76"/>
                    <a:pt x="258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78"/>
            <p:cNvSpPr/>
            <p:nvPr/>
          </p:nvSpPr>
          <p:spPr>
            <a:xfrm>
              <a:off x="2010719" y="1422495"/>
              <a:ext cx="9614" cy="35981"/>
            </a:xfrm>
            <a:custGeom>
              <a:avLst/>
              <a:gdLst/>
              <a:ahLst/>
              <a:cxnLst/>
              <a:rect l="l" t="t" r="r" b="b"/>
              <a:pathLst>
                <a:path w="334" h="1250" extrusionOk="0">
                  <a:moveTo>
                    <a:pt x="166" y="0"/>
                  </a:moveTo>
                  <a:cubicBezTo>
                    <a:pt x="76" y="0"/>
                    <a:pt x="1" y="77"/>
                    <a:pt x="1" y="167"/>
                  </a:cubicBezTo>
                  <a:lnTo>
                    <a:pt x="1" y="1083"/>
                  </a:lnTo>
                  <a:cubicBezTo>
                    <a:pt x="1" y="1177"/>
                    <a:pt x="74" y="1250"/>
                    <a:pt x="166" y="1250"/>
                  </a:cubicBezTo>
                  <a:cubicBezTo>
                    <a:pt x="259" y="1250"/>
                    <a:pt x="333" y="1173"/>
                    <a:pt x="333" y="1083"/>
                  </a:cubicBezTo>
                  <a:lnTo>
                    <a:pt x="333" y="167"/>
                  </a:lnTo>
                  <a:cubicBezTo>
                    <a:pt x="333" y="77"/>
                    <a:pt x="259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78"/>
            <p:cNvSpPr/>
            <p:nvPr/>
          </p:nvSpPr>
          <p:spPr>
            <a:xfrm>
              <a:off x="1987976" y="1422581"/>
              <a:ext cx="9585" cy="40702"/>
            </a:xfrm>
            <a:custGeom>
              <a:avLst/>
              <a:gdLst/>
              <a:ahLst/>
              <a:cxnLst/>
              <a:rect l="l" t="t" r="r" b="b"/>
              <a:pathLst>
                <a:path w="333" h="1414" extrusionOk="0">
                  <a:moveTo>
                    <a:pt x="165" y="1"/>
                  </a:moveTo>
                  <a:cubicBezTo>
                    <a:pt x="75" y="1"/>
                    <a:pt x="0" y="76"/>
                    <a:pt x="0" y="166"/>
                  </a:cubicBezTo>
                  <a:lnTo>
                    <a:pt x="0" y="1247"/>
                  </a:lnTo>
                  <a:cubicBezTo>
                    <a:pt x="0" y="1337"/>
                    <a:pt x="75" y="1414"/>
                    <a:pt x="165" y="1414"/>
                  </a:cubicBezTo>
                  <a:cubicBezTo>
                    <a:pt x="258" y="1414"/>
                    <a:pt x="332" y="1337"/>
                    <a:pt x="332" y="1247"/>
                  </a:cubicBezTo>
                  <a:lnTo>
                    <a:pt x="332" y="166"/>
                  </a:lnTo>
                  <a:cubicBezTo>
                    <a:pt x="332" y="76"/>
                    <a:pt x="258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78"/>
            <p:cNvSpPr/>
            <p:nvPr/>
          </p:nvSpPr>
          <p:spPr>
            <a:xfrm>
              <a:off x="2103588" y="1593437"/>
              <a:ext cx="10766" cy="10823"/>
            </a:xfrm>
            <a:custGeom>
              <a:avLst/>
              <a:gdLst/>
              <a:ahLst/>
              <a:cxnLst/>
              <a:rect l="l" t="t" r="r" b="b"/>
              <a:pathLst>
                <a:path w="374" h="376" extrusionOk="0">
                  <a:moveTo>
                    <a:pt x="187" y="0"/>
                  </a:moveTo>
                  <a:cubicBezTo>
                    <a:pt x="84" y="0"/>
                    <a:pt x="1" y="86"/>
                    <a:pt x="1" y="189"/>
                  </a:cubicBezTo>
                  <a:cubicBezTo>
                    <a:pt x="1" y="290"/>
                    <a:pt x="84" y="375"/>
                    <a:pt x="187" y="375"/>
                  </a:cubicBezTo>
                  <a:cubicBezTo>
                    <a:pt x="289" y="375"/>
                    <a:pt x="374" y="290"/>
                    <a:pt x="374" y="189"/>
                  </a:cubicBezTo>
                  <a:cubicBezTo>
                    <a:pt x="374" y="86"/>
                    <a:pt x="289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7" name="Google Shape;6397;p78"/>
          <p:cNvGrpSpPr/>
          <p:nvPr/>
        </p:nvGrpSpPr>
        <p:grpSpPr>
          <a:xfrm>
            <a:off x="1140146" y="1498407"/>
            <a:ext cx="285864" cy="327385"/>
            <a:chOff x="1140146" y="1422207"/>
            <a:chExt cx="285864" cy="327385"/>
          </a:xfrm>
        </p:grpSpPr>
        <p:sp>
          <p:nvSpPr>
            <p:cNvPr id="6398" name="Google Shape;6398;p78"/>
            <p:cNvSpPr/>
            <p:nvPr/>
          </p:nvSpPr>
          <p:spPr>
            <a:xfrm>
              <a:off x="1376523" y="1573890"/>
              <a:ext cx="44703" cy="22683"/>
            </a:xfrm>
            <a:custGeom>
              <a:avLst/>
              <a:gdLst/>
              <a:ahLst/>
              <a:cxnLst/>
              <a:rect l="l" t="t" r="r" b="b"/>
              <a:pathLst>
                <a:path w="1553" h="788" extrusionOk="0">
                  <a:moveTo>
                    <a:pt x="1" y="0"/>
                  </a:moveTo>
                  <a:lnTo>
                    <a:pt x="1" y="788"/>
                  </a:lnTo>
                  <a:lnTo>
                    <a:pt x="1197" y="788"/>
                  </a:lnTo>
                  <a:cubicBezTo>
                    <a:pt x="1393" y="788"/>
                    <a:pt x="1553" y="628"/>
                    <a:pt x="1553" y="429"/>
                  </a:cubicBezTo>
                  <a:lnTo>
                    <a:pt x="1553" y="356"/>
                  </a:lnTo>
                  <a:cubicBezTo>
                    <a:pt x="1553" y="160"/>
                    <a:pt x="1393" y="0"/>
                    <a:pt x="1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78"/>
            <p:cNvSpPr/>
            <p:nvPr/>
          </p:nvSpPr>
          <p:spPr>
            <a:xfrm>
              <a:off x="1144896" y="1573890"/>
              <a:ext cx="44761" cy="22596"/>
            </a:xfrm>
            <a:custGeom>
              <a:avLst/>
              <a:gdLst/>
              <a:ahLst/>
              <a:cxnLst/>
              <a:rect l="l" t="t" r="r" b="b"/>
              <a:pathLst>
                <a:path w="1555" h="785" extrusionOk="0">
                  <a:moveTo>
                    <a:pt x="356" y="0"/>
                  </a:moveTo>
                  <a:cubicBezTo>
                    <a:pt x="161" y="0"/>
                    <a:pt x="1" y="160"/>
                    <a:pt x="1" y="356"/>
                  </a:cubicBezTo>
                  <a:lnTo>
                    <a:pt x="1" y="429"/>
                  </a:lnTo>
                  <a:cubicBezTo>
                    <a:pt x="1" y="624"/>
                    <a:pt x="161" y="784"/>
                    <a:pt x="356" y="784"/>
                  </a:cubicBezTo>
                  <a:lnTo>
                    <a:pt x="1554" y="784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78"/>
            <p:cNvSpPr/>
            <p:nvPr/>
          </p:nvSpPr>
          <p:spPr>
            <a:xfrm>
              <a:off x="1172273" y="1557366"/>
              <a:ext cx="221558" cy="95739"/>
            </a:xfrm>
            <a:custGeom>
              <a:avLst/>
              <a:gdLst/>
              <a:ahLst/>
              <a:cxnLst/>
              <a:rect l="l" t="t" r="r" b="b"/>
              <a:pathLst>
                <a:path w="7697" h="3326" extrusionOk="0">
                  <a:moveTo>
                    <a:pt x="355" y="0"/>
                  </a:moveTo>
                  <a:cubicBezTo>
                    <a:pt x="159" y="0"/>
                    <a:pt x="1" y="159"/>
                    <a:pt x="1" y="354"/>
                  </a:cubicBezTo>
                  <a:lnTo>
                    <a:pt x="1" y="1371"/>
                  </a:lnTo>
                  <a:cubicBezTo>
                    <a:pt x="1" y="2450"/>
                    <a:pt x="877" y="3326"/>
                    <a:pt x="1956" y="3326"/>
                  </a:cubicBezTo>
                  <a:lnTo>
                    <a:pt x="5742" y="3326"/>
                  </a:lnTo>
                  <a:cubicBezTo>
                    <a:pt x="6822" y="3326"/>
                    <a:pt x="7697" y="2450"/>
                    <a:pt x="7697" y="1371"/>
                  </a:cubicBezTo>
                  <a:lnTo>
                    <a:pt x="7697" y="354"/>
                  </a:lnTo>
                  <a:cubicBezTo>
                    <a:pt x="7697" y="159"/>
                    <a:pt x="7540" y="0"/>
                    <a:pt x="73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78"/>
            <p:cNvSpPr/>
            <p:nvPr/>
          </p:nvSpPr>
          <p:spPr>
            <a:xfrm>
              <a:off x="1172244" y="1557366"/>
              <a:ext cx="169141" cy="95739"/>
            </a:xfrm>
            <a:custGeom>
              <a:avLst/>
              <a:gdLst/>
              <a:ahLst/>
              <a:cxnLst/>
              <a:rect l="l" t="t" r="r" b="b"/>
              <a:pathLst>
                <a:path w="5876" h="3326" extrusionOk="0">
                  <a:moveTo>
                    <a:pt x="354" y="0"/>
                  </a:moveTo>
                  <a:cubicBezTo>
                    <a:pt x="158" y="0"/>
                    <a:pt x="0" y="159"/>
                    <a:pt x="0" y="354"/>
                  </a:cubicBezTo>
                  <a:lnTo>
                    <a:pt x="0" y="1371"/>
                  </a:lnTo>
                  <a:cubicBezTo>
                    <a:pt x="0" y="2450"/>
                    <a:pt x="876" y="3326"/>
                    <a:pt x="1955" y="3326"/>
                  </a:cubicBezTo>
                  <a:lnTo>
                    <a:pt x="5741" y="3326"/>
                  </a:lnTo>
                  <a:cubicBezTo>
                    <a:pt x="5785" y="3326"/>
                    <a:pt x="5831" y="3322"/>
                    <a:pt x="5876" y="3320"/>
                  </a:cubicBezTo>
                  <a:cubicBezTo>
                    <a:pt x="5837" y="3132"/>
                    <a:pt x="5764" y="2949"/>
                    <a:pt x="5661" y="2780"/>
                  </a:cubicBezTo>
                  <a:lnTo>
                    <a:pt x="5544" y="2585"/>
                  </a:lnTo>
                  <a:cubicBezTo>
                    <a:pt x="5405" y="2354"/>
                    <a:pt x="5165" y="2218"/>
                    <a:pt x="4897" y="2218"/>
                  </a:cubicBezTo>
                  <a:cubicBezTo>
                    <a:pt x="4786" y="2218"/>
                    <a:pt x="4680" y="2243"/>
                    <a:pt x="4582" y="2288"/>
                  </a:cubicBezTo>
                  <a:lnTo>
                    <a:pt x="4546" y="2243"/>
                  </a:lnTo>
                  <a:cubicBezTo>
                    <a:pt x="4378" y="2028"/>
                    <a:pt x="4122" y="1904"/>
                    <a:pt x="3848" y="1904"/>
                  </a:cubicBezTo>
                  <a:cubicBezTo>
                    <a:pt x="3574" y="1904"/>
                    <a:pt x="3320" y="2028"/>
                    <a:pt x="3151" y="2243"/>
                  </a:cubicBezTo>
                  <a:lnTo>
                    <a:pt x="3116" y="2288"/>
                  </a:lnTo>
                  <a:cubicBezTo>
                    <a:pt x="3020" y="2243"/>
                    <a:pt x="2911" y="2218"/>
                    <a:pt x="2799" y="2218"/>
                  </a:cubicBezTo>
                  <a:cubicBezTo>
                    <a:pt x="2533" y="2218"/>
                    <a:pt x="2291" y="2357"/>
                    <a:pt x="2152" y="2585"/>
                  </a:cubicBezTo>
                  <a:lnTo>
                    <a:pt x="2035" y="2780"/>
                  </a:lnTo>
                  <a:cubicBezTo>
                    <a:pt x="1944" y="2931"/>
                    <a:pt x="1877" y="3091"/>
                    <a:pt x="1832" y="3258"/>
                  </a:cubicBezTo>
                  <a:cubicBezTo>
                    <a:pt x="1063" y="3043"/>
                    <a:pt x="498" y="2336"/>
                    <a:pt x="498" y="1499"/>
                  </a:cubicBezTo>
                  <a:lnTo>
                    <a:pt x="498" y="333"/>
                  </a:lnTo>
                  <a:cubicBezTo>
                    <a:pt x="498" y="150"/>
                    <a:pt x="647" y="0"/>
                    <a:pt x="828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78"/>
            <p:cNvSpPr/>
            <p:nvPr/>
          </p:nvSpPr>
          <p:spPr>
            <a:xfrm>
              <a:off x="1237305" y="1628069"/>
              <a:ext cx="91450" cy="61485"/>
            </a:xfrm>
            <a:custGeom>
              <a:avLst/>
              <a:gdLst/>
              <a:ahLst/>
              <a:cxnLst/>
              <a:rect l="l" t="t" r="r" b="b"/>
              <a:pathLst>
                <a:path w="3177" h="2136" extrusionOk="0">
                  <a:moveTo>
                    <a:pt x="1589" y="0"/>
                  </a:moveTo>
                  <a:cubicBezTo>
                    <a:pt x="1492" y="0"/>
                    <a:pt x="1394" y="42"/>
                    <a:pt x="1328" y="127"/>
                  </a:cubicBezTo>
                  <a:lnTo>
                    <a:pt x="968" y="585"/>
                  </a:lnTo>
                  <a:cubicBezTo>
                    <a:pt x="942" y="618"/>
                    <a:pt x="906" y="632"/>
                    <a:pt x="871" y="632"/>
                  </a:cubicBezTo>
                  <a:cubicBezTo>
                    <a:pt x="814" y="632"/>
                    <a:pt x="759" y="595"/>
                    <a:pt x="746" y="532"/>
                  </a:cubicBezTo>
                  <a:lnTo>
                    <a:pt x="735" y="479"/>
                  </a:lnTo>
                  <a:cubicBezTo>
                    <a:pt x="715" y="376"/>
                    <a:pt x="627" y="318"/>
                    <a:pt x="538" y="318"/>
                  </a:cubicBezTo>
                  <a:cubicBezTo>
                    <a:pt x="474" y="318"/>
                    <a:pt x="409" y="348"/>
                    <a:pt x="370" y="413"/>
                  </a:cubicBezTo>
                  <a:lnTo>
                    <a:pt x="253" y="608"/>
                  </a:lnTo>
                  <a:cubicBezTo>
                    <a:pt x="1" y="1030"/>
                    <a:pt x="6" y="1554"/>
                    <a:pt x="264" y="1966"/>
                  </a:cubicBezTo>
                  <a:lnTo>
                    <a:pt x="369" y="2135"/>
                  </a:lnTo>
                  <a:lnTo>
                    <a:pt x="2811" y="2135"/>
                  </a:lnTo>
                  <a:lnTo>
                    <a:pt x="2914" y="1966"/>
                  </a:lnTo>
                  <a:cubicBezTo>
                    <a:pt x="3172" y="1550"/>
                    <a:pt x="3177" y="1026"/>
                    <a:pt x="2926" y="608"/>
                  </a:cubicBezTo>
                  <a:lnTo>
                    <a:pt x="2807" y="413"/>
                  </a:lnTo>
                  <a:cubicBezTo>
                    <a:pt x="2768" y="348"/>
                    <a:pt x="2704" y="318"/>
                    <a:pt x="2640" y="318"/>
                  </a:cubicBezTo>
                  <a:cubicBezTo>
                    <a:pt x="2551" y="318"/>
                    <a:pt x="2462" y="376"/>
                    <a:pt x="2443" y="479"/>
                  </a:cubicBezTo>
                  <a:lnTo>
                    <a:pt x="2432" y="532"/>
                  </a:lnTo>
                  <a:cubicBezTo>
                    <a:pt x="2420" y="597"/>
                    <a:pt x="2366" y="634"/>
                    <a:pt x="2309" y="634"/>
                  </a:cubicBezTo>
                  <a:cubicBezTo>
                    <a:pt x="2273" y="634"/>
                    <a:pt x="2236" y="619"/>
                    <a:pt x="2210" y="585"/>
                  </a:cubicBezTo>
                  <a:lnTo>
                    <a:pt x="1851" y="127"/>
                  </a:lnTo>
                  <a:cubicBezTo>
                    <a:pt x="1784" y="42"/>
                    <a:pt x="1687" y="0"/>
                    <a:pt x="1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78"/>
            <p:cNvSpPr/>
            <p:nvPr/>
          </p:nvSpPr>
          <p:spPr>
            <a:xfrm>
              <a:off x="1237420" y="1637137"/>
              <a:ext cx="20955" cy="52360"/>
            </a:xfrm>
            <a:custGeom>
              <a:avLst/>
              <a:gdLst/>
              <a:ahLst/>
              <a:cxnLst/>
              <a:rect l="l" t="t" r="r" b="b"/>
              <a:pathLst>
                <a:path w="728" h="1819" extrusionOk="0">
                  <a:moveTo>
                    <a:pt x="537" y="1"/>
                  </a:moveTo>
                  <a:cubicBezTo>
                    <a:pt x="473" y="1"/>
                    <a:pt x="408" y="31"/>
                    <a:pt x="368" y="96"/>
                  </a:cubicBezTo>
                  <a:lnTo>
                    <a:pt x="251" y="292"/>
                  </a:lnTo>
                  <a:cubicBezTo>
                    <a:pt x="0" y="711"/>
                    <a:pt x="4" y="1235"/>
                    <a:pt x="262" y="1650"/>
                  </a:cubicBezTo>
                  <a:lnTo>
                    <a:pt x="366" y="1818"/>
                  </a:lnTo>
                  <a:lnTo>
                    <a:pt x="727" y="1818"/>
                  </a:lnTo>
                  <a:lnTo>
                    <a:pt x="622" y="1650"/>
                  </a:lnTo>
                  <a:cubicBezTo>
                    <a:pt x="365" y="1235"/>
                    <a:pt x="359" y="715"/>
                    <a:pt x="612" y="293"/>
                  </a:cubicBezTo>
                  <a:lnTo>
                    <a:pt x="718" y="114"/>
                  </a:lnTo>
                  <a:cubicBezTo>
                    <a:pt x="685" y="41"/>
                    <a:pt x="612" y="1"/>
                    <a:pt x="53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78"/>
            <p:cNvSpPr/>
            <p:nvPr/>
          </p:nvSpPr>
          <p:spPr>
            <a:xfrm>
              <a:off x="1261717" y="1628097"/>
              <a:ext cx="26597" cy="18278"/>
            </a:xfrm>
            <a:custGeom>
              <a:avLst/>
              <a:gdLst/>
              <a:ahLst/>
              <a:cxnLst/>
              <a:rect l="l" t="t" r="r" b="b"/>
              <a:pathLst>
                <a:path w="924" h="635" extrusionOk="0">
                  <a:moveTo>
                    <a:pt x="743" y="1"/>
                  </a:moveTo>
                  <a:cubicBezTo>
                    <a:pt x="645" y="1"/>
                    <a:pt x="548" y="43"/>
                    <a:pt x="482" y="128"/>
                  </a:cubicBezTo>
                  <a:lnTo>
                    <a:pt x="123" y="586"/>
                  </a:lnTo>
                  <a:cubicBezTo>
                    <a:pt x="98" y="617"/>
                    <a:pt x="62" y="633"/>
                    <a:pt x="27" y="634"/>
                  </a:cubicBezTo>
                  <a:lnTo>
                    <a:pt x="27" y="634"/>
                  </a:lnTo>
                  <a:lnTo>
                    <a:pt x="374" y="632"/>
                  </a:lnTo>
                  <a:cubicBezTo>
                    <a:pt x="376" y="632"/>
                    <a:pt x="378" y="633"/>
                    <a:pt x="381" y="633"/>
                  </a:cubicBezTo>
                  <a:cubicBezTo>
                    <a:pt x="416" y="633"/>
                    <a:pt x="454" y="620"/>
                    <a:pt x="480" y="586"/>
                  </a:cubicBezTo>
                  <a:lnTo>
                    <a:pt x="839" y="128"/>
                  </a:lnTo>
                  <a:cubicBezTo>
                    <a:pt x="864" y="97"/>
                    <a:pt x="891" y="73"/>
                    <a:pt x="923" y="53"/>
                  </a:cubicBezTo>
                  <a:cubicBezTo>
                    <a:pt x="868" y="18"/>
                    <a:pt x="805" y="1"/>
                    <a:pt x="743" y="1"/>
                  </a:cubicBezTo>
                  <a:close/>
                  <a:moveTo>
                    <a:pt x="27" y="634"/>
                  </a:moveTo>
                  <a:lnTo>
                    <a:pt x="18" y="634"/>
                  </a:lnTo>
                  <a:lnTo>
                    <a:pt x="18" y="634"/>
                  </a:lnTo>
                  <a:cubicBezTo>
                    <a:pt x="19" y="634"/>
                    <a:pt x="21" y="634"/>
                    <a:pt x="22" y="634"/>
                  </a:cubicBezTo>
                  <a:cubicBezTo>
                    <a:pt x="24" y="634"/>
                    <a:pt x="26" y="634"/>
                    <a:pt x="27" y="634"/>
                  </a:cubicBezTo>
                  <a:close/>
                  <a:moveTo>
                    <a:pt x="1" y="632"/>
                  </a:moveTo>
                  <a:lnTo>
                    <a:pt x="1" y="634"/>
                  </a:lnTo>
                  <a:lnTo>
                    <a:pt x="18" y="634"/>
                  </a:lnTo>
                  <a:lnTo>
                    <a:pt x="18" y="634"/>
                  </a:lnTo>
                  <a:cubicBezTo>
                    <a:pt x="12" y="634"/>
                    <a:pt x="6" y="633"/>
                    <a:pt x="1" y="632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78"/>
            <p:cNvSpPr/>
            <p:nvPr/>
          </p:nvSpPr>
          <p:spPr>
            <a:xfrm>
              <a:off x="1207883" y="1668602"/>
              <a:ext cx="150661" cy="44386"/>
            </a:xfrm>
            <a:custGeom>
              <a:avLst/>
              <a:gdLst/>
              <a:ahLst/>
              <a:cxnLst/>
              <a:rect l="l" t="t" r="r" b="b"/>
              <a:pathLst>
                <a:path w="5234" h="1542" extrusionOk="0">
                  <a:moveTo>
                    <a:pt x="289" y="0"/>
                  </a:moveTo>
                  <a:cubicBezTo>
                    <a:pt x="131" y="0"/>
                    <a:pt x="1" y="130"/>
                    <a:pt x="1" y="288"/>
                  </a:cubicBezTo>
                  <a:lnTo>
                    <a:pt x="1" y="1541"/>
                  </a:lnTo>
                  <a:lnTo>
                    <a:pt x="5233" y="1541"/>
                  </a:lnTo>
                  <a:lnTo>
                    <a:pt x="5233" y="288"/>
                  </a:lnTo>
                  <a:cubicBezTo>
                    <a:pt x="5228" y="130"/>
                    <a:pt x="5100" y="0"/>
                    <a:pt x="4940" y="0"/>
                  </a:cubicBezTo>
                  <a:cubicBezTo>
                    <a:pt x="4784" y="0"/>
                    <a:pt x="4654" y="130"/>
                    <a:pt x="4654" y="288"/>
                  </a:cubicBezTo>
                  <a:lnTo>
                    <a:pt x="4654" y="343"/>
                  </a:lnTo>
                  <a:cubicBezTo>
                    <a:pt x="4654" y="466"/>
                    <a:pt x="4556" y="564"/>
                    <a:pt x="4434" y="564"/>
                  </a:cubicBezTo>
                  <a:lnTo>
                    <a:pt x="3081" y="564"/>
                  </a:lnTo>
                  <a:cubicBezTo>
                    <a:pt x="2981" y="564"/>
                    <a:pt x="2901" y="484"/>
                    <a:pt x="2901" y="382"/>
                  </a:cubicBezTo>
                  <a:lnTo>
                    <a:pt x="2901" y="290"/>
                  </a:lnTo>
                  <a:cubicBezTo>
                    <a:pt x="2901" y="132"/>
                    <a:pt x="2772" y="4"/>
                    <a:pt x="2614" y="4"/>
                  </a:cubicBezTo>
                  <a:cubicBezTo>
                    <a:pt x="2457" y="4"/>
                    <a:pt x="2327" y="132"/>
                    <a:pt x="2327" y="290"/>
                  </a:cubicBezTo>
                  <a:lnTo>
                    <a:pt x="2327" y="382"/>
                  </a:lnTo>
                  <a:cubicBezTo>
                    <a:pt x="2327" y="484"/>
                    <a:pt x="2247" y="564"/>
                    <a:pt x="2148" y="564"/>
                  </a:cubicBezTo>
                  <a:lnTo>
                    <a:pt x="795" y="564"/>
                  </a:lnTo>
                  <a:cubicBezTo>
                    <a:pt x="673" y="564"/>
                    <a:pt x="575" y="466"/>
                    <a:pt x="575" y="343"/>
                  </a:cubicBezTo>
                  <a:lnTo>
                    <a:pt x="575" y="288"/>
                  </a:lnTo>
                  <a:cubicBezTo>
                    <a:pt x="575" y="130"/>
                    <a:pt x="445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78"/>
            <p:cNvSpPr/>
            <p:nvPr/>
          </p:nvSpPr>
          <p:spPr>
            <a:xfrm>
              <a:off x="1207797" y="1668602"/>
              <a:ext cx="13068" cy="44386"/>
            </a:xfrm>
            <a:custGeom>
              <a:avLst/>
              <a:gdLst/>
              <a:ahLst/>
              <a:cxnLst/>
              <a:rect l="l" t="t" r="r" b="b"/>
              <a:pathLst>
                <a:path w="454" h="1542" extrusionOk="0">
                  <a:moveTo>
                    <a:pt x="286" y="0"/>
                  </a:moveTo>
                  <a:cubicBezTo>
                    <a:pt x="130" y="0"/>
                    <a:pt x="0" y="130"/>
                    <a:pt x="0" y="288"/>
                  </a:cubicBezTo>
                  <a:lnTo>
                    <a:pt x="0" y="1541"/>
                  </a:lnTo>
                  <a:lnTo>
                    <a:pt x="334" y="1541"/>
                  </a:lnTo>
                  <a:lnTo>
                    <a:pt x="334" y="288"/>
                  </a:lnTo>
                  <a:cubicBezTo>
                    <a:pt x="334" y="192"/>
                    <a:pt x="381" y="105"/>
                    <a:pt x="454" y="54"/>
                  </a:cubicBezTo>
                  <a:cubicBezTo>
                    <a:pt x="407" y="22"/>
                    <a:pt x="349" y="0"/>
                    <a:pt x="286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78"/>
            <p:cNvSpPr/>
            <p:nvPr/>
          </p:nvSpPr>
          <p:spPr>
            <a:xfrm>
              <a:off x="1172273" y="1710546"/>
              <a:ext cx="221558" cy="34312"/>
            </a:xfrm>
            <a:custGeom>
              <a:avLst/>
              <a:gdLst/>
              <a:ahLst/>
              <a:cxnLst/>
              <a:rect l="l" t="t" r="r" b="b"/>
              <a:pathLst>
                <a:path w="7697" h="1192" extrusionOk="0">
                  <a:moveTo>
                    <a:pt x="445" y="1"/>
                  </a:moveTo>
                  <a:cubicBezTo>
                    <a:pt x="202" y="1"/>
                    <a:pt x="1" y="202"/>
                    <a:pt x="1" y="445"/>
                  </a:cubicBezTo>
                  <a:lnTo>
                    <a:pt x="1" y="747"/>
                  </a:lnTo>
                  <a:cubicBezTo>
                    <a:pt x="1" y="992"/>
                    <a:pt x="202" y="1191"/>
                    <a:pt x="445" y="1191"/>
                  </a:cubicBezTo>
                  <a:lnTo>
                    <a:pt x="7252" y="1191"/>
                  </a:lnTo>
                  <a:cubicBezTo>
                    <a:pt x="7498" y="1191"/>
                    <a:pt x="7697" y="992"/>
                    <a:pt x="7697" y="747"/>
                  </a:cubicBezTo>
                  <a:lnTo>
                    <a:pt x="7697" y="445"/>
                  </a:lnTo>
                  <a:cubicBezTo>
                    <a:pt x="7697" y="202"/>
                    <a:pt x="7498" y="1"/>
                    <a:pt x="7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78"/>
            <p:cNvSpPr/>
            <p:nvPr/>
          </p:nvSpPr>
          <p:spPr>
            <a:xfrm>
              <a:off x="1172273" y="1710546"/>
              <a:ext cx="28843" cy="34312"/>
            </a:xfrm>
            <a:custGeom>
              <a:avLst/>
              <a:gdLst/>
              <a:ahLst/>
              <a:cxnLst/>
              <a:rect l="l" t="t" r="r" b="b"/>
              <a:pathLst>
                <a:path w="1002" h="1192" extrusionOk="0">
                  <a:moveTo>
                    <a:pt x="445" y="1"/>
                  </a:moveTo>
                  <a:cubicBezTo>
                    <a:pt x="202" y="1"/>
                    <a:pt x="1" y="202"/>
                    <a:pt x="1" y="445"/>
                  </a:cubicBezTo>
                  <a:lnTo>
                    <a:pt x="1" y="747"/>
                  </a:lnTo>
                  <a:cubicBezTo>
                    <a:pt x="1" y="992"/>
                    <a:pt x="202" y="1191"/>
                    <a:pt x="445" y="1191"/>
                  </a:cubicBezTo>
                  <a:lnTo>
                    <a:pt x="1001" y="1191"/>
                  </a:lnTo>
                  <a:cubicBezTo>
                    <a:pt x="770" y="1191"/>
                    <a:pt x="586" y="1005"/>
                    <a:pt x="586" y="777"/>
                  </a:cubicBezTo>
                  <a:lnTo>
                    <a:pt x="586" y="417"/>
                  </a:lnTo>
                  <a:cubicBezTo>
                    <a:pt x="586" y="187"/>
                    <a:pt x="772" y="1"/>
                    <a:pt x="100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78"/>
            <p:cNvSpPr/>
            <p:nvPr/>
          </p:nvSpPr>
          <p:spPr>
            <a:xfrm>
              <a:off x="1246920" y="1427015"/>
              <a:ext cx="28497" cy="40731"/>
            </a:xfrm>
            <a:custGeom>
              <a:avLst/>
              <a:gdLst/>
              <a:ahLst/>
              <a:cxnLst/>
              <a:rect l="l" t="t" r="r" b="b"/>
              <a:pathLst>
                <a:path w="990" h="1415" extrusionOk="0">
                  <a:moveTo>
                    <a:pt x="479" y="0"/>
                  </a:moveTo>
                  <a:cubicBezTo>
                    <a:pt x="431" y="0"/>
                    <a:pt x="381" y="9"/>
                    <a:pt x="332" y="26"/>
                  </a:cubicBezTo>
                  <a:cubicBezTo>
                    <a:pt x="122" y="101"/>
                    <a:pt x="1" y="332"/>
                    <a:pt x="63" y="549"/>
                  </a:cubicBezTo>
                  <a:cubicBezTo>
                    <a:pt x="92" y="650"/>
                    <a:pt x="157" y="736"/>
                    <a:pt x="239" y="789"/>
                  </a:cubicBezTo>
                  <a:cubicBezTo>
                    <a:pt x="303" y="830"/>
                    <a:pt x="349" y="894"/>
                    <a:pt x="372" y="970"/>
                  </a:cubicBezTo>
                  <a:lnTo>
                    <a:pt x="504" y="1415"/>
                  </a:lnTo>
                  <a:lnTo>
                    <a:pt x="989" y="1271"/>
                  </a:lnTo>
                  <a:lnTo>
                    <a:pt x="856" y="824"/>
                  </a:lnTo>
                  <a:cubicBezTo>
                    <a:pt x="835" y="748"/>
                    <a:pt x="842" y="668"/>
                    <a:pt x="872" y="595"/>
                  </a:cubicBezTo>
                  <a:cubicBezTo>
                    <a:pt x="909" y="508"/>
                    <a:pt x="918" y="405"/>
                    <a:pt x="890" y="309"/>
                  </a:cubicBezTo>
                  <a:cubicBezTo>
                    <a:pt x="835" y="122"/>
                    <a:pt x="665" y="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78"/>
            <p:cNvSpPr/>
            <p:nvPr/>
          </p:nvSpPr>
          <p:spPr>
            <a:xfrm>
              <a:off x="1190611" y="1448922"/>
              <a:ext cx="174178" cy="73977"/>
            </a:xfrm>
            <a:custGeom>
              <a:avLst/>
              <a:gdLst/>
              <a:ahLst/>
              <a:cxnLst/>
              <a:rect l="l" t="t" r="r" b="b"/>
              <a:pathLst>
                <a:path w="6051" h="2570" extrusionOk="0">
                  <a:moveTo>
                    <a:pt x="4520" y="1"/>
                  </a:moveTo>
                  <a:cubicBezTo>
                    <a:pt x="4367" y="1"/>
                    <a:pt x="4214" y="23"/>
                    <a:pt x="4063" y="67"/>
                  </a:cubicBezTo>
                  <a:lnTo>
                    <a:pt x="1282" y="892"/>
                  </a:lnTo>
                  <a:cubicBezTo>
                    <a:pt x="771" y="1043"/>
                    <a:pt x="366" y="1436"/>
                    <a:pt x="203" y="1944"/>
                  </a:cubicBezTo>
                  <a:lnTo>
                    <a:pt x="0" y="2569"/>
                  </a:lnTo>
                  <a:lnTo>
                    <a:pt x="6050" y="776"/>
                  </a:lnTo>
                  <a:lnTo>
                    <a:pt x="5540" y="362"/>
                  </a:lnTo>
                  <a:cubicBezTo>
                    <a:pt x="5249" y="126"/>
                    <a:pt x="4888" y="1"/>
                    <a:pt x="45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78"/>
            <p:cNvSpPr/>
            <p:nvPr/>
          </p:nvSpPr>
          <p:spPr>
            <a:xfrm>
              <a:off x="1190611" y="1470168"/>
              <a:ext cx="51525" cy="52619"/>
            </a:xfrm>
            <a:custGeom>
              <a:avLst/>
              <a:gdLst/>
              <a:ahLst/>
              <a:cxnLst/>
              <a:rect l="l" t="t" r="r" b="b"/>
              <a:pathLst>
                <a:path w="1790" h="1828" extrusionOk="0">
                  <a:moveTo>
                    <a:pt x="1790" y="1"/>
                  </a:moveTo>
                  <a:lnTo>
                    <a:pt x="1282" y="150"/>
                  </a:lnTo>
                  <a:cubicBezTo>
                    <a:pt x="770" y="301"/>
                    <a:pt x="366" y="696"/>
                    <a:pt x="201" y="1204"/>
                  </a:cubicBezTo>
                  <a:lnTo>
                    <a:pt x="0" y="1828"/>
                  </a:lnTo>
                  <a:lnTo>
                    <a:pt x="508" y="1677"/>
                  </a:lnTo>
                  <a:lnTo>
                    <a:pt x="711" y="1053"/>
                  </a:lnTo>
                  <a:cubicBezTo>
                    <a:pt x="875" y="546"/>
                    <a:pt x="1280" y="152"/>
                    <a:pt x="179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78"/>
            <p:cNvSpPr/>
            <p:nvPr/>
          </p:nvSpPr>
          <p:spPr>
            <a:xfrm>
              <a:off x="1171668" y="1464986"/>
              <a:ext cx="215772" cy="76770"/>
            </a:xfrm>
            <a:custGeom>
              <a:avLst/>
              <a:gdLst/>
              <a:ahLst/>
              <a:cxnLst/>
              <a:rect l="l" t="t" r="r" b="b"/>
              <a:pathLst>
                <a:path w="7496" h="2667" extrusionOk="0">
                  <a:moveTo>
                    <a:pt x="7199" y="1"/>
                  </a:moveTo>
                  <a:cubicBezTo>
                    <a:pt x="7179" y="1"/>
                    <a:pt x="7157" y="4"/>
                    <a:pt x="7136" y="10"/>
                  </a:cubicBezTo>
                  <a:lnTo>
                    <a:pt x="184" y="2070"/>
                  </a:lnTo>
                  <a:cubicBezTo>
                    <a:pt x="68" y="2104"/>
                    <a:pt x="1" y="2228"/>
                    <a:pt x="36" y="2346"/>
                  </a:cubicBezTo>
                  <a:lnTo>
                    <a:pt x="84" y="2507"/>
                  </a:lnTo>
                  <a:cubicBezTo>
                    <a:pt x="112" y="2603"/>
                    <a:pt x="200" y="2666"/>
                    <a:pt x="296" y="2666"/>
                  </a:cubicBezTo>
                  <a:cubicBezTo>
                    <a:pt x="317" y="2666"/>
                    <a:pt x="338" y="2663"/>
                    <a:pt x="360" y="2657"/>
                  </a:cubicBezTo>
                  <a:lnTo>
                    <a:pt x="7312" y="597"/>
                  </a:lnTo>
                  <a:cubicBezTo>
                    <a:pt x="7430" y="565"/>
                    <a:pt x="7495" y="440"/>
                    <a:pt x="7460" y="321"/>
                  </a:cubicBezTo>
                  <a:lnTo>
                    <a:pt x="7412" y="160"/>
                  </a:lnTo>
                  <a:cubicBezTo>
                    <a:pt x="7384" y="65"/>
                    <a:pt x="7295" y="1"/>
                    <a:pt x="7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78"/>
            <p:cNvSpPr/>
            <p:nvPr/>
          </p:nvSpPr>
          <p:spPr>
            <a:xfrm>
              <a:off x="1171726" y="1520374"/>
              <a:ext cx="24582" cy="21387"/>
            </a:xfrm>
            <a:custGeom>
              <a:avLst/>
              <a:gdLst/>
              <a:ahLst/>
              <a:cxnLst/>
              <a:rect l="l" t="t" r="r" b="b"/>
              <a:pathLst>
                <a:path w="854" h="743" extrusionOk="0">
                  <a:moveTo>
                    <a:pt x="681" y="0"/>
                  </a:moveTo>
                  <a:cubicBezTo>
                    <a:pt x="679" y="1"/>
                    <a:pt x="676" y="2"/>
                    <a:pt x="674" y="3"/>
                  </a:cubicBezTo>
                  <a:lnTo>
                    <a:pt x="674" y="3"/>
                  </a:lnTo>
                  <a:lnTo>
                    <a:pt x="681" y="0"/>
                  </a:lnTo>
                  <a:close/>
                  <a:moveTo>
                    <a:pt x="853" y="587"/>
                  </a:moveTo>
                  <a:lnTo>
                    <a:pt x="850" y="588"/>
                  </a:lnTo>
                  <a:lnTo>
                    <a:pt x="850" y="588"/>
                  </a:lnTo>
                  <a:cubicBezTo>
                    <a:pt x="851" y="588"/>
                    <a:pt x="852" y="587"/>
                    <a:pt x="853" y="587"/>
                  </a:cubicBezTo>
                  <a:close/>
                  <a:moveTo>
                    <a:pt x="674" y="3"/>
                  </a:moveTo>
                  <a:lnTo>
                    <a:pt x="185" y="146"/>
                  </a:lnTo>
                  <a:cubicBezTo>
                    <a:pt x="68" y="182"/>
                    <a:pt x="0" y="304"/>
                    <a:pt x="36" y="422"/>
                  </a:cubicBezTo>
                  <a:lnTo>
                    <a:pt x="86" y="585"/>
                  </a:lnTo>
                  <a:cubicBezTo>
                    <a:pt x="115" y="681"/>
                    <a:pt x="200" y="742"/>
                    <a:pt x="296" y="742"/>
                  </a:cubicBezTo>
                  <a:cubicBezTo>
                    <a:pt x="317" y="742"/>
                    <a:pt x="339" y="739"/>
                    <a:pt x="361" y="733"/>
                  </a:cubicBezTo>
                  <a:lnTo>
                    <a:pt x="850" y="588"/>
                  </a:lnTo>
                  <a:lnTo>
                    <a:pt x="850" y="588"/>
                  </a:lnTo>
                  <a:cubicBezTo>
                    <a:pt x="831" y="593"/>
                    <a:pt x="813" y="596"/>
                    <a:pt x="794" y="596"/>
                  </a:cubicBezTo>
                  <a:cubicBezTo>
                    <a:pt x="705" y="596"/>
                    <a:pt x="622" y="536"/>
                    <a:pt x="596" y="446"/>
                  </a:cubicBezTo>
                  <a:lnTo>
                    <a:pt x="541" y="258"/>
                  </a:lnTo>
                  <a:cubicBezTo>
                    <a:pt x="508" y="149"/>
                    <a:pt x="568" y="36"/>
                    <a:pt x="674" y="3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78"/>
            <p:cNvSpPr/>
            <p:nvPr/>
          </p:nvSpPr>
          <p:spPr>
            <a:xfrm>
              <a:off x="1352801" y="1499704"/>
              <a:ext cx="57628" cy="42458"/>
            </a:xfrm>
            <a:custGeom>
              <a:avLst/>
              <a:gdLst/>
              <a:ahLst/>
              <a:cxnLst/>
              <a:rect l="l" t="t" r="r" b="b"/>
              <a:pathLst>
                <a:path w="2002" h="1475" extrusionOk="0">
                  <a:moveTo>
                    <a:pt x="926" y="0"/>
                  </a:moveTo>
                  <a:cubicBezTo>
                    <a:pt x="879" y="0"/>
                    <a:pt x="831" y="9"/>
                    <a:pt x="784" y="27"/>
                  </a:cubicBezTo>
                  <a:cubicBezTo>
                    <a:pt x="608" y="95"/>
                    <a:pt x="507" y="283"/>
                    <a:pt x="541" y="468"/>
                  </a:cubicBezTo>
                  <a:lnTo>
                    <a:pt x="546" y="500"/>
                  </a:lnTo>
                  <a:cubicBezTo>
                    <a:pt x="567" y="576"/>
                    <a:pt x="526" y="656"/>
                    <a:pt x="453" y="683"/>
                  </a:cubicBezTo>
                  <a:lnTo>
                    <a:pt x="169" y="784"/>
                  </a:lnTo>
                  <a:cubicBezTo>
                    <a:pt x="57" y="825"/>
                    <a:pt x="0" y="944"/>
                    <a:pt x="39" y="1056"/>
                  </a:cubicBezTo>
                  <a:lnTo>
                    <a:pt x="66" y="1129"/>
                  </a:lnTo>
                  <a:cubicBezTo>
                    <a:pt x="98" y="1217"/>
                    <a:pt x="179" y="1271"/>
                    <a:pt x="266" y="1271"/>
                  </a:cubicBezTo>
                  <a:cubicBezTo>
                    <a:pt x="290" y="1271"/>
                    <a:pt x="314" y="1267"/>
                    <a:pt x="338" y="1259"/>
                  </a:cubicBezTo>
                  <a:lnTo>
                    <a:pt x="622" y="1156"/>
                  </a:lnTo>
                  <a:cubicBezTo>
                    <a:pt x="639" y="1150"/>
                    <a:pt x="655" y="1147"/>
                    <a:pt x="672" y="1147"/>
                  </a:cubicBezTo>
                  <a:cubicBezTo>
                    <a:pt x="729" y="1147"/>
                    <a:pt x="785" y="1181"/>
                    <a:pt x="811" y="1237"/>
                  </a:cubicBezTo>
                  <a:cubicBezTo>
                    <a:pt x="816" y="1250"/>
                    <a:pt x="820" y="1259"/>
                    <a:pt x="827" y="1269"/>
                  </a:cubicBezTo>
                  <a:cubicBezTo>
                    <a:pt x="896" y="1397"/>
                    <a:pt x="1032" y="1474"/>
                    <a:pt x="1173" y="1474"/>
                  </a:cubicBezTo>
                  <a:cubicBezTo>
                    <a:pt x="1213" y="1474"/>
                    <a:pt x="1252" y="1468"/>
                    <a:pt x="1291" y="1456"/>
                  </a:cubicBezTo>
                  <a:cubicBezTo>
                    <a:pt x="1504" y="1388"/>
                    <a:pt x="1616" y="1157"/>
                    <a:pt x="1541" y="949"/>
                  </a:cubicBezTo>
                  <a:cubicBezTo>
                    <a:pt x="1541" y="948"/>
                    <a:pt x="1539" y="944"/>
                    <a:pt x="1539" y="942"/>
                  </a:cubicBezTo>
                  <a:lnTo>
                    <a:pt x="1539" y="942"/>
                  </a:lnTo>
                  <a:cubicBezTo>
                    <a:pt x="1552" y="944"/>
                    <a:pt x="1565" y="944"/>
                    <a:pt x="1578" y="944"/>
                  </a:cubicBezTo>
                  <a:cubicBezTo>
                    <a:pt x="1630" y="944"/>
                    <a:pt x="1682" y="933"/>
                    <a:pt x="1733" y="912"/>
                  </a:cubicBezTo>
                  <a:cubicBezTo>
                    <a:pt x="1906" y="836"/>
                    <a:pt x="2002" y="646"/>
                    <a:pt x="1959" y="461"/>
                  </a:cubicBezTo>
                  <a:cubicBezTo>
                    <a:pt x="1915" y="275"/>
                    <a:pt x="1750" y="158"/>
                    <a:pt x="1574" y="158"/>
                  </a:cubicBezTo>
                  <a:cubicBezTo>
                    <a:pt x="1531" y="158"/>
                    <a:pt x="1487" y="165"/>
                    <a:pt x="1443" y="180"/>
                  </a:cubicBezTo>
                  <a:cubicBezTo>
                    <a:pt x="1388" y="201"/>
                    <a:pt x="1340" y="231"/>
                    <a:pt x="1299" y="269"/>
                  </a:cubicBezTo>
                  <a:cubicBezTo>
                    <a:pt x="1299" y="267"/>
                    <a:pt x="1298" y="265"/>
                    <a:pt x="1298" y="263"/>
                  </a:cubicBezTo>
                  <a:cubicBezTo>
                    <a:pt x="1241" y="101"/>
                    <a:pt x="1088" y="0"/>
                    <a:pt x="926" y="0"/>
                  </a:cubicBez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78"/>
            <p:cNvSpPr/>
            <p:nvPr/>
          </p:nvSpPr>
          <p:spPr>
            <a:xfrm>
              <a:off x="1140146" y="1552616"/>
              <a:ext cx="285864" cy="196976"/>
            </a:xfrm>
            <a:custGeom>
              <a:avLst/>
              <a:gdLst/>
              <a:ahLst/>
              <a:cxnLst/>
              <a:rect l="l" t="t" r="r" b="b"/>
              <a:pathLst>
                <a:path w="9931" h="6843" extrusionOk="0">
                  <a:moveTo>
                    <a:pt x="952" y="908"/>
                  </a:moveTo>
                  <a:lnTo>
                    <a:pt x="952" y="1360"/>
                  </a:lnTo>
                  <a:lnTo>
                    <a:pt x="521" y="1360"/>
                  </a:lnTo>
                  <a:cubicBezTo>
                    <a:pt x="418" y="1360"/>
                    <a:pt x="333" y="1274"/>
                    <a:pt x="333" y="1171"/>
                  </a:cubicBezTo>
                  <a:lnTo>
                    <a:pt x="333" y="1097"/>
                  </a:lnTo>
                  <a:cubicBezTo>
                    <a:pt x="333" y="994"/>
                    <a:pt x="418" y="908"/>
                    <a:pt x="521" y="908"/>
                  </a:cubicBezTo>
                  <a:close/>
                  <a:moveTo>
                    <a:pt x="9408" y="908"/>
                  </a:moveTo>
                  <a:cubicBezTo>
                    <a:pt x="9513" y="908"/>
                    <a:pt x="9598" y="994"/>
                    <a:pt x="9598" y="1097"/>
                  </a:cubicBezTo>
                  <a:lnTo>
                    <a:pt x="9598" y="1171"/>
                  </a:lnTo>
                  <a:cubicBezTo>
                    <a:pt x="9598" y="1274"/>
                    <a:pt x="9513" y="1360"/>
                    <a:pt x="9408" y="1360"/>
                  </a:cubicBezTo>
                  <a:lnTo>
                    <a:pt x="8980" y="1360"/>
                  </a:lnTo>
                  <a:lnTo>
                    <a:pt x="8980" y="908"/>
                  </a:lnTo>
                  <a:close/>
                  <a:moveTo>
                    <a:pt x="4970" y="2783"/>
                  </a:moveTo>
                  <a:cubicBezTo>
                    <a:pt x="5022" y="2783"/>
                    <a:pt x="5068" y="2806"/>
                    <a:pt x="5102" y="2847"/>
                  </a:cubicBezTo>
                  <a:lnTo>
                    <a:pt x="5461" y="3306"/>
                  </a:lnTo>
                  <a:cubicBezTo>
                    <a:pt x="5517" y="3378"/>
                    <a:pt x="5602" y="3419"/>
                    <a:pt x="5692" y="3419"/>
                  </a:cubicBezTo>
                  <a:cubicBezTo>
                    <a:pt x="5715" y="3419"/>
                    <a:pt x="5738" y="3416"/>
                    <a:pt x="5761" y="3411"/>
                  </a:cubicBezTo>
                  <a:cubicBezTo>
                    <a:pt x="5875" y="3384"/>
                    <a:pt x="5956" y="3295"/>
                    <a:pt x="5978" y="3181"/>
                  </a:cubicBezTo>
                  <a:lnTo>
                    <a:pt x="5990" y="3128"/>
                  </a:lnTo>
                  <a:cubicBezTo>
                    <a:pt x="5990" y="3121"/>
                    <a:pt x="5994" y="3109"/>
                    <a:pt x="6013" y="3103"/>
                  </a:cubicBezTo>
                  <a:cubicBezTo>
                    <a:pt x="6016" y="3103"/>
                    <a:pt x="6018" y="3103"/>
                    <a:pt x="6021" y="3103"/>
                  </a:cubicBezTo>
                  <a:cubicBezTo>
                    <a:pt x="6037" y="3103"/>
                    <a:pt x="6044" y="3113"/>
                    <a:pt x="6045" y="3119"/>
                  </a:cubicBezTo>
                  <a:lnTo>
                    <a:pt x="6163" y="3315"/>
                  </a:lnTo>
                  <a:cubicBezTo>
                    <a:pt x="6367" y="3656"/>
                    <a:pt x="6378" y="4074"/>
                    <a:pt x="6196" y="4426"/>
                  </a:cubicBezTo>
                  <a:lnTo>
                    <a:pt x="5434" y="4426"/>
                  </a:lnTo>
                  <a:cubicBezTo>
                    <a:pt x="5425" y="4426"/>
                    <a:pt x="5422" y="4419"/>
                    <a:pt x="5422" y="4411"/>
                  </a:cubicBezTo>
                  <a:lnTo>
                    <a:pt x="5422" y="4319"/>
                  </a:lnTo>
                  <a:cubicBezTo>
                    <a:pt x="5422" y="4068"/>
                    <a:pt x="5217" y="3866"/>
                    <a:pt x="4968" y="3866"/>
                  </a:cubicBezTo>
                  <a:cubicBezTo>
                    <a:pt x="4719" y="3866"/>
                    <a:pt x="4515" y="4070"/>
                    <a:pt x="4515" y="4319"/>
                  </a:cubicBezTo>
                  <a:lnTo>
                    <a:pt x="4515" y="4411"/>
                  </a:lnTo>
                  <a:cubicBezTo>
                    <a:pt x="4515" y="4420"/>
                    <a:pt x="4508" y="4426"/>
                    <a:pt x="4501" y="4426"/>
                  </a:cubicBezTo>
                  <a:lnTo>
                    <a:pt x="3744" y="4426"/>
                  </a:lnTo>
                  <a:cubicBezTo>
                    <a:pt x="3561" y="4077"/>
                    <a:pt x="3573" y="3660"/>
                    <a:pt x="3777" y="3315"/>
                  </a:cubicBezTo>
                  <a:lnTo>
                    <a:pt x="3895" y="3119"/>
                  </a:lnTo>
                  <a:cubicBezTo>
                    <a:pt x="3896" y="3114"/>
                    <a:pt x="3904" y="3103"/>
                    <a:pt x="3921" y="3103"/>
                  </a:cubicBezTo>
                  <a:cubicBezTo>
                    <a:pt x="3922" y="3103"/>
                    <a:pt x="3924" y="3103"/>
                    <a:pt x="3925" y="3103"/>
                  </a:cubicBezTo>
                  <a:cubicBezTo>
                    <a:pt x="3948" y="3109"/>
                    <a:pt x="3950" y="3123"/>
                    <a:pt x="3950" y="3128"/>
                  </a:cubicBezTo>
                  <a:lnTo>
                    <a:pt x="3961" y="3181"/>
                  </a:lnTo>
                  <a:cubicBezTo>
                    <a:pt x="3984" y="3295"/>
                    <a:pt x="4065" y="3384"/>
                    <a:pt x="4179" y="3411"/>
                  </a:cubicBezTo>
                  <a:cubicBezTo>
                    <a:pt x="4203" y="3416"/>
                    <a:pt x="4226" y="3419"/>
                    <a:pt x="4249" y="3419"/>
                  </a:cubicBezTo>
                  <a:cubicBezTo>
                    <a:pt x="4338" y="3419"/>
                    <a:pt x="4420" y="3379"/>
                    <a:pt x="4480" y="3306"/>
                  </a:cubicBezTo>
                  <a:lnTo>
                    <a:pt x="4839" y="2847"/>
                  </a:lnTo>
                  <a:cubicBezTo>
                    <a:pt x="4871" y="2808"/>
                    <a:pt x="4919" y="2783"/>
                    <a:pt x="4970" y="2783"/>
                  </a:cubicBezTo>
                  <a:close/>
                  <a:moveTo>
                    <a:pt x="7293" y="4196"/>
                  </a:moveTo>
                  <a:cubicBezTo>
                    <a:pt x="7361" y="4196"/>
                    <a:pt x="7414" y="4250"/>
                    <a:pt x="7414" y="4317"/>
                  </a:cubicBezTo>
                  <a:lnTo>
                    <a:pt x="7414" y="5321"/>
                  </a:lnTo>
                  <a:lnTo>
                    <a:pt x="6351" y="5321"/>
                  </a:lnTo>
                  <a:cubicBezTo>
                    <a:pt x="6260" y="5321"/>
                    <a:pt x="6186" y="5396"/>
                    <a:pt x="6186" y="5487"/>
                  </a:cubicBezTo>
                  <a:cubicBezTo>
                    <a:pt x="6186" y="5579"/>
                    <a:pt x="6260" y="5654"/>
                    <a:pt x="6351" y="5654"/>
                  </a:cubicBezTo>
                  <a:lnTo>
                    <a:pt x="8368" y="5654"/>
                  </a:lnTo>
                  <a:cubicBezTo>
                    <a:pt x="8523" y="5654"/>
                    <a:pt x="8647" y="5778"/>
                    <a:pt x="8647" y="5931"/>
                  </a:cubicBezTo>
                  <a:lnTo>
                    <a:pt x="8647" y="6233"/>
                  </a:lnTo>
                  <a:cubicBezTo>
                    <a:pt x="8647" y="6388"/>
                    <a:pt x="8523" y="6512"/>
                    <a:pt x="8368" y="6512"/>
                  </a:cubicBezTo>
                  <a:lnTo>
                    <a:pt x="1561" y="6512"/>
                  </a:lnTo>
                  <a:cubicBezTo>
                    <a:pt x="1408" y="6512"/>
                    <a:pt x="1284" y="6388"/>
                    <a:pt x="1284" y="6233"/>
                  </a:cubicBezTo>
                  <a:lnTo>
                    <a:pt x="1284" y="5931"/>
                  </a:lnTo>
                  <a:cubicBezTo>
                    <a:pt x="1284" y="5778"/>
                    <a:pt x="1408" y="5654"/>
                    <a:pt x="1561" y="5654"/>
                  </a:cubicBezTo>
                  <a:lnTo>
                    <a:pt x="5763" y="5654"/>
                  </a:lnTo>
                  <a:cubicBezTo>
                    <a:pt x="5853" y="5654"/>
                    <a:pt x="5930" y="5579"/>
                    <a:pt x="5930" y="5487"/>
                  </a:cubicBezTo>
                  <a:cubicBezTo>
                    <a:pt x="5930" y="5396"/>
                    <a:pt x="5853" y="5321"/>
                    <a:pt x="5763" y="5321"/>
                  </a:cubicBezTo>
                  <a:lnTo>
                    <a:pt x="2514" y="5321"/>
                  </a:lnTo>
                  <a:lnTo>
                    <a:pt x="2514" y="4317"/>
                  </a:lnTo>
                  <a:cubicBezTo>
                    <a:pt x="2514" y="4250"/>
                    <a:pt x="2569" y="4196"/>
                    <a:pt x="2635" y="4196"/>
                  </a:cubicBezTo>
                  <a:cubicBezTo>
                    <a:pt x="2702" y="4196"/>
                    <a:pt x="2756" y="4250"/>
                    <a:pt x="2756" y="4317"/>
                  </a:cubicBezTo>
                  <a:lnTo>
                    <a:pt x="2756" y="4372"/>
                  </a:lnTo>
                  <a:cubicBezTo>
                    <a:pt x="2756" y="4586"/>
                    <a:pt x="2928" y="4758"/>
                    <a:pt x="3141" y="4758"/>
                  </a:cubicBezTo>
                  <a:lnTo>
                    <a:pt x="4494" y="4758"/>
                  </a:lnTo>
                  <a:cubicBezTo>
                    <a:pt x="4686" y="4758"/>
                    <a:pt x="4840" y="4603"/>
                    <a:pt x="4840" y="4411"/>
                  </a:cubicBezTo>
                  <a:lnTo>
                    <a:pt x="4840" y="4319"/>
                  </a:lnTo>
                  <a:cubicBezTo>
                    <a:pt x="4840" y="4251"/>
                    <a:pt x="4894" y="4198"/>
                    <a:pt x="4961" y="4198"/>
                  </a:cubicBezTo>
                  <a:cubicBezTo>
                    <a:pt x="5027" y="4198"/>
                    <a:pt x="5080" y="4251"/>
                    <a:pt x="5080" y="4319"/>
                  </a:cubicBezTo>
                  <a:lnTo>
                    <a:pt x="5080" y="4411"/>
                  </a:lnTo>
                  <a:cubicBezTo>
                    <a:pt x="5080" y="4603"/>
                    <a:pt x="5237" y="4758"/>
                    <a:pt x="5427" y="4758"/>
                  </a:cubicBezTo>
                  <a:lnTo>
                    <a:pt x="6781" y="4758"/>
                  </a:lnTo>
                  <a:cubicBezTo>
                    <a:pt x="7000" y="4758"/>
                    <a:pt x="7174" y="4586"/>
                    <a:pt x="7174" y="4372"/>
                  </a:cubicBezTo>
                  <a:lnTo>
                    <a:pt x="7174" y="4317"/>
                  </a:lnTo>
                  <a:cubicBezTo>
                    <a:pt x="7174" y="4250"/>
                    <a:pt x="7227" y="4196"/>
                    <a:pt x="7293" y="4196"/>
                  </a:cubicBezTo>
                  <a:close/>
                  <a:moveTo>
                    <a:pt x="1471" y="0"/>
                  </a:moveTo>
                  <a:cubicBezTo>
                    <a:pt x="1184" y="0"/>
                    <a:pt x="952" y="233"/>
                    <a:pt x="952" y="519"/>
                  </a:cubicBezTo>
                  <a:lnTo>
                    <a:pt x="952" y="572"/>
                  </a:lnTo>
                  <a:lnTo>
                    <a:pt x="521" y="572"/>
                  </a:lnTo>
                  <a:cubicBezTo>
                    <a:pt x="233" y="572"/>
                    <a:pt x="1" y="807"/>
                    <a:pt x="1" y="1095"/>
                  </a:cubicBezTo>
                  <a:lnTo>
                    <a:pt x="1" y="1168"/>
                  </a:lnTo>
                  <a:cubicBezTo>
                    <a:pt x="1" y="1457"/>
                    <a:pt x="233" y="1690"/>
                    <a:pt x="521" y="1690"/>
                  </a:cubicBezTo>
                  <a:lnTo>
                    <a:pt x="955" y="1690"/>
                  </a:lnTo>
                  <a:cubicBezTo>
                    <a:pt x="1035" y="2789"/>
                    <a:pt x="1952" y="3654"/>
                    <a:pt x="3070" y="3654"/>
                  </a:cubicBezTo>
                  <a:lnTo>
                    <a:pt x="3298" y="3654"/>
                  </a:lnTo>
                  <a:cubicBezTo>
                    <a:pt x="3255" y="3912"/>
                    <a:pt x="3280" y="4177"/>
                    <a:pt x="3374" y="4424"/>
                  </a:cubicBezTo>
                  <a:lnTo>
                    <a:pt x="3143" y="4424"/>
                  </a:lnTo>
                  <a:cubicBezTo>
                    <a:pt x="3115" y="4424"/>
                    <a:pt x="3090" y="4399"/>
                    <a:pt x="3090" y="4371"/>
                  </a:cubicBezTo>
                  <a:lnTo>
                    <a:pt x="3090" y="4314"/>
                  </a:lnTo>
                  <a:cubicBezTo>
                    <a:pt x="3090" y="4063"/>
                    <a:pt x="2885" y="3860"/>
                    <a:pt x="2636" y="3860"/>
                  </a:cubicBezTo>
                  <a:cubicBezTo>
                    <a:pt x="2388" y="3860"/>
                    <a:pt x="2183" y="4065"/>
                    <a:pt x="2183" y="4314"/>
                  </a:cubicBezTo>
                  <a:lnTo>
                    <a:pt x="2183" y="5318"/>
                  </a:lnTo>
                  <a:lnTo>
                    <a:pt x="1561" y="5318"/>
                  </a:lnTo>
                  <a:cubicBezTo>
                    <a:pt x="1223" y="5318"/>
                    <a:pt x="950" y="5592"/>
                    <a:pt x="950" y="5929"/>
                  </a:cubicBezTo>
                  <a:lnTo>
                    <a:pt x="950" y="6231"/>
                  </a:lnTo>
                  <a:cubicBezTo>
                    <a:pt x="950" y="6569"/>
                    <a:pt x="1223" y="6843"/>
                    <a:pt x="1561" y="6843"/>
                  </a:cubicBezTo>
                  <a:lnTo>
                    <a:pt x="8368" y="6843"/>
                  </a:lnTo>
                  <a:cubicBezTo>
                    <a:pt x="8706" y="6843"/>
                    <a:pt x="8980" y="6569"/>
                    <a:pt x="8980" y="6231"/>
                  </a:cubicBezTo>
                  <a:lnTo>
                    <a:pt x="8980" y="5929"/>
                  </a:lnTo>
                  <a:cubicBezTo>
                    <a:pt x="8980" y="5592"/>
                    <a:pt x="8706" y="5318"/>
                    <a:pt x="8368" y="5318"/>
                  </a:cubicBezTo>
                  <a:lnTo>
                    <a:pt x="7746" y="5318"/>
                  </a:lnTo>
                  <a:lnTo>
                    <a:pt x="7746" y="4317"/>
                  </a:lnTo>
                  <a:cubicBezTo>
                    <a:pt x="7746" y="4065"/>
                    <a:pt x="7542" y="3864"/>
                    <a:pt x="7293" y="3864"/>
                  </a:cubicBezTo>
                  <a:cubicBezTo>
                    <a:pt x="7044" y="3864"/>
                    <a:pt x="6840" y="4068"/>
                    <a:pt x="6840" y="4317"/>
                  </a:cubicBezTo>
                  <a:lnTo>
                    <a:pt x="6840" y="4372"/>
                  </a:lnTo>
                  <a:cubicBezTo>
                    <a:pt x="6840" y="4401"/>
                    <a:pt x="6815" y="4426"/>
                    <a:pt x="6787" y="4426"/>
                  </a:cubicBezTo>
                  <a:lnTo>
                    <a:pt x="6555" y="4426"/>
                  </a:lnTo>
                  <a:cubicBezTo>
                    <a:pt x="6651" y="4179"/>
                    <a:pt x="6676" y="3914"/>
                    <a:pt x="6634" y="3656"/>
                  </a:cubicBezTo>
                  <a:lnTo>
                    <a:pt x="6859" y="3656"/>
                  </a:lnTo>
                  <a:cubicBezTo>
                    <a:pt x="7977" y="3656"/>
                    <a:pt x="8894" y="2789"/>
                    <a:pt x="8974" y="1692"/>
                  </a:cubicBezTo>
                  <a:lnTo>
                    <a:pt x="9408" y="1692"/>
                  </a:lnTo>
                  <a:cubicBezTo>
                    <a:pt x="9698" y="1692"/>
                    <a:pt x="9931" y="1459"/>
                    <a:pt x="9931" y="1171"/>
                  </a:cubicBezTo>
                  <a:lnTo>
                    <a:pt x="9931" y="1097"/>
                  </a:lnTo>
                  <a:cubicBezTo>
                    <a:pt x="9931" y="809"/>
                    <a:pt x="9696" y="572"/>
                    <a:pt x="9408" y="572"/>
                  </a:cubicBezTo>
                  <a:lnTo>
                    <a:pt x="8980" y="572"/>
                  </a:lnTo>
                  <a:lnTo>
                    <a:pt x="8980" y="519"/>
                  </a:lnTo>
                  <a:cubicBezTo>
                    <a:pt x="8980" y="233"/>
                    <a:pt x="8747" y="0"/>
                    <a:pt x="8461" y="0"/>
                  </a:cubicBezTo>
                  <a:lnTo>
                    <a:pt x="3116" y="0"/>
                  </a:lnTo>
                  <a:cubicBezTo>
                    <a:pt x="3026" y="0"/>
                    <a:pt x="2951" y="75"/>
                    <a:pt x="2951" y="165"/>
                  </a:cubicBezTo>
                  <a:cubicBezTo>
                    <a:pt x="2951" y="258"/>
                    <a:pt x="3026" y="332"/>
                    <a:pt x="3116" y="332"/>
                  </a:cubicBezTo>
                  <a:lnTo>
                    <a:pt x="8461" y="332"/>
                  </a:lnTo>
                  <a:cubicBezTo>
                    <a:pt x="8562" y="332"/>
                    <a:pt x="8647" y="418"/>
                    <a:pt x="8647" y="519"/>
                  </a:cubicBezTo>
                  <a:lnTo>
                    <a:pt x="8647" y="1536"/>
                  </a:lnTo>
                  <a:cubicBezTo>
                    <a:pt x="8647" y="2522"/>
                    <a:pt x="7844" y="3324"/>
                    <a:pt x="6858" y="3324"/>
                  </a:cubicBezTo>
                  <a:lnTo>
                    <a:pt x="6534" y="3324"/>
                  </a:lnTo>
                  <a:cubicBezTo>
                    <a:pt x="6507" y="3263"/>
                    <a:pt x="6479" y="3203"/>
                    <a:pt x="6443" y="3146"/>
                  </a:cubicBezTo>
                  <a:lnTo>
                    <a:pt x="6324" y="2950"/>
                  </a:lnTo>
                  <a:cubicBezTo>
                    <a:pt x="6259" y="2838"/>
                    <a:pt x="6141" y="2774"/>
                    <a:pt x="6015" y="2774"/>
                  </a:cubicBezTo>
                  <a:cubicBezTo>
                    <a:pt x="5993" y="2774"/>
                    <a:pt x="5971" y="2776"/>
                    <a:pt x="5949" y="2780"/>
                  </a:cubicBezTo>
                  <a:cubicBezTo>
                    <a:pt x="5809" y="2803"/>
                    <a:pt x="5701" y="2904"/>
                    <a:pt x="5663" y="3038"/>
                  </a:cubicBezTo>
                  <a:lnTo>
                    <a:pt x="5359" y="2648"/>
                  </a:lnTo>
                  <a:cubicBezTo>
                    <a:pt x="5263" y="2526"/>
                    <a:pt x="5121" y="2456"/>
                    <a:pt x="4965" y="2456"/>
                  </a:cubicBezTo>
                  <a:cubicBezTo>
                    <a:pt x="4812" y="2456"/>
                    <a:pt x="4668" y="2526"/>
                    <a:pt x="4572" y="2648"/>
                  </a:cubicBezTo>
                  <a:lnTo>
                    <a:pt x="4268" y="3038"/>
                  </a:lnTo>
                  <a:cubicBezTo>
                    <a:pt x="4231" y="2904"/>
                    <a:pt x="4121" y="2803"/>
                    <a:pt x="3980" y="2780"/>
                  </a:cubicBezTo>
                  <a:cubicBezTo>
                    <a:pt x="3958" y="2776"/>
                    <a:pt x="3936" y="2774"/>
                    <a:pt x="3914" y="2774"/>
                  </a:cubicBezTo>
                  <a:cubicBezTo>
                    <a:pt x="3788" y="2774"/>
                    <a:pt x="3672" y="2838"/>
                    <a:pt x="3605" y="2950"/>
                  </a:cubicBezTo>
                  <a:lnTo>
                    <a:pt x="3488" y="3146"/>
                  </a:lnTo>
                  <a:cubicBezTo>
                    <a:pt x="3452" y="3203"/>
                    <a:pt x="3424" y="3263"/>
                    <a:pt x="3397" y="3324"/>
                  </a:cubicBezTo>
                  <a:lnTo>
                    <a:pt x="3072" y="3324"/>
                  </a:lnTo>
                  <a:cubicBezTo>
                    <a:pt x="2085" y="3324"/>
                    <a:pt x="1284" y="2522"/>
                    <a:pt x="1284" y="1536"/>
                  </a:cubicBezTo>
                  <a:lnTo>
                    <a:pt x="1284" y="519"/>
                  </a:lnTo>
                  <a:cubicBezTo>
                    <a:pt x="1284" y="418"/>
                    <a:pt x="1369" y="332"/>
                    <a:pt x="1471" y="332"/>
                  </a:cubicBezTo>
                  <a:lnTo>
                    <a:pt x="2444" y="332"/>
                  </a:lnTo>
                  <a:cubicBezTo>
                    <a:pt x="2535" y="332"/>
                    <a:pt x="2610" y="258"/>
                    <a:pt x="2610" y="165"/>
                  </a:cubicBezTo>
                  <a:cubicBezTo>
                    <a:pt x="2610" y="75"/>
                    <a:pt x="2535" y="0"/>
                    <a:pt x="2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78"/>
            <p:cNvSpPr/>
            <p:nvPr/>
          </p:nvSpPr>
          <p:spPr>
            <a:xfrm>
              <a:off x="1166343" y="1422207"/>
              <a:ext cx="226365" cy="124322"/>
            </a:xfrm>
            <a:custGeom>
              <a:avLst/>
              <a:gdLst/>
              <a:ahLst/>
              <a:cxnLst/>
              <a:rect l="l" t="t" r="r" b="b"/>
              <a:pathLst>
                <a:path w="7864" h="4319" extrusionOk="0">
                  <a:moveTo>
                    <a:pt x="3276" y="336"/>
                  </a:moveTo>
                  <a:cubicBezTo>
                    <a:pt x="3315" y="336"/>
                    <a:pt x="3358" y="345"/>
                    <a:pt x="3395" y="364"/>
                  </a:cubicBezTo>
                  <a:cubicBezTo>
                    <a:pt x="3459" y="398"/>
                    <a:pt x="3509" y="455"/>
                    <a:pt x="3529" y="524"/>
                  </a:cubicBezTo>
                  <a:cubicBezTo>
                    <a:pt x="3546" y="583"/>
                    <a:pt x="3543" y="645"/>
                    <a:pt x="3520" y="700"/>
                  </a:cubicBezTo>
                  <a:cubicBezTo>
                    <a:pt x="3474" y="810"/>
                    <a:pt x="3466" y="931"/>
                    <a:pt x="3498" y="1039"/>
                  </a:cubicBezTo>
                  <a:lnTo>
                    <a:pt x="3552" y="1223"/>
                  </a:lnTo>
                  <a:lnTo>
                    <a:pt x="3385" y="1270"/>
                  </a:lnTo>
                  <a:lnTo>
                    <a:pt x="3331" y="1091"/>
                  </a:lnTo>
                  <a:cubicBezTo>
                    <a:pt x="3298" y="977"/>
                    <a:pt x="3227" y="881"/>
                    <a:pt x="3129" y="817"/>
                  </a:cubicBezTo>
                  <a:cubicBezTo>
                    <a:pt x="3091" y="792"/>
                    <a:pt x="3042" y="748"/>
                    <a:pt x="3022" y="672"/>
                  </a:cubicBezTo>
                  <a:cubicBezTo>
                    <a:pt x="2985" y="540"/>
                    <a:pt x="3059" y="396"/>
                    <a:pt x="3187" y="352"/>
                  </a:cubicBezTo>
                  <a:cubicBezTo>
                    <a:pt x="3216" y="339"/>
                    <a:pt x="3246" y="336"/>
                    <a:pt x="3276" y="336"/>
                  </a:cubicBezTo>
                  <a:close/>
                  <a:moveTo>
                    <a:pt x="5365" y="1093"/>
                  </a:moveTo>
                  <a:cubicBezTo>
                    <a:pt x="5693" y="1093"/>
                    <a:pt x="6017" y="1205"/>
                    <a:pt x="6276" y="1416"/>
                  </a:cubicBezTo>
                  <a:lnTo>
                    <a:pt x="6468" y="1573"/>
                  </a:lnTo>
                  <a:lnTo>
                    <a:pt x="1124" y="3154"/>
                  </a:lnTo>
                  <a:lnTo>
                    <a:pt x="1202" y="2922"/>
                  </a:lnTo>
                  <a:cubicBezTo>
                    <a:pt x="1350" y="2467"/>
                    <a:pt x="1712" y="2113"/>
                    <a:pt x="2171" y="1978"/>
                  </a:cubicBezTo>
                  <a:lnTo>
                    <a:pt x="4952" y="1153"/>
                  </a:lnTo>
                  <a:cubicBezTo>
                    <a:pt x="5087" y="1112"/>
                    <a:pt x="5226" y="1093"/>
                    <a:pt x="5365" y="1093"/>
                  </a:cubicBezTo>
                  <a:close/>
                  <a:moveTo>
                    <a:pt x="3273" y="1"/>
                  </a:moveTo>
                  <a:cubicBezTo>
                    <a:pt x="3206" y="1"/>
                    <a:pt x="3138" y="12"/>
                    <a:pt x="3074" y="35"/>
                  </a:cubicBezTo>
                  <a:cubicBezTo>
                    <a:pt x="2779" y="140"/>
                    <a:pt x="2613" y="460"/>
                    <a:pt x="2700" y="760"/>
                  </a:cubicBezTo>
                  <a:cubicBezTo>
                    <a:pt x="2738" y="897"/>
                    <a:pt x="2825" y="1015"/>
                    <a:pt x="2944" y="1093"/>
                  </a:cubicBezTo>
                  <a:cubicBezTo>
                    <a:pt x="2976" y="1112"/>
                    <a:pt x="3001" y="1146"/>
                    <a:pt x="3011" y="1183"/>
                  </a:cubicBezTo>
                  <a:lnTo>
                    <a:pt x="3065" y="1366"/>
                  </a:lnTo>
                  <a:lnTo>
                    <a:pt x="2078" y="1660"/>
                  </a:lnTo>
                  <a:cubicBezTo>
                    <a:pt x="1513" y="1827"/>
                    <a:pt x="1069" y="2260"/>
                    <a:pt x="888" y="2822"/>
                  </a:cubicBezTo>
                  <a:lnTo>
                    <a:pt x="740" y="3275"/>
                  </a:lnTo>
                  <a:lnTo>
                    <a:pt x="322" y="3400"/>
                  </a:lnTo>
                  <a:cubicBezTo>
                    <a:pt x="116" y="3458"/>
                    <a:pt x="1" y="3677"/>
                    <a:pt x="61" y="3881"/>
                  </a:cubicBezTo>
                  <a:lnTo>
                    <a:pt x="107" y="4041"/>
                  </a:lnTo>
                  <a:cubicBezTo>
                    <a:pt x="136" y="4141"/>
                    <a:pt x="203" y="4223"/>
                    <a:pt x="294" y="4272"/>
                  </a:cubicBezTo>
                  <a:cubicBezTo>
                    <a:pt x="353" y="4303"/>
                    <a:pt x="415" y="4319"/>
                    <a:pt x="479" y="4319"/>
                  </a:cubicBezTo>
                  <a:cubicBezTo>
                    <a:pt x="516" y="4319"/>
                    <a:pt x="552" y="4315"/>
                    <a:pt x="589" y="4303"/>
                  </a:cubicBezTo>
                  <a:lnTo>
                    <a:pt x="5226" y="2931"/>
                  </a:lnTo>
                  <a:cubicBezTo>
                    <a:pt x="5315" y="2904"/>
                    <a:pt x="5365" y="2813"/>
                    <a:pt x="5340" y="2724"/>
                  </a:cubicBezTo>
                  <a:cubicBezTo>
                    <a:pt x="5318" y="2651"/>
                    <a:pt x="5252" y="2604"/>
                    <a:pt x="5180" y="2604"/>
                  </a:cubicBezTo>
                  <a:cubicBezTo>
                    <a:pt x="5165" y="2604"/>
                    <a:pt x="5149" y="2606"/>
                    <a:pt x="5134" y="2611"/>
                  </a:cubicBezTo>
                  <a:lnTo>
                    <a:pt x="497" y="3983"/>
                  </a:lnTo>
                  <a:cubicBezTo>
                    <a:pt x="492" y="3984"/>
                    <a:pt x="486" y="3985"/>
                    <a:pt x="481" y="3985"/>
                  </a:cubicBezTo>
                  <a:cubicBezTo>
                    <a:pt x="458" y="3985"/>
                    <a:pt x="435" y="3969"/>
                    <a:pt x="427" y="3945"/>
                  </a:cubicBezTo>
                  <a:lnTo>
                    <a:pt x="379" y="3784"/>
                  </a:lnTo>
                  <a:cubicBezTo>
                    <a:pt x="372" y="3764"/>
                    <a:pt x="379" y="3748"/>
                    <a:pt x="383" y="3741"/>
                  </a:cubicBezTo>
                  <a:cubicBezTo>
                    <a:pt x="388" y="3734"/>
                    <a:pt x="397" y="3721"/>
                    <a:pt x="417" y="3714"/>
                  </a:cubicBezTo>
                  <a:lnTo>
                    <a:pt x="7368" y="1654"/>
                  </a:lnTo>
                  <a:cubicBezTo>
                    <a:pt x="7373" y="1653"/>
                    <a:pt x="7378" y="1652"/>
                    <a:pt x="7383" y="1652"/>
                  </a:cubicBezTo>
                  <a:cubicBezTo>
                    <a:pt x="7407" y="1652"/>
                    <a:pt x="7430" y="1669"/>
                    <a:pt x="7437" y="1693"/>
                  </a:cubicBezTo>
                  <a:lnTo>
                    <a:pt x="7485" y="1855"/>
                  </a:lnTo>
                  <a:cubicBezTo>
                    <a:pt x="7492" y="1875"/>
                    <a:pt x="7485" y="1891"/>
                    <a:pt x="7481" y="1898"/>
                  </a:cubicBezTo>
                  <a:cubicBezTo>
                    <a:pt x="7476" y="1903"/>
                    <a:pt x="7467" y="1917"/>
                    <a:pt x="7448" y="1925"/>
                  </a:cubicBezTo>
                  <a:lnTo>
                    <a:pt x="5768" y="2422"/>
                  </a:lnTo>
                  <a:cubicBezTo>
                    <a:pt x="5679" y="2449"/>
                    <a:pt x="5631" y="2539"/>
                    <a:pt x="5654" y="2628"/>
                  </a:cubicBezTo>
                  <a:cubicBezTo>
                    <a:pt x="5677" y="2702"/>
                    <a:pt x="5744" y="2748"/>
                    <a:pt x="5817" y="2748"/>
                  </a:cubicBezTo>
                  <a:cubicBezTo>
                    <a:pt x="5832" y="2748"/>
                    <a:pt x="5847" y="2746"/>
                    <a:pt x="5862" y="2742"/>
                  </a:cubicBezTo>
                  <a:lnTo>
                    <a:pt x="7542" y="2244"/>
                  </a:lnTo>
                  <a:cubicBezTo>
                    <a:pt x="7748" y="2184"/>
                    <a:pt x="7864" y="1965"/>
                    <a:pt x="7803" y="1761"/>
                  </a:cubicBezTo>
                  <a:lnTo>
                    <a:pt x="7755" y="1599"/>
                  </a:lnTo>
                  <a:cubicBezTo>
                    <a:pt x="7706" y="1430"/>
                    <a:pt x="7549" y="1322"/>
                    <a:pt x="7382" y="1322"/>
                  </a:cubicBezTo>
                  <a:cubicBezTo>
                    <a:pt x="7346" y="1322"/>
                    <a:pt x="7308" y="1327"/>
                    <a:pt x="7272" y="1338"/>
                  </a:cubicBezTo>
                  <a:lnTo>
                    <a:pt x="6854" y="1461"/>
                  </a:lnTo>
                  <a:lnTo>
                    <a:pt x="6486" y="1162"/>
                  </a:lnTo>
                  <a:cubicBezTo>
                    <a:pt x="6163" y="900"/>
                    <a:pt x="5765" y="762"/>
                    <a:pt x="5360" y="762"/>
                  </a:cubicBezTo>
                  <a:cubicBezTo>
                    <a:pt x="5191" y="762"/>
                    <a:pt x="5021" y="786"/>
                    <a:pt x="4855" y="835"/>
                  </a:cubicBezTo>
                  <a:lnTo>
                    <a:pt x="3868" y="1128"/>
                  </a:lnTo>
                  <a:lnTo>
                    <a:pt x="3815" y="945"/>
                  </a:lnTo>
                  <a:cubicBezTo>
                    <a:pt x="3802" y="899"/>
                    <a:pt x="3813" y="856"/>
                    <a:pt x="3824" y="828"/>
                  </a:cubicBezTo>
                  <a:cubicBezTo>
                    <a:pt x="3877" y="702"/>
                    <a:pt x="3884" y="560"/>
                    <a:pt x="3847" y="428"/>
                  </a:cubicBezTo>
                  <a:cubicBezTo>
                    <a:pt x="3801" y="273"/>
                    <a:pt x="3690" y="140"/>
                    <a:pt x="3545" y="67"/>
                  </a:cubicBezTo>
                  <a:cubicBezTo>
                    <a:pt x="3459" y="23"/>
                    <a:pt x="3366" y="1"/>
                    <a:pt x="3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78"/>
            <p:cNvSpPr/>
            <p:nvPr/>
          </p:nvSpPr>
          <p:spPr>
            <a:xfrm>
              <a:off x="1348454" y="1494954"/>
              <a:ext cx="67242" cy="52043"/>
            </a:xfrm>
            <a:custGeom>
              <a:avLst/>
              <a:gdLst/>
              <a:ahLst/>
              <a:cxnLst/>
              <a:rect l="l" t="t" r="r" b="b"/>
              <a:pathLst>
                <a:path w="2336" h="1808" extrusionOk="0">
                  <a:moveTo>
                    <a:pt x="1082" y="332"/>
                  </a:moveTo>
                  <a:cubicBezTo>
                    <a:pt x="1113" y="332"/>
                    <a:pt x="1145" y="339"/>
                    <a:pt x="1175" y="352"/>
                  </a:cubicBezTo>
                  <a:cubicBezTo>
                    <a:pt x="1230" y="377"/>
                    <a:pt x="1273" y="423"/>
                    <a:pt x="1296" y="482"/>
                  </a:cubicBezTo>
                  <a:lnTo>
                    <a:pt x="1298" y="485"/>
                  </a:lnTo>
                  <a:cubicBezTo>
                    <a:pt x="1315" y="539"/>
                    <a:pt x="1360" y="581"/>
                    <a:pt x="1417" y="594"/>
                  </a:cubicBezTo>
                  <a:cubicBezTo>
                    <a:pt x="1430" y="598"/>
                    <a:pt x="1444" y="601"/>
                    <a:pt x="1459" y="601"/>
                  </a:cubicBezTo>
                  <a:cubicBezTo>
                    <a:pt x="1498" y="601"/>
                    <a:pt x="1538" y="583"/>
                    <a:pt x="1568" y="555"/>
                  </a:cubicBezTo>
                  <a:cubicBezTo>
                    <a:pt x="1593" y="531"/>
                    <a:pt x="1619" y="514"/>
                    <a:pt x="1651" y="503"/>
                  </a:cubicBezTo>
                  <a:cubicBezTo>
                    <a:pt x="1675" y="494"/>
                    <a:pt x="1700" y="490"/>
                    <a:pt x="1726" y="490"/>
                  </a:cubicBezTo>
                  <a:cubicBezTo>
                    <a:pt x="1763" y="490"/>
                    <a:pt x="1801" y="499"/>
                    <a:pt x="1834" y="517"/>
                  </a:cubicBezTo>
                  <a:cubicBezTo>
                    <a:pt x="1893" y="547"/>
                    <a:pt x="1932" y="601"/>
                    <a:pt x="1948" y="665"/>
                  </a:cubicBezTo>
                  <a:cubicBezTo>
                    <a:pt x="1973" y="770"/>
                    <a:pt x="1916" y="882"/>
                    <a:pt x="1817" y="926"/>
                  </a:cubicBezTo>
                  <a:cubicBezTo>
                    <a:pt x="1787" y="938"/>
                    <a:pt x="1756" y="945"/>
                    <a:pt x="1726" y="945"/>
                  </a:cubicBezTo>
                  <a:cubicBezTo>
                    <a:pt x="1719" y="945"/>
                    <a:pt x="1713" y="944"/>
                    <a:pt x="1706" y="944"/>
                  </a:cubicBezTo>
                  <a:cubicBezTo>
                    <a:pt x="1701" y="943"/>
                    <a:pt x="1696" y="943"/>
                    <a:pt x="1691" y="943"/>
                  </a:cubicBezTo>
                  <a:cubicBezTo>
                    <a:pt x="1638" y="943"/>
                    <a:pt x="1590" y="967"/>
                    <a:pt x="1559" y="1008"/>
                  </a:cubicBezTo>
                  <a:cubicBezTo>
                    <a:pt x="1523" y="1054"/>
                    <a:pt x="1514" y="1114"/>
                    <a:pt x="1536" y="1168"/>
                  </a:cubicBezTo>
                  <a:lnTo>
                    <a:pt x="1538" y="1171"/>
                  </a:lnTo>
                  <a:cubicBezTo>
                    <a:pt x="1557" y="1230"/>
                    <a:pt x="1554" y="1292"/>
                    <a:pt x="1527" y="1347"/>
                  </a:cubicBezTo>
                  <a:cubicBezTo>
                    <a:pt x="1500" y="1402"/>
                    <a:pt x="1450" y="1443"/>
                    <a:pt x="1394" y="1463"/>
                  </a:cubicBezTo>
                  <a:cubicBezTo>
                    <a:pt x="1371" y="1470"/>
                    <a:pt x="1347" y="1474"/>
                    <a:pt x="1324" y="1474"/>
                  </a:cubicBezTo>
                  <a:cubicBezTo>
                    <a:pt x="1243" y="1474"/>
                    <a:pt x="1164" y="1430"/>
                    <a:pt x="1123" y="1356"/>
                  </a:cubicBezTo>
                  <a:cubicBezTo>
                    <a:pt x="1122" y="1349"/>
                    <a:pt x="1118" y="1345"/>
                    <a:pt x="1115" y="1338"/>
                  </a:cubicBezTo>
                  <a:cubicBezTo>
                    <a:pt x="1065" y="1221"/>
                    <a:pt x="946" y="1150"/>
                    <a:pt x="825" y="1150"/>
                  </a:cubicBezTo>
                  <a:cubicBezTo>
                    <a:pt x="789" y="1150"/>
                    <a:pt x="754" y="1157"/>
                    <a:pt x="720" y="1168"/>
                  </a:cubicBezTo>
                  <a:lnTo>
                    <a:pt x="436" y="1269"/>
                  </a:lnTo>
                  <a:cubicBezTo>
                    <a:pt x="429" y="1271"/>
                    <a:pt x="423" y="1272"/>
                    <a:pt x="418" y="1272"/>
                  </a:cubicBezTo>
                  <a:cubicBezTo>
                    <a:pt x="411" y="1272"/>
                    <a:pt x="405" y="1270"/>
                    <a:pt x="400" y="1267"/>
                  </a:cubicBezTo>
                  <a:cubicBezTo>
                    <a:pt x="391" y="1264"/>
                    <a:pt x="382" y="1257"/>
                    <a:pt x="375" y="1241"/>
                  </a:cubicBezTo>
                  <a:lnTo>
                    <a:pt x="349" y="1168"/>
                  </a:lnTo>
                  <a:cubicBezTo>
                    <a:pt x="340" y="1143"/>
                    <a:pt x="354" y="1116"/>
                    <a:pt x="377" y="1107"/>
                  </a:cubicBezTo>
                  <a:lnTo>
                    <a:pt x="661" y="1006"/>
                  </a:lnTo>
                  <a:cubicBezTo>
                    <a:pt x="818" y="949"/>
                    <a:pt x="905" y="780"/>
                    <a:pt x="862" y="620"/>
                  </a:cubicBezTo>
                  <a:cubicBezTo>
                    <a:pt x="860" y="615"/>
                    <a:pt x="860" y="608"/>
                    <a:pt x="857" y="601"/>
                  </a:cubicBezTo>
                  <a:cubicBezTo>
                    <a:pt x="837" y="496"/>
                    <a:pt x="898" y="388"/>
                    <a:pt x="997" y="348"/>
                  </a:cubicBezTo>
                  <a:cubicBezTo>
                    <a:pt x="1025" y="337"/>
                    <a:pt x="1053" y="332"/>
                    <a:pt x="1082" y="332"/>
                  </a:cubicBezTo>
                  <a:close/>
                  <a:moveTo>
                    <a:pt x="1079" y="1"/>
                  </a:moveTo>
                  <a:cubicBezTo>
                    <a:pt x="1010" y="1"/>
                    <a:pt x="941" y="13"/>
                    <a:pt x="875" y="39"/>
                  </a:cubicBezTo>
                  <a:cubicBezTo>
                    <a:pt x="624" y="137"/>
                    <a:pt x="478" y="398"/>
                    <a:pt x="528" y="663"/>
                  </a:cubicBezTo>
                  <a:cubicBezTo>
                    <a:pt x="532" y="674"/>
                    <a:pt x="533" y="686"/>
                    <a:pt x="535" y="695"/>
                  </a:cubicBezTo>
                  <a:lnTo>
                    <a:pt x="265" y="789"/>
                  </a:lnTo>
                  <a:cubicBezTo>
                    <a:pt x="169" y="823"/>
                    <a:pt x="93" y="892"/>
                    <a:pt x="48" y="985"/>
                  </a:cubicBezTo>
                  <a:cubicBezTo>
                    <a:pt x="4" y="1077"/>
                    <a:pt x="0" y="1180"/>
                    <a:pt x="34" y="1276"/>
                  </a:cubicBezTo>
                  <a:lnTo>
                    <a:pt x="61" y="1349"/>
                  </a:lnTo>
                  <a:cubicBezTo>
                    <a:pt x="93" y="1445"/>
                    <a:pt x="162" y="1521"/>
                    <a:pt x="256" y="1566"/>
                  </a:cubicBezTo>
                  <a:cubicBezTo>
                    <a:pt x="307" y="1591"/>
                    <a:pt x="361" y="1603"/>
                    <a:pt x="416" y="1603"/>
                  </a:cubicBezTo>
                  <a:cubicBezTo>
                    <a:pt x="460" y="1603"/>
                    <a:pt x="504" y="1595"/>
                    <a:pt x="546" y="1580"/>
                  </a:cubicBezTo>
                  <a:lnTo>
                    <a:pt x="818" y="1486"/>
                  </a:lnTo>
                  <a:cubicBezTo>
                    <a:pt x="821" y="1495"/>
                    <a:pt x="827" y="1505"/>
                    <a:pt x="834" y="1514"/>
                  </a:cubicBezTo>
                  <a:cubicBezTo>
                    <a:pt x="933" y="1699"/>
                    <a:pt x="1123" y="1808"/>
                    <a:pt x="1324" y="1808"/>
                  </a:cubicBezTo>
                  <a:cubicBezTo>
                    <a:pt x="1379" y="1808"/>
                    <a:pt x="1438" y="1799"/>
                    <a:pt x="1495" y="1781"/>
                  </a:cubicBezTo>
                  <a:cubicBezTo>
                    <a:pt x="1642" y="1735"/>
                    <a:pt x="1760" y="1632"/>
                    <a:pt x="1825" y="1497"/>
                  </a:cubicBezTo>
                  <a:cubicBezTo>
                    <a:pt x="1865" y="1420"/>
                    <a:pt x="1884" y="1338"/>
                    <a:pt x="1884" y="1257"/>
                  </a:cubicBezTo>
                  <a:cubicBezTo>
                    <a:pt x="1905" y="1250"/>
                    <a:pt x="1929" y="1241"/>
                    <a:pt x="1950" y="1232"/>
                  </a:cubicBezTo>
                  <a:cubicBezTo>
                    <a:pt x="2195" y="1125"/>
                    <a:pt x="2336" y="850"/>
                    <a:pt x="2273" y="590"/>
                  </a:cubicBezTo>
                  <a:cubicBezTo>
                    <a:pt x="2234" y="434"/>
                    <a:pt x="2135" y="304"/>
                    <a:pt x="1994" y="226"/>
                  </a:cubicBezTo>
                  <a:cubicBezTo>
                    <a:pt x="1912" y="181"/>
                    <a:pt x="1821" y="158"/>
                    <a:pt x="1728" y="158"/>
                  </a:cubicBezTo>
                  <a:cubicBezTo>
                    <a:pt x="1665" y="158"/>
                    <a:pt x="1601" y="168"/>
                    <a:pt x="1539" y="190"/>
                  </a:cubicBezTo>
                  <a:cubicBezTo>
                    <a:pt x="1529" y="194"/>
                    <a:pt x="1520" y="197"/>
                    <a:pt x="1509" y="201"/>
                  </a:cubicBezTo>
                  <a:cubicBezTo>
                    <a:pt x="1456" y="139"/>
                    <a:pt x="1388" y="87"/>
                    <a:pt x="1310" y="52"/>
                  </a:cubicBezTo>
                  <a:cubicBezTo>
                    <a:pt x="1237" y="17"/>
                    <a:pt x="115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866;p40"/>
          <p:cNvGrpSpPr/>
          <p:nvPr/>
        </p:nvGrpSpPr>
        <p:grpSpPr>
          <a:xfrm flipH="1">
            <a:off x="7567488" y="2034414"/>
            <a:ext cx="1546312" cy="3025518"/>
            <a:chOff x="4501825" y="1938150"/>
            <a:chExt cx="358850" cy="702150"/>
          </a:xfrm>
        </p:grpSpPr>
        <p:sp>
          <p:nvSpPr>
            <p:cNvPr id="5" name="Google Shape;1867;p40"/>
            <p:cNvSpPr/>
            <p:nvPr/>
          </p:nvSpPr>
          <p:spPr>
            <a:xfrm>
              <a:off x="4501825" y="2598700"/>
              <a:ext cx="358850" cy="41600"/>
            </a:xfrm>
            <a:custGeom>
              <a:avLst/>
              <a:gdLst/>
              <a:ahLst/>
              <a:cxnLst/>
              <a:rect l="l" t="t" r="r" b="b"/>
              <a:pathLst>
                <a:path w="14354" h="1664" extrusionOk="0">
                  <a:moveTo>
                    <a:pt x="7177" y="1"/>
                  </a:moveTo>
                  <a:cubicBezTo>
                    <a:pt x="3214" y="1"/>
                    <a:pt x="1" y="373"/>
                    <a:pt x="1" y="833"/>
                  </a:cubicBezTo>
                  <a:cubicBezTo>
                    <a:pt x="1" y="1292"/>
                    <a:pt x="3214" y="1664"/>
                    <a:pt x="7177" y="1664"/>
                  </a:cubicBezTo>
                  <a:cubicBezTo>
                    <a:pt x="9081" y="1664"/>
                    <a:pt x="10905" y="1576"/>
                    <a:pt x="12252" y="1420"/>
                  </a:cubicBezTo>
                  <a:cubicBezTo>
                    <a:pt x="13597" y="1265"/>
                    <a:pt x="14353" y="1053"/>
                    <a:pt x="14353" y="833"/>
                  </a:cubicBezTo>
                  <a:cubicBezTo>
                    <a:pt x="14353" y="611"/>
                    <a:pt x="13597" y="401"/>
                    <a:pt x="12252" y="244"/>
                  </a:cubicBezTo>
                  <a:cubicBezTo>
                    <a:pt x="10905" y="88"/>
                    <a:pt x="9081" y="1"/>
                    <a:pt x="7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68;p40"/>
            <p:cNvSpPr/>
            <p:nvPr/>
          </p:nvSpPr>
          <p:spPr>
            <a:xfrm>
              <a:off x="4583600" y="2411800"/>
              <a:ext cx="96700" cy="180925"/>
            </a:xfrm>
            <a:custGeom>
              <a:avLst/>
              <a:gdLst/>
              <a:ahLst/>
              <a:cxnLst/>
              <a:rect l="l" t="t" r="r" b="b"/>
              <a:pathLst>
                <a:path w="3868" h="7237" extrusionOk="0">
                  <a:moveTo>
                    <a:pt x="3626" y="1"/>
                  </a:moveTo>
                  <a:lnTo>
                    <a:pt x="3626" y="1"/>
                  </a:lnTo>
                  <a:cubicBezTo>
                    <a:pt x="2478" y="79"/>
                    <a:pt x="1304" y="168"/>
                    <a:pt x="158" y="247"/>
                  </a:cubicBezTo>
                  <a:cubicBezTo>
                    <a:pt x="191" y="1999"/>
                    <a:pt x="225" y="3752"/>
                    <a:pt x="259" y="5503"/>
                  </a:cubicBezTo>
                  <a:cubicBezTo>
                    <a:pt x="268" y="5955"/>
                    <a:pt x="178" y="6323"/>
                    <a:pt x="1" y="6741"/>
                  </a:cubicBezTo>
                  <a:lnTo>
                    <a:pt x="3489" y="7237"/>
                  </a:lnTo>
                  <a:cubicBezTo>
                    <a:pt x="3819" y="4831"/>
                    <a:pt x="3867" y="2417"/>
                    <a:pt x="3626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69;p40"/>
            <p:cNvSpPr/>
            <p:nvPr/>
          </p:nvSpPr>
          <p:spPr>
            <a:xfrm>
              <a:off x="4535000" y="2568425"/>
              <a:ext cx="141050" cy="49500"/>
            </a:xfrm>
            <a:custGeom>
              <a:avLst/>
              <a:gdLst/>
              <a:ahLst/>
              <a:cxnLst/>
              <a:rect l="l" t="t" r="r" b="b"/>
              <a:pathLst>
                <a:path w="5642" h="1980" extrusionOk="0">
                  <a:moveTo>
                    <a:pt x="2043" y="1"/>
                  </a:moveTo>
                  <a:cubicBezTo>
                    <a:pt x="2017" y="1"/>
                    <a:pt x="1991" y="1"/>
                    <a:pt x="1965" y="3"/>
                  </a:cubicBezTo>
                  <a:cubicBezTo>
                    <a:pt x="1787" y="587"/>
                    <a:pt x="1304" y="1095"/>
                    <a:pt x="739" y="1326"/>
                  </a:cubicBezTo>
                  <a:cubicBezTo>
                    <a:pt x="425" y="1458"/>
                    <a:pt x="128" y="1661"/>
                    <a:pt x="0" y="1980"/>
                  </a:cubicBezTo>
                  <a:lnTo>
                    <a:pt x="5540" y="1960"/>
                  </a:lnTo>
                  <a:cubicBezTo>
                    <a:pt x="5576" y="1341"/>
                    <a:pt x="5606" y="717"/>
                    <a:pt x="5641" y="100"/>
                  </a:cubicBezTo>
                  <a:lnTo>
                    <a:pt x="5641" y="100"/>
                  </a:lnTo>
                  <a:cubicBezTo>
                    <a:pt x="4842" y="228"/>
                    <a:pt x="4020" y="360"/>
                    <a:pt x="3223" y="487"/>
                  </a:cubicBezTo>
                  <a:cubicBezTo>
                    <a:pt x="2914" y="178"/>
                    <a:pt x="2478" y="1"/>
                    <a:pt x="20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70;p40"/>
            <p:cNvSpPr/>
            <p:nvPr/>
          </p:nvSpPr>
          <p:spPr>
            <a:xfrm>
              <a:off x="4538100" y="2601175"/>
              <a:ext cx="137050" cy="14650"/>
            </a:xfrm>
            <a:custGeom>
              <a:avLst/>
              <a:gdLst/>
              <a:ahLst/>
              <a:cxnLst/>
              <a:rect l="l" t="t" r="r" b="b"/>
              <a:pathLst>
                <a:path w="5482" h="586" extrusionOk="0">
                  <a:moveTo>
                    <a:pt x="5411" y="0"/>
                  </a:moveTo>
                  <a:cubicBezTo>
                    <a:pt x="5409" y="0"/>
                    <a:pt x="5408" y="0"/>
                    <a:pt x="5406" y="1"/>
                  </a:cubicBezTo>
                  <a:lnTo>
                    <a:pt x="65" y="452"/>
                  </a:lnTo>
                  <a:cubicBezTo>
                    <a:pt x="28" y="457"/>
                    <a:pt x="1" y="488"/>
                    <a:pt x="5" y="524"/>
                  </a:cubicBezTo>
                  <a:cubicBezTo>
                    <a:pt x="8" y="560"/>
                    <a:pt x="37" y="585"/>
                    <a:pt x="71" y="585"/>
                  </a:cubicBezTo>
                  <a:lnTo>
                    <a:pt x="77" y="585"/>
                  </a:lnTo>
                  <a:lnTo>
                    <a:pt x="5417" y="134"/>
                  </a:lnTo>
                  <a:cubicBezTo>
                    <a:pt x="5454" y="129"/>
                    <a:pt x="5482" y="98"/>
                    <a:pt x="5477" y="62"/>
                  </a:cubicBezTo>
                  <a:cubicBezTo>
                    <a:pt x="5475" y="25"/>
                    <a:pt x="5445" y="0"/>
                    <a:pt x="541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71;p40"/>
            <p:cNvSpPr/>
            <p:nvPr/>
          </p:nvSpPr>
          <p:spPr>
            <a:xfrm>
              <a:off x="4699925" y="2397800"/>
              <a:ext cx="106775" cy="196625"/>
            </a:xfrm>
            <a:custGeom>
              <a:avLst/>
              <a:gdLst/>
              <a:ahLst/>
              <a:cxnLst/>
              <a:rect l="l" t="t" r="r" b="b"/>
              <a:pathLst>
                <a:path w="4271" h="7865" extrusionOk="0">
                  <a:moveTo>
                    <a:pt x="3430" y="0"/>
                  </a:moveTo>
                  <a:cubicBezTo>
                    <a:pt x="2282" y="195"/>
                    <a:pt x="1181" y="401"/>
                    <a:pt x="36" y="595"/>
                  </a:cubicBezTo>
                  <a:cubicBezTo>
                    <a:pt x="1" y="3038"/>
                    <a:pt x="266" y="5485"/>
                    <a:pt x="825" y="7864"/>
                  </a:cubicBezTo>
                  <a:lnTo>
                    <a:pt x="4271" y="7777"/>
                  </a:lnTo>
                  <a:cubicBezTo>
                    <a:pt x="3996" y="7312"/>
                    <a:pt x="3949" y="6750"/>
                    <a:pt x="3909" y="6212"/>
                  </a:cubicBezTo>
                  <a:cubicBezTo>
                    <a:pt x="3754" y="4162"/>
                    <a:pt x="3583" y="2050"/>
                    <a:pt x="343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72;p40"/>
            <p:cNvSpPr/>
            <p:nvPr/>
          </p:nvSpPr>
          <p:spPr>
            <a:xfrm>
              <a:off x="4712750" y="2566450"/>
              <a:ext cx="114900" cy="51825"/>
            </a:xfrm>
            <a:custGeom>
              <a:avLst/>
              <a:gdLst/>
              <a:ahLst/>
              <a:cxnLst/>
              <a:rect l="l" t="t" r="r" b="b"/>
              <a:pathLst>
                <a:path w="4596" h="2073" extrusionOk="0">
                  <a:moveTo>
                    <a:pt x="2819" y="0"/>
                  </a:moveTo>
                  <a:cubicBezTo>
                    <a:pt x="2740" y="0"/>
                    <a:pt x="2662" y="8"/>
                    <a:pt x="2585" y="23"/>
                  </a:cubicBezTo>
                  <a:cubicBezTo>
                    <a:pt x="2228" y="95"/>
                    <a:pt x="1925" y="339"/>
                    <a:pt x="1756" y="661"/>
                  </a:cubicBezTo>
                  <a:cubicBezTo>
                    <a:pt x="1170" y="510"/>
                    <a:pt x="587" y="360"/>
                    <a:pt x="1" y="210"/>
                  </a:cubicBezTo>
                  <a:lnTo>
                    <a:pt x="1" y="210"/>
                  </a:lnTo>
                  <a:cubicBezTo>
                    <a:pt x="117" y="816"/>
                    <a:pt x="182" y="1425"/>
                    <a:pt x="301" y="2031"/>
                  </a:cubicBezTo>
                  <a:lnTo>
                    <a:pt x="4562" y="2073"/>
                  </a:lnTo>
                  <a:cubicBezTo>
                    <a:pt x="4595" y="1949"/>
                    <a:pt x="4547" y="1810"/>
                    <a:pt x="4468" y="1704"/>
                  </a:cubicBezTo>
                  <a:cubicBezTo>
                    <a:pt x="4389" y="1598"/>
                    <a:pt x="4282" y="1517"/>
                    <a:pt x="4186" y="1424"/>
                  </a:cubicBezTo>
                  <a:cubicBezTo>
                    <a:pt x="3878" y="1127"/>
                    <a:pt x="3663" y="705"/>
                    <a:pt x="3610" y="282"/>
                  </a:cubicBezTo>
                  <a:cubicBezTo>
                    <a:pt x="3389" y="100"/>
                    <a:pt x="3104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73;p40"/>
            <p:cNvSpPr/>
            <p:nvPr/>
          </p:nvSpPr>
          <p:spPr>
            <a:xfrm>
              <a:off x="4716200" y="2601800"/>
              <a:ext cx="108625" cy="13125"/>
            </a:xfrm>
            <a:custGeom>
              <a:avLst/>
              <a:gdLst/>
              <a:ahLst/>
              <a:cxnLst/>
              <a:rect l="l" t="t" r="r" b="b"/>
              <a:pathLst>
                <a:path w="4345" h="525" extrusionOk="0">
                  <a:moveTo>
                    <a:pt x="71" y="1"/>
                  </a:moveTo>
                  <a:cubicBezTo>
                    <a:pt x="42" y="1"/>
                    <a:pt x="16" y="19"/>
                    <a:pt x="9" y="49"/>
                  </a:cubicBezTo>
                  <a:cubicBezTo>
                    <a:pt x="0" y="84"/>
                    <a:pt x="20" y="120"/>
                    <a:pt x="56" y="130"/>
                  </a:cubicBezTo>
                  <a:cubicBezTo>
                    <a:pt x="1029" y="392"/>
                    <a:pt x="2023" y="525"/>
                    <a:pt x="3023" y="525"/>
                  </a:cubicBezTo>
                  <a:cubicBezTo>
                    <a:pt x="3441" y="525"/>
                    <a:pt x="3861" y="502"/>
                    <a:pt x="4283" y="456"/>
                  </a:cubicBezTo>
                  <a:cubicBezTo>
                    <a:pt x="4319" y="452"/>
                    <a:pt x="4344" y="419"/>
                    <a:pt x="4340" y="383"/>
                  </a:cubicBezTo>
                  <a:cubicBezTo>
                    <a:pt x="4335" y="350"/>
                    <a:pt x="4309" y="323"/>
                    <a:pt x="4278" y="323"/>
                  </a:cubicBezTo>
                  <a:cubicBezTo>
                    <a:pt x="4275" y="323"/>
                    <a:pt x="4271" y="324"/>
                    <a:pt x="4267" y="324"/>
                  </a:cubicBezTo>
                  <a:cubicBezTo>
                    <a:pt x="3854" y="369"/>
                    <a:pt x="3440" y="392"/>
                    <a:pt x="3028" y="392"/>
                  </a:cubicBezTo>
                  <a:cubicBezTo>
                    <a:pt x="2037" y="392"/>
                    <a:pt x="1053" y="262"/>
                    <a:pt x="89" y="3"/>
                  </a:cubicBezTo>
                  <a:cubicBezTo>
                    <a:pt x="83" y="1"/>
                    <a:pt x="77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74;p40"/>
            <p:cNvSpPr/>
            <p:nvPr/>
          </p:nvSpPr>
          <p:spPr>
            <a:xfrm>
              <a:off x="4531600" y="2107675"/>
              <a:ext cx="82125" cy="264475"/>
            </a:xfrm>
            <a:custGeom>
              <a:avLst/>
              <a:gdLst/>
              <a:ahLst/>
              <a:cxnLst/>
              <a:rect l="l" t="t" r="r" b="b"/>
              <a:pathLst>
                <a:path w="3285" h="10579" extrusionOk="0">
                  <a:moveTo>
                    <a:pt x="1319" y="1"/>
                  </a:moveTo>
                  <a:cubicBezTo>
                    <a:pt x="369" y="2644"/>
                    <a:pt x="1" y="5493"/>
                    <a:pt x="245" y="8289"/>
                  </a:cubicBezTo>
                  <a:cubicBezTo>
                    <a:pt x="298" y="8902"/>
                    <a:pt x="737" y="9382"/>
                    <a:pt x="990" y="9943"/>
                  </a:cubicBezTo>
                  <a:cubicBezTo>
                    <a:pt x="1396" y="10147"/>
                    <a:pt x="1747" y="10376"/>
                    <a:pt x="2153" y="10579"/>
                  </a:cubicBezTo>
                  <a:lnTo>
                    <a:pt x="3284" y="511"/>
                  </a:lnTo>
                  <a:cubicBezTo>
                    <a:pt x="2611" y="342"/>
                    <a:pt x="1996" y="169"/>
                    <a:pt x="131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75;p40"/>
            <p:cNvSpPr/>
            <p:nvPr/>
          </p:nvSpPr>
          <p:spPr>
            <a:xfrm>
              <a:off x="4562875" y="2320325"/>
              <a:ext cx="15925" cy="25400"/>
            </a:xfrm>
            <a:custGeom>
              <a:avLst/>
              <a:gdLst/>
              <a:ahLst/>
              <a:cxnLst/>
              <a:rect l="l" t="t" r="r" b="b"/>
              <a:pathLst>
                <a:path w="637" h="1016" extrusionOk="0">
                  <a:moveTo>
                    <a:pt x="75" y="0"/>
                  </a:moveTo>
                  <a:cubicBezTo>
                    <a:pt x="64" y="0"/>
                    <a:pt x="54" y="3"/>
                    <a:pt x="45" y="7"/>
                  </a:cubicBezTo>
                  <a:cubicBezTo>
                    <a:pt x="12" y="26"/>
                    <a:pt x="0" y="65"/>
                    <a:pt x="18" y="97"/>
                  </a:cubicBezTo>
                  <a:lnTo>
                    <a:pt x="502" y="982"/>
                  </a:lnTo>
                  <a:cubicBezTo>
                    <a:pt x="512" y="1004"/>
                    <a:pt x="537" y="1015"/>
                    <a:pt x="559" y="1015"/>
                  </a:cubicBezTo>
                  <a:cubicBezTo>
                    <a:pt x="571" y="1015"/>
                    <a:pt x="581" y="1014"/>
                    <a:pt x="591" y="1008"/>
                  </a:cubicBezTo>
                  <a:cubicBezTo>
                    <a:pt x="624" y="991"/>
                    <a:pt x="637" y="951"/>
                    <a:pt x="618" y="919"/>
                  </a:cubicBezTo>
                  <a:lnTo>
                    <a:pt x="133" y="34"/>
                  </a:lnTo>
                  <a:cubicBezTo>
                    <a:pt x="121" y="13"/>
                    <a:pt x="98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76;p40"/>
            <p:cNvSpPr/>
            <p:nvPr/>
          </p:nvSpPr>
          <p:spPr>
            <a:xfrm>
              <a:off x="4573625" y="2291725"/>
              <a:ext cx="9275" cy="9925"/>
            </a:xfrm>
            <a:custGeom>
              <a:avLst/>
              <a:gdLst/>
              <a:ahLst/>
              <a:cxnLst/>
              <a:rect l="l" t="t" r="r" b="b"/>
              <a:pathLst>
                <a:path w="371" h="397" extrusionOk="0">
                  <a:moveTo>
                    <a:pt x="75" y="0"/>
                  </a:moveTo>
                  <a:cubicBezTo>
                    <a:pt x="61" y="0"/>
                    <a:pt x="46" y="5"/>
                    <a:pt x="34" y="15"/>
                  </a:cubicBezTo>
                  <a:cubicBezTo>
                    <a:pt x="5" y="38"/>
                    <a:pt x="1" y="79"/>
                    <a:pt x="24" y="108"/>
                  </a:cubicBezTo>
                  <a:lnTo>
                    <a:pt x="245" y="372"/>
                  </a:lnTo>
                  <a:cubicBezTo>
                    <a:pt x="258" y="389"/>
                    <a:pt x="278" y="397"/>
                    <a:pt x="295" y="397"/>
                  </a:cubicBezTo>
                  <a:cubicBezTo>
                    <a:pt x="310" y="397"/>
                    <a:pt x="327" y="391"/>
                    <a:pt x="338" y="381"/>
                  </a:cubicBezTo>
                  <a:cubicBezTo>
                    <a:pt x="367" y="358"/>
                    <a:pt x="371" y="318"/>
                    <a:pt x="348" y="289"/>
                  </a:cubicBezTo>
                  <a:lnTo>
                    <a:pt x="127" y="23"/>
                  </a:lnTo>
                  <a:cubicBezTo>
                    <a:pt x="113" y="8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77;p40"/>
            <p:cNvSpPr/>
            <p:nvPr/>
          </p:nvSpPr>
          <p:spPr>
            <a:xfrm>
              <a:off x="4741425" y="2101425"/>
              <a:ext cx="68450" cy="76675"/>
            </a:xfrm>
            <a:custGeom>
              <a:avLst/>
              <a:gdLst/>
              <a:ahLst/>
              <a:cxnLst/>
              <a:rect l="l" t="t" r="r" b="b"/>
              <a:pathLst>
                <a:path w="2738" h="3067" extrusionOk="0">
                  <a:moveTo>
                    <a:pt x="1400" y="1"/>
                  </a:moveTo>
                  <a:lnTo>
                    <a:pt x="0" y="1757"/>
                  </a:lnTo>
                  <a:lnTo>
                    <a:pt x="401" y="2941"/>
                  </a:lnTo>
                  <a:lnTo>
                    <a:pt x="2738" y="3067"/>
                  </a:lnTo>
                  <a:cubicBezTo>
                    <a:pt x="2738" y="2170"/>
                    <a:pt x="2165" y="927"/>
                    <a:pt x="1400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78;p40"/>
            <p:cNvSpPr/>
            <p:nvPr/>
          </p:nvSpPr>
          <p:spPr>
            <a:xfrm>
              <a:off x="4553825" y="2042625"/>
              <a:ext cx="241050" cy="167050"/>
            </a:xfrm>
            <a:custGeom>
              <a:avLst/>
              <a:gdLst/>
              <a:ahLst/>
              <a:cxnLst/>
              <a:rect l="l" t="t" r="r" b="b"/>
              <a:pathLst>
                <a:path w="9642" h="6682" extrusionOk="0">
                  <a:moveTo>
                    <a:pt x="4359" y="1"/>
                  </a:moveTo>
                  <a:cubicBezTo>
                    <a:pt x="3201" y="52"/>
                    <a:pt x="2148" y="488"/>
                    <a:pt x="1270" y="1246"/>
                  </a:cubicBezTo>
                  <a:cubicBezTo>
                    <a:pt x="741" y="1704"/>
                    <a:pt x="305" y="2268"/>
                    <a:pt x="1" y="2900"/>
                  </a:cubicBezTo>
                  <a:cubicBezTo>
                    <a:pt x="578" y="3112"/>
                    <a:pt x="1120" y="3346"/>
                    <a:pt x="1696" y="3559"/>
                  </a:cubicBezTo>
                  <a:cubicBezTo>
                    <a:pt x="1625" y="4611"/>
                    <a:pt x="1565" y="5626"/>
                    <a:pt x="1493" y="6681"/>
                  </a:cubicBezTo>
                  <a:lnTo>
                    <a:pt x="7754" y="6531"/>
                  </a:lnTo>
                  <a:cubicBezTo>
                    <a:pt x="7723" y="5706"/>
                    <a:pt x="7743" y="4917"/>
                    <a:pt x="7712" y="4094"/>
                  </a:cubicBezTo>
                  <a:cubicBezTo>
                    <a:pt x="8368" y="3721"/>
                    <a:pt x="8985" y="3336"/>
                    <a:pt x="9641" y="2960"/>
                  </a:cubicBezTo>
                  <a:cubicBezTo>
                    <a:pt x="9041" y="1838"/>
                    <a:pt x="8139" y="577"/>
                    <a:pt x="6877" y="407"/>
                  </a:cubicBezTo>
                  <a:cubicBezTo>
                    <a:pt x="6554" y="364"/>
                    <a:pt x="6206" y="328"/>
                    <a:pt x="5883" y="285"/>
                  </a:cubicBezTo>
                  <a:cubicBezTo>
                    <a:pt x="5704" y="389"/>
                    <a:pt x="5498" y="443"/>
                    <a:pt x="5292" y="443"/>
                  </a:cubicBezTo>
                  <a:cubicBezTo>
                    <a:pt x="5210" y="443"/>
                    <a:pt x="5127" y="434"/>
                    <a:pt x="5047" y="417"/>
                  </a:cubicBezTo>
                  <a:cubicBezTo>
                    <a:pt x="4765" y="357"/>
                    <a:pt x="4529" y="235"/>
                    <a:pt x="4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79;p40"/>
            <p:cNvSpPr/>
            <p:nvPr/>
          </p:nvSpPr>
          <p:spPr>
            <a:xfrm>
              <a:off x="4593825" y="2061400"/>
              <a:ext cx="9775" cy="72325"/>
            </a:xfrm>
            <a:custGeom>
              <a:avLst/>
              <a:gdLst/>
              <a:ahLst/>
              <a:cxnLst/>
              <a:rect l="l" t="t" r="r" b="b"/>
              <a:pathLst>
                <a:path w="391" h="2893" extrusionOk="0">
                  <a:moveTo>
                    <a:pt x="320" y="0"/>
                  </a:moveTo>
                  <a:cubicBezTo>
                    <a:pt x="287" y="0"/>
                    <a:pt x="259" y="27"/>
                    <a:pt x="256" y="61"/>
                  </a:cubicBezTo>
                  <a:lnTo>
                    <a:pt x="5" y="2821"/>
                  </a:lnTo>
                  <a:cubicBezTo>
                    <a:pt x="0" y="2857"/>
                    <a:pt x="28" y="2888"/>
                    <a:pt x="63" y="2892"/>
                  </a:cubicBezTo>
                  <a:lnTo>
                    <a:pt x="69" y="2892"/>
                  </a:lnTo>
                  <a:cubicBezTo>
                    <a:pt x="102" y="2892"/>
                    <a:pt x="130" y="2867"/>
                    <a:pt x="135" y="2834"/>
                  </a:cubicBezTo>
                  <a:lnTo>
                    <a:pt x="386" y="72"/>
                  </a:lnTo>
                  <a:cubicBezTo>
                    <a:pt x="391" y="36"/>
                    <a:pt x="363" y="5"/>
                    <a:pt x="328" y="0"/>
                  </a:cubicBezTo>
                  <a:cubicBezTo>
                    <a:pt x="325" y="0"/>
                    <a:pt x="323" y="0"/>
                    <a:pt x="32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80;p40"/>
            <p:cNvSpPr/>
            <p:nvPr/>
          </p:nvSpPr>
          <p:spPr>
            <a:xfrm>
              <a:off x="4745850" y="2059975"/>
              <a:ext cx="10925" cy="81600"/>
            </a:xfrm>
            <a:custGeom>
              <a:avLst/>
              <a:gdLst/>
              <a:ahLst/>
              <a:cxnLst/>
              <a:rect l="l" t="t" r="r" b="b"/>
              <a:pathLst>
                <a:path w="437" h="3264" extrusionOk="0">
                  <a:moveTo>
                    <a:pt x="67" y="0"/>
                  </a:moveTo>
                  <a:cubicBezTo>
                    <a:pt x="65" y="0"/>
                    <a:pt x="64" y="0"/>
                    <a:pt x="62" y="0"/>
                  </a:cubicBezTo>
                  <a:cubicBezTo>
                    <a:pt x="26" y="5"/>
                    <a:pt x="1" y="36"/>
                    <a:pt x="3" y="72"/>
                  </a:cubicBezTo>
                  <a:lnTo>
                    <a:pt x="302" y="3205"/>
                  </a:lnTo>
                  <a:cubicBezTo>
                    <a:pt x="305" y="3238"/>
                    <a:pt x="335" y="3264"/>
                    <a:pt x="368" y="3264"/>
                  </a:cubicBezTo>
                  <a:lnTo>
                    <a:pt x="374" y="3264"/>
                  </a:lnTo>
                  <a:cubicBezTo>
                    <a:pt x="409" y="3260"/>
                    <a:pt x="437" y="3228"/>
                    <a:pt x="432" y="3192"/>
                  </a:cubicBezTo>
                  <a:lnTo>
                    <a:pt x="133" y="60"/>
                  </a:lnTo>
                  <a:cubicBezTo>
                    <a:pt x="131" y="26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81;p40"/>
            <p:cNvSpPr/>
            <p:nvPr/>
          </p:nvSpPr>
          <p:spPr>
            <a:xfrm>
              <a:off x="4648100" y="2045725"/>
              <a:ext cx="67325" cy="32500"/>
            </a:xfrm>
            <a:custGeom>
              <a:avLst/>
              <a:gdLst/>
              <a:ahLst/>
              <a:cxnLst/>
              <a:rect l="l" t="t" r="r" b="b"/>
              <a:pathLst>
                <a:path w="2693" h="1300" extrusionOk="0">
                  <a:moveTo>
                    <a:pt x="74" y="1"/>
                  </a:moveTo>
                  <a:cubicBezTo>
                    <a:pt x="69" y="1"/>
                    <a:pt x="63" y="1"/>
                    <a:pt x="58" y="3"/>
                  </a:cubicBezTo>
                  <a:cubicBezTo>
                    <a:pt x="22" y="10"/>
                    <a:pt x="1" y="46"/>
                    <a:pt x="8" y="81"/>
                  </a:cubicBezTo>
                  <a:cubicBezTo>
                    <a:pt x="149" y="728"/>
                    <a:pt x="676" y="1238"/>
                    <a:pt x="1262" y="1294"/>
                  </a:cubicBezTo>
                  <a:cubicBezTo>
                    <a:pt x="1300" y="1298"/>
                    <a:pt x="1336" y="1299"/>
                    <a:pt x="1373" y="1299"/>
                  </a:cubicBezTo>
                  <a:cubicBezTo>
                    <a:pt x="1924" y="1299"/>
                    <a:pt x="2460" y="912"/>
                    <a:pt x="2681" y="339"/>
                  </a:cubicBezTo>
                  <a:cubicBezTo>
                    <a:pt x="2693" y="304"/>
                    <a:pt x="2677" y="264"/>
                    <a:pt x="2643" y="253"/>
                  </a:cubicBezTo>
                  <a:cubicBezTo>
                    <a:pt x="2635" y="250"/>
                    <a:pt x="2627" y="248"/>
                    <a:pt x="2619" y="248"/>
                  </a:cubicBezTo>
                  <a:cubicBezTo>
                    <a:pt x="2592" y="248"/>
                    <a:pt x="2567" y="264"/>
                    <a:pt x="2557" y="290"/>
                  </a:cubicBezTo>
                  <a:cubicBezTo>
                    <a:pt x="2356" y="812"/>
                    <a:pt x="1874" y="1167"/>
                    <a:pt x="1377" y="1167"/>
                  </a:cubicBezTo>
                  <a:cubicBezTo>
                    <a:pt x="1343" y="1167"/>
                    <a:pt x="1309" y="1165"/>
                    <a:pt x="1275" y="1162"/>
                  </a:cubicBezTo>
                  <a:cubicBezTo>
                    <a:pt x="744" y="1111"/>
                    <a:pt x="265" y="643"/>
                    <a:pt x="137" y="53"/>
                  </a:cubicBezTo>
                  <a:cubicBezTo>
                    <a:pt x="128" y="23"/>
                    <a:pt x="103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82;p40"/>
            <p:cNvSpPr/>
            <p:nvPr/>
          </p:nvSpPr>
          <p:spPr>
            <a:xfrm>
              <a:off x="4571175" y="2204325"/>
              <a:ext cx="237775" cy="229975"/>
            </a:xfrm>
            <a:custGeom>
              <a:avLst/>
              <a:gdLst/>
              <a:ahLst/>
              <a:cxnLst/>
              <a:rect l="l" t="t" r="r" b="b"/>
              <a:pathLst>
                <a:path w="9511" h="9199" extrusionOk="0">
                  <a:moveTo>
                    <a:pt x="7772" y="0"/>
                  </a:moveTo>
                  <a:lnTo>
                    <a:pt x="678" y="87"/>
                  </a:lnTo>
                  <a:cubicBezTo>
                    <a:pt x="453" y="3085"/>
                    <a:pt x="227" y="6081"/>
                    <a:pt x="0" y="9077"/>
                  </a:cubicBezTo>
                  <a:cubicBezTo>
                    <a:pt x="1480" y="9113"/>
                    <a:pt x="2952" y="9160"/>
                    <a:pt x="4434" y="9196"/>
                  </a:cubicBezTo>
                  <a:cubicBezTo>
                    <a:pt x="4502" y="8753"/>
                    <a:pt x="4550" y="8288"/>
                    <a:pt x="4617" y="7845"/>
                  </a:cubicBezTo>
                  <a:cubicBezTo>
                    <a:pt x="4700" y="8297"/>
                    <a:pt x="4782" y="8747"/>
                    <a:pt x="4865" y="9199"/>
                  </a:cubicBezTo>
                  <a:cubicBezTo>
                    <a:pt x="6416" y="8934"/>
                    <a:pt x="7960" y="8676"/>
                    <a:pt x="9511" y="8411"/>
                  </a:cubicBezTo>
                  <a:cubicBezTo>
                    <a:pt x="8942" y="5612"/>
                    <a:pt x="8340" y="2796"/>
                    <a:pt x="7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83;p40"/>
            <p:cNvSpPr/>
            <p:nvPr/>
          </p:nvSpPr>
          <p:spPr>
            <a:xfrm>
              <a:off x="4681100" y="2364350"/>
              <a:ext cx="7850" cy="45225"/>
            </a:xfrm>
            <a:custGeom>
              <a:avLst/>
              <a:gdLst/>
              <a:ahLst/>
              <a:cxnLst/>
              <a:rect l="l" t="t" r="r" b="b"/>
              <a:pathLst>
                <a:path w="314" h="1809" extrusionOk="0">
                  <a:moveTo>
                    <a:pt x="74" y="1"/>
                  </a:moveTo>
                  <a:cubicBezTo>
                    <a:pt x="70" y="1"/>
                    <a:pt x="67" y="1"/>
                    <a:pt x="63" y="2"/>
                  </a:cubicBezTo>
                  <a:cubicBezTo>
                    <a:pt x="27" y="5"/>
                    <a:pt x="0" y="38"/>
                    <a:pt x="5" y="73"/>
                  </a:cubicBezTo>
                  <a:lnTo>
                    <a:pt x="179" y="1749"/>
                  </a:lnTo>
                  <a:cubicBezTo>
                    <a:pt x="183" y="1783"/>
                    <a:pt x="212" y="1809"/>
                    <a:pt x="246" y="1809"/>
                  </a:cubicBezTo>
                  <a:lnTo>
                    <a:pt x="250" y="1809"/>
                  </a:lnTo>
                  <a:cubicBezTo>
                    <a:pt x="286" y="1804"/>
                    <a:pt x="313" y="1773"/>
                    <a:pt x="310" y="1737"/>
                  </a:cubicBezTo>
                  <a:lnTo>
                    <a:pt x="135" y="60"/>
                  </a:lnTo>
                  <a:cubicBezTo>
                    <a:pt x="132" y="28"/>
                    <a:pt x="105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84;p40"/>
            <p:cNvSpPr/>
            <p:nvPr/>
          </p:nvSpPr>
          <p:spPr>
            <a:xfrm>
              <a:off x="4688350" y="2389975"/>
              <a:ext cx="115600" cy="28600"/>
            </a:xfrm>
            <a:custGeom>
              <a:avLst/>
              <a:gdLst/>
              <a:ahLst/>
              <a:cxnLst/>
              <a:rect l="l" t="t" r="r" b="b"/>
              <a:pathLst>
                <a:path w="4624" h="1144" extrusionOk="0">
                  <a:moveTo>
                    <a:pt x="4551" y="0"/>
                  </a:moveTo>
                  <a:cubicBezTo>
                    <a:pt x="4546" y="0"/>
                    <a:pt x="4542" y="1"/>
                    <a:pt x="4538" y="2"/>
                  </a:cubicBezTo>
                  <a:lnTo>
                    <a:pt x="58" y="1014"/>
                  </a:lnTo>
                  <a:cubicBezTo>
                    <a:pt x="22" y="1021"/>
                    <a:pt x="0" y="1057"/>
                    <a:pt x="8" y="1092"/>
                  </a:cubicBezTo>
                  <a:cubicBezTo>
                    <a:pt x="15" y="1122"/>
                    <a:pt x="42" y="1144"/>
                    <a:pt x="72" y="1144"/>
                  </a:cubicBezTo>
                  <a:cubicBezTo>
                    <a:pt x="76" y="1144"/>
                    <a:pt x="80" y="1144"/>
                    <a:pt x="86" y="1142"/>
                  </a:cubicBezTo>
                  <a:lnTo>
                    <a:pt x="4566" y="130"/>
                  </a:lnTo>
                  <a:cubicBezTo>
                    <a:pt x="4602" y="123"/>
                    <a:pt x="4623" y="87"/>
                    <a:pt x="4616" y="52"/>
                  </a:cubicBezTo>
                  <a:cubicBezTo>
                    <a:pt x="4608" y="21"/>
                    <a:pt x="4579" y="0"/>
                    <a:pt x="455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85;p40"/>
            <p:cNvSpPr/>
            <p:nvPr/>
          </p:nvSpPr>
          <p:spPr>
            <a:xfrm>
              <a:off x="4572975" y="2408475"/>
              <a:ext cx="111650" cy="7350"/>
            </a:xfrm>
            <a:custGeom>
              <a:avLst/>
              <a:gdLst/>
              <a:ahLst/>
              <a:cxnLst/>
              <a:rect l="l" t="t" r="r" b="b"/>
              <a:pathLst>
                <a:path w="4466" h="294" extrusionOk="0">
                  <a:moveTo>
                    <a:pt x="66" y="1"/>
                  </a:moveTo>
                  <a:cubicBezTo>
                    <a:pt x="33" y="1"/>
                    <a:pt x="5" y="28"/>
                    <a:pt x="4" y="62"/>
                  </a:cubicBezTo>
                  <a:cubicBezTo>
                    <a:pt x="1" y="98"/>
                    <a:pt x="31" y="129"/>
                    <a:pt x="67" y="131"/>
                  </a:cubicBezTo>
                  <a:lnTo>
                    <a:pt x="4395" y="294"/>
                  </a:lnTo>
                  <a:lnTo>
                    <a:pt x="4397" y="294"/>
                  </a:lnTo>
                  <a:cubicBezTo>
                    <a:pt x="4432" y="294"/>
                    <a:pt x="4462" y="267"/>
                    <a:pt x="4464" y="231"/>
                  </a:cubicBezTo>
                  <a:cubicBezTo>
                    <a:pt x="4465" y="195"/>
                    <a:pt x="4437" y="165"/>
                    <a:pt x="4401" y="162"/>
                  </a:cubicBezTo>
                  <a:lnTo>
                    <a:pt x="71" y="1"/>
                  </a:lnTo>
                  <a:cubicBezTo>
                    <a:pt x="69" y="1"/>
                    <a:pt x="68" y="1"/>
                    <a:pt x="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86;p40"/>
            <p:cNvSpPr/>
            <p:nvPr/>
          </p:nvSpPr>
          <p:spPr>
            <a:xfrm>
              <a:off x="4582950" y="2205425"/>
              <a:ext cx="44675" cy="48025"/>
            </a:xfrm>
            <a:custGeom>
              <a:avLst/>
              <a:gdLst/>
              <a:ahLst/>
              <a:cxnLst/>
              <a:rect l="l" t="t" r="r" b="b"/>
              <a:pathLst>
                <a:path w="1787" h="1921" extrusionOk="0">
                  <a:moveTo>
                    <a:pt x="1722" y="0"/>
                  </a:moveTo>
                  <a:cubicBezTo>
                    <a:pt x="1683" y="0"/>
                    <a:pt x="1656" y="28"/>
                    <a:pt x="1655" y="63"/>
                  </a:cubicBezTo>
                  <a:cubicBezTo>
                    <a:pt x="1636" y="486"/>
                    <a:pt x="1462" y="907"/>
                    <a:pt x="1176" y="1218"/>
                  </a:cubicBezTo>
                  <a:cubicBezTo>
                    <a:pt x="887" y="1528"/>
                    <a:pt x="484" y="1737"/>
                    <a:pt x="64" y="1790"/>
                  </a:cubicBezTo>
                  <a:cubicBezTo>
                    <a:pt x="28" y="1794"/>
                    <a:pt x="1" y="1827"/>
                    <a:pt x="7" y="1863"/>
                  </a:cubicBezTo>
                  <a:cubicBezTo>
                    <a:pt x="11" y="1894"/>
                    <a:pt x="39" y="1920"/>
                    <a:pt x="71" y="1920"/>
                  </a:cubicBezTo>
                  <a:cubicBezTo>
                    <a:pt x="72" y="1920"/>
                    <a:pt x="77" y="1920"/>
                    <a:pt x="78" y="1919"/>
                  </a:cubicBezTo>
                  <a:cubicBezTo>
                    <a:pt x="528" y="1862"/>
                    <a:pt x="963" y="1637"/>
                    <a:pt x="1270" y="1305"/>
                  </a:cubicBezTo>
                  <a:cubicBezTo>
                    <a:pt x="1578" y="972"/>
                    <a:pt x="1765" y="522"/>
                    <a:pt x="1785" y="69"/>
                  </a:cubicBezTo>
                  <a:cubicBezTo>
                    <a:pt x="1786" y="33"/>
                    <a:pt x="1758" y="3"/>
                    <a:pt x="172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87;p40"/>
            <p:cNvSpPr/>
            <p:nvPr/>
          </p:nvSpPr>
          <p:spPr>
            <a:xfrm>
              <a:off x="4729975" y="2205050"/>
              <a:ext cx="44700" cy="40175"/>
            </a:xfrm>
            <a:custGeom>
              <a:avLst/>
              <a:gdLst/>
              <a:ahLst/>
              <a:cxnLst/>
              <a:rect l="l" t="t" r="r" b="b"/>
              <a:pathLst>
                <a:path w="1788" h="1607" extrusionOk="0">
                  <a:moveTo>
                    <a:pt x="73" y="0"/>
                  </a:moveTo>
                  <a:cubicBezTo>
                    <a:pt x="70" y="0"/>
                    <a:pt x="67" y="1"/>
                    <a:pt x="64" y="1"/>
                  </a:cubicBezTo>
                  <a:cubicBezTo>
                    <a:pt x="27" y="7"/>
                    <a:pt x="1" y="38"/>
                    <a:pt x="5" y="74"/>
                  </a:cubicBezTo>
                  <a:cubicBezTo>
                    <a:pt x="51" y="491"/>
                    <a:pt x="257" y="892"/>
                    <a:pt x="570" y="1170"/>
                  </a:cubicBezTo>
                  <a:cubicBezTo>
                    <a:pt x="880" y="1448"/>
                    <a:pt x="1296" y="1606"/>
                    <a:pt x="1713" y="1606"/>
                  </a:cubicBezTo>
                  <a:cubicBezTo>
                    <a:pt x="1752" y="1605"/>
                    <a:pt x="1788" y="1579"/>
                    <a:pt x="1788" y="1541"/>
                  </a:cubicBezTo>
                  <a:cubicBezTo>
                    <a:pt x="1788" y="1502"/>
                    <a:pt x="1758" y="1473"/>
                    <a:pt x="1722" y="1473"/>
                  </a:cubicBezTo>
                  <a:cubicBezTo>
                    <a:pt x="1337" y="1471"/>
                    <a:pt x="946" y="1329"/>
                    <a:pt x="657" y="1072"/>
                  </a:cubicBezTo>
                  <a:cubicBezTo>
                    <a:pt x="368" y="814"/>
                    <a:pt x="178" y="447"/>
                    <a:pt x="137" y="61"/>
                  </a:cubicBezTo>
                  <a:cubicBezTo>
                    <a:pt x="131" y="26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88;p40"/>
            <p:cNvSpPr/>
            <p:nvPr/>
          </p:nvSpPr>
          <p:spPr>
            <a:xfrm>
              <a:off x="4643500" y="2138125"/>
              <a:ext cx="110100" cy="168850"/>
            </a:xfrm>
            <a:custGeom>
              <a:avLst/>
              <a:gdLst/>
              <a:ahLst/>
              <a:cxnLst/>
              <a:rect l="l" t="t" r="r" b="b"/>
              <a:pathLst>
                <a:path w="4404" h="6754" extrusionOk="0">
                  <a:moveTo>
                    <a:pt x="2089" y="0"/>
                  </a:moveTo>
                  <a:cubicBezTo>
                    <a:pt x="1828" y="0"/>
                    <a:pt x="1566" y="78"/>
                    <a:pt x="1348" y="224"/>
                  </a:cubicBezTo>
                  <a:cubicBezTo>
                    <a:pt x="1065" y="411"/>
                    <a:pt x="801" y="738"/>
                    <a:pt x="729" y="1068"/>
                  </a:cubicBezTo>
                  <a:cubicBezTo>
                    <a:pt x="464" y="1317"/>
                    <a:pt x="243" y="1617"/>
                    <a:pt x="88" y="1946"/>
                  </a:cubicBezTo>
                  <a:cubicBezTo>
                    <a:pt x="42" y="2042"/>
                    <a:pt x="0" y="2148"/>
                    <a:pt x="13" y="2255"/>
                  </a:cubicBezTo>
                  <a:cubicBezTo>
                    <a:pt x="26" y="2362"/>
                    <a:pt x="109" y="2469"/>
                    <a:pt x="219" y="2469"/>
                  </a:cubicBezTo>
                  <a:cubicBezTo>
                    <a:pt x="458" y="2469"/>
                    <a:pt x="717" y="2329"/>
                    <a:pt x="951" y="2284"/>
                  </a:cubicBezTo>
                  <a:cubicBezTo>
                    <a:pt x="1038" y="3456"/>
                    <a:pt x="1087" y="4604"/>
                    <a:pt x="1171" y="5767"/>
                  </a:cubicBezTo>
                  <a:cubicBezTo>
                    <a:pt x="1178" y="5856"/>
                    <a:pt x="1184" y="5946"/>
                    <a:pt x="1191" y="6035"/>
                  </a:cubicBezTo>
                  <a:cubicBezTo>
                    <a:pt x="1201" y="6157"/>
                    <a:pt x="1218" y="6239"/>
                    <a:pt x="1286" y="6345"/>
                  </a:cubicBezTo>
                  <a:cubicBezTo>
                    <a:pt x="1348" y="6445"/>
                    <a:pt x="1455" y="6524"/>
                    <a:pt x="1571" y="6524"/>
                  </a:cubicBezTo>
                  <a:cubicBezTo>
                    <a:pt x="1578" y="6524"/>
                    <a:pt x="1585" y="6524"/>
                    <a:pt x="1591" y="6523"/>
                  </a:cubicBezTo>
                  <a:cubicBezTo>
                    <a:pt x="1707" y="6515"/>
                    <a:pt x="1807" y="6428"/>
                    <a:pt x="1859" y="6322"/>
                  </a:cubicBezTo>
                  <a:cubicBezTo>
                    <a:pt x="1910" y="6217"/>
                    <a:pt x="1929" y="6100"/>
                    <a:pt x="1943" y="5984"/>
                  </a:cubicBezTo>
                  <a:cubicBezTo>
                    <a:pt x="1952" y="5910"/>
                    <a:pt x="1965" y="5839"/>
                    <a:pt x="1972" y="5766"/>
                  </a:cubicBezTo>
                  <a:cubicBezTo>
                    <a:pt x="2017" y="5443"/>
                    <a:pt x="2060" y="5115"/>
                    <a:pt x="2103" y="4791"/>
                  </a:cubicBezTo>
                  <a:cubicBezTo>
                    <a:pt x="2488" y="4804"/>
                    <a:pt x="2897" y="4792"/>
                    <a:pt x="3280" y="4805"/>
                  </a:cubicBezTo>
                  <a:cubicBezTo>
                    <a:pt x="3350" y="5223"/>
                    <a:pt x="3371" y="5614"/>
                    <a:pt x="3431" y="6027"/>
                  </a:cubicBezTo>
                  <a:cubicBezTo>
                    <a:pt x="3438" y="6077"/>
                    <a:pt x="3447" y="6129"/>
                    <a:pt x="3454" y="6179"/>
                  </a:cubicBezTo>
                  <a:cubicBezTo>
                    <a:pt x="3477" y="6312"/>
                    <a:pt x="3500" y="6449"/>
                    <a:pt x="3568" y="6563"/>
                  </a:cubicBezTo>
                  <a:cubicBezTo>
                    <a:pt x="3633" y="6668"/>
                    <a:pt x="3745" y="6753"/>
                    <a:pt x="3867" y="6753"/>
                  </a:cubicBezTo>
                  <a:cubicBezTo>
                    <a:pt x="3879" y="6753"/>
                    <a:pt x="3892" y="6753"/>
                    <a:pt x="3904" y="6751"/>
                  </a:cubicBezTo>
                  <a:cubicBezTo>
                    <a:pt x="4135" y="6721"/>
                    <a:pt x="4213" y="6430"/>
                    <a:pt x="4235" y="6199"/>
                  </a:cubicBezTo>
                  <a:cubicBezTo>
                    <a:pt x="4240" y="6145"/>
                    <a:pt x="4245" y="6092"/>
                    <a:pt x="4247" y="6037"/>
                  </a:cubicBezTo>
                  <a:cubicBezTo>
                    <a:pt x="4403" y="4062"/>
                    <a:pt x="4147" y="2056"/>
                    <a:pt x="3501" y="184"/>
                  </a:cubicBezTo>
                  <a:cubicBezTo>
                    <a:pt x="3437" y="233"/>
                    <a:pt x="3365" y="251"/>
                    <a:pt x="3289" y="251"/>
                  </a:cubicBezTo>
                  <a:cubicBezTo>
                    <a:pt x="3170" y="251"/>
                    <a:pt x="3042" y="209"/>
                    <a:pt x="2918" y="184"/>
                  </a:cubicBezTo>
                  <a:cubicBezTo>
                    <a:pt x="2716" y="142"/>
                    <a:pt x="2523" y="59"/>
                    <a:pt x="2318" y="21"/>
                  </a:cubicBezTo>
                  <a:cubicBezTo>
                    <a:pt x="2242" y="7"/>
                    <a:pt x="2166" y="0"/>
                    <a:pt x="2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89;p40"/>
            <p:cNvSpPr/>
            <p:nvPr/>
          </p:nvSpPr>
          <p:spPr>
            <a:xfrm>
              <a:off x="4672800" y="2282225"/>
              <a:ext cx="20050" cy="18975"/>
            </a:xfrm>
            <a:custGeom>
              <a:avLst/>
              <a:gdLst/>
              <a:ahLst/>
              <a:cxnLst/>
              <a:rect l="l" t="t" r="r" b="b"/>
              <a:pathLst>
                <a:path w="802" h="759" extrusionOk="0">
                  <a:moveTo>
                    <a:pt x="801" y="0"/>
                  </a:moveTo>
                  <a:lnTo>
                    <a:pt x="801" y="0"/>
                  </a:lnTo>
                  <a:cubicBezTo>
                    <a:pt x="535" y="2"/>
                    <a:pt x="266" y="2"/>
                    <a:pt x="1" y="2"/>
                  </a:cubicBezTo>
                  <a:cubicBezTo>
                    <a:pt x="8" y="90"/>
                    <a:pt x="13" y="180"/>
                    <a:pt x="21" y="269"/>
                  </a:cubicBezTo>
                  <a:cubicBezTo>
                    <a:pt x="31" y="392"/>
                    <a:pt x="49" y="474"/>
                    <a:pt x="115" y="579"/>
                  </a:cubicBezTo>
                  <a:cubicBezTo>
                    <a:pt x="178" y="680"/>
                    <a:pt x="285" y="759"/>
                    <a:pt x="403" y="759"/>
                  </a:cubicBezTo>
                  <a:cubicBezTo>
                    <a:pt x="409" y="759"/>
                    <a:pt x="415" y="758"/>
                    <a:pt x="421" y="758"/>
                  </a:cubicBezTo>
                  <a:cubicBezTo>
                    <a:pt x="537" y="749"/>
                    <a:pt x="637" y="662"/>
                    <a:pt x="688" y="556"/>
                  </a:cubicBezTo>
                  <a:cubicBezTo>
                    <a:pt x="741" y="452"/>
                    <a:pt x="758" y="335"/>
                    <a:pt x="773" y="219"/>
                  </a:cubicBezTo>
                  <a:cubicBezTo>
                    <a:pt x="781" y="145"/>
                    <a:pt x="794" y="73"/>
                    <a:pt x="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90;p40"/>
            <p:cNvSpPr/>
            <p:nvPr/>
          </p:nvSpPr>
          <p:spPr>
            <a:xfrm>
              <a:off x="4729275" y="2288800"/>
              <a:ext cx="20425" cy="18175"/>
            </a:xfrm>
            <a:custGeom>
              <a:avLst/>
              <a:gdLst/>
              <a:ahLst/>
              <a:cxnLst/>
              <a:rect l="l" t="t" r="r" b="b"/>
              <a:pathLst>
                <a:path w="817" h="727" extrusionOk="0">
                  <a:moveTo>
                    <a:pt x="0" y="0"/>
                  </a:moveTo>
                  <a:cubicBezTo>
                    <a:pt x="7" y="50"/>
                    <a:pt x="16" y="102"/>
                    <a:pt x="23" y="152"/>
                  </a:cubicBezTo>
                  <a:cubicBezTo>
                    <a:pt x="46" y="285"/>
                    <a:pt x="69" y="422"/>
                    <a:pt x="137" y="536"/>
                  </a:cubicBezTo>
                  <a:cubicBezTo>
                    <a:pt x="202" y="641"/>
                    <a:pt x="314" y="726"/>
                    <a:pt x="436" y="726"/>
                  </a:cubicBezTo>
                  <a:cubicBezTo>
                    <a:pt x="448" y="726"/>
                    <a:pt x="461" y="726"/>
                    <a:pt x="473" y="724"/>
                  </a:cubicBezTo>
                  <a:cubicBezTo>
                    <a:pt x="704" y="694"/>
                    <a:pt x="782" y="403"/>
                    <a:pt x="804" y="172"/>
                  </a:cubicBezTo>
                  <a:cubicBezTo>
                    <a:pt x="809" y="118"/>
                    <a:pt x="814" y="65"/>
                    <a:pt x="816" y="10"/>
                  </a:cubicBezTo>
                  <a:cubicBezTo>
                    <a:pt x="545" y="3"/>
                    <a:pt x="272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91;p40"/>
            <p:cNvSpPr/>
            <p:nvPr/>
          </p:nvSpPr>
          <p:spPr>
            <a:xfrm>
              <a:off x="4722275" y="2249925"/>
              <a:ext cx="6975" cy="11625"/>
            </a:xfrm>
            <a:custGeom>
              <a:avLst/>
              <a:gdLst/>
              <a:ahLst/>
              <a:cxnLst/>
              <a:rect l="l" t="t" r="r" b="b"/>
              <a:pathLst>
                <a:path w="279" h="465" extrusionOk="0">
                  <a:moveTo>
                    <a:pt x="205" y="1"/>
                  </a:moveTo>
                  <a:cubicBezTo>
                    <a:pt x="178" y="1"/>
                    <a:pt x="153" y="18"/>
                    <a:pt x="143" y="43"/>
                  </a:cubicBezTo>
                  <a:lnTo>
                    <a:pt x="13" y="376"/>
                  </a:lnTo>
                  <a:cubicBezTo>
                    <a:pt x="0" y="410"/>
                    <a:pt x="16" y="449"/>
                    <a:pt x="50" y="462"/>
                  </a:cubicBezTo>
                  <a:cubicBezTo>
                    <a:pt x="57" y="463"/>
                    <a:pt x="66" y="465"/>
                    <a:pt x="73" y="465"/>
                  </a:cubicBezTo>
                  <a:cubicBezTo>
                    <a:pt x="99" y="465"/>
                    <a:pt x="123" y="449"/>
                    <a:pt x="136" y="425"/>
                  </a:cubicBezTo>
                  <a:lnTo>
                    <a:pt x="266" y="92"/>
                  </a:lnTo>
                  <a:cubicBezTo>
                    <a:pt x="279" y="57"/>
                    <a:pt x="262" y="19"/>
                    <a:pt x="229" y="6"/>
                  </a:cubicBezTo>
                  <a:cubicBezTo>
                    <a:pt x="221" y="2"/>
                    <a:pt x="213" y="1"/>
                    <a:pt x="20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92;p40"/>
            <p:cNvSpPr/>
            <p:nvPr/>
          </p:nvSpPr>
          <p:spPr>
            <a:xfrm>
              <a:off x="4633625" y="2145400"/>
              <a:ext cx="179075" cy="111225"/>
            </a:xfrm>
            <a:custGeom>
              <a:avLst/>
              <a:gdLst/>
              <a:ahLst/>
              <a:cxnLst/>
              <a:rect l="l" t="t" r="r" b="b"/>
              <a:pathLst>
                <a:path w="7163" h="4449" extrusionOk="0">
                  <a:moveTo>
                    <a:pt x="4885" y="0"/>
                  </a:moveTo>
                  <a:cubicBezTo>
                    <a:pt x="3922" y="0"/>
                    <a:pt x="2922" y="332"/>
                    <a:pt x="2248" y="829"/>
                  </a:cubicBezTo>
                  <a:cubicBezTo>
                    <a:pt x="1576" y="1005"/>
                    <a:pt x="1154" y="1101"/>
                    <a:pt x="676" y="1605"/>
                  </a:cubicBezTo>
                  <a:cubicBezTo>
                    <a:pt x="488" y="1804"/>
                    <a:pt x="102" y="2233"/>
                    <a:pt x="1" y="2486"/>
                  </a:cubicBezTo>
                  <a:cubicBezTo>
                    <a:pt x="40" y="2555"/>
                    <a:pt x="118" y="2616"/>
                    <a:pt x="199" y="2616"/>
                  </a:cubicBezTo>
                  <a:cubicBezTo>
                    <a:pt x="201" y="2616"/>
                    <a:pt x="204" y="2616"/>
                    <a:pt x="207" y="2616"/>
                  </a:cubicBezTo>
                  <a:cubicBezTo>
                    <a:pt x="288" y="2613"/>
                    <a:pt x="365" y="2579"/>
                    <a:pt x="440" y="2544"/>
                  </a:cubicBezTo>
                  <a:cubicBezTo>
                    <a:pt x="567" y="2490"/>
                    <a:pt x="693" y="2433"/>
                    <a:pt x="819" y="2377"/>
                  </a:cubicBezTo>
                  <a:lnTo>
                    <a:pt x="819" y="2377"/>
                  </a:lnTo>
                  <a:cubicBezTo>
                    <a:pt x="590" y="2706"/>
                    <a:pt x="444" y="3113"/>
                    <a:pt x="435" y="3514"/>
                  </a:cubicBezTo>
                  <a:cubicBezTo>
                    <a:pt x="431" y="3641"/>
                    <a:pt x="460" y="3788"/>
                    <a:pt x="557" y="3871"/>
                  </a:cubicBezTo>
                  <a:cubicBezTo>
                    <a:pt x="610" y="3916"/>
                    <a:pt x="680" y="3939"/>
                    <a:pt x="749" y="3939"/>
                  </a:cubicBezTo>
                  <a:cubicBezTo>
                    <a:pt x="806" y="3939"/>
                    <a:pt x="863" y="3924"/>
                    <a:pt x="910" y="3892"/>
                  </a:cubicBezTo>
                  <a:lnTo>
                    <a:pt x="910" y="3892"/>
                  </a:lnTo>
                  <a:cubicBezTo>
                    <a:pt x="909" y="4002"/>
                    <a:pt x="959" y="4095"/>
                    <a:pt x="1053" y="4151"/>
                  </a:cubicBezTo>
                  <a:cubicBezTo>
                    <a:pt x="1099" y="4178"/>
                    <a:pt x="1152" y="4192"/>
                    <a:pt x="1206" y="4192"/>
                  </a:cubicBezTo>
                  <a:cubicBezTo>
                    <a:pt x="1263" y="4192"/>
                    <a:pt x="1320" y="4176"/>
                    <a:pt x="1367" y="4145"/>
                  </a:cubicBezTo>
                  <a:lnTo>
                    <a:pt x="1367" y="4145"/>
                  </a:lnTo>
                  <a:cubicBezTo>
                    <a:pt x="1362" y="4280"/>
                    <a:pt x="1466" y="4388"/>
                    <a:pt x="1590" y="4431"/>
                  </a:cubicBezTo>
                  <a:cubicBezTo>
                    <a:pt x="1623" y="4443"/>
                    <a:pt x="1657" y="4449"/>
                    <a:pt x="1691" y="4449"/>
                  </a:cubicBezTo>
                  <a:cubicBezTo>
                    <a:pt x="1790" y="4449"/>
                    <a:pt x="1890" y="4402"/>
                    <a:pt x="1948" y="4323"/>
                  </a:cubicBezTo>
                  <a:cubicBezTo>
                    <a:pt x="2021" y="4382"/>
                    <a:pt x="2123" y="4424"/>
                    <a:pt x="2220" y="4424"/>
                  </a:cubicBezTo>
                  <a:cubicBezTo>
                    <a:pt x="2251" y="4424"/>
                    <a:pt x="2282" y="4419"/>
                    <a:pt x="2311" y="4410"/>
                  </a:cubicBezTo>
                  <a:cubicBezTo>
                    <a:pt x="2431" y="4373"/>
                    <a:pt x="2511" y="4300"/>
                    <a:pt x="2590" y="4201"/>
                  </a:cubicBezTo>
                  <a:cubicBezTo>
                    <a:pt x="3037" y="3628"/>
                    <a:pt x="3303" y="3233"/>
                    <a:pt x="3716" y="2594"/>
                  </a:cubicBezTo>
                  <a:cubicBezTo>
                    <a:pt x="4184" y="2711"/>
                    <a:pt x="4694" y="2801"/>
                    <a:pt x="5178" y="2801"/>
                  </a:cubicBezTo>
                  <a:cubicBezTo>
                    <a:pt x="5196" y="2801"/>
                    <a:pt x="5215" y="2800"/>
                    <a:pt x="5233" y="2800"/>
                  </a:cubicBezTo>
                  <a:cubicBezTo>
                    <a:pt x="5733" y="2794"/>
                    <a:pt x="6249" y="2652"/>
                    <a:pt x="6615" y="2311"/>
                  </a:cubicBezTo>
                  <a:cubicBezTo>
                    <a:pt x="6981" y="1970"/>
                    <a:pt x="7163" y="1406"/>
                    <a:pt x="6968" y="946"/>
                  </a:cubicBezTo>
                  <a:cubicBezTo>
                    <a:pt x="6767" y="469"/>
                    <a:pt x="6242" y="213"/>
                    <a:pt x="5739" y="96"/>
                  </a:cubicBezTo>
                  <a:cubicBezTo>
                    <a:pt x="5464" y="31"/>
                    <a:pt x="5176" y="0"/>
                    <a:pt x="4885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93;p40"/>
            <p:cNvSpPr/>
            <p:nvPr/>
          </p:nvSpPr>
          <p:spPr>
            <a:xfrm>
              <a:off x="4652400" y="2232975"/>
              <a:ext cx="5175" cy="12675"/>
            </a:xfrm>
            <a:custGeom>
              <a:avLst/>
              <a:gdLst/>
              <a:ahLst/>
              <a:cxnLst/>
              <a:rect l="l" t="t" r="r" b="b"/>
              <a:pathLst>
                <a:path w="207" h="507" extrusionOk="0">
                  <a:moveTo>
                    <a:pt x="134" y="1"/>
                  </a:moveTo>
                  <a:cubicBezTo>
                    <a:pt x="104" y="1"/>
                    <a:pt x="76" y="23"/>
                    <a:pt x="72" y="55"/>
                  </a:cubicBezTo>
                  <a:lnTo>
                    <a:pt x="8" y="431"/>
                  </a:lnTo>
                  <a:cubicBezTo>
                    <a:pt x="0" y="467"/>
                    <a:pt x="25" y="499"/>
                    <a:pt x="60" y="505"/>
                  </a:cubicBezTo>
                  <a:cubicBezTo>
                    <a:pt x="65" y="507"/>
                    <a:pt x="68" y="507"/>
                    <a:pt x="72" y="507"/>
                  </a:cubicBezTo>
                  <a:cubicBezTo>
                    <a:pt x="103" y="507"/>
                    <a:pt x="130" y="484"/>
                    <a:pt x="136" y="452"/>
                  </a:cubicBezTo>
                  <a:lnTo>
                    <a:pt x="200" y="76"/>
                  </a:lnTo>
                  <a:cubicBezTo>
                    <a:pt x="206" y="41"/>
                    <a:pt x="182" y="6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94;p40"/>
            <p:cNvSpPr/>
            <p:nvPr/>
          </p:nvSpPr>
          <p:spPr>
            <a:xfrm>
              <a:off x="4665700" y="2240050"/>
              <a:ext cx="5225" cy="11650"/>
            </a:xfrm>
            <a:custGeom>
              <a:avLst/>
              <a:gdLst/>
              <a:ahLst/>
              <a:cxnLst/>
              <a:rect l="l" t="t" r="r" b="b"/>
              <a:pathLst>
                <a:path w="209" h="466" extrusionOk="0">
                  <a:moveTo>
                    <a:pt x="138" y="1"/>
                  </a:moveTo>
                  <a:cubicBezTo>
                    <a:pt x="108" y="1"/>
                    <a:pt x="80" y="23"/>
                    <a:pt x="74" y="55"/>
                  </a:cubicBezTo>
                  <a:lnTo>
                    <a:pt x="7" y="386"/>
                  </a:lnTo>
                  <a:cubicBezTo>
                    <a:pt x="0" y="422"/>
                    <a:pt x="23" y="457"/>
                    <a:pt x="59" y="464"/>
                  </a:cubicBezTo>
                  <a:cubicBezTo>
                    <a:pt x="63" y="465"/>
                    <a:pt x="69" y="465"/>
                    <a:pt x="72" y="465"/>
                  </a:cubicBezTo>
                  <a:cubicBezTo>
                    <a:pt x="103" y="465"/>
                    <a:pt x="132" y="444"/>
                    <a:pt x="136" y="412"/>
                  </a:cubicBezTo>
                  <a:lnTo>
                    <a:pt x="202" y="79"/>
                  </a:lnTo>
                  <a:cubicBezTo>
                    <a:pt x="209" y="43"/>
                    <a:pt x="186" y="9"/>
                    <a:pt x="150" y="2"/>
                  </a:cubicBezTo>
                  <a:cubicBezTo>
                    <a:pt x="146" y="1"/>
                    <a:pt x="142" y="1"/>
                    <a:pt x="13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95;p40"/>
            <p:cNvSpPr/>
            <p:nvPr/>
          </p:nvSpPr>
          <p:spPr>
            <a:xfrm>
              <a:off x="4680125" y="2244500"/>
              <a:ext cx="5850" cy="11575"/>
            </a:xfrm>
            <a:custGeom>
              <a:avLst/>
              <a:gdLst/>
              <a:ahLst/>
              <a:cxnLst/>
              <a:rect l="l" t="t" r="r" b="b"/>
              <a:pathLst>
                <a:path w="234" h="463" extrusionOk="0">
                  <a:moveTo>
                    <a:pt x="160" y="0"/>
                  </a:moveTo>
                  <a:cubicBezTo>
                    <a:pt x="131" y="0"/>
                    <a:pt x="105" y="20"/>
                    <a:pt x="98" y="50"/>
                  </a:cubicBezTo>
                  <a:lnTo>
                    <a:pt x="9" y="380"/>
                  </a:lnTo>
                  <a:cubicBezTo>
                    <a:pt x="1" y="416"/>
                    <a:pt x="21" y="452"/>
                    <a:pt x="56" y="460"/>
                  </a:cubicBezTo>
                  <a:cubicBezTo>
                    <a:pt x="62" y="463"/>
                    <a:pt x="66" y="463"/>
                    <a:pt x="72" y="463"/>
                  </a:cubicBezTo>
                  <a:cubicBezTo>
                    <a:pt x="101" y="463"/>
                    <a:pt x="128" y="443"/>
                    <a:pt x="136" y="416"/>
                  </a:cubicBezTo>
                  <a:lnTo>
                    <a:pt x="224" y="84"/>
                  </a:lnTo>
                  <a:cubicBezTo>
                    <a:pt x="234" y="48"/>
                    <a:pt x="214" y="13"/>
                    <a:pt x="178" y="3"/>
                  </a:cubicBezTo>
                  <a:cubicBezTo>
                    <a:pt x="172" y="1"/>
                    <a:pt x="166" y="0"/>
                    <a:pt x="16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96;p40"/>
            <p:cNvSpPr/>
            <p:nvPr/>
          </p:nvSpPr>
          <p:spPr>
            <a:xfrm>
              <a:off x="4648725" y="2195850"/>
              <a:ext cx="11600" cy="13175"/>
            </a:xfrm>
            <a:custGeom>
              <a:avLst/>
              <a:gdLst/>
              <a:ahLst/>
              <a:cxnLst/>
              <a:rect l="l" t="t" r="r" b="b"/>
              <a:pathLst>
                <a:path w="464" h="527" extrusionOk="0">
                  <a:moveTo>
                    <a:pt x="387" y="0"/>
                  </a:moveTo>
                  <a:cubicBezTo>
                    <a:pt x="368" y="0"/>
                    <a:pt x="350" y="8"/>
                    <a:pt x="336" y="25"/>
                  </a:cubicBezTo>
                  <a:lnTo>
                    <a:pt x="24" y="419"/>
                  </a:lnTo>
                  <a:cubicBezTo>
                    <a:pt x="0" y="448"/>
                    <a:pt x="6" y="489"/>
                    <a:pt x="34" y="512"/>
                  </a:cubicBezTo>
                  <a:cubicBezTo>
                    <a:pt x="47" y="522"/>
                    <a:pt x="62" y="526"/>
                    <a:pt x="76" y="526"/>
                  </a:cubicBezTo>
                  <a:cubicBezTo>
                    <a:pt x="96" y="526"/>
                    <a:pt x="114" y="518"/>
                    <a:pt x="127" y="502"/>
                  </a:cubicBezTo>
                  <a:lnTo>
                    <a:pt x="440" y="107"/>
                  </a:lnTo>
                  <a:cubicBezTo>
                    <a:pt x="463" y="79"/>
                    <a:pt x="458" y="37"/>
                    <a:pt x="429" y="15"/>
                  </a:cubicBezTo>
                  <a:cubicBezTo>
                    <a:pt x="417" y="5"/>
                    <a:pt x="402" y="0"/>
                    <a:pt x="38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97;p40"/>
            <p:cNvSpPr/>
            <p:nvPr/>
          </p:nvSpPr>
          <p:spPr>
            <a:xfrm>
              <a:off x="4634675" y="1938150"/>
              <a:ext cx="103375" cy="65775"/>
            </a:xfrm>
            <a:custGeom>
              <a:avLst/>
              <a:gdLst/>
              <a:ahLst/>
              <a:cxnLst/>
              <a:rect l="l" t="t" r="r" b="b"/>
              <a:pathLst>
                <a:path w="4135" h="2631" extrusionOk="0">
                  <a:moveTo>
                    <a:pt x="1910" y="0"/>
                  </a:moveTo>
                  <a:cubicBezTo>
                    <a:pt x="1861" y="0"/>
                    <a:pt x="1811" y="6"/>
                    <a:pt x="1763" y="17"/>
                  </a:cubicBezTo>
                  <a:cubicBezTo>
                    <a:pt x="1458" y="89"/>
                    <a:pt x="1245" y="382"/>
                    <a:pt x="1247" y="696"/>
                  </a:cubicBezTo>
                  <a:cubicBezTo>
                    <a:pt x="1138" y="619"/>
                    <a:pt x="1005" y="582"/>
                    <a:pt x="872" y="582"/>
                  </a:cubicBezTo>
                  <a:cubicBezTo>
                    <a:pt x="687" y="582"/>
                    <a:pt x="501" y="654"/>
                    <a:pt x="376" y="791"/>
                  </a:cubicBezTo>
                  <a:cubicBezTo>
                    <a:pt x="162" y="1027"/>
                    <a:pt x="175" y="1418"/>
                    <a:pt x="382" y="1660"/>
                  </a:cubicBezTo>
                  <a:cubicBezTo>
                    <a:pt x="153" y="1733"/>
                    <a:pt x="0" y="1991"/>
                    <a:pt x="46" y="2227"/>
                  </a:cubicBezTo>
                  <a:cubicBezTo>
                    <a:pt x="88" y="2452"/>
                    <a:pt x="309" y="2630"/>
                    <a:pt x="536" y="2630"/>
                  </a:cubicBezTo>
                  <a:cubicBezTo>
                    <a:pt x="547" y="2630"/>
                    <a:pt x="558" y="2630"/>
                    <a:pt x="569" y="2629"/>
                  </a:cubicBezTo>
                  <a:lnTo>
                    <a:pt x="3428" y="2503"/>
                  </a:lnTo>
                  <a:cubicBezTo>
                    <a:pt x="3636" y="2449"/>
                    <a:pt x="3831" y="2336"/>
                    <a:pt x="3957" y="2166"/>
                  </a:cubicBezTo>
                  <a:cubicBezTo>
                    <a:pt x="4084" y="1993"/>
                    <a:pt x="4134" y="1761"/>
                    <a:pt x="4063" y="1561"/>
                  </a:cubicBezTo>
                  <a:cubicBezTo>
                    <a:pt x="3994" y="1369"/>
                    <a:pt x="3828" y="1217"/>
                    <a:pt x="3627" y="1217"/>
                  </a:cubicBezTo>
                  <a:cubicBezTo>
                    <a:pt x="3619" y="1217"/>
                    <a:pt x="3611" y="1218"/>
                    <a:pt x="3603" y="1218"/>
                  </a:cubicBezTo>
                  <a:cubicBezTo>
                    <a:pt x="3774" y="946"/>
                    <a:pt x="3707" y="549"/>
                    <a:pt x="3457" y="346"/>
                  </a:cubicBezTo>
                  <a:cubicBezTo>
                    <a:pt x="3341" y="253"/>
                    <a:pt x="3189" y="208"/>
                    <a:pt x="3035" y="208"/>
                  </a:cubicBezTo>
                  <a:cubicBezTo>
                    <a:pt x="2855" y="208"/>
                    <a:pt x="2674" y="270"/>
                    <a:pt x="2549" y="390"/>
                  </a:cubicBezTo>
                  <a:cubicBezTo>
                    <a:pt x="2434" y="153"/>
                    <a:pt x="2173" y="0"/>
                    <a:pt x="191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98;p40"/>
            <p:cNvSpPr/>
            <p:nvPr/>
          </p:nvSpPr>
          <p:spPr>
            <a:xfrm>
              <a:off x="4648650" y="1940325"/>
              <a:ext cx="19275" cy="18500"/>
            </a:xfrm>
            <a:custGeom>
              <a:avLst/>
              <a:gdLst/>
              <a:ahLst/>
              <a:cxnLst/>
              <a:rect l="l" t="t" r="r" b="b"/>
              <a:pathLst>
                <a:path w="771" h="740" extrusionOk="0">
                  <a:moveTo>
                    <a:pt x="631" y="1"/>
                  </a:moveTo>
                  <a:cubicBezTo>
                    <a:pt x="604" y="1"/>
                    <a:pt x="579" y="19"/>
                    <a:pt x="571" y="46"/>
                  </a:cubicBezTo>
                  <a:cubicBezTo>
                    <a:pt x="531" y="169"/>
                    <a:pt x="522" y="302"/>
                    <a:pt x="542" y="429"/>
                  </a:cubicBezTo>
                  <a:cubicBezTo>
                    <a:pt x="406" y="331"/>
                    <a:pt x="243" y="268"/>
                    <a:pt x="75" y="253"/>
                  </a:cubicBezTo>
                  <a:cubicBezTo>
                    <a:pt x="73" y="253"/>
                    <a:pt x="71" y="253"/>
                    <a:pt x="69" y="253"/>
                  </a:cubicBezTo>
                  <a:cubicBezTo>
                    <a:pt x="36" y="253"/>
                    <a:pt x="7" y="278"/>
                    <a:pt x="3" y="312"/>
                  </a:cubicBezTo>
                  <a:cubicBezTo>
                    <a:pt x="0" y="348"/>
                    <a:pt x="27" y="381"/>
                    <a:pt x="63" y="383"/>
                  </a:cubicBezTo>
                  <a:cubicBezTo>
                    <a:pt x="292" y="403"/>
                    <a:pt x="509" y="526"/>
                    <a:pt x="644" y="712"/>
                  </a:cubicBezTo>
                  <a:cubicBezTo>
                    <a:pt x="656" y="731"/>
                    <a:pt x="678" y="739"/>
                    <a:pt x="696" y="739"/>
                  </a:cubicBezTo>
                  <a:cubicBezTo>
                    <a:pt x="709" y="739"/>
                    <a:pt x="722" y="737"/>
                    <a:pt x="731" y="728"/>
                  </a:cubicBezTo>
                  <a:cubicBezTo>
                    <a:pt x="761" y="711"/>
                    <a:pt x="771" y="671"/>
                    <a:pt x="752" y="641"/>
                  </a:cubicBezTo>
                  <a:cubicBezTo>
                    <a:pt x="656" y="476"/>
                    <a:pt x="635" y="269"/>
                    <a:pt x="694" y="88"/>
                  </a:cubicBezTo>
                  <a:cubicBezTo>
                    <a:pt x="706" y="53"/>
                    <a:pt x="686" y="16"/>
                    <a:pt x="652" y="5"/>
                  </a:cubicBezTo>
                  <a:cubicBezTo>
                    <a:pt x="645" y="2"/>
                    <a:pt x="638" y="1"/>
                    <a:pt x="63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99;p40"/>
            <p:cNvSpPr/>
            <p:nvPr/>
          </p:nvSpPr>
          <p:spPr>
            <a:xfrm>
              <a:off x="4639425" y="1975350"/>
              <a:ext cx="93200" cy="92850"/>
            </a:xfrm>
            <a:custGeom>
              <a:avLst/>
              <a:gdLst/>
              <a:ahLst/>
              <a:cxnLst/>
              <a:rect l="l" t="t" r="r" b="b"/>
              <a:pathLst>
                <a:path w="3728" h="3714" extrusionOk="0">
                  <a:moveTo>
                    <a:pt x="2488" y="0"/>
                  </a:moveTo>
                  <a:cubicBezTo>
                    <a:pt x="2452" y="162"/>
                    <a:pt x="2328" y="303"/>
                    <a:pt x="2170" y="358"/>
                  </a:cubicBezTo>
                  <a:cubicBezTo>
                    <a:pt x="2116" y="376"/>
                    <a:pt x="2060" y="386"/>
                    <a:pt x="2005" y="386"/>
                  </a:cubicBezTo>
                  <a:cubicBezTo>
                    <a:pt x="1901" y="386"/>
                    <a:pt x="1800" y="352"/>
                    <a:pt x="1716" y="283"/>
                  </a:cubicBezTo>
                  <a:cubicBezTo>
                    <a:pt x="1676" y="638"/>
                    <a:pt x="1356" y="958"/>
                    <a:pt x="1007" y="1031"/>
                  </a:cubicBezTo>
                  <a:cubicBezTo>
                    <a:pt x="978" y="954"/>
                    <a:pt x="965" y="867"/>
                    <a:pt x="940" y="789"/>
                  </a:cubicBezTo>
                  <a:cubicBezTo>
                    <a:pt x="886" y="776"/>
                    <a:pt x="830" y="770"/>
                    <a:pt x="775" y="770"/>
                  </a:cubicBezTo>
                  <a:cubicBezTo>
                    <a:pt x="551" y="770"/>
                    <a:pt x="328" y="875"/>
                    <a:pt x="192" y="1052"/>
                  </a:cubicBezTo>
                  <a:cubicBezTo>
                    <a:pt x="22" y="1274"/>
                    <a:pt x="0" y="1598"/>
                    <a:pt x="139" y="1841"/>
                  </a:cubicBezTo>
                  <a:cubicBezTo>
                    <a:pt x="265" y="2064"/>
                    <a:pt x="517" y="2207"/>
                    <a:pt x="771" y="2207"/>
                  </a:cubicBezTo>
                  <a:cubicBezTo>
                    <a:pt x="795" y="2207"/>
                    <a:pt x="819" y="2206"/>
                    <a:pt x="842" y="2203"/>
                  </a:cubicBezTo>
                  <a:lnTo>
                    <a:pt x="842" y="2203"/>
                  </a:lnTo>
                  <a:cubicBezTo>
                    <a:pt x="825" y="2400"/>
                    <a:pt x="747" y="2605"/>
                    <a:pt x="727" y="2803"/>
                  </a:cubicBezTo>
                  <a:cubicBezTo>
                    <a:pt x="797" y="3363"/>
                    <a:pt x="1252" y="3713"/>
                    <a:pt x="1711" y="3713"/>
                  </a:cubicBezTo>
                  <a:cubicBezTo>
                    <a:pt x="2027" y="3713"/>
                    <a:pt x="2345" y="3547"/>
                    <a:pt x="2538" y="3168"/>
                  </a:cubicBezTo>
                  <a:lnTo>
                    <a:pt x="2538" y="2889"/>
                  </a:lnTo>
                  <a:cubicBezTo>
                    <a:pt x="2984" y="2818"/>
                    <a:pt x="3295" y="2573"/>
                    <a:pt x="3477" y="2252"/>
                  </a:cubicBezTo>
                  <a:cubicBezTo>
                    <a:pt x="3727" y="1801"/>
                    <a:pt x="3646" y="1308"/>
                    <a:pt x="3526" y="815"/>
                  </a:cubicBezTo>
                  <a:cubicBezTo>
                    <a:pt x="3416" y="355"/>
                    <a:pt x="2960" y="32"/>
                    <a:pt x="248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00;p40"/>
            <p:cNvSpPr/>
            <p:nvPr/>
          </p:nvSpPr>
          <p:spPr>
            <a:xfrm>
              <a:off x="4713725" y="2008300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59" y="0"/>
                    <a:pt x="0" y="59"/>
                    <a:pt x="0" y="133"/>
                  </a:cubicBezTo>
                  <a:cubicBezTo>
                    <a:pt x="0" y="206"/>
                    <a:pt x="59" y="265"/>
                    <a:pt x="133" y="265"/>
                  </a:cubicBezTo>
                  <a:cubicBezTo>
                    <a:pt x="206" y="265"/>
                    <a:pt x="265" y="206"/>
                    <a:pt x="265" y="133"/>
                  </a:cubicBezTo>
                  <a:cubicBezTo>
                    <a:pt x="265" y="59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01;p40"/>
            <p:cNvSpPr/>
            <p:nvPr/>
          </p:nvSpPr>
          <p:spPr>
            <a:xfrm>
              <a:off x="4678600" y="2008250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3" y="1"/>
                  </a:moveTo>
                  <a:cubicBezTo>
                    <a:pt x="60" y="1"/>
                    <a:pt x="0" y="59"/>
                    <a:pt x="0" y="132"/>
                  </a:cubicBezTo>
                  <a:cubicBezTo>
                    <a:pt x="0" y="205"/>
                    <a:pt x="60" y="265"/>
                    <a:pt x="133" y="265"/>
                  </a:cubicBezTo>
                  <a:cubicBezTo>
                    <a:pt x="206" y="265"/>
                    <a:pt x="265" y="205"/>
                    <a:pt x="265" y="132"/>
                  </a:cubicBezTo>
                  <a:cubicBezTo>
                    <a:pt x="265" y="59"/>
                    <a:pt x="206" y="1"/>
                    <a:pt x="13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02;p40"/>
            <p:cNvSpPr/>
            <p:nvPr/>
          </p:nvSpPr>
          <p:spPr>
            <a:xfrm>
              <a:off x="4673350" y="1995600"/>
              <a:ext cx="15600" cy="7275"/>
            </a:xfrm>
            <a:custGeom>
              <a:avLst/>
              <a:gdLst/>
              <a:ahLst/>
              <a:cxnLst/>
              <a:rect l="l" t="t" r="r" b="b"/>
              <a:pathLst>
                <a:path w="624" h="291" extrusionOk="0">
                  <a:moveTo>
                    <a:pt x="350" y="1"/>
                  </a:moveTo>
                  <a:cubicBezTo>
                    <a:pt x="326" y="1"/>
                    <a:pt x="302" y="3"/>
                    <a:pt x="279" y="8"/>
                  </a:cubicBezTo>
                  <a:cubicBezTo>
                    <a:pt x="172" y="28"/>
                    <a:pt x="73" y="98"/>
                    <a:pt x="19" y="192"/>
                  </a:cubicBezTo>
                  <a:cubicBezTo>
                    <a:pt x="0" y="222"/>
                    <a:pt x="9" y="264"/>
                    <a:pt x="42" y="281"/>
                  </a:cubicBezTo>
                  <a:cubicBezTo>
                    <a:pt x="50" y="287"/>
                    <a:pt x="63" y="291"/>
                    <a:pt x="73" y="291"/>
                  </a:cubicBezTo>
                  <a:cubicBezTo>
                    <a:pt x="96" y="291"/>
                    <a:pt x="119" y="278"/>
                    <a:pt x="130" y="258"/>
                  </a:cubicBezTo>
                  <a:cubicBezTo>
                    <a:pt x="166" y="195"/>
                    <a:pt x="230" y="151"/>
                    <a:pt x="302" y="137"/>
                  </a:cubicBezTo>
                  <a:cubicBezTo>
                    <a:pt x="317" y="134"/>
                    <a:pt x="332" y="133"/>
                    <a:pt x="347" y="133"/>
                  </a:cubicBezTo>
                  <a:cubicBezTo>
                    <a:pt x="404" y="133"/>
                    <a:pt x="462" y="152"/>
                    <a:pt x="508" y="187"/>
                  </a:cubicBezTo>
                  <a:cubicBezTo>
                    <a:pt x="519" y="196"/>
                    <a:pt x="534" y="201"/>
                    <a:pt x="548" y="201"/>
                  </a:cubicBezTo>
                  <a:cubicBezTo>
                    <a:pt x="568" y="201"/>
                    <a:pt x="588" y="192"/>
                    <a:pt x="600" y="175"/>
                  </a:cubicBezTo>
                  <a:cubicBezTo>
                    <a:pt x="623" y="147"/>
                    <a:pt x="619" y="107"/>
                    <a:pt x="590" y="82"/>
                  </a:cubicBezTo>
                  <a:cubicBezTo>
                    <a:pt x="521" y="30"/>
                    <a:pt x="436" y="1"/>
                    <a:pt x="3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03;p40"/>
            <p:cNvSpPr/>
            <p:nvPr/>
          </p:nvSpPr>
          <p:spPr>
            <a:xfrm>
              <a:off x="4709650" y="1994350"/>
              <a:ext cx="12425" cy="3425"/>
            </a:xfrm>
            <a:custGeom>
              <a:avLst/>
              <a:gdLst/>
              <a:ahLst/>
              <a:cxnLst/>
              <a:rect l="l" t="t" r="r" b="b"/>
              <a:pathLst>
                <a:path w="497" h="137" extrusionOk="0">
                  <a:moveTo>
                    <a:pt x="429" y="1"/>
                  </a:moveTo>
                  <a:lnTo>
                    <a:pt x="65" y="6"/>
                  </a:lnTo>
                  <a:cubicBezTo>
                    <a:pt x="29" y="6"/>
                    <a:pt x="0" y="36"/>
                    <a:pt x="0" y="72"/>
                  </a:cubicBezTo>
                  <a:cubicBezTo>
                    <a:pt x="0" y="108"/>
                    <a:pt x="32" y="137"/>
                    <a:pt x="68" y="137"/>
                  </a:cubicBezTo>
                  <a:lnTo>
                    <a:pt x="431" y="131"/>
                  </a:lnTo>
                  <a:cubicBezTo>
                    <a:pt x="466" y="131"/>
                    <a:pt x="496" y="101"/>
                    <a:pt x="496" y="65"/>
                  </a:cubicBezTo>
                  <a:cubicBezTo>
                    <a:pt x="496" y="29"/>
                    <a:pt x="465" y="1"/>
                    <a:pt x="42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04;p40"/>
            <p:cNvSpPr/>
            <p:nvPr/>
          </p:nvSpPr>
          <p:spPr>
            <a:xfrm>
              <a:off x="4696850" y="2007425"/>
              <a:ext cx="7975" cy="15500"/>
            </a:xfrm>
            <a:custGeom>
              <a:avLst/>
              <a:gdLst/>
              <a:ahLst/>
              <a:cxnLst/>
              <a:rect l="l" t="t" r="r" b="b"/>
              <a:pathLst>
                <a:path w="319" h="620" extrusionOk="0">
                  <a:moveTo>
                    <a:pt x="222" y="1"/>
                  </a:moveTo>
                  <a:cubicBezTo>
                    <a:pt x="187" y="4"/>
                    <a:pt x="156" y="35"/>
                    <a:pt x="159" y="71"/>
                  </a:cubicBezTo>
                  <a:lnTo>
                    <a:pt x="179" y="468"/>
                  </a:lnTo>
                  <a:lnTo>
                    <a:pt x="89" y="447"/>
                  </a:lnTo>
                  <a:cubicBezTo>
                    <a:pt x="83" y="445"/>
                    <a:pt x="77" y="444"/>
                    <a:pt x="72" y="444"/>
                  </a:cubicBezTo>
                  <a:cubicBezTo>
                    <a:pt x="42" y="444"/>
                    <a:pt x="16" y="464"/>
                    <a:pt x="9" y="494"/>
                  </a:cubicBezTo>
                  <a:cubicBezTo>
                    <a:pt x="1" y="530"/>
                    <a:pt x="22" y="566"/>
                    <a:pt x="58" y="576"/>
                  </a:cubicBezTo>
                  <a:lnTo>
                    <a:pt x="232" y="618"/>
                  </a:lnTo>
                  <a:cubicBezTo>
                    <a:pt x="238" y="620"/>
                    <a:pt x="244" y="620"/>
                    <a:pt x="248" y="620"/>
                  </a:cubicBezTo>
                  <a:cubicBezTo>
                    <a:pt x="262" y="620"/>
                    <a:pt x="279" y="614"/>
                    <a:pt x="294" y="601"/>
                  </a:cubicBezTo>
                  <a:cubicBezTo>
                    <a:pt x="309" y="590"/>
                    <a:pt x="318" y="570"/>
                    <a:pt x="317" y="548"/>
                  </a:cubicBezTo>
                  <a:lnTo>
                    <a:pt x="291" y="64"/>
                  </a:lnTo>
                  <a:cubicBezTo>
                    <a:pt x="289" y="28"/>
                    <a:pt x="255" y="1"/>
                    <a:pt x="22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05;p40"/>
            <p:cNvSpPr/>
            <p:nvPr/>
          </p:nvSpPr>
          <p:spPr>
            <a:xfrm>
              <a:off x="4683025" y="2020225"/>
              <a:ext cx="11200" cy="8825"/>
            </a:xfrm>
            <a:custGeom>
              <a:avLst/>
              <a:gdLst/>
              <a:ahLst/>
              <a:cxnLst/>
              <a:rect l="l" t="t" r="r" b="b"/>
              <a:pathLst>
                <a:path w="448" h="353" extrusionOk="0">
                  <a:moveTo>
                    <a:pt x="69" y="1"/>
                  </a:moveTo>
                  <a:cubicBezTo>
                    <a:pt x="33" y="1"/>
                    <a:pt x="3" y="31"/>
                    <a:pt x="3" y="66"/>
                  </a:cubicBezTo>
                  <a:cubicBezTo>
                    <a:pt x="0" y="161"/>
                    <a:pt x="50" y="254"/>
                    <a:pt x="129" y="307"/>
                  </a:cubicBezTo>
                  <a:cubicBezTo>
                    <a:pt x="178" y="337"/>
                    <a:pt x="233" y="352"/>
                    <a:pt x="289" y="352"/>
                  </a:cubicBezTo>
                  <a:cubicBezTo>
                    <a:pt x="328" y="352"/>
                    <a:pt x="365" y="345"/>
                    <a:pt x="399" y="328"/>
                  </a:cubicBezTo>
                  <a:cubicBezTo>
                    <a:pt x="432" y="312"/>
                    <a:pt x="448" y="275"/>
                    <a:pt x="434" y="241"/>
                  </a:cubicBezTo>
                  <a:cubicBezTo>
                    <a:pt x="423" y="217"/>
                    <a:pt x="399" y="203"/>
                    <a:pt x="374" y="203"/>
                  </a:cubicBezTo>
                  <a:cubicBezTo>
                    <a:pt x="365" y="203"/>
                    <a:pt x="357" y="204"/>
                    <a:pt x="348" y="208"/>
                  </a:cubicBezTo>
                  <a:cubicBezTo>
                    <a:pt x="328" y="216"/>
                    <a:pt x="307" y="220"/>
                    <a:pt x="286" y="220"/>
                  </a:cubicBezTo>
                  <a:cubicBezTo>
                    <a:pt x="256" y="220"/>
                    <a:pt x="227" y="212"/>
                    <a:pt x="203" y="195"/>
                  </a:cubicBezTo>
                  <a:cubicBezTo>
                    <a:pt x="162" y="167"/>
                    <a:pt x="135" y="116"/>
                    <a:pt x="135" y="66"/>
                  </a:cubicBezTo>
                  <a:cubicBezTo>
                    <a:pt x="135" y="31"/>
                    <a:pt x="105" y="1"/>
                    <a:pt x="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06;p40"/>
            <p:cNvSpPr/>
            <p:nvPr/>
          </p:nvSpPr>
          <p:spPr>
            <a:xfrm>
              <a:off x="4697500" y="1971400"/>
              <a:ext cx="7325" cy="18875"/>
            </a:xfrm>
            <a:custGeom>
              <a:avLst/>
              <a:gdLst/>
              <a:ahLst/>
              <a:cxnLst/>
              <a:rect l="l" t="t" r="r" b="b"/>
              <a:pathLst>
                <a:path w="293" h="755" extrusionOk="0">
                  <a:moveTo>
                    <a:pt x="127" y="1"/>
                  </a:moveTo>
                  <a:cubicBezTo>
                    <a:pt x="117" y="1"/>
                    <a:pt x="107" y="3"/>
                    <a:pt x="98" y="8"/>
                  </a:cubicBezTo>
                  <a:cubicBezTo>
                    <a:pt x="63" y="24"/>
                    <a:pt x="50" y="62"/>
                    <a:pt x="68" y="95"/>
                  </a:cubicBezTo>
                  <a:cubicBezTo>
                    <a:pt x="155" y="268"/>
                    <a:pt x="136" y="491"/>
                    <a:pt x="22" y="651"/>
                  </a:cubicBezTo>
                  <a:cubicBezTo>
                    <a:pt x="0" y="680"/>
                    <a:pt x="8" y="720"/>
                    <a:pt x="36" y="741"/>
                  </a:cubicBezTo>
                  <a:cubicBezTo>
                    <a:pt x="48" y="751"/>
                    <a:pt x="62" y="754"/>
                    <a:pt x="75" y="754"/>
                  </a:cubicBezTo>
                  <a:cubicBezTo>
                    <a:pt x="95" y="754"/>
                    <a:pt x="115" y="746"/>
                    <a:pt x="129" y="730"/>
                  </a:cubicBezTo>
                  <a:cubicBezTo>
                    <a:pt x="271" y="533"/>
                    <a:pt x="292" y="254"/>
                    <a:pt x="185" y="38"/>
                  </a:cubicBezTo>
                  <a:cubicBezTo>
                    <a:pt x="174" y="14"/>
                    <a:pt x="151" y="1"/>
                    <a:pt x="12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07;p40"/>
            <p:cNvSpPr/>
            <p:nvPr/>
          </p:nvSpPr>
          <p:spPr>
            <a:xfrm>
              <a:off x="4648250" y="2003500"/>
              <a:ext cx="12350" cy="6950"/>
            </a:xfrm>
            <a:custGeom>
              <a:avLst/>
              <a:gdLst/>
              <a:ahLst/>
              <a:cxnLst/>
              <a:rect l="l" t="t" r="r" b="b"/>
              <a:pathLst>
                <a:path w="494" h="278" extrusionOk="0">
                  <a:moveTo>
                    <a:pt x="74" y="1"/>
                  </a:moveTo>
                  <a:cubicBezTo>
                    <a:pt x="49" y="1"/>
                    <a:pt x="25" y="15"/>
                    <a:pt x="15" y="41"/>
                  </a:cubicBezTo>
                  <a:cubicBezTo>
                    <a:pt x="1" y="72"/>
                    <a:pt x="15" y="112"/>
                    <a:pt x="48" y="126"/>
                  </a:cubicBezTo>
                  <a:lnTo>
                    <a:pt x="394" y="272"/>
                  </a:lnTo>
                  <a:cubicBezTo>
                    <a:pt x="401" y="277"/>
                    <a:pt x="409" y="278"/>
                    <a:pt x="418" y="278"/>
                  </a:cubicBezTo>
                  <a:cubicBezTo>
                    <a:pt x="444" y="278"/>
                    <a:pt x="468" y="262"/>
                    <a:pt x="479" y="238"/>
                  </a:cubicBezTo>
                  <a:cubicBezTo>
                    <a:pt x="494" y="207"/>
                    <a:pt x="479" y="166"/>
                    <a:pt x="445" y="152"/>
                  </a:cubicBezTo>
                  <a:lnTo>
                    <a:pt x="101" y="6"/>
                  </a:lnTo>
                  <a:cubicBezTo>
                    <a:pt x="92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08;p40"/>
            <p:cNvSpPr/>
            <p:nvPr/>
          </p:nvSpPr>
          <p:spPr>
            <a:xfrm>
              <a:off x="4674900" y="2042425"/>
              <a:ext cx="29775" cy="8875"/>
            </a:xfrm>
            <a:custGeom>
              <a:avLst/>
              <a:gdLst/>
              <a:ahLst/>
              <a:cxnLst/>
              <a:rect l="l" t="t" r="r" b="b"/>
              <a:pathLst>
                <a:path w="1191" h="355" extrusionOk="0">
                  <a:moveTo>
                    <a:pt x="75" y="0"/>
                  </a:moveTo>
                  <a:cubicBezTo>
                    <a:pt x="55" y="0"/>
                    <a:pt x="35" y="10"/>
                    <a:pt x="22" y="28"/>
                  </a:cubicBezTo>
                  <a:cubicBezTo>
                    <a:pt x="1" y="56"/>
                    <a:pt x="8" y="98"/>
                    <a:pt x="37" y="119"/>
                  </a:cubicBezTo>
                  <a:cubicBezTo>
                    <a:pt x="298" y="309"/>
                    <a:pt x="587" y="355"/>
                    <a:pt x="803" y="355"/>
                  </a:cubicBezTo>
                  <a:cubicBezTo>
                    <a:pt x="993" y="355"/>
                    <a:pt x="1125" y="319"/>
                    <a:pt x="1136" y="316"/>
                  </a:cubicBezTo>
                  <a:cubicBezTo>
                    <a:pt x="1172" y="308"/>
                    <a:pt x="1190" y="272"/>
                    <a:pt x="1182" y="236"/>
                  </a:cubicBezTo>
                  <a:cubicBezTo>
                    <a:pt x="1175" y="207"/>
                    <a:pt x="1149" y="188"/>
                    <a:pt x="1120" y="188"/>
                  </a:cubicBezTo>
                  <a:cubicBezTo>
                    <a:pt x="1114" y="188"/>
                    <a:pt x="1108" y="189"/>
                    <a:pt x="1102" y="191"/>
                  </a:cubicBezTo>
                  <a:cubicBezTo>
                    <a:pt x="1099" y="191"/>
                    <a:pt x="978" y="223"/>
                    <a:pt x="804" y="223"/>
                  </a:cubicBezTo>
                  <a:cubicBezTo>
                    <a:pt x="609" y="223"/>
                    <a:pt x="347" y="183"/>
                    <a:pt x="114" y="13"/>
                  </a:cubicBezTo>
                  <a:cubicBezTo>
                    <a:pt x="102" y="5"/>
                    <a:pt x="89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09;p40"/>
            <p:cNvSpPr/>
            <p:nvPr/>
          </p:nvSpPr>
          <p:spPr>
            <a:xfrm>
              <a:off x="4642650" y="2076550"/>
              <a:ext cx="143400" cy="96000"/>
            </a:xfrm>
            <a:custGeom>
              <a:avLst/>
              <a:gdLst/>
              <a:ahLst/>
              <a:cxnLst/>
              <a:rect l="l" t="t" r="r" b="b"/>
              <a:pathLst>
                <a:path w="5736" h="3840" extrusionOk="0">
                  <a:moveTo>
                    <a:pt x="1825" y="0"/>
                  </a:moveTo>
                  <a:cubicBezTo>
                    <a:pt x="1673" y="0"/>
                    <a:pt x="1529" y="121"/>
                    <a:pt x="1527" y="294"/>
                  </a:cubicBezTo>
                  <a:cubicBezTo>
                    <a:pt x="1525" y="467"/>
                    <a:pt x="1523" y="642"/>
                    <a:pt x="1511" y="815"/>
                  </a:cubicBezTo>
                  <a:cubicBezTo>
                    <a:pt x="1201" y="931"/>
                    <a:pt x="1161" y="947"/>
                    <a:pt x="849" y="1066"/>
                  </a:cubicBezTo>
                  <a:cubicBezTo>
                    <a:pt x="691" y="911"/>
                    <a:pt x="513" y="757"/>
                    <a:pt x="342" y="600"/>
                  </a:cubicBezTo>
                  <a:cubicBezTo>
                    <a:pt x="306" y="567"/>
                    <a:pt x="263" y="552"/>
                    <a:pt x="220" y="552"/>
                  </a:cubicBezTo>
                  <a:cubicBezTo>
                    <a:pt x="146" y="552"/>
                    <a:pt x="73" y="599"/>
                    <a:pt x="46" y="680"/>
                  </a:cubicBezTo>
                  <a:cubicBezTo>
                    <a:pt x="12" y="774"/>
                    <a:pt x="0" y="875"/>
                    <a:pt x="22" y="975"/>
                  </a:cubicBezTo>
                  <a:cubicBezTo>
                    <a:pt x="57" y="1167"/>
                    <a:pt x="179" y="1340"/>
                    <a:pt x="349" y="1437"/>
                  </a:cubicBezTo>
                  <a:cubicBezTo>
                    <a:pt x="317" y="1782"/>
                    <a:pt x="270" y="2122"/>
                    <a:pt x="232" y="2462"/>
                  </a:cubicBezTo>
                  <a:cubicBezTo>
                    <a:pt x="212" y="2611"/>
                    <a:pt x="197" y="2758"/>
                    <a:pt x="185" y="2907"/>
                  </a:cubicBezTo>
                  <a:cubicBezTo>
                    <a:pt x="169" y="3088"/>
                    <a:pt x="120" y="3300"/>
                    <a:pt x="197" y="3461"/>
                  </a:cubicBezTo>
                  <a:cubicBezTo>
                    <a:pt x="276" y="3629"/>
                    <a:pt x="425" y="3754"/>
                    <a:pt x="598" y="3809"/>
                  </a:cubicBezTo>
                  <a:cubicBezTo>
                    <a:pt x="664" y="3830"/>
                    <a:pt x="733" y="3839"/>
                    <a:pt x="802" y="3839"/>
                  </a:cubicBezTo>
                  <a:cubicBezTo>
                    <a:pt x="1019" y="3839"/>
                    <a:pt x="1239" y="3743"/>
                    <a:pt x="1411" y="3603"/>
                  </a:cubicBezTo>
                  <a:cubicBezTo>
                    <a:pt x="1575" y="3466"/>
                    <a:pt x="1706" y="3296"/>
                    <a:pt x="1821" y="3114"/>
                  </a:cubicBezTo>
                  <a:cubicBezTo>
                    <a:pt x="1864" y="3050"/>
                    <a:pt x="1906" y="2981"/>
                    <a:pt x="1944" y="2917"/>
                  </a:cubicBezTo>
                  <a:lnTo>
                    <a:pt x="1963" y="2830"/>
                  </a:lnTo>
                  <a:cubicBezTo>
                    <a:pt x="2156" y="2935"/>
                    <a:pt x="2349" y="3040"/>
                    <a:pt x="2536" y="3145"/>
                  </a:cubicBezTo>
                  <a:cubicBezTo>
                    <a:pt x="3005" y="2979"/>
                    <a:pt x="3502" y="2896"/>
                    <a:pt x="3999" y="2896"/>
                  </a:cubicBezTo>
                  <a:cubicBezTo>
                    <a:pt x="4430" y="2896"/>
                    <a:pt x="4862" y="2958"/>
                    <a:pt x="5275" y="3083"/>
                  </a:cubicBezTo>
                  <a:cubicBezTo>
                    <a:pt x="5309" y="3093"/>
                    <a:pt x="5343" y="3098"/>
                    <a:pt x="5377" y="3098"/>
                  </a:cubicBezTo>
                  <a:cubicBezTo>
                    <a:pt x="5540" y="3098"/>
                    <a:pt x="5686" y="2982"/>
                    <a:pt x="5710" y="2811"/>
                  </a:cubicBezTo>
                  <a:cubicBezTo>
                    <a:pt x="5710" y="2810"/>
                    <a:pt x="5710" y="2808"/>
                    <a:pt x="5711" y="2804"/>
                  </a:cubicBezTo>
                  <a:cubicBezTo>
                    <a:pt x="5735" y="2647"/>
                    <a:pt x="5644" y="2495"/>
                    <a:pt x="5494" y="2439"/>
                  </a:cubicBezTo>
                  <a:cubicBezTo>
                    <a:pt x="5099" y="2296"/>
                    <a:pt x="4671" y="2234"/>
                    <a:pt x="4236" y="2234"/>
                  </a:cubicBezTo>
                  <a:cubicBezTo>
                    <a:pt x="3814" y="2234"/>
                    <a:pt x="3386" y="2293"/>
                    <a:pt x="2976" y="2395"/>
                  </a:cubicBezTo>
                  <a:lnTo>
                    <a:pt x="2272" y="1371"/>
                  </a:lnTo>
                  <a:cubicBezTo>
                    <a:pt x="2422" y="1074"/>
                    <a:pt x="2426" y="708"/>
                    <a:pt x="2283" y="408"/>
                  </a:cubicBezTo>
                  <a:cubicBezTo>
                    <a:pt x="2213" y="265"/>
                    <a:pt x="2116" y="151"/>
                    <a:pt x="1999" y="59"/>
                  </a:cubicBezTo>
                  <a:cubicBezTo>
                    <a:pt x="1945" y="19"/>
                    <a:pt x="1884" y="0"/>
                    <a:pt x="1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10;p40"/>
            <p:cNvSpPr/>
            <p:nvPr/>
          </p:nvSpPr>
          <p:spPr>
            <a:xfrm>
              <a:off x="4645650" y="2134650"/>
              <a:ext cx="42550" cy="37975"/>
            </a:xfrm>
            <a:custGeom>
              <a:avLst/>
              <a:gdLst/>
              <a:ahLst/>
              <a:cxnLst/>
              <a:rect l="l" t="t" r="r" b="b"/>
              <a:pathLst>
                <a:path w="1702" h="1519" extrusionOk="0">
                  <a:moveTo>
                    <a:pt x="664" y="1"/>
                  </a:moveTo>
                  <a:cubicBezTo>
                    <a:pt x="472" y="1"/>
                    <a:pt x="280" y="50"/>
                    <a:pt x="112" y="142"/>
                  </a:cubicBezTo>
                  <a:cubicBezTo>
                    <a:pt x="93" y="291"/>
                    <a:pt x="77" y="437"/>
                    <a:pt x="65" y="586"/>
                  </a:cubicBezTo>
                  <a:cubicBezTo>
                    <a:pt x="47" y="769"/>
                    <a:pt x="0" y="979"/>
                    <a:pt x="77" y="1142"/>
                  </a:cubicBezTo>
                  <a:cubicBezTo>
                    <a:pt x="156" y="1306"/>
                    <a:pt x="305" y="1435"/>
                    <a:pt x="478" y="1488"/>
                  </a:cubicBezTo>
                  <a:cubicBezTo>
                    <a:pt x="545" y="1509"/>
                    <a:pt x="614" y="1519"/>
                    <a:pt x="683" y="1519"/>
                  </a:cubicBezTo>
                  <a:cubicBezTo>
                    <a:pt x="901" y="1519"/>
                    <a:pt x="1120" y="1422"/>
                    <a:pt x="1291" y="1283"/>
                  </a:cubicBezTo>
                  <a:cubicBezTo>
                    <a:pt x="1455" y="1147"/>
                    <a:pt x="1586" y="976"/>
                    <a:pt x="1701" y="793"/>
                  </a:cubicBezTo>
                  <a:cubicBezTo>
                    <a:pt x="1613" y="496"/>
                    <a:pt x="1405" y="235"/>
                    <a:pt x="1127" y="104"/>
                  </a:cubicBezTo>
                  <a:cubicBezTo>
                    <a:pt x="982" y="34"/>
                    <a:pt x="823" y="1"/>
                    <a:pt x="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11;p40"/>
            <p:cNvSpPr/>
            <p:nvPr/>
          </p:nvSpPr>
          <p:spPr>
            <a:xfrm>
              <a:off x="4666275" y="2150275"/>
              <a:ext cx="11700" cy="11225"/>
            </a:xfrm>
            <a:custGeom>
              <a:avLst/>
              <a:gdLst/>
              <a:ahLst/>
              <a:cxnLst/>
              <a:rect l="l" t="t" r="r" b="b"/>
              <a:pathLst>
                <a:path w="468" h="449" extrusionOk="0">
                  <a:moveTo>
                    <a:pt x="301" y="1"/>
                  </a:moveTo>
                  <a:cubicBezTo>
                    <a:pt x="225" y="1"/>
                    <a:pt x="148" y="31"/>
                    <a:pt x="96" y="88"/>
                  </a:cubicBezTo>
                  <a:cubicBezTo>
                    <a:pt x="16" y="175"/>
                    <a:pt x="0" y="318"/>
                    <a:pt x="64" y="418"/>
                  </a:cubicBezTo>
                  <a:cubicBezTo>
                    <a:pt x="77" y="438"/>
                    <a:pt x="99" y="448"/>
                    <a:pt x="120" y="448"/>
                  </a:cubicBezTo>
                  <a:cubicBezTo>
                    <a:pt x="133" y="448"/>
                    <a:pt x="146" y="445"/>
                    <a:pt x="156" y="438"/>
                  </a:cubicBezTo>
                  <a:cubicBezTo>
                    <a:pt x="187" y="418"/>
                    <a:pt x="196" y="377"/>
                    <a:pt x="176" y="347"/>
                  </a:cubicBezTo>
                  <a:cubicBezTo>
                    <a:pt x="143" y="295"/>
                    <a:pt x="152" y="219"/>
                    <a:pt x="192" y="175"/>
                  </a:cubicBezTo>
                  <a:cubicBezTo>
                    <a:pt x="218" y="146"/>
                    <a:pt x="259" y="131"/>
                    <a:pt x="299" y="131"/>
                  </a:cubicBezTo>
                  <a:cubicBezTo>
                    <a:pt x="321" y="131"/>
                    <a:pt x="343" y="135"/>
                    <a:pt x="362" y="145"/>
                  </a:cubicBezTo>
                  <a:cubicBezTo>
                    <a:pt x="372" y="150"/>
                    <a:pt x="382" y="152"/>
                    <a:pt x="392" y="152"/>
                  </a:cubicBezTo>
                  <a:cubicBezTo>
                    <a:pt x="416" y="152"/>
                    <a:pt x="439" y="139"/>
                    <a:pt x="450" y="116"/>
                  </a:cubicBezTo>
                  <a:cubicBezTo>
                    <a:pt x="467" y="84"/>
                    <a:pt x="455" y="45"/>
                    <a:pt x="422" y="29"/>
                  </a:cubicBezTo>
                  <a:cubicBezTo>
                    <a:pt x="385" y="10"/>
                    <a:pt x="343" y="1"/>
                    <a:pt x="30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12;p40"/>
            <p:cNvSpPr/>
            <p:nvPr/>
          </p:nvSpPr>
          <p:spPr>
            <a:xfrm>
              <a:off x="4685625" y="2141675"/>
              <a:ext cx="11075" cy="13750"/>
            </a:xfrm>
            <a:custGeom>
              <a:avLst/>
              <a:gdLst/>
              <a:ahLst/>
              <a:cxnLst/>
              <a:rect l="l" t="t" r="r" b="b"/>
              <a:pathLst>
                <a:path w="443" h="550" extrusionOk="0">
                  <a:moveTo>
                    <a:pt x="366" y="1"/>
                  </a:moveTo>
                  <a:cubicBezTo>
                    <a:pt x="345" y="1"/>
                    <a:pt x="325" y="11"/>
                    <a:pt x="314" y="30"/>
                  </a:cubicBezTo>
                  <a:lnTo>
                    <a:pt x="22" y="446"/>
                  </a:lnTo>
                  <a:cubicBezTo>
                    <a:pt x="1" y="475"/>
                    <a:pt x="8" y="516"/>
                    <a:pt x="38" y="538"/>
                  </a:cubicBezTo>
                  <a:cubicBezTo>
                    <a:pt x="49" y="546"/>
                    <a:pt x="64" y="549"/>
                    <a:pt x="75" y="549"/>
                  </a:cubicBezTo>
                  <a:cubicBezTo>
                    <a:pt x="97" y="549"/>
                    <a:pt x="117" y="539"/>
                    <a:pt x="129" y="520"/>
                  </a:cubicBezTo>
                  <a:lnTo>
                    <a:pt x="421" y="104"/>
                  </a:lnTo>
                  <a:cubicBezTo>
                    <a:pt x="443" y="76"/>
                    <a:pt x="435" y="34"/>
                    <a:pt x="404" y="13"/>
                  </a:cubicBezTo>
                  <a:cubicBezTo>
                    <a:pt x="392" y="5"/>
                    <a:pt x="379" y="1"/>
                    <a:pt x="3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13;p40"/>
            <p:cNvSpPr/>
            <p:nvPr/>
          </p:nvSpPr>
          <p:spPr>
            <a:xfrm>
              <a:off x="4687300" y="2085975"/>
              <a:ext cx="5325" cy="15475"/>
            </a:xfrm>
            <a:custGeom>
              <a:avLst/>
              <a:gdLst/>
              <a:ahLst/>
              <a:cxnLst/>
              <a:rect l="l" t="t" r="r" b="b"/>
              <a:pathLst>
                <a:path w="213" h="619" extrusionOk="0">
                  <a:moveTo>
                    <a:pt x="72" y="0"/>
                  </a:moveTo>
                  <a:cubicBezTo>
                    <a:pt x="69" y="0"/>
                    <a:pt x="66" y="0"/>
                    <a:pt x="62" y="1"/>
                  </a:cubicBezTo>
                  <a:cubicBezTo>
                    <a:pt x="27" y="7"/>
                    <a:pt x="1" y="40"/>
                    <a:pt x="7" y="75"/>
                  </a:cubicBezTo>
                  <a:lnTo>
                    <a:pt x="77" y="561"/>
                  </a:lnTo>
                  <a:cubicBezTo>
                    <a:pt x="80" y="596"/>
                    <a:pt x="108" y="619"/>
                    <a:pt x="141" y="619"/>
                  </a:cubicBezTo>
                  <a:cubicBezTo>
                    <a:pt x="143" y="619"/>
                    <a:pt x="145" y="619"/>
                    <a:pt x="151" y="617"/>
                  </a:cubicBezTo>
                  <a:cubicBezTo>
                    <a:pt x="187" y="611"/>
                    <a:pt x="213" y="578"/>
                    <a:pt x="207" y="543"/>
                  </a:cubicBezTo>
                  <a:lnTo>
                    <a:pt x="137" y="57"/>
                  </a:lnTo>
                  <a:cubicBezTo>
                    <a:pt x="133" y="24"/>
                    <a:pt x="104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14;p40"/>
            <p:cNvSpPr/>
            <p:nvPr/>
          </p:nvSpPr>
          <p:spPr>
            <a:xfrm>
              <a:off x="4647075" y="2100425"/>
              <a:ext cx="8750" cy="9375"/>
            </a:xfrm>
            <a:custGeom>
              <a:avLst/>
              <a:gdLst/>
              <a:ahLst/>
              <a:cxnLst/>
              <a:rect l="l" t="t" r="r" b="b"/>
              <a:pathLst>
                <a:path w="350" h="375" extrusionOk="0">
                  <a:moveTo>
                    <a:pt x="76" y="1"/>
                  </a:moveTo>
                  <a:cubicBezTo>
                    <a:pt x="61" y="1"/>
                    <a:pt x="46" y="6"/>
                    <a:pt x="33" y="16"/>
                  </a:cubicBezTo>
                  <a:cubicBezTo>
                    <a:pt x="3" y="39"/>
                    <a:pt x="0" y="81"/>
                    <a:pt x="23" y="109"/>
                  </a:cubicBezTo>
                  <a:lnTo>
                    <a:pt x="223" y="352"/>
                  </a:lnTo>
                  <a:cubicBezTo>
                    <a:pt x="236" y="366"/>
                    <a:pt x="253" y="375"/>
                    <a:pt x="273" y="375"/>
                  </a:cubicBezTo>
                  <a:cubicBezTo>
                    <a:pt x="289" y="375"/>
                    <a:pt x="305" y="369"/>
                    <a:pt x="316" y="361"/>
                  </a:cubicBezTo>
                  <a:cubicBezTo>
                    <a:pt x="345" y="338"/>
                    <a:pt x="349" y="296"/>
                    <a:pt x="326" y="268"/>
                  </a:cubicBezTo>
                  <a:lnTo>
                    <a:pt x="126" y="25"/>
                  </a:lnTo>
                  <a:cubicBezTo>
                    <a:pt x="113" y="9"/>
                    <a:pt x="94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15;p40"/>
            <p:cNvSpPr/>
            <p:nvPr/>
          </p:nvSpPr>
          <p:spPr>
            <a:xfrm>
              <a:off x="4678700" y="2121725"/>
              <a:ext cx="11775" cy="8450"/>
            </a:xfrm>
            <a:custGeom>
              <a:avLst/>
              <a:gdLst/>
              <a:ahLst/>
              <a:cxnLst/>
              <a:rect l="l" t="t" r="r" b="b"/>
              <a:pathLst>
                <a:path w="471" h="338" extrusionOk="0">
                  <a:moveTo>
                    <a:pt x="250" y="0"/>
                  </a:moveTo>
                  <a:cubicBezTo>
                    <a:pt x="221" y="0"/>
                    <a:pt x="191" y="6"/>
                    <a:pt x="163" y="18"/>
                  </a:cubicBezTo>
                  <a:cubicBezTo>
                    <a:pt x="61" y="63"/>
                    <a:pt x="0" y="181"/>
                    <a:pt x="28" y="288"/>
                  </a:cubicBezTo>
                  <a:cubicBezTo>
                    <a:pt x="35" y="318"/>
                    <a:pt x="61" y="338"/>
                    <a:pt x="92" y="338"/>
                  </a:cubicBezTo>
                  <a:cubicBezTo>
                    <a:pt x="96" y="338"/>
                    <a:pt x="102" y="338"/>
                    <a:pt x="108" y="336"/>
                  </a:cubicBezTo>
                  <a:cubicBezTo>
                    <a:pt x="143" y="329"/>
                    <a:pt x="165" y="294"/>
                    <a:pt x="156" y="258"/>
                  </a:cubicBezTo>
                  <a:cubicBezTo>
                    <a:pt x="145" y="211"/>
                    <a:pt x="172" y="158"/>
                    <a:pt x="215" y="139"/>
                  </a:cubicBezTo>
                  <a:cubicBezTo>
                    <a:pt x="226" y="135"/>
                    <a:pt x="238" y="132"/>
                    <a:pt x="251" y="132"/>
                  </a:cubicBezTo>
                  <a:cubicBezTo>
                    <a:pt x="286" y="132"/>
                    <a:pt x="322" y="150"/>
                    <a:pt x="341" y="179"/>
                  </a:cubicBezTo>
                  <a:cubicBezTo>
                    <a:pt x="353" y="198"/>
                    <a:pt x="374" y="209"/>
                    <a:pt x="396" y="209"/>
                  </a:cubicBezTo>
                  <a:cubicBezTo>
                    <a:pt x="408" y="209"/>
                    <a:pt x="420" y="206"/>
                    <a:pt x="431" y="199"/>
                  </a:cubicBezTo>
                  <a:cubicBezTo>
                    <a:pt x="462" y="179"/>
                    <a:pt x="471" y="138"/>
                    <a:pt x="451" y="108"/>
                  </a:cubicBezTo>
                  <a:cubicBezTo>
                    <a:pt x="408" y="40"/>
                    <a:pt x="329" y="0"/>
                    <a:pt x="25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16;p40"/>
            <p:cNvSpPr/>
            <p:nvPr/>
          </p:nvSpPr>
          <p:spPr>
            <a:xfrm>
              <a:off x="4647925" y="2123750"/>
              <a:ext cx="8825" cy="7550"/>
            </a:xfrm>
            <a:custGeom>
              <a:avLst/>
              <a:gdLst/>
              <a:ahLst/>
              <a:cxnLst/>
              <a:rect l="l" t="t" r="r" b="b"/>
              <a:pathLst>
                <a:path w="353" h="302" extrusionOk="0">
                  <a:moveTo>
                    <a:pt x="173" y="0"/>
                  </a:moveTo>
                  <a:cubicBezTo>
                    <a:pt x="157" y="0"/>
                    <a:pt x="141" y="3"/>
                    <a:pt x="125" y="8"/>
                  </a:cubicBezTo>
                  <a:cubicBezTo>
                    <a:pt x="75" y="25"/>
                    <a:pt x="36" y="68"/>
                    <a:pt x="18" y="121"/>
                  </a:cubicBezTo>
                  <a:cubicBezTo>
                    <a:pt x="1" y="175"/>
                    <a:pt x="9" y="233"/>
                    <a:pt x="39" y="275"/>
                  </a:cubicBezTo>
                  <a:cubicBezTo>
                    <a:pt x="54" y="293"/>
                    <a:pt x="74" y="301"/>
                    <a:pt x="94" y="301"/>
                  </a:cubicBezTo>
                  <a:cubicBezTo>
                    <a:pt x="106" y="301"/>
                    <a:pt x="121" y="297"/>
                    <a:pt x="131" y="288"/>
                  </a:cubicBezTo>
                  <a:cubicBezTo>
                    <a:pt x="159" y="268"/>
                    <a:pt x="166" y="227"/>
                    <a:pt x="145" y="198"/>
                  </a:cubicBezTo>
                  <a:cubicBezTo>
                    <a:pt x="138" y="191"/>
                    <a:pt x="138" y="177"/>
                    <a:pt x="142" y="162"/>
                  </a:cubicBezTo>
                  <a:cubicBezTo>
                    <a:pt x="145" y="148"/>
                    <a:pt x="154" y="137"/>
                    <a:pt x="165" y="134"/>
                  </a:cubicBezTo>
                  <a:cubicBezTo>
                    <a:pt x="168" y="133"/>
                    <a:pt x="171" y="132"/>
                    <a:pt x="174" y="132"/>
                  </a:cubicBezTo>
                  <a:cubicBezTo>
                    <a:pt x="182" y="132"/>
                    <a:pt x="191" y="136"/>
                    <a:pt x="201" y="142"/>
                  </a:cubicBezTo>
                  <a:cubicBezTo>
                    <a:pt x="214" y="150"/>
                    <a:pt x="219" y="162"/>
                    <a:pt x="219" y="172"/>
                  </a:cubicBezTo>
                  <a:cubicBezTo>
                    <a:pt x="219" y="210"/>
                    <a:pt x="251" y="238"/>
                    <a:pt x="287" y="238"/>
                  </a:cubicBezTo>
                  <a:cubicBezTo>
                    <a:pt x="324" y="238"/>
                    <a:pt x="352" y="208"/>
                    <a:pt x="352" y="172"/>
                  </a:cubicBezTo>
                  <a:cubicBezTo>
                    <a:pt x="352" y="120"/>
                    <a:pt x="325" y="70"/>
                    <a:pt x="279" y="35"/>
                  </a:cubicBezTo>
                  <a:cubicBezTo>
                    <a:pt x="247" y="13"/>
                    <a:pt x="210" y="0"/>
                    <a:pt x="1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17;p40"/>
            <p:cNvSpPr/>
            <p:nvPr/>
          </p:nvSpPr>
          <p:spPr>
            <a:xfrm>
              <a:off x="4656975" y="2071475"/>
              <a:ext cx="23250" cy="34225"/>
            </a:xfrm>
            <a:custGeom>
              <a:avLst/>
              <a:gdLst/>
              <a:ahLst/>
              <a:cxnLst/>
              <a:rect l="l" t="t" r="r" b="b"/>
              <a:pathLst>
                <a:path w="930" h="1369" extrusionOk="0">
                  <a:moveTo>
                    <a:pt x="0" y="1"/>
                  </a:moveTo>
                  <a:cubicBezTo>
                    <a:pt x="42" y="168"/>
                    <a:pt x="83" y="334"/>
                    <a:pt x="125" y="502"/>
                  </a:cubicBezTo>
                  <a:cubicBezTo>
                    <a:pt x="162" y="654"/>
                    <a:pt x="199" y="805"/>
                    <a:pt x="239" y="958"/>
                  </a:cubicBezTo>
                  <a:cubicBezTo>
                    <a:pt x="243" y="984"/>
                    <a:pt x="249" y="1010"/>
                    <a:pt x="256" y="1037"/>
                  </a:cubicBezTo>
                  <a:cubicBezTo>
                    <a:pt x="282" y="1133"/>
                    <a:pt x="303" y="1226"/>
                    <a:pt x="328" y="1323"/>
                  </a:cubicBezTo>
                  <a:cubicBezTo>
                    <a:pt x="387" y="1353"/>
                    <a:pt x="450" y="1368"/>
                    <a:pt x="514" y="1368"/>
                  </a:cubicBezTo>
                  <a:cubicBezTo>
                    <a:pt x="562" y="1368"/>
                    <a:pt x="611" y="1359"/>
                    <a:pt x="658" y="1341"/>
                  </a:cubicBezTo>
                  <a:cubicBezTo>
                    <a:pt x="768" y="1299"/>
                    <a:pt x="889" y="1197"/>
                    <a:pt x="930" y="1087"/>
                  </a:cubicBezTo>
                  <a:cubicBezTo>
                    <a:pt x="911" y="1026"/>
                    <a:pt x="885" y="967"/>
                    <a:pt x="858" y="908"/>
                  </a:cubicBezTo>
                  <a:cubicBezTo>
                    <a:pt x="792" y="765"/>
                    <a:pt x="707" y="631"/>
                    <a:pt x="608" y="509"/>
                  </a:cubicBezTo>
                  <a:cubicBezTo>
                    <a:pt x="564" y="454"/>
                    <a:pt x="514" y="398"/>
                    <a:pt x="461" y="347"/>
                  </a:cubicBezTo>
                  <a:cubicBezTo>
                    <a:pt x="326" y="211"/>
                    <a:pt x="170" y="9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18;p40"/>
            <p:cNvSpPr/>
            <p:nvPr/>
          </p:nvSpPr>
          <p:spPr>
            <a:xfrm>
              <a:off x="4660050" y="2080150"/>
              <a:ext cx="12100" cy="15300"/>
            </a:xfrm>
            <a:custGeom>
              <a:avLst/>
              <a:gdLst/>
              <a:ahLst/>
              <a:cxnLst/>
              <a:rect l="l" t="t" r="r" b="b"/>
              <a:pathLst>
                <a:path w="484" h="612" extrusionOk="0">
                  <a:moveTo>
                    <a:pt x="336" y="1"/>
                  </a:moveTo>
                  <a:cubicBezTo>
                    <a:pt x="236" y="78"/>
                    <a:pt x="119" y="130"/>
                    <a:pt x="0" y="155"/>
                  </a:cubicBezTo>
                  <a:cubicBezTo>
                    <a:pt x="37" y="307"/>
                    <a:pt x="75" y="458"/>
                    <a:pt x="115" y="611"/>
                  </a:cubicBezTo>
                  <a:cubicBezTo>
                    <a:pt x="238" y="544"/>
                    <a:pt x="343" y="443"/>
                    <a:pt x="415" y="321"/>
                  </a:cubicBezTo>
                  <a:cubicBezTo>
                    <a:pt x="443" y="273"/>
                    <a:pt x="468" y="221"/>
                    <a:pt x="483" y="164"/>
                  </a:cubicBezTo>
                  <a:cubicBezTo>
                    <a:pt x="439" y="108"/>
                    <a:pt x="391" y="54"/>
                    <a:pt x="336" y="1"/>
                  </a:cubicBezTo>
                  <a:close/>
                </a:path>
              </a:pathLst>
            </a:custGeom>
            <a:solidFill>
              <a:srgbClr val="F56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19;p40"/>
            <p:cNvSpPr/>
            <p:nvPr/>
          </p:nvSpPr>
          <p:spPr>
            <a:xfrm>
              <a:off x="4663375" y="2094175"/>
              <a:ext cx="16850" cy="11525"/>
            </a:xfrm>
            <a:custGeom>
              <a:avLst/>
              <a:gdLst/>
              <a:ahLst/>
              <a:cxnLst/>
              <a:rect l="l" t="t" r="r" b="b"/>
              <a:pathLst>
                <a:path w="674" h="461" extrusionOk="0">
                  <a:moveTo>
                    <a:pt x="601" y="0"/>
                  </a:moveTo>
                  <a:cubicBezTo>
                    <a:pt x="521" y="65"/>
                    <a:pt x="428" y="110"/>
                    <a:pt x="326" y="133"/>
                  </a:cubicBezTo>
                  <a:cubicBezTo>
                    <a:pt x="273" y="146"/>
                    <a:pt x="220" y="152"/>
                    <a:pt x="167" y="152"/>
                  </a:cubicBezTo>
                  <a:cubicBezTo>
                    <a:pt x="111" y="152"/>
                    <a:pt x="55" y="145"/>
                    <a:pt x="0" y="129"/>
                  </a:cubicBezTo>
                  <a:lnTo>
                    <a:pt x="0" y="129"/>
                  </a:lnTo>
                  <a:cubicBezTo>
                    <a:pt x="26" y="225"/>
                    <a:pt x="47" y="318"/>
                    <a:pt x="72" y="415"/>
                  </a:cubicBezTo>
                  <a:cubicBezTo>
                    <a:pt x="131" y="445"/>
                    <a:pt x="194" y="460"/>
                    <a:pt x="258" y="460"/>
                  </a:cubicBezTo>
                  <a:cubicBezTo>
                    <a:pt x="306" y="460"/>
                    <a:pt x="355" y="451"/>
                    <a:pt x="402" y="433"/>
                  </a:cubicBezTo>
                  <a:cubicBezTo>
                    <a:pt x="512" y="391"/>
                    <a:pt x="633" y="289"/>
                    <a:pt x="674" y="179"/>
                  </a:cubicBezTo>
                  <a:cubicBezTo>
                    <a:pt x="655" y="118"/>
                    <a:pt x="629" y="59"/>
                    <a:pt x="601" y="0"/>
                  </a:cubicBezTo>
                  <a:close/>
                </a:path>
              </a:pathLst>
            </a:custGeom>
            <a:solidFill>
              <a:srgbClr val="F56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4561;p69"/>
          <p:cNvSpPr txBox="1">
            <a:spLocks noGrp="1"/>
          </p:cNvSpPr>
          <p:nvPr>
            <p:ph type="title"/>
          </p:nvPr>
        </p:nvSpPr>
        <p:spPr>
          <a:xfrm rot="350">
            <a:off x="1774856" y="1302666"/>
            <a:ext cx="5893500" cy="860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dirty="0" smtClean="0">
                <a:solidFill>
                  <a:schemeClr val="accent6"/>
                </a:solidFill>
              </a:rPr>
              <a:t>GGRETINE</a:t>
            </a:r>
            <a:endParaRPr sz="6000" dirty="0">
              <a:solidFill>
                <a:schemeClr val="accent6"/>
              </a:solidFill>
            </a:endParaRPr>
          </a:p>
        </p:txBody>
      </p:sp>
      <p:sp>
        <p:nvSpPr>
          <p:cNvPr id="61" name="Google Shape;4561;p69"/>
          <p:cNvSpPr txBox="1">
            <a:spLocks/>
          </p:cNvSpPr>
          <p:nvPr/>
        </p:nvSpPr>
        <p:spPr>
          <a:xfrm rot="350">
            <a:off x="2674564" y="2428243"/>
            <a:ext cx="5893500" cy="86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1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l"/>
            <a:r>
              <a:rPr lang="en-US" sz="6000" dirty="0" smtClean="0"/>
              <a:t>GREETING</a:t>
            </a:r>
            <a:endParaRPr lang="en-US" sz="6000" dirty="0">
              <a:solidFill>
                <a:schemeClr val="accent6"/>
              </a:solidFill>
            </a:endParaRPr>
          </a:p>
        </p:txBody>
      </p:sp>
      <p:grpSp>
        <p:nvGrpSpPr>
          <p:cNvPr id="62" name="Google Shape;2914;p51"/>
          <p:cNvGrpSpPr/>
          <p:nvPr/>
        </p:nvGrpSpPr>
        <p:grpSpPr>
          <a:xfrm>
            <a:off x="366580" y="2300108"/>
            <a:ext cx="2876772" cy="2706500"/>
            <a:chOff x="298375" y="4098800"/>
            <a:chExt cx="418575" cy="393800"/>
          </a:xfrm>
        </p:grpSpPr>
        <p:sp>
          <p:nvSpPr>
            <p:cNvPr id="63" name="Google Shape;2915;p51"/>
            <p:cNvSpPr/>
            <p:nvPr/>
          </p:nvSpPr>
          <p:spPr>
            <a:xfrm>
              <a:off x="335775" y="4451025"/>
              <a:ext cx="381175" cy="41575"/>
            </a:xfrm>
            <a:custGeom>
              <a:avLst/>
              <a:gdLst/>
              <a:ahLst/>
              <a:cxnLst/>
              <a:rect l="l" t="t" r="r" b="b"/>
              <a:pathLst>
                <a:path w="15247" h="1663" extrusionOk="0">
                  <a:moveTo>
                    <a:pt x="7623" y="0"/>
                  </a:moveTo>
                  <a:cubicBezTo>
                    <a:pt x="5602" y="0"/>
                    <a:pt x="3662" y="89"/>
                    <a:pt x="2232" y="245"/>
                  </a:cubicBezTo>
                  <a:cubicBezTo>
                    <a:pt x="803" y="401"/>
                    <a:pt x="1" y="612"/>
                    <a:pt x="1" y="832"/>
                  </a:cubicBezTo>
                  <a:cubicBezTo>
                    <a:pt x="1" y="1053"/>
                    <a:pt x="803" y="1264"/>
                    <a:pt x="2232" y="1420"/>
                  </a:cubicBezTo>
                  <a:cubicBezTo>
                    <a:pt x="3662" y="1576"/>
                    <a:pt x="5602" y="1663"/>
                    <a:pt x="7623" y="1663"/>
                  </a:cubicBezTo>
                  <a:cubicBezTo>
                    <a:pt x="9644" y="1663"/>
                    <a:pt x="11584" y="1576"/>
                    <a:pt x="13014" y="1420"/>
                  </a:cubicBezTo>
                  <a:cubicBezTo>
                    <a:pt x="14443" y="1264"/>
                    <a:pt x="15247" y="1053"/>
                    <a:pt x="15247" y="832"/>
                  </a:cubicBezTo>
                  <a:cubicBezTo>
                    <a:pt x="15247" y="612"/>
                    <a:pt x="14443" y="401"/>
                    <a:pt x="13014" y="245"/>
                  </a:cubicBezTo>
                  <a:cubicBezTo>
                    <a:pt x="11584" y="89"/>
                    <a:pt x="9644" y="0"/>
                    <a:pt x="7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16;p51"/>
            <p:cNvSpPr/>
            <p:nvPr/>
          </p:nvSpPr>
          <p:spPr>
            <a:xfrm>
              <a:off x="587200" y="4415500"/>
              <a:ext cx="102950" cy="54375"/>
            </a:xfrm>
            <a:custGeom>
              <a:avLst/>
              <a:gdLst/>
              <a:ahLst/>
              <a:cxnLst/>
              <a:rect l="l" t="t" r="r" b="b"/>
              <a:pathLst>
                <a:path w="4118" h="2175" extrusionOk="0">
                  <a:moveTo>
                    <a:pt x="2727" y="0"/>
                  </a:moveTo>
                  <a:cubicBezTo>
                    <a:pt x="1773" y="98"/>
                    <a:pt x="840" y="365"/>
                    <a:pt x="0" y="831"/>
                  </a:cubicBezTo>
                  <a:cubicBezTo>
                    <a:pt x="93" y="1283"/>
                    <a:pt x="179" y="1723"/>
                    <a:pt x="273" y="2175"/>
                  </a:cubicBezTo>
                  <a:lnTo>
                    <a:pt x="4085" y="2140"/>
                  </a:lnTo>
                  <a:cubicBezTo>
                    <a:pt x="4117" y="1885"/>
                    <a:pt x="3989" y="1654"/>
                    <a:pt x="3776" y="1511"/>
                  </a:cubicBezTo>
                  <a:cubicBezTo>
                    <a:pt x="3255" y="1160"/>
                    <a:pt x="2875" y="609"/>
                    <a:pt x="2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17;p51"/>
            <p:cNvSpPr/>
            <p:nvPr/>
          </p:nvSpPr>
          <p:spPr>
            <a:xfrm>
              <a:off x="646175" y="4430600"/>
              <a:ext cx="18600" cy="7625"/>
            </a:xfrm>
            <a:custGeom>
              <a:avLst/>
              <a:gdLst/>
              <a:ahLst/>
              <a:cxnLst/>
              <a:rect l="l" t="t" r="r" b="b"/>
              <a:pathLst>
                <a:path w="744" h="305" extrusionOk="0">
                  <a:moveTo>
                    <a:pt x="669" y="1"/>
                  </a:moveTo>
                  <a:cubicBezTo>
                    <a:pt x="663" y="1"/>
                    <a:pt x="657" y="2"/>
                    <a:pt x="651" y="4"/>
                  </a:cubicBezTo>
                  <a:lnTo>
                    <a:pt x="54" y="176"/>
                  </a:lnTo>
                  <a:cubicBezTo>
                    <a:pt x="22" y="184"/>
                    <a:pt x="0" y="221"/>
                    <a:pt x="10" y="256"/>
                  </a:cubicBezTo>
                  <a:cubicBezTo>
                    <a:pt x="17" y="286"/>
                    <a:pt x="44" y="304"/>
                    <a:pt x="73" y="304"/>
                  </a:cubicBezTo>
                  <a:cubicBezTo>
                    <a:pt x="79" y="304"/>
                    <a:pt x="86" y="301"/>
                    <a:pt x="93" y="300"/>
                  </a:cubicBezTo>
                  <a:lnTo>
                    <a:pt x="688" y="128"/>
                  </a:lnTo>
                  <a:cubicBezTo>
                    <a:pt x="722" y="120"/>
                    <a:pt x="743" y="83"/>
                    <a:pt x="732" y="48"/>
                  </a:cubicBezTo>
                  <a:cubicBezTo>
                    <a:pt x="724" y="20"/>
                    <a:pt x="697" y="1"/>
                    <a:pt x="6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18;p51"/>
            <p:cNvSpPr/>
            <p:nvPr/>
          </p:nvSpPr>
          <p:spPr>
            <a:xfrm>
              <a:off x="648925" y="4438175"/>
              <a:ext cx="20175" cy="7800"/>
            </a:xfrm>
            <a:custGeom>
              <a:avLst/>
              <a:gdLst/>
              <a:ahLst/>
              <a:cxnLst/>
              <a:rect l="l" t="t" r="r" b="b"/>
              <a:pathLst>
                <a:path w="807" h="312" extrusionOk="0">
                  <a:moveTo>
                    <a:pt x="734" y="1"/>
                  </a:moveTo>
                  <a:cubicBezTo>
                    <a:pt x="728" y="1"/>
                    <a:pt x="722" y="1"/>
                    <a:pt x="716" y="3"/>
                  </a:cubicBezTo>
                  <a:lnTo>
                    <a:pt x="56" y="183"/>
                  </a:lnTo>
                  <a:cubicBezTo>
                    <a:pt x="20" y="191"/>
                    <a:pt x="0" y="227"/>
                    <a:pt x="9" y="263"/>
                  </a:cubicBezTo>
                  <a:cubicBezTo>
                    <a:pt x="16" y="291"/>
                    <a:pt x="43" y="311"/>
                    <a:pt x="72" y="311"/>
                  </a:cubicBezTo>
                  <a:cubicBezTo>
                    <a:pt x="77" y="311"/>
                    <a:pt x="83" y="311"/>
                    <a:pt x="90" y="310"/>
                  </a:cubicBezTo>
                  <a:lnTo>
                    <a:pt x="751" y="130"/>
                  </a:lnTo>
                  <a:cubicBezTo>
                    <a:pt x="786" y="120"/>
                    <a:pt x="806" y="84"/>
                    <a:pt x="798" y="48"/>
                  </a:cubicBezTo>
                  <a:cubicBezTo>
                    <a:pt x="789" y="18"/>
                    <a:pt x="763" y="1"/>
                    <a:pt x="7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919;p51"/>
            <p:cNvSpPr/>
            <p:nvPr/>
          </p:nvSpPr>
          <p:spPr>
            <a:xfrm>
              <a:off x="653425" y="4445275"/>
              <a:ext cx="21475" cy="8175"/>
            </a:xfrm>
            <a:custGeom>
              <a:avLst/>
              <a:gdLst/>
              <a:ahLst/>
              <a:cxnLst/>
              <a:rect l="l" t="t" r="r" b="b"/>
              <a:pathLst>
                <a:path w="859" h="327" extrusionOk="0">
                  <a:moveTo>
                    <a:pt x="788" y="1"/>
                  </a:moveTo>
                  <a:cubicBezTo>
                    <a:pt x="782" y="1"/>
                    <a:pt x="776" y="1"/>
                    <a:pt x="769" y="3"/>
                  </a:cubicBezTo>
                  <a:lnTo>
                    <a:pt x="56" y="198"/>
                  </a:lnTo>
                  <a:cubicBezTo>
                    <a:pt x="20" y="206"/>
                    <a:pt x="0" y="242"/>
                    <a:pt x="10" y="278"/>
                  </a:cubicBezTo>
                  <a:cubicBezTo>
                    <a:pt x="17" y="306"/>
                    <a:pt x="43" y="326"/>
                    <a:pt x="72" y="326"/>
                  </a:cubicBezTo>
                  <a:cubicBezTo>
                    <a:pt x="78" y="326"/>
                    <a:pt x="83" y="325"/>
                    <a:pt x="90" y="325"/>
                  </a:cubicBezTo>
                  <a:lnTo>
                    <a:pt x="804" y="129"/>
                  </a:lnTo>
                  <a:cubicBezTo>
                    <a:pt x="839" y="120"/>
                    <a:pt x="858" y="85"/>
                    <a:pt x="849" y="49"/>
                  </a:cubicBezTo>
                  <a:cubicBezTo>
                    <a:pt x="842" y="19"/>
                    <a:pt x="817" y="1"/>
                    <a:pt x="78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920;p51"/>
            <p:cNvSpPr/>
            <p:nvPr/>
          </p:nvSpPr>
          <p:spPr>
            <a:xfrm>
              <a:off x="298375" y="4140725"/>
              <a:ext cx="128825" cy="189575"/>
            </a:xfrm>
            <a:custGeom>
              <a:avLst/>
              <a:gdLst/>
              <a:ahLst/>
              <a:cxnLst/>
              <a:rect l="l" t="t" r="r" b="b"/>
              <a:pathLst>
                <a:path w="5153" h="7583" extrusionOk="0">
                  <a:moveTo>
                    <a:pt x="2690" y="0"/>
                  </a:moveTo>
                  <a:cubicBezTo>
                    <a:pt x="2609" y="0"/>
                    <a:pt x="2527" y="40"/>
                    <a:pt x="2475" y="106"/>
                  </a:cubicBezTo>
                  <a:cubicBezTo>
                    <a:pt x="2423" y="172"/>
                    <a:pt x="2433" y="263"/>
                    <a:pt x="2422" y="346"/>
                  </a:cubicBezTo>
                  <a:cubicBezTo>
                    <a:pt x="2399" y="549"/>
                    <a:pt x="2373" y="752"/>
                    <a:pt x="2350" y="954"/>
                  </a:cubicBezTo>
                  <a:cubicBezTo>
                    <a:pt x="2020" y="723"/>
                    <a:pt x="1673" y="459"/>
                    <a:pt x="1342" y="229"/>
                  </a:cubicBezTo>
                  <a:cubicBezTo>
                    <a:pt x="1277" y="182"/>
                    <a:pt x="1208" y="136"/>
                    <a:pt x="1128" y="124"/>
                  </a:cubicBezTo>
                  <a:cubicBezTo>
                    <a:pt x="1120" y="123"/>
                    <a:pt x="1112" y="123"/>
                    <a:pt x="1104" y="123"/>
                  </a:cubicBezTo>
                  <a:cubicBezTo>
                    <a:pt x="1031" y="123"/>
                    <a:pt x="954" y="162"/>
                    <a:pt x="935" y="232"/>
                  </a:cubicBezTo>
                  <a:cubicBezTo>
                    <a:pt x="1165" y="506"/>
                    <a:pt x="1410" y="795"/>
                    <a:pt x="1641" y="1068"/>
                  </a:cubicBezTo>
                  <a:cubicBezTo>
                    <a:pt x="1355" y="888"/>
                    <a:pt x="1049" y="716"/>
                    <a:pt x="764" y="536"/>
                  </a:cubicBezTo>
                  <a:cubicBezTo>
                    <a:pt x="681" y="485"/>
                    <a:pt x="595" y="430"/>
                    <a:pt x="499" y="420"/>
                  </a:cubicBezTo>
                  <a:cubicBezTo>
                    <a:pt x="489" y="419"/>
                    <a:pt x="479" y="419"/>
                    <a:pt x="469" y="419"/>
                  </a:cubicBezTo>
                  <a:cubicBezTo>
                    <a:pt x="380" y="419"/>
                    <a:pt x="288" y="463"/>
                    <a:pt x="259" y="545"/>
                  </a:cubicBezTo>
                  <a:cubicBezTo>
                    <a:pt x="559" y="859"/>
                    <a:pt x="855" y="1151"/>
                    <a:pt x="1157" y="1465"/>
                  </a:cubicBezTo>
                  <a:cubicBezTo>
                    <a:pt x="892" y="1322"/>
                    <a:pt x="613" y="1199"/>
                    <a:pt x="349" y="1056"/>
                  </a:cubicBezTo>
                  <a:cubicBezTo>
                    <a:pt x="287" y="1023"/>
                    <a:pt x="221" y="988"/>
                    <a:pt x="152" y="988"/>
                  </a:cubicBezTo>
                  <a:cubicBezTo>
                    <a:pt x="150" y="988"/>
                    <a:pt x="149" y="988"/>
                    <a:pt x="147" y="988"/>
                  </a:cubicBezTo>
                  <a:cubicBezTo>
                    <a:pt x="76" y="989"/>
                    <a:pt x="0" y="1045"/>
                    <a:pt x="2" y="1116"/>
                  </a:cubicBezTo>
                  <a:cubicBezTo>
                    <a:pt x="6" y="1182"/>
                    <a:pt x="69" y="1188"/>
                    <a:pt x="116" y="1232"/>
                  </a:cubicBezTo>
                  <a:cubicBezTo>
                    <a:pt x="292" y="1401"/>
                    <a:pt x="466" y="1567"/>
                    <a:pt x="642" y="1735"/>
                  </a:cubicBezTo>
                  <a:cubicBezTo>
                    <a:pt x="636" y="1736"/>
                    <a:pt x="630" y="1736"/>
                    <a:pt x="624" y="1736"/>
                  </a:cubicBezTo>
                  <a:cubicBezTo>
                    <a:pt x="563" y="1736"/>
                    <a:pt x="497" y="1704"/>
                    <a:pt x="442" y="1678"/>
                  </a:cubicBezTo>
                  <a:cubicBezTo>
                    <a:pt x="383" y="1650"/>
                    <a:pt x="320" y="1618"/>
                    <a:pt x="256" y="1617"/>
                  </a:cubicBezTo>
                  <a:cubicBezTo>
                    <a:pt x="255" y="1617"/>
                    <a:pt x="254" y="1617"/>
                    <a:pt x="252" y="1617"/>
                  </a:cubicBezTo>
                  <a:cubicBezTo>
                    <a:pt x="188" y="1617"/>
                    <a:pt x="119" y="1654"/>
                    <a:pt x="105" y="1717"/>
                  </a:cubicBezTo>
                  <a:cubicBezTo>
                    <a:pt x="578" y="2187"/>
                    <a:pt x="1039" y="2652"/>
                    <a:pt x="1510" y="3119"/>
                  </a:cubicBezTo>
                  <a:cubicBezTo>
                    <a:pt x="1770" y="4759"/>
                    <a:pt x="2475" y="6297"/>
                    <a:pt x="3527" y="7582"/>
                  </a:cubicBezTo>
                  <a:cubicBezTo>
                    <a:pt x="4051" y="6669"/>
                    <a:pt x="4625" y="5747"/>
                    <a:pt x="5152" y="4832"/>
                  </a:cubicBezTo>
                  <a:cubicBezTo>
                    <a:pt x="4437" y="4213"/>
                    <a:pt x="3800" y="3358"/>
                    <a:pt x="3395" y="2500"/>
                  </a:cubicBezTo>
                  <a:cubicBezTo>
                    <a:pt x="3217" y="1651"/>
                    <a:pt x="2978" y="818"/>
                    <a:pt x="2695" y="0"/>
                  </a:cubicBezTo>
                  <a:cubicBezTo>
                    <a:pt x="2693" y="0"/>
                    <a:pt x="2692" y="0"/>
                    <a:pt x="269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921;p51"/>
            <p:cNvSpPr/>
            <p:nvPr/>
          </p:nvSpPr>
          <p:spPr>
            <a:xfrm>
              <a:off x="345325" y="4167150"/>
              <a:ext cx="12500" cy="27225"/>
            </a:xfrm>
            <a:custGeom>
              <a:avLst/>
              <a:gdLst/>
              <a:ahLst/>
              <a:cxnLst/>
              <a:rect l="l" t="t" r="r" b="b"/>
              <a:pathLst>
                <a:path w="500" h="1089" extrusionOk="0">
                  <a:moveTo>
                    <a:pt x="426" y="0"/>
                  </a:moveTo>
                  <a:cubicBezTo>
                    <a:pt x="412" y="0"/>
                    <a:pt x="398" y="5"/>
                    <a:pt x="386" y="14"/>
                  </a:cubicBezTo>
                  <a:cubicBezTo>
                    <a:pt x="231" y="128"/>
                    <a:pt x="115" y="293"/>
                    <a:pt x="58" y="475"/>
                  </a:cubicBezTo>
                  <a:cubicBezTo>
                    <a:pt x="1" y="660"/>
                    <a:pt x="5" y="861"/>
                    <a:pt x="69" y="1044"/>
                  </a:cubicBezTo>
                  <a:cubicBezTo>
                    <a:pt x="79" y="1073"/>
                    <a:pt x="105" y="1089"/>
                    <a:pt x="131" y="1089"/>
                  </a:cubicBezTo>
                  <a:cubicBezTo>
                    <a:pt x="138" y="1089"/>
                    <a:pt x="145" y="1087"/>
                    <a:pt x="149" y="1086"/>
                  </a:cubicBezTo>
                  <a:cubicBezTo>
                    <a:pt x="185" y="1073"/>
                    <a:pt x="202" y="1036"/>
                    <a:pt x="191" y="1002"/>
                  </a:cubicBezTo>
                  <a:cubicBezTo>
                    <a:pt x="136" y="846"/>
                    <a:pt x="133" y="673"/>
                    <a:pt x="181" y="516"/>
                  </a:cubicBezTo>
                  <a:cubicBezTo>
                    <a:pt x="231" y="358"/>
                    <a:pt x="331" y="217"/>
                    <a:pt x="464" y="118"/>
                  </a:cubicBezTo>
                  <a:cubicBezTo>
                    <a:pt x="494" y="97"/>
                    <a:pt x="499" y="57"/>
                    <a:pt x="478" y="28"/>
                  </a:cubicBezTo>
                  <a:cubicBezTo>
                    <a:pt x="465" y="10"/>
                    <a:pt x="446" y="0"/>
                    <a:pt x="42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22;p51"/>
            <p:cNvSpPr/>
            <p:nvPr/>
          </p:nvSpPr>
          <p:spPr>
            <a:xfrm>
              <a:off x="327275" y="4172500"/>
              <a:ext cx="13575" cy="19675"/>
            </a:xfrm>
            <a:custGeom>
              <a:avLst/>
              <a:gdLst/>
              <a:ahLst/>
              <a:cxnLst/>
              <a:rect l="l" t="t" r="r" b="b"/>
              <a:pathLst>
                <a:path w="543" h="787" extrusionOk="0">
                  <a:moveTo>
                    <a:pt x="469" y="1"/>
                  </a:moveTo>
                  <a:cubicBezTo>
                    <a:pt x="446" y="1"/>
                    <a:pt x="424" y="13"/>
                    <a:pt x="412" y="33"/>
                  </a:cubicBezTo>
                  <a:lnTo>
                    <a:pt x="19" y="687"/>
                  </a:lnTo>
                  <a:cubicBezTo>
                    <a:pt x="1" y="717"/>
                    <a:pt x="12" y="759"/>
                    <a:pt x="42" y="776"/>
                  </a:cubicBezTo>
                  <a:cubicBezTo>
                    <a:pt x="52" y="782"/>
                    <a:pt x="65" y="786"/>
                    <a:pt x="76" y="786"/>
                  </a:cubicBezTo>
                  <a:cubicBezTo>
                    <a:pt x="98" y="786"/>
                    <a:pt x="119" y="775"/>
                    <a:pt x="131" y="753"/>
                  </a:cubicBezTo>
                  <a:lnTo>
                    <a:pt x="524" y="99"/>
                  </a:lnTo>
                  <a:cubicBezTo>
                    <a:pt x="542" y="69"/>
                    <a:pt x="531" y="27"/>
                    <a:pt x="501" y="10"/>
                  </a:cubicBezTo>
                  <a:cubicBezTo>
                    <a:pt x="491" y="4"/>
                    <a:pt x="480" y="1"/>
                    <a:pt x="4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23;p51"/>
            <p:cNvSpPr/>
            <p:nvPr/>
          </p:nvSpPr>
          <p:spPr>
            <a:xfrm>
              <a:off x="503275" y="4098800"/>
              <a:ext cx="97250" cy="216875"/>
            </a:xfrm>
            <a:custGeom>
              <a:avLst/>
              <a:gdLst/>
              <a:ahLst/>
              <a:cxnLst/>
              <a:rect l="l" t="t" r="r" b="b"/>
              <a:pathLst>
                <a:path w="3890" h="8675" extrusionOk="0">
                  <a:moveTo>
                    <a:pt x="2983" y="0"/>
                  </a:moveTo>
                  <a:cubicBezTo>
                    <a:pt x="2774" y="386"/>
                    <a:pt x="2550" y="765"/>
                    <a:pt x="2342" y="1151"/>
                  </a:cubicBezTo>
                  <a:cubicBezTo>
                    <a:pt x="2400" y="905"/>
                    <a:pt x="2457" y="658"/>
                    <a:pt x="2511" y="412"/>
                  </a:cubicBezTo>
                  <a:cubicBezTo>
                    <a:pt x="2531" y="329"/>
                    <a:pt x="2550" y="243"/>
                    <a:pt x="2530" y="163"/>
                  </a:cubicBezTo>
                  <a:cubicBezTo>
                    <a:pt x="2510" y="82"/>
                    <a:pt x="2434" y="17"/>
                    <a:pt x="2352" y="17"/>
                  </a:cubicBezTo>
                  <a:cubicBezTo>
                    <a:pt x="2350" y="17"/>
                    <a:pt x="2349" y="17"/>
                    <a:pt x="2347" y="17"/>
                  </a:cubicBezTo>
                  <a:cubicBezTo>
                    <a:pt x="2035" y="522"/>
                    <a:pt x="1754" y="1050"/>
                    <a:pt x="1443" y="1557"/>
                  </a:cubicBezTo>
                  <a:cubicBezTo>
                    <a:pt x="1356" y="1351"/>
                    <a:pt x="1269" y="1147"/>
                    <a:pt x="1182" y="941"/>
                  </a:cubicBezTo>
                  <a:cubicBezTo>
                    <a:pt x="1156" y="875"/>
                    <a:pt x="1125" y="808"/>
                    <a:pt x="1075" y="758"/>
                  </a:cubicBezTo>
                  <a:cubicBezTo>
                    <a:pt x="1047" y="730"/>
                    <a:pt x="1011" y="719"/>
                    <a:pt x="973" y="719"/>
                  </a:cubicBezTo>
                  <a:cubicBezTo>
                    <a:pt x="944" y="719"/>
                    <a:pt x="913" y="726"/>
                    <a:pt x="883" y="736"/>
                  </a:cubicBezTo>
                  <a:cubicBezTo>
                    <a:pt x="807" y="1530"/>
                    <a:pt x="801" y="2329"/>
                    <a:pt x="864" y="3122"/>
                  </a:cubicBezTo>
                  <a:cubicBezTo>
                    <a:pt x="736" y="4287"/>
                    <a:pt x="514" y="5407"/>
                    <a:pt x="1" y="6316"/>
                  </a:cubicBezTo>
                  <a:lnTo>
                    <a:pt x="1944" y="8674"/>
                  </a:lnTo>
                  <a:cubicBezTo>
                    <a:pt x="2663" y="7001"/>
                    <a:pt x="2933" y="5785"/>
                    <a:pt x="2930" y="3328"/>
                  </a:cubicBezTo>
                  <a:cubicBezTo>
                    <a:pt x="3054" y="3017"/>
                    <a:pt x="3143" y="2683"/>
                    <a:pt x="3319" y="2399"/>
                  </a:cubicBezTo>
                  <a:cubicBezTo>
                    <a:pt x="3472" y="2155"/>
                    <a:pt x="3625" y="1909"/>
                    <a:pt x="3776" y="1663"/>
                  </a:cubicBezTo>
                  <a:cubicBezTo>
                    <a:pt x="3811" y="1607"/>
                    <a:pt x="3846" y="1550"/>
                    <a:pt x="3861" y="1487"/>
                  </a:cubicBezTo>
                  <a:cubicBezTo>
                    <a:pt x="3879" y="1421"/>
                    <a:pt x="3889" y="1347"/>
                    <a:pt x="3846" y="1297"/>
                  </a:cubicBezTo>
                  <a:cubicBezTo>
                    <a:pt x="3650" y="1418"/>
                    <a:pt x="3457" y="1526"/>
                    <a:pt x="3260" y="1647"/>
                  </a:cubicBezTo>
                  <a:lnTo>
                    <a:pt x="3593" y="977"/>
                  </a:lnTo>
                  <a:cubicBezTo>
                    <a:pt x="3630" y="899"/>
                    <a:pt x="3669" y="819"/>
                    <a:pt x="3672" y="734"/>
                  </a:cubicBezTo>
                  <a:cubicBezTo>
                    <a:pt x="3673" y="648"/>
                    <a:pt x="3632" y="529"/>
                    <a:pt x="3552" y="505"/>
                  </a:cubicBezTo>
                  <a:cubicBezTo>
                    <a:pt x="3339" y="776"/>
                    <a:pt x="3109" y="1050"/>
                    <a:pt x="2896" y="1321"/>
                  </a:cubicBezTo>
                  <a:cubicBezTo>
                    <a:pt x="3011" y="1025"/>
                    <a:pt x="3094" y="714"/>
                    <a:pt x="3139" y="399"/>
                  </a:cubicBezTo>
                  <a:cubicBezTo>
                    <a:pt x="3150" y="325"/>
                    <a:pt x="3159" y="245"/>
                    <a:pt x="3140" y="170"/>
                  </a:cubicBezTo>
                  <a:cubicBezTo>
                    <a:pt x="3123" y="96"/>
                    <a:pt x="3056" y="22"/>
                    <a:pt x="298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924;p51"/>
            <p:cNvSpPr/>
            <p:nvPr/>
          </p:nvSpPr>
          <p:spPr>
            <a:xfrm>
              <a:off x="537450" y="4138450"/>
              <a:ext cx="15275" cy="21625"/>
            </a:xfrm>
            <a:custGeom>
              <a:avLst/>
              <a:gdLst/>
              <a:ahLst/>
              <a:cxnLst/>
              <a:rect l="l" t="t" r="r" b="b"/>
              <a:pathLst>
                <a:path w="611" h="865" extrusionOk="0">
                  <a:moveTo>
                    <a:pt x="77" y="1"/>
                  </a:moveTo>
                  <a:cubicBezTo>
                    <a:pt x="54" y="1"/>
                    <a:pt x="30" y="13"/>
                    <a:pt x="19" y="35"/>
                  </a:cubicBezTo>
                  <a:cubicBezTo>
                    <a:pt x="1" y="68"/>
                    <a:pt x="13" y="107"/>
                    <a:pt x="45" y="125"/>
                  </a:cubicBezTo>
                  <a:cubicBezTo>
                    <a:pt x="292" y="255"/>
                    <a:pt x="462" y="521"/>
                    <a:pt x="474" y="802"/>
                  </a:cubicBezTo>
                  <a:cubicBezTo>
                    <a:pt x="477" y="837"/>
                    <a:pt x="507" y="864"/>
                    <a:pt x="541" y="864"/>
                  </a:cubicBezTo>
                  <a:lnTo>
                    <a:pt x="545" y="864"/>
                  </a:lnTo>
                  <a:cubicBezTo>
                    <a:pt x="581" y="863"/>
                    <a:pt x="611" y="833"/>
                    <a:pt x="608" y="797"/>
                  </a:cubicBezTo>
                  <a:cubicBezTo>
                    <a:pt x="592" y="470"/>
                    <a:pt x="397" y="161"/>
                    <a:pt x="108" y="8"/>
                  </a:cubicBezTo>
                  <a:cubicBezTo>
                    <a:pt x="98" y="3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925;p51"/>
            <p:cNvSpPr/>
            <p:nvPr/>
          </p:nvSpPr>
          <p:spPr>
            <a:xfrm>
              <a:off x="551850" y="4135850"/>
              <a:ext cx="23325" cy="12750"/>
            </a:xfrm>
            <a:custGeom>
              <a:avLst/>
              <a:gdLst/>
              <a:ahLst/>
              <a:cxnLst/>
              <a:rect l="l" t="t" r="r" b="b"/>
              <a:pathLst>
                <a:path w="933" h="510" extrusionOk="0">
                  <a:moveTo>
                    <a:pt x="75" y="0"/>
                  </a:moveTo>
                  <a:cubicBezTo>
                    <a:pt x="51" y="0"/>
                    <a:pt x="28" y="14"/>
                    <a:pt x="16" y="38"/>
                  </a:cubicBezTo>
                  <a:cubicBezTo>
                    <a:pt x="1" y="69"/>
                    <a:pt x="15" y="109"/>
                    <a:pt x="46" y="125"/>
                  </a:cubicBezTo>
                  <a:lnTo>
                    <a:pt x="830" y="502"/>
                  </a:lnTo>
                  <a:cubicBezTo>
                    <a:pt x="838" y="508"/>
                    <a:pt x="850" y="510"/>
                    <a:pt x="858" y="510"/>
                  </a:cubicBezTo>
                  <a:cubicBezTo>
                    <a:pt x="883" y="510"/>
                    <a:pt x="907" y="497"/>
                    <a:pt x="917" y="472"/>
                  </a:cubicBezTo>
                  <a:cubicBezTo>
                    <a:pt x="933" y="440"/>
                    <a:pt x="918" y="401"/>
                    <a:pt x="887" y="384"/>
                  </a:cubicBezTo>
                  <a:lnTo>
                    <a:pt x="104" y="8"/>
                  </a:lnTo>
                  <a:cubicBezTo>
                    <a:pt x="94" y="3"/>
                    <a:pt x="85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926;p51"/>
            <p:cNvSpPr/>
            <p:nvPr/>
          </p:nvSpPr>
          <p:spPr>
            <a:xfrm>
              <a:off x="373425" y="4239000"/>
              <a:ext cx="285100" cy="231200"/>
            </a:xfrm>
            <a:custGeom>
              <a:avLst/>
              <a:gdLst/>
              <a:ahLst/>
              <a:cxnLst/>
              <a:rect l="l" t="t" r="r" b="b"/>
              <a:pathLst>
                <a:path w="11404" h="9248" extrusionOk="0">
                  <a:moveTo>
                    <a:pt x="5401" y="0"/>
                  </a:moveTo>
                  <a:cubicBezTo>
                    <a:pt x="5056" y="608"/>
                    <a:pt x="4410" y="1034"/>
                    <a:pt x="3717" y="1115"/>
                  </a:cubicBezTo>
                  <a:cubicBezTo>
                    <a:pt x="3635" y="1125"/>
                    <a:pt x="3552" y="1129"/>
                    <a:pt x="3469" y="1129"/>
                  </a:cubicBezTo>
                  <a:cubicBezTo>
                    <a:pt x="2846" y="1129"/>
                    <a:pt x="2200" y="870"/>
                    <a:pt x="1780" y="420"/>
                  </a:cubicBezTo>
                  <a:cubicBezTo>
                    <a:pt x="1394" y="1458"/>
                    <a:pt x="783" y="2410"/>
                    <a:pt x="0" y="3192"/>
                  </a:cubicBezTo>
                  <a:cubicBezTo>
                    <a:pt x="242" y="3488"/>
                    <a:pt x="453" y="3820"/>
                    <a:pt x="692" y="4116"/>
                  </a:cubicBezTo>
                  <a:cubicBezTo>
                    <a:pt x="782" y="5138"/>
                    <a:pt x="899" y="6174"/>
                    <a:pt x="991" y="7198"/>
                  </a:cubicBezTo>
                  <a:cubicBezTo>
                    <a:pt x="1041" y="7758"/>
                    <a:pt x="1287" y="8273"/>
                    <a:pt x="1703" y="8654"/>
                  </a:cubicBezTo>
                  <a:cubicBezTo>
                    <a:pt x="2117" y="9035"/>
                    <a:pt x="2829" y="9226"/>
                    <a:pt x="3392" y="9236"/>
                  </a:cubicBezTo>
                  <a:cubicBezTo>
                    <a:pt x="3776" y="9244"/>
                    <a:pt x="4113" y="9248"/>
                    <a:pt x="4414" y="9248"/>
                  </a:cubicBezTo>
                  <a:cubicBezTo>
                    <a:pt x="5926" y="9248"/>
                    <a:pt x="6520" y="9140"/>
                    <a:pt x="7424" y="8769"/>
                  </a:cubicBezTo>
                  <a:cubicBezTo>
                    <a:pt x="8017" y="8520"/>
                    <a:pt x="8594" y="8376"/>
                    <a:pt x="9085" y="7858"/>
                  </a:cubicBezTo>
                  <a:cubicBezTo>
                    <a:pt x="9868" y="7584"/>
                    <a:pt x="10620" y="7371"/>
                    <a:pt x="11403" y="7098"/>
                  </a:cubicBezTo>
                  <a:cubicBezTo>
                    <a:pt x="11205" y="6307"/>
                    <a:pt x="10836" y="5561"/>
                    <a:pt x="10333" y="4923"/>
                  </a:cubicBezTo>
                  <a:cubicBezTo>
                    <a:pt x="10152" y="4693"/>
                    <a:pt x="9942" y="4473"/>
                    <a:pt x="9674" y="4362"/>
                  </a:cubicBezTo>
                  <a:cubicBezTo>
                    <a:pt x="9514" y="4296"/>
                    <a:pt x="9341" y="4274"/>
                    <a:pt x="9169" y="4274"/>
                  </a:cubicBezTo>
                  <a:cubicBezTo>
                    <a:pt x="9107" y="4274"/>
                    <a:pt x="9045" y="4277"/>
                    <a:pt x="8983" y="4282"/>
                  </a:cubicBezTo>
                  <a:cubicBezTo>
                    <a:pt x="8304" y="4337"/>
                    <a:pt x="7697" y="4635"/>
                    <a:pt x="7209" y="5112"/>
                  </a:cubicBezTo>
                  <a:cubicBezTo>
                    <a:pt x="7095" y="4669"/>
                    <a:pt x="6972" y="4211"/>
                    <a:pt x="6857" y="3768"/>
                  </a:cubicBezTo>
                  <a:cubicBezTo>
                    <a:pt x="7143" y="3375"/>
                    <a:pt x="7351" y="2968"/>
                    <a:pt x="7502" y="2508"/>
                  </a:cubicBezTo>
                  <a:cubicBezTo>
                    <a:pt x="6786" y="1671"/>
                    <a:pt x="6117" y="836"/>
                    <a:pt x="5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927;p51"/>
            <p:cNvSpPr/>
            <p:nvPr/>
          </p:nvSpPr>
          <p:spPr>
            <a:xfrm>
              <a:off x="539375" y="4315600"/>
              <a:ext cx="7350" cy="18525"/>
            </a:xfrm>
            <a:custGeom>
              <a:avLst/>
              <a:gdLst/>
              <a:ahLst/>
              <a:cxnLst/>
              <a:rect l="l" t="t" r="r" b="b"/>
              <a:pathLst>
                <a:path w="294" h="741" extrusionOk="0">
                  <a:moveTo>
                    <a:pt x="74" y="1"/>
                  </a:moveTo>
                  <a:cubicBezTo>
                    <a:pt x="69" y="1"/>
                    <a:pt x="63" y="1"/>
                    <a:pt x="58" y="2"/>
                  </a:cubicBezTo>
                  <a:cubicBezTo>
                    <a:pt x="22" y="10"/>
                    <a:pt x="1" y="45"/>
                    <a:pt x="9" y="81"/>
                  </a:cubicBezTo>
                  <a:lnTo>
                    <a:pt x="158" y="690"/>
                  </a:lnTo>
                  <a:cubicBezTo>
                    <a:pt x="165" y="720"/>
                    <a:pt x="192" y="740"/>
                    <a:pt x="222" y="740"/>
                  </a:cubicBezTo>
                  <a:cubicBezTo>
                    <a:pt x="228" y="740"/>
                    <a:pt x="234" y="739"/>
                    <a:pt x="237" y="739"/>
                  </a:cubicBezTo>
                  <a:cubicBezTo>
                    <a:pt x="272" y="732"/>
                    <a:pt x="294" y="696"/>
                    <a:pt x="285" y="660"/>
                  </a:cubicBezTo>
                  <a:lnTo>
                    <a:pt x="137" y="51"/>
                  </a:lnTo>
                  <a:cubicBezTo>
                    <a:pt x="130" y="21"/>
                    <a:pt x="10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28;p51"/>
            <p:cNvSpPr/>
            <p:nvPr/>
          </p:nvSpPr>
          <p:spPr>
            <a:xfrm>
              <a:off x="389775" y="4322550"/>
              <a:ext cx="20400" cy="21175"/>
            </a:xfrm>
            <a:custGeom>
              <a:avLst/>
              <a:gdLst/>
              <a:ahLst/>
              <a:cxnLst/>
              <a:rect l="l" t="t" r="r" b="b"/>
              <a:pathLst>
                <a:path w="816" h="847" extrusionOk="0">
                  <a:moveTo>
                    <a:pt x="742" y="0"/>
                  </a:moveTo>
                  <a:cubicBezTo>
                    <a:pt x="715" y="0"/>
                    <a:pt x="689" y="16"/>
                    <a:pt x="680" y="42"/>
                  </a:cubicBezTo>
                  <a:cubicBezTo>
                    <a:pt x="563" y="338"/>
                    <a:pt x="332" y="585"/>
                    <a:pt x="47" y="721"/>
                  </a:cubicBezTo>
                  <a:cubicBezTo>
                    <a:pt x="15" y="738"/>
                    <a:pt x="1" y="777"/>
                    <a:pt x="17" y="809"/>
                  </a:cubicBezTo>
                  <a:cubicBezTo>
                    <a:pt x="28" y="832"/>
                    <a:pt x="51" y="847"/>
                    <a:pt x="75" y="847"/>
                  </a:cubicBezTo>
                  <a:cubicBezTo>
                    <a:pt x="85" y="847"/>
                    <a:pt x="94" y="845"/>
                    <a:pt x="104" y="839"/>
                  </a:cubicBezTo>
                  <a:cubicBezTo>
                    <a:pt x="421" y="689"/>
                    <a:pt x="674" y="416"/>
                    <a:pt x="803" y="90"/>
                  </a:cubicBezTo>
                  <a:cubicBezTo>
                    <a:pt x="816" y="56"/>
                    <a:pt x="798" y="18"/>
                    <a:pt x="766" y="5"/>
                  </a:cubicBezTo>
                  <a:cubicBezTo>
                    <a:pt x="758" y="2"/>
                    <a:pt x="750" y="0"/>
                    <a:pt x="74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29;p51"/>
            <p:cNvSpPr/>
            <p:nvPr/>
          </p:nvSpPr>
          <p:spPr>
            <a:xfrm>
              <a:off x="377500" y="4254300"/>
              <a:ext cx="47550" cy="72875"/>
            </a:xfrm>
            <a:custGeom>
              <a:avLst/>
              <a:gdLst/>
              <a:ahLst/>
              <a:cxnLst/>
              <a:rect l="l" t="t" r="r" b="b"/>
              <a:pathLst>
                <a:path w="1902" h="2915" extrusionOk="0">
                  <a:moveTo>
                    <a:pt x="1828" y="1"/>
                  </a:moveTo>
                  <a:cubicBezTo>
                    <a:pt x="1798" y="1"/>
                    <a:pt x="1771" y="21"/>
                    <a:pt x="1764" y="51"/>
                  </a:cubicBezTo>
                  <a:cubicBezTo>
                    <a:pt x="1494" y="1118"/>
                    <a:pt x="879" y="2096"/>
                    <a:pt x="33" y="2799"/>
                  </a:cubicBezTo>
                  <a:cubicBezTo>
                    <a:pt x="4" y="2822"/>
                    <a:pt x="0" y="2863"/>
                    <a:pt x="23" y="2892"/>
                  </a:cubicBezTo>
                  <a:cubicBezTo>
                    <a:pt x="36" y="2906"/>
                    <a:pt x="54" y="2915"/>
                    <a:pt x="73" y="2915"/>
                  </a:cubicBezTo>
                  <a:cubicBezTo>
                    <a:pt x="90" y="2915"/>
                    <a:pt x="104" y="2910"/>
                    <a:pt x="119" y="2900"/>
                  </a:cubicBezTo>
                  <a:cubicBezTo>
                    <a:pt x="985" y="2177"/>
                    <a:pt x="1615" y="1176"/>
                    <a:pt x="1893" y="83"/>
                  </a:cubicBezTo>
                  <a:cubicBezTo>
                    <a:pt x="1901" y="47"/>
                    <a:pt x="1880" y="11"/>
                    <a:pt x="1844" y="3"/>
                  </a:cubicBezTo>
                  <a:cubicBezTo>
                    <a:pt x="1839" y="2"/>
                    <a:pt x="1834" y="1"/>
                    <a:pt x="182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930;p51"/>
            <p:cNvSpPr/>
            <p:nvPr/>
          </p:nvSpPr>
          <p:spPr>
            <a:xfrm>
              <a:off x="506800" y="4251750"/>
              <a:ext cx="51325" cy="57000"/>
            </a:xfrm>
            <a:custGeom>
              <a:avLst/>
              <a:gdLst/>
              <a:ahLst/>
              <a:cxnLst/>
              <a:rect l="l" t="t" r="r" b="b"/>
              <a:pathLst>
                <a:path w="2053" h="2280" extrusionOk="0">
                  <a:moveTo>
                    <a:pt x="71" y="0"/>
                  </a:moveTo>
                  <a:cubicBezTo>
                    <a:pt x="56" y="0"/>
                    <a:pt x="40" y="6"/>
                    <a:pt x="29" y="18"/>
                  </a:cubicBezTo>
                  <a:cubicBezTo>
                    <a:pt x="1" y="42"/>
                    <a:pt x="0" y="83"/>
                    <a:pt x="23" y="111"/>
                  </a:cubicBezTo>
                  <a:lnTo>
                    <a:pt x="1931" y="2258"/>
                  </a:lnTo>
                  <a:cubicBezTo>
                    <a:pt x="1944" y="2272"/>
                    <a:pt x="1961" y="2279"/>
                    <a:pt x="1980" y="2279"/>
                  </a:cubicBezTo>
                  <a:cubicBezTo>
                    <a:pt x="1996" y="2279"/>
                    <a:pt x="2010" y="2273"/>
                    <a:pt x="2024" y="2263"/>
                  </a:cubicBezTo>
                  <a:cubicBezTo>
                    <a:pt x="2051" y="2238"/>
                    <a:pt x="2053" y="2198"/>
                    <a:pt x="2030" y="2170"/>
                  </a:cubicBezTo>
                  <a:lnTo>
                    <a:pt x="122" y="22"/>
                  </a:lnTo>
                  <a:cubicBezTo>
                    <a:pt x="108" y="8"/>
                    <a:pt x="89" y="0"/>
                    <a:pt x="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931;p51"/>
            <p:cNvSpPr/>
            <p:nvPr/>
          </p:nvSpPr>
          <p:spPr>
            <a:xfrm>
              <a:off x="549075" y="4363550"/>
              <a:ext cx="9275" cy="53575"/>
            </a:xfrm>
            <a:custGeom>
              <a:avLst/>
              <a:gdLst/>
              <a:ahLst/>
              <a:cxnLst/>
              <a:rect l="l" t="t" r="r" b="b"/>
              <a:pathLst>
                <a:path w="371" h="2143" extrusionOk="0">
                  <a:moveTo>
                    <a:pt x="189" y="0"/>
                  </a:moveTo>
                  <a:cubicBezTo>
                    <a:pt x="184" y="0"/>
                    <a:pt x="180" y="1"/>
                    <a:pt x="176" y="1"/>
                  </a:cubicBezTo>
                  <a:cubicBezTo>
                    <a:pt x="140" y="9"/>
                    <a:pt x="117" y="43"/>
                    <a:pt x="122" y="79"/>
                  </a:cubicBezTo>
                  <a:cubicBezTo>
                    <a:pt x="236" y="733"/>
                    <a:pt x="199" y="1418"/>
                    <a:pt x="12" y="2058"/>
                  </a:cubicBezTo>
                  <a:cubicBezTo>
                    <a:pt x="0" y="2094"/>
                    <a:pt x="22" y="2130"/>
                    <a:pt x="56" y="2140"/>
                  </a:cubicBezTo>
                  <a:cubicBezTo>
                    <a:pt x="62" y="2143"/>
                    <a:pt x="69" y="2143"/>
                    <a:pt x="74" y="2143"/>
                  </a:cubicBezTo>
                  <a:cubicBezTo>
                    <a:pt x="103" y="2143"/>
                    <a:pt x="129" y="2124"/>
                    <a:pt x="139" y="2094"/>
                  </a:cubicBezTo>
                  <a:cubicBezTo>
                    <a:pt x="332" y="1437"/>
                    <a:pt x="370" y="730"/>
                    <a:pt x="253" y="54"/>
                  </a:cubicBezTo>
                  <a:cubicBezTo>
                    <a:pt x="247" y="23"/>
                    <a:pt x="219" y="0"/>
                    <a:pt x="18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32;p51"/>
            <p:cNvSpPr/>
            <p:nvPr/>
          </p:nvSpPr>
          <p:spPr>
            <a:xfrm>
              <a:off x="411400" y="4375725"/>
              <a:ext cx="122100" cy="30925"/>
            </a:xfrm>
            <a:custGeom>
              <a:avLst/>
              <a:gdLst/>
              <a:ahLst/>
              <a:cxnLst/>
              <a:rect l="l" t="t" r="r" b="b"/>
              <a:pathLst>
                <a:path w="4884" h="1237" extrusionOk="0">
                  <a:moveTo>
                    <a:pt x="1904" y="1"/>
                  </a:moveTo>
                  <a:cubicBezTo>
                    <a:pt x="1147" y="1"/>
                    <a:pt x="388" y="434"/>
                    <a:pt x="18" y="1095"/>
                  </a:cubicBezTo>
                  <a:cubicBezTo>
                    <a:pt x="1" y="1128"/>
                    <a:pt x="11" y="1167"/>
                    <a:pt x="44" y="1186"/>
                  </a:cubicBezTo>
                  <a:cubicBezTo>
                    <a:pt x="54" y="1191"/>
                    <a:pt x="65" y="1194"/>
                    <a:pt x="76" y="1194"/>
                  </a:cubicBezTo>
                  <a:cubicBezTo>
                    <a:pt x="99" y="1194"/>
                    <a:pt x="121" y="1182"/>
                    <a:pt x="132" y="1160"/>
                  </a:cubicBezTo>
                  <a:cubicBezTo>
                    <a:pt x="481" y="539"/>
                    <a:pt x="1191" y="131"/>
                    <a:pt x="1902" y="131"/>
                  </a:cubicBezTo>
                  <a:cubicBezTo>
                    <a:pt x="1954" y="131"/>
                    <a:pt x="2007" y="133"/>
                    <a:pt x="2059" y="138"/>
                  </a:cubicBezTo>
                  <a:cubicBezTo>
                    <a:pt x="2434" y="171"/>
                    <a:pt x="2798" y="309"/>
                    <a:pt x="3111" y="436"/>
                  </a:cubicBezTo>
                  <a:cubicBezTo>
                    <a:pt x="3677" y="667"/>
                    <a:pt x="4239" y="935"/>
                    <a:pt x="4777" y="1228"/>
                  </a:cubicBezTo>
                  <a:cubicBezTo>
                    <a:pt x="4788" y="1236"/>
                    <a:pt x="4798" y="1237"/>
                    <a:pt x="4810" y="1237"/>
                  </a:cubicBezTo>
                  <a:cubicBezTo>
                    <a:pt x="4832" y="1237"/>
                    <a:pt x="4855" y="1224"/>
                    <a:pt x="4868" y="1203"/>
                  </a:cubicBezTo>
                  <a:cubicBezTo>
                    <a:pt x="4884" y="1171"/>
                    <a:pt x="4874" y="1131"/>
                    <a:pt x="4841" y="1114"/>
                  </a:cubicBezTo>
                  <a:cubicBezTo>
                    <a:pt x="4298" y="817"/>
                    <a:pt x="3733" y="549"/>
                    <a:pt x="3161" y="315"/>
                  </a:cubicBezTo>
                  <a:cubicBezTo>
                    <a:pt x="2840" y="185"/>
                    <a:pt x="2462" y="42"/>
                    <a:pt x="2069" y="8"/>
                  </a:cubicBezTo>
                  <a:cubicBezTo>
                    <a:pt x="2014" y="3"/>
                    <a:pt x="1959" y="1"/>
                    <a:pt x="190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33;p51"/>
            <p:cNvSpPr/>
            <p:nvPr/>
          </p:nvSpPr>
          <p:spPr>
            <a:xfrm>
              <a:off x="435325" y="4452400"/>
              <a:ext cx="38725" cy="17275"/>
            </a:xfrm>
            <a:custGeom>
              <a:avLst/>
              <a:gdLst/>
              <a:ahLst/>
              <a:cxnLst/>
              <a:rect l="l" t="t" r="r" b="b"/>
              <a:pathLst>
                <a:path w="1549" h="691" extrusionOk="0">
                  <a:moveTo>
                    <a:pt x="70" y="1"/>
                  </a:moveTo>
                  <a:cubicBezTo>
                    <a:pt x="53" y="1"/>
                    <a:pt x="37" y="7"/>
                    <a:pt x="24" y="21"/>
                  </a:cubicBezTo>
                  <a:cubicBezTo>
                    <a:pt x="0" y="48"/>
                    <a:pt x="0" y="90"/>
                    <a:pt x="26" y="114"/>
                  </a:cubicBezTo>
                  <a:cubicBezTo>
                    <a:pt x="409" y="480"/>
                    <a:pt x="929" y="690"/>
                    <a:pt x="1458" y="690"/>
                  </a:cubicBezTo>
                  <a:lnTo>
                    <a:pt x="1484" y="690"/>
                  </a:lnTo>
                  <a:cubicBezTo>
                    <a:pt x="1520" y="690"/>
                    <a:pt x="1548" y="659"/>
                    <a:pt x="1548" y="623"/>
                  </a:cubicBezTo>
                  <a:cubicBezTo>
                    <a:pt x="1548" y="590"/>
                    <a:pt x="1522" y="558"/>
                    <a:pt x="1491" y="558"/>
                  </a:cubicBezTo>
                  <a:cubicBezTo>
                    <a:pt x="1488" y="558"/>
                    <a:pt x="1485" y="558"/>
                    <a:pt x="1482" y="559"/>
                  </a:cubicBezTo>
                  <a:cubicBezTo>
                    <a:pt x="1475" y="559"/>
                    <a:pt x="1468" y="559"/>
                    <a:pt x="1461" y="559"/>
                  </a:cubicBezTo>
                  <a:cubicBezTo>
                    <a:pt x="962" y="559"/>
                    <a:pt x="475" y="364"/>
                    <a:pt x="117" y="20"/>
                  </a:cubicBezTo>
                  <a:cubicBezTo>
                    <a:pt x="104" y="7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34;p51"/>
            <p:cNvSpPr/>
            <p:nvPr/>
          </p:nvSpPr>
          <p:spPr>
            <a:xfrm>
              <a:off x="431550" y="4387900"/>
              <a:ext cx="20525" cy="26225"/>
            </a:xfrm>
            <a:custGeom>
              <a:avLst/>
              <a:gdLst/>
              <a:ahLst/>
              <a:cxnLst/>
              <a:rect l="l" t="t" r="r" b="b"/>
              <a:pathLst>
                <a:path w="821" h="1049" extrusionOk="0">
                  <a:moveTo>
                    <a:pt x="747" y="1"/>
                  </a:moveTo>
                  <a:cubicBezTo>
                    <a:pt x="741" y="1"/>
                    <a:pt x="734" y="2"/>
                    <a:pt x="727" y="4"/>
                  </a:cubicBezTo>
                  <a:cubicBezTo>
                    <a:pt x="517" y="65"/>
                    <a:pt x="331" y="198"/>
                    <a:pt x="201" y="373"/>
                  </a:cubicBezTo>
                  <a:cubicBezTo>
                    <a:pt x="72" y="548"/>
                    <a:pt x="1" y="766"/>
                    <a:pt x="2" y="984"/>
                  </a:cubicBezTo>
                  <a:cubicBezTo>
                    <a:pt x="2" y="1020"/>
                    <a:pt x="32" y="1049"/>
                    <a:pt x="68" y="1049"/>
                  </a:cubicBezTo>
                  <a:cubicBezTo>
                    <a:pt x="104" y="1049"/>
                    <a:pt x="134" y="1019"/>
                    <a:pt x="134" y="984"/>
                  </a:cubicBezTo>
                  <a:cubicBezTo>
                    <a:pt x="132" y="793"/>
                    <a:pt x="195" y="606"/>
                    <a:pt x="308" y="451"/>
                  </a:cubicBezTo>
                  <a:cubicBezTo>
                    <a:pt x="420" y="298"/>
                    <a:pt x="583" y="184"/>
                    <a:pt x="766" y="130"/>
                  </a:cubicBezTo>
                  <a:cubicBezTo>
                    <a:pt x="801" y="120"/>
                    <a:pt x="820" y="82"/>
                    <a:pt x="810" y="48"/>
                  </a:cubicBezTo>
                  <a:cubicBezTo>
                    <a:pt x="801" y="19"/>
                    <a:pt x="776" y="1"/>
                    <a:pt x="74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35;p51"/>
            <p:cNvSpPr/>
            <p:nvPr/>
          </p:nvSpPr>
          <p:spPr>
            <a:xfrm>
              <a:off x="586900" y="4390275"/>
              <a:ext cx="8125" cy="30900"/>
            </a:xfrm>
            <a:custGeom>
              <a:avLst/>
              <a:gdLst/>
              <a:ahLst/>
              <a:cxnLst/>
              <a:rect l="l" t="t" r="r" b="b"/>
              <a:pathLst>
                <a:path w="325" h="1236" extrusionOk="0">
                  <a:moveTo>
                    <a:pt x="253" y="1"/>
                  </a:moveTo>
                  <a:cubicBezTo>
                    <a:pt x="222" y="1"/>
                    <a:pt x="193" y="23"/>
                    <a:pt x="188" y="55"/>
                  </a:cubicBezTo>
                  <a:lnTo>
                    <a:pt x="8" y="1161"/>
                  </a:lnTo>
                  <a:cubicBezTo>
                    <a:pt x="1" y="1197"/>
                    <a:pt x="27" y="1231"/>
                    <a:pt x="62" y="1235"/>
                  </a:cubicBezTo>
                  <a:lnTo>
                    <a:pt x="72" y="1235"/>
                  </a:lnTo>
                  <a:cubicBezTo>
                    <a:pt x="105" y="1235"/>
                    <a:pt x="131" y="1212"/>
                    <a:pt x="137" y="1182"/>
                  </a:cubicBezTo>
                  <a:lnTo>
                    <a:pt x="317" y="76"/>
                  </a:lnTo>
                  <a:cubicBezTo>
                    <a:pt x="324" y="40"/>
                    <a:pt x="300" y="6"/>
                    <a:pt x="264" y="2"/>
                  </a:cubicBezTo>
                  <a:cubicBezTo>
                    <a:pt x="260" y="1"/>
                    <a:pt x="257" y="1"/>
                    <a:pt x="25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36;p51"/>
            <p:cNvSpPr/>
            <p:nvPr/>
          </p:nvSpPr>
          <p:spPr>
            <a:xfrm>
              <a:off x="583800" y="4394100"/>
              <a:ext cx="7275" cy="15200"/>
            </a:xfrm>
            <a:custGeom>
              <a:avLst/>
              <a:gdLst/>
              <a:ahLst/>
              <a:cxnLst/>
              <a:rect l="l" t="t" r="r" b="b"/>
              <a:pathLst>
                <a:path w="291" h="608" extrusionOk="0">
                  <a:moveTo>
                    <a:pt x="73" y="0"/>
                  </a:moveTo>
                  <a:cubicBezTo>
                    <a:pt x="66" y="0"/>
                    <a:pt x="60" y="1"/>
                    <a:pt x="54" y="3"/>
                  </a:cubicBezTo>
                  <a:cubicBezTo>
                    <a:pt x="19" y="15"/>
                    <a:pt x="1" y="52"/>
                    <a:pt x="11" y="86"/>
                  </a:cubicBezTo>
                  <a:lnTo>
                    <a:pt x="155" y="561"/>
                  </a:lnTo>
                  <a:cubicBezTo>
                    <a:pt x="165" y="589"/>
                    <a:pt x="189" y="608"/>
                    <a:pt x="218" y="608"/>
                  </a:cubicBezTo>
                  <a:cubicBezTo>
                    <a:pt x="224" y="608"/>
                    <a:pt x="231" y="608"/>
                    <a:pt x="238" y="606"/>
                  </a:cubicBezTo>
                  <a:cubicBezTo>
                    <a:pt x="272" y="595"/>
                    <a:pt x="291" y="558"/>
                    <a:pt x="281" y="523"/>
                  </a:cubicBezTo>
                  <a:lnTo>
                    <a:pt x="136" y="47"/>
                  </a:lnTo>
                  <a:cubicBezTo>
                    <a:pt x="127" y="18"/>
                    <a:pt x="101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37;p51"/>
            <p:cNvSpPr/>
            <p:nvPr/>
          </p:nvSpPr>
          <p:spPr>
            <a:xfrm>
              <a:off x="597250" y="4404025"/>
              <a:ext cx="60125" cy="22125"/>
            </a:xfrm>
            <a:custGeom>
              <a:avLst/>
              <a:gdLst/>
              <a:ahLst/>
              <a:cxnLst/>
              <a:rect l="l" t="t" r="r" b="b"/>
              <a:pathLst>
                <a:path w="2405" h="885" extrusionOk="0">
                  <a:moveTo>
                    <a:pt x="2333" y="1"/>
                  </a:moveTo>
                  <a:cubicBezTo>
                    <a:pt x="2326" y="1"/>
                    <a:pt x="2319" y="2"/>
                    <a:pt x="2312" y="5"/>
                  </a:cubicBezTo>
                  <a:lnTo>
                    <a:pt x="52" y="757"/>
                  </a:lnTo>
                  <a:cubicBezTo>
                    <a:pt x="17" y="768"/>
                    <a:pt x="0" y="805"/>
                    <a:pt x="10" y="840"/>
                  </a:cubicBezTo>
                  <a:cubicBezTo>
                    <a:pt x="20" y="867"/>
                    <a:pt x="46" y="884"/>
                    <a:pt x="73" y="884"/>
                  </a:cubicBezTo>
                  <a:cubicBezTo>
                    <a:pt x="80" y="884"/>
                    <a:pt x="87" y="884"/>
                    <a:pt x="93" y="881"/>
                  </a:cubicBezTo>
                  <a:lnTo>
                    <a:pt x="2353" y="128"/>
                  </a:lnTo>
                  <a:cubicBezTo>
                    <a:pt x="2387" y="118"/>
                    <a:pt x="2405" y="79"/>
                    <a:pt x="2395" y="46"/>
                  </a:cubicBezTo>
                  <a:cubicBezTo>
                    <a:pt x="2385" y="19"/>
                    <a:pt x="2360" y="1"/>
                    <a:pt x="233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38;p51"/>
            <p:cNvSpPr/>
            <p:nvPr/>
          </p:nvSpPr>
          <p:spPr>
            <a:xfrm>
              <a:off x="428375" y="4257000"/>
              <a:ext cx="86550" cy="59275"/>
            </a:xfrm>
            <a:custGeom>
              <a:avLst/>
              <a:gdLst/>
              <a:ahLst/>
              <a:cxnLst/>
              <a:rect l="l" t="t" r="r" b="b"/>
              <a:pathLst>
                <a:path w="3462" h="2371" extrusionOk="0">
                  <a:moveTo>
                    <a:pt x="2765" y="1"/>
                  </a:moveTo>
                  <a:lnTo>
                    <a:pt x="272" y="328"/>
                  </a:lnTo>
                  <a:cubicBezTo>
                    <a:pt x="138" y="688"/>
                    <a:pt x="1" y="1061"/>
                    <a:pt x="22" y="1446"/>
                  </a:cubicBezTo>
                  <a:cubicBezTo>
                    <a:pt x="42" y="1829"/>
                    <a:pt x="261" y="2229"/>
                    <a:pt x="630" y="2341"/>
                  </a:cubicBezTo>
                  <a:cubicBezTo>
                    <a:pt x="697" y="2361"/>
                    <a:pt x="766" y="2370"/>
                    <a:pt x="836" y="2370"/>
                  </a:cubicBezTo>
                  <a:cubicBezTo>
                    <a:pt x="1009" y="2370"/>
                    <a:pt x="1183" y="2312"/>
                    <a:pt x="1324" y="2211"/>
                  </a:cubicBezTo>
                  <a:cubicBezTo>
                    <a:pt x="1525" y="2069"/>
                    <a:pt x="1665" y="1855"/>
                    <a:pt x="1740" y="1623"/>
                  </a:cubicBezTo>
                  <a:cubicBezTo>
                    <a:pt x="1803" y="1898"/>
                    <a:pt x="2049" y="2113"/>
                    <a:pt x="2318" y="2198"/>
                  </a:cubicBezTo>
                  <a:cubicBezTo>
                    <a:pt x="2394" y="2222"/>
                    <a:pt x="2474" y="2233"/>
                    <a:pt x="2554" y="2233"/>
                  </a:cubicBezTo>
                  <a:cubicBezTo>
                    <a:pt x="2755" y="2233"/>
                    <a:pt x="2958" y="2160"/>
                    <a:pt x="3107" y="2026"/>
                  </a:cubicBezTo>
                  <a:cubicBezTo>
                    <a:pt x="3393" y="1768"/>
                    <a:pt x="3462" y="1333"/>
                    <a:pt x="3361" y="966"/>
                  </a:cubicBezTo>
                  <a:cubicBezTo>
                    <a:pt x="3263" y="597"/>
                    <a:pt x="3023" y="282"/>
                    <a:pt x="2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39;p51"/>
            <p:cNvSpPr/>
            <p:nvPr/>
          </p:nvSpPr>
          <p:spPr>
            <a:xfrm>
              <a:off x="434175" y="4271575"/>
              <a:ext cx="33325" cy="36300"/>
            </a:xfrm>
            <a:custGeom>
              <a:avLst/>
              <a:gdLst/>
              <a:ahLst/>
              <a:cxnLst/>
              <a:rect l="l" t="t" r="r" b="b"/>
              <a:pathLst>
                <a:path w="1333" h="1452" extrusionOk="0">
                  <a:moveTo>
                    <a:pt x="206" y="1"/>
                  </a:moveTo>
                  <a:cubicBezTo>
                    <a:pt x="179" y="1"/>
                    <a:pt x="152" y="19"/>
                    <a:pt x="143" y="47"/>
                  </a:cubicBezTo>
                  <a:cubicBezTo>
                    <a:pt x="85" y="231"/>
                    <a:pt x="25" y="423"/>
                    <a:pt x="13" y="627"/>
                  </a:cubicBezTo>
                  <a:cubicBezTo>
                    <a:pt x="0" y="861"/>
                    <a:pt x="62" y="1070"/>
                    <a:pt x="183" y="1219"/>
                  </a:cubicBezTo>
                  <a:cubicBezTo>
                    <a:pt x="306" y="1366"/>
                    <a:pt x="499" y="1452"/>
                    <a:pt x="692" y="1452"/>
                  </a:cubicBezTo>
                  <a:cubicBezTo>
                    <a:pt x="751" y="1452"/>
                    <a:pt x="812" y="1443"/>
                    <a:pt x="868" y="1428"/>
                  </a:cubicBezTo>
                  <a:cubicBezTo>
                    <a:pt x="1111" y="1356"/>
                    <a:pt x="1298" y="1129"/>
                    <a:pt x="1327" y="877"/>
                  </a:cubicBezTo>
                  <a:cubicBezTo>
                    <a:pt x="1333" y="840"/>
                    <a:pt x="1305" y="807"/>
                    <a:pt x="1270" y="804"/>
                  </a:cubicBezTo>
                  <a:cubicBezTo>
                    <a:pt x="1266" y="804"/>
                    <a:pt x="1263" y="804"/>
                    <a:pt x="1260" y="804"/>
                  </a:cubicBezTo>
                  <a:cubicBezTo>
                    <a:pt x="1228" y="804"/>
                    <a:pt x="1199" y="829"/>
                    <a:pt x="1197" y="861"/>
                  </a:cubicBezTo>
                  <a:cubicBezTo>
                    <a:pt x="1175" y="1063"/>
                    <a:pt x="1022" y="1243"/>
                    <a:pt x="829" y="1300"/>
                  </a:cubicBezTo>
                  <a:cubicBezTo>
                    <a:pt x="783" y="1314"/>
                    <a:pt x="736" y="1320"/>
                    <a:pt x="688" y="1320"/>
                  </a:cubicBezTo>
                  <a:cubicBezTo>
                    <a:pt x="535" y="1320"/>
                    <a:pt x="381" y="1253"/>
                    <a:pt x="283" y="1134"/>
                  </a:cubicBezTo>
                  <a:cubicBezTo>
                    <a:pt x="182" y="1013"/>
                    <a:pt x="133" y="834"/>
                    <a:pt x="143" y="634"/>
                  </a:cubicBezTo>
                  <a:cubicBezTo>
                    <a:pt x="155" y="448"/>
                    <a:pt x="213" y="264"/>
                    <a:pt x="269" y="85"/>
                  </a:cubicBezTo>
                  <a:cubicBezTo>
                    <a:pt x="279" y="51"/>
                    <a:pt x="260" y="14"/>
                    <a:pt x="226" y="4"/>
                  </a:cubicBezTo>
                  <a:cubicBezTo>
                    <a:pt x="220" y="2"/>
                    <a:pt x="213" y="1"/>
                    <a:pt x="20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40;p51"/>
            <p:cNvSpPr/>
            <p:nvPr/>
          </p:nvSpPr>
          <p:spPr>
            <a:xfrm>
              <a:off x="476700" y="4268725"/>
              <a:ext cx="32875" cy="35950"/>
            </a:xfrm>
            <a:custGeom>
              <a:avLst/>
              <a:gdLst/>
              <a:ahLst/>
              <a:cxnLst/>
              <a:rect l="l" t="t" r="r" b="b"/>
              <a:pathLst>
                <a:path w="1315" h="1438" extrusionOk="0">
                  <a:moveTo>
                    <a:pt x="988" y="1"/>
                  </a:moveTo>
                  <a:cubicBezTo>
                    <a:pt x="974" y="1"/>
                    <a:pt x="960" y="5"/>
                    <a:pt x="948" y="15"/>
                  </a:cubicBezTo>
                  <a:cubicBezTo>
                    <a:pt x="920" y="39"/>
                    <a:pt x="914" y="79"/>
                    <a:pt x="937" y="108"/>
                  </a:cubicBezTo>
                  <a:cubicBezTo>
                    <a:pt x="1101" y="315"/>
                    <a:pt x="1177" y="577"/>
                    <a:pt x="1134" y="804"/>
                  </a:cubicBezTo>
                  <a:cubicBezTo>
                    <a:pt x="1087" y="1050"/>
                    <a:pt x="891" y="1258"/>
                    <a:pt x="668" y="1299"/>
                  </a:cubicBezTo>
                  <a:cubicBezTo>
                    <a:pt x="643" y="1303"/>
                    <a:pt x="618" y="1305"/>
                    <a:pt x="592" y="1305"/>
                  </a:cubicBezTo>
                  <a:cubicBezTo>
                    <a:pt x="379" y="1305"/>
                    <a:pt x="173" y="1154"/>
                    <a:pt x="138" y="957"/>
                  </a:cubicBezTo>
                  <a:cubicBezTo>
                    <a:pt x="133" y="925"/>
                    <a:pt x="105" y="903"/>
                    <a:pt x="74" y="903"/>
                  </a:cubicBezTo>
                  <a:cubicBezTo>
                    <a:pt x="70" y="903"/>
                    <a:pt x="66" y="903"/>
                    <a:pt x="62" y="904"/>
                  </a:cubicBezTo>
                  <a:cubicBezTo>
                    <a:pt x="26" y="911"/>
                    <a:pt x="0" y="944"/>
                    <a:pt x="8" y="980"/>
                  </a:cubicBezTo>
                  <a:cubicBezTo>
                    <a:pt x="55" y="1243"/>
                    <a:pt x="313" y="1437"/>
                    <a:pt x="589" y="1437"/>
                  </a:cubicBezTo>
                  <a:cubicBezTo>
                    <a:pt x="622" y="1437"/>
                    <a:pt x="655" y="1434"/>
                    <a:pt x="692" y="1429"/>
                  </a:cubicBezTo>
                  <a:cubicBezTo>
                    <a:pt x="972" y="1379"/>
                    <a:pt x="1207" y="1133"/>
                    <a:pt x="1264" y="828"/>
                  </a:cubicBezTo>
                  <a:cubicBezTo>
                    <a:pt x="1314" y="564"/>
                    <a:pt x="1230" y="264"/>
                    <a:pt x="1041" y="26"/>
                  </a:cubicBezTo>
                  <a:cubicBezTo>
                    <a:pt x="1028" y="10"/>
                    <a:pt x="1008" y="1"/>
                    <a:pt x="98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41;p51"/>
            <p:cNvSpPr/>
            <p:nvPr/>
          </p:nvSpPr>
          <p:spPr>
            <a:xfrm>
              <a:off x="458800" y="4181150"/>
              <a:ext cx="22250" cy="19475"/>
            </a:xfrm>
            <a:custGeom>
              <a:avLst/>
              <a:gdLst/>
              <a:ahLst/>
              <a:cxnLst/>
              <a:rect l="l" t="t" r="r" b="b"/>
              <a:pathLst>
                <a:path w="890" h="779" extrusionOk="0">
                  <a:moveTo>
                    <a:pt x="757" y="1"/>
                  </a:moveTo>
                  <a:cubicBezTo>
                    <a:pt x="573" y="1"/>
                    <a:pt x="387" y="65"/>
                    <a:pt x="249" y="183"/>
                  </a:cubicBezTo>
                  <a:cubicBezTo>
                    <a:pt x="93" y="316"/>
                    <a:pt x="0" y="514"/>
                    <a:pt x="0" y="713"/>
                  </a:cubicBezTo>
                  <a:cubicBezTo>
                    <a:pt x="0" y="750"/>
                    <a:pt x="30" y="779"/>
                    <a:pt x="66" y="779"/>
                  </a:cubicBezTo>
                  <a:cubicBezTo>
                    <a:pt x="102" y="779"/>
                    <a:pt x="130" y="749"/>
                    <a:pt x="130" y="713"/>
                  </a:cubicBezTo>
                  <a:cubicBezTo>
                    <a:pt x="129" y="552"/>
                    <a:pt x="206" y="392"/>
                    <a:pt x="332" y="283"/>
                  </a:cubicBezTo>
                  <a:cubicBezTo>
                    <a:pt x="446" y="185"/>
                    <a:pt x="602" y="132"/>
                    <a:pt x="756" y="132"/>
                  </a:cubicBezTo>
                  <a:cubicBezTo>
                    <a:pt x="776" y="132"/>
                    <a:pt x="795" y="132"/>
                    <a:pt x="815" y="134"/>
                  </a:cubicBezTo>
                  <a:cubicBezTo>
                    <a:pt x="816" y="134"/>
                    <a:pt x="817" y="134"/>
                    <a:pt x="818" y="134"/>
                  </a:cubicBezTo>
                  <a:cubicBezTo>
                    <a:pt x="854" y="134"/>
                    <a:pt x="882" y="110"/>
                    <a:pt x="887" y="76"/>
                  </a:cubicBezTo>
                  <a:cubicBezTo>
                    <a:pt x="889" y="40"/>
                    <a:pt x="864" y="7"/>
                    <a:pt x="828" y="4"/>
                  </a:cubicBezTo>
                  <a:cubicBezTo>
                    <a:pt x="804" y="2"/>
                    <a:pt x="781" y="1"/>
                    <a:pt x="75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42;p51"/>
            <p:cNvSpPr/>
            <p:nvPr/>
          </p:nvSpPr>
          <p:spPr>
            <a:xfrm>
              <a:off x="424025" y="4186950"/>
              <a:ext cx="84225" cy="57150"/>
            </a:xfrm>
            <a:custGeom>
              <a:avLst/>
              <a:gdLst/>
              <a:ahLst/>
              <a:cxnLst/>
              <a:rect l="l" t="t" r="r" b="b"/>
              <a:pathLst>
                <a:path w="3369" h="2286" extrusionOk="0">
                  <a:moveTo>
                    <a:pt x="2059" y="0"/>
                  </a:moveTo>
                  <a:cubicBezTo>
                    <a:pt x="1993" y="0"/>
                    <a:pt x="1928" y="11"/>
                    <a:pt x="1866" y="34"/>
                  </a:cubicBezTo>
                  <a:cubicBezTo>
                    <a:pt x="1711" y="91"/>
                    <a:pt x="1586" y="220"/>
                    <a:pt x="1527" y="374"/>
                  </a:cubicBezTo>
                  <a:cubicBezTo>
                    <a:pt x="1258" y="418"/>
                    <a:pt x="1001" y="518"/>
                    <a:pt x="784" y="676"/>
                  </a:cubicBezTo>
                  <a:cubicBezTo>
                    <a:pt x="279" y="1039"/>
                    <a:pt x="0" y="1678"/>
                    <a:pt x="79" y="2285"/>
                  </a:cubicBezTo>
                  <a:lnTo>
                    <a:pt x="3298" y="1741"/>
                  </a:lnTo>
                  <a:cubicBezTo>
                    <a:pt x="3368" y="1489"/>
                    <a:pt x="3308" y="1210"/>
                    <a:pt x="3168" y="989"/>
                  </a:cubicBezTo>
                  <a:cubicBezTo>
                    <a:pt x="3041" y="791"/>
                    <a:pt x="2849" y="640"/>
                    <a:pt x="2638" y="533"/>
                  </a:cubicBezTo>
                  <a:cubicBezTo>
                    <a:pt x="2626" y="394"/>
                    <a:pt x="2566" y="260"/>
                    <a:pt x="2469" y="162"/>
                  </a:cubicBezTo>
                  <a:cubicBezTo>
                    <a:pt x="2361" y="57"/>
                    <a:pt x="2210" y="0"/>
                    <a:pt x="205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43;p51"/>
            <p:cNvSpPr/>
            <p:nvPr/>
          </p:nvSpPr>
          <p:spPr>
            <a:xfrm>
              <a:off x="420400" y="4209550"/>
              <a:ext cx="92025" cy="80900"/>
            </a:xfrm>
            <a:custGeom>
              <a:avLst/>
              <a:gdLst/>
              <a:ahLst/>
              <a:cxnLst/>
              <a:rect l="l" t="t" r="r" b="b"/>
              <a:pathLst>
                <a:path w="3681" h="3236" extrusionOk="0">
                  <a:moveTo>
                    <a:pt x="2703" y="0"/>
                  </a:moveTo>
                  <a:cubicBezTo>
                    <a:pt x="2585" y="148"/>
                    <a:pt x="2402" y="242"/>
                    <a:pt x="2215" y="252"/>
                  </a:cubicBezTo>
                  <a:cubicBezTo>
                    <a:pt x="2193" y="253"/>
                    <a:pt x="2171" y="254"/>
                    <a:pt x="2148" y="254"/>
                  </a:cubicBezTo>
                  <a:cubicBezTo>
                    <a:pt x="1978" y="254"/>
                    <a:pt x="1794" y="214"/>
                    <a:pt x="1676" y="97"/>
                  </a:cubicBezTo>
                  <a:cubicBezTo>
                    <a:pt x="1302" y="278"/>
                    <a:pt x="1014" y="584"/>
                    <a:pt x="837" y="959"/>
                  </a:cubicBezTo>
                  <a:cubicBezTo>
                    <a:pt x="825" y="959"/>
                    <a:pt x="813" y="959"/>
                    <a:pt x="801" y="959"/>
                  </a:cubicBezTo>
                  <a:cubicBezTo>
                    <a:pt x="519" y="959"/>
                    <a:pt x="243" y="1133"/>
                    <a:pt x="125" y="1391"/>
                  </a:cubicBezTo>
                  <a:cubicBezTo>
                    <a:pt x="1" y="1658"/>
                    <a:pt x="58" y="2000"/>
                    <a:pt x="263" y="2213"/>
                  </a:cubicBezTo>
                  <a:cubicBezTo>
                    <a:pt x="402" y="2359"/>
                    <a:pt x="606" y="2439"/>
                    <a:pt x="808" y="2439"/>
                  </a:cubicBezTo>
                  <a:cubicBezTo>
                    <a:pt x="900" y="2439"/>
                    <a:pt x="992" y="2422"/>
                    <a:pt x="1077" y="2388"/>
                  </a:cubicBezTo>
                  <a:lnTo>
                    <a:pt x="1077" y="2388"/>
                  </a:lnTo>
                  <a:cubicBezTo>
                    <a:pt x="1084" y="2572"/>
                    <a:pt x="1076" y="2745"/>
                    <a:pt x="1083" y="2929"/>
                  </a:cubicBezTo>
                  <a:cubicBezTo>
                    <a:pt x="1315" y="3117"/>
                    <a:pt x="1622" y="3236"/>
                    <a:pt x="1921" y="3236"/>
                  </a:cubicBezTo>
                  <a:cubicBezTo>
                    <a:pt x="1931" y="3236"/>
                    <a:pt x="1942" y="3236"/>
                    <a:pt x="1952" y="3235"/>
                  </a:cubicBezTo>
                  <a:cubicBezTo>
                    <a:pt x="2262" y="3225"/>
                    <a:pt x="2615" y="3179"/>
                    <a:pt x="2846" y="2974"/>
                  </a:cubicBezTo>
                  <a:cubicBezTo>
                    <a:pt x="2838" y="2856"/>
                    <a:pt x="2866" y="2753"/>
                    <a:pt x="2857" y="2636"/>
                  </a:cubicBezTo>
                  <a:cubicBezTo>
                    <a:pt x="3189" y="2453"/>
                    <a:pt x="3449" y="2139"/>
                    <a:pt x="3565" y="1777"/>
                  </a:cubicBezTo>
                  <a:cubicBezTo>
                    <a:pt x="3680" y="1415"/>
                    <a:pt x="3622" y="1012"/>
                    <a:pt x="3486" y="656"/>
                  </a:cubicBezTo>
                  <a:cubicBezTo>
                    <a:pt x="3356" y="312"/>
                    <a:pt x="3066" y="66"/>
                    <a:pt x="270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44;p51"/>
            <p:cNvSpPr/>
            <p:nvPr/>
          </p:nvSpPr>
          <p:spPr>
            <a:xfrm>
              <a:off x="429125" y="4243800"/>
              <a:ext cx="13800" cy="4900"/>
            </a:xfrm>
            <a:custGeom>
              <a:avLst/>
              <a:gdLst/>
              <a:ahLst/>
              <a:cxnLst/>
              <a:rect l="l" t="t" r="r" b="b"/>
              <a:pathLst>
                <a:path w="552" h="196" extrusionOk="0">
                  <a:moveTo>
                    <a:pt x="73" y="1"/>
                  </a:moveTo>
                  <a:cubicBezTo>
                    <a:pt x="40" y="1"/>
                    <a:pt x="12" y="24"/>
                    <a:pt x="6" y="57"/>
                  </a:cubicBezTo>
                  <a:cubicBezTo>
                    <a:pt x="1" y="93"/>
                    <a:pt x="26" y="126"/>
                    <a:pt x="62" y="131"/>
                  </a:cubicBezTo>
                  <a:lnTo>
                    <a:pt x="471" y="196"/>
                  </a:lnTo>
                  <a:lnTo>
                    <a:pt x="481" y="196"/>
                  </a:lnTo>
                  <a:cubicBezTo>
                    <a:pt x="514" y="196"/>
                    <a:pt x="541" y="173"/>
                    <a:pt x="545" y="140"/>
                  </a:cubicBezTo>
                  <a:cubicBezTo>
                    <a:pt x="551" y="104"/>
                    <a:pt x="525" y="71"/>
                    <a:pt x="490" y="65"/>
                  </a:cubicBezTo>
                  <a:lnTo>
                    <a:pt x="81" y="1"/>
                  </a:ln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45;p51"/>
            <p:cNvSpPr/>
            <p:nvPr/>
          </p:nvSpPr>
          <p:spPr>
            <a:xfrm>
              <a:off x="465875" y="4272575"/>
              <a:ext cx="29925" cy="6725"/>
            </a:xfrm>
            <a:custGeom>
              <a:avLst/>
              <a:gdLst/>
              <a:ahLst/>
              <a:cxnLst/>
              <a:rect l="l" t="t" r="r" b="b"/>
              <a:pathLst>
                <a:path w="1197" h="269" extrusionOk="0">
                  <a:moveTo>
                    <a:pt x="1124" y="0"/>
                  </a:moveTo>
                  <a:cubicBezTo>
                    <a:pt x="1114" y="0"/>
                    <a:pt x="1103" y="3"/>
                    <a:pt x="1094" y="8"/>
                  </a:cubicBezTo>
                  <a:cubicBezTo>
                    <a:pt x="923" y="93"/>
                    <a:pt x="732" y="137"/>
                    <a:pt x="541" y="137"/>
                  </a:cubicBezTo>
                  <a:cubicBezTo>
                    <a:pt x="390" y="137"/>
                    <a:pt x="238" y="109"/>
                    <a:pt x="97" y="54"/>
                  </a:cubicBezTo>
                  <a:cubicBezTo>
                    <a:pt x="90" y="51"/>
                    <a:pt x="83" y="50"/>
                    <a:pt x="75" y="50"/>
                  </a:cubicBezTo>
                  <a:cubicBezTo>
                    <a:pt x="48" y="50"/>
                    <a:pt x="22" y="66"/>
                    <a:pt x="12" y="92"/>
                  </a:cubicBezTo>
                  <a:cubicBezTo>
                    <a:pt x="0" y="125"/>
                    <a:pt x="16" y="165"/>
                    <a:pt x="50" y="178"/>
                  </a:cubicBezTo>
                  <a:cubicBezTo>
                    <a:pt x="208" y="238"/>
                    <a:pt x="375" y="268"/>
                    <a:pt x="543" y="268"/>
                  </a:cubicBezTo>
                  <a:cubicBezTo>
                    <a:pt x="754" y="268"/>
                    <a:pt x="964" y="221"/>
                    <a:pt x="1152" y="124"/>
                  </a:cubicBezTo>
                  <a:cubicBezTo>
                    <a:pt x="1184" y="108"/>
                    <a:pt x="1197" y="68"/>
                    <a:pt x="1181" y="37"/>
                  </a:cubicBezTo>
                  <a:cubicBezTo>
                    <a:pt x="1170" y="14"/>
                    <a:pt x="1147" y="0"/>
                    <a:pt x="112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46;p51"/>
            <p:cNvSpPr/>
            <p:nvPr/>
          </p:nvSpPr>
          <p:spPr>
            <a:xfrm>
              <a:off x="459150" y="4231100"/>
              <a:ext cx="16100" cy="6550"/>
            </a:xfrm>
            <a:custGeom>
              <a:avLst/>
              <a:gdLst/>
              <a:ahLst/>
              <a:cxnLst/>
              <a:rect l="l" t="t" r="r" b="b"/>
              <a:pathLst>
                <a:path w="644" h="262" extrusionOk="0">
                  <a:moveTo>
                    <a:pt x="322" y="0"/>
                  </a:moveTo>
                  <a:cubicBezTo>
                    <a:pt x="202" y="0"/>
                    <a:pt x="86" y="62"/>
                    <a:pt x="21" y="160"/>
                  </a:cubicBezTo>
                  <a:cubicBezTo>
                    <a:pt x="1" y="190"/>
                    <a:pt x="8" y="232"/>
                    <a:pt x="38" y="252"/>
                  </a:cubicBezTo>
                  <a:cubicBezTo>
                    <a:pt x="49" y="259"/>
                    <a:pt x="62" y="262"/>
                    <a:pt x="73" y="262"/>
                  </a:cubicBezTo>
                  <a:cubicBezTo>
                    <a:pt x="95" y="262"/>
                    <a:pt x="116" y="252"/>
                    <a:pt x="129" y="233"/>
                  </a:cubicBezTo>
                  <a:cubicBezTo>
                    <a:pt x="172" y="172"/>
                    <a:pt x="248" y="130"/>
                    <a:pt x="322" y="130"/>
                  </a:cubicBezTo>
                  <a:cubicBezTo>
                    <a:pt x="396" y="130"/>
                    <a:pt x="472" y="169"/>
                    <a:pt x="515" y="232"/>
                  </a:cubicBezTo>
                  <a:cubicBezTo>
                    <a:pt x="528" y="251"/>
                    <a:pt x="548" y="261"/>
                    <a:pt x="570" y="261"/>
                  </a:cubicBezTo>
                  <a:cubicBezTo>
                    <a:pt x="582" y="261"/>
                    <a:pt x="595" y="257"/>
                    <a:pt x="607" y="250"/>
                  </a:cubicBezTo>
                  <a:cubicBezTo>
                    <a:pt x="637" y="230"/>
                    <a:pt x="644" y="189"/>
                    <a:pt x="624" y="159"/>
                  </a:cubicBezTo>
                  <a:cubicBezTo>
                    <a:pt x="557" y="60"/>
                    <a:pt x="442" y="0"/>
                    <a:pt x="32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47;p51"/>
            <p:cNvSpPr/>
            <p:nvPr/>
          </p:nvSpPr>
          <p:spPr>
            <a:xfrm>
              <a:off x="494650" y="4225300"/>
              <a:ext cx="12425" cy="7825"/>
            </a:xfrm>
            <a:custGeom>
              <a:avLst/>
              <a:gdLst/>
              <a:ahLst/>
              <a:cxnLst/>
              <a:rect l="l" t="t" r="r" b="b"/>
              <a:pathLst>
                <a:path w="497" h="313" extrusionOk="0">
                  <a:moveTo>
                    <a:pt x="287" y="1"/>
                  </a:moveTo>
                  <a:cubicBezTo>
                    <a:pt x="252" y="1"/>
                    <a:pt x="218" y="7"/>
                    <a:pt x="186" y="19"/>
                  </a:cubicBezTo>
                  <a:cubicBezTo>
                    <a:pt x="94" y="52"/>
                    <a:pt x="24" y="138"/>
                    <a:pt x="7" y="234"/>
                  </a:cubicBezTo>
                  <a:cubicBezTo>
                    <a:pt x="0" y="269"/>
                    <a:pt x="23" y="304"/>
                    <a:pt x="59" y="309"/>
                  </a:cubicBezTo>
                  <a:cubicBezTo>
                    <a:pt x="64" y="312"/>
                    <a:pt x="67" y="312"/>
                    <a:pt x="71" y="312"/>
                  </a:cubicBezTo>
                  <a:cubicBezTo>
                    <a:pt x="102" y="312"/>
                    <a:pt x="129" y="291"/>
                    <a:pt x="137" y="259"/>
                  </a:cubicBezTo>
                  <a:cubicBezTo>
                    <a:pt x="146" y="208"/>
                    <a:pt x="186" y="162"/>
                    <a:pt x="233" y="144"/>
                  </a:cubicBezTo>
                  <a:cubicBezTo>
                    <a:pt x="250" y="138"/>
                    <a:pt x="269" y="135"/>
                    <a:pt x="287" y="135"/>
                  </a:cubicBezTo>
                  <a:cubicBezTo>
                    <a:pt x="321" y="135"/>
                    <a:pt x="355" y="145"/>
                    <a:pt x="382" y="165"/>
                  </a:cubicBezTo>
                  <a:cubicBezTo>
                    <a:pt x="394" y="174"/>
                    <a:pt x="409" y="178"/>
                    <a:pt x="423" y="178"/>
                  </a:cubicBezTo>
                  <a:cubicBezTo>
                    <a:pt x="443" y="178"/>
                    <a:pt x="462" y="170"/>
                    <a:pt x="475" y="152"/>
                  </a:cubicBezTo>
                  <a:cubicBezTo>
                    <a:pt x="496" y="125"/>
                    <a:pt x="490" y="81"/>
                    <a:pt x="462" y="59"/>
                  </a:cubicBezTo>
                  <a:cubicBezTo>
                    <a:pt x="411" y="21"/>
                    <a:pt x="349" y="1"/>
                    <a:pt x="28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48;p51"/>
            <p:cNvSpPr/>
            <p:nvPr/>
          </p:nvSpPr>
          <p:spPr>
            <a:xfrm>
              <a:off x="481475" y="4229725"/>
              <a:ext cx="9050" cy="11825"/>
            </a:xfrm>
            <a:custGeom>
              <a:avLst/>
              <a:gdLst/>
              <a:ahLst/>
              <a:cxnLst/>
              <a:rect l="l" t="t" r="r" b="b"/>
              <a:pathLst>
                <a:path w="362" h="473" extrusionOk="0">
                  <a:moveTo>
                    <a:pt x="154" y="0"/>
                  </a:moveTo>
                  <a:cubicBezTo>
                    <a:pt x="144" y="0"/>
                    <a:pt x="134" y="2"/>
                    <a:pt x="125" y="7"/>
                  </a:cubicBezTo>
                  <a:cubicBezTo>
                    <a:pt x="94" y="22"/>
                    <a:pt x="80" y="62"/>
                    <a:pt x="95" y="94"/>
                  </a:cubicBezTo>
                  <a:lnTo>
                    <a:pt x="200" y="313"/>
                  </a:lnTo>
                  <a:lnTo>
                    <a:pt x="60" y="344"/>
                  </a:lnTo>
                  <a:cubicBezTo>
                    <a:pt x="24" y="351"/>
                    <a:pt x="1" y="387"/>
                    <a:pt x="10" y="423"/>
                  </a:cubicBezTo>
                  <a:cubicBezTo>
                    <a:pt x="17" y="453"/>
                    <a:pt x="44" y="473"/>
                    <a:pt x="74" y="473"/>
                  </a:cubicBezTo>
                  <a:cubicBezTo>
                    <a:pt x="80" y="473"/>
                    <a:pt x="84" y="471"/>
                    <a:pt x="90" y="471"/>
                  </a:cubicBezTo>
                  <a:lnTo>
                    <a:pt x="308" y="421"/>
                  </a:lnTo>
                  <a:cubicBezTo>
                    <a:pt x="328" y="415"/>
                    <a:pt x="344" y="403"/>
                    <a:pt x="353" y="385"/>
                  </a:cubicBezTo>
                  <a:cubicBezTo>
                    <a:pt x="361" y="367"/>
                    <a:pt x="361" y="345"/>
                    <a:pt x="353" y="328"/>
                  </a:cubicBezTo>
                  <a:lnTo>
                    <a:pt x="214" y="37"/>
                  </a:lnTo>
                  <a:cubicBezTo>
                    <a:pt x="202" y="14"/>
                    <a:pt x="178" y="0"/>
                    <a:pt x="15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49;p51"/>
            <p:cNvSpPr/>
            <p:nvPr/>
          </p:nvSpPr>
          <p:spPr>
            <a:xfrm>
              <a:off x="472375" y="4242250"/>
              <a:ext cx="11850" cy="8275"/>
            </a:xfrm>
            <a:custGeom>
              <a:avLst/>
              <a:gdLst/>
              <a:ahLst/>
              <a:cxnLst/>
              <a:rect l="l" t="t" r="r" b="b"/>
              <a:pathLst>
                <a:path w="474" h="331" extrusionOk="0">
                  <a:moveTo>
                    <a:pt x="72" y="0"/>
                  </a:moveTo>
                  <a:cubicBezTo>
                    <a:pt x="36" y="0"/>
                    <a:pt x="6" y="29"/>
                    <a:pt x="5" y="65"/>
                  </a:cubicBezTo>
                  <a:cubicBezTo>
                    <a:pt x="0" y="170"/>
                    <a:pt x="66" y="272"/>
                    <a:pt x="163" y="310"/>
                  </a:cubicBezTo>
                  <a:cubicBezTo>
                    <a:pt x="193" y="326"/>
                    <a:pt x="228" y="330"/>
                    <a:pt x="259" y="330"/>
                  </a:cubicBezTo>
                  <a:cubicBezTo>
                    <a:pt x="331" y="330"/>
                    <a:pt x="401" y="302"/>
                    <a:pt x="449" y="246"/>
                  </a:cubicBezTo>
                  <a:cubicBezTo>
                    <a:pt x="474" y="220"/>
                    <a:pt x="472" y="179"/>
                    <a:pt x="445" y="153"/>
                  </a:cubicBezTo>
                  <a:cubicBezTo>
                    <a:pt x="432" y="142"/>
                    <a:pt x="416" y="136"/>
                    <a:pt x="401" y="136"/>
                  </a:cubicBezTo>
                  <a:cubicBezTo>
                    <a:pt x="383" y="136"/>
                    <a:pt x="366" y="143"/>
                    <a:pt x="352" y="158"/>
                  </a:cubicBezTo>
                  <a:cubicBezTo>
                    <a:pt x="328" y="182"/>
                    <a:pt x="293" y="197"/>
                    <a:pt x="259" y="197"/>
                  </a:cubicBezTo>
                  <a:cubicBezTo>
                    <a:pt x="243" y="197"/>
                    <a:pt x="228" y="194"/>
                    <a:pt x="213" y="188"/>
                  </a:cubicBezTo>
                  <a:cubicBezTo>
                    <a:pt x="168" y="170"/>
                    <a:pt x="135" y="117"/>
                    <a:pt x="136" y="67"/>
                  </a:cubicBezTo>
                  <a:cubicBezTo>
                    <a:pt x="136" y="32"/>
                    <a:pt x="108" y="2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50;p51"/>
            <p:cNvSpPr/>
            <p:nvPr/>
          </p:nvSpPr>
          <p:spPr>
            <a:xfrm>
              <a:off x="456975" y="4217300"/>
              <a:ext cx="16900" cy="6850"/>
            </a:xfrm>
            <a:custGeom>
              <a:avLst/>
              <a:gdLst/>
              <a:ahLst/>
              <a:cxnLst/>
              <a:rect l="l" t="t" r="r" b="b"/>
              <a:pathLst>
                <a:path w="676" h="274" extrusionOk="0">
                  <a:moveTo>
                    <a:pt x="419" y="0"/>
                  </a:moveTo>
                  <a:cubicBezTo>
                    <a:pt x="274" y="0"/>
                    <a:pt x="128" y="57"/>
                    <a:pt x="25" y="162"/>
                  </a:cubicBezTo>
                  <a:cubicBezTo>
                    <a:pt x="0" y="188"/>
                    <a:pt x="0" y="231"/>
                    <a:pt x="27" y="255"/>
                  </a:cubicBezTo>
                  <a:cubicBezTo>
                    <a:pt x="39" y="268"/>
                    <a:pt x="57" y="274"/>
                    <a:pt x="73" y="274"/>
                  </a:cubicBezTo>
                  <a:cubicBezTo>
                    <a:pt x="89" y="274"/>
                    <a:pt x="108" y="268"/>
                    <a:pt x="120" y="253"/>
                  </a:cubicBezTo>
                  <a:cubicBezTo>
                    <a:pt x="196" y="175"/>
                    <a:pt x="309" y="131"/>
                    <a:pt x="421" y="131"/>
                  </a:cubicBezTo>
                  <a:cubicBezTo>
                    <a:pt x="474" y="131"/>
                    <a:pt x="527" y="141"/>
                    <a:pt x="575" y="162"/>
                  </a:cubicBezTo>
                  <a:cubicBezTo>
                    <a:pt x="584" y="166"/>
                    <a:pt x="592" y="168"/>
                    <a:pt x="601" y="168"/>
                  </a:cubicBezTo>
                  <a:cubicBezTo>
                    <a:pt x="626" y="168"/>
                    <a:pt x="650" y="153"/>
                    <a:pt x="661" y="128"/>
                  </a:cubicBezTo>
                  <a:cubicBezTo>
                    <a:pt x="675" y="96"/>
                    <a:pt x="661" y="56"/>
                    <a:pt x="628" y="42"/>
                  </a:cubicBezTo>
                  <a:cubicBezTo>
                    <a:pt x="561" y="14"/>
                    <a:pt x="490" y="0"/>
                    <a:pt x="41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51;p51"/>
            <p:cNvSpPr/>
            <p:nvPr/>
          </p:nvSpPr>
          <p:spPr>
            <a:xfrm>
              <a:off x="489825" y="4212450"/>
              <a:ext cx="10025" cy="5650"/>
            </a:xfrm>
            <a:custGeom>
              <a:avLst/>
              <a:gdLst/>
              <a:ahLst/>
              <a:cxnLst/>
              <a:rect l="l" t="t" r="r" b="b"/>
              <a:pathLst>
                <a:path w="401" h="226" extrusionOk="0">
                  <a:moveTo>
                    <a:pt x="326" y="0"/>
                  </a:moveTo>
                  <a:cubicBezTo>
                    <a:pt x="318" y="0"/>
                    <a:pt x="311" y="2"/>
                    <a:pt x="303" y="4"/>
                  </a:cubicBezTo>
                  <a:lnTo>
                    <a:pt x="51" y="99"/>
                  </a:lnTo>
                  <a:cubicBezTo>
                    <a:pt x="17" y="112"/>
                    <a:pt x="0" y="149"/>
                    <a:pt x="11" y="183"/>
                  </a:cubicBezTo>
                  <a:cubicBezTo>
                    <a:pt x="21" y="210"/>
                    <a:pt x="46" y="226"/>
                    <a:pt x="73" y="226"/>
                  </a:cubicBezTo>
                  <a:cubicBezTo>
                    <a:pt x="82" y="226"/>
                    <a:pt x="89" y="226"/>
                    <a:pt x="96" y="222"/>
                  </a:cubicBezTo>
                  <a:lnTo>
                    <a:pt x="347" y="127"/>
                  </a:lnTo>
                  <a:cubicBezTo>
                    <a:pt x="382" y="114"/>
                    <a:pt x="400" y="77"/>
                    <a:pt x="387" y="43"/>
                  </a:cubicBezTo>
                  <a:cubicBezTo>
                    <a:pt x="377" y="17"/>
                    <a:pt x="352" y="0"/>
                    <a:pt x="32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52;p51"/>
            <p:cNvSpPr/>
            <p:nvPr/>
          </p:nvSpPr>
          <p:spPr>
            <a:xfrm>
              <a:off x="512175" y="4407900"/>
              <a:ext cx="99025" cy="63400"/>
            </a:xfrm>
            <a:custGeom>
              <a:avLst/>
              <a:gdLst/>
              <a:ahLst/>
              <a:cxnLst/>
              <a:rect l="l" t="t" r="r" b="b"/>
              <a:pathLst>
                <a:path w="3961" h="2536" extrusionOk="0">
                  <a:moveTo>
                    <a:pt x="733" y="0"/>
                  </a:moveTo>
                  <a:lnTo>
                    <a:pt x="1" y="2280"/>
                  </a:lnTo>
                  <a:cubicBezTo>
                    <a:pt x="561" y="2435"/>
                    <a:pt x="1142" y="2535"/>
                    <a:pt x="1721" y="2535"/>
                  </a:cubicBezTo>
                  <a:cubicBezTo>
                    <a:pt x="1937" y="2535"/>
                    <a:pt x="2152" y="2521"/>
                    <a:pt x="2365" y="2492"/>
                  </a:cubicBezTo>
                  <a:cubicBezTo>
                    <a:pt x="2959" y="2407"/>
                    <a:pt x="3447" y="1987"/>
                    <a:pt x="3752" y="1457"/>
                  </a:cubicBezTo>
                  <a:cubicBezTo>
                    <a:pt x="3961" y="1088"/>
                    <a:pt x="3733" y="620"/>
                    <a:pt x="3320" y="535"/>
                  </a:cubicBezTo>
                  <a:cubicBezTo>
                    <a:pt x="2458" y="356"/>
                    <a:pt x="1592" y="187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53;p51"/>
            <p:cNvSpPr/>
            <p:nvPr/>
          </p:nvSpPr>
          <p:spPr>
            <a:xfrm>
              <a:off x="546700" y="4422100"/>
              <a:ext cx="8425" cy="23475"/>
            </a:xfrm>
            <a:custGeom>
              <a:avLst/>
              <a:gdLst/>
              <a:ahLst/>
              <a:cxnLst/>
              <a:rect l="l" t="t" r="r" b="b"/>
              <a:pathLst>
                <a:path w="337" h="939" extrusionOk="0">
                  <a:moveTo>
                    <a:pt x="264" y="0"/>
                  </a:moveTo>
                  <a:cubicBezTo>
                    <a:pt x="235" y="0"/>
                    <a:pt x="208" y="21"/>
                    <a:pt x="201" y="51"/>
                  </a:cubicBezTo>
                  <a:lnTo>
                    <a:pt x="9" y="859"/>
                  </a:lnTo>
                  <a:cubicBezTo>
                    <a:pt x="1" y="892"/>
                    <a:pt x="22" y="927"/>
                    <a:pt x="58" y="937"/>
                  </a:cubicBezTo>
                  <a:cubicBezTo>
                    <a:pt x="64" y="939"/>
                    <a:pt x="69" y="939"/>
                    <a:pt x="74" y="939"/>
                  </a:cubicBezTo>
                  <a:cubicBezTo>
                    <a:pt x="105" y="939"/>
                    <a:pt x="131" y="919"/>
                    <a:pt x="137" y="889"/>
                  </a:cubicBezTo>
                  <a:lnTo>
                    <a:pt x="328" y="81"/>
                  </a:lnTo>
                  <a:cubicBezTo>
                    <a:pt x="337" y="47"/>
                    <a:pt x="315" y="11"/>
                    <a:pt x="280" y="2"/>
                  </a:cubicBezTo>
                  <a:cubicBezTo>
                    <a:pt x="274" y="1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54;p51"/>
            <p:cNvSpPr/>
            <p:nvPr/>
          </p:nvSpPr>
          <p:spPr>
            <a:xfrm>
              <a:off x="558825" y="4424275"/>
              <a:ext cx="7100" cy="22400"/>
            </a:xfrm>
            <a:custGeom>
              <a:avLst/>
              <a:gdLst/>
              <a:ahLst/>
              <a:cxnLst/>
              <a:rect l="l" t="t" r="r" b="b"/>
              <a:pathLst>
                <a:path w="284" h="896" extrusionOk="0">
                  <a:moveTo>
                    <a:pt x="210" y="1"/>
                  </a:moveTo>
                  <a:cubicBezTo>
                    <a:pt x="180" y="1"/>
                    <a:pt x="154" y="23"/>
                    <a:pt x="149" y="54"/>
                  </a:cubicBezTo>
                  <a:lnTo>
                    <a:pt x="8" y="817"/>
                  </a:lnTo>
                  <a:cubicBezTo>
                    <a:pt x="0" y="853"/>
                    <a:pt x="23" y="887"/>
                    <a:pt x="59" y="895"/>
                  </a:cubicBezTo>
                  <a:cubicBezTo>
                    <a:pt x="65" y="896"/>
                    <a:pt x="68" y="896"/>
                    <a:pt x="72" y="896"/>
                  </a:cubicBezTo>
                  <a:cubicBezTo>
                    <a:pt x="102" y="896"/>
                    <a:pt x="129" y="875"/>
                    <a:pt x="136" y="843"/>
                  </a:cubicBezTo>
                  <a:lnTo>
                    <a:pt x="276" y="80"/>
                  </a:lnTo>
                  <a:cubicBezTo>
                    <a:pt x="283" y="44"/>
                    <a:pt x="261" y="10"/>
                    <a:pt x="225" y="3"/>
                  </a:cubicBezTo>
                  <a:cubicBezTo>
                    <a:pt x="220" y="1"/>
                    <a:pt x="215" y="1"/>
                    <a:pt x="21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55;p51"/>
            <p:cNvSpPr/>
            <p:nvPr/>
          </p:nvSpPr>
          <p:spPr>
            <a:xfrm>
              <a:off x="571650" y="4425650"/>
              <a:ext cx="7200" cy="22075"/>
            </a:xfrm>
            <a:custGeom>
              <a:avLst/>
              <a:gdLst/>
              <a:ahLst/>
              <a:cxnLst/>
              <a:rect l="l" t="t" r="r" b="b"/>
              <a:pathLst>
                <a:path w="288" h="883" extrusionOk="0">
                  <a:moveTo>
                    <a:pt x="216" y="1"/>
                  </a:moveTo>
                  <a:cubicBezTo>
                    <a:pt x="186" y="1"/>
                    <a:pt x="158" y="22"/>
                    <a:pt x="152" y="53"/>
                  </a:cubicBezTo>
                  <a:lnTo>
                    <a:pt x="8" y="804"/>
                  </a:lnTo>
                  <a:cubicBezTo>
                    <a:pt x="1" y="840"/>
                    <a:pt x="23" y="874"/>
                    <a:pt x="59" y="881"/>
                  </a:cubicBezTo>
                  <a:cubicBezTo>
                    <a:pt x="62" y="882"/>
                    <a:pt x="68" y="882"/>
                    <a:pt x="72" y="882"/>
                  </a:cubicBezTo>
                  <a:cubicBezTo>
                    <a:pt x="102" y="882"/>
                    <a:pt x="129" y="861"/>
                    <a:pt x="136" y="828"/>
                  </a:cubicBezTo>
                  <a:lnTo>
                    <a:pt x="281" y="78"/>
                  </a:lnTo>
                  <a:cubicBezTo>
                    <a:pt x="288" y="42"/>
                    <a:pt x="265" y="9"/>
                    <a:pt x="229" y="2"/>
                  </a:cubicBezTo>
                  <a:cubicBezTo>
                    <a:pt x="225" y="1"/>
                    <a:pt x="221" y="1"/>
                    <a:pt x="21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56;p51"/>
            <p:cNvSpPr/>
            <p:nvPr/>
          </p:nvSpPr>
          <p:spPr>
            <a:xfrm>
              <a:off x="589925" y="4431325"/>
              <a:ext cx="20425" cy="32975"/>
            </a:xfrm>
            <a:custGeom>
              <a:avLst/>
              <a:gdLst/>
              <a:ahLst/>
              <a:cxnLst/>
              <a:rect l="l" t="t" r="r" b="b"/>
              <a:pathLst>
                <a:path w="817" h="1319" extrusionOk="0">
                  <a:moveTo>
                    <a:pt x="739" y="1"/>
                  </a:moveTo>
                  <a:cubicBezTo>
                    <a:pt x="703" y="1"/>
                    <a:pt x="675" y="32"/>
                    <a:pt x="675" y="68"/>
                  </a:cubicBezTo>
                  <a:cubicBezTo>
                    <a:pt x="685" y="518"/>
                    <a:pt x="429" y="970"/>
                    <a:pt x="42" y="1197"/>
                  </a:cubicBezTo>
                  <a:cubicBezTo>
                    <a:pt x="10" y="1214"/>
                    <a:pt x="0" y="1253"/>
                    <a:pt x="17" y="1286"/>
                  </a:cubicBezTo>
                  <a:cubicBezTo>
                    <a:pt x="30" y="1307"/>
                    <a:pt x="52" y="1319"/>
                    <a:pt x="74" y="1319"/>
                  </a:cubicBezTo>
                  <a:cubicBezTo>
                    <a:pt x="86" y="1319"/>
                    <a:pt x="99" y="1316"/>
                    <a:pt x="109" y="1312"/>
                  </a:cubicBezTo>
                  <a:cubicBezTo>
                    <a:pt x="543" y="1057"/>
                    <a:pt x="816" y="568"/>
                    <a:pt x="808" y="65"/>
                  </a:cubicBezTo>
                  <a:cubicBezTo>
                    <a:pt x="806" y="29"/>
                    <a:pt x="778" y="1"/>
                    <a:pt x="74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2.96296E-6 L 5.55556E-7 -0.07223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4.19753E-6 L 3.05556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1" grpId="0"/>
      <p:bldP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1" name="Google Shape;4561;p69"/>
          <p:cNvSpPr txBox="1">
            <a:spLocks noGrp="1"/>
          </p:cNvSpPr>
          <p:nvPr>
            <p:ph type="title"/>
          </p:nvPr>
        </p:nvSpPr>
        <p:spPr>
          <a:xfrm rot="350">
            <a:off x="1913434" y="1569568"/>
            <a:ext cx="5893500" cy="860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dirty="0" smtClean="0">
                <a:solidFill>
                  <a:schemeClr val="accent6"/>
                </a:solidFill>
              </a:rPr>
              <a:t>SEERV</a:t>
            </a:r>
            <a:endParaRPr lang="en-US" sz="6000" dirty="0">
              <a:solidFill>
                <a:schemeClr val="accent6"/>
              </a:solidFill>
            </a:endParaRPr>
          </a:p>
        </p:txBody>
      </p:sp>
      <p:grpSp>
        <p:nvGrpSpPr>
          <p:cNvPr id="4563" name="Google Shape;4563;p69"/>
          <p:cNvGrpSpPr/>
          <p:nvPr/>
        </p:nvGrpSpPr>
        <p:grpSpPr>
          <a:xfrm>
            <a:off x="1405371" y="320283"/>
            <a:ext cx="1031693" cy="1059515"/>
            <a:chOff x="3437375" y="3625850"/>
            <a:chExt cx="772225" cy="793050"/>
          </a:xfrm>
        </p:grpSpPr>
        <p:sp>
          <p:nvSpPr>
            <p:cNvPr id="4564" name="Google Shape;4564;p69"/>
            <p:cNvSpPr/>
            <p:nvPr/>
          </p:nvSpPr>
          <p:spPr>
            <a:xfrm>
              <a:off x="3440775" y="3868750"/>
              <a:ext cx="513825" cy="550150"/>
            </a:xfrm>
            <a:custGeom>
              <a:avLst/>
              <a:gdLst/>
              <a:ahLst/>
              <a:cxnLst/>
              <a:rect l="l" t="t" r="r" b="b"/>
              <a:pathLst>
                <a:path w="20553" h="22006" extrusionOk="0">
                  <a:moveTo>
                    <a:pt x="3073" y="1"/>
                  </a:moveTo>
                  <a:cubicBezTo>
                    <a:pt x="2147" y="1"/>
                    <a:pt x="1420" y="182"/>
                    <a:pt x="992" y="591"/>
                  </a:cubicBezTo>
                  <a:cubicBezTo>
                    <a:pt x="0" y="1541"/>
                    <a:pt x="51" y="2606"/>
                    <a:pt x="492" y="3612"/>
                  </a:cubicBezTo>
                  <a:cubicBezTo>
                    <a:pt x="1180" y="5176"/>
                    <a:pt x="2819" y="6593"/>
                    <a:pt x="2942" y="7171"/>
                  </a:cubicBezTo>
                  <a:cubicBezTo>
                    <a:pt x="3131" y="8059"/>
                    <a:pt x="4766" y="12268"/>
                    <a:pt x="7323" y="12268"/>
                  </a:cubicBezTo>
                  <a:cubicBezTo>
                    <a:pt x="7505" y="12268"/>
                    <a:pt x="7692" y="12247"/>
                    <a:pt x="7883" y="12201"/>
                  </a:cubicBezTo>
                  <a:lnTo>
                    <a:pt x="7883" y="12201"/>
                  </a:lnTo>
                  <a:cubicBezTo>
                    <a:pt x="5600" y="14911"/>
                    <a:pt x="7154" y="17552"/>
                    <a:pt x="9672" y="19230"/>
                  </a:cubicBezTo>
                  <a:cubicBezTo>
                    <a:pt x="9663" y="19273"/>
                    <a:pt x="9653" y="19314"/>
                    <a:pt x="9639" y="19356"/>
                  </a:cubicBezTo>
                  <a:cubicBezTo>
                    <a:pt x="9484" y="19825"/>
                    <a:pt x="9009" y="20129"/>
                    <a:pt x="8839" y="20590"/>
                  </a:cubicBezTo>
                  <a:cubicBezTo>
                    <a:pt x="8695" y="20977"/>
                    <a:pt x="8806" y="21445"/>
                    <a:pt x="9107" y="21724"/>
                  </a:cubicBezTo>
                  <a:cubicBezTo>
                    <a:pt x="9302" y="21908"/>
                    <a:pt x="9571" y="22006"/>
                    <a:pt x="9838" y="22006"/>
                  </a:cubicBezTo>
                  <a:cubicBezTo>
                    <a:pt x="9982" y="22006"/>
                    <a:pt x="10125" y="21978"/>
                    <a:pt x="10257" y="21919"/>
                  </a:cubicBezTo>
                  <a:cubicBezTo>
                    <a:pt x="10542" y="21793"/>
                    <a:pt x="10758" y="21549"/>
                    <a:pt x="10934" y="21293"/>
                  </a:cubicBezTo>
                  <a:cubicBezTo>
                    <a:pt x="11115" y="21038"/>
                    <a:pt x="11272" y="20761"/>
                    <a:pt x="11489" y="20538"/>
                  </a:cubicBezTo>
                  <a:cubicBezTo>
                    <a:pt x="11583" y="20440"/>
                    <a:pt x="11690" y="20353"/>
                    <a:pt x="11810" y="20285"/>
                  </a:cubicBezTo>
                  <a:cubicBezTo>
                    <a:pt x="12330" y="20433"/>
                    <a:pt x="12890" y="20513"/>
                    <a:pt x="13468" y="20513"/>
                  </a:cubicBezTo>
                  <a:cubicBezTo>
                    <a:pt x="16520" y="20513"/>
                    <a:pt x="20047" y="18272"/>
                    <a:pt x="20552" y="11954"/>
                  </a:cubicBezTo>
                  <a:lnTo>
                    <a:pt x="19471" y="7802"/>
                  </a:lnTo>
                  <a:cubicBezTo>
                    <a:pt x="19073" y="7237"/>
                    <a:pt x="18475" y="6644"/>
                    <a:pt x="17737" y="6047"/>
                  </a:cubicBezTo>
                  <a:cubicBezTo>
                    <a:pt x="14061" y="3069"/>
                    <a:pt x="6881" y="1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9"/>
            <p:cNvSpPr/>
            <p:nvPr/>
          </p:nvSpPr>
          <p:spPr>
            <a:xfrm>
              <a:off x="3629075" y="4110075"/>
              <a:ext cx="272800" cy="232325"/>
            </a:xfrm>
            <a:custGeom>
              <a:avLst/>
              <a:gdLst/>
              <a:ahLst/>
              <a:cxnLst/>
              <a:rect l="l" t="t" r="r" b="b"/>
              <a:pathLst>
                <a:path w="10912" h="9293" extrusionOk="0">
                  <a:moveTo>
                    <a:pt x="6659" y="0"/>
                  </a:moveTo>
                  <a:cubicBezTo>
                    <a:pt x="4107" y="834"/>
                    <a:pt x="1271" y="2496"/>
                    <a:pt x="750" y="4041"/>
                  </a:cubicBezTo>
                  <a:cubicBezTo>
                    <a:pt x="1" y="6270"/>
                    <a:pt x="3699" y="9293"/>
                    <a:pt x="6621" y="9293"/>
                  </a:cubicBezTo>
                  <a:cubicBezTo>
                    <a:pt x="7198" y="9293"/>
                    <a:pt x="7745" y="9175"/>
                    <a:pt x="8221" y="8909"/>
                  </a:cubicBezTo>
                  <a:cubicBezTo>
                    <a:pt x="9459" y="8219"/>
                    <a:pt x="10378" y="6765"/>
                    <a:pt x="10911" y="5198"/>
                  </a:cubicBezTo>
                  <a:cubicBezTo>
                    <a:pt x="10098" y="4989"/>
                    <a:pt x="9349" y="4639"/>
                    <a:pt x="8719" y="4054"/>
                  </a:cubicBezTo>
                  <a:cubicBezTo>
                    <a:pt x="7974" y="3362"/>
                    <a:pt x="7362" y="2460"/>
                    <a:pt x="6984" y="1516"/>
                  </a:cubicBezTo>
                  <a:cubicBezTo>
                    <a:pt x="6790" y="1034"/>
                    <a:pt x="6664" y="522"/>
                    <a:pt x="6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9"/>
            <p:cNvSpPr/>
            <p:nvPr/>
          </p:nvSpPr>
          <p:spPr>
            <a:xfrm>
              <a:off x="3791275" y="4240700"/>
              <a:ext cx="63550" cy="61150"/>
            </a:xfrm>
            <a:custGeom>
              <a:avLst/>
              <a:gdLst/>
              <a:ahLst/>
              <a:cxnLst/>
              <a:rect l="l" t="t" r="r" b="b"/>
              <a:pathLst>
                <a:path w="2542" h="2446" extrusionOk="0">
                  <a:moveTo>
                    <a:pt x="1320" y="0"/>
                  </a:moveTo>
                  <a:cubicBezTo>
                    <a:pt x="1140" y="0"/>
                    <a:pt x="961" y="49"/>
                    <a:pt x="804" y="156"/>
                  </a:cubicBezTo>
                  <a:cubicBezTo>
                    <a:pt x="389" y="439"/>
                    <a:pt x="1" y="734"/>
                    <a:pt x="17" y="1296"/>
                  </a:cubicBezTo>
                  <a:cubicBezTo>
                    <a:pt x="32" y="1827"/>
                    <a:pt x="458" y="2310"/>
                    <a:pt x="979" y="2419"/>
                  </a:cubicBezTo>
                  <a:cubicBezTo>
                    <a:pt x="1064" y="2437"/>
                    <a:pt x="1151" y="2446"/>
                    <a:pt x="1238" y="2446"/>
                  </a:cubicBezTo>
                  <a:cubicBezTo>
                    <a:pt x="1398" y="2446"/>
                    <a:pt x="1558" y="2415"/>
                    <a:pt x="1706" y="2355"/>
                  </a:cubicBezTo>
                  <a:cubicBezTo>
                    <a:pt x="2094" y="2200"/>
                    <a:pt x="2391" y="1840"/>
                    <a:pt x="2466" y="1429"/>
                  </a:cubicBezTo>
                  <a:cubicBezTo>
                    <a:pt x="2541" y="1018"/>
                    <a:pt x="2391" y="573"/>
                    <a:pt x="2078" y="297"/>
                  </a:cubicBezTo>
                  <a:cubicBezTo>
                    <a:pt x="1866" y="110"/>
                    <a:pt x="1591" y="0"/>
                    <a:pt x="1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9"/>
            <p:cNvSpPr/>
            <p:nvPr/>
          </p:nvSpPr>
          <p:spPr>
            <a:xfrm>
              <a:off x="3748250" y="420742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914" y="0"/>
                  </a:moveTo>
                  <a:cubicBezTo>
                    <a:pt x="789" y="0"/>
                    <a:pt x="664" y="34"/>
                    <a:pt x="555" y="109"/>
                  </a:cubicBezTo>
                  <a:cubicBezTo>
                    <a:pt x="268" y="306"/>
                    <a:pt x="0" y="509"/>
                    <a:pt x="10" y="898"/>
                  </a:cubicBezTo>
                  <a:cubicBezTo>
                    <a:pt x="22" y="1266"/>
                    <a:pt x="317" y="1600"/>
                    <a:pt x="676" y="1676"/>
                  </a:cubicBezTo>
                  <a:cubicBezTo>
                    <a:pt x="734" y="1688"/>
                    <a:pt x="793" y="1694"/>
                    <a:pt x="852" y="1694"/>
                  </a:cubicBezTo>
                  <a:cubicBezTo>
                    <a:pt x="964" y="1694"/>
                    <a:pt x="1076" y="1672"/>
                    <a:pt x="1180" y="1631"/>
                  </a:cubicBezTo>
                  <a:cubicBezTo>
                    <a:pt x="1448" y="1522"/>
                    <a:pt x="1654" y="1273"/>
                    <a:pt x="1707" y="988"/>
                  </a:cubicBezTo>
                  <a:cubicBezTo>
                    <a:pt x="1759" y="704"/>
                    <a:pt x="1654" y="397"/>
                    <a:pt x="1436" y="205"/>
                  </a:cubicBezTo>
                  <a:cubicBezTo>
                    <a:pt x="1291" y="76"/>
                    <a:pt x="1101" y="0"/>
                    <a:pt x="9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9"/>
            <p:cNvSpPr/>
            <p:nvPr/>
          </p:nvSpPr>
          <p:spPr>
            <a:xfrm>
              <a:off x="3722625" y="4175450"/>
              <a:ext cx="28225" cy="27125"/>
            </a:xfrm>
            <a:custGeom>
              <a:avLst/>
              <a:gdLst/>
              <a:ahLst/>
              <a:cxnLst/>
              <a:rect l="l" t="t" r="r" b="b"/>
              <a:pathLst>
                <a:path w="1129" h="1085" extrusionOk="0">
                  <a:moveTo>
                    <a:pt x="588" y="1"/>
                  </a:moveTo>
                  <a:cubicBezTo>
                    <a:pt x="507" y="1"/>
                    <a:pt x="427" y="23"/>
                    <a:pt x="357" y="71"/>
                  </a:cubicBezTo>
                  <a:cubicBezTo>
                    <a:pt x="173" y="195"/>
                    <a:pt x="0" y="327"/>
                    <a:pt x="8" y="576"/>
                  </a:cubicBezTo>
                  <a:cubicBezTo>
                    <a:pt x="15" y="811"/>
                    <a:pt x="205" y="1025"/>
                    <a:pt x="435" y="1073"/>
                  </a:cubicBezTo>
                  <a:cubicBezTo>
                    <a:pt x="472" y="1080"/>
                    <a:pt x="511" y="1084"/>
                    <a:pt x="549" y="1084"/>
                  </a:cubicBezTo>
                  <a:cubicBezTo>
                    <a:pt x="621" y="1084"/>
                    <a:pt x="692" y="1071"/>
                    <a:pt x="758" y="1044"/>
                  </a:cubicBezTo>
                  <a:cubicBezTo>
                    <a:pt x="928" y="976"/>
                    <a:pt x="1062" y="816"/>
                    <a:pt x="1093" y="634"/>
                  </a:cubicBezTo>
                  <a:cubicBezTo>
                    <a:pt x="1128" y="453"/>
                    <a:pt x="1062" y="255"/>
                    <a:pt x="923" y="132"/>
                  </a:cubicBezTo>
                  <a:cubicBezTo>
                    <a:pt x="829" y="49"/>
                    <a:pt x="708" y="1"/>
                    <a:pt x="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9"/>
            <p:cNvSpPr/>
            <p:nvPr/>
          </p:nvSpPr>
          <p:spPr>
            <a:xfrm>
              <a:off x="3802200" y="4096450"/>
              <a:ext cx="117325" cy="136875"/>
            </a:xfrm>
            <a:custGeom>
              <a:avLst/>
              <a:gdLst/>
              <a:ahLst/>
              <a:cxnLst/>
              <a:rect l="l" t="t" r="r" b="b"/>
              <a:pathLst>
                <a:path w="4693" h="5475" extrusionOk="0">
                  <a:moveTo>
                    <a:pt x="2548" y="0"/>
                  </a:moveTo>
                  <a:cubicBezTo>
                    <a:pt x="1847" y="0"/>
                    <a:pt x="959" y="168"/>
                    <a:pt x="20" y="454"/>
                  </a:cubicBezTo>
                  <a:cubicBezTo>
                    <a:pt x="1" y="1420"/>
                    <a:pt x="426" y="2346"/>
                    <a:pt x="948" y="3137"/>
                  </a:cubicBezTo>
                  <a:cubicBezTo>
                    <a:pt x="1469" y="3927"/>
                    <a:pt x="2126" y="4655"/>
                    <a:pt x="2980" y="5087"/>
                  </a:cubicBezTo>
                  <a:cubicBezTo>
                    <a:pt x="3327" y="5263"/>
                    <a:pt x="3697" y="5382"/>
                    <a:pt x="4073" y="5475"/>
                  </a:cubicBezTo>
                  <a:cubicBezTo>
                    <a:pt x="4693" y="3462"/>
                    <a:pt x="4674" y="1321"/>
                    <a:pt x="3853" y="396"/>
                  </a:cubicBezTo>
                  <a:cubicBezTo>
                    <a:pt x="3610" y="122"/>
                    <a:pt x="314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9"/>
            <p:cNvSpPr/>
            <p:nvPr/>
          </p:nvSpPr>
          <p:spPr>
            <a:xfrm>
              <a:off x="3683275" y="3952125"/>
              <a:ext cx="177525" cy="112150"/>
            </a:xfrm>
            <a:custGeom>
              <a:avLst/>
              <a:gdLst/>
              <a:ahLst/>
              <a:cxnLst/>
              <a:rect l="l" t="t" r="r" b="b"/>
              <a:pathLst>
                <a:path w="7101" h="4486" extrusionOk="0">
                  <a:moveTo>
                    <a:pt x="1" y="1"/>
                  </a:moveTo>
                  <a:cubicBezTo>
                    <a:pt x="80" y="356"/>
                    <a:pt x="225" y="696"/>
                    <a:pt x="384" y="1022"/>
                  </a:cubicBezTo>
                  <a:cubicBezTo>
                    <a:pt x="587" y="1440"/>
                    <a:pt x="807" y="1855"/>
                    <a:pt x="1050" y="2252"/>
                  </a:cubicBezTo>
                  <a:cubicBezTo>
                    <a:pt x="1340" y="2727"/>
                    <a:pt x="1689" y="3150"/>
                    <a:pt x="2043" y="3575"/>
                  </a:cubicBezTo>
                  <a:cubicBezTo>
                    <a:pt x="2317" y="3904"/>
                    <a:pt x="2554" y="4287"/>
                    <a:pt x="2945" y="4486"/>
                  </a:cubicBezTo>
                  <a:cubicBezTo>
                    <a:pt x="3811" y="3954"/>
                    <a:pt x="4823" y="3584"/>
                    <a:pt x="5828" y="3465"/>
                  </a:cubicBezTo>
                  <a:cubicBezTo>
                    <a:pt x="6015" y="3443"/>
                    <a:pt x="6204" y="3430"/>
                    <a:pt x="6393" y="3430"/>
                  </a:cubicBezTo>
                  <a:cubicBezTo>
                    <a:pt x="6631" y="3430"/>
                    <a:pt x="6868" y="3450"/>
                    <a:pt x="7100" y="3498"/>
                  </a:cubicBezTo>
                  <a:cubicBezTo>
                    <a:pt x="6200" y="2369"/>
                    <a:pt x="2527" y="26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9"/>
            <p:cNvSpPr/>
            <p:nvPr/>
          </p:nvSpPr>
          <p:spPr>
            <a:xfrm>
              <a:off x="3592775" y="3951500"/>
              <a:ext cx="123225" cy="113750"/>
            </a:xfrm>
            <a:custGeom>
              <a:avLst/>
              <a:gdLst/>
              <a:ahLst/>
              <a:cxnLst/>
              <a:rect l="l" t="t" r="r" b="b"/>
              <a:pathLst>
                <a:path w="4929" h="4550" extrusionOk="0">
                  <a:moveTo>
                    <a:pt x="3124" y="1"/>
                  </a:moveTo>
                  <a:cubicBezTo>
                    <a:pt x="2599" y="1"/>
                    <a:pt x="2145" y="101"/>
                    <a:pt x="1805" y="336"/>
                  </a:cubicBezTo>
                  <a:cubicBezTo>
                    <a:pt x="549" y="1199"/>
                    <a:pt x="0" y="2963"/>
                    <a:pt x="45" y="4550"/>
                  </a:cubicBezTo>
                  <a:cubicBezTo>
                    <a:pt x="726" y="4197"/>
                    <a:pt x="1442" y="3917"/>
                    <a:pt x="2176" y="3693"/>
                  </a:cubicBezTo>
                  <a:cubicBezTo>
                    <a:pt x="2681" y="3538"/>
                    <a:pt x="3194" y="3408"/>
                    <a:pt x="3709" y="3295"/>
                  </a:cubicBezTo>
                  <a:cubicBezTo>
                    <a:pt x="4109" y="3205"/>
                    <a:pt x="4518" y="3144"/>
                    <a:pt x="4928" y="3144"/>
                  </a:cubicBezTo>
                  <a:cubicBezTo>
                    <a:pt x="4750" y="2911"/>
                    <a:pt x="4578" y="2672"/>
                    <a:pt x="4424" y="2419"/>
                  </a:cubicBezTo>
                  <a:cubicBezTo>
                    <a:pt x="4162" y="1989"/>
                    <a:pt x="3920" y="1536"/>
                    <a:pt x="3708" y="1083"/>
                  </a:cubicBezTo>
                  <a:cubicBezTo>
                    <a:pt x="3544" y="737"/>
                    <a:pt x="3407" y="379"/>
                    <a:pt x="3333" y="6"/>
                  </a:cubicBezTo>
                  <a:cubicBezTo>
                    <a:pt x="3262" y="2"/>
                    <a:pt x="3193" y="1"/>
                    <a:pt x="3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9"/>
            <p:cNvSpPr/>
            <p:nvPr/>
          </p:nvSpPr>
          <p:spPr>
            <a:xfrm>
              <a:off x="3594250" y="4037125"/>
              <a:ext cx="155875" cy="102350"/>
            </a:xfrm>
            <a:custGeom>
              <a:avLst/>
              <a:gdLst/>
              <a:ahLst/>
              <a:cxnLst/>
              <a:rect l="l" t="t" r="r" b="b"/>
              <a:pathLst>
                <a:path w="6235" h="4094" extrusionOk="0">
                  <a:moveTo>
                    <a:pt x="4876" y="1"/>
                  </a:moveTo>
                  <a:cubicBezTo>
                    <a:pt x="4476" y="1"/>
                    <a:pt x="4080" y="66"/>
                    <a:pt x="3691" y="152"/>
                  </a:cubicBezTo>
                  <a:cubicBezTo>
                    <a:pt x="3185" y="264"/>
                    <a:pt x="2682" y="391"/>
                    <a:pt x="2187" y="543"/>
                  </a:cubicBezTo>
                  <a:cubicBezTo>
                    <a:pt x="1429" y="772"/>
                    <a:pt x="697" y="1064"/>
                    <a:pt x="1" y="1438"/>
                  </a:cubicBezTo>
                  <a:cubicBezTo>
                    <a:pt x="82" y="2449"/>
                    <a:pt x="412" y="3359"/>
                    <a:pt x="960" y="3862"/>
                  </a:cubicBezTo>
                  <a:cubicBezTo>
                    <a:pt x="1136" y="4023"/>
                    <a:pt x="1435" y="4094"/>
                    <a:pt x="1823" y="4094"/>
                  </a:cubicBezTo>
                  <a:cubicBezTo>
                    <a:pt x="2301" y="4094"/>
                    <a:pt x="2915" y="3986"/>
                    <a:pt x="3597" y="3809"/>
                  </a:cubicBezTo>
                  <a:cubicBezTo>
                    <a:pt x="4289" y="2798"/>
                    <a:pt x="5219" y="1937"/>
                    <a:pt x="6234" y="1261"/>
                  </a:cubicBezTo>
                  <a:cubicBezTo>
                    <a:pt x="5893" y="1039"/>
                    <a:pt x="5664" y="689"/>
                    <a:pt x="5403" y="378"/>
                  </a:cubicBezTo>
                  <a:cubicBezTo>
                    <a:pt x="5300" y="255"/>
                    <a:pt x="5198" y="129"/>
                    <a:pt x="5096" y="4"/>
                  </a:cubicBezTo>
                  <a:cubicBezTo>
                    <a:pt x="5092" y="4"/>
                    <a:pt x="5091" y="7"/>
                    <a:pt x="5089" y="7"/>
                  </a:cubicBezTo>
                  <a:cubicBezTo>
                    <a:pt x="5018" y="3"/>
                    <a:pt x="4947" y="1"/>
                    <a:pt x="4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9"/>
            <p:cNvSpPr/>
            <p:nvPr/>
          </p:nvSpPr>
          <p:spPr>
            <a:xfrm>
              <a:off x="3695075" y="4044825"/>
              <a:ext cx="172650" cy="84500"/>
            </a:xfrm>
            <a:custGeom>
              <a:avLst/>
              <a:gdLst/>
              <a:ahLst/>
              <a:cxnLst/>
              <a:rect l="l" t="t" r="r" b="b"/>
              <a:pathLst>
                <a:path w="6906" h="3380" extrusionOk="0">
                  <a:moveTo>
                    <a:pt x="5890" y="0"/>
                  </a:moveTo>
                  <a:cubicBezTo>
                    <a:pt x="5239" y="0"/>
                    <a:pt x="4576" y="168"/>
                    <a:pt x="3982" y="380"/>
                  </a:cubicBezTo>
                  <a:cubicBezTo>
                    <a:pt x="2880" y="771"/>
                    <a:pt x="1916" y="1426"/>
                    <a:pt x="1059" y="2215"/>
                  </a:cubicBezTo>
                  <a:cubicBezTo>
                    <a:pt x="672" y="2573"/>
                    <a:pt x="313" y="2959"/>
                    <a:pt x="1" y="3379"/>
                  </a:cubicBezTo>
                  <a:cubicBezTo>
                    <a:pt x="2974" y="2515"/>
                    <a:pt x="6906" y="532"/>
                    <a:pt x="6826" y="151"/>
                  </a:cubicBezTo>
                  <a:cubicBezTo>
                    <a:pt x="6825" y="144"/>
                    <a:pt x="6823" y="138"/>
                    <a:pt x="6821" y="134"/>
                  </a:cubicBezTo>
                  <a:cubicBezTo>
                    <a:pt x="6519" y="40"/>
                    <a:pt x="6206" y="0"/>
                    <a:pt x="5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9"/>
            <p:cNvSpPr/>
            <p:nvPr/>
          </p:nvSpPr>
          <p:spPr>
            <a:xfrm>
              <a:off x="3532150" y="3997000"/>
              <a:ext cx="41175" cy="38450"/>
            </a:xfrm>
            <a:custGeom>
              <a:avLst/>
              <a:gdLst/>
              <a:ahLst/>
              <a:cxnLst/>
              <a:rect l="l" t="t" r="r" b="b"/>
              <a:pathLst>
                <a:path w="1647" h="1538" extrusionOk="0">
                  <a:moveTo>
                    <a:pt x="810" y="0"/>
                  </a:moveTo>
                  <a:cubicBezTo>
                    <a:pt x="597" y="0"/>
                    <a:pt x="378" y="62"/>
                    <a:pt x="242" y="188"/>
                  </a:cubicBezTo>
                  <a:cubicBezTo>
                    <a:pt x="0" y="415"/>
                    <a:pt x="8" y="891"/>
                    <a:pt x="168" y="1156"/>
                  </a:cubicBezTo>
                  <a:cubicBezTo>
                    <a:pt x="309" y="1391"/>
                    <a:pt x="581" y="1537"/>
                    <a:pt x="853" y="1537"/>
                  </a:cubicBezTo>
                  <a:cubicBezTo>
                    <a:pt x="908" y="1537"/>
                    <a:pt x="964" y="1531"/>
                    <a:pt x="1018" y="1518"/>
                  </a:cubicBezTo>
                  <a:cubicBezTo>
                    <a:pt x="1321" y="1447"/>
                    <a:pt x="1567" y="1175"/>
                    <a:pt x="1607" y="868"/>
                  </a:cubicBezTo>
                  <a:cubicBezTo>
                    <a:pt x="1646" y="560"/>
                    <a:pt x="1480" y="234"/>
                    <a:pt x="1206" y="88"/>
                  </a:cubicBezTo>
                  <a:cubicBezTo>
                    <a:pt x="1097" y="30"/>
                    <a:pt x="955" y="0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9"/>
            <p:cNvSpPr/>
            <p:nvPr/>
          </p:nvSpPr>
          <p:spPr>
            <a:xfrm>
              <a:off x="3544375" y="4047925"/>
              <a:ext cx="24600" cy="20250"/>
            </a:xfrm>
            <a:custGeom>
              <a:avLst/>
              <a:gdLst/>
              <a:ahLst/>
              <a:cxnLst/>
              <a:rect l="l" t="t" r="r" b="b"/>
              <a:pathLst>
                <a:path w="984" h="810" extrusionOk="0">
                  <a:moveTo>
                    <a:pt x="549" y="0"/>
                  </a:moveTo>
                  <a:cubicBezTo>
                    <a:pt x="279" y="0"/>
                    <a:pt x="1" y="263"/>
                    <a:pt x="157" y="583"/>
                  </a:cubicBezTo>
                  <a:cubicBezTo>
                    <a:pt x="226" y="723"/>
                    <a:pt x="383" y="810"/>
                    <a:pt x="537" y="810"/>
                  </a:cubicBezTo>
                  <a:cubicBezTo>
                    <a:pt x="591" y="810"/>
                    <a:pt x="645" y="799"/>
                    <a:pt x="694" y="777"/>
                  </a:cubicBezTo>
                  <a:cubicBezTo>
                    <a:pt x="887" y="687"/>
                    <a:pt x="984" y="437"/>
                    <a:pt x="901" y="243"/>
                  </a:cubicBezTo>
                  <a:cubicBezTo>
                    <a:pt x="828" y="71"/>
                    <a:pt x="690" y="0"/>
                    <a:pt x="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9"/>
            <p:cNvSpPr/>
            <p:nvPr/>
          </p:nvSpPr>
          <p:spPr>
            <a:xfrm>
              <a:off x="3469550" y="3893275"/>
              <a:ext cx="107350" cy="100875"/>
            </a:xfrm>
            <a:custGeom>
              <a:avLst/>
              <a:gdLst/>
              <a:ahLst/>
              <a:cxnLst/>
              <a:rect l="l" t="t" r="r" b="b"/>
              <a:pathLst>
                <a:path w="4294" h="4035" extrusionOk="0">
                  <a:moveTo>
                    <a:pt x="1712" y="0"/>
                  </a:moveTo>
                  <a:cubicBezTo>
                    <a:pt x="1478" y="0"/>
                    <a:pt x="1246" y="32"/>
                    <a:pt x="1025" y="102"/>
                  </a:cubicBezTo>
                  <a:cubicBezTo>
                    <a:pt x="495" y="272"/>
                    <a:pt x="67" y="726"/>
                    <a:pt x="32" y="1300"/>
                  </a:cubicBezTo>
                  <a:cubicBezTo>
                    <a:pt x="0" y="1843"/>
                    <a:pt x="300" y="2342"/>
                    <a:pt x="596" y="2797"/>
                  </a:cubicBezTo>
                  <a:cubicBezTo>
                    <a:pt x="775" y="3067"/>
                    <a:pt x="958" y="3341"/>
                    <a:pt x="1191" y="3567"/>
                  </a:cubicBezTo>
                  <a:cubicBezTo>
                    <a:pt x="1426" y="3794"/>
                    <a:pt x="1717" y="3973"/>
                    <a:pt x="2038" y="4021"/>
                  </a:cubicBezTo>
                  <a:cubicBezTo>
                    <a:pt x="2099" y="4030"/>
                    <a:pt x="2159" y="4035"/>
                    <a:pt x="2219" y="4035"/>
                  </a:cubicBezTo>
                  <a:cubicBezTo>
                    <a:pt x="2677" y="4035"/>
                    <a:pt x="3121" y="3778"/>
                    <a:pt x="3427" y="3428"/>
                  </a:cubicBezTo>
                  <a:cubicBezTo>
                    <a:pt x="3823" y="2975"/>
                    <a:pt x="4071" y="2352"/>
                    <a:pt x="4217" y="1774"/>
                  </a:cubicBezTo>
                  <a:cubicBezTo>
                    <a:pt x="4259" y="1608"/>
                    <a:pt x="4294" y="1434"/>
                    <a:pt x="4258" y="1268"/>
                  </a:cubicBezTo>
                  <a:cubicBezTo>
                    <a:pt x="4195" y="981"/>
                    <a:pt x="3954" y="774"/>
                    <a:pt x="3702" y="618"/>
                  </a:cubicBezTo>
                  <a:cubicBezTo>
                    <a:pt x="3626" y="572"/>
                    <a:pt x="3548" y="528"/>
                    <a:pt x="3474" y="489"/>
                  </a:cubicBezTo>
                  <a:cubicBezTo>
                    <a:pt x="2957" y="214"/>
                    <a:pt x="2325" y="0"/>
                    <a:pt x="1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9"/>
            <p:cNvSpPr/>
            <p:nvPr/>
          </p:nvSpPr>
          <p:spPr>
            <a:xfrm>
              <a:off x="3937200" y="3627800"/>
              <a:ext cx="270050" cy="634200"/>
            </a:xfrm>
            <a:custGeom>
              <a:avLst/>
              <a:gdLst/>
              <a:ahLst/>
              <a:cxnLst/>
              <a:rect l="l" t="t" r="r" b="b"/>
              <a:pathLst>
                <a:path w="10802" h="25368" extrusionOk="0">
                  <a:moveTo>
                    <a:pt x="4909" y="0"/>
                  </a:moveTo>
                  <a:cubicBezTo>
                    <a:pt x="2334" y="0"/>
                    <a:pt x="317" y="6889"/>
                    <a:pt x="44" y="14372"/>
                  </a:cubicBezTo>
                  <a:cubicBezTo>
                    <a:pt x="8" y="15299"/>
                    <a:pt x="0" y="16234"/>
                    <a:pt x="24" y="17166"/>
                  </a:cubicBezTo>
                  <a:lnTo>
                    <a:pt x="1144" y="21376"/>
                  </a:lnTo>
                  <a:cubicBezTo>
                    <a:pt x="3033" y="24323"/>
                    <a:pt x="4634" y="25368"/>
                    <a:pt x="5929" y="25368"/>
                  </a:cubicBezTo>
                  <a:cubicBezTo>
                    <a:pt x="7414" y="25368"/>
                    <a:pt x="8498" y="23995"/>
                    <a:pt x="9158" y="22540"/>
                  </a:cubicBezTo>
                  <a:cubicBezTo>
                    <a:pt x="9261" y="22544"/>
                    <a:pt x="9362" y="22570"/>
                    <a:pt x="9456" y="22612"/>
                  </a:cubicBezTo>
                  <a:cubicBezTo>
                    <a:pt x="9645" y="22695"/>
                    <a:pt x="9804" y="22844"/>
                    <a:pt x="10004" y="22892"/>
                  </a:cubicBezTo>
                  <a:cubicBezTo>
                    <a:pt x="10046" y="22902"/>
                    <a:pt x="10089" y="22907"/>
                    <a:pt x="10133" y="22907"/>
                  </a:cubicBezTo>
                  <a:cubicBezTo>
                    <a:pt x="10378" y="22907"/>
                    <a:pt x="10623" y="22747"/>
                    <a:pt x="10704" y="22514"/>
                  </a:cubicBezTo>
                  <a:cubicBezTo>
                    <a:pt x="10801" y="22240"/>
                    <a:pt x="10662" y="21903"/>
                    <a:pt x="10400" y="21777"/>
                  </a:cubicBezTo>
                  <a:cubicBezTo>
                    <a:pt x="10135" y="21654"/>
                    <a:pt x="9804" y="21734"/>
                    <a:pt x="9546" y="21599"/>
                  </a:cubicBezTo>
                  <a:cubicBezTo>
                    <a:pt x="9540" y="21595"/>
                    <a:pt x="9535" y="21593"/>
                    <a:pt x="9529" y="21589"/>
                  </a:cubicBezTo>
                  <a:cubicBezTo>
                    <a:pt x="10140" y="19749"/>
                    <a:pt x="10144" y="17874"/>
                    <a:pt x="8873" y="16382"/>
                  </a:cubicBezTo>
                  <a:cubicBezTo>
                    <a:pt x="8209" y="15603"/>
                    <a:pt x="7195" y="14927"/>
                    <a:pt x="5742" y="14416"/>
                  </a:cubicBezTo>
                  <a:cubicBezTo>
                    <a:pt x="9200" y="12333"/>
                    <a:pt x="6046" y="7943"/>
                    <a:pt x="5966" y="6353"/>
                  </a:cubicBezTo>
                  <a:cubicBezTo>
                    <a:pt x="5884" y="4762"/>
                    <a:pt x="7941" y="184"/>
                    <a:pt x="4998" y="3"/>
                  </a:cubicBezTo>
                  <a:cubicBezTo>
                    <a:pt x="4968" y="1"/>
                    <a:pt x="4938" y="0"/>
                    <a:pt x="4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9"/>
            <p:cNvSpPr/>
            <p:nvPr/>
          </p:nvSpPr>
          <p:spPr>
            <a:xfrm>
              <a:off x="4016850" y="3652850"/>
              <a:ext cx="68075" cy="78450"/>
            </a:xfrm>
            <a:custGeom>
              <a:avLst/>
              <a:gdLst/>
              <a:ahLst/>
              <a:cxnLst/>
              <a:rect l="l" t="t" r="r" b="b"/>
              <a:pathLst>
                <a:path w="2723" h="3138" extrusionOk="0">
                  <a:moveTo>
                    <a:pt x="1497" y="0"/>
                  </a:moveTo>
                  <a:cubicBezTo>
                    <a:pt x="1400" y="0"/>
                    <a:pt x="1304" y="14"/>
                    <a:pt x="1211" y="42"/>
                  </a:cubicBezTo>
                  <a:cubicBezTo>
                    <a:pt x="662" y="210"/>
                    <a:pt x="224" y="1005"/>
                    <a:pt x="89" y="1521"/>
                  </a:cubicBezTo>
                  <a:cubicBezTo>
                    <a:pt x="1" y="1860"/>
                    <a:pt x="15" y="2235"/>
                    <a:pt x="185" y="2541"/>
                  </a:cubicBezTo>
                  <a:cubicBezTo>
                    <a:pt x="391" y="2916"/>
                    <a:pt x="821" y="3138"/>
                    <a:pt x="1250" y="3138"/>
                  </a:cubicBezTo>
                  <a:cubicBezTo>
                    <a:pt x="1307" y="3138"/>
                    <a:pt x="1365" y="3134"/>
                    <a:pt x="1422" y="3125"/>
                  </a:cubicBezTo>
                  <a:cubicBezTo>
                    <a:pt x="1901" y="3053"/>
                    <a:pt x="2321" y="2706"/>
                    <a:pt x="2521" y="2264"/>
                  </a:cubicBezTo>
                  <a:cubicBezTo>
                    <a:pt x="2722" y="1823"/>
                    <a:pt x="2715" y="1301"/>
                    <a:pt x="2549" y="845"/>
                  </a:cubicBezTo>
                  <a:cubicBezTo>
                    <a:pt x="2453" y="585"/>
                    <a:pt x="2301" y="337"/>
                    <a:pt x="2074" y="178"/>
                  </a:cubicBezTo>
                  <a:cubicBezTo>
                    <a:pt x="1906" y="61"/>
                    <a:pt x="1701" y="0"/>
                    <a:pt x="1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9"/>
            <p:cNvSpPr/>
            <p:nvPr/>
          </p:nvSpPr>
          <p:spPr>
            <a:xfrm>
              <a:off x="4032525" y="3738575"/>
              <a:ext cx="29350" cy="24675"/>
            </a:xfrm>
            <a:custGeom>
              <a:avLst/>
              <a:gdLst/>
              <a:ahLst/>
              <a:cxnLst/>
              <a:rect l="l" t="t" r="r" b="b"/>
              <a:pathLst>
                <a:path w="1174" h="987" extrusionOk="0">
                  <a:moveTo>
                    <a:pt x="598" y="0"/>
                  </a:moveTo>
                  <a:cubicBezTo>
                    <a:pt x="536" y="0"/>
                    <a:pt x="473" y="10"/>
                    <a:pt x="413" y="32"/>
                  </a:cubicBezTo>
                  <a:cubicBezTo>
                    <a:pt x="76" y="161"/>
                    <a:pt x="1" y="646"/>
                    <a:pt x="271" y="872"/>
                  </a:cubicBezTo>
                  <a:cubicBezTo>
                    <a:pt x="362" y="947"/>
                    <a:pt x="479" y="987"/>
                    <a:pt x="597" y="987"/>
                  </a:cubicBezTo>
                  <a:cubicBezTo>
                    <a:pt x="660" y="987"/>
                    <a:pt x="723" y="975"/>
                    <a:pt x="782" y="952"/>
                  </a:cubicBezTo>
                  <a:cubicBezTo>
                    <a:pt x="950" y="886"/>
                    <a:pt x="1078" y="727"/>
                    <a:pt x="1111" y="551"/>
                  </a:cubicBezTo>
                  <a:cubicBezTo>
                    <a:pt x="1173" y="232"/>
                    <a:pt x="893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9"/>
            <p:cNvSpPr/>
            <p:nvPr/>
          </p:nvSpPr>
          <p:spPr>
            <a:xfrm>
              <a:off x="4041025" y="3772725"/>
              <a:ext cx="15775" cy="18100"/>
            </a:xfrm>
            <a:custGeom>
              <a:avLst/>
              <a:gdLst/>
              <a:ahLst/>
              <a:cxnLst/>
              <a:rect l="l" t="t" r="r" b="b"/>
              <a:pathLst>
                <a:path w="631" h="724" extrusionOk="0">
                  <a:moveTo>
                    <a:pt x="341" y="1"/>
                  </a:moveTo>
                  <a:cubicBezTo>
                    <a:pt x="230" y="1"/>
                    <a:pt x="116" y="89"/>
                    <a:pt x="50" y="236"/>
                  </a:cubicBezTo>
                  <a:cubicBezTo>
                    <a:pt x="1" y="343"/>
                    <a:pt x="1" y="473"/>
                    <a:pt x="59" y="574"/>
                  </a:cubicBezTo>
                  <a:cubicBezTo>
                    <a:pt x="110" y="662"/>
                    <a:pt x="209" y="723"/>
                    <a:pt x="310" y="723"/>
                  </a:cubicBezTo>
                  <a:cubicBezTo>
                    <a:pt x="325" y="723"/>
                    <a:pt x="340" y="722"/>
                    <a:pt x="355" y="719"/>
                  </a:cubicBezTo>
                  <a:cubicBezTo>
                    <a:pt x="451" y="700"/>
                    <a:pt x="531" y="631"/>
                    <a:pt x="574" y="544"/>
                  </a:cubicBezTo>
                  <a:cubicBezTo>
                    <a:pt x="626" y="437"/>
                    <a:pt x="630" y="307"/>
                    <a:pt x="583" y="198"/>
                  </a:cubicBezTo>
                  <a:cubicBezTo>
                    <a:pt x="523" y="61"/>
                    <a:pt x="433" y="1"/>
                    <a:pt x="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9"/>
            <p:cNvSpPr/>
            <p:nvPr/>
          </p:nvSpPr>
          <p:spPr>
            <a:xfrm>
              <a:off x="4040625" y="3867850"/>
              <a:ext cx="52150" cy="80125"/>
            </a:xfrm>
            <a:custGeom>
              <a:avLst/>
              <a:gdLst/>
              <a:ahLst/>
              <a:cxnLst/>
              <a:rect l="l" t="t" r="r" b="b"/>
              <a:pathLst>
                <a:path w="2086" h="3205" extrusionOk="0">
                  <a:moveTo>
                    <a:pt x="1560" y="0"/>
                  </a:moveTo>
                  <a:cubicBezTo>
                    <a:pt x="1149" y="442"/>
                    <a:pt x="787" y="944"/>
                    <a:pt x="531" y="1483"/>
                  </a:cubicBezTo>
                  <a:cubicBezTo>
                    <a:pt x="382" y="1794"/>
                    <a:pt x="263" y="2126"/>
                    <a:pt x="186" y="2461"/>
                  </a:cubicBezTo>
                  <a:cubicBezTo>
                    <a:pt x="131" y="2712"/>
                    <a:pt x="88" y="2964"/>
                    <a:pt x="1" y="3204"/>
                  </a:cubicBezTo>
                  <a:cubicBezTo>
                    <a:pt x="599" y="3012"/>
                    <a:pt x="1226" y="2907"/>
                    <a:pt x="1851" y="2906"/>
                  </a:cubicBezTo>
                  <a:cubicBezTo>
                    <a:pt x="2085" y="2120"/>
                    <a:pt x="1923" y="978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9"/>
            <p:cNvSpPr/>
            <p:nvPr/>
          </p:nvSpPr>
          <p:spPr>
            <a:xfrm>
              <a:off x="3965425" y="3860725"/>
              <a:ext cx="82000" cy="139125"/>
            </a:xfrm>
            <a:custGeom>
              <a:avLst/>
              <a:gdLst/>
              <a:ahLst/>
              <a:cxnLst/>
              <a:rect l="l" t="t" r="r" b="b"/>
              <a:pathLst>
                <a:path w="3280" h="5565" extrusionOk="0">
                  <a:moveTo>
                    <a:pt x="1505" y="0"/>
                  </a:moveTo>
                  <a:cubicBezTo>
                    <a:pt x="675" y="1826"/>
                    <a:pt x="9" y="4656"/>
                    <a:pt x="1" y="5565"/>
                  </a:cubicBezTo>
                  <a:cubicBezTo>
                    <a:pt x="682" y="4682"/>
                    <a:pt x="1629" y="4006"/>
                    <a:pt x="2677" y="3605"/>
                  </a:cubicBezTo>
                  <a:cubicBezTo>
                    <a:pt x="2676" y="3582"/>
                    <a:pt x="2677" y="3556"/>
                    <a:pt x="2689" y="3528"/>
                  </a:cubicBezTo>
                  <a:cubicBezTo>
                    <a:pt x="2837" y="3228"/>
                    <a:pt x="2864" y="2888"/>
                    <a:pt x="2947" y="2568"/>
                  </a:cubicBezTo>
                  <a:cubicBezTo>
                    <a:pt x="3026" y="2257"/>
                    <a:pt x="3142" y="1950"/>
                    <a:pt x="3280" y="1659"/>
                  </a:cubicBezTo>
                  <a:cubicBezTo>
                    <a:pt x="2528" y="1290"/>
                    <a:pt x="1965" y="682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9"/>
            <p:cNvSpPr/>
            <p:nvPr/>
          </p:nvSpPr>
          <p:spPr>
            <a:xfrm>
              <a:off x="4006550" y="3819925"/>
              <a:ext cx="70225" cy="76000"/>
            </a:xfrm>
            <a:custGeom>
              <a:avLst/>
              <a:gdLst/>
              <a:ahLst/>
              <a:cxnLst/>
              <a:rect l="l" t="t" r="r" b="b"/>
              <a:pathLst>
                <a:path w="2809" h="3040" extrusionOk="0">
                  <a:moveTo>
                    <a:pt x="1267" y="1"/>
                  </a:moveTo>
                  <a:cubicBezTo>
                    <a:pt x="1208" y="1"/>
                    <a:pt x="1149" y="8"/>
                    <a:pt x="1090" y="24"/>
                  </a:cubicBezTo>
                  <a:cubicBezTo>
                    <a:pt x="727" y="119"/>
                    <a:pt x="352" y="625"/>
                    <a:pt x="0" y="1331"/>
                  </a:cubicBezTo>
                  <a:cubicBezTo>
                    <a:pt x="452" y="2032"/>
                    <a:pt x="1005" y="2662"/>
                    <a:pt x="1766" y="3039"/>
                  </a:cubicBezTo>
                  <a:cubicBezTo>
                    <a:pt x="2041" y="2528"/>
                    <a:pt x="2403" y="2046"/>
                    <a:pt x="2809" y="1626"/>
                  </a:cubicBezTo>
                  <a:cubicBezTo>
                    <a:pt x="2414" y="708"/>
                    <a:pt x="1840" y="1"/>
                    <a:pt x="1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9"/>
            <p:cNvSpPr/>
            <p:nvPr/>
          </p:nvSpPr>
          <p:spPr>
            <a:xfrm>
              <a:off x="3968150" y="3947550"/>
              <a:ext cx="116050" cy="62150"/>
            </a:xfrm>
            <a:custGeom>
              <a:avLst/>
              <a:gdLst/>
              <a:ahLst/>
              <a:cxnLst/>
              <a:rect l="l" t="t" r="r" b="b"/>
              <a:pathLst>
                <a:path w="4642" h="2486" extrusionOk="0">
                  <a:moveTo>
                    <a:pt x="4641" y="0"/>
                  </a:moveTo>
                  <a:cubicBezTo>
                    <a:pt x="2843" y="44"/>
                    <a:pt x="1047" y="953"/>
                    <a:pt x="0" y="2419"/>
                  </a:cubicBezTo>
                  <a:cubicBezTo>
                    <a:pt x="80" y="2464"/>
                    <a:pt x="191" y="2486"/>
                    <a:pt x="326" y="2486"/>
                  </a:cubicBezTo>
                  <a:cubicBezTo>
                    <a:pt x="1294" y="2486"/>
                    <a:pt x="3515" y="1407"/>
                    <a:pt x="4473" y="264"/>
                  </a:cubicBezTo>
                  <a:cubicBezTo>
                    <a:pt x="4539" y="185"/>
                    <a:pt x="4594" y="96"/>
                    <a:pt x="4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9"/>
            <p:cNvSpPr/>
            <p:nvPr/>
          </p:nvSpPr>
          <p:spPr>
            <a:xfrm>
              <a:off x="3947975" y="4028325"/>
              <a:ext cx="91525" cy="159725"/>
            </a:xfrm>
            <a:custGeom>
              <a:avLst/>
              <a:gdLst/>
              <a:ahLst/>
              <a:cxnLst/>
              <a:rect l="l" t="t" r="r" b="b"/>
              <a:pathLst>
                <a:path w="3661" h="6389" extrusionOk="0">
                  <a:moveTo>
                    <a:pt x="2966" y="0"/>
                  </a:moveTo>
                  <a:cubicBezTo>
                    <a:pt x="1962" y="216"/>
                    <a:pt x="1116" y="681"/>
                    <a:pt x="757" y="1215"/>
                  </a:cubicBezTo>
                  <a:cubicBezTo>
                    <a:pt x="1" y="2340"/>
                    <a:pt x="894" y="4775"/>
                    <a:pt x="2278" y="6389"/>
                  </a:cubicBezTo>
                  <a:cubicBezTo>
                    <a:pt x="2769" y="5855"/>
                    <a:pt x="3138" y="5223"/>
                    <a:pt x="3354" y="4518"/>
                  </a:cubicBezTo>
                  <a:cubicBezTo>
                    <a:pt x="3645" y="3561"/>
                    <a:pt x="3661" y="2534"/>
                    <a:pt x="3468" y="1555"/>
                  </a:cubicBezTo>
                  <a:cubicBezTo>
                    <a:pt x="3361" y="1019"/>
                    <a:pt x="3190" y="498"/>
                    <a:pt x="2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9"/>
            <p:cNvSpPr/>
            <p:nvPr/>
          </p:nvSpPr>
          <p:spPr>
            <a:xfrm>
              <a:off x="4009800" y="4025075"/>
              <a:ext cx="163575" cy="201325"/>
            </a:xfrm>
            <a:custGeom>
              <a:avLst/>
              <a:gdLst/>
              <a:ahLst/>
              <a:cxnLst/>
              <a:rect l="l" t="t" r="r" b="b"/>
              <a:pathLst>
                <a:path w="6543" h="8053" extrusionOk="0">
                  <a:moveTo>
                    <a:pt x="1702" y="1"/>
                  </a:moveTo>
                  <a:cubicBezTo>
                    <a:pt x="1389" y="1"/>
                    <a:pt x="1079" y="28"/>
                    <a:pt x="779" y="77"/>
                  </a:cubicBezTo>
                  <a:cubicBezTo>
                    <a:pt x="1590" y="1934"/>
                    <a:pt x="1697" y="4198"/>
                    <a:pt x="594" y="5963"/>
                  </a:cubicBezTo>
                  <a:cubicBezTo>
                    <a:pt x="420" y="6239"/>
                    <a:pt x="222" y="6497"/>
                    <a:pt x="0" y="6733"/>
                  </a:cubicBezTo>
                  <a:cubicBezTo>
                    <a:pt x="556" y="7332"/>
                    <a:pt x="1180" y="7793"/>
                    <a:pt x="1801" y="7985"/>
                  </a:cubicBezTo>
                  <a:cubicBezTo>
                    <a:pt x="1947" y="8031"/>
                    <a:pt x="2096" y="8052"/>
                    <a:pt x="2247" y="8052"/>
                  </a:cubicBezTo>
                  <a:cubicBezTo>
                    <a:pt x="4272" y="8052"/>
                    <a:pt x="6542" y="4131"/>
                    <a:pt x="5274" y="1898"/>
                  </a:cubicBezTo>
                  <a:cubicBezTo>
                    <a:pt x="4485" y="511"/>
                    <a:pt x="3069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9"/>
            <p:cNvSpPr/>
            <p:nvPr/>
          </p:nvSpPr>
          <p:spPr>
            <a:xfrm>
              <a:off x="4052500" y="4156200"/>
              <a:ext cx="48100" cy="45525"/>
            </a:xfrm>
            <a:custGeom>
              <a:avLst/>
              <a:gdLst/>
              <a:ahLst/>
              <a:cxnLst/>
              <a:rect l="l" t="t" r="r" b="b"/>
              <a:pathLst>
                <a:path w="1924" h="1821" extrusionOk="0">
                  <a:moveTo>
                    <a:pt x="893" y="0"/>
                  </a:moveTo>
                  <a:cubicBezTo>
                    <a:pt x="737" y="0"/>
                    <a:pt x="588" y="43"/>
                    <a:pt x="480" y="146"/>
                  </a:cubicBezTo>
                  <a:cubicBezTo>
                    <a:pt x="211" y="407"/>
                    <a:pt x="1" y="770"/>
                    <a:pt x="96" y="1155"/>
                  </a:cubicBezTo>
                  <a:cubicBezTo>
                    <a:pt x="187" y="1517"/>
                    <a:pt x="533" y="1799"/>
                    <a:pt x="905" y="1819"/>
                  </a:cubicBezTo>
                  <a:cubicBezTo>
                    <a:pt x="920" y="1820"/>
                    <a:pt x="935" y="1821"/>
                    <a:pt x="949" y="1821"/>
                  </a:cubicBezTo>
                  <a:cubicBezTo>
                    <a:pt x="1308" y="1821"/>
                    <a:pt x="1656" y="1583"/>
                    <a:pt x="1787" y="1249"/>
                  </a:cubicBezTo>
                  <a:cubicBezTo>
                    <a:pt x="1923" y="902"/>
                    <a:pt x="1815" y="473"/>
                    <a:pt x="1532" y="229"/>
                  </a:cubicBezTo>
                  <a:cubicBezTo>
                    <a:pt x="1380" y="97"/>
                    <a:pt x="1128" y="0"/>
                    <a:pt x="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9"/>
            <p:cNvSpPr/>
            <p:nvPr/>
          </p:nvSpPr>
          <p:spPr>
            <a:xfrm>
              <a:off x="4075550" y="4110825"/>
              <a:ext cx="34850" cy="33000"/>
            </a:xfrm>
            <a:custGeom>
              <a:avLst/>
              <a:gdLst/>
              <a:ahLst/>
              <a:cxnLst/>
              <a:rect l="l" t="t" r="r" b="b"/>
              <a:pathLst>
                <a:path w="1394" h="1320" extrusionOk="0">
                  <a:moveTo>
                    <a:pt x="649" y="0"/>
                  </a:moveTo>
                  <a:cubicBezTo>
                    <a:pt x="536" y="0"/>
                    <a:pt x="428" y="31"/>
                    <a:pt x="350" y="107"/>
                  </a:cubicBezTo>
                  <a:cubicBezTo>
                    <a:pt x="154" y="293"/>
                    <a:pt x="1" y="558"/>
                    <a:pt x="70" y="836"/>
                  </a:cubicBezTo>
                  <a:cubicBezTo>
                    <a:pt x="135" y="1100"/>
                    <a:pt x="386" y="1304"/>
                    <a:pt x="657" y="1318"/>
                  </a:cubicBezTo>
                  <a:cubicBezTo>
                    <a:pt x="667" y="1319"/>
                    <a:pt x="678" y="1319"/>
                    <a:pt x="688" y="1319"/>
                  </a:cubicBezTo>
                  <a:cubicBezTo>
                    <a:pt x="949" y="1319"/>
                    <a:pt x="1200" y="1148"/>
                    <a:pt x="1296" y="906"/>
                  </a:cubicBezTo>
                  <a:cubicBezTo>
                    <a:pt x="1393" y="652"/>
                    <a:pt x="1315" y="343"/>
                    <a:pt x="1111" y="166"/>
                  </a:cubicBezTo>
                  <a:cubicBezTo>
                    <a:pt x="1002" y="70"/>
                    <a:pt x="820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9"/>
            <p:cNvSpPr/>
            <p:nvPr/>
          </p:nvSpPr>
          <p:spPr>
            <a:xfrm>
              <a:off x="4083150" y="4072725"/>
              <a:ext cx="21575" cy="20375"/>
            </a:xfrm>
            <a:custGeom>
              <a:avLst/>
              <a:gdLst/>
              <a:ahLst/>
              <a:cxnLst/>
              <a:rect l="l" t="t" r="r" b="b"/>
              <a:pathLst>
                <a:path w="863" h="815" extrusionOk="0">
                  <a:moveTo>
                    <a:pt x="401" y="0"/>
                  </a:moveTo>
                  <a:cubicBezTo>
                    <a:pt x="331" y="0"/>
                    <a:pt x="264" y="20"/>
                    <a:pt x="215" y="67"/>
                  </a:cubicBezTo>
                  <a:cubicBezTo>
                    <a:pt x="93" y="183"/>
                    <a:pt x="1" y="345"/>
                    <a:pt x="43" y="517"/>
                  </a:cubicBezTo>
                  <a:cubicBezTo>
                    <a:pt x="83" y="678"/>
                    <a:pt x="240" y="805"/>
                    <a:pt x="405" y="814"/>
                  </a:cubicBezTo>
                  <a:cubicBezTo>
                    <a:pt x="411" y="814"/>
                    <a:pt x="417" y="815"/>
                    <a:pt x="423" y="815"/>
                  </a:cubicBezTo>
                  <a:cubicBezTo>
                    <a:pt x="584" y="815"/>
                    <a:pt x="740" y="708"/>
                    <a:pt x="800" y="559"/>
                  </a:cubicBezTo>
                  <a:cubicBezTo>
                    <a:pt x="862" y="403"/>
                    <a:pt x="813" y="212"/>
                    <a:pt x="686" y="103"/>
                  </a:cubicBezTo>
                  <a:cubicBezTo>
                    <a:pt x="619" y="44"/>
                    <a:pt x="506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9"/>
            <p:cNvSpPr/>
            <p:nvPr/>
          </p:nvSpPr>
          <p:spPr>
            <a:xfrm>
              <a:off x="3855725" y="3804900"/>
              <a:ext cx="152350" cy="461900"/>
            </a:xfrm>
            <a:custGeom>
              <a:avLst/>
              <a:gdLst/>
              <a:ahLst/>
              <a:cxnLst/>
              <a:rect l="l" t="t" r="r" b="b"/>
              <a:pathLst>
                <a:path w="6094" h="18476" extrusionOk="0">
                  <a:moveTo>
                    <a:pt x="4193" y="8921"/>
                  </a:moveTo>
                  <a:cubicBezTo>
                    <a:pt x="4266" y="9079"/>
                    <a:pt x="4360" y="9220"/>
                    <a:pt x="4471" y="9343"/>
                  </a:cubicBezTo>
                  <a:cubicBezTo>
                    <a:pt x="4248" y="9503"/>
                    <a:pt x="4012" y="9634"/>
                    <a:pt x="3765" y="9738"/>
                  </a:cubicBezTo>
                  <a:cubicBezTo>
                    <a:pt x="3707" y="9654"/>
                    <a:pt x="3652" y="9568"/>
                    <a:pt x="3600" y="9482"/>
                  </a:cubicBezTo>
                  <a:cubicBezTo>
                    <a:pt x="3818" y="9321"/>
                    <a:pt x="4017" y="9134"/>
                    <a:pt x="4193" y="8921"/>
                  </a:cubicBezTo>
                  <a:close/>
                  <a:moveTo>
                    <a:pt x="3651" y="0"/>
                  </a:moveTo>
                  <a:cubicBezTo>
                    <a:pt x="3087" y="0"/>
                    <a:pt x="2573" y="719"/>
                    <a:pt x="2397" y="1152"/>
                  </a:cubicBezTo>
                  <a:cubicBezTo>
                    <a:pt x="2029" y="2052"/>
                    <a:pt x="2056" y="3164"/>
                    <a:pt x="2109" y="4118"/>
                  </a:cubicBezTo>
                  <a:cubicBezTo>
                    <a:pt x="2162" y="5092"/>
                    <a:pt x="2336" y="6052"/>
                    <a:pt x="2615" y="6986"/>
                  </a:cubicBezTo>
                  <a:cubicBezTo>
                    <a:pt x="2568" y="6979"/>
                    <a:pt x="2520" y="6976"/>
                    <a:pt x="2471" y="6976"/>
                  </a:cubicBezTo>
                  <a:cubicBezTo>
                    <a:pt x="2384" y="6976"/>
                    <a:pt x="2295" y="6987"/>
                    <a:pt x="2208" y="7010"/>
                  </a:cubicBezTo>
                  <a:cubicBezTo>
                    <a:pt x="1567" y="6100"/>
                    <a:pt x="1046" y="5114"/>
                    <a:pt x="675" y="4065"/>
                  </a:cubicBezTo>
                  <a:cubicBezTo>
                    <a:pt x="486" y="3526"/>
                    <a:pt x="315" y="2967"/>
                    <a:pt x="225" y="2404"/>
                  </a:cubicBezTo>
                  <a:cubicBezTo>
                    <a:pt x="162" y="2009"/>
                    <a:pt x="147" y="1599"/>
                    <a:pt x="259" y="1213"/>
                  </a:cubicBezTo>
                  <a:cubicBezTo>
                    <a:pt x="306" y="1048"/>
                    <a:pt x="379" y="887"/>
                    <a:pt x="474" y="744"/>
                  </a:cubicBezTo>
                  <a:cubicBezTo>
                    <a:pt x="525" y="680"/>
                    <a:pt x="577" y="616"/>
                    <a:pt x="628" y="551"/>
                  </a:cubicBezTo>
                  <a:cubicBezTo>
                    <a:pt x="702" y="441"/>
                    <a:pt x="778" y="386"/>
                    <a:pt x="855" y="386"/>
                  </a:cubicBezTo>
                  <a:cubicBezTo>
                    <a:pt x="946" y="386"/>
                    <a:pt x="1039" y="463"/>
                    <a:pt x="1134" y="616"/>
                  </a:cubicBezTo>
                  <a:cubicBezTo>
                    <a:pt x="1027" y="623"/>
                    <a:pt x="1023" y="790"/>
                    <a:pt x="1128" y="790"/>
                  </a:cubicBezTo>
                  <a:cubicBezTo>
                    <a:pt x="1130" y="790"/>
                    <a:pt x="1132" y="790"/>
                    <a:pt x="1134" y="790"/>
                  </a:cubicBezTo>
                  <a:cubicBezTo>
                    <a:pt x="1619" y="754"/>
                    <a:pt x="1486" y="139"/>
                    <a:pt x="1042" y="139"/>
                  </a:cubicBezTo>
                  <a:cubicBezTo>
                    <a:pt x="1041" y="139"/>
                    <a:pt x="1041" y="139"/>
                    <a:pt x="1040" y="139"/>
                  </a:cubicBezTo>
                  <a:cubicBezTo>
                    <a:pt x="293" y="143"/>
                    <a:pt x="1" y="1275"/>
                    <a:pt x="1" y="1840"/>
                  </a:cubicBezTo>
                  <a:cubicBezTo>
                    <a:pt x="1" y="2822"/>
                    <a:pt x="379" y="3852"/>
                    <a:pt x="754" y="4748"/>
                  </a:cubicBezTo>
                  <a:cubicBezTo>
                    <a:pt x="1095" y="5567"/>
                    <a:pt x="1528" y="6345"/>
                    <a:pt x="2038" y="7071"/>
                  </a:cubicBezTo>
                  <a:cubicBezTo>
                    <a:pt x="2009" y="7084"/>
                    <a:pt x="1981" y="7099"/>
                    <a:pt x="1955" y="7113"/>
                  </a:cubicBezTo>
                  <a:cubicBezTo>
                    <a:pt x="1456" y="7397"/>
                    <a:pt x="1279" y="8033"/>
                    <a:pt x="1564" y="8532"/>
                  </a:cubicBezTo>
                  <a:cubicBezTo>
                    <a:pt x="1644" y="8672"/>
                    <a:pt x="1754" y="8785"/>
                    <a:pt x="1880" y="8872"/>
                  </a:cubicBezTo>
                  <a:cubicBezTo>
                    <a:pt x="2036" y="12281"/>
                    <a:pt x="3328" y="15631"/>
                    <a:pt x="5509" y="18259"/>
                  </a:cubicBezTo>
                  <a:cubicBezTo>
                    <a:pt x="5595" y="18362"/>
                    <a:pt x="5720" y="18476"/>
                    <a:pt x="5845" y="18476"/>
                  </a:cubicBezTo>
                  <a:cubicBezTo>
                    <a:pt x="5874" y="18476"/>
                    <a:pt x="5902" y="18470"/>
                    <a:pt x="5930" y="18457"/>
                  </a:cubicBezTo>
                  <a:cubicBezTo>
                    <a:pt x="6094" y="18377"/>
                    <a:pt x="6079" y="18146"/>
                    <a:pt x="6024" y="17976"/>
                  </a:cubicBezTo>
                  <a:cubicBezTo>
                    <a:pt x="5799" y="17267"/>
                    <a:pt x="5350" y="16655"/>
                    <a:pt x="4968" y="16015"/>
                  </a:cubicBezTo>
                  <a:cubicBezTo>
                    <a:pt x="4588" y="15373"/>
                    <a:pt x="4263" y="14655"/>
                    <a:pt x="4331" y="13914"/>
                  </a:cubicBezTo>
                  <a:cubicBezTo>
                    <a:pt x="4386" y="13322"/>
                    <a:pt x="4684" y="12774"/>
                    <a:pt x="4742" y="12184"/>
                  </a:cubicBezTo>
                  <a:cubicBezTo>
                    <a:pt x="4762" y="11982"/>
                    <a:pt x="4749" y="11776"/>
                    <a:pt x="4714" y="11578"/>
                  </a:cubicBezTo>
                  <a:lnTo>
                    <a:pt x="4714" y="11578"/>
                  </a:lnTo>
                  <a:cubicBezTo>
                    <a:pt x="4808" y="11617"/>
                    <a:pt x="4907" y="11653"/>
                    <a:pt x="5004" y="11683"/>
                  </a:cubicBezTo>
                  <a:cubicBezTo>
                    <a:pt x="4885" y="11963"/>
                    <a:pt x="4836" y="12247"/>
                    <a:pt x="4872" y="12555"/>
                  </a:cubicBezTo>
                  <a:cubicBezTo>
                    <a:pt x="4879" y="12609"/>
                    <a:pt x="4926" y="12637"/>
                    <a:pt x="4969" y="12637"/>
                  </a:cubicBezTo>
                  <a:cubicBezTo>
                    <a:pt x="5012" y="12637"/>
                    <a:pt x="5052" y="12610"/>
                    <a:pt x="5046" y="12555"/>
                  </a:cubicBezTo>
                  <a:cubicBezTo>
                    <a:pt x="5011" y="12244"/>
                    <a:pt x="5056" y="11956"/>
                    <a:pt x="5196" y="11675"/>
                  </a:cubicBezTo>
                  <a:cubicBezTo>
                    <a:pt x="5221" y="11626"/>
                    <a:pt x="5201" y="11563"/>
                    <a:pt x="5143" y="11549"/>
                  </a:cubicBezTo>
                  <a:cubicBezTo>
                    <a:pt x="4979" y="11502"/>
                    <a:pt x="4821" y="11443"/>
                    <a:pt x="4671" y="11372"/>
                  </a:cubicBezTo>
                  <a:cubicBezTo>
                    <a:pt x="4622" y="11180"/>
                    <a:pt x="4549" y="10990"/>
                    <a:pt x="4461" y="10809"/>
                  </a:cubicBezTo>
                  <a:lnTo>
                    <a:pt x="4461" y="10809"/>
                  </a:lnTo>
                  <a:cubicBezTo>
                    <a:pt x="4598" y="10830"/>
                    <a:pt x="4736" y="10840"/>
                    <a:pt x="4876" y="10840"/>
                  </a:cubicBezTo>
                  <a:cubicBezTo>
                    <a:pt x="5010" y="10840"/>
                    <a:pt x="5146" y="10830"/>
                    <a:pt x="5283" y="10812"/>
                  </a:cubicBezTo>
                  <a:lnTo>
                    <a:pt x="5283" y="10812"/>
                  </a:lnTo>
                  <a:cubicBezTo>
                    <a:pt x="5254" y="11099"/>
                    <a:pt x="5292" y="11368"/>
                    <a:pt x="5411" y="11639"/>
                  </a:cubicBezTo>
                  <a:cubicBezTo>
                    <a:pt x="5425" y="11670"/>
                    <a:pt x="5450" y="11684"/>
                    <a:pt x="5475" y="11684"/>
                  </a:cubicBezTo>
                  <a:cubicBezTo>
                    <a:pt x="5531" y="11684"/>
                    <a:pt x="5591" y="11621"/>
                    <a:pt x="5561" y="11552"/>
                  </a:cubicBezTo>
                  <a:cubicBezTo>
                    <a:pt x="5445" y="11288"/>
                    <a:pt x="5412" y="11020"/>
                    <a:pt x="5464" y="10735"/>
                  </a:cubicBezTo>
                  <a:cubicBezTo>
                    <a:pt x="5475" y="10674"/>
                    <a:pt x="5435" y="10628"/>
                    <a:pt x="5377" y="10628"/>
                  </a:cubicBezTo>
                  <a:cubicBezTo>
                    <a:pt x="5370" y="10628"/>
                    <a:pt x="5364" y="10628"/>
                    <a:pt x="5357" y="10630"/>
                  </a:cubicBezTo>
                  <a:cubicBezTo>
                    <a:pt x="5201" y="10657"/>
                    <a:pt x="5047" y="10671"/>
                    <a:pt x="4893" y="10671"/>
                  </a:cubicBezTo>
                  <a:cubicBezTo>
                    <a:pt x="4715" y="10671"/>
                    <a:pt x="4538" y="10652"/>
                    <a:pt x="4361" y="10617"/>
                  </a:cubicBezTo>
                  <a:cubicBezTo>
                    <a:pt x="4292" y="10492"/>
                    <a:pt x="4215" y="10370"/>
                    <a:pt x="4132" y="10255"/>
                  </a:cubicBezTo>
                  <a:cubicBezTo>
                    <a:pt x="4047" y="10137"/>
                    <a:pt x="3956" y="10016"/>
                    <a:pt x="3867" y="9891"/>
                  </a:cubicBezTo>
                  <a:cubicBezTo>
                    <a:pt x="4077" y="9800"/>
                    <a:pt x="4277" y="9690"/>
                    <a:pt x="4470" y="9560"/>
                  </a:cubicBezTo>
                  <a:cubicBezTo>
                    <a:pt x="4529" y="9925"/>
                    <a:pt x="4694" y="10239"/>
                    <a:pt x="4972" y="10501"/>
                  </a:cubicBezTo>
                  <a:cubicBezTo>
                    <a:pt x="4990" y="10517"/>
                    <a:pt x="5010" y="10525"/>
                    <a:pt x="5030" y="10525"/>
                  </a:cubicBezTo>
                  <a:cubicBezTo>
                    <a:pt x="5097" y="10525"/>
                    <a:pt x="5157" y="10438"/>
                    <a:pt x="5094" y="10378"/>
                  </a:cubicBezTo>
                  <a:cubicBezTo>
                    <a:pt x="4836" y="10132"/>
                    <a:pt x="4685" y="9848"/>
                    <a:pt x="4636" y="9502"/>
                  </a:cubicBezTo>
                  <a:lnTo>
                    <a:pt x="4636" y="9502"/>
                  </a:lnTo>
                  <a:cubicBezTo>
                    <a:pt x="4724" y="9576"/>
                    <a:pt x="4823" y="9641"/>
                    <a:pt x="4931" y="9699"/>
                  </a:cubicBezTo>
                  <a:cubicBezTo>
                    <a:pt x="4946" y="9706"/>
                    <a:pt x="4959" y="9710"/>
                    <a:pt x="4973" y="9710"/>
                  </a:cubicBezTo>
                  <a:cubicBezTo>
                    <a:pt x="5051" y="9710"/>
                    <a:pt x="5104" y="9594"/>
                    <a:pt x="5018" y="9548"/>
                  </a:cubicBezTo>
                  <a:cubicBezTo>
                    <a:pt x="4674" y="9367"/>
                    <a:pt x="4439" y="9107"/>
                    <a:pt x="4302" y="8740"/>
                  </a:cubicBezTo>
                  <a:cubicBezTo>
                    <a:pt x="4288" y="8704"/>
                    <a:pt x="4249" y="8675"/>
                    <a:pt x="4211" y="8675"/>
                  </a:cubicBezTo>
                  <a:cubicBezTo>
                    <a:pt x="4191" y="8675"/>
                    <a:pt x="4172" y="8683"/>
                    <a:pt x="4157" y="8701"/>
                  </a:cubicBezTo>
                  <a:cubicBezTo>
                    <a:pt x="3967" y="8945"/>
                    <a:pt x="3750" y="9153"/>
                    <a:pt x="3511" y="9334"/>
                  </a:cubicBezTo>
                  <a:cubicBezTo>
                    <a:pt x="3400" y="9131"/>
                    <a:pt x="3309" y="8918"/>
                    <a:pt x="3252" y="8693"/>
                  </a:cubicBezTo>
                  <a:cubicBezTo>
                    <a:pt x="3533" y="8368"/>
                    <a:pt x="3595" y="7894"/>
                    <a:pt x="3371" y="7500"/>
                  </a:cubicBezTo>
                  <a:cubicBezTo>
                    <a:pt x="3241" y="7272"/>
                    <a:pt x="3038" y="7113"/>
                    <a:pt x="2809" y="7034"/>
                  </a:cubicBezTo>
                  <a:cubicBezTo>
                    <a:pt x="2447" y="5852"/>
                    <a:pt x="2255" y="4629"/>
                    <a:pt x="2261" y="3391"/>
                  </a:cubicBezTo>
                  <a:cubicBezTo>
                    <a:pt x="2263" y="2785"/>
                    <a:pt x="2282" y="2142"/>
                    <a:pt x="2442" y="1554"/>
                  </a:cubicBezTo>
                  <a:cubicBezTo>
                    <a:pt x="2530" y="1227"/>
                    <a:pt x="2669" y="909"/>
                    <a:pt x="2896" y="650"/>
                  </a:cubicBezTo>
                  <a:cubicBezTo>
                    <a:pt x="2997" y="534"/>
                    <a:pt x="3115" y="427"/>
                    <a:pt x="3248" y="346"/>
                  </a:cubicBezTo>
                  <a:cubicBezTo>
                    <a:pt x="3284" y="325"/>
                    <a:pt x="3319" y="305"/>
                    <a:pt x="3355" y="286"/>
                  </a:cubicBezTo>
                  <a:cubicBezTo>
                    <a:pt x="3467" y="208"/>
                    <a:pt x="3558" y="169"/>
                    <a:pt x="3628" y="169"/>
                  </a:cubicBezTo>
                  <a:cubicBezTo>
                    <a:pt x="3747" y="169"/>
                    <a:pt x="3803" y="285"/>
                    <a:pt x="3795" y="518"/>
                  </a:cubicBezTo>
                  <a:cubicBezTo>
                    <a:pt x="3787" y="516"/>
                    <a:pt x="3779" y="515"/>
                    <a:pt x="3772" y="515"/>
                  </a:cubicBezTo>
                  <a:cubicBezTo>
                    <a:pt x="3681" y="515"/>
                    <a:pt x="3650" y="659"/>
                    <a:pt x="3750" y="684"/>
                  </a:cubicBezTo>
                  <a:cubicBezTo>
                    <a:pt x="3791" y="695"/>
                    <a:pt x="3828" y="699"/>
                    <a:pt x="3862" y="699"/>
                  </a:cubicBezTo>
                  <a:cubicBezTo>
                    <a:pt x="4225" y="699"/>
                    <a:pt x="4246" y="163"/>
                    <a:pt x="3860" y="34"/>
                  </a:cubicBezTo>
                  <a:cubicBezTo>
                    <a:pt x="3790" y="11"/>
                    <a:pt x="3720" y="0"/>
                    <a:pt x="3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9"/>
            <p:cNvSpPr/>
            <p:nvPr/>
          </p:nvSpPr>
          <p:spPr>
            <a:xfrm>
              <a:off x="3733625" y="4236300"/>
              <a:ext cx="211175" cy="147450"/>
            </a:xfrm>
            <a:custGeom>
              <a:avLst/>
              <a:gdLst/>
              <a:ahLst/>
              <a:cxnLst/>
              <a:rect l="l" t="t" r="r" b="b"/>
              <a:pathLst>
                <a:path w="8447" h="5898" extrusionOk="0">
                  <a:moveTo>
                    <a:pt x="8349" y="0"/>
                  </a:moveTo>
                  <a:cubicBezTo>
                    <a:pt x="8310" y="0"/>
                    <a:pt x="8276" y="25"/>
                    <a:pt x="8265" y="63"/>
                  </a:cubicBezTo>
                  <a:cubicBezTo>
                    <a:pt x="7622" y="2330"/>
                    <a:pt x="6403" y="4019"/>
                    <a:pt x="4742" y="4946"/>
                  </a:cubicBezTo>
                  <a:cubicBezTo>
                    <a:pt x="3823" y="5458"/>
                    <a:pt x="2786" y="5722"/>
                    <a:pt x="1751" y="5722"/>
                  </a:cubicBezTo>
                  <a:cubicBezTo>
                    <a:pt x="1201" y="5722"/>
                    <a:pt x="652" y="5647"/>
                    <a:pt x="122" y="5496"/>
                  </a:cubicBezTo>
                  <a:cubicBezTo>
                    <a:pt x="113" y="5493"/>
                    <a:pt x="104" y="5492"/>
                    <a:pt x="96" y="5492"/>
                  </a:cubicBezTo>
                  <a:cubicBezTo>
                    <a:pt x="58" y="5492"/>
                    <a:pt x="24" y="5517"/>
                    <a:pt x="14" y="5555"/>
                  </a:cubicBezTo>
                  <a:cubicBezTo>
                    <a:pt x="0" y="5602"/>
                    <a:pt x="27" y="5651"/>
                    <a:pt x="73" y="5664"/>
                  </a:cubicBezTo>
                  <a:cubicBezTo>
                    <a:pt x="620" y="5822"/>
                    <a:pt x="1185" y="5897"/>
                    <a:pt x="1751" y="5897"/>
                  </a:cubicBezTo>
                  <a:cubicBezTo>
                    <a:pt x="2815" y="5897"/>
                    <a:pt x="3880" y="5628"/>
                    <a:pt x="4827" y="5099"/>
                  </a:cubicBezTo>
                  <a:cubicBezTo>
                    <a:pt x="6529" y="4151"/>
                    <a:pt x="7776" y="2427"/>
                    <a:pt x="8433" y="112"/>
                  </a:cubicBezTo>
                  <a:cubicBezTo>
                    <a:pt x="8446" y="65"/>
                    <a:pt x="8420" y="17"/>
                    <a:pt x="8374" y="4"/>
                  </a:cubicBezTo>
                  <a:cubicBezTo>
                    <a:pt x="8365" y="1"/>
                    <a:pt x="8357" y="0"/>
                    <a:pt x="83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9"/>
            <p:cNvSpPr/>
            <p:nvPr/>
          </p:nvSpPr>
          <p:spPr>
            <a:xfrm>
              <a:off x="3437375" y="3866500"/>
              <a:ext cx="343325" cy="183675"/>
            </a:xfrm>
            <a:custGeom>
              <a:avLst/>
              <a:gdLst/>
              <a:ahLst/>
              <a:cxnLst/>
              <a:rect l="l" t="t" r="r" b="b"/>
              <a:pathLst>
                <a:path w="13733" h="7347" extrusionOk="0">
                  <a:moveTo>
                    <a:pt x="3201" y="1"/>
                  </a:moveTo>
                  <a:cubicBezTo>
                    <a:pt x="2318" y="1"/>
                    <a:pt x="1537" y="164"/>
                    <a:pt x="1064" y="616"/>
                  </a:cubicBezTo>
                  <a:cubicBezTo>
                    <a:pt x="168" y="1472"/>
                    <a:pt x="0" y="2492"/>
                    <a:pt x="544" y="3736"/>
                  </a:cubicBezTo>
                  <a:cubicBezTo>
                    <a:pt x="940" y="4633"/>
                    <a:pt x="1636" y="5473"/>
                    <a:pt x="2195" y="6148"/>
                  </a:cubicBezTo>
                  <a:cubicBezTo>
                    <a:pt x="2594" y="6631"/>
                    <a:pt x="2940" y="7047"/>
                    <a:pt x="2989" y="7277"/>
                  </a:cubicBezTo>
                  <a:cubicBezTo>
                    <a:pt x="2998" y="7319"/>
                    <a:pt x="3034" y="7346"/>
                    <a:pt x="3075" y="7346"/>
                  </a:cubicBezTo>
                  <a:cubicBezTo>
                    <a:pt x="3082" y="7346"/>
                    <a:pt x="3086" y="7346"/>
                    <a:pt x="3094" y="7342"/>
                  </a:cubicBezTo>
                  <a:cubicBezTo>
                    <a:pt x="3141" y="7333"/>
                    <a:pt x="3172" y="7285"/>
                    <a:pt x="3162" y="7239"/>
                  </a:cubicBezTo>
                  <a:cubicBezTo>
                    <a:pt x="3104" y="6967"/>
                    <a:pt x="2761" y="6557"/>
                    <a:pt x="2331" y="6036"/>
                  </a:cubicBezTo>
                  <a:cubicBezTo>
                    <a:pt x="1776" y="5370"/>
                    <a:pt x="1092" y="4541"/>
                    <a:pt x="705" y="3665"/>
                  </a:cubicBezTo>
                  <a:cubicBezTo>
                    <a:pt x="194" y="2497"/>
                    <a:pt x="350" y="1541"/>
                    <a:pt x="1186" y="741"/>
                  </a:cubicBezTo>
                  <a:cubicBezTo>
                    <a:pt x="1597" y="348"/>
                    <a:pt x="2301" y="172"/>
                    <a:pt x="3203" y="172"/>
                  </a:cubicBezTo>
                  <a:cubicBezTo>
                    <a:pt x="5788" y="172"/>
                    <a:pt x="9997" y="1612"/>
                    <a:pt x="13592" y="3503"/>
                  </a:cubicBezTo>
                  <a:cubicBezTo>
                    <a:pt x="13605" y="3510"/>
                    <a:pt x="13619" y="3513"/>
                    <a:pt x="13633" y="3513"/>
                  </a:cubicBezTo>
                  <a:cubicBezTo>
                    <a:pt x="13663" y="3513"/>
                    <a:pt x="13694" y="3496"/>
                    <a:pt x="13709" y="3467"/>
                  </a:cubicBezTo>
                  <a:cubicBezTo>
                    <a:pt x="13732" y="3425"/>
                    <a:pt x="13716" y="3370"/>
                    <a:pt x="13673" y="3348"/>
                  </a:cubicBezTo>
                  <a:cubicBezTo>
                    <a:pt x="11190" y="2044"/>
                    <a:pt x="8467" y="978"/>
                    <a:pt x="6199" y="426"/>
                  </a:cubicBezTo>
                  <a:cubicBezTo>
                    <a:pt x="5259" y="198"/>
                    <a:pt x="4169" y="1"/>
                    <a:pt x="3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9"/>
            <p:cNvSpPr/>
            <p:nvPr/>
          </p:nvSpPr>
          <p:spPr>
            <a:xfrm>
              <a:off x="4059850" y="3625850"/>
              <a:ext cx="149750" cy="635200"/>
            </a:xfrm>
            <a:custGeom>
              <a:avLst/>
              <a:gdLst/>
              <a:ahLst/>
              <a:cxnLst/>
              <a:rect l="l" t="t" r="r" b="b"/>
              <a:pathLst>
                <a:path w="5990" h="25408" extrusionOk="0">
                  <a:moveTo>
                    <a:pt x="85" y="1"/>
                  </a:moveTo>
                  <a:cubicBezTo>
                    <a:pt x="40" y="1"/>
                    <a:pt x="7" y="40"/>
                    <a:pt x="3" y="83"/>
                  </a:cubicBezTo>
                  <a:cubicBezTo>
                    <a:pt x="1" y="132"/>
                    <a:pt x="37" y="171"/>
                    <a:pt x="84" y="175"/>
                  </a:cubicBezTo>
                  <a:cubicBezTo>
                    <a:pt x="610" y="207"/>
                    <a:pt x="986" y="379"/>
                    <a:pt x="1234" y="705"/>
                  </a:cubicBezTo>
                  <a:cubicBezTo>
                    <a:pt x="1871" y="1539"/>
                    <a:pt x="1521" y="3243"/>
                    <a:pt x="1235" y="4612"/>
                  </a:cubicBezTo>
                  <a:cubicBezTo>
                    <a:pt x="1082" y="5356"/>
                    <a:pt x="949" y="5998"/>
                    <a:pt x="972" y="6442"/>
                  </a:cubicBezTo>
                  <a:cubicBezTo>
                    <a:pt x="994" y="6869"/>
                    <a:pt x="1224" y="7479"/>
                    <a:pt x="1492" y="8184"/>
                  </a:cubicBezTo>
                  <a:cubicBezTo>
                    <a:pt x="2250" y="10181"/>
                    <a:pt x="3287" y="12922"/>
                    <a:pt x="789" y="14426"/>
                  </a:cubicBezTo>
                  <a:cubicBezTo>
                    <a:pt x="761" y="14442"/>
                    <a:pt x="745" y="14474"/>
                    <a:pt x="748" y="14508"/>
                  </a:cubicBezTo>
                  <a:cubicBezTo>
                    <a:pt x="752" y="14543"/>
                    <a:pt x="774" y="14572"/>
                    <a:pt x="805" y="14582"/>
                  </a:cubicBezTo>
                  <a:cubicBezTo>
                    <a:pt x="2171" y="15063"/>
                    <a:pt x="3210" y="15714"/>
                    <a:pt x="3898" y="16521"/>
                  </a:cubicBezTo>
                  <a:cubicBezTo>
                    <a:pt x="5017" y="17832"/>
                    <a:pt x="5232" y="19558"/>
                    <a:pt x="4539" y="21645"/>
                  </a:cubicBezTo>
                  <a:cubicBezTo>
                    <a:pt x="4526" y="21681"/>
                    <a:pt x="4540" y="21723"/>
                    <a:pt x="4574" y="21745"/>
                  </a:cubicBezTo>
                  <a:cubicBezTo>
                    <a:pt x="4578" y="21748"/>
                    <a:pt x="4584" y="21751"/>
                    <a:pt x="4597" y="21758"/>
                  </a:cubicBezTo>
                  <a:cubicBezTo>
                    <a:pt x="4747" y="21835"/>
                    <a:pt x="4909" y="21849"/>
                    <a:pt x="5069" y="21862"/>
                  </a:cubicBezTo>
                  <a:cubicBezTo>
                    <a:pt x="5209" y="21874"/>
                    <a:pt x="5342" y="21885"/>
                    <a:pt x="5457" y="21939"/>
                  </a:cubicBezTo>
                  <a:cubicBezTo>
                    <a:pt x="5680" y="22043"/>
                    <a:pt x="5800" y="22330"/>
                    <a:pt x="5716" y="22564"/>
                  </a:cubicBezTo>
                  <a:cubicBezTo>
                    <a:pt x="5646" y="22761"/>
                    <a:pt x="5432" y="22899"/>
                    <a:pt x="5223" y="22899"/>
                  </a:cubicBezTo>
                  <a:cubicBezTo>
                    <a:pt x="5188" y="22899"/>
                    <a:pt x="5153" y="22895"/>
                    <a:pt x="5119" y="22887"/>
                  </a:cubicBezTo>
                  <a:cubicBezTo>
                    <a:pt x="5015" y="22860"/>
                    <a:pt x="4917" y="22800"/>
                    <a:pt x="4815" y="22737"/>
                  </a:cubicBezTo>
                  <a:cubicBezTo>
                    <a:pt x="4743" y="22692"/>
                    <a:pt x="4669" y="22645"/>
                    <a:pt x="4588" y="22609"/>
                  </a:cubicBezTo>
                  <a:cubicBezTo>
                    <a:pt x="4482" y="22563"/>
                    <a:pt x="4372" y="22535"/>
                    <a:pt x="4258" y="22531"/>
                  </a:cubicBezTo>
                  <a:cubicBezTo>
                    <a:pt x="4254" y="22531"/>
                    <a:pt x="4251" y="22530"/>
                    <a:pt x="4247" y="22530"/>
                  </a:cubicBezTo>
                  <a:cubicBezTo>
                    <a:pt x="4216" y="22530"/>
                    <a:pt x="4187" y="22552"/>
                    <a:pt x="4174" y="22582"/>
                  </a:cubicBezTo>
                  <a:cubicBezTo>
                    <a:pt x="3540" y="23982"/>
                    <a:pt x="2683" y="24924"/>
                    <a:pt x="1762" y="25235"/>
                  </a:cubicBezTo>
                  <a:cubicBezTo>
                    <a:pt x="1717" y="25250"/>
                    <a:pt x="1693" y="25300"/>
                    <a:pt x="1709" y="25347"/>
                  </a:cubicBezTo>
                  <a:cubicBezTo>
                    <a:pt x="1722" y="25383"/>
                    <a:pt x="1755" y="25406"/>
                    <a:pt x="1791" y="25406"/>
                  </a:cubicBezTo>
                  <a:cubicBezTo>
                    <a:pt x="1796" y="25406"/>
                    <a:pt x="1801" y="25406"/>
                    <a:pt x="1805" y="25406"/>
                  </a:cubicBezTo>
                  <a:cubicBezTo>
                    <a:pt x="1810" y="25406"/>
                    <a:pt x="1814" y="25406"/>
                    <a:pt x="1817" y="25408"/>
                  </a:cubicBezTo>
                  <a:cubicBezTo>
                    <a:pt x="3033" y="24995"/>
                    <a:pt x="3838" y="23730"/>
                    <a:pt x="4306" y="22716"/>
                  </a:cubicBezTo>
                  <a:cubicBezTo>
                    <a:pt x="4378" y="22728"/>
                    <a:pt x="4448" y="22747"/>
                    <a:pt x="4516" y="22776"/>
                  </a:cubicBezTo>
                  <a:cubicBezTo>
                    <a:pt x="4585" y="22808"/>
                    <a:pt x="4650" y="22848"/>
                    <a:pt x="4721" y="22892"/>
                  </a:cubicBezTo>
                  <a:cubicBezTo>
                    <a:pt x="4830" y="22960"/>
                    <a:pt x="4943" y="23029"/>
                    <a:pt x="5076" y="23062"/>
                  </a:cubicBezTo>
                  <a:cubicBezTo>
                    <a:pt x="5123" y="23073"/>
                    <a:pt x="5171" y="23078"/>
                    <a:pt x="5219" y="23078"/>
                  </a:cubicBezTo>
                  <a:cubicBezTo>
                    <a:pt x="5502" y="23078"/>
                    <a:pt x="5784" y="22896"/>
                    <a:pt x="5878" y="22628"/>
                  </a:cubicBezTo>
                  <a:cubicBezTo>
                    <a:pt x="5989" y="22313"/>
                    <a:pt x="5829" y="21927"/>
                    <a:pt x="5526" y="21784"/>
                  </a:cubicBezTo>
                  <a:cubicBezTo>
                    <a:pt x="5384" y="21718"/>
                    <a:pt x="5229" y="21705"/>
                    <a:pt x="5080" y="21693"/>
                  </a:cubicBezTo>
                  <a:cubicBezTo>
                    <a:pt x="4951" y="21681"/>
                    <a:pt x="4828" y="21673"/>
                    <a:pt x="4726" y="21631"/>
                  </a:cubicBezTo>
                  <a:cubicBezTo>
                    <a:pt x="5409" y="19511"/>
                    <a:pt x="5176" y="17757"/>
                    <a:pt x="4028" y="16411"/>
                  </a:cubicBezTo>
                  <a:cubicBezTo>
                    <a:pt x="3350" y="15614"/>
                    <a:pt x="2341" y="14966"/>
                    <a:pt x="1030" y="14481"/>
                  </a:cubicBezTo>
                  <a:cubicBezTo>
                    <a:pt x="3459" y="12886"/>
                    <a:pt x="2418" y="10141"/>
                    <a:pt x="1654" y="8124"/>
                  </a:cubicBezTo>
                  <a:cubicBezTo>
                    <a:pt x="1392" y="7431"/>
                    <a:pt x="1166" y="6834"/>
                    <a:pt x="1146" y="6435"/>
                  </a:cubicBezTo>
                  <a:cubicBezTo>
                    <a:pt x="1124" y="6012"/>
                    <a:pt x="1261" y="5351"/>
                    <a:pt x="1406" y="4648"/>
                  </a:cubicBezTo>
                  <a:cubicBezTo>
                    <a:pt x="1712" y="3172"/>
                    <a:pt x="2058" y="1498"/>
                    <a:pt x="1371" y="601"/>
                  </a:cubicBezTo>
                  <a:cubicBezTo>
                    <a:pt x="1095" y="239"/>
                    <a:pt x="666" y="36"/>
                    <a:pt x="96" y="2"/>
                  </a:cubicBezTo>
                  <a:cubicBezTo>
                    <a:pt x="92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9"/>
            <p:cNvSpPr/>
            <p:nvPr/>
          </p:nvSpPr>
          <p:spPr>
            <a:xfrm>
              <a:off x="3636550" y="4208875"/>
              <a:ext cx="200575" cy="135600"/>
            </a:xfrm>
            <a:custGeom>
              <a:avLst/>
              <a:gdLst/>
              <a:ahLst/>
              <a:cxnLst/>
              <a:rect l="l" t="t" r="r" b="b"/>
              <a:pathLst>
                <a:path w="8023" h="5424" extrusionOk="0">
                  <a:moveTo>
                    <a:pt x="451" y="1"/>
                  </a:moveTo>
                  <a:cubicBezTo>
                    <a:pt x="416" y="1"/>
                    <a:pt x="383" y="25"/>
                    <a:pt x="370" y="60"/>
                  </a:cubicBezTo>
                  <a:cubicBezTo>
                    <a:pt x="1" y="1157"/>
                    <a:pt x="634" y="2521"/>
                    <a:pt x="2065" y="3709"/>
                  </a:cubicBezTo>
                  <a:cubicBezTo>
                    <a:pt x="3241" y="4689"/>
                    <a:pt x="4877" y="5423"/>
                    <a:pt x="6334" y="5423"/>
                  </a:cubicBezTo>
                  <a:cubicBezTo>
                    <a:pt x="6921" y="5423"/>
                    <a:pt x="7478" y="5305"/>
                    <a:pt x="7964" y="5034"/>
                  </a:cubicBezTo>
                  <a:cubicBezTo>
                    <a:pt x="8008" y="5011"/>
                    <a:pt x="8022" y="4957"/>
                    <a:pt x="7999" y="4915"/>
                  </a:cubicBezTo>
                  <a:cubicBezTo>
                    <a:pt x="7982" y="4886"/>
                    <a:pt x="7952" y="4870"/>
                    <a:pt x="7921" y="4870"/>
                  </a:cubicBezTo>
                  <a:cubicBezTo>
                    <a:pt x="7907" y="4870"/>
                    <a:pt x="7892" y="4873"/>
                    <a:pt x="7879" y="4881"/>
                  </a:cubicBezTo>
                  <a:cubicBezTo>
                    <a:pt x="7418" y="5138"/>
                    <a:pt x="6888" y="5251"/>
                    <a:pt x="6329" y="5251"/>
                  </a:cubicBezTo>
                  <a:cubicBezTo>
                    <a:pt x="4919" y="5251"/>
                    <a:pt x="3325" y="4531"/>
                    <a:pt x="2175" y="3576"/>
                  </a:cubicBezTo>
                  <a:cubicBezTo>
                    <a:pt x="823" y="2453"/>
                    <a:pt x="193" y="1125"/>
                    <a:pt x="534" y="116"/>
                  </a:cubicBezTo>
                  <a:cubicBezTo>
                    <a:pt x="551" y="71"/>
                    <a:pt x="525" y="21"/>
                    <a:pt x="480" y="6"/>
                  </a:cubicBezTo>
                  <a:cubicBezTo>
                    <a:pt x="471" y="3"/>
                    <a:pt x="461" y="1"/>
                    <a:pt x="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9"/>
            <p:cNvSpPr/>
            <p:nvPr/>
          </p:nvSpPr>
          <p:spPr>
            <a:xfrm>
              <a:off x="3592000" y="4048500"/>
              <a:ext cx="94600" cy="93125"/>
            </a:xfrm>
            <a:custGeom>
              <a:avLst/>
              <a:gdLst/>
              <a:ahLst/>
              <a:cxnLst/>
              <a:rect l="l" t="t" r="r" b="b"/>
              <a:pathLst>
                <a:path w="3784" h="3725" extrusionOk="0">
                  <a:moveTo>
                    <a:pt x="2276" y="0"/>
                  </a:moveTo>
                  <a:cubicBezTo>
                    <a:pt x="2267" y="0"/>
                    <a:pt x="2259" y="1"/>
                    <a:pt x="2250" y="4"/>
                  </a:cubicBezTo>
                  <a:cubicBezTo>
                    <a:pt x="1451" y="249"/>
                    <a:pt x="710" y="553"/>
                    <a:pt x="50" y="906"/>
                  </a:cubicBezTo>
                  <a:cubicBezTo>
                    <a:pt x="20" y="922"/>
                    <a:pt x="1" y="954"/>
                    <a:pt x="5" y="988"/>
                  </a:cubicBezTo>
                  <a:cubicBezTo>
                    <a:pt x="91" y="2068"/>
                    <a:pt x="451" y="2973"/>
                    <a:pt x="994" y="3471"/>
                  </a:cubicBezTo>
                  <a:cubicBezTo>
                    <a:pt x="1178" y="3639"/>
                    <a:pt x="1488" y="3724"/>
                    <a:pt x="1918" y="3724"/>
                  </a:cubicBezTo>
                  <a:cubicBezTo>
                    <a:pt x="2378" y="3724"/>
                    <a:pt x="2974" y="3629"/>
                    <a:pt x="3710" y="3436"/>
                  </a:cubicBezTo>
                  <a:cubicBezTo>
                    <a:pt x="3755" y="3423"/>
                    <a:pt x="3784" y="3377"/>
                    <a:pt x="3771" y="3329"/>
                  </a:cubicBezTo>
                  <a:cubicBezTo>
                    <a:pt x="3761" y="3292"/>
                    <a:pt x="3726" y="3265"/>
                    <a:pt x="3688" y="3265"/>
                  </a:cubicBezTo>
                  <a:cubicBezTo>
                    <a:pt x="3680" y="3265"/>
                    <a:pt x="3672" y="3266"/>
                    <a:pt x="3665" y="3268"/>
                  </a:cubicBezTo>
                  <a:cubicBezTo>
                    <a:pt x="2870" y="3475"/>
                    <a:pt x="2309" y="3551"/>
                    <a:pt x="1915" y="3551"/>
                  </a:cubicBezTo>
                  <a:cubicBezTo>
                    <a:pt x="1467" y="3551"/>
                    <a:pt x="1233" y="3454"/>
                    <a:pt x="1111" y="3342"/>
                  </a:cubicBezTo>
                  <a:cubicBezTo>
                    <a:pt x="610" y="2883"/>
                    <a:pt x="273" y="2044"/>
                    <a:pt x="182" y="1032"/>
                  </a:cubicBezTo>
                  <a:cubicBezTo>
                    <a:pt x="820" y="696"/>
                    <a:pt x="1532" y="406"/>
                    <a:pt x="2301" y="170"/>
                  </a:cubicBezTo>
                  <a:cubicBezTo>
                    <a:pt x="2347" y="156"/>
                    <a:pt x="2374" y="107"/>
                    <a:pt x="2359" y="62"/>
                  </a:cubicBezTo>
                  <a:cubicBezTo>
                    <a:pt x="2347" y="25"/>
                    <a:pt x="2313" y="0"/>
                    <a:pt x="2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9"/>
            <p:cNvSpPr/>
            <p:nvPr/>
          </p:nvSpPr>
          <p:spPr>
            <a:xfrm>
              <a:off x="3963175" y="3890250"/>
              <a:ext cx="35250" cy="111825"/>
            </a:xfrm>
            <a:custGeom>
              <a:avLst/>
              <a:gdLst/>
              <a:ahLst/>
              <a:cxnLst/>
              <a:rect l="l" t="t" r="r" b="b"/>
              <a:pathLst>
                <a:path w="1410" h="4473" extrusionOk="0">
                  <a:moveTo>
                    <a:pt x="1094" y="1"/>
                  </a:moveTo>
                  <a:cubicBezTo>
                    <a:pt x="1058" y="1"/>
                    <a:pt x="1024" y="23"/>
                    <a:pt x="1011" y="58"/>
                  </a:cubicBezTo>
                  <a:cubicBezTo>
                    <a:pt x="418" y="1764"/>
                    <a:pt x="11" y="3672"/>
                    <a:pt x="2" y="4384"/>
                  </a:cubicBezTo>
                  <a:cubicBezTo>
                    <a:pt x="1" y="4422"/>
                    <a:pt x="24" y="4453"/>
                    <a:pt x="60" y="4467"/>
                  </a:cubicBezTo>
                  <a:cubicBezTo>
                    <a:pt x="69" y="4471"/>
                    <a:pt x="80" y="4472"/>
                    <a:pt x="89" y="4472"/>
                  </a:cubicBezTo>
                  <a:cubicBezTo>
                    <a:pt x="117" y="4472"/>
                    <a:pt x="141" y="4459"/>
                    <a:pt x="157" y="4438"/>
                  </a:cubicBezTo>
                  <a:cubicBezTo>
                    <a:pt x="495" y="4003"/>
                    <a:pt x="897" y="3612"/>
                    <a:pt x="1362" y="3279"/>
                  </a:cubicBezTo>
                  <a:cubicBezTo>
                    <a:pt x="1401" y="3252"/>
                    <a:pt x="1409" y="3198"/>
                    <a:pt x="1380" y="3158"/>
                  </a:cubicBezTo>
                  <a:cubicBezTo>
                    <a:pt x="1365" y="3134"/>
                    <a:pt x="1339" y="3121"/>
                    <a:pt x="1311" y="3121"/>
                  </a:cubicBezTo>
                  <a:cubicBezTo>
                    <a:pt x="1293" y="3121"/>
                    <a:pt x="1275" y="3127"/>
                    <a:pt x="1259" y="3139"/>
                  </a:cubicBezTo>
                  <a:cubicBezTo>
                    <a:pt x="861" y="3426"/>
                    <a:pt x="503" y="3754"/>
                    <a:pt x="193" y="4118"/>
                  </a:cubicBezTo>
                  <a:cubicBezTo>
                    <a:pt x="276" y="3281"/>
                    <a:pt x="651" y="1622"/>
                    <a:pt x="1176" y="115"/>
                  </a:cubicBezTo>
                  <a:cubicBezTo>
                    <a:pt x="1191" y="70"/>
                    <a:pt x="1168" y="21"/>
                    <a:pt x="1121" y="5"/>
                  </a:cubicBezTo>
                  <a:cubicBezTo>
                    <a:pt x="1112" y="2"/>
                    <a:pt x="1103" y="1"/>
                    <a:pt x="10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9"/>
            <p:cNvSpPr/>
            <p:nvPr/>
          </p:nvSpPr>
          <p:spPr>
            <a:xfrm>
              <a:off x="4094050" y="4031000"/>
              <a:ext cx="71575" cy="172250"/>
            </a:xfrm>
            <a:custGeom>
              <a:avLst/>
              <a:gdLst/>
              <a:ahLst/>
              <a:cxnLst/>
              <a:rect l="l" t="t" r="r" b="b"/>
              <a:pathLst>
                <a:path w="2863" h="6890" extrusionOk="0">
                  <a:moveTo>
                    <a:pt x="99" y="1"/>
                  </a:moveTo>
                  <a:cubicBezTo>
                    <a:pt x="65" y="1"/>
                    <a:pt x="32" y="22"/>
                    <a:pt x="18" y="57"/>
                  </a:cubicBezTo>
                  <a:cubicBezTo>
                    <a:pt x="1" y="102"/>
                    <a:pt x="22" y="152"/>
                    <a:pt x="67" y="170"/>
                  </a:cubicBezTo>
                  <a:cubicBezTo>
                    <a:pt x="833" y="480"/>
                    <a:pt x="1425" y="995"/>
                    <a:pt x="1827" y="1704"/>
                  </a:cubicBezTo>
                  <a:cubicBezTo>
                    <a:pt x="2492" y="2874"/>
                    <a:pt x="2253" y="5076"/>
                    <a:pt x="703" y="6742"/>
                  </a:cubicBezTo>
                  <a:cubicBezTo>
                    <a:pt x="668" y="6777"/>
                    <a:pt x="672" y="6833"/>
                    <a:pt x="706" y="6865"/>
                  </a:cubicBezTo>
                  <a:cubicBezTo>
                    <a:pt x="723" y="6882"/>
                    <a:pt x="743" y="6890"/>
                    <a:pt x="765" y="6890"/>
                  </a:cubicBezTo>
                  <a:cubicBezTo>
                    <a:pt x="788" y="6890"/>
                    <a:pt x="811" y="6880"/>
                    <a:pt x="829" y="6861"/>
                  </a:cubicBezTo>
                  <a:cubicBezTo>
                    <a:pt x="2088" y="5507"/>
                    <a:pt x="2863" y="3174"/>
                    <a:pt x="1978" y="1617"/>
                  </a:cubicBezTo>
                  <a:cubicBezTo>
                    <a:pt x="1557" y="875"/>
                    <a:pt x="934" y="332"/>
                    <a:pt x="132" y="8"/>
                  </a:cubicBezTo>
                  <a:cubicBezTo>
                    <a:pt x="121" y="3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8" name="Google Shape;4598;p69"/>
          <p:cNvGrpSpPr/>
          <p:nvPr/>
        </p:nvGrpSpPr>
        <p:grpSpPr>
          <a:xfrm>
            <a:off x="2244116" y="4020780"/>
            <a:ext cx="1093888" cy="974962"/>
            <a:chOff x="1186775" y="404719"/>
            <a:chExt cx="1992000" cy="1775431"/>
          </a:xfrm>
        </p:grpSpPr>
        <p:sp>
          <p:nvSpPr>
            <p:cNvPr id="4599" name="Google Shape;4599;p69"/>
            <p:cNvSpPr/>
            <p:nvPr/>
          </p:nvSpPr>
          <p:spPr>
            <a:xfrm>
              <a:off x="1186775" y="1960550"/>
              <a:ext cx="1992000" cy="219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0" name="Google Shape;4600;p69"/>
            <p:cNvGrpSpPr/>
            <p:nvPr/>
          </p:nvGrpSpPr>
          <p:grpSpPr>
            <a:xfrm>
              <a:off x="1314423" y="404719"/>
              <a:ext cx="1736704" cy="1687433"/>
              <a:chOff x="2242950" y="3928100"/>
              <a:chExt cx="779875" cy="757750"/>
            </a:xfrm>
          </p:grpSpPr>
          <p:sp>
            <p:nvSpPr>
              <p:cNvPr id="4601" name="Google Shape;4601;p69"/>
              <p:cNvSpPr/>
              <p:nvPr/>
            </p:nvSpPr>
            <p:spPr>
              <a:xfrm>
                <a:off x="2927625" y="4153650"/>
                <a:ext cx="91950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3642" extrusionOk="0">
                    <a:moveTo>
                      <a:pt x="1371" y="0"/>
                    </a:moveTo>
                    <a:cubicBezTo>
                      <a:pt x="790" y="1355"/>
                      <a:pt x="0" y="2280"/>
                      <a:pt x="0" y="2280"/>
                    </a:cubicBezTo>
                    <a:lnTo>
                      <a:pt x="2425" y="3641"/>
                    </a:lnTo>
                    <a:cubicBezTo>
                      <a:pt x="2425" y="3641"/>
                      <a:pt x="3383" y="2288"/>
                      <a:pt x="3677" y="351"/>
                    </a:cubicBezTo>
                    <a:lnTo>
                      <a:pt x="3677" y="351"/>
                    </a:lnTo>
                    <a:cubicBezTo>
                      <a:pt x="3520" y="366"/>
                      <a:pt x="3365" y="374"/>
                      <a:pt x="3211" y="374"/>
                    </a:cubicBezTo>
                    <a:cubicBezTo>
                      <a:pt x="2566" y="374"/>
                      <a:pt x="1950" y="240"/>
                      <a:pt x="13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69"/>
              <p:cNvSpPr/>
              <p:nvPr/>
            </p:nvSpPr>
            <p:spPr>
              <a:xfrm>
                <a:off x="2961875" y="4054575"/>
                <a:ext cx="60950" cy="108425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4337" extrusionOk="0">
                    <a:moveTo>
                      <a:pt x="1252" y="0"/>
                    </a:moveTo>
                    <a:cubicBezTo>
                      <a:pt x="911" y="0"/>
                      <a:pt x="636" y="582"/>
                      <a:pt x="605" y="1452"/>
                    </a:cubicBezTo>
                    <a:cubicBezTo>
                      <a:pt x="571" y="2361"/>
                      <a:pt x="317" y="3225"/>
                      <a:pt x="1" y="3961"/>
                    </a:cubicBezTo>
                    <a:cubicBezTo>
                      <a:pt x="581" y="4203"/>
                      <a:pt x="1200" y="4336"/>
                      <a:pt x="1846" y="4336"/>
                    </a:cubicBezTo>
                    <a:cubicBezTo>
                      <a:pt x="1998" y="4336"/>
                      <a:pt x="2152" y="4329"/>
                      <a:pt x="2307" y="4314"/>
                    </a:cubicBezTo>
                    <a:cubicBezTo>
                      <a:pt x="2437" y="3452"/>
                      <a:pt x="2437" y="2477"/>
                      <a:pt x="2161" y="1452"/>
                    </a:cubicBezTo>
                    <a:cubicBezTo>
                      <a:pt x="1883" y="423"/>
                      <a:pt x="1544" y="0"/>
                      <a:pt x="1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69"/>
              <p:cNvSpPr/>
              <p:nvPr/>
            </p:nvSpPr>
            <p:spPr>
              <a:xfrm>
                <a:off x="2737100" y="4492675"/>
                <a:ext cx="1165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7069" extrusionOk="0">
                    <a:moveTo>
                      <a:pt x="787" y="1"/>
                    </a:moveTo>
                    <a:cubicBezTo>
                      <a:pt x="911" y="374"/>
                      <a:pt x="1027" y="703"/>
                      <a:pt x="1107" y="911"/>
                    </a:cubicBezTo>
                    <a:cubicBezTo>
                      <a:pt x="1474" y="1883"/>
                      <a:pt x="1764" y="2620"/>
                      <a:pt x="1764" y="3225"/>
                    </a:cubicBezTo>
                    <a:cubicBezTo>
                      <a:pt x="1764" y="3828"/>
                      <a:pt x="1185" y="5537"/>
                      <a:pt x="1185" y="5537"/>
                    </a:cubicBezTo>
                    <a:cubicBezTo>
                      <a:pt x="1185" y="5537"/>
                      <a:pt x="1034" y="5470"/>
                      <a:pt x="844" y="5470"/>
                    </a:cubicBezTo>
                    <a:cubicBezTo>
                      <a:pt x="582" y="5470"/>
                      <a:pt x="248" y="5596"/>
                      <a:pt x="132" y="6192"/>
                    </a:cubicBezTo>
                    <a:cubicBezTo>
                      <a:pt x="1" y="6876"/>
                      <a:pt x="738" y="6928"/>
                      <a:pt x="738" y="6928"/>
                    </a:cubicBezTo>
                    <a:cubicBezTo>
                      <a:pt x="851" y="7033"/>
                      <a:pt x="989" y="7068"/>
                      <a:pt x="1121" y="7068"/>
                    </a:cubicBezTo>
                    <a:cubicBezTo>
                      <a:pt x="1386" y="7068"/>
                      <a:pt x="1631" y="6928"/>
                      <a:pt x="1631" y="6928"/>
                    </a:cubicBezTo>
                    <a:cubicBezTo>
                      <a:pt x="1631" y="6928"/>
                      <a:pt x="1795" y="7041"/>
                      <a:pt x="2091" y="7041"/>
                    </a:cubicBezTo>
                    <a:cubicBezTo>
                      <a:pt x="2260" y="7041"/>
                      <a:pt x="2471" y="7004"/>
                      <a:pt x="2719" y="6889"/>
                    </a:cubicBezTo>
                    <a:cubicBezTo>
                      <a:pt x="4061" y="6152"/>
                      <a:pt x="4559" y="3907"/>
                      <a:pt x="4662" y="2523"/>
                    </a:cubicBezTo>
                    <a:cubicBezTo>
                      <a:pt x="3217" y="1868"/>
                      <a:pt x="1896" y="1024"/>
                      <a:pt x="7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69"/>
              <p:cNvSpPr/>
              <p:nvPr/>
            </p:nvSpPr>
            <p:spPr>
              <a:xfrm>
                <a:off x="2328625" y="4192925"/>
                <a:ext cx="104350" cy="160225"/>
              </a:xfrm>
              <a:custGeom>
                <a:avLst/>
                <a:gdLst/>
                <a:ahLst/>
                <a:cxnLst/>
                <a:rect l="l" t="t" r="r" b="b"/>
                <a:pathLst>
                  <a:path w="4174" h="6409" extrusionOk="0">
                    <a:moveTo>
                      <a:pt x="4174" y="0"/>
                    </a:moveTo>
                    <a:lnTo>
                      <a:pt x="2461" y="52"/>
                    </a:lnTo>
                    <a:cubicBezTo>
                      <a:pt x="2461" y="52"/>
                      <a:pt x="2355" y="631"/>
                      <a:pt x="2014" y="1920"/>
                    </a:cubicBezTo>
                    <a:cubicBezTo>
                      <a:pt x="1876" y="2441"/>
                      <a:pt x="1551" y="2992"/>
                      <a:pt x="1187" y="3645"/>
                    </a:cubicBezTo>
                    <a:cubicBezTo>
                      <a:pt x="764" y="4398"/>
                      <a:pt x="294" y="5283"/>
                      <a:pt x="0" y="6409"/>
                    </a:cubicBezTo>
                    <a:cubicBezTo>
                      <a:pt x="437" y="5883"/>
                      <a:pt x="1029" y="5323"/>
                      <a:pt x="1943" y="4520"/>
                    </a:cubicBezTo>
                    <a:cubicBezTo>
                      <a:pt x="2108" y="4373"/>
                      <a:pt x="2266" y="4201"/>
                      <a:pt x="2415" y="4014"/>
                    </a:cubicBezTo>
                    <a:cubicBezTo>
                      <a:pt x="3237" y="2991"/>
                      <a:pt x="3802" y="1433"/>
                      <a:pt x="41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69"/>
              <p:cNvSpPr/>
              <p:nvPr/>
            </p:nvSpPr>
            <p:spPr>
              <a:xfrm>
                <a:off x="2842025" y="4469825"/>
                <a:ext cx="117275" cy="199625"/>
              </a:xfrm>
              <a:custGeom>
                <a:avLst/>
                <a:gdLst/>
                <a:ahLst/>
                <a:cxnLst/>
                <a:rect l="l" t="t" r="r" b="b"/>
                <a:pathLst>
                  <a:path w="4691" h="7985" extrusionOk="0">
                    <a:moveTo>
                      <a:pt x="637" y="0"/>
                    </a:moveTo>
                    <a:cubicBezTo>
                      <a:pt x="749" y="582"/>
                      <a:pt x="912" y="1316"/>
                      <a:pt x="1106" y="1825"/>
                    </a:cubicBezTo>
                    <a:cubicBezTo>
                      <a:pt x="1473" y="2797"/>
                      <a:pt x="1762" y="3534"/>
                      <a:pt x="1762" y="4139"/>
                    </a:cubicBezTo>
                    <a:cubicBezTo>
                      <a:pt x="1762" y="4742"/>
                      <a:pt x="1183" y="6451"/>
                      <a:pt x="1183" y="6451"/>
                    </a:cubicBezTo>
                    <a:cubicBezTo>
                      <a:pt x="1183" y="6451"/>
                      <a:pt x="1032" y="6384"/>
                      <a:pt x="842" y="6384"/>
                    </a:cubicBezTo>
                    <a:cubicBezTo>
                      <a:pt x="581" y="6384"/>
                      <a:pt x="248" y="6510"/>
                      <a:pt x="132" y="7108"/>
                    </a:cubicBezTo>
                    <a:cubicBezTo>
                      <a:pt x="0" y="7791"/>
                      <a:pt x="737" y="7845"/>
                      <a:pt x="737" y="7845"/>
                    </a:cubicBezTo>
                    <a:cubicBezTo>
                      <a:pt x="851" y="7949"/>
                      <a:pt x="988" y="7984"/>
                      <a:pt x="1121" y="7984"/>
                    </a:cubicBezTo>
                    <a:cubicBezTo>
                      <a:pt x="1385" y="7984"/>
                      <a:pt x="1630" y="7845"/>
                      <a:pt x="1630" y="7845"/>
                    </a:cubicBezTo>
                    <a:cubicBezTo>
                      <a:pt x="1630" y="7845"/>
                      <a:pt x="1794" y="7957"/>
                      <a:pt x="2089" y="7957"/>
                    </a:cubicBezTo>
                    <a:cubicBezTo>
                      <a:pt x="2258" y="7957"/>
                      <a:pt x="2469" y="7920"/>
                      <a:pt x="2718" y="7804"/>
                    </a:cubicBezTo>
                    <a:cubicBezTo>
                      <a:pt x="4267" y="6954"/>
                      <a:pt x="4691" y="4100"/>
                      <a:pt x="4683" y="2871"/>
                    </a:cubicBezTo>
                    <a:cubicBezTo>
                      <a:pt x="2692" y="2228"/>
                      <a:pt x="1406" y="1200"/>
                      <a:pt x="6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69"/>
              <p:cNvSpPr/>
              <p:nvPr/>
            </p:nvSpPr>
            <p:spPr>
              <a:xfrm>
                <a:off x="2313850" y="4189950"/>
                <a:ext cx="339775" cy="494575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19783" extrusionOk="0">
                    <a:moveTo>
                      <a:pt x="8288" y="0"/>
                    </a:moveTo>
                    <a:lnTo>
                      <a:pt x="4762" y="113"/>
                    </a:lnTo>
                    <a:cubicBezTo>
                      <a:pt x="4388" y="1545"/>
                      <a:pt x="3824" y="3103"/>
                      <a:pt x="3003" y="4129"/>
                    </a:cubicBezTo>
                    <a:cubicBezTo>
                      <a:pt x="2852" y="4317"/>
                      <a:pt x="2696" y="4487"/>
                      <a:pt x="2530" y="4633"/>
                    </a:cubicBezTo>
                    <a:cubicBezTo>
                      <a:pt x="1616" y="5436"/>
                      <a:pt x="1024" y="5998"/>
                      <a:pt x="587" y="6522"/>
                    </a:cubicBezTo>
                    <a:cubicBezTo>
                      <a:pt x="509" y="6819"/>
                      <a:pt x="442" y="7136"/>
                      <a:pt x="393" y="7470"/>
                    </a:cubicBezTo>
                    <a:cubicBezTo>
                      <a:pt x="0" y="10148"/>
                      <a:pt x="762" y="12069"/>
                      <a:pt x="999" y="14012"/>
                    </a:cubicBezTo>
                    <a:cubicBezTo>
                      <a:pt x="1234" y="15958"/>
                      <a:pt x="1468" y="17508"/>
                      <a:pt x="1468" y="17508"/>
                    </a:cubicBezTo>
                    <a:cubicBezTo>
                      <a:pt x="1468" y="17508"/>
                      <a:pt x="1309" y="17482"/>
                      <a:pt x="1097" y="17482"/>
                    </a:cubicBezTo>
                    <a:cubicBezTo>
                      <a:pt x="702" y="17482"/>
                      <a:pt x="127" y="17572"/>
                      <a:pt x="73" y="18086"/>
                    </a:cubicBezTo>
                    <a:cubicBezTo>
                      <a:pt x="69" y="18880"/>
                      <a:pt x="399" y="19005"/>
                      <a:pt x="606" y="19005"/>
                    </a:cubicBezTo>
                    <a:cubicBezTo>
                      <a:pt x="701" y="19005"/>
                      <a:pt x="771" y="18979"/>
                      <a:pt x="771" y="18979"/>
                    </a:cubicBezTo>
                    <a:lnTo>
                      <a:pt x="771" y="18979"/>
                    </a:lnTo>
                    <a:cubicBezTo>
                      <a:pt x="771" y="18979"/>
                      <a:pt x="737" y="19426"/>
                      <a:pt x="1261" y="19531"/>
                    </a:cubicBezTo>
                    <a:cubicBezTo>
                      <a:pt x="1337" y="19546"/>
                      <a:pt x="1408" y="19553"/>
                      <a:pt x="1474" y="19553"/>
                    </a:cubicBezTo>
                    <a:cubicBezTo>
                      <a:pt x="1522" y="19553"/>
                      <a:pt x="1568" y="19550"/>
                      <a:pt x="1610" y="19544"/>
                    </a:cubicBezTo>
                    <a:cubicBezTo>
                      <a:pt x="1913" y="19500"/>
                      <a:pt x="2076" y="19324"/>
                      <a:pt x="2076" y="19324"/>
                    </a:cubicBezTo>
                    <a:cubicBezTo>
                      <a:pt x="2076" y="19324"/>
                      <a:pt x="2247" y="19545"/>
                      <a:pt x="2688" y="19545"/>
                    </a:cubicBezTo>
                    <a:cubicBezTo>
                      <a:pt x="2743" y="19545"/>
                      <a:pt x="2802" y="19541"/>
                      <a:pt x="2865" y="19533"/>
                    </a:cubicBezTo>
                    <a:cubicBezTo>
                      <a:pt x="4021" y="19297"/>
                      <a:pt x="4023" y="17408"/>
                      <a:pt x="4284" y="15749"/>
                    </a:cubicBezTo>
                    <a:cubicBezTo>
                      <a:pt x="4462" y="14619"/>
                      <a:pt x="4669" y="12197"/>
                      <a:pt x="4736" y="11393"/>
                    </a:cubicBezTo>
                    <a:cubicBezTo>
                      <a:pt x="4750" y="11225"/>
                      <a:pt x="4757" y="11126"/>
                      <a:pt x="4757" y="11126"/>
                    </a:cubicBezTo>
                    <a:cubicBezTo>
                      <a:pt x="6126" y="11387"/>
                      <a:pt x="7049" y="11418"/>
                      <a:pt x="7405" y="11418"/>
                    </a:cubicBezTo>
                    <a:cubicBezTo>
                      <a:pt x="7514" y="11418"/>
                      <a:pt x="7570" y="11415"/>
                      <a:pt x="7570" y="11415"/>
                    </a:cubicBezTo>
                    <a:lnTo>
                      <a:pt x="7570" y="11415"/>
                    </a:lnTo>
                    <a:cubicBezTo>
                      <a:pt x="7570" y="11415"/>
                      <a:pt x="7570" y="11838"/>
                      <a:pt x="7440" y="13283"/>
                    </a:cubicBezTo>
                    <a:cubicBezTo>
                      <a:pt x="7307" y="14729"/>
                      <a:pt x="7385" y="17672"/>
                      <a:pt x="7385" y="17672"/>
                    </a:cubicBezTo>
                    <a:cubicBezTo>
                      <a:pt x="7385" y="17672"/>
                      <a:pt x="5888" y="17672"/>
                      <a:pt x="5914" y="18565"/>
                    </a:cubicBezTo>
                    <a:cubicBezTo>
                      <a:pt x="5936" y="19289"/>
                      <a:pt x="6285" y="19358"/>
                      <a:pt x="6416" y="19358"/>
                    </a:cubicBezTo>
                    <a:cubicBezTo>
                      <a:pt x="6447" y="19358"/>
                      <a:pt x="6466" y="19354"/>
                      <a:pt x="6466" y="19354"/>
                    </a:cubicBezTo>
                    <a:cubicBezTo>
                      <a:pt x="6754" y="19604"/>
                      <a:pt x="7066" y="19669"/>
                      <a:pt x="7313" y="19669"/>
                    </a:cubicBezTo>
                    <a:cubicBezTo>
                      <a:pt x="7586" y="19669"/>
                      <a:pt x="7780" y="19590"/>
                      <a:pt x="7780" y="19590"/>
                    </a:cubicBezTo>
                    <a:cubicBezTo>
                      <a:pt x="8039" y="19722"/>
                      <a:pt x="8295" y="19783"/>
                      <a:pt x="8537" y="19783"/>
                    </a:cubicBezTo>
                    <a:cubicBezTo>
                      <a:pt x="9156" y="19783"/>
                      <a:pt x="9681" y="19388"/>
                      <a:pt x="9908" y="18802"/>
                    </a:cubicBezTo>
                    <a:cubicBezTo>
                      <a:pt x="10222" y="17987"/>
                      <a:pt x="10198" y="17384"/>
                      <a:pt x="10777" y="15518"/>
                    </a:cubicBezTo>
                    <a:cubicBezTo>
                      <a:pt x="11353" y="13650"/>
                      <a:pt x="11670" y="11917"/>
                      <a:pt x="11670" y="11917"/>
                    </a:cubicBezTo>
                    <a:cubicBezTo>
                      <a:pt x="11867" y="11932"/>
                      <a:pt x="12064" y="11940"/>
                      <a:pt x="12262" y="11940"/>
                    </a:cubicBezTo>
                    <a:cubicBezTo>
                      <a:pt x="12690" y="11940"/>
                      <a:pt x="13127" y="11903"/>
                      <a:pt x="13591" y="11820"/>
                    </a:cubicBezTo>
                    <a:cubicBezTo>
                      <a:pt x="13519" y="10969"/>
                      <a:pt x="13327" y="9972"/>
                      <a:pt x="12876" y="9273"/>
                    </a:cubicBezTo>
                    <a:cubicBezTo>
                      <a:pt x="12048" y="8002"/>
                      <a:pt x="9064" y="6496"/>
                      <a:pt x="7968" y="4458"/>
                    </a:cubicBezTo>
                    <a:cubicBezTo>
                      <a:pt x="7806" y="4159"/>
                      <a:pt x="7687" y="3850"/>
                      <a:pt x="7618" y="3528"/>
                    </a:cubicBezTo>
                    <a:cubicBezTo>
                      <a:pt x="7392" y="2447"/>
                      <a:pt x="7777" y="1143"/>
                      <a:pt x="82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69"/>
              <p:cNvSpPr/>
              <p:nvPr/>
            </p:nvSpPr>
            <p:spPr>
              <a:xfrm>
                <a:off x="2498775" y="4187675"/>
                <a:ext cx="516075" cy="368050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4722" extrusionOk="0">
                    <a:moveTo>
                      <a:pt x="4062" y="0"/>
                    </a:moveTo>
                    <a:lnTo>
                      <a:pt x="894" y="97"/>
                    </a:lnTo>
                    <a:cubicBezTo>
                      <a:pt x="385" y="1238"/>
                      <a:pt x="1" y="2542"/>
                      <a:pt x="225" y="3624"/>
                    </a:cubicBezTo>
                    <a:cubicBezTo>
                      <a:pt x="293" y="3946"/>
                      <a:pt x="414" y="4256"/>
                      <a:pt x="574" y="4554"/>
                    </a:cubicBezTo>
                    <a:cubicBezTo>
                      <a:pt x="1672" y="6591"/>
                      <a:pt x="4655" y="8097"/>
                      <a:pt x="5482" y="9369"/>
                    </a:cubicBezTo>
                    <a:cubicBezTo>
                      <a:pt x="5930" y="10063"/>
                      <a:pt x="6122" y="11060"/>
                      <a:pt x="6194" y="11911"/>
                    </a:cubicBezTo>
                    <a:cubicBezTo>
                      <a:pt x="7038" y="11759"/>
                      <a:pt x="7970" y="11454"/>
                      <a:pt x="9107" y="10931"/>
                    </a:cubicBezTo>
                    <a:cubicBezTo>
                      <a:pt x="9338" y="10826"/>
                      <a:pt x="9581" y="10734"/>
                      <a:pt x="9832" y="10659"/>
                    </a:cubicBezTo>
                    <a:cubicBezTo>
                      <a:pt x="9904" y="10905"/>
                      <a:pt x="9990" y="11185"/>
                      <a:pt x="10077" y="11463"/>
                    </a:cubicBezTo>
                    <a:cubicBezTo>
                      <a:pt x="10156" y="11715"/>
                      <a:pt x="10240" y="11966"/>
                      <a:pt x="10317" y="12201"/>
                    </a:cubicBezTo>
                    <a:cubicBezTo>
                      <a:pt x="11427" y="13222"/>
                      <a:pt x="12752" y="14067"/>
                      <a:pt x="14194" y="14721"/>
                    </a:cubicBezTo>
                    <a:cubicBezTo>
                      <a:pt x="14217" y="14427"/>
                      <a:pt x="14221" y="14171"/>
                      <a:pt x="14211" y="13979"/>
                    </a:cubicBezTo>
                    <a:cubicBezTo>
                      <a:pt x="14195" y="13654"/>
                      <a:pt x="14139" y="13431"/>
                      <a:pt x="14113" y="13213"/>
                    </a:cubicBezTo>
                    <a:cubicBezTo>
                      <a:pt x="14063" y="12831"/>
                      <a:pt x="14102" y="12469"/>
                      <a:pt x="14602" y="11623"/>
                    </a:cubicBezTo>
                    <a:cubicBezTo>
                      <a:pt x="15389" y="12677"/>
                      <a:pt x="16611" y="13573"/>
                      <a:pt x="18415" y="14157"/>
                    </a:cubicBezTo>
                    <a:cubicBezTo>
                      <a:pt x="18413" y="14096"/>
                      <a:pt x="18413" y="14035"/>
                      <a:pt x="18409" y="13980"/>
                    </a:cubicBezTo>
                    <a:cubicBezTo>
                      <a:pt x="18357" y="12874"/>
                      <a:pt x="17833" y="12926"/>
                      <a:pt x="19566" y="10457"/>
                    </a:cubicBezTo>
                    <a:cubicBezTo>
                      <a:pt x="20178" y="9588"/>
                      <a:pt x="20526" y="8425"/>
                      <a:pt x="20643" y="7220"/>
                    </a:cubicBezTo>
                    <a:lnTo>
                      <a:pt x="20643" y="7220"/>
                    </a:lnTo>
                    <a:cubicBezTo>
                      <a:pt x="19184" y="8015"/>
                      <a:pt x="17537" y="8575"/>
                      <a:pt x="16011" y="8575"/>
                    </a:cubicBezTo>
                    <a:cubicBezTo>
                      <a:pt x="14344" y="8575"/>
                      <a:pt x="12821" y="7907"/>
                      <a:pt x="11843" y="6147"/>
                    </a:cubicBezTo>
                    <a:cubicBezTo>
                      <a:pt x="10994" y="4621"/>
                      <a:pt x="10522" y="2924"/>
                      <a:pt x="10082" y="1206"/>
                    </a:cubicBezTo>
                    <a:cubicBezTo>
                      <a:pt x="9964" y="1210"/>
                      <a:pt x="9847" y="1211"/>
                      <a:pt x="9731" y="1211"/>
                    </a:cubicBezTo>
                    <a:cubicBezTo>
                      <a:pt x="8952" y="1211"/>
                      <a:pt x="8210" y="1134"/>
                      <a:pt x="7534" y="1022"/>
                    </a:cubicBezTo>
                    <a:cubicBezTo>
                      <a:pt x="5496" y="681"/>
                      <a:pt x="4062" y="0"/>
                      <a:pt x="4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69"/>
              <p:cNvSpPr/>
              <p:nvPr/>
            </p:nvSpPr>
            <p:spPr>
              <a:xfrm>
                <a:off x="2750775" y="4207025"/>
                <a:ext cx="269325" cy="19507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7803" extrusionOk="0">
                    <a:moveTo>
                      <a:pt x="5415" y="1"/>
                    </a:moveTo>
                    <a:cubicBezTo>
                      <a:pt x="5054" y="1"/>
                      <a:pt x="4678" y="16"/>
                      <a:pt x="4286" y="41"/>
                    </a:cubicBezTo>
                    <a:cubicBezTo>
                      <a:pt x="3245" y="111"/>
                      <a:pt x="2093" y="251"/>
                      <a:pt x="814" y="381"/>
                    </a:cubicBezTo>
                    <a:cubicBezTo>
                      <a:pt x="539" y="409"/>
                      <a:pt x="269" y="425"/>
                      <a:pt x="1" y="432"/>
                    </a:cubicBezTo>
                    <a:cubicBezTo>
                      <a:pt x="442" y="2150"/>
                      <a:pt x="913" y="3847"/>
                      <a:pt x="1761" y="5374"/>
                    </a:cubicBezTo>
                    <a:cubicBezTo>
                      <a:pt x="2739" y="7134"/>
                      <a:pt x="4262" y="7803"/>
                      <a:pt x="5928" y="7803"/>
                    </a:cubicBezTo>
                    <a:cubicBezTo>
                      <a:pt x="7455" y="7803"/>
                      <a:pt x="9101" y="7242"/>
                      <a:pt x="10560" y="6446"/>
                    </a:cubicBezTo>
                    <a:cubicBezTo>
                      <a:pt x="10773" y="4231"/>
                      <a:pt x="10186" y="1878"/>
                      <a:pt x="8962" y="959"/>
                    </a:cubicBezTo>
                    <a:cubicBezTo>
                      <a:pt x="7987" y="228"/>
                      <a:pt x="6816" y="1"/>
                      <a:pt x="5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69"/>
              <p:cNvSpPr/>
              <p:nvPr/>
            </p:nvSpPr>
            <p:spPr>
              <a:xfrm>
                <a:off x="2317925" y="3931750"/>
                <a:ext cx="251825" cy="229100"/>
              </a:xfrm>
              <a:custGeom>
                <a:avLst/>
                <a:gdLst/>
                <a:ahLst/>
                <a:cxnLst/>
                <a:rect l="l" t="t" r="r" b="b"/>
                <a:pathLst>
                  <a:path w="10073" h="9164" extrusionOk="0">
                    <a:moveTo>
                      <a:pt x="2536" y="1"/>
                    </a:moveTo>
                    <a:cubicBezTo>
                      <a:pt x="1251" y="1"/>
                      <a:pt x="1" y="1235"/>
                      <a:pt x="457" y="4031"/>
                    </a:cubicBezTo>
                    <a:cubicBezTo>
                      <a:pt x="990" y="7303"/>
                      <a:pt x="1289" y="8348"/>
                      <a:pt x="2445" y="9057"/>
                    </a:cubicBezTo>
                    <a:cubicBezTo>
                      <a:pt x="2563" y="9130"/>
                      <a:pt x="2678" y="9163"/>
                      <a:pt x="2790" y="9163"/>
                    </a:cubicBezTo>
                    <a:cubicBezTo>
                      <a:pt x="3771" y="9163"/>
                      <a:pt x="4523" y="6600"/>
                      <a:pt x="5546" y="5195"/>
                    </a:cubicBezTo>
                    <a:cubicBezTo>
                      <a:pt x="6683" y="3630"/>
                      <a:pt x="10072" y="917"/>
                      <a:pt x="6969" y="603"/>
                    </a:cubicBezTo>
                    <a:cubicBezTo>
                      <a:pt x="6969" y="603"/>
                      <a:pt x="4648" y="590"/>
                      <a:pt x="3187" y="107"/>
                    </a:cubicBezTo>
                    <a:cubicBezTo>
                      <a:pt x="2975" y="37"/>
                      <a:pt x="2755" y="1"/>
                      <a:pt x="2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69"/>
              <p:cNvSpPr/>
              <p:nvPr/>
            </p:nvSpPr>
            <p:spPr>
              <a:xfrm>
                <a:off x="2242950" y="3928100"/>
                <a:ext cx="261475" cy="292925"/>
              </a:xfrm>
              <a:custGeom>
                <a:avLst/>
                <a:gdLst/>
                <a:ahLst/>
                <a:cxnLst/>
                <a:rect l="l" t="t" r="r" b="b"/>
                <a:pathLst>
                  <a:path w="10459" h="11717" extrusionOk="0">
                    <a:moveTo>
                      <a:pt x="8635" y="1"/>
                    </a:moveTo>
                    <a:cubicBezTo>
                      <a:pt x="8334" y="1"/>
                      <a:pt x="8051" y="24"/>
                      <a:pt x="7780" y="70"/>
                    </a:cubicBezTo>
                    <a:cubicBezTo>
                      <a:pt x="7082" y="564"/>
                      <a:pt x="6114" y="1335"/>
                      <a:pt x="5464" y="2206"/>
                    </a:cubicBezTo>
                    <a:cubicBezTo>
                      <a:pt x="4686" y="3251"/>
                      <a:pt x="4394" y="3872"/>
                      <a:pt x="3529" y="3872"/>
                    </a:cubicBezTo>
                    <a:cubicBezTo>
                      <a:pt x="3361" y="3872"/>
                      <a:pt x="3172" y="3849"/>
                      <a:pt x="2954" y="3801"/>
                    </a:cubicBezTo>
                    <a:cubicBezTo>
                      <a:pt x="2849" y="3815"/>
                      <a:pt x="2720" y="3822"/>
                      <a:pt x="2555" y="3822"/>
                    </a:cubicBezTo>
                    <a:cubicBezTo>
                      <a:pt x="2501" y="3822"/>
                      <a:pt x="2444" y="3821"/>
                      <a:pt x="2382" y="3820"/>
                    </a:cubicBezTo>
                    <a:cubicBezTo>
                      <a:pt x="2354" y="3819"/>
                      <a:pt x="2327" y="3819"/>
                      <a:pt x="2300" y="3819"/>
                    </a:cubicBezTo>
                    <a:cubicBezTo>
                      <a:pt x="410" y="3819"/>
                      <a:pt x="42" y="5352"/>
                      <a:pt x="80" y="6492"/>
                    </a:cubicBezTo>
                    <a:cubicBezTo>
                      <a:pt x="121" y="7647"/>
                      <a:pt x="1" y="9198"/>
                      <a:pt x="2550" y="10393"/>
                    </a:cubicBezTo>
                    <a:cubicBezTo>
                      <a:pt x="3530" y="10854"/>
                      <a:pt x="4442" y="11333"/>
                      <a:pt x="5387" y="11717"/>
                    </a:cubicBezTo>
                    <a:cubicBezTo>
                      <a:pt x="5813" y="11249"/>
                      <a:pt x="6338" y="10608"/>
                      <a:pt x="6815" y="9871"/>
                    </a:cubicBezTo>
                    <a:cubicBezTo>
                      <a:pt x="7743" y="8433"/>
                      <a:pt x="6095" y="7068"/>
                      <a:pt x="5639" y="5636"/>
                    </a:cubicBezTo>
                    <a:cubicBezTo>
                      <a:pt x="5183" y="4205"/>
                      <a:pt x="6165" y="4441"/>
                      <a:pt x="8057" y="3038"/>
                    </a:cubicBezTo>
                    <a:cubicBezTo>
                      <a:pt x="9250" y="2155"/>
                      <a:pt x="10039" y="979"/>
                      <a:pt x="10458" y="231"/>
                    </a:cubicBezTo>
                    <a:cubicBezTo>
                      <a:pt x="9775" y="76"/>
                      <a:pt x="9176" y="1"/>
                      <a:pt x="8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69"/>
              <p:cNvSpPr/>
              <p:nvPr/>
            </p:nvSpPr>
            <p:spPr>
              <a:xfrm>
                <a:off x="2316850" y="3929875"/>
                <a:ext cx="12065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4826" h="3802" extrusionOk="0">
                    <a:moveTo>
                      <a:pt x="4826" y="1"/>
                    </a:moveTo>
                    <a:lnTo>
                      <a:pt x="4826" y="1"/>
                    </a:lnTo>
                    <a:cubicBezTo>
                      <a:pt x="3682" y="196"/>
                      <a:pt x="2763" y="795"/>
                      <a:pt x="1707" y="1757"/>
                    </a:cubicBezTo>
                    <a:cubicBezTo>
                      <a:pt x="199" y="3132"/>
                      <a:pt x="739" y="3628"/>
                      <a:pt x="1" y="3730"/>
                    </a:cubicBezTo>
                    <a:cubicBezTo>
                      <a:pt x="219" y="3778"/>
                      <a:pt x="407" y="3801"/>
                      <a:pt x="575" y="3801"/>
                    </a:cubicBezTo>
                    <a:cubicBezTo>
                      <a:pt x="1439" y="3801"/>
                      <a:pt x="1731" y="3179"/>
                      <a:pt x="2509" y="2135"/>
                    </a:cubicBezTo>
                    <a:cubicBezTo>
                      <a:pt x="3159" y="1264"/>
                      <a:pt x="4126" y="493"/>
                      <a:pt x="4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69"/>
              <p:cNvSpPr/>
              <p:nvPr/>
            </p:nvSpPr>
            <p:spPr>
              <a:xfrm>
                <a:off x="2372525" y="3933850"/>
                <a:ext cx="245000" cy="30612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2245" extrusionOk="0">
                    <a:moveTo>
                      <a:pt x="5275" y="1"/>
                    </a:moveTo>
                    <a:cubicBezTo>
                      <a:pt x="4854" y="751"/>
                      <a:pt x="4067" y="1925"/>
                      <a:pt x="2874" y="2808"/>
                    </a:cubicBezTo>
                    <a:cubicBezTo>
                      <a:pt x="982" y="4211"/>
                      <a:pt x="0" y="3975"/>
                      <a:pt x="456" y="5406"/>
                    </a:cubicBezTo>
                    <a:cubicBezTo>
                      <a:pt x="912" y="6838"/>
                      <a:pt x="2561" y="8203"/>
                      <a:pt x="1632" y="9641"/>
                    </a:cubicBezTo>
                    <a:cubicBezTo>
                      <a:pt x="1155" y="10376"/>
                      <a:pt x="628" y="11019"/>
                      <a:pt x="206" y="11487"/>
                    </a:cubicBezTo>
                    <a:cubicBezTo>
                      <a:pt x="1302" y="11930"/>
                      <a:pt x="2446" y="12244"/>
                      <a:pt x="3796" y="12244"/>
                    </a:cubicBezTo>
                    <a:cubicBezTo>
                      <a:pt x="4312" y="12244"/>
                      <a:pt x="4858" y="12198"/>
                      <a:pt x="5443" y="12096"/>
                    </a:cubicBezTo>
                    <a:cubicBezTo>
                      <a:pt x="9392" y="11403"/>
                      <a:pt x="9799" y="9883"/>
                      <a:pt x="9799" y="9883"/>
                    </a:cubicBezTo>
                    <a:lnTo>
                      <a:pt x="9236" y="3084"/>
                    </a:lnTo>
                    <a:cubicBezTo>
                      <a:pt x="9234" y="3087"/>
                      <a:pt x="9232" y="3089"/>
                      <a:pt x="9229" y="3089"/>
                    </a:cubicBezTo>
                    <a:cubicBezTo>
                      <a:pt x="9113" y="3089"/>
                      <a:pt x="8182" y="702"/>
                      <a:pt x="5456" y="41"/>
                    </a:cubicBezTo>
                    <a:cubicBezTo>
                      <a:pt x="5395" y="26"/>
                      <a:pt x="5338" y="15"/>
                      <a:pt x="5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69"/>
              <p:cNvSpPr/>
              <p:nvPr/>
            </p:nvSpPr>
            <p:spPr>
              <a:xfrm>
                <a:off x="2495025" y="3977550"/>
                <a:ext cx="238775" cy="263500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0540" extrusionOk="0">
                    <a:moveTo>
                      <a:pt x="2490" y="1"/>
                    </a:moveTo>
                    <a:cubicBezTo>
                      <a:pt x="1025" y="1"/>
                      <a:pt x="1692" y="3468"/>
                      <a:pt x="1578" y="5200"/>
                    </a:cubicBezTo>
                    <a:cubicBezTo>
                      <a:pt x="1444" y="7270"/>
                      <a:pt x="0" y="10299"/>
                      <a:pt x="1497" y="10506"/>
                    </a:cubicBezTo>
                    <a:cubicBezTo>
                      <a:pt x="1663" y="10528"/>
                      <a:pt x="1822" y="10540"/>
                      <a:pt x="1979" y="10540"/>
                    </a:cubicBezTo>
                    <a:cubicBezTo>
                      <a:pt x="2295" y="10540"/>
                      <a:pt x="2599" y="10492"/>
                      <a:pt x="2916" y="10388"/>
                    </a:cubicBezTo>
                    <a:cubicBezTo>
                      <a:pt x="3858" y="10079"/>
                      <a:pt x="4919" y="9269"/>
                      <a:pt x="6768" y="7715"/>
                    </a:cubicBezTo>
                    <a:cubicBezTo>
                      <a:pt x="9550" y="5380"/>
                      <a:pt x="8806" y="3211"/>
                      <a:pt x="7213" y="2610"/>
                    </a:cubicBezTo>
                    <a:cubicBezTo>
                      <a:pt x="5616" y="2011"/>
                      <a:pt x="3617" y="437"/>
                      <a:pt x="3617" y="437"/>
                    </a:cubicBezTo>
                    <a:cubicBezTo>
                      <a:pt x="3247" y="200"/>
                      <a:pt x="2943" y="68"/>
                      <a:pt x="2690" y="21"/>
                    </a:cubicBezTo>
                    <a:cubicBezTo>
                      <a:pt x="2619" y="7"/>
                      <a:pt x="2553" y="1"/>
                      <a:pt x="24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69"/>
              <p:cNvSpPr/>
              <p:nvPr/>
            </p:nvSpPr>
            <p:spPr>
              <a:xfrm>
                <a:off x="2500600" y="3974125"/>
                <a:ext cx="229700" cy="263500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10540" extrusionOk="0">
                    <a:moveTo>
                      <a:pt x="2393" y="0"/>
                    </a:moveTo>
                    <a:cubicBezTo>
                      <a:pt x="983" y="0"/>
                      <a:pt x="1626" y="3467"/>
                      <a:pt x="1517" y="5200"/>
                    </a:cubicBezTo>
                    <a:cubicBezTo>
                      <a:pt x="1389" y="7270"/>
                      <a:pt x="0" y="10298"/>
                      <a:pt x="1439" y="10505"/>
                    </a:cubicBezTo>
                    <a:cubicBezTo>
                      <a:pt x="1598" y="10528"/>
                      <a:pt x="1752" y="10539"/>
                      <a:pt x="1903" y="10539"/>
                    </a:cubicBezTo>
                    <a:cubicBezTo>
                      <a:pt x="2207" y="10539"/>
                      <a:pt x="2501" y="10492"/>
                      <a:pt x="2806" y="10388"/>
                    </a:cubicBezTo>
                    <a:cubicBezTo>
                      <a:pt x="3712" y="10078"/>
                      <a:pt x="4733" y="9270"/>
                      <a:pt x="6513" y="7714"/>
                    </a:cubicBezTo>
                    <a:cubicBezTo>
                      <a:pt x="9187" y="5379"/>
                      <a:pt x="8473" y="3209"/>
                      <a:pt x="6939" y="2610"/>
                    </a:cubicBezTo>
                    <a:cubicBezTo>
                      <a:pt x="5404" y="2010"/>
                      <a:pt x="3479" y="437"/>
                      <a:pt x="3479" y="437"/>
                    </a:cubicBezTo>
                    <a:cubicBezTo>
                      <a:pt x="3124" y="199"/>
                      <a:pt x="2830" y="68"/>
                      <a:pt x="2586" y="20"/>
                    </a:cubicBezTo>
                    <a:cubicBezTo>
                      <a:pt x="2518" y="7"/>
                      <a:pt x="2453" y="0"/>
                      <a:pt x="2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69"/>
              <p:cNvSpPr/>
              <p:nvPr/>
            </p:nvSpPr>
            <p:spPr>
              <a:xfrm>
                <a:off x="2272700" y="4033600"/>
                <a:ext cx="723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1436" extrusionOk="0">
                    <a:moveTo>
                      <a:pt x="879" y="1"/>
                    </a:moveTo>
                    <a:cubicBezTo>
                      <a:pt x="1" y="1"/>
                      <a:pt x="689" y="1319"/>
                      <a:pt x="1141" y="1409"/>
                    </a:cubicBezTo>
                    <a:cubicBezTo>
                      <a:pt x="1230" y="1427"/>
                      <a:pt x="1311" y="1435"/>
                      <a:pt x="1387" y="1435"/>
                    </a:cubicBezTo>
                    <a:cubicBezTo>
                      <a:pt x="1757" y="1435"/>
                      <a:pt x="2014" y="1236"/>
                      <a:pt x="2414" y="894"/>
                    </a:cubicBezTo>
                    <a:cubicBezTo>
                      <a:pt x="2894" y="483"/>
                      <a:pt x="1348" y="86"/>
                      <a:pt x="1348" y="86"/>
                    </a:cubicBezTo>
                    <a:cubicBezTo>
                      <a:pt x="1158" y="27"/>
                      <a:pt x="1003" y="1"/>
                      <a:pt x="8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69"/>
              <p:cNvSpPr/>
              <p:nvPr/>
            </p:nvSpPr>
            <p:spPr>
              <a:xfrm>
                <a:off x="2296450" y="4058475"/>
                <a:ext cx="932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036" extrusionOk="0">
                    <a:moveTo>
                      <a:pt x="313" y="0"/>
                    </a:moveTo>
                    <a:cubicBezTo>
                      <a:pt x="292" y="0"/>
                      <a:pt x="273" y="11"/>
                      <a:pt x="264" y="31"/>
                    </a:cubicBezTo>
                    <a:cubicBezTo>
                      <a:pt x="255" y="51"/>
                      <a:pt x="19" y="547"/>
                      <a:pt x="2" y="980"/>
                    </a:cubicBezTo>
                    <a:cubicBezTo>
                      <a:pt x="0" y="1009"/>
                      <a:pt x="23" y="1032"/>
                      <a:pt x="52" y="1035"/>
                    </a:cubicBezTo>
                    <a:lnTo>
                      <a:pt x="54" y="1035"/>
                    </a:lnTo>
                    <a:cubicBezTo>
                      <a:pt x="83" y="1035"/>
                      <a:pt x="107" y="1014"/>
                      <a:pt x="109" y="986"/>
                    </a:cubicBezTo>
                    <a:cubicBezTo>
                      <a:pt x="125" y="573"/>
                      <a:pt x="358" y="81"/>
                      <a:pt x="359" y="75"/>
                    </a:cubicBezTo>
                    <a:cubicBezTo>
                      <a:pt x="372" y="48"/>
                      <a:pt x="362" y="18"/>
                      <a:pt x="335" y="5"/>
                    </a:cubicBezTo>
                    <a:cubicBezTo>
                      <a:pt x="327" y="1"/>
                      <a:pt x="320" y="0"/>
                      <a:pt x="3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69"/>
              <p:cNvSpPr/>
              <p:nvPr/>
            </p:nvSpPr>
            <p:spPr>
              <a:xfrm>
                <a:off x="2262000" y="4065525"/>
                <a:ext cx="8395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402" extrusionOk="0">
                    <a:moveTo>
                      <a:pt x="84" y="0"/>
                    </a:moveTo>
                    <a:cubicBezTo>
                      <a:pt x="55" y="0"/>
                      <a:pt x="35" y="21"/>
                      <a:pt x="33" y="48"/>
                    </a:cubicBezTo>
                    <a:cubicBezTo>
                      <a:pt x="32" y="76"/>
                      <a:pt x="0" y="742"/>
                      <a:pt x="463" y="891"/>
                    </a:cubicBezTo>
                    <a:cubicBezTo>
                      <a:pt x="551" y="919"/>
                      <a:pt x="642" y="931"/>
                      <a:pt x="732" y="931"/>
                    </a:cubicBezTo>
                    <a:cubicBezTo>
                      <a:pt x="1034" y="931"/>
                      <a:pt x="1319" y="799"/>
                      <a:pt x="1416" y="750"/>
                    </a:cubicBezTo>
                    <a:cubicBezTo>
                      <a:pt x="1526" y="856"/>
                      <a:pt x="1943" y="1234"/>
                      <a:pt x="2354" y="1371"/>
                    </a:cubicBezTo>
                    <a:cubicBezTo>
                      <a:pt x="2418" y="1393"/>
                      <a:pt x="2484" y="1402"/>
                      <a:pt x="2546" y="1402"/>
                    </a:cubicBezTo>
                    <a:cubicBezTo>
                      <a:pt x="2960" y="1402"/>
                      <a:pt x="3319" y="999"/>
                      <a:pt x="3340" y="981"/>
                    </a:cubicBezTo>
                    <a:cubicBezTo>
                      <a:pt x="3357" y="959"/>
                      <a:pt x="3356" y="927"/>
                      <a:pt x="3334" y="907"/>
                    </a:cubicBezTo>
                    <a:cubicBezTo>
                      <a:pt x="3324" y="898"/>
                      <a:pt x="3312" y="894"/>
                      <a:pt x="3300" y="894"/>
                    </a:cubicBezTo>
                    <a:cubicBezTo>
                      <a:pt x="3286" y="894"/>
                      <a:pt x="3271" y="900"/>
                      <a:pt x="3260" y="911"/>
                    </a:cubicBezTo>
                    <a:cubicBezTo>
                      <a:pt x="3255" y="916"/>
                      <a:pt x="2917" y="1299"/>
                      <a:pt x="2547" y="1299"/>
                    </a:cubicBezTo>
                    <a:cubicBezTo>
                      <a:pt x="2494" y="1299"/>
                      <a:pt x="2441" y="1291"/>
                      <a:pt x="2387" y="1273"/>
                    </a:cubicBezTo>
                    <a:cubicBezTo>
                      <a:pt x="1940" y="1125"/>
                      <a:pt x="1468" y="656"/>
                      <a:pt x="1462" y="652"/>
                    </a:cubicBezTo>
                    <a:cubicBezTo>
                      <a:pt x="1452" y="641"/>
                      <a:pt x="1439" y="636"/>
                      <a:pt x="1425" y="636"/>
                    </a:cubicBezTo>
                    <a:cubicBezTo>
                      <a:pt x="1416" y="636"/>
                      <a:pt x="1408" y="638"/>
                      <a:pt x="1400" y="642"/>
                    </a:cubicBezTo>
                    <a:cubicBezTo>
                      <a:pt x="1395" y="645"/>
                      <a:pt x="1068" y="827"/>
                      <a:pt x="731" y="827"/>
                    </a:cubicBezTo>
                    <a:cubicBezTo>
                      <a:pt x="652" y="827"/>
                      <a:pt x="573" y="817"/>
                      <a:pt x="497" y="792"/>
                    </a:cubicBezTo>
                    <a:cubicBezTo>
                      <a:pt x="111" y="669"/>
                      <a:pt x="138" y="61"/>
                      <a:pt x="138" y="55"/>
                    </a:cubicBezTo>
                    <a:cubicBezTo>
                      <a:pt x="140" y="27"/>
                      <a:pt x="119" y="2"/>
                      <a:pt x="90" y="0"/>
                    </a:cubicBezTo>
                    <a:cubicBezTo>
                      <a:pt x="88" y="0"/>
                      <a:pt x="86" y="0"/>
                      <a:pt x="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69"/>
              <p:cNvSpPr/>
              <p:nvPr/>
            </p:nvSpPr>
            <p:spPr>
              <a:xfrm>
                <a:off x="2286250" y="4021800"/>
                <a:ext cx="79700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812" extrusionOk="0">
                    <a:moveTo>
                      <a:pt x="603" y="1"/>
                    </a:moveTo>
                    <a:cubicBezTo>
                      <a:pt x="426" y="1"/>
                      <a:pt x="250" y="15"/>
                      <a:pt x="77" y="46"/>
                    </a:cubicBezTo>
                    <a:cubicBezTo>
                      <a:pt x="0" y="59"/>
                      <a:pt x="27" y="170"/>
                      <a:pt x="98" y="170"/>
                    </a:cubicBezTo>
                    <a:cubicBezTo>
                      <a:pt x="103" y="170"/>
                      <a:pt x="107" y="169"/>
                      <a:pt x="111" y="169"/>
                    </a:cubicBezTo>
                    <a:cubicBezTo>
                      <a:pt x="274" y="140"/>
                      <a:pt x="440" y="126"/>
                      <a:pt x="607" y="126"/>
                    </a:cubicBezTo>
                    <a:cubicBezTo>
                      <a:pt x="1450" y="126"/>
                      <a:pt x="2335" y="461"/>
                      <a:pt x="3057" y="804"/>
                    </a:cubicBezTo>
                    <a:cubicBezTo>
                      <a:pt x="3068" y="809"/>
                      <a:pt x="3078" y="811"/>
                      <a:pt x="3087" y="811"/>
                    </a:cubicBezTo>
                    <a:cubicBezTo>
                      <a:pt x="3147" y="811"/>
                      <a:pt x="3187" y="725"/>
                      <a:pt x="3123" y="694"/>
                    </a:cubicBezTo>
                    <a:cubicBezTo>
                      <a:pt x="2372" y="338"/>
                      <a:pt x="1472" y="1"/>
                      <a:pt x="6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69"/>
              <p:cNvSpPr/>
              <p:nvPr/>
            </p:nvSpPr>
            <p:spPr>
              <a:xfrm>
                <a:off x="2411700" y="4057150"/>
                <a:ext cx="2762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073" extrusionOk="0">
                    <a:moveTo>
                      <a:pt x="637" y="1"/>
                    </a:moveTo>
                    <a:cubicBezTo>
                      <a:pt x="458" y="1"/>
                      <a:pt x="270" y="111"/>
                      <a:pt x="157" y="302"/>
                    </a:cubicBezTo>
                    <a:cubicBezTo>
                      <a:pt x="1" y="569"/>
                      <a:pt x="49" y="888"/>
                      <a:pt x="266" y="1019"/>
                    </a:cubicBezTo>
                    <a:cubicBezTo>
                      <a:pt x="327" y="1055"/>
                      <a:pt x="396" y="1073"/>
                      <a:pt x="467" y="1073"/>
                    </a:cubicBezTo>
                    <a:cubicBezTo>
                      <a:pt x="645" y="1073"/>
                      <a:pt x="835" y="962"/>
                      <a:pt x="948" y="771"/>
                    </a:cubicBezTo>
                    <a:cubicBezTo>
                      <a:pt x="1104" y="505"/>
                      <a:pt x="1056" y="185"/>
                      <a:pt x="839" y="55"/>
                    </a:cubicBezTo>
                    <a:cubicBezTo>
                      <a:pt x="777" y="18"/>
                      <a:pt x="708" y="1"/>
                      <a:pt x="6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69"/>
              <p:cNvSpPr/>
              <p:nvPr/>
            </p:nvSpPr>
            <p:spPr>
              <a:xfrm>
                <a:off x="2385300" y="4450575"/>
                <a:ext cx="1541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1078" extrusionOk="0">
                    <a:moveTo>
                      <a:pt x="86" y="0"/>
                    </a:moveTo>
                    <a:cubicBezTo>
                      <a:pt x="19" y="0"/>
                      <a:pt x="0" y="101"/>
                      <a:pt x="71" y="126"/>
                    </a:cubicBezTo>
                    <a:cubicBezTo>
                      <a:pt x="1507" y="633"/>
                      <a:pt x="2978" y="1077"/>
                      <a:pt x="4485" y="1077"/>
                    </a:cubicBezTo>
                    <a:cubicBezTo>
                      <a:pt x="5027" y="1077"/>
                      <a:pt x="5573" y="1020"/>
                      <a:pt x="6124" y="887"/>
                    </a:cubicBezTo>
                    <a:cubicBezTo>
                      <a:pt x="6165" y="878"/>
                      <a:pt x="6150" y="816"/>
                      <a:pt x="6111" y="816"/>
                    </a:cubicBezTo>
                    <a:cubicBezTo>
                      <a:pt x="6109" y="816"/>
                      <a:pt x="6107" y="816"/>
                      <a:pt x="6105" y="816"/>
                    </a:cubicBezTo>
                    <a:cubicBezTo>
                      <a:pt x="5651" y="914"/>
                      <a:pt x="5207" y="956"/>
                      <a:pt x="4770" y="956"/>
                    </a:cubicBezTo>
                    <a:cubicBezTo>
                      <a:pt x="3174" y="956"/>
                      <a:pt x="1673" y="401"/>
                      <a:pt x="104" y="3"/>
                    </a:cubicBezTo>
                    <a:cubicBezTo>
                      <a:pt x="98" y="1"/>
                      <a:pt x="92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69"/>
              <p:cNvSpPr/>
              <p:nvPr/>
            </p:nvSpPr>
            <p:spPr>
              <a:xfrm>
                <a:off x="2467450" y="4645950"/>
                <a:ext cx="4880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441" extrusionOk="0">
                    <a:moveTo>
                      <a:pt x="316" y="0"/>
                    </a:moveTo>
                    <a:cubicBezTo>
                      <a:pt x="291" y="0"/>
                      <a:pt x="267" y="12"/>
                      <a:pt x="255" y="41"/>
                    </a:cubicBezTo>
                    <a:cubicBezTo>
                      <a:pt x="157" y="267"/>
                      <a:pt x="0" y="662"/>
                      <a:pt x="154" y="898"/>
                    </a:cubicBezTo>
                    <a:cubicBezTo>
                      <a:pt x="309" y="1141"/>
                      <a:pt x="589" y="1306"/>
                      <a:pt x="863" y="1390"/>
                    </a:cubicBezTo>
                    <a:cubicBezTo>
                      <a:pt x="969" y="1424"/>
                      <a:pt x="1079" y="1441"/>
                      <a:pt x="1187" y="1441"/>
                    </a:cubicBezTo>
                    <a:cubicBezTo>
                      <a:pt x="1576" y="1441"/>
                      <a:pt x="1931" y="1219"/>
                      <a:pt x="1950" y="765"/>
                    </a:cubicBezTo>
                    <a:cubicBezTo>
                      <a:pt x="1952" y="744"/>
                      <a:pt x="1933" y="731"/>
                      <a:pt x="1916" y="731"/>
                    </a:cubicBezTo>
                    <a:cubicBezTo>
                      <a:pt x="1902" y="731"/>
                      <a:pt x="1890" y="739"/>
                      <a:pt x="1888" y="755"/>
                    </a:cubicBezTo>
                    <a:cubicBezTo>
                      <a:pt x="1802" y="1123"/>
                      <a:pt x="1529" y="1296"/>
                      <a:pt x="1222" y="1296"/>
                    </a:cubicBezTo>
                    <a:cubicBezTo>
                      <a:pt x="1070" y="1296"/>
                      <a:pt x="910" y="1254"/>
                      <a:pt x="759" y="1173"/>
                    </a:cubicBezTo>
                    <a:cubicBezTo>
                      <a:pt x="539" y="1057"/>
                      <a:pt x="242" y="897"/>
                      <a:pt x="277" y="606"/>
                    </a:cubicBezTo>
                    <a:cubicBezTo>
                      <a:pt x="297" y="432"/>
                      <a:pt x="355" y="271"/>
                      <a:pt x="401" y="102"/>
                    </a:cubicBezTo>
                    <a:cubicBezTo>
                      <a:pt x="419" y="46"/>
                      <a:pt x="365" y="0"/>
                      <a:pt x="3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69"/>
              <p:cNvSpPr/>
              <p:nvPr/>
            </p:nvSpPr>
            <p:spPr>
              <a:xfrm>
                <a:off x="2459300" y="4645500"/>
                <a:ext cx="184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125" extrusionOk="0">
                    <a:moveTo>
                      <a:pt x="177" y="1"/>
                    </a:moveTo>
                    <a:cubicBezTo>
                      <a:pt x="160" y="1"/>
                      <a:pt x="144" y="8"/>
                      <a:pt x="134" y="23"/>
                    </a:cubicBezTo>
                    <a:cubicBezTo>
                      <a:pt x="1" y="239"/>
                      <a:pt x="15" y="598"/>
                      <a:pt x="144" y="815"/>
                    </a:cubicBezTo>
                    <a:cubicBezTo>
                      <a:pt x="235" y="972"/>
                      <a:pt x="389" y="1124"/>
                      <a:pt x="569" y="1124"/>
                    </a:cubicBezTo>
                    <a:cubicBezTo>
                      <a:pt x="612" y="1124"/>
                      <a:pt x="657" y="1115"/>
                      <a:pt x="703" y="1096"/>
                    </a:cubicBezTo>
                    <a:cubicBezTo>
                      <a:pt x="737" y="1080"/>
                      <a:pt x="719" y="1023"/>
                      <a:pt x="684" y="1023"/>
                    </a:cubicBezTo>
                    <a:cubicBezTo>
                      <a:pt x="675" y="1024"/>
                      <a:pt x="667" y="1024"/>
                      <a:pt x="658" y="1024"/>
                    </a:cubicBezTo>
                    <a:cubicBezTo>
                      <a:pt x="402" y="1024"/>
                      <a:pt x="230" y="791"/>
                      <a:pt x="192" y="549"/>
                    </a:cubicBezTo>
                    <a:cubicBezTo>
                      <a:pt x="166" y="373"/>
                      <a:pt x="210" y="218"/>
                      <a:pt x="224" y="46"/>
                    </a:cubicBezTo>
                    <a:cubicBezTo>
                      <a:pt x="225" y="17"/>
                      <a:pt x="202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69"/>
              <p:cNvSpPr/>
              <p:nvPr/>
            </p:nvSpPr>
            <p:spPr>
              <a:xfrm>
                <a:off x="2476450" y="4632000"/>
                <a:ext cx="546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51" extrusionOk="0">
                    <a:moveTo>
                      <a:pt x="797" y="1"/>
                    </a:moveTo>
                    <a:cubicBezTo>
                      <a:pt x="525" y="1"/>
                      <a:pt x="264" y="47"/>
                      <a:pt x="44" y="161"/>
                    </a:cubicBezTo>
                    <a:cubicBezTo>
                      <a:pt x="1" y="182"/>
                      <a:pt x="23" y="248"/>
                      <a:pt x="67" y="248"/>
                    </a:cubicBezTo>
                    <a:cubicBezTo>
                      <a:pt x="71" y="248"/>
                      <a:pt x="76" y="247"/>
                      <a:pt x="80" y="246"/>
                    </a:cubicBezTo>
                    <a:cubicBezTo>
                      <a:pt x="328" y="163"/>
                      <a:pt x="587" y="128"/>
                      <a:pt x="849" y="128"/>
                    </a:cubicBezTo>
                    <a:cubicBezTo>
                      <a:pt x="1288" y="128"/>
                      <a:pt x="1734" y="225"/>
                      <a:pt x="2145" y="349"/>
                    </a:cubicBezTo>
                    <a:cubicBezTo>
                      <a:pt x="2148" y="350"/>
                      <a:pt x="2152" y="351"/>
                      <a:pt x="2155" y="351"/>
                    </a:cubicBezTo>
                    <a:cubicBezTo>
                      <a:pt x="2181" y="351"/>
                      <a:pt x="2186" y="310"/>
                      <a:pt x="2159" y="298"/>
                    </a:cubicBezTo>
                    <a:cubicBezTo>
                      <a:pt x="1778" y="140"/>
                      <a:pt x="1271" y="1"/>
                      <a:pt x="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69"/>
              <p:cNvSpPr/>
              <p:nvPr/>
            </p:nvSpPr>
            <p:spPr>
              <a:xfrm>
                <a:off x="2328350" y="4643850"/>
                <a:ext cx="449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469" extrusionOk="0">
                    <a:moveTo>
                      <a:pt x="456" y="0"/>
                    </a:moveTo>
                    <a:cubicBezTo>
                      <a:pt x="438" y="0"/>
                      <a:pt x="420" y="7"/>
                      <a:pt x="403" y="22"/>
                    </a:cubicBezTo>
                    <a:cubicBezTo>
                      <a:pt x="1" y="400"/>
                      <a:pt x="175" y="1181"/>
                      <a:pt x="660" y="1395"/>
                    </a:cubicBezTo>
                    <a:cubicBezTo>
                      <a:pt x="771" y="1445"/>
                      <a:pt x="889" y="1468"/>
                      <a:pt x="1003" y="1468"/>
                    </a:cubicBezTo>
                    <a:cubicBezTo>
                      <a:pt x="1418" y="1468"/>
                      <a:pt x="1796" y="1159"/>
                      <a:pt x="1744" y="674"/>
                    </a:cubicBezTo>
                    <a:cubicBezTo>
                      <a:pt x="1740" y="645"/>
                      <a:pt x="1717" y="630"/>
                      <a:pt x="1695" y="630"/>
                    </a:cubicBezTo>
                    <a:cubicBezTo>
                      <a:pt x="1674" y="630"/>
                      <a:pt x="1654" y="645"/>
                      <a:pt x="1657" y="674"/>
                    </a:cubicBezTo>
                    <a:cubicBezTo>
                      <a:pt x="1672" y="1061"/>
                      <a:pt x="1351" y="1322"/>
                      <a:pt x="1017" y="1322"/>
                    </a:cubicBezTo>
                    <a:cubicBezTo>
                      <a:pt x="861" y="1322"/>
                      <a:pt x="702" y="1265"/>
                      <a:pt x="573" y="1137"/>
                    </a:cubicBezTo>
                    <a:cubicBezTo>
                      <a:pt x="276" y="840"/>
                      <a:pt x="346" y="454"/>
                      <a:pt x="525" y="117"/>
                    </a:cubicBezTo>
                    <a:cubicBezTo>
                      <a:pt x="555" y="58"/>
                      <a:pt x="509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69"/>
              <p:cNvSpPr/>
              <p:nvPr/>
            </p:nvSpPr>
            <p:spPr>
              <a:xfrm>
                <a:off x="2323675" y="4623625"/>
                <a:ext cx="51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357" extrusionOk="0">
                    <a:moveTo>
                      <a:pt x="781" y="1"/>
                    </a:moveTo>
                    <a:cubicBezTo>
                      <a:pt x="502" y="1"/>
                      <a:pt x="238" y="70"/>
                      <a:pt x="29" y="271"/>
                    </a:cubicBezTo>
                    <a:cubicBezTo>
                      <a:pt x="0" y="301"/>
                      <a:pt x="25" y="357"/>
                      <a:pt x="62" y="357"/>
                    </a:cubicBezTo>
                    <a:cubicBezTo>
                      <a:pt x="67" y="357"/>
                      <a:pt x="71" y="356"/>
                      <a:pt x="77" y="354"/>
                    </a:cubicBezTo>
                    <a:cubicBezTo>
                      <a:pt x="357" y="239"/>
                      <a:pt x="606" y="151"/>
                      <a:pt x="897" y="151"/>
                    </a:cubicBezTo>
                    <a:cubicBezTo>
                      <a:pt x="952" y="151"/>
                      <a:pt x="1008" y="155"/>
                      <a:pt x="1067" y="161"/>
                    </a:cubicBezTo>
                    <a:cubicBezTo>
                      <a:pt x="1375" y="197"/>
                      <a:pt x="1676" y="270"/>
                      <a:pt x="1982" y="326"/>
                    </a:cubicBezTo>
                    <a:cubicBezTo>
                      <a:pt x="1984" y="327"/>
                      <a:pt x="1987" y="327"/>
                      <a:pt x="1990" y="327"/>
                    </a:cubicBezTo>
                    <a:cubicBezTo>
                      <a:pt x="2029" y="327"/>
                      <a:pt x="2045" y="267"/>
                      <a:pt x="1999" y="252"/>
                    </a:cubicBezTo>
                    <a:cubicBezTo>
                      <a:pt x="1645" y="154"/>
                      <a:pt x="1196" y="1"/>
                      <a:pt x="7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69"/>
              <p:cNvSpPr/>
              <p:nvPr/>
            </p:nvSpPr>
            <p:spPr>
              <a:xfrm>
                <a:off x="2369400" y="4653300"/>
                <a:ext cx="4227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988" extrusionOk="0">
                    <a:moveTo>
                      <a:pt x="1650" y="1"/>
                    </a:moveTo>
                    <a:cubicBezTo>
                      <a:pt x="1640" y="1"/>
                      <a:pt x="1631" y="4"/>
                      <a:pt x="1623" y="14"/>
                    </a:cubicBezTo>
                    <a:cubicBezTo>
                      <a:pt x="1409" y="306"/>
                      <a:pt x="1259" y="698"/>
                      <a:pt x="866" y="804"/>
                    </a:cubicBezTo>
                    <a:cubicBezTo>
                      <a:pt x="768" y="830"/>
                      <a:pt x="673" y="838"/>
                      <a:pt x="579" y="838"/>
                    </a:cubicBezTo>
                    <a:cubicBezTo>
                      <a:pt x="429" y="838"/>
                      <a:pt x="281" y="818"/>
                      <a:pt x="126" y="818"/>
                    </a:cubicBezTo>
                    <a:cubicBezTo>
                      <a:pt x="109" y="818"/>
                      <a:pt x="92" y="818"/>
                      <a:pt x="74" y="818"/>
                    </a:cubicBezTo>
                    <a:cubicBezTo>
                      <a:pt x="17" y="820"/>
                      <a:pt x="1" y="907"/>
                      <a:pt x="60" y="921"/>
                    </a:cubicBezTo>
                    <a:cubicBezTo>
                      <a:pt x="209" y="957"/>
                      <a:pt x="385" y="988"/>
                      <a:pt x="558" y="988"/>
                    </a:cubicBezTo>
                    <a:cubicBezTo>
                      <a:pt x="716" y="988"/>
                      <a:pt x="871" y="962"/>
                      <a:pt x="1001" y="892"/>
                    </a:cubicBezTo>
                    <a:cubicBezTo>
                      <a:pt x="1350" y="704"/>
                      <a:pt x="1508" y="391"/>
                      <a:pt x="1678" y="47"/>
                    </a:cubicBezTo>
                    <a:cubicBezTo>
                      <a:pt x="1691" y="22"/>
                      <a:pt x="1671" y="1"/>
                      <a:pt x="16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69"/>
              <p:cNvSpPr/>
              <p:nvPr/>
            </p:nvSpPr>
            <p:spPr>
              <a:xfrm>
                <a:off x="2315050" y="4638575"/>
                <a:ext cx="2140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50" extrusionOk="0">
                    <a:moveTo>
                      <a:pt x="124" y="1"/>
                    </a:moveTo>
                    <a:cubicBezTo>
                      <a:pt x="107" y="1"/>
                      <a:pt x="92" y="10"/>
                      <a:pt x="87" y="32"/>
                    </a:cubicBezTo>
                    <a:cubicBezTo>
                      <a:pt x="19" y="345"/>
                      <a:pt x="0" y="675"/>
                      <a:pt x="193" y="944"/>
                    </a:cubicBezTo>
                    <a:cubicBezTo>
                      <a:pt x="296" y="1089"/>
                      <a:pt x="464" y="1149"/>
                      <a:pt x="634" y="1149"/>
                    </a:cubicBezTo>
                    <a:cubicBezTo>
                      <a:pt x="697" y="1149"/>
                      <a:pt x="760" y="1141"/>
                      <a:pt x="821" y="1125"/>
                    </a:cubicBezTo>
                    <a:cubicBezTo>
                      <a:pt x="856" y="1115"/>
                      <a:pt x="849" y="1063"/>
                      <a:pt x="812" y="1061"/>
                    </a:cubicBezTo>
                    <a:cubicBezTo>
                      <a:pt x="556" y="1060"/>
                      <a:pt x="327" y="1051"/>
                      <a:pt x="206" y="779"/>
                    </a:cubicBezTo>
                    <a:cubicBezTo>
                      <a:pt x="94" y="530"/>
                      <a:pt x="187" y="300"/>
                      <a:pt x="171" y="42"/>
                    </a:cubicBezTo>
                    <a:cubicBezTo>
                      <a:pt x="169" y="17"/>
                      <a:pt x="146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69"/>
              <p:cNvSpPr/>
              <p:nvPr/>
            </p:nvSpPr>
            <p:spPr>
              <a:xfrm>
                <a:off x="2506950" y="4641550"/>
                <a:ext cx="58200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1772" extrusionOk="0">
                    <a:moveTo>
                      <a:pt x="2238" y="1"/>
                    </a:moveTo>
                    <a:cubicBezTo>
                      <a:pt x="2205" y="1"/>
                      <a:pt x="2172" y="19"/>
                      <a:pt x="2165" y="59"/>
                    </a:cubicBezTo>
                    <a:cubicBezTo>
                      <a:pt x="2076" y="556"/>
                      <a:pt x="1968" y="1154"/>
                      <a:pt x="1472" y="1417"/>
                    </a:cubicBezTo>
                    <a:cubicBezTo>
                      <a:pt x="1273" y="1523"/>
                      <a:pt x="925" y="1618"/>
                      <a:pt x="610" y="1618"/>
                    </a:cubicBezTo>
                    <a:cubicBezTo>
                      <a:pt x="404" y="1618"/>
                      <a:pt x="212" y="1578"/>
                      <a:pt x="85" y="1472"/>
                    </a:cubicBezTo>
                    <a:cubicBezTo>
                      <a:pt x="76" y="1465"/>
                      <a:pt x="67" y="1462"/>
                      <a:pt x="58" y="1462"/>
                    </a:cubicBezTo>
                    <a:cubicBezTo>
                      <a:pt x="26" y="1462"/>
                      <a:pt x="0" y="1499"/>
                      <a:pt x="27" y="1529"/>
                    </a:cubicBezTo>
                    <a:cubicBezTo>
                      <a:pt x="182" y="1702"/>
                      <a:pt x="465" y="1771"/>
                      <a:pt x="752" y="1771"/>
                    </a:cubicBezTo>
                    <a:cubicBezTo>
                      <a:pt x="1017" y="1771"/>
                      <a:pt x="1285" y="1712"/>
                      <a:pt x="1462" y="1623"/>
                    </a:cubicBezTo>
                    <a:cubicBezTo>
                      <a:pt x="2034" y="1333"/>
                      <a:pt x="2317" y="705"/>
                      <a:pt x="2326" y="81"/>
                    </a:cubicBezTo>
                    <a:cubicBezTo>
                      <a:pt x="2328" y="31"/>
                      <a:pt x="2282" y="1"/>
                      <a:pt x="2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69"/>
              <p:cNvSpPr/>
              <p:nvPr/>
            </p:nvSpPr>
            <p:spPr>
              <a:xfrm>
                <a:off x="2853775" y="4641050"/>
                <a:ext cx="3400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179" extrusionOk="0">
                    <a:moveTo>
                      <a:pt x="387" y="1"/>
                    </a:moveTo>
                    <a:cubicBezTo>
                      <a:pt x="365" y="1"/>
                      <a:pt x="343" y="11"/>
                      <a:pt x="329" y="35"/>
                    </a:cubicBezTo>
                    <a:cubicBezTo>
                      <a:pt x="198" y="281"/>
                      <a:pt x="1" y="517"/>
                      <a:pt x="105" y="809"/>
                    </a:cubicBezTo>
                    <a:cubicBezTo>
                      <a:pt x="177" y="1010"/>
                      <a:pt x="435" y="1155"/>
                      <a:pt x="636" y="1172"/>
                    </a:cubicBezTo>
                    <a:cubicBezTo>
                      <a:pt x="675" y="1176"/>
                      <a:pt x="713" y="1178"/>
                      <a:pt x="751" y="1178"/>
                    </a:cubicBezTo>
                    <a:cubicBezTo>
                      <a:pt x="911" y="1178"/>
                      <a:pt x="1060" y="1139"/>
                      <a:pt x="1168" y="1004"/>
                    </a:cubicBezTo>
                    <a:cubicBezTo>
                      <a:pt x="1295" y="847"/>
                      <a:pt x="1317" y="616"/>
                      <a:pt x="1354" y="427"/>
                    </a:cubicBezTo>
                    <a:cubicBezTo>
                      <a:pt x="1359" y="401"/>
                      <a:pt x="1341" y="384"/>
                      <a:pt x="1321" y="384"/>
                    </a:cubicBezTo>
                    <a:cubicBezTo>
                      <a:pt x="1307" y="384"/>
                      <a:pt x="1292" y="392"/>
                      <a:pt x="1285" y="412"/>
                    </a:cubicBezTo>
                    <a:cubicBezTo>
                      <a:pt x="1186" y="672"/>
                      <a:pt x="1135" y="1047"/>
                      <a:pt x="792" y="1047"/>
                    </a:cubicBezTo>
                    <a:cubicBezTo>
                      <a:pt x="784" y="1047"/>
                      <a:pt x="775" y="1047"/>
                      <a:pt x="767" y="1046"/>
                    </a:cubicBezTo>
                    <a:cubicBezTo>
                      <a:pt x="536" y="1033"/>
                      <a:pt x="134" y="867"/>
                      <a:pt x="235" y="557"/>
                    </a:cubicBezTo>
                    <a:cubicBezTo>
                      <a:pt x="287" y="391"/>
                      <a:pt x="400" y="253"/>
                      <a:pt x="457" y="88"/>
                    </a:cubicBezTo>
                    <a:cubicBezTo>
                      <a:pt x="473" y="38"/>
                      <a:pt x="430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69"/>
              <p:cNvSpPr/>
              <p:nvPr/>
            </p:nvSpPr>
            <p:spPr>
              <a:xfrm>
                <a:off x="2841700" y="4647550"/>
                <a:ext cx="189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10" extrusionOk="0">
                    <a:moveTo>
                      <a:pt x="151" y="0"/>
                    </a:moveTo>
                    <a:cubicBezTo>
                      <a:pt x="138" y="0"/>
                      <a:pt x="126" y="5"/>
                      <a:pt x="118" y="16"/>
                    </a:cubicBezTo>
                    <a:cubicBezTo>
                      <a:pt x="0" y="167"/>
                      <a:pt x="48" y="388"/>
                      <a:pt x="189" y="507"/>
                    </a:cubicBezTo>
                    <a:cubicBezTo>
                      <a:pt x="335" y="630"/>
                      <a:pt x="511" y="688"/>
                      <a:pt x="700" y="710"/>
                    </a:cubicBezTo>
                    <a:cubicBezTo>
                      <a:pt x="701" y="710"/>
                      <a:pt x="703" y="710"/>
                      <a:pt x="705" y="710"/>
                    </a:cubicBezTo>
                    <a:cubicBezTo>
                      <a:pt x="751" y="710"/>
                      <a:pt x="756" y="635"/>
                      <a:pt x="710" y="623"/>
                    </a:cubicBezTo>
                    <a:cubicBezTo>
                      <a:pt x="571" y="587"/>
                      <a:pt x="410" y="533"/>
                      <a:pt x="303" y="430"/>
                    </a:cubicBezTo>
                    <a:cubicBezTo>
                      <a:pt x="178" y="313"/>
                      <a:pt x="194" y="209"/>
                      <a:pt x="207" y="52"/>
                    </a:cubicBezTo>
                    <a:cubicBezTo>
                      <a:pt x="209" y="24"/>
                      <a:pt x="179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69"/>
              <p:cNvSpPr/>
              <p:nvPr/>
            </p:nvSpPr>
            <p:spPr>
              <a:xfrm>
                <a:off x="2882575" y="4637225"/>
                <a:ext cx="56100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339" extrusionOk="0">
                    <a:moveTo>
                      <a:pt x="2163" y="1"/>
                    </a:moveTo>
                    <a:cubicBezTo>
                      <a:pt x="2142" y="1"/>
                      <a:pt x="2121" y="9"/>
                      <a:pt x="2109" y="30"/>
                    </a:cubicBezTo>
                    <a:cubicBezTo>
                      <a:pt x="1869" y="416"/>
                      <a:pt x="1559" y="976"/>
                      <a:pt x="1081" y="1107"/>
                    </a:cubicBezTo>
                    <a:cubicBezTo>
                      <a:pt x="927" y="1149"/>
                      <a:pt x="662" y="1211"/>
                      <a:pt x="427" y="1211"/>
                    </a:cubicBezTo>
                    <a:cubicBezTo>
                      <a:pt x="282" y="1211"/>
                      <a:pt x="149" y="1187"/>
                      <a:pt x="61" y="1120"/>
                    </a:cubicBezTo>
                    <a:cubicBezTo>
                      <a:pt x="55" y="1116"/>
                      <a:pt x="49" y="1114"/>
                      <a:pt x="44" y="1114"/>
                    </a:cubicBezTo>
                    <a:cubicBezTo>
                      <a:pt x="20" y="1114"/>
                      <a:pt x="0" y="1151"/>
                      <a:pt x="21" y="1172"/>
                    </a:cubicBezTo>
                    <a:cubicBezTo>
                      <a:pt x="143" y="1293"/>
                      <a:pt x="373" y="1338"/>
                      <a:pt x="602" y="1338"/>
                    </a:cubicBezTo>
                    <a:cubicBezTo>
                      <a:pt x="799" y="1338"/>
                      <a:pt x="996" y="1305"/>
                      <a:pt x="1123" y="1259"/>
                    </a:cubicBezTo>
                    <a:cubicBezTo>
                      <a:pt x="1633" y="1076"/>
                      <a:pt x="2031" y="571"/>
                      <a:pt x="2225" y="79"/>
                    </a:cubicBezTo>
                    <a:cubicBezTo>
                      <a:pt x="2244" y="33"/>
                      <a:pt x="2203" y="1"/>
                      <a:pt x="2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69"/>
              <p:cNvSpPr/>
              <p:nvPr/>
            </p:nvSpPr>
            <p:spPr>
              <a:xfrm>
                <a:off x="2775625" y="4644775"/>
                <a:ext cx="52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1009" extrusionOk="0">
                    <a:moveTo>
                      <a:pt x="2046" y="1"/>
                    </a:moveTo>
                    <a:cubicBezTo>
                      <a:pt x="2038" y="1"/>
                      <a:pt x="2029" y="5"/>
                      <a:pt x="2021" y="14"/>
                    </a:cubicBezTo>
                    <a:cubicBezTo>
                      <a:pt x="1743" y="298"/>
                      <a:pt x="1346" y="685"/>
                      <a:pt x="941" y="771"/>
                    </a:cubicBezTo>
                    <a:cubicBezTo>
                      <a:pt x="825" y="796"/>
                      <a:pt x="626" y="853"/>
                      <a:pt x="452" y="853"/>
                    </a:cubicBezTo>
                    <a:cubicBezTo>
                      <a:pt x="322" y="853"/>
                      <a:pt x="206" y="821"/>
                      <a:pt x="151" y="721"/>
                    </a:cubicBezTo>
                    <a:cubicBezTo>
                      <a:pt x="136" y="695"/>
                      <a:pt x="113" y="684"/>
                      <a:pt x="90" y="684"/>
                    </a:cubicBezTo>
                    <a:cubicBezTo>
                      <a:pt x="46" y="684"/>
                      <a:pt x="1" y="725"/>
                      <a:pt x="13" y="779"/>
                    </a:cubicBezTo>
                    <a:cubicBezTo>
                      <a:pt x="52" y="960"/>
                      <a:pt x="226" y="1009"/>
                      <a:pt x="413" y="1009"/>
                    </a:cubicBezTo>
                    <a:cubicBezTo>
                      <a:pt x="562" y="1009"/>
                      <a:pt x="719" y="977"/>
                      <a:pt x="821" y="957"/>
                    </a:cubicBezTo>
                    <a:cubicBezTo>
                      <a:pt x="1335" y="850"/>
                      <a:pt x="1757" y="478"/>
                      <a:pt x="2073" y="68"/>
                    </a:cubicBezTo>
                    <a:cubicBezTo>
                      <a:pt x="2095" y="39"/>
                      <a:pt x="2073" y="1"/>
                      <a:pt x="2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69"/>
              <p:cNvSpPr/>
              <p:nvPr/>
            </p:nvSpPr>
            <p:spPr>
              <a:xfrm>
                <a:off x="2746150" y="4647775"/>
                <a:ext cx="382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932" extrusionOk="0">
                    <a:moveTo>
                      <a:pt x="384" y="0"/>
                    </a:moveTo>
                    <a:cubicBezTo>
                      <a:pt x="369" y="0"/>
                      <a:pt x="353" y="6"/>
                      <a:pt x="341" y="17"/>
                    </a:cubicBezTo>
                    <a:cubicBezTo>
                      <a:pt x="1" y="347"/>
                      <a:pt x="140" y="793"/>
                      <a:pt x="585" y="905"/>
                    </a:cubicBezTo>
                    <a:cubicBezTo>
                      <a:pt x="655" y="922"/>
                      <a:pt x="730" y="932"/>
                      <a:pt x="805" y="932"/>
                    </a:cubicBezTo>
                    <a:cubicBezTo>
                      <a:pt x="947" y="932"/>
                      <a:pt x="1092" y="898"/>
                      <a:pt x="1208" y="819"/>
                    </a:cubicBezTo>
                    <a:cubicBezTo>
                      <a:pt x="1402" y="691"/>
                      <a:pt x="1445" y="510"/>
                      <a:pt x="1521" y="297"/>
                    </a:cubicBezTo>
                    <a:cubicBezTo>
                      <a:pt x="1529" y="275"/>
                      <a:pt x="1509" y="256"/>
                      <a:pt x="1490" y="256"/>
                    </a:cubicBezTo>
                    <a:cubicBezTo>
                      <a:pt x="1482" y="256"/>
                      <a:pt x="1474" y="259"/>
                      <a:pt x="1468" y="266"/>
                    </a:cubicBezTo>
                    <a:cubicBezTo>
                      <a:pt x="1370" y="381"/>
                      <a:pt x="1324" y="585"/>
                      <a:pt x="1191" y="663"/>
                    </a:cubicBezTo>
                    <a:cubicBezTo>
                      <a:pt x="1079" y="730"/>
                      <a:pt x="948" y="772"/>
                      <a:pt x="815" y="772"/>
                    </a:cubicBezTo>
                    <a:cubicBezTo>
                      <a:pt x="805" y="772"/>
                      <a:pt x="794" y="772"/>
                      <a:pt x="784" y="772"/>
                    </a:cubicBezTo>
                    <a:cubicBezTo>
                      <a:pt x="645" y="764"/>
                      <a:pt x="412" y="698"/>
                      <a:pt x="342" y="562"/>
                    </a:cubicBezTo>
                    <a:cubicBezTo>
                      <a:pt x="260" y="392"/>
                      <a:pt x="390" y="227"/>
                      <a:pt x="448" y="78"/>
                    </a:cubicBezTo>
                    <a:cubicBezTo>
                      <a:pt x="466" y="34"/>
                      <a:pt x="425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69"/>
              <p:cNvSpPr/>
              <p:nvPr/>
            </p:nvSpPr>
            <p:spPr>
              <a:xfrm>
                <a:off x="2836125" y="4337450"/>
                <a:ext cx="41275" cy="1806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7225" extrusionOk="0">
                    <a:moveTo>
                      <a:pt x="574" y="1"/>
                    </a:moveTo>
                    <a:cubicBezTo>
                      <a:pt x="563" y="1"/>
                      <a:pt x="553" y="7"/>
                      <a:pt x="549" y="23"/>
                    </a:cubicBezTo>
                    <a:cubicBezTo>
                      <a:pt x="0" y="2445"/>
                      <a:pt x="375" y="5011"/>
                      <a:pt x="1535" y="7200"/>
                    </a:cubicBezTo>
                    <a:cubicBezTo>
                      <a:pt x="1544" y="7218"/>
                      <a:pt x="1560" y="7225"/>
                      <a:pt x="1576" y="7225"/>
                    </a:cubicBezTo>
                    <a:cubicBezTo>
                      <a:pt x="1612" y="7225"/>
                      <a:pt x="1650" y="7191"/>
                      <a:pt x="1633" y="7152"/>
                    </a:cubicBezTo>
                    <a:cubicBezTo>
                      <a:pt x="540" y="4806"/>
                      <a:pt x="388" y="2585"/>
                      <a:pt x="606" y="36"/>
                    </a:cubicBezTo>
                    <a:cubicBezTo>
                      <a:pt x="607" y="14"/>
                      <a:pt x="590" y="1"/>
                      <a:pt x="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69"/>
              <p:cNvSpPr/>
              <p:nvPr/>
            </p:nvSpPr>
            <p:spPr>
              <a:xfrm>
                <a:off x="2598700" y="4321150"/>
                <a:ext cx="34950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7782" extrusionOk="0">
                    <a:moveTo>
                      <a:pt x="933" y="0"/>
                    </a:moveTo>
                    <a:cubicBezTo>
                      <a:pt x="906" y="0"/>
                      <a:pt x="879" y="17"/>
                      <a:pt x="882" y="48"/>
                    </a:cubicBezTo>
                    <a:cubicBezTo>
                      <a:pt x="1040" y="1511"/>
                      <a:pt x="949" y="2761"/>
                      <a:pt x="710" y="4210"/>
                    </a:cubicBezTo>
                    <a:cubicBezTo>
                      <a:pt x="515" y="5393"/>
                      <a:pt x="228" y="6558"/>
                      <a:pt x="5" y="7738"/>
                    </a:cubicBezTo>
                    <a:cubicBezTo>
                      <a:pt x="1" y="7764"/>
                      <a:pt x="23" y="7781"/>
                      <a:pt x="43" y="7781"/>
                    </a:cubicBezTo>
                    <a:cubicBezTo>
                      <a:pt x="56" y="7781"/>
                      <a:pt x="68" y="7774"/>
                      <a:pt x="72" y="7757"/>
                    </a:cubicBezTo>
                    <a:cubicBezTo>
                      <a:pt x="655" y="5173"/>
                      <a:pt x="1398" y="2693"/>
                      <a:pt x="978" y="35"/>
                    </a:cubicBezTo>
                    <a:cubicBezTo>
                      <a:pt x="974" y="11"/>
                      <a:pt x="954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" name="Google Shape;4561;p69"/>
          <p:cNvSpPr txBox="1">
            <a:spLocks/>
          </p:cNvSpPr>
          <p:nvPr/>
        </p:nvSpPr>
        <p:spPr>
          <a:xfrm rot="350">
            <a:off x="1913434" y="2623643"/>
            <a:ext cx="5893500" cy="86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1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-US" sz="6000" dirty="0"/>
              <a:t>SERVE</a:t>
            </a:r>
          </a:p>
        </p:txBody>
      </p:sp>
      <p:grpSp>
        <p:nvGrpSpPr>
          <p:cNvPr id="335" name="Google Shape;2041;p44"/>
          <p:cNvGrpSpPr/>
          <p:nvPr/>
        </p:nvGrpSpPr>
        <p:grpSpPr>
          <a:xfrm>
            <a:off x="474660" y="1515671"/>
            <a:ext cx="1947394" cy="3509462"/>
            <a:chOff x="1113300" y="1634150"/>
            <a:chExt cx="524925" cy="954375"/>
          </a:xfrm>
        </p:grpSpPr>
        <p:sp>
          <p:nvSpPr>
            <p:cNvPr id="336" name="Google Shape;2042;p44"/>
            <p:cNvSpPr/>
            <p:nvPr/>
          </p:nvSpPr>
          <p:spPr>
            <a:xfrm>
              <a:off x="1145500" y="2546925"/>
              <a:ext cx="492725" cy="41600"/>
            </a:xfrm>
            <a:custGeom>
              <a:avLst/>
              <a:gdLst/>
              <a:ahLst/>
              <a:cxnLst/>
              <a:rect l="l" t="t" r="r" b="b"/>
              <a:pathLst>
                <a:path w="19709" h="1664" extrusionOk="0">
                  <a:moveTo>
                    <a:pt x="9855" y="1"/>
                  </a:moveTo>
                  <a:cubicBezTo>
                    <a:pt x="7241" y="1"/>
                    <a:pt x="4735" y="89"/>
                    <a:pt x="2886" y="245"/>
                  </a:cubicBezTo>
                  <a:cubicBezTo>
                    <a:pt x="1038" y="401"/>
                    <a:pt x="0" y="612"/>
                    <a:pt x="0" y="833"/>
                  </a:cubicBezTo>
                  <a:cubicBezTo>
                    <a:pt x="0" y="1053"/>
                    <a:pt x="1038" y="1264"/>
                    <a:pt x="2886" y="1420"/>
                  </a:cubicBezTo>
                  <a:cubicBezTo>
                    <a:pt x="4735" y="1576"/>
                    <a:pt x="7241" y="1663"/>
                    <a:pt x="9855" y="1663"/>
                  </a:cubicBezTo>
                  <a:cubicBezTo>
                    <a:pt x="12468" y="1663"/>
                    <a:pt x="14976" y="1576"/>
                    <a:pt x="16823" y="1420"/>
                  </a:cubicBezTo>
                  <a:cubicBezTo>
                    <a:pt x="18671" y="1264"/>
                    <a:pt x="19709" y="1053"/>
                    <a:pt x="19709" y="833"/>
                  </a:cubicBezTo>
                  <a:cubicBezTo>
                    <a:pt x="19709" y="612"/>
                    <a:pt x="18671" y="401"/>
                    <a:pt x="16823" y="245"/>
                  </a:cubicBezTo>
                  <a:cubicBezTo>
                    <a:pt x="14976" y="89"/>
                    <a:pt x="12468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043;p44"/>
            <p:cNvSpPr/>
            <p:nvPr/>
          </p:nvSpPr>
          <p:spPr>
            <a:xfrm>
              <a:off x="1364000" y="2175150"/>
              <a:ext cx="161225" cy="335600"/>
            </a:xfrm>
            <a:custGeom>
              <a:avLst/>
              <a:gdLst/>
              <a:ahLst/>
              <a:cxnLst/>
              <a:rect l="l" t="t" r="r" b="b"/>
              <a:pathLst>
                <a:path w="6449" h="13424" extrusionOk="0">
                  <a:moveTo>
                    <a:pt x="3643" y="0"/>
                  </a:moveTo>
                  <a:cubicBezTo>
                    <a:pt x="2399" y="0"/>
                    <a:pt x="1155" y="274"/>
                    <a:pt x="0" y="760"/>
                  </a:cubicBezTo>
                  <a:cubicBezTo>
                    <a:pt x="146" y="1576"/>
                    <a:pt x="295" y="2394"/>
                    <a:pt x="440" y="3210"/>
                  </a:cubicBezTo>
                  <a:cubicBezTo>
                    <a:pt x="701" y="6894"/>
                    <a:pt x="1360" y="10044"/>
                    <a:pt x="2130" y="13424"/>
                  </a:cubicBezTo>
                  <a:lnTo>
                    <a:pt x="6449" y="13143"/>
                  </a:lnTo>
                  <a:cubicBezTo>
                    <a:pt x="6124" y="9917"/>
                    <a:pt x="5784" y="6529"/>
                    <a:pt x="5510" y="3301"/>
                  </a:cubicBezTo>
                  <a:cubicBezTo>
                    <a:pt x="5421" y="2273"/>
                    <a:pt x="5367" y="1193"/>
                    <a:pt x="5278" y="165"/>
                  </a:cubicBezTo>
                  <a:cubicBezTo>
                    <a:pt x="4738" y="54"/>
                    <a:pt x="4190" y="0"/>
                    <a:pt x="3643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044;p44"/>
            <p:cNvSpPr/>
            <p:nvPr/>
          </p:nvSpPr>
          <p:spPr>
            <a:xfrm>
              <a:off x="1425825" y="2238675"/>
              <a:ext cx="50200" cy="16775"/>
            </a:xfrm>
            <a:custGeom>
              <a:avLst/>
              <a:gdLst/>
              <a:ahLst/>
              <a:cxnLst/>
              <a:rect l="l" t="t" r="r" b="b"/>
              <a:pathLst>
                <a:path w="2008" h="671" extrusionOk="0">
                  <a:moveTo>
                    <a:pt x="1934" y="1"/>
                  </a:moveTo>
                  <a:cubicBezTo>
                    <a:pt x="1911" y="1"/>
                    <a:pt x="1888" y="13"/>
                    <a:pt x="1876" y="33"/>
                  </a:cubicBezTo>
                  <a:cubicBezTo>
                    <a:pt x="1700" y="329"/>
                    <a:pt x="1361" y="527"/>
                    <a:pt x="1017" y="539"/>
                  </a:cubicBezTo>
                  <a:cubicBezTo>
                    <a:pt x="1014" y="539"/>
                    <a:pt x="1011" y="539"/>
                    <a:pt x="1008" y="539"/>
                  </a:cubicBezTo>
                  <a:cubicBezTo>
                    <a:pt x="662" y="539"/>
                    <a:pt x="322" y="369"/>
                    <a:pt x="129" y="86"/>
                  </a:cubicBezTo>
                  <a:cubicBezTo>
                    <a:pt x="117" y="67"/>
                    <a:pt x="96" y="57"/>
                    <a:pt x="75" y="57"/>
                  </a:cubicBezTo>
                  <a:cubicBezTo>
                    <a:pt x="62" y="57"/>
                    <a:pt x="49" y="61"/>
                    <a:pt x="37" y="68"/>
                  </a:cubicBezTo>
                  <a:cubicBezTo>
                    <a:pt x="7" y="88"/>
                    <a:pt x="0" y="128"/>
                    <a:pt x="20" y="160"/>
                  </a:cubicBezTo>
                  <a:cubicBezTo>
                    <a:pt x="232" y="472"/>
                    <a:pt x="609" y="670"/>
                    <a:pt x="988" y="670"/>
                  </a:cubicBezTo>
                  <a:cubicBezTo>
                    <a:pt x="999" y="670"/>
                    <a:pt x="1009" y="670"/>
                    <a:pt x="1021" y="667"/>
                  </a:cubicBezTo>
                  <a:cubicBezTo>
                    <a:pt x="1410" y="656"/>
                    <a:pt x="1789" y="433"/>
                    <a:pt x="1989" y="98"/>
                  </a:cubicBezTo>
                  <a:cubicBezTo>
                    <a:pt x="2007" y="68"/>
                    <a:pt x="1996" y="27"/>
                    <a:pt x="1966" y="10"/>
                  </a:cubicBezTo>
                  <a:cubicBezTo>
                    <a:pt x="1956" y="4"/>
                    <a:pt x="1945" y="1"/>
                    <a:pt x="19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045;p44"/>
            <p:cNvSpPr/>
            <p:nvPr/>
          </p:nvSpPr>
          <p:spPr>
            <a:xfrm>
              <a:off x="1223425" y="2188100"/>
              <a:ext cx="158100" cy="318750"/>
            </a:xfrm>
            <a:custGeom>
              <a:avLst/>
              <a:gdLst/>
              <a:ahLst/>
              <a:cxnLst/>
              <a:rect l="l" t="t" r="r" b="b"/>
              <a:pathLst>
                <a:path w="6324" h="12750" extrusionOk="0">
                  <a:moveTo>
                    <a:pt x="5326" y="0"/>
                  </a:moveTo>
                  <a:cubicBezTo>
                    <a:pt x="3548" y="90"/>
                    <a:pt x="1779" y="242"/>
                    <a:pt x="1" y="333"/>
                  </a:cubicBezTo>
                  <a:cubicBezTo>
                    <a:pt x="67" y="1095"/>
                    <a:pt x="197" y="1853"/>
                    <a:pt x="388" y="2595"/>
                  </a:cubicBezTo>
                  <a:cubicBezTo>
                    <a:pt x="943" y="5928"/>
                    <a:pt x="1232" y="9328"/>
                    <a:pt x="1642" y="12750"/>
                  </a:cubicBezTo>
                  <a:lnTo>
                    <a:pt x="6324" y="12580"/>
                  </a:lnTo>
                  <a:cubicBezTo>
                    <a:pt x="6172" y="7952"/>
                    <a:pt x="6016" y="5445"/>
                    <a:pt x="5432" y="1857"/>
                  </a:cubicBezTo>
                  <a:cubicBezTo>
                    <a:pt x="5389" y="1215"/>
                    <a:pt x="5367" y="642"/>
                    <a:pt x="532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046;p44"/>
            <p:cNvSpPr/>
            <p:nvPr/>
          </p:nvSpPr>
          <p:spPr>
            <a:xfrm>
              <a:off x="1238900" y="2250600"/>
              <a:ext cx="34625" cy="15375"/>
            </a:xfrm>
            <a:custGeom>
              <a:avLst/>
              <a:gdLst/>
              <a:ahLst/>
              <a:cxnLst/>
              <a:rect l="l" t="t" r="r" b="b"/>
              <a:pathLst>
                <a:path w="1385" h="615" extrusionOk="0">
                  <a:moveTo>
                    <a:pt x="1310" y="1"/>
                  </a:moveTo>
                  <a:cubicBezTo>
                    <a:pt x="1286" y="1"/>
                    <a:pt x="1263" y="14"/>
                    <a:pt x="1252" y="36"/>
                  </a:cubicBezTo>
                  <a:cubicBezTo>
                    <a:pt x="1149" y="233"/>
                    <a:pt x="963" y="388"/>
                    <a:pt x="753" y="451"/>
                  </a:cubicBezTo>
                  <a:cubicBezTo>
                    <a:pt x="678" y="473"/>
                    <a:pt x="599" y="484"/>
                    <a:pt x="520" y="484"/>
                  </a:cubicBezTo>
                  <a:cubicBezTo>
                    <a:pt x="377" y="484"/>
                    <a:pt x="232" y="448"/>
                    <a:pt x="108" y="379"/>
                  </a:cubicBezTo>
                  <a:cubicBezTo>
                    <a:pt x="97" y="373"/>
                    <a:pt x="86" y="371"/>
                    <a:pt x="75" y="371"/>
                  </a:cubicBezTo>
                  <a:cubicBezTo>
                    <a:pt x="52" y="371"/>
                    <a:pt x="31" y="383"/>
                    <a:pt x="18" y="405"/>
                  </a:cubicBezTo>
                  <a:cubicBezTo>
                    <a:pt x="1" y="436"/>
                    <a:pt x="11" y="476"/>
                    <a:pt x="44" y="493"/>
                  </a:cubicBezTo>
                  <a:cubicBezTo>
                    <a:pt x="188" y="573"/>
                    <a:pt x="351" y="615"/>
                    <a:pt x="516" y="615"/>
                  </a:cubicBezTo>
                  <a:cubicBezTo>
                    <a:pt x="608" y="615"/>
                    <a:pt x="701" y="601"/>
                    <a:pt x="791" y="573"/>
                  </a:cubicBezTo>
                  <a:cubicBezTo>
                    <a:pt x="1040" y="501"/>
                    <a:pt x="1249" y="326"/>
                    <a:pt x="1369" y="95"/>
                  </a:cubicBezTo>
                  <a:cubicBezTo>
                    <a:pt x="1385" y="65"/>
                    <a:pt x="1373" y="23"/>
                    <a:pt x="1340" y="7"/>
                  </a:cubicBezTo>
                  <a:cubicBezTo>
                    <a:pt x="1330" y="3"/>
                    <a:pt x="1320" y="1"/>
                    <a:pt x="131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047;p44"/>
            <p:cNvSpPr/>
            <p:nvPr/>
          </p:nvSpPr>
          <p:spPr>
            <a:xfrm>
              <a:off x="1113300" y="1821950"/>
              <a:ext cx="140325" cy="387650"/>
            </a:xfrm>
            <a:custGeom>
              <a:avLst/>
              <a:gdLst/>
              <a:ahLst/>
              <a:cxnLst/>
              <a:rect l="l" t="t" r="r" b="b"/>
              <a:pathLst>
                <a:path w="5613" h="15506" extrusionOk="0">
                  <a:moveTo>
                    <a:pt x="2839" y="1"/>
                  </a:moveTo>
                  <a:cubicBezTo>
                    <a:pt x="2350" y="1562"/>
                    <a:pt x="1826" y="3287"/>
                    <a:pt x="1321" y="5473"/>
                  </a:cubicBezTo>
                  <a:cubicBezTo>
                    <a:pt x="809" y="7679"/>
                    <a:pt x="413" y="10125"/>
                    <a:pt x="117" y="12369"/>
                  </a:cubicBezTo>
                  <a:cubicBezTo>
                    <a:pt x="0" y="13267"/>
                    <a:pt x="621" y="14031"/>
                    <a:pt x="1004" y="14853"/>
                  </a:cubicBezTo>
                  <a:cubicBezTo>
                    <a:pt x="1497" y="15093"/>
                    <a:pt x="1990" y="15345"/>
                    <a:pt x="2515" y="15505"/>
                  </a:cubicBezTo>
                  <a:cubicBezTo>
                    <a:pt x="2625" y="15397"/>
                    <a:pt x="2638" y="15236"/>
                    <a:pt x="2546" y="15111"/>
                  </a:cubicBezTo>
                  <a:lnTo>
                    <a:pt x="2546" y="15111"/>
                  </a:lnTo>
                  <a:cubicBezTo>
                    <a:pt x="2610" y="15152"/>
                    <a:pt x="2666" y="15151"/>
                    <a:pt x="2731" y="15192"/>
                  </a:cubicBezTo>
                  <a:cubicBezTo>
                    <a:pt x="2826" y="15093"/>
                    <a:pt x="2848" y="14981"/>
                    <a:pt x="2803" y="14852"/>
                  </a:cubicBezTo>
                  <a:cubicBezTo>
                    <a:pt x="2759" y="14722"/>
                    <a:pt x="2668" y="14615"/>
                    <a:pt x="2580" y="14509"/>
                  </a:cubicBezTo>
                  <a:cubicBezTo>
                    <a:pt x="2380" y="14273"/>
                    <a:pt x="2182" y="14037"/>
                    <a:pt x="1982" y="13801"/>
                  </a:cubicBezTo>
                  <a:cubicBezTo>
                    <a:pt x="1951" y="13431"/>
                    <a:pt x="1876" y="13062"/>
                    <a:pt x="1846" y="12692"/>
                  </a:cubicBezTo>
                  <a:lnTo>
                    <a:pt x="1846" y="12692"/>
                  </a:lnTo>
                  <a:cubicBezTo>
                    <a:pt x="2102" y="13191"/>
                    <a:pt x="2340" y="13685"/>
                    <a:pt x="2596" y="14184"/>
                  </a:cubicBezTo>
                  <a:cubicBezTo>
                    <a:pt x="2739" y="14173"/>
                    <a:pt x="2859" y="14051"/>
                    <a:pt x="2915" y="13920"/>
                  </a:cubicBezTo>
                  <a:cubicBezTo>
                    <a:pt x="2969" y="13787"/>
                    <a:pt x="2975" y="13638"/>
                    <a:pt x="2981" y="13495"/>
                  </a:cubicBezTo>
                  <a:cubicBezTo>
                    <a:pt x="3005" y="12686"/>
                    <a:pt x="3032" y="11877"/>
                    <a:pt x="3058" y="11069"/>
                  </a:cubicBezTo>
                  <a:cubicBezTo>
                    <a:pt x="3468" y="9839"/>
                    <a:pt x="4026" y="8452"/>
                    <a:pt x="4525" y="7108"/>
                  </a:cubicBezTo>
                  <a:lnTo>
                    <a:pt x="5612" y="1030"/>
                  </a:lnTo>
                  <a:cubicBezTo>
                    <a:pt x="4680" y="680"/>
                    <a:pt x="3768" y="351"/>
                    <a:pt x="2839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048;p44"/>
            <p:cNvSpPr/>
            <p:nvPr/>
          </p:nvSpPr>
          <p:spPr>
            <a:xfrm>
              <a:off x="1152575" y="2128550"/>
              <a:ext cx="11550" cy="17100"/>
            </a:xfrm>
            <a:custGeom>
              <a:avLst/>
              <a:gdLst/>
              <a:ahLst/>
              <a:cxnLst/>
              <a:rect l="l" t="t" r="r" b="b"/>
              <a:pathLst>
                <a:path w="462" h="684" extrusionOk="0">
                  <a:moveTo>
                    <a:pt x="75" y="1"/>
                  </a:moveTo>
                  <a:cubicBezTo>
                    <a:pt x="64" y="1"/>
                    <a:pt x="53" y="4"/>
                    <a:pt x="43" y="9"/>
                  </a:cubicBezTo>
                  <a:cubicBezTo>
                    <a:pt x="10" y="28"/>
                    <a:pt x="0" y="66"/>
                    <a:pt x="17" y="99"/>
                  </a:cubicBezTo>
                  <a:lnTo>
                    <a:pt x="330" y="649"/>
                  </a:lnTo>
                  <a:cubicBezTo>
                    <a:pt x="342" y="671"/>
                    <a:pt x="363" y="684"/>
                    <a:pt x="388" y="684"/>
                  </a:cubicBezTo>
                  <a:cubicBezTo>
                    <a:pt x="398" y="684"/>
                    <a:pt x="409" y="681"/>
                    <a:pt x="419" y="674"/>
                  </a:cubicBezTo>
                  <a:cubicBezTo>
                    <a:pt x="452" y="657"/>
                    <a:pt x="462" y="617"/>
                    <a:pt x="445" y="585"/>
                  </a:cubicBezTo>
                  <a:lnTo>
                    <a:pt x="132" y="35"/>
                  </a:lnTo>
                  <a:cubicBezTo>
                    <a:pt x="120" y="13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049;p44"/>
            <p:cNvSpPr/>
            <p:nvPr/>
          </p:nvSpPr>
          <p:spPr>
            <a:xfrm>
              <a:off x="1158775" y="2166225"/>
              <a:ext cx="22125" cy="38250"/>
            </a:xfrm>
            <a:custGeom>
              <a:avLst/>
              <a:gdLst/>
              <a:ahLst/>
              <a:cxnLst/>
              <a:rect l="l" t="t" r="r" b="b"/>
              <a:pathLst>
                <a:path w="885" h="1530" extrusionOk="0">
                  <a:moveTo>
                    <a:pt x="64" y="0"/>
                  </a:moveTo>
                  <a:cubicBezTo>
                    <a:pt x="28" y="2"/>
                    <a:pt x="1" y="33"/>
                    <a:pt x="4" y="69"/>
                  </a:cubicBezTo>
                  <a:cubicBezTo>
                    <a:pt x="11" y="183"/>
                    <a:pt x="28" y="288"/>
                    <a:pt x="47" y="388"/>
                  </a:cubicBezTo>
                  <a:cubicBezTo>
                    <a:pt x="64" y="489"/>
                    <a:pt x="80" y="586"/>
                    <a:pt x="87" y="693"/>
                  </a:cubicBezTo>
                  <a:cubicBezTo>
                    <a:pt x="90" y="708"/>
                    <a:pt x="94" y="719"/>
                    <a:pt x="104" y="731"/>
                  </a:cubicBezTo>
                  <a:lnTo>
                    <a:pt x="763" y="1505"/>
                  </a:lnTo>
                  <a:cubicBezTo>
                    <a:pt x="776" y="1523"/>
                    <a:pt x="796" y="1530"/>
                    <a:pt x="813" y="1530"/>
                  </a:cubicBezTo>
                  <a:cubicBezTo>
                    <a:pt x="827" y="1530"/>
                    <a:pt x="843" y="1524"/>
                    <a:pt x="854" y="1515"/>
                  </a:cubicBezTo>
                  <a:cubicBezTo>
                    <a:pt x="880" y="1491"/>
                    <a:pt x="884" y="1448"/>
                    <a:pt x="862" y="1423"/>
                  </a:cubicBezTo>
                  <a:lnTo>
                    <a:pt x="217" y="662"/>
                  </a:lnTo>
                  <a:cubicBezTo>
                    <a:pt x="207" y="558"/>
                    <a:pt x="191" y="460"/>
                    <a:pt x="175" y="366"/>
                  </a:cubicBezTo>
                  <a:cubicBezTo>
                    <a:pt x="157" y="265"/>
                    <a:pt x="141" y="167"/>
                    <a:pt x="134" y="60"/>
                  </a:cubicBezTo>
                  <a:cubicBezTo>
                    <a:pt x="132" y="24"/>
                    <a:pt x="100" y="2"/>
                    <a:pt x="6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050;p44"/>
            <p:cNvSpPr/>
            <p:nvPr/>
          </p:nvSpPr>
          <p:spPr>
            <a:xfrm>
              <a:off x="1442050" y="1880325"/>
              <a:ext cx="132475" cy="172025"/>
            </a:xfrm>
            <a:custGeom>
              <a:avLst/>
              <a:gdLst/>
              <a:ahLst/>
              <a:cxnLst/>
              <a:rect l="l" t="t" r="r" b="b"/>
              <a:pathLst>
                <a:path w="5299" h="6881" extrusionOk="0">
                  <a:moveTo>
                    <a:pt x="1731" y="1"/>
                  </a:moveTo>
                  <a:cubicBezTo>
                    <a:pt x="1151" y="1"/>
                    <a:pt x="564" y="111"/>
                    <a:pt x="0" y="257"/>
                  </a:cubicBezTo>
                  <a:lnTo>
                    <a:pt x="1215" y="6250"/>
                  </a:lnTo>
                  <a:cubicBezTo>
                    <a:pt x="1588" y="6663"/>
                    <a:pt x="2148" y="6881"/>
                    <a:pt x="2706" y="6881"/>
                  </a:cubicBezTo>
                  <a:cubicBezTo>
                    <a:pt x="2847" y="6881"/>
                    <a:pt x="2988" y="6867"/>
                    <a:pt x="3125" y="6839"/>
                  </a:cubicBezTo>
                  <a:cubicBezTo>
                    <a:pt x="3807" y="6699"/>
                    <a:pt x="4405" y="6239"/>
                    <a:pt x="4775" y="5648"/>
                  </a:cubicBezTo>
                  <a:cubicBezTo>
                    <a:pt x="5144" y="5056"/>
                    <a:pt x="5298" y="4346"/>
                    <a:pt x="5278" y="3651"/>
                  </a:cubicBezTo>
                  <a:cubicBezTo>
                    <a:pt x="5257" y="2889"/>
                    <a:pt x="5035" y="2133"/>
                    <a:pt x="4610" y="1507"/>
                  </a:cubicBezTo>
                  <a:cubicBezTo>
                    <a:pt x="4184" y="879"/>
                    <a:pt x="3555" y="385"/>
                    <a:pt x="2832" y="159"/>
                  </a:cubicBezTo>
                  <a:cubicBezTo>
                    <a:pt x="2474" y="47"/>
                    <a:pt x="2104" y="1"/>
                    <a:pt x="1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051;p44"/>
            <p:cNvSpPr/>
            <p:nvPr/>
          </p:nvSpPr>
          <p:spPr>
            <a:xfrm>
              <a:off x="1531075" y="1935450"/>
              <a:ext cx="35475" cy="88200"/>
            </a:xfrm>
            <a:custGeom>
              <a:avLst/>
              <a:gdLst/>
              <a:ahLst/>
              <a:cxnLst/>
              <a:rect l="l" t="t" r="r" b="b"/>
              <a:pathLst>
                <a:path w="1419" h="3528" extrusionOk="0">
                  <a:moveTo>
                    <a:pt x="1345" y="1"/>
                  </a:moveTo>
                  <a:cubicBezTo>
                    <a:pt x="1330" y="1"/>
                    <a:pt x="1315" y="6"/>
                    <a:pt x="1302" y="17"/>
                  </a:cubicBezTo>
                  <a:cubicBezTo>
                    <a:pt x="916" y="348"/>
                    <a:pt x="492" y="641"/>
                    <a:pt x="43" y="886"/>
                  </a:cubicBezTo>
                  <a:cubicBezTo>
                    <a:pt x="13" y="901"/>
                    <a:pt x="0" y="937"/>
                    <a:pt x="13" y="969"/>
                  </a:cubicBezTo>
                  <a:cubicBezTo>
                    <a:pt x="180" y="1393"/>
                    <a:pt x="352" y="1809"/>
                    <a:pt x="525" y="2228"/>
                  </a:cubicBezTo>
                  <a:cubicBezTo>
                    <a:pt x="696" y="2644"/>
                    <a:pt x="871" y="3063"/>
                    <a:pt x="1038" y="3486"/>
                  </a:cubicBezTo>
                  <a:cubicBezTo>
                    <a:pt x="1049" y="3512"/>
                    <a:pt x="1072" y="3527"/>
                    <a:pt x="1099" y="3527"/>
                  </a:cubicBezTo>
                  <a:cubicBezTo>
                    <a:pt x="1108" y="3527"/>
                    <a:pt x="1115" y="3526"/>
                    <a:pt x="1122" y="3523"/>
                  </a:cubicBezTo>
                  <a:cubicBezTo>
                    <a:pt x="1157" y="3509"/>
                    <a:pt x="1172" y="3472"/>
                    <a:pt x="1159" y="3437"/>
                  </a:cubicBezTo>
                  <a:cubicBezTo>
                    <a:pt x="992" y="3013"/>
                    <a:pt x="821" y="2597"/>
                    <a:pt x="646" y="2178"/>
                  </a:cubicBezTo>
                  <a:cubicBezTo>
                    <a:pt x="482" y="1779"/>
                    <a:pt x="316" y="1379"/>
                    <a:pt x="156" y="974"/>
                  </a:cubicBezTo>
                  <a:cubicBezTo>
                    <a:pt x="595" y="731"/>
                    <a:pt x="1008" y="441"/>
                    <a:pt x="1388" y="117"/>
                  </a:cubicBezTo>
                  <a:cubicBezTo>
                    <a:pt x="1415" y="92"/>
                    <a:pt x="1418" y="50"/>
                    <a:pt x="1395" y="24"/>
                  </a:cubicBezTo>
                  <a:cubicBezTo>
                    <a:pt x="1383" y="9"/>
                    <a:pt x="1364" y="1"/>
                    <a:pt x="134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052;p44"/>
            <p:cNvSpPr/>
            <p:nvPr/>
          </p:nvSpPr>
          <p:spPr>
            <a:xfrm>
              <a:off x="1441500" y="1773350"/>
              <a:ext cx="110575" cy="100775"/>
            </a:xfrm>
            <a:custGeom>
              <a:avLst/>
              <a:gdLst/>
              <a:ahLst/>
              <a:cxnLst/>
              <a:rect l="l" t="t" r="r" b="b"/>
              <a:pathLst>
                <a:path w="4423" h="4031" extrusionOk="0">
                  <a:moveTo>
                    <a:pt x="1482" y="1"/>
                  </a:moveTo>
                  <a:lnTo>
                    <a:pt x="1" y="1440"/>
                  </a:lnTo>
                  <a:lnTo>
                    <a:pt x="3636" y="4030"/>
                  </a:lnTo>
                  <a:lnTo>
                    <a:pt x="4422" y="3720"/>
                  </a:lnTo>
                  <a:cubicBezTo>
                    <a:pt x="3679" y="2245"/>
                    <a:pt x="2364" y="754"/>
                    <a:pt x="148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053;p44"/>
            <p:cNvSpPr/>
            <p:nvPr/>
          </p:nvSpPr>
          <p:spPr>
            <a:xfrm>
              <a:off x="1208075" y="1996050"/>
              <a:ext cx="294950" cy="215400"/>
            </a:xfrm>
            <a:custGeom>
              <a:avLst/>
              <a:gdLst/>
              <a:ahLst/>
              <a:cxnLst/>
              <a:rect l="l" t="t" r="r" b="b"/>
              <a:pathLst>
                <a:path w="11798" h="8616" extrusionOk="0">
                  <a:moveTo>
                    <a:pt x="4551" y="0"/>
                  </a:moveTo>
                  <a:cubicBezTo>
                    <a:pt x="3023" y="0"/>
                    <a:pt x="1495" y="156"/>
                    <a:pt x="0" y="460"/>
                  </a:cubicBezTo>
                  <a:cubicBezTo>
                    <a:pt x="136" y="3178"/>
                    <a:pt x="272" y="5895"/>
                    <a:pt x="408" y="8616"/>
                  </a:cubicBezTo>
                  <a:lnTo>
                    <a:pt x="6189" y="8458"/>
                  </a:lnTo>
                  <a:cubicBezTo>
                    <a:pt x="7447" y="8005"/>
                    <a:pt x="8760" y="7806"/>
                    <a:pt x="10085" y="7806"/>
                  </a:cubicBezTo>
                  <a:cubicBezTo>
                    <a:pt x="10655" y="7806"/>
                    <a:pt x="11227" y="7843"/>
                    <a:pt x="11798" y="7912"/>
                  </a:cubicBezTo>
                  <a:cubicBezTo>
                    <a:pt x="11472" y="5606"/>
                    <a:pt x="11150" y="3229"/>
                    <a:pt x="10826" y="921"/>
                  </a:cubicBezTo>
                  <a:cubicBezTo>
                    <a:pt x="8797" y="301"/>
                    <a:pt x="6675" y="0"/>
                    <a:pt x="4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054;p44"/>
            <p:cNvSpPr/>
            <p:nvPr/>
          </p:nvSpPr>
          <p:spPr>
            <a:xfrm>
              <a:off x="1419025" y="2021025"/>
              <a:ext cx="69925" cy="58375"/>
            </a:xfrm>
            <a:custGeom>
              <a:avLst/>
              <a:gdLst/>
              <a:ahLst/>
              <a:cxnLst/>
              <a:rect l="l" t="t" r="r" b="b"/>
              <a:pathLst>
                <a:path w="2797" h="2335" extrusionOk="0">
                  <a:moveTo>
                    <a:pt x="76" y="0"/>
                  </a:moveTo>
                  <a:cubicBezTo>
                    <a:pt x="67" y="0"/>
                    <a:pt x="58" y="2"/>
                    <a:pt x="49" y="6"/>
                  </a:cubicBezTo>
                  <a:cubicBezTo>
                    <a:pt x="15" y="20"/>
                    <a:pt x="1" y="57"/>
                    <a:pt x="15" y="92"/>
                  </a:cubicBezTo>
                  <a:cubicBezTo>
                    <a:pt x="501" y="1198"/>
                    <a:pt x="1533" y="2057"/>
                    <a:pt x="2710" y="2333"/>
                  </a:cubicBezTo>
                  <a:cubicBezTo>
                    <a:pt x="2712" y="2335"/>
                    <a:pt x="2718" y="2335"/>
                    <a:pt x="2724" y="2335"/>
                  </a:cubicBezTo>
                  <a:cubicBezTo>
                    <a:pt x="2754" y="2335"/>
                    <a:pt x="2781" y="2314"/>
                    <a:pt x="2788" y="2284"/>
                  </a:cubicBezTo>
                  <a:cubicBezTo>
                    <a:pt x="2797" y="2249"/>
                    <a:pt x="2775" y="2214"/>
                    <a:pt x="2740" y="2206"/>
                  </a:cubicBezTo>
                  <a:cubicBezTo>
                    <a:pt x="1602" y="1940"/>
                    <a:pt x="604" y="1108"/>
                    <a:pt x="135" y="40"/>
                  </a:cubicBezTo>
                  <a:cubicBezTo>
                    <a:pt x="124" y="15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055;p44"/>
            <p:cNvSpPr/>
            <p:nvPr/>
          </p:nvSpPr>
          <p:spPr>
            <a:xfrm>
              <a:off x="1214300" y="2018325"/>
              <a:ext cx="42325" cy="65300"/>
            </a:xfrm>
            <a:custGeom>
              <a:avLst/>
              <a:gdLst/>
              <a:ahLst/>
              <a:cxnLst/>
              <a:rect l="l" t="t" r="r" b="b"/>
              <a:pathLst>
                <a:path w="1693" h="2612" extrusionOk="0">
                  <a:moveTo>
                    <a:pt x="1617" y="1"/>
                  </a:moveTo>
                  <a:cubicBezTo>
                    <a:pt x="1595" y="1"/>
                    <a:pt x="1573" y="12"/>
                    <a:pt x="1560" y="32"/>
                  </a:cubicBezTo>
                  <a:lnTo>
                    <a:pt x="20" y="2510"/>
                  </a:lnTo>
                  <a:cubicBezTo>
                    <a:pt x="0" y="2543"/>
                    <a:pt x="11" y="2581"/>
                    <a:pt x="41" y="2601"/>
                  </a:cubicBezTo>
                  <a:cubicBezTo>
                    <a:pt x="51" y="2608"/>
                    <a:pt x="63" y="2611"/>
                    <a:pt x="76" y="2611"/>
                  </a:cubicBezTo>
                  <a:cubicBezTo>
                    <a:pt x="97" y="2611"/>
                    <a:pt x="119" y="2600"/>
                    <a:pt x="133" y="2580"/>
                  </a:cubicBezTo>
                  <a:lnTo>
                    <a:pt x="1673" y="101"/>
                  </a:lnTo>
                  <a:cubicBezTo>
                    <a:pt x="1693" y="70"/>
                    <a:pt x="1681" y="30"/>
                    <a:pt x="1651" y="11"/>
                  </a:cubicBezTo>
                  <a:cubicBezTo>
                    <a:pt x="1641" y="4"/>
                    <a:pt x="1629" y="1"/>
                    <a:pt x="161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056;p44"/>
            <p:cNvSpPr/>
            <p:nvPr/>
          </p:nvSpPr>
          <p:spPr>
            <a:xfrm>
              <a:off x="1336550" y="2104200"/>
              <a:ext cx="27800" cy="103500"/>
            </a:xfrm>
            <a:custGeom>
              <a:avLst/>
              <a:gdLst/>
              <a:ahLst/>
              <a:cxnLst/>
              <a:rect l="l" t="t" r="r" b="b"/>
              <a:pathLst>
                <a:path w="1112" h="4140" extrusionOk="0">
                  <a:moveTo>
                    <a:pt x="73" y="0"/>
                  </a:moveTo>
                  <a:cubicBezTo>
                    <a:pt x="56" y="0"/>
                    <a:pt x="39" y="7"/>
                    <a:pt x="26" y="21"/>
                  </a:cubicBezTo>
                  <a:cubicBezTo>
                    <a:pt x="0" y="47"/>
                    <a:pt x="0" y="88"/>
                    <a:pt x="28" y="114"/>
                  </a:cubicBezTo>
                  <a:cubicBezTo>
                    <a:pt x="93" y="175"/>
                    <a:pt x="179" y="228"/>
                    <a:pt x="262" y="280"/>
                  </a:cubicBezTo>
                  <a:cubicBezTo>
                    <a:pt x="332" y="323"/>
                    <a:pt x="403" y="367"/>
                    <a:pt x="456" y="414"/>
                  </a:cubicBezTo>
                  <a:lnTo>
                    <a:pt x="975" y="4081"/>
                  </a:lnTo>
                  <a:cubicBezTo>
                    <a:pt x="978" y="4114"/>
                    <a:pt x="1007" y="4138"/>
                    <a:pt x="1040" y="4138"/>
                  </a:cubicBezTo>
                  <a:cubicBezTo>
                    <a:pt x="1041" y="4138"/>
                    <a:pt x="1043" y="4137"/>
                    <a:pt x="1045" y="4137"/>
                  </a:cubicBezTo>
                  <a:cubicBezTo>
                    <a:pt x="1047" y="4137"/>
                    <a:pt x="1048" y="4138"/>
                    <a:pt x="1050" y="4139"/>
                  </a:cubicBezTo>
                  <a:cubicBezTo>
                    <a:pt x="1085" y="4134"/>
                    <a:pt x="1111" y="4099"/>
                    <a:pt x="1105" y="4064"/>
                  </a:cubicBezTo>
                  <a:lnTo>
                    <a:pt x="585" y="374"/>
                  </a:lnTo>
                  <a:cubicBezTo>
                    <a:pt x="584" y="358"/>
                    <a:pt x="576" y="346"/>
                    <a:pt x="565" y="336"/>
                  </a:cubicBezTo>
                  <a:cubicBezTo>
                    <a:pt x="499" y="273"/>
                    <a:pt x="413" y="221"/>
                    <a:pt x="332" y="168"/>
                  </a:cubicBezTo>
                  <a:cubicBezTo>
                    <a:pt x="255" y="121"/>
                    <a:pt x="175" y="72"/>
                    <a:pt x="119" y="18"/>
                  </a:cubicBezTo>
                  <a:cubicBezTo>
                    <a:pt x="106" y="6"/>
                    <a:pt x="89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057;p44"/>
            <p:cNvSpPr/>
            <p:nvPr/>
          </p:nvSpPr>
          <p:spPr>
            <a:xfrm>
              <a:off x="1216825" y="2169300"/>
              <a:ext cx="285100" cy="24450"/>
            </a:xfrm>
            <a:custGeom>
              <a:avLst/>
              <a:gdLst/>
              <a:ahLst/>
              <a:cxnLst/>
              <a:rect l="l" t="t" r="r" b="b"/>
              <a:pathLst>
                <a:path w="11404" h="978" extrusionOk="0">
                  <a:moveTo>
                    <a:pt x="9725" y="1"/>
                  </a:moveTo>
                  <a:cubicBezTo>
                    <a:pt x="8357" y="1"/>
                    <a:pt x="6991" y="246"/>
                    <a:pt x="5706" y="726"/>
                  </a:cubicBezTo>
                  <a:lnTo>
                    <a:pt x="65" y="845"/>
                  </a:lnTo>
                  <a:cubicBezTo>
                    <a:pt x="29" y="848"/>
                    <a:pt x="0" y="878"/>
                    <a:pt x="0" y="914"/>
                  </a:cubicBezTo>
                  <a:cubicBezTo>
                    <a:pt x="3" y="949"/>
                    <a:pt x="32" y="978"/>
                    <a:pt x="68" y="978"/>
                  </a:cubicBezTo>
                  <a:lnTo>
                    <a:pt x="5719" y="856"/>
                  </a:lnTo>
                  <a:cubicBezTo>
                    <a:pt x="5726" y="856"/>
                    <a:pt x="5733" y="854"/>
                    <a:pt x="5740" y="852"/>
                  </a:cubicBezTo>
                  <a:cubicBezTo>
                    <a:pt x="7015" y="375"/>
                    <a:pt x="8369" y="133"/>
                    <a:pt x="9725" y="133"/>
                  </a:cubicBezTo>
                  <a:cubicBezTo>
                    <a:pt x="10258" y="133"/>
                    <a:pt x="10792" y="170"/>
                    <a:pt x="11322" y="246"/>
                  </a:cubicBezTo>
                  <a:cubicBezTo>
                    <a:pt x="11326" y="247"/>
                    <a:pt x="11329" y="247"/>
                    <a:pt x="11333" y="247"/>
                  </a:cubicBezTo>
                  <a:cubicBezTo>
                    <a:pt x="11364" y="247"/>
                    <a:pt x="11393" y="224"/>
                    <a:pt x="11398" y="192"/>
                  </a:cubicBezTo>
                  <a:cubicBezTo>
                    <a:pt x="11404" y="156"/>
                    <a:pt x="11378" y="122"/>
                    <a:pt x="11342" y="116"/>
                  </a:cubicBezTo>
                  <a:cubicBezTo>
                    <a:pt x="10806" y="39"/>
                    <a:pt x="10265" y="1"/>
                    <a:pt x="972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058;p44"/>
            <p:cNvSpPr/>
            <p:nvPr/>
          </p:nvSpPr>
          <p:spPr>
            <a:xfrm>
              <a:off x="1168825" y="1730075"/>
              <a:ext cx="324875" cy="296250"/>
            </a:xfrm>
            <a:custGeom>
              <a:avLst/>
              <a:gdLst/>
              <a:ahLst/>
              <a:cxnLst/>
              <a:rect l="l" t="t" r="r" b="b"/>
              <a:pathLst>
                <a:path w="12995" h="11850" extrusionOk="0">
                  <a:moveTo>
                    <a:pt x="5569" y="1"/>
                  </a:moveTo>
                  <a:cubicBezTo>
                    <a:pt x="4815" y="264"/>
                    <a:pt x="4039" y="507"/>
                    <a:pt x="3304" y="813"/>
                  </a:cubicBezTo>
                  <a:cubicBezTo>
                    <a:pt x="2581" y="1113"/>
                    <a:pt x="1963" y="1500"/>
                    <a:pt x="1447" y="2092"/>
                  </a:cubicBezTo>
                  <a:lnTo>
                    <a:pt x="1" y="3743"/>
                  </a:lnTo>
                  <a:cubicBezTo>
                    <a:pt x="690" y="4136"/>
                    <a:pt x="1369" y="4554"/>
                    <a:pt x="2059" y="4947"/>
                  </a:cubicBezTo>
                  <a:cubicBezTo>
                    <a:pt x="1778" y="7155"/>
                    <a:pt x="1469" y="9392"/>
                    <a:pt x="1189" y="11601"/>
                  </a:cubicBezTo>
                  <a:lnTo>
                    <a:pt x="12676" y="11850"/>
                  </a:lnTo>
                  <a:cubicBezTo>
                    <a:pt x="12460" y="9126"/>
                    <a:pt x="11725" y="4837"/>
                    <a:pt x="11490" y="3503"/>
                  </a:cubicBezTo>
                  <a:cubicBezTo>
                    <a:pt x="11981" y="2968"/>
                    <a:pt x="12503" y="2472"/>
                    <a:pt x="12995" y="1942"/>
                  </a:cubicBezTo>
                  <a:cubicBezTo>
                    <a:pt x="12091" y="981"/>
                    <a:pt x="10829" y="351"/>
                    <a:pt x="9518" y="214"/>
                  </a:cubicBezTo>
                  <a:cubicBezTo>
                    <a:pt x="8789" y="136"/>
                    <a:pt x="8075" y="78"/>
                    <a:pt x="7344" y="1"/>
                  </a:cubicBezTo>
                  <a:cubicBezTo>
                    <a:pt x="7157" y="292"/>
                    <a:pt x="6821" y="481"/>
                    <a:pt x="6473" y="491"/>
                  </a:cubicBezTo>
                  <a:cubicBezTo>
                    <a:pt x="6467" y="491"/>
                    <a:pt x="6460" y="491"/>
                    <a:pt x="6454" y="491"/>
                  </a:cubicBezTo>
                  <a:cubicBezTo>
                    <a:pt x="6114" y="491"/>
                    <a:pt x="5768" y="274"/>
                    <a:pt x="5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059;p44"/>
            <p:cNvSpPr/>
            <p:nvPr/>
          </p:nvSpPr>
          <p:spPr>
            <a:xfrm>
              <a:off x="1295275" y="1733400"/>
              <a:ext cx="76825" cy="25825"/>
            </a:xfrm>
            <a:custGeom>
              <a:avLst/>
              <a:gdLst/>
              <a:ahLst/>
              <a:cxnLst/>
              <a:rect l="l" t="t" r="r" b="b"/>
              <a:pathLst>
                <a:path w="3073" h="1033" extrusionOk="0">
                  <a:moveTo>
                    <a:pt x="2997" y="1"/>
                  </a:moveTo>
                  <a:cubicBezTo>
                    <a:pt x="2974" y="1"/>
                    <a:pt x="2951" y="15"/>
                    <a:pt x="2939" y="38"/>
                  </a:cubicBezTo>
                  <a:cubicBezTo>
                    <a:pt x="2679" y="548"/>
                    <a:pt x="2117" y="897"/>
                    <a:pt x="1543" y="901"/>
                  </a:cubicBezTo>
                  <a:cubicBezTo>
                    <a:pt x="1541" y="901"/>
                    <a:pt x="1540" y="901"/>
                    <a:pt x="1539" y="901"/>
                  </a:cubicBezTo>
                  <a:cubicBezTo>
                    <a:pt x="968" y="901"/>
                    <a:pt x="400" y="564"/>
                    <a:pt x="133" y="55"/>
                  </a:cubicBezTo>
                  <a:cubicBezTo>
                    <a:pt x="120" y="34"/>
                    <a:pt x="98" y="21"/>
                    <a:pt x="74" y="21"/>
                  </a:cubicBezTo>
                  <a:cubicBezTo>
                    <a:pt x="64" y="21"/>
                    <a:pt x="53" y="24"/>
                    <a:pt x="43" y="29"/>
                  </a:cubicBezTo>
                  <a:cubicBezTo>
                    <a:pt x="12" y="46"/>
                    <a:pt x="0" y="86"/>
                    <a:pt x="16" y="118"/>
                  </a:cubicBezTo>
                  <a:cubicBezTo>
                    <a:pt x="305" y="667"/>
                    <a:pt x="912" y="1033"/>
                    <a:pt x="1531" y="1033"/>
                  </a:cubicBezTo>
                  <a:lnTo>
                    <a:pt x="1543" y="1033"/>
                  </a:lnTo>
                  <a:cubicBezTo>
                    <a:pt x="2166" y="1027"/>
                    <a:pt x="2774" y="652"/>
                    <a:pt x="3057" y="96"/>
                  </a:cubicBezTo>
                  <a:cubicBezTo>
                    <a:pt x="3072" y="65"/>
                    <a:pt x="3059" y="25"/>
                    <a:pt x="3028" y="9"/>
                  </a:cubicBezTo>
                  <a:cubicBezTo>
                    <a:pt x="3018" y="3"/>
                    <a:pt x="3008" y="1"/>
                    <a:pt x="299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060;p44"/>
            <p:cNvSpPr/>
            <p:nvPr/>
          </p:nvSpPr>
          <p:spPr>
            <a:xfrm>
              <a:off x="1217100" y="1826425"/>
              <a:ext cx="7725" cy="29825"/>
            </a:xfrm>
            <a:custGeom>
              <a:avLst/>
              <a:gdLst/>
              <a:ahLst/>
              <a:cxnLst/>
              <a:rect l="l" t="t" r="r" b="b"/>
              <a:pathLst>
                <a:path w="309" h="1193" extrusionOk="0">
                  <a:moveTo>
                    <a:pt x="241" y="0"/>
                  </a:moveTo>
                  <a:cubicBezTo>
                    <a:pt x="207" y="0"/>
                    <a:pt x="178" y="23"/>
                    <a:pt x="172" y="56"/>
                  </a:cubicBezTo>
                  <a:lnTo>
                    <a:pt x="7" y="1118"/>
                  </a:lnTo>
                  <a:cubicBezTo>
                    <a:pt x="1" y="1154"/>
                    <a:pt x="25" y="1187"/>
                    <a:pt x="61" y="1193"/>
                  </a:cubicBezTo>
                  <a:lnTo>
                    <a:pt x="72" y="1193"/>
                  </a:lnTo>
                  <a:cubicBezTo>
                    <a:pt x="102" y="1193"/>
                    <a:pt x="131" y="1170"/>
                    <a:pt x="137" y="1137"/>
                  </a:cubicBezTo>
                  <a:lnTo>
                    <a:pt x="303" y="76"/>
                  </a:lnTo>
                  <a:cubicBezTo>
                    <a:pt x="308" y="41"/>
                    <a:pt x="283" y="6"/>
                    <a:pt x="247" y="1"/>
                  </a:cubicBezTo>
                  <a:cubicBezTo>
                    <a:pt x="245" y="0"/>
                    <a:pt x="243" y="0"/>
                    <a:pt x="24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061;p44"/>
            <p:cNvSpPr/>
            <p:nvPr/>
          </p:nvSpPr>
          <p:spPr>
            <a:xfrm>
              <a:off x="1175975" y="1813450"/>
              <a:ext cx="46225" cy="31225"/>
            </a:xfrm>
            <a:custGeom>
              <a:avLst/>
              <a:gdLst/>
              <a:ahLst/>
              <a:cxnLst/>
              <a:rect l="l" t="t" r="r" b="b"/>
              <a:pathLst>
                <a:path w="1849" h="1249" extrusionOk="0">
                  <a:moveTo>
                    <a:pt x="75" y="1"/>
                  </a:moveTo>
                  <a:cubicBezTo>
                    <a:pt x="53" y="1"/>
                    <a:pt x="32" y="12"/>
                    <a:pt x="19" y="31"/>
                  </a:cubicBezTo>
                  <a:cubicBezTo>
                    <a:pt x="1" y="61"/>
                    <a:pt x="9" y="102"/>
                    <a:pt x="39" y="122"/>
                  </a:cubicBezTo>
                  <a:lnTo>
                    <a:pt x="1739" y="1239"/>
                  </a:lnTo>
                  <a:cubicBezTo>
                    <a:pt x="1749" y="1246"/>
                    <a:pt x="1762" y="1249"/>
                    <a:pt x="1775" y="1249"/>
                  </a:cubicBezTo>
                  <a:cubicBezTo>
                    <a:pt x="1796" y="1249"/>
                    <a:pt x="1817" y="1239"/>
                    <a:pt x="1829" y="1220"/>
                  </a:cubicBezTo>
                  <a:cubicBezTo>
                    <a:pt x="1849" y="1190"/>
                    <a:pt x="1840" y="1148"/>
                    <a:pt x="1810" y="1130"/>
                  </a:cubicBezTo>
                  <a:lnTo>
                    <a:pt x="111" y="12"/>
                  </a:lnTo>
                  <a:cubicBezTo>
                    <a:pt x="100" y="4"/>
                    <a:pt x="87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062;p44"/>
            <p:cNvSpPr/>
            <p:nvPr/>
          </p:nvSpPr>
          <p:spPr>
            <a:xfrm>
              <a:off x="1456725" y="1770075"/>
              <a:ext cx="30475" cy="32325"/>
            </a:xfrm>
            <a:custGeom>
              <a:avLst/>
              <a:gdLst/>
              <a:ahLst/>
              <a:cxnLst/>
              <a:rect l="l" t="t" r="r" b="b"/>
              <a:pathLst>
                <a:path w="1219" h="1293" extrusionOk="0">
                  <a:moveTo>
                    <a:pt x="1146" y="0"/>
                  </a:moveTo>
                  <a:cubicBezTo>
                    <a:pt x="1129" y="0"/>
                    <a:pt x="1111" y="7"/>
                    <a:pt x="1097" y="22"/>
                  </a:cubicBezTo>
                  <a:lnTo>
                    <a:pt x="25" y="1181"/>
                  </a:lnTo>
                  <a:cubicBezTo>
                    <a:pt x="1" y="1208"/>
                    <a:pt x="2" y="1248"/>
                    <a:pt x="29" y="1274"/>
                  </a:cubicBezTo>
                  <a:cubicBezTo>
                    <a:pt x="42" y="1287"/>
                    <a:pt x="58" y="1292"/>
                    <a:pt x="74" y="1292"/>
                  </a:cubicBezTo>
                  <a:cubicBezTo>
                    <a:pt x="92" y="1292"/>
                    <a:pt x="109" y="1285"/>
                    <a:pt x="122" y="1271"/>
                  </a:cubicBezTo>
                  <a:lnTo>
                    <a:pt x="1194" y="110"/>
                  </a:lnTo>
                  <a:cubicBezTo>
                    <a:pt x="1219" y="83"/>
                    <a:pt x="1217" y="43"/>
                    <a:pt x="1190" y="17"/>
                  </a:cubicBezTo>
                  <a:cubicBezTo>
                    <a:pt x="1178" y="6"/>
                    <a:pt x="1162" y="0"/>
                    <a:pt x="114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063;p44"/>
            <p:cNvSpPr/>
            <p:nvPr/>
          </p:nvSpPr>
          <p:spPr>
            <a:xfrm>
              <a:off x="1201425" y="1997150"/>
              <a:ext cx="280575" cy="5125"/>
            </a:xfrm>
            <a:custGeom>
              <a:avLst/>
              <a:gdLst/>
              <a:ahLst/>
              <a:cxnLst/>
              <a:rect l="l" t="t" r="r" b="b"/>
              <a:pathLst>
                <a:path w="11223" h="205" extrusionOk="0"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lnTo>
                    <a:pt x="11156" y="205"/>
                  </a:lnTo>
                  <a:cubicBezTo>
                    <a:pt x="11193" y="205"/>
                    <a:pt x="11222" y="176"/>
                    <a:pt x="11221" y="139"/>
                  </a:cubicBezTo>
                  <a:cubicBezTo>
                    <a:pt x="11221" y="103"/>
                    <a:pt x="11191" y="73"/>
                    <a:pt x="11155" y="73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064;p44"/>
            <p:cNvSpPr/>
            <p:nvPr/>
          </p:nvSpPr>
          <p:spPr>
            <a:xfrm>
              <a:off x="1369700" y="1732150"/>
              <a:ext cx="121725" cy="222175"/>
            </a:xfrm>
            <a:custGeom>
              <a:avLst/>
              <a:gdLst/>
              <a:ahLst/>
              <a:cxnLst/>
              <a:rect l="l" t="t" r="r" b="b"/>
              <a:pathLst>
                <a:path w="4869" h="8887" extrusionOk="0">
                  <a:moveTo>
                    <a:pt x="1195" y="0"/>
                  </a:moveTo>
                  <a:cubicBezTo>
                    <a:pt x="949" y="802"/>
                    <a:pt x="703" y="1603"/>
                    <a:pt x="457" y="2405"/>
                  </a:cubicBezTo>
                  <a:cubicBezTo>
                    <a:pt x="221" y="3174"/>
                    <a:pt x="1" y="4013"/>
                    <a:pt x="338" y="4742"/>
                  </a:cubicBezTo>
                  <a:cubicBezTo>
                    <a:pt x="531" y="5161"/>
                    <a:pt x="889" y="5477"/>
                    <a:pt x="1235" y="5780"/>
                  </a:cubicBezTo>
                  <a:cubicBezTo>
                    <a:pt x="2420" y="6815"/>
                    <a:pt x="3603" y="7851"/>
                    <a:pt x="4788" y="8886"/>
                  </a:cubicBezTo>
                  <a:cubicBezTo>
                    <a:pt x="4818" y="8393"/>
                    <a:pt x="4840" y="7758"/>
                    <a:pt x="4868" y="7264"/>
                  </a:cubicBezTo>
                  <a:cubicBezTo>
                    <a:pt x="3809" y="6448"/>
                    <a:pt x="2791" y="5578"/>
                    <a:pt x="1819" y="4661"/>
                  </a:cubicBezTo>
                  <a:cubicBezTo>
                    <a:pt x="1586" y="4439"/>
                    <a:pt x="1346" y="4205"/>
                    <a:pt x="1219" y="3906"/>
                  </a:cubicBezTo>
                  <a:cubicBezTo>
                    <a:pt x="1030" y="3460"/>
                    <a:pt x="1086" y="2868"/>
                    <a:pt x="1212" y="2399"/>
                  </a:cubicBezTo>
                  <a:cubicBezTo>
                    <a:pt x="1423" y="1626"/>
                    <a:pt x="1696" y="832"/>
                    <a:pt x="1908" y="59"/>
                  </a:cubicBezTo>
                  <a:cubicBezTo>
                    <a:pt x="1665" y="36"/>
                    <a:pt x="1438" y="23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065;p44"/>
            <p:cNvSpPr/>
            <p:nvPr/>
          </p:nvSpPr>
          <p:spPr>
            <a:xfrm>
              <a:off x="1473000" y="1938300"/>
              <a:ext cx="27350" cy="10825"/>
            </a:xfrm>
            <a:custGeom>
              <a:avLst/>
              <a:gdLst/>
              <a:ahLst/>
              <a:cxnLst/>
              <a:rect l="l" t="t" r="r" b="b"/>
              <a:pathLst>
                <a:path w="1094" h="433" extrusionOk="0">
                  <a:moveTo>
                    <a:pt x="1018" y="1"/>
                  </a:moveTo>
                  <a:cubicBezTo>
                    <a:pt x="994" y="1"/>
                    <a:pt x="970" y="14"/>
                    <a:pt x="959" y="36"/>
                  </a:cubicBezTo>
                  <a:cubicBezTo>
                    <a:pt x="882" y="180"/>
                    <a:pt x="726" y="284"/>
                    <a:pt x="563" y="299"/>
                  </a:cubicBezTo>
                  <a:cubicBezTo>
                    <a:pt x="550" y="300"/>
                    <a:pt x="537" y="300"/>
                    <a:pt x="524" y="300"/>
                  </a:cubicBezTo>
                  <a:cubicBezTo>
                    <a:pt x="373" y="300"/>
                    <a:pt x="221" y="227"/>
                    <a:pt x="126" y="108"/>
                  </a:cubicBezTo>
                  <a:cubicBezTo>
                    <a:pt x="113" y="93"/>
                    <a:pt x="94" y="85"/>
                    <a:pt x="75" y="85"/>
                  </a:cubicBezTo>
                  <a:cubicBezTo>
                    <a:pt x="61" y="85"/>
                    <a:pt x="47" y="89"/>
                    <a:pt x="35" y="98"/>
                  </a:cubicBezTo>
                  <a:cubicBezTo>
                    <a:pt x="6" y="121"/>
                    <a:pt x="0" y="163"/>
                    <a:pt x="23" y="191"/>
                  </a:cubicBezTo>
                  <a:cubicBezTo>
                    <a:pt x="142" y="341"/>
                    <a:pt x="332" y="433"/>
                    <a:pt x="523" y="433"/>
                  </a:cubicBezTo>
                  <a:cubicBezTo>
                    <a:pt x="542" y="433"/>
                    <a:pt x="558" y="433"/>
                    <a:pt x="575" y="430"/>
                  </a:cubicBezTo>
                  <a:cubicBezTo>
                    <a:pt x="784" y="412"/>
                    <a:pt x="977" y="284"/>
                    <a:pt x="1075" y="98"/>
                  </a:cubicBezTo>
                  <a:cubicBezTo>
                    <a:pt x="1094" y="66"/>
                    <a:pt x="1081" y="27"/>
                    <a:pt x="1048" y="8"/>
                  </a:cubicBezTo>
                  <a:cubicBezTo>
                    <a:pt x="1039" y="3"/>
                    <a:pt x="1028" y="1"/>
                    <a:pt x="101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066;p44"/>
            <p:cNvSpPr/>
            <p:nvPr/>
          </p:nvSpPr>
          <p:spPr>
            <a:xfrm>
              <a:off x="1287050" y="1638525"/>
              <a:ext cx="104850" cy="55825"/>
            </a:xfrm>
            <a:custGeom>
              <a:avLst/>
              <a:gdLst/>
              <a:ahLst/>
              <a:cxnLst/>
              <a:rect l="l" t="t" r="r" b="b"/>
              <a:pathLst>
                <a:path w="4194" h="2233" extrusionOk="0">
                  <a:moveTo>
                    <a:pt x="2206" y="1"/>
                  </a:moveTo>
                  <a:cubicBezTo>
                    <a:pt x="1870" y="1"/>
                    <a:pt x="1534" y="74"/>
                    <a:pt x="1234" y="222"/>
                  </a:cubicBezTo>
                  <a:cubicBezTo>
                    <a:pt x="564" y="551"/>
                    <a:pt x="0" y="1252"/>
                    <a:pt x="215" y="2174"/>
                  </a:cubicBezTo>
                  <a:lnTo>
                    <a:pt x="3338" y="2232"/>
                  </a:lnTo>
                  <a:cubicBezTo>
                    <a:pt x="3357" y="2232"/>
                    <a:pt x="3376" y="2233"/>
                    <a:pt x="3394" y="2233"/>
                  </a:cubicBezTo>
                  <a:cubicBezTo>
                    <a:pt x="3574" y="2233"/>
                    <a:pt x="3754" y="2195"/>
                    <a:pt x="3903" y="2103"/>
                  </a:cubicBezTo>
                  <a:cubicBezTo>
                    <a:pt x="4070" y="2001"/>
                    <a:pt x="4189" y="1823"/>
                    <a:pt x="4189" y="1633"/>
                  </a:cubicBezTo>
                  <a:cubicBezTo>
                    <a:pt x="4193" y="1441"/>
                    <a:pt x="4103" y="1244"/>
                    <a:pt x="3910" y="1205"/>
                  </a:cubicBezTo>
                  <a:cubicBezTo>
                    <a:pt x="3970" y="854"/>
                    <a:pt x="3696" y="525"/>
                    <a:pt x="3386" y="330"/>
                  </a:cubicBezTo>
                  <a:cubicBezTo>
                    <a:pt x="3038" y="112"/>
                    <a:pt x="2622" y="1"/>
                    <a:pt x="2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067;p44"/>
            <p:cNvSpPr/>
            <p:nvPr/>
          </p:nvSpPr>
          <p:spPr>
            <a:xfrm>
              <a:off x="1310950" y="1634150"/>
              <a:ext cx="67875" cy="13500"/>
            </a:xfrm>
            <a:custGeom>
              <a:avLst/>
              <a:gdLst/>
              <a:ahLst/>
              <a:cxnLst/>
              <a:rect l="l" t="t" r="r" b="b"/>
              <a:pathLst>
                <a:path w="2715" h="540" extrusionOk="0">
                  <a:moveTo>
                    <a:pt x="1480" y="0"/>
                  </a:moveTo>
                  <a:cubicBezTo>
                    <a:pt x="1466" y="0"/>
                    <a:pt x="1452" y="0"/>
                    <a:pt x="1437" y="1"/>
                  </a:cubicBezTo>
                  <a:cubicBezTo>
                    <a:pt x="1013" y="7"/>
                    <a:pt x="591" y="144"/>
                    <a:pt x="244" y="392"/>
                  </a:cubicBezTo>
                  <a:cubicBezTo>
                    <a:pt x="227" y="381"/>
                    <a:pt x="210" y="372"/>
                    <a:pt x="192" y="364"/>
                  </a:cubicBezTo>
                  <a:cubicBezTo>
                    <a:pt x="165" y="350"/>
                    <a:pt x="138" y="335"/>
                    <a:pt x="115" y="318"/>
                  </a:cubicBezTo>
                  <a:cubicBezTo>
                    <a:pt x="103" y="309"/>
                    <a:pt x="88" y="304"/>
                    <a:pt x="74" y="304"/>
                  </a:cubicBezTo>
                  <a:cubicBezTo>
                    <a:pt x="54" y="304"/>
                    <a:pt x="35" y="313"/>
                    <a:pt x="22" y="330"/>
                  </a:cubicBezTo>
                  <a:cubicBezTo>
                    <a:pt x="1" y="361"/>
                    <a:pt x="7" y="401"/>
                    <a:pt x="35" y="422"/>
                  </a:cubicBezTo>
                  <a:cubicBezTo>
                    <a:pt x="64" y="447"/>
                    <a:pt x="95" y="463"/>
                    <a:pt x="128" y="480"/>
                  </a:cubicBezTo>
                  <a:cubicBezTo>
                    <a:pt x="154" y="494"/>
                    <a:pt x="181" y="508"/>
                    <a:pt x="205" y="527"/>
                  </a:cubicBezTo>
                  <a:cubicBezTo>
                    <a:pt x="215" y="535"/>
                    <a:pt x="230" y="540"/>
                    <a:pt x="244" y="540"/>
                  </a:cubicBezTo>
                  <a:cubicBezTo>
                    <a:pt x="258" y="540"/>
                    <a:pt x="272" y="535"/>
                    <a:pt x="285" y="524"/>
                  </a:cubicBezTo>
                  <a:cubicBezTo>
                    <a:pt x="616" y="274"/>
                    <a:pt x="1027" y="137"/>
                    <a:pt x="1439" y="131"/>
                  </a:cubicBezTo>
                  <a:cubicBezTo>
                    <a:pt x="1441" y="131"/>
                    <a:pt x="1443" y="131"/>
                    <a:pt x="1446" y="131"/>
                  </a:cubicBezTo>
                  <a:cubicBezTo>
                    <a:pt x="1854" y="131"/>
                    <a:pt x="2267" y="258"/>
                    <a:pt x="2601" y="498"/>
                  </a:cubicBezTo>
                  <a:cubicBezTo>
                    <a:pt x="2612" y="507"/>
                    <a:pt x="2626" y="511"/>
                    <a:pt x="2639" y="511"/>
                  </a:cubicBezTo>
                  <a:cubicBezTo>
                    <a:pt x="2659" y="511"/>
                    <a:pt x="2680" y="501"/>
                    <a:pt x="2693" y="484"/>
                  </a:cubicBezTo>
                  <a:cubicBezTo>
                    <a:pt x="2714" y="455"/>
                    <a:pt x="2708" y="414"/>
                    <a:pt x="2678" y="392"/>
                  </a:cubicBezTo>
                  <a:cubicBezTo>
                    <a:pt x="2330" y="144"/>
                    <a:pt x="1904" y="0"/>
                    <a:pt x="1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068;p44"/>
            <p:cNvSpPr/>
            <p:nvPr/>
          </p:nvSpPr>
          <p:spPr>
            <a:xfrm>
              <a:off x="1287400" y="1658275"/>
              <a:ext cx="92925" cy="90400"/>
            </a:xfrm>
            <a:custGeom>
              <a:avLst/>
              <a:gdLst/>
              <a:ahLst/>
              <a:cxnLst/>
              <a:rect l="l" t="t" r="r" b="b"/>
              <a:pathLst>
                <a:path w="3717" h="3616" extrusionOk="0">
                  <a:moveTo>
                    <a:pt x="1862" y="1"/>
                  </a:moveTo>
                  <a:cubicBezTo>
                    <a:pt x="1806" y="18"/>
                    <a:pt x="1745" y="75"/>
                    <a:pt x="1690" y="91"/>
                  </a:cubicBezTo>
                  <a:cubicBezTo>
                    <a:pt x="1645" y="464"/>
                    <a:pt x="1402" y="808"/>
                    <a:pt x="1079" y="1001"/>
                  </a:cubicBezTo>
                  <a:cubicBezTo>
                    <a:pt x="1057" y="936"/>
                    <a:pt x="1040" y="900"/>
                    <a:pt x="1019" y="834"/>
                  </a:cubicBezTo>
                  <a:cubicBezTo>
                    <a:pt x="959" y="819"/>
                    <a:pt x="897" y="812"/>
                    <a:pt x="836" y="812"/>
                  </a:cubicBezTo>
                  <a:cubicBezTo>
                    <a:pt x="608" y="812"/>
                    <a:pt x="379" y="913"/>
                    <a:pt x="232" y="1087"/>
                  </a:cubicBezTo>
                  <a:cubicBezTo>
                    <a:pt x="47" y="1312"/>
                    <a:pt x="1" y="1642"/>
                    <a:pt x="122" y="1906"/>
                  </a:cubicBezTo>
                  <a:cubicBezTo>
                    <a:pt x="244" y="2171"/>
                    <a:pt x="525" y="2352"/>
                    <a:pt x="814" y="2358"/>
                  </a:cubicBezTo>
                  <a:cubicBezTo>
                    <a:pt x="801" y="2591"/>
                    <a:pt x="793" y="2824"/>
                    <a:pt x="780" y="3056"/>
                  </a:cubicBezTo>
                  <a:cubicBezTo>
                    <a:pt x="999" y="3381"/>
                    <a:pt x="1376" y="3599"/>
                    <a:pt x="1769" y="3614"/>
                  </a:cubicBezTo>
                  <a:cubicBezTo>
                    <a:pt x="1782" y="3615"/>
                    <a:pt x="1794" y="3615"/>
                    <a:pt x="1807" y="3615"/>
                  </a:cubicBezTo>
                  <a:cubicBezTo>
                    <a:pt x="2189" y="3615"/>
                    <a:pt x="2567" y="3389"/>
                    <a:pt x="2803" y="3088"/>
                  </a:cubicBezTo>
                  <a:cubicBezTo>
                    <a:pt x="2795" y="2967"/>
                    <a:pt x="2803" y="2843"/>
                    <a:pt x="2795" y="2721"/>
                  </a:cubicBezTo>
                  <a:cubicBezTo>
                    <a:pt x="3190" y="2658"/>
                    <a:pt x="3494" y="2308"/>
                    <a:pt x="3606" y="1923"/>
                  </a:cubicBezTo>
                  <a:cubicBezTo>
                    <a:pt x="3716" y="1540"/>
                    <a:pt x="3632" y="1144"/>
                    <a:pt x="3549" y="754"/>
                  </a:cubicBezTo>
                  <a:cubicBezTo>
                    <a:pt x="3493" y="795"/>
                    <a:pt x="3423" y="815"/>
                    <a:pt x="3354" y="815"/>
                  </a:cubicBezTo>
                  <a:cubicBezTo>
                    <a:pt x="3295" y="815"/>
                    <a:pt x="3236" y="800"/>
                    <a:pt x="3186" y="770"/>
                  </a:cubicBezTo>
                  <a:cubicBezTo>
                    <a:pt x="3077" y="701"/>
                    <a:pt x="2978" y="542"/>
                    <a:pt x="2998" y="418"/>
                  </a:cubicBezTo>
                  <a:lnTo>
                    <a:pt x="2998" y="418"/>
                  </a:lnTo>
                  <a:cubicBezTo>
                    <a:pt x="2887" y="466"/>
                    <a:pt x="2766" y="490"/>
                    <a:pt x="2645" y="490"/>
                  </a:cubicBezTo>
                  <a:cubicBezTo>
                    <a:pt x="2544" y="490"/>
                    <a:pt x="2442" y="473"/>
                    <a:pt x="2347" y="440"/>
                  </a:cubicBezTo>
                  <a:cubicBezTo>
                    <a:pt x="2138" y="364"/>
                    <a:pt x="1962" y="199"/>
                    <a:pt x="186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069;p44"/>
            <p:cNvSpPr/>
            <p:nvPr/>
          </p:nvSpPr>
          <p:spPr>
            <a:xfrm>
              <a:off x="1329375" y="1683750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60"/>
                    <a:pt x="0" y="132"/>
                  </a:cubicBezTo>
                  <a:cubicBezTo>
                    <a:pt x="0" y="205"/>
                    <a:pt x="59" y="265"/>
                    <a:pt x="132" y="265"/>
                  </a:cubicBezTo>
                  <a:cubicBezTo>
                    <a:pt x="206" y="265"/>
                    <a:pt x="264" y="205"/>
                    <a:pt x="264" y="132"/>
                  </a:cubicBezTo>
                  <a:cubicBezTo>
                    <a:pt x="264" y="60"/>
                    <a:pt x="206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070;p44"/>
            <p:cNvSpPr/>
            <p:nvPr/>
          </p:nvSpPr>
          <p:spPr>
            <a:xfrm>
              <a:off x="1361750" y="1685300"/>
              <a:ext cx="6625" cy="6675"/>
            </a:xfrm>
            <a:custGeom>
              <a:avLst/>
              <a:gdLst/>
              <a:ahLst/>
              <a:cxnLst/>
              <a:rect l="l" t="t" r="r" b="b"/>
              <a:pathLst>
                <a:path w="265" h="267" extrusionOk="0">
                  <a:moveTo>
                    <a:pt x="133" y="0"/>
                  </a:moveTo>
                  <a:cubicBezTo>
                    <a:pt x="60" y="0"/>
                    <a:pt x="0" y="60"/>
                    <a:pt x="0" y="133"/>
                  </a:cubicBezTo>
                  <a:cubicBezTo>
                    <a:pt x="0" y="206"/>
                    <a:pt x="60" y="266"/>
                    <a:pt x="133" y="266"/>
                  </a:cubicBezTo>
                  <a:cubicBezTo>
                    <a:pt x="206" y="266"/>
                    <a:pt x="265" y="206"/>
                    <a:pt x="265" y="133"/>
                  </a:cubicBezTo>
                  <a:cubicBezTo>
                    <a:pt x="265" y="60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071;p44"/>
            <p:cNvSpPr/>
            <p:nvPr/>
          </p:nvSpPr>
          <p:spPr>
            <a:xfrm>
              <a:off x="1324325" y="1670875"/>
              <a:ext cx="17925" cy="6625"/>
            </a:xfrm>
            <a:custGeom>
              <a:avLst/>
              <a:gdLst/>
              <a:ahLst/>
              <a:cxnLst/>
              <a:rect l="l" t="t" r="r" b="b"/>
              <a:pathLst>
                <a:path w="717" h="265" extrusionOk="0">
                  <a:moveTo>
                    <a:pt x="377" y="0"/>
                  </a:moveTo>
                  <a:cubicBezTo>
                    <a:pt x="366" y="0"/>
                    <a:pt x="355" y="1"/>
                    <a:pt x="344" y="1"/>
                  </a:cubicBezTo>
                  <a:cubicBezTo>
                    <a:pt x="223" y="8"/>
                    <a:pt x="106" y="66"/>
                    <a:pt x="23" y="153"/>
                  </a:cubicBezTo>
                  <a:cubicBezTo>
                    <a:pt x="0" y="180"/>
                    <a:pt x="0" y="221"/>
                    <a:pt x="28" y="246"/>
                  </a:cubicBezTo>
                  <a:cubicBezTo>
                    <a:pt x="39" y="259"/>
                    <a:pt x="56" y="264"/>
                    <a:pt x="72" y="264"/>
                  </a:cubicBezTo>
                  <a:cubicBezTo>
                    <a:pt x="89" y="264"/>
                    <a:pt x="108" y="257"/>
                    <a:pt x="118" y="243"/>
                  </a:cubicBezTo>
                  <a:cubicBezTo>
                    <a:pt x="179" y="177"/>
                    <a:pt x="265" y="139"/>
                    <a:pt x="352" y="131"/>
                  </a:cubicBezTo>
                  <a:cubicBezTo>
                    <a:pt x="361" y="131"/>
                    <a:pt x="370" y="130"/>
                    <a:pt x="379" y="130"/>
                  </a:cubicBezTo>
                  <a:cubicBezTo>
                    <a:pt x="460" y="130"/>
                    <a:pt x="538" y="158"/>
                    <a:pt x="601" y="209"/>
                  </a:cubicBezTo>
                  <a:cubicBezTo>
                    <a:pt x="613" y="218"/>
                    <a:pt x="627" y="222"/>
                    <a:pt x="642" y="222"/>
                  </a:cubicBezTo>
                  <a:cubicBezTo>
                    <a:pt x="661" y="222"/>
                    <a:pt x="681" y="214"/>
                    <a:pt x="694" y="197"/>
                  </a:cubicBezTo>
                  <a:cubicBezTo>
                    <a:pt x="717" y="169"/>
                    <a:pt x="711" y="129"/>
                    <a:pt x="682" y="104"/>
                  </a:cubicBezTo>
                  <a:cubicBezTo>
                    <a:pt x="597" y="38"/>
                    <a:pt x="486" y="0"/>
                    <a:pt x="37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072;p44"/>
            <p:cNvSpPr/>
            <p:nvPr/>
          </p:nvSpPr>
          <p:spPr>
            <a:xfrm>
              <a:off x="1357175" y="1674400"/>
              <a:ext cx="13450" cy="5250"/>
            </a:xfrm>
            <a:custGeom>
              <a:avLst/>
              <a:gdLst/>
              <a:ahLst/>
              <a:cxnLst/>
              <a:rect l="l" t="t" r="r" b="b"/>
              <a:pathLst>
                <a:path w="538" h="210" extrusionOk="0">
                  <a:moveTo>
                    <a:pt x="283" y="0"/>
                  </a:moveTo>
                  <a:cubicBezTo>
                    <a:pt x="191" y="0"/>
                    <a:pt x="99" y="32"/>
                    <a:pt x="30" y="95"/>
                  </a:cubicBezTo>
                  <a:cubicBezTo>
                    <a:pt x="3" y="119"/>
                    <a:pt x="0" y="161"/>
                    <a:pt x="24" y="188"/>
                  </a:cubicBezTo>
                  <a:cubicBezTo>
                    <a:pt x="37" y="202"/>
                    <a:pt x="54" y="209"/>
                    <a:pt x="73" y="209"/>
                  </a:cubicBezTo>
                  <a:cubicBezTo>
                    <a:pt x="89" y="209"/>
                    <a:pt x="103" y="203"/>
                    <a:pt x="119" y="191"/>
                  </a:cubicBezTo>
                  <a:cubicBezTo>
                    <a:pt x="163" y="151"/>
                    <a:pt x="225" y="130"/>
                    <a:pt x="286" y="130"/>
                  </a:cubicBezTo>
                  <a:cubicBezTo>
                    <a:pt x="336" y="130"/>
                    <a:pt x="385" y="144"/>
                    <a:pt x="425" y="172"/>
                  </a:cubicBezTo>
                  <a:cubicBezTo>
                    <a:pt x="436" y="181"/>
                    <a:pt x="449" y="186"/>
                    <a:pt x="462" y="186"/>
                  </a:cubicBezTo>
                  <a:cubicBezTo>
                    <a:pt x="483" y="186"/>
                    <a:pt x="503" y="175"/>
                    <a:pt x="516" y="158"/>
                  </a:cubicBezTo>
                  <a:cubicBezTo>
                    <a:pt x="538" y="130"/>
                    <a:pt x="531" y="89"/>
                    <a:pt x="502" y="68"/>
                  </a:cubicBezTo>
                  <a:cubicBezTo>
                    <a:pt x="438" y="23"/>
                    <a:pt x="361" y="0"/>
                    <a:pt x="28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073;p44"/>
            <p:cNvSpPr/>
            <p:nvPr/>
          </p:nvSpPr>
          <p:spPr>
            <a:xfrm>
              <a:off x="1344650" y="1682850"/>
              <a:ext cx="9000" cy="18975"/>
            </a:xfrm>
            <a:custGeom>
              <a:avLst/>
              <a:gdLst/>
              <a:ahLst/>
              <a:cxnLst/>
              <a:rect l="l" t="t" r="r" b="b"/>
              <a:pathLst>
                <a:path w="360" h="759" extrusionOk="0">
                  <a:moveTo>
                    <a:pt x="229" y="0"/>
                  </a:moveTo>
                  <a:cubicBezTo>
                    <a:pt x="226" y="0"/>
                    <a:pt x="222" y="0"/>
                    <a:pt x="218" y="1"/>
                  </a:cubicBezTo>
                  <a:cubicBezTo>
                    <a:pt x="181" y="4"/>
                    <a:pt x="155" y="37"/>
                    <a:pt x="160" y="73"/>
                  </a:cubicBezTo>
                  <a:lnTo>
                    <a:pt x="217" y="612"/>
                  </a:lnTo>
                  <a:cubicBezTo>
                    <a:pt x="208" y="610"/>
                    <a:pt x="200" y="610"/>
                    <a:pt x="191" y="609"/>
                  </a:cubicBezTo>
                  <a:cubicBezTo>
                    <a:pt x="157" y="603"/>
                    <a:pt x="124" y="600"/>
                    <a:pt x="92" y="590"/>
                  </a:cubicBezTo>
                  <a:cubicBezTo>
                    <a:pt x="86" y="588"/>
                    <a:pt x="80" y="588"/>
                    <a:pt x="75" y="588"/>
                  </a:cubicBezTo>
                  <a:cubicBezTo>
                    <a:pt x="45" y="588"/>
                    <a:pt x="19" y="607"/>
                    <a:pt x="11" y="636"/>
                  </a:cubicBezTo>
                  <a:cubicBezTo>
                    <a:pt x="1" y="672"/>
                    <a:pt x="21" y="707"/>
                    <a:pt x="55" y="717"/>
                  </a:cubicBezTo>
                  <a:cubicBezTo>
                    <a:pt x="92" y="729"/>
                    <a:pt x="134" y="733"/>
                    <a:pt x="174" y="739"/>
                  </a:cubicBezTo>
                  <a:cubicBezTo>
                    <a:pt x="208" y="745"/>
                    <a:pt x="241" y="747"/>
                    <a:pt x="271" y="757"/>
                  </a:cubicBezTo>
                  <a:cubicBezTo>
                    <a:pt x="277" y="759"/>
                    <a:pt x="284" y="759"/>
                    <a:pt x="290" y="759"/>
                  </a:cubicBezTo>
                  <a:cubicBezTo>
                    <a:pt x="305" y="759"/>
                    <a:pt x="320" y="755"/>
                    <a:pt x="334" y="746"/>
                  </a:cubicBezTo>
                  <a:cubicBezTo>
                    <a:pt x="351" y="732"/>
                    <a:pt x="360" y="710"/>
                    <a:pt x="358" y="689"/>
                  </a:cubicBezTo>
                  <a:lnTo>
                    <a:pt x="290" y="60"/>
                  </a:lnTo>
                  <a:cubicBezTo>
                    <a:pt x="287" y="27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074;p44"/>
            <p:cNvSpPr/>
            <p:nvPr/>
          </p:nvSpPr>
          <p:spPr>
            <a:xfrm>
              <a:off x="1334950" y="1696325"/>
              <a:ext cx="9900" cy="9800"/>
            </a:xfrm>
            <a:custGeom>
              <a:avLst/>
              <a:gdLst/>
              <a:ahLst/>
              <a:cxnLst/>
              <a:rect l="l" t="t" r="r" b="b"/>
              <a:pathLst>
                <a:path w="396" h="392" extrusionOk="0">
                  <a:moveTo>
                    <a:pt x="105" y="1"/>
                  </a:moveTo>
                  <a:cubicBezTo>
                    <a:pt x="82" y="1"/>
                    <a:pt x="58" y="14"/>
                    <a:pt x="47" y="35"/>
                  </a:cubicBezTo>
                  <a:cubicBezTo>
                    <a:pt x="0" y="121"/>
                    <a:pt x="13" y="234"/>
                    <a:pt x="77" y="307"/>
                  </a:cubicBezTo>
                  <a:cubicBezTo>
                    <a:pt x="123" y="361"/>
                    <a:pt x="194" y="391"/>
                    <a:pt x="264" y="391"/>
                  </a:cubicBezTo>
                  <a:cubicBezTo>
                    <a:pt x="292" y="391"/>
                    <a:pt x="317" y="387"/>
                    <a:pt x="342" y="380"/>
                  </a:cubicBezTo>
                  <a:cubicBezTo>
                    <a:pt x="377" y="367"/>
                    <a:pt x="396" y="331"/>
                    <a:pt x="383" y="296"/>
                  </a:cubicBezTo>
                  <a:cubicBezTo>
                    <a:pt x="373" y="268"/>
                    <a:pt x="349" y="251"/>
                    <a:pt x="322" y="251"/>
                  </a:cubicBezTo>
                  <a:cubicBezTo>
                    <a:pt x="314" y="251"/>
                    <a:pt x="306" y="253"/>
                    <a:pt x="299" y="256"/>
                  </a:cubicBezTo>
                  <a:cubicBezTo>
                    <a:pt x="288" y="259"/>
                    <a:pt x="276" y="261"/>
                    <a:pt x="264" y="261"/>
                  </a:cubicBezTo>
                  <a:cubicBezTo>
                    <a:pt x="231" y="261"/>
                    <a:pt x="198" y="248"/>
                    <a:pt x="177" y="223"/>
                  </a:cubicBezTo>
                  <a:cubicBezTo>
                    <a:pt x="149" y="191"/>
                    <a:pt x="143" y="137"/>
                    <a:pt x="163" y="98"/>
                  </a:cubicBezTo>
                  <a:cubicBezTo>
                    <a:pt x="182" y="65"/>
                    <a:pt x="169" y="25"/>
                    <a:pt x="136" y="8"/>
                  </a:cubicBezTo>
                  <a:cubicBezTo>
                    <a:pt x="126" y="3"/>
                    <a:pt x="116" y="1"/>
                    <a:pt x="10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075;p44"/>
            <p:cNvSpPr/>
            <p:nvPr/>
          </p:nvSpPr>
          <p:spPr>
            <a:xfrm>
              <a:off x="1330075" y="1724025"/>
              <a:ext cx="30300" cy="5925"/>
            </a:xfrm>
            <a:custGeom>
              <a:avLst/>
              <a:gdLst/>
              <a:ahLst/>
              <a:cxnLst/>
              <a:rect l="l" t="t" r="r" b="b"/>
              <a:pathLst>
                <a:path w="1212" h="237" extrusionOk="0">
                  <a:moveTo>
                    <a:pt x="77" y="0"/>
                  </a:moveTo>
                  <a:cubicBezTo>
                    <a:pt x="51" y="0"/>
                    <a:pt x="25" y="16"/>
                    <a:pt x="15" y="42"/>
                  </a:cubicBezTo>
                  <a:cubicBezTo>
                    <a:pt x="1" y="77"/>
                    <a:pt x="18" y="114"/>
                    <a:pt x="52" y="127"/>
                  </a:cubicBezTo>
                  <a:cubicBezTo>
                    <a:pt x="251" y="200"/>
                    <a:pt x="464" y="237"/>
                    <a:pt x="674" y="237"/>
                  </a:cubicBezTo>
                  <a:cubicBezTo>
                    <a:pt x="837" y="237"/>
                    <a:pt x="1000" y="215"/>
                    <a:pt x="1157" y="170"/>
                  </a:cubicBezTo>
                  <a:cubicBezTo>
                    <a:pt x="1190" y="160"/>
                    <a:pt x="1211" y="124"/>
                    <a:pt x="1201" y="88"/>
                  </a:cubicBezTo>
                  <a:cubicBezTo>
                    <a:pt x="1194" y="60"/>
                    <a:pt x="1168" y="42"/>
                    <a:pt x="1138" y="42"/>
                  </a:cubicBezTo>
                  <a:cubicBezTo>
                    <a:pt x="1133" y="42"/>
                    <a:pt x="1127" y="43"/>
                    <a:pt x="1121" y="44"/>
                  </a:cubicBezTo>
                  <a:cubicBezTo>
                    <a:pt x="975" y="85"/>
                    <a:pt x="824" y="106"/>
                    <a:pt x="672" y="106"/>
                  </a:cubicBezTo>
                  <a:cubicBezTo>
                    <a:pt x="477" y="106"/>
                    <a:pt x="282" y="71"/>
                    <a:pt x="99" y="4"/>
                  </a:cubicBezTo>
                  <a:cubicBezTo>
                    <a:pt x="92" y="1"/>
                    <a:pt x="85" y="0"/>
                    <a:pt x="7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076;p44"/>
            <p:cNvSpPr/>
            <p:nvPr/>
          </p:nvSpPr>
          <p:spPr>
            <a:xfrm>
              <a:off x="1298600" y="1687200"/>
              <a:ext cx="14350" cy="8050"/>
            </a:xfrm>
            <a:custGeom>
              <a:avLst/>
              <a:gdLst/>
              <a:ahLst/>
              <a:cxnLst/>
              <a:rect l="l" t="t" r="r" b="b"/>
              <a:pathLst>
                <a:path w="574" h="322" extrusionOk="0">
                  <a:moveTo>
                    <a:pt x="75" y="1"/>
                  </a:moveTo>
                  <a:cubicBezTo>
                    <a:pt x="50" y="1"/>
                    <a:pt x="25" y="16"/>
                    <a:pt x="15" y="40"/>
                  </a:cubicBezTo>
                  <a:cubicBezTo>
                    <a:pt x="0" y="73"/>
                    <a:pt x="15" y="113"/>
                    <a:pt x="49" y="127"/>
                  </a:cubicBezTo>
                  <a:lnTo>
                    <a:pt x="472" y="316"/>
                  </a:lnTo>
                  <a:cubicBezTo>
                    <a:pt x="481" y="320"/>
                    <a:pt x="489" y="322"/>
                    <a:pt x="499" y="322"/>
                  </a:cubicBezTo>
                  <a:cubicBezTo>
                    <a:pt x="523" y="322"/>
                    <a:pt x="546" y="308"/>
                    <a:pt x="559" y="283"/>
                  </a:cubicBezTo>
                  <a:cubicBezTo>
                    <a:pt x="573" y="249"/>
                    <a:pt x="559" y="209"/>
                    <a:pt x="525" y="195"/>
                  </a:cubicBezTo>
                  <a:lnTo>
                    <a:pt x="102" y="6"/>
                  </a:lnTo>
                  <a:cubicBezTo>
                    <a:pt x="93" y="2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077;p44"/>
            <p:cNvSpPr/>
            <p:nvPr/>
          </p:nvSpPr>
          <p:spPr>
            <a:xfrm>
              <a:off x="1356275" y="1778425"/>
              <a:ext cx="204700" cy="163800"/>
            </a:xfrm>
            <a:custGeom>
              <a:avLst/>
              <a:gdLst/>
              <a:ahLst/>
              <a:cxnLst/>
              <a:rect l="l" t="t" r="r" b="b"/>
              <a:pathLst>
                <a:path w="8188" h="6552" extrusionOk="0">
                  <a:moveTo>
                    <a:pt x="2382" y="0"/>
                  </a:moveTo>
                  <a:cubicBezTo>
                    <a:pt x="2282" y="0"/>
                    <a:pt x="2183" y="8"/>
                    <a:pt x="2083" y="26"/>
                  </a:cubicBezTo>
                  <a:cubicBezTo>
                    <a:pt x="1644" y="108"/>
                    <a:pt x="1196" y="179"/>
                    <a:pt x="755" y="259"/>
                  </a:cubicBezTo>
                  <a:cubicBezTo>
                    <a:pt x="568" y="598"/>
                    <a:pt x="379" y="938"/>
                    <a:pt x="191" y="1276"/>
                  </a:cubicBezTo>
                  <a:cubicBezTo>
                    <a:pt x="115" y="1413"/>
                    <a:pt x="95" y="1577"/>
                    <a:pt x="176" y="1712"/>
                  </a:cubicBezTo>
                  <a:cubicBezTo>
                    <a:pt x="9" y="1880"/>
                    <a:pt x="0" y="2198"/>
                    <a:pt x="151" y="2384"/>
                  </a:cubicBezTo>
                  <a:cubicBezTo>
                    <a:pt x="66" y="2448"/>
                    <a:pt x="5" y="2590"/>
                    <a:pt x="16" y="2695"/>
                  </a:cubicBezTo>
                  <a:cubicBezTo>
                    <a:pt x="26" y="2800"/>
                    <a:pt x="98" y="2897"/>
                    <a:pt x="195" y="2941"/>
                  </a:cubicBezTo>
                  <a:cubicBezTo>
                    <a:pt x="131" y="3005"/>
                    <a:pt x="126" y="3113"/>
                    <a:pt x="151" y="3200"/>
                  </a:cubicBezTo>
                  <a:cubicBezTo>
                    <a:pt x="173" y="3289"/>
                    <a:pt x="226" y="3364"/>
                    <a:pt x="281" y="3440"/>
                  </a:cubicBezTo>
                  <a:cubicBezTo>
                    <a:pt x="408" y="3620"/>
                    <a:pt x="534" y="3799"/>
                    <a:pt x="661" y="3979"/>
                  </a:cubicBezTo>
                  <a:cubicBezTo>
                    <a:pt x="937" y="3898"/>
                    <a:pt x="1230" y="3846"/>
                    <a:pt x="1504" y="3763"/>
                  </a:cubicBezTo>
                  <a:cubicBezTo>
                    <a:pt x="1509" y="3649"/>
                    <a:pt x="1431" y="3563"/>
                    <a:pt x="1334" y="3504"/>
                  </a:cubicBezTo>
                  <a:cubicBezTo>
                    <a:pt x="1238" y="3443"/>
                    <a:pt x="1124" y="3420"/>
                    <a:pt x="1013" y="3397"/>
                  </a:cubicBezTo>
                  <a:cubicBezTo>
                    <a:pt x="1266" y="3291"/>
                    <a:pt x="1517" y="3188"/>
                    <a:pt x="1769" y="3083"/>
                  </a:cubicBezTo>
                  <a:cubicBezTo>
                    <a:pt x="2132" y="3327"/>
                    <a:pt x="2488" y="3572"/>
                    <a:pt x="2849" y="3817"/>
                  </a:cubicBezTo>
                  <a:cubicBezTo>
                    <a:pt x="3599" y="4592"/>
                    <a:pt x="4300" y="5254"/>
                    <a:pt x="5004" y="5980"/>
                  </a:cubicBezTo>
                  <a:cubicBezTo>
                    <a:pt x="5348" y="6340"/>
                    <a:pt x="5810" y="6552"/>
                    <a:pt x="6303" y="6552"/>
                  </a:cubicBezTo>
                  <a:cubicBezTo>
                    <a:pt x="6335" y="6552"/>
                    <a:pt x="6368" y="6551"/>
                    <a:pt x="6400" y="6549"/>
                  </a:cubicBezTo>
                  <a:cubicBezTo>
                    <a:pt x="7062" y="6512"/>
                    <a:pt x="7664" y="6045"/>
                    <a:pt x="7924" y="5436"/>
                  </a:cubicBezTo>
                  <a:cubicBezTo>
                    <a:pt x="8187" y="4827"/>
                    <a:pt x="8127" y="4105"/>
                    <a:pt x="7830" y="3513"/>
                  </a:cubicBezTo>
                  <a:cubicBezTo>
                    <a:pt x="7535" y="2924"/>
                    <a:pt x="6428" y="1745"/>
                    <a:pt x="4553" y="1053"/>
                  </a:cubicBezTo>
                  <a:cubicBezTo>
                    <a:pt x="3951" y="529"/>
                    <a:pt x="3169" y="0"/>
                    <a:pt x="2382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078;p44"/>
            <p:cNvSpPr/>
            <p:nvPr/>
          </p:nvSpPr>
          <p:spPr>
            <a:xfrm>
              <a:off x="1357425" y="1800050"/>
              <a:ext cx="22675" cy="24150"/>
            </a:xfrm>
            <a:custGeom>
              <a:avLst/>
              <a:gdLst/>
              <a:ahLst/>
              <a:cxnLst/>
              <a:rect l="l" t="t" r="r" b="b"/>
              <a:pathLst>
                <a:path w="907" h="966" extrusionOk="0">
                  <a:moveTo>
                    <a:pt x="833" y="0"/>
                  </a:moveTo>
                  <a:cubicBezTo>
                    <a:pt x="815" y="0"/>
                    <a:pt x="798" y="8"/>
                    <a:pt x="785" y="22"/>
                  </a:cubicBezTo>
                  <a:lnTo>
                    <a:pt x="26" y="854"/>
                  </a:lnTo>
                  <a:cubicBezTo>
                    <a:pt x="0" y="881"/>
                    <a:pt x="2" y="923"/>
                    <a:pt x="29" y="947"/>
                  </a:cubicBezTo>
                  <a:cubicBezTo>
                    <a:pt x="42" y="960"/>
                    <a:pt x="57" y="965"/>
                    <a:pt x="73" y="965"/>
                  </a:cubicBezTo>
                  <a:cubicBezTo>
                    <a:pt x="92" y="965"/>
                    <a:pt x="109" y="958"/>
                    <a:pt x="122" y="944"/>
                  </a:cubicBezTo>
                  <a:lnTo>
                    <a:pt x="881" y="111"/>
                  </a:lnTo>
                  <a:cubicBezTo>
                    <a:pt x="906" y="83"/>
                    <a:pt x="904" y="43"/>
                    <a:pt x="878" y="18"/>
                  </a:cubicBezTo>
                  <a:cubicBezTo>
                    <a:pt x="865" y="6"/>
                    <a:pt x="849" y="0"/>
                    <a:pt x="8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079;p44"/>
            <p:cNvSpPr/>
            <p:nvPr/>
          </p:nvSpPr>
          <p:spPr>
            <a:xfrm>
              <a:off x="1356300" y="1820850"/>
              <a:ext cx="26475" cy="19250"/>
            </a:xfrm>
            <a:custGeom>
              <a:avLst/>
              <a:gdLst/>
              <a:ahLst/>
              <a:cxnLst/>
              <a:rect l="l" t="t" r="r" b="b"/>
              <a:pathLst>
                <a:path w="1059" h="770" extrusionOk="0">
                  <a:moveTo>
                    <a:pt x="984" y="1"/>
                  </a:moveTo>
                  <a:cubicBezTo>
                    <a:pt x="971" y="1"/>
                    <a:pt x="957" y="5"/>
                    <a:pt x="946" y="13"/>
                  </a:cubicBezTo>
                  <a:lnTo>
                    <a:pt x="38" y="649"/>
                  </a:lnTo>
                  <a:cubicBezTo>
                    <a:pt x="8" y="670"/>
                    <a:pt x="1" y="710"/>
                    <a:pt x="22" y="741"/>
                  </a:cubicBezTo>
                  <a:cubicBezTo>
                    <a:pt x="35" y="760"/>
                    <a:pt x="54" y="770"/>
                    <a:pt x="75" y="770"/>
                  </a:cubicBezTo>
                  <a:cubicBezTo>
                    <a:pt x="88" y="770"/>
                    <a:pt x="102" y="765"/>
                    <a:pt x="114" y="757"/>
                  </a:cubicBezTo>
                  <a:lnTo>
                    <a:pt x="1022" y="121"/>
                  </a:lnTo>
                  <a:cubicBezTo>
                    <a:pt x="1052" y="101"/>
                    <a:pt x="1059" y="59"/>
                    <a:pt x="1037" y="29"/>
                  </a:cubicBezTo>
                  <a:cubicBezTo>
                    <a:pt x="1025" y="11"/>
                    <a:pt x="1005" y="1"/>
                    <a:pt x="98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080;p44"/>
            <p:cNvSpPr/>
            <p:nvPr/>
          </p:nvSpPr>
          <p:spPr>
            <a:xfrm>
              <a:off x="1357100" y="1839175"/>
              <a:ext cx="28600" cy="15500"/>
            </a:xfrm>
            <a:custGeom>
              <a:avLst/>
              <a:gdLst/>
              <a:ahLst/>
              <a:cxnLst/>
              <a:rect l="l" t="t" r="r" b="b"/>
              <a:pathLst>
                <a:path w="1144" h="620" extrusionOk="0">
                  <a:moveTo>
                    <a:pt x="1070" y="1"/>
                  </a:moveTo>
                  <a:cubicBezTo>
                    <a:pt x="1060" y="1"/>
                    <a:pt x="1050" y="3"/>
                    <a:pt x="1041" y="8"/>
                  </a:cubicBezTo>
                  <a:lnTo>
                    <a:pt x="47" y="495"/>
                  </a:lnTo>
                  <a:cubicBezTo>
                    <a:pt x="15" y="511"/>
                    <a:pt x="0" y="551"/>
                    <a:pt x="16" y="583"/>
                  </a:cubicBezTo>
                  <a:cubicBezTo>
                    <a:pt x="27" y="608"/>
                    <a:pt x="50" y="620"/>
                    <a:pt x="76" y="620"/>
                  </a:cubicBezTo>
                  <a:cubicBezTo>
                    <a:pt x="85" y="620"/>
                    <a:pt x="95" y="618"/>
                    <a:pt x="105" y="613"/>
                  </a:cubicBezTo>
                  <a:lnTo>
                    <a:pt x="1098" y="125"/>
                  </a:lnTo>
                  <a:cubicBezTo>
                    <a:pt x="1130" y="109"/>
                    <a:pt x="1144" y="69"/>
                    <a:pt x="1128" y="38"/>
                  </a:cubicBezTo>
                  <a:cubicBezTo>
                    <a:pt x="1117" y="15"/>
                    <a:pt x="1094" y="1"/>
                    <a:pt x="10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081;p44"/>
            <p:cNvSpPr/>
            <p:nvPr/>
          </p:nvSpPr>
          <p:spPr>
            <a:xfrm>
              <a:off x="1373725" y="1859725"/>
              <a:ext cx="10875" cy="5575"/>
            </a:xfrm>
            <a:custGeom>
              <a:avLst/>
              <a:gdLst/>
              <a:ahLst/>
              <a:cxnLst/>
              <a:rect l="l" t="t" r="r" b="b"/>
              <a:pathLst>
                <a:path w="435" h="223" extrusionOk="0">
                  <a:moveTo>
                    <a:pt x="75" y="1"/>
                  </a:moveTo>
                  <a:cubicBezTo>
                    <a:pt x="47" y="1"/>
                    <a:pt x="20" y="18"/>
                    <a:pt x="11" y="47"/>
                  </a:cubicBezTo>
                  <a:cubicBezTo>
                    <a:pt x="0" y="81"/>
                    <a:pt x="20" y="118"/>
                    <a:pt x="54" y="129"/>
                  </a:cubicBezTo>
                  <a:lnTo>
                    <a:pt x="342" y="218"/>
                  </a:lnTo>
                  <a:cubicBezTo>
                    <a:pt x="349" y="220"/>
                    <a:pt x="355" y="222"/>
                    <a:pt x="362" y="222"/>
                  </a:cubicBezTo>
                  <a:cubicBezTo>
                    <a:pt x="390" y="222"/>
                    <a:pt x="415" y="204"/>
                    <a:pt x="425" y="175"/>
                  </a:cubicBezTo>
                  <a:cubicBezTo>
                    <a:pt x="435" y="139"/>
                    <a:pt x="415" y="104"/>
                    <a:pt x="382" y="94"/>
                  </a:cubicBezTo>
                  <a:lnTo>
                    <a:pt x="93" y="4"/>
                  </a:lnTo>
                  <a:cubicBezTo>
                    <a:pt x="87" y="2"/>
                    <a:pt x="81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082;p44"/>
            <p:cNvSpPr/>
            <p:nvPr/>
          </p:nvSpPr>
          <p:spPr>
            <a:xfrm>
              <a:off x="1467600" y="1801050"/>
              <a:ext cx="69000" cy="45950"/>
            </a:xfrm>
            <a:custGeom>
              <a:avLst/>
              <a:gdLst/>
              <a:ahLst/>
              <a:cxnLst/>
              <a:rect l="l" t="t" r="r" b="b"/>
              <a:pathLst>
                <a:path w="2760" h="1838" extrusionOk="0">
                  <a:moveTo>
                    <a:pt x="75" y="1"/>
                  </a:moveTo>
                  <a:cubicBezTo>
                    <a:pt x="49" y="1"/>
                    <a:pt x="25" y="15"/>
                    <a:pt x="15" y="41"/>
                  </a:cubicBezTo>
                  <a:cubicBezTo>
                    <a:pt x="0" y="75"/>
                    <a:pt x="15" y="113"/>
                    <a:pt x="48" y="128"/>
                  </a:cubicBezTo>
                  <a:cubicBezTo>
                    <a:pt x="998" y="549"/>
                    <a:pt x="1870" y="1120"/>
                    <a:pt x="2641" y="1820"/>
                  </a:cubicBezTo>
                  <a:cubicBezTo>
                    <a:pt x="2654" y="1833"/>
                    <a:pt x="2669" y="1837"/>
                    <a:pt x="2685" y="1837"/>
                  </a:cubicBezTo>
                  <a:cubicBezTo>
                    <a:pt x="2704" y="1837"/>
                    <a:pt x="2721" y="1830"/>
                    <a:pt x="2734" y="1815"/>
                  </a:cubicBezTo>
                  <a:cubicBezTo>
                    <a:pt x="2759" y="1787"/>
                    <a:pt x="2756" y="1747"/>
                    <a:pt x="2731" y="1722"/>
                  </a:cubicBezTo>
                  <a:cubicBezTo>
                    <a:pt x="1949" y="1010"/>
                    <a:pt x="1065" y="434"/>
                    <a:pt x="102" y="6"/>
                  </a:cubicBezTo>
                  <a:cubicBezTo>
                    <a:pt x="93" y="3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083;p44"/>
            <p:cNvSpPr/>
            <p:nvPr/>
          </p:nvSpPr>
          <p:spPr>
            <a:xfrm>
              <a:off x="1405550" y="2481075"/>
              <a:ext cx="163450" cy="84025"/>
            </a:xfrm>
            <a:custGeom>
              <a:avLst/>
              <a:gdLst/>
              <a:ahLst/>
              <a:cxnLst/>
              <a:rect l="l" t="t" r="r" b="b"/>
              <a:pathLst>
                <a:path w="6538" h="3361" extrusionOk="0">
                  <a:moveTo>
                    <a:pt x="4870" y="0"/>
                  </a:moveTo>
                  <a:lnTo>
                    <a:pt x="1" y="267"/>
                  </a:lnTo>
                  <a:cubicBezTo>
                    <a:pt x="98" y="1307"/>
                    <a:pt x="154" y="2322"/>
                    <a:pt x="249" y="3361"/>
                  </a:cubicBezTo>
                  <a:lnTo>
                    <a:pt x="6538" y="3359"/>
                  </a:lnTo>
                  <a:cubicBezTo>
                    <a:pt x="6415" y="2840"/>
                    <a:pt x="5946" y="2496"/>
                    <a:pt x="5609" y="2086"/>
                  </a:cubicBezTo>
                  <a:cubicBezTo>
                    <a:pt x="5160" y="1540"/>
                    <a:pt x="4828" y="706"/>
                    <a:pt x="4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084;p44"/>
            <p:cNvSpPr/>
            <p:nvPr/>
          </p:nvSpPr>
          <p:spPr>
            <a:xfrm>
              <a:off x="1408725" y="2537200"/>
              <a:ext cx="150625" cy="22200"/>
            </a:xfrm>
            <a:custGeom>
              <a:avLst/>
              <a:gdLst/>
              <a:ahLst/>
              <a:cxnLst/>
              <a:rect l="l" t="t" r="r" b="b"/>
              <a:pathLst>
                <a:path w="6025" h="888" extrusionOk="0">
                  <a:moveTo>
                    <a:pt x="4715" y="1"/>
                  </a:moveTo>
                  <a:cubicBezTo>
                    <a:pt x="4613" y="1"/>
                    <a:pt x="4512" y="7"/>
                    <a:pt x="4411" y="21"/>
                  </a:cubicBezTo>
                  <a:cubicBezTo>
                    <a:pt x="3881" y="94"/>
                    <a:pt x="3372" y="360"/>
                    <a:pt x="3010" y="756"/>
                  </a:cubicBezTo>
                  <a:cubicBezTo>
                    <a:pt x="2530" y="711"/>
                    <a:pt x="2035" y="660"/>
                    <a:pt x="1556" y="610"/>
                  </a:cubicBezTo>
                  <a:cubicBezTo>
                    <a:pt x="1070" y="560"/>
                    <a:pt x="566" y="507"/>
                    <a:pt x="77" y="464"/>
                  </a:cubicBezTo>
                  <a:cubicBezTo>
                    <a:pt x="73" y="463"/>
                    <a:pt x="69" y="463"/>
                    <a:pt x="66" y="463"/>
                  </a:cubicBezTo>
                  <a:cubicBezTo>
                    <a:pt x="34" y="463"/>
                    <a:pt x="8" y="490"/>
                    <a:pt x="5" y="523"/>
                  </a:cubicBezTo>
                  <a:cubicBezTo>
                    <a:pt x="1" y="558"/>
                    <a:pt x="28" y="591"/>
                    <a:pt x="64" y="594"/>
                  </a:cubicBezTo>
                  <a:cubicBezTo>
                    <a:pt x="551" y="637"/>
                    <a:pt x="1053" y="691"/>
                    <a:pt x="1542" y="741"/>
                  </a:cubicBezTo>
                  <a:cubicBezTo>
                    <a:pt x="2031" y="791"/>
                    <a:pt x="2538" y="844"/>
                    <a:pt x="3030" y="887"/>
                  </a:cubicBezTo>
                  <a:lnTo>
                    <a:pt x="3036" y="887"/>
                  </a:lnTo>
                  <a:cubicBezTo>
                    <a:pt x="3053" y="887"/>
                    <a:pt x="3072" y="879"/>
                    <a:pt x="3087" y="867"/>
                  </a:cubicBezTo>
                  <a:cubicBezTo>
                    <a:pt x="3429" y="481"/>
                    <a:pt x="3918" y="221"/>
                    <a:pt x="4430" y="151"/>
                  </a:cubicBezTo>
                  <a:cubicBezTo>
                    <a:pt x="4524" y="138"/>
                    <a:pt x="4620" y="131"/>
                    <a:pt x="4717" y="131"/>
                  </a:cubicBezTo>
                  <a:cubicBezTo>
                    <a:pt x="5138" y="131"/>
                    <a:pt x="5562" y="254"/>
                    <a:pt x="5915" y="481"/>
                  </a:cubicBezTo>
                  <a:cubicBezTo>
                    <a:pt x="5926" y="488"/>
                    <a:pt x="5938" y="492"/>
                    <a:pt x="5950" y="492"/>
                  </a:cubicBezTo>
                  <a:cubicBezTo>
                    <a:pt x="5972" y="492"/>
                    <a:pt x="5993" y="481"/>
                    <a:pt x="6005" y="461"/>
                  </a:cubicBezTo>
                  <a:cubicBezTo>
                    <a:pt x="6025" y="431"/>
                    <a:pt x="6016" y="390"/>
                    <a:pt x="5986" y="371"/>
                  </a:cubicBezTo>
                  <a:cubicBezTo>
                    <a:pt x="5612" y="129"/>
                    <a:pt x="5162" y="1"/>
                    <a:pt x="471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085;p44"/>
            <p:cNvSpPr/>
            <p:nvPr/>
          </p:nvSpPr>
          <p:spPr>
            <a:xfrm>
              <a:off x="1437075" y="2485525"/>
              <a:ext cx="21175" cy="70400"/>
            </a:xfrm>
            <a:custGeom>
              <a:avLst/>
              <a:gdLst/>
              <a:ahLst/>
              <a:cxnLst/>
              <a:rect l="l" t="t" r="r" b="b"/>
              <a:pathLst>
                <a:path w="847" h="2816" extrusionOk="0">
                  <a:moveTo>
                    <a:pt x="72" y="0"/>
                  </a:moveTo>
                  <a:cubicBezTo>
                    <a:pt x="67" y="0"/>
                    <a:pt x="62" y="1"/>
                    <a:pt x="56" y="2"/>
                  </a:cubicBezTo>
                  <a:cubicBezTo>
                    <a:pt x="22" y="11"/>
                    <a:pt x="1" y="47"/>
                    <a:pt x="9" y="82"/>
                  </a:cubicBezTo>
                  <a:lnTo>
                    <a:pt x="711" y="2767"/>
                  </a:lnTo>
                  <a:cubicBezTo>
                    <a:pt x="721" y="2795"/>
                    <a:pt x="747" y="2815"/>
                    <a:pt x="775" y="2815"/>
                  </a:cubicBezTo>
                  <a:cubicBezTo>
                    <a:pt x="781" y="2815"/>
                    <a:pt x="788" y="2815"/>
                    <a:pt x="793" y="2813"/>
                  </a:cubicBezTo>
                  <a:cubicBezTo>
                    <a:pt x="825" y="2804"/>
                    <a:pt x="847" y="2768"/>
                    <a:pt x="838" y="2733"/>
                  </a:cubicBezTo>
                  <a:lnTo>
                    <a:pt x="136" y="49"/>
                  </a:lnTo>
                  <a:cubicBezTo>
                    <a:pt x="129" y="20"/>
                    <a:pt x="102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086;p44"/>
            <p:cNvSpPr/>
            <p:nvPr/>
          </p:nvSpPr>
          <p:spPr>
            <a:xfrm>
              <a:off x="1475500" y="2499275"/>
              <a:ext cx="43200" cy="7800"/>
            </a:xfrm>
            <a:custGeom>
              <a:avLst/>
              <a:gdLst/>
              <a:ahLst/>
              <a:cxnLst/>
              <a:rect l="l" t="t" r="r" b="b"/>
              <a:pathLst>
                <a:path w="1728" h="312" extrusionOk="0">
                  <a:moveTo>
                    <a:pt x="1661" y="0"/>
                  </a:moveTo>
                  <a:cubicBezTo>
                    <a:pt x="1658" y="0"/>
                    <a:pt x="1655" y="1"/>
                    <a:pt x="1651" y="1"/>
                  </a:cubicBezTo>
                  <a:lnTo>
                    <a:pt x="60" y="180"/>
                  </a:lnTo>
                  <a:cubicBezTo>
                    <a:pt x="25" y="184"/>
                    <a:pt x="0" y="217"/>
                    <a:pt x="3" y="253"/>
                  </a:cubicBezTo>
                  <a:cubicBezTo>
                    <a:pt x="7" y="287"/>
                    <a:pt x="36" y="311"/>
                    <a:pt x="67" y="311"/>
                  </a:cubicBezTo>
                  <a:cubicBezTo>
                    <a:pt x="70" y="311"/>
                    <a:pt x="72" y="311"/>
                    <a:pt x="77" y="310"/>
                  </a:cubicBezTo>
                  <a:lnTo>
                    <a:pt x="1667" y="131"/>
                  </a:lnTo>
                  <a:cubicBezTo>
                    <a:pt x="1703" y="125"/>
                    <a:pt x="1727" y="94"/>
                    <a:pt x="1724" y="58"/>
                  </a:cubicBezTo>
                  <a:cubicBezTo>
                    <a:pt x="1719" y="26"/>
                    <a:pt x="1693" y="0"/>
                    <a:pt x="16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087;p44"/>
            <p:cNvSpPr/>
            <p:nvPr/>
          </p:nvSpPr>
          <p:spPr>
            <a:xfrm>
              <a:off x="1480450" y="2512375"/>
              <a:ext cx="40350" cy="5550"/>
            </a:xfrm>
            <a:custGeom>
              <a:avLst/>
              <a:gdLst/>
              <a:ahLst/>
              <a:cxnLst/>
              <a:rect l="l" t="t" r="r" b="b"/>
              <a:pathLst>
                <a:path w="1614" h="222" extrusionOk="0">
                  <a:moveTo>
                    <a:pt x="1545" y="0"/>
                  </a:moveTo>
                  <a:cubicBezTo>
                    <a:pt x="1544" y="0"/>
                    <a:pt x="1543" y="0"/>
                    <a:pt x="1542" y="0"/>
                  </a:cubicBezTo>
                  <a:lnTo>
                    <a:pt x="62" y="92"/>
                  </a:lnTo>
                  <a:cubicBezTo>
                    <a:pt x="27" y="93"/>
                    <a:pt x="1" y="126"/>
                    <a:pt x="2" y="162"/>
                  </a:cubicBezTo>
                  <a:cubicBezTo>
                    <a:pt x="5" y="195"/>
                    <a:pt x="34" y="222"/>
                    <a:pt x="68" y="222"/>
                  </a:cubicBezTo>
                  <a:lnTo>
                    <a:pt x="72" y="222"/>
                  </a:lnTo>
                  <a:lnTo>
                    <a:pt x="1552" y="130"/>
                  </a:lnTo>
                  <a:cubicBezTo>
                    <a:pt x="1588" y="129"/>
                    <a:pt x="1613" y="98"/>
                    <a:pt x="1612" y="62"/>
                  </a:cubicBezTo>
                  <a:cubicBezTo>
                    <a:pt x="1611" y="27"/>
                    <a:pt x="1579" y="0"/>
                    <a:pt x="154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088;p44"/>
            <p:cNvSpPr/>
            <p:nvPr/>
          </p:nvSpPr>
          <p:spPr>
            <a:xfrm>
              <a:off x="1207600" y="2487700"/>
              <a:ext cx="178600" cy="77400"/>
            </a:xfrm>
            <a:custGeom>
              <a:avLst/>
              <a:gdLst/>
              <a:ahLst/>
              <a:cxnLst/>
              <a:rect l="l" t="t" r="r" b="b"/>
              <a:pathLst>
                <a:path w="7144" h="3096" extrusionOk="0">
                  <a:moveTo>
                    <a:pt x="7091" y="1"/>
                  </a:moveTo>
                  <a:cubicBezTo>
                    <a:pt x="5390" y="87"/>
                    <a:pt x="3689" y="173"/>
                    <a:pt x="1988" y="260"/>
                  </a:cubicBezTo>
                  <a:cubicBezTo>
                    <a:pt x="2053" y="1046"/>
                    <a:pt x="1609" y="1839"/>
                    <a:pt x="938" y="2254"/>
                  </a:cubicBezTo>
                  <a:cubicBezTo>
                    <a:pt x="754" y="2368"/>
                    <a:pt x="552" y="2457"/>
                    <a:pt x="374" y="2581"/>
                  </a:cubicBezTo>
                  <a:cubicBezTo>
                    <a:pt x="197" y="2707"/>
                    <a:pt x="38" y="2881"/>
                    <a:pt x="1" y="3096"/>
                  </a:cubicBezTo>
                  <a:lnTo>
                    <a:pt x="7144" y="3062"/>
                  </a:lnTo>
                  <a:cubicBezTo>
                    <a:pt x="7115" y="2045"/>
                    <a:pt x="7120" y="1016"/>
                    <a:pt x="7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089;p44"/>
            <p:cNvSpPr/>
            <p:nvPr/>
          </p:nvSpPr>
          <p:spPr>
            <a:xfrm>
              <a:off x="1229800" y="2543600"/>
              <a:ext cx="154150" cy="19050"/>
            </a:xfrm>
            <a:custGeom>
              <a:avLst/>
              <a:gdLst/>
              <a:ahLst/>
              <a:cxnLst/>
              <a:rect l="l" t="t" r="r" b="b"/>
              <a:pathLst>
                <a:path w="6166" h="762" extrusionOk="0">
                  <a:moveTo>
                    <a:pt x="68" y="1"/>
                  </a:moveTo>
                  <a:cubicBezTo>
                    <a:pt x="38" y="2"/>
                    <a:pt x="2" y="29"/>
                    <a:pt x="2" y="65"/>
                  </a:cubicBezTo>
                  <a:cubicBezTo>
                    <a:pt x="0" y="101"/>
                    <a:pt x="30" y="131"/>
                    <a:pt x="66" y="131"/>
                  </a:cubicBezTo>
                  <a:cubicBezTo>
                    <a:pt x="546" y="138"/>
                    <a:pt x="1014" y="365"/>
                    <a:pt x="1316" y="737"/>
                  </a:cubicBezTo>
                  <a:cubicBezTo>
                    <a:pt x="1330" y="753"/>
                    <a:pt x="1347" y="761"/>
                    <a:pt x="1367" y="761"/>
                  </a:cubicBezTo>
                  <a:lnTo>
                    <a:pt x="1370" y="761"/>
                  </a:lnTo>
                  <a:cubicBezTo>
                    <a:pt x="2149" y="681"/>
                    <a:pt x="2942" y="604"/>
                    <a:pt x="3736" y="528"/>
                  </a:cubicBezTo>
                  <a:cubicBezTo>
                    <a:pt x="4529" y="451"/>
                    <a:pt x="5325" y="374"/>
                    <a:pt x="6104" y="294"/>
                  </a:cubicBezTo>
                  <a:cubicBezTo>
                    <a:pt x="6140" y="289"/>
                    <a:pt x="6166" y="258"/>
                    <a:pt x="6163" y="222"/>
                  </a:cubicBezTo>
                  <a:cubicBezTo>
                    <a:pt x="6160" y="190"/>
                    <a:pt x="6133" y="163"/>
                    <a:pt x="6101" y="163"/>
                  </a:cubicBezTo>
                  <a:cubicBezTo>
                    <a:pt x="6098" y="163"/>
                    <a:pt x="6095" y="163"/>
                    <a:pt x="6092" y="164"/>
                  </a:cubicBezTo>
                  <a:cubicBezTo>
                    <a:pt x="5312" y="244"/>
                    <a:pt x="4519" y="321"/>
                    <a:pt x="3726" y="397"/>
                  </a:cubicBezTo>
                  <a:cubicBezTo>
                    <a:pt x="2945" y="474"/>
                    <a:pt x="2162" y="550"/>
                    <a:pt x="1394" y="628"/>
                  </a:cubicBezTo>
                  <a:cubicBezTo>
                    <a:pt x="1067" y="242"/>
                    <a:pt x="574" y="8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090;p44"/>
            <p:cNvSpPr/>
            <p:nvPr/>
          </p:nvSpPr>
          <p:spPr>
            <a:xfrm>
              <a:off x="1289200" y="2492375"/>
              <a:ext cx="13375" cy="66825"/>
            </a:xfrm>
            <a:custGeom>
              <a:avLst/>
              <a:gdLst/>
              <a:ahLst/>
              <a:cxnLst/>
              <a:rect l="l" t="t" r="r" b="b"/>
              <a:pathLst>
                <a:path w="535" h="2673" extrusionOk="0">
                  <a:moveTo>
                    <a:pt x="467" y="1"/>
                  </a:moveTo>
                  <a:cubicBezTo>
                    <a:pt x="435" y="1"/>
                    <a:pt x="404" y="24"/>
                    <a:pt x="399" y="57"/>
                  </a:cubicBezTo>
                  <a:lnTo>
                    <a:pt x="6" y="2599"/>
                  </a:lnTo>
                  <a:cubicBezTo>
                    <a:pt x="0" y="2634"/>
                    <a:pt x="26" y="2667"/>
                    <a:pt x="62" y="2673"/>
                  </a:cubicBezTo>
                  <a:lnTo>
                    <a:pt x="72" y="2673"/>
                  </a:lnTo>
                  <a:cubicBezTo>
                    <a:pt x="105" y="2673"/>
                    <a:pt x="133" y="2650"/>
                    <a:pt x="136" y="2617"/>
                  </a:cubicBezTo>
                  <a:lnTo>
                    <a:pt x="529" y="77"/>
                  </a:lnTo>
                  <a:cubicBezTo>
                    <a:pt x="535" y="41"/>
                    <a:pt x="511" y="7"/>
                    <a:pt x="475" y="1"/>
                  </a:cubicBezTo>
                  <a:cubicBezTo>
                    <a:pt x="472" y="1"/>
                    <a:pt x="470" y="1"/>
                    <a:pt x="46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091;p44"/>
            <p:cNvSpPr/>
            <p:nvPr/>
          </p:nvSpPr>
          <p:spPr>
            <a:xfrm>
              <a:off x="1254075" y="2508950"/>
              <a:ext cx="22075" cy="3375"/>
            </a:xfrm>
            <a:custGeom>
              <a:avLst/>
              <a:gdLst/>
              <a:ahLst/>
              <a:cxnLst/>
              <a:rect l="l" t="t" r="r" b="b"/>
              <a:pathLst>
                <a:path w="883" h="135" extrusionOk="0">
                  <a:moveTo>
                    <a:pt x="816" y="0"/>
                  </a:moveTo>
                  <a:lnTo>
                    <a:pt x="66" y="2"/>
                  </a:lnTo>
                  <a:cubicBezTo>
                    <a:pt x="29" y="2"/>
                    <a:pt x="0" y="32"/>
                    <a:pt x="0" y="67"/>
                  </a:cubicBezTo>
                  <a:cubicBezTo>
                    <a:pt x="0" y="106"/>
                    <a:pt x="30" y="134"/>
                    <a:pt x="66" y="134"/>
                  </a:cubicBezTo>
                  <a:lnTo>
                    <a:pt x="816" y="132"/>
                  </a:lnTo>
                  <a:cubicBezTo>
                    <a:pt x="853" y="132"/>
                    <a:pt x="882" y="102"/>
                    <a:pt x="882" y="66"/>
                  </a:cubicBezTo>
                  <a:cubicBezTo>
                    <a:pt x="882" y="29"/>
                    <a:pt x="852" y="0"/>
                    <a:pt x="81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092;p44"/>
            <p:cNvSpPr/>
            <p:nvPr/>
          </p:nvSpPr>
          <p:spPr>
            <a:xfrm>
              <a:off x="1250200" y="2519450"/>
              <a:ext cx="21575" cy="3350"/>
            </a:xfrm>
            <a:custGeom>
              <a:avLst/>
              <a:gdLst/>
              <a:ahLst/>
              <a:cxnLst/>
              <a:rect l="l" t="t" r="r" b="b"/>
              <a:pathLst>
                <a:path w="863" h="134" extrusionOk="0">
                  <a:moveTo>
                    <a:pt x="795" y="0"/>
                  </a:moveTo>
                  <a:lnTo>
                    <a:pt x="66" y="2"/>
                  </a:lnTo>
                  <a:cubicBezTo>
                    <a:pt x="29" y="2"/>
                    <a:pt x="1" y="32"/>
                    <a:pt x="1" y="68"/>
                  </a:cubicBezTo>
                  <a:cubicBezTo>
                    <a:pt x="1" y="105"/>
                    <a:pt x="31" y="133"/>
                    <a:pt x="66" y="133"/>
                  </a:cubicBezTo>
                  <a:lnTo>
                    <a:pt x="795" y="132"/>
                  </a:lnTo>
                  <a:cubicBezTo>
                    <a:pt x="834" y="132"/>
                    <a:pt x="863" y="102"/>
                    <a:pt x="863" y="66"/>
                  </a:cubicBezTo>
                  <a:cubicBezTo>
                    <a:pt x="863" y="29"/>
                    <a:pt x="831" y="0"/>
                    <a:pt x="79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3793;p61"/>
          <p:cNvGrpSpPr/>
          <p:nvPr/>
        </p:nvGrpSpPr>
        <p:grpSpPr>
          <a:xfrm>
            <a:off x="7472815" y="2188856"/>
            <a:ext cx="1368294" cy="2582272"/>
            <a:chOff x="736800" y="3811550"/>
            <a:chExt cx="360875" cy="681050"/>
          </a:xfrm>
        </p:grpSpPr>
        <p:sp>
          <p:nvSpPr>
            <p:cNvPr id="161" name="Google Shape;3794;p61"/>
            <p:cNvSpPr/>
            <p:nvPr/>
          </p:nvSpPr>
          <p:spPr>
            <a:xfrm>
              <a:off x="736800" y="4451025"/>
              <a:ext cx="360875" cy="41575"/>
            </a:xfrm>
            <a:custGeom>
              <a:avLst/>
              <a:gdLst/>
              <a:ahLst/>
              <a:cxnLst/>
              <a:rect l="l" t="t" r="r" b="b"/>
              <a:pathLst>
                <a:path w="14435" h="1663" extrusionOk="0">
                  <a:moveTo>
                    <a:pt x="7217" y="0"/>
                  </a:moveTo>
                  <a:cubicBezTo>
                    <a:pt x="3231" y="0"/>
                    <a:pt x="0" y="374"/>
                    <a:pt x="0" y="832"/>
                  </a:cubicBezTo>
                  <a:cubicBezTo>
                    <a:pt x="0" y="1291"/>
                    <a:pt x="3231" y="1663"/>
                    <a:pt x="7217" y="1663"/>
                  </a:cubicBezTo>
                  <a:cubicBezTo>
                    <a:pt x="9132" y="1663"/>
                    <a:pt x="10968" y="1576"/>
                    <a:pt x="12321" y="1420"/>
                  </a:cubicBezTo>
                  <a:cubicBezTo>
                    <a:pt x="13674" y="1264"/>
                    <a:pt x="14434" y="1053"/>
                    <a:pt x="14434" y="832"/>
                  </a:cubicBezTo>
                  <a:cubicBezTo>
                    <a:pt x="14434" y="612"/>
                    <a:pt x="13674" y="401"/>
                    <a:pt x="12321" y="245"/>
                  </a:cubicBezTo>
                  <a:cubicBezTo>
                    <a:pt x="10968" y="89"/>
                    <a:pt x="9132" y="0"/>
                    <a:pt x="7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95;p61"/>
            <p:cNvSpPr/>
            <p:nvPr/>
          </p:nvSpPr>
          <p:spPr>
            <a:xfrm>
              <a:off x="803775" y="4268975"/>
              <a:ext cx="90975" cy="183175"/>
            </a:xfrm>
            <a:custGeom>
              <a:avLst/>
              <a:gdLst/>
              <a:ahLst/>
              <a:cxnLst/>
              <a:rect l="l" t="t" r="r" b="b"/>
              <a:pathLst>
                <a:path w="3639" h="7327" extrusionOk="0">
                  <a:moveTo>
                    <a:pt x="446" y="1"/>
                  </a:moveTo>
                  <a:cubicBezTo>
                    <a:pt x="298" y="2153"/>
                    <a:pt x="150" y="4306"/>
                    <a:pt x="0" y="6462"/>
                  </a:cubicBezTo>
                  <a:lnTo>
                    <a:pt x="3059" y="7327"/>
                  </a:lnTo>
                  <a:cubicBezTo>
                    <a:pt x="3461" y="5035"/>
                    <a:pt x="3638" y="2728"/>
                    <a:pt x="3605" y="402"/>
                  </a:cubicBezTo>
                  <a:cubicBezTo>
                    <a:pt x="2535" y="258"/>
                    <a:pt x="1517" y="145"/>
                    <a:pt x="446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96;p61"/>
            <p:cNvSpPr/>
            <p:nvPr/>
          </p:nvSpPr>
          <p:spPr>
            <a:xfrm>
              <a:off x="768425" y="4421625"/>
              <a:ext cx="118450" cy="48625"/>
            </a:xfrm>
            <a:custGeom>
              <a:avLst/>
              <a:gdLst/>
              <a:ahLst/>
              <a:cxnLst/>
              <a:rect l="l" t="t" r="r" b="b"/>
              <a:pathLst>
                <a:path w="4738" h="1945" extrusionOk="0">
                  <a:moveTo>
                    <a:pt x="1861" y="0"/>
                  </a:moveTo>
                  <a:cubicBezTo>
                    <a:pt x="1656" y="0"/>
                    <a:pt x="1451" y="46"/>
                    <a:pt x="1267" y="136"/>
                  </a:cubicBezTo>
                  <a:cubicBezTo>
                    <a:pt x="1067" y="779"/>
                    <a:pt x="901" y="1049"/>
                    <a:pt x="475" y="1414"/>
                  </a:cubicBezTo>
                  <a:cubicBezTo>
                    <a:pt x="301" y="1564"/>
                    <a:pt x="35" y="1701"/>
                    <a:pt x="0" y="1928"/>
                  </a:cubicBezTo>
                  <a:lnTo>
                    <a:pt x="4552" y="1944"/>
                  </a:lnTo>
                  <a:cubicBezTo>
                    <a:pt x="4618" y="1465"/>
                    <a:pt x="4671" y="993"/>
                    <a:pt x="4738" y="513"/>
                  </a:cubicBezTo>
                  <a:lnTo>
                    <a:pt x="4738" y="513"/>
                  </a:lnTo>
                  <a:cubicBezTo>
                    <a:pt x="4163" y="560"/>
                    <a:pt x="3597" y="609"/>
                    <a:pt x="3024" y="657"/>
                  </a:cubicBezTo>
                  <a:cubicBezTo>
                    <a:pt x="2851" y="370"/>
                    <a:pt x="2568" y="150"/>
                    <a:pt x="2246" y="56"/>
                  </a:cubicBezTo>
                  <a:cubicBezTo>
                    <a:pt x="2121" y="18"/>
                    <a:pt x="1991" y="0"/>
                    <a:pt x="1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97;p61"/>
            <p:cNvSpPr/>
            <p:nvPr/>
          </p:nvSpPr>
          <p:spPr>
            <a:xfrm>
              <a:off x="798475" y="4439875"/>
              <a:ext cx="23050" cy="4425"/>
            </a:xfrm>
            <a:custGeom>
              <a:avLst/>
              <a:gdLst/>
              <a:ahLst/>
              <a:cxnLst/>
              <a:rect l="l" t="t" r="r" b="b"/>
              <a:pathLst>
                <a:path w="922" h="177" extrusionOk="0">
                  <a:moveTo>
                    <a:pt x="72" y="0"/>
                  </a:moveTo>
                  <a:cubicBezTo>
                    <a:pt x="38" y="2"/>
                    <a:pt x="4" y="28"/>
                    <a:pt x="2" y="63"/>
                  </a:cubicBezTo>
                  <a:cubicBezTo>
                    <a:pt x="1" y="100"/>
                    <a:pt x="29" y="130"/>
                    <a:pt x="65" y="133"/>
                  </a:cubicBezTo>
                  <a:lnTo>
                    <a:pt x="850" y="176"/>
                  </a:lnTo>
                  <a:lnTo>
                    <a:pt x="853" y="176"/>
                  </a:lnTo>
                  <a:cubicBezTo>
                    <a:pt x="887" y="176"/>
                    <a:pt x="917" y="149"/>
                    <a:pt x="920" y="113"/>
                  </a:cubicBezTo>
                  <a:cubicBezTo>
                    <a:pt x="921" y="76"/>
                    <a:pt x="893" y="45"/>
                    <a:pt x="857" y="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98;p61"/>
            <p:cNvSpPr/>
            <p:nvPr/>
          </p:nvSpPr>
          <p:spPr>
            <a:xfrm>
              <a:off x="794400" y="4448675"/>
              <a:ext cx="24400" cy="3550"/>
            </a:xfrm>
            <a:custGeom>
              <a:avLst/>
              <a:gdLst/>
              <a:ahLst/>
              <a:cxnLst/>
              <a:rect l="l" t="t" r="r" b="b"/>
              <a:pathLst>
                <a:path w="976" h="142" extrusionOk="0">
                  <a:moveTo>
                    <a:pt x="69" y="0"/>
                  </a:moveTo>
                  <a:cubicBezTo>
                    <a:pt x="34" y="0"/>
                    <a:pt x="5" y="29"/>
                    <a:pt x="4" y="64"/>
                  </a:cubicBezTo>
                  <a:cubicBezTo>
                    <a:pt x="1" y="100"/>
                    <a:pt x="32" y="130"/>
                    <a:pt x="68" y="130"/>
                  </a:cubicBezTo>
                  <a:lnTo>
                    <a:pt x="907" y="142"/>
                  </a:lnTo>
                  <a:cubicBezTo>
                    <a:pt x="943" y="142"/>
                    <a:pt x="971" y="113"/>
                    <a:pt x="973" y="77"/>
                  </a:cubicBezTo>
                  <a:cubicBezTo>
                    <a:pt x="976" y="42"/>
                    <a:pt x="944" y="11"/>
                    <a:pt x="908" y="11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99;p61"/>
            <p:cNvSpPr/>
            <p:nvPr/>
          </p:nvSpPr>
          <p:spPr>
            <a:xfrm>
              <a:off x="860700" y="4449725"/>
              <a:ext cx="24800" cy="20650"/>
            </a:xfrm>
            <a:custGeom>
              <a:avLst/>
              <a:gdLst/>
              <a:ahLst/>
              <a:cxnLst/>
              <a:rect l="l" t="t" r="r" b="b"/>
              <a:pathLst>
                <a:path w="992" h="826" extrusionOk="0">
                  <a:moveTo>
                    <a:pt x="919" y="0"/>
                  </a:moveTo>
                  <a:cubicBezTo>
                    <a:pt x="912" y="0"/>
                    <a:pt x="905" y="2"/>
                    <a:pt x="898" y="4"/>
                  </a:cubicBezTo>
                  <a:cubicBezTo>
                    <a:pt x="528" y="125"/>
                    <a:pt x="208" y="387"/>
                    <a:pt x="19" y="727"/>
                  </a:cubicBezTo>
                  <a:cubicBezTo>
                    <a:pt x="0" y="759"/>
                    <a:pt x="12" y="799"/>
                    <a:pt x="43" y="816"/>
                  </a:cubicBezTo>
                  <a:cubicBezTo>
                    <a:pt x="55" y="823"/>
                    <a:pt x="65" y="826"/>
                    <a:pt x="76" y="826"/>
                  </a:cubicBezTo>
                  <a:cubicBezTo>
                    <a:pt x="99" y="826"/>
                    <a:pt x="121" y="814"/>
                    <a:pt x="135" y="791"/>
                  </a:cubicBezTo>
                  <a:cubicBezTo>
                    <a:pt x="308" y="480"/>
                    <a:pt x="601" y="240"/>
                    <a:pt x="940" y="128"/>
                  </a:cubicBezTo>
                  <a:cubicBezTo>
                    <a:pt x="973" y="118"/>
                    <a:pt x="991" y="80"/>
                    <a:pt x="980" y="47"/>
                  </a:cubicBezTo>
                  <a:cubicBezTo>
                    <a:pt x="972" y="18"/>
                    <a:pt x="946" y="0"/>
                    <a:pt x="91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800;p61"/>
            <p:cNvSpPr/>
            <p:nvPr/>
          </p:nvSpPr>
          <p:spPr>
            <a:xfrm>
              <a:off x="925575" y="4273525"/>
              <a:ext cx="87175" cy="175225"/>
            </a:xfrm>
            <a:custGeom>
              <a:avLst/>
              <a:gdLst/>
              <a:ahLst/>
              <a:cxnLst/>
              <a:rect l="l" t="t" r="r" b="b"/>
              <a:pathLst>
                <a:path w="3487" h="7009" extrusionOk="0">
                  <a:moveTo>
                    <a:pt x="3438" y="0"/>
                  </a:moveTo>
                  <a:lnTo>
                    <a:pt x="3438" y="0"/>
                  </a:lnTo>
                  <a:cubicBezTo>
                    <a:pt x="2384" y="24"/>
                    <a:pt x="1341" y="76"/>
                    <a:pt x="286" y="100"/>
                  </a:cubicBezTo>
                  <a:cubicBezTo>
                    <a:pt x="46" y="2393"/>
                    <a:pt x="0" y="4707"/>
                    <a:pt x="154" y="7009"/>
                  </a:cubicBezTo>
                  <a:lnTo>
                    <a:pt x="3487" y="6859"/>
                  </a:lnTo>
                  <a:cubicBezTo>
                    <a:pt x="3342" y="4587"/>
                    <a:pt x="3319" y="2273"/>
                    <a:pt x="343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801;p61"/>
            <p:cNvSpPr/>
            <p:nvPr/>
          </p:nvSpPr>
          <p:spPr>
            <a:xfrm>
              <a:off x="924625" y="4419900"/>
              <a:ext cx="135875" cy="49875"/>
            </a:xfrm>
            <a:custGeom>
              <a:avLst/>
              <a:gdLst/>
              <a:ahLst/>
              <a:cxnLst/>
              <a:rect l="l" t="t" r="r" b="b"/>
              <a:pathLst>
                <a:path w="5435" h="1995" extrusionOk="0">
                  <a:moveTo>
                    <a:pt x="3592" y="0"/>
                  </a:moveTo>
                  <a:cubicBezTo>
                    <a:pt x="3158" y="0"/>
                    <a:pt x="2734" y="216"/>
                    <a:pt x="2432" y="528"/>
                  </a:cubicBezTo>
                  <a:cubicBezTo>
                    <a:pt x="1628" y="422"/>
                    <a:pt x="806" y="293"/>
                    <a:pt x="1" y="190"/>
                  </a:cubicBezTo>
                  <a:lnTo>
                    <a:pt x="1" y="190"/>
                  </a:lnTo>
                  <a:cubicBezTo>
                    <a:pt x="22" y="792"/>
                    <a:pt x="42" y="1394"/>
                    <a:pt x="64" y="1994"/>
                  </a:cubicBezTo>
                  <a:lnTo>
                    <a:pt x="5434" y="1977"/>
                  </a:lnTo>
                  <a:cubicBezTo>
                    <a:pt x="5367" y="1727"/>
                    <a:pt x="5120" y="1583"/>
                    <a:pt x="4883" y="1468"/>
                  </a:cubicBezTo>
                  <a:cubicBezTo>
                    <a:pt x="4284" y="1180"/>
                    <a:pt x="3819" y="632"/>
                    <a:pt x="3609" y="0"/>
                  </a:cubicBezTo>
                  <a:cubicBezTo>
                    <a:pt x="3603" y="0"/>
                    <a:pt x="3598" y="0"/>
                    <a:pt x="3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802;p61"/>
            <p:cNvSpPr/>
            <p:nvPr/>
          </p:nvSpPr>
          <p:spPr>
            <a:xfrm>
              <a:off x="1008475" y="4437100"/>
              <a:ext cx="18525" cy="6550"/>
            </a:xfrm>
            <a:custGeom>
              <a:avLst/>
              <a:gdLst/>
              <a:ahLst/>
              <a:cxnLst/>
              <a:rect l="l" t="t" r="r" b="b"/>
              <a:pathLst>
                <a:path w="741" h="262" extrusionOk="0">
                  <a:moveTo>
                    <a:pt x="670" y="1"/>
                  </a:moveTo>
                  <a:cubicBezTo>
                    <a:pt x="665" y="1"/>
                    <a:pt x="660" y="2"/>
                    <a:pt x="655" y="3"/>
                  </a:cubicBezTo>
                  <a:lnTo>
                    <a:pt x="58" y="131"/>
                  </a:lnTo>
                  <a:cubicBezTo>
                    <a:pt x="22" y="140"/>
                    <a:pt x="0" y="174"/>
                    <a:pt x="8" y="210"/>
                  </a:cubicBezTo>
                  <a:cubicBezTo>
                    <a:pt x="15" y="240"/>
                    <a:pt x="42" y="262"/>
                    <a:pt x="72" y="262"/>
                  </a:cubicBezTo>
                  <a:cubicBezTo>
                    <a:pt x="76" y="262"/>
                    <a:pt x="82" y="262"/>
                    <a:pt x="86" y="260"/>
                  </a:cubicBezTo>
                  <a:lnTo>
                    <a:pt x="684" y="131"/>
                  </a:lnTo>
                  <a:cubicBezTo>
                    <a:pt x="720" y="123"/>
                    <a:pt x="741" y="89"/>
                    <a:pt x="734" y="53"/>
                  </a:cubicBezTo>
                  <a:cubicBezTo>
                    <a:pt x="726" y="22"/>
                    <a:pt x="700" y="1"/>
                    <a:pt x="6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803;p61"/>
            <p:cNvSpPr/>
            <p:nvPr/>
          </p:nvSpPr>
          <p:spPr>
            <a:xfrm>
              <a:off x="1014875" y="4445250"/>
              <a:ext cx="18525" cy="6375"/>
            </a:xfrm>
            <a:custGeom>
              <a:avLst/>
              <a:gdLst/>
              <a:ahLst/>
              <a:cxnLst/>
              <a:rect l="l" t="t" r="r" b="b"/>
              <a:pathLst>
                <a:path w="741" h="255" extrusionOk="0">
                  <a:moveTo>
                    <a:pt x="669" y="0"/>
                  </a:moveTo>
                  <a:cubicBezTo>
                    <a:pt x="665" y="0"/>
                    <a:pt x="661" y="0"/>
                    <a:pt x="656" y="1"/>
                  </a:cubicBezTo>
                  <a:lnTo>
                    <a:pt x="59" y="126"/>
                  </a:lnTo>
                  <a:cubicBezTo>
                    <a:pt x="23" y="133"/>
                    <a:pt x="0" y="166"/>
                    <a:pt x="7" y="201"/>
                  </a:cubicBezTo>
                  <a:cubicBezTo>
                    <a:pt x="15" y="233"/>
                    <a:pt x="42" y="254"/>
                    <a:pt x="72" y="254"/>
                  </a:cubicBezTo>
                  <a:cubicBezTo>
                    <a:pt x="76" y="254"/>
                    <a:pt x="78" y="253"/>
                    <a:pt x="81" y="253"/>
                  </a:cubicBezTo>
                  <a:cubicBezTo>
                    <a:pt x="82" y="253"/>
                    <a:pt x="83" y="253"/>
                    <a:pt x="85" y="254"/>
                  </a:cubicBezTo>
                  <a:lnTo>
                    <a:pt x="681" y="130"/>
                  </a:lnTo>
                  <a:cubicBezTo>
                    <a:pt x="717" y="123"/>
                    <a:pt x="741" y="90"/>
                    <a:pt x="734" y="54"/>
                  </a:cubicBezTo>
                  <a:cubicBezTo>
                    <a:pt x="727" y="23"/>
                    <a:pt x="700" y="0"/>
                    <a:pt x="66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804;p61"/>
            <p:cNvSpPr/>
            <p:nvPr/>
          </p:nvSpPr>
          <p:spPr>
            <a:xfrm>
              <a:off x="924950" y="4447025"/>
              <a:ext cx="32575" cy="22225"/>
            </a:xfrm>
            <a:custGeom>
              <a:avLst/>
              <a:gdLst/>
              <a:ahLst/>
              <a:cxnLst/>
              <a:rect l="l" t="t" r="r" b="b"/>
              <a:pathLst>
                <a:path w="1303" h="889" extrusionOk="0">
                  <a:moveTo>
                    <a:pt x="173" y="1"/>
                  </a:moveTo>
                  <a:cubicBezTo>
                    <a:pt x="136" y="1"/>
                    <a:pt x="99" y="2"/>
                    <a:pt x="62" y="6"/>
                  </a:cubicBezTo>
                  <a:cubicBezTo>
                    <a:pt x="26" y="9"/>
                    <a:pt x="1" y="42"/>
                    <a:pt x="4" y="77"/>
                  </a:cubicBezTo>
                  <a:cubicBezTo>
                    <a:pt x="8" y="111"/>
                    <a:pt x="35" y="137"/>
                    <a:pt x="68" y="137"/>
                  </a:cubicBezTo>
                  <a:cubicBezTo>
                    <a:pt x="70" y="137"/>
                    <a:pt x="73" y="136"/>
                    <a:pt x="75" y="136"/>
                  </a:cubicBezTo>
                  <a:cubicBezTo>
                    <a:pt x="107" y="133"/>
                    <a:pt x="139" y="132"/>
                    <a:pt x="172" y="132"/>
                  </a:cubicBezTo>
                  <a:cubicBezTo>
                    <a:pt x="374" y="132"/>
                    <a:pt x="574" y="189"/>
                    <a:pt x="744" y="300"/>
                  </a:cubicBezTo>
                  <a:cubicBezTo>
                    <a:pt x="943" y="429"/>
                    <a:pt x="1093" y="622"/>
                    <a:pt x="1167" y="844"/>
                  </a:cubicBezTo>
                  <a:cubicBezTo>
                    <a:pt x="1176" y="871"/>
                    <a:pt x="1203" y="888"/>
                    <a:pt x="1230" y="888"/>
                  </a:cubicBezTo>
                  <a:cubicBezTo>
                    <a:pt x="1237" y="888"/>
                    <a:pt x="1244" y="887"/>
                    <a:pt x="1249" y="887"/>
                  </a:cubicBezTo>
                  <a:cubicBezTo>
                    <a:pt x="1283" y="874"/>
                    <a:pt x="1303" y="837"/>
                    <a:pt x="1290" y="802"/>
                  </a:cubicBezTo>
                  <a:cubicBezTo>
                    <a:pt x="1206" y="552"/>
                    <a:pt x="1037" y="335"/>
                    <a:pt x="816" y="192"/>
                  </a:cubicBezTo>
                  <a:cubicBezTo>
                    <a:pt x="625" y="68"/>
                    <a:pt x="400" y="1"/>
                    <a:pt x="1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805;p61"/>
            <p:cNvSpPr/>
            <p:nvPr/>
          </p:nvSpPr>
          <p:spPr>
            <a:xfrm>
              <a:off x="986150" y="3960125"/>
              <a:ext cx="79450" cy="256450"/>
            </a:xfrm>
            <a:custGeom>
              <a:avLst/>
              <a:gdLst/>
              <a:ahLst/>
              <a:cxnLst/>
              <a:rect l="l" t="t" r="r" b="b"/>
              <a:pathLst>
                <a:path w="3178" h="10258" extrusionOk="0">
                  <a:moveTo>
                    <a:pt x="2044" y="1"/>
                  </a:moveTo>
                  <a:cubicBezTo>
                    <a:pt x="1358" y="347"/>
                    <a:pt x="689" y="670"/>
                    <a:pt x="0" y="1014"/>
                  </a:cubicBezTo>
                  <a:lnTo>
                    <a:pt x="1348" y="10257"/>
                  </a:lnTo>
                  <a:cubicBezTo>
                    <a:pt x="1678" y="10166"/>
                    <a:pt x="2051" y="10027"/>
                    <a:pt x="2340" y="9843"/>
                  </a:cubicBezTo>
                  <a:cubicBezTo>
                    <a:pt x="2570" y="9274"/>
                    <a:pt x="2988" y="8678"/>
                    <a:pt x="3022" y="8063"/>
                  </a:cubicBezTo>
                  <a:cubicBezTo>
                    <a:pt x="3178" y="5346"/>
                    <a:pt x="2843" y="2602"/>
                    <a:pt x="204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806;p61"/>
            <p:cNvSpPr/>
            <p:nvPr/>
          </p:nvSpPr>
          <p:spPr>
            <a:xfrm>
              <a:off x="1024525" y="4169850"/>
              <a:ext cx="12100" cy="25350"/>
            </a:xfrm>
            <a:custGeom>
              <a:avLst/>
              <a:gdLst/>
              <a:ahLst/>
              <a:cxnLst/>
              <a:rect l="l" t="t" r="r" b="b"/>
              <a:pathLst>
                <a:path w="484" h="1014" extrusionOk="0">
                  <a:moveTo>
                    <a:pt x="406" y="1"/>
                  </a:moveTo>
                  <a:cubicBezTo>
                    <a:pt x="381" y="1"/>
                    <a:pt x="356" y="17"/>
                    <a:pt x="348" y="43"/>
                  </a:cubicBezTo>
                  <a:lnTo>
                    <a:pt x="15" y="925"/>
                  </a:lnTo>
                  <a:cubicBezTo>
                    <a:pt x="0" y="959"/>
                    <a:pt x="19" y="996"/>
                    <a:pt x="52" y="1009"/>
                  </a:cubicBezTo>
                  <a:cubicBezTo>
                    <a:pt x="59" y="1011"/>
                    <a:pt x="68" y="1014"/>
                    <a:pt x="76" y="1014"/>
                  </a:cubicBezTo>
                  <a:cubicBezTo>
                    <a:pt x="102" y="1014"/>
                    <a:pt x="128" y="996"/>
                    <a:pt x="136" y="972"/>
                  </a:cubicBezTo>
                  <a:lnTo>
                    <a:pt x="469" y="89"/>
                  </a:lnTo>
                  <a:cubicBezTo>
                    <a:pt x="483" y="56"/>
                    <a:pt x="465" y="17"/>
                    <a:pt x="431" y="6"/>
                  </a:cubicBezTo>
                  <a:cubicBezTo>
                    <a:pt x="423" y="2"/>
                    <a:pt x="414" y="1"/>
                    <a:pt x="40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807;p61"/>
            <p:cNvSpPr/>
            <p:nvPr/>
          </p:nvSpPr>
          <p:spPr>
            <a:xfrm>
              <a:off x="789750" y="3934550"/>
              <a:ext cx="89875" cy="88500"/>
            </a:xfrm>
            <a:custGeom>
              <a:avLst/>
              <a:gdLst/>
              <a:ahLst/>
              <a:cxnLst/>
              <a:rect l="l" t="t" r="r" b="b"/>
              <a:pathLst>
                <a:path w="3595" h="3540" extrusionOk="0">
                  <a:moveTo>
                    <a:pt x="2014" y="0"/>
                  </a:moveTo>
                  <a:cubicBezTo>
                    <a:pt x="2014" y="0"/>
                    <a:pt x="225" y="2044"/>
                    <a:pt x="1" y="3540"/>
                  </a:cubicBezTo>
                  <a:lnTo>
                    <a:pt x="3595" y="2499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808;p61"/>
            <p:cNvSpPr/>
            <p:nvPr/>
          </p:nvSpPr>
          <p:spPr>
            <a:xfrm>
              <a:off x="807725" y="3895800"/>
              <a:ext cx="237875" cy="175575"/>
            </a:xfrm>
            <a:custGeom>
              <a:avLst/>
              <a:gdLst/>
              <a:ahLst/>
              <a:cxnLst/>
              <a:rect l="l" t="t" r="r" b="b"/>
              <a:pathLst>
                <a:path w="9515" h="7023" extrusionOk="0">
                  <a:moveTo>
                    <a:pt x="5207" y="1"/>
                  </a:moveTo>
                  <a:cubicBezTo>
                    <a:pt x="5099" y="277"/>
                    <a:pt x="4831" y="480"/>
                    <a:pt x="4535" y="514"/>
                  </a:cubicBezTo>
                  <a:cubicBezTo>
                    <a:pt x="4509" y="517"/>
                    <a:pt x="4483" y="518"/>
                    <a:pt x="4458" y="518"/>
                  </a:cubicBezTo>
                  <a:cubicBezTo>
                    <a:pt x="4193" y="518"/>
                    <a:pt x="3949" y="368"/>
                    <a:pt x="3798" y="147"/>
                  </a:cubicBezTo>
                  <a:cubicBezTo>
                    <a:pt x="2891" y="291"/>
                    <a:pt x="1982" y="618"/>
                    <a:pt x="1338" y="1270"/>
                  </a:cubicBezTo>
                  <a:cubicBezTo>
                    <a:pt x="823" y="1792"/>
                    <a:pt x="401" y="2409"/>
                    <a:pt x="1" y="3023"/>
                  </a:cubicBezTo>
                  <a:cubicBezTo>
                    <a:pt x="701" y="3321"/>
                    <a:pt x="1402" y="3622"/>
                    <a:pt x="2104" y="3920"/>
                  </a:cubicBezTo>
                  <a:lnTo>
                    <a:pt x="8092" y="7022"/>
                  </a:lnTo>
                  <a:lnTo>
                    <a:pt x="7812" y="3670"/>
                  </a:lnTo>
                  <a:cubicBezTo>
                    <a:pt x="7812" y="3670"/>
                    <a:pt x="8719" y="3207"/>
                    <a:pt x="9514" y="2853"/>
                  </a:cubicBezTo>
                  <a:cubicBezTo>
                    <a:pt x="9003" y="1626"/>
                    <a:pt x="7943" y="534"/>
                    <a:pt x="6644" y="249"/>
                  </a:cubicBezTo>
                  <a:cubicBezTo>
                    <a:pt x="6182" y="148"/>
                    <a:pt x="5670" y="104"/>
                    <a:pt x="5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809;p61"/>
            <p:cNvSpPr/>
            <p:nvPr/>
          </p:nvSpPr>
          <p:spPr>
            <a:xfrm>
              <a:off x="886325" y="3899200"/>
              <a:ext cx="66950" cy="33000"/>
            </a:xfrm>
            <a:custGeom>
              <a:avLst/>
              <a:gdLst/>
              <a:ahLst/>
              <a:cxnLst/>
              <a:rect l="l" t="t" r="r" b="b"/>
              <a:pathLst>
                <a:path w="2678" h="1320" extrusionOk="0">
                  <a:moveTo>
                    <a:pt x="2611" y="0"/>
                  </a:moveTo>
                  <a:cubicBezTo>
                    <a:pt x="2578" y="0"/>
                    <a:pt x="2548" y="28"/>
                    <a:pt x="2545" y="62"/>
                  </a:cubicBezTo>
                  <a:cubicBezTo>
                    <a:pt x="2513" y="442"/>
                    <a:pt x="2292" y="805"/>
                    <a:pt x="1967" y="1007"/>
                  </a:cubicBezTo>
                  <a:cubicBezTo>
                    <a:pt x="1773" y="1126"/>
                    <a:pt x="1546" y="1188"/>
                    <a:pt x="1319" y="1188"/>
                  </a:cubicBezTo>
                  <a:cubicBezTo>
                    <a:pt x="1163" y="1188"/>
                    <a:pt x="1007" y="1159"/>
                    <a:pt x="862" y="1100"/>
                  </a:cubicBezTo>
                  <a:cubicBezTo>
                    <a:pt x="509" y="955"/>
                    <a:pt x="231" y="635"/>
                    <a:pt x="138" y="264"/>
                  </a:cubicBezTo>
                  <a:cubicBezTo>
                    <a:pt x="130" y="233"/>
                    <a:pt x="103" y="213"/>
                    <a:pt x="72" y="213"/>
                  </a:cubicBezTo>
                  <a:cubicBezTo>
                    <a:pt x="67" y="213"/>
                    <a:pt x="62" y="214"/>
                    <a:pt x="58" y="215"/>
                  </a:cubicBezTo>
                  <a:cubicBezTo>
                    <a:pt x="22" y="225"/>
                    <a:pt x="0" y="261"/>
                    <a:pt x="9" y="296"/>
                  </a:cubicBezTo>
                  <a:cubicBezTo>
                    <a:pt x="112" y="708"/>
                    <a:pt x="419" y="1064"/>
                    <a:pt x="812" y="1223"/>
                  </a:cubicBezTo>
                  <a:cubicBezTo>
                    <a:pt x="972" y="1287"/>
                    <a:pt x="1145" y="1320"/>
                    <a:pt x="1318" y="1320"/>
                  </a:cubicBezTo>
                  <a:cubicBezTo>
                    <a:pt x="1570" y="1320"/>
                    <a:pt x="1820" y="1251"/>
                    <a:pt x="2039" y="1120"/>
                  </a:cubicBezTo>
                  <a:cubicBezTo>
                    <a:pt x="2399" y="897"/>
                    <a:pt x="2645" y="497"/>
                    <a:pt x="2676" y="72"/>
                  </a:cubicBezTo>
                  <a:cubicBezTo>
                    <a:pt x="2678" y="35"/>
                    <a:pt x="2652" y="5"/>
                    <a:pt x="2616" y="0"/>
                  </a:cubicBezTo>
                  <a:cubicBezTo>
                    <a:pt x="2615" y="0"/>
                    <a:pt x="2613" y="0"/>
                    <a:pt x="261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810;p61"/>
            <p:cNvSpPr/>
            <p:nvPr/>
          </p:nvSpPr>
          <p:spPr>
            <a:xfrm>
              <a:off x="998850" y="3967575"/>
              <a:ext cx="8725" cy="23850"/>
            </a:xfrm>
            <a:custGeom>
              <a:avLst/>
              <a:gdLst/>
              <a:ahLst/>
              <a:cxnLst/>
              <a:rect l="l" t="t" r="r" b="b"/>
              <a:pathLst>
                <a:path w="349" h="954" extrusionOk="0">
                  <a:moveTo>
                    <a:pt x="75" y="0"/>
                  </a:moveTo>
                  <a:cubicBezTo>
                    <a:pt x="71" y="0"/>
                    <a:pt x="68" y="1"/>
                    <a:pt x="64" y="2"/>
                  </a:cubicBezTo>
                  <a:cubicBezTo>
                    <a:pt x="28" y="4"/>
                    <a:pt x="1" y="37"/>
                    <a:pt x="5" y="73"/>
                  </a:cubicBezTo>
                  <a:lnTo>
                    <a:pt x="92" y="895"/>
                  </a:lnTo>
                  <a:cubicBezTo>
                    <a:pt x="97" y="928"/>
                    <a:pt x="121" y="952"/>
                    <a:pt x="154" y="954"/>
                  </a:cubicBezTo>
                  <a:lnTo>
                    <a:pt x="160" y="954"/>
                  </a:lnTo>
                  <a:cubicBezTo>
                    <a:pt x="190" y="954"/>
                    <a:pt x="214" y="935"/>
                    <a:pt x="220" y="908"/>
                  </a:cubicBezTo>
                  <a:lnTo>
                    <a:pt x="337" y="446"/>
                  </a:lnTo>
                  <a:cubicBezTo>
                    <a:pt x="348" y="410"/>
                    <a:pt x="327" y="375"/>
                    <a:pt x="291" y="366"/>
                  </a:cubicBezTo>
                  <a:cubicBezTo>
                    <a:pt x="285" y="364"/>
                    <a:pt x="279" y="364"/>
                    <a:pt x="273" y="364"/>
                  </a:cubicBezTo>
                  <a:cubicBezTo>
                    <a:pt x="244" y="364"/>
                    <a:pt x="218" y="383"/>
                    <a:pt x="211" y="413"/>
                  </a:cubicBezTo>
                  <a:lnTo>
                    <a:pt x="184" y="520"/>
                  </a:lnTo>
                  <a:lnTo>
                    <a:pt x="135" y="60"/>
                  </a:lnTo>
                  <a:cubicBezTo>
                    <a:pt x="133" y="27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811;p61"/>
            <p:cNvSpPr/>
            <p:nvPr/>
          </p:nvSpPr>
          <p:spPr>
            <a:xfrm>
              <a:off x="846000" y="3969000"/>
              <a:ext cx="6300" cy="19650"/>
            </a:xfrm>
            <a:custGeom>
              <a:avLst/>
              <a:gdLst/>
              <a:ahLst/>
              <a:cxnLst/>
              <a:rect l="l" t="t" r="r" b="b"/>
              <a:pathLst>
                <a:path w="252" h="786" extrusionOk="0">
                  <a:moveTo>
                    <a:pt x="72" y="1"/>
                  </a:moveTo>
                  <a:cubicBezTo>
                    <a:pt x="68" y="1"/>
                    <a:pt x="64" y="1"/>
                    <a:pt x="60" y="2"/>
                  </a:cubicBezTo>
                  <a:cubicBezTo>
                    <a:pt x="24" y="7"/>
                    <a:pt x="1" y="42"/>
                    <a:pt x="7" y="78"/>
                  </a:cubicBezTo>
                  <a:lnTo>
                    <a:pt x="117" y="729"/>
                  </a:lnTo>
                  <a:cubicBezTo>
                    <a:pt x="122" y="761"/>
                    <a:pt x="150" y="785"/>
                    <a:pt x="181" y="785"/>
                  </a:cubicBezTo>
                  <a:cubicBezTo>
                    <a:pt x="185" y="785"/>
                    <a:pt x="188" y="785"/>
                    <a:pt x="192" y="782"/>
                  </a:cubicBezTo>
                  <a:cubicBezTo>
                    <a:pt x="228" y="778"/>
                    <a:pt x="251" y="744"/>
                    <a:pt x="245" y="708"/>
                  </a:cubicBezTo>
                  <a:lnTo>
                    <a:pt x="135" y="56"/>
                  </a:lnTo>
                  <a:cubicBezTo>
                    <a:pt x="130" y="24"/>
                    <a:pt x="103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812;p61"/>
            <p:cNvSpPr/>
            <p:nvPr/>
          </p:nvSpPr>
          <p:spPr>
            <a:xfrm>
              <a:off x="793325" y="3898225"/>
              <a:ext cx="243150" cy="391325"/>
            </a:xfrm>
            <a:custGeom>
              <a:avLst/>
              <a:gdLst/>
              <a:ahLst/>
              <a:cxnLst/>
              <a:rect l="l" t="t" r="r" b="b"/>
              <a:pathLst>
                <a:path w="9726" h="15653" extrusionOk="0">
                  <a:moveTo>
                    <a:pt x="6781" y="1"/>
                  </a:moveTo>
                  <a:lnTo>
                    <a:pt x="6781" y="1"/>
                  </a:lnTo>
                  <a:cubicBezTo>
                    <a:pt x="6838" y="927"/>
                    <a:pt x="6848" y="1871"/>
                    <a:pt x="6905" y="2798"/>
                  </a:cubicBezTo>
                  <a:cubicBezTo>
                    <a:pt x="6117" y="2928"/>
                    <a:pt x="5310" y="2992"/>
                    <a:pt x="4505" y="2992"/>
                  </a:cubicBezTo>
                  <a:cubicBezTo>
                    <a:pt x="4121" y="2992"/>
                    <a:pt x="3738" y="2978"/>
                    <a:pt x="3357" y="2949"/>
                  </a:cubicBezTo>
                  <a:cubicBezTo>
                    <a:pt x="3349" y="2044"/>
                    <a:pt x="3342" y="1137"/>
                    <a:pt x="3332" y="231"/>
                  </a:cubicBezTo>
                  <a:cubicBezTo>
                    <a:pt x="3206" y="283"/>
                    <a:pt x="3037" y="308"/>
                    <a:pt x="2910" y="360"/>
                  </a:cubicBezTo>
                  <a:cubicBezTo>
                    <a:pt x="2693" y="2352"/>
                    <a:pt x="2488" y="4334"/>
                    <a:pt x="2272" y="6328"/>
                  </a:cubicBezTo>
                  <a:cubicBezTo>
                    <a:pt x="2141" y="6321"/>
                    <a:pt x="1969" y="6285"/>
                    <a:pt x="1836" y="6279"/>
                  </a:cubicBezTo>
                  <a:cubicBezTo>
                    <a:pt x="1247" y="9130"/>
                    <a:pt x="593" y="11973"/>
                    <a:pt x="1" y="14822"/>
                  </a:cubicBezTo>
                  <a:cubicBezTo>
                    <a:pt x="2323" y="15373"/>
                    <a:pt x="4717" y="15652"/>
                    <a:pt x="7106" y="15652"/>
                  </a:cubicBezTo>
                  <a:cubicBezTo>
                    <a:pt x="7981" y="15652"/>
                    <a:pt x="8855" y="15615"/>
                    <a:pt x="9726" y="15540"/>
                  </a:cubicBezTo>
                  <a:cubicBezTo>
                    <a:pt x="9441" y="12518"/>
                    <a:pt x="9095" y="9494"/>
                    <a:pt x="8811" y="6472"/>
                  </a:cubicBezTo>
                  <a:cubicBezTo>
                    <a:pt x="8790" y="6471"/>
                    <a:pt x="8768" y="6471"/>
                    <a:pt x="8747" y="6471"/>
                  </a:cubicBezTo>
                  <a:cubicBezTo>
                    <a:pt x="8614" y="6471"/>
                    <a:pt x="8484" y="6491"/>
                    <a:pt x="8351" y="6491"/>
                  </a:cubicBezTo>
                  <a:cubicBezTo>
                    <a:pt x="8330" y="6491"/>
                    <a:pt x="8309" y="6491"/>
                    <a:pt x="8288" y="6489"/>
                  </a:cubicBezTo>
                  <a:cubicBezTo>
                    <a:pt x="7903" y="4348"/>
                    <a:pt x="7527" y="2215"/>
                    <a:pt x="7204" y="62"/>
                  </a:cubicBezTo>
                  <a:cubicBezTo>
                    <a:pt x="7067" y="37"/>
                    <a:pt x="6918" y="29"/>
                    <a:pt x="6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813;p61"/>
            <p:cNvSpPr/>
            <p:nvPr/>
          </p:nvSpPr>
          <p:spPr>
            <a:xfrm>
              <a:off x="942850" y="4056625"/>
              <a:ext cx="60175" cy="4300"/>
            </a:xfrm>
            <a:custGeom>
              <a:avLst/>
              <a:gdLst/>
              <a:ahLst/>
              <a:cxnLst/>
              <a:rect l="l" t="t" r="r" b="b"/>
              <a:pathLst>
                <a:path w="2407" h="172" extrusionOk="0">
                  <a:moveTo>
                    <a:pt x="61" y="0"/>
                  </a:moveTo>
                  <a:cubicBezTo>
                    <a:pt x="31" y="0"/>
                    <a:pt x="1" y="31"/>
                    <a:pt x="1" y="65"/>
                  </a:cubicBezTo>
                  <a:cubicBezTo>
                    <a:pt x="1" y="101"/>
                    <a:pt x="29" y="132"/>
                    <a:pt x="65" y="132"/>
                  </a:cubicBezTo>
                  <a:lnTo>
                    <a:pt x="2342" y="172"/>
                  </a:lnTo>
                  <a:cubicBezTo>
                    <a:pt x="2378" y="172"/>
                    <a:pt x="2407" y="143"/>
                    <a:pt x="2405" y="108"/>
                  </a:cubicBezTo>
                  <a:cubicBezTo>
                    <a:pt x="2405" y="72"/>
                    <a:pt x="2378" y="42"/>
                    <a:pt x="2342" y="42"/>
                  </a:cubicBezTo>
                  <a:lnTo>
                    <a:pt x="67" y="0"/>
                  </a:lnTo>
                  <a:cubicBezTo>
                    <a:pt x="65" y="0"/>
                    <a:pt x="63" y="0"/>
                    <a:pt x="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814;p61"/>
            <p:cNvSpPr/>
            <p:nvPr/>
          </p:nvSpPr>
          <p:spPr>
            <a:xfrm>
              <a:off x="935150" y="3984575"/>
              <a:ext cx="28750" cy="48450"/>
            </a:xfrm>
            <a:custGeom>
              <a:avLst/>
              <a:gdLst/>
              <a:ahLst/>
              <a:cxnLst/>
              <a:rect l="l" t="t" r="r" b="b"/>
              <a:pathLst>
                <a:path w="1150" h="1938" extrusionOk="0">
                  <a:moveTo>
                    <a:pt x="1061" y="0"/>
                  </a:moveTo>
                  <a:cubicBezTo>
                    <a:pt x="1058" y="0"/>
                    <a:pt x="1055" y="0"/>
                    <a:pt x="1052" y="1"/>
                  </a:cubicBezTo>
                  <a:lnTo>
                    <a:pt x="59" y="164"/>
                  </a:lnTo>
                  <a:cubicBezTo>
                    <a:pt x="23" y="168"/>
                    <a:pt x="0" y="202"/>
                    <a:pt x="6" y="238"/>
                  </a:cubicBezTo>
                  <a:cubicBezTo>
                    <a:pt x="10" y="271"/>
                    <a:pt x="39" y="293"/>
                    <a:pt x="72" y="293"/>
                  </a:cubicBezTo>
                  <a:cubicBezTo>
                    <a:pt x="74" y="293"/>
                    <a:pt x="77" y="293"/>
                    <a:pt x="80" y="292"/>
                  </a:cubicBezTo>
                  <a:lnTo>
                    <a:pt x="999" y="142"/>
                  </a:lnTo>
                  <a:lnTo>
                    <a:pt x="999" y="142"/>
                  </a:lnTo>
                  <a:cubicBezTo>
                    <a:pt x="1009" y="472"/>
                    <a:pt x="1014" y="841"/>
                    <a:pt x="909" y="1144"/>
                  </a:cubicBezTo>
                  <a:cubicBezTo>
                    <a:pt x="788" y="1499"/>
                    <a:pt x="520" y="1757"/>
                    <a:pt x="223" y="1807"/>
                  </a:cubicBezTo>
                  <a:cubicBezTo>
                    <a:pt x="187" y="1813"/>
                    <a:pt x="165" y="1846"/>
                    <a:pt x="170" y="1882"/>
                  </a:cubicBezTo>
                  <a:cubicBezTo>
                    <a:pt x="175" y="1915"/>
                    <a:pt x="202" y="1938"/>
                    <a:pt x="235" y="1938"/>
                  </a:cubicBezTo>
                  <a:lnTo>
                    <a:pt x="243" y="1938"/>
                  </a:lnTo>
                  <a:cubicBezTo>
                    <a:pt x="585" y="1880"/>
                    <a:pt x="895" y="1586"/>
                    <a:pt x="1031" y="1187"/>
                  </a:cubicBezTo>
                  <a:cubicBezTo>
                    <a:pt x="1149" y="844"/>
                    <a:pt x="1138" y="439"/>
                    <a:pt x="1128" y="85"/>
                  </a:cubicBezTo>
                  <a:lnTo>
                    <a:pt x="1128" y="63"/>
                  </a:lnTo>
                  <a:cubicBezTo>
                    <a:pt x="1128" y="45"/>
                    <a:pt x="1118" y="28"/>
                    <a:pt x="1104" y="15"/>
                  </a:cubicBezTo>
                  <a:cubicBezTo>
                    <a:pt x="1092" y="4"/>
                    <a:pt x="1076" y="0"/>
                    <a:pt x="10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815;p61"/>
            <p:cNvSpPr/>
            <p:nvPr/>
          </p:nvSpPr>
          <p:spPr>
            <a:xfrm>
              <a:off x="956475" y="4070025"/>
              <a:ext cx="59625" cy="4250"/>
            </a:xfrm>
            <a:custGeom>
              <a:avLst/>
              <a:gdLst/>
              <a:ahLst/>
              <a:cxnLst/>
              <a:rect l="l" t="t" r="r" b="b"/>
              <a:pathLst>
                <a:path w="2385" h="170" extrusionOk="0">
                  <a:moveTo>
                    <a:pt x="68" y="1"/>
                  </a:moveTo>
                  <a:cubicBezTo>
                    <a:pt x="33" y="1"/>
                    <a:pt x="1" y="29"/>
                    <a:pt x="1" y="65"/>
                  </a:cubicBezTo>
                  <a:cubicBezTo>
                    <a:pt x="1" y="101"/>
                    <a:pt x="29" y="132"/>
                    <a:pt x="65" y="132"/>
                  </a:cubicBezTo>
                  <a:lnTo>
                    <a:pt x="2299" y="169"/>
                  </a:lnTo>
                  <a:lnTo>
                    <a:pt x="2319" y="169"/>
                  </a:lnTo>
                  <a:cubicBezTo>
                    <a:pt x="2355" y="169"/>
                    <a:pt x="2385" y="141"/>
                    <a:pt x="2385" y="105"/>
                  </a:cubicBezTo>
                  <a:cubicBezTo>
                    <a:pt x="2385" y="69"/>
                    <a:pt x="2356" y="39"/>
                    <a:pt x="2321" y="39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816;p61"/>
            <p:cNvSpPr/>
            <p:nvPr/>
          </p:nvSpPr>
          <p:spPr>
            <a:xfrm>
              <a:off x="984325" y="4070875"/>
              <a:ext cx="7525" cy="156025"/>
            </a:xfrm>
            <a:custGeom>
              <a:avLst/>
              <a:gdLst/>
              <a:ahLst/>
              <a:cxnLst/>
              <a:rect l="l" t="t" r="r" b="b"/>
              <a:pathLst>
                <a:path w="301" h="6241" extrusionOk="0">
                  <a:moveTo>
                    <a:pt x="68" y="1"/>
                  </a:moveTo>
                  <a:cubicBezTo>
                    <a:pt x="68" y="1"/>
                    <a:pt x="67" y="1"/>
                    <a:pt x="66" y="1"/>
                  </a:cubicBezTo>
                  <a:cubicBezTo>
                    <a:pt x="29" y="2"/>
                    <a:pt x="0" y="34"/>
                    <a:pt x="2" y="69"/>
                  </a:cubicBezTo>
                  <a:lnTo>
                    <a:pt x="169" y="6176"/>
                  </a:lnTo>
                  <a:cubicBezTo>
                    <a:pt x="170" y="6212"/>
                    <a:pt x="199" y="6241"/>
                    <a:pt x="235" y="6241"/>
                  </a:cubicBezTo>
                  <a:cubicBezTo>
                    <a:pt x="272" y="6241"/>
                    <a:pt x="300" y="6211"/>
                    <a:pt x="300" y="6173"/>
                  </a:cubicBezTo>
                  <a:lnTo>
                    <a:pt x="134" y="65"/>
                  </a:lnTo>
                  <a:cubicBezTo>
                    <a:pt x="133" y="30"/>
                    <a:pt x="104" y="1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817;p61"/>
            <p:cNvSpPr/>
            <p:nvPr/>
          </p:nvSpPr>
          <p:spPr>
            <a:xfrm>
              <a:off x="994725" y="4071175"/>
              <a:ext cx="15375" cy="141000"/>
            </a:xfrm>
            <a:custGeom>
              <a:avLst/>
              <a:gdLst/>
              <a:ahLst/>
              <a:cxnLst/>
              <a:rect l="l" t="t" r="r" b="b"/>
              <a:pathLst>
                <a:path w="615" h="5640" extrusionOk="0">
                  <a:moveTo>
                    <a:pt x="68" y="0"/>
                  </a:moveTo>
                  <a:cubicBezTo>
                    <a:pt x="67" y="0"/>
                    <a:pt x="65" y="0"/>
                    <a:pt x="63" y="0"/>
                  </a:cubicBezTo>
                  <a:cubicBezTo>
                    <a:pt x="27" y="3"/>
                    <a:pt x="0" y="36"/>
                    <a:pt x="4" y="72"/>
                  </a:cubicBezTo>
                  <a:lnTo>
                    <a:pt x="482" y="5578"/>
                  </a:lnTo>
                  <a:cubicBezTo>
                    <a:pt x="485" y="5614"/>
                    <a:pt x="513" y="5640"/>
                    <a:pt x="548" y="5640"/>
                  </a:cubicBezTo>
                  <a:cubicBezTo>
                    <a:pt x="549" y="5640"/>
                    <a:pt x="550" y="5640"/>
                    <a:pt x="553" y="5637"/>
                  </a:cubicBezTo>
                  <a:cubicBezTo>
                    <a:pt x="589" y="5634"/>
                    <a:pt x="615" y="5601"/>
                    <a:pt x="612" y="5565"/>
                  </a:cubicBezTo>
                  <a:lnTo>
                    <a:pt x="134" y="59"/>
                  </a:lnTo>
                  <a:cubicBezTo>
                    <a:pt x="130" y="25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818;p61"/>
            <p:cNvSpPr/>
            <p:nvPr/>
          </p:nvSpPr>
          <p:spPr>
            <a:xfrm>
              <a:off x="956625" y="4071550"/>
              <a:ext cx="5350" cy="175300"/>
            </a:xfrm>
            <a:custGeom>
              <a:avLst/>
              <a:gdLst/>
              <a:ahLst/>
              <a:cxnLst/>
              <a:rect l="l" t="t" r="r" b="b"/>
              <a:pathLst>
                <a:path w="214" h="7012" extrusionOk="0">
                  <a:moveTo>
                    <a:pt x="70" y="1"/>
                  </a:moveTo>
                  <a:cubicBezTo>
                    <a:pt x="68" y="1"/>
                    <a:pt x="66" y="1"/>
                    <a:pt x="65" y="1"/>
                  </a:cubicBezTo>
                  <a:cubicBezTo>
                    <a:pt x="29" y="1"/>
                    <a:pt x="0" y="31"/>
                    <a:pt x="0" y="67"/>
                  </a:cubicBezTo>
                  <a:lnTo>
                    <a:pt x="80" y="6947"/>
                  </a:lnTo>
                  <a:cubicBezTo>
                    <a:pt x="80" y="6983"/>
                    <a:pt x="112" y="7011"/>
                    <a:pt x="147" y="7011"/>
                  </a:cubicBezTo>
                  <a:cubicBezTo>
                    <a:pt x="183" y="7011"/>
                    <a:pt x="213" y="6983"/>
                    <a:pt x="210" y="6944"/>
                  </a:cubicBezTo>
                  <a:lnTo>
                    <a:pt x="130" y="65"/>
                  </a:lnTo>
                  <a:cubicBezTo>
                    <a:pt x="130" y="32"/>
                    <a:pt x="99" y="1"/>
                    <a:pt x="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819;p61"/>
            <p:cNvSpPr/>
            <p:nvPr/>
          </p:nvSpPr>
          <p:spPr>
            <a:xfrm>
              <a:off x="936575" y="4083425"/>
              <a:ext cx="10625" cy="151625"/>
            </a:xfrm>
            <a:custGeom>
              <a:avLst/>
              <a:gdLst/>
              <a:ahLst/>
              <a:cxnLst/>
              <a:rect l="l" t="t" r="r" b="b"/>
              <a:pathLst>
                <a:path w="425" h="6065" extrusionOk="0">
                  <a:moveTo>
                    <a:pt x="358" y="0"/>
                  </a:moveTo>
                  <a:cubicBezTo>
                    <a:pt x="325" y="0"/>
                    <a:pt x="295" y="28"/>
                    <a:pt x="293" y="62"/>
                  </a:cubicBezTo>
                  <a:cubicBezTo>
                    <a:pt x="146" y="2029"/>
                    <a:pt x="49" y="4027"/>
                    <a:pt x="0" y="5996"/>
                  </a:cubicBezTo>
                  <a:cubicBezTo>
                    <a:pt x="0" y="6033"/>
                    <a:pt x="29" y="6065"/>
                    <a:pt x="66" y="6065"/>
                  </a:cubicBezTo>
                  <a:cubicBezTo>
                    <a:pt x="102" y="6065"/>
                    <a:pt x="130" y="6036"/>
                    <a:pt x="132" y="5997"/>
                  </a:cubicBezTo>
                  <a:cubicBezTo>
                    <a:pt x="179" y="4030"/>
                    <a:pt x="278" y="2036"/>
                    <a:pt x="423" y="71"/>
                  </a:cubicBezTo>
                  <a:cubicBezTo>
                    <a:pt x="425" y="35"/>
                    <a:pt x="399" y="3"/>
                    <a:pt x="363" y="1"/>
                  </a:cubicBezTo>
                  <a:cubicBezTo>
                    <a:pt x="362" y="0"/>
                    <a:pt x="360" y="0"/>
                    <a:pt x="35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820;p61"/>
            <p:cNvSpPr/>
            <p:nvPr/>
          </p:nvSpPr>
          <p:spPr>
            <a:xfrm>
              <a:off x="872325" y="4097925"/>
              <a:ext cx="23775" cy="151625"/>
            </a:xfrm>
            <a:custGeom>
              <a:avLst/>
              <a:gdLst/>
              <a:ahLst/>
              <a:cxnLst/>
              <a:rect l="l" t="t" r="r" b="b"/>
              <a:pathLst>
                <a:path w="951" h="6065" extrusionOk="0">
                  <a:moveTo>
                    <a:pt x="882" y="0"/>
                  </a:moveTo>
                  <a:cubicBezTo>
                    <a:pt x="850" y="0"/>
                    <a:pt x="822" y="24"/>
                    <a:pt x="818" y="57"/>
                  </a:cubicBezTo>
                  <a:lnTo>
                    <a:pt x="6" y="5992"/>
                  </a:lnTo>
                  <a:cubicBezTo>
                    <a:pt x="0" y="6028"/>
                    <a:pt x="26" y="6059"/>
                    <a:pt x="62" y="6065"/>
                  </a:cubicBezTo>
                  <a:lnTo>
                    <a:pt x="70" y="6065"/>
                  </a:lnTo>
                  <a:cubicBezTo>
                    <a:pt x="103" y="6065"/>
                    <a:pt x="132" y="6042"/>
                    <a:pt x="134" y="6009"/>
                  </a:cubicBezTo>
                  <a:lnTo>
                    <a:pt x="946" y="75"/>
                  </a:lnTo>
                  <a:cubicBezTo>
                    <a:pt x="951" y="40"/>
                    <a:pt x="926" y="7"/>
                    <a:pt x="891" y="1"/>
                  </a:cubicBezTo>
                  <a:cubicBezTo>
                    <a:pt x="888" y="1"/>
                    <a:pt x="885" y="0"/>
                    <a:pt x="88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821;p61"/>
            <p:cNvSpPr/>
            <p:nvPr/>
          </p:nvSpPr>
          <p:spPr>
            <a:xfrm>
              <a:off x="892875" y="4115225"/>
              <a:ext cx="19250" cy="129325"/>
            </a:xfrm>
            <a:custGeom>
              <a:avLst/>
              <a:gdLst/>
              <a:ahLst/>
              <a:cxnLst/>
              <a:rect l="l" t="t" r="r" b="b"/>
              <a:pathLst>
                <a:path w="770" h="5173" extrusionOk="0">
                  <a:moveTo>
                    <a:pt x="699" y="0"/>
                  </a:moveTo>
                  <a:cubicBezTo>
                    <a:pt x="669" y="0"/>
                    <a:pt x="640" y="25"/>
                    <a:pt x="635" y="58"/>
                  </a:cubicBezTo>
                  <a:lnTo>
                    <a:pt x="4" y="5100"/>
                  </a:lnTo>
                  <a:cubicBezTo>
                    <a:pt x="0" y="5136"/>
                    <a:pt x="26" y="5167"/>
                    <a:pt x="61" y="5173"/>
                  </a:cubicBezTo>
                  <a:lnTo>
                    <a:pt x="70" y="5173"/>
                  </a:lnTo>
                  <a:cubicBezTo>
                    <a:pt x="103" y="5173"/>
                    <a:pt x="132" y="5147"/>
                    <a:pt x="134" y="5116"/>
                  </a:cubicBezTo>
                  <a:lnTo>
                    <a:pt x="765" y="75"/>
                  </a:lnTo>
                  <a:cubicBezTo>
                    <a:pt x="769" y="39"/>
                    <a:pt x="743" y="7"/>
                    <a:pt x="708" y="1"/>
                  </a:cubicBezTo>
                  <a:cubicBezTo>
                    <a:pt x="705" y="0"/>
                    <a:pt x="702" y="0"/>
                    <a:pt x="69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822;p61"/>
            <p:cNvSpPr/>
            <p:nvPr/>
          </p:nvSpPr>
          <p:spPr>
            <a:xfrm>
              <a:off x="829425" y="4096700"/>
              <a:ext cx="26575" cy="133425"/>
            </a:xfrm>
            <a:custGeom>
              <a:avLst/>
              <a:gdLst/>
              <a:ahLst/>
              <a:cxnLst/>
              <a:rect l="l" t="t" r="r" b="b"/>
              <a:pathLst>
                <a:path w="1063" h="5337" extrusionOk="0">
                  <a:moveTo>
                    <a:pt x="992" y="0"/>
                  </a:moveTo>
                  <a:cubicBezTo>
                    <a:pt x="961" y="0"/>
                    <a:pt x="933" y="23"/>
                    <a:pt x="927" y="54"/>
                  </a:cubicBezTo>
                  <a:lnTo>
                    <a:pt x="6" y="5258"/>
                  </a:lnTo>
                  <a:cubicBezTo>
                    <a:pt x="1" y="5293"/>
                    <a:pt x="25" y="5328"/>
                    <a:pt x="61" y="5335"/>
                  </a:cubicBezTo>
                  <a:cubicBezTo>
                    <a:pt x="64" y="5336"/>
                    <a:pt x="68" y="5336"/>
                    <a:pt x="71" y="5336"/>
                  </a:cubicBezTo>
                  <a:cubicBezTo>
                    <a:pt x="104" y="5336"/>
                    <a:pt x="129" y="5313"/>
                    <a:pt x="136" y="5280"/>
                  </a:cubicBezTo>
                  <a:lnTo>
                    <a:pt x="1057" y="77"/>
                  </a:lnTo>
                  <a:cubicBezTo>
                    <a:pt x="1063" y="41"/>
                    <a:pt x="1040" y="7"/>
                    <a:pt x="1004" y="1"/>
                  </a:cubicBezTo>
                  <a:cubicBezTo>
                    <a:pt x="1000" y="1"/>
                    <a:pt x="996" y="0"/>
                    <a:pt x="99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823;p61"/>
            <p:cNvSpPr/>
            <p:nvPr/>
          </p:nvSpPr>
          <p:spPr>
            <a:xfrm>
              <a:off x="845250" y="4114650"/>
              <a:ext cx="18300" cy="107075"/>
            </a:xfrm>
            <a:custGeom>
              <a:avLst/>
              <a:gdLst/>
              <a:ahLst/>
              <a:cxnLst/>
              <a:rect l="l" t="t" r="r" b="b"/>
              <a:pathLst>
                <a:path w="732" h="4283" extrusionOk="0">
                  <a:moveTo>
                    <a:pt x="661" y="0"/>
                  </a:moveTo>
                  <a:cubicBezTo>
                    <a:pt x="629" y="0"/>
                    <a:pt x="601" y="24"/>
                    <a:pt x="596" y="57"/>
                  </a:cubicBezTo>
                  <a:lnTo>
                    <a:pt x="7" y="4208"/>
                  </a:lnTo>
                  <a:cubicBezTo>
                    <a:pt x="1" y="4245"/>
                    <a:pt x="25" y="4277"/>
                    <a:pt x="61" y="4282"/>
                  </a:cubicBezTo>
                  <a:lnTo>
                    <a:pt x="71" y="4282"/>
                  </a:lnTo>
                  <a:cubicBezTo>
                    <a:pt x="102" y="4282"/>
                    <a:pt x="130" y="4258"/>
                    <a:pt x="137" y="4227"/>
                  </a:cubicBezTo>
                  <a:lnTo>
                    <a:pt x="726" y="75"/>
                  </a:lnTo>
                  <a:cubicBezTo>
                    <a:pt x="731" y="38"/>
                    <a:pt x="707" y="7"/>
                    <a:pt x="671" y="1"/>
                  </a:cubicBezTo>
                  <a:cubicBezTo>
                    <a:pt x="668" y="0"/>
                    <a:pt x="665" y="0"/>
                    <a:pt x="66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824;p61"/>
            <p:cNvSpPr/>
            <p:nvPr/>
          </p:nvSpPr>
          <p:spPr>
            <a:xfrm>
              <a:off x="843650" y="3993700"/>
              <a:ext cx="114750" cy="165650"/>
            </a:xfrm>
            <a:custGeom>
              <a:avLst/>
              <a:gdLst/>
              <a:ahLst/>
              <a:cxnLst/>
              <a:rect l="l" t="t" r="r" b="b"/>
              <a:pathLst>
                <a:path w="4590" h="6626" extrusionOk="0">
                  <a:moveTo>
                    <a:pt x="1908" y="0"/>
                  </a:moveTo>
                  <a:cubicBezTo>
                    <a:pt x="1594" y="0"/>
                    <a:pt x="1280" y="71"/>
                    <a:pt x="997" y="207"/>
                  </a:cubicBezTo>
                  <a:cubicBezTo>
                    <a:pt x="259" y="2053"/>
                    <a:pt x="1" y="4143"/>
                    <a:pt x="385" y="6094"/>
                  </a:cubicBezTo>
                  <a:cubicBezTo>
                    <a:pt x="408" y="6216"/>
                    <a:pt x="431" y="6334"/>
                    <a:pt x="489" y="6444"/>
                  </a:cubicBezTo>
                  <a:cubicBezTo>
                    <a:pt x="544" y="6544"/>
                    <a:pt x="647" y="6625"/>
                    <a:pt x="758" y="6625"/>
                  </a:cubicBezTo>
                  <a:cubicBezTo>
                    <a:pt x="769" y="6625"/>
                    <a:pt x="779" y="6624"/>
                    <a:pt x="790" y="6623"/>
                  </a:cubicBezTo>
                  <a:cubicBezTo>
                    <a:pt x="890" y="6609"/>
                    <a:pt x="971" y="6527"/>
                    <a:pt x="1014" y="6437"/>
                  </a:cubicBezTo>
                  <a:cubicBezTo>
                    <a:pt x="1057" y="6346"/>
                    <a:pt x="1067" y="6241"/>
                    <a:pt x="1078" y="6141"/>
                  </a:cubicBezTo>
                  <a:cubicBezTo>
                    <a:pt x="1133" y="5617"/>
                    <a:pt x="1190" y="5093"/>
                    <a:pt x="1246" y="4567"/>
                  </a:cubicBezTo>
                  <a:cubicBezTo>
                    <a:pt x="1622" y="4553"/>
                    <a:pt x="1982" y="4559"/>
                    <a:pt x="2358" y="4544"/>
                  </a:cubicBezTo>
                  <a:cubicBezTo>
                    <a:pt x="2418" y="5065"/>
                    <a:pt x="2495" y="5625"/>
                    <a:pt x="2555" y="6147"/>
                  </a:cubicBezTo>
                  <a:cubicBezTo>
                    <a:pt x="2577" y="6324"/>
                    <a:pt x="2639" y="6547"/>
                    <a:pt x="2817" y="6567"/>
                  </a:cubicBezTo>
                  <a:cubicBezTo>
                    <a:pt x="2824" y="6568"/>
                    <a:pt x="2831" y="6568"/>
                    <a:pt x="2838" y="6568"/>
                  </a:cubicBezTo>
                  <a:cubicBezTo>
                    <a:pt x="2925" y="6568"/>
                    <a:pt x="3007" y="6513"/>
                    <a:pt x="3055" y="6441"/>
                  </a:cubicBezTo>
                  <a:cubicBezTo>
                    <a:pt x="3111" y="6366"/>
                    <a:pt x="3134" y="6270"/>
                    <a:pt x="3158" y="6177"/>
                  </a:cubicBezTo>
                  <a:cubicBezTo>
                    <a:pt x="3456" y="4965"/>
                    <a:pt x="3541" y="3707"/>
                    <a:pt x="3453" y="2463"/>
                  </a:cubicBezTo>
                  <a:cubicBezTo>
                    <a:pt x="3823" y="2443"/>
                    <a:pt x="4219" y="2416"/>
                    <a:pt x="4589" y="2396"/>
                  </a:cubicBezTo>
                  <a:cubicBezTo>
                    <a:pt x="4546" y="1767"/>
                    <a:pt x="4173" y="1169"/>
                    <a:pt x="3626" y="855"/>
                  </a:cubicBezTo>
                  <a:cubicBezTo>
                    <a:pt x="3207" y="615"/>
                    <a:pt x="2877" y="177"/>
                    <a:pt x="2409" y="62"/>
                  </a:cubicBezTo>
                  <a:cubicBezTo>
                    <a:pt x="2246" y="21"/>
                    <a:pt x="2077" y="0"/>
                    <a:pt x="1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825;p61"/>
            <p:cNvSpPr/>
            <p:nvPr/>
          </p:nvSpPr>
          <p:spPr>
            <a:xfrm>
              <a:off x="857050" y="4149300"/>
              <a:ext cx="5900" cy="10800"/>
            </a:xfrm>
            <a:custGeom>
              <a:avLst/>
              <a:gdLst/>
              <a:ahLst/>
              <a:cxnLst/>
              <a:rect l="l" t="t" r="r" b="b"/>
              <a:pathLst>
                <a:path w="236" h="432" extrusionOk="0">
                  <a:moveTo>
                    <a:pt x="73" y="1"/>
                  </a:moveTo>
                  <a:cubicBezTo>
                    <a:pt x="68" y="1"/>
                    <a:pt x="62" y="1"/>
                    <a:pt x="56" y="3"/>
                  </a:cubicBezTo>
                  <a:cubicBezTo>
                    <a:pt x="22" y="14"/>
                    <a:pt x="1" y="50"/>
                    <a:pt x="11" y="86"/>
                  </a:cubicBezTo>
                  <a:lnTo>
                    <a:pt x="96" y="385"/>
                  </a:lnTo>
                  <a:cubicBezTo>
                    <a:pt x="104" y="415"/>
                    <a:pt x="131" y="432"/>
                    <a:pt x="159" y="432"/>
                  </a:cubicBezTo>
                  <a:cubicBezTo>
                    <a:pt x="165" y="432"/>
                    <a:pt x="171" y="432"/>
                    <a:pt x="179" y="428"/>
                  </a:cubicBezTo>
                  <a:cubicBezTo>
                    <a:pt x="214" y="418"/>
                    <a:pt x="235" y="380"/>
                    <a:pt x="224" y="346"/>
                  </a:cubicBezTo>
                  <a:lnTo>
                    <a:pt x="138" y="49"/>
                  </a:lnTo>
                  <a:cubicBezTo>
                    <a:pt x="130" y="20"/>
                    <a:pt x="101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826;p61"/>
            <p:cNvSpPr/>
            <p:nvPr/>
          </p:nvSpPr>
          <p:spPr>
            <a:xfrm>
              <a:off x="864225" y="4148175"/>
              <a:ext cx="5050" cy="10800"/>
            </a:xfrm>
            <a:custGeom>
              <a:avLst/>
              <a:gdLst/>
              <a:ahLst/>
              <a:cxnLst/>
              <a:rect l="l" t="t" r="r" b="b"/>
              <a:pathLst>
                <a:path w="202" h="432" extrusionOk="0">
                  <a:moveTo>
                    <a:pt x="73" y="1"/>
                  </a:moveTo>
                  <a:cubicBezTo>
                    <a:pt x="68" y="1"/>
                    <a:pt x="64" y="1"/>
                    <a:pt x="60" y="2"/>
                  </a:cubicBezTo>
                  <a:cubicBezTo>
                    <a:pt x="24" y="9"/>
                    <a:pt x="1" y="44"/>
                    <a:pt x="8" y="79"/>
                  </a:cubicBezTo>
                  <a:lnTo>
                    <a:pt x="65" y="377"/>
                  </a:lnTo>
                  <a:cubicBezTo>
                    <a:pt x="71" y="410"/>
                    <a:pt x="100" y="431"/>
                    <a:pt x="130" y="431"/>
                  </a:cubicBezTo>
                  <a:cubicBezTo>
                    <a:pt x="134" y="431"/>
                    <a:pt x="138" y="431"/>
                    <a:pt x="142" y="428"/>
                  </a:cubicBezTo>
                  <a:cubicBezTo>
                    <a:pt x="178" y="421"/>
                    <a:pt x="201" y="388"/>
                    <a:pt x="194" y="352"/>
                  </a:cubicBezTo>
                  <a:lnTo>
                    <a:pt x="137" y="54"/>
                  </a:lnTo>
                  <a:cubicBezTo>
                    <a:pt x="131" y="22"/>
                    <a:pt x="103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827;p61"/>
            <p:cNvSpPr/>
            <p:nvPr/>
          </p:nvSpPr>
          <p:spPr>
            <a:xfrm>
              <a:off x="909975" y="4147500"/>
              <a:ext cx="3925" cy="11900"/>
            </a:xfrm>
            <a:custGeom>
              <a:avLst/>
              <a:gdLst/>
              <a:ahLst/>
              <a:cxnLst/>
              <a:rect l="l" t="t" r="r" b="b"/>
              <a:pathLst>
                <a:path w="157" h="476" extrusionOk="0">
                  <a:moveTo>
                    <a:pt x="92" y="1"/>
                  </a:moveTo>
                  <a:cubicBezTo>
                    <a:pt x="58" y="2"/>
                    <a:pt x="24" y="28"/>
                    <a:pt x="22" y="64"/>
                  </a:cubicBezTo>
                  <a:lnTo>
                    <a:pt x="2" y="407"/>
                  </a:lnTo>
                  <a:cubicBezTo>
                    <a:pt x="1" y="442"/>
                    <a:pt x="29" y="474"/>
                    <a:pt x="65" y="475"/>
                  </a:cubicBezTo>
                  <a:lnTo>
                    <a:pt x="69" y="475"/>
                  </a:lnTo>
                  <a:cubicBezTo>
                    <a:pt x="105" y="475"/>
                    <a:pt x="134" y="450"/>
                    <a:pt x="135" y="414"/>
                  </a:cubicBezTo>
                  <a:lnTo>
                    <a:pt x="155" y="71"/>
                  </a:lnTo>
                  <a:cubicBezTo>
                    <a:pt x="157" y="35"/>
                    <a:pt x="128" y="2"/>
                    <a:pt x="9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828;p61"/>
            <p:cNvSpPr/>
            <p:nvPr/>
          </p:nvSpPr>
          <p:spPr>
            <a:xfrm>
              <a:off x="916025" y="4148350"/>
              <a:ext cx="4000" cy="11000"/>
            </a:xfrm>
            <a:custGeom>
              <a:avLst/>
              <a:gdLst/>
              <a:ahLst/>
              <a:cxnLst/>
              <a:rect l="l" t="t" r="r" b="b"/>
              <a:pathLst>
                <a:path w="160" h="440" extrusionOk="0">
                  <a:moveTo>
                    <a:pt x="95" y="1"/>
                  </a:moveTo>
                  <a:cubicBezTo>
                    <a:pt x="60" y="1"/>
                    <a:pt x="27" y="25"/>
                    <a:pt x="25" y="61"/>
                  </a:cubicBezTo>
                  <a:lnTo>
                    <a:pt x="3" y="370"/>
                  </a:lnTo>
                  <a:cubicBezTo>
                    <a:pt x="0" y="406"/>
                    <a:pt x="29" y="438"/>
                    <a:pt x="65" y="440"/>
                  </a:cubicBezTo>
                  <a:lnTo>
                    <a:pt x="70" y="440"/>
                  </a:lnTo>
                  <a:cubicBezTo>
                    <a:pt x="103" y="440"/>
                    <a:pt x="132" y="416"/>
                    <a:pt x="135" y="380"/>
                  </a:cubicBezTo>
                  <a:lnTo>
                    <a:pt x="156" y="70"/>
                  </a:lnTo>
                  <a:cubicBezTo>
                    <a:pt x="159" y="34"/>
                    <a:pt x="130" y="2"/>
                    <a:pt x="9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829;p61"/>
            <p:cNvSpPr/>
            <p:nvPr/>
          </p:nvSpPr>
          <p:spPr>
            <a:xfrm>
              <a:off x="868675" y="4100725"/>
              <a:ext cx="8125" cy="8925"/>
            </a:xfrm>
            <a:custGeom>
              <a:avLst/>
              <a:gdLst/>
              <a:ahLst/>
              <a:cxnLst/>
              <a:rect l="l" t="t" r="r" b="b"/>
              <a:pathLst>
                <a:path w="325" h="357" extrusionOk="0">
                  <a:moveTo>
                    <a:pt x="74" y="1"/>
                  </a:moveTo>
                  <a:cubicBezTo>
                    <a:pt x="60" y="1"/>
                    <a:pt x="46" y="5"/>
                    <a:pt x="35" y="15"/>
                  </a:cubicBezTo>
                  <a:cubicBezTo>
                    <a:pt x="6" y="38"/>
                    <a:pt x="0" y="79"/>
                    <a:pt x="23" y="108"/>
                  </a:cubicBezTo>
                  <a:lnTo>
                    <a:pt x="199" y="331"/>
                  </a:lnTo>
                  <a:cubicBezTo>
                    <a:pt x="210" y="348"/>
                    <a:pt x="230" y="356"/>
                    <a:pt x="250" y="356"/>
                  </a:cubicBezTo>
                  <a:cubicBezTo>
                    <a:pt x="265" y="356"/>
                    <a:pt x="279" y="352"/>
                    <a:pt x="292" y="342"/>
                  </a:cubicBezTo>
                  <a:cubicBezTo>
                    <a:pt x="320" y="319"/>
                    <a:pt x="325" y="278"/>
                    <a:pt x="302" y="249"/>
                  </a:cubicBezTo>
                  <a:lnTo>
                    <a:pt x="127" y="26"/>
                  </a:lnTo>
                  <a:cubicBezTo>
                    <a:pt x="113" y="10"/>
                    <a:pt x="93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830;p61"/>
            <p:cNvSpPr/>
            <p:nvPr/>
          </p:nvSpPr>
          <p:spPr>
            <a:xfrm>
              <a:off x="900325" y="4100875"/>
              <a:ext cx="8425" cy="8600"/>
            </a:xfrm>
            <a:custGeom>
              <a:avLst/>
              <a:gdLst/>
              <a:ahLst/>
              <a:cxnLst/>
              <a:rect l="l" t="t" r="r" b="b"/>
              <a:pathLst>
                <a:path w="337" h="344" extrusionOk="0">
                  <a:moveTo>
                    <a:pt x="263" y="1"/>
                  </a:moveTo>
                  <a:cubicBezTo>
                    <a:pt x="244" y="1"/>
                    <a:pt x="226" y="8"/>
                    <a:pt x="214" y="23"/>
                  </a:cubicBezTo>
                  <a:lnTo>
                    <a:pt x="27" y="235"/>
                  </a:lnTo>
                  <a:cubicBezTo>
                    <a:pt x="1" y="260"/>
                    <a:pt x="5" y="302"/>
                    <a:pt x="31" y="328"/>
                  </a:cubicBezTo>
                  <a:cubicBezTo>
                    <a:pt x="44" y="338"/>
                    <a:pt x="58" y="343"/>
                    <a:pt x="74" y="343"/>
                  </a:cubicBezTo>
                  <a:cubicBezTo>
                    <a:pt x="92" y="343"/>
                    <a:pt x="109" y="336"/>
                    <a:pt x="124" y="322"/>
                  </a:cubicBezTo>
                  <a:lnTo>
                    <a:pt x="312" y="110"/>
                  </a:lnTo>
                  <a:cubicBezTo>
                    <a:pt x="337" y="85"/>
                    <a:pt x="334" y="42"/>
                    <a:pt x="307" y="17"/>
                  </a:cubicBezTo>
                  <a:cubicBezTo>
                    <a:pt x="294" y="6"/>
                    <a:pt x="278" y="1"/>
                    <a:pt x="26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831;p61"/>
            <p:cNvSpPr/>
            <p:nvPr/>
          </p:nvSpPr>
          <p:spPr>
            <a:xfrm>
              <a:off x="946575" y="3830450"/>
              <a:ext cx="24900" cy="8025"/>
            </a:xfrm>
            <a:custGeom>
              <a:avLst/>
              <a:gdLst/>
              <a:ahLst/>
              <a:cxnLst/>
              <a:rect l="l" t="t" r="r" b="b"/>
              <a:pathLst>
                <a:path w="996" h="321" extrusionOk="0">
                  <a:moveTo>
                    <a:pt x="675" y="0"/>
                  </a:moveTo>
                  <a:cubicBezTo>
                    <a:pt x="449" y="0"/>
                    <a:pt x="223" y="71"/>
                    <a:pt x="38" y="203"/>
                  </a:cubicBezTo>
                  <a:cubicBezTo>
                    <a:pt x="8" y="223"/>
                    <a:pt x="1" y="263"/>
                    <a:pt x="22" y="295"/>
                  </a:cubicBezTo>
                  <a:cubicBezTo>
                    <a:pt x="35" y="312"/>
                    <a:pt x="56" y="320"/>
                    <a:pt x="75" y="320"/>
                  </a:cubicBezTo>
                  <a:cubicBezTo>
                    <a:pt x="88" y="320"/>
                    <a:pt x="101" y="317"/>
                    <a:pt x="113" y="309"/>
                  </a:cubicBezTo>
                  <a:cubicBezTo>
                    <a:pt x="276" y="193"/>
                    <a:pt x="474" y="131"/>
                    <a:pt x="674" y="131"/>
                  </a:cubicBezTo>
                  <a:cubicBezTo>
                    <a:pt x="752" y="131"/>
                    <a:pt x="831" y="140"/>
                    <a:pt x="907" y="160"/>
                  </a:cubicBezTo>
                  <a:cubicBezTo>
                    <a:pt x="913" y="162"/>
                    <a:pt x="919" y="163"/>
                    <a:pt x="925" y="163"/>
                  </a:cubicBezTo>
                  <a:cubicBezTo>
                    <a:pt x="954" y="163"/>
                    <a:pt x="980" y="143"/>
                    <a:pt x="987" y="113"/>
                  </a:cubicBezTo>
                  <a:cubicBezTo>
                    <a:pt x="995" y="77"/>
                    <a:pt x="974" y="42"/>
                    <a:pt x="938" y="33"/>
                  </a:cubicBezTo>
                  <a:cubicBezTo>
                    <a:pt x="852" y="11"/>
                    <a:pt x="764" y="0"/>
                    <a:pt x="6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832;p61"/>
            <p:cNvSpPr/>
            <p:nvPr/>
          </p:nvSpPr>
          <p:spPr>
            <a:xfrm>
              <a:off x="909225" y="3822275"/>
              <a:ext cx="72750" cy="48825"/>
            </a:xfrm>
            <a:custGeom>
              <a:avLst/>
              <a:gdLst/>
              <a:ahLst/>
              <a:cxnLst/>
              <a:rect l="l" t="t" r="r" b="b"/>
              <a:pathLst>
                <a:path w="2910" h="1953" extrusionOk="0">
                  <a:moveTo>
                    <a:pt x="804" y="1"/>
                  </a:moveTo>
                  <a:cubicBezTo>
                    <a:pt x="674" y="1"/>
                    <a:pt x="545" y="24"/>
                    <a:pt x="425" y="74"/>
                  </a:cubicBezTo>
                  <a:cubicBezTo>
                    <a:pt x="1" y="251"/>
                    <a:pt x="49" y="995"/>
                    <a:pt x="301" y="1381"/>
                  </a:cubicBezTo>
                  <a:cubicBezTo>
                    <a:pt x="489" y="1670"/>
                    <a:pt x="868" y="1952"/>
                    <a:pt x="1194" y="1952"/>
                  </a:cubicBezTo>
                  <a:cubicBezTo>
                    <a:pt x="1304" y="1952"/>
                    <a:pt x="1407" y="1921"/>
                    <a:pt x="1496" y="1847"/>
                  </a:cubicBezTo>
                  <a:cubicBezTo>
                    <a:pt x="1596" y="1762"/>
                    <a:pt x="1676" y="1659"/>
                    <a:pt x="1738" y="1545"/>
                  </a:cubicBezTo>
                  <a:cubicBezTo>
                    <a:pt x="1829" y="1609"/>
                    <a:pt x="1925" y="1665"/>
                    <a:pt x="2031" y="1702"/>
                  </a:cubicBezTo>
                  <a:cubicBezTo>
                    <a:pt x="2116" y="1732"/>
                    <a:pt x="2208" y="1748"/>
                    <a:pt x="2299" y="1748"/>
                  </a:cubicBezTo>
                  <a:cubicBezTo>
                    <a:pt x="2472" y="1748"/>
                    <a:pt x="2642" y="1691"/>
                    <a:pt x="2754" y="1561"/>
                  </a:cubicBezTo>
                  <a:cubicBezTo>
                    <a:pt x="2908" y="1382"/>
                    <a:pt x="2910" y="1101"/>
                    <a:pt x="2790" y="895"/>
                  </a:cubicBezTo>
                  <a:cubicBezTo>
                    <a:pt x="2670" y="689"/>
                    <a:pt x="2447" y="559"/>
                    <a:pt x="2215" y="509"/>
                  </a:cubicBezTo>
                  <a:cubicBezTo>
                    <a:pt x="2125" y="490"/>
                    <a:pt x="2034" y="482"/>
                    <a:pt x="1943" y="482"/>
                  </a:cubicBezTo>
                  <a:cubicBezTo>
                    <a:pt x="1869" y="482"/>
                    <a:pt x="1795" y="487"/>
                    <a:pt x="1722" y="496"/>
                  </a:cubicBezTo>
                  <a:cubicBezTo>
                    <a:pt x="1532" y="185"/>
                    <a:pt x="1166" y="1"/>
                    <a:pt x="80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833;p61"/>
            <p:cNvSpPr/>
            <p:nvPr/>
          </p:nvSpPr>
          <p:spPr>
            <a:xfrm>
              <a:off x="869625" y="3835225"/>
              <a:ext cx="89800" cy="87475"/>
            </a:xfrm>
            <a:custGeom>
              <a:avLst/>
              <a:gdLst/>
              <a:ahLst/>
              <a:cxnLst/>
              <a:rect l="l" t="t" r="r" b="b"/>
              <a:pathLst>
                <a:path w="3592" h="3499" extrusionOk="0">
                  <a:moveTo>
                    <a:pt x="473" y="1"/>
                  </a:moveTo>
                  <a:cubicBezTo>
                    <a:pt x="184" y="321"/>
                    <a:pt x="1" y="718"/>
                    <a:pt x="4" y="1149"/>
                  </a:cubicBezTo>
                  <a:cubicBezTo>
                    <a:pt x="5" y="1477"/>
                    <a:pt x="99" y="1813"/>
                    <a:pt x="300" y="2073"/>
                  </a:cubicBezTo>
                  <a:cubicBezTo>
                    <a:pt x="500" y="2335"/>
                    <a:pt x="798" y="2519"/>
                    <a:pt x="1122" y="2580"/>
                  </a:cubicBezTo>
                  <a:cubicBezTo>
                    <a:pt x="1112" y="2664"/>
                    <a:pt x="1116" y="2721"/>
                    <a:pt x="1106" y="2805"/>
                  </a:cubicBezTo>
                  <a:cubicBezTo>
                    <a:pt x="1053" y="3202"/>
                    <a:pt x="1596" y="3498"/>
                    <a:pt x="2023" y="3498"/>
                  </a:cubicBezTo>
                  <a:cubicBezTo>
                    <a:pt x="2067" y="3498"/>
                    <a:pt x="2109" y="3495"/>
                    <a:pt x="2149" y="3489"/>
                  </a:cubicBezTo>
                  <a:cubicBezTo>
                    <a:pt x="2585" y="3420"/>
                    <a:pt x="3041" y="2987"/>
                    <a:pt x="2951" y="2555"/>
                  </a:cubicBezTo>
                  <a:cubicBezTo>
                    <a:pt x="2907" y="2345"/>
                    <a:pt x="2831" y="2129"/>
                    <a:pt x="2787" y="1919"/>
                  </a:cubicBezTo>
                  <a:cubicBezTo>
                    <a:pt x="3059" y="1885"/>
                    <a:pt x="3320" y="1729"/>
                    <a:pt x="3456" y="1492"/>
                  </a:cubicBezTo>
                  <a:cubicBezTo>
                    <a:pt x="3592" y="1254"/>
                    <a:pt x="3586" y="934"/>
                    <a:pt x="3420" y="715"/>
                  </a:cubicBezTo>
                  <a:cubicBezTo>
                    <a:pt x="3306" y="567"/>
                    <a:pt x="3118" y="480"/>
                    <a:pt x="2934" y="480"/>
                  </a:cubicBezTo>
                  <a:cubicBezTo>
                    <a:pt x="2848" y="480"/>
                    <a:pt x="2762" y="499"/>
                    <a:pt x="2685" y="540"/>
                  </a:cubicBezTo>
                  <a:cubicBezTo>
                    <a:pt x="2638" y="633"/>
                    <a:pt x="2607" y="740"/>
                    <a:pt x="2558" y="833"/>
                  </a:cubicBezTo>
                  <a:cubicBezTo>
                    <a:pt x="2414" y="541"/>
                    <a:pt x="2229" y="269"/>
                    <a:pt x="2014" y="26"/>
                  </a:cubicBezTo>
                  <a:cubicBezTo>
                    <a:pt x="1795" y="60"/>
                    <a:pt x="1572" y="75"/>
                    <a:pt x="1348" y="75"/>
                  </a:cubicBezTo>
                  <a:cubicBezTo>
                    <a:pt x="1054" y="75"/>
                    <a:pt x="759" y="49"/>
                    <a:pt x="473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34;p61"/>
            <p:cNvSpPr/>
            <p:nvPr/>
          </p:nvSpPr>
          <p:spPr>
            <a:xfrm>
              <a:off x="877775" y="3861575"/>
              <a:ext cx="6650" cy="6625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2" y="0"/>
                  </a:moveTo>
                  <a:cubicBezTo>
                    <a:pt x="59" y="0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0"/>
                    <a:pt x="1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835;p61"/>
            <p:cNvSpPr/>
            <p:nvPr/>
          </p:nvSpPr>
          <p:spPr>
            <a:xfrm>
              <a:off x="910700" y="3862500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5"/>
                    <a:pt x="133" y="265"/>
                  </a:cubicBezTo>
                  <a:cubicBezTo>
                    <a:pt x="206" y="265"/>
                    <a:pt x="265" y="205"/>
                    <a:pt x="265" y="132"/>
                  </a:cubicBezTo>
                  <a:cubicBezTo>
                    <a:pt x="265" y="59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836;p61"/>
            <p:cNvSpPr/>
            <p:nvPr/>
          </p:nvSpPr>
          <p:spPr>
            <a:xfrm>
              <a:off x="892650" y="3862250"/>
              <a:ext cx="7100" cy="13925"/>
            </a:xfrm>
            <a:custGeom>
              <a:avLst/>
              <a:gdLst/>
              <a:ahLst/>
              <a:cxnLst/>
              <a:rect l="l" t="t" r="r" b="b"/>
              <a:pathLst>
                <a:path w="284" h="557" extrusionOk="0">
                  <a:moveTo>
                    <a:pt x="160" y="1"/>
                  </a:moveTo>
                  <a:cubicBezTo>
                    <a:pt x="129" y="1"/>
                    <a:pt x="100" y="21"/>
                    <a:pt x="93" y="53"/>
                  </a:cubicBezTo>
                  <a:lnTo>
                    <a:pt x="6" y="476"/>
                  </a:lnTo>
                  <a:cubicBezTo>
                    <a:pt x="0" y="498"/>
                    <a:pt x="8" y="519"/>
                    <a:pt x="22" y="535"/>
                  </a:cubicBezTo>
                  <a:cubicBezTo>
                    <a:pt x="35" y="548"/>
                    <a:pt x="52" y="555"/>
                    <a:pt x="70" y="555"/>
                  </a:cubicBezTo>
                  <a:cubicBezTo>
                    <a:pt x="73" y="555"/>
                    <a:pt x="78" y="555"/>
                    <a:pt x="83" y="556"/>
                  </a:cubicBezTo>
                  <a:lnTo>
                    <a:pt x="222" y="535"/>
                  </a:lnTo>
                  <a:cubicBezTo>
                    <a:pt x="258" y="531"/>
                    <a:pt x="283" y="496"/>
                    <a:pt x="278" y="461"/>
                  </a:cubicBezTo>
                  <a:cubicBezTo>
                    <a:pt x="273" y="428"/>
                    <a:pt x="244" y="404"/>
                    <a:pt x="212" y="404"/>
                  </a:cubicBezTo>
                  <a:cubicBezTo>
                    <a:pt x="209" y="404"/>
                    <a:pt x="205" y="404"/>
                    <a:pt x="202" y="405"/>
                  </a:cubicBezTo>
                  <a:lnTo>
                    <a:pt x="156" y="412"/>
                  </a:lnTo>
                  <a:lnTo>
                    <a:pt x="223" y="80"/>
                  </a:lnTo>
                  <a:cubicBezTo>
                    <a:pt x="231" y="45"/>
                    <a:pt x="208" y="9"/>
                    <a:pt x="172" y="2"/>
                  </a:cubicBezTo>
                  <a:cubicBezTo>
                    <a:pt x="168" y="1"/>
                    <a:pt x="164" y="1"/>
                    <a:pt x="1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837;p61"/>
            <p:cNvSpPr/>
            <p:nvPr/>
          </p:nvSpPr>
          <p:spPr>
            <a:xfrm>
              <a:off x="873275" y="3848875"/>
              <a:ext cx="17300" cy="6225"/>
            </a:xfrm>
            <a:custGeom>
              <a:avLst/>
              <a:gdLst/>
              <a:ahLst/>
              <a:cxnLst/>
              <a:rect l="l" t="t" r="r" b="b"/>
              <a:pathLst>
                <a:path w="692" h="249" extrusionOk="0">
                  <a:moveTo>
                    <a:pt x="383" y="1"/>
                  </a:moveTo>
                  <a:cubicBezTo>
                    <a:pt x="254" y="1"/>
                    <a:pt x="124" y="46"/>
                    <a:pt x="29" y="134"/>
                  </a:cubicBezTo>
                  <a:cubicBezTo>
                    <a:pt x="2" y="159"/>
                    <a:pt x="1" y="201"/>
                    <a:pt x="25" y="227"/>
                  </a:cubicBezTo>
                  <a:cubicBezTo>
                    <a:pt x="38" y="241"/>
                    <a:pt x="55" y="248"/>
                    <a:pt x="74" y="248"/>
                  </a:cubicBezTo>
                  <a:cubicBezTo>
                    <a:pt x="88" y="248"/>
                    <a:pt x="104" y="244"/>
                    <a:pt x="116" y="231"/>
                  </a:cubicBezTo>
                  <a:cubicBezTo>
                    <a:pt x="188" y="165"/>
                    <a:pt x="284" y="131"/>
                    <a:pt x="381" y="131"/>
                  </a:cubicBezTo>
                  <a:cubicBezTo>
                    <a:pt x="451" y="131"/>
                    <a:pt x="521" y="149"/>
                    <a:pt x="581" y="187"/>
                  </a:cubicBezTo>
                  <a:cubicBezTo>
                    <a:pt x="592" y="193"/>
                    <a:pt x="604" y="196"/>
                    <a:pt x="615" y="196"/>
                  </a:cubicBezTo>
                  <a:cubicBezTo>
                    <a:pt x="638" y="196"/>
                    <a:pt x="659" y="185"/>
                    <a:pt x="673" y="165"/>
                  </a:cubicBezTo>
                  <a:cubicBezTo>
                    <a:pt x="691" y="132"/>
                    <a:pt x="681" y="94"/>
                    <a:pt x="651" y="74"/>
                  </a:cubicBezTo>
                  <a:cubicBezTo>
                    <a:pt x="571" y="25"/>
                    <a:pt x="477" y="1"/>
                    <a:pt x="38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838;p61"/>
            <p:cNvSpPr/>
            <p:nvPr/>
          </p:nvSpPr>
          <p:spPr>
            <a:xfrm>
              <a:off x="904400" y="3849650"/>
              <a:ext cx="16675" cy="6450"/>
            </a:xfrm>
            <a:custGeom>
              <a:avLst/>
              <a:gdLst/>
              <a:ahLst/>
              <a:cxnLst/>
              <a:rect l="l" t="t" r="r" b="b"/>
              <a:pathLst>
                <a:path w="667" h="258" extrusionOk="0">
                  <a:moveTo>
                    <a:pt x="316" y="0"/>
                  </a:moveTo>
                  <a:cubicBezTo>
                    <a:pt x="208" y="0"/>
                    <a:pt x="105" y="44"/>
                    <a:pt x="26" y="120"/>
                  </a:cubicBezTo>
                  <a:cubicBezTo>
                    <a:pt x="2" y="144"/>
                    <a:pt x="1" y="186"/>
                    <a:pt x="25" y="213"/>
                  </a:cubicBezTo>
                  <a:cubicBezTo>
                    <a:pt x="38" y="226"/>
                    <a:pt x="55" y="232"/>
                    <a:pt x="72" y="232"/>
                  </a:cubicBezTo>
                  <a:cubicBezTo>
                    <a:pt x="89" y="232"/>
                    <a:pt x="105" y="226"/>
                    <a:pt x="118" y="214"/>
                  </a:cubicBezTo>
                  <a:cubicBezTo>
                    <a:pt x="172" y="162"/>
                    <a:pt x="247" y="131"/>
                    <a:pt x="322" y="131"/>
                  </a:cubicBezTo>
                  <a:cubicBezTo>
                    <a:pt x="327" y="131"/>
                    <a:pt x="332" y="131"/>
                    <a:pt x="337" y="131"/>
                  </a:cubicBezTo>
                  <a:cubicBezTo>
                    <a:pt x="415" y="136"/>
                    <a:pt x="494" y="173"/>
                    <a:pt x="545" y="234"/>
                  </a:cubicBezTo>
                  <a:cubicBezTo>
                    <a:pt x="560" y="250"/>
                    <a:pt x="578" y="257"/>
                    <a:pt x="595" y="257"/>
                  </a:cubicBezTo>
                  <a:cubicBezTo>
                    <a:pt x="610" y="257"/>
                    <a:pt x="625" y="251"/>
                    <a:pt x="637" y="240"/>
                  </a:cubicBezTo>
                  <a:cubicBezTo>
                    <a:pt x="665" y="217"/>
                    <a:pt x="667" y="174"/>
                    <a:pt x="644" y="147"/>
                  </a:cubicBezTo>
                  <a:cubicBezTo>
                    <a:pt x="568" y="60"/>
                    <a:pt x="458" y="7"/>
                    <a:pt x="341" y="1"/>
                  </a:cubicBezTo>
                  <a:cubicBezTo>
                    <a:pt x="333" y="1"/>
                    <a:pt x="325" y="0"/>
                    <a:pt x="31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839;p61"/>
            <p:cNvSpPr/>
            <p:nvPr/>
          </p:nvSpPr>
          <p:spPr>
            <a:xfrm>
              <a:off x="901625" y="3875775"/>
              <a:ext cx="11950" cy="6475"/>
            </a:xfrm>
            <a:custGeom>
              <a:avLst/>
              <a:gdLst/>
              <a:ahLst/>
              <a:cxnLst/>
              <a:rect l="l" t="t" r="r" b="b"/>
              <a:pathLst>
                <a:path w="478" h="259" extrusionOk="0">
                  <a:moveTo>
                    <a:pt x="402" y="0"/>
                  </a:moveTo>
                  <a:cubicBezTo>
                    <a:pt x="376" y="0"/>
                    <a:pt x="353" y="15"/>
                    <a:pt x="342" y="41"/>
                  </a:cubicBezTo>
                  <a:cubicBezTo>
                    <a:pt x="325" y="83"/>
                    <a:pt x="285" y="114"/>
                    <a:pt x="242" y="123"/>
                  </a:cubicBezTo>
                  <a:cubicBezTo>
                    <a:pt x="233" y="125"/>
                    <a:pt x="223" y="126"/>
                    <a:pt x="214" y="126"/>
                  </a:cubicBezTo>
                  <a:cubicBezTo>
                    <a:pt x="179" y="126"/>
                    <a:pt x="144" y="112"/>
                    <a:pt x="119" y="87"/>
                  </a:cubicBezTo>
                  <a:cubicBezTo>
                    <a:pt x="106" y="75"/>
                    <a:pt x="89" y="69"/>
                    <a:pt x="73" y="69"/>
                  </a:cubicBezTo>
                  <a:cubicBezTo>
                    <a:pt x="55" y="69"/>
                    <a:pt x="38" y="76"/>
                    <a:pt x="26" y="90"/>
                  </a:cubicBezTo>
                  <a:cubicBezTo>
                    <a:pt x="0" y="116"/>
                    <a:pt x="0" y="157"/>
                    <a:pt x="27" y="183"/>
                  </a:cubicBezTo>
                  <a:cubicBezTo>
                    <a:pt x="77" y="233"/>
                    <a:pt x="147" y="258"/>
                    <a:pt x="218" y="258"/>
                  </a:cubicBezTo>
                  <a:cubicBezTo>
                    <a:pt x="235" y="258"/>
                    <a:pt x="253" y="257"/>
                    <a:pt x="269" y="251"/>
                  </a:cubicBezTo>
                  <a:cubicBezTo>
                    <a:pt x="355" y="234"/>
                    <a:pt x="429" y="171"/>
                    <a:pt x="463" y="91"/>
                  </a:cubicBezTo>
                  <a:cubicBezTo>
                    <a:pt x="478" y="57"/>
                    <a:pt x="462" y="20"/>
                    <a:pt x="428" y="5"/>
                  </a:cubicBezTo>
                  <a:cubicBezTo>
                    <a:pt x="419" y="2"/>
                    <a:pt x="410" y="0"/>
                    <a:pt x="40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840;p61"/>
            <p:cNvSpPr/>
            <p:nvPr/>
          </p:nvSpPr>
          <p:spPr>
            <a:xfrm>
              <a:off x="894750" y="3895675"/>
              <a:ext cx="27150" cy="6900"/>
            </a:xfrm>
            <a:custGeom>
              <a:avLst/>
              <a:gdLst/>
              <a:ahLst/>
              <a:cxnLst/>
              <a:rect l="l" t="t" r="r" b="b"/>
              <a:pathLst>
                <a:path w="1086" h="276" extrusionOk="0">
                  <a:moveTo>
                    <a:pt x="1012" y="1"/>
                  </a:moveTo>
                  <a:cubicBezTo>
                    <a:pt x="1002" y="1"/>
                    <a:pt x="991" y="3"/>
                    <a:pt x="981" y="9"/>
                  </a:cubicBezTo>
                  <a:cubicBezTo>
                    <a:pt x="801" y="99"/>
                    <a:pt x="598" y="145"/>
                    <a:pt x="395" y="145"/>
                  </a:cubicBezTo>
                  <a:cubicBezTo>
                    <a:pt x="292" y="145"/>
                    <a:pt x="188" y="133"/>
                    <a:pt x="88" y="109"/>
                  </a:cubicBezTo>
                  <a:cubicBezTo>
                    <a:pt x="83" y="108"/>
                    <a:pt x="78" y="107"/>
                    <a:pt x="73" y="107"/>
                  </a:cubicBezTo>
                  <a:cubicBezTo>
                    <a:pt x="44" y="107"/>
                    <a:pt x="17" y="125"/>
                    <a:pt x="9" y="156"/>
                  </a:cubicBezTo>
                  <a:cubicBezTo>
                    <a:pt x="1" y="190"/>
                    <a:pt x="22" y="226"/>
                    <a:pt x="58" y="234"/>
                  </a:cubicBezTo>
                  <a:cubicBezTo>
                    <a:pt x="168" y="263"/>
                    <a:pt x="281" y="276"/>
                    <a:pt x="395" y="276"/>
                  </a:cubicBezTo>
                  <a:cubicBezTo>
                    <a:pt x="618" y="276"/>
                    <a:pt x="844" y="224"/>
                    <a:pt x="1040" y="124"/>
                  </a:cubicBezTo>
                  <a:cubicBezTo>
                    <a:pt x="1073" y="109"/>
                    <a:pt x="1086" y="69"/>
                    <a:pt x="1069" y="37"/>
                  </a:cubicBezTo>
                  <a:cubicBezTo>
                    <a:pt x="1058" y="14"/>
                    <a:pt x="1035" y="1"/>
                    <a:pt x="101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841;p61"/>
            <p:cNvSpPr/>
            <p:nvPr/>
          </p:nvSpPr>
          <p:spPr>
            <a:xfrm>
              <a:off x="937425" y="3855550"/>
              <a:ext cx="12600" cy="8050"/>
            </a:xfrm>
            <a:custGeom>
              <a:avLst/>
              <a:gdLst/>
              <a:ahLst/>
              <a:cxnLst/>
              <a:rect l="l" t="t" r="r" b="b"/>
              <a:pathLst>
                <a:path w="504" h="322" extrusionOk="0">
                  <a:moveTo>
                    <a:pt x="428" y="0"/>
                  </a:moveTo>
                  <a:cubicBezTo>
                    <a:pt x="418" y="0"/>
                    <a:pt x="407" y="3"/>
                    <a:pt x="397" y="8"/>
                  </a:cubicBezTo>
                  <a:lnTo>
                    <a:pt x="45" y="198"/>
                  </a:lnTo>
                  <a:cubicBezTo>
                    <a:pt x="12" y="216"/>
                    <a:pt x="1" y="256"/>
                    <a:pt x="18" y="287"/>
                  </a:cubicBezTo>
                  <a:cubicBezTo>
                    <a:pt x="29" y="308"/>
                    <a:pt x="52" y="321"/>
                    <a:pt x="75" y="321"/>
                  </a:cubicBezTo>
                  <a:cubicBezTo>
                    <a:pt x="86" y="321"/>
                    <a:pt x="96" y="320"/>
                    <a:pt x="108" y="314"/>
                  </a:cubicBezTo>
                  <a:lnTo>
                    <a:pt x="459" y="124"/>
                  </a:lnTo>
                  <a:cubicBezTo>
                    <a:pt x="491" y="107"/>
                    <a:pt x="504" y="67"/>
                    <a:pt x="487" y="35"/>
                  </a:cubicBezTo>
                  <a:cubicBezTo>
                    <a:pt x="474" y="13"/>
                    <a:pt x="452" y="0"/>
                    <a:pt x="42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842;p61"/>
            <p:cNvSpPr/>
            <p:nvPr/>
          </p:nvSpPr>
          <p:spPr>
            <a:xfrm>
              <a:off x="861175" y="3812600"/>
              <a:ext cx="74125" cy="37100"/>
            </a:xfrm>
            <a:custGeom>
              <a:avLst/>
              <a:gdLst/>
              <a:ahLst/>
              <a:cxnLst/>
              <a:rect l="l" t="t" r="r" b="b"/>
              <a:pathLst>
                <a:path w="2965" h="1484" extrusionOk="0">
                  <a:moveTo>
                    <a:pt x="1535" y="1"/>
                  </a:moveTo>
                  <a:cubicBezTo>
                    <a:pt x="1303" y="1"/>
                    <a:pt x="1071" y="50"/>
                    <a:pt x="861" y="148"/>
                  </a:cubicBezTo>
                  <a:cubicBezTo>
                    <a:pt x="382" y="374"/>
                    <a:pt x="74" y="853"/>
                    <a:pt x="0" y="1376"/>
                  </a:cubicBezTo>
                  <a:lnTo>
                    <a:pt x="2965" y="1483"/>
                  </a:lnTo>
                  <a:cubicBezTo>
                    <a:pt x="2951" y="956"/>
                    <a:pt x="2830" y="513"/>
                    <a:pt x="2380" y="237"/>
                  </a:cubicBezTo>
                  <a:cubicBezTo>
                    <a:pt x="2128" y="80"/>
                    <a:pt x="1832" y="1"/>
                    <a:pt x="153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843;p61"/>
            <p:cNvSpPr/>
            <p:nvPr/>
          </p:nvSpPr>
          <p:spPr>
            <a:xfrm>
              <a:off x="854375" y="3811550"/>
              <a:ext cx="77150" cy="36325"/>
            </a:xfrm>
            <a:custGeom>
              <a:avLst/>
              <a:gdLst/>
              <a:ahLst/>
              <a:cxnLst/>
              <a:rect l="l" t="t" r="r" b="b"/>
              <a:pathLst>
                <a:path w="3086" h="1453" extrusionOk="0">
                  <a:moveTo>
                    <a:pt x="1755" y="0"/>
                  </a:moveTo>
                  <a:cubicBezTo>
                    <a:pt x="1599" y="0"/>
                    <a:pt x="1443" y="20"/>
                    <a:pt x="1291" y="61"/>
                  </a:cubicBezTo>
                  <a:cubicBezTo>
                    <a:pt x="669" y="232"/>
                    <a:pt x="166" y="745"/>
                    <a:pt x="9" y="1369"/>
                  </a:cubicBezTo>
                  <a:cubicBezTo>
                    <a:pt x="0" y="1405"/>
                    <a:pt x="22" y="1441"/>
                    <a:pt x="58" y="1451"/>
                  </a:cubicBezTo>
                  <a:cubicBezTo>
                    <a:pt x="63" y="1452"/>
                    <a:pt x="68" y="1452"/>
                    <a:pt x="73" y="1452"/>
                  </a:cubicBezTo>
                  <a:cubicBezTo>
                    <a:pt x="103" y="1452"/>
                    <a:pt x="131" y="1431"/>
                    <a:pt x="136" y="1404"/>
                  </a:cubicBezTo>
                  <a:cubicBezTo>
                    <a:pt x="279" y="833"/>
                    <a:pt x="758" y="346"/>
                    <a:pt x="1326" y="190"/>
                  </a:cubicBezTo>
                  <a:cubicBezTo>
                    <a:pt x="1463" y="153"/>
                    <a:pt x="1605" y="135"/>
                    <a:pt x="1749" y="135"/>
                  </a:cubicBezTo>
                  <a:cubicBezTo>
                    <a:pt x="2198" y="135"/>
                    <a:pt x="2654" y="313"/>
                    <a:pt x="2968" y="632"/>
                  </a:cubicBezTo>
                  <a:cubicBezTo>
                    <a:pt x="2980" y="644"/>
                    <a:pt x="2997" y="650"/>
                    <a:pt x="3014" y="650"/>
                  </a:cubicBezTo>
                  <a:cubicBezTo>
                    <a:pt x="3031" y="650"/>
                    <a:pt x="3048" y="644"/>
                    <a:pt x="3061" y="632"/>
                  </a:cubicBezTo>
                  <a:cubicBezTo>
                    <a:pt x="3085" y="607"/>
                    <a:pt x="3085" y="563"/>
                    <a:pt x="3061" y="539"/>
                  </a:cubicBezTo>
                  <a:cubicBezTo>
                    <a:pt x="2720" y="192"/>
                    <a:pt x="2238" y="0"/>
                    <a:pt x="175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844;p61"/>
            <p:cNvSpPr/>
            <p:nvPr/>
          </p:nvSpPr>
          <p:spPr>
            <a:xfrm>
              <a:off x="787800" y="3988350"/>
              <a:ext cx="182025" cy="123275"/>
            </a:xfrm>
            <a:custGeom>
              <a:avLst/>
              <a:gdLst/>
              <a:ahLst/>
              <a:cxnLst/>
              <a:rect l="l" t="t" r="r" b="b"/>
              <a:pathLst>
                <a:path w="7281" h="4931" extrusionOk="0">
                  <a:moveTo>
                    <a:pt x="1635" y="1"/>
                  </a:moveTo>
                  <a:cubicBezTo>
                    <a:pt x="1543" y="1"/>
                    <a:pt x="1451" y="9"/>
                    <a:pt x="1360" y="30"/>
                  </a:cubicBezTo>
                  <a:cubicBezTo>
                    <a:pt x="877" y="140"/>
                    <a:pt x="441" y="469"/>
                    <a:pt x="220" y="915"/>
                  </a:cubicBezTo>
                  <a:cubicBezTo>
                    <a:pt x="0" y="1359"/>
                    <a:pt x="7" y="1915"/>
                    <a:pt x="255" y="2348"/>
                  </a:cubicBezTo>
                  <a:cubicBezTo>
                    <a:pt x="555" y="2877"/>
                    <a:pt x="1162" y="3170"/>
                    <a:pt x="1766" y="3245"/>
                  </a:cubicBezTo>
                  <a:cubicBezTo>
                    <a:pt x="1898" y="3261"/>
                    <a:pt x="2031" y="3268"/>
                    <a:pt x="2163" y="3268"/>
                  </a:cubicBezTo>
                  <a:cubicBezTo>
                    <a:pt x="2637" y="3268"/>
                    <a:pt x="3110" y="3179"/>
                    <a:pt x="3577" y="3092"/>
                  </a:cubicBezTo>
                  <a:cubicBezTo>
                    <a:pt x="3940" y="3676"/>
                    <a:pt x="4336" y="4260"/>
                    <a:pt x="4811" y="4760"/>
                  </a:cubicBezTo>
                  <a:cubicBezTo>
                    <a:pt x="4894" y="4848"/>
                    <a:pt x="5016" y="4931"/>
                    <a:pt x="5135" y="4931"/>
                  </a:cubicBezTo>
                  <a:cubicBezTo>
                    <a:pt x="5152" y="4931"/>
                    <a:pt x="5168" y="4929"/>
                    <a:pt x="5185" y="4926"/>
                  </a:cubicBezTo>
                  <a:cubicBezTo>
                    <a:pt x="5318" y="4897"/>
                    <a:pt x="5431" y="4783"/>
                    <a:pt x="5458" y="4650"/>
                  </a:cubicBezTo>
                  <a:cubicBezTo>
                    <a:pt x="5523" y="4717"/>
                    <a:pt x="5624" y="4748"/>
                    <a:pt x="5725" y="4748"/>
                  </a:cubicBezTo>
                  <a:cubicBezTo>
                    <a:pt x="5804" y="4748"/>
                    <a:pt x="5883" y="4729"/>
                    <a:pt x="5946" y="4694"/>
                  </a:cubicBezTo>
                  <a:cubicBezTo>
                    <a:pt x="6089" y="4614"/>
                    <a:pt x="6166" y="4430"/>
                    <a:pt x="6123" y="4271"/>
                  </a:cubicBezTo>
                  <a:lnTo>
                    <a:pt x="6123" y="4271"/>
                  </a:lnTo>
                  <a:cubicBezTo>
                    <a:pt x="6177" y="4315"/>
                    <a:pt x="6252" y="4336"/>
                    <a:pt x="6328" y="4336"/>
                  </a:cubicBezTo>
                  <a:cubicBezTo>
                    <a:pt x="6406" y="4336"/>
                    <a:pt x="6486" y="4314"/>
                    <a:pt x="6546" y="4272"/>
                  </a:cubicBezTo>
                  <a:cubicBezTo>
                    <a:pt x="6665" y="4190"/>
                    <a:pt x="6716" y="4025"/>
                    <a:pt x="6669" y="3889"/>
                  </a:cubicBezTo>
                  <a:lnTo>
                    <a:pt x="6669" y="3889"/>
                  </a:lnTo>
                  <a:cubicBezTo>
                    <a:pt x="6693" y="3898"/>
                    <a:pt x="6718" y="3902"/>
                    <a:pt x="6741" y="3902"/>
                  </a:cubicBezTo>
                  <a:cubicBezTo>
                    <a:pt x="6827" y="3902"/>
                    <a:pt x="6907" y="3851"/>
                    <a:pt x="6965" y="3778"/>
                  </a:cubicBezTo>
                  <a:cubicBezTo>
                    <a:pt x="7038" y="3685"/>
                    <a:pt x="7046" y="3545"/>
                    <a:pt x="6983" y="3445"/>
                  </a:cubicBezTo>
                  <a:cubicBezTo>
                    <a:pt x="6850" y="3227"/>
                    <a:pt x="6730" y="3017"/>
                    <a:pt x="6600" y="2800"/>
                  </a:cubicBezTo>
                  <a:lnTo>
                    <a:pt x="6600" y="2800"/>
                  </a:lnTo>
                  <a:cubicBezTo>
                    <a:pt x="6688" y="2902"/>
                    <a:pt x="6807" y="2949"/>
                    <a:pt x="6930" y="2949"/>
                  </a:cubicBezTo>
                  <a:cubicBezTo>
                    <a:pt x="7051" y="2949"/>
                    <a:pt x="7177" y="2903"/>
                    <a:pt x="7281" y="2822"/>
                  </a:cubicBezTo>
                  <a:cubicBezTo>
                    <a:pt x="7188" y="2709"/>
                    <a:pt x="7069" y="2573"/>
                    <a:pt x="6982" y="2457"/>
                  </a:cubicBezTo>
                  <a:cubicBezTo>
                    <a:pt x="6563" y="1895"/>
                    <a:pt x="5911" y="1478"/>
                    <a:pt x="5218" y="1391"/>
                  </a:cubicBezTo>
                  <a:cubicBezTo>
                    <a:pt x="4599" y="872"/>
                    <a:pt x="3613" y="477"/>
                    <a:pt x="2831" y="270"/>
                  </a:cubicBezTo>
                  <a:cubicBezTo>
                    <a:pt x="2440" y="166"/>
                    <a:pt x="2035" y="1"/>
                    <a:pt x="1635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845;p61"/>
            <p:cNvSpPr/>
            <p:nvPr/>
          </p:nvSpPr>
          <p:spPr>
            <a:xfrm>
              <a:off x="918700" y="4097600"/>
              <a:ext cx="7675" cy="8800"/>
            </a:xfrm>
            <a:custGeom>
              <a:avLst/>
              <a:gdLst/>
              <a:ahLst/>
              <a:cxnLst/>
              <a:rect l="l" t="t" r="r" b="b"/>
              <a:pathLst>
                <a:path w="307" h="352" extrusionOk="0">
                  <a:moveTo>
                    <a:pt x="76" y="1"/>
                  </a:moveTo>
                  <a:cubicBezTo>
                    <a:pt x="63" y="1"/>
                    <a:pt x="50" y="5"/>
                    <a:pt x="38" y="13"/>
                  </a:cubicBezTo>
                  <a:cubicBezTo>
                    <a:pt x="8" y="33"/>
                    <a:pt x="1" y="74"/>
                    <a:pt x="22" y="104"/>
                  </a:cubicBezTo>
                  <a:lnTo>
                    <a:pt x="178" y="324"/>
                  </a:lnTo>
                  <a:cubicBezTo>
                    <a:pt x="189" y="341"/>
                    <a:pt x="209" y="351"/>
                    <a:pt x="231" y="351"/>
                  </a:cubicBezTo>
                  <a:cubicBezTo>
                    <a:pt x="244" y="351"/>
                    <a:pt x="258" y="347"/>
                    <a:pt x="268" y="340"/>
                  </a:cubicBezTo>
                  <a:cubicBezTo>
                    <a:pt x="299" y="320"/>
                    <a:pt x="306" y="278"/>
                    <a:pt x="285" y="248"/>
                  </a:cubicBezTo>
                  <a:lnTo>
                    <a:pt x="129" y="28"/>
                  </a:lnTo>
                  <a:cubicBezTo>
                    <a:pt x="117" y="10"/>
                    <a:pt x="97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846;p61"/>
            <p:cNvSpPr/>
            <p:nvPr/>
          </p:nvSpPr>
          <p:spPr>
            <a:xfrm>
              <a:off x="935825" y="4088675"/>
              <a:ext cx="7450" cy="9225"/>
            </a:xfrm>
            <a:custGeom>
              <a:avLst/>
              <a:gdLst/>
              <a:ahLst/>
              <a:cxnLst/>
              <a:rect l="l" t="t" r="r" b="b"/>
              <a:pathLst>
                <a:path w="298" h="369" extrusionOk="0">
                  <a:moveTo>
                    <a:pt x="74" y="0"/>
                  </a:moveTo>
                  <a:cubicBezTo>
                    <a:pt x="62" y="0"/>
                    <a:pt x="50" y="4"/>
                    <a:pt x="39" y="11"/>
                  </a:cubicBezTo>
                  <a:cubicBezTo>
                    <a:pt x="9" y="31"/>
                    <a:pt x="0" y="72"/>
                    <a:pt x="19" y="102"/>
                  </a:cubicBezTo>
                  <a:lnTo>
                    <a:pt x="168" y="338"/>
                  </a:lnTo>
                  <a:cubicBezTo>
                    <a:pt x="180" y="358"/>
                    <a:pt x="202" y="368"/>
                    <a:pt x="223" y="368"/>
                  </a:cubicBezTo>
                  <a:cubicBezTo>
                    <a:pt x="233" y="368"/>
                    <a:pt x="246" y="365"/>
                    <a:pt x="256" y="358"/>
                  </a:cubicBezTo>
                  <a:cubicBezTo>
                    <a:pt x="289" y="338"/>
                    <a:pt x="298" y="297"/>
                    <a:pt x="279" y="267"/>
                  </a:cubicBezTo>
                  <a:lnTo>
                    <a:pt x="130" y="31"/>
                  </a:lnTo>
                  <a:cubicBezTo>
                    <a:pt x="117" y="11"/>
                    <a:pt x="96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847;p61"/>
            <p:cNvSpPr/>
            <p:nvPr/>
          </p:nvSpPr>
          <p:spPr>
            <a:xfrm>
              <a:off x="949250" y="4077575"/>
              <a:ext cx="7650" cy="9425"/>
            </a:xfrm>
            <a:custGeom>
              <a:avLst/>
              <a:gdLst/>
              <a:ahLst/>
              <a:cxnLst/>
              <a:rect l="l" t="t" r="r" b="b"/>
              <a:pathLst>
                <a:path w="306" h="377" extrusionOk="0">
                  <a:moveTo>
                    <a:pt x="76" y="1"/>
                  </a:moveTo>
                  <a:cubicBezTo>
                    <a:pt x="63" y="1"/>
                    <a:pt x="51" y="4"/>
                    <a:pt x="39" y="12"/>
                  </a:cubicBezTo>
                  <a:cubicBezTo>
                    <a:pt x="9" y="32"/>
                    <a:pt x="1" y="73"/>
                    <a:pt x="21" y="103"/>
                  </a:cubicBezTo>
                  <a:lnTo>
                    <a:pt x="175" y="346"/>
                  </a:lnTo>
                  <a:cubicBezTo>
                    <a:pt x="188" y="366"/>
                    <a:pt x="209" y="376"/>
                    <a:pt x="231" y="376"/>
                  </a:cubicBezTo>
                  <a:cubicBezTo>
                    <a:pt x="244" y="376"/>
                    <a:pt x="257" y="373"/>
                    <a:pt x="267" y="366"/>
                  </a:cubicBezTo>
                  <a:cubicBezTo>
                    <a:pt x="297" y="346"/>
                    <a:pt x="305" y="305"/>
                    <a:pt x="287" y="275"/>
                  </a:cubicBezTo>
                  <a:lnTo>
                    <a:pt x="131" y="32"/>
                  </a:lnTo>
                  <a:cubicBezTo>
                    <a:pt x="118" y="12"/>
                    <a:pt x="97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848;p61"/>
            <p:cNvSpPr/>
            <p:nvPr/>
          </p:nvSpPr>
          <p:spPr>
            <a:xfrm>
              <a:off x="946725" y="4050550"/>
              <a:ext cx="8800" cy="10350"/>
            </a:xfrm>
            <a:custGeom>
              <a:avLst/>
              <a:gdLst/>
              <a:ahLst/>
              <a:cxnLst/>
              <a:rect l="l" t="t" r="r" b="b"/>
              <a:pathLst>
                <a:path w="352" h="414" extrusionOk="0">
                  <a:moveTo>
                    <a:pt x="75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7" y="33"/>
                    <a:pt x="0" y="75"/>
                    <a:pt x="22" y="105"/>
                  </a:cubicBezTo>
                  <a:lnTo>
                    <a:pt x="223" y="386"/>
                  </a:lnTo>
                  <a:cubicBezTo>
                    <a:pt x="236" y="405"/>
                    <a:pt x="258" y="414"/>
                    <a:pt x="276" y="414"/>
                  </a:cubicBezTo>
                  <a:cubicBezTo>
                    <a:pt x="289" y="414"/>
                    <a:pt x="303" y="411"/>
                    <a:pt x="316" y="401"/>
                  </a:cubicBezTo>
                  <a:cubicBezTo>
                    <a:pt x="345" y="382"/>
                    <a:pt x="352" y="341"/>
                    <a:pt x="330" y="311"/>
                  </a:cubicBezTo>
                  <a:lnTo>
                    <a:pt x="129" y="28"/>
                  </a:lnTo>
                  <a:cubicBezTo>
                    <a:pt x="116" y="10"/>
                    <a:pt x="96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849;p61"/>
            <p:cNvSpPr/>
            <p:nvPr/>
          </p:nvSpPr>
          <p:spPr>
            <a:xfrm>
              <a:off x="872750" y="4058400"/>
              <a:ext cx="5950" cy="9150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74" y="0"/>
                  </a:moveTo>
                  <a:cubicBezTo>
                    <a:pt x="66" y="0"/>
                    <a:pt x="58" y="2"/>
                    <a:pt x="50" y="5"/>
                  </a:cubicBezTo>
                  <a:cubicBezTo>
                    <a:pt x="16" y="20"/>
                    <a:pt x="0" y="57"/>
                    <a:pt x="12" y="91"/>
                  </a:cubicBezTo>
                  <a:lnTo>
                    <a:pt x="102" y="323"/>
                  </a:lnTo>
                  <a:cubicBezTo>
                    <a:pt x="110" y="350"/>
                    <a:pt x="136" y="365"/>
                    <a:pt x="162" y="365"/>
                  </a:cubicBezTo>
                  <a:cubicBezTo>
                    <a:pt x="172" y="365"/>
                    <a:pt x="179" y="365"/>
                    <a:pt x="187" y="361"/>
                  </a:cubicBezTo>
                  <a:cubicBezTo>
                    <a:pt x="220" y="347"/>
                    <a:pt x="237" y="308"/>
                    <a:pt x="225" y="275"/>
                  </a:cubicBezTo>
                  <a:lnTo>
                    <a:pt x="135" y="42"/>
                  </a:lnTo>
                  <a:cubicBezTo>
                    <a:pt x="125" y="16"/>
                    <a:pt x="100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850;p61"/>
            <p:cNvSpPr/>
            <p:nvPr/>
          </p:nvSpPr>
          <p:spPr>
            <a:xfrm>
              <a:off x="815925" y="3912525"/>
              <a:ext cx="139925" cy="107250"/>
            </a:xfrm>
            <a:custGeom>
              <a:avLst/>
              <a:gdLst/>
              <a:ahLst/>
              <a:cxnLst/>
              <a:rect l="l" t="t" r="r" b="b"/>
              <a:pathLst>
                <a:path w="5597" h="4290" extrusionOk="0">
                  <a:moveTo>
                    <a:pt x="4337" y="0"/>
                  </a:moveTo>
                  <a:cubicBezTo>
                    <a:pt x="4283" y="0"/>
                    <a:pt x="4227" y="16"/>
                    <a:pt x="4182" y="45"/>
                  </a:cubicBezTo>
                  <a:cubicBezTo>
                    <a:pt x="4079" y="111"/>
                    <a:pt x="4064" y="208"/>
                    <a:pt x="4000" y="311"/>
                  </a:cubicBezTo>
                  <a:cubicBezTo>
                    <a:pt x="3750" y="714"/>
                    <a:pt x="3540" y="1139"/>
                    <a:pt x="3370" y="1579"/>
                  </a:cubicBezTo>
                  <a:cubicBezTo>
                    <a:pt x="3167" y="2105"/>
                    <a:pt x="2848" y="2615"/>
                    <a:pt x="2588" y="3117"/>
                  </a:cubicBezTo>
                  <a:cubicBezTo>
                    <a:pt x="2241" y="2939"/>
                    <a:pt x="1850" y="2850"/>
                    <a:pt x="1458" y="2850"/>
                  </a:cubicBezTo>
                  <a:cubicBezTo>
                    <a:pt x="1100" y="2850"/>
                    <a:pt x="743" y="2925"/>
                    <a:pt x="419" y="3073"/>
                  </a:cubicBezTo>
                  <a:cubicBezTo>
                    <a:pt x="308" y="3124"/>
                    <a:pt x="195" y="3187"/>
                    <a:pt x="116" y="3283"/>
                  </a:cubicBezTo>
                  <a:cubicBezTo>
                    <a:pt x="37" y="3380"/>
                    <a:pt x="0" y="3517"/>
                    <a:pt x="50" y="3632"/>
                  </a:cubicBezTo>
                  <a:cubicBezTo>
                    <a:pt x="96" y="3739"/>
                    <a:pt x="209" y="3805"/>
                    <a:pt x="325" y="3825"/>
                  </a:cubicBezTo>
                  <a:cubicBezTo>
                    <a:pt x="360" y="3831"/>
                    <a:pt x="396" y="3833"/>
                    <a:pt x="432" y="3833"/>
                  </a:cubicBezTo>
                  <a:cubicBezTo>
                    <a:pt x="512" y="3833"/>
                    <a:pt x="594" y="3821"/>
                    <a:pt x="674" y="3809"/>
                  </a:cubicBezTo>
                  <a:cubicBezTo>
                    <a:pt x="1017" y="3755"/>
                    <a:pt x="1360" y="3702"/>
                    <a:pt x="1703" y="3649"/>
                  </a:cubicBezTo>
                  <a:cubicBezTo>
                    <a:pt x="1879" y="3622"/>
                    <a:pt x="2058" y="3609"/>
                    <a:pt x="2238" y="3609"/>
                  </a:cubicBezTo>
                  <a:cubicBezTo>
                    <a:pt x="3119" y="3609"/>
                    <a:pt x="4032" y="3911"/>
                    <a:pt x="4818" y="4289"/>
                  </a:cubicBezTo>
                  <a:cubicBezTo>
                    <a:pt x="5042" y="3732"/>
                    <a:pt x="5042" y="3120"/>
                    <a:pt x="5177" y="2534"/>
                  </a:cubicBezTo>
                  <a:cubicBezTo>
                    <a:pt x="5299" y="1996"/>
                    <a:pt x="5425" y="1459"/>
                    <a:pt x="5548" y="921"/>
                  </a:cubicBezTo>
                  <a:cubicBezTo>
                    <a:pt x="5573" y="816"/>
                    <a:pt x="5597" y="704"/>
                    <a:pt x="5573" y="600"/>
                  </a:cubicBezTo>
                  <a:cubicBezTo>
                    <a:pt x="5550" y="494"/>
                    <a:pt x="5465" y="392"/>
                    <a:pt x="5357" y="388"/>
                  </a:cubicBezTo>
                  <a:cubicBezTo>
                    <a:pt x="5354" y="388"/>
                    <a:pt x="5352" y="388"/>
                    <a:pt x="5349" y="388"/>
                  </a:cubicBezTo>
                  <a:cubicBezTo>
                    <a:pt x="5203" y="388"/>
                    <a:pt x="5113" y="549"/>
                    <a:pt x="5058" y="688"/>
                  </a:cubicBezTo>
                  <a:cubicBezTo>
                    <a:pt x="4899" y="1087"/>
                    <a:pt x="4715" y="1459"/>
                    <a:pt x="4556" y="1859"/>
                  </a:cubicBezTo>
                  <a:cubicBezTo>
                    <a:pt x="4425" y="1810"/>
                    <a:pt x="4292" y="1748"/>
                    <a:pt x="4160" y="1700"/>
                  </a:cubicBezTo>
                  <a:cubicBezTo>
                    <a:pt x="4277" y="1259"/>
                    <a:pt x="4397" y="817"/>
                    <a:pt x="4515" y="375"/>
                  </a:cubicBezTo>
                  <a:cubicBezTo>
                    <a:pt x="4542" y="278"/>
                    <a:pt x="4565" y="167"/>
                    <a:pt x="4510" y="82"/>
                  </a:cubicBezTo>
                  <a:cubicBezTo>
                    <a:pt x="4472" y="26"/>
                    <a:pt x="4406" y="0"/>
                    <a:pt x="4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851;p61"/>
            <p:cNvSpPr/>
            <p:nvPr/>
          </p:nvSpPr>
          <p:spPr>
            <a:xfrm>
              <a:off x="909100" y="3926000"/>
              <a:ext cx="41500" cy="41400"/>
            </a:xfrm>
            <a:custGeom>
              <a:avLst/>
              <a:gdLst/>
              <a:ahLst/>
              <a:cxnLst/>
              <a:rect l="l" t="t" r="r" b="b"/>
              <a:pathLst>
                <a:path w="1660" h="1656" extrusionOk="0">
                  <a:moveTo>
                    <a:pt x="345" y="0"/>
                  </a:moveTo>
                  <a:cubicBezTo>
                    <a:pt x="317" y="0"/>
                    <a:pt x="291" y="19"/>
                    <a:pt x="283" y="46"/>
                  </a:cubicBezTo>
                  <a:cubicBezTo>
                    <a:pt x="233" y="214"/>
                    <a:pt x="187" y="391"/>
                    <a:pt x="144" y="561"/>
                  </a:cubicBezTo>
                  <a:cubicBezTo>
                    <a:pt x="102" y="730"/>
                    <a:pt x="57" y="905"/>
                    <a:pt x="7" y="1070"/>
                  </a:cubicBezTo>
                  <a:cubicBezTo>
                    <a:pt x="0" y="1091"/>
                    <a:pt x="4" y="1113"/>
                    <a:pt x="19" y="1130"/>
                  </a:cubicBezTo>
                  <a:cubicBezTo>
                    <a:pt x="29" y="1146"/>
                    <a:pt x="47" y="1156"/>
                    <a:pt x="66" y="1156"/>
                  </a:cubicBezTo>
                  <a:cubicBezTo>
                    <a:pt x="68" y="1156"/>
                    <a:pt x="70" y="1156"/>
                    <a:pt x="73" y="1156"/>
                  </a:cubicBezTo>
                  <a:cubicBezTo>
                    <a:pt x="97" y="1154"/>
                    <a:pt x="122" y="1153"/>
                    <a:pt x="146" y="1153"/>
                  </a:cubicBezTo>
                  <a:cubicBezTo>
                    <a:pt x="512" y="1153"/>
                    <a:pt x="876" y="1333"/>
                    <a:pt x="1091" y="1629"/>
                  </a:cubicBezTo>
                  <a:cubicBezTo>
                    <a:pt x="1102" y="1645"/>
                    <a:pt x="1122" y="1656"/>
                    <a:pt x="1144" y="1656"/>
                  </a:cubicBezTo>
                  <a:cubicBezTo>
                    <a:pt x="1148" y="1656"/>
                    <a:pt x="1149" y="1656"/>
                    <a:pt x="1151" y="1652"/>
                  </a:cubicBezTo>
                  <a:cubicBezTo>
                    <a:pt x="1176" y="1650"/>
                    <a:pt x="1195" y="1635"/>
                    <a:pt x="1205" y="1612"/>
                  </a:cubicBezTo>
                  <a:cubicBezTo>
                    <a:pt x="1278" y="1420"/>
                    <a:pt x="1352" y="1226"/>
                    <a:pt x="1428" y="1033"/>
                  </a:cubicBezTo>
                  <a:cubicBezTo>
                    <a:pt x="1502" y="843"/>
                    <a:pt x="1577" y="654"/>
                    <a:pt x="1648" y="465"/>
                  </a:cubicBezTo>
                  <a:cubicBezTo>
                    <a:pt x="1660" y="432"/>
                    <a:pt x="1644" y="392"/>
                    <a:pt x="1610" y="379"/>
                  </a:cubicBezTo>
                  <a:cubicBezTo>
                    <a:pt x="1602" y="376"/>
                    <a:pt x="1594" y="375"/>
                    <a:pt x="1586" y="375"/>
                  </a:cubicBezTo>
                  <a:cubicBezTo>
                    <a:pt x="1560" y="375"/>
                    <a:pt x="1536" y="392"/>
                    <a:pt x="1527" y="418"/>
                  </a:cubicBezTo>
                  <a:cubicBezTo>
                    <a:pt x="1452" y="605"/>
                    <a:pt x="1379" y="794"/>
                    <a:pt x="1307" y="984"/>
                  </a:cubicBezTo>
                  <a:cubicBezTo>
                    <a:pt x="1245" y="1143"/>
                    <a:pt x="1185" y="1300"/>
                    <a:pt x="1124" y="1457"/>
                  </a:cubicBezTo>
                  <a:cubicBezTo>
                    <a:pt x="883" y="1186"/>
                    <a:pt x="522" y="1021"/>
                    <a:pt x="159" y="1020"/>
                  </a:cubicBezTo>
                  <a:cubicBezTo>
                    <a:pt x="200" y="878"/>
                    <a:pt x="236" y="734"/>
                    <a:pt x="272" y="592"/>
                  </a:cubicBezTo>
                  <a:cubicBezTo>
                    <a:pt x="313" y="425"/>
                    <a:pt x="357" y="249"/>
                    <a:pt x="407" y="85"/>
                  </a:cubicBezTo>
                  <a:cubicBezTo>
                    <a:pt x="419" y="49"/>
                    <a:pt x="399" y="13"/>
                    <a:pt x="365" y="3"/>
                  </a:cubicBezTo>
                  <a:cubicBezTo>
                    <a:pt x="358" y="1"/>
                    <a:pt x="351" y="0"/>
                    <a:pt x="34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852;p61"/>
            <p:cNvSpPr/>
            <p:nvPr/>
          </p:nvSpPr>
          <p:spPr>
            <a:xfrm>
              <a:off x="902500" y="396852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61"/>
                    <a:pt x="1" y="134"/>
                  </a:cubicBezTo>
                  <a:cubicBezTo>
                    <a:pt x="1" y="207"/>
                    <a:pt x="61" y="265"/>
                    <a:pt x="134" y="265"/>
                  </a:cubicBezTo>
                  <a:cubicBezTo>
                    <a:pt x="207" y="265"/>
                    <a:pt x="265" y="207"/>
                    <a:pt x="265" y="134"/>
                  </a:cubicBezTo>
                  <a:cubicBezTo>
                    <a:pt x="265" y="61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853;p61"/>
            <p:cNvSpPr/>
            <p:nvPr/>
          </p:nvSpPr>
          <p:spPr>
            <a:xfrm>
              <a:off x="927525" y="39769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0"/>
                  </a:moveTo>
                  <a:cubicBezTo>
                    <a:pt x="61" y="0"/>
                    <a:pt x="1" y="60"/>
                    <a:pt x="1" y="133"/>
                  </a:cubicBezTo>
                  <a:cubicBezTo>
                    <a:pt x="1" y="206"/>
                    <a:pt x="61" y="266"/>
                    <a:pt x="134" y="266"/>
                  </a:cubicBezTo>
                  <a:cubicBezTo>
                    <a:pt x="206" y="266"/>
                    <a:pt x="265" y="206"/>
                    <a:pt x="265" y="133"/>
                  </a:cubicBezTo>
                  <a:cubicBezTo>
                    <a:pt x="265" y="60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854;p61"/>
            <p:cNvSpPr/>
            <p:nvPr/>
          </p:nvSpPr>
          <p:spPr>
            <a:xfrm>
              <a:off x="910875" y="3973475"/>
              <a:ext cx="13000" cy="7125"/>
            </a:xfrm>
            <a:custGeom>
              <a:avLst/>
              <a:gdLst/>
              <a:ahLst/>
              <a:cxnLst/>
              <a:rect l="l" t="t" r="r" b="b"/>
              <a:pathLst>
                <a:path w="520" h="285" extrusionOk="0">
                  <a:moveTo>
                    <a:pt x="192" y="0"/>
                  </a:moveTo>
                  <a:cubicBezTo>
                    <a:pt x="140" y="0"/>
                    <a:pt x="90" y="13"/>
                    <a:pt x="45" y="36"/>
                  </a:cubicBezTo>
                  <a:cubicBezTo>
                    <a:pt x="13" y="53"/>
                    <a:pt x="0" y="93"/>
                    <a:pt x="16" y="124"/>
                  </a:cubicBezTo>
                  <a:cubicBezTo>
                    <a:pt x="29" y="147"/>
                    <a:pt x="52" y="161"/>
                    <a:pt x="76" y="161"/>
                  </a:cubicBezTo>
                  <a:cubicBezTo>
                    <a:pt x="86" y="161"/>
                    <a:pt x="96" y="158"/>
                    <a:pt x="106" y="153"/>
                  </a:cubicBezTo>
                  <a:cubicBezTo>
                    <a:pt x="131" y="139"/>
                    <a:pt x="160" y="133"/>
                    <a:pt x="190" y="133"/>
                  </a:cubicBezTo>
                  <a:cubicBezTo>
                    <a:pt x="214" y="133"/>
                    <a:pt x="239" y="137"/>
                    <a:pt x="264" y="144"/>
                  </a:cubicBezTo>
                  <a:cubicBezTo>
                    <a:pt x="316" y="163"/>
                    <a:pt x="362" y="200"/>
                    <a:pt x="384" y="246"/>
                  </a:cubicBezTo>
                  <a:cubicBezTo>
                    <a:pt x="394" y="270"/>
                    <a:pt x="416" y="284"/>
                    <a:pt x="442" y="284"/>
                  </a:cubicBezTo>
                  <a:cubicBezTo>
                    <a:pt x="451" y="284"/>
                    <a:pt x="459" y="282"/>
                    <a:pt x="471" y="279"/>
                  </a:cubicBezTo>
                  <a:cubicBezTo>
                    <a:pt x="504" y="263"/>
                    <a:pt x="519" y="223"/>
                    <a:pt x="502" y="192"/>
                  </a:cubicBezTo>
                  <a:cubicBezTo>
                    <a:pt x="467" y="113"/>
                    <a:pt x="395" y="50"/>
                    <a:pt x="306" y="20"/>
                  </a:cubicBezTo>
                  <a:cubicBezTo>
                    <a:pt x="269" y="7"/>
                    <a:pt x="230" y="0"/>
                    <a:pt x="19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855;p61"/>
            <p:cNvSpPr/>
            <p:nvPr/>
          </p:nvSpPr>
          <p:spPr>
            <a:xfrm>
              <a:off x="912700" y="3973875"/>
              <a:ext cx="6550" cy="12975"/>
            </a:xfrm>
            <a:custGeom>
              <a:avLst/>
              <a:gdLst/>
              <a:ahLst/>
              <a:cxnLst/>
              <a:rect l="l" t="t" r="r" b="b"/>
              <a:pathLst>
                <a:path w="262" h="519" extrusionOk="0">
                  <a:moveTo>
                    <a:pt x="188" y="0"/>
                  </a:moveTo>
                  <a:cubicBezTo>
                    <a:pt x="159" y="0"/>
                    <a:pt x="133" y="20"/>
                    <a:pt x="125" y="48"/>
                  </a:cubicBezTo>
                  <a:lnTo>
                    <a:pt x="12" y="434"/>
                  </a:lnTo>
                  <a:cubicBezTo>
                    <a:pt x="0" y="470"/>
                    <a:pt x="22" y="506"/>
                    <a:pt x="56" y="516"/>
                  </a:cubicBezTo>
                  <a:cubicBezTo>
                    <a:pt x="62" y="519"/>
                    <a:pt x="69" y="519"/>
                    <a:pt x="75" y="519"/>
                  </a:cubicBezTo>
                  <a:cubicBezTo>
                    <a:pt x="103" y="519"/>
                    <a:pt x="129" y="500"/>
                    <a:pt x="139" y="471"/>
                  </a:cubicBezTo>
                  <a:lnTo>
                    <a:pt x="251" y="85"/>
                  </a:lnTo>
                  <a:cubicBezTo>
                    <a:pt x="262" y="50"/>
                    <a:pt x="241" y="14"/>
                    <a:pt x="206" y="3"/>
                  </a:cubicBezTo>
                  <a:cubicBezTo>
                    <a:pt x="200" y="1"/>
                    <a:pt x="194" y="0"/>
                    <a:pt x="18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856;p61"/>
            <p:cNvSpPr/>
            <p:nvPr/>
          </p:nvSpPr>
          <p:spPr>
            <a:xfrm>
              <a:off x="908550" y="3981275"/>
              <a:ext cx="13975" cy="6900"/>
            </a:xfrm>
            <a:custGeom>
              <a:avLst/>
              <a:gdLst/>
              <a:ahLst/>
              <a:cxnLst/>
              <a:rect l="l" t="t" r="r" b="b"/>
              <a:pathLst>
                <a:path w="559" h="276" extrusionOk="0">
                  <a:moveTo>
                    <a:pt x="76" y="1"/>
                  </a:moveTo>
                  <a:cubicBezTo>
                    <a:pt x="65" y="1"/>
                    <a:pt x="54" y="4"/>
                    <a:pt x="43" y="10"/>
                  </a:cubicBezTo>
                  <a:cubicBezTo>
                    <a:pt x="13" y="27"/>
                    <a:pt x="1" y="67"/>
                    <a:pt x="19" y="98"/>
                  </a:cubicBezTo>
                  <a:cubicBezTo>
                    <a:pt x="63" y="181"/>
                    <a:pt x="145" y="240"/>
                    <a:pt x="242" y="266"/>
                  </a:cubicBezTo>
                  <a:cubicBezTo>
                    <a:pt x="274" y="273"/>
                    <a:pt x="305" y="276"/>
                    <a:pt x="335" y="276"/>
                  </a:cubicBezTo>
                  <a:cubicBezTo>
                    <a:pt x="401" y="276"/>
                    <a:pt x="465" y="258"/>
                    <a:pt x="519" y="224"/>
                  </a:cubicBezTo>
                  <a:cubicBezTo>
                    <a:pt x="549" y="204"/>
                    <a:pt x="558" y="163"/>
                    <a:pt x="538" y="133"/>
                  </a:cubicBezTo>
                  <a:cubicBezTo>
                    <a:pt x="526" y="113"/>
                    <a:pt x="505" y="102"/>
                    <a:pt x="483" y="102"/>
                  </a:cubicBezTo>
                  <a:cubicBezTo>
                    <a:pt x="471" y="102"/>
                    <a:pt x="459" y="105"/>
                    <a:pt x="448" y="113"/>
                  </a:cubicBezTo>
                  <a:cubicBezTo>
                    <a:pt x="415" y="133"/>
                    <a:pt x="376" y="144"/>
                    <a:pt x="335" y="144"/>
                  </a:cubicBezTo>
                  <a:cubicBezTo>
                    <a:pt x="315" y="144"/>
                    <a:pt x="294" y="141"/>
                    <a:pt x="274" y="135"/>
                  </a:cubicBezTo>
                  <a:cubicBezTo>
                    <a:pt x="212" y="121"/>
                    <a:pt x="159" y="84"/>
                    <a:pt x="134" y="34"/>
                  </a:cubicBezTo>
                  <a:cubicBezTo>
                    <a:pt x="121" y="13"/>
                    <a:pt x="99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857;p61"/>
            <p:cNvSpPr/>
            <p:nvPr/>
          </p:nvSpPr>
          <p:spPr>
            <a:xfrm>
              <a:off x="815500" y="3996125"/>
              <a:ext cx="10725" cy="5200"/>
            </a:xfrm>
            <a:custGeom>
              <a:avLst/>
              <a:gdLst/>
              <a:ahLst/>
              <a:cxnLst/>
              <a:rect l="l" t="t" r="r" b="b"/>
              <a:pathLst>
                <a:path w="429" h="208" extrusionOk="0">
                  <a:moveTo>
                    <a:pt x="357" y="1"/>
                  </a:moveTo>
                  <a:cubicBezTo>
                    <a:pt x="352" y="1"/>
                    <a:pt x="346" y="2"/>
                    <a:pt x="340" y="3"/>
                  </a:cubicBezTo>
                  <a:lnTo>
                    <a:pt x="56" y="79"/>
                  </a:lnTo>
                  <a:cubicBezTo>
                    <a:pt x="22" y="88"/>
                    <a:pt x="0" y="123"/>
                    <a:pt x="10" y="159"/>
                  </a:cubicBezTo>
                  <a:cubicBezTo>
                    <a:pt x="19" y="188"/>
                    <a:pt x="46" y="208"/>
                    <a:pt x="73" y="208"/>
                  </a:cubicBezTo>
                  <a:cubicBezTo>
                    <a:pt x="79" y="208"/>
                    <a:pt x="84" y="208"/>
                    <a:pt x="90" y="205"/>
                  </a:cubicBezTo>
                  <a:lnTo>
                    <a:pt x="375" y="130"/>
                  </a:lnTo>
                  <a:cubicBezTo>
                    <a:pt x="408" y="122"/>
                    <a:pt x="429" y="86"/>
                    <a:pt x="420" y="50"/>
                  </a:cubicBezTo>
                  <a:cubicBezTo>
                    <a:pt x="413" y="22"/>
                    <a:pt x="387" y="1"/>
                    <a:pt x="35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858;p61"/>
            <p:cNvSpPr/>
            <p:nvPr/>
          </p:nvSpPr>
          <p:spPr>
            <a:xfrm>
              <a:off x="817250" y="4002400"/>
              <a:ext cx="10200" cy="4850"/>
            </a:xfrm>
            <a:custGeom>
              <a:avLst/>
              <a:gdLst/>
              <a:ahLst/>
              <a:cxnLst/>
              <a:rect l="l" t="t" r="r" b="b"/>
              <a:pathLst>
                <a:path w="408" h="194" extrusionOk="0">
                  <a:moveTo>
                    <a:pt x="336" y="0"/>
                  </a:moveTo>
                  <a:cubicBezTo>
                    <a:pt x="331" y="0"/>
                    <a:pt x="326" y="1"/>
                    <a:pt x="320" y="2"/>
                  </a:cubicBezTo>
                  <a:lnTo>
                    <a:pt x="57" y="65"/>
                  </a:lnTo>
                  <a:cubicBezTo>
                    <a:pt x="22" y="72"/>
                    <a:pt x="0" y="108"/>
                    <a:pt x="9" y="144"/>
                  </a:cubicBezTo>
                  <a:cubicBezTo>
                    <a:pt x="16" y="174"/>
                    <a:pt x="43" y="194"/>
                    <a:pt x="73" y="194"/>
                  </a:cubicBezTo>
                  <a:cubicBezTo>
                    <a:pt x="79" y="194"/>
                    <a:pt x="85" y="194"/>
                    <a:pt x="87" y="192"/>
                  </a:cubicBezTo>
                  <a:lnTo>
                    <a:pt x="350" y="130"/>
                  </a:lnTo>
                  <a:cubicBezTo>
                    <a:pt x="386" y="122"/>
                    <a:pt x="408" y="87"/>
                    <a:pt x="399" y="51"/>
                  </a:cubicBezTo>
                  <a:cubicBezTo>
                    <a:pt x="393" y="21"/>
                    <a:pt x="366" y="0"/>
                    <a:pt x="33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3294;p56"/>
          <p:cNvGrpSpPr/>
          <p:nvPr/>
        </p:nvGrpSpPr>
        <p:grpSpPr>
          <a:xfrm>
            <a:off x="6426332" y="4054679"/>
            <a:ext cx="1093836" cy="884638"/>
            <a:chOff x="1185450" y="3922700"/>
            <a:chExt cx="937250" cy="758000"/>
          </a:xfrm>
        </p:grpSpPr>
        <p:sp>
          <p:nvSpPr>
            <p:cNvPr id="227" name="Google Shape;3295;p56"/>
            <p:cNvSpPr/>
            <p:nvPr/>
          </p:nvSpPr>
          <p:spPr>
            <a:xfrm>
              <a:off x="1295175" y="3923625"/>
              <a:ext cx="129425" cy="114375"/>
            </a:xfrm>
            <a:custGeom>
              <a:avLst/>
              <a:gdLst/>
              <a:ahLst/>
              <a:cxnLst/>
              <a:rect l="l" t="t" r="r" b="b"/>
              <a:pathLst>
                <a:path w="5177" h="4575" extrusionOk="0">
                  <a:moveTo>
                    <a:pt x="4305" y="0"/>
                  </a:moveTo>
                  <a:lnTo>
                    <a:pt x="4305" y="0"/>
                  </a:lnTo>
                  <a:cubicBezTo>
                    <a:pt x="3812" y="57"/>
                    <a:pt x="3288" y="175"/>
                    <a:pt x="2731" y="374"/>
                  </a:cubicBezTo>
                  <a:cubicBezTo>
                    <a:pt x="1683" y="747"/>
                    <a:pt x="765" y="1373"/>
                    <a:pt x="1" y="2146"/>
                  </a:cubicBezTo>
                  <a:cubicBezTo>
                    <a:pt x="1238" y="2984"/>
                    <a:pt x="2176" y="4575"/>
                    <a:pt x="3414" y="4575"/>
                  </a:cubicBezTo>
                  <a:cubicBezTo>
                    <a:pt x="3610" y="4575"/>
                    <a:pt x="3813" y="4535"/>
                    <a:pt x="4027" y="4446"/>
                  </a:cubicBezTo>
                  <a:cubicBezTo>
                    <a:pt x="5176" y="3903"/>
                    <a:pt x="4651" y="1995"/>
                    <a:pt x="4303" y="662"/>
                  </a:cubicBezTo>
                  <a:cubicBezTo>
                    <a:pt x="4281" y="445"/>
                    <a:pt x="4286" y="223"/>
                    <a:pt x="4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296;p56"/>
            <p:cNvSpPr/>
            <p:nvPr/>
          </p:nvSpPr>
          <p:spPr>
            <a:xfrm>
              <a:off x="1230225" y="4015225"/>
              <a:ext cx="56375" cy="123600"/>
            </a:xfrm>
            <a:custGeom>
              <a:avLst/>
              <a:gdLst/>
              <a:ahLst/>
              <a:cxnLst/>
              <a:rect l="l" t="t" r="r" b="b"/>
              <a:pathLst>
                <a:path w="2255" h="4944" extrusionOk="0">
                  <a:moveTo>
                    <a:pt x="1397" y="0"/>
                  </a:moveTo>
                  <a:cubicBezTo>
                    <a:pt x="530" y="1371"/>
                    <a:pt x="38" y="2932"/>
                    <a:pt x="5" y="4326"/>
                  </a:cubicBezTo>
                  <a:cubicBezTo>
                    <a:pt x="0" y="4539"/>
                    <a:pt x="7" y="4744"/>
                    <a:pt x="22" y="4944"/>
                  </a:cubicBezTo>
                  <a:cubicBezTo>
                    <a:pt x="351" y="4746"/>
                    <a:pt x="644" y="4526"/>
                    <a:pt x="859" y="4250"/>
                  </a:cubicBezTo>
                  <a:cubicBezTo>
                    <a:pt x="1251" y="3692"/>
                    <a:pt x="1643" y="3131"/>
                    <a:pt x="1842" y="2758"/>
                  </a:cubicBezTo>
                  <a:cubicBezTo>
                    <a:pt x="2254" y="1853"/>
                    <a:pt x="2133" y="663"/>
                    <a:pt x="13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297;p56"/>
            <p:cNvSpPr/>
            <p:nvPr/>
          </p:nvSpPr>
          <p:spPr>
            <a:xfrm>
              <a:off x="1185450" y="3922700"/>
              <a:ext cx="937250" cy="758000"/>
            </a:xfrm>
            <a:custGeom>
              <a:avLst/>
              <a:gdLst/>
              <a:ahLst/>
              <a:cxnLst/>
              <a:rect l="l" t="t" r="r" b="b"/>
              <a:pathLst>
                <a:path w="37490" h="30320" extrusionOk="0">
                  <a:moveTo>
                    <a:pt x="26070" y="23874"/>
                  </a:moveTo>
                  <a:lnTo>
                    <a:pt x="26070" y="23874"/>
                  </a:lnTo>
                  <a:cubicBezTo>
                    <a:pt x="26065" y="23877"/>
                    <a:pt x="26062" y="23878"/>
                    <a:pt x="26058" y="23878"/>
                  </a:cubicBezTo>
                  <a:cubicBezTo>
                    <a:pt x="26026" y="23887"/>
                    <a:pt x="25993" y="23899"/>
                    <a:pt x="25962" y="23907"/>
                  </a:cubicBezTo>
                  <a:cubicBezTo>
                    <a:pt x="25844" y="23942"/>
                    <a:pt x="25728" y="23978"/>
                    <a:pt x="25611" y="24012"/>
                  </a:cubicBezTo>
                  <a:cubicBezTo>
                    <a:pt x="25660" y="23987"/>
                    <a:pt x="25711" y="23968"/>
                    <a:pt x="25761" y="23951"/>
                  </a:cubicBezTo>
                  <a:cubicBezTo>
                    <a:pt x="25809" y="23933"/>
                    <a:pt x="25855" y="23920"/>
                    <a:pt x="25903" y="23910"/>
                  </a:cubicBezTo>
                  <a:cubicBezTo>
                    <a:pt x="25919" y="23904"/>
                    <a:pt x="25932" y="23900"/>
                    <a:pt x="25948" y="23897"/>
                  </a:cubicBezTo>
                  <a:cubicBezTo>
                    <a:pt x="25989" y="23886"/>
                    <a:pt x="26028" y="23878"/>
                    <a:pt x="26070" y="23874"/>
                  </a:cubicBezTo>
                  <a:close/>
                  <a:moveTo>
                    <a:pt x="9324" y="1"/>
                  </a:moveTo>
                  <a:cubicBezTo>
                    <a:pt x="9121" y="1"/>
                    <a:pt x="8912" y="12"/>
                    <a:pt x="8696" y="36"/>
                  </a:cubicBezTo>
                  <a:cubicBezTo>
                    <a:pt x="8675" y="259"/>
                    <a:pt x="8670" y="482"/>
                    <a:pt x="8694" y="696"/>
                  </a:cubicBezTo>
                  <a:cubicBezTo>
                    <a:pt x="9044" y="2032"/>
                    <a:pt x="9566" y="3937"/>
                    <a:pt x="8419" y="4480"/>
                  </a:cubicBezTo>
                  <a:cubicBezTo>
                    <a:pt x="8205" y="4569"/>
                    <a:pt x="8002" y="4609"/>
                    <a:pt x="7806" y="4609"/>
                  </a:cubicBezTo>
                  <a:cubicBezTo>
                    <a:pt x="6568" y="4609"/>
                    <a:pt x="5629" y="3017"/>
                    <a:pt x="4391" y="2180"/>
                  </a:cubicBezTo>
                  <a:cubicBezTo>
                    <a:pt x="3934" y="2642"/>
                    <a:pt x="3536" y="3154"/>
                    <a:pt x="3191" y="3698"/>
                  </a:cubicBezTo>
                  <a:cubicBezTo>
                    <a:pt x="3928" y="4363"/>
                    <a:pt x="4047" y="5550"/>
                    <a:pt x="3637" y="6455"/>
                  </a:cubicBezTo>
                  <a:cubicBezTo>
                    <a:pt x="3437" y="6830"/>
                    <a:pt x="3046" y="7388"/>
                    <a:pt x="2654" y="7947"/>
                  </a:cubicBezTo>
                  <a:cubicBezTo>
                    <a:pt x="2437" y="8222"/>
                    <a:pt x="2146" y="8444"/>
                    <a:pt x="1814" y="8641"/>
                  </a:cubicBezTo>
                  <a:cubicBezTo>
                    <a:pt x="1991" y="11096"/>
                    <a:pt x="3499" y="12639"/>
                    <a:pt x="3569" y="12708"/>
                  </a:cubicBezTo>
                  <a:cubicBezTo>
                    <a:pt x="2599" y="13366"/>
                    <a:pt x="1788" y="14310"/>
                    <a:pt x="1340" y="15656"/>
                  </a:cubicBezTo>
                  <a:cubicBezTo>
                    <a:pt x="1267" y="15873"/>
                    <a:pt x="1202" y="16084"/>
                    <a:pt x="1137" y="16297"/>
                  </a:cubicBezTo>
                  <a:cubicBezTo>
                    <a:pt x="0" y="20058"/>
                    <a:pt x="202" y="22958"/>
                    <a:pt x="2004" y="25241"/>
                  </a:cubicBezTo>
                  <a:cubicBezTo>
                    <a:pt x="3908" y="27654"/>
                    <a:pt x="4559" y="28081"/>
                    <a:pt x="4559" y="28081"/>
                  </a:cubicBezTo>
                  <a:cubicBezTo>
                    <a:pt x="4559" y="28081"/>
                    <a:pt x="4465" y="29468"/>
                    <a:pt x="6105" y="29568"/>
                  </a:cubicBezTo>
                  <a:cubicBezTo>
                    <a:pt x="6311" y="29580"/>
                    <a:pt x="6517" y="29587"/>
                    <a:pt x="6719" y="29587"/>
                  </a:cubicBezTo>
                  <a:cubicBezTo>
                    <a:pt x="8027" y="29587"/>
                    <a:pt x="9166" y="29304"/>
                    <a:pt x="9154" y="28547"/>
                  </a:cubicBezTo>
                  <a:cubicBezTo>
                    <a:pt x="9152" y="28493"/>
                    <a:pt x="9145" y="28436"/>
                    <a:pt x="9132" y="28375"/>
                  </a:cubicBezTo>
                  <a:cubicBezTo>
                    <a:pt x="9102" y="28243"/>
                    <a:pt x="9150" y="28165"/>
                    <a:pt x="9261" y="28129"/>
                  </a:cubicBezTo>
                  <a:cubicBezTo>
                    <a:pt x="9315" y="28111"/>
                    <a:pt x="9384" y="28103"/>
                    <a:pt x="9467" y="28103"/>
                  </a:cubicBezTo>
                  <a:cubicBezTo>
                    <a:pt x="10300" y="28103"/>
                    <a:pt x="12554" y="28902"/>
                    <a:pt x="15118" y="28902"/>
                  </a:cubicBezTo>
                  <a:cubicBezTo>
                    <a:pt x="15821" y="28902"/>
                    <a:pt x="16547" y="28842"/>
                    <a:pt x="17274" y="28689"/>
                  </a:cubicBezTo>
                  <a:cubicBezTo>
                    <a:pt x="18426" y="28445"/>
                    <a:pt x="19334" y="28352"/>
                    <a:pt x="20092" y="28352"/>
                  </a:cubicBezTo>
                  <a:cubicBezTo>
                    <a:pt x="21807" y="28352"/>
                    <a:pt x="22757" y="28831"/>
                    <a:pt x="24044" y="29135"/>
                  </a:cubicBezTo>
                  <a:cubicBezTo>
                    <a:pt x="24240" y="29181"/>
                    <a:pt x="24444" y="29222"/>
                    <a:pt x="24658" y="29258"/>
                  </a:cubicBezTo>
                  <a:cubicBezTo>
                    <a:pt x="24678" y="29262"/>
                    <a:pt x="24694" y="29265"/>
                    <a:pt x="24715" y="29269"/>
                  </a:cubicBezTo>
                  <a:cubicBezTo>
                    <a:pt x="24900" y="29298"/>
                    <a:pt x="25078" y="29327"/>
                    <a:pt x="25247" y="29352"/>
                  </a:cubicBezTo>
                  <a:cubicBezTo>
                    <a:pt x="25637" y="29414"/>
                    <a:pt x="25993" y="29465"/>
                    <a:pt x="26323" y="29510"/>
                  </a:cubicBezTo>
                  <a:cubicBezTo>
                    <a:pt x="26489" y="29533"/>
                    <a:pt x="26649" y="29552"/>
                    <a:pt x="26802" y="29569"/>
                  </a:cubicBezTo>
                  <a:cubicBezTo>
                    <a:pt x="27510" y="29653"/>
                    <a:pt x="28119" y="29692"/>
                    <a:pt x="28749" y="29696"/>
                  </a:cubicBezTo>
                  <a:cubicBezTo>
                    <a:pt x="28956" y="29696"/>
                    <a:pt x="29163" y="29695"/>
                    <a:pt x="29379" y="29688"/>
                  </a:cubicBezTo>
                  <a:cubicBezTo>
                    <a:pt x="29514" y="29682"/>
                    <a:pt x="29648" y="29676"/>
                    <a:pt x="29790" y="29669"/>
                  </a:cubicBezTo>
                  <a:lnTo>
                    <a:pt x="29790" y="29669"/>
                  </a:lnTo>
                  <a:cubicBezTo>
                    <a:pt x="29790" y="29669"/>
                    <a:pt x="29713" y="30268"/>
                    <a:pt x="30550" y="30319"/>
                  </a:cubicBezTo>
                  <a:cubicBezTo>
                    <a:pt x="30561" y="30319"/>
                    <a:pt x="30572" y="30319"/>
                    <a:pt x="30583" y="30319"/>
                  </a:cubicBezTo>
                  <a:cubicBezTo>
                    <a:pt x="30941" y="30319"/>
                    <a:pt x="31021" y="30180"/>
                    <a:pt x="31035" y="30086"/>
                  </a:cubicBezTo>
                  <a:cubicBezTo>
                    <a:pt x="31042" y="30037"/>
                    <a:pt x="31029" y="29999"/>
                    <a:pt x="31029" y="29999"/>
                  </a:cubicBezTo>
                  <a:lnTo>
                    <a:pt x="31029" y="29999"/>
                  </a:lnTo>
                  <a:cubicBezTo>
                    <a:pt x="31029" y="29999"/>
                    <a:pt x="31151" y="30076"/>
                    <a:pt x="31325" y="30103"/>
                  </a:cubicBezTo>
                  <a:cubicBezTo>
                    <a:pt x="31360" y="30109"/>
                    <a:pt x="31398" y="30113"/>
                    <a:pt x="31438" y="30113"/>
                  </a:cubicBezTo>
                  <a:cubicBezTo>
                    <a:pt x="31542" y="30113"/>
                    <a:pt x="31658" y="30088"/>
                    <a:pt x="31773" y="30016"/>
                  </a:cubicBezTo>
                  <a:cubicBezTo>
                    <a:pt x="31782" y="30009"/>
                    <a:pt x="31789" y="30003"/>
                    <a:pt x="31798" y="29996"/>
                  </a:cubicBezTo>
                  <a:cubicBezTo>
                    <a:pt x="32112" y="29779"/>
                    <a:pt x="31993" y="29434"/>
                    <a:pt x="31977" y="29391"/>
                  </a:cubicBezTo>
                  <a:lnTo>
                    <a:pt x="31977" y="29391"/>
                  </a:lnTo>
                  <a:cubicBezTo>
                    <a:pt x="31992" y="29410"/>
                    <a:pt x="32058" y="29492"/>
                    <a:pt x="32200" y="29492"/>
                  </a:cubicBezTo>
                  <a:cubicBezTo>
                    <a:pt x="32276" y="29492"/>
                    <a:pt x="32374" y="29468"/>
                    <a:pt x="32497" y="29400"/>
                  </a:cubicBezTo>
                  <a:cubicBezTo>
                    <a:pt x="32881" y="29185"/>
                    <a:pt x="32865" y="28493"/>
                    <a:pt x="32271" y="28288"/>
                  </a:cubicBezTo>
                  <a:cubicBezTo>
                    <a:pt x="31673" y="28085"/>
                    <a:pt x="30570" y="28061"/>
                    <a:pt x="30570" y="28061"/>
                  </a:cubicBezTo>
                  <a:cubicBezTo>
                    <a:pt x="30570" y="28061"/>
                    <a:pt x="29880" y="27709"/>
                    <a:pt x="29243" y="27441"/>
                  </a:cubicBezTo>
                  <a:cubicBezTo>
                    <a:pt x="29043" y="27357"/>
                    <a:pt x="28849" y="27280"/>
                    <a:pt x="28684" y="27224"/>
                  </a:cubicBezTo>
                  <a:cubicBezTo>
                    <a:pt x="28560" y="27185"/>
                    <a:pt x="28450" y="27152"/>
                    <a:pt x="28366" y="27141"/>
                  </a:cubicBezTo>
                  <a:cubicBezTo>
                    <a:pt x="28206" y="27120"/>
                    <a:pt x="28244" y="27092"/>
                    <a:pt x="28392" y="27056"/>
                  </a:cubicBezTo>
                  <a:cubicBezTo>
                    <a:pt x="27852" y="26937"/>
                    <a:pt x="27147" y="26781"/>
                    <a:pt x="26759" y="26693"/>
                  </a:cubicBezTo>
                  <a:cubicBezTo>
                    <a:pt x="26077" y="26536"/>
                    <a:pt x="25253" y="26305"/>
                    <a:pt x="24997" y="26177"/>
                  </a:cubicBezTo>
                  <a:cubicBezTo>
                    <a:pt x="24948" y="26153"/>
                    <a:pt x="24897" y="26088"/>
                    <a:pt x="24856" y="25996"/>
                  </a:cubicBezTo>
                  <a:lnTo>
                    <a:pt x="24856" y="25996"/>
                  </a:lnTo>
                  <a:cubicBezTo>
                    <a:pt x="24898" y="26083"/>
                    <a:pt x="24948" y="26145"/>
                    <a:pt x="24997" y="26171"/>
                  </a:cubicBezTo>
                  <a:cubicBezTo>
                    <a:pt x="25253" y="26297"/>
                    <a:pt x="26077" y="26532"/>
                    <a:pt x="26759" y="26685"/>
                  </a:cubicBezTo>
                  <a:cubicBezTo>
                    <a:pt x="26804" y="26696"/>
                    <a:pt x="26857" y="26709"/>
                    <a:pt x="26909" y="26720"/>
                  </a:cubicBezTo>
                  <a:cubicBezTo>
                    <a:pt x="27313" y="26810"/>
                    <a:pt x="27915" y="26945"/>
                    <a:pt x="28393" y="27049"/>
                  </a:cubicBezTo>
                  <a:cubicBezTo>
                    <a:pt x="28758" y="26960"/>
                    <a:pt x="29812" y="26821"/>
                    <a:pt x="30289" y="26594"/>
                  </a:cubicBezTo>
                  <a:cubicBezTo>
                    <a:pt x="30379" y="26554"/>
                    <a:pt x="30463" y="26528"/>
                    <a:pt x="30544" y="26517"/>
                  </a:cubicBezTo>
                  <a:lnTo>
                    <a:pt x="30702" y="26297"/>
                  </a:lnTo>
                  <a:lnTo>
                    <a:pt x="30825" y="26127"/>
                  </a:lnTo>
                  <a:lnTo>
                    <a:pt x="30825" y="26131"/>
                  </a:lnTo>
                  <a:lnTo>
                    <a:pt x="30705" y="26300"/>
                  </a:lnTo>
                  <a:lnTo>
                    <a:pt x="30543" y="26526"/>
                  </a:lnTo>
                  <a:cubicBezTo>
                    <a:pt x="30580" y="26521"/>
                    <a:pt x="30617" y="26519"/>
                    <a:pt x="30653" y="26519"/>
                  </a:cubicBezTo>
                  <a:cubicBezTo>
                    <a:pt x="30832" y="26519"/>
                    <a:pt x="31004" y="26577"/>
                    <a:pt x="31200" y="26655"/>
                  </a:cubicBezTo>
                  <a:cubicBezTo>
                    <a:pt x="31369" y="26722"/>
                    <a:pt x="31556" y="26801"/>
                    <a:pt x="31779" y="26869"/>
                  </a:cubicBezTo>
                  <a:cubicBezTo>
                    <a:pt x="31989" y="26933"/>
                    <a:pt x="32229" y="26985"/>
                    <a:pt x="32522" y="27002"/>
                  </a:cubicBezTo>
                  <a:cubicBezTo>
                    <a:pt x="32826" y="27021"/>
                    <a:pt x="33095" y="27028"/>
                    <a:pt x="33328" y="27028"/>
                  </a:cubicBezTo>
                  <a:cubicBezTo>
                    <a:pt x="34015" y="27028"/>
                    <a:pt x="34386" y="26968"/>
                    <a:pt x="34386" y="26968"/>
                  </a:cubicBezTo>
                  <a:cubicBezTo>
                    <a:pt x="34386" y="26968"/>
                    <a:pt x="34675" y="27741"/>
                    <a:pt x="35262" y="27741"/>
                  </a:cubicBezTo>
                  <a:cubicBezTo>
                    <a:pt x="35300" y="27741"/>
                    <a:pt x="35339" y="27737"/>
                    <a:pt x="35379" y="27731"/>
                  </a:cubicBezTo>
                  <a:cubicBezTo>
                    <a:pt x="36045" y="27619"/>
                    <a:pt x="35912" y="27302"/>
                    <a:pt x="35912" y="27302"/>
                  </a:cubicBezTo>
                  <a:lnTo>
                    <a:pt x="35912" y="27302"/>
                  </a:lnTo>
                  <a:cubicBezTo>
                    <a:pt x="35912" y="27302"/>
                    <a:pt x="36018" y="27502"/>
                    <a:pt x="36345" y="27502"/>
                  </a:cubicBezTo>
                  <a:cubicBezTo>
                    <a:pt x="36411" y="27502"/>
                    <a:pt x="36486" y="27494"/>
                    <a:pt x="36571" y="27474"/>
                  </a:cubicBezTo>
                  <a:cubicBezTo>
                    <a:pt x="37079" y="27359"/>
                    <a:pt x="36899" y="26866"/>
                    <a:pt x="36899" y="26866"/>
                  </a:cubicBezTo>
                  <a:lnTo>
                    <a:pt x="36899" y="26866"/>
                  </a:lnTo>
                  <a:cubicBezTo>
                    <a:pt x="36899" y="26866"/>
                    <a:pt x="36904" y="26867"/>
                    <a:pt x="36911" y="26867"/>
                  </a:cubicBezTo>
                  <a:cubicBezTo>
                    <a:pt x="36995" y="26867"/>
                    <a:pt x="37489" y="26841"/>
                    <a:pt x="37371" y="26231"/>
                  </a:cubicBezTo>
                  <a:cubicBezTo>
                    <a:pt x="37350" y="26121"/>
                    <a:pt x="37312" y="26034"/>
                    <a:pt x="37266" y="25960"/>
                  </a:cubicBezTo>
                  <a:cubicBezTo>
                    <a:pt x="37022" y="25579"/>
                    <a:pt x="36487" y="25595"/>
                    <a:pt x="36170" y="25510"/>
                  </a:cubicBezTo>
                  <a:cubicBezTo>
                    <a:pt x="35919" y="25440"/>
                    <a:pt x="35222" y="25290"/>
                    <a:pt x="34436" y="25112"/>
                  </a:cubicBezTo>
                  <a:cubicBezTo>
                    <a:pt x="34236" y="25068"/>
                    <a:pt x="34030" y="25021"/>
                    <a:pt x="33828" y="24971"/>
                  </a:cubicBezTo>
                  <a:cubicBezTo>
                    <a:pt x="33622" y="24922"/>
                    <a:pt x="33418" y="24874"/>
                    <a:pt x="33220" y="24825"/>
                  </a:cubicBezTo>
                  <a:cubicBezTo>
                    <a:pt x="33195" y="24818"/>
                    <a:pt x="33172" y="24812"/>
                    <a:pt x="33147" y="24805"/>
                  </a:cubicBezTo>
                  <a:cubicBezTo>
                    <a:pt x="32916" y="24744"/>
                    <a:pt x="32716" y="24673"/>
                    <a:pt x="32542" y="24594"/>
                  </a:cubicBezTo>
                  <a:cubicBezTo>
                    <a:pt x="31873" y="24285"/>
                    <a:pt x="31592" y="23862"/>
                    <a:pt x="31245" y="23437"/>
                  </a:cubicBezTo>
                  <a:cubicBezTo>
                    <a:pt x="31060" y="23210"/>
                    <a:pt x="30921" y="22952"/>
                    <a:pt x="30819" y="22732"/>
                  </a:cubicBezTo>
                  <a:cubicBezTo>
                    <a:pt x="30754" y="22589"/>
                    <a:pt x="30708" y="22460"/>
                    <a:pt x="30675" y="22363"/>
                  </a:cubicBezTo>
                  <a:cubicBezTo>
                    <a:pt x="30635" y="22248"/>
                    <a:pt x="30617" y="22177"/>
                    <a:pt x="30617" y="22177"/>
                  </a:cubicBezTo>
                  <a:cubicBezTo>
                    <a:pt x="30689" y="22114"/>
                    <a:pt x="30756" y="22051"/>
                    <a:pt x="30825" y="21982"/>
                  </a:cubicBezTo>
                  <a:cubicBezTo>
                    <a:pt x="31697" y="21118"/>
                    <a:pt x="32202" y="20007"/>
                    <a:pt x="32532" y="19014"/>
                  </a:cubicBezTo>
                  <a:cubicBezTo>
                    <a:pt x="32764" y="18312"/>
                    <a:pt x="32708" y="17603"/>
                    <a:pt x="32513" y="16959"/>
                  </a:cubicBezTo>
                  <a:cubicBezTo>
                    <a:pt x="32215" y="15982"/>
                    <a:pt x="31588" y="15161"/>
                    <a:pt x="31113" y="14764"/>
                  </a:cubicBezTo>
                  <a:cubicBezTo>
                    <a:pt x="30321" y="14107"/>
                    <a:pt x="28201" y="12613"/>
                    <a:pt x="28201" y="12613"/>
                  </a:cubicBezTo>
                  <a:cubicBezTo>
                    <a:pt x="28201" y="12613"/>
                    <a:pt x="28011" y="10048"/>
                    <a:pt x="27135" y="10048"/>
                  </a:cubicBezTo>
                  <a:cubicBezTo>
                    <a:pt x="27115" y="10048"/>
                    <a:pt x="27095" y="10049"/>
                    <a:pt x="27074" y="10052"/>
                  </a:cubicBezTo>
                  <a:cubicBezTo>
                    <a:pt x="26148" y="10174"/>
                    <a:pt x="25534" y="12150"/>
                    <a:pt x="25534" y="12150"/>
                  </a:cubicBezTo>
                  <a:cubicBezTo>
                    <a:pt x="23022" y="12232"/>
                    <a:pt x="21375" y="13783"/>
                    <a:pt x="21375" y="13783"/>
                  </a:cubicBezTo>
                  <a:cubicBezTo>
                    <a:pt x="21375" y="13783"/>
                    <a:pt x="20034" y="13085"/>
                    <a:pt x="19136" y="13085"/>
                  </a:cubicBezTo>
                  <a:cubicBezTo>
                    <a:pt x="18790" y="13085"/>
                    <a:pt x="18509" y="13189"/>
                    <a:pt x="18397" y="13476"/>
                  </a:cubicBezTo>
                  <a:cubicBezTo>
                    <a:pt x="17993" y="14511"/>
                    <a:pt x="19416" y="16579"/>
                    <a:pt x="19416" y="16579"/>
                  </a:cubicBezTo>
                  <a:cubicBezTo>
                    <a:pt x="19416" y="16579"/>
                    <a:pt x="19386" y="16581"/>
                    <a:pt x="19330" y="16581"/>
                  </a:cubicBezTo>
                  <a:cubicBezTo>
                    <a:pt x="19190" y="16581"/>
                    <a:pt x="18889" y="16573"/>
                    <a:pt x="18494" y="16522"/>
                  </a:cubicBezTo>
                  <a:cubicBezTo>
                    <a:pt x="18432" y="16511"/>
                    <a:pt x="18368" y="16503"/>
                    <a:pt x="18299" y="16494"/>
                  </a:cubicBezTo>
                  <a:cubicBezTo>
                    <a:pt x="18008" y="16446"/>
                    <a:pt x="17676" y="16377"/>
                    <a:pt x="17329" y="16273"/>
                  </a:cubicBezTo>
                  <a:cubicBezTo>
                    <a:pt x="16732" y="16090"/>
                    <a:pt x="16090" y="15802"/>
                    <a:pt x="15518" y="15349"/>
                  </a:cubicBezTo>
                  <a:cubicBezTo>
                    <a:pt x="15382" y="15240"/>
                    <a:pt x="15250" y="15126"/>
                    <a:pt x="15125" y="14997"/>
                  </a:cubicBezTo>
                  <a:cubicBezTo>
                    <a:pt x="15124" y="14996"/>
                    <a:pt x="15121" y="14996"/>
                    <a:pt x="15121" y="14994"/>
                  </a:cubicBezTo>
                  <a:cubicBezTo>
                    <a:pt x="14986" y="14857"/>
                    <a:pt x="14850" y="14719"/>
                    <a:pt x="14716" y="14579"/>
                  </a:cubicBezTo>
                  <a:cubicBezTo>
                    <a:pt x="14577" y="14434"/>
                    <a:pt x="14438" y="14292"/>
                    <a:pt x="14300" y="14150"/>
                  </a:cubicBezTo>
                  <a:cubicBezTo>
                    <a:pt x="14092" y="14420"/>
                    <a:pt x="13825" y="14654"/>
                    <a:pt x="13485" y="14832"/>
                  </a:cubicBezTo>
                  <a:cubicBezTo>
                    <a:pt x="13433" y="14856"/>
                    <a:pt x="13382" y="14867"/>
                    <a:pt x="13331" y="14867"/>
                  </a:cubicBezTo>
                  <a:cubicBezTo>
                    <a:pt x="13003" y="14867"/>
                    <a:pt x="12686" y="14436"/>
                    <a:pt x="12359" y="14427"/>
                  </a:cubicBezTo>
                  <a:cubicBezTo>
                    <a:pt x="10648" y="14577"/>
                    <a:pt x="10785" y="16854"/>
                    <a:pt x="9446" y="17393"/>
                  </a:cubicBezTo>
                  <a:cubicBezTo>
                    <a:pt x="9437" y="17393"/>
                    <a:pt x="9428" y="17393"/>
                    <a:pt x="9419" y="17393"/>
                  </a:cubicBezTo>
                  <a:cubicBezTo>
                    <a:pt x="9185" y="17393"/>
                    <a:pt x="8948" y="17460"/>
                    <a:pt x="8713" y="17460"/>
                  </a:cubicBezTo>
                  <a:cubicBezTo>
                    <a:pt x="8578" y="17460"/>
                    <a:pt x="8443" y="17438"/>
                    <a:pt x="8310" y="17368"/>
                  </a:cubicBezTo>
                  <a:cubicBezTo>
                    <a:pt x="6165" y="15918"/>
                    <a:pt x="7368" y="13267"/>
                    <a:pt x="8627" y="11333"/>
                  </a:cubicBezTo>
                  <a:lnTo>
                    <a:pt x="8627" y="11333"/>
                  </a:lnTo>
                  <a:cubicBezTo>
                    <a:pt x="8368" y="11336"/>
                    <a:pt x="8097" y="11348"/>
                    <a:pt x="7818" y="11369"/>
                  </a:cubicBezTo>
                  <a:cubicBezTo>
                    <a:pt x="7784" y="11348"/>
                    <a:pt x="7742" y="11326"/>
                    <a:pt x="7693" y="11303"/>
                  </a:cubicBezTo>
                  <a:cubicBezTo>
                    <a:pt x="7207" y="11080"/>
                    <a:pt x="6874" y="10796"/>
                    <a:pt x="6642" y="10486"/>
                  </a:cubicBezTo>
                  <a:cubicBezTo>
                    <a:pt x="6131" y="9800"/>
                    <a:pt x="6108" y="8975"/>
                    <a:pt x="5992" y="8342"/>
                  </a:cubicBezTo>
                  <a:cubicBezTo>
                    <a:pt x="5923" y="7966"/>
                    <a:pt x="6044" y="7853"/>
                    <a:pt x="6293" y="7853"/>
                  </a:cubicBezTo>
                  <a:cubicBezTo>
                    <a:pt x="6653" y="7853"/>
                    <a:pt x="7280" y="8088"/>
                    <a:pt x="7989" y="8105"/>
                  </a:cubicBezTo>
                  <a:cubicBezTo>
                    <a:pt x="8106" y="8107"/>
                    <a:pt x="8227" y="8109"/>
                    <a:pt x="8350" y="8109"/>
                  </a:cubicBezTo>
                  <a:cubicBezTo>
                    <a:pt x="9479" y="8109"/>
                    <a:pt x="10825" y="7967"/>
                    <a:pt x="12129" y="6935"/>
                  </a:cubicBezTo>
                  <a:cubicBezTo>
                    <a:pt x="12793" y="6411"/>
                    <a:pt x="13136" y="5737"/>
                    <a:pt x="13272" y="5007"/>
                  </a:cubicBezTo>
                  <a:cubicBezTo>
                    <a:pt x="13433" y="4146"/>
                    <a:pt x="13300" y="3206"/>
                    <a:pt x="13048" y="2345"/>
                  </a:cubicBezTo>
                  <a:cubicBezTo>
                    <a:pt x="12694" y="1147"/>
                    <a:pt x="11352" y="1"/>
                    <a:pt x="9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298;p56"/>
            <p:cNvSpPr/>
            <p:nvPr/>
          </p:nvSpPr>
          <p:spPr>
            <a:xfrm>
              <a:off x="1834150" y="4519575"/>
              <a:ext cx="3050" cy="825"/>
            </a:xfrm>
            <a:custGeom>
              <a:avLst/>
              <a:gdLst/>
              <a:ahLst/>
              <a:cxnLst/>
              <a:rect l="l" t="t" r="r" b="b"/>
              <a:pathLst>
                <a:path w="122" h="33" extrusionOk="0">
                  <a:moveTo>
                    <a:pt x="122" y="1"/>
                  </a:moveTo>
                  <a:cubicBezTo>
                    <a:pt x="80" y="6"/>
                    <a:pt x="41" y="12"/>
                    <a:pt x="0" y="22"/>
                  </a:cubicBezTo>
                  <a:cubicBezTo>
                    <a:pt x="1" y="22"/>
                    <a:pt x="1" y="24"/>
                    <a:pt x="4" y="24"/>
                  </a:cubicBezTo>
                  <a:cubicBezTo>
                    <a:pt x="7" y="28"/>
                    <a:pt x="12" y="29"/>
                    <a:pt x="14" y="32"/>
                  </a:cubicBezTo>
                  <a:cubicBezTo>
                    <a:pt x="45" y="24"/>
                    <a:pt x="78" y="14"/>
                    <a:pt x="110" y="3"/>
                  </a:cubicBezTo>
                  <a:cubicBezTo>
                    <a:pt x="114" y="3"/>
                    <a:pt x="117" y="2"/>
                    <a:pt x="122" y="1"/>
                  </a:cubicBezTo>
                  <a:close/>
                </a:path>
              </a:pathLst>
            </a:custGeom>
            <a:solidFill>
              <a:srgbClr val="C8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299;p56"/>
            <p:cNvSpPr/>
            <p:nvPr/>
          </p:nvSpPr>
          <p:spPr>
            <a:xfrm>
              <a:off x="1833025" y="4519575"/>
              <a:ext cx="4175" cy="925"/>
            </a:xfrm>
            <a:custGeom>
              <a:avLst/>
              <a:gdLst/>
              <a:ahLst/>
              <a:cxnLst/>
              <a:rect l="l" t="t" r="r" b="b"/>
              <a:pathLst>
                <a:path w="167" h="37" extrusionOk="0">
                  <a:moveTo>
                    <a:pt x="167" y="1"/>
                  </a:moveTo>
                  <a:cubicBezTo>
                    <a:pt x="125" y="6"/>
                    <a:pt x="86" y="12"/>
                    <a:pt x="45" y="24"/>
                  </a:cubicBezTo>
                  <a:cubicBezTo>
                    <a:pt x="29" y="28"/>
                    <a:pt x="16" y="31"/>
                    <a:pt x="0" y="37"/>
                  </a:cubicBezTo>
                  <a:cubicBezTo>
                    <a:pt x="17" y="32"/>
                    <a:pt x="32" y="29"/>
                    <a:pt x="49" y="25"/>
                  </a:cubicBezTo>
                  <a:cubicBezTo>
                    <a:pt x="83" y="16"/>
                    <a:pt x="122" y="9"/>
                    <a:pt x="155" y="3"/>
                  </a:cubicBezTo>
                  <a:cubicBezTo>
                    <a:pt x="159" y="3"/>
                    <a:pt x="162" y="2"/>
                    <a:pt x="167" y="1"/>
                  </a:cubicBezTo>
                  <a:close/>
                </a:path>
              </a:pathLst>
            </a:custGeom>
            <a:solidFill>
              <a:srgbClr val="C8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300;p56"/>
            <p:cNvSpPr/>
            <p:nvPr/>
          </p:nvSpPr>
          <p:spPr>
            <a:xfrm>
              <a:off x="1339550" y="4206000"/>
              <a:ext cx="203425" cy="153200"/>
            </a:xfrm>
            <a:custGeom>
              <a:avLst/>
              <a:gdLst/>
              <a:ahLst/>
              <a:cxnLst/>
              <a:rect l="l" t="t" r="r" b="b"/>
              <a:pathLst>
                <a:path w="8137" h="6128" extrusionOk="0">
                  <a:moveTo>
                    <a:pt x="2593" y="1"/>
                  </a:moveTo>
                  <a:cubicBezTo>
                    <a:pt x="2550" y="1"/>
                    <a:pt x="2507" y="1"/>
                    <a:pt x="2463" y="1"/>
                  </a:cubicBezTo>
                  <a:cubicBezTo>
                    <a:pt x="1204" y="1935"/>
                    <a:pt x="1" y="4587"/>
                    <a:pt x="2146" y="6036"/>
                  </a:cubicBezTo>
                  <a:cubicBezTo>
                    <a:pt x="2279" y="6106"/>
                    <a:pt x="2414" y="6128"/>
                    <a:pt x="2549" y="6128"/>
                  </a:cubicBezTo>
                  <a:cubicBezTo>
                    <a:pt x="2784" y="6128"/>
                    <a:pt x="3021" y="6061"/>
                    <a:pt x="3255" y="6061"/>
                  </a:cubicBezTo>
                  <a:cubicBezTo>
                    <a:pt x="3264" y="6061"/>
                    <a:pt x="3273" y="6061"/>
                    <a:pt x="3282" y="6061"/>
                  </a:cubicBezTo>
                  <a:cubicBezTo>
                    <a:pt x="4621" y="5522"/>
                    <a:pt x="4484" y="3245"/>
                    <a:pt x="6195" y="3096"/>
                  </a:cubicBezTo>
                  <a:cubicBezTo>
                    <a:pt x="6522" y="3104"/>
                    <a:pt x="6840" y="3536"/>
                    <a:pt x="7168" y="3536"/>
                  </a:cubicBezTo>
                  <a:cubicBezTo>
                    <a:pt x="7219" y="3536"/>
                    <a:pt x="7270" y="3525"/>
                    <a:pt x="7321" y="3502"/>
                  </a:cubicBezTo>
                  <a:cubicBezTo>
                    <a:pt x="7661" y="3322"/>
                    <a:pt x="7928" y="3089"/>
                    <a:pt x="8136" y="2818"/>
                  </a:cubicBezTo>
                  <a:cubicBezTo>
                    <a:pt x="7701" y="2370"/>
                    <a:pt x="7266" y="1934"/>
                    <a:pt x="6813" y="1543"/>
                  </a:cubicBezTo>
                  <a:cubicBezTo>
                    <a:pt x="6474" y="1253"/>
                    <a:pt x="6127" y="991"/>
                    <a:pt x="5761" y="768"/>
                  </a:cubicBezTo>
                  <a:cubicBezTo>
                    <a:pt x="5105" y="370"/>
                    <a:pt x="4387" y="100"/>
                    <a:pt x="3547" y="34"/>
                  </a:cubicBezTo>
                  <a:cubicBezTo>
                    <a:pt x="3505" y="30"/>
                    <a:pt x="3460" y="29"/>
                    <a:pt x="3418" y="24"/>
                  </a:cubicBezTo>
                  <a:cubicBezTo>
                    <a:pt x="3166" y="9"/>
                    <a:pt x="2888" y="1"/>
                    <a:pt x="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301;p56"/>
            <p:cNvSpPr/>
            <p:nvPr/>
          </p:nvSpPr>
          <p:spPr>
            <a:xfrm>
              <a:off x="1825700" y="4520150"/>
              <a:ext cx="8825" cy="2900"/>
            </a:xfrm>
            <a:custGeom>
              <a:avLst/>
              <a:gdLst/>
              <a:ahLst/>
              <a:cxnLst/>
              <a:rect l="l" t="t" r="r" b="b"/>
              <a:pathLst>
                <a:path w="353" h="116" extrusionOk="0">
                  <a:moveTo>
                    <a:pt x="338" y="1"/>
                  </a:moveTo>
                  <a:cubicBezTo>
                    <a:pt x="322" y="5"/>
                    <a:pt x="309" y="8"/>
                    <a:pt x="293" y="14"/>
                  </a:cubicBezTo>
                  <a:cubicBezTo>
                    <a:pt x="245" y="27"/>
                    <a:pt x="199" y="38"/>
                    <a:pt x="151" y="56"/>
                  </a:cubicBezTo>
                  <a:cubicBezTo>
                    <a:pt x="101" y="72"/>
                    <a:pt x="50" y="89"/>
                    <a:pt x="1" y="115"/>
                  </a:cubicBezTo>
                  <a:cubicBezTo>
                    <a:pt x="118" y="82"/>
                    <a:pt x="234" y="46"/>
                    <a:pt x="352" y="11"/>
                  </a:cubicBezTo>
                  <a:cubicBezTo>
                    <a:pt x="350" y="8"/>
                    <a:pt x="345" y="6"/>
                    <a:pt x="342" y="2"/>
                  </a:cubicBezTo>
                  <a:cubicBezTo>
                    <a:pt x="339" y="2"/>
                    <a:pt x="339" y="1"/>
                    <a:pt x="338" y="1"/>
                  </a:cubicBezTo>
                  <a:close/>
                </a:path>
              </a:pathLst>
            </a:custGeom>
            <a:solidFill>
              <a:srgbClr val="DA9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302;p56"/>
            <p:cNvSpPr/>
            <p:nvPr/>
          </p:nvSpPr>
          <p:spPr>
            <a:xfrm>
              <a:off x="1825700" y="4519575"/>
              <a:ext cx="11500" cy="3425"/>
            </a:xfrm>
            <a:custGeom>
              <a:avLst/>
              <a:gdLst/>
              <a:ahLst/>
              <a:cxnLst/>
              <a:rect l="l" t="t" r="r" b="b"/>
              <a:pathLst>
                <a:path w="460" h="137" extrusionOk="0">
                  <a:moveTo>
                    <a:pt x="460" y="1"/>
                  </a:moveTo>
                  <a:cubicBezTo>
                    <a:pt x="418" y="6"/>
                    <a:pt x="379" y="12"/>
                    <a:pt x="338" y="24"/>
                  </a:cubicBezTo>
                  <a:cubicBezTo>
                    <a:pt x="322" y="28"/>
                    <a:pt x="309" y="31"/>
                    <a:pt x="293" y="35"/>
                  </a:cubicBezTo>
                  <a:cubicBezTo>
                    <a:pt x="245" y="45"/>
                    <a:pt x="199" y="58"/>
                    <a:pt x="151" y="76"/>
                  </a:cubicBezTo>
                  <a:cubicBezTo>
                    <a:pt x="101" y="93"/>
                    <a:pt x="50" y="112"/>
                    <a:pt x="1" y="137"/>
                  </a:cubicBezTo>
                  <a:cubicBezTo>
                    <a:pt x="118" y="103"/>
                    <a:pt x="234" y="67"/>
                    <a:pt x="352" y="32"/>
                  </a:cubicBezTo>
                  <a:cubicBezTo>
                    <a:pt x="383" y="24"/>
                    <a:pt x="416" y="14"/>
                    <a:pt x="448" y="3"/>
                  </a:cubicBezTo>
                  <a:cubicBezTo>
                    <a:pt x="452" y="3"/>
                    <a:pt x="455" y="2"/>
                    <a:pt x="460" y="1"/>
                  </a:cubicBez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303;p56"/>
            <p:cNvSpPr/>
            <p:nvPr/>
          </p:nvSpPr>
          <p:spPr>
            <a:xfrm>
              <a:off x="1950850" y="4472200"/>
              <a:ext cx="5250" cy="9550"/>
            </a:xfrm>
            <a:custGeom>
              <a:avLst/>
              <a:gdLst/>
              <a:ahLst/>
              <a:cxnLst/>
              <a:rect l="l" t="t" r="r" b="b"/>
              <a:pathLst>
                <a:path w="210" h="382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40" y="70"/>
                    <a:pt x="73" y="134"/>
                    <a:pt x="1" y="196"/>
                  </a:cubicBezTo>
                  <a:cubicBezTo>
                    <a:pt x="1" y="196"/>
                    <a:pt x="19" y="267"/>
                    <a:pt x="59" y="381"/>
                  </a:cubicBezTo>
                  <a:cubicBezTo>
                    <a:pt x="116" y="238"/>
                    <a:pt x="167" y="113"/>
                    <a:pt x="209" y="1"/>
                  </a:cubicBez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304;p56"/>
            <p:cNvSpPr/>
            <p:nvPr/>
          </p:nvSpPr>
          <p:spPr>
            <a:xfrm>
              <a:off x="1863425" y="4527225"/>
              <a:ext cx="32975" cy="30675"/>
            </a:xfrm>
            <a:custGeom>
              <a:avLst/>
              <a:gdLst/>
              <a:ahLst/>
              <a:cxnLst/>
              <a:rect l="l" t="t" r="r" b="b"/>
              <a:pathLst>
                <a:path w="1319" h="1227" extrusionOk="0">
                  <a:moveTo>
                    <a:pt x="656" y="1"/>
                  </a:moveTo>
                  <a:cubicBezTo>
                    <a:pt x="616" y="1"/>
                    <a:pt x="576" y="5"/>
                    <a:pt x="536" y="13"/>
                  </a:cubicBezTo>
                  <a:cubicBezTo>
                    <a:pt x="210" y="80"/>
                    <a:pt x="0" y="402"/>
                    <a:pt x="68" y="735"/>
                  </a:cubicBezTo>
                  <a:cubicBezTo>
                    <a:pt x="129" y="1025"/>
                    <a:pt x="383" y="1227"/>
                    <a:pt x="664" y="1227"/>
                  </a:cubicBezTo>
                  <a:cubicBezTo>
                    <a:pt x="704" y="1227"/>
                    <a:pt x="743" y="1223"/>
                    <a:pt x="783" y="1215"/>
                  </a:cubicBezTo>
                  <a:cubicBezTo>
                    <a:pt x="1109" y="1148"/>
                    <a:pt x="1319" y="824"/>
                    <a:pt x="1251" y="492"/>
                  </a:cubicBezTo>
                  <a:cubicBezTo>
                    <a:pt x="1191" y="201"/>
                    <a:pt x="938" y="1"/>
                    <a:pt x="656" y="1"/>
                  </a:cubicBezTo>
                  <a:close/>
                </a:path>
              </a:pathLst>
            </a:custGeom>
            <a:solidFill>
              <a:srgbClr val="E7A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305;p56"/>
            <p:cNvSpPr/>
            <p:nvPr/>
          </p:nvSpPr>
          <p:spPr>
            <a:xfrm>
              <a:off x="1861575" y="4527575"/>
              <a:ext cx="32875" cy="30050"/>
            </a:xfrm>
            <a:custGeom>
              <a:avLst/>
              <a:gdLst/>
              <a:ahLst/>
              <a:cxnLst/>
              <a:rect l="l" t="t" r="r" b="b"/>
              <a:pathLst>
                <a:path w="1315" h="1202" extrusionOk="0">
                  <a:moveTo>
                    <a:pt x="660" y="1"/>
                  </a:moveTo>
                  <a:cubicBezTo>
                    <a:pt x="620" y="1"/>
                    <a:pt x="579" y="5"/>
                    <a:pt x="537" y="13"/>
                  </a:cubicBezTo>
                  <a:cubicBezTo>
                    <a:pt x="210" y="80"/>
                    <a:pt x="0" y="399"/>
                    <a:pt x="67" y="723"/>
                  </a:cubicBezTo>
                  <a:cubicBezTo>
                    <a:pt x="125" y="1007"/>
                    <a:pt x="375" y="1202"/>
                    <a:pt x="654" y="1202"/>
                  </a:cubicBezTo>
                  <a:cubicBezTo>
                    <a:pt x="695" y="1202"/>
                    <a:pt x="736" y="1198"/>
                    <a:pt x="778" y="1189"/>
                  </a:cubicBezTo>
                  <a:cubicBezTo>
                    <a:pt x="1105" y="1122"/>
                    <a:pt x="1315" y="804"/>
                    <a:pt x="1248" y="480"/>
                  </a:cubicBezTo>
                  <a:cubicBezTo>
                    <a:pt x="1191" y="198"/>
                    <a:pt x="940" y="1"/>
                    <a:pt x="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306;p56"/>
            <p:cNvSpPr/>
            <p:nvPr/>
          </p:nvSpPr>
          <p:spPr>
            <a:xfrm>
              <a:off x="1825700" y="4519575"/>
              <a:ext cx="11500" cy="3425"/>
            </a:xfrm>
            <a:custGeom>
              <a:avLst/>
              <a:gdLst/>
              <a:ahLst/>
              <a:cxnLst/>
              <a:rect l="l" t="t" r="r" b="b"/>
              <a:pathLst>
                <a:path w="460" h="137" extrusionOk="0">
                  <a:moveTo>
                    <a:pt x="460" y="1"/>
                  </a:moveTo>
                  <a:cubicBezTo>
                    <a:pt x="418" y="6"/>
                    <a:pt x="379" y="12"/>
                    <a:pt x="338" y="22"/>
                  </a:cubicBezTo>
                  <a:cubicBezTo>
                    <a:pt x="322" y="25"/>
                    <a:pt x="309" y="29"/>
                    <a:pt x="293" y="35"/>
                  </a:cubicBezTo>
                  <a:cubicBezTo>
                    <a:pt x="245" y="47"/>
                    <a:pt x="199" y="60"/>
                    <a:pt x="151" y="76"/>
                  </a:cubicBezTo>
                  <a:cubicBezTo>
                    <a:pt x="101" y="93"/>
                    <a:pt x="50" y="112"/>
                    <a:pt x="1" y="137"/>
                  </a:cubicBezTo>
                  <a:cubicBezTo>
                    <a:pt x="118" y="103"/>
                    <a:pt x="234" y="67"/>
                    <a:pt x="352" y="32"/>
                  </a:cubicBezTo>
                  <a:cubicBezTo>
                    <a:pt x="383" y="24"/>
                    <a:pt x="416" y="14"/>
                    <a:pt x="448" y="3"/>
                  </a:cubicBezTo>
                  <a:cubicBezTo>
                    <a:pt x="452" y="3"/>
                    <a:pt x="455" y="2"/>
                    <a:pt x="460" y="1"/>
                  </a:cubicBezTo>
                  <a:close/>
                </a:path>
              </a:pathLst>
            </a:custGeom>
            <a:solidFill>
              <a:srgbClr val="DA9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307;p56"/>
            <p:cNvSpPr/>
            <p:nvPr/>
          </p:nvSpPr>
          <p:spPr>
            <a:xfrm>
              <a:off x="1801150" y="4329100"/>
              <a:ext cx="45275" cy="26225"/>
            </a:xfrm>
            <a:custGeom>
              <a:avLst/>
              <a:gdLst/>
              <a:ahLst/>
              <a:cxnLst/>
              <a:rect l="l" t="t" r="r" b="b"/>
              <a:pathLst>
                <a:path w="1811" h="1049" extrusionOk="0">
                  <a:moveTo>
                    <a:pt x="1365" y="0"/>
                  </a:moveTo>
                  <a:cubicBezTo>
                    <a:pt x="956" y="0"/>
                    <a:pt x="232" y="435"/>
                    <a:pt x="108" y="739"/>
                  </a:cubicBezTo>
                  <a:cubicBezTo>
                    <a:pt x="0" y="1007"/>
                    <a:pt x="530" y="1049"/>
                    <a:pt x="875" y="1049"/>
                  </a:cubicBezTo>
                  <a:cubicBezTo>
                    <a:pt x="1033" y="1049"/>
                    <a:pt x="1152" y="1040"/>
                    <a:pt x="1152" y="1040"/>
                  </a:cubicBezTo>
                  <a:cubicBezTo>
                    <a:pt x="1264" y="946"/>
                    <a:pt x="1811" y="493"/>
                    <a:pt x="1615" y="119"/>
                  </a:cubicBezTo>
                  <a:cubicBezTo>
                    <a:pt x="1572" y="35"/>
                    <a:pt x="1481" y="0"/>
                    <a:pt x="1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308;p56"/>
            <p:cNvSpPr/>
            <p:nvPr/>
          </p:nvSpPr>
          <p:spPr>
            <a:xfrm>
              <a:off x="1785425" y="4342500"/>
              <a:ext cx="101350" cy="48250"/>
            </a:xfrm>
            <a:custGeom>
              <a:avLst/>
              <a:gdLst/>
              <a:ahLst/>
              <a:cxnLst/>
              <a:rect l="l" t="t" r="r" b="b"/>
              <a:pathLst>
                <a:path w="4054" h="1930" extrusionOk="0">
                  <a:moveTo>
                    <a:pt x="3698" y="1"/>
                  </a:moveTo>
                  <a:cubicBezTo>
                    <a:pt x="3676" y="1"/>
                    <a:pt x="3655" y="10"/>
                    <a:pt x="3641" y="28"/>
                  </a:cubicBezTo>
                  <a:cubicBezTo>
                    <a:pt x="3618" y="58"/>
                    <a:pt x="3622" y="104"/>
                    <a:pt x="3654" y="128"/>
                  </a:cubicBezTo>
                  <a:cubicBezTo>
                    <a:pt x="3657" y="129"/>
                    <a:pt x="3905" y="329"/>
                    <a:pt x="3785" y="529"/>
                  </a:cubicBezTo>
                  <a:cubicBezTo>
                    <a:pt x="3686" y="691"/>
                    <a:pt x="3149" y="752"/>
                    <a:pt x="2718" y="801"/>
                  </a:cubicBezTo>
                  <a:cubicBezTo>
                    <a:pt x="2548" y="821"/>
                    <a:pt x="2385" y="838"/>
                    <a:pt x="2244" y="862"/>
                  </a:cubicBezTo>
                  <a:cubicBezTo>
                    <a:pt x="1820" y="933"/>
                    <a:pt x="1454" y="1206"/>
                    <a:pt x="1096" y="1468"/>
                  </a:cubicBezTo>
                  <a:cubicBezTo>
                    <a:pt x="985" y="1552"/>
                    <a:pt x="875" y="1635"/>
                    <a:pt x="762" y="1708"/>
                  </a:cubicBezTo>
                  <a:cubicBezTo>
                    <a:pt x="683" y="1762"/>
                    <a:pt x="607" y="1789"/>
                    <a:pt x="534" y="1789"/>
                  </a:cubicBezTo>
                  <a:cubicBezTo>
                    <a:pt x="508" y="1789"/>
                    <a:pt x="482" y="1785"/>
                    <a:pt x="456" y="1778"/>
                  </a:cubicBezTo>
                  <a:cubicBezTo>
                    <a:pt x="261" y="1723"/>
                    <a:pt x="147" y="1487"/>
                    <a:pt x="145" y="1484"/>
                  </a:cubicBezTo>
                  <a:cubicBezTo>
                    <a:pt x="134" y="1458"/>
                    <a:pt x="108" y="1443"/>
                    <a:pt x="82" y="1443"/>
                  </a:cubicBezTo>
                  <a:cubicBezTo>
                    <a:pt x="72" y="1443"/>
                    <a:pt x="61" y="1446"/>
                    <a:pt x="51" y="1451"/>
                  </a:cubicBezTo>
                  <a:cubicBezTo>
                    <a:pt x="15" y="1467"/>
                    <a:pt x="0" y="1509"/>
                    <a:pt x="16" y="1545"/>
                  </a:cubicBezTo>
                  <a:cubicBezTo>
                    <a:pt x="24" y="1556"/>
                    <a:pt x="161" y="1843"/>
                    <a:pt x="419" y="1914"/>
                  </a:cubicBezTo>
                  <a:cubicBezTo>
                    <a:pt x="455" y="1924"/>
                    <a:pt x="491" y="1930"/>
                    <a:pt x="527" y="1930"/>
                  </a:cubicBezTo>
                  <a:cubicBezTo>
                    <a:pt x="529" y="1930"/>
                    <a:pt x="532" y="1930"/>
                    <a:pt x="534" y="1930"/>
                  </a:cubicBezTo>
                  <a:cubicBezTo>
                    <a:pt x="634" y="1930"/>
                    <a:pt x="739" y="1895"/>
                    <a:pt x="840" y="1823"/>
                  </a:cubicBezTo>
                  <a:cubicBezTo>
                    <a:pt x="952" y="1748"/>
                    <a:pt x="1066" y="1664"/>
                    <a:pt x="1180" y="1578"/>
                  </a:cubicBezTo>
                  <a:cubicBezTo>
                    <a:pt x="1522" y="1328"/>
                    <a:pt x="1875" y="1064"/>
                    <a:pt x="2266" y="999"/>
                  </a:cubicBezTo>
                  <a:cubicBezTo>
                    <a:pt x="2404" y="977"/>
                    <a:pt x="2563" y="959"/>
                    <a:pt x="2732" y="940"/>
                  </a:cubicBezTo>
                  <a:cubicBezTo>
                    <a:pt x="3266" y="880"/>
                    <a:pt x="3770" y="822"/>
                    <a:pt x="3903" y="601"/>
                  </a:cubicBezTo>
                  <a:cubicBezTo>
                    <a:pt x="4054" y="355"/>
                    <a:pt x="3861" y="112"/>
                    <a:pt x="3741" y="15"/>
                  </a:cubicBezTo>
                  <a:cubicBezTo>
                    <a:pt x="3728" y="5"/>
                    <a:pt x="3713" y="1"/>
                    <a:pt x="3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309;p56"/>
            <p:cNvSpPr/>
            <p:nvPr/>
          </p:nvSpPr>
          <p:spPr>
            <a:xfrm>
              <a:off x="1827925" y="4353300"/>
              <a:ext cx="11275" cy="15450"/>
            </a:xfrm>
            <a:custGeom>
              <a:avLst/>
              <a:gdLst/>
              <a:ahLst/>
              <a:cxnLst/>
              <a:rect l="l" t="t" r="r" b="b"/>
              <a:pathLst>
                <a:path w="451" h="618" extrusionOk="0">
                  <a:moveTo>
                    <a:pt x="79" y="0"/>
                  </a:moveTo>
                  <a:cubicBezTo>
                    <a:pt x="67" y="0"/>
                    <a:pt x="55" y="3"/>
                    <a:pt x="43" y="10"/>
                  </a:cubicBezTo>
                  <a:cubicBezTo>
                    <a:pt x="10" y="30"/>
                    <a:pt x="0" y="75"/>
                    <a:pt x="19" y="108"/>
                  </a:cubicBezTo>
                  <a:lnTo>
                    <a:pt x="308" y="584"/>
                  </a:lnTo>
                  <a:cubicBezTo>
                    <a:pt x="323" y="606"/>
                    <a:pt x="345" y="618"/>
                    <a:pt x="369" y="618"/>
                  </a:cubicBezTo>
                  <a:cubicBezTo>
                    <a:pt x="381" y="618"/>
                    <a:pt x="395" y="615"/>
                    <a:pt x="407" y="608"/>
                  </a:cubicBezTo>
                  <a:cubicBezTo>
                    <a:pt x="439" y="587"/>
                    <a:pt x="450" y="544"/>
                    <a:pt x="430" y="509"/>
                  </a:cubicBezTo>
                  <a:lnTo>
                    <a:pt x="140" y="34"/>
                  </a:lnTo>
                  <a:cubicBezTo>
                    <a:pt x="127" y="12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310;p56"/>
            <p:cNvSpPr/>
            <p:nvPr/>
          </p:nvSpPr>
          <p:spPr>
            <a:xfrm>
              <a:off x="1827850" y="4380550"/>
              <a:ext cx="22050" cy="8825"/>
            </a:xfrm>
            <a:custGeom>
              <a:avLst/>
              <a:gdLst/>
              <a:ahLst/>
              <a:cxnLst/>
              <a:rect l="l" t="t" r="r" b="b"/>
              <a:pathLst>
                <a:path w="882" h="353" extrusionOk="0">
                  <a:moveTo>
                    <a:pt x="716" y="1"/>
                  </a:moveTo>
                  <a:cubicBezTo>
                    <a:pt x="309" y="1"/>
                    <a:pt x="34" y="260"/>
                    <a:pt x="20" y="272"/>
                  </a:cubicBezTo>
                  <a:cubicBezTo>
                    <a:pt x="0" y="291"/>
                    <a:pt x="0" y="321"/>
                    <a:pt x="19" y="338"/>
                  </a:cubicBezTo>
                  <a:cubicBezTo>
                    <a:pt x="28" y="349"/>
                    <a:pt x="39" y="353"/>
                    <a:pt x="51" y="353"/>
                  </a:cubicBezTo>
                  <a:cubicBezTo>
                    <a:pt x="64" y="353"/>
                    <a:pt x="77" y="350"/>
                    <a:pt x="87" y="338"/>
                  </a:cubicBezTo>
                  <a:cubicBezTo>
                    <a:pt x="88" y="337"/>
                    <a:pt x="348" y="96"/>
                    <a:pt x="721" y="96"/>
                  </a:cubicBezTo>
                  <a:cubicBezTo>
                    <a:pt x="756" y="96"/>
                    <a:pt x="792" y="98"/>
                    <a:pt x="828" y="102"/>
                  </a:cubicBezTo>
                  <a:cubicBezTo>
                    <a:pt x="829" y="103"/>
                    <a:pt x="830" y="103"/>
                    <a:pt x="831" y="103"/>
                  </a:cubicBezTo>
                  <a:cubicBezTo>
                    <a:pt x="854" y="103"/>
                    <a:pt x="876" y="84"/>
                    <a:pt x="880" y="60"/>
                  </a:cubicBezTo>
                  <a:cubicBezTo>
                    <a:pt x="882" y="34"/>
                    <a:pt x="864" y="11"/>
                    <a:pt x="838" y="8"/>
                  </a:cubicBezTo>
                  <a:cubicBezTo>
                    <a:pt x="796" y="3"/>
                    <a:pt x="755" y="1"/>
                    <a:pt x="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311;p56"/>
            <p:cNvSpPr/>
            <p:nvPr/>
          </p:nvSpPr>
          <p:spPr>
            <a:xfrm>
              <a:off x="1754475" y="4347850"/>
              <a:ext cx="18625" cy="17950"/>
            </a:xfrm>
            <a:custGeom>
              <a:avLst/>
              <a:gdLst/>
              <a:ahLst/>
              <a:cxnLst/>
              <a:rect l="l" t="t" r="r" b="b"/>
              <a:pathLst>
                <a:path w="745" h="718" extrusionOk="0">
                  <a:moveTo>
                    <a:pt x="328" y="1"/>
                  </a:moveTo>
                  <a:cubicBezTo>
                    <a:pt x="287" y="1"/>
                    <a:pt x="245" y="9"/>
                    <a:pt x="206" y="28"/>
                  </a:cubicBezTo>
                  <a:cubicBezTo>
                    <a:pt x="53" y="105"/>
                    <a:pt x="1" y="315"/>
                    <a:pt x="90" y="498"/>
                  </a:cubicBezTo>
                  <a:cubicBezTo>
                    <a:pt x="159" y="635"/>
                    <a:pt x="287" y="717"/>
                    <a:pt x="413" y="717"/>
                  </a:cubicBezTo>
                  <a:cubicBezTo>
                    <a:pt x="455" y="717"/>
                    <a:pt x="497" y="708"/>
                    <a:pt x="536" y="688"/>
                  </a:cubicBezTo>
                  <a:cubicBezTo>
                    <a:pt x="691" y="611"/>
                    <a:pt x="745" y="401"/>
                    <a:pt x="654" y="219"/>
                  </a:cubicBezTo>
                  <a:cubicBezTo>
                    <a:pt x="586" y="83"/>
                    <a:pt x="456" y="1"/>
                    <a:pt x="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312;p56"/>
            <p:cNvSpPr/>
            <p:nvPr/>
          </p:nvSpPr>
          <p:spPr>
            <a:xfrm>
              <a:off x="1867400" y="4306925"/>
              <a:ext cx="18550" cy="17975"/>
            </a:xfrm>
            <a:custGeom>
              <a:avLst/>
              <a:gdLst/>
              <a:ahLst/>
              <a:cxnLst/>
              <a:rect l="l" t="t" r="r" b="b"/>
              <a:pathLst>
                <a:path w="742" h="719" extrusionOk="0">
                  <a:moveTo>
                    <a:pt x="330" y="1"/>
                  </a:moveTo>
                  <a:cubicBezTo>
                    <a:pt x="288" y="1"/>
                    <a:pt x="247" y="10"/>
                    <a:pt x="209" y="29"/>
                  </a:cubicBezTo>
                  <a:cubicBezTo>
                    <a:pt x="53" y="106"/>
                    <a:pt x="0" y="316"/>
                    <a:pt x="90" y="500"/>
                  </a:cubicBezTo>
                  <a:cubicBezTo>
                    <a:pt x="158" y="636"/>
                    <a:pt x="287" y="718"/>
                    <a:pt x="412" y="718"/>
                  </a:cubicBezTo>
                  <a:cubicBezTo>
                    <a:pt x="455" y="718"/>
                    <a:pt x="497" y="709"/>
                    <a:pt x="536" y="689"/>
                  </a:cubicBezTo>
                  <a:cubicBezTo>
                    <a:pt x="689" y="611"/>
                    <a:pt x="742" y="401"/>
                    <a:pt x="652" y="219"/>
                  </a:cubicBezTo>
                  <a:cubicBezTo>
                    <a:pt x="583" y="83"/>
                    <a:pt x="45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313;p56"/>
            <p:cNvSpPr/>
            <p:nvPr/>
          </p:nvSpPr>
          <p:spPr>
            <a:xfrm>
              <a:off x="1637900" y="4257825"/>
              <a:ext cx="66475" cy="79400"/>
            </a:xfrm>
            <a:custGeom>
              <a:avLst/>
              <a:gdLst/>
              <a:ahLst/>
              <a:cxnLst/>
              <a:rect l="l" t="t" r="r" b="b"/>
              <a:pathLst>
                <a:path w="2659" h="3176" extrusionOk="0">
                  <a:moveTo>
                    <a:pt x="588" y="1"/>
                  </a:moveTo>
                  <a:cubicBezTo>
                    <a:pt x="421" y="1"/>
                    <a:pt x="321" y="20"/>
                    <a:pt x="321" y="20"/>
                  </a:cubicBezTo>
                  <a:cubicBezTo>
                    <a:pt x="1" y="634"/>
                    <a:pt x="538" y="1986"/>
                    <a:pt x="1315" y="3176"/>
                  </a:cubicBezTo>
                  <a:cubicBezTo>
                    <a:pt x="1687" y="2142"/>
                    <a:pt x="2659" y="1114"/>
                    <a:pt x="2659" y="1114"/>
                  </a:cubicBezTo>
                  <a:cubicBezTo>
                    <a:pt x="1934" y="135"/>
                    <a:pt x="1029" y="1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314;p56"/>
            <p:cNvSpPr/>
            <p:nvPr/>
          </p:nvSpPr>
          <p:spPr>
            <a:xfrm>
              <a:off x="1846775" y="4174275"/>
              <a:ext cx="43700" cy="63750"/>
            </a:xfrm>
            <a:custGeom>
              <a:avLst/>
              <a:gdLst/>
              <a:ahLst/>
              <a:cxnLst/>
              <a:rect l="l" t="t" r="r" b="b"/>
              <a:pathLst>
                <a:path w="1748" h="2550" extrusionOk="0">
                  <a:moveTo>
                    <a:pt x="800" y="1"/>
                  </a:moveTo>
                  <a:cubicBezTo>
                    <a:pt x="798" y="1"/>
                    <a:pt x="796" y="1"/>
                    <a:pt x="795" y="1"/>
                  </a:cubicBezTo>
                  <a:cubicBezTo>
                    <a:pt x="795" y="1"/>
                    <a:pt x="6" y="994"/>
                    <a:pt x="0" y="2297"/>
                  </a:cubicBezTo>
                  <a:cubicBezTo>
                    <a:pt x="0" y="2297"/>
                    <a:pt x="9" y="2296"/>
                    <a:pt x="27" y="2296"/>
                  </a:cubicBezTo>
                  <a:cubicBezTo>
                    <a:pt x="176" y="2296"/>
                    <a:pt x="926" y="2309"/>
                    <a:pt x="1748" y="2550"/>
                  </a:cubicBezTo>
                  <a:cubicBezTo>
                    <a:pt x="1748" y="2550"/>
                    <a:pt x="1682" y="1561"/>
                    <a:pt x="1478" y="1026"/>
                  </a:cubicBezTo>
                  <a:cubicBezTo>
                    <a:pt x="1275" y="493"/>
                    <a:pt x="1058" y="1"/>
                    <a:pt x="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315;p56"/>
            <p:cNvSpPr/>
            <p:nvPr/>
          </p:nvSpPr>
          <p:spPr>
            <a:xfrm>
              <a:off x="1906550" y="4282575"/>
              <a:ext cx="95500" cy="48800"/>
            </a:xfrm>
            <a:custGeom>
              <a:avLst/>
              <a:gdLst/>
              <a:ahLst/>
              <a:cxnLst/>
              <a:rect l="l" t="t" r="r" b="b"/>
              <a:pathLst>
                <a:path w="3820" h="1952" extrusionOk="0">
                  <a:moveTo>
                    <a:pt x="3791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2394" y="321"/>
                    <a:pt x="40" y="1891"/>
                    <a:pt x="15" y="1908"/>
                  </a:cubicBezTo>
                  <a:cubicBezTo>
                    <a:pt x="5" y="1915"/>
                    <a:pt x="1" y="1928"/>
                    <a:pt x="8" y="1940"/>
                  </a:cubicBezTo>
                  <a:cubicBezTo>
                    <a:pt x="14" y="1947"/>
                    <a:pt x="21" y="1951"/>
                    <a:pt x="28" y="1951"/>
                  </a:cubicBezTo>
                  <a:cubicBezTo>
                    <a:pt x="34" y="1951"/>
                    <a:pt x="37" y="1948"/>
                    <a:pt x="43" y="1947"/>
                  </a:cubicBezTo>
                  <a:cubicBezTo>
                    <a:pt x="66" y="1931"/>
                    <a:pt x="2414" y="368"/>
                    <a:pt x="3798" y="49"/>
                  </a:cubicBezTo>
                  <a:cubicBezTo>
                    <a:pt x="3811" y="45"/>
                    <a:pt x="3820" y="32"/>
                    <a:pt x="3815" y="20"/>
                  </a:cubicBezTo>
                  <a:cubicBezTo>
                    <a:pt x="3813" y="9"/>
                    <a:pt x="3803" y="1"/>
                    <a:pt x="3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316;p56"/>
            <p:cNvSpPr/>
            <p:nvPr/>
          </p:nvSpPr>
          <p:spPr>
            <a:xfrm>
              <a:off x="1918100" y="4330000"/>
              <a:ext cx="104800" cy="21025"/>
            </a:xfrm>
            <a:custGeom>
              <a:avLst/>
              <a:gdLst/>
              <a:ahLst/>
              <a:cxnLst/>
              <a:rect l="l" t="t" r="r" b="b"/>
              <a:pathLst>
                <a:path w="4192" h="841" extrusionOk="0">
                  <a:moveTo>
                    <a:pt x="3975" y="0"/>
                  </a:moveTo>
                  <a:cubicBezTo>
                    <a:pt x="2509" y="0"/>
                    <a:pt x="44" y="787"/>
                    <a:pt x="19" y="796"/>
                  </a:cubicBezTo>
                  <a:cubicBezTo>
                    <a:pt x="8" y="800"/>
                    <a:pt x="1" y="811"/>
                    <a:pt x="5" y="824"/>
                  </a:cubicBezTo>
                  <a:cubicBezTo>
                    <a:pt x="8" y="833"/>
                    <a:pt x="16" y="840"/>
                    <a:pt x="27" y="840"/>
                  </a:cubicBezTo>
                  <a:lnTo>
                    <a:pt x="31" y="840"/>
                  </a:lnTo>
                  <a:cubicBezTo>
                    <a:pt x="57" y="832"/>
                    <a:pt x="2524" y="47"/>
                    <a:pt x="3978" y="47"/>
                  </a:cubicBezTo>
                  <a:cubicBezTo>
                    <a:pt x="4042" y="47"/>
                    <a:pt x="4104" y="48"/>
                    <a:pt x="4164" y="51"/>
                  </a:cubicBezTo>
                  <a:cubicBezTo>
                    <a:pt x="4166" y="52"/>
                    <a:pt x="4168" y="52"/>
                    <a:pt x="4170" y="52"/>
                  </a:cubicBezTo>
                  <a:cubicBezTo>
                    <a:pt x="4181" y="52"/>
                    <a:pt x="4190" y="41"/>
                    <a:pt x="4190" y="30"/>
                  </a:cubicBezTo>
                  <a:cubicBezTo>
                    <a:pt x="4191" y="15"/>
                    <a:pt x="4181" y="5"/>
                    <a:pt x="4168" y="5"/>
                  </a:cubicBezTo>
                  <a:cubicBezTo>
                    <a:pt x="4106" y="2"/>
                    <a:pt x="4042" y="0"/>
                    <a:pt x="3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317;p56"/>
            <p:cNvSpPr/>
            <p:nvPr/>
          </p:nvSpPr>
          <p:spPr>
            <a:xfrm>
              <a:off x="1915200" y="4309100"/>
              <a:ext cx="82050" cy="30775"/>
            </a:xfrm>
            <a:custGeom>
              <a:avLst/>
              <a:gdLst/>
              <a:ahLst/>
              <a:cxnLst/>
              <a:rect l="l" t="t" r="r" b="b"/>
              <a:pathLst>
                <a:path w="3282" h="1231" extrusionOk="0">
                  <a:moveTo>
                    <a:pt x="3255" y="0"/>
                  </a:moveTo>
                  <a:cubicBezTo>
                    <a:pt x="3253" y="0"/>
                    <a:pt x="3251" y="1"/>
                    <a:pt x="3249" y="2"/>
                  </a:cubicBezTo>
                  <a:cubicBezTo>
                    <a:pt x="1858" y="320"/>
                    <a:pt x="35" y="1176"/>
                    <a:pt x="17" y="1184"/>
                  </a:cubicBezTo>
                  <a:cubicBezTo>
                    <a:pt x="7" y="1190"/>
                    <a:pt x="1" y="1204"/>
                    <a:pt x="7" y="1216"/>
                  </a:cubicBezTo>
                  <a:cubicBezTo>
                    <a:pt x="12" y="1225"/>
                    <a:pt x="20" y="1231"/>
                    <a:pt x="28" y="1231"/>
                  </a:cubicBezTo>
                  <a:cubicBezTo>
                    <a:pt x="31" y="1231"/>
                    <a:pt x="37" y="1231"/>
                    <a:pt x="38" y="1228"/>
                  </a:cubicBezTo>
                  <a:cubicBezTo>
                    <a:pt x="57" y="1220"/>
                    <a:pt x="1874" y="366"/>
                    <a:pt x="3259" y="48"/>
                  </a:cubicBezTo>
                  <a:cubicBezTo>
                    <a:pt x="3272" y="45"/>
                    <a:pt x="3281" y="32"/>
                    <a:pt x="3278" y="19"/>
                  </a:cubicBezTo>
                  <a:cubicBezTo>
                    <a:pt x="3275" y="9"/>
                    <a:pt x="3265" y="0"/>
                    <a:pt x="3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318;p56"/>
            <p:cNvSpPr/>
            <p:nvPr/>
          </p:nvSpPr>
          <p:spPr>
            <a:xfrm>
              <a:off x="1659300" y="4382975"/>
              <a:ext cx="100450" cy="37275"/>
            </a:xfrm>
            <a:custGeom>
              <a:avLst/>
              <a:gdLst/>
              <a:ahLst/>
              <a:cxnLst/>
              <a:rect l="l" t="t" r="r" b="b"/>
              <a:pathLst>
                <a:path w="4018" h="1491" extrusionOk="0">
                  <a:moveTo>
                    <a:pt x="3989" y="1"/>
                  </a:moveTo>
                  <a:cubicBezTo>
                    <a:pt x="3988" y="1"/>
                    <a:pt x="3986" y="1"/>
                    <a:pt x="3984" y="1"/>
                  </a:cubicBezTo>
                  <a:cubicBezTo>
                    <a:pt x="3955" y="7"/>
                    <a:pt x="1202" y="651"/>
                    <a:pt x="15" y="1447"/>
                  </a:cubicBezTo>
                  <a:cubicBezTo>
                    <a:pt x="3" y="1455"/>
                    <a:pt x="0" y="1469"/>
                    <a:pt x="8" y="1479"/>
                  </a:cubicBezTo>
                  <a:cubicBezTo>
                    <a:pt x="13" y="1486"/>
                    <a:pt x="21" y="1491"/>
                    <a:pt x="28" y="1491"/>
                  </a:cubicBezTo>
                  <a:cubicBezTo>
                    <a:pt x="32" y="1491"/>
                    <a:pt x="38" y="1489"/>
                    <a:pt x="42" y="1486"/>
                  </a:cubicBezTo>
                  <a:cubicBezTo>
                    <a:pt x="1222" y="696"/>
                    <a:pt x="3968" y="56"/>
                    <a:pt x="3996" y="49"/>
                  </a:cubicBezTo>
                  <a:cubicBezTo>
                    <a:pt x="4009" y="45"/>
                    <a:pt x="4018" y="32"/>
                    <a:pt x="4013" y="20"/>
                  </a:cubicBezTo>
                  <a:cubicBezTo>
                    <a:pt x="4011" y="9"/>
                    <a:pt x="4001" y="1"/>
                    <a:pt x="3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319;p56"/>
            <p:cNvSpPr/>
            <p:nvPr/>
          </p:nvSpPr>
          <p:spPr>
            <a:xfrm>
              <a:off x="1679650" y="4404800"/>
              <a:ext cx="86575" cy="63200"/>
            </a:xfrm>
            <a:custGeom>
              <a:avLst/>
              <a:gdLst/>
              <a:ahLst/>
              <a:cxnLst/>
              <a:rect l="l" t="t" r="r" b="b"/>
              <a:pathLst>
                <a:path w="3463" h="2528" extrusionOk="0">
                  <a:moveTo>
                    <a:pt x="3435" y="1"/>
                  </a:moveTo>
                  <a:cubicBezTo>
                    <a:pt x="3431" y="1"/>
                    <a:pt x="3427" y="2"/>
                    <a:pt x="3424" y="4"/>
                  </a:cubicBezTo>
                  <a:cubicBezTo>
                    <a:pt x="3401" y="18"/>
                    <a:pt x="929" y="1395"/>
                    <a:pt x="7" y="2488"/>
                  </a:cubicBezTo>
                  <a:cubicBezTo>
                    <a:pt x="0" y="2498"/>
                    <a:pt x="0" y="2513"/>
                    <a:pt x="12" y="2521"/>
                  </a:cubicBezTo>
                  <a:cubicBezTo>
                    <a:pt x="14" y="2524"/>
                    <a:pt x="20" y="2527"/>
                    <a:pt x="26" y="2527"/>
                  </a:cubicBezTo>
                  <a:cubicBezTo>
                    <a:pt x="33" y="2527"/>
                    <a:pt x="39" y="2524"/>
                    <a:pt x="43" y="2520"/>
                  </a:cubicBezTo>
                  <a:cubicBezTo>
                    <a:pt x="960" y="1434"/>
                    <a:pt x="3422" y="60"/>
                    <a:pt x="3448" y="46"/>
                  </a:cubicBezTo>
                  <a:cubicBezTo>
                    <a:pt x="3458" y="39"/>
                    <a:pt x="3463" y="24"/>
                    <a:pt x="3457" y="13"/>
                  </a:cubicBezTo>
                  <a:cubicBezTo>
                    <a:pt x="3452" y="6"/>
                    <a:pt x="3444" y="1"/>
                    <a:pt x="3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320;p56"/>
            <p:cNvSpPr/>
            <p:nvPr/>
          </p:nvSpPr>
          <p:spPr>
            <a:xfrm>
              <a:off x="1681925" y="4395100"/>
              <a:ext cx="78150" cy="39825"/>
            </a:xfrm>
            <a:custGeom>
              <a:avLst/>
              <a:gdLst/>
              <a:ahLst/>
              <a:cxnLst/>
              <a:rect l="l" t="t" r="r" b="b"/>
              <a:pathLst>
                <a:path w="3126" h="1593" extrusionOk="0">
                  <a:moveTo>
                    <a:pt x="3097" y="1"/>
                  </a:moveTo>
                  <a:cubicBezTo>
                    <a:pt x="3095" y="1"/>
                    <a:pt x="3092" y="1"/>
                    <a:pt x="3089" y="3"/>
                  </a:cubicBezTo>
                  <a:cubicBezTo>
                    <a:pt x="3071" y="10"/>
                    <a:pt x="1200" y="752"/>
                    <a:pt x="15" y="1549"/>
                  </a:cubicBezTo>
                  <a:cubicBezTo>
                    <a:pt x="3" y="1556"/>
                    <a:pt x="0" y="1570"/>
                    <a:pt x="7" y="1580"/>
                  </a:cubicBezTo>
                  <a:cubicBezTo>
                    <a:pt x="13" y="1588"/>
                    <a:pt x="20" y="1592"/>
                    <a:pt x="28" y="1592"/>
                  </a:cubicBezTo>
                  <a:cubicBezTo>
                    <a:pt x="31" y="1592"/>
                    <a:pt x="36" y="1592"/>
                    <a:pt x="42" y="1588"/>
                  </a:cubicBezTo>
                  <a:cubicBezTo>
                    <a:pt x="1223" y="796"/>
                    <a:pt x="3089" y="53"/>
                    <a:pt x="3107" y="46"/>
                  </a:cubicBezTo>
                  <a:cubicBezTo>
                    <a:pt x="3118" y="40"/>
                    <a:pt x="3126" y="29"/>
                    <a:pt x="3120" y="16"/>
                  </a:cubicBezTo>
                  <a:cubicBezTo>
                    <a:pt x="3115" y="8"/>
                    <a:pt x="3107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321;p56"/>
            <p:cNvSpPr/>
            <p:nvPr/>
          </p:nvSpPr>
          <p:spPr>
            <a:xfrm>
              <a:off x="1351775" y="4606200"/>
              <a:ext cx="63575" cy="24275"/>
            </a:xfrm>
            <a:custGeom>
              <a:avLst/>
              <a:gdLst/>
              <a:ahLst/>
              <a:cxnLst/>
              <a:rect l="l" t="t" r="r" b="b"/>
              <a:pathLst>
                <a:path w="2543" h="971" extrusionOk="0">
                  <a:moveTo>
                    <a:pt x="768" y="0"/>
                  </a:moveTo>
                  <a:cubicBezTo>
                    <a:pt x="523" y="0"/>
                    <a:pt x="282" y="24"/>
                    <a:pt x="66" y="61"/>
                  </a:cubicBezTo>
                  <a:cubicBezTo>
                    <a:pt x="0" y="73"/>
                    <a:pt x="23" y="172"/>
                    <a:pt x="85" y="172"/>
                  </a:cubicBezTo>
                  <a:cubicBezTo>
                    <a:pt x="89" y="172"/>
                    <a:pt x="92" y="171"/>
                    <a:pt x="96" y="171"/>
                  </a:cubicBezTo>
                  <a:cubicBezTo>
                    <a:pt x="304" y="135"/>
                    <a:pt x="537" y="112"/>
                    <a:pt x="774" y="112"/>
                  </a:cubicBezTo>
                  <a:cubicBezTo>
                    <a:pt x="1449" y="112"/>
                    <a:pt x="2160" y="301"/>
                    <a:pt x="2424" y="939"/>
                  </a:cubicBezTo>
                  <a:cubicBezTo>
                    <a:pt x="2433" y="961"/>
                    <a:pt x="2450" y="970"/>
                    <a:pt x="2467" y="970"/>
                  </a:cubicBezTo>
                  <a:cubicBezTo>
                    <a:pt x="2503" y="970"/>
                    <a:pt x="2543" y="931"/>
                    <a:pt x="2524" y="886"/>
                  </a:cubicBezTo>
                  <a:cubicBezTo>
                    <a:pt x="2241" y="203"/>
                    <a:pt x="1485" y="0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322;p56"/>
            <p:cNvSpPr/>
            <p:nvPr/>
          </p:nvSpPr>
          <p:spPr>
            <a:xfrm>
              <a:off x="1332050" y="4398750"/>
              <a:ext cx="85225" cy="210700"/>
            </a:xfrm>
            <a:custGeom>
              <a:avLst/>
              <a:gdLst/>
              <a:ahLst/>
              <a:cxnLst/>
              <a:rect l="l" t="t" r="r" b="b"/>
              <a:pathLst>
                <a:path w="3409" h="8428" extrusionOk="0">
                  <a:moveTo>
                    <a:pt x="85" y="0"/>
                  </a:moveTo>
                  <a:cubicBezTo>
                    <a:pt x="35" y="0"/>
                    <a:pt x="1" y="75"/>
                    <a:pt x="54" y="106"/>
                  </a:cubicBezTo>
                  <a:cubicBezTo>
                    <a:pt x="1116" y="751"/>
                    <a:pt x="2125" y="1666"/>
                    <a:pt x="2675" y="2791"/>
                  </a:cubicBezTo>
                  <a:cubicBezTo>
                    <a:pt x="3210" y="3884"/>
                    <a:pt x="2754" y="5304"/>
                    <a:pt x="2488" y="6413"/>
                  </a:cubicBezTo>
                  <a:cubicBezTo>
                    <a:pt x="2330" y="7069"/>
                    <a:pt x="2136" y="7722"/>
                    <a:pt x="1907" y="8357"/>
                  </a:cubicBezTo>
                  <a:cubicBezTo>
                    <a:pt x="1892" y="8399"/>
                    <a:pt x="1927" y="8427"/>
                    <a:pt x="1962" y="8427"/>
                  </a:cubicBezTo>
                  <a:cubicBezTo>
                    <a:pt x="1985" y="8427"/>
                    <a:pt x="2007" y="8416"/>
                    <a:pt x="2017" y="8389"/>
                  </a:cubicBezTo>
                  <a:cubicBezTo>
                    <a:pt x="2583" y="6825"/>
                    <a:pt x="3409" y="4589"/>
                    <a:pt x="2860" y="2944"/>
                  </a:cubicBezTo>
                  <a:cubicBezTo>
                    <a:pt x="2446" y="1702"/>
                    <a:pt x="1201" y="670"/>
                    <a:pt x="114" y="9"/>
                  </a:cubicBezTo>
                  <a:cubicBezTo>
                    <a:pt x="104" y="3"/>
                    <a:pt x="94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323;p56"/>
            <p:cNvSpPr/>
            <p:nvPr/>
          </p:nvSpPr>
          <p:spPr>
            <a:xfrm>
              <a:off x="1778825" y="4555000"/>
              <a:ext cx="117700" cy="47800"/>
            </a:xfrm>
            <a:custGeom>
              <a:avLst/>
              <a:gdLst/>
              <a:ahLst/>
              <a:cxnLst/>
              <a:rect l="l" t="t" r="r" b="b"/>
              <a:pathLst>
                <a:path w="4708" h="1912" extrusionOk="0">
                  <a:moveTo>
                    <a:pt x="77" y="1"/>
                  </a:moveTo>
                  <a:cubicBezTo>
                    <a:pt x="37" y="1"/>
                    <a:pt x="0" y="56"/>
                    <a:pt x="33" y="99"/>
                  </a:cubicBezTo>
                  <a:cubicBezTo>
                    <a:pt x="1090" y="1460"/>
                    <a:pt x="3098" y="1393"/>
                    <a:pt x="4613" y="1909"/>
                  </a:cubicBezTo>
                  <a:cubicBezTo>
                    <a:pt x="4620" y="1911"/>
                    <a:pt x="4626" y="1912"/>
                    <a:pt x="4632" y="1912"/>
                  </a:cubicBezTo>
                  <a:cubicBezTo>
                    <a:pt x="4688" y="1912"/>
                    <a:pt x="4708" y="1821"/>
                    <a:pt x="4645" y="1800"/>
                  </a:cubicBezTo>
                  <a:cubicBezTo>
                    <a:pt x="3170" y="1298"/>
                    <a:pt x="1139" y="1340"/>
                    <a:pt x="115" y="22"/>
                  </a:cubicBezTo>
                  <a:cubicBezTo>
                    <a:pt x="104" y="7"/>
                    <a:pt x="90" y="1"/>
                    <a:pt x="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324;p56"/>
            <p:cNvSpPr/>
            <p:nvPr/>
          </p:nvSpPr>
          <p:spPr>
            <a:xfrm>
              <a:off x="1940550" y="4571575"/>
              <a:ext cx="22350" cy="17700"/>
            </a:xfrm>
            <a:custGeom>
              <a:avLst/>
              <a:gdLst/>
              <a:ahLst/>
              <a:cxnLst/>
              <a:rect l="l" t="t" r="r" b="b"/>
              <a:pathLst>
                <a:path w="894" h="708" extrusionOk="0">
                  <a:moveTo>
                    <a:pt x="813" y="0"/>
                  </a:moveTo>
                  <a:cubicBezTo>
                    <a:pt x="800" y="0"/>
                    <a:pt x="787" y="5"/>
                    <a:pt x="776" y="18"/>
                  </a:cubicBezTo>
                  <a:cubicBezTo>
                    <a:pt x="569" y="238"/>
                    <a:pt x="330" y="461"/>
                    <a:pt x="57" y="600"/>
                  </a:cubicBezTo>
                  <a:cubicBezTo>
                    <a:pt x="1" y="630"/>
                    <a:pt x="32" y="707"/>
                    <a:pt x="83" y="707"/>
                  </a:cubicBezTo>
                  <a:cubicBezTo>
                    <a:pt x="92" y="707"/>
                    <a:pt x="101" y="705"/>
                    <a:pt x="110" y="700"/>
                  </a:cubicBezTo>
                  <a:cubicBezTo>
                    <a:pt x="391" y="555"/>
                    <a:pt x="638" y="326"/>
                    <a:pt x="854" y="99"/>
                  </a:cubicBezTo>
                  <a:cubicBezTo>
                    <a:pt x="893" y="59"/>
                    <a:pt x="855" y="0"/>
                    <a:pt x="8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325;p56"/>
            <p:cNvSpPr/>
            <p:nvPr/>
          </p:nvSpPr>
          <p:spPr>
            <a:xfrm>
              <a:off x="1914600" y="4476700"/>
              <a:ext cx="38175" cy="44125"/>
            </a:xfrm>
            <a:custGeom>
              <a:avLst/>
              <a:gdLst/>
              <a:ahLst/>
              <a:cxnLst/>
              <a:rect l="l" t="t" r="r" b="b"/>
              <a:pathLst>
                <a:path w="1527" h="1765" extrusionOk="0">
                  <a:moveTo>
                    <a:pt x="1470" y="1"/>
                  </a:moveTo>
                  <a:cubicBezTo>
                    <a:pt x="1442" y="1"/>
                    <a:pt x="1414" y="18"/>
                    <a:pt x="1412" y="54"/>
                  </a:cubicBezTo>
                  <a:cubicBezTo>
                    <a:pt x="1344" y="740"/>
                    <a:pt x="565" y="1319"/>
                    <a:pt x="52" y="1655"/>
                  </a:cubicBezTo>
                  <a:cubicBezTo>
                    <a:pt x="0" y="1689"/>
                    <a:pt x="30" y="1764"/>
                    <a:pt x="77" y="1764"/>
                  </a:cubicBezTo>
                  <a:cubicBezTo>
                    <a:pt x="86" y="1764"/>
                    <a:pt x="96" y="1761"/>
                    <a:pt x="106" y="1755"/>
                  </a:cubicBezTo>
                  <a:cubicBezTo>
                    <a:pt x="660" y="1391"/>
                    <a:pt x="1452" y="790"/>
                    <a:pt x="1523" y="57"/>
                  </a:cubicBezTo>
                  <a:cubicBezTo>
                    <a:pt x="1527" y="20"/>
                    <a:pt x="1499" y="1"/>
                    <a:pt x="1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326;p56"/>
            <p:cNvSpPr/>
            <p:nvPr/>
          </p:nvSpPr>
          <p:spPr>
            <a:xfrm>
              <a:off x="1930850" y="4494450"/>
              <a:ext cx="22050" cy="53225"/>
            </a:xfrm>
            <a:custGeom>
              <a:avLst/>
              <a:gdLst/>
              <a:ahLst/>
              <a:cxnLst/>
              <a:rect l="l" t="t" r="r" b="b"/>
              <a:pathLst>
                <a:path w="882" h="2129" extrusionOk="0">
                  <a:moveTo>
                    <a:pt x="797" y="1"/>
                  </a:moveTo>
                  <a:cubicBezTo>
                    <a:pt x="769" y="1"/>
                    <a:pt x="743" y="18"/>
                    <a:pt x="744" y="53"/>
                  </a:cubicBezTo>
                  <a:cubicBezTo>
                    <a:pt x="769" y="770"/>
                    <a:pt x="468" y="1492"/>
                    <a:pt x="32" y="2046"/>
                  </a:cubicBezTo>
                  <a:cubicBezTo>
                    <a:pt x="0" y="2088"/>
                    <a:pt x="40" y="2129"/>
                    <a:pt x="82" y="2129"/>
                  </a:cubicBezTo>
                  <a:cubicBezTo>
                    <a:pt x="99" y="2129"/>
                    <a:pt x="116" y="2122"/>
                    <a:pt x="129" y="2106"/>
                  </a:cubicBezTo>
                  <a:cubicBezTo>
                    <a:pt x="576" y="1537"/>
                    <a:pt x="882" y="791"/>
                    <a:pt x="859" y="56"/>
                  </a:cubicBezTo>
                  <a:cubicBezTo>
                    <a:pt x="857" y="20"/>
                    <a:pt x="826" y="1"/>
                    <a:pt x="7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327;p56"/>
            <p:cNvSpPr/>
            <p:nvPr/>
          </p:nvSpPr>
          <p:spPr>
            <a:xfrm>
              <a:off x="1681250" y="4495000"/>
              <a:ext cx="98400" cy="33250"/>
            </a:xfrm>
            <a:custGeom>
              <a:avLst/>
              <a:gdLst/>
              <a:ahLst/>
              <a:cxnLst/>
              <a:rect l="l" t="t" r="r" b="b"/>
              <a:pathLst>
                <a:path w="3936" h="1330" extrusionOk="0">
                  <a:moveTo>
                    <a:pt x="30" y="1"/>
                  </a:moveTo>
                  <a:cubicBezTo>
                    <a:pt x="12" y="1"/>
                    <a:pt x="1" y="29"/>
                    <a:pt x="19" y="43"/>
                  </a:cubicBezTo>
                  <a:cubicBezTo>
                    <a:pt x="1072" y="846"/>
                    <a:pt x="2552" y="1301"/>
                    <a:pt x="3862" y="1330"/>
                  </a:cubicBezTo>
                  <a:cubicBezTo>
                    <a:pt x="3862" y="1330"/>
                    <a:pt x="3863" y="1330"/>
                    <a:pt x="3863" y="1330"/>
                  </a:cubicBezTo>
                  <a:cubicBezTo>
                    <a:pt x="3934" y="1330"/>
                    <a:pt x="3935" y="1221"/>
                    <a:pt x="3863" y="1215"/>
                  </a:cubicBezTo>
                  <a:cubicBezTo>
                    <a:pt x="2566" y="1141"/>
                    <a:pt x="1127" y="753"/>
                    <a:pt x="42" y="5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328;p56"/>
            <p:cNvSpPr/>
            <p:nvPr/>
          </p:nvSpPr>
          <p:spPr>
            <a:xfrm>
              <a:off x="1797800" y="4519525"/>
              <a:ext cx="36600" cy="8750"/>
            </a:xfrm>
            <a:custGeom>
              <a:avLst/>
              <a:gdLst/>
              <a:ahLst/>
              <a:cxnLst/>
              <a:rect l="l" t="t" r="r" b="b"/>
              <a:pathLst>
                <a:path w="1464" h="350" extrusionOk="0">
                  <a:moveTo>
                    <a:pt x="1408" y="1"/>
                  </a:moveTo>
                  <a:cubicBezTo>
                    <a:pt x="1406" y="1"/>
                    <a:pt x="1404" y="1"/>
                    <a:pt x="1402" y="1"/>
                  </a:cubicBezTo>
                  <a:cubicBezTo>
                    <a:pt x="953" y="51"/>
                    <a:pt x="553" y="292"/>
                    <a:pt x="91" y="292"/>
                  </a:cubicBezTo>
                  <a:cubicBezTo>
                    <a:pt x="71" y="292"/>
                    <a:pt x="50" y="292"/>
                    <a:pt x="30" y="291"/>
                  </a:cubicBezTo>
                  <a:cubicBezTo>
                    <a:pt x="29" y="291"/>
                    <a:pt x="28" y="290"/>
                    <a:pt x="27" y="290"/>
                  </a:cubicBezTo>
                  <a:cubicBezTo>
                    <a:pt x="1" y="290"/>
                    <a:pt x="4" y="330"/>
                    <a:pt x="30" y="335"/>
                  </a:cubicBezTo>
                  <a:cubicBezTo>
                    <a:pt x="94" y="345"/>
                    <a:pt x="160" y="349"/>
                    <a:pt x="226" y="349"/>
                  </a:cubicBezTo>
                  <a:cubicBezTo>
                    <a:pt x="626" y="349"/>
                    <a:pt x="1060" y="197"/>
                    <a:pt x="1419" y="71"/>
                  </a:cubicBezTo>
                  <a:cubicBezTo>
                    <a:pt x="1463" y="55"/>
                    <a:pt x="1450" y="1"/>
                    <a:pt x="1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329;p56"/>
            <p:cNvSpPr/>
            <p:nvPr/>
          </p:nvSpPr>
          <p:spPr>
            <a:xfrm>
              <a:off x="1302350" y="4083950"/>
              <a:ext cx="77800" cy="41250"/>
            </a:xfrm>
            <a:custGeom>
              <a:avLst/>
              <a:gdLst/>
              <a:ahLst/>
              <a:cxnLst/>
              <a:rect l="l" t="t" r="r" b="b"/>
              <a:pathLst>
                <a:path w="3112" h="1650" extrusionOk="0">
                  <a:moveTo>
                    <a:pt x="32" y="1"/>
                  </a:moveTo>
                  <a:cubicBezTo>
                    <a:pt x="17" y="1"/>
                    <a:pt x="1" y="22"/>
                    <a:pt x="13" y="38"/>
                  </a:cubicBezTo>
                  <a:cubicBezTo>
                    <a:pt x="823" y="1019"/>
                    <a:pt x="1794" y="1509"/>
                    <a:pt x="3055" y="1649"/>
                  </a:cubicBezTo>
                  <a:cubicBezTo>
                    <a:pt x="3057" y="1649"/>
                    <a:pt x="3058" y="1649"/>
                    <a:pt x="3060" y="1649"/>
                  </a:cubicBezTo>
                  <a:cubicBezTo>
                    <a:pt x="3103" y="1649"/>
                    <a:pt x="3111" y="1579"/>
                    <a:pt x="3068" y="1568"/>
                  </a:cubicBezTo>
                  <a:cubicBezTo>
                    <a:pt x="2482" y="1442"/>
                    <a:pt x="1920" y="1367"/>
                    <a:pt x="1377" y="1095"/>
                  </a:cubicBezTo>
                  <a:cubicBezTo>
                    <a:pt x="866" y="837"/>
                    <a:pt x="414" y="437"/>
                    <a:pt x="44" y="6"/>
                  </a:cubicBezTo>
                  <a:cubicBezTo>
                    <a:pt x="40" y="2"/>
                    <a:pt x="36" y="1"/>
                    <a:pt x="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251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1.11111E-6 L -3.61111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2.83951E-6 L -3.61111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1" grpId="0"/>
      <p:bldP spid="4561" grpId="1"/>
      <p:bldP spid="77" grpId="0"/>
      <p:bldP spid="7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4561;p69"/>
          <p:cNvSpPr txBox="1">
            <a:spLocks noGrp="1"/>
          </p:cNvSpPr>
          <p:nvPr>
            <p:ph type="title"/>
          </p:nvPr>
        </p:nvSpPr>
        <p:spPr>
          <a:xfrm rot="350">
            <a:off x="944807" y="1382762"/>
            <a:ext cx="5893500" cy="860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6000" dirty="0" smtClean="0">
                <a:solidFill>
                  <a:schemeClr val="accent6"/>
                </a:solidFill>
              </a:rPr>
              <a:t>PARCTECI</a:t>
            </a:r>
            <a:endParaRPr sz="6000" dirty="0">
              <a:solidFill>
                <a:schemeClr val="accent6"/>
              </a:solidFill>
            </a:endParaRPr>
          </a:p>
        </p:txBody>
      </p:sp>
      <p:sp>
        <p:nvSpPr>
          <p:cNvPr id="61" name="Google Shape;4561;p69"/>
          <p:cNvSpPr txBox="1">
            <a:spLocks/>
          </p:cNvSpPr>
          <p:nvPr/>
        </p:nvSpPr>
        <p:spPr>
          <a:xfrm rot="350">
            <a:off x="2674564" y="2428187"/>
            <a:ext cx="4787681" cy="86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1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pPr algn="r"/>
            <a:r>
              <a:rPr lang="en-US" sz="6000" dirty="0" smtClean="0">
                <a:latin typeface="Capriol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  <a:endParaRPr lang="en-US" sz="6000" dirty="0">
              <a:solidFill>
                <a:schemeClr val="accent6"/>
              </a:solidFill>
              <a:latin typeface="Capriola" panose="020B0604020202020204" charset="0"/>
            </a:endParaRPr>
          </a:p>
        </p:txBody>
      </p:sp>
      <p:grpSp>
        <p:nvGrpSpPr>
          <p:cNvPr id="105" name="Google Shape;1920;p40"/>
          <p:cNvGrpSpPr/>
          <p:nvPr/>
        </p:nvGrpSpPr>
        <p:grpSpPr>
          <a:xfrm>
            <a:off x="843179" y="2858687"/>
            <a:ext cx="2860358" cy="2371806"/>
            <a:chOff x="4024100" y="2314000"/>
            <a:chExt cx="393500" cy="326300"/>
          </a:xfrm>
        </p:grpSpPr>
        <p:sp>
          <p:nvSpPr>
            <p:cNvPr id="106" name="Google Shape;1921;p40"/>
            <p:cNvSpPr/>
            <p:nvPr/>
          </p:nvSpPr>
          <p:spPr>
            <a:xfrm>
              <a:off x="4024100" y="2598700"/>
              <a:ext cx="393500" cy="41600"/>
            </a:xfrm>
            <a:custGeom>
              <a:avLst/>
              <a:gdLst/>
              <a:ahLst/>
              <a:cxnLst/>
              <a:rect l="l" t="t" r="r" b="b"/>
              <a:pathLst>
                <a:path w="15740" h="1664" extrusionOk="0">
                  <a:moveTo>
                    <a:pt x="7870" y="1"/>
                  </a:moveTo>
                  <a:cubicBezTo>
                    <a:pt x="5781" y="1"/>
                    <a:pt x="3780" y="88"/>
                    <a:pt x="2305" y="244"/>
                  </a:cubicBezTo>
                  <a:cubicBezTo>
                    <a:pt x="828" y="401"/>
                    <a:pt x="0" y="611"/>
                    <a:pt x="0" y="833"/>
                  </a:cubicBezTo>
                  <a:cubicBezTo>
                    <a:pt x="0" y="1053"/>
                    <a:pt x="828" y="1265"/>
                    <a:pt x="2305" y="1420"/>
                  </a:cubicBezTo>
                  <a:cubicBezTo>
                    <a:pt x="3780" y="1576"/>
                    <a:pt x="5781" y="1664"/>
                    <a:pt x="7870" y="1664"/>
                  </a:cubicBezTo>
                  <a:cubicBezTo>
                    <a:pt x="9957" y="1664"/>
                    <a:pt x="11958" y="1576"/>
                    <a:pt x="13433" y="1420"/>
                  </a:cubicBezTo>
                  <a:cubicBezTo>
                    <a:pt x="14910" y="1265"/>
                    <a:pt x="15739" y="1053"/>
                    <a:pt x="15739" y="833"/>
                  </a:cubicBezTo>
                  <a:cubicBezTo>
                    <a:pt x="15739" y="611"/>
                    <a:pt x="14910" y="401"/>
                    <a:pt x="13433" y="244"/>
                  </a:cubicBezTo>
                  <a:cubicBezTo>
                    <a:pt x="11958" y="88"/>
                    <a:pt x="9957" y="1"/>
                    <a:pt x="7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22;p40"/>
            <p:cNvSpPr/>
            <p:nvPr/>
          </p:nvSpPr>
          <p:spPr>
            <a:xfrm>
              <a:off x="4038075" y="2404900"/>
              <a:ext cx="328650" cy="213050"/>
            </a:xfrm>
            <a:custGeom>
              <a:avLst/>
              <a:gdLst/>
              <a:ahLst/>
              <a:cxnLst/>
              <a:rect l="l" t="t" r="r" b="b"/>
              <a:pathLst>
                <a:path w="13146" h="8522" extrusionOk="0">
                  <a:moveTo>
                    <a:pt x="4623" y="1"/>
                  </a:moveTo>
                  <a:cubicBezTo>
                    <a:pt x="2595" y="803"/>
                    <a:pt x="955" y="2534"/>
                    <a:pt x="266" y="4604"/>
                  </a:cubicBezTo>
                  <a:cubicBezTo>
                    <a:pt x="0" y="5401"/>
                    <a:pt x="87" y="6355"/>
                    <a:pt x="516" y="7078"/>
                  </a:cubicBezTo>
                  <a:cubicBezTo>
                    <a:pt x="945" y="7802"/>
                    <a:pt x="1711" y="8315"/>
                    <a:pt x="2545" y="8436"/>
                  </a:cubicBezTo>
                  <a:cubicBezTo>
                    <a:pt x="2997" y="8502"/>
                    <a:pt x="5587" y="8521"/>
                    <a:pt x="7960" y="8521"/>
                  </a:cubicBezTo>
                  <a:cubicBezTo>
                    <a:pt x="9892" y="8521"/>
                    <a:pt x="11681" y="8509"/>
                    <a:pt x="12052" y="8499"/>
                  </a:cubicBezTo>
                  <a:cubicBezTo>
                    <a:pt x="12781" y="8209"/>
                    <a:pt x="13146" y="7257"/>
                    <a:pt x="12630" y="6355"/>
                  </a:cubicBezTo>
                  <a:cubicBezTo>
                    <a:pt x="11764" y="4837"/>
                    <a:pt x="9152" y="3229"/>
                    <a:pt x="9152" y="3229"/>
                  </a:cubicBezTo>
                  <a:cubicBezTo>
                    <a:pt x="8493" y="2388"/>
                    <a:pt x="7840" y="1559"/>
                    <a:pt x="7176" y="717"/>
                  </a:cubicBezTo>
                  <a:cubicBezTo>
                    <a:pt x="6954" y="782"/>
                    <a:pt x="6722" y="813"/>
                    <a:pt x="6489" y="813"/>
                  </a:cubicBezTo>
                  <a:cubicBezTo>
                    <a:pt x="5787" y="813"/>
                    <a:pt x="5077" y="527"/>
                    <a:pt x="4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23;p40"/>
            <p:cNvSpPr/>
            <p:nvPr/>
          </p:nvSpPr>
          <p:spPr>
            <a:xfrm>
              <a:off x="4128900" y="2608475"/>
              <a:ext cx="36875" cy="11625"/>
            </a:xfrm>
            <a:custGeom>
              <a:avLst/>
              <a:gdLst/>
              <a:ahLst/>
              <a:cxnLst/>
              <a:rect l="l" t="t" r="r" b="b"/>
              <a:pathLst>
                <a:path w="1475" h="465" extrusionOk="0">
                  <a:moveTo>
                    <a:pt x="1401" y="0"/>
                  </a:moveTo>
                  <a:cubicBezTo>
                    <a:pt x="1396" y="0"/>
                    <a:pt x="1391" y="1"/>
                    <a:pt x="1386" y="2"/>
                  </a:cubicBezTo>
                  <a:lnTo>
                    <a:pt x="58" y="335"/>
                  </a:lnTo>
                  <a:cubicBezTo>
                    <a:pt x="22" y="343"/>
                    <a:pt x="1" y="379"/>
                    <a:pt x="10" y="415"/>
                  </a:cubicBezTo>
                  <a:cubicBezTo>
                    <a:pt x="20" y="445"/>
                    <a:pt x="45" y="465"/>
                    <a:pt x="74" y="465"/>
                  </a:cubicBezTo>
                  <a:cubicBezTo>
                    <a:pt x="80" y="465"/>
                    <a:pt x="85" y="465"/>
                    <a:pt x="91" y="462"/>
                  </a:cubicBezTo>
                  <a:lnTo>
                    <a:pt x="1418" y="130"/>
                  </a:lnTo>
                  <a:cubicBezTo>
                    <a:pt x="1453" y="122"/>
                    <a:pt x="1475" y="86"/>
                    <a:pt x="1466" y="50"/>
                  </a:cubicBezTo>
                  <a:cubicBezTo>
                    <a:pt x="1459" y="19"/>
                    <a:pt x="1431" y="0"/>
                    <a:pt x="140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24;p40"/>
            <p:cNvSpPr/>
            <p:nvPr/>
          </p:nvSpPr>
          <p:spPr>
            <a:xfrm>
              <a:off x="4095425" y="2424825"/>
              <a:ext cx="110525" cy="89900"/>
            </a:xfrm>
            <a:custGeom>
              <a:avLst/>
              <a:gdLst/>
              <a:ahLst/>
              <a:cxnLst/>
              <a:rect l="l" t="t" r="r" b="b"/>
              <a:pathLst>
                <a:path w="4421" h="3596" extrusionOk="0">
                  <a:moveTo>
                    <a:pt x="1307" y="1"/>
                  </a:moveTo>
                  <a:cubicBezTo>
                    <a:pt x="1080" y="1"/>
                    <a:pt x="846" y="78"/>
                    <a:pt x="659" y="227"/>
                  </a:cubicBezTo>
                  <a:cubicBezTo>
                    <a:pt x="402" y="433"/>
                    <a:pt x="231" y="756"/>
                    <a:pt x="149" y="1192"/>
                  </a:cubicBezTo>
                  <a:cubicBezTo>
                    <a:pt x="0" y="1977"/>
                    <a:pt x="55" y="2793"/>
                    <a:pt x="308" y="3551"/>
                  </a:cubicBezTo>
                  <a:cubicBezTo>
                    <a:pt x="316" y="3578"/>
                    <a:pt x="344" y="3595"/>
                    <a:pt x="371" y="3595"/>
                  </a:cubicBezTo>
                  <a:cubicBezTo>
                    <a:pt x="376" y="3595"/>
                    <a:pt x="385" y="3594"/>
                    <a:pt x="394" y="3592"/>
                  </a:cubicBezTo>
                  <a:cubicBezTo>
                    <a:pt x="428" y="3581"/>
                    <a:pt x="445" y="3544"/>
                    <a:pt x="435" y="3509"/>
                  </a:cubicBezTo>
                  <a:cubicBezTo>
                    <a:pt x="189" y="2773"/>
                    <a:pt x="136" y="1980"/>
                    <a:pt x="279" y="1217"/>
                  </a:cubicBezTo>
                  <a:cubicBezTo>
                    <a:pt x="354" y="813"/>
                    <a:pt x="511" y="515"/>
                    <a:pt x="741" y="330"/>
                  </a:cubicBezTo>
                  <a:cubicBezTo>
                    <a:pt x="905" y="200"/>
                    <a:pt x="1110" y="133"/>
                    <a:pt x="1307" y="133"/>
                  </a:cubicBezTo>
                  <a:cubicBezTo>
                    <a:pt x="1437" y="133"/>
                    <a:pt x="1564" y="162"/>
                    <a:pt x="1674" y="223"/>
                  </a:cubicBezTo>
                  <a:cubicBezTo>
                    <a:pt x="1932" y="365"/>
                    <a:pt x="2082" y="640"/>
                    <a:pt x="2238" y="959"/>
                  </a:cubicBezTo>
                  <a:lnTo>
                    <a:pt x="2854" y="2227"/>
                  </a:lnTo>
                  <a:cubicBezTo>
                    <a:pt x="2860" y="2240"/>
                    <a:pt x="2870" y="2250"/>
                    <a:pt x="2882" y="2257"/>
                  </a:cubicBezTo>
                  <a:cubicBezTo>
                    <a:pt x="3391" y="2517"/>
                    <a:pt x="3827" y="2850"/>
                    <a:pt x="4290" y="3204"/>
                  </a:cubicBezTo>
                  <a:lnTo>
                    <a:pt x="4306" y="3216"/>
                  </a:lnTo>
                  <a:cubicBezTo>
                    <a:pt x="4319" y="3225"/>
                    <a:pt x="4333" y="3229"/>
                    <a:pt x="4347" y="3229"/>
                  </a:cubicBezTo>
                  <a:cubicBezTo>
                    <a:pt x="4367" y="3229"/>
                    <a:pt x="4386" y="3220"/>
                    <a:pt x="4399" y="3204"/>
                  </a:cubicBezTo>
                  <a:cubicBezTo>
                    <a:pt x="4421" y="3174"/>
                    <a:pt x="4415" y="3132"/>
                    <a:pt x="4386" y="3111"/>
                  </a:cubicBezTo>
                  <a:lnTo>
                    <a:pt x="4370" y="3099"/>
                  </a:lnTo>
                  <a:cubicBezTo>
                    <a:pt x="3910" y="2746"/>
                    <a:pt x="3474" y="2414"/>
                    <a:pt x="2962" y="2150"/>
                  </a:cubicBezTo>
                  <a:lnTo>
                    <a:pt x="2355" y="902"/>
                  </a:lnTo>
                  <a:cubicBezTo>
                    <a:pt x="2190" y="563"/>
                    <a:pt x="2030" y="269"/>
                    <a:pt x="1737" y="107"/>
                  </a:cubicBezTo>
                  <a:cubicBezTo>
                    <a:pt x="1608" y="36"/>
                    <a:pt x="1459" y="1"/>
                    <a:pt x="130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25;p40"/>
            <p:cNvSpPr/>
            <p:nvPr/>
          </p:nvSpPr>
          <p:spPr>
            <a:xfrm>
              <a:off x="4208850" y="2461625"/>
              <a:ext cx="12350" cy="56300"/>
            </a:xfrm>
            <a:custGeom>
              <a:avLst/>
              <a:gdLst/>
              <a:ahLst/>
              <a:cxnLst/>
              <a:rect l="l" t="t" r="r" b="b"/>
              <a:pathLst>
                <a:path w="494" h="2252" extrusionOk="0">
                  <a:moveTo>
                    <a:pt x="420" y="1"/>
                  </a:moveTo>
                  <a:cubicBezTo>
                    <a:pt x="389" y="1"/>
                    <a:pt x="362" y="24"/>
                    <a:pt x="358" y="56"/>
                  </a:cubicBezTo>
                  <a:lnTo>
                    <a:pt x="8" y="2178"/>
                  </a:lnTo>
                  <a:cubicBezTo>
                    <a:pt x="1" y="2213"/>
                    <a:pt x="25" y="2246"/>
                    <a:pt x="61" y="2252"/>
                  </a:cubicBezTo>
                  <a:lnTo>
                    <a:pt x="72" y="2252"/>
                  </a:lnTo>
                  <a:cubicBezTo>
                    <a:pt x="104" y="2252"/>
                    <a:pt x="131" y="2229"/>
                    <a:pt x="137" y="2199"/>
                  </a:cubicBezTo>
                  <a:lnTo>
                    <a:pt x="487" y="78"/>
                  </a:lnTo>
                  <a:cubicBezTo>
                    <a:pt x="494" y="42"/>
                    <a:pt x="468" y="8"/>
                    <a:pt x="432" y="2"/>
                  </a:cubicBezTo>
                  <a:cubicBezTo>
                    <a:pt x="428" y="1"/>
                    <a:pt x="424" y="1"/>
                    <a:pt x="42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26;p40"/>
            <p:cNvSpPr/>
            <p:nvPr/>
          </p:nvSpPr>
          <p:spPr>
            <a:xfrm>
              <a:off x="4216350" y="2468125"/>
              <a:ext cx="10975" cy="9350"/>
            </a:xfrm>
            <a:custGeom>
              <a:avLst/>
              <a:gdLst/>
              <a:ahLst/>
              <a:cxnLst/>
              <a:rect l="l" t="t" r="r" b="b"/>
              <a:pathLst>
                <a:path w="439" h="374" extrusionOk="0">
                  <a:moveTo>
                    <a:pt x="365" y="0"/>
                  </a:moveTo>
                  <a:cubicBezTo>
                    <a:pt x="350" y="0"/>
                    <a:pt x="335" y="6"/>
                    <a:pt x="323" y="16"/>
                  </a:cubicBezTo>
                  <a:lnTo>
                    <a:pt x="32" y="256"/>
                  </a:lnTo>
                  <a:cubicBezTo>
                    <a:pt x="4" y="281"/>
                    <a:pt x="1" y="321"/>
                    <a:pt x="24" y="349"/>
                  </a:cubicBezTo>
                  <a:cubicBezTo>
                    <a:pt x="37" y="367"/>
                    <a:pt x="54" y="374"/>
                    <a:pt x="74" y="374"/>
                  </a:cubicBezTo>
                  <a:cubicBezTo>
                    <a:pt x="88" y="374"/>
                    <a:pt x="102" y="368"/>
                    <a:pt x="117" y="359"/>
                  </a:cubicBezTo>
                  <a:lnTo>
                    <a:pt x="405" y="118"/>
                  </a:lnTo>
                  <a:cubicBezTo>
                    <a:pt x="434" y="95"/>
                    <a:pt x="438" y="53"/>
                    <a:pt x="415" y="25"/>
                  </a:cubicBezTo>
                  <a:cubicBezTo>
                    <a:pt x="402" y="9"/>
                    <a:pt x="383" y="0"/>
                    <a:pt x="36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27;p40"/>
            <p:cNvSpPr/>
            <p:nvPr/>
          </p:nvSpPr>
          <p:spPr>
            <a:xfrm>
              <a:off x="4158175" y="2494625"/>
              <a:ext cx="35125" cy="30500"/>
            </a:xfrm>
            <a:custGeom>
              <a:avLst/>
              <a:gdLst/>
              <a:ahLst/>
              <a:cxnLst/>
              <a:rect l="l" t="t" r="r" b="b"/>
              <a:pathLst>
                <a:path w="1405" h="1220" extrusionOk="0">
                  <a:moveTo>
                    <a:pt x="1332" y="0"/>
                  </a:moveTo>
                  <a:cubicBezTo>
                    <a:pt x="1316" y="0"/>
                    <a:pt x="1301" y="5"/>
                    <a:pt x="1289" y="16"/>
                  </a:cubicBezTo>
                  <a:lnTo>
                    <a:pt x="31" y="1103"/>
                  </a:lnTo>
                  <a:cubicBezTo>
                    <a:pt x="2" y="1126"/>
                    <a:pt x="1" y="1169"/>
                    <a:pt x="24" y="1196"/>
                  </a:cubicBezTo>
                  <a:cubicBezTo>
                    <a:pt x="36" y="1212"/>
                    <a:pt x="56" y="1219"/>
                    <a:pt x="74" y="1219"/>
                  </a:cubicBezTo>
                  <a:cubicBezTo>
                    <a:pt x="91" y="1219"/>
                    <a:pt x="106" y="1215"/>
                    <a:pt x="116" y="1204"/>
                  </a:cubicBezTo>
                  <a:lnTo>
                    <a:pt x="1374" y="116"/>
                  </a:lnTo>
                  <a:cubicBezTo>
                    <a:pt x="1403" y="93"/>
                    <a:pt x="1404" y="50"/>
                    <a:pt x="1382" y="23"/>
                  </a:cubicBezTo>
                  <a:cubicBezTo>
                    <a:pt x="1369" y="8"/>
                    <a:pt x="1350" y="0"/>
                    <a:pt x="13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28;p40"/>
            <p:cNvSpPr/>
            <p:nvPr/>
          </p:nvSpPr>
          <p:spPr>
            <a:xfrm>
              <a:off x="4067150" y="2510575"/>
              <a:ext cx="104950" cy="35875"/>
            </a:xfrm>
            <a:custGeom>
              <a:avLst/>
              <a:gdLst/>
              <a:ahLst/>
              <a:cxnLst/>
              <a:rect l="l" t="t" r="r" b="b"/>
              <a:pathLst>
                <a:path w="4198" h="1435" extrusionOk="0">
                  <a:moveTo>
                    <a:pt x="2144" y="1"/>
                  </a:moveTo>
                  <a:cubicBezTo>
                    <a:pt x="1761" y="1"/>
                    <a:pt x="1355" y="97"/>
                    <a:pt x="1020" y="275"/>
                  </a:cubicBezTo>
                  <a:cubicBezTo>
                    <a:pt x="581" y="510"/>
                    <a:pt x="224" y="889"/>
                    <a:pt x="16" y="1340"/>
                  </a:cubicBezTo>
                  <a:cubicBezTo>
                    <a:pt x="1" y="1375"/>
                    <a:pt x="16" y="1412"/>
                    <a:pt x="48" y="1429"/>
                  </a:cubicBezTo>
                  <a:cubicBezTo>
                    <a:pt x="58" y="1432"/>
                    <a:pt x="67" y="1435"/>
                    <a:pt x="75" y="1435"/>
                  </a:cubicBezTo>
                  <a:cubicBezTo>
                    <a:pt x="101" y="1435"/>
                    <a:pt x="124" y="1420"/>
                    <a:pt x="138" y="1393"/>
                  </a:cubicBezTo>
                  <a:cubicBezTo>
                    <a:pt x="334" y="966"/>
                    <a:pt x="670" y="608"/>
                    <a:pt x="1084" y="388"/>
                  </a:cubicBezTo>
                  <a:cubicBezTo>
                    <a:pt x="1401" y="221"/>
                    <a:pt x="1785" y="129"/>
                    <a:pt x="2146" y="129"/>
                  </a:cubicBezTo>
                  <a:cubicBezTo>
                    <a:pt x="2265" y="129"/>
                    <a:pt x="2382" y="139"/>
                    <a:pt x="2492" y="160"/>
                  </a:cubicBezTo>
                  <a:cubicBezTo>
                    <a:pt x="3064" y="267"/>
                    <a:pt x="3615" y="507"/>
                    <a:pt x="4085" y="851"/>
                  </a:cubicBezTo>
                  <a:cubicBezTo>
                    <a:pt x="4096" y="860"/>
                    <a:pt x="4109" y="864"/>
                    <a:pt x="4123" y="864"/>
                  </a:cubicBezTo>
                  <a:cubicBezTo>
                    <a:pt x="4143" y="864"/>
                    <a:pt x="4163" y="854"/>
                    <a:pt x="4176" y="837"/>
                  </a:cubicBezTo>
                  <a:cubicBezTo>
                    <a:pt x="4198" y="809"/>
                    <a:pt x="4191" y="767"/>
                    <a:pt x="4162" y="746"/>
                  </a:cubicBezTo>
                  <a:cubicBezTo>
                    <a:pt x="3677" y="391"/>
                    <a:pt x="3107" y="144"/>
                    <a:pt x="2517" y="34"/>
                  </a:cubicBezTo>
                  <a:cubicBezTo>
                    <a:pt x="2397" y="12"/>
                    <a:pt x="2272" y="1"/>
                    <a:pt x="21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29;p40"/>
            <p:cNvSpPr/>
            <p:nvPr/>
          </p:nvSpPr>
          <p:spPr>
            <a:xfrm>
              <a:off x="4068475" y="2523800"/>
              <a:ext cx="12425" cy="5000"/>
            </a:xfrm>
            <a:custGeom>
              <a:avLst/>
              <a:gdLst/>
              <a:ahLst/>
              <a:cxnLst/>
              <a:rect l="l" t="t" r="r" b="b"/>
              <a:pathLst>
                <a:path w="497" h="200" extrusionOk="0">
                  <a:moveTo>
                    <a:pt x="72" y="1"/>
                  </a:moveTo>
                  <a:cubicBezTo>
                    <a:pt x="42" y="1"/>
                    <a:pt x="14" y="24"/>
                    <a:pt x="8" y="55"/>
                  </a:cubicBezTo>
                  <a:cubicBezTo>
                    <a:pt x="1" y="91"/>
                    <a:pt x="24" y="124"/>
                    <a:pt x="59" y="131"/>
                  </a:cubicBezTo>
                  <a:lnTo>
                    <a:pt x="414" y="198"/>
                  </a:lnTo>
                  <a:cubicBezTo>
                    <a:pt x="417" y="199"/>
                    <a:pt x="422" y="199"/>
                    <a:pt x="427" y="199"/>
                  </a:cubicBezTo>
                  <a:cubicBezTo>
                    <a:pt x="457" y="199"/>
                    <a:pt x="485" y="177"/>
                    <a:pt x="490" y="145"/>
                  </a:cubicBezTo>
                  <a:cubicBezTo>
                    <a:pt x="497" y="109"/>
                    <a:pt x="474" y="77"/>
                    <a:pt x="438" y="68"/>
                  </a:cubicBezTo>
                  <a:lnTo>
                    <a:pt x="85" y="2"/>
                  </a:lnTo>
                  <a:cubicBezTo>
                    <a:pt x="81" y="1"/>
                    <a:pt x="77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30;p40"/>
            <p:cNvSpPr/>
            <p:nvPr/>
          </p:nvSpPr>
          <p:spPr>
            <a:xfrm>
              <a:off x="4339400" y="2534600"/>
              <a:ext cx="61425" cy="82825"/>
            </a:xfrm>
            <a:custGeom>
              <a:avLst/>
              <a:gdLst/>
              <a:ahLst/>
              <a:cxnLst/>
              <a:rect l="l" t="t" r="r" b="b"/>
              <a:pathLst>
                <a:path w="2457" h="3313" extrusionOk="0">
                  <a:moveTo>
                    <a:pt x="2121" y="1"/>
                  </a:moveTo>
                  <a:cubicBezTo>
                    <a:pt x="2087" y="1"/>
                    <a:pt x="2053" y="4"/>
                    <a:pt x="2021" y="12"/>
                  </a:cubicBezTo>
                  <a:cubicBezTo>
                    <a:pt x="1856" y="49"/>
                    <a:pt x="1719" y="155"/>
                    <a:pt x="1587" y="259"/>
                  </a:cubicBezTo>
                  <a:lnTo>
                    <a:pt x="601" y="1035"/>
                  </a:lnTo>
                  <a:cubicBezTo>
                    <a:pt x="420" y="1799"/>
                    <a:pt x="184" y="2549"/>
                    <a:pt x="1" y="3313"/>
                  </a:cubicBezTo>
                  <a:lnTo>
                    <a:pt x="2065" y="3297"/>
                  </a:lnTo>
                  <a:cubicBezTo>
                    <a:pt x="2195" y="2258"/>
                    <a:pt x="2325" y="1218"/>
                    <a:pt x="2457" y="182"/>
                  </a:cubicBezTo>
                  <a:cubicBezTo>
                    <a:pt x="2396" y="61"/>
                    <a:pt x="2257" y="1"/>
                    <a:pt x="2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31;p40"/>
            <p:cNvSpPr/>
            <p:nvPr/>
          </p:nvSpPr>
          <p:spPr>
            <a:xfrm>
              <a:off x="4381475" y="2538550"/>
              <a:ext cx="17075" cy="11525"/>
            </a:xfrm>
            <a:custGeom>
              <a:avLst/>
              <a:gdLst/>
              <a:ahLst/>
              <a:cxnLst/>
              <a:rect l="l" t="t" r="r" b="b"/>
              <a:pathLst>
                <a:path w="683" h="461" extrusionOk="0">
                  <a:moveTo>
                    <a:pt x="71" y="0"/>
                  </a:moveTo>
                  <a:cubicBezTo>
                    <a:pt x="67" y="0"/>
                    <a:pt x="64" y="1"/>
                    <a:pt x="60" y="1"/>
                  </a:cubicBezTo>
                  <a:cubicBezTo>
                    <a:pt x="25" y="5"/>
                    <a:pt x="0" y="40"/>
                    <a:pt x="5" y="75"/>
                  </a:cubicBezTo>
                  <a:cubicBezTo>
                    <a:pt x="25" y="204"/>
                    <a:pt x="112" y="324"/>
                    <a:pt x="238" y="396"/>
                  </a:cubicBezTo>
                  <a:cubicBezTo>
                    <a:pt x="312" y="439"/>
                    <a:pt x="395" y="460"/>
                    <a:pt x="475" y="460"/>
                  </a:cubicBezTo>
                  <a:cubicBezTo>
                    <a:pt x="531" y="460"/>
                    <a:pt x="584" y="451"/>
                    <a:pt x="632" y="430"/>
                  </a:cubicBezTo>
                  <a:cubicBezTo>
                    <a:pt x="666" y="416"/>
                    <a:pt x="682" y="377"/>
                    <a:pt x="668" y="344"/>
                  </a:cubicBezTo>
                  <a:cubicBezTo>
                    <a:pt x="657" y="318"/>
                    <a:pt x="634" y="303"/>
                    <a:pt x="608" y="303"/>
                  </a:cubicBezTo>
                  <a:cubicBezTo>
                    <a:pt x="599" y="303"/>
                    <a:pt x="591" y="305"/>
                    <a:pt x="582" y="308"/>
                  </a:cubicBezTo>
                  <a:cubicBezTo>
                    <a:pt x="549" y="322"/>
                    <a:pt x="513" y="329"/>
                    <a:pt x="475" y="329"/>
                  </a:cubicBezTo>
                  <a:cubicBezTo>
                    <a:pt x="418" y="329"/>
                    <a:pt x="358" y="313"/>
                    <a:pt x="302" y="281"/>
                  </a:cubicBezTo>
                  <a:cubicBezTo>
                    <a:pt x="212" y="231"/>
                    <a:pt x="150" y="146"/>
                    <a:pt x="136" y="55"/>
                  </a:cubicBezTo>
                  <a:cubicBezTo>
                    <a:pt x="131" y="23"/>
                    <a:pt x="103" y="0"/>
                    <a:pt x="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32;p40"/>
            <p:cNvSpPr/>
            <p:nvPr/>
          </p:nvSpPr>
          <p:spPr>
            <a:xfrm>
              <a:off x="4368950" y="2547325"/>
              <a:ext cx="10875" cy="11575"/>
            </a:xfrm>
            <a:custGeom>
              <a:avLst/>
              <a:gdLst/>
              <a:ahLst/>
              <a:cxnLst/>
              <a:rect l="l" t="t" r="r" b="b"/>
              <a:pathLst>
                <a:path w="435" h="463" extrusionOk="0">
                  <a:moveTo>
                    <a:pt x="75" y="0"/>
                  </a:moveTo>
                  <a:cubicBezTo>
                    <a:pt x="59" y="0"/>
                    <a:pt x="43" y="6"/>
                    <a:pt x="31" y="16"/>
                  </a:cubicBezTo>
                  <a:cubicBezTo>
                    <a:pt x="2" y="40"/>
                    <a:pt x="1" y="82"/>
                    <a:pt x="24" y="109"/>
                  </a:cubicBezTo>
                  <a:lnTo>
                    <a:pt x="311" y="439"/>
                  </a:lnTo>
                  <a:cubicBezTo>
                    <a:pt x="325" y="455"/>
                    <a:pt x="344" y="462"/>
                    <a:pt x="361" y="462"/>
                  </a:cubicBezTo>
                  <a:cubicBezTo>
                    <a:pt x="375" y="462"/>
                    <a:pt x="391" y="458"/>
                    <a:pt x="404" y="446"/>
                  </a:cubicBezTo>
                  <a:cubicBezTo>
                    <a:pt x="433" y="424"/>
                    <a:pt x="434" y="381"/>
                    <a:pt x="411" y="353"/>
                  </a:cubicBezTo>
                  <a:lnTo>
                    <a:pt x="124" y="23"/>
                  </a:lnTo>
                  <a:cubicBezTo>
                    <a:pt x="111" y="8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33;p40"/>
            <p:cNvSpPr/>
            <p:nvPr/>
          </p:nvSpPr>
          <p:spPr>
            <a:xfrm>
              <a:off x="4360625" y="2555125"/>
              <a:ext cx="13075" cy="12125"/>
            </a:xfrm>
            <a:custGeom>
              <a:avLst/>
              <a:gdLst/>
              <a:ahLst/>
              <a:cxnLst/>
              <a:rect l="l" t="t" r="r" b="b"/>
              <a:pathLst>
                <a:path w="523" h="485" extrusionOk="0">
                  <a:moveTo>
                    <a:pt x="75" y="1"/>
                  </a:moveTo>
                  <a:cubicBezTo>
                    <a:pt x="57" y="1"/>
                    <a:pt x="39" y="8"/>
                    <a:pt x="25" y="21"/>
                  </a:cubicBezTo>
                  <a:cubicBezTo>
                    <a:pt x="1" y="49"/>
                    <a:pt x="2" y="90"/>
                    <a:pt x="29" y="114"/>
                  </a:cubicBezTo>
                  <a:lnTo>
                    <a:pt x="405" y="467"/>
                  </a:lnTo>
                  <a:cubicBezTo>
                    <a:pt x="417" y="479"/>
                    <a:pt x="434" y="485"/>
                    <a:pt x="450" y="485"/>
                  </a:cubicBezTo>
                  <a:cubicBezTo>
                    <a:pt x="467" y="485"/>
                    <a:pt x="485" y="477"/>
                    <a:pt x="498" y="463"/>
                  </a:cubicBezTo>
                  <a:cubicBezTo>
                    <a:pt x="523" y="436"/>
                    <a:pt x="521" y="396"/>
                    <a:pt x="494" y="370"/>
                  </a:cubicBezTo>
                  <a:lnTo>
                    <a:pt x="120" y="19"/>
                  </a:lnTo>
                  <a:cubicBezTo>
                    <a:pt x="107" y="6"/>
                    <a:pt x="91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34;p40"/>
            <p:cNvSpPr/>
            <p:nvPr/>
          </p:nvSpPr>
          <p:spPr>
            <a:xfrm>
              <a:off x="4356450" y="2565400"/>
              <a:ext cx="13100" cy="12150"/>
            </a:xfrm>
            <a:custGeom>
              <a:avLst/>
              <a:gdLst/>
              <a:ahLst/>
              <a:cxnLst/>
              <a:rect l="l" t="t" r="r" b="b"/>
              <a:pathLst>
                <a:path w="524" h="486" extrusionOk="0">
                  <a:moveTo>
                    <a:pt x="73" y="1"/>
                  </a:moveTo>
                  <a:cubicBezTo>
                    <a:pt x="55" y="1"/>
                    <a:pt x="38" y="8"/>
                    <a:pt x="25" y="22"/>
                  </a:cubicBezTo>
                  <a:cubicBezTo>
                    <a:pt x="1" y="49"/>
                    <a:pt x="2" y="89"/>
                    <a:pt x="29" y="115"/>
                  </a:cubicBezTo>
                  <a:lnTo>
                    <a:pt x="405" y="467"/>
                  </a:lnTo>
                  <a:cubicBezTo>
                    <a:pt x="418" y="480"/>
                    <a:pt x="434" y="485"/>
                    <a:pt x="451" y="485"/>
                  </a:cubicBezTo>
                  <a:cubicBezTo>
                    <a:pt x="468" y="485"/>
                    <a:pt x="487" y="478"/>
                    <a:pt x="498" y="464"/>
                  </a:cubicBezTo>
                  <a:cubicBezTo>
                    <a:pt x="524" y="437"/>
                    <a:pt x="522" y="395"/>
                    <a:pt x="495" y="371"/>
                  </a:cubicBezTo>
                  <a:lnTo>
                    <a:pt x="118" y="18"/>
                  </a:lnTo>
                  <a:cubicBezTo>
                    <a:pt x="105" y="6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35;p40"/>
            <p:cNvSpPr/>
            <p:nvPr/>
          </p:nvSpPr>
          <p:spPr>
            <a:xfrm>
              <a:off x="4215550" y="2463800"/>
              <a:ext cx="151750" cy="151725"/>
            </a:xfrm>
            <a:custGeom>
              <a:avLst/>
              <a:gdLst/>
              <a:ahLst/>
              <a:cxnLst/>
              <a:rect l="l" t="t" r="r" b="b"/>
              <a:pathLst>
                <a:path w="6070" h="6069" extrusionOk="0">
                  <a:moveTo>
                    <a:pt x="3036" y="1"/>
                  </a:moveTo>
                  <a:cubicBezTo>
                    <a:pt x="1360" y="1"/>
                    <a:pt x="0" y="1360"/>
                    <a:pt x="0" y="3035"/>
                  </a:cubicBezTo>
                  <a:cubicBezTo>
                    <a:pt x="0" y="3679"/>
                    <a:pt x="200" y="4273"/>
                    <a:pt x="542" y="4765"/>
                  </a:cubicBezTo>
                  <a:cubicBezTo>
                    <a:pt x="1088" y="5553"/>
                    <a:pt x="2001" y="6069"/>
                    <a:pt x="3036" y="6069"/>
                  </a:cubicBezTo>
                  <a:cubicBezTo>
                    <a:pt x="3518" y="6069"/>
                    <a:pt x="3976" y="5955"/>
                    <a:pt x="4380" y="5754"/>
                  </a:cubicBezTo>
                  <a:cubicBezTo>
                    <a:pt x="5381" y="5260"/>
                    <a:pt x="6070" y="4228"/>
                    <a:pt x="6070" y="3035"/>
                  </a:cubicBezTo>
                  <a:cubicBezTo>
                    <a:pt x="6070" y="2938"/>
                    <a:pt x="6067" y="2841"/>
                    <a:pt x="6057" y="2744"/>
                  </a:cubicBezTo>
                  <a:lnTo>
                    <a:pt x="6057" y="2742"/>
                  </a:lnTo>
                  <a:cubicBezTo>
                    <a:pt x="5935" y="1474"/>
                    <a:pt x="5033" y="437"/>
                    <a:pt x="3840" y="109"/>
                  </a:cubicBezTo>
                  <a:cubicBezTo>
                    <a:pt x="3584" y="38"/>
                    <a:pt x="3312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36;p40"/>
            <p:cNvSpPr/>
            <p:nvPr/>
          </p:nvSpPr>
          <p:spPr>
            <a:xfrm>
              <a:off x="4297425" y="2466550"/>
              <a:ext cx="69600" cy="73200"/>
            </a:xfrm>
            <a:custGeom>
              <a:avLst/>
              <a:gdLst/>
              <a:ahLst/>
              <a:cxnLst/>
              <a:rect l="l" t="t" r="r" b="b"/>
              <a:pathLst>
                <a:path w="2784" h="2928" extrusionOk="0">
                  <a:moveTo>
                    <a:pt x="565" y="1"/>
                  </a:moveTo>
                  <a:cubicBezTo>
                    <a:pt x="170" y="437"/>
                    <a:pt x="0" y="1077"/>
                    <a:pt x="157" y="1646"/>
                  </a:cubicBezTo>
                  <a:cubicBezTo>
                    <a:pt x="349" y="2347"/>
                    <a:pt x="1022" y="2888"/>
                    <a:pt x="1750" y="2925"/>
                  </a:cubicBezTo>
                  <a:cubicBezTo>
                    <a:pt x="1775" y="2927"/>
                    <a:pt x="1799" y="2927"/>
                    <a:pt x="1824" y="2927"/>
                  </a:cubicBezTo>
                  <a:cubicBezTo>
                    <a:pt x="2164" y="2927"/>
                    <a:pt x="2500" y="2819"/>
                    <a:pt x="2783" y="2634"/>
                  </a:cubicBezTo>
                  <a:lnTo>
                    <a:pt x="2783" y="2632"/>
                  </a:lnTo>
                  <a:cubicBezTo>
                    <a:pt x="2659" y="1366"/>
                    <a:pt x="1758" y="327"/>
                    <a:pt x="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37;p40"/>
            <p:cNvSpPr/>
            <p:nvPr/>
          </p:nvSpPr>
          <p:spPr>
            <a:xfrm>
              <a:off x="4229075" y="2552850"/>
              <a:ext cx="96750" cy="62750"/>
            </a:xfrm>
            <a:custGeom>
              <a:avLst/>
              <a:gdLst/>
              <a:ahLst/>
              <a:cxnLst/>
              <a:rect l="l" t="t" r="r" b="b"/>
              <a:pathLst>
                <a:path w="3870" h="2510" extrusionOk="0">
                  <a:moveTo>
                    <a:pt x="1851" y="0"/>
                  </a:moveTo>
                  <a:cubicBezTo>
                    <a:pt x="1109" y="0"/>
                    <a:pt x="380" y="439"/>
                    <a:pt x="45" y="1105"/>
                  </a:cubicBezTo>
                  <a:cubicBezTo>
                    <a:pt x="29" y="1137"/>
                    <a:pt x="14" y="1170"/>
                    <a:pt x="1" y="1205"/>
                  </a:cubicBezTo>
                  <a:cubicBezTo>
                    <a:pt x="547" y="1992"/>
                    <a:pt x="1460" y="2510"/>
                    <a:pt x="2495" y="2510"/>
                  </a:cubicBezTo>
                  <a:cubicBezTo>
                    <a:pt x="2977" y="2510"/>
                    <a:pt x="3435" y="2395"/>
                    <a:pt x="3839" y="2195"/>
                  </a:cubicBezTo>
                  <a:cubicBezTo>
                    <a:pt x="3869" y="1889"/>
                    <a:pt x="3830" y="1575"/>
                    <a:pt x="3719" y="1289"/>
                  </a:cubicBezTo>
                  <a:cubicBezTo>
                    <a:pt x="3439" y="567"/>
                    <a:pt x="2713" y="41"/>
                    <a:pt x="1941" y="2"/>
                  </a:cubicBezTo>
                  <a:cubicBezTo>
                    <a:pt x="1911" y="1"/>
                    <a:pt x="1881" y="0"/>
                    <a:pt x="1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38;p40"/>
            <p:cNvSpPr/>
            <p:nvPr/>
          </p:nvSpPr>
          <p:spPr>
            <a:xfrm>
              <a:off x="4168500" y="2504550"/>
              <a:ext cx="118400" cy="100450"/>
            </a:xfrm>
            <a:custGeom>
              <a:avLst/>
              <a:gdLst/>
              <a:ahLst/>
              <a:cxnLst/>
              <a:rect l="l" t="t" r="r" b="b"/>
              <a:pathLst>
                <a:path w="4736" h="4018" extrusionOk="0">
                  <a:moveTo>
                    <a:pt x="1230" y="0"/>
                  </a:moveTo>
                  <a:cubicBezTo>
                    <a:pt x="760" y="382"/>
                    <a:pt x="471" y="665"/>
                    <a:pt x="1" y="1048"/>
                  </a:cubicBezTo>
                  <a:lnTo>
                    <a:pt x="1054" y="1741"/>
                  </a:lnTo>
                  <a:lnTo>
                    <a:pt x="3224" y="3698"/>
                  </a:lnTo>
                  <a:cubicBezTo>
                    <a:pt x="3483" y="3801"/>
                    <a:pt x="3768" y="3914"/>
                    <a:pt x="4026" y="4017"/>
                  </a:cubicBezTo>
                  <a:cubicBezTo>
                    <a:pt x="4119" y="3914"/>
                    <a:pt x="4116" y="3727"/>
                    <a:pt x="4023" y="3621"/>
                  </a:cubicBezTo>
                  <a:lnTo>
                    <a:pt x="4023" y="3621"/>
                  </a:lnTo>
                  <a:cubicBezTo>
                    <a:pt x="4124" y="3694"/>
                    <a:pt x="4218" y="3756"/>
                    <a:pt x="4318" y="3828"/>
                  </a:cubicBezTo>
                  <a:cubicBezTo>
                    <a:pt x="4394" y="3791"/>
                    <a:pt x="4432" y="3700"/>
                    <a:pt x="4428" y="3614"/>
                  </a:cubicBezTo>
                  <a:cubicBezTo>
                    <a:pt x="4427" y="3528"/>
                    <a:pt x="4392" y="3448"/>
                    <a:pt x="4359" y="3370"/>
                  </a:cubicBezTo>
                  <a:cubicBezTo>
                    <a:pt x="4234" y="3077"/>
                    <a:pt x="4111" y="2755"/>
                    <a:pt x="3985" y="2459"/>
                  </a:cubicBezTo>
                  <a:cubicBezTo>
                    <a:pt x="4041" y="2373"/>
                    <a:pt x="4152" y="2343"/>
                    <a:pt x="4254" y="2336"/>
                  </a:cubicBezTo>
                  <a:cubicBezTo>
                    <a:pt x="4355" y="2329"/>
                    <a:pt x="4459" y="2340"/>
                    <a:pt x="4557" y="2309"/>
                  </a:cubicBezTo>
                  <a:cubicBezTo>
                    <a:pt x="4655" y="2279"/>
                    <a:pt x="4735" y="2190"/>
                    <a:pt x="4725" y="2087"/>
                  </a:cubicBezTo>
                  <a:cubicBezTo>
                    <a:pt x="4206" y="1743"/>
                    <a:pt x="3720" y="1476"/>
                    <a:pt x="2999" y="1423"/>
                  </a:cubicBezTo>
                  <a:cubicBezTo>
                    <a:pt x="2390" y="972"/>
                    <a:pt x="1801" y="498"/>
                    <a:pt x="123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39;p40"/>
            <p:cNvSpPr/>
            <p:nvPr/>
          </p:nvSpPr>
          <p:spPr>
            <a:xfrm>
              <a:off x="4257150" y="2585725"/>
              <a:ext cx="15950" cy="13200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74" y="1"/>
                  </a:moveTo>
                  <a:cubicBezTo>
                    <a:pt x="51" y="1"/>
                    <a:pt x="30" y="13"/>
                    <a:pt x="17" y="34"/>
                  </a:cubicBezTo>
                  <a:cubicBezTo>
                    <a:pt x="0" y="67"/>
                    <a:pt x="10" y="105"/>
                    <a:pt x="43" y="124"/>
                  </a:cubicBezTo>
                  <a:cubicBezTo>
                    <a:pt x="219" y="224"/>
                    <a:pt x="380" y="354"/>
                    <a:pt x="516" y="506"/>
                  </a:cubicBezTo>
                  <a:cubicBezTo>
                    <a:pt x="529" y="520"/>
                    <a:pt x="546" y="527"/>
                    <a:pt x="565" y="527"/>
                  </a:cubicBezTo>
                  <a:cubicBezTo>
                    <a:pt x="579" y="527"/>
                    <a:pt x="595" y="523"/>
                    <a:pt x="609" y="511"/>
                  </a:cubicBezTo>
                  <a:cubicBezTo>
                    <a:pt x="636" y="487"/>
                    <a:pt x="638" y="446"/>
                    <a:pt x="615" y="419"/>
                  </a:cubicBezTo>
                  <a:cubicBezTo>
                    <a:pt x="467" y="254"/>
                    <a:pt x="299" y="117"/>
                    <a:pt x="107" y="10"/>
                  </a:cubicBezTo>
                  <a:cubicBezTo>
                    <a:pt x="96" y="4"/>
                    <a:pt x="85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40;p40"/>
            <p:cNvSpPr/>
            <p:nvPr/>
          </p:nvSpPr>
          <p:spPr>
            <a:xfrm>
              <a:off x="4148675" y="2397975"/>
              <a:ext cx="76575" cy="51850"/>
            </a:xfrm>
            <a:custGeom>
              <a:avLst/>
              <a:gdLst/>
              <a:ahLst/>
              <a:cxnLst/>
              <a:rect l="l" t="t" r="r" b="b"/>
              <a:pathLst>
                <a:path w="3063" h="2074" extrusionOk="0">
                  <a:moveTo>
                    <a:pt x="551" y="0"/>
                  </a:moveTo>
                  <a:cubicBezTo>
                    <a:pt x="385" y="71"/>
                    <a:pt x="221" y="139"/>
                    <a:pt x="53" y="211"/>
                  </a:cubicBezTo>
                  <a:cubicBezTo>
                    <a:pt x="49" y="481"/>
                    <a:pt x="0" y="778"/>
                    <a:pt x="46" y="1043"/>
                  </a:cubicBezTo>
                  <a:cubicBezTo>
                    <a:pt x="93" y="1308"/>
                    <a:pt x="195" y="1569"/>
                    <a:pt x="381" y="1766"/>
                  </a:cubicBezTo>
                  <a:cubicBezTo>
                    <a:pt x="540" y="1935"/>
                    <a:pt x="767" y="2049"/>
                    <a:pt x="998" y="2049"/>
                  </a:cubicBezTo>
                  <a:cubicBezTo>
                    <a:pt x="1034" y="2049"/>
                    <a:pt x="1071" y="2046"/>
                    <a:pt x="1107" y="2040"/>
                  </a:cubicBezTo>
                  <a:cubicBezTo>
                    <a:pt x="1378" y="1998"/>
                    <a:pt x="1612" y="1782"/>
                    <a:pt x="1679" y="1516"/>
                  </a:cubicBezTo>
                  <a:cubicBezTo>
                    <a:pt x="1712" y="1773"/>
                    <a:pt x="1967" y="1990"/>
                    <a:pt x="2218" y="2055"/>
                  </a:cubicBezTo>
                  <a:cubicBezTo>
                    <a:pt x="2268" y="2068"/>
                    <a:pt x="2319" y="2074"/>
                    <a:pt x="2371" y="2074"/>
                  </a:cubicBezTo>
                  <a:cubicBezTo>
                    <a:pt x="2577" y="2074"/>
                    <a:pt x="2784" y="1974"/>
                    <a:pt x="2908" y="1805"/>
                  </a:cubicBezTo>
                  <a:cubicBezTo>
                    <a:pt x="3008" y="1667"/>
                    <a:pt x="3048" y="1496"/>
                    <a:pt x="3055" y="1326"/>
                  </a:cubicBezTo>
                  <a:cubicBezTo>
                    <a:pt x="3062" y="1157"/>
                    <a:pt x="3034" y="988"/>
                    <a:pt x="3005" y="821"/>
                  </a:cubicBezTo>
                  <a:lnTo>
                    <a:pt x="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41;p40"/>
            <p:cNvSpPr/>
            <p:nvPr/>
          </p:nvSpPr>
          <p:spPr>
            <a:xfrm>
              <a:off x="4153325" y="2400450"/>
              <a:ext cx="34250" cy="42825"/>
            </a:xfrm>
            <a:custGeom>
              <a:avLst/>
              <a:gdLst/>
              <a:ahLst/>
              <a:cxnLst/>
              <a:rect l="l" t="t" r="r" b="b"/>
              <a:pathLst>
                <a:path w="1370" h="1713" extrusionOk="0">
                  <a:moveTo>
                    <a:pt x="122" y="1"/>
                  </a:moveTo>
                  <a:cubicBezTo>
                    <a:pt x="90" y="1"/>
                    <a:pt x="64" y="25"/>
                    <a:pt x="59" y="57"/>
                  </a:cubicBezTo>
                  <a:cubicBezTo>
                    <a:pt x="30" y="267"/>
                    <a:pt x="0" y="486"/>
                    <a:pt x="9" y="708"/>
                  </a:cubicBezTo>
                  <a:cubicBezTo>
                    <a:pt x="20" y="962"/>
                    <a:pt x="85" y="1179"/>
                    <a:pt x="199" y="1351"/>
                  </a:cubicBezTo>
                  <a:cubicBezTo>
                    <a:pt x="336" y="1560"/>
                    <a:pt x="551" y="1694"/>
                    <a:pt x="772" y="1711"/>
                  </a:cubicBezTo>
                  <a:cubicBezTo>
                    <a:pt x="788" y="1713"/>
                    <a:pt x="804" y="1713"/>
                    <a:pt x="821" y="1713"/>
                  </a:cubicBezTo>
                  <a:cubicBezTo>
                    <a:pt x="1054" y="1713"/>
                    <a:pt x="1275" y="1575"/>
                    <a:pt x="1355" y="1370"/>
                  </a:cubicBezTo>
                  <a:cubicBezTo>
                    <a:pt x="1370" y="1337"/>
                    <a:pt x="1354" y="1298"/>
                    <a:pt x="1320" y="1284"/>
                  </a:cubicBezTo>
                  <a:cubicBezTo>
                    <a:pt x="1312" y="1280"/>
                    <a:pt x="1303" y="1279"/>
                    <a:pt x="1295" y="1279"/>
                  </a:cubicBezTo>
                  <a:cubicBezTo>
                    <a:pt x="1270" y="1279"/>
                    <a:pt x="1245" y="1295"/>
                    <a:pt x="1234" y="1320"/>
                  </a:cubicBezTo>
                  <a:cubicBezTo>
                    <a:pt x="1171" y="1475"/>
                    <a:pt x="992" y="1581"/>
                    <a:pt x="809" y="1581"/>
                  </a:cubicBezTo>
                  <a:cubicBezTo>
                    <a:pt x="799" y="1581"/>
                    <a:pt x="790" y="1580"/>
                    <a:pt x="781" y="1580"/>
                  </a:cubicBezTo>
                  <a:cubicBezTo>
                    <a:pt x="598" y="1565"/>
                    <a:pt x="422" y="1453"/>
                    <a:pt x="305" y="1277"/>
                  </a:cubicBezTo>
                  <a:cubicBezTo>
                    <a:pt x="205" y="1125"/>
                    <a:pt x="150" y="932"/>
                    <a:pt x="139" y="702"/>
                  </a:cubicBezTo>
                  <a:cubicBezTo>
                    <a:pt x="129" y="493"/>
                    <a:pt x="159" y="280"/>
                    <a:pt x="188" y="74"/>
                  </a:cubicBezTo>
                  <a:cubicBezTo>
                    <a:pt x="193" y="39"/>
                    <a:pt x="168" y="7"/>
                    <a:pt x="132" y="2"/>
                  </a:cubicBezTo>
                  <a:cubicBezTo>
                    <a:pt x="128" y="1"/>
                    <a:pt x="125" y="1"/>
                    <a:pt x="12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42;p40"/>
            <p:cNvSpPr/>
            <p:nvPr/>
          </p:nvSpPr>
          <p:spPr>
            <a:xfrm>
              <a:off x="4194425" y="2428750"/>
              <a:ext cx="27225" cy="16450"/>
            </a:xfrm>
            <a:custGeom>
              <a:avLst/>
              <a:gdLst/>
              <a:ahLst/>
              <a:cxnLst/>
              <a:rect l="l" t="t" r="r" b="b"/>
              <a:pathLst>
                <a:path w="1089" h="658" extrusionOk="0">
                  <a:moveTo>
                    <a:pt x="975" y="0"/>
                  </a:moveTo>
                  <a:cubicBezTo>
                    <a:pt x="970" y="0"/>
                    <a:pt x="965" y="1"/>
                    <a:pt x="961" y="2"/>
                  </a:cubicBezTo>
                  <a:cubicBezTo>
                    <a:pt x="925" y="10"/>
                    <a:pt x="904" y="46"/>
                    <a:pt x="914" y="82"/>
                  </a:cubicBezTo>
                  <a:cubicBezTo>
                    <a:pt x="945" y="215"/>
                    <a:pt x="882" y="372"/>
                    <a:pt x="765" y="455"/>
                  </a:cubicBezTo>
                  <a:cubicBezTo>
                    <a:pt x="698" y="502"/>
                    <a:pt x="613" y="526"/>
                    <a:pt x="526" y="526"/>
                  </a:cubicBezTo>
                  <a:cubicBezTo>
                    <a:pt x="465" y="526"/>
                    <a:pt x="404" y="515"/>
                    <a:pt x="346" y="491"/>
                  </a:cubicBezTo>
                  <a:cubicBezTo>
                    <a:pt x="243" y="448"/>
                    <a:pt x="135" y="343"/>
                    <a:pt x="139" y="219"/>
                  </a:cubicBezTo>
                  <a:cubicBezTo>
                    <a:pt x="142" y="183"/>
                    <a:pt x="113" y="152"/>
                    <a:pt x="77" y="150"/>
                  </a:cubicBezTo>
                  <a:cubicBezTo>
                    <a:pt x="76" y="150"/>
                    <a:pt x="74" y="150"/>
                    <a:pt x="73" y="150"/>
                  </a:cubicBezTo>
                  <a:cubicBezTo>
                    <a:pt x="39" y="150"/>
                    <a:pt x="10" y="179"/>
                    <a:pt x="9" y="213"/>
                  </a:cubicBezTo>
                  <a:cubicBezTo>
                    <a:pt x="0" y="401"/>
                    <a:pt x="149" y="549"/>
                    <a:pt x="296" y="612"/>
                  </a:cubicBezTo>
                  <a:cubicBezTo>
                    <a:pt x="368" y="642"/>
                    <a:pt x="446" y="658"/>
                    <a:pt x="525" y="658"/>
                  </a:cubicBezTo>
                  <a:cubicBezTo>
                    <a:pt x="638" y="658"/>
                    <a:pt x="751" y="626"/>
                    <a:pt x="842" y="561"/>
                  </a:cubicBezTo>
                  <a:cubicBezTo>
                    <a:pt x="1007" y="446"/>
                    <a:pt x="1088" y="236"/>
                    <a:pt x="1042" y="50"/>
                  </a:cubicBezTo>
                  <a:cubicBezTo>
                    <a:pt x="1034" y="19"/>
                    <a:pt x="1005" y="0"/>
                    <a:pt x="9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43;p40"/>
            <p:cNvSpPr/>
            <p:nvPr/>
          </p:nvSpPr>
          <p:spPr>
            <a:xfrm>
              <a:off x="4149075" y="2314000"/>
              <a:ext cx="108325" cy="77950"/>
            </a:xfrm>
            <a:custGeom>
              <a:avLst/>
              <a:gdLst/>
              <a:ahLst/>
              <a:cxnLst/>
              <a:rect l="l" t="t" r="r" b="b"/>
              <a:pathLst>
                <a:path w="4333" h="3118" extrusionOk="0">
                  <a:moveTo>
                    <a:pt x="2646" y="0"/>
                  </a:moveTo>
                  <a:cubicBezTo>
                    <a:pt x="2288" y="0"/>
                    <a:pt x="1917" y="216"/>
                    <a:pt x="1781" y="543"/>
                  </a:cubicBezTo>
                  <a:cubicBezTo>
                    <a:pt x="1727" y="497"/>
                    <a:pt x="1654" y="473"/>
                    <a:pt x="1582" y="473"/>
                  </a:cubicBezTo>
                  <a:cubicBezTo>
                    <a:pt x="1526" y="473"/>
                    <a:pt x="1470" y="487"/>
                    <a:pt x="1423" y="516"/>
                  </a:cubicBezTo>
                  <a:cubicBezTo>
                    <a:pt x="1314" y="585"/>
                    <a:pt x="1241" y="729"/>
                    <a:pt x="1271" y="854"/>
                  </a:cubicBezTo>
                  <a:cubicBezTo>
                    <a:pt x="1202" y="819"/>
                    <a:pt x="1125" y="802"/>
                    <a:pt x="1047" y="802"/>
                  </a:cubicBezTo>
                  <a:cubicBezTo>
                    <a:pt x="892" y="802"/>
                    <a:pt x="735" y="869"/>
                    <a:pt x="635" y="989"/>
                  </a:cubicBezTo>
                  <a:cubicBezTo>
                    <a:pt x="486" y="1171"/>
                    <a:pt x="486" y="1458"/>
                    <a:pt x="631" y="1643"/>
                  </a:cubicBezTo>
                  <a:cubicBezTo>
                    <a:pt x="406" y="1660"/>
                    <a:pt x="200" y="1810"/>
                    <a:pt x="100" y="2011"/>
                  </a:cubicBezTo>
                  <a:cubicBezTo>
                    <a:pt x="0" y="2214"/>
                    <a:pt x="4" y="2462"/>
                    <a:pt x="99" y="2666"/>
                  </a:cubicBezTo>
                  <a:cubicBezTo>
                    <a:pt x="193" y="2872"/>
                    <a:pt x="372" y="3032"/>
                    <a:pt x="581" y="3118"/>
                  </a:cubicBezTo>
                  <a:lnTo>
                    <a:pt x="3794" y="2958"/>
                  </a:lnTo>
                  <a:cubicBezTo>
                    <a:pt x="3990" y="2951"/>
                    <a:pt x="4173" y="2808"/>
                    <a:pt x="4226" y="2618"/>
                  </a:cubicBezTo>
                  <a:cubicBezTo>
                    <a:pt x="4279" y="2430"/>
                    <a:pt x="4187" y="2232"/>
                    <a:pt x="4024" y="2124"/>
                  </a:cubicBezTo>
                  <a:cubicBezTo>
                    <a:pt x="4250" y="1937"/>
                    <a:pt x="4333" y="1597"/>
                    <a:pt x="4223" y="1325"/>
                  </a:cubicBezTo>
                  <a:cubicBezTo>
                    <a:pt x="4118" y="1069"/>
                    <a:pt x="3854" y="885"/>
                    <a:pt x="3578" y="885"/>
                  </a:cubicBezTo>
                  <a:cubicBezTo>
                    <a:pt x="3562" y="885"/>
                    <a:pt x="3546" y="885"/>
                    <a:pt x="3530" y="886"/>
                  </a:cubicBezTo>
                  <a:cubicBezTo>
                    <a:pt x="3525" y="479"/>
                    <a:pt x="3208" y="95"/>
                    <a:pt x="2808" y="16"/>
                  </a:cubicBezTo>
                  <a:cubicBezTo>
                    <a:pt x="2755" y="5"/>
                    <a:pt x="2700" y="0"/>
                    <a:pt x="264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44;p40"/>
            <p:cNvSpPr/>
            <p:nvPr/>
          </p:nvSpPr>
          <p:spPr>
            <a:xfrm>
              <a:off x="4150350" y="2345900"/>
              <a:ext cx="17550" cy="12150"/>
            </a:xfrm>
            <a:custGeom>
              <a:avLst/>
              <a:gdLst/>
              <a:ahLst/>
              <a:cxnLst/>
              <a:rect l="l" t="t" r="r" b="b"/>
              <a:pathLst>
                <a:path w="702" h="486" extrusionOk="0">
                  <a:moveTo>
                    <a:pt x="289" y="1"/>
                  </a:moveTo>
                  <a:cubicBezTo>
                    <a:pt x="277" y="1"/>
                    <a:pt x="265" y="4"/>
                    <a:pt x="255" y="11"/>
                  </a:cubicBezTo>
                  <a:cubicBezTo>
                    <a:pt x="225" y="31"/>
                    <a:pt x="214" y="71"/>
                    <a:pt x="234" y="102"/>
                  </a:cubicBezTo>
                  <a:cubicBezTo>
                    <a:pt x="277" y="171"/>
                    <a:pt x="329" y="232"/>
                    <a:pt x="391" y="285"/>
                  </a:cubicBezTo>
                  <a:cubicBezTo>
                    <a:pt x="277" y="292"/>
                    <a:pt x="162" y="318"/>
                    <a:pt x="54" y="360"/>
                  </a:cubicBezTo>
                  <a:cubicBezTo>
                    <a:pt x="19" y="371"/>
                    <a:pt x="1" y="410"/>
                    <a:pt x="14" y="442"/>
                  </a:cubicBezTo>
                  <a:cubicBezTo>
                    <a:pt x="22" y="470"/>
                    <a:pt x="48" y="485"/>
                    <a:pt x="74" y="485"/>
                  </a:cubicBezTo>
                  <a:cubicBezTo>
                    <a:pt x="82" y="485"/>
                    <a:pt x="89" y="484"/>
                    <a:pt x="98" y="484"/>
                  </a:cubicBezTo>
                  <a:cubicBezTo>
                    <a:pt x="219" y="438"/>
                    <a:pt x="348" y="414"/>
                    <a:pt x="478" y="414"/>
                  </a:cubicBezTo>
                  <a:cubicBezTo>
                    <a:pt x="525" y="414"/>
                    <a:pt x="573" y="417"/>
                    <a:pt x="621" y="424"/>
                  </a:cubicBezTo>
                  <a:cubicBezTo>
                    <a:pt x="623" y="424"/>
                    <a:pt x="625" y="424"/>
                    <a:pt x="627" y="424"/>
                  </a:cubicBezTo>
                  <a:cubicBezTo>
                    <a:pt x="658" y="424"/>
                    <a:pt x="684" y="405"/>
                    <a:pt x="693" y="375"/>
                  </a:cubicBezTo>
                  <a:cubicBezTo>
                    <a:pt x="701" y="342"/>
                    <a:pt x="685" y="309"/>
                    <a:pt x="655" y="297"/>
                  </a:cubicBezTo>
                  <a:cubicBezTo>
                    <a:pt x="528" y="242"/>
                    <a:pt x="418" y="149"/>
                    <a:pt x="347" y="32"/>
                  </a:cubicBezTo>
                  <a:cubicBezTo>
                    <a:pt x="333" y="12"/>
                    <a:pt x="311" y="1"/>
                    <a:pt x="28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45;p40"/>
            <p:cNvSpPr/>
            <p:nvPr/>
          </p:nvSpPr>
          <p:spPr>
            <a:xfrm>
              <a:off x="4154575" y="2354625"/>
              <a:ext cx="94150" cy="76850"/>
            </a:xfrm>
            <a:custGeom>
              <a:avLst/>
              <a:gdLst/>
              <a:ahLst/>
              <a:cxnLst/>
              <a:rect l="l" t="t" r="r" b="b"/>
              <a:pathLst>
                <a:path w="3766" h="3074" extrusionOk="0">
                  <a:moveTo>
                    <a:pt x="2529" y="1"/>
                  </a:moveTo>
                  <a:cubicBezTo>
                    <a:pt x="2519" y="163"/>
                    <a:pt x="2425" y="316"/>
                    <a:pt x="2283" y="399"/>
                  </a:cubicBezTo>
                  <a:cubicBezTo>
                    <a:pt x="2210" y="443"/>
                    <a:pt x="2127" y="464"/>
                    <a:pt x="2045" y="464"/>
                  </a:cubicBezTo>
                  <a:cubicBezTo>
                    <a:pt x="1970" y="464"/>
                    <a:pt x="1894" y="447"/>
                    <a:pt x="1824" y="412"/>
                  </a:cubicBezTo>
                  <a:lnTo>
                    <a:pt x="1824" y="412"/>
                  </a:lnTo>
                  <a:cubicBezTo>
                    <a:pt x="1832" y="561"/>
                    <a:pt x="1753" y="710"/>
                    <a:pt x="1626" y="788"/>
                  </a:cubicBezTo>
                  <a:cubicBezTo>
                    <a:pt x="1571" y="822"/>
                    <a:pt x="1510" y="837"/>
                    <a:pt x="1448" y="837"/>
                  </a:cubicBezTo>
                  <a:cubicBezTo>
                    <a:pt x="1367" y="837"/>
                    <a:pt x="1284" y="811"/>
                    <a:pt x="1210" y="770"/>
                  </a:cubicBezTo>
                  <a:cubicBezTo>
                    <a:pt x="1115" y="844"/>
                    <a:pt x="1047" y="887"/>
                    <a:pt x="952" y="963"/>
                  </a:cubicBezTo>
                  <a:cubicBezTo>
                    <a:pt x="876" y="931"/>
                    <a:pt x="793" y="916"/>
                    <a:pt x="711" y="916"/>
                  </a:cubicBezTo>
                  <a:cubicBezTo>
                    <a:pt x="544" y="916"/>
                    <a:pt x="376" y="978"/>
                    <a:pt x="253" y="1093"/>
                  </a:cubicBezTo>
                  <a:cubicBezTo>
                    <a:pt x="72" y="1264"/>
                    <a:pt x="0" y="1544"/>
                    <a:pt x="79" y="1783"/>
                  </a:cubicBezTo>
                  <a:cubicBezTo>
                    <a:pt x="158" y="2020"/>
                    <a:pt x="382" y="2202"/>
                    <a:pt x="632" y="2229"/>
                  </a:cubicBezTo>
                  <a:cubicBezTo>
                    <a:pt x="616" y="2535"/>
                    <a:pt x="808" y="2819"/>
                    <a:pt x="1078" y="2965"/>
                  </a:cubicBezTo>
                  <a:cubicBezTo>
                    <a:pt x="1208" y="3036"/>
                    <a:pt x="1365" y="3074"/>
                    <a:pt x="1522" y="3074"/>
                  </a:cubicBezTo>
                  <a:cubicBezTo>
                    <a:pt x="1691" y="3074"/>
                    <a:pt x="1858" y="3030"/>
                    <a:pt x="1986" y="2937"/>
                  </a:cubicBezTo>
                  <a:cubicBezTo>
                    <a:pt x="2066" y="2952"/>
                    <a:pt x="2147" y="2959"/>
                    <a:pt x="2228" y="2959"/>
                  </a:cubicBezTo>
                  <a:cubicBezTo>
                    <a:pt x="2655" y="2959"/>
                    <a:pt x="3082" y="2759"/>
                    <a:pt x="3351" y="2426"/>
                  </a:cubicBezTo>
                  <a:cubicBezTo>
                    <a:pt x="3670" y="2029"/>
                    <a:pt x="3766" y="1463"/>
                    <a:pt x="3598" y="980"/>
                  </a:cubicBezTo>
                  <a:cubicBezTo>
                    <a:pt x="3433" y="498"/>
                    <a:pt x="3018" y="146"/>
                    <a:pt x="252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46;p40"/>
            <p:cNvSpPr/>
            <p:nvPr/>
          </p:nvSpPr>
          <p:spPr>
            <a:xfrm>
              <a:off x="4195125" y="23891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2" y="1"/>
                  </a:moveTo>
                  <a:cubicBezTo>
                    <a:pt x="59" y="1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47;p40"/>
            <p:cNvSpPr/>
            <p:nvPr/>
          </p:nvSpPr>
          <p:spPr>
            <a:xfrm>
              <a:off x="4228200" y="2389575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59"/>
                    <a:pt x="0" y="132"/>
                  </a:cubicBezTo>
                  <a:cubicBezTo>
                    <a:pt x="0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48;p40"/>
            <p:cNvSpPr/>
            <p:nvPr/>
          </p:nvSpPr>
          <p:spPr>
            <a:xfrm>
              <a:off x="4189800" y="2374000"/>
              <a:ext cx="15550" cy="6875"/>
            </a:xfrm>
            <a:custGeom>
              <a:avLst/>
              <a:gdLst/>
              <a:ahLst/>
              <a:cxnLst/>
              <a:rect l="l" t="t" r="r" b="b"/>
              <a:pathLst>
                <a:path w="622" h="275" extrusionOk="0">
                  <a:moveTo>
                    <a:pt x="313" y="0"/>
                  </a:moveTo>
                  <a:cubicBezTo>
                    <a:pt x="309" y="0"/>
                    <a:pt x="305" y="0"/>
                    <a:pt x="301" y="0"/>
                  </a:cubicBezTo>
                  <a:cubicBezTo>
                    <a:pt x="185" y="5"/>
                    <a:pt x="72" y="76"/>
                    <a:pt x="17" y="179"/>
                  </a:cubicBezTo>
                  <a:cubicBezTo>
                    <a:pt x="1" y="210"/>
                    <a:pt x="12" y="250"/>
                    <a:pt x="44" y="268"/>
                  </a:cubicBezTo>
                  <a:cubicBezTo>
                    <a:pt x="55" y="273"/>
                    <a:pt x="65" y="275"/>
                    <a:pt x="77" y="275"/>
                  </a:cubicBezTo>
                  <a:cubicBezTo>
                    <a:pt x="99" y="275"/>
                    <a:pt x="122" y="262"/>
                    <a:pt x="131" y="240"/>
                  </a:cubicBezTo>
                  <a:cubicBezTo>
                    <a:pt x="165" y="176"/>
                    <a:pt x="235" y="133"/>
                    <a:pt x="307" y="130"/>
                  </a:cubicBezTo>
                  <a:cubicBezTo>
                    <a:pt x="311" y="130"/>
                    <a:pt x="314" y="130"/>
                    <a:pt x="318" y="130"/>
                  </a:cubicBezTo>
                  <a:cubicBezTo>
                    <a:pt x="387" y="130"/>
                    <a:pt x="453" y="166"/>
                    <a:pt x="493" y="223"/>
                  </a:cubicBezTo>
                  <a:cubicBezTo>
                    <a:pt x="505" y="242"/>
                    <a:pt x="525" y="252"/>
                    <a:pt x="546" y="252"/>
                  </a:cubicBezTo>
                  <a:cubicBezTo>
                    <a:pt x="559" y="252"/>
                    <a:pt x="572" y="248"/>
                    <a:pt x="584" y="240"/>
                  </a:cubicBezTo>
                  <a:cubicBezTo>
                    <a:pt x="614" y="222"/>
                    <a:pt x="621" y="180"/>
                    <a:pt x="601" y="150"/>
                  </a:cubicBezTo>
                  <a:cubicBezTo>
                    <a:pt x="538" y="57"/>
                    <a:pt x="424" y="0"/>
                    <a:pt x="31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49;p40"/>
            <p:cNvSpPr/>
            <p:nvPr/>
          </p:nvSpPr>
          <p:spPr>
            <a:xfrm>
              <a:off x="4225200" y="2374775"/>
              <a:ext cx="14700" cy="6600"/>
            </a:xfrm>
            <a:custGeom>
              <a:avLst/>
              <a:gdLst/>
              <a:ahLst/>
              <a:cxnLst/>
              <a:rect l="l" t="t" r="r" b="b"/>
              <a:pathLst>
                <a:path w="588" h="264" extrusionOk="0">
                  <a:moveTo>
                    <a:pt x="284" y="0"/>
                  </a:moveTo>
                  <a:cubicBezTo>
                    <a:pt x="181" y="0"/>
                    <a:pt x="83" y="48"/>
                    <a:pt x="21" y="129"/>
                  </a:cubicBezTo>
                  <a:cubicBezTo>
                    <a:pt x="0" y="159"/>
                    <a:pt x="6" y="201"/>
                    <a:pt x="34" y="222"/>
                  </a:cubicBezTo>
                  <a:cubicBezTo>
                    <a:pt x="47" y="231"/>
                    <a:pt x="61" y="235"/>
                    <a:pt x="75" y="235"/>
                  </a:cubicBezTo>
                  <a:cubicBezTo>
                    <a:pt x="95" y="235"/>
                    <a:pt x="115" y="226"/>
                    <a:pt x="127" y="209"/>
                  </a:cubicBezTo>
                  <a:cubicBezTo>
                    <a:pt x="162" y="163"/>
                    <a:pt x="219" y="130"/>
                    <a:pt x="279" y="130"/>
                  </a:cubicBezTo>
                  <a:cubicBezTo>
                    <a:pt x="285" y="130"/>
                    <a:pt x="292" y="130"/>
                    <a:pt x="299" y="131"/>
                  </a:cubicBezTo>
                  <a:cubicBezTo>
                    <a:pt x="363" y="137"/>
                    <a:pt x="426" y="174"/>
                    <a:pt x="457" y="231"/>
                  </a:cubicBezTo>
                  <a:cubicBezTo>
                    <a:pt x="470" y="251"/>
                    <a:pt x="492" y="264"/>
                    <a:pt x="515" y="264"/>
                  </a:cubicBezTo>
                  <a:cubicBezTo>
                    <a:pt x="526" y="264"/>
                    <a:pt x="536" y="259"/>
                    <a:pt x="546" y="255"/>
                  </a:cubicBezTo>
                  <a:cubicBezTo>
                    <a:pt x="578" y="237"/>
                    <a:pt x="588" y="198"/>
                    <a:pt x="570" y="165"/>
                  </a:cubicBezTo>
                  <a:cubicBezTo>
                    <a:pt x="516" y="71"/>
                    <a:pt x="415" y="8"/>
                    <a:pt x="306" y="1"/>
                  </a:cubicBezTo>
                  <a:cubicBezTo>
                    <a:pt x="299" y="0"/>
                    <a:pt x="292" y="0"/>
                    <a:pt x="28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50;p40"/>
            <p:cNvSpPr/>
            <p:nvPr/>
          </p:nvSpPr>
          <p:spPr>
            <a:xfrm>
              <a:off x="4211275" y="2390200"/>
              <a:ext cx="8375" cy="11450"/>
            </a:xfrm>
            <a:custGeom>
              <a:avLst/>
              <a:gdLst/>
              <a:ahLst/>
              <a:cxnLst/>
              <a:rect l="l" t="t" r="r" b="b"/>
              <a:pathLst>
                <a:path w="335" h="458" extrusionOk="0">
                  <a:moveTo>
                    <a:pt x="174" y="1"/>
                  </a:moveTo>
                  <a:cubicBezTo>
                    <a:pt x="168" y="1"/>
                    <a:pt x="161" y="2"/>
                    <a:pt x="154" y="4"/>
                  </a:cubicBezTo>
                  <a:cubicBezTo>
                    <a:pt x="120" y="14"/>
                    <a:pt x="100" y="53"/>
                    <a:pt x="111" y="86"/>
                  </a:cubicBezTo>
                  <a:lnTo>
                    <a:pt x="180" y="310"/>
                  </a:lnTo>
                  <a:lnTo>
                    <a:pt x="62" y="327"/>
                  </a:lnTo>
                  <a:cubicBezTo>
                    <a:pt x="27" y="333"/>
                    <a:pt x="1" y="367"/>
                    <a:pt x="7" y="403"/>
                  </a:cubicBezTo>
                  <a:cubicBezTo>
                    <a:pt x="11" y="434"/>
                    <a:pt x="40" y="457"/>
                    <a:pt x="71" y="457"/>
                  </a:cubicBezTo>
                  <a:cubicBezTo>
                    <a:pt x="74" y="457"/>
                    <a:pt x="75" y="457"/>
                    <a:pt x="77" y="457"/>
                  </a:cubicBezTo>
                  <a:cubicBezTo>
                    <a:pt x="78" y="457"/>
                    <a:pt x="79" y="457"/>
                    <a:pt x="80" y="457"/>
                  </a:cubicBezTo>
                  <a:lnTo>
                    <a:pt x="275" y="429"/>
                  </a:lnTo>
                  <a:cubicBezTo>
                    <a:pt x="294" y="426"/>
                    <a:pt x="311" y="414"/>
                    <a:pt x="321" y="399"/>
                  </a:cubicBezTo>
                  <a:cubicBezTo>
                    <a:pt x="333" y="382"/>
                    <a:pt x="334" y="362"/>
                    <a:pt x="328" y="343"/>
                  </a:cubicBezTo>
                  <a:lnTo>
                    <a:pt x="235" y="47"/>
                  </a:lnTo>
                  <a:cubicBezTo>
                    <a:pt x="227" y="19"/>
                    <a:pt x="202" y="1"/>
                    <a:pt x="1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51;p40"/>
            <p:cNvSpPr/>
            <p:nvPr/>
          </p:nvSpPr>
          <p:spPr>
            <a:xfrm>
              <a:off x="4200175" y="2399875"/>
              <a:ext cx="10775" cy="8525"/>
            </a:xfrm>
            <a:custGeom>
              <a:avLst/>
              <a:gdLst/>
              <a:ahLst/>
              <a:cxnLst/>
              <a:rect l="l" t="t" r="r" b="b"/>
              <a:pathLst>
                <a:path w="431" h="341" extrusionOk="0">
                  <a:moveTo>
                    <a:pt x="89" y="0"/>
                  </a:moveTo>
                  <a:cubicBezTo>
                    <a:pt x="61" y="0"/>
                    <a:pt x="35" y="19"/>
                    <a:pt x="28" y="47"/>
                  </a:cubicBezTo>
                  <a:cubicBezTo>
                    <a:pt x="0" y="142"/>
                    <a:pt x="42" y="252"/>
                    <a:pt x="126" y="305"/>
                  </a:cubicBezTo>
                  <a:cubicBezTo>
                    <a:pt x="163" y="328"/>
                    <a:pt x="206" y="340"/>
                    <a:pt x="251" y="340"/>
                  </a:cubicBezTo>
                  <a:cubicBezTo>
                    <a:pt x="305" y="340"/>
                    <a:pt x="359" y="323"/>
                    <a:pt x="399" y="289"/>
                  </a:cubicBezTo>
                  <a:cubicBezTo>
                    <a:pt x="428" y="266"/>
                    <a:pt x="431" y="225"/>
                    <a:pt x="408" y="196"/>
                  </a:cubicBezTo>
                  <a:cubicBezTo>
                    <a:pt x="395" y="181"/>
                    <a:pt x="376" y="173"/>
                    <a:pt x="357" y="173"/>
                  </a:cubicBezTo>
                  <a:cubicBezTo>
                    <a:pt x="342" y="173"/>
                    <a:pt x="327" y="178"/>
                    <a:pt x="315" y="189"/>
                  </a:cubicBezTo>
                  <a:cubicBezTo>
                    <a:pt x="298" y="204"/>
                    <a:pt x="274" y="211"/>
                    <a:pt x="250" y="211"/>
                  </a:cubicBezTo>
                  <a:cubicBezTo>
                    <a:pt x="230" y="211"/>
                    <a:pt x="211" y="206"/>
                    <a:pt x="195" y="196"/>
                  </a:cubicBezTo>
                  <a:cubicBezTo>
                    <a:pt x="159" y="173"/>
                    <a:pt x="142" y="122"/>
                    <a:pt x="152" y="83"/>
                  </a:cubicBezTo>
                  <a:cubicBezTo>
                    <a:pt x="163" y="49"/>
                    <a:pt x="143" y="12"/>
                    <a:pt x="108" y="3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52;p40"/>
            <p:cNvSpPr/>
            <p:nvPr/>
          </p:nvSpPr>
          <p:spPr>
            <a:xfrm>
              <a:off x="4163475" y="2384075"/>
              <a:ext cx="10300" cy="6625"/>
            </a:xfrm>
            <a:custGeom>
              <a:avLst/>
              <a:gdLst/>
              <a:ahLst/>
              <a:cxnLst/>
              <a:rect l="l" t="t" r="r" b="b"/>
              <a:pathLst>
                <a:path w="412" h="265" extrusionOk="0">
                  <a:moveTo>
                    <a:pt x="74" y="1"/>
                  </a:moveTo>
                  <a:cubicBezTo>
                    <a:pt x="50" y="1"/>
                    <a:pt x="27" y="13"/>
                    <a:pt x="16" y="36"/>
                  </a:cubicBezTo>
                  <a:cubicBezTo>
                    <a:pt x="0" y="69"/>
                    <a:pt x="12" y="108"/>
                    <a:pt x="45" y="123"/>
                  </a:cubicBezTo>
                  <a:lnTo>
                    <a:pt x="309" y="258"/>
                  </a:lnTo>
                  <a:cubicBezTo>
                    <a:pt x="319" y="263"/>
                    <a:pt x="329" y="265"/>
                    <a:pt x="339" y="265"/>
                  </a:cubicBezTo>
                  <a:cubicBezTo>
                    <a:pt x="362" y="265"/>
                    <a:pt x="386" y="252"/>
                    <a:pt x="396" y="229"/>
                  </a:cubicBezTo>
                  <a:cubicBezTo>
                    <a:pt x="412" y="198"/>
                    <a:pt x="399" y="158"/>
                    <a:pt x="368" y="142"/>
                  </a:cubicBezTo>
                  <a:lnTo>
                    <a:pt x="103" y="8"/>
                  </a:lnTo>
                  <a:cubicBezTo>
                    <a:pt x="94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53;p40"/>
            <p:cNvSpPr/>
            <p:nvPr/>
          </p:nvSpPr>
          <p:spPr>
            <a:xfrm>
              <a:off x="4186975" y="2420650"/>
              <a:ext cx="19125" cy="9325"/>
            </a:xfrm>
            <a:custGeom>
              <a:avLst/>
              <a:gdLst/>
              <a:ahLst/>
              <a:cxnLst/>
              <a:rect l="l" t="t" r="r" b="b"/>
              <a:pathLst>
                <a:path w="765" h="373" extrusionOk="0">
                  <a:moveTo>
                    <a:pt x="77" y="1"/>
                  </a:moveTo>
                  <a:cubicBezTo>
                    <a:pt x="57" y="1"/>
                    <a:pt x="38" y="9"/>
                    <a:pt x="25" y="26"/>
                  </a:cubicBezTo>
                  <a:cubicBezTo>
                    <a:pt x="1" y="54"/>
                    <a:pt x="7" y="96"/>
                    <a:pt x="35" y="118"/>
                  </a:cubicBezTo>
                  <a:cubicBezTo>
                    <a:pt x="221" y="264"/>
                    <a:pt x="454" y="354"/>
                    <a:pt x="690" y="373"/>
                  </a:cubicBezTo>
                  <a:lnTo>
                    <a:pt x="694" y="373"/>
                  </a:lnTo>
                  <a:cubicBezTo>
                    <a:pt x="729" y="373"/>
                    <a:pt x="757" y="346"/>
                    <a:pt x="763" y="314"/>
                  </a:cubicBezTo>
                  <a:cubicBezTo>
                    <a:pt x="764" y="276"/>
                    <a:pt x="737" y="246"/>
                    <a:pt x="701" y="243"/>
                  </a:cubicBezTo>
                  <a:cubicBezTo>
                    <a:pt x="491" y="224"/>
                    <a:pt x="284" y="146"/>
                    <a:pt x="118" y="16"/>
                  </a:cubicBezTo>
                  <a:cubicBezTo>
                    <a:pt x="106" y="6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54;p40"/>
            <p:cNvSpPr/>
            <p:nvPr/>
          </p:nvSpPr>
          <p:spPr>
            <a:xfrm>
              <a:off x="4213550" y="2351425"/>
              <a:ext cx="8450" cy="18050"/>
            </a:xfrm>
            <a:custGeom>
              <a:avLst/>
              <a:gdLst/>
              <a:ahLst/>
              <a:cxnLst/>
              <a:rect l="l" t="t" r="r" b="b"/>
              <a:pathLst>
                <a:path w="338" h="722" extrusionOk="0">
                  <a:moveTo>
                    <a:pt x="160" y="1"/>
                  </a:moveTo>
                  <a:cubicBezTo>
                    <a:pt x="149" y="1"/>
                    <a:pt x="138" y="4"/>
                    <a:pt x="127" y="10"/>
                  </a:cubicBezTo>
                  <a:cubicBezTo>
                    <a:pt x="94" y="27"/>
                    <a:pt x="84" y="67"/>
                    <a:pt x="102" y="98"/>
                  </a:cubicBezTo>
                  <a:cubicBezTo>
                    <a:pt x="192" y="257"/>
                    <a:pt x="159" y="483"/>
                    <a:pt x="27" y="610"/>
                  </a:cubicBezTo>
                  <a:cubicBezTo>
                    <a:pt x="0" y="635"/>
                    <a:pt x="0" y="676"/>
                    <a:pt x="24" y="703"/>
                  </a:cubicBezTo>
                  <a:cubicBezTo>
                    <a:pt x="39" y="715"/>
                    <a:pt x="56" y="722"/>
                    <a:pt x="73" y="722"/>
                  </a:cubicBezTo>
                  <a:cubicBezTo>
                    <a:pt x="89" y="722"/>
                    <a:pt x="106" y="715"/>
                    <a:pt x="120" y="705"/>
                  </a:cubicBezTo>
                  <a:cubicBezTo>
                    <a:pt x="296" y="536"/>
                    <a:pt x="337" y="247"/>
                    <a:pt x="216" y="34"/>
                  </a:cubicBezTo>
                  <a:cubicBezTo>
                    <a:pt x="204" y="13"/>
                    <a:pt x="182" y="1"/>
                    <a:pt x="1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55;p40"/>
            <p:cNvSpPr/>
            <p:nvPr/>
          </p:nvSpPr>
          <p:spPr>
            <a:xfrm>
              <a:off x="4164400" y="2548075"/>
              <a:ext cx="94375" cy="70500"/>
            </a:xfrm>
            <a:custGeom>
              <a:avLst/>
              <a:gdLst/>
              <a:ahLst/>
              <a:cxnLst/>
              <a:rect l="l" t="t" r="r" b="b"/>
              <a:pathLst>
                <a:path w="3775" h="2820" extrusionOk="0">
                  <a:moveTo>
                    <a:pt x="1218" y="0"/>
                  </a:moveTo>
                  <a:lnTo>
                    <a:pt x="0" y="2433"/>
                  </a:lnTo>
                  <a:cubicBezTo>
                    <a:pt x="591" y="2688"/>
                    <a:pt x="1236" y="2819"/>
                    <a:pt x="1879" y="2819"/>
                  </a:cubicBezTo>
                  <a:cubicBezTo>
                    <a:pt x="2076" y="2819"/>
                    <a:pt x="2274" y="2807"/>
                    <a:pt x="2469" y="2782"/>
                  </a:cubicBezTo>
                  <a:cubicBezTo>
                    <a:pt x="2784" y="2744"/>
                    <a:pt x="3104" y="2666"/>
                    <a:pt x="3360" y="2476"/>
                  </a:cubicBezTo>
                  <a:cubicBezTo>
                    <a:pt x="3474" y="2391"/>
                    <a:pt x="3576" y="2273"/>
                    <a:pt x="3647" y="2140"/>
                  </a:cubicBezTo>
                  <a:cubicBezTo>
                    <a:pt x="3774" y="1900"/>
                    <a:pt x="3697" y="1601"/>
                    <a:pt x="3468" y="1454"/>
                  </a:cubicBezTo>
                  <a:cubicBezTo>
                    <a:pt x="2718" y="971"/>
                    <a:pt x="1969" y="485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56;p40"/>
            <p:cNvSpPr/>
            <p:nvPr/>
          </p:nvSpPr>
          <p:spPr>
            <a:xfrm>
              <a:off x="4202700" y="2570275"/>
              <a:ext cx="11300" cy="19875"/>
            </a:xfrm>
            <a:custGeom>
              <a:avLst/>
              <a:gdLst/>
              <a:ahLst/>
              <a:cxnLst/>
              <a:rect l="l" t="t" r="r" b="b"/>
              <a:pathLst>
                <a:path w="452" h="795" extrusionOk="0">
                  <a:moveTo>
                    <a:pt x="375" y="1"/>
                  </a:moveTo>
                  <a:cubicBezTo>
                    <a:pt x="350" y="1"/>
                    <a:pt x="326" y="15"/>
                    <a:pt x="315" y="40"/>
                  </a:cubicBezTo>
                  <a:lnTo>
                    <a:pt x="18" y="702"/>
                  </a:lnTo>
                  <a:cubicBezTo>
                    <a:pt x="1" y="736"/>
                    <a:pt x="15" y="775"/>
                    <a:pt x="49" y="791"/>
                  </a:cubicBezTo>
                  <a:cubicBezTo>
                    <a:pt x="58" y="793"/>
                    <a:pt x="68" y="795"/>
                    <a:pt x="77" y="795"/>
                  </a:cubicBezTo>
                  <a:cubicBezTo>
                    <a:pt x="101" y="795"/>
                    <a:pt x="124" y="781"/>
                    <a:pt x="137" y="758"/>
                  </a:cubicBezTo>
                  <a:lnTo>
                    <a:pt x="435" y="94"/>
                  </a:lnTo>
                  <a:cubicBezTo>
                    <a:pt x="451" y="60"/>
                    <a:pt x="437" y="22"/>
                    <a:pt x="404" y="7"/>
                  </a:cubicBezTo>
                  <a:cubicBezTo>
                    <a:pt x="395" y="3"/>
                    <a:pt x="385" y="1"/>
                    <a:pt x="3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57;p40"/>
            <p:cNvSpPr/>
            <p:nvPr/>
          </p:nvSpPr>
          <p:spPr>
            <a:xfrm>
              <a:off x="4213500" y="2574225"/>
              <a:ext cx="10350" cy="20400"/>
            </a:xfrm>
            <a:custGeom>
              <a:avLst/>
              <a:gdLst/>
              <a:ahLst/>
              <a:cxnLst/>
              <a:rect l="l" t="t" r="r" b="b"/>
              <a:pathLst>
                <a:path w="414" h="816" extrusionOk="0">
                  <a:moveTo>
                    <a:pt x="340" y="1"/>
                  </a:moveTo>
                  <a:cubicBezTo>
                    <a:pt x="314" y="1"/>
                    <a:pt x="288" y="16"/>
                    <a:pt x="279" y="42"/>
                  </a:cubicBezTo>
                  <a:lnTo>
                    <a:pt x="12" y="727"/>
                  </a:lnTo>
                  <a:cubicBezTo>
                    <a:pt x="1" y="761"/>
                    <a:pt x="16" y="800"/>
                    <a:pt x="51" y="813"/>
                  </a:cubicBezTo>
                  <a:cubicBezTo>
                    <a:pt x="58" y="814"/>
                    <a:pt x="66" y="816"/>
                    <a:pt x="73" y="816"/>
                  </a:cubicBezTo>
                  <a:cubicBezTo>
                    <a:pt x="101" y="816"/>
                    <a:pt x="125" y="801"/>
                    <a:pt x="136" y="776"/>
                  </a:cubicBezTo>
                  <a:lnTo>
                    <a:pt x="402" y="91"/>
                  </a:lnTo>
                  <a:cubicBezTo>
                    <a:pt x="414" y="57"/>
                    <a:pt x="398" y="17"/>
                    <a:pt x="365" y="5"/>
                  </a:cubicBezTo>
                  <a:cubicBezTo>
                    <a:pt x="357" y="2"/>
                    <a:pt x="349" y="1"/>
                    <a:pt x="34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58;p40"/>
            <p:cNvSpPr/>
            <p:nvPr/>
          </p:nvSpPr>
          <p:spPr>
            <a:xfrm>
              <a:off x="4223750" y="2579375"/>
              <a:ext cx="10350" cy="19000"/>
            </a:xfrm>
            <a:custGeom>
              <a:avLst/>
              <a:gdLst/>
              <a:ahLst/>
              <a:cxnLst/>
              <a:rect l="l" t="t" r="r" b="b"/>
              <a:pathLst>
                <a:path w="414" h="760" extrusionOk="0">
                  <a:moveTo>
                    <a:pt x="338" y="1"/>
                  </a:moveTo>
                  <a:cubicBezTo>
                    <a:pt x="313" y="1"/>
                    <a:pt x="290" y="15"/>
                    <a:pt x="280" y="41"/>
                  </a:cubicBezTo>
                  <a:lnTo>
                    <a:pt x="14" y="668"/>
                  </a:lnTo>
                  <a:cubicBezTo>
                    <a:pt x="1" y="703"/>
                    <a:pt x="15" y="740"/>
                    <a:pt x="49" y="755"/>
                  </a:cubicBezTo>
                  <a:cubicBezTo>
                    <a:pt x="57" y="758"/>
                    <a:pt x="65" y="760"/>
                    <a:pt x="74" y="760"/>
                  </a:cubicBezTo>
                  <a:cubicBezTo>
                    <a:pt x="99" y="760"/>
                    <a:pt x="124" y="745"/>
                    <a:pt x="135" y="721"/>
                  </a:cubicBezTo>
                  <a:lnTo>
                    <a:pt x="401" y="92"/>
                  </a:lnTo>
                  <a:cubicBezTo>
                    <a:pt x="414" y="58"/>
                    <a:pt x="400" y="21"/>
                    <a:pt x="365" y="6"/>
                  </a:cubicBezTo>
                  <a:cubicBezTo>
                    <a:pt x="356" y="3"/>
                    <a:pt x="347" y="1"/>
                    <a:pt x="33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59;p40"/>
            <p:cNvSpPr/>
            <p:nvPr/>
          </p:nvSpPr>
          <p:spPr>
            <a:xfrm>
              <a:off x="4234800" y="2584525"/>
              <a:ext cx="16825" cy="30125"/>
            </a:xfrm>
            <a:custGeom>
              <a:avLst/>
              <a:gdLst/>
              <a:ahLst/>
              <a:cxnLst/>
              <a:rect l="l" t="t" r="r" b="b"/>
              <a:pathLst>
                <a:path w="673" h="1205" extrusionOk="0">
                  <a:moveTo>
                    <a:pt x="598" y="1"/>
                  </a:moveTo>
                  <a:cubicBezTo>
                    <a:pt x="592" y="1"/>
                    <a:pt x="586" y="2"/>
                    <a:pt x="580" y="3"/>
                  </a:cubicBezTo>
                  <a:cubicBezTo>
                    <a:pt x="349" y="75"/>
                    <a:pt x="158" y="261"/>
                    <a:pt x="79" y="488"/>
                  </a:cubicBezTo>
                  <a:cubicBezTo>
                    <a:pt x="1" y="715"/>
                    <a:pt x="36" y="978"/>
                    <a:pt x="174" y="1176"/>
                  </a:cubicBezTo>
                  <a:cubicBezTo>
                    <a:pt x="186" y="1196"/>
                    <a:pt x="205" y="1204"/>
                    <a:pt x="228" y="1204"/>
                  </a:cubicBezTo>
                  <a:cubicBezTo>
                    <a:pt x="239" y="1204"/>
                    <a:pt x="252" y="1201"/>
                    <a:pt x="266" y="1193"/>
                  </a:cubicBezTo>
                  <a:cubicBezTo>
                    <a:pt x="295" y="1173"/>
                    <a:pt x="304" y="1131"/>
                    <a:pt x="282" y="1101"/>
                  </a:cubicBezTo>
                  <a:cubicBezTo>
                    <a:pt x="168" y="937"/>
                    <a:pt x="139" y="717"/>
                    <a:pt x="204" y="529"/>
                  </a:cubicBezTo>
                  <a:cubicBezTo>
                    <a:pt x="271" y="342"/>
                    <a:pt x="428" y="188"/>
                    <a:pt x="618" y="129"/>
                  </a:cubicBezTo>
                  <a:cubicBezTo>
                    <a:pt x="652" y="118"/>
                    <a:pt x="672" y="81"/>
                    <a:pt x="661" y="46"/>
                  </a:cubicBezTo>
                  <a:cubicBezTo>
                    <a:pt x="653" y="19"/>
                    <a:pt x="627" y="1"/>
                    <a:pt x="5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2001;p43"/>
          <p:cNvGrpSpPr/>
          <p:nvPr/>
        </p:nvGrpSpPr>
        <p:grpSpPr>
          <a:xfrm flipH="1">
            <a:off x="7097940" y="3294118"/>
            <a:ext cx="2046060" cy="1849382"/>
            <a:chOff x="320450" y="2267300"/>
            <a:chExt cx="355375" cy="321225"/>
          </a:xfrm>
        </p:grpSpPr>
        <p:sp>
          <p:nvSpPr>
            <p:cNvPr id="146" name="Google Shape;2002;p43"/>
            <p:cNvSpPr/>
            <p:nvPr/>
          </p:nvSpPr>
          <p:spPr>
            <a:xfrm>
              <a:off x="320450" y="2546925"/>
              <a:ext cx="345325" cy="41600"/>
            </a:xfrm>
            <a:custGeom>
              <a:avLst/>
              <a:gdLst/>
              <a:ahLst/>
              <a:cxnLst/>
              <a:rect l="l" t="t" r="r" b="b"/>
              <a:pathLst>
                <a:path w="13813" h="1664" extrusionOk="0">
                  <a:moveTo>
                    <a:pt x="6907" y="1"/>
                  </a:moveTo>
                  <a:cubicBezTo>
                    <a:pt x="3093" y="1"/>
                    <a:pt x="1" y="374"/>
                    <a:pt x="1" y="833"/>
                  </a:cubicBezTo>
                  <a:cubicBezTo>
                    <a:pt x="1" y="1291"/>
                    <a:pt x="3093" y="1663"/>
                    <a:pt x="6907" y="1663"/>
                  </a:cubicBezTo>
                  <a:cubicBezTo>
                    <a:pt x="8738" y="1663"/>
                    <a:pt x="10495" y="1576"/>
                    <a:pt x="11790" y="1420"/>
                  </a:cubicBezTo>
                  <a:cubicBezTo>
                    <a:pt x="13085" y="1264"/>
                    <a:pt x="13812" y="1053"/>
                    <a:pt x="13812" y="833"/>
                  </a:cubicBezTo>
                  <a:cubicBezTo>
                    <a:pt x="13812" y="612"/>
                    <a:pt x="13085" y="401"/>
                    <a:pt x="11790" y="245"/>
                  </a:cubicBezTo>
                  <a:cubicBezTo>
                    <a:pt x="10495" y="89"/>
                    <a:pt x="8738" y="1"/>
                    <a:pt x="6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03;p43"/>
            <p:cNvSpPr/>
            <p:nvPr/>
          </p:nvSpPr>
          <p:spPr>
            <a:xfrm>
              <a:off x="346575" y="2505700"/>
              <a:ext cx="79550" cy="58800"/>
            </a:xfrm>
            <a:custGeom>
              <a:avLst/>
              <a:gdLst/>
              <a:ahLst/>
              <a:cxnLst/>
              <a:rect l="l" t="t" r="r" b="b"/>
              <a:pathLst>
                <a:path w="3182" h="2352" extrusionOk="0">
                  <a:moveTo>
                    <a:pt x="1902" y="0"/>
                  </a:moveTo>
                  <a:cubicBezTo>
                    <a:pt x="1603" y="660"/>
                    <a:pt x="1154" y="1252"/>
                    <a:pt x="598" y="1717"/>
                  </a:cubicBezTo>
                  <a:cubicBezTo>
                    <a:pt x="372" y="1904"/>
                    <a:pt x="121" y="2083"/>
                    <a:pt x="1" y="2352"/>
                  </a:cubicBezTo>
                  <a:cubicBezTo>
                    <a:pt x="840" y="2334"/>
                    <a:pt x="1737" y="2339"/>
                    <a:pt x="2578" y="2320"/>
                  </a:cubicBezTo>
                  <a:lnTo>
                    <a:pt x="3181" y="855"/>
                  </a:lnTo>
                  <a:cubicBezTo>
                    <a:pt x="2754" y="562"/>
                    <a:pt x="2329" y="293"/>
                    <a:pt x="1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04;p43"/>
            <p:cNvSpPr/>
            <p:nvPr/>
          </p:nvSpPr>
          <p:spPr>
            <a:xfrm>
              <a:off x="377525" y="2552675"/>
              <a:ext cx="3750" cy="13300"/>
            </a:xfrm>
            <a:custGeom>
              <a:avLst/>
              <a:gdLst/>
              <a:ahLst/>
              <a:cxnLst/>
              <a:rect l="l" t="t" r="r" b="b"/>
              <a:pathLst>
                <a:path w="150" h="532" extrusionOk="0">
                  <a:moveTo>
                    <a:pt x="68" y="1"/>
                  </a:moveTo>
                  <a:cubicBezTo>
                    <a:pt x="29" y="2"/>
                    <a:pt x="1" y="32"/>
                    <a:pt x="3" y="68"/>
                  </a:cubicBezTo>
                  <a:lnTo>
                    <a:pt x="15" y="467"/>
                  </a:lnTo>
                  <a:cubicBezTo>
                    <a:pt x="18" y="503"/>
                    <a:pt x="46" y="531"/>
                    <a:pt x="82" y="531"/>
                  </a:cubicBezTo>
                  <a:lnTo>
                    <a:pt x="83" y="531"/>
                  </a:lnTo>
                  <a:cubicBezTo>
                    <a:pt x="121" y="530"/>
                    <a:pt x="149" y="498"/>
                    <a:pt x="148" y="463"/>
                  </a:cubicBezTo>
                  <a:lnTo>
                    <a:pt x="135" y="65"/>
                  </a:lnTo>
                  <a:cubicBezTo>
                    <a:pt x="133" y="27"/>
                    <a:pt x="101" y="2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05;p43"/>
            <p:cNvSpPr/>
            <p:nvPr/>
          </p:nvSpPr>
          <p:spPr>
            <a:xfrm>
              <a:off x="388900" y="2551300"/>
              <a:ext cx="3450" cy="14100"/>
            </a:xfrm>
            <a:custGeom>
              <a:avLst/>
              <a:gdLst/>
              <a:ahLst/>
              <a:cxnLst/>
              <a:rect l="l" t="t" r="r" b="b"/>
              <a:pathLst>
                <a:path w="138" h="564" extrusionOk="0">
                  <a:moveTo>
                    <a:pt x="64" y="1"/>
                  </a:moveTo>
                  <a:cubicBezTo>
                    <a:pt x="32" y="1"/>
                    <a:pt x="6" y="33"/>
                    <a:pt x="6" y="66"/>
                  </a:cubicBezTo>
                  <a:lnTo>
                    <a:pt x="0" y="496"/>
                  </a:lnTo>
                  <a:cubicBezTo>
                    <a:pt x="0" y="532"/>
                    <a:pt x="29" y="563"/>
                    <a:pt x="66" y="563"/>
                  </a:cubicBezTo>
                  <a:cubicBezTo>
                    <a:pt x="102" y="563"/>
                    <a:pt x="130" y="535"/>
                    <a:pt x="130" y="499"/>
                  </a:cubicBezTo>
                  <a:lnTo>
                    <a:pt x="136" y="67"/>
                  </a:lnTo>
                  <a:cubicBezTo>
                    <a:pt x="137" y="31"/>
                    <a:pt x="107" y="1"/>
                    <a:pt x="72" y="1"/>
                  </a:cubicBezTo>
                  <a:cubicBezTo>
                    <a:pt x="69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06;p43"/>
            <p:cNvSpPr/>
            <p:nvPr/>
          </p:nvSpPr>
          <p:spPr>
            <a:xfrm>
              <a:off x="382425" y="2356050"/>
              <a:ext cx="185175" cy="210125"/>
            </a:xfrm>
            <a:custGeom>
              <a:avLst/>
              <a:gdLst/>
              <a:ahLst/>
              <a:cxnLst/>
              <a:rect l="l" t="t" r="r" b="b"/>
              <a:pathLst>
                <a:path w="7407" h="8405" extrusionOk="0">
                  <a:moveTo>
                    <a:pt x="2927" y="1"/>
                  </a:moveTo>
                  <a:cubicBezTo>
                    <a:pt x="2033" y="218"/>
                    <a:pt x="1248" y="841"/>
                    <a:pt x="834" y="1663"/>
                  </a:cubicBezTo>
                  <a:cubicBezTo>
                    <a:pt x="425" y="2474"/>
                    <a:pt x="146" y="3316"/>
                    <a:pt x="52" y="4218"/>
                  </a:cubicBezTo>
                  <a:cubicBezTo>
                    <a:pt x="0" y="4717"/>
                    <a:pt x="2" y="5187"/>
                    <a:pt x="196" y="5650"/>
                  </a:cubicBezTo>
                  <a:cubicBezTo>
                    <a:pt x="391" y="6110"/>
                    <a:pt x="741" y="6505"/>
                    <a:pt x="1177" y="6754"/>
                  </a:cubicBezTo>
                  <a:cubicBezTo>
                    <a:pt x="1048" y="7313"/>
                    <a:pt x="918" y="7840"/>
                    <a:pt x="789" y="8398"/>
                  </a:cubicBezTo>
                  <a:lnTo>
                    <a:pt x="4220" y="8402"/>
                  </a:lnTo>
                  <a:cubicBezTo>
                    <a:pt x="4378" y="8353"/>
                    <a:pt x="4526" y="8282"/>
                    <a:pt x="4668" y="8196"/>
                  </a:cubicBezTo>
                  <a:cubicBezTo>
                    <a:pt x="4937" y="8334"/>
                    <a:pt x="5240" y="8404"/>
                    <a:pt x="5542" y="8404"/>
                  </a:cubicBezTo>
                  <a:cubicBezTo>
                    <a:pt x="5849" y="8404"/>
                    <a:pt x="6156" y="8332"/>
                    <a:pt x="6427" y="8185"/>
                  </a:cubicBezTo>
                  <a:cubicBezTo>
                    <a:pt x="7012" y="7867"/>
                    <a:pt x="7401" y="7217"/>
                    <a:pt x="7407" y="6552"/>
                  </a:cubicBezTo>
                  <a:cubicBezTo>
                    <a:pt x="7407" y="6260"/>
                    <a:pt x="7342" y="5973"/>
                    <a:pt x="7217" y="5716"/>
                  </a:cubicBezTo>
                  <a:cubicBezTo>
                    <a:pt x="7008" y="5287"/>
                    <a:pt x="6620" y="4958"/>
                    <a:pt x="6173" y="4790"/>
                  </a:cubicBezTo>
                  <a:cubicBezTo>
                    <a:pt x="6656" y="3846"/>
                    <a:pt x="6965" y="2801"/>
                    <a:pt x="7079" y="1762"/>
                  </a:cubicBezTo>
                  <a:cubicBezTo>
                    <a:pt x="6569" y="1293"/>
                    <a:pt x="5969" y="886"/>
                    <a:pt x="5342" y="590"/>
                  </a:cubicBezTo>
                  <a:cubicBezTo>
                    <a:pt x="5065" y="619"/>
                    <a:pt x="4784" y="650"/>
                    <a:pt x="4506" y="650"/>
                  </a:cubicBezTo>
                  <a:cubicBezTo>
                    <a:pt x="4350" y="650"/>
                    <a:pt x="4195" y="640"/>
                    <a:pt x="4042" y="615"/>
                  </a:cubicBezTo>
                  <a:cubicBezTo>
                    <a:pt x="3611" y="548"/>
                    <a:pt x="3181" y="355"/>
                    <a:pt x="2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07;p43"/>
            <p:cNvSpPr/>
            <p:nvPr/>
          </p:nvSpPr>
          <p:spPr>
            <a:xfrm>
              <a:off x="405475" y="2371450"/>
              <a:ext cx="66000" cy="82875"/>
            </a:xfrm>
            <a:custGeom>
              <a:avLst/>
              <a:gdLst/>
              <a:ahLst/>
              <a:cxnLst/>
              <a:rect l="l" t="t" r="r" b="b"/>
              <a:pathLst>
                <a:path w="2640" h="3315" extrusionOk="0">
                  <a:moveTo>
                    <a:pt x="1217" y="0"/>
                  </a:moveTo>
                  <a:cubicBezTo>
                    <a:pt x="1069" y="0"/>
                    <a:pt x="917" y="38"/>
                    <a:pt x="779" y="114"/>
                  </a:cubicBezTo>
                  <a:cubicBezTo>
                    <a:pt x="509" y="264"/>
                    <a:pt x="352" y="513"/>
                    <a:pt x="268" y="693"/>
                  </a:cubicBezTo>
                  <a:cubicBezTo>
                    <a:pt x="173" y="893"/>
                    <a:pt x="116" y="1120"/>
                    <a:pt x="76" y="1429"/>
                  </a:cubicBezTo>
                  <a:cubicBezTo>
                    <a:pt x="0" y="2044"/>
                    <a:pt x="33" y="2663"/>
                    <a:pt x="181" y="3264"/>
                  </a:cubicBezTo>
                  <a:cubicBezTo>
                    <a:pt x="188" y="3294"/>
                    <a:pt x="215" y="3314"/>
                    <a:pt x="245" y="3314"/>
                  </a:cubicBezTo>
                  <a:cubicBezTo>
                    <a:pt x="251" y="3314"/>
                    <a:pt x="255" y="3314"/>
                    <a:pt x="262" y="3312"/>
                  </a:cubicBezTo>
                  <a:cubicBezTo>
                    <a:pt x="298" y="3304"/>
                    <a:pt x="319" y="3269"/>
                    <a:pt x="311" y="3233"/>
                  </a:cubicBezTo>
                  <a:cubicBezTo>
                    <a:pt x="168" y="2647"/>
                    <a:pt x="133" y="2044"/>
                    <a:pt x="209" y="1446"/>
                  </a:cubicBezTo>
                  <a:cubicBezTo>
                    <a:pt x="245" y="1153"/>
                    <a:pt x="299" y="936"/>
                    <a:pt x="388" y="748"/>
                  </a:cubicBezTo>
                  <a:cubicBezTo>
                    <a:pt x="462" y="585"/>
                    <a:pt x="604" y="362"/>
                    <a:pt x="842" y="231"/>
                  </a:cubicBezTo>
                  <a:cubicBezTo>
                    <a:pt x="961" y="165"/>
                    <a:pt x="1091" y="132"/>
                    <a:pt x="1216" y="132"/>
                  </a:cubicBezTo>
                  <a:cubicBezTo>
                    <a:pt x="1316" y="132"/>
                    <a:pt x="1412" y="153"/>
                    <a:pt x="1497" y="195"/>
                  </a:cubicBezTo>
                  <a:cubicBezTo>
                    <a:pt x="1664" y="277"/>
                    <a:pt x="1789" y="433"/>
                    <a:pt x="1896" y="590"/>
                  </a:cubicBezTo>
                  <a:cubicBezTo>
                    <a:pt x="2158" y="970"/>
                    <a:pt x="2362" y="1389"/>
                    <a:pt x="2503" y="1829"/>
                  </a:cubicBezTo>
                  <a:cubicBezTo>
                    <a:pt x="2512" y="1857"/>
                    <a:pt x="2538" y="1875"/>
                    <a:pt x="2566" y="1875"/>
                  </a:cubicBezTo>
                  <a:cubicBezTo>
                    <a:pt x="2572" y="1875"/>
                    <a:pt x="2579" y="1874"/>
                    <a:pt x="2585" y="1872"/>
                  </a:cubicBezTo>
                  <a:cubicBezTo>
                    <a:pt x="2619" y="1862"/>
                    <a:pt x="2639" y="1825"/>
                    <a:pt x="2628" y="1791"/>
                  </a:cubicBezTo>
                  <a:cubicBezTo>
                    <a:pt x="2483" y="1336"/>
                    <a:pt x="2275" y="907"/>
                    <a:pt x="2005" y="514"/>
                  </a:cubicBezTo>
                  <a:cubicBezTo>
                    <a:pt x="1887" y="342"/>
                    <a:pt x="1752" y="171"/>
                    <a:pt x="1554" y="75"/>
                  </a:cubicBezTo>
                  <a:cubicBezTo>
                    <a:pt x="1452" y="25"/>
                    <a:pt x="1336" y="0"/>
                    <a:pt x="121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08;p43"/>
            <p:cNvSpPr/>
            <p:nvPr/>
          </p:nvSpPr>
          <p:spPr>
            <a:xfrm>
              <a:off x="526275" y="2376425"/>
              <a:ext cx="10125" cy="27075"/>
            </a:xfrm>
            <a:custGeom>
              <a:avLst/>
              <a:gdLst/>
              <a:ahLst/>
              <a:cxnLst/>
              <a:rect l="l" t="t" r="r" b="b"/>
              <a:pathLst>
                <a:path w="405" h="1083" extrusionOk="0">
                  <a:moveTo>
                    <a:pt x="73" y="1"/>
                  </a:moveTo>
                  <a:cubicBezTo>
                    <a:pt x="67" y="1"/>
                    <a:pt x="61" y="2"/>
                    <a:pt x="54" y="3"/>
                  </a:cubicBezTo>
                  <a:cubicBezTo>
                    <a:pt x="19" y="12"/>
                    <a:pt x="0" y="48"/>
                    <a:pt x="9" y="83"/>
                  </a:cubicBezTo>
                  <a:lnTo>
                    <a:pt x="269" y="1034"/>
                  </a:lnTo>
                  <a:cubicBezTo>
                    <a:pt x="276" y="1063"/>
                    <a:pt x="303" y="1083"/>
                    <a:pt x="332" y="1083"/>
                  </a:cubicBezTo>
                  <a:cubicBezTo>
                    <a:pt x="337" y="1083"/>
                    <a:pt x="345" y="1083"/>
                    <a:pt x="350" y="1080"/>
                  </a:cubicBezTo>
                  <a:cubicBezTo>
                    <a:pt x="386" y="1071"/>
                    <a:pt x="405" y="1035"/>
                    <a:pt x="396" y="1000"/>
                  </a:cubicBezTo>
                  <a:lnTo>
                    <a:pt x="136" y="49"/>
                  </a:lnTo>
                  <a:cubicBezTo>
                    <a:pt x="128" y="20"/>
                    <a:pt x="102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09;p43"/>
            <p:cNvSpPr/>
            <p:nvPr/>
          </p:nvSpPr>
          <p:spPr>
            <a:xfrm>
              <a:off x="407475" y="2409600"/>
              <a:ext cx="61200" cy="33675"/>
            </a:xfrm>
            <a:custGeom>
              <a:avLst/>
              <a:gdLst/>
              <a:ahLst/>
              <a:cxnLst/>
              <a:rect l="l" t="t" r="r" b="b"/>
              <a:pathLst>
                <a:path w="2448" h="1347" extrusionOk="0">
                  <a:moveTo>
                    <a:pt x="2376" y="0"/>
                  </a:moveTo>
                  <a:cubicBezTo>
                    <a:pt x="2095" y="20"/>
                    <a:pt x="1837" y="200"/>
                    <a:pt x="1717" y="456"/>
                  </a:cubicBezTo>
                  <a:cubicBezTo>
                    <a:pt x="1681" y="450"/>
                    <a:pt x="1644" y="447"/>
                    <a:pt x="1607" y="447"/>
                  </a:cubicBezTo>
                  <a:cubicBezTo>
                    <a:pt x="1326" y="447"/>
                    <a:pt x="1041" y="609"/>
                    <a:pt x="914" y="851"/>
                  </a:cubicBezTo>
                  <a:cubicBezTo>
                    <a:pt x="852" y="835"/>
                    <a:pt x="788" y="828"/>
                    <a:pt x="725" y="828"/>
                  </a:cubicBezTo>
                  <a:cubicBezTo>
                    <a:pt x="622" y="828"/>
                    <a:pt x="520" y="848"/>
                    <a:pt x="424" y="886"/>
                  </a:cubicBezTo>
                  <a:cubicBezTo>
                    <a:pt x="252" y="954"/>
                    <a:pt x="106" y="1088"/>
                    <a:pt x="18" y="1251"/>
                  </a:cubicBezTo>
                  <a:cubicBezTo>
                    <a:pt x="0" y="1282"/>
                    <a:pt x="13" y="1322"/>
                    <a:pt x="45" y="1340"/>
                  </a:cubicBezTo>
                  <a:cubicBezTo>
                    <a:pt x="53" y="1345"/>
                    <a:pt x="65" y="1347"/>
                    <a:pt x="75" y="1347"/>
                  </a:cubicBezTo>
                  <a:cubicBezTo>
                    <a:pt x="99" y="1347"/>
                    <a:pt x="122" y="1335"/>
                    <a:pt x="132" y="1315"/>
                  </a:cubicBezTo>
                  <a:cubicBezTo>
                    <a:pt x="206" y="1179"/>
                    <a:pt x="329" y="1066"/>
                    <a:pt x="472" y="1009"/>
                  </a:cubicBezTo>
                  <a:cubicBezTo>
                    <a:pt x="551" y="977"/>
                    <a:pt x="638" y="961"/>
                    <a:pt x="724" y="961"/>
                  </a:cubicBezTo>
                  <a:cubicBezTo>
                    <a:pt x="793" y="961"/>
                    <a:pt x="863" y="971"/>
                    <a:pt x="928" y="992"/>
                  </a:cubicBezTo>
                  <a:cubicBezTo>
                    <a:pt x="935" y="994"/>
                    <a:pt x="941" y="995"/>
                    <a:pt x="947" y="995"/>
                  </a:cubicBezTo>
                  <a:cubicBezTo>
                    <a:pt x="973" y="995"/>
                    <a:pt x="998" y="980"/>
                    <a:pt x="1008" y="954"/>
                  </a:cubicBezTo>
                  <a:cubicBezTo>
                    <a:pt x="1099" y="733"/>
                    <a:pt x="1360" y="578"/>
                    <a:pt x="1609" y="578"/>
                  </a:cubicBezTo>
                  <a:cubicBezTo>
                    <a:pt x="1653" y="578"/>
                    <a:pt x="1697" y="583"/>
                    <a:pt x="1740" y="593"/>
                  </a:cubicBezTo>
                  <a:cubicBezTo>
                    <a:pt x="1745" y="594"/>
                    <a:pt x="1750" y="595"/>
                    <a:pt x="1754" y="595"/>
                  </a:cubicBezTo>
                  <a:cubicBezTo>
                    <a:pt x="1782" y="595"/>
                    <a:pt x="1806" y="578"/>
                    <a:pt x="1817" y="552"/>
                  </a:cubicBezTo>
                  <a:cubicBezTo>
                    <a:pt x="1905" y="322"/>
                    <a:pt x="2139" y="149"/>
                    <a:pt x="2386" y="130"/>
                  </a:cubicBezTo>
                  <a:cubicBezTo>
                    <a:pt x="2422" y="129"/>
                    <a:pt x="2448" y="96"/>
                    <a:pt x="2446" y="60"/>
                  </a:cubicBezTo>
                  <a:cubicBezTo>
                    <a:pt x="2445" y="24"/>
                    <a:pt x="2415" y="0"/>
                    <a:pt x="23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10;p43"/>
            <p:cNvSpPr/>
            <p:nvPr/>
          </p:nvSpPr>
          <p:spPr>
            <a:xfrm>
              <a:off x="409475" y="2523400"/>
              <a:ext cx="38275" cy="9675"/>
            </a:xfrm>
            <a:custGeom>
              <a:avLst/>
              <a:gdLst/>
              <a:ahLst/>
              <a:cxnLst/>
              <a:rect l="l" t="t" r="r" b="b"/>
              <a:pathLst>
                <a:path w="1531" h="387" extrusionOk="0">
                  <a:moveTo>
                    <a:pt x="78" y="1"/>
                  </a:moveTo>
                  <a:cubicBezTo>
                    <a:pt x="50" y="1"/>
                    <a:pt x="24" y="16"/>
                    <a:pt x="13" y="44"/>
                  </a:cubicBezTo>
                  <a:cubicBezTo>
                    <a:pt x="0" y="78"/>
                    <a:pt x="19" y="115"/>
                    <a:pt x="52" y="128"/>
                  </a:cubicBezTo>
                  <a:cubicBezTo>
                    <a:pt x="507" y="297"/>
                    <a:pt x="980" y="383"/>
                    <a:pt x="1464" y="387"/>
                  </a:cubicBezTo>
                  <a:cubicBezTo>
                    <a:pt x="1500" y="387"/>
                    <a:pt x="1530" y="358"/>
                    <a:pt x="1529" y="323"/>
                  </a:cubicBezTo>
                  <a:cubicBezTo>
                    <a:pt x="1529" y="287"/>
                    <a:pt x="1499" y="257"/>
                    <a:pt x="1463" y="257"/>
                  </a:cubicBezTo>
                  <a:cubicBezTo>
                    <a:pt x="995" y="253"/>
                    <a:pt x="537" y="168"/>
                    <a:pt x="98" y="4"/>
                  </a:cubicBezTo>
                  <a:cubicBezTo>
                    <a:pt x="91" y="2"/>
                    <a:pt x="84" y="1"/>
                    <a:pt x="7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11;p43"/>
            <p:cNvSpPr/>
            <p:nvPr/>
          </p:nvSpPr>
          <p:spPr>
            <a:xfrm>
              <a:off x="497250" y="2531400"/>
              <a:ext cx="24600" cy="31425"/>
            </a:xfrm>
            <a:custGeom>
              <a:avLst/>
              <a:gdLst/>
              <a:ahLst/>
              <a:cxnLst/>
              <a:rect l="l" t="t" r="r" b="b"/>
              <a:pathLst>
                <a:path w="984" h="1257" extrusionOk="0">
                  <a:moveTo>
                    <a:pt x="913" y="0"/>
                  </a:moveTo>
                  <a:cubicBezTo>
                    <a:pt x="882" y="0"/>
                    <a:pt x="854" y="22"/>
                    <a:pt x="848" y="54"/>
                  </a:cubicBezTo>
                  <a:cubicBezTo>
                    <a:pt x="765" y="510"/>
                    <a:pt x="458" y="923"/>
                    <a:pt x="46" y="1133"/>
                  </a:cubicBezTo>
                  <a:cubicBezTo>
                    <a:pt x="13" y="1149"/>
                    <a:pt x="0" y="1189"/>
                    <a:pt x="18" y="1221"/>
                  </a:cubicBezTo>
                  <a:cubicBezTo>
                    <a:pt x="29" y="1245"/>
                    <a:pt x="53" y="1256"/>
                    <a:pt x="76" y="1256"/>
                  </a:cubicBezTo>
                  <a:cubicBezTo>
                    <a:pt x="86" y="1256"/>
                    <a:pt x="98" y="1255"/>
                    <a:pt x="106" y="1249"/>
                  </a:cubicBezTo>
                  <a:cubicBezTo>
                    <a:pt x="555" y="1020"/>
                    <a:pt x="888" y="573"/>
                    <a:pt x="978" y="77"/>
                  </a:cubicBezTo>
                  <a:cubicBezTo>
                    <a:pt x="984" y="41"/>
                    <a:pt x="960" y="8"/>
                    <a:pt x="924" y="1"/>
                  </a:cubicBezTo>
                  <a:cubicBezTo>
                    <a:pt x="920" y="1"/>
                    <a:pt x="916" y="0"/>
                    <a:pt x="91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12;p43"/>
            <p:cNvSpPr/>
            <p:nvPr/>
          </p:nvSpPr>
          <p:spPr>
            <a:xfrm>
              <a:off x="409225" y="2526900"/>
              <a:ext cx="13075" cy="39775"/>
            </a:xfrm>
            <a:custGeom>
              <a:avLst/>
              <a:gdLst/>
              <a:ahLst/>
              <a:cxnLst/>
              <a:rect l="l" t="t" r="r" b="b"/>
              <a:pathLst>
                <a:path w="523" h="1591" extrusionOk="0">
                  <a:moveTo>
                    <a:pt x="446" y="1"/>
                  </a:moveTo>
                  <a:cubicBezTo>
                    <a:pt x="417" y="1"/>
                    <a:pt x="392" y="21"/>
                    <a:pt x="384" y="50"/>
                  </a:cubicBezTo>
                  <a:lnTo>
                    <a:pt x="10" y="1508"/>
                  </a:lnTo>
                  <a:cubicBezTo>
                    <a:pt x="0" y="1544"/>
                    <a:pt x="22" y="1579"/>
                    <a:pt x="58" y="1589"/>
                  </a:cubicBezTo>
                  <a:cubicBezTo>
                    <a:pt x="62" y="1591"/>
                    <a:pt x="68" y="1591"/>
                    <a:pt x="73" y="1591"/>
                  </a:cubicBezTo>
                  <a:cubicBezTo>
                    <a:pt x="103" y="1591"/>
                    <a:pt x="131" y="1571"/>
                    <a:pt x="138" y="1542"/>
                  </a:cubicBezTo>
                  <a:lnTo>
                    <a:pt x="511" y="84"/>
                  </a:lnTo>
                  <a:cubicBezTo>
                    <a:pt x="522" y="48"/>
                    <a:pt x="501" y="13"/>
                    <a:pt x="465" y="4"/>
                  </a:cubicBezTo>
                  <a:cubicBezTo>
                    <a:pt x="459" y="2"/>
                    <a:pt x="452" y="1"/>
                    <a:pt x="4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13;p43"/>
            <p:cNvSpPr/>
            <p:nvPr/>
          </p:nvSpPr>
          <p:spPr>
            <a:xfrm>
              <a:off x="485175" y="2385000"/>
              <a:ext cx="190650" cy="173700"/>
            </a:xfrm>
            <a:custGeom>
              <a:avLst/>
              <a:gdLst/>
              <a:ahLst/>
              <a:cxnLst/>
              <a:rect l="l" t="t" r="r" b="b"/>
              <a:pathLst>
                <a:path w="7626" h="6948" extrusionOk="0">
                  <a:moveTo>
                    <a:pt x="3813" y="1"/>
                  </a:moveTo>
                  <a:cubicBezTo>
                    <a:pt x="2924" y="1"/>
                    <a:pt x="2035" y="340"/>
                    <a:pt x="1357" y="1018"/>
                  </a:cubicBezTo>
                  <a:cubicBezTo>
                    <a:pt x="0" y="2375"/>
                    <a:pt x="0" y="4574"/>
                    <a:pt x="1357" y="5930"/>
                  </a:cubicBezTo>
                  <a:cubicBezTo>
                    <a:pt x="2035" y="6608"/>
                    <a:pt x="2924" y="6948"/>
                    <a:pt x="3813" y="6948"/>
                  </a:cubicBezTo>
                  <a:cubicBezTo>
                    <a:pt x="4701" y="6948"/>
                    <a:pt x="5590" y="6608"/>
                    <a:pt x="6269" y="5930"/>
                  </a:cubicBezTo>
                  <a:cubicBezTo>
                    <a:pt x="7625" y="4574"/>
                    <a:pt x="7625" y="2375"/>
                    <a:pt x="6269" y="1018"/>
                  </a:cubicBezTo>
                  <a:cubicBezTo>
                    <a:pt x="5590" y="340"/>
                    <a:pt x="4701" y="1"/>
                    <a:pt x="3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14;p43"/>
            <p:cNvSpPr/>
            <p:nvPr/>
          </p:nvSpPr>
          <p:spPr>
            <a:xfrm>
              <a:off x="450250" y="2351125"/>
              <a:ext cx="70850" cy="34925"/>
            </a:xfrm>
            <a:custGeom>
              <a:avLst/>
              <a:gdLst/>
              <a:ahLst/>
              <a:cxnLst/>
              <a:rect l="l" t="t" r="r" b="b"/>
              <a:pathLst>
                <a:path w="2834" h="1397" extrusionOk="0">
                  <a:moveTo>
                    <a:pt x="604" y="0"/>
                  </a:moveTo>
                  <a:cubicBezTo>
                    <a:pt x="411" y="46"/>
                    <a:pt x="218" y="90"/>
                    <a:pt x="25" y="138"/>
                  </a:cubicBezTo>
                  <a:cubicBezTo>
                    <a:pt x="1" y="426"/>
                    <a:pt x="6" y="727"/>
                    <a:pt x="169" y="967"/>
                  </a:cubicBezTo>
                  <a:cubicBezTo>
                    <a:pt x="334" y="1205"/>
                    <a:pt x="604" y="1377"/>
                    <a:pt x="891" y="1396"/>
                  </a:cubicBezTo>
                  <a:cubicBezTo>
                    <a:pt x="906" y="1397"/>
                    <a:pt x="922" y="1397"/>
                    <a:pt x="937" y="1397"/>
                  </a:cubicBezTo>
                  <a:cubicBezTo>
                    <a:pt x="1211" y="1397"/>
                    <a:pt x="1487" y="1252"/>
                    <a:pt x="1619" y="1010"/>
                  </a:cubicBezTo>
                  <a:cubicBezTo>
                    <a:pt x="1729" y="1225"/>
                    <a:pt x="1949" y="1355"/>
                    <a:pt x="2185" y="1355"/>
                  </a:cubicBezTo>
                  <a:cubicBezTo>
                    <a:pt x="2225" y="1355"/>
                    <a:pt x="2265" y="1352"/>
                    <a:pt x="2305" y="1344"/>
                  </a:cubicBezTo>
                  <a:cubicBezTo>
                    <a:pt x="2584" y="1290"/>
                    <a:pt x="2810" y="1037"/>
                    <a:pt x="2834" y="754"/>
                  </a:cubicBezTo>
                  <a:cubicBezTo>
                    <a:pt x="1980" y="422"/>
                    <a:pt x="604" y="0"/>
                    <a:pt x="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15;p43"/>
            <p:cNvSpPr/>
            <p:nvPr/>
          </p:nvSpPr>
          <p:spPr>
            <a:xfrm>
              <a:off x="452975" y="2353300"/>
              <a:ext cx="36225" cy="27150"/>
            </a:xfrm>
            <a:custGeom>
              <a:avLst/>
              <a:gdLst/>
              <a:ahLst/>
              <a:cxnLst/>
              <a:rect l="l" t="t" r="r" b="b"/>
              <a:pathLst>
                <a:path w="1449" h="1086" extrusionOk="0">
                  <a:moveTo>
                    <a:pt x="152" y="1"/>
                  </a:moveTo>
                  <a:cubicBezTo>
                    <a:pt x="121" y="1"/>
                    <a:pt x="93" y="20"/>
                    <a:pt x="85" y="51"/>
                  </a:cubicBezTo>
                  <a:cubicBezTo>
                    <a:pt x="0" y="387"/>
                    <a:pt x="152" y="767"/>
                    <a:pt x="440" y="954"/>
                  </a:cubicBezTo>
                  <a:cubicBezTo>
                    <a:pt x="575" y="1043"/>
                    <a:pt x="734" y="1086"/>
                    <a:pt x="892" y="1086"/>
                  </a:cubicBezTo>
                  <a:cubicBezTo>
                    <a:pt x="1078" y="1086"/>
                    <a:pt x="1264" y="1026"/>
                    <a:pt x="1414" y="910"/>
                  </a:cubicBezTo>
                  <a:cubicBezTo>
                    <a:pt x="1443" y="887"/>
                    <a:pt x="1448" y="845"/>
                    <a:pt x="1425" y="817"/>
                  </a:cubicBezTo>
                  <a:cubicBezTo>
                    <a:pt x="1413" y="801"/>
                    <a:pt x="1394" y="793"/>
                    <a:pt x="1375" y="793"/>
                  </a:cubicBezTo>
                  <a:cubicBezTo>
                    <a:pt x="1360" y="793"/>
                    <a:pt x="1345" y="798"/>
                    <a:pt x="1333" y="807"/>
                  </a:cubicBezTo>
                  <a:cubicBezTo>
                    <a:pt x="1208" y="904"/>
                    <a:pt x="1052" y="953"/>
                    <a:pt x="895" y="953"/>
                  </a:cubicBezTo>
                  <a:cubicBezTo>
                    <a:pt x="761" y="953"/>
                    <a:pt x="627" y="917"/>
                    <a:pt x="513" y="844"/>
                  </a:cubicBezTo>
                  <a:cubicBezTo>
                    <a:pt x="269" y="685"/>
                    <a:pt x="145" y="365"/>
                    <a:pt x="213" y="82"/>
                  </a:cubicBezTo>
                  <a:cubicBezTo>
                    <a:pt x="223" y="46"/>
                    <a:pt x="202" y="11"/>
                    <a:pt x="166" y="2"/>
                  </a:cubicBezTo>
                  <a:cubicBezTo>
                    <a:pt x="161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16;p43"/>
            <p:cNvSpPr/>
            <p:nvPr/>
          </p:nvSpPr>
          <p:spPr>
            <a:xfrm>
              <a:off x="492425" y="2368525"/>
              <a:ext cx="25900" cy="12025"/>
            </a:xfrm>
            <a:custGeom>
              <a:avLst/>
              <a:gdLst/>
              <a:ahLst/>
              <a:cxnLst/>
              <a:rect l="l" t="t" r="r" b="b"/>
              <a:pathLst>
                <a:path w="1036" h="481" extrusionOk="0">
                  <a:moveTo>
                    <a:pt x="961" y="1"/>
                  </a:moveTo>
                  <a:cubicBezTo>
                    <a:pt x="934" y="1"/>
                    <a:pt x="909" y="19"/>
                    <a:pt x="900" y="45"/>
                  </a:cubicBezTo>
                  <a:cubicBezTo>
                    <a:pt x="850" y="198"/>
                    <a:pt x="711" y="317"/>
                    <a:pt x="554" y="344"/>
                  </a:cubicBezTo>
                  <a:cubicBezTo>
                    <a:pt x="531" y="348"/>
                    <a:pt x="507" y="350"/>
                    <a:pt x="484" y="350"/>
                  </a:cubicBezTo>
                  <a:cubicBezTo>
                    <a:pt x="348" y="350"/>
                    <a:pt x="211" y="284"/>
                    <a:pt x="128" y="176"/>
                  </a:cubicBezTo>
                  <a:cubicBezTo>
                    <a:pt x="114" y="159"/>
                    <a:pt x="94" y="151"/>
                    <a:pt x="74" y="151"/>
                  </a:cubicBezTo>
                  <a:cubicBezTo>
                    <a:pt x="60" y="151"/>
                    <a:pt x="46" y="155"/>
                    <a:pt x="35" y="164"/>
                  </a:cubicBezTo>
                  <a:cubicBezTo>
                    <a:pt x="6" y="186"/>
                    <a:pt x="0" y="228"/>
                    <a:pt x="22" y="256"/>
                  </a:cubicBezTo>
                  <a:cubicBezTo>
                    <a:pt x="129" y="398"/>
                    <a:pt x="308" y="481"/>
                    <a:pt x="485" y="481"/>
                  </a:cubicBezTo>
                  <a:cubicBezTo>
                    <a:pt x="515" y="481"/>
                    <a:pt x="544" y="478"/>
                    <a:pt x="572" y="472"/>
                  </a:cubicBezTo>
                  <a:cubicBezTo>
                    <a:pt x="777" y="438"/>
                    <a:pt x="958" y="284"/>
                    <a:pt x="1022" y="86"/>
                  </a:cubicBezTo>
                  <a:cubicBezTo>
                    <a:pt x="1035" y="52"/>
                    <a:pt x="1015" y="15"/>
                    <a:pt x="982" y="5"/>
                  </a:cubicBezTo>
                  <a:cubicBezTo>
                    <a:pt x="975" y="2"/>
                    <a:pt x="968" y="1"/>
                    <a:pt x="96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17;p43"/>
            <p:cNvSpPr/>
            <p:nvPr/>
          </p:nvSpPr>
          <p:spPr>
            <a:xfrm>
              <a:off x="446825" y="2267300"/>
              <a:ext cx="87400" cy="67575"/>
            </a:xfrm>
            <a:custGeom>
              <a:avLst/>
              <a:gdLst/>
              <a:ahLst/>
              <a:cxnLst/>
              <a:rect l="l" t="t" r="r" b="b"/>
              <a:pathLst>
                <a:path w="3496" h="2703" extrusionOk="0">
                  <a:moveTo>
                    <a:pt x="2276" y="1"/>
                  </a:moveTo>
                  <a:cubicBezTo>
                    <a:pt x="2094" y="1"/>
                    <a:pt x="1921" y="103"/>
                    <a:pt x="1817" y="259"/>
                  </a:cubicBezTo>
                  <a:cubicBezTo>
                    <a:pt x="1699" y="187"/>
                    <a:pt x="1561" y="152"/>
                    <a:pt x="1422" y="152"/>
                  </a:cubicBezTo>
                  <a:cubicBezTo>
                    <a:pt x="1288" y="152"/>
                    <a:pt x="1154" y="185"/>
                    <a:pt x="1037" y="251"/>
                  </a:cubicBezTo>
                  <a:cubicBezTo>
                    <a:pt x="799" y="387"/>
                    <a:pt x="672" y="647"/>
                    <a:pt x="671" y="920"/>
                  </a:cubicBezTo>
                  <a:cubicBezTo>
                    <a:pt x="421" y="926"/>
                    <a:pt x="180" y="1092"/>
                    <a:pt x="92" y="1326"/>
                  </a:cubicBezTo>
                  <a:cubicBezTo>
                    <a:pt x="0" y="1559"/>
                    <a:pt x="63" y="1845"/>
                    <a:pt x="243" y="2017"/>
                  </a:cubicBezTo>
                  <a:cubicBezTo>
                    <a:pt x="341" y="2390"/>
                    <a:pt x="679" y="2674"/>
                    <a:pt x="1064" y="2700"/>
                  </a:cubicBezTo>
                  <a:cubicBezTo>
                    <a:pt x="1084" y="2702"/>
                    <a:pt x="1103" y="2702"/>
                    <a:pt x="1123" y="2702"/>
                  </a:cubicBezTo>
                  <a:cubicBezTo>
                    <a:pt x="1488" y="2702"/>
                    <a:pt x="1843" y="2468"/>
                    <a:pt x="1984" y="2131"/>
                  </a:cubicBezTo>
                  <a:lnTo>
                    <a:pt x="3207" y="1732"/>
                  </a:lnTo>
                  <a:cubicBezTo>
                    <a:pt x="3328" y="1712"/>
                    <a:pt x="3431" y="1618"/>
                    <a:pt x="3465" y="1499"/>
                  </a:cubicBezTo>
                  <a:cubicBezTo>
                    <a:pt x="3495" y="1382"/>
                    <a:pt x="3443" y="1249"/>
                    <a:pt x="3350" y="1171"/>
                  </a:cubicBezTo>
                  <a:cubicBezTo>
                    <a:pt x="3437" y="992"/>
                    <a:pt x="3415" y="767"/>
                    <a:pt x="3300" y="609"/>
                  </a:cubicBezTo>
                  <a:cubicBezTo>
                    <a:pt x="3197" y="471"/>
                    <a:pt x="3045" y="388"/>
                    <a:pt x="2879" y="388"/>
                  </a:cubicBezTo>
                  <a:cubicBezTo>
                    <a:pt x="2853" y="388"/>
                    <a:pt x="2826" y="390"/>
                    <a:pt x="2799" y="394"/>
                  </a:cubicBezTo>
                  <a:cubicBezTo>
                    <a:pt x="2738" y="194"/>
                    <a:pt x="2553" y="37"/>
                    <a:pt x="2346" y="6"/>
                  </a:cubicBezTo>
                  <a:cubicBezTo>
                    <a:pt x="2323" y="2"/>
                    <a:pt x="2300" y="1"/>
                    <a:pt x="2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18;p43"/>
            <p:cNvSpPr/>
            <p:nvPr/>
          </p:nvSpPr>
          <p:spPr>
            <a:xfrm>
              <a:off x="451250" y="2274475"/>
              <a:ext cx="13925" cy="18325"/>
            </a:xfrm>
            <a:custGeom>
              <a:avLst/>
              <a:gdLst/>
              <a:ahLst/>
              <a:cxnLst/>
              <a:rect l="l" t="t" r="r" b="b"/>
              <a:pathLst>
                <a:path w="557" h="733" extrusionOk="0">
                  <a:moveTo>
                    <a:pt x="483" y="1"/>
                  </a:moveTo>
                  <a:cubicBezTo>
                    <a:pt x="456" y="1"/>
                    <a:pt x="430" y="17"/>
                    <a:pt x="421" y="44"/>
                  </a:cubicBezTo>
                  <a:cubicBezTo>
                    <a:pt x="359" y="207"/>
                    <a:pt x="345" y="390"/>
                    <a:pt x="381" y="562"/>
                  </a:cubicBezTo>
                  <a:cubicBezTo>
                    <a:pt x="317" y="544"/>
                    <a:pt x="249" y="536"/>
                    <a:pt x="182" y="536"/>
                  </a:cubicBezTo>
                  <a:cubicBezTo>
                    <a:pt x="141" y="536"/>
                    <a:pt x="101" y="539"/>
                    <a:pt x="61" y="545"/>
                  </a:cubicBezTo>
                  <a:cubicBezTo>
                    <a:pt x="25" y="551"/>
                    <a:pt x="1" y="583"/>
                    <a:pt x="6" y="619"/>
                  </a:cubicBezTo>
                  <a:cubicBezTo>
                    <a:pt x="10" y="651"/>
                    <a:pt x="39" y="676"/>
                    <a:pt x="71" y="676"/>
                  </a:cubicBezTo>
                  <a:cubicBezTo>
                    <a:pt x="74" y="676"/>
                    <a:pt x="77" y="675"/>
                    <a:pt x="81" y="675"/>
                  </a:cubicBezTo>
                  <a:cubicBezTo>
                    <a:pt x="112" y="671"/>
                    <a:pt x="144" y="668"/>
                    <a:pt x="175" y="668"/>
                  </a:cubicBezTo>
                  <a:cubicBezTo>
                    <a:pt x="270" y="668"/>
                    <a:pt x="365" y="688"/>
                    <a:pt x="451" y="726"/>
                  </a:cubicBezTo>
                  <a:cubicBezTo>
                    <a:pt x="459" y="731"/>
                    <a:pt x="468" y="732"/>
                    <a:pt x="478" y="732"/>
                  </a:cubicBezTo>
                  <a:cubicBezTo>
                    <a:pt x="494" y="732"/>
                    <a:pt x="509" y="725"/>
                    <a:pt x="522" y="715"/>
                  </a:cubicBezTo>
                  <a:cubicBezTo>
                    <a:pt x="542" y="695"/>
                    <a:pt x="550" y="668"/>
                    <a:pt x="540" y="643"/>
                  </a:cubicBezTo>
                  <a:cubicBezTo>
                    <a:pt x="478" y="466"/>
                    <a:pt x="478" y="265"/>
                    <a:pt x="544" y="89"/>
                  </a:cubicBezTo>
                  <a:cubicBezTo>
                    <a:pt x="557" y="54"/>
                    <a:pt x="538" y="17"/>
                    <a:pt x="504" y="4"/>
                  </a:cubicBezTo>
                  <a:cubicBezTo>
                    <a:pt x="497" y="2"/>
                    <a:pt x="490" y="1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19;p43"/>
            <p:cNvSpPr/>
            <p:nvPr/>
          </p:nvSpPr>
          <p:spPr>
            <a:xfrm>
              <a:off x="441025" y="2291200"/>
              <a:ext cx="94100" cy="80775"/>
            </a:xfrm>
            <a:custGeom>
              <a:avLst/>
              <a:gdLst/>
              <a:ahLst/>
              <a:cxnLst/>
              <a:rect l="l" t="t" r="r" b="b"/>
              <a:pathLst>
                <a:path w="3764" h="3231" extrusionOk="0">
                  <a:moveTo>
                    <a:pt x="2784" y="0"/>
                  </a:moveTo>
                  <a:cubicBezTo>
                    <a:pt x="2761" y="97"/>
                    <a:pt x="2677" y="177"/>
                    <a:pt x="2578" y="193"/>
                  </a:cubicBezTo>
                  <a:cubicBezTo>
                    <a:pt x="2565" y="195"/>
                    <a:pt x="2551" y="197"/>
                    <a:pt x="2538" y="197"/>
                  </a:cubicBezTo>
                  <a:cubicBezTo>
                    <a:pt x="2453" y="197"/>
                    <a:pt x="2368" y="151"/>
                    <a:pt x="2321" y="77"/>
                  </a:cubicBezTo>
                  <a:cubicBezTo>
                    <a:pt x="2281" y="212"/>
                    <a:pt x="2161" y="319"/>
                    <a:pt x="2023" y="346"/>
                  </a:cubicBezTo>
                  <a:cubicBezTo>
                    <a:pt x="1975" y="355"/>
                    <a:pt x="1921" y="361"/>
                    <a:pt x="1868" y="361"/>
                  </a:cubicBezTo>
                  <a:cubicBezTo>
                    <a:pt x="1769" y="361"/>
                    <a:pt x="1673" y="339"/>
                    <a:pt x="1618" y="267"/>
                  </a:cubicBezTo>
                  <a:lnTo>
                    <a:pt x="1618" y="267"/>
                  </a:lnTo>
                  <a:cubicBezTo>
                    <a:pt x="1642" y="453"/>
                    <a:pt x="1595" y="649"/>
                    <a:pt x="1483" y="804"/>
                  </a:cubicBezTo>
                  <a:cubicBezTo>
                    <a:pt x="1375" y="956"/>
                    <a:pt x="1202" y="1077"/>
                    <a:pt x="1014" y="1114"/>
                  </a:cubicBezTo>
                  <a:cubicBezTo>
                    <a:pt x="999" y="1021"/>
                    <a:pt x="1003" y="944"/>
                    <a:pt x="984" y="851"/>
                  </a:cubicBezTo>
                  <a:cubicBezTo>
                    <a:pt x="965" y="850"/>
                    <a:pt x="945" y="850"/>
                    <a:pt x="926" y="850"/>
                  </a:cubicBezTo>
                  <a:cubicBezTo>
                    <a:pt x="690" y="850"/>
                    <a:pt x="448" y="907"/>
                    <a:pt x="272" y="1062"/>
                  </a:cubicBezTo>
                  <a:cubicBezTo>
                    <a:pt x="91" y="1221"/>
                    <a:pt x="1" y="1475"/>
                    <a:pt x="41" y="1713"/>
                  </a:cubicBezTo>
                  <a:cubicBezTo>
                    <a:pt x="81" y="1950"/>
                    <a:pt x="248" y="2162"/>
                    <a:pt x="470" y="2252"/>
                  </a:cubicBezTo>
                  <a:cubicBezTo>
                    <a:pt x="555" y="2287"/>
                    <a:pt x="646" y="2304"/>
                    <a:pt x="738" y="2304"/>
                  </a:cubicBezTo>
                  <a:cubicBezTo>
                    <a:pt x="794" y="2304"/>
                    <a:pt x="850" y="2298"/>
                    <a:pt x="906" y="2284"/>
                  </a:cubicBezTo>
                  <a:lnTo>
                    <a:pt x="906" y="2284"/>
                  </a:lnTo>
                  <a:cubicBezTo>
                    <a:pt x="883" y="2370"/>
                    <a:pt x="860" y="2455"/>
                    <a:pt x="838" y="2540"/>
                  </a:cubicBezTo>
                  <a:cubicBezTo>
                    <a:pt x="991" y="2843"/>
                    <a:pt x="1284" y="3072"/>
                    <a:pt x="1608" y="3178"/>
                  </a:cubicBezTo>
                  <a:cubicBezTo>
                    <a:pt x="1719" y="3214"/>
                    <a:pt x="1834" y="3231"/>
                    <a:pt x="1949" y="3231"/>
                  </a:cubicBezTo>
                  <a:cubicBezTo>
                    <a:pt x="2169" y="3231"/>
                    <a:pt x="2391" y="3170"/>
                    <a:pt x="2591" y="3069"/>
                  </a:cubicBezTo>
                  <a:cubicBezTo>
                    <a:pt x="2635" y="2969"/>
                    <a:pt x="2672" y="2879"/>
                    <a:pt x="2711" y="2788"/>
                  </a:cubicBezTo>
                  <a:cubicBezTo>
                    <a:pt x="3327" y="2666"/>
                    <a:pt x="3692" y="2112"/>
                    <a:pt x="3722" y="1697"/>
                  </a:cubicBezTo>
                  <a:cubicBezTo>
                    <a:pt x="3763" y="1168"/>
                    <a:pt x="3626" y="672"/>
                    <a:pt x="3354" y="215"/>
                  </a:cubicBezTo>
                  <a:cubicBezTo>
                    <a:pt x="3297" y="258"/>
                    <a:pt x="3226" y="280"/>
                    <a:pt x="3154" y="280"/>
                  </a:cubicBezTo>
                  <a:cubicBezTo>
                    <a:pt x="3113" y="280"/>
                    <a:pt x="3072" y="273"/>
                    <a:pt x="3034" y="257"/>
                  </a:cubicBezTo>
                  <a:cubicBezTo>
                    <a:pt x="2931" y="215"/>
                    <a:pt x="2800" y="113"/>
                    <a:pt x="278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20;p43"/>
            <p:cNvSpPr/>
            <p:nvPr/>
          </p:nvSpPr>
          <p:spPr>
            <a:xfrm>
              <a:off x="487050" y="231860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5"/>
                    <a:pt x="61" y="265"/>
                    <a:pt x="134" y="265"/>
                  </a:cubicBezTo>
                  <a:cubicBezTo>
                    <a:pt x="207" y="265"/>
                    <a:pt x="265" y="205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21;p43"/>
            <p:cNvSpPr/>
            <p:nvPr/>
          </p:nvSpPr>
          <p:spPr>
            <a:xfrm>
              <a:off x="517825" y="23152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6"/>
                    <a:pt x="61" y="265"/>
                    <a:pt x="134" y="265"/>
                  </a:cubicBezTo>
                  <a:cubicBezTo>
                    <a:pt x="207" y="265"/>
                    <a:pt x="265" y="206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22;p43"/>
            <p:cNvSpPr/>
            <p:nvPr/>
          </p:nvSpPr>
          <p:spPr>
            <a:xfrm>
              <a:off x="481925" y="2303700"/>
              <a:ext cx="15950" cy="7875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447" y="0"/>
                  </a:moveTo>
                  <a:cubicBezTo>
                    <a:pt x="283" y="0"/>
                    <a:pt x="119" y="79"/>
                    <a:pt x="23" y="212"/>
                  </a:cubicBezTo>
                  <a:cubicBezTo>
                    <a:pt x="0" y="241"/>
                    <a:pt x="7" y="282"/>
                    <a:pt x="36" y="304"/>
                  </a:cubicBezTo>
                  <a:cubicBezTo>
                    <a:pt x="47" y="312"/>
                    <a:pt x="62" y="315"/>
                    <a:pt x="74" y="315"/>
                  </a:cubicBezTo>
                  <a:cubicBezTo>
                    <a:pt x="94" y="315"/>
                    <a:pt x="116" y="306"/>
                    <a:pt x="127" y="289"/>
                  </a:cubicBezTo>
                  <a:cubicBezTo>
                    <a:pt x="199" y="191"/>
                    <a:pt x="321" y="133"/>
                    <a:pt x="443" y="133"/>
                  </a:cubicBezTo>
                  <a:cubicBezTo>
                    <a:pt x="477" y="133"/>
                    <a:pt x="511" y="137"/>
                    <a:pt x="543" y="146"/>
                  </a:cubicBezTo>
                  <a:cubicBezTo>
                    <a:pt x="549" y="148"/>
                    <a:pt x="555" y="149"/>
                    <a:pt x="561" y="149"/>
                  </a:cubicBezTo>
                  <a:cubicBezTo>
                    <a:pt x="590" y="149"/>
                    <a:pt x="617" y="129"/>
                    <a:pt x="626" y="101"/>
                  </a:cubicBezTo>
                  <a:cubicBezTo>
                    <a:pt x="638" y="65"/>
                    <a:pt x="618" y="29"/>
                    <a:pt x="582" y="19"/>
                  </a:cubicBezTo>
                  <a:cubicBezTo>
                    <a:pt x="538" y="6"/>
                    <a:pt x="493" y="0"/>
                    <a:pt x="44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23;p43"/>
            <p:cNvSpPr/>
            <p:nvPr/>
          </p:nvSpPr>
          <p:spPr>
            <a:xfrm>
              <a:off x="512250" y="2300825"/>
              <a:ext cx="13675" cy="5150"/>
            </a:xfrm>
            <a:custGeom>
              <a:avLst/>
              <a:gdLst/>
              <a:ahLst/>
              <a:cxnLst/>
              <a:rect l="l" t="t" r="r" b="b"/>
              <a:pathLst>
                <a:path w="547" h="206" extrusionOk="0">
                  <a:moveTo>
                    <a:pt x="271" y="0"/>
                  </a:moveTo>
                  <a:cubicBezTo>
                    <a:pt x="185" y="0"/>
                    <a:pt x="99" y="28"/>
                    <a:pt x="32" y="84"/>
                  </a:cubicBezTo>
                  <a:cubicBezTo>
                    <a:pt x="5" y="107"/>
                    <a:pt x="1" y="150"/>
                    <a:pt x="25" y="177"/>
                  </a:cubicBezTo>
                  <a:cubicBezTo>
                    <a:pt x="38" y="192"/>
                    <a:pt x="56" y="199"/>
                    <a:pt x="75" y="199"/>
                  </a:cubicBezTo>
                  <a:cubicBezTo>
                    <a:pt x="90" y="199"/>
                    <a:pt x="106" y="194"/>
                    <a:pt x="118" y="184"/>
                  </a:cubicBezTo>
                  <a:cubicBezTo>
                    <a:pt x="160" y="149"/>
                    <a:pt x="215" y="132"/>
                    <a:pt x="271" y="132"/>
                  </a:cubicBezTo>
                  <a:cubicBezTo>
                    <a:pt x="329" y="132"/>
                    <a:pt x="387" y="151"/>
                    <a:pt x="430" y="190"/>
                  </a:cubicBezTo>
                  <a:cubicBezTo>
                    <a:pt x="442" y="200"/>
                    <a:pt x="458" y="206"/>
                    <a:pt x="475" y="206"/>
                  </a:cubicBezTo>
                  <a:cubicBezTo>
                    <a:pt x="493" y="206"/>
                    <a:pt x="511" y="198"/>
                    <a:pt x="523" y="184"/>
                  </a:cubicBezTo>
                  <a:cubicBezTo>
                    <a:pt x="547" y="157"/>
                    <a:pt x="544" y="115"/>
                    <a:pt x="518" y="91"/>
                  </a:cubicBezTo>
                  <a:cubicBezTo>
                    <a:pt x="450" y="31"/>
                    <a:pt x="360" y="0"/>
                    <a:pt x="2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24;p43"/>
            <p:cNvSpPr/>
            <p:nvPr/>
          </p:nvSpPr>
          <p:spPr>
            <a:xfrm>
              <a:off x="503275" y="2316450"/>
              <a:ext cx="8475" cy="14325"/>
            </a:xfrm>
            <a:custGeom>
              <a:avLst/>
              <a:gdLst/>
              <a:ahLst/>
              <a:cxnLst/>
              <a:rect l="l" t="t" r="r" b="b"/>
              <a:pathLst>
                <a:path w="339" h="573" extrusionOk="0">
                  <a:moveTo>
                    <a:pt x="166" y="0"/>
                  </a:moveTo>
                  <a:cubicBezTo>
                    <a:pt x="160" y="0"/>
                    <a:pt x="155" y="1"/>
                    <a:pt x="150" y="2"/>
                  </a:cubicBezTo>
                  <a:cubicBezTo>
                    <a:pt x="115" y="11"/>
                    <a:pt x="94" y="47"/>
                    <a:pt x="102" y="82"/>
                  </a:cubicBezTo>
                  <a:lnTo>
                    <a:pt x="188" y="413"/>
                  </a:lnTo>
                  <a:cubicBezTo>
                    <a:pt x="178" y="415"/>
                    <a:pt x="167" y="418"/>
                    <a:pt x="157" y="420"/>
                  </a:cubicBezTo>
                  <a:cubicBezTo>
                    <a:pt x="124" y="427"/>
                    <a:pt x="94" y="434"/>
                    <a:pt x="60" y="441"/>
                  </a:cubicBezTo>
                  <a:cubicBezTo>
                    <a:pt x="24" y="448"/>
                    <a:pt x="1" y="483"/>
                    <a:pt x="8" y="518"/>
                  </a:cubicBezTo>
                  <a:cubicBezTo>
                    <a:pt x="14" y="551"/>
                    <a:pt x="42" y="573"/>
                    <a:pt x="72" y="573"/>
                  </a:cubicBezTo>
                  <a:cubicBezTo>
                    <a:pt x="75" y="573"/>
                    <a:pt x="81" y="573"/>
                    <a:pt x="87" y="570"/>
                  </a:cubicBezTo>
                  <a:cubicBezTo>
                    <a:pt x="122" y="563"/>
                    <a:pt x="155" y="555"/>
                    <a:pt x="187" y="548"/>
                  </a:cubicBezTo>
                  <a:cubicBezTo>
                    <a:pt x="218" y="541"/>
                    <a:pt x="250" y="534"/>
                    <a:pt x="284" y="527"/>
                  </a:cubicBezTo>
                  <a:cubicBezTo>
                    <a:pt x="301" y="524"/>
                    <a:pt x="317" y="513"/>
                    <a:pt x="325" y="497"/>
                  </a:cubicBezTo>
                  <a:cubicBezTo>
                    <a:pt x="335" y="481"/>
                    <a:pt x="338" y="463"/>
                    <a:pt x="333" y="445"/>
                  </a:cubicBezTo>
                  <a:lnTo>
                    <a:pt x="230" y="48"/>
                  </a:lnTo>
                  <a:cubicBezTo>
                    <a:pt x="222" y="20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25;p43"/>
            <p:cNvSpPr/>
            <p:nvPr/>
          </p:nvSpPr>
          <p:spPr>
            <a:xfrm>
              <a:off x="490850" y="2330600"/>
              <a:ext cx="12650" cy="9150"/>
            </a:xfrm>
            <a:custGeom>
              <a:avLst/>
              <a:gdLst/>
              <a:ahLst/>
              <a:cxnLst/>
              <a:rect l="l" t="t" r="r" b="b"/>
              <a:pathLst>
                <a:path w="506" h="366" extrusionOk="0">
                  <a:moveTo>
                    <a:pt x="82" y="0"/>
                  </a:moveTo>
                  <a:cubicBezTo>
                    <a:pt x="50" y="0"/>
                    <a:pt x="22" y="24"/>
                    <a:pt x="18" y="57"/>
                  </a:cubicBezTo>
                  <a:cubicBezTo>
                    <a:pt x="0" y="168"/>
                    <a:pt x="62" y="287"/>
                    <a:pt x="163" y="338"/>
                  </a:cubicBezTo>
                  <a:cubicBezTo>
                    <a:pt x="202" y="357"/>
                    <a:pt x="242" y="365"/>
                    <a:pt x="284" y="365"/>
                  </a:cubicBezTo>
                  <a:cubicBezTo>
                    <a:pt x="355" y="365"/>
                    <a:pt x="428" y="337"/>
                    <a:pt x="481" y="290"/>
                  </a:cubicBezTo>
                  <a:cubicBezTo>
                    <a:pt x="505" y="265"/>
                    <a:pt x="505" y="222"/>
                    <a:pt x="481" y="197"/>
                  </a:cubicBezTo>
                  <a:cubicBezTo>
                    <a:pt x="468" y="185"/>
                    <a:pt x="451" y="179"/>
                    <a:pt x="434" y="179"/>
                  </a:cubicBezTo>
                  <a:cubicBezTo>
                    <a:pt x="418" y="179"/>
                    <a:pt x="401" y="185"/>
                    <a:pt x="388" y="197"/>
                  </a:cubicBezTo>
                  <a:cubicBezTo>
                    <a:pt x="361" y="222"/>
                    <a:pt x="323" y="236"/>
                    <a:pt x="286" y="236"/>
                  </a:cubicBezTo>
                  <a:cubicBezTo>
                    <a:pt x="265" y="236"/>
                    <a:pt x="244" y="231"/>
                    <a:pt x="225" y="222"/>
                  </a:cubicBezTo>
                  <a:cubicBezTo>
                    <a:pt x="173" y="195"/>
                    <a:pt x="139" y="132"/>
                    <a:pt x="148" y="75"/>
                  </a:cubicBezTo>
                  <a:cubicBezTo>
                    <a:pt x="153" y="39"/>
                    <a:pt x="128" y="7"/>
                    <a:pt x="92" y="1"/>
                  </a:cubicBezTo>
                  <a:cubicBezTo>
                    <a:pt x="89" y="0"/>
                    <a:pt x="85" y="0"/>
                    <a:pt x="8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26;p43"/>
            <p:cNvSpPr/>
            <p:nvPr/>
          </p:nvSpPr>
          <p:spPr>
            <a:xfrm>
              <a:off x="450750" y="2321000"/>
              <a:ext cx="11975" cy="7350"/>
            </a:xfrm>
            <a:custGeom>
              <a:avLst/>
              <a:gdLst/>
              <a:ahLst/>
              <a:cxnLst/>
              <a:rect l="l" t="t" r="r" b="b"/>
              <a:pathLst>
                <a:path w="479" h="294" extrusionOk="0">
                  <a:moveTo>
                    <a:pt x="78" y="0"/>
                  </a:moveTo>
                  <a:cubicBezTo>
                    <a:pt x="54" y="0"/>
                    <a:pt x="30" y="13"/>
                    <a:pt x="18" y="36"/>
                  </a:cubicBezTo>
                  <a:cubicBezTo>
                    <a:pt x="1" y="69"/>
                    <a:pt x="15" y="108"/>
                    <a:pt x="48" y="123"/>
                  </a:cubicBezTo>
                  <a:lnTo>
                    <a:pt x="372" y="286"/>
                  </a:lnTo>
                  <a:cubicBezTo>
                    <a:pt x="381" y="292"/>
                    <a:pt x="392" y="293"/>
                    <a:pt x="401" y="293"/>
                  </a:cubicBezTo>
                  <a:cubicBezTo>
                    <a:pt x="424" y="293"/>
                    <a:pt x="448" y="281"/>
                    <a:pt x="459" y="256"/>
                  </a:cubicBezTo>
                  <a:cubicBezTo>
                    <a:pt x="478" y="223"/>
                    <a:pt x="464" y="185"/>
                    <a:pt x="431" y="169"/>
                  </a:cubicBezTo>
                  <a:lnTo>
                    <a:pt x="106" y="6"/>
                  </a:lnTo>
                  <a:cubicBezTo>
                    <a:pt x="97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27;p43"/>
            <p:cNvSpPr/>
            <p:nvPr/>
          </p:nvSpPr>
          <p:spPr>
            <a:xfrm>
              <a:off x="485050" y="2358925"/>
              <a:ext cx="25875" cy="5725"/>
            </a:xfrm>
            <a:custGeom>
              <a:avLst/>
              <a:gdLst/>
              <a:ahLst/>
              <a:cxnLst/>
              <a:rect l="l" t="t" r="r" b="b"/>
              <a:pathLst>
                <a:path w="1035" h="229" extrusionOk="0">
                  <a:moveTo>
                    <a:pt x="75" y="0"/>
                  </a:moveTo>
                  <a:cubicBezTo>
                    <a:pt x="50" y="0"/>
                    <a:pt x="26" y="15"/>
                    <a:pt x="15" y="40"/>
                  </a:cubicBezTo>
                  <a:cubicBezTo>
                    <a:pt x="1" y="72"/>
                    <a:pt x="15" y="112"/>
                    <a:pt x="50" y="126"/>
                  </a:cubicBezTo>
                  <a:cubicBezTo>
                    <a:pt x="208" y="196"/>
                    <a:pt x="380" y="229"/>
                    <a:pt x="553" y="229"/>
                  </a:cubicBezTo>
                  <a:cubicBezTo>
                    <a:pt x="700" y="229"/>
                    <a:pt x="849" y="203"/>
                    <a:pt x="982" y="154"/>
                  </a:cubicBezTo>
                  <a:cubicBezTo>
                    <a:pt x="1016" y="142"/>
                    <a:pt x="1034" y="104"/>
                    <a:pt x="1022" y="70"/>
                  </a:cubicBezTo>
                  <a:cubicBezTo>
                    <a:pt x="1012" y="44"/>
                    <a:pt x="987" y="27"/>
                    <a:pt x="961" y="27"/>
                  </a:cubicBezTo>
                  <a:cubicBezTo>
                    <a:pt x="953" y="27"/>
                    <a:pt x="945" y="29"/>
                    <a:pt x="937" y="32"/>
                  </a:cubicBezTo>
                  <a:cubicBezTo>
                    <a:pt x="814" y="76"/>
                    <a:pt x="683" y="98"/>
                    <a:pt x="552" y="98"/>
                  </a:cubicBezTo>
                  <a:cubicBezTo>
                    <a:pt x="397" y="98"/>
                    <a:pt x="243" y="68"/>
                    <a:pt x="101" y="6"/>
                  </a:cubicBez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28;p43"/>
            <p:cNvSpPr/>
            <p:nvPr/>
          </p:nvSpPr>
          <p:spPr>
            <a:xfrm>
              <a:off x="417275" y="2418100"/>
              <a:ext cx="161450" cy="105550"/>
            </a:xfrm>
            <a:custGeom>
              <a:avLst/>
              <a:gdLst/>
              <a:ahLst/>
              <a:cxnLst/>
              <a:rect l="l" t="t" r="r" b="b"/>
              <a:pathLst>
                <a:path w="6458" h="4222" extrusionOk="0">
                  <a:moveTo>
                    <a:pt x="2034" y="0"/>
                  </a:moveTo>
                  <a:cubicBezTo>
                    <a:pt x="1355" y="422"/>
                    <a:pt x="679" y="844"/>
                    <a:pt x="0" y="1264"/>
                  </a:cubicBezTo>
                  <a:cubicBezTo>
                    <a:pt x="124" y="1500"/>
                    <a:pt x="262" y="1704"/>
                    <a:pt x="388" y="1940"/>
                  </a:cubicBezTo>
                  <a:cubicBezTo>
                    <a:pt x="669" y="2472"/>
                    <a:pt x="1315" y="2781"/>
                    <a:pt x="1861" y="3034"/>
                  </a:cubicBezTo>
                  <a:cubicBezTo>
                    <a:pt x="2407" y="3285"/>
                    <a:pt x="2995" y="3443"/>
                    <a:pt x="3575" y="3598"/>
                  </a:cubicBezTo>
                  <a:cubicBezTo>
                    <a:pt x="4217" y="3766"/>
                    <a:pt x="4772" y="4214"/>
                    <a:pt x="5434" y="4222"/>
                  </a:cubicBezTo>
                  <a:cubicBezTo>
                    <a:pt x="5477" y="4144"/>
                    <a:pt x="5448" y="4037"/>
                    <a:pt x="5372" y="3990"/>
                  </a:cubicBezTo>
                  <a:cubicBezTo>
                    <a:pt x="5236" y="3901"/>
                    <a:pt x="5096" y="3814"/>
                    <a:pt x="4958" y="3724"/>
                  </a:cubicBezTo>
                  <a:lnTo>
                    <a:pt x="4958" y="3724"/>
                  </a:lnTo>
                  <a:cubicBezTo>
                    <a:pt x="5305" y="3801"/>
                    <a:pt x="5644" y="3883"/>
                    <a:pt x="5991" y="3959"/>
                  </a:cubicBezTo>
                  <a:cubicBezTo>
                    <a:pt x="6050" y="3907"/>
                    <a:pt x="6063" y="3813"/>
                    <a:pt x="6020" y="3748"/>
                  </a:cubicBezTo>
                  <a:cubicBezTo>
                    <a:pt x="5993" y="3707"/>
                    <a:pt x="5948" y="3680"/>
                    <a:pt x="5904" y="3657"/>
                  </a:cubicBezTo>
                  <a:cubicBezTo>
                    <a:pt x="5778" y="3585"/>
                    <a:pt x="5655" y="3514"/>
                    <a:pt x="5529" y="3444"/>
                  </a:cubicBezTo>
                  <a:lnTo>
                    <a:pt x="5529" y="3444"/>
                  </a:lnTo>
                  <a:cubicBezTo>
                    <a:pt x="5818" y="3520"/>
                    <a:pt x="6121" y="3578"/>
                    <a:pt x="6409" y="3651"/>
                  </a:cubicBezTo>
                  <a:cubicBezTo>
                    <a:pt x="6457" y="3601"/>
                    <a:pt x="6457" y="3517"/>
                    <a:pt x="6426" y="3457"/>
                  </a:cubicBezTo>
                  <a:cubicBezTo>
                    <a:pt x="6393" y="3394"/>
                    <a:pt x="6337" y="3350"/>
                    <a:pt x="6280" y="3308"/>
                  </a:cubicBezTo>
                  <a:cubicBezTo>
                    <a:pt x="6150" y="3217"/>
                    <a:pt x="5991" y="3137"/>
                    <a:pt x="5841" y="3084"/>
                  </a:cubicBezTo>
                  <a:lnTo>
                    <a:pt x="5841" y="3084"/>
                  </a:lnTo>
                  <a:cubicBezTo>
                    <a:pt x="6037" y="3119"/>
                    <a:pt x="6237" y="3141"/>
                    <a:pt x="6434" y="3177"/>
                  </a:cubicBezTo>
                  <a:cubicBezTo>
                    <a:pt x="6450" y="3005"/>
                    <a:pt x="6307" y="2879"/>
                    <a:pt x="6166" y="2781"/>
                  </a:cubicBezTo>
                  <a:cubicBezTo>
                    <a:pt x="5928" y="2613"/>
                    <a:pt x="5685" y="2428"/>
                    <a:pt x="5432" y="2288"/>
                  </a:cubicBezTo>
                  <a:cubicBezTo>
                    <a:pt x="5601" y="2197"/>
                    <a:pt x="5771" y="2106"/>
                    <a:pt x="5940" y="2014"/>
                  </a:cubicBezTo>
                  <a:cubicBezTo>
                    <a:pt x="5985" y="1990"/>
                    <a:pt x="6034" y="1963"/>
                    <a:pt x="6063" y="1919"/>
                  </a:cubicBezTo>
                  <a:cubicBezTo>
                    <a:pt x="6091" y="1873"/>
                    <a:pt x="6091" y="1744"/>
                    <a:pt x="6040" y="1733"/>
                  </a:cubicBezTo>
                  <a:cubicBezTo>
                    <a:pt x="5478" y="1596"/>
                    <a:pt x="4902" y="1532"/>
                    <a:pt x="4325" y="1532"/>
                  </a:cubicBezTo>
                  <a:cubicBezTo>
                    <a:pt x="4230" y="1532"/>
                    <a:pt x="4134" y="1534"/>
                    <a:pt x="4038" y="1537"/>
                  </a:cubicBezTo>
                  <a:cubicBezTo>
                    <a:pt x="3460" y="1182"/>
                    <a:pt x="2868" y="829"/>
                    <a:pt x="2289" y="475"/>
                  </a:cubicBezTo>
                  <a:cubicBezTo>
                    <a:pt x="2203" y="308"/>
                    <a:pt x="2120" y="168"/>
                    <a:pt x="203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29;p43"/>
            <p:cNvSpPr/>
            <p:nvPr/>
          </p:nvSpPr>
          <p:spPr>
            <a:xfrm>
              <a:off x="544375" y="2500325"/>
              <a:ext cx="16650" cy="7825"/>
            </a:xfrm>
            <a:custGeom>
              <a:avLst/>
              <a:gdLst/>
              <a:ahLst/>
              <a:cxnLst/>
              <a:rect l="l" t="t" r="r" b="b"/>
              <a:pathLst>
                <a:path w="666" h="313" extrusionOk="0">
                  <a:moveTo>
                    <a:pt x="76" y="1"/>
                  </a:moveTo>
                  <a:cubicBezTo>
                    <a:pt x="49" y="1"/>
                    <a:pt x="22" y="17"/>
                    <a:pt x="12" y="45"/>
                  </a:cubicBezTo>
                  <a:cubicBezTo>
                    <a:pt x="1" y="79"/>
                    <a:pt x="19" y="116"/>
                    <a:pt x="52" y="129"/>
                  </a:cubicBezTo>
                  <a:lnTo>
                    <a:pt x="571" y="309"/>
                  </a:lnTo>
                  <a:cubicBezTo>
                    <a:pt x="578" y="311"/>
                    <a:pt x="586" y="312"/>
                    <a:pt x="593" y="312"/>
                  </a:cubicBezTo>
                  <a:cubicBezTo>
                    <a:pt x="620" y="312"/>
                    <a:pt x="644" y="296"/>
                    <a:pt x="656" y="268"/>
                  </a:cubicBezTo>
                  <a:cubicBezTo>
                    <a:pt x="666" y="234"/>
                    <a:pt x="648" y="196"/>
                    <a:pt x="614" y="184"/>
                  </a:cubicBezTo>
                  <a:lnTo>
                    <a:pt x="95" y="3"/>
                  </a:lnTo>
                  <a:cubicBezTo>
                    <a:pt x="89" y="2"/>
                    <a:pt x="82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30;p43"/>
            <p:cNvSpPr/>
            <p:nvPr/>
          </p:nvSpPr>
          <p:spPr>
            <a:xfrm>
              <a:off x="549600" y="2489625"/>
              <a:ext cx="18150" cy="8450"/>
            </a:xfrm>
            <a:custGeom>
              <a:avLst/>
              <a:gdLst/>
              <a:ahLst/>
              <a:cxnLst/>
              <a:rect l="l" t="t" r="r" b="b"/>
              <a:pathLst>
                <a:path w="726" h="338" extrusionOk="0">
                  <a:moveTo>
                    <a:pt x="76" y="0"/>
                  </a:moveTo>
                  <a:cubicBezTo>
                    <a:pt x="49" y="0"/>
                    <a:pt x="24" y="17"/>
                    <a:pt x="13" y="44"/>
                  </a:cubicBezTo>
                  <a:cubicBezTo>
                    <a:pt x="1" y="78"/>
                    <a:pt x="19" y="116"/>
                    <a:pt x="53" y="128"/>
                  </a:cubicBezTo>
                  <a:lnTo>
                    <a:pt x="628" y="333"/>
                  </a:lnTo>
                  <a:cubicBezTo>
                    <a:pt x="635" y="336"/>
                    <a:pt x="642" y="337"/>
                    <a:pt x="650" y="337"/>
                  </a:cubicBezTo>
                  <a:cubicBezTo>
                    <a:pt x="677" y="337"/>
                    <a:pt x="701" y="321"/>
                    <a:pt x="712" y="294"/>
                  </a:cubicBezTo>
                  <a:cubicBezTo>
                    <a:pt x="725" y="260"/>
                    <a:pt x="707" y="223"/>
                    <a:pt x="672" y="210"/>
                  </a:cubicBezTo>
                  <a:lnTo>
                    <a:pt x="98" y="4"/>
                  </a:lnTo>
                  <a:cubicBezTo>
                    <a:pt x="91" y="2"/>
                    <a:pt x="83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31;p43"/>
            <p:cNvSpPr/>
            <p:nvPr/>
          </p:nvSpPr>
          <p:spPr>
            <a:xfrm>
              <a:off x="544525" y="2471650"/>
              <a:ext cx="10925" cy="5500"/>
            </a:xfrm>
            <a:custGeom>
              <a:avLst/>
              <a:gdLst/>
              <a:ahLst/>
              <a:cxnLst/>
              <a:rect l="l" t="t" r="r" b="b"/>
              <a:pathLst>
                <a:path w="437" h="220" extrusionOk="0">
                  <a:moveTo>
                    <a:pt x="74" y="1"/>
                  </a:moveTo>
                  <a:cubicBezTo>
                    <a:pt x="46" y="1"/>
                    <a:pt x="20" y="19"/>
                    <a:pt x="11" y="48"/>
                  </a:cubicBezTo>
                  <a:cubicBezTo>
                    <a:pt x="1" y="84"/>
                    <a:pt x="22" y="120"/>
                    <a:pt x="56" y="130"/>
                  </a:cubicBezTo>
                  <a:lnTo>
                    <a:pt x="344" y="216"/>
                  </a:lnTo>
                  <a:cubicBezTo>
                    <a:pt x="351" y="220"/>
                    <a:pt x="358" y="220"/>
                    <a:pt x="364" y="220"/>
                  </a:cubicBezTo>
                  <a:cubicBezTo>
                    <a:pt x="392" y="220"/>
                    <a:pt x="418" y="201"/>
                    <a:pt x="425" y="171"/>
                  </a:cubicBezTo>
                  <a:cubicBezTo>
                    <a:pt x="437" y="135"/>
                    <a:pt x="415" y="100"/>
                    <a:pt x="381" y="90"/>
                  </a:cubicBezTo>
                  <a:lnTo>
                    <a:pt x="94" y="4"/>
                  </a:lnTo>
                  <a:cubicBezTo>
                    <a:pt x="87" y="2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7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2.96296E-6 L 5.55556E-7 -0.07223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4.19753E-6 L 3.05556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1" grpId="0"/>
      <p:bldP spid="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1" name="Google Shape;4561;p69"/>
          <p:cNvSpPr txBox="1">
            <a:spLocks noGrp="1"/>
          </p:cNvSpPr>
          <p:nvPr>
            <p:ph type="title"/>
          </p:nvPr>
        </p:nvSpPr>
        <p:spPr>
          <a:xfrm rot="350">
            <a:off x="1913434" y="1569568"/>
            <a:ext cx="5893500" cy="860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dirty="0" smtClean="0">
                <a:solidFill>
                  <a:schemeClr val="accent6"/>
                </a:solidFill>
              </a:rPr>
              <a:t>LEFITSELY</a:t>
            </a:r>
            <a:endParaRPr sz="6000" dirty="0">
              <a:solidFill>
                <a:schemeClr val="accent6"/>
              </a:solidFill>
            </a:endParaRPr>
          </a:p>
        </p:txBody>
      </p:sp>
      <p:grpSp>
        <p:nvGrpSpPr>
          <p:cNvPr id="4563" name="Google Shape;4563;p69"/>
          <p:cNvGrpSpPr/>
          <p:nvPr/>
        </p:nvGrpSpPr>
        <p:grpSpPr>
          <a:xfrm>
            <a:off x="1854476" y="825499"/>
            <a:ext cx="574850" cy="590352"/>
            <a:chOff x="3437375" y="3625850"/>
            <a:chExt cx="772225" cy="793050"/>
          </a:xfrm>
        </p:grpSpPr>
        <p:sp>
          <p:nvSpPr>
            <p:cNvPr id="4564" name="Google Shape;4564;p69"/>
            <p:cNvSpPr/>
            <p:nvPr/>
          </p:nvSpPr>
          <p:spPr>
            <a:xfrm>
              <a:off x="3440775" y="3868750"/>
              <a:ext cx="513825" cy="550150"/>
            </a:xfrm>
            <a:custGeom>
              <a:avLst/>
              <a:gdLst/>
              <a:ahLst/>
              <a:cxnLst/>
              <a:rect l="l" t="t" r="r" b="b"/>
              <a:pathLst>
                <a:path w="20553" h="22006" extrusionOk="0">
                  <a:moveTo>
                    <a:pt x="3073" y="1"/>
                  </a:moveTo>
                  <a:cubicBezTo>
                    <a:pt x="2147" y="1"/>
                    <a:pt x="1420" y="182"/>
                    <a:pt x="992" y="591"/>
                  </a:cubicBezTo>
                  <a:cubicBezTo>
                    <a:pt x="0" y="1541"/>
                    <a:pt x="51" y="2606"/>
                    <a:pt x="492" y="3612"/>
                  </a:cubicBezTo>
                  <a:cubicBezTo>
                    <a:pt x="1180" y="5176"/>
                    <a:pt x="2819" y="6593"/>
                    <a:pt x="2942" y="7171"/>
                  </a:cubicBezTo>
                  <a:cubicBezTo>
                    <a:pt x="3131" y="8059"/>
                    <a:pt x="4766" y="12268"/>
                    <a:pt x="7323" y="12268"/>
                  </a:cubicBezTo>
                  <a:cubicBezTo>
                    <a:pt x="7505" y="12268"/>
                    <a:pt x="7692" y="12247"/>
                    <a:pt x="7883" y="12201"/>
                  </a:cubicBezTo>
                  <a:lnTo>
                    <a:pt x="7883" y="12201"/>
                  </a:lnTo>
                  <a:cubicBezTo>
                    <a:pt x="5600" y="14911"/>
                    <a:pt x="7154" y="17552"/>
                    <a:pt x="9672" y="19230"/>
                  </a:cubicBezTo>
                  <a:cubicBezTo>
                    <a:pt x="9663" y="19273"/>
                    <a:pt x="9653" y="19314"/>
                    <a:pt x="9639" y="19356"/>
                  </a:cubicBezTo>
                  <a:cubicBezTo>
                    <a:pt x="9484" y="19825"/>
                    <a:pt x="9009" y="20129"/>
                    <a:pt x="8839" y="20590"/>
                  </a:cubicBezTo>
                  <a:cubicBezTo>
                    <a:pt x="8695" y="20977"/>
                    <a:pt x="8806" y="21445"/>
                    <a:pt x="9107" y="21724"/>
                  </a:cubicBezTo>
                  <a:cubicBezTo>
                    <a:pt x="9302" y="21908"/>
                    <a:pt x="9571" y="22006"/>
                    <a:pt x="9838" y="22006"/>
                  </a:cubicBezTo>
                  <a:cubicBezTo>
                    <a:pt x="9982" y="22006"/>
                    <a:pt x="10125" y="21978"/>
                    <a:pt x="10257" y="21919"/>
                  </a:cubicBezTo>
                  <a:cubicBezTo>
                    <a:pt x="10542" y="21793"/>
                    <a:pt x="10758" y="21549"/>
                    <a:pt x="10934" y="21293"/>
                  </a:cubicBezTo>
                  <a:cubicBezTo>
                    <a:pt x="11115" y="21038"/>
                    <a:pt x="11272" y="20761"/>
                    <a:pt x="11489" y="20538"/>
                  </a:cubicBezTo>
                  <a:cubicBezTo>
                    <a:pt x="11583" y="20440"/>
                    <a:pt x="11690" y="20353"/>
                    <a:pt x="11810" y="20285"/>
                  </a:cubicBezTo>
                  <a:cubicBezTo>
                    <a:pt x="12330" y="20433"/>
                    <a:pt x="12890" y="20513"/>
                    <a:pt x="13468" y="20513"/>
                  </a:cubicBezTo>
                  <a:cubicBezTo>
                    <a:pt x="16520" y="20513"/>
                    <a:pt x="20047" y="18272"/>
                    <a:pt x="20552" y="11954"/>
                  </a:cubicBezTo>
                  <a:lnTo>
                    <a:pt x="19471" y="7802"/>
                  </a:lnTo>
                  <a:cubicBezTo>
                    <a:pt x="19073" y="7237"/>
                    <a:pt x="18475" y="6644"/>
                    <a:pt x="17737" y="6047"/>
                  </a:cubicBezTo>
                  <a:cubicBezTo>
                    <a:pt x="14061" y="3069"/>
                    <a:pt x="6881" y="1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9"/>
            <p:cNvSpPr/>
            <p:nvPr/>
          </p:nvSpPr>
          <p:spPr>
            <a:xfrm>
              <a:off x="3629075" y="4110075"/>
              <a:ext cx="272800" cy="232325"/>
            </a:xfrm>
            <a:custGeom>
              <a:avLst/>
              <a:gdLst/>
              <a:ahLst/>
              <a:cxnLst/>
              <a:rect l="l" t="t" r="r" b="b"/>
              <a:pathLst>
                <a:path w="10912" h="9293" extrusionOk="0">
                  <a:moveTo>
                    <a:pt x="6659" y="0"/>
                  </a:moveTo>
                  <a:cubicBezTo>
                    <a:pt x="4107" y="834"/>
                    <a:pt x="1271" y="2496"/>
                    <a:pt x="750" y="4041"/>
                  </a:cubicBezTo>
                  <a:cubicBezTo>
                    <a:pt x="1" y="6270"/>
                    <a:pt x="3699" y="9293"/>
                    <a:pt x="6621" y="9293"/>
                  </a:cubicBezTo>
                  <a:cubicBezTo>
                    <a:pt x="7198" y="9293"/>
                    <a:pt x="7745" y="9175"/>
                    <a:pt x="8221" y="8909"/>
                  </a:cubicBezTo>
                  <a:cubicBezTo>
                    <a:pt x="9459" y="8219"/>
                    <a:pt x="10378" y="6765"/>
                    <a:pt x="10911" y="5198"/>
                  </a:cubicBezTo>
                  <a:cubicBezTo>
                    <a:pt x="10098" y="4989"/>
                    <a:pt x="9349" y="4639"/>
                    <a:pt x="8719" y="4054"/>
                  </a:cubicBezTo>
                  <a:cubicBezTo>
                    <a:pt x="7974" y="3362"/>
                    <a:pt x="7362" y="2460"/>
                    <a:pt x="6984" y="1516"/>
                  </a:cubicBezTo>
                  <a:cubicBezTo>
                    <a:pt x="6790" y="1034"/>
                    <a:pt x="6664" y="522"/>
                    <a:pt x="6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9"/>
            <p:cNvSpPr/>
            <p:nvPr/>
          </p:nvSpPr>
          <p:spPr>
            <a:xfrm>
              <a:off x="3791275" y="4240700"/>
              <a:ext cx="63550" cy="61150"/>
            </a:xfrm>
            <a:custGeom>
              <a:avLst/>
              <a:gdLst/>
              <a:ahLst/>
              <a:cxnLst/>
              <a:rect l="l" t="t" r="r" b="b"/>
              <a:pathLst>
                <a:path w="2542" h="2446" extrusionOk="0">
                  <a:moveTo>
                    <a:pt x="1320" y="0"/>
                  </a:moveTo>
                  <a:cubicBezTo>
                    <a:pt x="1140" y="0"/>
                    <a:pt x="961" y="49"/>
                    <a:pt x="804" y="156"/>
                  </a:cubicBezTo>
                  <a:cubicBezTo>
                    <a:pt x="389" y="439"/>
                    <a:pt x="1" y="734"/>
                    <a:pt x="17" y="1296"/>
                  </a:cubicBezTo>
                  <a:cubicBezTo>
                    <a:pt x="32" y="1827"/>
                    <a:pt x="458" y="2310"/>
                    <a:pt x="979" y="2419"/>
                  </a:cubicBezTo>
                  <a:cubicBezTo>
                    <a:pt x="1064" y="2437"/>
                    <a:pt x="1151" y="2446"/>
                    <a:pt x="1238" y="2446"/>
                  </a:cubicBezTo>
                  <a:cubicBezTo>
                    <a:pt x="1398" y="2446"/>
                    <a:pt x="1558" y="2415"/>
                    <a:pt x="1706" y="2355"/>
                  </a:cubicBezTo>
                  <a:cubicBezTo>
                    <a:pt x="2094" y="2200"/>
                    <a:pt x="2391" y="1840"/>
                    <a:pt x="2466" y="1429"/>
                  </a:cubicBezTo>
                  <a:cubicBezTo>
                    <a:pt x="2541" y="1018"/>
                    <a:pt x="2391" y="573"/>
                    <a:pt x="2078" y="297"/>
                  </a:cubicBezTo>
                  <a:cubicBezTo>
                    <a:pt x="1866" y="110"/>
                    <a:pt x="1591" y="0"/>
                    <a:pt x="1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9"/>
            <p:cNvSpPr/>
            <p:nvPr/>
          </p:nvSpPr>
          <p:spPr>
            <a:xfrm>
              <a:off x="3748250" y="420742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914" y="0"/>
                  </a:moveTo>
                  <a:cubicBezTo>
                    <a:pt x="789" y="0"/>
                    <a:pt x="664" y="34"/>
                    <a:pt x="555" y="109"/>
                  </a:cubicBezTo>
                  <a:cubicBezTo>
                    <a:pt x="268" y="306"/>
                    <a:pt x="0" y="509"/>
                    <a:pt x="10" y="898"/>
                  </a:cubicBezTo>
                  <a:cubicBezTo>
                    <a:pt x="22" y="1266"/>
                    <a:pt x="317" y="1600"/>
                    <a:pt x="676" y="1676"/>
                  </a:cubicBezTo>
                  <a:cubicBezTo>
                    <a:pt x="734" y="1688"/>
                    <a:pt x="793" y="1694"/>
                    <a:pt x="852" y="1694"/>
                  </a:cubicBezTo>
                  <a:cubicBezTo>
                    <a:pt x="964" y="1694"/>
                    <a:pt x="1076" y="1672"/>
                    <a:pt x="1180" y="1631"/>
                  </a:cubicBezTo>
                  <a:cubicBezTo>
                    <a:pt x="1448" y="1522"/>
                    <a:pt x="1654" y="1273"/>
                    <a:pt x="1707" y="988"/>
                  </a:cubicBezTo>
                  <a:cubicBezTo>
                    <a:pt x="1759" y="704"/>
                    <a:pt x="1654" y="397"/>
                    <a:pt x="1436" y="205"/>
                  </a:cubicBezTo>
                  <a:cubicBezTo>
                    <a:pt x="1291" y="76"/>
                    <a:pt x="1101" y="0"/>
                    <a:pt x="9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9"/>
            <p:cNvSpPr/>
            <p:nvPr/>
          </p:nvSpPr>
          <p:spPr>
            <a:xfrm>
              <a:off x="3722625" y="4175450"/>
              <a:ext cx="28225" cy="27125"/>
            </a:xfrm>
            <a:custGeom>
              <a:avLst/>
              <a:gdLst/>
              <a:ahLst/>
              <a:cxnLst/>
              <a:rect l="l" t="t" r="r" b="b"/>
              <a:pathLst>
                <a:path w="1129" h="1085" extrusionOk="0">
                  <a:moveTo>
                    <a:pt x="588" y="1"/>
                  </a:moveTo>
                  <a:cubicBezTo>
                    <a:pt x="507" y="1"/>
                    <a:pt x="427" y="23"/>
                    <a:pt x="357" y="71"/>
                  </a:cubicBezTo>
                  <a:cubicBezTo>
                    <a:pt x="173" y="195"/>
                    <a:pt x="0" y="327"/>
                    <a:pt x="8" y="576"/>
                  </a:cubicBezTo>
                  <a:cubicBezTo>
                    <a:pt x="15" y="811"/>
                    <a:pt x="205" y="1025"/>
                    <a:pt x="435" y="1073"/>
                  </a:cubicBezTo>
                  <a:cubicBezTo>
                    <a:pt x="472" y="1080"/>
                    <a:pt x="511" y="1084"/>
                    <a:pt x="549" y="1084"/>
                  </a:cubicBezTo>
                  <a:cubicBezTo>
                    <a:pt x="621" y="1084"/>
                    <a:pt x="692" y="1071"/>
                    <a:pt x="758" y="1044"/>
                  </a:cubicBezTo>
                  <a:cubicBezTo>
                    <a:pt x="928" y="976"/>
                    <a:pt x="1062" y="816"/>
                    <a:pt x="1093" y="634"/>
                  </a:cubicBezTo>
                  <a:cubicBezTo>
                    <a:pt x="1128" y="453"/>
                    <a:pt x="1062" y="255"/>
                    <a:pt x="923" y="132"/>
                  </a:cubicBezTo>
                  <a:cubicBezTo>
                    <a:pt x="829" y="49"/>
                    <a:pt x="708" y="1"/>
                    <a:pt x="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9"/>
            <p:cNvSpPr/>
            <p:nvPr/>
          </p:nvSpPr>
          <p:spPr>
            <a:xfrm>
              <a:off x="3802200" y="4096450"/>
              <a:ext cx="117325" cy="136875"/>
            </a:xfrm>
            <a:custGeom>
              <a:avLst/>
              <a:gdLst/>
              <a:ahLst/>
              <a:cxnLst/>
              <a:rect l="l" t="t" r="r" b="b"/>
              <a:pathLst>
                <a:path w="4693" h="5475" extrusionOk="0">
                  <a:moveTo>
                    <a:pt x="2548" y="0"/>
                  </a:moveTo>
                  <a:cubicBezTo>
                    <a:pt x="1847" y="0"/>
                    <a:pt x="959" y="168"/>
                    <a:pt x="20" y="454"/>
                  </a:cubicBezTo>
                  <a:cubicBezTo>
                    <a:pt x="1" y="1420"/>
                    <a:pt x="426" y="2346"/>
                    <a:pt x="948" y="3137"/>
                  </a:cubicBezTo>
                  <a:cubicBezTo>
                    <a:pt x="1469" y="3927"/>
                    <a:pt x="2126" y="4655"/>
                    <a:pt x="2980" y="5087"/>
                  </a:cubicBezTo>
                  <a:cubicBezTo>
                    <a:pt x="3327" y="5263"/>
                    <a:pt x="3697" y="5382"/>
                    <a:pt x="4073" y="5475"/>
                  </a:cubicBezTo>
                  <a:cubicBezTo>
                    <a:pt x="4693" y="3462"/>
                    <a:pt x="4674" y="1321"/>
                    <a:pt x="3853" y="396"/>
                  </a:cubicBezTo>
                  <a:cubicBezTo>
                    <a:pt x="3610" y="122"/>
                    <a:pt x="314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9"/>
            <p:cNvSpPr/>
            <p:nvPr/>
          </p:nvSpPr>
          <p:spPr>
            <a:xfrm>
              <a:off x="3683275" y="3952125"/>
              <a:ext cx="177525" cy="112150"/>
            </a:xfrm>
            <a:custGeom>
              <a:avLst/>
              <a:gdLst/>
              <a:ahLst/>
              <a:cxnLst/>
              <a:rect l="l" t="t" r="r" b="b"/>
              <a:pathLst>
                <a:path w="7101" h="4486" extrusionOk="0">
                  <a:moveTo>
                    <a:pt x="1" y="1"/>
                  </a:moveTo>
                  <a:cubicBezTo>
                    <a:pt x="80" y="356"/>
                    <a:pt x="225" y="696"/>
                    <a:pt x="384" y="1022"/>
                  </a:cubicBezTo>
                  <a:cubicBezTo>
                    <a:pt x="587" y="1440"/>
                    <a:pt x="807" y="1855"/>
                    <a:pt x="1050" y="2252"/>
                  </a:cubicBezTo>
                  <a:cubicBezTo>
                    <a:pt x="1340" y="2727"/>
                    <a:pt x="1689" y="3150"/>
                    <a:pt x="2043" y="3575"/>
                  </a:cubicBezTo>
                  <a:cubicBezTo>
                    <a:pt x="2317" y="3904"/>
                    <a:pt x="2554" y="4287"/>
                    <a:pt x="2945" y="4486"/>
                  </a:cubicBezTo>
                  <a:cubicBezTo>
                    <a:pt x="3811" y="3954"/>
                    <a:pt x="4823" y="3584"/>
                    <a:pt x="5828" y="3465"/>
                  </a:cubicBezTo>
                  <a:cubicBezTo>
                    <a:pt x="6015" y="3443"/>
                    <a:pt x="6204" y="3430"/>
                    <a:pt x="6393" y="3430"/>
                  </a:cubicBezTo>
                  <a:cubicBezTo>
                    <a:pt x="6631" y="3430"/>
                    <a:pt x="6868" y="3450"/>
                    <a:pt x="7100" y="3498"/>
                  </a:cubicBezTo>
                  <a:cubicBezTo>
                    <a:pt x="6200" y="2369"/>
                    <a:pt x="2527" y="26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9"/>
            <p:cNvSpPr/>
            <p:nvPr/>
          </p:nvSpPr>
          <p:spPr>
            <a:xfrm>
              <a:off x="3592775" y="3951500"/>
              <a:ext cx="123225" cy="113750"/>
            </a:xfrm>
            <a:custGeom>
              <a:avLst/>
              <a:gdLst/>
              <a:ahLst/>
              <a:cxnLst/>
              <a:rect l="l" t="t" r="r" b="b"/>
              <a:pathLst>
                <a:path w="4929" h="4550" extrusionOk="0">
                  <a:moveTo>
                    <a:pt x="3124" y="1"/>
                  </a:moveTo>
                  <a:cubicBezTo>
                    <a:pt x="2599" y="1"/>
                    <a:pt x="2145" y="101"/>
                    <a:pt x="1805" y="336"/>
                  </a:cubicBezTo>
                  <a:cubicBezTo>
                    <a:pt x="549" y="1199"/>
                    <a:pt x="0" y="2963"/>
                    <a:pt x="45" y="4550"/>
                  </a:cubicBezTo>
                  <a:cubicBezTo>
                    <a:pt x="726" y="4197"/>
                    <a:pt x="1442" y="3917"/>
                    <a:pt x="2176" y="3693"/>
                  </a:cubicBezTo>
                  <a:cubicBezTo>
                    <a:pt x="2681" y="3538"/>
                    <a:pt x="3194" y="3408"/>
                    <a:pt x="3709" y="3295"/>
                  </a:cubicBezTo>
                  <a:cubicBezTo>
                    <a:pt x="4109" y="3205"/>
                    <a:pt x="4518" y="3144"/>
                    <a:pt x="4928" y="3144"/>
                  </a:cubicBezTo>
                  <a:cubicBezTo>
                    <a:pt x="4750" y="2911"/>
                    <a:pt x="4578" y="2672"/>
                    <a:pt x="4424" y="2419"/>
                  </a:cubicBezTo>
                  <a:cubicBezTo>
                    <a:pt x="4162" y="1989"/>
                    <a:pt x="3920" y="1536"/>
                    <a:pt x="3708" y="1083"/>
                  </a:cubicBezTo>
                  <a:cubicBezTo>
                    <a:pt x="3544" y="737"/>
                    <a:pt x="3407" y="379"/>
                    <a:pt x="3333" y="6"/>
                  </a:cubicBezTo>
                  <a:cubicBezTo>
                    <a:pt x="3262" y="2"/>
                    <a:pt x="3193" y="1"/>
                    <a:pt x="3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9"/>
            <p:cNvSpPr/>
            <p:nvPr/>
          </p:nvSpPr>
          <p:spPr>
            <a:xfrm>
              <a:off x="3594250" y="4037125"/>
              <a:ext cx="155875" cy="102350"/>
            </a:xfrm>
            <a:custGeom>
              <a:avLst/>
              <a:gdLst/>
              <a:ahLst/>
              <a:cxnLst/>
              <a:rect l="l" t="t" r="r" b="b"/>
              <a:pathLst>
                <a:path w="6235" h="4094" extrusionOk="0">
                  <a:moveTo>
                    <a:pt x="4876" y="1"/>
                  </a:moveTo>
                  <a:cubicBezTo>
                    <a:pt x="4476" y="1"/>
                    <a:pt x="4080" y="66"/>
                    <a:pt x="3691" y="152"/>
                  </a:cubicBezTo>
                  <a:cubicBezTo>
                    <a:pt x="3185" y="264"/>
                    <a:pt x="2682" y="391"/>
                    <a:pt x="2187" y="543"/>
                  </a:cubicBezTo>
                  <a:cubicBezTo>
                    <a:pt x="1429" y="772"/>
                    <a:pt x="697" y="1064"/>
                    <a:pt x="1" y="1438"/>
                  </a:cubicBezTo>
                  <a:cubicBezTo>
                    <a:pt x="82" y="2449"/>
                    <a:pt x="412" y="3359"/>
                    <a:pt x="960" y="3862"/>
                  </a:cubicBezTo>
                  <a:cubicBezTo>
                    <a:pt x="1136" y="4023"/>
                    <a:pt x="1435" y="4094"/>
                    <a:pt x="1823" y="4094"/>
                  </a:cubicBezTo>
                  <a:cubicBezTo>
                    <a:pt x="2301" y="4094"/>
                    <a:pt x="2915" y="3986"/>
                    <a:pt x="3597" y="3809"/>
                  </a:cubicBezTo>
                  <a:cubicBezTo>
                    <a:pt x="4289" y="2798"/>
                    <a:pt x="5219" y="1937"/>
                    <a:pt x="6234" y="1261"/>
                  </a:cubicBezTo>
                  <a:cubicBezTo>
                    <a:pt x="5893" y="1039"/>
                    <a:pt x="5664" y="689"/>
                    <a:pt x="5403" y="378"/>
                  </a:cubicBezTo>
                  <a:cubicBezTo>
                    <a:pt x="5300" y="255"/>
                    <a:pt x="5198" y="129"/>
                    <a:pt x="5096" y="4"/>
                  </a:cubicBezTo>
                  <a:cubicBezTo>
                    <a:pt x="5092" y="4"/>
                    <a:pt x="5091" y="7"/>
                    <a:pt x="5089" y="7"/>
                  </a:cubicBezTo>
                  <a:cubicBezTo>
                    <a:pt x="5018" y="3"/>
                    <a:pt x="4947" y="1"/>
                    <a:pt x="4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9"/>
            <p:cNvSpPr/>
            <p:nvPr/>
          </p:nvSpPr>
          <p:spPr>
            <a:xfrm>
              <a:off x="3695075" y="4044825"/>
              <a:ext cx="172650" cy="84500"/>
            </a:xfrm>
            <a:custGeom>
              <a:avLst/>
              <a:gdLst/>
              <a:ahLst/>
              <a:cxnLst/>
              <a:rect l="l" t="t" r="r" b="b"/>
              <a:pathLst>
                <a:path w="6906" h="3380" extrusionOk="0">
                  <a:moveTo>
                    <a:pt x="5890" y="0"/>
                  </a:moveTo>
                  <a:cubicBezTo>
                    <a:pt x="5239" y="0"/>
                    <a:pt x="4576" y="168"/>
                    <a:pt x="3982" y="380"/>
                  </a:cubicBezTo>
                  <a:cubicBezTo>
                    <a:pt x="2880" y="771"/>
                    <a:pt x="1916" y="1426"/>
                    <a:pt x="1059" y="2215"/>
                  </a:cubicBezTo>
                  <a:cubicBezTo>
                    <a:pt x="672" y="2573"/>
                    <a:pt x="313" y="2959"/>
                    <a:pt x="1" y="3379"/>
                  </a:cubicBezTo>
                  <a:cubicBezTo>
                    <a:pt x="2974" y="2515"/>
                    <a:pt x="6906" y="532"/>
                    <a:pt x="6826" y="151"/>
                  </a:cubicBezTo>
                  <a:cubicBezTo>
                    <a:pt x="6825" y="144"/>
                    <a:pt x="6823" y="138"/>
                    <a:pt x="6821" y="134"/>
                  </a:cubicBezTo>
                  <a:cubicBezTo>
                    <a:pt x="6519" y="40"/>
                    <a:pt x="6206" y="0"/>
                    <a:pt x="5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9"/>
            <p:cNvSpPr/>
            <p:nvPr/>
          </p:nvSpPr>
          <p:spPr>
            <a:xfrm>
              <a:off x="3532150" y="3997000"/>
              <a:ext cx="41175" cy="38450"/>
            </a:xfrm>
            <a:custGeom>
              <a:avLst/>
              <a:gdLst/>
              <a:ahLst/>
              <a:cxnLst/>
              <a:rect l="l" t="t" r="r" b="b"/>
              <a:pathLst>
                <a:path w="1647" h="1538" extrusionOk="0">
                  <a:moveTo>
                    <a:pt x="810" y="0"/>
                  </a:moveTo>
                  <a:cubicBezTo>
                    <a:pt x="597" y="0"/>
                    <a:pt x="378" y="62"/>
                    <a:pt x="242" y="188"/>
                  </a:cubicBezTo>
                  <a:cubicBezTo>
                    <a:pt x="0" y="415"/>
                    <a:pt x="8" y="891"/>
                    <a:pt x="168" y="1156"/>
                  </a:cubicBezTo>
                  <a:cubicBezTo>
                    <a:pt x="309" y="1391"/>
                    <a:pt x="581" y="1537"/>
                    <a:pt x="853" y="1537"/>
                  </a:cubicBezTo>
                  <a:cubicBezTo>
                    <a:pt x="908" y="1537"/>
                    <a:pt x="964" y="1531"/>
                    <a:pt x="1018" y="1518"/>
                  </a:cubicBezTo>
                  <a:cubicBezTo>
                    <a:pt x="1321" y="1447"/>
                    <a:pt x="1567" y="1175"/>
                    <a:pt x="1607" y="868"/>
                  </a:cubicBezTo>
                  <a:cubicBezTo>
                    <a:pt x="1646" y="560"/>
                    <a:pt x="1480" y="234"/>
                    <a:pt x="1206" y="88"/>
                  </a:cubicBezTo>
                  <a:cubicBezTo>
                    <a:pt x="1097" y="30"/>
                    <a:pt x="955" y="0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9"/>
            <p:cNvSpPr/>
            <p:nvPr/>
          </p:nvSpPr>
          <p:spPr>
            <a:xfrm>
              <a:off x="3544375" y="4047925"/>
              <a:ext cx="24600" cy="20250"/>
            </a:xfrm>
            <a:custGeom>
              <a:avLst/>
              <a:gdLst/>
              <a:ahLst/>
              <a:cxnLst/>
              <a:rect l="l" t="t" r="r" b="b"/>
              <a:pathLst>
                <a:path w="984" h="810" extrusionOk="0">
                  <a:moveTo>
                    <a:pt x="549" y="0"/>
                  </a:moveTo>
                  <a:cubicBezTo>
                    <a:pt x="279" y="0"/>
                    <a:pt x="1" y="263"/>
                    <a:pt x="157" y="583"/>
                  </a:cubicBezTo>
                  <a:cubicBezTo>
                    <a:pt x="226" y="723"/>
                    <a:pt x="383" y="810"/>
                    <a:pt x="537" y="810"/>
                  </a:cubicBezTo>
                  <a:cubicBezTo>
                    <a:pt x="591" y="810"/>
                    <a:pt x="645" y="799"/>
                    <a:pt x="694" y="777"/>
                  </a:cubicBezTo>
                  <a:cubicBezTo>
                    <a:pt x="887" y="687"/>
                    <a:pt x="984" y="437"/>
                    <a:pt x="901" y="243"/>
                  </a:cubicBezTo>
                  <a:cubicBezTo>
                    <a:pt x="828" y="71"/>
                    <a:pt x="690" y="0"/>
                    <a:pt x="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9"/>
            <p:cNvSpPr/>
            <p:nvPr/>
          </p:nvSpPr>
          <p:spPr>
            <a:xfrm>
              <a:off x="3469550" y="3893275"/>
              <a:ext cx="107350" cy="100875"/>
            </a:xfrm>
            <a:custGeom>
              <a:avLst/>
              <a:gdLst/>
              <a:ahLst/>
              <a:cxnLst/>
              <a:rect l="l" t="t" r="r" b="b"/>
              <a:pathLst>
                <a:path w="4294" h="4035" extrusionOk="0">
                  <a:moveTo>
                    <a:pt x="1712" y="0"/>
                  </a:moveTo>
                  <a:cubicBezTo>
                    <a:pt x="1478" y="0"/>
                    <a:pt x="1246" y="32"/>
                    <a:pt x="1025" y="102"/>
                  </a:cubicBezTo>
                  <a:cubicBezTo>
                    <a:pt x="495" y="272"/>
                    <a:pt x="67" y="726"/>
                    <a:pt x="32" y="1300"/>
                  </a:cubicBezTo>
                  <a:cubicBezTo>
                    <a:pt x="0" y="1843"/>
                    <a:pt x="300" y="2342"/>
                    <a:pt x="596" y="2797"/>
                  </a:cubicBezTo>
                  <a:cubicBezTo>
                    <a:pt x="775" y="3067"/>
                    <a:pt x="958" y="3341"/>
                    <a:pt x="1191" y="3567"/>
                  </a:cubicBezTo>
                  <a:cubicBezTo>
                    <a:pt x="1426" y="3794"/>
                    <a:pt x="1717" y="3973"/>
                    <a:pt x="2038" y="4021"/>
                  </a:cubicBezTo>
                  <a:cubicBezTo>
                    <a:pt x="2099" y="4030"/>
                    <a:pt x="2159" y="4035"/>
                    <a:pt x="2219" y="4035"/>
                  </a:cubicBezTo>
                  <a:cubicBezTo>
                    <a:pt x="2677" y="4035"/>
                    <a:pt x="3121" y="3778"/>
                    <a:pt x="3427" y="3428"/>
                  </a:cubicBezTo>
                  <a:cubicBezTo>
                    <a:pt x="3823" y="2975"/>
                    <a:pt x="4071" y="2352"/>
                    <a:pt x="4217" y="1774"/>
                  </a:cubicBezTo>
                  <a:cubicBezTo>
                    <a:pt x="4259" y="1608"/>
                    <a:pt x="4294" y="1434"/>
                    <a:pt x="4258" y="1268"/>
                  </a:cubicBezTo>
                  <a:cubicBezTo>
                    <a:pt x="4195" y="981"/>
                    <a:pt x="3954" y="774"/>
                    <a:pt x="3702" y="618"/>
                  </a:cubicBezTo>
                  <a:cubicBezTo>
                    <a:pt x="3626" y="572"/>
                    <a:pt x="3548" y="528"/>
                    <a:pt x="3474" y="489"/>
                  </a:cubicBezTo>
                  <a:cubicBezTo>
                    <a:pt x="2957" y="214"/>
                    <a:pt x="2325" y="0"/>
                    <a:pt x="1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9"/>
            <p:cNvSpPr/>
            <p:nvPr/>
          </p:nvSpPr>
          <p:spPr>
            <a:xfrm>
              <a:off x="3937200" y="3627800"/>
              <a:ext cx="270050" cy="634200"/>
            </a:xfrm>
            <a:custGeom>
              <a:avLst/>
              <a:gdLst/>
              <a:ahLst/>
              <a:cxnLst/>
              <a:rect l="l" t="t" r="r" b="b"/>
              <a:pathLst>
                <a:path w="10802" h="25368" extrusionOk="0">
                  <a:moveTo>
                    <a:pt x="4909" y="0"/>
                  </a:moveTo>
                  <a:cubicBezTo>
                    <a:pt x="2334" y="0"/>
                    <a:pt x="317" y="6889"/>
                    <a:pt x="44" y="14372"/>
                  </a:cubicBezTo>
                  <a:cubicBezTo>
                    <a:pt x="8" y="15299"/>
                    <a:pt x="0" y="16234"/>
                    <a:pt x="24" y="17166"/>
                  </a:cubicBezTo>
                  <a:lnTo>
                    <a:pt x="1144" y="21376"/>
                  </a:lnTo>
                  <a:cubicBezTo>
                    <a:pt x="3033" y="24323"/>
                    <a:pt x="4634" y="25368"/>
                    <a:pt x="5929" y="25368"/>
                  </a:cubicBezTo>
                  <a:cubicBezTo>
                    <a:pt x="7414" y="25368"/>
                    <a:pt x="8498" y="23995"/>
                    <a:pt x="9158" y="22540"/>
                  </a:cubicBezTo>
                  <a:cubicBezTo>
                    <a:pt x="9261" y="22544"/>
                    <a:pt x="9362" y="22570"/>
                    <a:pt x="9456" y="22612"/>
                  </a:cubicBezTo>
                  <a:cubicBezTo>
                    <a:pt x="9645" y="22695"/>
                    <a:pt x="9804" y="22844"/>
                    <a:pt x="10004" y="22892"/>
                  </a:cubicBezTo>
                  <a:cubicBezTo>
                    <a:pt x="10046" y="22902"/>
                    <a:pt x="10089" y="22907"/>
                    <a:pt x="10133" y="22907"/>
                  </a:cubicBezTo>
                  <a:cubicBezTo>
                    <a:pt x="10378" y="22907"/>
                    <a:pt x="10623" y="22747"/>
                    <a:pt x="10704" y="22514"/>
                  </a:cubicBezTo>
                  <a:cubicBezTo>
                    <a:pt x="10801" y="22240"/>
                    <a:pt x="10662" y="21903"/>
                    <a:pt x="10400" y="21777"/>
                  </a:cubicBezTo>
                  <a:cubicBezTo>
                    <a:pt x="10135" y="21654"/>
                    <a:pt x="9804" y="21734"/>
                    <a:pt x="9546" y="21599"/>
                  </a:cubicBezTo>
                  <a:cubicBezTo>
                    <a:pt x="9540" y="21595"/>
                    <a:pt x="9535" y="21593"/>
                    <a:pt x="9529" y="21589"/>
                  </a:cubicBezTo>
                  <a:cubicBezTo>
                    <a:pt x="10140" y="19749"/>
                    <a:pt x="10144" y="17874"/>
                    <a:pt x="8873" y="16382"/>
                  </a:cubicBezTo>
                  <a:cubicBezTo>
                    <a:pt x="8209" y="15603"/>
                    <a:pt x="7195" y="14927"/>
                    <a:pt x="5742" y="14416"/>
                  </a:cubicBezTo>
                  <a:cubicBezTo>
                    <a:pt x="9200" y="12333"/>
                    <a:pt x="6046" y="7943"/>
                    <a:pt x="5966" y="6353"/>
                  </a:cubicBezTo>
                  <a:cubicBezTo>
                    <a:pt x="5884" y="4762"/>
                    <a:pt x="7941" y="184"/>
                    <a:pt x="4998" y="3"/>
                  </a:cubicBezTo>
                  <a:cubicBezTo>
                    <a:pt x="4968" y="1"/>
                    <a:pt x="4938" y="0"/>
                    <a:pt x="4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9"/>
            <p:cNvSpPr/>
            <p:nvPr/>
          </p:nvSpPr>
          <p:spPr>
            <a:xfrm>
              <a:off x="4016850" y="3652850"/>
              <a:ext cx="68075" cy="78450"/>
            </a:xfrm>
            <a:custGeom>
              <a:avLst/>
              <a:gdLst/>
              <a:ahLst/>
              <a:cxnLst/>
              <a:rect l="l" t="t" r="r" b="b"/>
              <a:pathLst>
                <a:path w="2723" h="3138" extrusionOk="0">
                  <a:moveTo>
                    <a:pt x="1497" y="0"/>
                  </a:moveTo>
                  <a:cubicBezTo>
                    <a:pt x="1400" y="0"/>
                    <a:pt x="1304" y="14"/>
                    <a:pt x="1211" y="42"/>
                  </a:cubicBezTo>
                  <a:cubicBezTo>
                    <a:pt x="662" y="210"/>
                    <a:pt x="224" y="1005"/>
                    <a:pt x="89" y="1521"/>
                  </a:cubicBezTo>
                  <a:cubicBezTo>
                    <a:pt x="1" y="1860"/>
                    <a:pt x="15" y="2235"/>
                    <a:pt x="185" y="2541"/>
                  </a:cubicBezTo>
                  <a:cubicBezTo>
                    <a:pt x="391" y="2916"/>
                    <a:pt x="821" y="3138"/>
                    <a:pt x="1250" y="3138"/>
                  </a:cubicBezTo>
                  <a:cubicBezTo>
                    <a:pt x="1307" y="3138"/>
                    <a:pt x="1365" y="3134"/>
                    <a:pt x="1422" y="3125"/>
                  </a:cubicBezTo>
                  <a:cubicBezTo>
                    <a:pt x="1901" y="3053"/>
                    <a:pt x="2321" y="2706"/>
                    <a:pt x="2521" y="2264"/>
                  </a:cubicBezTo>
                  <a:cubicBezTo>
                    <a:pt x="2722" y="1823"/>
                    <a:pt x="2715" y="1301"/>
                    <a:pt x="2549" y="845"/>
                  </a:cubicBezTo>
                  <a:cubicBezTo>
                    <a:pt x="2453" y="585"/>
                    <a:pt x="2301" y="337"/>
                    <a:pt x="2074" y="178"/>
                  </a:cubicBezTo>
                  <a:cubicBezTo>
                    <a:pt x="1906" y="61"/>
                    <a:pt x="1701" y="0"/>
                    <a:pt x="1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9"/>
            <p:cNvSpPr/>
            <p:nvPr/>
          </p:nvSpPr>
          <p:spPr>
            <a:xfrm>
              <a:off x="4032525" y="3738575"/>
              <a:ext cx="29350" cy="24675"/>
            </a:xfrm>
            <a:custGeom>
              <a:avLst/>
              <a:gdLst/>
              <a:ahLst/>
              <a:cxnLst/>
              <a:rect l="l" t="t" r="r" b="b"/>
              <a:pathLst>
                <a:path w="1174" h="987" extrusionOk="0">
                  <a:moveTo>
                    <a:pt x="598" y="0"/>
                  </a:moveTo>
                  <a:cubicBezTo>
                    <a:pt x="536" y="0"/>
                    <a:pt x="473" y="10"/>
                    <a:pt x="413" y="32"/>
                  </a:cubicBezTo>
                  <a:cubicBezTo>
                    <a:pt x="76" y="161"/>
                    <a:pt x="1" y="646"/>
                    <a:pt x="271" y="872"/>
                  </a:cubicBezTo>
                  <a:cubicBezTo>
                    <a:pt x="362" y="947"/>
                    <a:pt x="479" y="987"/>
                    <a:pt x="597" y="987"/>
                  </a:cubicBezTo>
                  <a:cubicBezTo>
                    <a:pt x="660" y="987"/>
                    <a:pt x="723" y="975"/>
                    <a:pt x="782" y="952"/>
                  </a:cubicBezTo>
                  <a:cubicBezTo>
                    <a:pt x="950" y="886"/>
                    <a:pt x="1078" y="727"/>
                    <a:pt x="1111" y="551"/>
                  </a:cubicBezTo>
                  <a:cubicBezTo>
                    <a:pt x="1173" y="232"/>
                    <a:pt x="893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9"/>
            <p:cNvSpPr/>
            <p:nvPr/>
          </p:nvSpPr>
          <p:spPr>
            <a:xfrm>
              <a:off x="4041025" y="3772725"/>
              <a:ext cx="15775" cy="18100"/>
            </a:xfrm>
            <a:custGeom>
              <a:avLst/>
              <a:gdLst/>
              <a:ahLst/>
              <a:cxnLst/>
              <a:rect l="l" t="t" r="r" b="b"/>
              <a:pathLst>
                <a:path w="631" h="724" extrusionOk="0">
                  <a:moveTo>
                    <a:pt x="341" y="1"/>
                  </a:moveTo>
                  <a:cubicBezTo>
                    <a:pt x="230" y="1"/>
                    <a:pt x="116" y="89"/>
                    <a:pt x="50" y="236"/>
                  </a:cubicBezTo>
                  <a:cubicBezTo>
                    <a:pt x="1" y="343"/>
                    <a:pt x="1" y="473"/>
                    <a:pt x="59" y="574"/>
                  </a:cubicBezTo>
                  <a:cubicBezTo>
                    <a:pt x="110" y="662"/>
                    <a:pt x="209" y="723"/>
                    <a:pt x="310" y="723"/>
                  </a:cubicBezTo>
                  <a:cubicBezTo>
                    <a:pt x="325" y="723"/>
                    <a:pt x="340" y="722"/>
                    <a:pt x="355" y="719"/>
                  </a:cubicBezTo>
                  <a:cubicBezTo>
                    <a:pt x="451" y="700"/>
                    <a:pt x="531" y="631"/>
                    <a:pt x="574" y="544"/>
                  </a:cubicBezTo>
                  <a:cubicBezTo>
                    <a:pt x="626" y="437"/>
                    <a:pt x="630" y="307"/>
                    <a:pt x="583" y="198"/>
                  </a:cubicBezTo>
                  <a:cubicBezTo>
                    <a:pt x="523" y="61"/>
                    <a:pt x="433" y="1"/>
                    <a:pt x="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9"/>
            <p:cNvSpPr/>
            <p:nvPr/>
          </p:nvSpPr>
          <p:spPr>
            <a:xfrm>
              <a:off x="4040625" y="3867850"/>
              <a:ext cx="52150" cy="80125"/>
            </a:xfrm>
            <a:custGeom>
              <a:avLst/>
              <a:gdLst/>
              <a:ahLst/>
              <a:cxnLst/>
              <a:rect l="l" t="t" r="r" b="b"/>
              <a:pathLst>
                <a:path w="2086" h="3205" extrusionOk="0">
                  <a:moveTo>
                    <a:pt x="1560" y="0"/>
                  </a:moveTo>
                  <a:cubicBezTo>
                    <a:pt x="1149" y="442"/>
                    <a:pt x="787" y="944"/>
                    <a:pt x="531" y="1483"/>
                  </a:cubicBezTo>
                  <a:cubicBezTo>
                    <a:pt x="382" y="1794"/>
                    <a:pt x="263" y="2126"/>
                    <a:pt x="186" y="2461"/>
                  </a:cubicBezTo>
                  <a:cubicBezTo>
                    <a:pt x="131" y="2712"/>
                    <a:pt x="88" y="2964"/>
                    <a:pt x="1" y="3204"/>
                  </a:cubicBezTo>
                  <a:cubicBezTo>
                    <a:pt x="599" y="3012"/>
                    <a:pt x="1226" y="2907"/>
                    <a:pt x="1851" y="2906"/>
                  </a:cubicBezTo>
                  <a:cubicBezTo>
                    <a:pt x="2085" y="2120"/>
                    <a:pt x="1923" y="978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9"/>
            <p:cNvSpPr/>
            <p:nvPr/>
          </p:nvSpPr>
          <p:spPr>
            <a:xfrm>
              <a:off x="3965425" y="3860725"/>
              <a:ext cx="82000" cy="139125"/>
            </a:xfrm>
            <a:custGeom>
              <a:avLst/>
              <a:gdLst/>
              <a:ahLst/>
              <a:cxnLst/>
              <a:rect l="l" t="t" r="r" b="b"/>
              <a:pathLst>
                <a:path w="3280" h="5565" extrusionOk="0">
                  <a:moveTo>
                    <a:pt x="1505" y="0"/>
                  </a:moveTo>
                  <a:cubicBezTo>
                    <a:pt x="675" y="1826"/>
                    <a:pt x="9" y="4656"/>
                    <a:pt x="1" y="5565"/>
                  </a:cubicBezTo>
                  <a:cubicBezTo>
                    <a:pt x="682" y="4682"/>
                    <a:pt x="1629" y="4006"/>
                    <a:pt x="2677" y="3605"/>
                  </a:cubicBezTo>
                  <a:cubicBezTo>
                    <a:pt x="2676" y="3582"/>
                    <a:pt x="2677" y="3556"/>
                    <a:pt x="2689" y="3528"/>
                  </a:cubicBezTo>
                  <a:cubicBezTo>
                    <a:pt x="2837" y="3228"/>
                    <a:pt x="2864" y="2888"/>
                    <a:pt x="2947" y="2568"/>
                  </a:cubicBezTo>
                  <a:cubicBezTo>
                    <a:pt x="3026" y="2257"/>
                    <a:pt x="3142" y="1950"/>
                    <a:pt x="3280" y="1659"/>
                  </a:cubicBezTo>
                  <a:cubicBezTo>
                    <a:pt x="2528" y="1290"/>
                    <a:pt x="1965" y="682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9"/>
            <p:cNvSpPr/>
            <p:nvPr/>
          </p:nvSpPr>
          <p:spPr>
            <a:xfrm>
              <a:off x="4006550" y="3819925"/>
              <a:ext cx="70225" cy="76000"/>
            </a:xfrm>
            <a:custGeom>
              <a:avLst/>
              <a:gdLst/>
              <a:ahLst/>
              <a:cxnLst/>
              <a:rect l="l" t="t" r="r" b="b"/>
              <a:pathLst>
                <a:path w="2809" h="3040" extrusionOk="0">
                  <a:moveTo>
                    <a:pt x="1267" y="1"/>
                  </a:moveTo>
                  <a:cubicBezTo>
                    <a:pt x="1208" y="1"/>
                    <a:pt x="1149" y="8"/>
                    <a:pt x="1090" y="24"/>
                  </a:cubicBezTo>
                  <a:cubicBezTo>
                    <a:pt x="727" y="119"/>
                    <a:pt x="352" y="625"/>
                    <a:pt x="0" y="1331"/>
                  </a:cubicBezTo>
                  <a:cubicBezTo>
                    <a:pt x="452" y="2032"/>
                    <a:pt x="1005" y="2662"/>
                    <a:pt x="1766" y="3039"/>
                  </a:cubicBezTo>
                  <a:cubicBezTo>
                    <a:pt x="2041" y="2528"/>
                    <a:pt x="2403" y="2046"/>
                    <a:pt x="2809" y="1626"/>
                  </a:cubicBezTo>
                  <a:cubicBezTo>
                    <a:pt x="2414" y="708"/>
                    <a:pt x="1840" y="1"/>
                    <a:pt x="1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9"/>
            <p:cNvSpPr/>
            <p:nvPr/>
          </p:nvSpPr>
          <p:spPr>
            <a:xfrm>
              <a:off x="3968150" y="3947550"/>
              <a:ext cx="116050" cy="62150"/>
            </a:xfrm>
            <a:custGeom>
              <a:avLst/>
              <a:gdLst/>
              <a:ahLst/>
              <a:cxnLst/>
              <a:rect l="l" t="t" r="r" b="b"/>
              <a:pathLst>
                <a:path w="4642" h="2486" extrusionOk="0">
                  <a:moveTo>
                    <a:pt x="4641" y="0"/>
                  </a:moveTo>
                  <a:cubicBezTo>
                    <a:pt x="2843" y="44"/>
                    <a:pt x="1047" y="953"/>
                    <a:pt x="0" y="2419"/>
                  </a:cubicBezTo>
                  <a:cubicBezTo>
                    <a:pt x="80" y="2464"/>
                    <a:pt x="191" y="2486"/>
                    <a:pt x="326" y="2486"/>
                  </a:cubicBezTo>
                  <a:cubicBezTo>
                    <a:pt x="1294" y="2486"/>
                    <a:pt x="3515" y="1407"/>
                    <a:pt x="4473" y="264"/>
                  </a:cubicBezTo>
                  <a:cubicBezTo>
                    <a:pt x="4539" y="185"/>
                    <a:pt x="4594" y="96"/>
                    <a:pt x="4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9"/>
            <p:cNvSpPr/>
            <p:nvPr/>
          </p:nvSpPr>
          <p:spPr>
            <a:xfrm>
              <a:off x="3947975" y="4028325"/>
              <a:ext cx="91525" cy="159725"/>
            </a:xfrm>
            <a:custGeom>
              <a:avLst/>
              <a:gdLst/>
              <a:ahLst/>
              <a:cxnLst/>
              <a:rect l="l" t="t" r="r" b="b"/>
              <a:pathLst>
                <a:path w="3661" h="6389" extrusionOk="0">
                  <a:moveTo>
                    <a:pt x="2966" y="0"/>
                  </a:moveTo>
                  <a:cubicBezTo>
                    <a:pt x="1962" y="216"/>
                    <a:pt x="1116" y="681"/>
                    <a:pt x="757" y="1215"/>
                  </a:cubicBezTo>
                  <a:cubicBezTo>
                    <a:pt x="1" y="2340"/>
                    <a:pt x="894" y="4775"/>
                    <a:pt x="2278" y="6389"/>
                  </a:cubicBezTo>
                  <a:cubicBezTo>
                    <a:pt x="2769" y="5855"/>
                    <a:pt x="3138" y="5223"/>
                    <a:pt x="3354" y="4518"/>
                  </a:cubicBezTo>
                  <a:cubicBezTo>
                    <a:pt x="3645" y="3561"/>
                    <a:pt x="3661" y="2534"/>
                    <a:pt x="3468" y="1555"/>
                  </a:cubicBezTo>
                  <a:cubicBezTo>
                    <a:pt x="3361" y="1019"/>
                    <a:pt x="3190" y="498"/>
                    <a:pt x="2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9"/>
            <p:cNvSpPr/>
            <p:nvPr/>
          </p:nvSpPr>
          <p:spPr>
            <a:xfrm>
              <a:off x="4009800" y="4025075"/>
              <a:ext cx="163575" cy="201325"/>
            </a:xfrm>
            <a:custGeom>
              <a:avLst/>
              <a:gdLst/>
              <a:ahLst/>
              <a:cxnLst/>
              <a:rect l="l" t="t" r="r" b="b"/>
              <a:pathLst>
                <a:path w="6543" h="8053" extrusionOk="0">
                  <a:moveTo>
                    <a:pt x="1702" y="1"/>
                  </a:moveTo>
                  <a:cubicBezTo>
                    <a:pt x="1389" y="1"/>
                    <a:pt x="1079" y="28"/>
                    <a:pt x="779" y="77"/>
                  </a:cubicBezTo>
                  <a:cubicBezTo>
                    <a:pt x="1590" y="1934"/>
                    <a:pt x="1697" y="4198"/>
                    <a:pt x="594" y="5963"/>
                  </a:cubicBezTo>
                  <a:cubicBezTo>
                    <a:pt x="420" y="6239"/>
                    <a:pt x="222" y="6497"/>
                    <a:pt x="0" y="6733"/>
                  </a:cubicBezTo>
                  <a:cubicBezTo>
                    <a:pt x="556" y="7332"/>
                    <a:pt x="1180" y="7793"/>
                    <a:pt x="1801" y="7985"/>
                  </a:cubicBezTo>
                  <a:cubicBezTo>
                    <a:pt x="1947" y="8031"/>
                    <a:pt x="2096" y="8052"/>
                    <a:pt x="2247" y="8052"/>
                  </a:cubicBezTo>
                  <a:cubicBezTo>
                    <a:pt x="4272" y="8052"/>
                    <a:pt x="6542" y="4131"/>
                    <a:pt x="5274" y="1898"/>
                  </a:cubicBezTo>
                  <a:cubicBezTo>
                    <a:pt x="4485" y="511"/>
                    <a:pt x="3069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9"/>
            <p:cNvSpPr/>
            <p:nvPr/>
          </p:nvSpPr>
          <p:spPr>
            <a:xfrm>
              <a:off x="4052500" y="4156200"/>
              <a:ext cx="48100" cy="45525"/>
            </a:xfrm>
            <a:custGeom>
              <a:avLst/>
              <a:gdLst/>
              <a:ahLst/>
              <a:cxnLst/>
              <a:rect l="l" t="t" r="r" b="b"/>
              <a:pathLst>
                <a:path w="1924" h="1821" extrusionOk="0">
                  <a:moveTo>
                    <a:pt x="893" y="0"/>
                  </a:moveTo>
                  <a:cubicBezTo>
                    <a:pt x="737" y="0"/>
                    <a:pt x="588" y="43"/>
                    <a:pt x="480" y="146"/>
                  </a:cubicBezTo>
                  <a:cubicBezTo>
                    <a:pt x="211" y="407"/>
                    <a:pt x="1" y="770"/>
                    <a:pt x="96" y="1155"/>
                  </a:cubicBezTo>
                  <a:cubicBezTo>
                    <a:pt x="187" y="1517"/>
                    <a:pt x="533" y="1799"/>
                    <a:pt x="905" y="1819"/>
                  </a:cubicBezTo>
                  <a:cubicBezTo>
                    <a:pt x="920" y="1820"/>
                    <a:pt x="935" y="1821"/>
                    <a:pt x="949" y="1821"/>
                  </a:cubicBezTo>
                  <a:cubicBezTo>
                    <a:pt x="1308" y="1821"/>
                    <a:pt x="1656" y="1583"/>
                    <a:pt x="1787" y="1249"/>
                  </a:cubicBezTo>
                  <a:cubicBezTo>
                    <a:pt x="1923" y="902"/>
                    <a:pt x="1815" y="473"/>
                    <a:pt x="1532" y="229"/>
                  </a:cubicBezTo>
                  <a:cubicBezTo>
                    <a:pt x="1380" y="97"/>
                    <a:pt x="1128" y="0"/>
                    <a:pt x="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9"/>
            <p:cNvSpPr/>
            <p:nvPr/>
          </p:nvSpPr>
          <p:spPr>
            <a:xfrm>
              <a:off x="4075550" y="4110825"/>
              <a:ext cx="34850" cy="33000"/>
            </a:xfrm>
            <a:custGeom>
              <a:avLst/>
              <a:gdLst/>
              <a:ahLst/>
              <a:cxnLst/>
              <a:rect l="l" t="t" r="r" b="b"/>
              <a:pathLst>
                <a:path w="1394" h="1320" extrusionOk="0">
                  <a:moveTo>
                    <a:pt x="649" y="0"/>
                  </a:moveTo>
                  <a:cubicBezTo>
                    <a:pt x="536" y="0"/>
                    <a:pt x="428" y="31"/>
                    <a:pt x="350" y="107"/>
                  </a:cubicBezTo>
                  <a:cubicBezTo>
                    <a:pt x="154" y="293"/>
                    <a:pt x="1" y="558"/>
                    <a:pt x="70" y="836"/>
                  </a:cubicBezTo>
                  <a:cubicBezTo>
                    <a:pt x="135" y="1100"/>
                    <a:pt x="386" y="1304"/>
                    <a:pt x="657" y="1318"/>
                  </a:cubicBezTo>
                  <a:cubicBezTo>
                    <a:pt x="667" y="1319"/>
                    <a:pt x="678" y="1319"/>
                    <a:pt x="688" y="1319"/>
                  </a:cubicBezTo>
                  <a:cubicBezTo>
                    <a:pt x="949" y="1319"/>
                    <a:pt x="1200" y="1148"/>
                    <a:pt x="1296" y="906"/>
                  </a:cubicBezTo>
                  <a:cubicBezTo>
                    <a:pt x="1393" y="652"/>
                    <a:pt x="1315" y="343"/>
                    <a:pt x="1111" y="166"/>
                  </a:cubicBezTo>
                  <a:cubicBezTo>
                    <a:pt x="1002" y="70"/>
                    <a:pt x="820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9"/>
            <p:cNvSpPr/>
            <p:nvPr/>
          </p:nvSpPr>
          <p:spPr>
            <a:xfrm>
              <a:off x="4083150" y="4072725"/>
              <a:ext cx="21575" cy="20375"/>
            </a:xfrm>
            <a:custGeom>
              <a:avLst/>
              <a:gdLst/>
              <a:ahLst/>
              <a:cxnLst/>
              <a:rect l="l" t="t" r="r" b="b"/>
              <a:pathLst>
                <a:path w="863" h="815" extrusionOk="0">
                  <a:moveTo>
                    <a:pt x="401" y="0"/>
                  </a:moveTo>
                  <a:cubicBezTo>
                    <a:pt x="331" y="0"/>
                    <a:pt x="264" y="20"/>
                    <a:pt x="215" y="67"/>
                  </a:cubicBezTo>
                  <a:cubicBezTo>
                    <a:pt x="93" y="183"/>
                    <a:pt x="1" y="345"/>
                    <a:pt x="43" y="517"/>
                  </a:cubicBezTo>
                  <a:cubicBezTo>
                    <a:pt x="83" y="678"/>
                    <a:pt x="240" y="805"/>
                    <a:pt x="405" y="814"/>
                  </a:cubicBezTo>
                  <a:cubicBezTo>
                    <a:pt x="411" y="814"/>
                    <a:pt x="417" y="815"/>
                    <a:pt x="423" y="815"/>
                  </a:cubicBezTo>
                  <a:cubicBezTo>
                    <a:pt x="584" y="815"/>
                    <a:pt x="740" y="708"/>
                    <a:pt x="800" y="559"/>
                  </a:cubicBezTo>
                  <a:cubicBezTo>
                    <a:pt x="862" y="403"/>
                    <a:pt x="813" y="212"/>
                    <a:pt x="686" y="103"/>
                  </a:cubicBezTo>
                  <a:cubicBezTo>
                    <a:pt x="619" y="44"/>
                    <a:pt x="506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9"/>
            <p:cNvSpPr/>
            <p:nvPr/>
          </p:nvSpPr>
          <p:spPr>
            <a:xfrm>
              <a:off x="3855725" y="3804900"/>
              <a:ext cx="152350" cy="461900"/>
            </a:xfrm>
            <a:custGeom>
              <a:avLst/>
              <a:gdLst/>
              <a:ahLst/>
              <a:cxnLst/>
              <a:rect l="l" t="t" r="r" b="b"/>
              <a:pathLst>
                <a:path w="6094" h="18476" extrusionOk="0">
                  <a:moveTo>
                    <a:pt x="4193" y="8921"/>
                  </a:moveTo>
                  <a:cubicBezTo>
                    <a:pt x="4266" y="9079"/>
                    <a:pt x="4360" y="9220"/>
                    <a:pt x="4471" y="9343"/>
                  </a:cubicBezTo>
                  <a:cubicBezTo>
                    <a:pt x="4248" y="9503"/>
                    <a:pt x="4012" y="9634"/>
                    <a:pt x="3765" y="9738"/>
                  </a:cubicBezTo>
                  <a:cubicBezTo>
                    <a:pt x="3707" y="9654"/>
                    <a:pt x="3652" y="9568"/>
                    <a:pt x="3600" y="9482"/>
                  </a:cubicBezTo>
                  <a:cubicBezTo>
                    <a:pt x="3818" y="9321"/>
                    <a:pt x="4017" y="9134"/>
                    <a:pt x="4193" y="8921"/>
                  </a:cubicBezTo>
                  <a:close/>
                  <a:moveTo>
                    <a:pt x="3651" y="0"/>
                  </a:moveTo>
                  <a:cubicBezTo>
                    <a:pt x="3087" y="0"/>
                    <a:pt x="2573" y="719"/>
                    <a:pt x="2397" y="1152"/>
                  </a:cubicBezTo>
                  <a:cubicBezTo>
                    <a:pt x="2029" y="2052"/>
                    <a:pt x="2056" y="3164"/>
                    <a:pt x="2109" y="4118"/>
                  </a:cubicBezTo>
                  <a:cubicBezTo>
                    <a:pt x="2162" y="5092"/>
                    <a:pt x="2336" y="6052"/>
                    <a:pt x="2615" y="6986"/>
                  </a:cubicBezTo>
                  <a:cubicBezTo>
                    <a:pt x="2568" y="6979"/>
                    <a:pt x="2520" y="6976"/>
                    <a:pt x="2471" y="6976"/>
                  </a:cubicBezTo>
                  <a:cubicBezTo>
                    <a:pt x="2384" y="6976"/>
                    <a:pt x="2295" y="6987"/>
                    <a:pt x="2208" y="7010"/>
                  </a:cubicBezTo>
                  <a:cubicBezTo>
                    <a:pt x="1567" y="6100"/>
                    <a:pt x="1046" y="5114"/>
                    <a:pt x="675" y="4065"/>
                  </a:cubicBezTo>
                  <a:cubicBezTo>
                    <a:pt x="486" y="3526"/>
                    <a:pt x="315" y="2967"/>
                    <a:pt x="225" y="2404"/>
                  </a:cubicBezTo>
                  <a:cubicBezTo>
                    <a:pt x="162" y="2009"/>
                    <a:pt x="147" y="1599"/>
                    <a:pt x="259" y="1213"/>
                  </a:cubicBezTo>
                  <a:cubicBezTo>
                    <a:pt x="306" y="1048"/>
                    <a:pt x="379" y="887"/>
                    <a:pt x="474" y="744"/>
                  </a:cubicBezTo>
                  <a:cubicBezTo>
                    <a:pt x="525" y="680"/>
                    <a:pt x="577" y="616"/>
                    <a:pt x="628" y="551"/>
                  </a:cubicBezTo>
                  <a:cubicBezTo>
                    <a:pt x="702" y="441"/>
                    <a:pt x="778" y="386"/>
                    <a:pt x="855" y="386"/>
                  </a:cubicBezTo>
                  <a:cubicBezTo>
                    <a:pt x="946" y="386"/>
                    <a:pt x="1039" y="463"/>
                    <a:pt x="1134" y="616"/>
                  </a:cubicBezTo>
                  <a:cubicBezTo>
                    <a:pt x="1027" y="623"/>
                    <a:pt x="1023" y="790"/>
                    <a:pt x="1128" y="790"/>
                  </a:cubicBezTo>
                  <a:cubicBezTo>
                    <a:pt x="1130" y="790"/>
                    <a:pt x="1132" y="790"/>
                    <a:pt x="1134" y="790"/>
                  </a:cubicBezTo>
                  <a:cubicBezTo>
                    <a:pt x="1619" y="754"/>
                    <a:pt x="1486" y="139"/>
                    <a:pt x="1042" y="139"/>
                  </a:cubicBezTo>
                  <a:cubicBezTo>
                    <a:pt x="1041" y="139"/>
                    <a:pt x="1041" y="139"/>
                    <a:pt x="1040" y="139"/>
                  </a:cubicBezTo>
                  <a:cubicBezTo>
                    <a:pt x="293" y="143"/>
                    <a:pt x="1" y="1275"/>
                    <a:pt x="1" y="1840"/>
                  </a:cubicBezTo>
                  <a:cubicBezTo>
                    <a:pt x="1" y="2822"/>
                    <a:pt x="379" y="3852"/>
                    <a:pt x="754" y="4748"/>
                  </a:cubicBezTo>
                  <a:cubicBezTo>
                    <a:pt x="1095" y="5567"/>
                    <a:pt x="1528" y="6345"/>
                    <a:pt x="2038" y="7071"/>
                  </a:cubicBezTo>
                  <a:cubicBezTo>
                    <a:pt x="2009" y="7084"/>
                    <a:pt x="1981" y="7099"/>
                    <a:pt x="1955" y="7113"/>
                  </a:cubicBezTo>
                  <a:cubicBezTo>
                    <a:pt x="1456" y="7397"/>
                    <a:pt x="1279" y="8033"/>
                    <a:pt x="1564" y="8532"/>
                  </a:cubicBezTo>
                  <a:cubicBezTo>
                    <a:pt x="1644" y="8672"/>
                    <a:pt x="1754" y="8785"/>
                    <a:pt x="1880" y="8872"/>
                  </a:cubicBezTo>
                  <a:cubicBezTo>
                    <a:pt x="2036" y="12281"/>
                    <a:pt x="3328" y="15631"/>
                    <a:pt x="5509" y="18259"/>
                  </a:cubicBezTo>
                  <a:cubicBezTo>
                    <a:pt x="5595" y="18362"/>
                    <a:pt x="5720" y="18476"/>
                    <a:pt x="5845" y="18476"/>
                  </a:cubicBezTo>
                  <a:cubicBezTo>
                    <a:pt x="5874" y="18476"/>
                    <a:pt x="5902" y="18470"/>
                    <a:pt x="5930" y="18457"/>
                  </a:cubicBezTo>
                  <a:cubicBezTo>
                    <a:pt x="6094" y="18377"/>
                    <a:pt x="6079" y="18146"/>
                    <a:pt x="6024" y="17976"/>
                  </a:cubicBezTo>
                  <a:cubicBezTo>
                    <a:pt x="5799" y="17267"/>
                    <a:pt x="5350" y="16655"/>
                    <a:pt x="4968" y="16015"/>
                  </a:cubicBezTo>
                  <a:cubicBezTo>
                    <a:pt x="4588" y="15373"/>
                    <a:pt x="4263" y="14655"/>
                    <a:pt x="4331" y="13914"/>
                  </a:cubicBezTo>
                  <a:cubicBezTo>
                    <a:pt x="4386" y="13322"/>
                    <a:pt x="4684" y="12774"/>
                    <a:pt x="4742" y="12184"/>
                  </a:cubicBezTo>
                  <a:cubicBezTo>
                    <a:pt x="4762" y="11982"/>
                    <a:pt x="4749" y="11776"/>
                    <a:pt x="4714" y="11578"/>
                  </a:cubicBezTo>
                  <a:lnTo>
                    <a:pt x="4714" y="11578"/>
                  </a:lnTo>
                  <a:cubicBezTo>
                    <a:pt x="4808" y="11617"/>
                    <a:pt x="4907" y="11653"/>
                    <a:pt x="5004" y="11683"/>
                  </a:cubicBezTo>
                  <a:cubicBezTo>
                    <a:pt x="4885" y="11963"/>
                    <a:pt x="4836" y="12247"/>
                    <a:pt x="4872" y="12555"/>
                  </a:cubicBezTo>
                  <a:cubicBezTo>
                    <a:pt x="4879" y="12609"/>
                    <a:pt x="4926" y="12637"/>
                    <a:pt x="4969" y="12637"/>
                  </a:cubicBezTo>
                  <a:cubicBezTo>
                    <a:pt x="5012" y="12637"/>
                    <a:pt x="5052" y="12610"/>
                    <a:pt x="5046" y="12555"/>
                  </a:cubicBezTo>
                  <a:cubicBezTo>
                    <a:pt x="5011" y="12244"/>
                    <a:pt x="5056" y="11956"/>
                    <a:pt x="5196" y="11675"/>
                  </a:cubicBezTo>
                  <a:cubicBezTo>
                    <a:pt x="5221" y="11626"/>
                    <a:pt x="5201" y="11563"/>
                    <a:pt x="5143" y="11549"/>
                  </a:cubicBezTo>
                  <a:cubicBezTo>
                    <a:pt x="4979" y="11502"/>
                    <a:pt x="4821" y="11443"/>
                    <a:pt x="4671" y="11372"/>
                  </a:cubicBezTo>
                  <a:cubicBezTo>
                    <a:pt x="4622" y="11180"/>
                    <a:pt x="4549" y="10990"/>
                    <a:pt x="4461" y="10809"/>
                  </a:cubicBezTo>
                  <a:lnTo>
                    <a:pt x="4461" y="10809"/>
                  </a:lnTo>
                  <a:cubicBezTo>
                    <a:pt x="4598" y="10830"/>
                    <a:pt x="4736" y="10840"/>
                    <a:pt x="4876" y="10840"/>
                  </a:cubicBezTo>
                  <a:cubicBezTo>
                    <a:pt x="5010" y="10840"/>
                    <a:pt x="5146" y="10830"/>
                    <a:pt x="5283" y="10812"/>
                  </a:cubicBezTo>
                  <a:lnTo>
                    <a:pt x="5283" y="10812"/>
                  </a:lnTo>
                  <a:cubicBezTo>
                    <a:pt x="5254" y="11099"/>
                    <a:pt x="5292" y="11368"/>
                    <a:pt x="5411" y="11639"/>
                  </a:cubicBezTo>
                  <a:cubicBezTo>
                    <a:pt x="5425" y="11670"/>
                    <a:pt x="5450" y="11684"/>
                    <a:pt x="5475" y="11684"/>
                  </a:cubicBezTo>
                  <a:cubicBezTo>
                    <a:pt x="5531" y="11684"/>
                    <a:pt x="5591" y="11621"/>
                    <a:pt x="5561" y="11552"/>
                  </a:cubicBezTo>
                  <a:cubicBezTo>
                    <a:pt x="5445" y="11288"/>
                    <a:pt x="5412" y="11020"/>
                    <a:pt x="5464" y="10735"/>
                  </a:cubicBezTo>
                  <a:cubicBezTo>
                    <a:pt x="5475" y="10674"/>
                    <a:pt x="5435" y="10628"/>
                    <a:pt x="5377" y="10628"/>
                  </a:cubicBezTo>
                  <a:cubicBezTo>
                    <a:pt x="5370" y="10628"/>
                    <a:pt x="5364" y="10628"/>
                    <a:pt x="5357" y="10630"/>
                  </a:cubicBezTo>
                  <a:cubicBezTo>
                    <a:pt x="5201" y="10657"/>
                    <a:pt x="5047" y="10671"/>
                    <a:pt x="4893" y="10671"/>
                  </a:cubicBezTo>
                  <a:cubicBezTo>
                    <a:pt x="4715" y="10671"/>
                    <a:pt x="4538" y="10652"/>
                    <a:pt x="4361" y="10617"/>
                  </a:cubicBezTo>
                  <a:cubicBezTo>
                    <a:pt x="4292" y="10492"/>
                    <a:pt x="4215" y="10370"/>
                    <a:pt x="4132" y="10255"/>
                  </a:cubicBezTo>
                  <a:cubicBezTo>
                    <a:pt x="4047" y="10137"/>
                    <a:pt x="3956" y="10016"/>
                    <a:pt x="3867" y="9891"/>
                  </a:cubicBezTo>
                  <a:cubicBezTo>
                    <a:pt x="4077" y="9800"/>
                    <a:pt x="4277" y="9690"/>
                    <a:pt x="4470" y="9560"/>
                  </a:cubicBezTo>
                  <a:cubicBezTo>
                    <a:pt x="4529" y="9925"/>
                    <a:pt x="4694" y="10239"/>
                    <a:pt x="4972" y="10501"/>
                  </a:cubicBezTo>
                  <a:cubicBezTo>
                    <a:pt x="4990" y="10517"/>
                    <a:pt x="5010" y="10525"/>
                    <a:pt x="5030" y="10525"/>
                  </a:cubicBezTo>
                  <a:cubicBezTo>
                    <a:pt x="5097" y="10525"/>
                    <a:pt x="5157" y="10438"/>
                    <a:pt x="5094" y="10378"/>
                  </a:cubicBezTo>
                  <a:cubicBezTo>
                    <a:pt x="4836" y="10132"/>
                    <a:pt x="4685" y="9848"/>
                    <a:pt x="4636" y="9502"/>
                  </a:cubicBezTo>
                  <a:lnTo>
                    <a:pt x="4636" y="9502"/>
                  </a:lnTo>
                  <a:cubicBezTo>
                    <a:pt x="4724" y="9576"/>
                    <a:pt x="4823" y="9641"/>
                    <a:pt x="4931" y="9699"/>
                  </a:cubicBezTo>
                  <a:cubicBezTo>
                    <a:pt x="4946" y="9706"/>
                    <a:pt x="4959" y="9710"/>
                    <a:pt x="4973" y="9710"/>
                  </a:cubicBezTo>
                  <a:cubicBezTo>
                    <a:pt x="5051" y="9710"/>
                    <a:pt x="5104" y="9594"/>
                    <a:pt x="5018" y="9548"/>
                  </a:cubicBezTo>
                  <a:cubicBezTo>
                    <a:pt x="4674" y="9367"/>
                    <a:pt x="4439" y="9107"/>
                    <a:pt x="4302" y="8740"/>
                  </a:cubicBezTo>
                  <a:cubicBezTo>
                    <a:pt x="4288" y="8704"/>
                    <a:pt x="4249" y="8675"/>
                    <a:pt x="4211" y="8675"/>
                  </a:cubicBezTo>
                  <a:cubicBezTo>
                    <a:pt x="4191" y="8675"/>
                    <a:pt x="4172" y="8683"/>
                    <a:pt x="4157" y="8701"/>
                  </a:cubicBezTo>
                  <a:cubicBezTo>
                    <a:pt x="3967" y="8945"/>
                    <a:pt x="3750" y="9153"/>
                    <a:pt x="3511" y="9334"/>
                  </a:cubicBezTo>
                  <a:cubicBezTo>
                    <a:pt x="3400" y="9131"/>
                    <a:pt x="3309" y="8918"/>
                    <a:pt x="3252" y="8693"/>
                  </a:cubicBezTo>
                  <a:cubicBezTo>
                    <a:pt x="3533" y="8368"/>
                    <a:pt x="3595" y="7894"/>
                    <a:pt x="3371" y="7500"/>
                  </a:cubicBezTo>
                  <a:cubicBezTo>
                    <a:pt x="3241" y="7272"/>
                    <a:pt x="3038" y="7113"/>
                    <a:pt x="2809" y="7034"/>
                  </a:cubicBezTo>
                  <a:cubicBezTo>
                    <a:pt x="2447" y="5852"/>
                    <a:pt x="2255" y="4629"/>
                    <a:pt x="2261" y="3391"/>
                  </a:cubicBezTo>
                  <a:cubicBezTo>
                    <a:pt x="2263" y="2785"/>
                    <a:pt x="2282" y="2142"/>
                    <a:pt x="2442" y="1554"/>
                  </a:cubicBezTo>
                  <a:cubicBezTo>
                    <a:pt x="2530" y="1227"/>
                    <a:pt x="2669" y="909"/>
                    <a:pt x="2896" y="650"/>
                  </a:cubicBezTo>
                  <a:cubicBezTo>
                    <a:pt x="2997" y="534"/>
                    <a:pt x="3115" y="427"/>
                    <a:pt x="3248" y="346"/>
                  </a:cubicBezTo>
                  <a:cubicBezTo>
                    <a:pt x="3284" y="325"/>
                    <a:pt x="3319" y="305"/>
                    <a:pt x="3355" y="286"/>
                  </a:cubicBezTo>
                  <a:cubicBezTo>
                    <a:pt x="3467" y="208"/>
                    <a:pt x="3558" y="169"/>
                    <a:pt x="3628" y="169"/>
                  </a:cubicBezTo>
                  <a:cubicBezTo>
                    <a:pt x="3747" y="169"/>
                    <a:pt x="3803" y="285"/>
                    <a:pt x="3795" y="518"/>
                  </a:cubicBezTo>
                  <a:cubicBezTo>
                    <a:pt x="3787" y="516"/>
                    <a:pt x="3779" y="515"/>
                    <a:pt x="3772" y="515"/>
                  </a:cubicBezTo>
                  <a:cubicBezTo>
                    <a:pt x="3681" y="515"/>
                    <a:pt x="3650" y="659"/>
                    <a:pt x="3750" y="684"/>
                  </a:cubicBezTo>
                  <a:cubicBezTo>
                    <a:pt x="3791" y="695"/>
                    <a:pt x="3828" y="699"/>
                    <a:pt x="3862" y="699"/>
                  </a:cubicBezTo>
                  <a:cubicBezTo>
                    <a:pt x="4225" y="699"/>
                    <a:pt x="4246" y="163"/>
                    <a:pt x="3860" y="34"/>
                  </a:cubicBezTo>
                  <a:cubicBezTo>
                    <a:pt x="3790" y="11"/>
                    <a:pt x="3720" y="0"/>
                    <a:pt x="3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9"/>
            <p:cNvSpPr/>
            <p:nvPr/>
          </p:nvSpPr>
          <p:spPr>
            <a:xfrm>
              <a:off x="3733625" y="4236300"/>
              <a:ext cx="211175" cy="147450"/>
            </a:xfrm>
            <a:custGeom>
              <a:avLst/>
              <a:gdLst/>
              <a:ahLst/>
              <a:cxnLst/>
              <a:rect l="l" t="t" r="r" b="b"/>
              <a:pathLst>
                <a:path w="8447" h="5898" extrusionOk="0">
                  <a:moveTo>
                    <a:pt x="8349" y="0"/>
                  </a:moveTo>
                  <a:cubicBezTo>
                    <a:pt x="8310" y="0"/>
                    <a:pt x="8276" y="25"/>
                    <a:pt x="8265" y="63"/>
                  </a:cubicBezTo>
                  <a:cubicBezTo>
                    <a:pt x="7622" y="2330"/>
                    <a:pt x="6403" y="4019"/>
                    <a:pt x="4742" y="4946"/>
                  </a:cubicBezTo>
                  <a:cubicBezTo>
                    <a:pt x="3823" y="5458"/>
                    <a:pt x="2786" y="5722"/>
                    <a:pt x="1751" y="5722"/>
                  </a:cubicBezTo>
                  <a:cubicBezTo>
                    <a:pt x="1201" y="5722"/>
                    <a:pt x="652" y="5647"/>
                    <a:pt x="122" y="5496"/>
                  </a:cubicBezTo>
                  <a:cubicBezTo>
                    <a:pt x="113" y="5493"/>
                    <a:pt x="104" y="5492"/>
                    <a:pt x="96" y="5492"/>
                  </a:cubicBezTo>
                  <a:cubicBezTo>
                    <a:pt x="58" y="5492"/>
                    <a:pt x="24" y="5517"/>
                    <a:pt x="14" y="5555"/>
                  </a:cubicBezTo>
                  <a:cubicBezTo>
                    <a:pt x="0" y="5602"/>
                    <a:pt x="27" y="5651"/>
                    <a:pt x="73" y="5664"/>
                  </a:cubicBezTo>
                  <a:cubicBezTo>
                    <a:pt x="620" y="5822"/>
                    <a:pt x="1185" y="5897"/>
                    <a:pt x="1751" y="5897"/>
                  </a:cubicBezTo>
                  <a:cubicBezTo>
                    <a:pt x="2815" y="5897"/>
                    <a:pt x="3880" y="5628"/>
                    <a:pt x="4827" y="5099"/>
                  </a:cubicBezTo>
                  <a:cubicBezTo>
                    <a:pt x="6529" y="4151"/>
                    <a:pt x="7776" y="2427"/>
                    <a:pt x="8433" y="112"/>
                  </a:cubicBezTo>
                  <a:cubicBezTo>
                    <a:pt x="8446" y="65"/>
                    <a:pt x="8420" y="17"/>
                    <a:pt x="8374" y="4"/>
                  </a:cubicBezTo>
                  <a:cubicBezTo>
                    <a:pt x="8365" y="1"/>
                    <a:pt x="8357" y="0"/>
                    <a:pt x="83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9"/>
            <p:cNvSpPr/>
            <p:nvPr/>
          </p:nvSpPr>
          <p:spPr>
            <a:xfrm>
              <a:off x="3437375" y="3866500"/>
              <a:ext cx="343325" cy="183675"/>
            </a:xfrm>
            <a:custGeom>
              <a:avLst/>
              <a:gdLst/>
              <a:ahLst/>
              <a:cxnLst/>
              <a:rect l="l" t="t" r="r" b="b"/>
              <a:pathLst>
                <a:path w="13733" h="7347" extrusionOk="0">
                  <a:moveTo>
                    <a:pt x="3201" y="1"/>
                  </a:moveTo>
                  <a:cubicBezTo>
                    <a:pt x="2318" y="1"/>
                    <a:pt x="1537" y="164"/>
                    <a:pt x="1064" y="616"/>
                  </a:cubicBezTo>
                  <a:cubicBezTo>
                    <a:pt x="168" y="1472"/>
                    <a:pt x="0" y="2492"/>
                    <a:pt x="544" y="3736"/>
                  </a:cubicBezTo>
                  <a:cubicBezTo>
                    <a:pt x="940" y="4633"/>
                    <a:pt x="1636" y="5473"/>
                    <a:pt x="2195" y="6148"/>
                  </a:cubicBezTo>
                  <a:cubicBezTo>
                    <a:pt x="2594" y="6631"/>
                    <a:pt x="2940" y="7047"/>
                    <a:pt x="2989" y="7277"/>
                  </a:cubicBezTo>
                  <a:cubicBezTo>
                    <a:pt x="2998" y="7319"/>
                    <a:pt x="3034" y="7346"/>
                    <a:pt x="3075" y="7346"/>
                  </a:cubicBezTo>
                  <a:cubicBezTo>
                    <a:pt x="3082" y="7346"/>
                    <a:pt x="3086" y="7346"/>
                    <a:pt x="3094" y="7342"/>
                  </a:cubicBezTo>
                  <a:cubicBezTo>
                    <a:pt x="3141" y="7333"/>
                    <a:pt x="3172" y="7285"/>
                    <a:pt x="3162" y="7239"/>
                  </a:cubicBezTo>
                  <a:cubicBezTo>
                    <a:pt x="3104" y="6967"/>
                    <a:pt x="2761" y="6557"/>
                    <a:pt x="2331" y="6036"/>
                  </a:cubicBezTo>
                  <a:cubicBezTo>
                    <a:pt x="1776" y="5370"/>
                    <a:pt x="1092" y="4541"/>
                    <a:pt x="705" y="3665"/>
                  </a:cubicBezTo>
                  <a:cubicBezTo>
                    <a:pt x="194" y="2497"/>
                    <a:pt x="350" y="1541"/>
                    <a:pt x="1186" y="741"/>
                  </a:cubicBezTo>
                  <a:cubicBezTo>
                    <a:pt x="1597" y="348"/>
                    <a:pt x="2301" y="172"/>
                    <a:pt x="3203" y="172"/>
                  </a:cubicBezTo>
                  <a:cubicBezTo>
                    <a:pt x="5788" y="172"/>
                    <a:pt x="9997" y="1612"/>
                    <a:pt x="13592" y="3503"/>
                  </a:cubicBezTo>
                  <a:cubicBezTo>
                    <a:pt x="13605" y="3510"/>
                    <a:pt x="13619" y="3513"/>
                    <a:pt x="13633" y="3513"/>
                  </a:cubicBezTo>
                  <a:cubicBezTo>
                    <a:pt x="13663" y="3513"/>
                    <a:pt x="13694" y="3496"/>
                    <a:pt x="13709" y="3467"/>
                  </a:cubicBezTo>
                  <a:cubicBezTo>
                    <a:pt x="13732" y="3425"/>
                    <a:pt x="13716" y="3370"/>
                    <a:pt x="13673" y="3348"/>
                  </a:cubicBezTo>
                  <a:cubicBezTo>
                    <a:pt x="11190" y="2044"/>
                    <a:pt x="8467" y="978"/>
                    <a:pt x="6199" y="426"/>
                  </a:cubicBezTo>
                  <a:cubicBezTo>
                    <a:pt x="5259" y="198"/>
                    <a:pt x="4169" y="1"/>
                    <a:pt x="3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9"/>
            <p:cNvSpPr/>
            <p:nvPr/>
          </p:nvSpPr>
          <p:spPr>
            <a:xfrm>
              <a:off x="4059850" y="3625850"/>
              <a:ext cx="149750" cy="635200"/>
            </a:xfrm>
            <a:custGeom>
              <a:avLst/>
              <a:gdLst/>
              <a:ahLst/>
              <a:cxnLst/>
              <a:rect l="l" t="t" r="r" b="b"/>
              <a:pathLst>
                <a:path w="5990" h="25408" extrusionOk="0">
                  <a:moveTo>
                    <a:pt x="85" y="1"/>
                  </a:moveTo>
                  <a:cubicBezTo>
                    <a:pt x="40" y="1"/>
                    <a:pt x="7" y="40"/>
                    <a:pt x="3" y="83"/>
                  </a:cubicBezTo>
                  <a:cubicBezTo>
                    <a:pt x="1" y="132"/>
                    <a:pt x="37" y="171"/>
                    <a:pt x="84" y="175"/>
                  </a:cubicBezTo>
                  <a:cubicBezTo>
                    <a:pt x="610" y="207"/>
                    <a:pt x="986" y="379"/>
                    <a:pt x="1234" y="705"/>
                  </a:cubicBezTo>
                  <a:cubicBezTo>
                    <a:pt x="1871" y="1539"/>
                    <a:pt x="1521" y="3243"/>
                    <a:pt x="1235" y="4612"/>
                  </a:cubicBezTo>
                  <a:cubicBezTo>
                    <a:pt x="1082" y="5356"/>
                    <a:pt x="949" y="5998"/>
                    <a:pt x="972" y="6442"/>
                  </a:cubicBezTo>
                  <a:cubicBezTo>
                    <a:pt x="994" y="6869"/>
                    <a:pt x="1224" y="7479"/>
                    <a:pt x="1492" y="8184"/>
                  </a:cubicBezTo>
                  <a:cubicBezTo>
                    <a:pt x="2250" y="10181"/>
                    <a:pt x="3287" y="12922"/>
                    <a:pt x="789" y="14426"/>
                  </a:cubicBezTo>
                  <a:cubicBezTo>
                    <a:pt x="761" y="14442"/>
                    <a:pt x="745" y="14474"/>
                    <a:pt x="748" y="14508"/>
                  </a:cubicBezTo>
                  <a:cubicBezTo>
                    <a:pt x="752" y="14543"/>
                    <a:pt x="774" y="14572"/>
                    <a:pt x="805" y="14582"/>
                  </a:cubicBezTo>
                  <a:cubicBezTo>
                    <a:pt x="2171" y="15063"/>
                    <a:pt x="3210" y="15714"/>
                    <a:pt x="3898" y="16521"/>
                  </a:cubicBezTo>
                  <a:cubicBezTo>
                    <a:pt x="5017" y="17832"/>
                    <a:pt x="5232" y="19558"/>
                    <a:pt x="4539" y="21645"/>
                  </a:cubicBezTo>
                  <a:cubicBezTo>
                    <a:pt x="4526" y="21681"/>
                    <a:pt x="4540" y="21723"/>
                    <a:pt x="4574" y="21745"/>
                  </a:cubicBezTo>
                  <a:cubicBezTo>
                    <a:pt x="4578" y="21748"/>
                    <a:pt x="4584" y="21751"/>
                    <a:pt x="4597" y="21758"/>
                  </a:cubicBezTo>
                  <a:cubicBezTo>
                    <a:pt x="4747" y="21835"/>
                    <a:pt x="4909" y="21849"/>
                    <a:pt x="5069" y="21862"/>
                  </a:cubicBezTo>
                  <a:cubicBezTo>
                    <a:pt x="5209" y="21874"/>
                    <a:pt x="5342" y="21885"/>
                    <a:pt x="5457" y="21939"/>
                  </a:cubicBezTo>
                  <a:cubicBezTo>
                    <a:pt x="5680" y="22043"/>
                    <a:pt x="5800" y="22330"/>
                    <a:pt x="5716" y="22564"/>
                  </a:cubicBezTo>
                  <a:cubicBezTo>
                    <a:pt x="5646" y="22761"/>
                    <a:pt x="5432" y="22899"/>
                    <a:pt x="5223" y="22899"/>
                  </a:cubicBezTo>
                  <a:cubicBezTo>
                    <a:pt x="5188" y="22899"/>
                    <a:pt x="5153" y="22895"/>
                    <a:pt x="5119" y="22887"/>
                  </a:cubicBezTo>
                  <a:cubicBezTo>
                    <a:pt x="5015" y="22860"/>
                    <a:pt x="4917" y="22800"/>
                    <a:pt x="4815" y="22737"/>
                  </a:cubicBezTo>
                  <a:cubicBezTo>
                    <a:pt x="4743" y="22692"/>
                    <a:pt x="4669" y="22645"/>
                    <a:pt x="4588" y="22609"/>
                  </a:cubicBezTo>
                  <a:cubicBezTo>
                    <a:pt x="4482" y="22563"/>
                    <a:pt x="4372" y="22535"/>
                    <a:pt x="4258" y="22531"/>
                  </a:cubicBezTo>
                  <a:cubicBezTo>
                    <a:pt x="4254" y="22531"/>
                    <a:pt x="4251" y="22530"/>
                    <a:pt x="4247" y="22530"/>
                  </a:cubicBezTo>
                  <a:cubicBezTo>
                    <a:pt x="4216" y="22530"/>
                    <a:pt x="4187" y="22552"/>
                    <a:pt x="4174" y="22582"/>
                  </a:cubicBezTo>
                  <a:cubicBezTo>
                    <a:pt x="3540" y="23982"/>
                    <a:pt x="2683" y="24924"/>
                    <a:pt x="1762" y="25235"/>
                  </a:cubicBezTo>
                  <a:cubicBezTo>
                    <a:pt x="1717" y="25250"/>
                    <a:pt x="1693" y="25300"/>
                    <a:pt x="1709" y="25347"/>
                  </a:cubicBezTo>
                  <a:cubicBezTo>
                    <a:pt x="1722" y="25383"/>
                    <a:pt x="1755" y="25406"/>
                    <a:pt x="1791" y="25406"/>
                  </a:cubicBezTo>
                  <a:cubicBezTo>
                    <a:pt x="1796" y="25406"/>
                    <a:pt x="1801" y="25406"/>
                    <a:pt x="1805" y="25406"/>
                  </a:cubicBezTo>
                  <a:cubicBezTo>
                    <a:pt x="1810" y="25406"/>
                    <a:pt x="1814" y="25406"/>
                    <a:pt x="1817" y="25408"/>
                  </a:cubicBezTo>
                  <a:cubicBezTo>
                    <a:pt x="3033" y="24995"/>
                    <a:pt x="3838" y="23730"/>
                    <a:pt x="4306" y="22716"/>
                  </a:cubicBezTo>
                  <a:cubicBezTo>
                    <a:pt x="4378" y="22728"/>
                    <a:pt x="4448" y="22747"/>
                    <a:pt x="4516" y="22776"/>
                  </a:cubicBezTo>
                  <a:cubicBezTo>
                    <a:pt x="4585" y="22808"/>
                    <a:pt x="4650" y="22848"/>
                    <a:pt x="4721" y="22892"/>
                  </a:cubicBezTo>
                  <a:cubicBezTo>
                    <a:pt x="4830" y="22960"/>
                    <a:pt x="4943" y="23029"/>
                    <a:pt x="5076" y="23062"/>
                  </a:cubicBezTo>
                  <a:cubicBezTo>
                    <a:pt x="5123" y="23073"/>
                    <a:pt x="5171" y="23078"/>
                    <a:pt x="5219" y="23078"/>
                  </a:cubicBezTo>
                  <a:cubicBezTo>
                    <a:pt x="5502" y="23078"/>
                    <a:pt x="5784" y="22896"/>
                    <a:pt x="5878" y="22628"/>
                  </a:cubicBezTo>
                  <a:cubicBezTo>
                    <a:pt x="5989" y="22313"/>
                    <a:pt x="5829" y="21927"/>
                    <a:pt x="5526" y="21784"/>
                  </a:cubicBezTo>
                  <a:cubicBezTo>
                    <a:pt x="5384" y="21718"/>
                    <a:pt x="5229" y="21705"/>
                    <a:pt x="5080" y="21693"/>
                  </a:cubicBezTo>
                  <a:cubicBezTo>
                    <a:pt x="4951" y="21681"/>
                    <a:pt x="4828" y="21673"/>
                    <a:pt x="4726" y="21631"/>
                  </a:cubicBezTo>
                  <a:cubicBezTo>
                    <a:pt x="5409" y="19511"/>
                    <a:pt x="5176" y="17757"/>
                    <a:pt x="4028" y="16411"/>
                  </a:cubicBezTo>
                  <a:cubicBezTo>
                    <a:pt x="3350" y="15614"/>
                    <a:pt x="2341" y="14966"/>
                    <a:pt x="1030" y="14481"/>
                  </a:cubicBezTo>
                  <a:cubicBezTo>
                    <a:pt x="3459" y="12886"/>
                    <a:pt x="2418" y="10141"/>
                    <a:pt x="1654" y="8124"/>
                  </a:cubicBezTo>
                  <a:cubicBezTo>
                    <a:pt x="1392" y="7431"/>
                    <a:pt x="1166" y="6834"/>
                    <a:pt x="1146" y="6435"/>
                  </a:cubicBezTo>
                  <a:cubicBezTo>
                    <a:pt x="1124" y="6012"/>
                    <a:pt x="1261" y="5351"/>
                    <a:pt x="1406" y="4648"/>
                  </a:cubicBezTo>
                  <a:cubicBezTo>
                    <a:pt x="1712" y="3172"/>
                    <a:pt x="2058" y="1498"/>
                    <a:pt x="1371" y="601"/>
                  </a:cubicBezTo>
                  <a:cubicBezTo>
                    <a:pt x="1095" y="239"/>
                    <a:pt x="666" y="36"/>
                    <a:pt x="96" y="2"/>
                  </a:cubicBezTo>
                  <a:cubicBezTo>
                    <a:pt x="92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9"/>
            <p:cNvSpPr/>
            <p:nvPr/>
          </p:nvSpPr>
          <p:spPr>
            <a:xfrm>
              <a:off x="3636550" y="4208875"/>
              <a:ext cx="200575" cy="135600"/>
            </a:xfrm>
            <a:custGeom>
              <a:avLst/>
              <a:gdLst/>
              <a:ahLst/>
              <a:cxnLst/>
              <a:rect l="l" t="t" r="r" b="b"/>
              <a:pathLst>
                <a:path w="8023" h="5424" extrusionOk="0">
                  <a:moveTo>
                    <a:pt x="451" y="1"/>
                  </a:moveTo>
                  <a:cubicBezTo>
                    <a:pt x="416" y="1"/>
                    <a:pt x="383" y="25"/>
                    <a:pt x="370" y="60"/>
                  </a:cubicBezTo>
                  <a:cubicBezTo>
                    <a:pt x="1" y="1157"/>
                    <a:pt x="634" y="2521"/>
                    <a:pt x="2065" y="3709"/>
                  </a:cubicBezTo>
                  <a:cubicBezTo>
                    <a:pt x="3241" y="4689"/>
                    <a:pt x="4877" y="5423"/>
                    <a:pt x="6334" y="5423"/>
                  </a:cubicBezTo>
                  <a:cubicBezTo>
                    <a:pt x="6921" y="5423"/>
                    <a:pt x="7478" y="5305"/>
                    <a:pt x="7964" y="5034"/>
                  </a:cubicBezTo>
                  <a:cubicBezTo>
                    <a:pt x="8008" y="5011"/>
                    <a:pt x="8022" y="4957"/>
                    <a:pt x="7999" y="4915"/>
                  </a:cubicBezTo>
                  <a:cubicBezTo>
                    <a:pt x="7982" y="4886"/>
                    <a:pt x="7952" y="4870"/>
                    <a:pt x="7921" y="4870"/>
                  </a:cubicBezTo>
                  <a:cubicBezTo>
                    <a:pt x="7907" y="4870"/>
                    <a:pt x="7892" y="4873"/>
                    <a:pt x="7879" y="4881"/>
                  </a:cubicBezTo>
                  <a:cubicBezTo>
                    <a:pt x="7418" y="5138"/>
                    <a:pt x="6888" y="5251"/>
                    <a:pt x="6329" y="5251"/>
                  </a:cubicBezTo>
                  <a:cubicBezTo>
                    <a:pt x="4919" y="5251"/>
                    <a:pt x="3325" y="4531"/>
                    <a:pt x="2175" y="3576"/>
                  </a:cubicBezTo>
                  <a:cubicBezTo>
                    <a:pt x="823" y="2453"/>
                    <a:pt x="193" y="1125"/>
                    <a:pt x="534" y="116"/>
                  </a:cubicBezTo>
                  <a:cubicBezTo>
                    <a:pt x="551" y="71"/>
                    <a:pt x="525" y="21"/>
                    <a:pt x="480" y="6"/>
                  </a:cubicBezTo>
                  <a:cubicBezTo>
                    <a:pt x="471" y="3"/>
                    <a:pt x="461" y="1"/>
                    <a:pt x="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9"/>
            <p:cNvSpPr/>
            <p:nvPr/>
          </p:nvSpPr>
          <p:spPr>
            <a:xfrm>
              <a:off x="3592000" y="4048500"/>
              <a:ext cx="94600" cy="93125"/>
            </a:xfrm>
            <a:custGeom>
              <a:avLst/>
              <a:gdLst/>
              <a:ahLst/>
              <a:cxnLst/>
              <a:rect l="l" t="t" r="r" b="b"/>
              <a:pathLst>
                <a:path w="3784" h="3725" extrusionOk="0">
                  <a:moveTo>
                    <a:pt x="2276" y="0"/>
                  </a:moveTo>
                  <a:cubicBezTo>
                    <a:pt x="2267" y="0"/>
                    <a:pt x="2259" y="1"/>
                    <a:pt x="2250" y="4"/>
                  </a:cubicBezTo>
                  <a:cubicBezTo>
                    <a:pt x="1451" y="249"/>
                    <a:pt x="710" y="553"/>
                    <a:pt x="50" y="906"/>
                  </a:cubicBezTo>
                  <a:cubicBezTo>
                    <a:pt x="20" y="922"/>
                    <a:pt x="1" y="954"/>
                    <a:pt x="5" y="988"/>
                  </a:cubicBezTo>
                  <a:cubicBezTo>
                    <a:pt x="91" y="2068"/>
                    <a:pt x="451" y="2973"/>
                    <a:pt x="994" y="3471"/>
                  </a:cubicBezTo>
                  <a:cubicBezTo>
                    <a:pt x="1178" y="3639"/>
                    <a:pt x="1488" y="3724"/>
                    <a:pt x="1918" y="3724"/>
                  </a:cubicBezTo>
                  <a:cubicBezTo>
                    <a:pt x="2378" y="3724"/>
                    <a:pt x="2974" y="3629"/>
                    <a:pt x="3710" y="3436"/>
                  </a:cubicBezTo>
                  <a:cubicBezTo>
                    <a:pt x="3755" y="3423"/>
                    <a:pt x="3784" y="3377"/>
                    <a:pt x="3771" y="3329"/>
                  </a:cubicBezTo>
                  <a:cubicBezTo>
                    <a:pt x="3761" y="3292"/>
                    <a:pt x="3726" y="3265"/>
                    <a:pt x="3688" y="3265"/>
                  </a:cubicBezTo>
                  <a:cubicBezTo>
                    <a:pt x="3680" y="3265"/>
                    <a:pt x="3672" y="3266"/>
                    <a:pt x="3665" y="3268"/>
                  </a:cubicBezTo>
                  <a:cubicBezTo>
                    <a:pt x="2870" y="3475"/>
                    <a:pt x="2309" y="3551"/>
                    <a:pt x="1915" y="3551"/>
                  </a:cubicBezTo>
                  <a:cubicBezTo>
                    <a:pt x="1467" y="3551"/>
                    <a:pt x="1233" y="3454"/>
                    <a:pt x="1111" y="3342"/>
                  </a:cubicBezTo>
                  <a:cubicBezTo>
                    <a:pt x="610" y="2883"/>
                    <a:pt x="273" y="2044"/>
                    <a:pt x="182" y="1032"/>
                  </a:cubicBezTo>
                  <a:cubicBezTo>
                    <a:pt x="820" y="696"/>
                    <a:pt x="1532" y="406"/>
                    <a:pt x="2301" y="170"/>
                  </a:cubicBezTo>
                  <a:cubicBezTo>
                    <a:pt x="2347" y="156"/>
                    <a:pt x="2374" y="107"/>
                    <a:pt x="2359" y="62"/>
                  </a:cubicBezTo>
                  <a:cubicBezTo>
                    <a:pt x="2347" y="25"/>
                    <a:pt x="2313" y="0"/>
                    <a:pt x="2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9"/>
            <p:cNvSpPr/>
            <p:nvPr/>
          </p:nvSpPr>
          <p:spPr>
            <a:xfrm>
              <a:off x="3963175" y="3890250"/>
              <a:ext cx="35250" cy="111825"/>
            </a:xfrm>
            <a:custGeom>
              <a:avLst/>
              <a:gdLst/>
              <a:ahLst/>
              <a:cxnLst/>
              <a:rect l="l" t="t" r="r" b="b"/>
              <a:pathLst>
                <a:path w="1410" h="4473" extrusionOk="0">
                  <a:moveTo>
                    <a:pt x="1094" y="1"/>
                  </a:moveTo>
                  <a:cubicBezTo>
                    <a:pt x="1058" y="1"/>
                    <a:pt x="1024" y="23"/>
                    <a:pt x="1011" y="58"/>
                  </a:cubicBezTo>
                  <a:cubicBezTo>
                    <a:pt x="418" y="1764"/>
                    <a:pt x="11" y="3672"/>
                    <a:pt x="2" y="4384"/>
                  </a:cubicBezTo>
                  <a:cubicBezTo>
                    <a:pt x="1" y="4422"/>
                    <a:pt x="24" y="4453"/>
                    <a:pt x="60" y="4467"/>
                  </a:cubicBezTo>
                  <a:cubicBezTo>
                    <a:pt x="69" y="4471"/>
                    <a:pt x="80" y="4472"/>
                    <a:pt x="89" y="4472"/>
                  </a:cubicBezTo>
                  <a:cubicBezTo>
                    <a:pt x="117" y="4472"/>
                    <a:pt x="141" y="4459"/>
                    <a:pt x="157" y="4438"/>
                  </a:cubicBezTo>
                  <a:cubicBezTo>
                    <a:pt x="495" y="4003"/>
                    <a:pt x="897" y="3612"/>
                    <a:pt x="1362" y="3279"/>
                  </a:cubicBezTo>
                  <a:cubicBezTo>
                    <a:pt x="1401" y="3252"/>
                    <a:pt x="1409" y="3198"/>
                    <a:pt x="1380" y="3158"/>
                  </a:cubicBezTo>
                  <a:cubicBezTo>
                    <a:pt x="1365" y="3134"/>
                    <a:pt x="1339" y="3121"/>
                    <a:pt x="1311" y="3121"/>
                  </a:cubicBezTo>
                  <a:cubicBezTo>
                    <a:pt x="1293" y="3121"/>
                    <a:pt x="1275" y="3127"/>
                    <a:pt x="1259" y="3139"/>
                  </a:cubicBezTo>
                  <a:cubicBezTo>
                    <a:pt x="861" y="3426"/>
                    <a:pt x="503" y="3754"/>
                    <a:pt x="193" y="4118"/>
                  </a:cubicBezTo>
                  <a:cubicBezTo>
                    <a:pt x="276" y="3281"/>
                    <a:pt x="651" y="1622"/>
                    <a:pt x="1176" y="115"/>
                  </a:cubicBezTo>
                  <a:cubicBezTo>
                    <a:pt x="1191" y="70"/>
                    <a:pt x="1168" y="21"/>
                    <a:pt x="1121" y="5"/>
                  </a:cubicBezTo>
                  <a:cubicBezTo>
                    <a:pt x="1112" y="2"/>
                    <a:pt x="1103" y="1"/>
                    <a:pt x="10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9"/>
            <p:cNvSpPr/>
            <p:nvPr/>
          </p:nvSpPr>
          <p:spPr>
            <a:xfrm>
              <a:off x="4094050" y="4031000"/>
              <a:ext cx="71575" cy="172250"/>
            </a:xfrm>
            <a:custGeom>
              <a:avLst/>
              <a:gdLst/>
              <a:ahLst/>
              <a:cxnLst/>
              <a:rect l="l" t="t" r="r" b="b"/>
              <a:pathLst>
                <a:path w="2863" h="6890" extrusionOk="0">
                  <a:moveTo>
                    <a:pt x="99" y="1"/>
                  </a:moveTo>
                  <a:cubicBezTo>
                    <a:pt x="65" y="1"/>
                    <a:pt x="32" y="22"/>
                    <a:pt x="18" y="57"/>
                  </a:cubicBezTo>
                  <a:cubicBezTo>
                    <a:pt x="1" y="102"/>
                    <a:pt x="22" y="152"/>
                    <a:pt x="67" y="170"/>
                  </a:cubicBezTo>
                  <a:cubicBezTo>
                    <a:pt x="833" y="480"/>
                    <a:pt x="1425" y="995"/>
                    <a:pt x="1827" y="1704"/>
                  </a:cubicBezTo>
                  <a:cubicBezTo>
                    <a:pt x="2492" y="2874"/>
                    <a:pt x="2253" y="5076"/>
                    <a:pt x="703" y="6742"/>
                  </a:cubicBezTo>
                  <a:cubicBezTo>
                    <a:pt x="668" y="6777"/>
                    <a:pt x="672" y="6833"/>
                    <a:pt x="706" y="6865"/>
                  </a:cubicBezTo>
                  <a:cubicBezTo>
                    <a:pt x="723" y="6882"/>
                    <a:pt x="743" y="6890"/>
                    <a:pt x="765" y="6890"/>
                  </a:cubicBezTo>
                  <a:cubicBezTo>
                    <a:pt x="788" y="6890"/>
                    <a:pt x="811" y="6880"/>
                    <a:pt x="829" y="6861"/>
                  </a:cubicBezTo>
                  <a:cubicBezTo>
                    <a:pt x="2088" y="5507"/>
                    <a:pt x="2863" y="3174"/>
                    <a:pt x="1978" y="1617"/>
                  </a:cubicBezTo>
                  <a:cubicBezTo>
                    <a:pt x="1557" y="875"/>
                    <a:pt x="934" y="332"/>
                    <a:pt x="132" y="8"/>
                  </a:cubicBezTo>
                  <a:cubicBezTo>
                    <a:pt x="121" y="3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4561;p69"/>
          <p:cNvSpPr txBox="1">
            <a:spLocks/>
          </p:cNvSpPr>
          <p:nvPr/>
        </p:nvSpPr>
        <p:spPr>
          <a:xfrm rot="350">
            <a:off x="1913434" y="2623643"/>
            <a:ext cx="5893500" cy="86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130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Capriola"/>
              <a:buNone/>
              <a:defRPr sz="9600" b="1" i="0" u="none" strike="noStrike" cap="none">
                <a:solidFill>
                  <a:schemeClr val="accent3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-US" sz="6000" dirty="0" smtClean="0"/>
              <a:t>LIFESTYLE</a:t>
            </a:r>
            <a:endParaRPr lang="en-US" sz="6000" dirty="0">
              <a:solidFill>
                <a:schemeClr val="accent6"/>
              </a:solidFill>
            </a:endParaRPr>
          </a:p>
        </p:txBody>
      </p:sp>
      <p:grpSp>
        <p:nvGrpSpPr>
          <p:cNvPr id="387" name="Google Shape;2001;p43"/>
          <p:cNvGrpSpPr/>
          <p:nvPr/>
        </p:nvGrpSpPr>
        <p:grpSpPr>
          <a:xfrm flipH="1">
            <a:off x="6976967" y="3143949"/>
            <a:ext cx="2046060" cy="1849382"/>
            <a:chOff x="320450" y="2267300"/>
            <a:chExt cx="355375" cy="321225"/>
          </a:xfrm>
        </p:grpSpPr>
        <p:sp>
          <p:nvSpPr>
            <p:cNvPr id="388" name="Google Shape;2002;p43"/>
            <p:cNvSpPr/>
            <p:nvPr/>
          </p:nvSpPr>
          <p:spPr>
            <a:xfrm>
              <a:off x="320450" y="2546925"/>
              <a:ext cx="345325" cy="41600"/>
            </a:xfrm>
            <a:custGeom>
              <a:avLst/>
              <a:gdLst/>
              <a:ahLst/>
              <a:cxnLst/>
              <a:rect l="l" t="t" r="r" b="b"/>
              <a:pathLst>
                <a:path w="13813" h="1664" extrusionOk="0">
                  <a:moveTo>
                    <a:pt x="6907" y="1"/>
                  </a:moveTo>
                  <a:cubicBezTo>
                    <a:pt x="3093" y="1"/>
                    <a:pt x="1" y="374"/>
                    <a:pt x="1" y="833"/>
                  </a:cubicBezTo>
                  <a:cubicBezTo>
                    <a:pt x="1" y="1291"/>
                    <a:pt x="3093" y="1663"/>
                    <a:pt x="6907" y="1663"/>
                  </a:cubicBezTo>
                  <a:cubicBezTo>
                    <a:pt x="8738" y="1663"/>
                    <a:pt x="10495" y="1576"/>
                    <a:pt x="11790" y="1420"/>
                  </a:cubicBezTo>
                  <a:cubicBezTo>
                    <a:pt x="13085" y="1264"/>
                    <a:pt x="13812" y="1053"/>
                    <a:pt x="13812" y="833"/>
                  </a:cubicBezTo>
                  <a:cubicBezTo>
                    <a:pt x="13812" y="612"/>
                    <a:pt x="13085" y="401"/>
                    <a:pt x="11790" y="245"/>
                  </a:cubicBezTo>
                  <a:cubicBezTo>
                    <a:pt x="10495" y="89"/>
                    <a:pt x="8738" y="1"/>
                    <a:pt x="6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003;p43"/>
            <p:cNvSpPr/>
            <p:nvPr/>
          </p:nvSpPr>
          <p:spPr>
            <a:xfrm>
              <a:off x="346575" y="2505700"/>
              <a:ext cx="79550" cy="58800"/>
            </a:xfrm>
            <a:custGeom>
              <a:avLst/>
              <a:gdLst/>
              <a:ahLst/>
              <a:cxnLst/>
              <a:rect l="l" t="t" r="r" b="b"/>
              <a:pathLst>
                <a:path w="3182" h="2352" extrusionOk="0">
                  <a:moveTo>
                    <a:pt x="1902" y="0"/>
                  </a:moveTo>
                  <a:cubicBezTo>
                    <a:pt x="1603" y="660"/>
                    <a:pt x="1154" y="1252"/>
                    <a:pt x="598" y="1717"/>
                  </a:cubicBezTo>
                  <a:cubicBezTo>
                    <a:pt x="372" y="1904"/>
                    <a:pt x="121" y="2083"/>
                    <a:pt x="1" y="2352"/>
                  </a:cubicBezTo>
                  <a:cubicBezTo>
                    <a:pt x="840" y="2334"/>
                    <a:pt x="1737" y="2339"/>
                    <a:pt x="2578" y="2320"/>
                  </a:cubicBezTo>
                  <a:lnTo>
                    <a:pt x="3181" y="855"/>
                  </a:lnTo>
                  <a:cubicBezTo>
                    <a:pt x="2754" y="562"/>
                    <a:pt x="2329" y="293"/>
                    <a:pt x="1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004;p43"/>
            <p:cNvSpPr/>
            <p:nvPr/>
          </p:nvSpPr>
          <p:spPr>
            <a:xfrm>
              <a:off x="377525" y="2552675"/>
              <a:ext cx="3750" cy="13300"/>
            </a:xfrm>
            <a:custGeom>
              <a:avLst/>
              <a:gdLst/>
              <a:ahLst/>
              <a:cxnLst/>
              <a:rect l="l" t="t" r="r" b="b"/>
              <a:pathLst>
                <a:path w="150" h="532" extrusionOk="0">
                  <a:moveTo>
                    <a:pt x="68" y="1"/>
                  </a:moveTo>
                  <a:cubicBezTo>
                    <a:pt x="29" y="2"/>
                    <a:pt x="1" y="32"/>
                    <a:pt x="3" y="68"/>
                  </a:cubicBezTo>
                  <a:lnTo>
                    <a:pt x="15" y="467"/>
                  </a:lnTo>
                  <a:cubicBezTo>
                    <a:pt x="18" y="503"/>
                    <a:pt x="46" y="531"/>
                    <a:pt x="82" y="531"/>
                  </a:cubicBezTo>
                  <a:lnTo>
                    <a:pt x="83" y="531"/>
                  </a:lnTo>
                  <a:cubicBezTo>
                    <a:pt x="121" y="530"/>
                    <a:pt x="149" y="498"/>
                    <a:pt x="148" y="463"/>
                  </a:cubicBezTo>
                  <a:lnTo>
                    <a:pt x="135" y="65"/>
                  </a:lnTo>
                  <a:cubicBezTo>
                    <a:pt x="133" y="27"/>
                    <a:pt x="101" y="2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005;p43"/>
            <p:cNvSpPr/>
            <p:nvPr/>
          </p:nvSpPr>
          <p:spPr>
            <a:xfrm>
              <a:off x="388900" y="2551300"/>
              <a:ext cx="3450" cy="14100"/>
            </a:xfrm>
            <a:custGeom>
              <a:avLst/>
              <a:gdLst/>
              <a:ahLst/>
              <a:cxnLst/>
              <a:rect l="l" t="t" r="r" b="b"/>
              <a:pathLst>
                <a:path w="138" h="564" extrusionOk="0">
                  <a:moveTo>
                    <a:pt x="64" y="1"/>
                  </a:moveTo>
                  <a:cubicBezTo>
                    <a:pt x="32" y="1"/>
                    <a:pt x="6" y="33"/>
                    <a:pt x="6" y="66"/>
                  </a:cubicBezTo>
                  <a:lnTo>
                    <a:pt x="0" y="496"/>
                  </a:lnTo>
                  <a:cubicBezTo>
                    <a:pt x="0" y="532"/>
                    <a:pt x="29" y="563"/>
                    <a:pt x="66" y="563"/>
                  </a:cubicBezTo>
                  <a:cubicBezTo>
                    <a:pt x="102" y="563"/>
                    <a:pt x="130" y="535"/>
                    <a:pt x="130" y="499"/>
                  </a:cubicBezTo>
                  <a:lnTo>
                    <a:pt x="136" y="67"/>
                  </a:lnTo>
                  <a:cubicBezTo>
                    <a:pt x="137" y="31"/>
                    <a:pt x="107" y="1"/>
                    <a:pt x="72" y="1"/>
                  </a:cubicBezTo>
                  <a:cubicBezTo>
                    <a:pt x="69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006;p43"/>
            <p:cNvSpPr/>
            <p:nvPr/>
          </p:nvSpPr>
          <p:spPr>
            <a:xfrm>
              <a:off x="382425" y="2356050"/>
              <a:ext cx="185175" cy="210125"/>
            </a:xfrm>
            <a:custGeom>
              <a:avLst/>
              <a:gdLst/>
              <a:ahLst/>
              <a:cxnLst/>
              <a:rect l="l" t="t" r="r" b="b"/>
              <a:pathLst>
                <a:path w="7407" h="8405" extrusionOk="0">
                  <a:moveTo>
                    <a:pt x="2927" y="1"/>
                  </a:moveTo>
                  <a:cubicBezTo>
                    <a:pt x="2033" y="218"/>
                    <a:pt x="1248" y="841"/>
                    <a:pt x="834" y="1663"/>
                  </a:cubicBezTo>
                  <a:cubicBezTo>
                    <a:pt x="425" y="2474"/>
                    <a:pt x="146" y="3316"/>
                    <a:pt x="52" y="4218"/>
                  </a:cubicBezTo>
                  <a:cubicBezTo>
                    <a:pt x="0" y="4717"/>
                    <a:pt x="2" y="5187"/>
                    <a:pt x="196" y="5650"/>
                  </a:cubicBezTo>
                  <a:cubicBezTo>
                    <a:pt x="391" y="6110"/>
                    <a:pt x="741" y="6505"/>
                    <a:pt x="1177" y="6754"/>
                  </a:cubicBezTo>
                  <a:cubicBezTo>
                    <a:pt x="1048" y="7313"/>
                    <a:pt x="918" y="7840"/>
                    <a:pt x="789" y="8398"/>
                  </a:cubicBezTo>
                  <a:lnTo>
                    <a:pt x="4220" y="8402"/>
                  </a:lnTo>
                  <a:cubicBezTo>
                    <a:pt x="4378" y="8353"/>
                    <a:pt x="4526" y="8282"/>
                    <a:pt x="4668" y="8196"/>
                  </a:cubicBezTo>
                  <a:cubicBezTo>
                    <a:pt x="4937" y="8334"/>
                    <a:pt x="5240" y="8404"/>
                    <a:pt x="5542" y="8404"/>
                  </a:cubicBezTo>
                  <a:cubicBezTo>
                    <a:pt x="5849" y="8404"/>
                    <a:pt x="6156" y="8332"/>
                    <a:pt x="6427" y="8185"/>
                  </a:cubicBezTo>
                  <a:cubicBezTo>
                    <a:pt x="7012" y="7867"/>
                    <a:pt x="7401" y="7217"/>
                    <a:pt x="7407" y="6552"/>
                  </a:cubicBezTo>
                  <a:cubicBezTo>
                    <a:pt x="7407" y="6260"/>
                    <a:pt x="7342" y="5973"/>
                    <a:pt x="7217" y="5716"/>
                  </a:cubicBezTo>
                  <a:cubicBezTo>
                    <a:pt x="7008" y="5287"/>
                    <a:pt x="6620" y="4958"/>
                    <a:pt x="6173" y="4790"/>
                  </a:cubicBezTo>
                  <a:cubicBezTo>
                    <a:pt x="6656" y="3846"/>
                    <a:pt x="6965" y="2801"/>
                    <a:pt x="7079" y="1762"/>
                  </a:cubicBezTo>
                  <a:cubicBezTo>
                    <a:pt x="6569" y="1293"/>
                    <a:pt x="5969" y="886"/>
                    <a:pt x="5342" y="590"/>
                  </a:cubicBezTo>
                  <a:cubicBezTo>
                    <a:pt x="5065" y="619"/>
                    <a:pt x="4784" y="650"/>
                    <a:pt x="4506" y="650"/>
                  </a:cubicBezTo>
                  <a:cubicBezTo>
                    <a:pt x="4350" y="650"/>
                    <a:pt x="4195" y="640"/>
                    <a:pt x="4042" y="615"/>
                  </a:cubicBezTo>
                  <a:cubicBezTo>
                    <a:pt x="3611" y="548"/>
                    <a:pt x="3181" y="355"/>
                    <a:pt x="2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007;p43"/>
            <p:cNvSpPr/>
            <p:nvPr/>
          </p:nvSpPr>
          <p:spPr>
            <a:xfrm>
              <a:off x="405475" y="2371450"/>
              <a:ext cx="66000" cy="82875"/>
            </a:xfrm>
            <a:custGeom>
              <a:avLst/>
              <a:gdLst/>
              <a:ahLst/>
              <a:cxnLst/>
              <a:rect l="l" t="t" r="r" b="b"/>
              <a:pathLst>
                <a:path w="2640" h="3315" extrusionOk="0">
                  <a:moveTo>
                    <a:pt x="1217" y="0"/>
                  </a:moveTo>
                  <a:cubicBezTo>
                    <a:pt x="1069" y="0"/>
                    <a:pt x="917" y="38"/>
                    <a:pt x="779" y="114"/>
                  </a:cubicBezTo>
                  <a:cubicBezTo>
                    <a:pt x="509" y="264"/>
                    <a:pt x="352" y="513"/>
                    <a:pt x="268" y="693"/>
                  </a:cubicBezTo>
                  <a:cubicBezTo>
                    <a:pt x="173" y="893"/>
                    <a:pt x="116" y="1120"/>
                    <a:pt x="76" y="1429"/>
                  </a:cubicBezTo>
                  <a:cubicBezTo>
                    <a:pt x="0" y="2044"/>
                    <a:pt x="33" y="2663"/>
                    <a:pt x="181" y="3264"/>
                  </a:cubicBezTo>
                  <a:cubicBezTo>
                    <a:pt x="188" y="3294"/>
                    <a:pt x="215" y="3314"/>
                    <a:pt x="245" y="3314"/>
                  </a:cubicBezTo>
                  <a:cubicBezTo>
                    <a:pt x="251" y="3314"/>
                    <a:pt x="255" y="3314"/>
                    <a:pt x="262" y="3312"/>
                  </a:cubicBezTo>
                  <a:cubicBezTo>
                    <a:pt x="298" y="3304"/>
                    <a:pt x="319" y="3269"/>
                    <a:pt x="311" y="3233"/>
                  </a:cubicBezTo>
                  <a:cubicBezTo>
                    <a:pt x="168" y="2647"/>
                    <a:pt x="133" y="2044"/>
                    <a:pt x="209" y="1446"/>
                  </a:cubicBezTo>
                  <a:cubicBezTo>
                    <a:pt x="245" y="1153"/>
                    <a:pt x="299" y="936"/>
                    <a:pt x="388" y="748"/>
                  </a:cubicBezTo>
                  <a:cubicBezTo>
                    <a:pt x="462" y="585"/>
                    <a:pt x="604" y="362"/>
                    <a:pt x="842" y="231"/>
                  </a:cubicBezTo>
                  <a:cubicBezTo>
                    <a:pt x="961" y="165"/>
                    <a:pt x="1091" y="132"/>
                    <a:pt x="1216" y="132"/>
                  </a:cubicBezTo>
                  <a:cubicBezTo>
                    <a:pt x="1316" y="132"/>
                    <a:pt x="1412" y="153"/>
                    <a:pt x="1497" y="195"/>
                  </a:cubicBezTo>
                  <a:cubicBezTo>
                    <a:pt x="1664" y="277"/>
                    <a:pt x="1789" y="433"/>
                    <a:pt x="1896" y="590"/>
                  </a:cubicBezTo>
                  <a:cubicBezTo>
                    <a:pt x="2158" y="970"/>
                    <a:pt x="2362" y="1389"/>
                    <a:pt x="2503" y="1829"/>
                  </a:cubicBezTo>
                  <a:cubicBezTo>
                    <a:pt x="2512" y="1857"/>
                    <a:pt x="2538" y="1875"/>
                    <a:pt x="2566" y="1875"/>
                  </a:cubicBezTo>
                  <a:cubicBezTo>
                    <a:pt x="2572" y="1875"/>
                    <a:pt x="2579" y="1874"/>
                    <a:pt x="2585" y="1872"/>
                  </a:cubicBezTo>
                  <a:cubicBezTo>
                    <a:pt x="2619" y="1862"/>
                    <a:pt x="2639" y="1825"/>
                    <a:pt x="2628" y="1791"/>
                  </a:cubicBezTo>
                  <a:cubicBezTo>
                    <a:pt x="2483" y="1336"/>
                    <a:pt x="2275" y="907"/>
                    <a:pt x="2005" y="514"/>
                  </a:cubicBezTo>
                  <a:cubicBezTo>
                    <a:pt x="1887" y="342"/>
                    <a:pt x="1752" y="171"/>
                    <a:pt x="1554" y="75"/>
                  </a:cubicBezTo>
                  <a:cubicBezTo>
                    <a:pt x="1452" y="25"/>
                    <a:pt x="1336" y="0"/>
                    <a:pt x="121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008;p43"/>
            <p:cNvSpPr/>
            <p:nvPr/>
          </p:nvSpPr>
          <p:spPr>
            <a:xfrm>
              <a:off x="526275" y="2376425"/>
              <a:ext cx="10125" cy="27075"/>
            </a:xfrm>
            <a:custGeom>
              <a:avLst/>
              <a:gdLst/>
              <a:ahLst/>
              <a:cxnLst/>
              <a:rect l="l" t="t" r="r" b="b"/>
              <a:pathLst>
                <a:path w="405" h="1083" extrusionOk="0">
                  <a:moveTo>
                    <a:pt x="73" y="1"/>
                  </a:moveTo>
                  <a:cubicBezTo>
                    <a:pt x="67" y="1"/>
                    <a:pt x="61" y="2"/>
                    <a:pt x="54" y="3"/>
                  </a:cubicBezTo>
                  <a:cubicBezTo>
                    <a:pt x="19" y="12"/>
                    <a:pt x="0" y="48"/>
                    <a:pt x="9" y="83"/>
                  </a:cubicBezTo>
                  <a:lnTo>
                    <a:pt x="269" y="1034"/>
                  </a:lnTo>
                  <a:cubicBezTo>
                    <a:pt x="276" y="1063"/>
                    <a:pt x="303" y="1083"/>
                    <a:pt x="332" y="1083"/>
                  </a:cubicBezTo>
                  <a:cubicBezTo>
                    <a:pt x="337" y="1083"/>
                    <a:pt x="345" y="1083"/>
                    <a:pt x="350" y="1080"/>
                  </a:cubicBezTo>
                  <a:cubicBezTo>
                    <a:pt x="386" y="1071"/>
                    <a:pt x="405" y="1035"/>
                    <a:pt x="396" y="1000"/>
                  </a:cubicBezTo>
                  <a:lnTo>
                    <a:pt x="136" y="49"/>
                  </a:lnTo>
                  <a:cubicBezTo>
                    <a:pt x="128" y="20"/>
                    <a:pt x="102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009;p43"/>
            <p:cNvSpPr/>
            <p:nvPr/>
          </p:nvSpPr>
          <p:spPr>
            <a:xfrm>
              <a:off x="407475" y="2409600"/>
              <a:ext cx="61200" cy="33675"/>
            </a:xfrm>
            <a:custGeom>
              <a:avLst/>
              <a:gdLst/>
              <a:ahLst/>
              <a:cxnLst/>
              <a:rect l="l" t="t" r="r" b="b"/>
              <a:pathLst>
                <a:path w="2448" h="1347" extrusionOk="0">
                  <a:moveTo>
                    <a:pt x="2376" y="0"/>
                  </a:moveTo>
                  <a:cubicBezTo>
                    <a:pt x="2095" y="20"/>
                    <a:pt x="1837" y="200"/>
                    <a:pt x="1717" y="456"/>
                  </a:cubicBezTo>
                  <a:cubicBezTo>
                    <a:pt x="1681" y="450"/>
                    <a:pt x="1644" y="447"/>
                    <a:pt x="1607" y="447"/>
                  </a:cubicBezTo>
                  <a:cubicBezTo>
                    <a:pt x="1326" y="447"/>
                    <a:pt x="1041" y="609"/>
                    <a:pt x="914" y="851"/>
                  </a:cubicBezTo>
                  <a:cubicBezTo>
                    <a:pt x="852" y="835"/>
                    <a:pt x="788" y="828"/>
                    <a:pt x="725" y="828"/>
                  </a:cubicBezTo>
                  <a:cubicBezTo>
                    <a:pt x="622" y="828"/>
                    <a:pt x="520" y="848"/>
                    <a:pt x="424" y="886"/>
                  </a:cubicBezTo>
                  <a:cubicBezTo>
                    <a:pt x="252" y="954"/>
                    <a:pt x="106" y="1088"/>
                    <a:pt x="18" y="1251"/>
                  </a:cubicBezTo>
                  <a:cubicBezTo>
                    <a:pt x="0" y="1282"/>
                    <a:pt x="13" y="1322"/>
                    <a:pt x="45" y="1340"/>
                  </a:cubicBezTo>
                  <a:cubicBezTo>
                    <a:pt x="53" y="1345"/>
                    <a:pt x="65" y="1347"/>
                    <a:pt x="75" y="1347"/>
                  </a:cubicBezTo>
                  <a:cubicBezTo>
                    <a:pt x="99" y="1347"/>
                    <a:pt x="122" y="1335"/>
                    <a:pt x="132" y="1315"/>
                  </a:cubicBezTo>
                  <a:cubicBezTo>
                    <a:pt x="206" y="1179"/>
                    <a:pt x="329" y="1066"/>
                    <a:pt x="472" y="1009"/>
                  </a:cubicBezTo>
                  <a:cubicBezTo>
                    <a:pt x="551" y="977"/>
                    <a:pt x="638" y="961"/>
                    <a:pt x="724" y="961"/>
                  </a:cubicBezTo>
                  <a:cubicBezTo>
                    <a:pt x="793" y="961"/>
                    <a:pt x="863" y="971"/>
                    <a:pt x="928" y="992"/>
                  </a:cubicBezTo>
                  <a:cubicBezTo>
                    <a:pt x="935" y="994"/>
                    <a:pt x="941" y="995"/>
                    <a:pt x="947" y="995"/>
                  </a:cubicBezTo>
                  <a:cubicBezTo>
                    <a:pt x="973" y="995"/>
                    <a:pt x="998" y="980"/>
                    <a:pt x="1008" y="954"/>
                  </a:cubicBezTo>
                  <a:cubicBezTo>
                    <a:pt x="1099" y="733"/>
                    <a:pt x="1360" y="578"/>
                    <a:pt x="1609" y="578"/>
                  </a:cubicBezTo>
                  <a:cubicBezTo>
                    <a:pt x="1653" y="578"/>
                    <a:pt x="1697" y="583"/>
                    <a:pt x="1740" y="593"/>
                  </a:cubicBezTo>
                  <a:cubicBezTo>
                    <a:pt x="1745" y="594"/>
                    <a:pt x="1750" y="595"/>
                    <a:pt x="1754" y="595"/>
                  </a:cubicBezTo>
                  <a:cubicBezTo>
                    <a:pt x="1782" y="595"/>
                    <a:pt x="1806" y="578"/>
                    <a:pt x="1817" y="552"/>
                  </a:cubicBezTo>
                  <a:cubicBezTo>
                    <a:pt x="1905" y="322"/>
                    <a:pt x="2139" y="149"/>
                    <a:pt x="2386" y="130"/>
                  </a:cubicBezTo>
                  <a:cubicBezTo>
                    <a:pt x="2422" y="129"/>
                    <a:pt x="2448" y="96"/>
                    <a:pt x="2446" y="60"/>
                  </a:cubicBezTo>
                  <a:cubicBezTo>
                    <a:pt x="2445" y="24"/>
                    <a:pt x="2415" y="0"/>
                    <a:pt x="23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010;p43"/>
            <p:cNvSpPr/>
            <p:nvPr/>
          </p:nvSpPr>
          <p:spPr>
            <a:xfrm>
              <a:off x="409475" y="2523400"/>
              <a:ext cx="38275" cy="9675"/>
            </a:xfrm>
            <a:custGeom>
              <a:avLst/>
              <a:gdLst/>
              <a:ahLst/>
              <a:cxnLst/>
              <a:rect l="l" t="t" r="r" b="b"/>
              <a:pathLst>
                <a:path w="1531" h="387" extrusionOk="0">
                  <a:moveTo>
                    <a:pt x="78" y="1"/>
                  </a:moveTo>
                  <a:cubicBezTo>
                    <a:pt x="50" y="1"/>
                    <a:pt x="24" y="16"/>
                    <a:pt x="13" y="44"/>
                  </a:cubicBezTo>
                  <a:cubicBezTo>
                    <a:pt x="0" y="78"/>
                    <a:pt x="19" y="115"/>
                    <a:pt x="52" y="128"/>
                  </a:cubicBezTo>
                  <a:cubicBezTo>
                    <a:pt x="507" y="297"/>
                    <a:pt x="980" y="383"/>
                    <a:pt x="1464" y="387"/>
                  </a:cubicBezTo>
                  <a:cubicBezTo>
                    <a:pt x="1500" y="387"/>
                    <a:pt x="1530" y="358"/>
                    <a:pt x="1529" y="323"/>
                  </a:cubicBezTo>
                  <a:cubicBezTo>
                    <a:pt x="1529" y="287"/>
                    <a:pt x="1499" y="257"/>
                    <a:pt x="1463" y="257"/>
                  </a:cubicBezTo>
                  <a:cubicBezTo>
                    <a:pt x="995" y="253"/>
                    <a:pt x="537" y="168"/>
                    <a:pt x="98" y="4"/>
                  </a:cubicBezTo>
                  <a:cubicBezTo>
                    <a:pt x="91" y="2"/>
                    <a:pt x="84" y="1"/>
                    <a:pt x="7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011;p43"/>
            <p:cNvSpPr/>
            <p:nvPr/>
          </p:nvSpPr>
          <p:spPr>
            <a:xfrm>
              <a:off x="497250" y="2531400"/>
              <a:ext cx="24600" cy="31425"/>
            </a:xfrm>
            <a:custGeom>
              <a:avLst/>
              <a:gdLst/>
              <a:ahLst/>
              <a:cxnLst/>
              <a:rect l="l" t="t" r="r" b="b"/>
              <a:pathLst>
                <a:path w="984" h="1257" extrusionOk="0">
                  <a:moveTo>
                    <a:pt x="913" y="0"/>
                  </a:moveTo>
                  <a:cubicBezTo>
                    <a:pt x="882" y="0"/>
                    <a:pt x="854" y="22"/>
                    <a:pt x="848" y="54"/>
                  </a:cubicBezTo>
                  <a:cubicBezTo>
                    <a:pt x="765" y="510"/>
                    <a:pt x="458" y="923"/>
                    <a:pt x="46" y="1133"/>
                  </a:cubicBezTo>
                  <a:cubicBezTo>
                    <a:pt x="13" y="1149"/>
                    <a:pt x="0" y="1189"/>
                    <a:pt x="18" y="1221"/>
                  </a:cubicBezTo>
                  <a:cubicBezTo>
                    <a:pt x="29" y="1245"/>
                    <a:pt x="53" y="1256"/>
                    <a:pt x="76" y="1256"/>
                  </a:cubicBezTo>
                  <a:cubicBezTo>
                    <a:pt x="86" y="1256"/>
                    <a:pt x="98" y="1255"/>
                    <a:pt x="106" y="1249"/>
                  </a:cubicBezTo>
                  <a:cubicBezTo>
                    <a:pt x="555" y="1020"/>
                    <a:pt x="888" y="573"/>
                    <a:pt x="978" y="77"/>
                  </a:cubicBezTo>
                  <a:cubicBezTo>
                    <a:pt x="984" y="41"/>
                    <a:pt x="960" y="8"/>
                    <a:pt x="924" y="1"/>
                  </a:cubicBezTo>
                  <a:cubicBezTo>
                    <a:pt x="920" y="1"/>
                    <a:pt x="916" y="0"/>
                    <a:pt x="91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012;p43"/>
            <p:cNvSpPr/>
            <p:nvPr/>
          </p:nvSpPr>
          <p:spPr>
            <a:xfrm>
              <a:off x="409225" y="2526900"/>
              <a:ext cx="13075" cy="39775"/>
            </a:xfrm>
            <a:custGeom>
              <a:avLst/>
              <a:gdLst/>
              <a:ahLst/>
              <a:cxnLst/>
              <a:rect l="l" t="t" r="r" b="b"/>
              <a:pathLst>
                <a:path w="523" h="1591" extrusionOk="0">
                  <a:moveTo>
                    <a:pt x="446" y="1"/>
                  </a:moveTo>
                  <a:cubicBezTo>
                    <a:pt x="417" y="1"/>
                    <a:pt x="392" y="21"/>
                    <a:pt x="384" y="50"/>
                  </a:cubicBezTo>
                  <a:lnTo>
                    <a:pt x="10" y="1508"/>
                  </a:lnTo>
                  <a:cubicBezTo>
                    <a:pt x="0" y="1544"/>
                    <a:pt x="22" y="1579"/>
                    <a:pt x="58" y="1589"/>
                  </a:cubicBezTo>
                  <a:cubicBezTo>
                    <a:pt x="62" y="1591"/>
                    <a:pt x="68" y="1591"/>
                    <a:pt x="73" y="1591"/>
                  </a:cubicBezTo>
                  <a:cubicBezTo>
                    <a:pt x="103" y="1591"/>
                    <a:pt x="131" y="1571"/>
                    <a:pt x="138" y="1542"/>
                  </a:cubicBezTo>
                  <a:lnTo>
                    <a:pt x="511" y="84"/>
                  </a:lnTo>
                  <a:cubicBezTo>
                    <a:pt x="522" y="48"/>
                    <a:pt x="501" y="13"/>
                    <a:pt x="465" y="4"/>
                  </a:cubicBezTo>
                  <a:cubicBezTo>
                    <a:pt x="459" y="2"/>
                    <a:pt x="452" y="1"/>
                    <a:pt x="4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013;p43"/>
            <p:cNvSpPr/>
            <p:nvPr/>
          </p:nvSpPr>
          <p:spPr>
            <a:xfrm>
              <a:off x="485175" y="2385000"/>
              <a:ext cx="190650" cy="173700"/>
            </a:xfrm>
            <a:custGeom>
              <a:avLst/>
              <a:gdLst/>
              <a:ahLst/>
              <a:cxnLst/>
              <a:rect l="l" t="t" r="r" b="b"/>
              <a:pathLst>
                <a:path w="7626" h="6948" extrusionOk="0">
                  <a:moveTo>
                    <a:pt x="3813" y="1"/>
                  </a:moveTo>
                  <a:cubicBezTo>
                    <a:pt x="2924" y="1"/>
                    <a:pt x="2035" y="340"/>
                    <a:pt x="1357" y="1018"/>
                  </a:cubicBezTo>
                  <a:cubicBezTo>
                    <a:pt x="0" y="2375"/>
                    <a:pt x="0" y="4574"/>
                    <a:pt x="1357" y="5930"/>
                  </a:cubicBezTo>
                  <a:cubicBezTo>
                    <a:pt x="2035" y="6608"/>
                    <a:pt x="2924" y="6948"/>
                    <a:pt x="3813" y="6948"/>
                  </a:cubicBezTo>
                  <a:cubicBezTo>
                    <a:pt x="4701" y="6948"/>
                    <a:pt x="5590" y="6608"/>
                    <a:pt x="6269" y="5930"/>
                  </a:cubicBezTo>
                  <a:cubicBezTo>
                    <a:pt x="7625" y="4574"/>
                    <a:pt x="7625" y="2375"/>
                    <a:pt x="6269" y="1018"/>
                  </a:cubicBezTo>
                  <a:cubicBezTo>
                    <a:pt x="5590" y="340"/>
                    <a:pt x="4701" y="1"/>
                    <a:pt x="3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014;p43"/>
            <p:cNvSpPr/>
            <p:nvPr/>
          </p:nvSpPr>
          <p:spPr>
            <a:xfrm>
              <a:off x="450250" y="2351125"/>
              <a:ext cx="70850" cy="34925"/>
            </a:xfrm>
            <a:custGeom>
              <a:avLst/>
              <a:gdLst/>
              <a:ahLst/>
              <a:cxnLst/>
              <a:rect l="l" t="t" r="r" b="b"/>
              <a:pathLst>
                <a:path w="2834" h="1397" extrusionOk="0">
                  <a:moveTo>
                    <a:pt x="604" y="0"/>
                  </a:moveTo>
                  <a:cubicBezTo>
                    <a:pt x="411" y="46"/>
                    <a:pt x="218" y="90"/>
                    <a:pt x="25" y="138"/>
                  </a:cubicBezTo>
                  <a:cubicBezTo>
                    <a:pt x="1" y="426"/>
                    <a:pt x="6" y="727"/>
                    <a:pt x="169" y="967"/>
                  </a:cubicBezTo>
                  <a:cubicBezTo>
                    <a:pt x="334" y="1205"/>
                    <a:pt x="604" y="1377"/>
                    <a:pt x="891" y="1396"/>
                  </a:cubicBezTo>
                  <a:cubicBezTo>
                    <a:pt x="906" y="1397"/>
                    <a:pt x="922" y="1397"/>
                    <a:pt x="937" y="1397"/>
                  </a:cubicBezTo>
                  <a:cubicBezTo>
                    <a:pt x="1211" y="1397"/>
                    <a:pt x="1487" y="1252"/>
                    <a:pt x="1619" y="1010"/>
                  </a:cubicBezTo>
                  <a:cubicBezTo>
                    <a:pt x="1729" y="1225"/>
                    <a:pt x="1949" y="1355"/>
                    <a:pt x="2185" y="1355"/>
                  </a:cubicBezTo>
                  <a:cubicBezTo>
                    <a:pt x="2225" y="1355"/>
                    <a:pt x="2265" y="1352"/>
                    <a:pt x="2305" y="1344"/>
                  </a:cubicBezTo>
                  <a:cubicBezTo>
                    <a:pt x="2584" y="1290"/>
                    <a:pt x="2810" y="1037"/>
                    <a:pt x="2834" y="754"/>
                  </a:cubicBezTo>
                  <a:cubicBezTo>
                    <a:pt x="1980" y="422"/>
                    <a:pt x="604" y="0"/>
                    <a:pt x="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015;p43"/>
            <p:cNvSpPr/>
            <p:nvPr/>
          </p:nvSpPr>
          <p:spPr>
            <a:xfrm>
              <a:off x="452975" y="2353300"/>
              <a:ext cx="36225" cy="27150"/>
            </a:xfrm>
            <a:custGeom>
              <a:avLst/>
              <a:gdLst/>
              <a:ahLst/>
              <a:cxnLst/>
              <a:rect l="l" t="t" r="r" b="b"/>
              <a:pathLst>
                <a:path w="1449" h="1086" extrusionOk="0">
                  <a:moveTo>
                    <a:pt x="152" y="1"/>
                  </a:moveTo>
                  <a:cubicBezTo>
                    <a:pt x="121" y="1"/>
                    <a:pt x="93" y="20"/>
                    <a:pt x="85" y="51"/>
                  </a:cubicBezTo>
                  <a:cubicBezTo>
                    <a:pt x="0" y="387"/>
                    <a:pt x="152" y="767"/>
                    <a:pt x="440" y="954"/>
                  </a:cubicBezTo>
                  <a:cubicBezTo>
                    <a:pt x="575" y="1043"/>
                    <a:pt x="734" y="1086"/>
                    <a:pt x="892" y="1086"/>
                  </a:cubicBezTo>
                  <a:cubicBezTo>
                    <a:pt x="1078" y="1086"/>
                    <a:pt x="1264" y="1026"/>
                    <a:pt x="1414" y="910"/>
                  </a:cubicBezTo>
                  <a:cubicBezTo>
                    <a:pt x="1443" y="887"/>
                    <a:pt x="1448" y="845"/>
                    <a:pt x="1425" y="817"/>
                  </a:cubicBezTo>
                  <a:cubicBezTo>
                    <a:pt x="1413" y="801"/>
                    <a:pt x="1394" y="793"/>
                    <a:pt x="1375" y="793"/>
                  </a:cubicBezTo>
                  <a:cubicBezTo>
                    <a:pt x="1360" y="793"/>
                    <a:pt x="1345" y="798"/>
                    <a:pt x="1333" y="807"/>
                  </a:cubicBezTo>
                  <a:cubicBezTo>
                    <a:pt x="1208" y="904"/>
                    <a:pt x="1052" y="953"/>
                    <a:pt x="895" y="953"/>
                  </a:cubicBezTo>
                  <a:cubicBezTo>
                    <a:pt x="761" y="953"/>
                    <a:pt x="627" y="917"/>
                    <a:pt x="513" y="844"/>
                  </a:cubicBezTo>
                  <a:cubicBezTo>
                    <a:pt x="269" y="685"/>
                    <a:pt x="145" y="365"/>
                    <a:pt x="213" y="82"/>
                  </a:cubicBezTo>
                  <a:cubicBezTo>
                    <a:pt x="223" y="46"/>
                    <a:pt x="202" y="11"/>
                    <a:pt x="166" y="2"/>
                  </a:cubicBezTo>
                  <a:cubicBezTo>
                    <a:pt x="161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016;p43"/>
            <p:cNvSpPr/>
            <p:nvPr/>
          </p:nvSpPr>
          <p:spPr>
            <a:xfrm>
              <a:off x="492425" y="2368525"/>
              <a:ext cx="25900" cy="12025"/>
            </a:xfrm>
            <a:custGeom>
              <a:avLst/>
              <a:gdLst/>
              <a:ahLst/>
              <a:cxnLst/>
              <a:rect l="l" t="t" r="r" b="b"/>
              <a:pathLst>
                <a:path w="1036" h="481" extrusionOk="0">
                  <a:moveTo>
                    <a:pt x="961" y="1"/>
                  </a:moveTo>
                  <a:cubicBezTo>
                    <a:pt x="934" y="1"/>
                    <a:pt x="909" y="19"/>
                    <a:pt x="900" y="45"/>
                  </a:cubicBezTo>
                  <a:cubicBezTo>
                    <a:pt x="850" y="198"/>
                    <a:pt x="711" y="317"/>
                    <a:pt x="554" y="344"/>
                  </a:cubicBezTo>
                  <a:cubicBezTo>
                    <a:pt x="531" y="348"/>
                    <a:pt x="507" y="350"/>
                    <a:pt x="484" y="350"/>
                  </a:cubicBezTo>
                  <a:cubicBezTo>
                    <a:pt x="348" y="350"/>
                    <a:pt x="211" y="284"/>
                    <a:pt x="128" y="176"/>
                  </a:cubicBezTo>
                  <a:cubicBezTo>
                    <a:pt x="114" y="159"/>
                    <a:pt x="94" y="151"/>
                    <a:pt x="74" y="151"/>
                  </a:cubicBezTo>
                  <a:cubicBezTo>
                    <a:pt x="60" y="151"/>
                    <a:pt x="46" y="155"/>
                    <a:pt x="35" y="164"/>
                  </a:cubicBezTo>
                  <a:cubicBezTo>
                    <a:pt x="6" y="186"/>
                    <a:pt x="0" y="228"/>
                    <a:pt x="22" y="256"/>
                  </a:cubicBezTo>
                  <a:cubicBezTo>
                    <a:pt x="129" y="398"/>
                    <a:pt x="308" y="481"/>
                    <a:pt x="485" y="481"/>
                  </a:cubicBezTo>
                  <a:cubicBezTo>
                    <a:pt x="515" y="481"/>
                    <a:pt x="544" y="478"/>
                    <a:pt x="572" y="472"/>
                  </a:cubicBezTo>
                  <a:cubicBezTo>
                    <a:pt x="777" y="438"/>
                    <a:pt x="958" y="284"/>
                    <a:pt x="1022" y="86"/>
                  </a:cubicBezTo>
                  <a:cubicBezTo>
                    <a:pt x="1035" y="52"/>
                    <a:pt x="1015" y="15"/>
                    <a:pt x="982" y="5"/>
                  </a:cubicBezTo>
                  <a:cubicBezTo>
                    <a:pt x="975" y="2"/>
                    <a:pt x="968" y="1"/>
                    <a:pt x="96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017;p43"/>
            <p:cNvSpPr/>
            <p:nvPr/>
          </p:nvSpPr>
          <p:spPr>
            <a:xfrm>
              <a:off x="446825" y="2267300"/>
              <a:ext cx="87400" cy="67575"/>
            </a:xfrm>
            <a:custGeom>
              <a:avLst/>
              <a:gdLst/>
              <a:ahLst/>
              <a:cxnLst/>
              <a:rect l="l" t="t" r="r" b="b"/>
              <a:pathLst>
                <a:path w="3496" h="2703" extrusionOk="0">
                  <a:moveTo>
                    <a:pt x="2276" y="1"/>
                  </a:moveTo>
                  <a:cubicBezTo>
                    <a:pt x="2094" y="1"/>
                    <a:pt x="1921" y="103"/>
                    <a:pt x="1817" y="259"/>
                  </a:cubicBezTo>
                  <a:cubicBezTo>
                    <a:pt x="1699" y="187"/>
                    <a:pt x="1561" y="152"/>
                    <a:pt x="1422" y="152"/>
                  </a:cubicBezTo>
                  <a:cubicBezTo>
                    <a:pt x="1288" y="152"/>
                    <a:pt x="1154" y="185"/>
                    <a:pt x="1037" y="251"/>
                  </a:cubicBezTo>
                  <a:cubicBezTo>
                    <a:pt x="799" y="387"/>
                    <a:pt x="672" y="647"/>
                    <a:pt x="671" y="920"/>
                  </a:cubicBezTo>
                  <a:cubicBezTo>
                    <a:pt x="421" y="926"/>
                    <a:pt x="180" y="1092"/>
                    <a:pt x="92" y="1326"/>
                  </a:cubicBezTo>
                  <a:cubicBezTo>
                    <a:pt x="0" y="1559"/>
                    <a:pt x="63" y="1845"/>
                    <a:pt x="243" y="2017"/>
                  </a:cubicBezTo>
                  <a:cubicBezTo>
                    <a:pt x="341" y="2390"/>
                    <a:pt x="679" y="2674"/>
                    <a:pt x="1064" y="2700"/>
                  </a:cubicBezTo>
                  <a:cubicBezTo>
                    <a:pt x="1084" y="2702"/>
                    <a:pt x="1103" y="2702"/>
                    <a:pt x="1123" y="2702"/>
                  </a:cubicBezTo>
                  <a:cubicBezTo>
                    <a:pt x="1488" y="2702"/>
                    <a:pt x="1843" y="2468"/>
                    <a:pt x="1984" y="2131"/>
                  </a:cubicBezTo>
                  <a:lnTo>
                    <a:pt x="3207" y="1732"/>
                  </a:lnTo>
                  <a:cubicBezTo>
                    <a:pt x="3328" y="1712"/>
                    <a:pt x="3431" y="1618"/>
                    <a:pt x="3465" y="1499"/>
                  </a:cubicBezTo>
                  <a:cubicBezTo>
                    <a:pt x="3495" y="1382"/>
                    <a:pt x="3443" y="1249"/>
                    <a:pt x="3350" y="1171"/>
                  </a:cubicBezTo>
                  <a:cubicBezTo>
                    <a:pt x="3437" y="992"/>
                    <a:pt x="3415" y="767"/>
                    <a:pt x="3300" y="609"/>
                  </a:cubicBezTo>
                  <a:cubicBezTo>
                    <a:pt x="3197" y="471"/>
                    <a:pt x="3045" y="388"/>
                    <a:pt x="2879" y="388"/>
                  </a:cubicBezTo>
                  <a:cubicBezTo>
                    <a:pt x="2853" y="388"/>
                    <a:pt x="2826" y="390"/>
                    <a:pt x="2799" y="394"/>
                  </a:cubicBezTo>
                  <a:cubicBezTo>
                    <a:pt x="2738" y="194"/>
                    <a:pt x="2553" y="37"/>
                    <a:pt x="2346" y="6"/>
                  </a:cubicBezTo>
                  <a:cubicBezTo>
                    <a:pt x="2323" y="2"/>
                    <a:pt x="2300" y="1"/>
                    <a:pt x="2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018;p43"/>
            <p:cNvSpPr/>
            <p:nvPr/>
          </p:nvSpPr>
          <p:spPr>
            <a:xfrm>
              <a:off x="451250" y="2274475"/>
              <a:ext cx="13925" cy="18325"/>
            </a:xfrm>
            <a:custGeom>
              <a:avLst/>
              <a:gdLst/>
              <a:ahLst/>
              <a:cxnLst/>
              <a:rect l="l" t="t" r="r" b="b"/>
              <a:pathLst>
                <a:path w="557" h="733" extrusionOk="0">
                  <a:moveTo>
                    <a:pt x="483" y="1"/>
                  </a:moveTo>
                  <a:cubicBezTo>
                    <a:pt x="456" y="1"/>
                    <a:pt x="430" y="17"/>
                    <a:pt x="421" y="44"/>
                  </a:cubicBezTo>
                  <a:cubicBezTo>
                    <a:pt x="359" y="207"/>
                    <a:pt x="345" y="390"/>
                    <a:pt x="381" y="562"/>
                  </a:cubicBezTo>
                  <a:cubicBezTo>
                    <a:pt x="317" y="544"/>
                    <a:pt x="249" y="536"/>
                    <a:pt x="182" y="536"/>
                  </a:cubicBezTo>
                  <a:cubicBezTo>
                    <a:pt x="141" y="536"/>
                    <a:pt x="101" y="539"/>
                    <a:pt x="61" y="545"/>
                  </a:cubicBezTo>
                  <a:cubicBezTo>
                    <a:pt x="25" y="551"/>
                    <a:pt x="1" y="583"/>
                    <a:pt x="6" y="619"/>
                  </a:cubicBezTo>
                  <a:cubicBezTo>
                    <a:pt x="10" y="651"/>
                    <a:pt x="39" y="676"/>
                    <a:pt x="71" y="676"/>
                  </a:cubicBezTo>
                  <a:cubicBezTo>
                    <a:pt x="74" y="676"/>
                    <a:pt x="77" y="675"/>
                    <a:pt x="81" y="675"/>
                  </a:cubicBezTo>
                  <a:cubicBezTo>
                    <a:pt x="112" y="671"/>
                    <a:pt x="144" y="668"/>
                    <a:pt x="175" y="668"/>
                  </a:cubicBezTo>
                  <a:cubicBezTo>
                    <a:pt x="270" y="668"/>
                    <a:pt x="365" y="688"/>
                    <a:pt x="451" y="726"/>
                  </a:cubicBezTo>
                  <a:cubicBezTo>
                    <a:pt x="459" y="731"/>
                    <a:pt x="468" y="732"/>
                    <a:pt x="478" y="732"/>
                  </a:cubicBezTo>
                  <a:cubicBezTo>
                    <a:pt x="494" y="732"/>
                    <a:pt x="509" y="725"/>
                    <a:pt x="522" y="715"/>
                  </a:cubicBezTo>
                  <a:cubicBezTo>
                    <a:pt x="542" y="695"/>
                    <a:pt x="550" y="668"/>
                    <a:pt x="540" y="643"/>
                  </a:cubicBezTo>
                  <a:cubicBezTo>
                    <a:pt x="478" y="466"/>
                    <a:pt x="478" y="265"/>
                    <a:pt x="544" y="89"/>
                  </a:cubicBezTo>
                  <a:cubicBezTo>
                    <a:pt x="557" y="54"/>
                    <a:pt x="538" y="17"/>
                    <a:pt x="504" y="4"/>
                  </a:cubicBezTo>
                  <a:cubicBezTo>
                    <a:pt x="497" y="2"/>
                    <a:pt x="490" y="1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019;p43"/>
            <p:cNvSpPr/>
            <p:nvPr/>
          </p:nvSpPr>
          <p:spPr>
            <a:xfrm>
              <a:off x="441025" y="2291200"/>
              <a:ext cx="94100" cy="80775"/>
            </a:xfrm>
            <a:custGeom>
              <a:avLst/>
              <a:gdLst/>
              <a:ahLst/>
              <a:cxnLst/>
              <a:rect l="l" t="t" r="r" b="b"/>
              <a:pathLst>
                <a:path w="3764" h="3231" extrusionOk="0">
                  <a:moveTo>
                    <a:pt x="2784" y="0"/>
                  </a:moveTo>
                  <a:cubicBezTo>
                    <a:pt x="2761" y="97"/>
                    <a:pt x="2677" y="177"/>
                    <a:pt x="2578" y="193"/>
                  </a:cubicBezTo>
                  <a:cubicBezTo>
                    <a:pt x="2565" y="195"/>
                    <a:pt x="2551" y="197"/>
                    <a:pt x="2538" y="197"/>
                  </a:cubicBezTo>
                  <a:cubicBezTo>
                    <a:pt x="2453" y="197"/>
                    <a:pt x="2368" y="151"/>
                    <a:pt x="2321" y="77"/>
                  </a:cubicBezTo>
                  <a:cubicBezTo>
                    <a:pt x="2281" y="212"/>
                    <a:pt x="2161" y="319"/>
                    <a:pt x="2023" y="346"/>
                  </a:cubicBezTo>
                  <a:cubicBezTo>
                    <a:pt x="1975" y="355"/>
                    <a:pt x="1921" y="361"/>
                    <a:pt x="1868" y="361"/>
                  </a:cubicBezTo>
                  <a:cubicBezTo>
                    <a:pt x="1769" y="361"/>
                    <a:pt x="1673" y="339"/>
                    <a:pt x="1618" y="267"/>
                  </a:cubicBezTo>
                  <a:lnTo>
                    <a:pt x="1618" y="267"/>
                  </a:lnTo>
                  <a:cubicBezTo>
                    <a:pt x="1642" y="453"/>
                    <a:pt x="1595" y="649"/>
                    <a:pt x="1483" y="804"/>
                  </a:cubicBezTo>
                  <a:cubicBezTo>
                    <a:pt x="1375" y="956"/>
                    <a:pt x="1202" y="1077"/>
                    <a:pt x="1014" y="1114"/>
                  </a:cubicBezTo>
                  <a:cubicBezTo>
                    <a:pt x="999" y="1021"/>
                    <a:pt x="1003" y="944"/>
                    <a:pt x="984" y="851"/>
                  </a:cubicBezTo>
                  <a:cubicBezTo>
                    <a:pt x="965" y="850"/>
                    <a:pt x="945" y="850"/>
                    <a:pt x="926" y="850"/>
                  </a:cubicBezTo>
                  <a:cubicBezTo>
                    <a:pt x="690" y="850"/>
                    <a:pt x="448" y="907"/>
                    <a:pt x="272" y="1062"/>
                  </a:cubicBezTo>
                  <a:cubicBezTo>
                    <a:pt x="91" y="1221"/>
                    <a:pt x="1" y="1475"/>
                    <a:pt x="41" y="1713"/>
                  </a:cubicBezTo>
                  <a:cubicBezTo>
                    <a:pt x="81" y="1950"/>
                    <a:pt x="248" y="2162"/>
                    <a:pt x="470" y="2252"/>
                  </a:cubicBezTo>
                  <a:cubicBezTo>
                    <a:pt x="555" y="2287"/>
                    <a:pt x="646" y="2304"/>
                    <a:pt x="738" y="2304"/>
                  </a:cubicBezTo>
                  <a:cubicBezTo>
                    <a:pt x="794" y="2304"/>
                    <a:pt x="850" y="2298"/>
                    <a:pt x="906" y="2284"/>
                  </a:cubicBezTo>
                  <a:lnTo>
                    <a:pt x="906" y="2284"/>
                  </a:lnTo>
                  <a:cubicBezTo>
                    <a:pt x="883" y="2370"/>
                    <a:pt x="860" y="2455"/>
                    <a:pt x="838" y="2540"/>
                  </a:cubicBezTo>
                  <a:cubicBezTo>
                    <a:pt x="991" y="2843"/>
                    <a:pt x="1284" y="3072"/>
                    <a:pt x="1608" y="3178"/>
                  </a:cubicBezTo>
                  <a:cubicBezTo>
                    <a:pt x="1719" y="3214"/>
                    <a:pt x="1834" y="3231"/>
                    <a:pt x="1949" y="3231"/>
                  </a:cubicBezTo>
                  <a:cubicBezTo>
                    <a:pt x="2169" y="3231"/>
                    <a:pt x="2391" y="3170"/>
                    <a:pt x="2591" y="3069"/>
                  </a:cubicBezTo>
                  <a:cubicBezTo>
                    <a:pt x="2635" y="2969"/>
                    <a:pt x="2672" y="2879"/>
                    <a:pt x="2711" y="2788"/>
                  </a:cubicBezTo>
                  <a:cubicBezTo>
                    <a:pt x="3327" y="2666"/>
                    <a:pt x="3692" y="2112"/>
                    <a:pt x="3722" y="1697"/>
                  </a:cubicBezTo>
                  <a:cubicBezTo>
                    <a:pt x="3763" y="1168"/>
                    <a:pt x="3626" y="672"/>
                    <a:pt x="3354" y="215"/>
                  </a:cubicBezTo>
                  <a:cubicBezTo>
                    <a:pt x="3297" y="258"/>
                    <a:pt x="3226" y="280"/>
                    <a:pt x="3154" y="280"/>
                  </a:cubicBezTo>
                  <a:cubicBezTo>
                    <a:pt x="3113" y="280"/>
                    <a:pt x="3072" y="273"/>
                    <a:pt x="3034" y="257"/>
                  </a:cubicBezTo>
                  <a:cubicBezTo>
                    <a:pt x="2931" y="215"/>
                    <a:pt x="2800" y="113"/>
                    <a:pt x="278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020;p43"/>
            <p:cNvSpPr/>
            <p:nvPr/>
          </p:nvSpPr>
          <p:spPr>
            <a:xfrm>
              <a:off x="487050" y="231860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5"/>
                    <a:pt x="61" y="265"/>
                    <a:pt x="134" y="265"/>
                  </a:cubicBezTo>
                  <a:cubicBezTo>
                    <a:pt x="207" y="265"/>
                    <a:pt x="265" y="205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021;p43"/>
            <p:cNvSpPr/>
            <p:nvPr/>
          </p:nvSpPr>
          <p:spPr>
            <a:xfrm>
              <a:off x="517825" y="23152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cubicBezTo>
                    <a:pt x="1" y="206"/>
                    <a:pt x="61" y="265"/>
                    <a:pt x="134" y="265"/>
                  </a:cubicBezTo>
                  <a:cubicBezTo>
                    <a:pt x="207" y="265"/>
                    <a:pt x="265" y="206"/>
                    <a:pt x="265" y="132"/>
                  </a:cubicBezTo>
                  <a:cubicBezTo>
                    <a:pt x="265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022;p43"/>
            <p:cNvSpPr/>
            <p:nvPr/>
          </p:nvSpPr>
          <p:spPr>
            <a:xfrm>
              <a:off x="481925" y="2303700"/>
              <a:ext cx="15950" cy="7875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447" y="0"/>
                  </a:moveTo>
                  <a:cubicBezTo>
                    <a:pt x="283" y="0"/>
                    <a:pt x="119" y="79"/>
                    <a:pt x="23" y="212"/>
                  </a:cubicBezTo>
                  <a:cubicBezTo>
                    <a:pt x="0" y="241"/>
                    <a:pt x="7" y="282"/>
                    <a:pt x="36" y="304"/>
                  </a:cubicBezTo>
                  <a:cubicBezTo>
                    <a:pt x="47" y="312"/>
                    <a:pt x="62" y="315"/>
                    <a:pt x="74" y="315"/>
                  </a:cubicBezTo>
                  <a:cubicBezTo>
                    <a:pt x="94" y="315"/>
                    <a:pt x="116" y="306"/>
                    <a:pt x="127" y="289"/>
                  </a:cubicBezTo>
                  <a:cubicBezTo>
                    <a:pt x="199" y="191"/>
                    <a:pt x="321" y="133"/>
                    <a:pt x="443" y="133"/>
                  </a:cubicBezTo>
                  <a:cubicBezTo>
                    <a:pt x="477" y="133"/>
                    <a:pt x="511" y="137"/>
                    <a:pt x="543" y="146"/>
                  </a:cubicBezTo>
                  <a:cubicBezTo>
                    <a:pt x="549" y="148"/>
                    <a:pt x="555" y="149"/>
                    <a:pt x="561" y="149"/>
                  </a:cubicBezTo>
                  <a:cubicBezTo>
                    <a:pt x="590" y="149"/>
                    <a:pt x="617" y="129"/>
                    <a:pt x="626" y="101"/>
                  </a:cubicBezTo>
                  <a:cubicBezTo>
                    <a:pt x="638" y="65"/>
                    <a:pt x="618" y="29"/>
                    <a:pt x="582" y="19"/>
                  </a:cubicBezTo>
                  <a:cubicBezTo>
                    <a:pt x="538" y="6"/>
                    <a:pt x="493" y="0"/>
                    <a:pt x="44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023;p43"/>
            <p:cNvSpPr/>
            <p:nvPr/>
          </p:nvSpPr>
          <p:spPr>
            <a:xfrm>
              <a:off x="512250" y="2300825"/>
              <a:ext cx="13675" cy="5150"/>
            </a:xfrm>
            <a:custGeom>
              <a:avLst/>
              <a:gdLst/>
              <a:ahLst/>
              <a:cxnLst/>
              <a:rect l="l" t="t" r="r" b="b"/>
              <a:pathLst>
                <a:path w="547" h="206" extrusionOk="0">
                  <a:moveTo>
                    <a:pt x="271" y="0"/>
                  </a:moveTo>
                  <a:cubicBezTo>
                    <a:pt x="185" y="0"/>
                    <a:pt x="99" y="28"/>
                    <a:pt x="32" y="84"/>
                  </a:cubicBezTo>
                  <a:cubicBezTo>
                    <a:pt x="5" y="107"/>
                    <a:pt x="1" y="150"/>
                    <a:pt x="25" y="177"/>
                  </a:cubicBezTo>
                  <a:cubicBezTo>
                    <a:pt x="38" y="192"/>
                    <a:pt x="56" y="199"/>
                    <a:pt x="75" y="199"/>
                  </a:cubicBezTo>
                  <a:cubicBezTo>
                    <a:pt x="90" y="199"/>
                    <a:pt x="106" y="194"/>
                    <a:pt x="118" y="184"/>
                  </a:cubicBezTo>
                  <a:cubicBezTo>
                    <a:pt x="160" y="149"/>
                    <a:pt x="215" y="132"/>
                    <a:pt x="271" y="132"/>
                  </a:cubicBezTo>
                  <a:cubicBezTo>
                    <a:pt x="329" y="132"/>
                    <a:pt x="387" y="151"/>
                    <a:pt x="430" y="190"/>
                  </a:cubicBezTo>
                  <a:cubicBezTo>
                    <a:pt x="442" y="200"/>
                    <a:pt x="458" y="206"/>
                    <a:pt x="475" y="206"/>
                  </a:cubicBezTo>
                  <a:cubicBezTo>
                    <a:pt x="493" y="206"/>
                    <a:pt x="511" y="198"/>
                    <a:pt x="523" y="184"/>
                  </a:cubicBezTo>
                  <a:cubicBezTo>
                    <a:pt x="547" y="157"/>
                    <a:pt x="544" y="115"/>
                    <a:pt x="518" y="91"/>
                  </a:cubicBezTo>
                  <a:cubicBezTo>
                    <a:pt x="450" y="31"/>
                    <a:pt x="360" y="0"/>
                    <a:pt x="2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024;p43"/>
            <p:cNvSpPr/>
            <p:nvPr/>
          </p:nvSpPr>
          <p:spPr>
            <a:xfrm>
              <a:off x="503275" y="2316450"/>
              <a:ext cx="8475" cy="14325"/>
            </a:xfrm>
            <a:custGeom>
              <a:avLst/>
              <a:gdLst/>
              <a:ahLst/>
              <a:cxnLst/>
              <a:rect l="l" t="t" r="r" b="b"/>
              <a:pathLst>
                <a:path w="339" h="573" extrusionOk="0">
                  <a:moveTo>
                    <a:pt x="166" y="0"/>
                  </a:moveTo>
                  <a:cubicBezTo>
                    <a:pt x="160" y="0"/>
                    <a:pt x="155" y="1"/>
                    <a:pt x="150" y="2"/>
                  </a:cubicBezTo>
                  <a:cubicBezTo>
                    <a:pt x="115" y="11"/>
                    <a:pt x="94" y="47"/>
                    <a:pt x="102" y="82"/>
                  </a:cubicBezTo>
                  <a:lnTo>
                    <a:pt x="188" y="413"/>
                  </a:lnTo>
                  <a:cubicBezTo>
                    <a:pt x="178" y="415"/>
                    <a:pt x="167" y="418"/>
                    <a:pt x="157" y="420"/>
                  </a:cubicBezTo>
                  <a:cubicBezTo>
                    <a:pt x="124" y="427"/>
                    <a:pt x="94" y="434"/>
                    <a:pt x="60" y="441"/>
                  </a:cubicBezTo>
                  <a:cubicBezTo>
                    <a:pt x="24" y="448"/>
                    <a:pt x="1" y="483"/>
                    <a:pt x="8" y="518"/>
                  </a:cubicBezTo>
                  <a:cubicBezTo>
                    <a:pt x="14" y="551"/>
                    <a:pt x="42" y="573"/>
                    <a:pt x="72" y="573"/>
                  </a:cubicBezTo>
                  <a:cubicBezTo>
                    <a:pt x="75" y="573"/>
                    <a:pt x="81" y="573"/>
                    <a:pt x="87" y="570"/>
                  </a:cubicBezTo>
                  <a:cubicBezTo>
                    <a:pt x="122" y="563"/>
                    <a:pt x="155" y="555"/>
                    <a:pt x="187" y="548"/>
                  </a:cubicBezTo>
                  <a:cubicBezTo>
                    <a:pt x="218" y="541"/>
                    <a:pt x="250" y="534"/>
                    <a:pt x="284" y="527"/>
                  </a:cubicBezTo>
                  <a:cubicBezTo>
                    <a:pt x="301" y="524"/>
                    <a:pt x="317" y="513"/>
                    <a:pt x="325" y="497"/>
                  </a:cubicBezTo>
                  <a:cubicBezTo>
                    <a:pt x="335" y="481"/>
                    <a:pt x="338" y="463"/>
                    <a:pt x="333" y="445"/>
                  </a:cubicBezTo>
                  <a:lnTo>
                    <a:pt x="230" y="48"/>
                  </a:lnTo>
                  <a:cubicBezTo>
                    <a:pt x="222" y="20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025;p43"/>
            <p:cNvSpPr/>
            <p:nvPr/>
          </p:nvSpPr>
          <p:spPr>
            <a:xfrm>
              <a:off x="490850" y="2330600"/>
              <a:ext cx="12650" cy="9150"/>
            </a:xfrm>
            <a:custGeom>
              <a:avLst/>
              <a:gdLst/>
              <a:ahLst/>
              <a:cxnLst/>
              <a:rect l="l" t="t" r="r" b="b"/>
              <a:pathLst>
                <a:path w="506" h="366" extrusionOk="0">
                  <a:moveTo>
                    <a:pt x="82" y="0"/>
                  </a:moveTo>
                  <a:cubicBezTo>
                    <a:pt x="50" y="0"/>
                    <a:pt x="22" y="24"/>
                    <a:pt x="18" y="57"/>
                  </a:cubicBezTo>
                  <a:cubicBezTo>
                    <a:pt x="0" y="168"/>
                    <a:pt x="62" y="287"/>
                    <a:pt x="163" y="338"/>
                  </a:cubicBezTo>
                  <a:cubicBezTo>
                    <a:pt x="202" y="357"/>
                    <a:pt x="242" y="365"/>
                    <a:pt x="284" y="365"/>
                  </a:cubicBezTo>
                  <a:cubicBezTo>
                    <a:pt x="355" y="365"/>
                    <a:pt x="428" y="337"/>
                    <a:pt x="481" y="290"/>
                  </a:cubicBezTo>
                  <a:cubicBezTo>
                    <a:pt x="505" y="265"/>
                    <a:pt x="505" y="222"/>
                    <a:pt x="481" y="197"/>
                  </a:cubicBezTo>
                  <a:cubicBezTo>
                    <a:pt x="468" y="185"/>
                    <a:pt x="451" y="179"/>
                    <a:pt x="434" y="179"/>
                  </a:cubicBezTo>
                  <a:cubicBezTo>
                    <a:pt x="418" y="179"/>
                    <a:pt x="401" y="185"/>
                    <a:pt x="388" y="197"/>
                  </a:cubicBezTo>
                  <a:cubicBezTo>
                    <a:pt x="361" y="222"/>
                    <a:pt x="323" y="236"/>
                    <a:pt x="286" y="236"/>
                  </a:cubicBezTo>
                  <a:cubicBezTo>
                    <a:pt x="265" y="236"/>
                    <a:pt x="244" y="231"/>
                    <a:pt x="225" y="222"/>
                  </a:cubicBezTo>
                  <a:cubicBezTo>
                    <a:pt x="173" y="195"/>
                    <a:pt x="139" y="132"/>
                    <a:pt x="148" y="75"/>
                  </a:cubicBezTo>
                  <a:cubicBezTo>
                    <a:pt x="153" y="39"/>
                    <a:pt x="128" y="7"/>
                    <a:pt x="92" y="1"/>
                  </a:cubicBezTo>
                  <a:cubicBezTo>
                    <a:pt x="89" y="0"/>
                    <a:pt x="85" y="0"/>
                    <a:pt x="8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026;p43"/>
            <p:cNvSpPr/>
            <p:nvPr/>
          </p:nvSpPr>
          <p:spPr>
            <a:xfrm>
              <a:off x="450750" y="2321000"/>
              <a:ext cx="11975" cy="7350"/>
            </a:xfrm>
            <a:custGeom>
              <a:avLst/>
              <a:gdLst/>
              <a:ahLst/>
              <a:cxnLst/>
              <a:rect l="l" t="t" r="r" b="b"/>
              <a:pathLst>
                <a:path w="479" h="294" extrusionOk="0">
                  <a:moveTo>
                    <a:pt x="78" y="0"/>
                  </a:moveTo>
                  <a:cubicBezTo>
                    <a:pt x="54" y="0"/>
                    <a:pt x="30" y="13"/>
                    <a:pt x="18" y="36"/>
                  </a:cubicBezTo>
                  <a:cubicBezTo>
                    <a:pt x="1" y="69"/>
                    <a:pt x="15" y="108"/>
                    <a:pt x="48" y="123"/>
                  </a:cubicBezTo>
                  <a:lnTo>
                    <a:pt x="372" y="286"/>
                  </a:lnTo>
                  <a:cubicBezTo>
                    <a:pt x="381" y="292"/>
                    <a:pt x="392" y="293"/>
                    <a:pt x="401" y="293"/>
                  </a:cubicBezTo>
                  <a:cubicBezTo>
                    <a:pt x="424" y="293"/>
                    <a:pt x="448" y="281"/>
                    <a:pt x="459" y="256"/>
                  </a:cubicBezTo>
                  <a:cubicBezTo>
                    <a:pt x="478" y="223"/>
                    <a:pt x="464" y="185"/>
                    <a:pt x="431" y="169"/>
                  </a:cubicBezTo>
                  <a:lnTo>
                    <a:pt x="106" y="6"/>
                  </a:lnTo>
                  <a:cubicBezTo>
                    <a:pt x="97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027;p43"/>
            <p:cNvSpPr/>
            <p:nvPr/>
          </p:nvSpPr>
          <p:spPr>
            <a:xfrm>
              <a:off x="485050" y="2358925"/>
              <a:ext cx="25875" cy="5725"/>
            </a:xfrm>
            <a:custGeom>
              <a:avLst/>
              <a:gdLst/>
              <a:ahLst/>
              <a:cxnLst/>
              <a:rect l="l" t="t" r="r" b="b"/>
              <a:pathLst>
                <a:path w="1035" h="229" extrusionOk="0">
                  <a:moveTo>
                    <a:pt x="75" y="0"/>
                  </a:moveTo>
                  <a:cubicBezTo>
                    <a:pt x="50" y="0"/>
                    <a:pt x="26" y="15"/>
                    <a:pt x="15" y="40"/>
                  </a:cubicBezTo>
                  <a:cubicBezTo>
                    <a:pt x="1" y="72"/>
                    <a:pt x="15" y="112"/>
                    <a:pt x="50" y="126"/>
                  </a:cubicBezTo>
                  <a:cubicBezTo>
                    <a:pt x="208" y="196"/>
                    <a:pt x="380" y="229"/>
                    <a:pt x="553" y="229"/>
                  </a:cubicBezTo>
                  <a:cubicBezTo>
                    <a:pt x="700" y="229"/>
                    <a:pt x="849" y="203"/>
                    <a:pt x="982" y="154"/>
                  </a:cubicBezTo>
                  <a:cubicBezTo>
                    <a:pt x="1016" y="142"/>
                    <a:pt x="1034" y="104"/>
                    <a:pt x="1022" y="70"/>
                  </a:cubicBezTo>
                  <a:cubicBezTo>
                    <a:pt x="1012" y="44"/>
                    <a:pt x="987" y="27"/>
                    <a:pt x="961" y="27"/>
                  </a:cubicBezTo>
                  <a:cubicBezTo>
                    <a:pt x="953" y="27"/>
                    <a:pt x="945" y="29"/>
                    <a:pt x="937" y="32"/>
                  </a:cubicBezTo>
                  <a:cubicBezTo>
                    <a:pt x="814" y="76"/>
                    <a:pt x="683" y="98"/>
                    <a:pt x="552" y="98"/>
                  </a:cubicBezTo>
                  <a:cubicBezTo>
                    <a:pt x="397" y="98"/>
                    <a:pt x="243" y="68"/>
                    <a:pt x="101" y="6"/>
                  </a:cubicBez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028;p43"/>
            <p:cNvSpPr/>
            <p:nvPr/>
          </p:nvSpPr>
          <p:spPr>
            <a:xfrm>
              <a:off x="417275" y="2418100"/>
              <a:ext cx="161450" cy="105550"/>
            </a:xfrm>
            <a:custGeom>
              <a:avLst/>
              <a:gdLst/>
              <a:ahLst/>
              <a:cxnLst/>
              <a:rect l="l" t="t" r="r" b="b"/>
              <a:pathLst>
                <a:path w="6458" h="4222" extrusionOk="0">
                  <a:moveTo>
                    <a:pt x="2034" y="0"/>
                  </a:moveTo>
                  <a:cubicBezTo>
                    <a:pt x="1355" y="422"/>
                    <a:pt x="679" y="844"/>
                    <a:pt x="0" y="1264"/>
                  </a:cubicBezTo>
                  <a:cubicBezTo>
                    <a:pt x="124" y="1500"/>
                    <a:pt x="262" y="1704"/>
                    <a:pt x="388" y="1940"/>
                  </a:cubicBezTo>
                  <a:cubicBezTo>
                    <a:pt x="669" y="2472"/>
                    <a:pt x="1315" y="2781"/>
                    <a:pt x="1861" y="3034"/>
                  </a:cubicBezTo>
                  <a:cubicBezTo>
                    <a:pt x="2407" y="3285"/>
                    <a:pt x="2995" y="3443"/>
                    <a:pt x="3575" y="3598"/>
                  </a:cubicBezTo>
                  <a:cubicBezTo>
                    <a:pt x="4217" y="3766"/>
                    <a:pt x="4772" y="4214"/>
                    <a:pt x="5434" y="4222"/>
                  </a:cubicBezTo>
                  <a:cubicBezTo>
                    <a:pt x="5477" y="4144"/>
                    <a:pt x="5448" y="4037"/>
                    <a:pt x="5372" y="3990"/>
                  </a:cubicBezTo>
                  <a:cubicBezTo>
                    <a:pt x="5236" y="3901"/>
                    <a:pt x="5096" y="3814"/>
                    <a:pt x="4958" y="3724"/>
                  </a:cubicBezTo>
                  <a:lnTo>
                    <a:pt x="4958" y="3724"/>
                  </a:lnTo>
                  <a:cubicBezTo>
                    <a:pt x="5305" y="3801"/>
                    <a:pt x="5644" y="3883"/>
                    <a:pt x="5991" y="3959"/>
                  </a:cubicBezTo>
                  <a:cubicBezTo>
                    <a:pt x="6050" y="3907"/>
                    <a:pt x="6063" y="3813"/>
                    <a:pt x="6020" y="3748"/>
                  </a:cubicBezTo>
                  <a:cubicBezTo>
                    <a:pt x="5993" y="3707"/>
                    <a:pt x="5948" y="3680"/>
                    <a:pt x="5904" y="3657"/>
                  </a:cubicBezTo>
                  <a:cubicBezTo>
                    <a:pt x="5778" y="3585"/>
                    <a:pt x="5655" y="3514"/>
                    <a:pt x="5529" y="3444"/>
                  </a:cubicBezTo>
                  <a:lnTo>
                    <a:pt x="5529" y="3444"/>
                  </a:lnTo>
                  <a:cubicBezTo>
                    <a:pt x="5818" y="3520"/>
                    <a:pt x="6121" y="3578"/>
                    <a:pt x="6409" y="3651"/>
                  </a:cubicBezTo>
                  <a:cubicBezTo>
                    <a:pt x="6457" y="3601"/>
                    <a:pt x="6457" y="3517"/>
                    <a:pt x="6426" y="3457"/>
                  </a:cubicBezTo>
                  <a:cubicBezTo>
                    <a:pt x="6393" y="3394"/>
                    <a:pt x="6337" y="3350"/>
                    <a:pt x="6280" y="3308"/>
                  </a:cubicBezTo>
                  <a:cubicBezTo>
                    <a:pt x="6150" y="3217"/>
                    <a:pt x="5991" y="3137"/>
                    <a:pt x="5841" y="3084"/>
                  </a:cubicBezTo>
                  <a:lnTo>
                    <a:pt x="5841" y="3084"/>
                  </a:lnTo>
                  <a:cubicBezTo>
                    <a:pt x="6037" y="3119"/>
                    <a:pt x="6237" y="3141"/>
                    <a:pt x="6434" y="3177"/>
                  </a:cubicBezTo>
                  <a:cubicBezTo>
                    <a:pt x="6450" y="3005"/>
                    <a:pt x="6307" y="2879"/>
                    <a:pt x="6166" y="2781"/>
                  </a:cubicBezTo>
                  <a:cubicBezTo>
                    <a:pt x="5928" y="2613"/>
                    <a:pt x="5685" y="2428"/>
                    <a:pt x="5432" y="2288"/>
                  </a:cubicBezTo>
                  <a:cubicBezTo>
                    <a:pt x="5601" y="2197"/>
                    <a:pt x="5771" y="2106"/>
                    <a:pt x="5940" y="2014"/>
                  </a:cubicBezTo>
                  <a:cubicBezTo>
                    <a:pt x="5985" y="1990"/>
                    <a:pt x="6034" y="1963"/>
                    <a:pt x="6063" y="1919"/>
                  </a:cubicBezTo>
                  <a:cubicBezTo>
                    <a:pt x="6091" y="1873"/>
                    <a:pt x="6091" y="1744"/>
                    <a:pt x="6040" y="1733"/>
                  </a:cubicBezTo>
                  <a:cubicBezTo>
                    <a:pt x="5478" y="1596"/>
                    <a:pt x="4902" y="1532"/>
                    <a:pt x="4325" y="1532"/>
                  </a:cubicBezTo>
                  <a:cubicBezTo>
                    <a:pt x="4230" y="1532"/>
                    <a:pt x="4134" y="1534"/>
                    <a:pt x="4038" y="1537"/>
                  </a:cubicBezTo>
                  <a:cubicBezTo>
                    <a:pt x="3460" y="1182"/>
                    <a:pt x="2868" y="829"/>
                    <a:pt x="2289" y="475"/>
                  </a:cubicBezTo>
                  <a:cubicBezTo>
                    <a:pt x="2203" y="308"/>
                    <a:pt x="2120" y="168"/>
                    <a:pt x="2034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029;p43"/>
            <p:cNvSpPr/>
            <p:nvPr/>
          </p:nvSpPr>
          <p:spPr>
            <a:xfrm>
              <a:off x="544375" y="2500325"/>
              <a:ext cx="16650" cy="7825"/>
            </a:xfrm>
            <a:custGeom>
              <a:avLst/>
              <a:gdLst/>
              <a:ahLst/>
              <a:cxnLst/>
              <a:rect l="l" t="t" r="r" b="b"/>
              <a:pathLst>
                <a:path w="666" h="313" extrusionOk="0">
                  <a:moveTo>
                    <a:pt x="76" y="1"/>
                  </a:moveTo>
                  <a:cubicBezTo>
                    <a:pt x="49" y="1"/>
                    <a:pt x="22" y="17"/>
                    <a:pt x="12" y="45"/>
                  </a:cubicBezTo>
                  <a:cubicBezTo>
                    <a:pt x="1" y="79"/>
                    <a:pt x="19" y="116"/>
                    <a:pt x="52" y="129"/>
                  </a:cubicBezTo>
                  <a:lnTo>
                    <a:pt x="571" y="309"/>
                  </a:lnTo>
                  <a:cubicBezTo>
                    <a:pt x="578" y="311"/>
                    <a:pt x="586" y="312"/>
                    <a:pt x="593" y="312"/>
                  </a:cubicBezTo>
                  <a:cubicBezTo>
                    <a:pt x="620" y="312"/>
                    <a:pt x="644" y="296"/>
                    <a:pt x="656" y="268"/>
                  </a:cubicBezTo>
                  <a:cubicBezTo>
                    <a:pt x="666" y="234"/>
                    <a:pt x="648" y="196"/>
                    <a:pt x="614" y="184"/>
                  </a:cubicBezTo>
                  <a:lnTo>
                    <a:pt x="95" y="3"/>
                  </a:lnTo>
                  <a:cubicBezTo>
                    <a:pt x="89" y="2"/>
                    <a:pt x="82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030;p43"/>
            <p:cNvSpPr/>
            <p:nvPr/>
          </p:nvSpPr>
          <p:spPr>
            <a:xfrm>
              <a:off x="549600" y="2489625"/>
              <a:ext cx="18150" cy="8450"/>
            </a:xfrm>
            <a:custGeom>
              <a:avLst/>
              <a:gdLst/>
              <a:ahLst/>
              <a:cxnLst/>
              <a:rect l="l" t="t" r="r" b="b"/>
              <a:pathLst>
                <a:path w="726" h="338" extrusionOk="0">
                  <a:moveTo>
                    <a:pt x="76" y="0"/>
                  </a:moveTo>
                  <a:cubicBezTo>
                    <a:pt x="49" y="0"/>
                    <a:pt x="24" y="17"/>
                    <a:pt x="13" y="44"/>
                  </a:cubicBezTo>
                  <a:cubicBezTo>
                    <a:pt x="1" y="78"/>
                    <a:pt x="19" y="116"/>
                    <a:pt x="53" y="128"/>
                  </a:cubicBezTo>
                  <a:lnTo>
                    <a:pt x="628" y="333"/>
                  </a:lnTo>
                  <a:cubicBezTo>
                    <a:pt x="635" y="336"/>
                    <a:pt x="642" y="337"/>
                    <a:pt x="650" y="337"/>
                  </a:cubicBezTo>
                  <a:cubicBezTo>
                    <a:pt x="677" y="337"/>
                    <a:pt x="701" y="321"/>
                    <a:pt x="712" y="294"/>
                  </a:cubicBezTo>
                  <a:cubicBezTo>
                    <a:pt x="725" y="260"/>
                    <a:pt x="707" y="223"/>
                    <a:pt x="672" y="210"/>
                  </a:cubicBezTo>
                  <a:lnTo>
                    <a:pt x="98" y="4"/>
                  </a:lnTo>
                  <a:cubicBezTo>
                    <a:pt x="91" y="2"/>
                    <a:pt x="83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031;p43"/>
            <p:cNvSpPr/>
            <p:nvPr/>
          </p:nvSpPr>
          <p:spPr>
            <a:xfrm>
              <a:off x="544525" y="2471650"/>
              <a:ext cx="10925" cy="5500"/>
            </a:xfrm>
            <a:custGeom>
              <a:avLst/>
              <a:gdLst/>
              <a:ahLst/>
              <a:cxnLst/>
              <a:rect l="l" t="t" r="r" b="b"/>
              <a:pathLst>
                <a:path w="437" h="220" extrusionOk="0">
                  <a:moveTo>
                    <a:pt x="74" y="1"/>
                  </a:moveTo>
                  <a:cubicBezTo>
                    <a:pt x="46" y="1"/>
                    <a:pt x="20" y="19"/>
                    <a:pt x="11" y="48"/>
                  </a:cubicBezTo>
                  <a:cubicBezTo>
                    <a:pt x="1" y="84"/>
                    <a:pt x="22" y="120"/>
                    <a:pt x="56" y="130"/>
                  </a:cubicBezTo>
                  <a:lnTo>
                    <a:pt x="344" y="216"/>
                  </a:lnTo>
                  <a:cubicBezTo>
                    <a:pt x="351" y="220"/>
                    <a:pt x="358" y="220"/>
                    <a:pt x="364" y="220"/>
                  </a:cubicBezTo>
                  <a:cubicBezTo>
                    <a:pt x="392" y="220"/>
                    <a:pt x="418" y="201"/>
                    <a:pt x="425" y="171"/>
                  </a:cubicBezTo>
                  <a:cubicBezTo>
                    <a:pt x="437" y="135"/>
                    <a:pt x="415" y="100"/>
                    <a:pt x="381" y="90"/>
                  </a:cubicBezTo>
                  <a:lnTo>
                    <a:pt x="94" y="4"/>
                  </a:lnTo>
                  <a:cubicBezTo>
                    <a:pt x="87" y="2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1798;p40"/>
          <p:cNvGrpSpPr/>
          <p:nvPr/>
        </p:nvGrpSpPr>
        <p:grpSpPr>
          <a:xfrm flipH="1">
            <a:off x="556341" y="1628420"/>
            <a:ext cx="1386984" cy="3105057"/>
            <a:chOff x="4941050" y="1668725"/>
            <a:chExt cx="433975" cy="971575"/>
          </a:xfrm>
        </p:grpSpPr>
        <p:sp>
          <p:nvSpPr>
            <p:cNvPr id="419" name="Google Shape;1799;p40"/>
            <p:cNvSpPr/>
            <p:nvPr/>
          </p:nvSpPr>
          <p:spPr>
            <a:xfrm>
              <a:off x="4953175" y="2598700"/>
              <a:ext cx="414575" cy="41600"/>
            </a:xfrm>
            <a:custGeom>
              <a:avLst/>
              <a:gdLst/>
              <a:ahLst/>
              <a:cxnLst/>
              <a:rect l="l" t="t" r="r" b="b"/>
              <a:pathLst>
                <a:path w="16583" h="1664" extrusionOk="0">
                  <a:moveTo>
                    <a:pt x="8291" y="1"/>
                  </a:moveTo>
                  <a:cubicBezTo>
                    <a:pt x="6093" y="1"/>
                    <a:pt x="3983" y="88"/>
                    <a:pt x="2429" y="244"/>
                  </a:cubicBezTo>
                  <a:cubicBezTo>
                    <a:pt x="874" y="401"/>
                    <a:pt x="0" y="611"/>
                    <a:pt x="0" y="833"/>
                  </a:cubicBezTo>
                  <a:cubicBezTo>
                    <a:pt x="0" y="1053"/>
                    <a:pt x="874" y="1265"/>
                    <a:pt x="2429" y="1420"/>
                  </a:cubicBezTo>
                  <a:cubicBezTo>
                    <a:pt x="3983" y="1576"/>
                    <a:pt x="6093" y="1664"/>
                    <a:pt x="8291" y="1664"/>
                  </a:cubicBezTo>
                  <a:cubicBezTo>
                    <a:pt x="10490" y="1664"/>
                    <a:pt x="12600" y="1576"/>
                    <a:pt x="14154" y="1420"/>
                  </a:cubicBezTo>
                  <a:cubicBezTo>
                    <a:pt x="15709" y="1265"/>
                    <a:pt x="16582" y="1053"/>
                    <a:pt x="16582" y="833"/>
                  </a:cubicBezTo>
                  <a:cubicBezTo>
                    <a:pt x="16582" y="611"/>
                    <a:pt x="15709" y="401"/>
                    <a:pt x="14154" y="244"/>
                  </a:cubicBezTo>
                  <a:cubicBezTo>
                    <a:pt x="12600" y="88"/>
                    <a:pt x="10490" y="1"/>
                    <a:pt x="8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800;p40"/>
            <p:cNvSpPr/>
            <p:nvPr/>
          </p:nvSpPr>
          <p:spPr>
            <a:xfrm>
              <a:off x="5196000" y="2474525"/>
              <a:ext cx="159250" cy="142250"/>
            </a:xfrm>
            <a:custGeom>
              <a:avLst/>
              <a:gdLst/>
              <a:ahLst/>
              <a:cxnLst/>
              <a:rect l="l" t="t" r="r" b="b"/>
              <a:pathLst>
                <a:path w="6370" h="5690" extrusionOk="0">
                  <a:moveTo>
                    <a:pt x="5298" y="0"/>
                  </a:moveTo>
                  <a:cubicBezTo>
                    <a:pt x="3879" y="548"/>
                    <a:pt x="2449" y="1211"/>
                    <a:pt x="1028" y="1759"/>
                  </a:cubicBezTo>
                  <a:cubicBezTo>
                    <a:pt x="1370" y="2744"/>
                    <a:pt x="1246" y="3880"/>
                    <a:pt x="701" y="4771"/>
                  </a:cubicBezTo>
                  <a:cubicBezTo>
                    <a:pt x="500" y="5101"/>
                    <a:pt x="112" y="5318"/>
                    <a:pt x="1" y="5690"/>
                  </a:cubicBezTo>
                  <a:lnTo>
                    <a:pt x="2724" y="5664"/>
                  </a:lnTo>
                  <a:cubicBezTo>
                    <a:pt x="4168" y="5257"/>
                    <a:pt x="5463" y="4349"/>
                    <a:pt x="6369" y="3155"/>
                  </a:cubicBezTo>
                  <a:cubicBezTo>
                    <a:pt x="6023" y="2090"/>
                    <a:pt x="5647" y="1065"/>
                    <a:pt x="5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801;p40"/>
            <p:cNvSpPr/>
            <p:nvPr/>
          </p:nvSpPr>
          <p:spPr>
            <a:xfrm>
              <a:off x="5225775" y="2565200"/>
              <a:ext cx="35900" cy="9725"/>
            </a:xfrm>
            <a:custGeom>
              <a:avLst/>
              <a:gdLst/>
              <a:ahLst/>
              <a:cxnLst/>
              <a:rect l="l" t="t" r="r" b="b"/>
              <a:pathLst>
                <a:path w="1436" h="389" extrusionOk="0">
                  <a:moveTo>
                    <a:pt x="1365" y="1"/>
                  </a:moveTo>
                  <a:cubicBezTo>
                    <a:pt x="1361" y="1"/>
                    <a:pt x="1357" y="1"/>
                    <a:pt x="1353" y="2"/>
                  </a:cubicBezTo>
                  <a:lnTo>
                    <a:pt x="59" y="259"/>
                  </a:lnTo>
                  <a:cubicBezTo>
                    <a:pt x="23" y="266"/>
                    <a:pt x="0" y="300"/>
                    <a:pt x="8" y="336"/>
                  </a:cubicBezTo>
                  <a:cubicBezTo>
                    <a:pt x="12" y="368"/>
                    <a:pt x="40" y="389"/>
                    <a:pt x="72" y="389"/>
                  </a:cubicBezTo>
                  <a:cubicBezTo>
                    <a:pt x="75" y="389"/>
                    <a:pt x="79" y="389"/>
                    <a:pt x="83" y="388"/>
                  </a:cubicBezTo>
                  <a:lnTo>
                    <a:pt x="1377" y="130"/>
                  </a:lnTo>
                  <a:cubicBezTo>
                    <a:pt x="1413" y="123"/>
                    <a:pt x="1436" y="89"/>
                    <a:pt x="1428" y="53"/>
                  </a:cubicBezTo>
                  <a:cubicBezTo>
                    <a:pt x="1422" y="21"/>
                    <a:pt x="1396" y="1"/>
                    <a:pt x="13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802;p40"/>
            <p:cNvSpPr/>
            <p:nvPr/>
          </p:nvSpPr>
          <p:spPr>
            <a:xfrm>
              <a:off x="5227300" y="2549275"/>
              <a:ext cx="31800" cy="9975"/>
            </a:xfrm>
            <a:custGeom>
              <a:avLst/>
              <a:gdLst/>
              <a:ahLst/>
              <a:cxnLst/>
              <a:rect l="l" t="t" r="r" b="b"/>
              <a:pathLst>
                <a:path w="1272" h="399" extrusionOk="0">
                  <a:moveTo>
                    <a:pt x="1200" y="1"/>
                  </a:moveTo>
                  <a:cubicBezTo>
                    <a:pt x="1195" y="1"/>
                    <a:pt x="1190" y="1"/>
                    <a:pt x="1184" y="2"/>
                  </a:cubicBezTo>
                  <a:lnTo>
                    <a:pt x="58" y="270"/>
                  </a:lnTo>
                  <a:cubicBezTo>
                    <a:pt x="22" y="277"/>
                    <a:pt x="1" y="313"/>
                    <a:pt x="11" y="348"/>
                  </a:cubicBezTo>
                  <a:cubicBezTo>
                    <a:pt x="18" y="380"/>
                    <a:pt x="44" y="398"/>
                    <a:pt x="75" y="398"/>
                  </a:cubicBezTo>
                  <a:cubicBezTo>
                    <a:pt x="79" y="398"/>
                    <a:pt x="85" y="397"/>
                    <a:pt x="89" y="397"/>
                  </a:cubicBezTo>
                  <a:lnTo>
                    <a:pt x="1215" y="130"/>
                  </a:lnTo>
                  <a:cubicBezTo>
                    <a:pt x="1250" y="121"/>
                    <a:pt x="1272" y="85"/>
                    <a:pt x="1263" y="50"/>
                  </a:cubicBezTo>
                  <a:cubicBezTo>
                    <a:pt x="1257" y="19"/>
                    <a:pt x="1230" y="1"/>
                    <a:pt x="120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803;p40"/>
            <p:cNvSpPr/>
            <p:nvPr/>
          </p:nvSpPr>
          <p:spPr>
            <a:xfrm>
              <a:off x="5228925" y="2535300"/>
              <a:ext cx="26100" cy="9900"/>
            </a:xfrm>
            <a:custGeom>
              <a:avLst/>
              <a:gdLst/>
              <a:ahLst/>
              <a:cxnLst/>
              <a:rect l="l" t="t" r="r" b="b"/>
              <a:pathLst>
                <a:path w="1044" h="396" extrusionOk="0">
                  <a:moveTo>
                    <a:pt x="970" y="1"/>
                  </a:moveTo>
                  <a:cubicBezTo>
                    <a:pt x="964" y="1"/>
                    <a:pt x="957" y="2"/>
                    <a:pt x="951" y="4"/>
                  </a:cubicBezTo>
                  <a:lnTo>
                    <a:pt x="56" y="267"/>
                  </a:lnTo>
                  <a:cubicBezTo>
                    <a:pt x="20" y="277"/>
                    <a:pt x="0" y="314"/>
                    <a:pt x="12" y="348"/>
                  </a:cubicBezTo>
                  <a:cubicBezTo>
                    <a:pt x="19" y="377"/>
                    <a:pt x="46" y="396"/>
                    <a:pt x="75" y="396"/>
                  </a:cubicBezTo>
                  <a:cubicBezTo>
                    <a:pt x="82" y="396"/>
                    <a:pt x="86" y="393"/>
                    <a:pt x="93" y="393"/>
                  </a:cubicBezTo>
                  <a:lnTo>
                    <a:pt x="989" y="131"/>
                  </a:lnTo>
                  <a:cubicBezTo>
                    <a:pt x="1025" y="120"/>
                    <a:pt x="1044" y="83"/>
                    <a:pt x="1034" y="48"/>
                  </a:cubicBezTo>
                  <a:cubicBezTo>
                    <a:pt x="1024" y="20"/>
                    <a:pt x="999" y="1"/>
                    <a:pt x="9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804;p40"/>
            <p:cNvSpPr/>
            <p:nvPr/>
          </p:nvSpPr>
          <p:spPr>
            <a:xfrm>
              <a:off x="4992300" y="2520400"/>
              <a:ext cx="178175" cy="97625"/>
            </a:xfrm>
            <a:custGeom>
              <a:avLst/>
              <a:gdLst/>
              <a:ahLst/>
              <a:cxnLst/>
              <a:rect l="l" t="t" r="r" b="b"/>
              <a:pathLst>
                <a:path w="7127" h="3905" extrusionOk="0">
                  <a:moveTo>
                    <a:pt x="7127" y="1"/>
                  </a:moveTo>
                  <a:cubicBezTo>
                    <a:pt x="5554" y="15"/>
                    <a:pt x="3937" y="65"/>
                    <a:pt x="2361" y="81"/>
                  </a:cubicBezTo>
                  <a:cubicBezTo>
                    <a:pt x="2558" y="1060"/>
                    <a:pt x="2173" y="2135"/>
                    <a:pt x="1400" y="2767"/>
                  </a:cubicBezTo>
                  <a:cubicBezTo>
                    <a:pt x="942" y="3140"/>
                    <a:pt x="92" y="3260"/>
                    <a:pt x="0" y="3841"/>
                  </a:cubicBezTo>
                  <a:lnTo>
                    <a:pt x="7038" y="3905"/>
                  </a:lnTo>
                  <a:cubicBezTo>
                    <a:pt x="7041" y="2603"/>
                    <a:pt x="7125" y="1303"/>
                    <a:pt x="7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805;p40"/>
            <p:cNvSpPr/>
            <p:nvPr/>
          </p:nvSpPr>
          <p:spPr>
            <a:xfrm>
              <a:off x="5037900" y="2575450"/>
              <a:ext cx="24925" cy="3800"/>
            </a:xfrm>
            <a:custGeom>
              <a:avLst/>
              <a:gdLst/>
              <a:ahLst/>
              <a:cxnLst/>
              <a:rect l="l" t="t" r="r" b="b"/>
              <a:pathLst>
                <a:path w="997" h="152" extrusionOk="0">
                  <a:moveTo>
                    <a:pt x="927" y="0"/>
                  </a:moveTo>
                  <a:lnTo>
                    <a:pt x="65" y="20"/>
                  </a:lnTo>
                  <a:cubicBezTo>
                    <a:pt x="29" y="22"/>
                    <a:pt x="0" y="52"/>
                    <a:pt x="0" y="88"/>
                  </a:cubicBezTo>
                  <a:cubicBezTo>
                    <a:pt x="3" y="123"/>
                    <a:pt x="32" y="152"/>
                    <a:pt x="68" y="152"/>
                  </a:cubicBezTo>
                  <a:lnTo>
                    <a:pt x="930" y="133"/>
                  </a:lnTo>
                  <a:cubicBezTo>
                    <a:pt x="965" y="130"/>
                    <a:pt x="997" y="100"/>
                    <a:pt x="994" y="65"/>
                  </a:cubicBezTo>
                  <a:cubicBezTo>
                    <a:pt x="993" y="29"/>
                    <a:pt x="965" y="3"/>
                    <a:pt x="92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806;p40"/>
            <p:cNvSpPr/>
            <p:nvPr/>
          </p:nvSpPr>
          <p:spPr>
            <a:xfrm>
              <a:off x="5046950" y="2559500"/>
              <a:ext cx="19200" cy="4350"/>
            </a:xfrm>
            <a:custGeom>
              <a:avLst/>
              <a:gdLst/>
              <a:ahLst/>
              <a:cxnLst/>
              <a:rect l="l" t="t" r="r" b="b"/>
              <a:pathLst>
                <a:path w="768" h="174" extrusionOk="0">
                  <a:moveTo>
                    <a:pt x="73" y="1"/>
                  </a:moveTo>
                  <a:cubicBezTo>
                    <a:pt x="37" y="1"/>
                    <a:pt x="6" y="25"/>
                    <a:pt x="3" y="61"/>
                  </a:cubicBezTo>
                  <a:cubicBezTo>
                    <a:pt x="0" y="97"/>
                    <a:pt x="29" y="129"/>
                    <a:pt x="64" y="131"/>
                  </a:cubicBezTo>
                  <a:lnTo>
                    <a:pt x="695" y="174"/>
                  </a:lnTo>
                  <a:lnTo>
                    <a:pt x="699" y="174"/>
                  </a:lnTo>
                  <a:cubicBezTo>
                    <a:pt x="732" y="174"/>
                    <a:pt x="761" y="150"/>
                    <a:pt x="765" y="114"/>
                  </a:cubicBezTo>
                  <a:cubicBezTo>
                    <a:pt x="768" y="78"/>
                    <a:pt x="739" y="45"/>
                    <a:pt x="703" y="44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807;p40"/>
            <p:cNvSpPr/>
            <p:nvPr/>
          </p:nvSpPr>
          <p:spPr>
            <a:xfrm>
              <a:off x="5050225" y="2544825"/>
              <a:ext cx="17425" cy="3350"/>
            </a:xfrm>
            <a:custGeom>
              <a:avLst/>
              <a:gdLst/>
              <a:ahLst/>
              <a:cxnLst/>
              <a:rect l="l" t="t" r="r" b="b"/>
              <a:pathLst>
                <a:path w="697" h="134" extrusionOk="0">
                  <a:moveTo>
                    <a:pt x="630" y="0"/>
                  </a:moveTo>
                  <a:lnTo>
                    <a:pt x="68" y="2"/>
                  </a:lnTo>
                  <a:cubicBezTo>
                    <a:pt x="29" y="2"/>
                    <a:pt x="1" y="32"/>
                    <a:pt x="1" y="67"/>
                  </a:cubicBezTo>
                  <a:cubicBezTo>
                    <a:pt x="1" y="105"/>
                    <a:pt x="32" y="133"/>
                    <a:pt x="68" y="133"/>
                  </a:cubicBezTo>
                  <a:lnTo>
                    <a:pt x="630" y="132"/>
                  </a:lnTo>
                  <a:cubicBezTo>
                    <a:pt x="668" y="132"/>
                    <a:pt x="697" y="102"/>
                    <a:pt x="697" y="66"/>
                  </a:cubicBezTo>
                  <a:cubicBezTo>
                    <a:pt x="697" y="29"/>
                    <a:pt x="665" y="0"/>
                    <a:pt x="63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808;p40"/>
            <p:cNvSpPr/>
            <p:nvPr/>
          </p:nvSpPr>
          <p:spPr>
            <a:xfrm>
              <a:off x="4941050" y="2093750"/>
              <a:ext cx="79825" cy="127125"/>
            </a:xfrm>
            <a:custGeom>
              <a:avLst/>
              <a:gdLst/>
              <a:ahLst/>
              <a:cxnLst/>
              <a:rect l="l" t="t" r="r" b="b"/>
              <a:pathLst>
                <a:path w="3193" h="5085" extrusionOk="0">
                  <a:moveTo>
                    <a:pt x="161" y="0"/>
                  </a:moveTo>
                  <a:cubicBezTo>
                    <a:pt x="0" y="1284"/>
                    <a:pt x="42" y="2592"/>
                    <a:pt x="282" y="3863"/>
                  </a:cubicBezTo>
                  <a:cubicBezTo>
                    <a:pt x="698" y="4257"/>
                    <a:pt x="1071" y="4673"/>
                    <a:pt x="1487" y="5068"/>
                  </a:cubicBezTo>
                  <a:cubicBezTo>
                    <a:pt x="1600" y="5049"/>
                    <a:pt x="1740" y="4985"/>
                    <a:pt x="1744" y="4870"/>
                  </a:cubicBezTo>
                  <a:cubicBezTo>
                    <a:pt x="1873" y="4958"/>
                    <a:pt x="1970" y="4996"/>
                    <a:pt x="2099" y="5085"/>
                  </a:cubicBezTo>
                  <a:cubicBezTo>
                    <a:pt x="2196" y="5068"/>
                    <a:pt x="2242" y="4968"/>
                    <a:pt x="2245" y="4868"/>
                  </a:cubicBezTo>
                  <a:cubicBezTo>
                    <a:pt x="2249" y="4768"/>
                    <a:pt x="2206" y="4673"/>
                    <a:pt x="2163" y="4582"/>
                  </a:cubicBezTo>
                  <a:cubicBezTo>
                    <a:pt x="2016" y="4277"/>
                    <a:pt x="1850" y="3978"/>
                    <a:pt x="1670" y="3691"/>
                  </a:cubicBezTo>
                  <a:cubicBezTo>
                    <a:pt x="1736" y="3299"/>
                    <a:pt x="1765" y="2891"/>
                    <a:pt x="1830" y="2497"/>
                  </a:cubicBezTo>
                  <a:cubicBezTo>
                    <a:pt x="1899" y="2833"/>
                    <a:pt x="2005" y="3252"/>
                    <a:pt x="2070" y="3588"/>
                  </a:cubicBezTo>
                  <a:cubicBezTo>
                    <a:pt x="2096" y="3717"/>
                    <a:pt x="2123" y="3851"/>
                    <a:pt x="2199" y="3960"/>
                  </a:cubicBezTo>
                  <a:cubicBezTo>
                    <a:pt x="2263" y="4055"/>
                    <a:pt x="2371" y="4126"/>
                    <a:pt x="2482" y="4126"/>
                  </a:cubicBezTo>
                  <a:cubicBezTo>
                    <a:pt x="2500" y="4126"/>
                    <a:pt x="2518" y="4124"/>
                    <a:pt x="2536" y="4120"/>
                  </a:cubicBezTo>
                  <a:cubicBezTo>
                    <a:pt x="2695" y="3235"/>
                    <a:pt x="2864" y="2357"/>
                    <a:pt x="3022" y="1473"/>
                  </a:cubicBezTo>
                  <a:cubicBezTo>
                    <a:pt x="3108" y="997"/>
                    <a:pt x="3130" y="510"/>
                    <a:pt x="3193" y="2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809;p40"/>
            <p:cNvSpPr/>
            <p:nvPr/>
          </p:nvSpPr>
          <p:spPr>
            <a:xfrm>
              <a:off x="4982300" y="2139500"/>
              <a:ext cx="6800" cy="21950"/>
            </a:xfrm>
            <a:custGeom>
              <a:avLst/>
              <a:gdLst/>
              <a:ahLst/>
              <a:cxnLst/>
              <a:rect l="l" t="t" r="r" b="b"/>
              <a:pathLst>
                <a:path w="272" h="878" extrusionOk="0">
                  <a:moveTo>
                    <a:pt x="74" y="1"/>
                  </a:moveTo>
                  <a:cubicBezTo>
                    <a:pt x="69" y="1"/>
                    <a:pt x="64" y="1"/>
                    <a:pt x="59" y="3"/>
                  </a:cubicBezTo>
                  <a:cubicBezTo>
                    <a:pt x="23" y="10"/>
                    <a:pt x="0" y="43"/>
                    <a:pt x="6" y="79"/>
                  </a:cubicBezTo>
                  <a:lnTo>
                    <a:pt x="136" y="825"/>
                  </a:lnTo>
                  <a:cubicBezTo>
                    <a:pt x="142" y="855"/>
                    <a:pt x="169" y="878"/>
                    <a:pt x="200" y="878"/>
                  </a:cubicBezTo>
                  <a:lnTo>
                    <a:pt x="213" y="878"/>
                  </a:lnTo>
                  <a:cubicBezTo>
                    <a:pt x="249" y="870"/>
                    <a:pt x="272" y="836"/>
                    <a:pt x="266" y="800"/>
                  </a:cubicBezTo>
                  <a:lnTo>
                    <a:pt x="136" y="56"/>
                  </a:lnTo>
                  <a:cubicBezTo>
                    <a:pt x="130" y="25"/>
                    <a:pt x="10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810;p40"/>
            <p:cNvSpPr/>
            <p:nvPr/>
          </p:nvSpPr>
          <p:spPr>
            <a:xfrm>
              <a:off x="4960675" y="2189950"/>
              <a:ext cx="26025" cy="27825"/>
            </a:xfrm>
            <a:custGeom>
              <a:avLst/>
              <a:gdLst/>
              <a:ahLst/>
              <a:cxnLst/>
              <a:rect l="l" t="t" r="r" b="b"/>
              <a:pathLst>
                <a:path w="1041" h="1113" extrusionOk="0">
                  <a:moveTo>
                    <a:pt x="75" y="0"/>
                  </a:moveTo>
                  <a:cubicBezTo>
                    <a:pt x="59" y="0"/>
                    <a:pt x="43" y="6"/>
                    <a:pt x="30" y="18"/>
                  </a:cubicBezTo>
                  <a:cubicBezTo>
                    <a:pt x="2" y="43"/>
                    <a:pt x="0" y="83"/>
                    <a:pt x="26" y="110"/>
                  </a:cubicBezTo>
                  <a:lnTo>
                    <a:pt x="917" y="1091"/>
                  </a:lnTo>
                  <a:cubicBezTo>
                    <a:pt x="929" y="1105"/>
                    <a:pt x="948" y="1113"/>
                    <a:pt x="965" y="1113"/>
                  </a:cubicBezTo>
                  <a:cubicBezTo>
                    <a:pt x="980" y="1113"/>
                    <a:pt x="995" y="1107"/>
                    <a:pt x="1010" y="1095"/>
                  </a:cubicBezTo>
                  <a:cubicBezTo>
                    <a:pt x="1038" y="1070"/>
                    <a:pt x="1041" y="1030"/>
                    <a:pt x="1015" y="1002"/>
                  </a:cubicBezTo>
                  <a:lnTo>
                    <a:pt x="123" y="22"/>
                  </a:lnTo>
                  <a:cubicBezTo>
                    <a:pt x="110" y="7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811;p40"/>
            <p:cNvSpPr/>
            <p:nvPr/>
          </p:nvSpPr>
          <p:spPr>
            <a:xfrm>
              <a:off x="4942700" y="1758625"/>
              <a:ext cx="363625" cy="340150"/>
            </a:xfrm>
            <a:custGeom>
              <a:avLst/>
              <a:gdLst/>
              <a:ahLst/>
              <a:cxnLst/>
              <a:rect l="l" t="t" r="r" b="b"/>
              <a:pathLst>
                <a:path w="14545" h="13606" extrusionOk="0">
                  <a:moveTo>
                    <a:pt x="8588" y="1"/>
                  </a:moveTo>
                  <a:cubicBezTo>
                    <a:pt x="7637" y="1"/>
                    <a:pt x="6679" y="202"/>
                    <a:pt x="5767" y="470"/>
                  </a:cubicBezTo>
                  <a:cubicBezTo>
                    <a:pt x="5488" y="553"/>
                    <a:pt x="5209" y="658"/>
                    <a:pt x="4988" y="846"/>
                  </a:cubicBezTo>
                  <a:cubicBezTo>
                    <a:pt x="4766" y="1033"/>
                    <a:pt x="4606" y="1313"/>
                    <a:pt x="4628" y="1603"/>
                  </a:cubicBezTo>
                  <a:cubicBezTo>
                    <a:pt x="4630" y="1662"/>
                    <a:pt x="4646" y="1720"/>
                    <a:pt x="4668" y="1778"/>
                  </a:cubicBezTo>
                  <a:cubicBezTo>
                    <a:pt x="4523" y="1852"/>
                    <a:pt x="4379" y="1925"/>
                    <a:pt x="4232" y="1998"/>
                  </a:cubicBezTo>
                  <a:cubicBezTo>
                    <a:pt x="3134" y="2552"/>
                    <a:pt x="2337" y="3577"/>
                    <a:pt x="1912" y="4732"/>
                  </a:cubicBezTo>
                  <a:cubicBezTo>
                    <a:pt x="1484" y="5886"/>
                    <a:pt x="1365" y="7128"/>
                    <a:pt x="1251" y="8353"/>
                  </a:cubicBezTo>
                  <a:cubicBezTo>
                    <a:pt x="676" y="9814"/>
                    <a:pt x="19" y="11761"/>
                    <a:pt x="0" y="13604"/>
                  </a:cubicBezTo>
                  <a:cubicBezTo>
                    <a:pt x="177" y="13605"/>
                    <a:pt x="352" y="13606"/>
                    <a:pt x="526" y="13606"/>
                  </a:cubicBezTo>
                  <a:cubicBezTo>
                    <a:pt x="1276" y="13606"/>
                    <a:pt x="2003" y="13595"/>
                    <a:pt x="2753" y="13595"/>
                  </a:cubicBezTo>
                  <a:cubicBezTo>
                    <a:pt x="2902" y="13595"/>
                    <a:pt x="3051" y="13596"/>
                    <a:pt x="3202" y="13597"/>
                  </a:cubicBezTo>
                  <a:cubicBezTo>
                    <a:pt x="3485" y="12527"/>
                    <a:pt x="3808" y="11480"/>
                    <a:pt x="4093" y="10410"/>
                  </a:cubicBezTo>
                  <a:cubicBezTo>
                    <a:pt x="6653" y="10262"/>
                    <a:pt x="10524" y="10399"/>
                    <a:pt x="13086" y="10250"/>
                  </a:cubicBezTo>
                  <a:cubicBezTo>
                    <a:pt x="13105" y="9706"/>
                    <a:pt x="14544" y="7280"/>
                    <a:pt x="14421" y="6778"/>
                  </a:cubicBezTo>
                  <a:cubicBezTo>
                    <a:pt x="14215" y="5933"/>
                    <a:pt x="13522" y="4647"/>
                    <a:pt x="13043" y="3920"/>
                  </a:cubicBezTo>
                  <a:cubicBezTo>
                    <a:pt x="12367" y="2897"/>
                    <a:pt x="11601" y="2202"/>
                    <a:pt x="10627" y="1762"/>
                  </a:cubicBezTo>
                  <a:cubicBezTo>
                    <a:pt x="10742" y="1615"/>
                    <a:pt x="10812" y="1425"/>
                    <a:pt x="10804" y="1237"/>
                  </a:cubicBezTo>
                  <a:cubicBezTo>
                    <a:pt x="10790" y="838"/>
                    <a:pt x="10506" y="485"/>
                    <a:pt x="10155" y="291"/>
                  </a:cubicBezTo>
                  <a:cubicBezTo>
                    <a:pt x="9805" y="98"/>
                    <a:pt x="9398" y="39"/>
                    <a:pt x="8999" y="14"/>
                  </a:cubicBezTo>
                  <a:cubicBezTo>
                    <a:pt x="8862" y="5"/>
                    <a:pt x="8725" y="1"/>
                    <a:pt x="8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812;p40"/>
            <p:cNvSpPr/>
            <p:nvPr/>
          </p:nvSpPr>
          <p:spPr>
            <a:xfrm>
              <a:off x="5075075" y="1787675"/>
              <a:ext cx="135200" cy="37675"/>
            </a:xfrm>
            <a:custGeom>
              <a:avLst/>
              <a:gdLst/>
              <a:ahLst/>
              <a:cxnLst/>
              <a:rect l="l" t="t" r="r" b="b"/>
              <a:pathLst>
                <a:path w="5408" h="1507" extrusionOk="0">
                  <a:moveTo>
                    <a:pt x="3668" y="1"/>
                  </a:moveTo>
                  <a:cubicBezTo>
                    <a:pt x="3657" y="1"/>
                    <a:pt x="3645" y="4"/>
                    <a:pt x="3635" y="11"/>
                  </a:cubicBezTo>
                  <a:cubicBezTo>
                    <a:pt x="3269" y="234"/>
                    <a:pt x="2895" y="463"/>
                    <a:pt x="2522" y="691"/>
                  </a:cubicBezTo>
                  <a:cubicBezTo>
                    <a:pt x="2156" y="916"/>
                    <a:pt x="1790" y="1140"/>
                    <a:pt x="1430" y="1359"/>
                  </a:cubicBezTo>
                  <a:cubicBezTo>
                    <a:pt x="1220" y="1177"/>
                    <a:pt x="1005" y="987"/>
                    <a:pt x="792" y="800"/>
                  </a:cubicBezTo>
                  <a:cubicBezTo>
                    <a:pt x="568" y="600"/>
                    <a:pt x="340" y="401"/>
                    <a:pt x="117" y="210"/>
                  </a:cubicBezTo>
                  <a:cubicBezTo>
                    <a:pt x="105" y="199"/>
                    <a:pt x="89" y="194"/>
                    <a:pt x="74" y="194"/>
                  </a:cubicBezTo>
                  <a:cubicBezTo>
                    <a:pt x="56" y="194"/>
                    <a:pt x="37" y="202"/>
                    <a:pt x="24" y="217"/>
                  </a:cubicBezTo>
                  <a:cubicBezTo>
                    <a:pt x="0" y="243"/>
                    <a:pt x="4" y="285"/>
                    <a:pt x="32" y="310"/>
                  </a:cubicBezTo>
                  <a:cubicBezTo>
                    <a:pt x="255" y="500"/>
                    <a:pt x="479" y="700"/>
                    <a:pt x="705" y="899"/>
                  </a:cubicBezTo>
                  <a:cubicBezTo>
                    <a:pt x="929" y="1099"/>
                    <a:pt x="1157" y="1297"/>
                    <a:pt x="1380" y="1490"/>
                  </a:cubicBezTo>
                  <a:cubicBezTo>
                    <a:pt x="1392" y="1500"/>
                    <a:pt x="1407" y="1506"/>
                    <a:pt x="1423" y="1506"/>
                  </a:cubicBezTo>
                  <a:cubicBezTo>
                    <a:pt x="1435" y="1506"/>
                    <a:pt x="1448" y="1503"/>
                    <a:pt x="1458" y="1498"/>
                  </a:cubicBezTo>
                  <a:cubicBezTo>
                    <a:pt x="1833" y="1270"/>
                    <a:pt x="2213" y="1036"/>
                    <a:pt x="2593" y="804"/>
                  </a:cubicBezTo>
                  <a:cubicBezTo>
                    <a:pt x="2958" y="580"/>
                    <a:pt x="3322" y="357"/>
                    <a:pt x="3680" y="140"/>
                  </a:cubicBezTo>
                  <a:lnTo>
                    <a:pt x="5316" y="637"/>
                  </a:lnTo>
                  <a:cubicBezTo>
                    <a:pt x="5322" y="639"/>
                    <a:pt x="5329" y="640"/>
                    <a:pt x="5335" y="640"/>
                  </a:cubicBezTo>
                  <a:cubicBezTo>
                    <a:pt x="5363" y="640"/>
                    <a:pt x="5390" y="621"/>
                    <a:pt x="5399" y="593"/>
                  </a:cubicBezTo>
                  <a:cubicBezTo>
                    <a:pt x="5408" y="557"/>
                    <a:pt x="5389" y="521"/>
                    <a:pt x="5354" y="511"/>
                  </a:cubicBezTo>
                  <a:lnTo>
                    <a:pt x="3688" y="4"/>
                  </a:lnTo>
                  <a:cubicBezTo>
                    <a:pt x="3682" y="2"/>
                    <a:pt x="3675" y="1"/>
                    <a:pt x="36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813;p40"/>
            <p:cNvSpPr/>
            <p:nvPr/>
          </p:nvSpPr>
          <p:spPr>
            <a:xfrm>
              <a:off x="5140800" y="1764300"/>
              <a:ext cx="41475" cy="23525"/>
            </a:xfrm>
            <a:custGeom>
              <a:avLst/>
              <a:gdLst/>
              <a:ahLst/>
              <a:cxnLst/>
              <a:rect l="l" t="t" r="r" b="b"/>
              <a:pathLst>
                <a:path w="1659" h="941" extrusionOk="0">
                  <a:moveTo>
                    <a:pt x="835" y="1"/>
                  </a:moveTo>
                  <a:cubicBezTo>
                    <a:pt x="805" y="1"/>
                    <a:pt x="778" y="22"/>
                    <a:pt x="772" y="52"/>
                  </a:cubicBezTo>
                  <a:cubicBezTo>
                    <a:pt x="765" y="88"/>
                    <a:pt x="786" y="124"/>
                    <a:pt x="822" y="131"/>
                  </a:cubicBezTo>
                  <a:lnTo>
                    <a:pt x="1241" y="224"/>
                  </a:lnTo>
                  <a:cubicBezTo>
                    <a:pt x="798" y="324"/>
                    <a:pt x="377" y="531"/>
                    <a:pt x="30" y="824"/>
                  </a:cubicBezTo>
                  <a:cubicBezTo>
                    <a:pt x="4" y="847"/>
                    <a:pt x="0" y="890"/>
                    <a:pt x="23" y="917"/>
                  </a:cubicBezTo>
                  <a:cubicBezTo>
                    <a:pt x="36" y="933"/>
                    <a:pt x="56" y="940"/>
                    <a:pt x="73" y="940"/>
                  </a:cubicBezTo>
                  <a:cubicBezTo>
                    <a:pt x="87" y="940"/>
                    <a:pt x="104" y="934"/>
                    <a:pt x="116" y="923"/>
                  </a:cubicBezTo>
                  <a:cubicBezTo>
                    <a:pt x="530" y="573"/>
                    <a:pt x="1056" y="351"/>
                    <a:pt x="1598" y="298"/>
                  </a:cubicBezTo>
                  <a:cubicBezTo>
                    <a:pt x="1630" y="297"/>
                    <a:pt x="1655" y="270"/>
                    <a:pt x="1657" y="238"/>
                  </a:cubicBezTo>
                  <a:cubicBezTo>
                    <a:pt x="1658" y="205"/>
                    <a:pt x="1637" y="177"/>
                    <a:pt x="1605" y="170"/>
                  </a:cubicBezTo>
                  <a:lnTo>
                    <a:pt x="851" y="2"/>
                  </a:lnTo>
                  <a:cubicBezTo>
                    <a:pt x="845" y="1"/>
                    <a:pt x="840" y="1"/>
                    <a:pt x="83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814;p40"/>
            <p:cNvSpPr/>
            <p:nvPr/>
          </p:nvSpPr>
          <p:spPr>
            <a:xfrm>
              <a:off x="5072175" y="1779050"/>
              <a:ext cx="20675" cy="13975"/>
            </a:xfrm>
            <a:custGeom>
              <a:avLst/>
              <a:gdLst/>
              <a:ahLst/>
              <a:cxnLst/>
              <a:rect l="l" t="t" r="r" b="b"/>
              <a:pathLst>
                <a:path w="827" h="559" extrusionOk="0">
                  <a:moveTo>
                    <a:pt x="75" y="1"/>
                  </a:moveTo>
                  <a:cubicBezTo>
                    <a:pt x="54" y="1"/>
                    <a:pt x="33" y="11"/>
                    <a:pt x="20" y="30"/>
                  </a:cubicBezTo>
                  <a:cubicBezTo>
                    <a:pt x="0" y="61"/>
                    <a:pt x="9" y="101"/>
                    <a:pt x="40" y="121"/>
                  </a:cubicBezTo>
                  <a:lnTo>
                    <a:pt x="715" y="549"/>
                  </a:lnTo>
                  <a:cubicBezTo>
                    <a:pt x="727" y="556"/>
                    <a:pt x="738" y="559"/>
                    <a:pt x="751" y="559"/>
                  </a:cubicBezTo>
                  <a:cubicBezTo>
                    <a:pt x="772" y="559"/>
                    <a:pt x="794" y="549"/>
                    <a:pt x="807" y="529"/>
                  </a:cubicBezTo>
                  <a:cubicBezTo>
                    <a:pt x="827" y="499"/>
                    <a:pt x="817" y="457"/>
                    <a:pt x="787" y="437"/>
                  </a:cubicBezTo>
                  <a:lnTo>
                    <a:pt x="112" y="11"/>
                  </a:lnTo>
                  <a:cubicBezTo>
                    <a:pt x="100" y="4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815;p40"/>
            <p:cNvSpPr/>
            <p:nvPr/>
          </p:nvSpPr>
          <p:spPr>
            <a:xfrm>
              <a:off x="5101950" y="1810475"/>
              <a:ext cx="7775" cy="33675"/>
            </a:xfrm>
            <a:custGeom>
              <a:avLst/>
              <a:gdLst/>
              <a:ahLst/>
              <a:cxnLst/>
              <a:rect l="l" t="t" r="r" b="b"/>
              <a:pathLst>
                <a:path w="311" h="1347" extrusionOk="0">
                  <a:moveTo>
                    <a:pt x="244" y="1"/>
                  </a:moveTo>
                  <a:cubicBezTo>
                    <a:pt x="208" y="1"/>
                    <a:pt x="180" y="23"/>
                    <a:pt x="175" y="57"/>
                  </a:cubicBezTo>
                  <a:lnTo>
                    <a:pt x="4" y="1272"/>
                  </a:lnTo>
                  <a:cubicBezTo>
                    <a:pt x="0" y="1309"/>
                    <a:pt x="24" y="1342"/>
                    <a:pt x="60" y="1346"/>
                  </a:cubicBezTo>
                  <a:lnTo>
                    <a:pt x="69" y="1346"/>
                  </a:lnTo>
                  <a:cubicBezTo>
                    <a:pt x="102" y="1346"/>
                    <a:pt x="129" y="1323"/>
                    <a:pt x="136" y="1292"/>
                  </a:cubicBezTo>
                  <a:lnTo>
                    <a:pt x="305" y="77"/>
                  </a:lnTo>
                  <a:cubicBezTo>
                    <a:pt x="310" y="38"/>
                    <a:pt x="286" y="7"/>
                    <a:pt x="250" y="1"/>
                  </a:cubicBezTo>
                  <a:cubicBezTo>
                    <a:pt x="248" y="1"/>
                    <a:pt x="246" y="1"/>
                    <a:pt x="2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816;p40"/>
            <p:cNvSpPr/>
            <p:nvPr/>
          </p:nvSpPr>
          <p:spPr>
            <a:xfrm>
              <a:off x="5114725" y="1809300"/>
              <a:ext cx="5100" cy="29025"/>
            </a:xfrm>
            <a:custGeom>
              <a:avLst/>
              <a:gdLst/>
              <a:ahLst/>
              <a:cxnLst/>
              <a:rect l="l" t="t" r="r" b="b"/>
              <a:pathLst>
                <a:path w="204" h="1161" extrusionOk="0">
                  <a:moveTo>
                    <a:pt x="64" y="1"/>
                  </a:moveTo>
                  <a:cubicBezTo>
                    <a:pt x="28" y="4"/>
                    <a:pt x="1" y="35"/>
                    <a:pt x="4" y="71"/>
                  </a:cubicBezTo>
                  <a:lnTo>
                    <a:pt x="71" y="1099"/>
                  </a:lnTo>
                  <a:cubicBezTo>
                    <a:pt x="75" y="1133"/>
                    <a:pt x="104" y="1160"/>
                    <a:pt x="137" y="1160"/>
                  </a:cubicBezTo>
                  <a:lnTo>
                    <a:pt x="141" y="1160"/>
                  </a:lnTo>
                  <a:cubicBezTo>
                    <a:pt x="177" y="1157"/>
                    <a:pt x="204" y="1126"/>
                    <a:pt x="201" y="1090"/>
                  </a:cubicBezTo>
                  <a:lnTo>
                    <a:pt x="134" y="62"/>
                  </a:lnTo>
                  <a:cubicBezTo>
                    <a:pt x="132" y="27"/>
                    <a:pt x="100" y="4"/>
                    <a:pt x="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817;p40"/>
            <p:cNvSpPr/>
            <p:nvPr/>
          </p:nvSpPr>
          <p:spPr>
            <a:xfrm>
              <a:off x="5010275" y="1873525"/>
              <a:ext cx="12900" cy="134125"/>
            </a:xfrm>
            <a:custGeom>
              <a:avLst/>
              <a:gdLst/>
              <a:ahLst/>
              <a:cxnLst/>
              <a:rect l="l" t="t" r="r" b="b"/>
              <a:pathLst>
                <a:path w="516" h="5365" extrusionOk="0">
                  <a:moveTo>
                    <a:pt x="444" y="0"/>
                  </a:moveTo>
                  <a:cubicBezTo>
                    <a:pt x="411" y="0"/>
                    <a:pt x="382" y="27"/>
                    <a:pt x="381" y="61"/>
                  </a:cubicBezTo>
                  <a:lnTo>
                    <a:pt x="2" y="5294"/>
                  </a:lnTo>
                  <a:cubicBezTo>
                    <a:pt x="0" y="5330"/>
                    <a:pt x="26" y="5363"/>
                    <a:pt x="62" y="5364"/>
                  </a:cubicBezTo>
                  <a:lnTo>
                    <a:pt x="68" y="5364"/>
                  </a:lnTo>
                  <a:cubicBezTo>
                    <a:pt x="102" y="5364"/>
                    <a:pt x="131" y="5340"/>
                    <a:pt x="132" y="5304"/>
                  </a:cubicBezTo>
                  <a:lnTo>
                    <a:pt x="511" y="69"/>
                  </a:lnTo>
                  <a:cubicBezTo>
                    <a:pt x="515" y="33"/>
                    <a:pt x="486" y="2"/>
                    <a:pt x="451" y="1"/>
                  </a:cubicBezTo>
                  <a:cubicBezTo>
                    <a:pt x="448" y="0"/>
                    <a:pt x="446" y="0"/>
                    <a:pt x="44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818;p40"/>
            <p:cNvSpPr/>
            <p:nvPr/>
          </p:nvSpPr>
          <p:spPr>
            <a:xfrm>
              <a:off x="5010625" y="1876900"/>
              <a:ext cx="11750" cy="13100"/>
            </a:xfrm>
            <a:custGeom>
              <a:avLst/>
              <a:gdLst/>
              <a:ahLst/>
              <a:cxnLst/>
              <a:rect l="l" t="t" r="r" b="b"/>
              <a:pathLst>
                <a:path w="470" h="524" extrusionOk="0">
                  <a:moveTo>
                    <a:pt x="75" y="0"/>
                  </a:moveTo>
                  <a:cubicBezTo>
                    <a:pt x="60" y="0"/>
                    <a:pt x="45" y="6"/>
                    <a:pt x="32" y="16"/>
                  </a:cubicBezTo>
                  <a:cubicBezTo>
                    <a:pt x="4" y="39"/>
                    <a:pt x="1" y="80"/>
                    <a:pt x="24" y="109"/>
                  </a:cubicBezTo>
                  <a:lnTo>
                    <a:pt x="345" y="500"/>
                  </a:lnTo>
                  <a:cubicBezTo>
                    <a:pt x="358" y="515"/>
                    <a:pt x="375" y="523"/>
                    <a:pt x="395" y="523"/>
                  </a:cubicBezTo>
                  <a:cubicBezTo>
                    <a:pt x="410" y="523"/>
                    <a:pt x="424" y="517"/>
                    <a:pt x="438" y="509"/>
                  </a:cubicBezTo>
                  <a:cubicBezTo>
                    <a:pt x="467" y="486"/>
                    <a:pt x="470" y="445"/>
                    <a:pt x="447" y="416"/>
                  </a:cubicBezTo>
                  <a:lnTo>
                    <a:pt x="125" y="24"/>
                  </a:lnTo>
                  <a:cubicBezTo>
                    <a:pt x="112" y="8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819;p40"/>
            <p:cNvSpPr/>
            <p:nvPr/>
          </p:nvSpPr>
          <p:spPr>
            <a:xfrm>
              <a:off x="5012350" y="1981875"/>
              <a:ext cx="184400" cy="4250"/>
            </a:xfrm>
            <a:custGeom>
              <a:avLst/>
              <a:gdLst/>
              <a:ahLst/>
              <a:cxnLst/>
              <a:rect l="l" t="t" r="r" b="b"/>
              <a:pathLst>
                <a:path w="7376" h="170" extrusionOk="0">
                  <a:moveTo>
                    <a:pt x="7309" y="1"/>
                  </a:moveTo>
                  <a:lnTo>
                    <a:pt x="68" y="37"/>
                  </a:lnTo>
                  <a:cubicBezTo>
                    <a:pt x="29" y="37"/>
                    <a:pt x="0" y="68"/>
                    <a:pt x="0" y="104"/>
                  </a:cubicBezTo>
                  <a:cubicBezTo>
                    <a:pt x="0" y="141"/>
                    <a:pt x="32" y="170"/>
                    <a:pt x="68" y="170"/>
                  </a:cubicBezTo>
                  <a:lnTo>
                    <a:pt x="7309" y="134"/>
                  </a:lnTo>
                  <a:cubicBezTo>
                    <a:pt x="7347" y="134"/>
                    <a:pt x="7375" y="104"/>
                    <a:pt x="7375" y="68"/>
                  </a:cubicBezTo>
                  <a:cubicBezTo>
                    <a:pt x="7375" y="29"/>
                    <a:pt x="7345" y="1"/>
                    <a:pt x="730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820;p40"/>
            <p:cNvSpPr/>
            <p:nvPr/>
          </p:nvSpPr>
          <p:spPr>
            <a:xfrm>
              <a:off x="5026600" y="1983575"/>
              <a:ext cx="3675" cy="18675"/>
            </a:xfrm>
            <a:custGeom>
              <a:avLst/>
              <a:gdLst/>
              <a:ahLst/>
              <a:cxnLst/>
              <a:rect l="l" t="t" r="r" b="b"/>
              <a:pathLst>
                <a:path w="147" h="747" extrusionOk="0">
                  <a:moveTo>
                    <a:pt x="74" y="1"/>
                  </a:moveTo>
                  <a:cubicBezTo>
                    <a:pt x="39" y="1"/>
                    <a:pt x="16" y="33"/>
                    <a:pt x="15" y="66"/>
                  </a:cubicBezTo>
                  <a:lnTo>
                    <a:pt x="1" y="678"/>
                  </a:lnTo>
                  <a:cubicBezTo>
                    <a:pt x="1" y="716"/>
                    <a:pt x="29" y="746"/>
                    <a:pt x="66" y="746"/>
                  </a:cubicBezTo>
                  <a:cubicBezTo>
                    <a:pt x="102" y="746"/>
                    <a:pt x="131" y="718"/>
                    <a:pt x="132" y="682"/>
                  </a:cubicBezTo>
                  <a:lnTo>
                    <a:pt x="147" y="69"/>
                  </a:lnTo>
                  <a:cubicBezTo>
                    <a:pt x="147" y="31"/>
                    <a:pt x="118" y="1"/>
                    <a:pt x="82" y="1"/>
                  </a:cubicBezTo>
                  <a:cubicBezTo>
                    <a:pt x="79" y="1"/>
                    <a:pt x="76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821;p40"/>
            <p:cNvSpPr/>
            <p:nvPr/>
          </p:nvSpPr>
          <p:spPr>
            <a:xfrm>
              <a:off x="5045400" y="1983550"/>
              <a:ext cx="3775" cy="19050"/>
            </a:xfrm>
            <a:custGeom>
              <a:avLst/>
              <a:gdLst/>
              <a:ahLst/>
              <a:cxnLst/>
              <a:rect l="l" t="t" r="r" b="b"/>
              <a:pathLst>
                <a:path w="151" h="762" extrusionOk="0">
                  <a:moveTo>
                    <a:pt x="73" y="1"/>
                  </a:moveTo>
                  <a:cubicBezTo>
                    <a:pt x="71" y="1"/>
                    <a:pt x="69" y="1"/>
                    <a:pt x="68" y="1"/>
                  </a:cubicBezTo>
                  <a:cubicBezTo>
                    <a:pt x="29" y="2"/>
                    <a:pt x="1" y="32"/>
                    <a:pt x="4" y="68"/>
                  </a:cubicBezTo>
                  <a:lnTo>
                    <a:pt x="19" y="697"/>
                  </a:lnTo>
                  <a:cubicBezTo>
                    <a:pt x="21" y="733"/>
                    <a:pt x="49" y="762"/>
                    <a:pt x="85" y="762"/>
                  </a:cubicBezTo>
                  <a:cubicBezTo>
                    <a:pt x="122" y="762"/>
                    <a:pt x="151" y="731"/>
                    <a:pt x="151" y="694"/>
                  </a:cubicBezTo>
                  <a:lnTo>
                    <a:pt x="135" y="65"/>
                  </a:lnTo>
                  <a:cubicBezTo>
                    <a:pt x="134" y="31"/>
                    <a:pt x="109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822;p40"/>
            <p:cNvSpPr/>
            <p:nvPr/>
          </p:nvSpPr>
          <p:spPr>
            <a:xfrm>
              <a:off x="5092675" y="1983075"/>
              <a:ext cx="3650" cy="19850"/>
            </a:xfrm>
            <a:custGeom>
              <a:avLst/>
              <a:gdLst/>
              <a:ahLst/>
              <a:cxnLst/>
              <a:rect l="l" t="t" r="r" b="b"/>
              <a:pathLst>
                <a:path w="146" h="794" extrusionOk="0">
                  <a:moveTo>
                    <a:pt x="65" y="0"/>
                  </a:moveTo>
                  <a:cubicBezTo>
                    <a:pt x="29" y="0"/>
                    <a:pt x="1" y="30"/>
                    <a:pt x="1" y="66"/>
                  </a:cubicBezTo>
                  <a:lnTo>
                    <a:pt x="14" y="729"/>
                  </a:lnTo>
                  <a:cubicBezTo>
                    <a:pt x="15" y="765"/>
                    <a:pt x="44" y="793"/>
                    <a:pt x="80" y="793"/>
                  </a:cubicBezTo>
                  <a:cubicBezTo>
                    <a:pt x="117" y="792"/>
                    <a:pt x="145" y="760"/>
                    <a:pt x="145" y="728"/>
                  </a:cubicBezTo>
                  <a:lnTo>
                    <a:pt x="132" y="64"/>
                  </a:lnTo>
                  <a:cubicBezTo>
                    <a:pt x="131" y="29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823;p40"/>
            <p:cNvSpPr/>
            <p:nvPr/>
          </p:nvSpPr>
          <p:spPr>
            <a:xfrm>
              <a:off x="5107550" y="1983775"/>
              <a:ext cx="3750" cy="17850"/>
            </a:xfrm>
            <a:custGeom>
              <a:avLst/>
              <a:gdLst/>
              <a:ahLst/>
              <a:cxnLst/>
              <a:rect l="l" t="t" r="r" b="b"/>
              <a:pathLst>
                <a:path w="150" h="714" extrusionOk="0">
                  <a:moveTo>
                    <a:pt x="66" y="1"/>
                  </a:moveTo>
                  <a:cubicBezTo>
                    <a:pt x="29" y="2"/>
                    <a:pt x="1" y="32"/>
                    <a:pt x="2" y="68"/>
                  </a:cubicBezTo>
                  <a:lnTo>
                    <a:pt x="16" y="650"/>
                  </a:lnTo>
                  <a:cubicBezTo>
                    <a:pt x="19" y="685"/>
                    <a:pt x="48" y="714"/>
                    <a:pt x="83" y="714"/>
                  </a:cubicBezTo>
                  <a:cubicBezTo>
                    <a:pt x="121" y="711"/>
                    <a:pt x="149" y="682"/>
                    <a:pt x="149" y="645"/>
                  </a:cubicBezTo>
                  <a:lnTo>
                    <a:pt x="135" y="65"/>
                  </a:lnTo>
                  <a:cubicBezTo>
                    <a:pt x="134" y="29"/>
                    <a:pt x="106" y="2"/>
                    <a:pt x="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824;p40"/>
            <p:cNvSpPr/>
            <p:nvPr/>
          </p:nvSpPr>
          <p:spPr>
            <a:xfrm>
              <a:off x="5123775" y="1982050"/>
              <a:ext cx="3850" cy="19950"/>
            </a:xfrm>
            <a:custGeom>
              <a:avLst/>
              <a:gdLst/>
              <a:ahLst/>
              <a:cxnLst/>
              <a:rect l="l" t="t" r="r" b="b"/>
              <a:pathLst>
                <a:path w="154" h="798" extrusionOk="0">
                  <a:moveTo>
                    <a:pt x="66" y="1"/>
                  </a:moveTo>
                  <a:cubicBezTo>
                    <a:pt x="29" y="4"/>
                    <a:pt x="1" y="34"/>
                    <a:pt x="2" y="70"/>
                  </a:cubicBezTo>
                  <a:lnTo>
                    <a:pt x="21" y="733"/>
                  </a:lnTo>
                  <a:cubicBezTo>
                    <a:pt x="22" y="769"/>
                    <a:pt x="51" y="797"/>
                    <a:pt x="86" y="797"/>
                  </a:cubicBezTo>
                  <a:lnTo>
                    <a:pt x="88" y="797"/>
                  </a:lnTo>
                  <a:cubicBezTo>
                    <a:pt x="125" y="794"/>
                    <a:pt x="154" y="764"/>
                    <a:pt x="152" y="729"/>
                  </a:cubicBezTo>
                  <a:lnTo>
                    <a:pt x="135" y="65"/>
                  </a:lnTo>
                  <a:cubicBezTo>
                    <a:pt x="132" y="30"/>
                    <a:pt x="103" y="1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825;p40"/>
            <p:cNvSpPr/>
            <p:nvPr/>
          </p:nvSpPr>
          <p:spPr>
            <a:xfrm>
              <a:off x="5160025" y="1982875"/>
              <a:ext cx="3450" cy="17800"/>
            </a:xfrm>
            <a:custGeom>
              <a:avLst/>
              <a:gdLst/>
              <a:ahLst/>
              <a:cxnLst/>
              <a:rect l="l" t="t" r="r" b="b"/>
              <a:pathLst>
                <a:path w="138" h="712" extrusionOk="0">
                  <a:moveTo>
                    <a:pt x="72" y="1"/>
                  </a:moveTo>
                  <a:cubicBezTo>
                    <a:pt x="36" y="1"/>
                    <a:pt x="4" y="29"/>
                    <a:pt x="4" y="65"/>
                  </a:cubicBezTo>
                  <a:lnTo>
                    <a:pt x="0" y="644"/>
                  </a:lnTo>
                  <a:cubicBezTo>
                    <a:pt x="0" y="676"/>
                    <a:pt x="25" y="711"/>
                    <a:pt x="56" y="711"/>
                  </a:cubicBezTo>
                  <a:cubicBezTo>
                    <a:pt x="59" y="711"/>
                    <a:pt x="62" y="711"/>
                    <a:pt x="66" y="710"/>
                  </a:cubicBezTo>
                  <a:cubicBezTo>
                    <a:pt x="102" y="710"/>
                    <a:pt x="130" y="681"/>
                    <a:pt x="130" y="646"/>
                  </a:cubicBezTo>
                  <a:lnTo>
                    <a:pt x="136" y="67"/>
                  </a:lnTo>
                  <a:cubicBezTo>
                    <a:pt x="137" y="31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826;p40"/>
            <p:cNvSpPr/>
            <p:nvPr/>
          </p:nvSpPr>
          <p:spPr>
            <a:xfrm>
              <a:off x="4945125" y="2069325"/>
              <a:ext cx="66250" cy="4250"/>
            </a:xfrm>
            <a:custGeom>
              <a:avLst/>
              <a:gdLst/>
              <a:ahLst/>
              <a:cxnLst/>
              <a:rect l="l" t="t" r="r" b="b"/>
              <a:pathLst>
                <a:path w="2650" h="170" extrusionOk="0">
                  <a:moveTo>
                    <a:pt x="2587" y="1"/>
                  </a:moveTo>
                  <a:cubicBezTo>
                    <a:pt x="2585" y="1"/>
                    <a:pt x="2584" y="1"/>
                    <a:pt x="2582" y="1"/>
                  </a:cubicBezTo>
                  <a:lnTo>
                    <a:pt x="65" y="39"/>
                  </a:lnTo>
                  <a:cubicBezTo>
                    <a:pt x="29" y="39"/>
                    <a:pt x="0" y="69"/>
                    <a:pt x="0" y="105"/>
                  </a:cubicBezTo>
                  <a:cubicBezTo>
                    <a:pt x="2" y="141"/>
                    <a:pt x="30" y="169"/>
                    <a:pt x="66" y="169"/>
                  </a:cubicBezTo>
                  <a:lnTo>
                    <a:pt x="2585" y="131"/>
                  </a:lnTo>
                  <a:cubicBezTo>
                    <a:pt x="2621" y="131"/>
                    <a:pt x="2649" y="101"/>
                    <a:pt x="2649" y="65"/>
                  </a:cubicBezTo>
                  <a:cubicBezTo>
                    <a:pt x="2649" y="31"/>
                    <a:pt x="2619" y="1"/>
                    <a:pt x="258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827;p40"/>
            <p:cNvSpPr/>
            <p:nvPr/>
          </p:nvSpPr>
          <p:spPr>
            <a:xfrm>
              <a:off x="4951525" y="2070725"/>
              <a:ext cx="4125" cy="26975"/>
            </a:xfrm>
            <a:custGeom>
              <a:avLst/>
              <a:gdLst/>
              <a:ahLst/>
              <a:cxnLst/>
              <a:rect l="l" t="t" r="r" b="b"/>
              <a:pathLst>
                <a:path w="165" h="1079" extrusionOk="0">
                  <a:moveTo>
                    <a:pt x="98" y="1"/>
                  </a:moveTo>
                  <a:cubicBezTo>
                    <a:pt x="63" y="1"/>
                    <a:pt x="33" y="30"/>
                    <a:pt x="32" y="65"/>
                  </a:cubicBezTo>
                  <a:lnTo>
                    <a:pt x="0" y="1011"/>
                  </a:lnTo>
                  <a:cubicBezTo>
                    <a:pt x="0" y="1047"/>
                    <a:pt x="29" y="1077"/>
                    <a:pt x="65" y="1078"/>
                  </a:cubicBezTo>
                  <a:lnTo>
                    <a:pt x="66" y="1078"/>
                  </a:lnTo>
                  <a:cubicBezTo>
                    <a:pt x="102" y="1078"/>
                    <a:pt x="130" y="1050"/>
                    <a:pt x="132" y="1014"/>
                  </a:cubicBezTo>
                  <a:lnTo>
                    <a:pt x="165" y="69"/>
                  </a:lnTo>
                  <a:cubicBezTo>
                    <a:pt x="165" y="33"/>
                    <a:pt x="136" y="3"/>
                    <a:pt x="100" y="1"/>
                  </a:cubicBezTo>
                  <a:cubicBezTo>
                    <a:pt x="100" y="1"/>
                    <a:pt x="99" y="1"/>
                    <a:pt x="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828;p40"/>
            <p:cNvSpPr/>
            <p:nvPr/>
          </p:nvSpPr>
          <p:spPr>
            <a:xfrm>
              <a:off x="4965450" y="2070300"/>
              <a:ext cx="3400" cy="27750"/>
            </a:xfrm>
            <a:custGeom>
              <a:avLst/>
              <a:gdLst/>
              <a:ahLst/>
              <a:cxnLst/>
              <a:rect l="l" t="t" r="r" b="b"/>
              <a:pathLst>
                <a:path w="136" h="1110" extrusionOk="0">
                  <a:moveTo>
                    <a:pt x="67" y="0"/>
                  </a:moveTo>
                  <a:cubicBezTo>
                    <a:pt x="29" y="0"/>
                    <a:pt x="1" y="30"/>
                    <a:pt x="1" y="66"/>
                  </a:cubicBezTo>
                  <a:lnTo>
                    <a:pt x="2" y="1044"/>
                  </a:lnTo>
                  <a:cubicBezTo>
                    <a:pt x="2" y="1081"/>
                    <a:pt x="32" y="1110"/>
                    <a:pt x="68" y="1110"/>
                  </a:cubicBezTo>
                  <a:cubicBezTo>
                    <a:pt x="104" y="1110"/>
                    <a:pt x="135" y="1081"/>
                    <a:pt x="135" y="1044"/>
                  </a:cubicBezTo>
                  <a:lnTo>
                    <a:pt x="132" y="66"/>
                  </a:lnTo>
                  <a:cubicBezTo>
                    <a:pt x="132" y="29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829;p40"/>
            <p:cNvSpPr/>
            <p:nvPr/>
          </p:nvSpPr>
          <p:spPr>
            <a:xfrm>
              <a:off x="4982575" y="2070750"/>
              <a:ext cx="3700" cy="26875"/>
            </a:xfrm>
            <a:custGeom>
              <a:avLst/>
              <a:gdLst/>
              <a:ahLst/>
              <a:cxnLst/>
              <a:rect l="l" t="t" r="r" b="b"/>
              <a:pathLst>
                <a:path w="148" h="1075" extrusionOk="0">
                  <a:moveTo>
                    <a:pt x="65" y="1"/>
                  </a:moveTo>
                  <a:cubicBezTo>
                    <a:pt x="29" y="1"/>
                    <a:pt x="1" y="31"/>
                    <a:pt x="1" y="67"/>
                  </a:cubicBezTo>
                  <a:lnTo>
                    <a:pt x="16" y="1010"/>
                  </a:lnTo>
                  <a:cubicBezTo>
                    <a:pt x="18" y="1046"/>
                    <a:pt x="46" y="1075"/>
                    <a:pt x="82" y="1075"/>
                  </a:cubicBezTo>
                  <a:cubicBezTo>
                    <a:pt x="119" y="1073"/>
                    <a:pt x="148" y="1045"/>
                    <a:pt x="146" y="1009"/>
                  </a:cubicBezTo>
                  <a:lnTo>
                    <a:pt x="131" y="65"/>
                  </a:lnTo>
                  <a:cubicBezTo>
                    <a:pt x="131" y="30"/>
                    <a:pt x="98" y="5"/>
                    <a:pt x="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830;p40"/>
            <p:cNvSpPr/>
            <p:nvPr/>
          </p:nvSpPr>
          <p:spPr>
            <a:xfrm>
              <a:off x="4998725" y="2070250"/>
              <a:ext cx="4950" cy="25650"/>
            </a:xfrm>
            <a:custGeom>
              <a:avLst/>
              <a:gdLst/>
              <a:ahLst/>
              <a:cxnLst/>
              <a:rect l="l" t="t" r="r" b="b"/>
              <a:pathLst>
                <a:path w="198" h="1026" extrusionOk="0">
                  <a:moveTo>
                    <a:pt x="134" y="1"/>
                  </a:moveTo>
                  <a:cubicBezTo>
                    <a:pt x="99" y="1"/>
                    <a:pt x="65" y="25"/>
                    <a:pt x="64" y="61"/>
                  </a:cubicBezTo>
                  <a:lnTo>
                    <a:pt x="5" y="956"/>
                  </a:lnTo>
                  <a:cubicBezTo>
                    <a:pt x="1" y="992"/>
                    <a:pt x="29" y="1025"/>
                    <a:pt x="65" y="1026"/>
                  </a:cubicBezTo>
                  <a:lnTo>
                    <a:pt x="69" y="1026"/>
                  </a:lnTo>
                  <a:cubicBezTo>
                    <a:pt x="102" y="1026"/>
                    <a:pt x="131" y="999"/>
                    <a:pt x="135" y="966"/>
                  </a:cubicBezTo>
                  <a:lnTo>
                    <a:pt x="194" y="70"/>
                  </a:lnTo>
                  <a:cubicBezTo>
                    <a:pt x="198" y="34"/>
                    <a:pt x="169" y="2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831;p40"/>
            <p:cNvSpPr/>
            <p:nvPr/>
          </p:nvSpPr>
          <p:spPr>
            <a:xfrm>
              <a:off x="5006175" y="2003425"/>
              <a:ext cx="330875" cy="526100"/>
            </a:xfrm>
            <a:custGeom>
              <a:avLst/>
              <a:gdLst/>
              <a:ahLst/>
              <a:cxnLst/>
              <a:rect l="l" t="t" r="r" b="b"/>
              <a:pathLst>
                <a:path w="13235" h="21044" extrusionOk="0">
                  <a:moveTo>
                    <a:pt x="9453" y="1"/>
                  </a:moveTo>
                  <a:lnTo>
                    <a:pt x="279" y="88"/>
                  </a:lnTo>
                  <a:cubicBezTo>
                    <a:pt x="4" y="3334"/>
                    <a:pt x="0" y="6607"/>
                    <a:pt x="262" y="9856"/>
                  </a:cubicBezTo>
                  <a:cubicBezTo>
                    <a:pt x="568" y="13624"/>
                    <a:pt x="1046" y="17309"/>
                    <a:pt x="1647" y="21043"/>
                  </a:cubicBezTo>
                  <a:cubicBezTo>
                    <a:pt x="3325" y="20993"/>
                    <a:pt x="5006" y="20979"/>
                    <a:pt x="6684" y="20929"/>
                  </a:cubicBezTo>
                  <a:cubicBezTo>
                    <a:pt x="6650" y="18939"/>
                    <a:pt x="6649" y="16972"/>
                    <a:pt x="6614" y="14983"/>
                  </a:cubicBezTo>
                  <a:lnTo>
                    <a:pt x="6614" y="14983"/>
                  </a:lnTo>
                  <a:cubicBezTo>
                    <a:pt x="7243" y="16925"/>
                    <a:pt x="7859" y="18940"/>
                    <a:pt x="8487" y="20880"/>
                  </a:cubicBezTo>
                  <a:cubicBezTo>
                    <a:pt x="10067" y="20314"/>
                    <a:pt x="11659" y="19812"/>
                    <a:pt x="13234" y="19249"/>
                  </a:cubicBezTo>
                  <a:cubicBezTo>
                    <a:pt x="12533" y="16026"/>
                    <a:pt x="11505" y="12866"/>
                    <a:pt x="10264" y="9810"/>
                  </a:cubicBezTo>
                  <a:cubicBezTo>
                    <a:pt x="10218" y="6392"/>
                    <a:pt x="10138" y="3216"/>
                    <a:pt x="9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832;p40"/>
            <p:cNvSpPr/>
            <p:nvPr/>
          </p:nvSpPr>
          <p:spPr>
            <a:xfrm>
              <a:off x="5155550" y="2004250"/>
              <a:ext cx="100650" cy="82625"/>
            </a:xfrm>
            <a:custGeom>
              <a:avLst/>
              <a:gdLst/>
              <a:ahLst/>
              <a:cxnLst/>
              <a:rect l="l" t="t" r="r" b="b"/>
              <a:pathLst>
                <a:path w="4026" h="3305" extrusionOk="0">
                  <a:moveTo>
                    <a:pt x="74" y="0"/>
                  </a:moveTo>
                  <a:cubicBezTo>
                    <a:pt x="68" y="0"/>
                    <a:pt x="61" y="1"/>
                    <a:pt x="55" y="4"/>
                  </a:cubicBezTo>
                  <a:cubicBezTo>
                    <a:pt x="19" y="14"/>
                    <a:pt x="0" y="52"/>
                    <a:pt x="10" y="85"/>
                  </a:cubicBezTo>
                  <a:cubicBezTo>
                    <a:pt x="262" y="948"/>
                    <a:pt x="787" y="1736"/>
                    <a:pt x="1483" y="2305"/>
                  </a:cubicBezTo>
                  <a:cubicBezTo>
                    <a:pt x="2180" y="2873"/>
                    <a:pt x="3057" y="3229"/>
                    <a:pt x="3953" y="3304"/>
                  </a:cubicBezTo>
                  <a:lnTo>
                    <a:pt x="3957" y="3304"/>
                  </a:lnTo>
                  <a:cubicBezTo>
                    <a:pt x="3992" y="3304"/>
                    <a:pt x="4020" y="3277"/>
                    <a:pt x="4024" y="3243"/>
                  </a:cubicBezTo>
                  <a:cubicBezTo>
                    <a:pt x="4026" y="3206"/>
                    <a:pt x="3999" y="3174"/>
                    <a:pt x="3963" y="3171"/>
                  </a:cubicBezTo>
                  <a:cubicBezTo>
                    <a:pt x="3095" y="3098"/>
                    <a:pt x="2242" y="2755"/>
                    <a:pt x="1567" y="2204"/>
                  </a:cubicBezTo>
                  <a:cubicBezTo>
                    <a:pt x="891" y="1650"/>
                    <a:pt x="384" y="886"/>
                    <a:pt x="138" y="48"/>
                  </a:cubicBezTo>
                  <a:cubicBezTo>
                    <a:pt x="128" y="20"/>
                    <a:pt x="103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833;p40"/>
            <p:cNvSpPr/>
            <p:nvPr/>
          </p:nvSpPr>
          <p:spPr>
            <a:xfrm>
              <a:off x="5009025" y="2003800"/>
              <a:ext cx="38325" cy="55475"/>
            </a:xfrm>
            <a:custGeom>
              <a:avLst/>
              <a:gdLst/>
              <a:ahLst/>
              <a:cxnLst/>
              <a:rect l="l" t="t" r="r" b="b"/>
              <a:pathLst>
                <a:path w="1533" h="2219" extrusionOk="0">
                  <a:moveTo>
                    <a:pt x="1462" y="0"/>
                  </a:moveTo>
                  <a:cubicBezTo>
                    <a:pt x="1432" y="0"/>
                    <a:pt x="1403" y="22"/>
                    <a:pt x="1397" y="53"/>
                  </a:cubicBezTo>
                  <a:cubicBezTo>
                    <a:pt x="1227" y="879"/>
                    <a:pt x="731" y="1624"/>
                    <a:pt x="38" y="2100"/>
                  </a:cubicBezTo>
                  <a:cubicBezTo>
                    <a:pt x="8" y="2119"/>
                    <a:pt x="0" y="2160"/>
                    <a:pt x="19" y="2190"/>
                  </a:cubicBezTo>
                  <a:cubicBezTo>
                    <a:pt x="32" y="2209"/>
                    <a:pt x="52" y="2219"/>
                    <a:pt x="73" y="2219"/>
                  </a:cubicBezTo>
                  <a:cubicBezTo>
                    <a:pt x="86" y="2219"/>
                    <a:pt x="100" y="2216"/>
                    <a:pt x="112" y="2207"/>
                  </a:cubicBezTo>
                  <a:cubicBezTo>
                    <a:pt x="834" y="1711"/>
                    <a:pt x="1348" y="936"/>
                    <a:pt x="1526" y="79"/>
                  </a:cubicBezTo>
                  <a:cubicBezTo>
                    <a:pt x="1533" y="44"/>
                    <a:pt x="1510" y="9"/>
                    <a:pt x="1474" y="2"/>
                  </a:cubicBezTo>
                  <a:cubicBezTo>
                    <a:pt x="1470" y="1"/>
                    <a:pt x="1466" y="0"/>
                    <a:pt x="1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834;p40"/>
            <p:cNvSpPr/>
            <p:nvPr/>
          </p:nvSpPr>
          <p:spPr>
            <a:xfrm>
              <a:off x="5094375" y="2102550"/>
              <a:ext cx="79950" cy="283800"/>
            </a:xfrm>
            <a:custGeom>
              <a:avLst/>
              <a:gdLst/>
              <a:ahLst/>
              <a:cxnLst/>
              <a:rect l="l" t="t" r="r" b="b"/>
              <a:pathLst>
                <a:path w="3198" h="11352" extrusionOk="0">
                  <a:moveTo>
                    <a:pt x="74" y="1"/>
                  </a:moveTo>
                  <a:cubicBezTo>
                    <a:pt x="52" y="1"/>
                    <a:pt x="30" y="12"/>
                    <a:pt x="19" y="33"/>
                  </a:cubicBezTo>
                  <a:cubicBezTo>
                    <a:pt x="0" y="63"/>
                    <a:pt x="10" y="104"/>
                    <a:pt x="42" y="123"/>
                  </a:cubicBezTo>
                  <a:cubicBezTo>
                    <a:pt x="112" y="161"/>
                    <a:pt x="190" y="191"/>
                    <a:pt x="265" y="223"/>
                  </a:cubicBezTo>
                  <a:cubicBezTo>
                    <a:pt x="329" y="247"/>
                    <a:pt x="389" y="270"/>
                    <a:pt x="443" y="299"/>
                  </a:cubicBezTo>
                  <a:cubicBezTo>
                    <a:pt x="815" y="3205"/>
                    <a:pt x="1264" y="6280"/>
                    <a:pt x="2283" y="9129"/>
                  </a:cubicBezTo>
                  <a:lnTo>
                    <a:pt x="3062" y="11309"/>
                  </a:lnTo>
                  <a:cubicBezTo>
                    <a:pt x="3072" y="11334"/>
                    <a:pt x="3098" y="11351"/>
                    <a:pt x="3124" y="11351"/>
                  </a:cubicBezTo>
                  <a:cubicBezTo>
                    <a:pt x="3129" y="11351"/>
                    <a:pt x="3135" y="11350"/>
                    <a:pt x="3141" y="11350"/>
                  </a:cubicBezTo>
                  <a:cubicBezTo>
                    <a:pt x="3142" y="11350"/>
                    <a:pt x="3144" y="11350"/>
                    <a:pt x="3145" y="11350"/>
                  </a:cubicBezTo>
                  <a:cubicBezTo>
                    <a:pt x="3179" y="11339"/>
                    <a:pt x="3198" y="11300"/>
                    <a:pt x="3185" y="11267"/>
                  </a:cubicBezTo>
                  <a:lnTo>
                    <a:pt x="2406" y="9087"/>
                  </a:lnTo>
                  <a:cubicBezTo>
                    <a:pt x="1387" y="6238"/>
                    <a:pt x="941" y="3162"/>
                    <a:pt x="570" y="253"/>
                  </a:cubicBezTo>
                  <a:cubicBezTo>
                    <a:pt x="569" y="233"/>
                    <a:pt x="556" y="214"/>
                    <a:pt x="539" y="204"/>
                  </a:cubicBezTo>
                  <a:cubicBezTo>
                    <a:pt x="468" y="163"/>
                    <a:pt x="389" y="133"/>
                    <a:pt x="313" y="103"/>
                  </a:cubicBezTo>
                  <a:cubicBezTo>
                    <a:pt x="240" y="73"/>
                    <a:pt x="170" y="46"/>
                    <a:pt x="107" y="10"/>
                  </a:cubicBezTo>
                  <a:cubicBezTo>
                    <a:pt x="97" y="4"/>
                    <a:pt x="86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835;p40"/>
            <p:cNvSpPr/>
            <p:nvPr/>
          </p:nvSpPr>
          <p:spPr>
            <a:xfrm>
              <a:off x="5228700" y="2079700"/>
              <a:ext cx="95200" cy="409150"/>
            </a:xfrm>
            <a:custGeom>
              <a:avLst/>
              <a:gdLst/>
              <a:ahLst/>
              <a:cxnLst/>
              <a:rect l="l" t="t" r="r" b="b"/>
              <a:pathLst>
                <a:path w="3808" h="16366" extrusionOk="0">
                  <a:moveTo>
                    <a:pt x="70" y="0"/>
                  </a:moveTo>
                  <a:cubicBezTo>
                    <a:pt x="68" y="0"/>
                    <a:pt x="67" y="0"/>
                    <a:pt x="65" y="0"/>
                  </a:cubicBezTo>
                  <a:cubicBezTo>
                    <a:pt x="29" y="2"/>
                    <a:pt x="1" y="33"/>
                    <a:pt x="2" y="69"/>
                  </a:cubicBezTo>
                  <a:lnTo>
                    <a:pt x="337" y="6715"/>
                  </a:lnTo>
                  <a:cubicBezTo>
                    <a:pt x="358" y="7141"/>
                    <a:pt x="378" y="7577"/>
                    <a:pt x="723" y="7827"/>
                  </a:cubicBezTo>
                  <a:cubicBezTo>
                    <a:pt x="535" y="7977"/>
                    <a:pt x="407" y="8300"/>
                    <a:pt x="464" y="8527"/>
                  </a:cubicBezTo>
                  <a:cubicBezTo>
                    <a:pt x="524" y="8766"/>
                    <a:pt x="760" y="8943"/>
                    <a:pt x="1006" y="8943"/>
                  </a:cubicBezTo>
                  <a:lnTo>
                    <a:pt x="1007" y="8943"/>
                  </a:lnTo>
                  <a:cubicBezTo>
                    <a:pt x="1434" y="10168"/>
                    <a:pt x="1889" y="11409"/>
                    <a:pt x="2331" y="12610"/>
                  </a:cubicBezTo>
                  <a:cubicBezTo>
                    <a:pt x="2775" y="13825"/>
                    <a:pt x="3238" y="15082"/>
                    <a:pt x="3669" y="16321"/>
                  </a:cubicBezTo>
                  <a:cubicBezTo>
                    <a:pt x="3680" y="16350"/>
                    <a:pt x="3704" y="16365"/>
                    <a:pt x="3732" y="16365"/>
                  </a:cubicBezTo>
                  <a:cubicBezTo>
                    <a:pt x="3739" y="16365"/>
                    <a:pt x="3746" y="16364"/>
                    <a:pt x="3753" y="16358"/>
                  </a:cubicBezTo>
                  <a:cubicBezTo>
                    <a:pt x="3789" y="16347"/>
                    <a:pt x="3807" y="16308"/>
                    <a:pt x="3795" y="16275"/>
                  </a:cubicBezTo>
                  <a:cubicBezTo>
                    <a:pt x="3361" y="15034"/>
                    <a:pt x="2901" y="13776"/>
                    <a:pt x="2454" y="12561"/>
                  </a:cubicBezTo>
                  <a:cubicBezTo>
                    <a:pt x="2008" y="11346"/>
                    <a:pt x="1544" y="10090"/>
                    <a:pt x="1114" y="8850"/>
                  </a:cubicBezTo>
                  <a:cubicBezTo>
                    <a:pt x="1104" y="8825"/>
                    <a:pt x="1082" y="8807"/>
                    <a:pt x="1053" y="8807"/>
                  </a:cubicBezTo>
                  <a:cubicBezTo>
                    <a:pt x="1050" y="8807"/>
                    <a:pt x="1047" y="8807"/>
                    <a:pt x="1044" y="8808"/>
                  </a:cubicBezTo>
                  <a:cubicBezTo>
                    <a:pt x="1032" y="8809"/>
                    <a:pt x="1019" y="8809"/>
                    <a:pt x="1007" y="8809"/>
                  </a:cubicBezTo>
                  <a:cubicBezTo>
                    <a:pt x="822" y="8809"/>
                    <a:pt x="634" y="8674"/>
                    <a:pt x="588" y="8493"/>
                  </a:cubicBezTo>
                  <a:cubicBezTo>
                    <a:pt x="538" y="8293"/>
                    <a:pt x="694" y="7957"/>
                    <a:pt x="871" y="7885"/>
                  </a:cubicBezTo>
                  <a:cubicBezTo>
                    <a:pt x="894" y="7877"/>
                    <a:pt x="910" y="7853"/>
                    <a:pt x="911" y="7828"/>
                  </a:cubicBezTo>
                  <a:cubicBezTo>
                    <a:pt x="914" y="7803"/>
                    <a:pt x="901" y="7780"/>
                    <a:pt x="878" y="7767"/>
                  </a:cubicBezTo>
                  <a:cubicBezTo>
                    <a:pt x="508" y="7570"/>
                    <a:pt x="491" y="7151"/>
                    <a:pt x="469" y="6708"/>
                  </a:cubicBezTo>
                  <a:lnTo>
                    <a:pt x="135" y="62"/>
                  </a:lnTo>
                  <a:cubicBezTo>
                    <a:pt x="132" y="26"/>
                    <a:pt x="104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836;p40"/>
            <p:cNvSpPr/>
            <p:nvPr/>
          </p:nvSpPr>
          <p:spPr>
            <a:xfrm>
              <a:off x="5147800" y="2319325"/>
              <a:ext cx="6925" cy="205400"/>
            </a:xfrm>
            <a:custGeom>
              <a:avLst/>
              <a:gdLst/>
              <a:ahLst/>
              <a:cxnLst/>
              <a:rect l="l" t="t" r="r" b="b"/>
              <a:pathLst>
                <a:path w="277" h="8216" extrusionOk="0">
                  <a:moveTo>
                    <a:pt x="74" y="1"/>
                  </a:moveTo>
                  <a:cubicBezTo>
                    <a:pt x="71" y="1"/>
                    <a:pt x="68" y="1"/>
                    <a:pt x="65" y="2"/>
                  </a:cubicBezTo>
                  <a:cubicBezTo>
                    <a:pt x="29" y="2"/>
                    <a:pt x="0" y="32"/>
                    <a:pt x="0" y="67"/>
                  </a:cubicBezTo>
                  <a:lnTo>
                    <a:pt x="143" y="8151"/>
                  </a:lnTo>
                  <a:cubicBezTo>
                    <a:pt x="146" y="8187"/>
                    <a:pt x="175" y="8216"/>
                    <a:pt x="210" y="8216"/>
                  </a:cubicBezTo>
                  <a:cubicBezTo>
                    <a:pt x="248" y="8214"/>
                    <a:pt x="276" y="8185"/>
                    <a:pt x="275" y="8150"/>
                  </a:cubicBezTo>
                  <a:lnTo>
                    <a:pt x="132" y="66"/>
                  </a:lnTo>
                  <a:cubicBezTo>
                    <a:pt x="132" y="3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837;p40"/>
            <p:cNvSpPr/>
            <p:nvPr/>
          </p:nvSpPr>
          <p:spPr>
            <a:xfrm>
              <a:off x="5056125" y="1793125"/>
              <a:ext cx="318900" cy="384950"/>
            </a:xfrm>
            <a:custGeom>
              <a:avLst/>
              <a:gdLst/>
              <a:ahLst/>
              <a:cxnLst/>
              <a:rect l="l" t="t" r="r" b="b"/>
              <a:pathLst>
                <a:path w="12756" h="15398" extrusionOk="0">
                  <a:moveTo>
                    <a:pt x="727" y="0"/>
                  </a:moveTo>
                  <a:cubicBezTo>
                    <a:pt x="485" y="120"/>
                    <a:pt x="242" y="239"/>
                    <a:pt x="1" y="360"/>
                  </a:cubicBezTo>
                  <a:cubicBezTo>
                    <a:pt x="1659" y="4396"/>
                    <a:pt x="4009" y="7263"/>
                    <a:pt x="6909" y="9348"/>
                  </a:cubicBezTo>
                  <a:cubicBezTo>
                    <a:pt x="7483" y="10853"/>
                    <a:pt x="8056" y="12358"/>
                    <a:pt x="8630" y="13865"/>
                  </a:cubicBezTo>
                  <a:cubicBezTo>
                    <a:pt x="8891" y="14548"/>
                    <a:pt x="9561" y="15126"/>
                    <a:pt x="10264" y="15324"/>
                  </a:cubicBezTo>
                  <a:cubicBezTo>
                    <a:pt x="10439" y="15374"/>
                    <a:pt x="10621" y="15398"/>
                    <a:pt x="10803" y="15398"/>
                  </a:cubicBezTo>
                  <a:cubicBezTo>
                    <a:pt x="11357" y="15398"/>
                    <a:pt x="11911" y="15174"/>
                    <a:pt x="12253" y="14741"/>
                  </a:cubicBezTo>
                  <a:cubicBezTo>
                    <a:pt x="12736" y="14131"/>
                    <a:pt x="12756" y="13245"/>
                    <a:pt x="12579" y="12488"/>
                  </a:cubicBezTo>
                  <a:cubicBezTo>
                    <a:pt x="12077" y="10350"/>
                    <a:pt x="10758" y="8477"/>
                    <a:pt x="8961" y="7215"/>
                  </a:cubicBezTo>
                  <a:cubicBezTo>
                    <a:pt x="8955" y="7650"/>
                    <a:pt x="8503" y="8442"/>
                    <a:pt x="7868" y="8442"/>
                  </a:cubicBezTo>
                  <a:cubicBezTo>
                    <a:pt x="7724" y="8442"/>
                    <a:pt x="7571" y="8401"/>
                    <a:pt x="7411" y="8307"/>
                  </a:cubicBezTo>
                  <a:cubicBezTo>
                    <a:pt x="4270" y="6453"/>
                    <a:pt x="2122" y="3617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838;p40"/>
            <p:cNvSpPr/>
            <p:nvPr/>
          </p:nvSpPr>
          <p:spPr>
            <a:xfrm>
              <a:off x="5227625" y="2003375"/>
              <a:ext cx="28900" cy="30350"/>
            </a:xfrm>
            <a:custGeom>
              <a:avLst/>
              <a:gdLst/>
              <a:ahLst/>
              <a:cxnLst/>
              <a:rect l="l" t="t" r="r" b="b"/>
              <a:pathLst>
                <a:path w="1156" h="1214" extrusionOk="0">
                  <a:moveTo>
                    <a:pt x="894" y="0"/>
                  </a:moveTo>
                  <a:cubicBezTo>
                    <a:pt x="879" y="0"/>
                    <a:pt x="865" y="5"/>
                    <a:pt x="853" y="16"/>
                  </a:cubicBezTo>
                  <a:cubicBezTo>
                    <a:pt x="824" y="39"/>
                    <a:pt x="820" y="80"/>
                    <a:pt x="843" y="109"/>
                  </a:cubicBezTo>
                  <a:cubicBezTo>
                    <a:pt x="966" y="267"/>
                    <a:pt x="1017" y="473"/>
                    <a:pt x="980" y="655"/>
                  </a:cubicBezTo>
                  <a:cubicBezTo>
                    <a:pt x="941" y="846"/>
                    <a:pt x="798" y="1011"/>
                    <a:pt x="624" y="1064"/>
                  </a:cubicBezTo>
                  <a:cubicBezTo>
                    <a:pt x="581" y="1077"/>
                    <a:pt x="537" y="1083"/>
                    <a:pt x="492" y="1083"/>
                  </a:cubicBezTo>
                  <a:cubicBezTo>
                    <a:pt x="349" y="1083"/>
                    <a:pt x="207" y="1018"/>
                    <a:pt x="129" y="906"/>
                  </a:cubicBezTo>
                  <a:cubicBezTo>
                    <a:pt x="117" y="888"/>
                    <a:pt x="96" y="878"/>
                    <a:pt x="76" y="878"/>
                  </a:cubicBezTo>
                  <a:cubicBezTo>
                    <a:pt x="62" y="878"/>
                    <a:pt x="49" y="882"/>
                    <a:pt x="38" y="891"/>
                  </a:cubicBezTo>
                  <a:cubicBezTo>
                    <a:pt x="8" y="911"/>
                    <a:pt x="1" y="952"/>
                    <a:pt x="22" y="982"/>
                  </a:cubicBezTo>
                  <a:cubicBezTo>
                    <a:pt x="127" y="1128"/>
                    <a:pt x="308" y="1214"/>
                    <a:pt x="492" y="1214"/>
                  </a:cubicBezTo>
                  <a:cubicBezTo>
                    <a:pt x="551" y="1214"/>
                    <a:pt x="608" y="1206"/>
                    <a:pt x="665" y="1188"/>
                  </a:cubicBezTo>
                  <a:cubicBezTo>
                    <a:pt x="887" y="1118"/>
                    <a:pt x="1060" y="919"/>
                    <a:pt x="1110" y="680"/>
                  </a:cubicBezTo>
                  <a:cubicBezTo>
                    <a:pt x="1156" y="460"/>
                    <a:pt x="1094" y="216"/>
                    <a:pt x="946" y="26"/>
                  </a:cubicBezTo>
                  <a:cubicBezTo>
                    <a:pt x="933" y="9"/>
                    <a:pt x="913" y="0"/>
                    <a:pt x="89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839;p40"/>
            <p:cNvSpPr/>
            <p:nvPr/>
          </p:nvSpPr>
          <p:spPr>
            <a:xfrm>
              <a:off x="5258550" y="2005700"/>
              <a:ext cx="111125" cy="152900"/>
            </a:xfrm>
            <a:custGeom>
              <a:avLst/>
              <a:gdLst/>
              <a:ahLst/>
              <a:cxnLst/>
              <a:rect l="l" t="t" r="r" b="b"/>
              <a:pathLst>
                <a:path w="4445" h="6116" extrusionOk="0">
                  <a:moveTo>
                    <a:pt x="74" y="0"/>
                  </a:moveTo>
                  <a:cubicBezTo>
                    <a:pt x="67" y="0"/>
                    <a:pt x="59" y="1"/>
                    <a:pt x="52" y="4"/>
                  </a:cubicBezTo>
                  <a:cubicBezTo>
                    <a:pt x="19" y="17"/>
                    <a:pt x="0" y="54"/>
                    <a:pt x="13" y="89"/>
                  </a:cubicBezTo>
                  <a:lnTo>
                    <a:pt x="1698" y="4651"/>
                  </a:lnTo>
                  <a:cubicBezTo>
                    <a:pt x="1907" y="5220"/>
                    <a:pt x="2336" y="5725"/>
                    <a:pt x="2792" y="5939"/>
                  </a:cubicBezTo>
                  <a:cubicBezTo>
                    <a:pt x="3039" y="6057"/>
                    <a:pt x="3314" y="6115"/>
                    <a:pt x="3585" y="6115"/>
                  </a:cubicBezTo>
                  <a:cubicBezTo>
                    <a:pt x="3864" y="6115"/>
                    <a:pt x="4144" y="6052"/>
                    <a:pt x="4397" y="5932"/>
                  </a:cubicBezTo>
                  <a:cubicBezTo>
                    <a:pt x="4430" y="5917"/>
                    <a:pt x="4445" y="5878"/>
                    <a:pt x="4429" y="5845"/>
                  </a:cubicBezTo>
                  <a:cubicBezTo>
                    <a:pt x="4416" y="5822"/>
                    <a:pt x="4393" y="5809"/>
                    <a:pt x="4368" y="5809"/>
                  </a:cubicBezTo>
                  <a:cubicBezTo>
                    <a:pt x="4359" y="5809"/>
                    <a:pt x="4349" y="5811"/>
                    <a:pt x="4340" y="5815"/>
                  </a:cubicBezTo>
                  <a:cubicBezTo>
                    <a:pt x="4105" y="5929"/>
                    <a:pt x="3846" y="5985"/>
                    <a:pt x="3587" y="5985"/>
                  </a:cubicBezTo>
                  <a:cubicBezTo>
                    <a:pt x="3333" y="5985"/>
                    <a:pt x="3080" y="5931"/>
                    <a:pt x="2849" y="5822"/>
                  </a:cubicBezTo>
                  <a:cubicBezTo>
                    <a:pt x="2422" y="5621"/>
                    <a:pt x="2020" y="5145"/>
                    <a:pt x="1821" y="4607"/>
                  </a:cubicBezTo>
                  <a:lnTo>
                    <a:pt x="136" y="43"/>
                  </a:lnTo>
                  <a:cubicBezTo>
                    <a:pt x="126" y="17"/>
                    <a:pt x="101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840;p40"/>
            <p:cNvSpPr/>
            <p:nvPr/>
          </p:nvSpPr>
          <p:spPr>
            <a:xfrm>
              <a:off x="5088750" y="1842400"/>
              <a:ext cx="105525" cy="95200"/>
            </a:xfrm>
            <a:custGeom>
              <a:avLst/>
              <a:gdLst/>
              <a:ahLst/>
              <a:cxnLst/>
              <a:rect l="l" t="t" r="r" b="b"/>
              <a:pathLst>
                <a:path w="4221" h="3808" extrusionOk="0">
                  <a:moveTo>
                    <a:pt x="950" y="0"/>
                  </a:moveTo>
                  <a:cubicBezTo>
                    <a:pt x="665" y="334"/>
                    <a:pt x="379" y="667"/>
                    <a:pt x="95" y="1001"/>
                  </a:cubicBezTo>
                  <a:cubicBezTo>
                    <a:pt x="45" y="1060"/>
                    <a:pt x="1" y="1160"/>
                    <a:pt x="8" y="1234"/>
                  </a:cubicBezTo>
                  <a:cubicBezTo>
                    <a:pt x="15" y="1311"/>
                    <a:pt x="61" y="1383"/>
                    <a:pt x="128" y="1420"/>
                  </a:cubicBezTo>
                  <a:cubicBezTo>
                    <a:pt x="15" y="1494"/>
                    <a:pt x="2" y="1696"/>
                    <a:pt x="44" y="1823"/>
                  </a:cubicBezTo>
                  <a:cubicBezTo>
                    <a:pt x="85" y="1952"/>
                    <a:pt x="179" y="2053"/>
                    <a:pt x="271" y="2152"/>
                  </a:cubicBezTo>
                  <a:cubicBezTo>
                    <a:pt x="196" y="2246"/>
                    <a:pt x="168" y="2348"/>
                    <a:pt x="218" y="2456"/>
                  </a:cubicBezTo>
                  <a:cubicBezTo>
                    <a:pt x="268" y="2566"/>
                    <a:pt x="381" y="2642"/>
                    <a:pt x="501" y="2649"/>
                  </a:cubicBezTo>
                  <a:cubicBezTo>
                    <a:pt x="461" y="2738"/>
                    <a:pt x="502" y="2825"/>
                    <a:pt x="552" y="2905"/>
                  </a:cubicBezTo>
                  <a:cubicBezTo>
                    <a:pt x="602" y="2985"/>
                    <a:pt x="678" y="3048"/>
                    <a:pt x="751" y="3107"/>
                  </a:cubicBezTo>
                  <a:cubicBezTo>
                    <a:pt x="797" y="3144"/>
                    <a:pt x="844" y="3183"/>
                    <a:pt x="890" y="3221"/>
                  </a:cubicBezTo>
                  <a:cubicBezTo>
                    <a:pt x="944" y="3266"/>
                    <a:pt x="1010" y="3289"/>
                    <a:pt x="1077" y="3289"/>
                  </a:cubicBezTo>
                  <a:cubicBezTo>
                    <a:pt x="1123" y="3289"/>
                    <a:pt x="1169" y="3278"/>
                    <a:pt x="1211" y="3255"/>
                  </a:cubicBezTo>
                  <a:cubicBezTo>
                    <a:pt x="1354" y="3181"/>
                    <a:pt x="1503" y="3104"/>
                    <a:pt x="1639" y="3032"/>
                  </a:cubicBezTo>
                  <a:cubicBezTo>
                    <a:pt x="2041" y="3185"/>
                    <a:pt x="2439" y="3333"/>
                    <a:pt x="2841" y="3486"/>
                  </a:cubicBezTo>
                  <a:cubicBezTo>
                    <a:pt x="3066" y="3571"/>
                    <a:pt x="3290" y="3700"/>
                    <a:pt x="3503" y="3807"/>
                  </a:cubicBezTo>
                  <a:lnTo>
                    <a:pt x="4221" y="305"/>
                  </a:lnTo>
                  <a:cubicBezTo>
                    <a:pt x="3913" y="158"/>
                    <a:pt x="3562" y="41"/>
                    <a:pt x="3220" y="31"/>
                  </a:cubicBezTo>
                  <a:cubicBezTo>
                    <a:pt x="2474" y="9"/>
                    <a:pt x="1696" y="22"/>
                    <a:pt x="95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841;p40"/>
            <p:cNvSpPr/>
            <p:nvPr/>
          </p:nvSpPr>
          <p:spPr>
            <a:xfrm>
              <a:off x="5089325" y="1857500"/>
              <a:ext cx="25575" cy="21975"/>
            </a:xfrm>
            <a:custGeom>
              <a:avLst/>
              <a:gdLst/>
              <a:ahLst/>
              <a:cxnLst/>
              <a:rect l="l" t="t" r="r" b="b"/>
              <a:pathLst>
                <a:path w="1023" h="879" extrusionOk="0">
                  <a:moveTo>
                    <a:pt x="950" y="1"/>
                  </a:moveTo>
                  <a:cubicBezTo>
                    <a:pt x="935" y="1"/>
                    <a:pt x="919" y="5"/>
                    <a:pt x="907" y="15"/>
                  </a:cubicBezTo>
                  <a:lnTo>
                    <a:pt x="31" y="763"/>
                  </a:lnTo>
                  <a:cubicBezTo>
                    <a:pt x="5" y="786"/>
                    <a:pt x="1" y="829"/>
                    <a:pt x="23" y="856"/>
                  </a:cubicBezTo>
                  <a:cubicBezTo>
                    <a:pt x="36" y="872"/>
                    <a:pt x="56" y="879"/>
                    <a:pt x="73" y="879"/>
                  </a:cubicBezTo>
                  <a:cubicBezTo>
                    <a:pt x="91" y="879"/>
                    <a:pt x="105" y="873"/>
                    <a:pt x="116" y="863"/>
                  </a:cubicBezTo>
                  <a:lnTo>
                    <a:pt x="993" y="116"/>
                  </a:lnTo>
                  <a:cubicBezTo>
                    <a:pt x="1020" y="93"/>
                    <a:pt x="1023" y="50"/>
                    <a:pt x="1000" y="23"/>
                  </a:cubicBezTo>
                  <a:cubicBezTo>
                    <a:pt x="987" y="8"/>
                    <a:pt x="968" y="1"/>
                    <a:pt x="9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842;p40"/>
            <p:cNvSpPr/>
            <p:nvPr/>
          </p:nvSpPr>
          <p:spPr>
            <a:xfrm>
              <a:off x="5092750" y="1874300"/>
              <a:ext cx="23725" cy="23525"/>
            </a:xfrm>
            <a:custGeom>
              <a:avLst/>
              <a:gdLst/>
              <a:ahLst/>
              <a:cxnLst/>
              <a:rect l="l" t="t" r="r" b="b"/>
              <a:pathLst>
                <a:path w="949" h="941" extrusionOk="0">
                  <a:moveTo>
                    <a:pt x="877" y="0"/>
                  </a:moveTo>
                  <a:cubicBezTo>
                    <a:pt x="860" y="0"/>
                    <a:pt x="843" y="7"/>
                    <a:pt x="830" y="20"/>
                  </a:cubicBezTo>
                  <a:lnTo>
                    <a:pt x="26" y="827"/>
                  </a:lnTo>
                  <a:cubicBezTo>
                    <a:pt x="1" y="852"/>
                    <a:pt x="1" y="894"/>
                    <a:pt x="26" y="920"/>
                  </a:cubicBezTo>
                  <a:cubicBezTo>
                    <a:pt x="39" y="934"/>
                    <a:pt x="57" y="940"/>
                    <a:pt x="72" y="940"/>
                  </a:cubicBezTo>
                  <a:cubicBezTo>
                    <a:pt x="91" y="940"/>
                    <a:pt x="107" y="933"/>
                    <a:pt x="119" y="920"/>
                  </a:cubicBezTo>
                  <a:lnTo>
                    <a:pt x="923" y="113"/>
                  </a:lnTo>
                  <a:cubicBezTo>
                    <a:pt x="949" y="87"/>
                    <a:pt x="949" y="44"/>
                    <a:pt x="923" y="20"/>
                  </a:cubicBezTo>
                  <a:cubicBezTo>
                    <a:pt x="911" y="7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843;p40"/>
            <p:cNvSpPr/>
            <p:nvPr/>
          </p:nvSpPr>
          <p:spPr>
            <a:xfrm>
              <a:off x="5098700" y="1892125"/>
              <a:ext cx="24100" cy="17425"/>
            </a:xfrm>
            <a:custGeom>
              <a:avLst/>
              <a:gdLst/>
              <a:ahLst/>
              <a:cxnLst/>
              <a:rect l="l" t="t" r="r" b="b"/>
              <a:pathLst>
                <a:path w="964" h="697" extrusionOk="0">
                  <a:moveTo>
                    <a:pt x="890" y="0"/>
                  </a:moveTo>
                  <a:cubicBezTo>
                    <a:pt x="877" y="0"/>
                    <a:pt x="864" y="4"/>
                    <a:pt x="852" y="13"/>
                  </a:cubicBezTo>
                  <a:lnTo>
                    <a:pt x="39" y="577"/>
                  </a:lnTo>
                  <a:cubicBezTo>
                    <a:pt x="10" y="596"/>
                    <a:pt x="0" y="637"/>
                    <a:pt x="23" y="668"/>
                  </a:cubicBezTo>
                  <a:cubicBezTo>
                    <a:pt x="34" y="688"/>
                    <a:pt x="54" y="696"/>
                    <a:pt x="76" y="696"/>
                  </a:cubicBezTo>
                  <a:cubicBezTo>
                    <a:pt x="90" y="696"/>
                    <a:pt x="103" y="693"/>
                    <a:pt x="113" y="685"/>
                  </a:cubicBezTo>
                  <a:lnTo>
                    <a:pt x="926" y="120"/>
                  </a:lnTo>
                  <a:cubicBezTo>
                    <a:pt x="955" y="100"/>
                    <a:pt x="964" y="59"/>
                    <a:pt x="942" y="29"/>
                  </a:cubicBezTo>
                  <a:cubicBezTo>
                    <a:pt x="931" y="10"/>
                    <a:pt x="911" y="0"/>
                    <a:pt x="89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844;p40"/>
            <p:cNvSpPr/>
            <p:nvPr/>
          </p:nvSpPr>
          <p:spPr>
            <a:xfrm>
              <a:off x="5115550" y="1912550"/>
              <a:ext cx="16150" cy="7075"/>
            </a:xfrm>
            <a:custGeom>
              <a:avLst/>
              <a:gdLst/>
              <a:ahLst/>
              <a:cxnLst/>
              <a:rect l="l" t="t" r="r" b="b"/>
              <a:pathLst>
                <a:path w="646" h="283" extrusionOk="0">
                  <a:moveTo>
                    <a:pt x="65" y="1"/>
                  </a:moveTo>
                  <a:cubicBezTo>
                    <a:pt x="27" y="1"/>
                    <a:pt x="2" y="30"/>
                    <a:pt x="1" y="65"/>
                  </a:cubicBezTo>
                  <a:cubicBezTo>
                    <a:pt x="1" y="104"/>
                    <a:pt x="29" y="132"/>
                    <a:pt x="65" y="134"/>
                  </a:cubicBezTo>
                  <a:cubicBezTo>
                    <a:pt x="231" y="139"/>
                    <a:pt x="394" y="186"/>
                    <a:pt x="537" y="272"/>
                  </a:cubicBezTo>
                  <a:cubicBezTo>
                    <a:pt x="547" y="278"/>
                    <a:pt x="558" y="282"/>
                    <a:pt x="571" y="282"/>
                  </a:cubicBezTo>
                  <a:cubicBezTo>
                    <a:pt x="593" y="282"/>
                    <a:pt x="614" y="271"/>
                    <a:pt x="625" y="248"/>
                  </a:cubicBezTo>
                  <a:cubicBezTo>
                    <a:pt x="645" y="218"/>
                    <a:pt x="635" y="178"/>
                    <a:pt x="604" y="158"/>
                  </a:cubicBezTo>
                  <a:cubicBezTo>
                    <a:pt x="444" y="61"/>
                    <a:pt x="258" y="6"/>
                    <a:pt x="68" y="1"/>
                  </a:cubicBezTo>
                  <a:cubicBezTo>
                    <a:pt x="67" y="1"/>
                    <a:pt x="66" y="1"/>
                    <a:pt x="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845;p40"/>
            <p:cNvSpPr/>
            <p:nvPr/>
          </p:nvSpPr>
          <p:spPr>
            <a:xfrm>
              <a:off x="5065775" y="1671200"/>
              <a:ext cx="107600" cy="78225"/>
            </a:xfrm>
            <a:custGeom>
              <a:avLst/>
              <a:gdLst/>
              <a:ahLst/>
              <a:cxnLst/>
              <a:rect l="l" t="t" r="r" b="b"/>
              <a:pathLst>
                <a:path w="4304" h="3129" extrusionOk="0">
                  <a:moveTo>
                    <a:pt x="1851" y="1"/>
                  </a:moveTo>
                  <a:cubicBezTo>
                    <a:pt x="1619" y="1"/>
                    <a:pt x="1407" y="123"/>
                    <a:pt x="1297" y="339"/>
                  </a:cubicBezTo>
                  <a:cubicBezTo>
                    <a:pt x="1212" y="262"/>
                    <a:pt x="1098" y="224"/>
                    <a:pt x="984" y="224"/>
                  </a:cubicBezTo>
                  <a:cubicBezTo>
                    <a:pt x="885" y="224"/>
                    <a:pt x="785" y="253"/>
                    <a:pt x="707" y="314"/>
                  </a:cubicBezTo>
                  <a:cubicBezTo>
                    <a:pt x="537" y="446"/>
                    <a:pt x="469" y="710"/>
                    <a:pt x="569" y="897"/>
                  </a:cubicBezTo>
                  <a:cubicBezTo>
                    <a:pt x="255" y="948"/>
                    <a:pt x="0" y="1249"/>
                    <a:pt x="6" y="1568"/>
                  </a:cubicBezTo>
                  <a:cubicBezTo>
                    <a:pt x="12" y="1885"/>
                    <a:pt x="276" y="2178"/>
                    <a:pt x="592" y="2215"/>
                  </a:cubicBezTo>
                  <a:lnTo>
                    <a:pt x="3553" y="3126"/>
                  </a:lnTo>
                  <a:cubicBezTo>
                    <a:pt x="3572" y="3128"/>
                    <a:pt x="3590" y="3128"/>
                    <a:pt x="3609" y="3128"/>
                  </a:cubicBezTo>
                  <a:cubicBezTo>
                    <a:pt x="3801" y="3128"/>
                    <a:pt x="3992" y="3049"/>
                    <a:pt x="4117" y="2904"/>
                  </a:cubicBezTo>
                  <a:cubicBezTo>
                    <a:pt x="4256" y="2747"/>
                    <a:pt x="4303" y="2513"/>
                    <a:pt x="4228" y="2317"/>
                  </a:cubicBezTo>
                  <a:cubicBezTo>
                    <a:pt x="4152" y="2123"/>
                    <a:pt x="3966" y="2014"/>
                    <a:pt x="3762" y="2014"/>
                  </a:cubicBezTo>
                  <a:cubicBezTo>
                    <a:pt x="3758" y="2014"/>
                    <a:pt x="3754" y="2014"/>
                    <a:pt x="3750" y="2014"/>
                  </a:cubicBezTo>
                  <a:cubicBezTo>
                    <a:pt x="4023" y="1662"/>
                    <a:pt x="4009" y="1116"/>
                    <a:pt x="3716" y="777"/>
                  </a:cubicBezTo>
                  <a:cubicBezTo>
                    <a:pt x="3538" y="573"/>
                    <a:pt x="3277" y="471"/>
                    <a:pt x="3012" y="471"/>
                  </a:cubicBezTo>
                  <a:cubicBezTo>
                    <a:pt x="2840" y="471"/>
                    <a:pt x="2666" y="514"/>
                    <a:pt x="2514" y="600"/>
                  </a:cubicBezTo>
                  <a:cubicBezTo>
                    <a:pt x="2485" y="319"/>
                    <a:pt x="2256" y="67"/>
                    <a:pt x="1977" y="13"/>
                  </a:cubicBezTo>
                  <a:cubicBezTo>
                    <a:pt x="1935" y="5"/>
                    <a:pt x="1893" y="1"/>
                    <a:pt x="185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846;p40"/>
            <p:cNvSpPr/>
            <p:nvPr/>
          </p:nvSpPr>
          <p:spPr>
            <a:xfrm>
              <a:off x="5123800" y="1668725"/>
              <a:ext cx="19900" cy="20275"/>
            </a:xfrm>
            <a:custGeom>
              <a:avLst/>
              <a:gdLst/>
              <a:ahLst/>
              <a:cxnLst/>
              <a:rect l="l" t="t" r="r" b="b"/>
              <a:pathLst>
                <a:path w="796" h="811" extrusionOk="0">
                  <a:moveTo>
                    <a:pt x="76" y="1"/>
                  </a:moveTo>
                  <a:cubicBezTo>
                    <a:pt x="62" y="1"/>
                    <a:pt x="47" y="6"/>
                    <a:pt x="34" y="16"/>
                  </a:cubicBezTo>
                  <a:cubicBezTo>
                    <a:pt x="5" y="39"/>
                    <a:pt x="1" y="80"/>
                    <a:pt x="24" y="109"/>
                  </a:cubicBezTo>
                  <a:cubicBezTo>
                    <a:pt x="164" y="275"/>
                    <a:pt x="213" y="518"/>
                    <a:pt x="145" y="725"/>
                  </a:cubicBezTo>
                  <a:cubicBezTo>
                    <a:pt x="137" y="758"/>
                    <a:pt x="153" y="793"/>
                    <a:pt x="184" y="805"/>
                  </a:cubicBezTo>
                  <a:cubicBezTo>
                    <a:pt x="191" y="809"/>
                    <a:pt x="200" y="811"/>
                    <a:pt x="208" y="811"/>
                  </a:cubicBezTo>
                  <a:cubicBezTo>
                    <a:pt x="231" y="811"/>
                    <a:pt x="255" y="798"/>
                    <a:pt x="265" y="776"/>
                  </a:cubicBezTo>
                  <a:cubicBezTo>
                    <a:pt x="358" y="603"/>
                    <a:pt x="538" y="483"/>
                    <a:pt x="734" y="462"/>
                  </a:cubicBezTo>
                  <a:cubicBezTo>
                    <a:pt x="772" y="459"/>
                    <a:pt x="796" y="426"/>
                    <a:pt x="793" y="390"/>
                  </a:cubicBezTo>
                  <a:cubicBezTo>
                    <a:pt x="789" y="358"/>
                    <a:pt x="766" y="331"/>
                    <a:pt x="733" y="331"/>
                  </a:cubicBezTo>
                  <a:cubicBezTo>
                    <a:pt x="729" y="331"/>
                    <a:pt x="725" y="331"/>
                    <a:pt x="721" y="332"/>
                  </a:cubicBezTo>
                  <a:cubicBezTo>
                    <a:pt x="567" y="347"/>
                    <a:pt x="421" y="416"/>
                    <a:pt x="307" y="518"/>
                  </a:cubicBezTo>
                  <a:cubicBezTo>
                    <a:pt x="303" y="339"/>
                    <a:pt x="241" y="160"/>
                    <a:pt x="127" y="24"/>
                  </a:cubicBezTo>
                  <a:cubicBezTo>
                    <a:pt x="113" y="9"/>
                    <a:pt x="95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847;p40"/>
            <p:cNvSpPr/>
            <p:nvPr/>
          </p:nvSpPr>
          <p:spPr>
            <a:xfrm>
              <a:off x="5070425" y="1713325"/>
              <a:ext cx="94550" cy="88125"/>
            </a:xfrm>
            <a:custGeom>
              <a:avLst/>
              <a:gdLst/>
              <a:ahLst/>
              <a:cxnLst/>
              <a:rect l="l" t="t" r="r" b="b"/>
              <a:pathLst>
                <a:path w="3782" h="3525" extrusionOk="0">
                  <a:moveTo>
                    <a:pt x="855" y="0"/>
                  </a:moveTo>
                  <a:lnTo>
                    <a:pt x="855" y="0"/>
                  </a:lnTo>
                  <a:cubicBezTo>
                    <a:pt x="605" y="79"/>
                    <a:pt x="372" y="249"/>
                    <a:pt x="273" y="490"/>
                  </a:cubicBezTo>
                  <a:cubicBezTo>
                    <a:pt x="112" y="889"/>
                    <a:pt x="0" y="1314"/>
                    <a:pt x="73" y="1740"/>
                  </a:cubicBezTo>
                  <a:cubicBezTo>
                    <a:pt x="143" y="2144"/>
                    <a:pt x="466" y="2516"/>
                    <a:pt x="862" y="2638"/>
                  </a:cubicBezTo>
                  <a:cubicBezTo>
                    <a:pt x="857" y="2815"/>
                    <a:pt x="834" y="2973"/>
                    <a:pt x="828" y="3149"/>
                  </a:cubicBezTo>
                  <a:cubicBezTo>
                    <a:pt x="1021" y="3390"/>
                    <a:pt x="1341" y="3525"/>
                    <a:pt x="1688" y="3525"/>
                  </a:cubicBezTo>
                  <a:cubicBezTo>
                    <a:pt x="2097" y="3525"/>
                    <a:pt x="2543" y="3337"/>
                    <a:pt x="2862" y="2915"/>
                  </a:cubicBezTo>
                  <a:lnTo>
                    <a:pt x="2759" y="2254"/>
                  </a:lnTo>
                  <a:lnTo>
                    <a:pt x="2759" y="2254"/>
                  </a:lnTo>
                  <a:cubicBezTo>
                    <a:pt x="2816" y="2268"/>
                    <a:pt x="2874" y="2274"/>
                    <a:pt x="2932" y="2274"/>
                  </a:cubicBezTo>
                  <a:cubicBezTo>
                    <a:pt x="3185" y="2274"/>
                    <a:pt x="3439" y="2151"/>
                    <a:pt x="3587" y="1944"/>
                  </a:cubicBezTo>
                  <a:cubicBezTo>
                    <a:pt x="3770" y="1691"/>
                    <a:pt x="3781" y="1328"/>
                    <a:pt x="3617" y="1062"/>
                  </a:cubicBezTo>
                  <a:cubicBezTo>
                    <a:pt x="3474" y="832"/>
                    <a:pt x="3204" y="687"/>
                    <a:pt x="2933" y="687"/>
                  </a:cubicBezTo>
                  <a:cubicBezTo>
                    <a:pt x="2893" y="687"/>
                    <a:pt x="2853" y="690"/>
                    <a:pt x="2814" y="696"/>
                  </a:cubicBezTo>
                  <a:cubicBezTo>
                    <a:pt x="2765" y="791"/>
                    <a:pt x="2711" y="885"/>
                    <a:pt x="2662" y="982"/>
                  </a:cubicBezTo>
                  <a:cubicBezTo>
                    <a:pt x="2660" y="982"/>
                    <a:pt x="2659" y="982"/>
                    <a:pt x="2657" y="982"/>
                  </a:cubicBezTo>
                  <a:cubicBezTo>
                    <a:pt x="2503" y="982"/>
                    <a:pt x="2361" y="796"/>
                    <a:pt x="2285" y="663"/>
                  </a:cubicBezTo>
                  <a:cubicBezTo>
                    <a:pt x="2207" y="529"/>
                    <a:pt x="2139" y="375"/>
                    <a:pt x="2003" y="299"/>
                  </a:cubicBezTo>
                  <a:cubicBezTo>
                    <a:pt x="1936" y="261"/>
                    <a:pt x="1860" y="247"/>
                    <a:pt x="1783" y="247"/>
                  </a:cubicBezTo>
                  <a:cubicBezTo>
                    <a:pt x="1708" y="247"/>
                    <a:pt x="1631" y="260"/>
                    <a:pt x="1558" y="276"/>
                  </a:cubicBezTo>
                  <a:cubicBezTo>
                    <a:pt x="1446" y="300"/>
                    <a:pt x="1330" y="332"/>
                    <a:pt x="1215" y="332"/>
                  </a:cubicBezTo>
                  <a:cubicBezTo>
                    <a:pt x="1179" y="332"/>
                    <a:pt x="1144" y="329"/>
                    <a:pt x="1108" y="322"/>
                  </a:cubicBezTo>
                  <a:cubicBezTo>
                    <a:pt x="960" y="290"/>
                    <a:pt x="821" y="149"/>
                    <a:pt x="855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848;p40"/>
            <p:cNvSpPr/>
            <p:nvPr/>
          </p:nvSpPr>
          <p:spPr>
            <a:xfrm>
              <a:off x="5088975" y="1710700"/>
              <a:ext cx="21250" cy="16650"/>
            </a:xfrm>
            <a:custGeom>
              <a:avLst/>
              <a:gdLst/>
              <a:ahLst/>
              <a:cxnLst/>
              <a:rect l="l" t="t" r="r" b="b"/>
              <a:pathLst>
                <a:path w="850" h="666" extrusionOk="0">
                  <a:moveTo>
                    <a:pt x="125" y="1"/>
                  </a:moveTo>
                  <a:cubicBezTo>
                    <a:pt x="98" y="1"/>
                    <a:pt x="73" y="18"/>
                    <a:pt x="63" y="45"/>
                  </a:cubicBezTo>
                  <a:cubicBezTo>
                    <a:pt x="0" y="218"/>
                    <a:pt x="55" y="420"/>
                    <a:pt x="193" y="540"/>
                  </a:cubicBezTo>
                  <a:cubicBezTo>
                    <a:pt x="292" y="624"/>
                    <a:pt x="422" y="666"/>
                    <a:pt x="592" y="666"/>
                  </a:cubicBezTo>
                  <a:cubicBezTo>
                    <a:pt x="652" y="666"/>
                    <a:pt x="719" y="660"/>
                    <a:pt x="788" y="647"/>
                  </a:cubicBezTo>
                  <a:cubicBezTo>
                    <a:pt x="824" y="641"/>
                    <a:pt x="849" y="608"/>
                    <a:pt x="844" y="573"/>
                  </a:cubicBezTo>
                  <a:cubicBezTo>
                    <a:pt x="838" y="540"/>
                    <a:pt x="812" y="516"/>
                    <a:pt x="780" y="516"/>
                  </a:cubicBezTo>
                  <a:cubicBezTo>
                    <a:pt x="776" y="516"/>
                    <a:pt x="773" y="516"/>
                    <a:pt x="769" y="517"/>
                  </a:cubicBezTo>
                  <a:cubicBezTo>
                    <a:pt x="704" y="526"/>
                    <a:pt x="645" y="531"/>
                    <a:pt x="591" y="531"/>
                  </a:cubicBezTo>
                  <a:cubicBezTo>
                    <a:pt x="454" y="531"/>
                    <a:pt x="350" y="501"/>
                    <a:pt x="278" y="438"/>
                  </a:cubicBezTo>
                  <a:cubicBezTo>
                    <a:pt x="180" y="355"/>
                    <a:pt x="143" y="209"/>
                    <a:pt x="186" y="89"/>
                  </a:cubicBezTo>
                  <a:cubicBezTo>
                    <a:pt x="199" y="55"/>
                    <a:pt x="180" y="18"/>
                    <a:pt x="147" y="5"/>
                  </a:cubicBezTo>
                  <a:cubicBezTo>
                    <a:pt x="140" y="2"/>
                    <a:pt x="132" y="1"/>
                    <a:pt x="12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849;p40"/>
            <p:cNvSpPr/>
            <p:nvPr/>
          </p:nvSpPr>
          <p:spPr>
            <a:xfrm>
              <a:off x="5117700" y="1740050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2" y="0"/>
                  </a:moveTo>
                  <a:cubicBezTo>
                    <a:pt x="59" y="0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0"/>
                    <a:pt x="1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850;p40"/>
            <p:cNvSpPr/>
            <p:nvPr/>
          </p:nvSpPr>
          <p:spPr>
            <a:xfrm>
              <a:off x="5081475" y="1737725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5"/>
                    <a:pt x="133" y="265"/>
                  </a:cubicBezTo>
                  <a:cubicBezTo>
                    <a:pt x="206" y="265"/>
                    <a:pt x="264" y="205"/>
                    <a:pt x="264" y="132"/>
                  </a:cubicBezTo>
                  <a:cubicBezTo>
                    <a:pt x="264" y="59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851;p40"/>
            <p:cNvSpPr/>
            <p:nvPr/>
          </p:nvSpPr>
          <p:spPr>
            <a:xfrm>
              <a:off x="5077000" y="1725000"/>
              <a:ext cx="16200" cy="7600"/>
            </a:xfrm>
            <a:custGeom>
              <a:avLst/>
              <a:gdLst/>
              <a:ahLst/>
              <a:cxnLst/>
              <a:rect l="l" t="t" r="r" b="b"/>
              <a:pathLst>
                <a:path w="648" h="304" extrusionOk="0">
                  <a:moveTo>
                    <a:pt x="312" y="0"/>
                  </a:moveTo>
                  <a:cubicBezTo>
                    <a:pt x="199" y="0"/>
                    <a:pt x="88" y="56"/>
                    <a:pt x="22" y="148"/>
                  </a:cubicBezTo>
                  <a:cubicBezTo>
                    <a:pt x="0" y="176"/>
                    <a:pt x="7" y="218"/>
                    <a:pt x="38" y="239"/>
                  </a:cubicBezTo>
                  <a:cubicBezTo>
                    <a:pt x="49" y="247"/>
                    <a:pt x="62" y="251"/>
                    <a:pt x="75" y="251"/>
                  </a:cubicBezTo>
                  <a:cubicBezTo>
                    <a:pt x="96" y="251"/>
                    <a:pt x="116" y="242"/>
                    <a:pt x="129" y="224"/>
                  </a:cubicBezTo>
                  <a:cubicBezTo>
                    <a:pt x="169" y="165"/>
                    <a:pt x="240" y="129"/>
                    <a:pt x="311" y="129"/>
                  </a:cubicBezTo>
                  <a:cubicBezTo>
                    <a:pt x="318" y="129"/>
                    <a:pt x="326" y="130"/>
                    <a:pt x="333" y="131"/>
                  </a:cubicBezTo>
                  <a:cubicBezTo>
                    <a:pt x="412" y="139"/>
                    <a:pt x="484" y="194"/>
                    <a:pt x="514" y="265"/>
                  </a:cubicBezTo>
                  <a:cubicBezTo>
                    <a:pt x="524" y="289"/>
                    <a:pt x="549" y="304"/>
                    <a:pt x="574" y="304"/>
                  </a:cubicBezTo>
                  <a:cubicBezTo>
                    <a:pt x="581" y="304"/>
                    <a:pt x="591" y="302"/>
                    <a:pt x="599" y="301"/>
                  </a:cubicBezTo>
                  <a:cubicBezTo>
                    <a:pt x="631" y="286"/>
                    <a:pt x="648" y="248"/>
                    <a:pt x="634" y="215"/>
                  </a:cubicBezTo>
                  <a:cubicBezTo>
                    <a:pt x="585" y="98"/>
                    <a:pt x="472" y="15"/>
                    <a:pt x="348" y="2"/>
                  </a:cubicBezTo>
                  <a:cubicBezTo>
                    <a:pt x="336" y="1"/>
                    <a:pt x="324" y="0"/>
                    <a:pt x="31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852;p40"/>
            <p:cNvSpPr/>
            <p:nvPr/>
          </p:nvSpPr>
          <p:spPr>
            <a:xfrm>
              <a:off x="5111700" y="1727750"/>
              <a:ext cx="14700" cy="3750"/>
            </a:xfrm>
            <a:custGeom>
              <a:avLst/>
              <a:gdLst/>
              <a:ahLst/>
              <a:cxnLst/>
              <a:rect l="l" t="t" r="r" b="b"/>
              <a:pathLst>
                <a:path w="588" h="150" extrusionOk="0">
                  <a:moveTo>
                    <a:pt x="70" y="1"/>
                  </a:moveTo>
                  <a:cubicBezTo>
                    <a:pt x="36" y="5"/>
                    <a:pt x="5" y="28"/>
                    <a:pt x="3" y="64"/>
                  </a:cubicBezTo>
                  <a:cubicBezTo>
                    <a:pt x="0" y="99"/>
                    <a:pt x="29" y="129"/>
                    <a:pt x="65" y="131"/>
                  </a:cubicBezTo>
                  <a:lnTo>
                    <a:pt x="519" y="149"/>
                  </a:lnTo>
                  <a:lnTo>
                    <a:pt x="521" y="149"/>
                  </a:lnTo>
                  <a:cubicBezTo>
                    <a:pt x="556" y="149"/>
                    <a:pt x="585" y="122"/>
                    <a:pt x="586" y="86"/>
                  </a:cubicBezTo>
                  <a:cubicBezTo>
                    <a:pt x="588" y="51"/>
                    <a:pt x="559" y="21"/>
                    <a:pt x="524" y="19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853;p40"/>
            <p:cNvSpPr/>
            <p:nvPr/>
          </p:nvSpPr>
          <p:spPr>
            <a:xfrm>
              <a:off x="5096475" y="1738625"/>
              <a:ext cx="8525" cy="16275"/>
            </a:xfrm>
            <a:custGeom>
              <a:avLst/>
              <a:gdLst/>
              <a:ahLst/>
              <a:cxnLst/>
              <a:rect l="l" t="t" r="r" b="b"/>
              <a:pathLst>
                <a:path w="341" h="651" extrusionOk="0">
                  <a:moveTo>
                    <a:pt x="157" y="0"/>
                  </a:moveTo>
                  <a:cubicBezTo>
                    <a:pt x="126" y="0"/>
                    <a:pt x="98" y="24"/>
                    <a:pt x="93" y="56"/>
                  </a:cubicBezTo>
                  <a:lnTo>
                    <a:pt x="5" y="573"/>
                  </a:lnTo>
                  <a:cubicBezTo>
                    <a:pt x="0" y="593"/>
                    <a:pt x="8" y="615"/>
                    <a:pt x="22" y="631"/>
                  </a:cubicBezTo>
                  <a:cubicBezTo>
                    <a:pt x="35" y="643"/>
                    <a:pt x="50" y="651"/>
                    <a:pt x="69" y="651"/>
                  </a:cubicBezTo>
                  <a:cubicBezTo>
                    <a:pt x="72" y="651"/>
                    <a:pt x="76" y="651"/>
                    <a:pt x="79" y="649"/>
                  </a:cubicBezTo>
                  <a:lnTo>
                    <a:pt x="281" y="615"/>
                  </a:lnTo>
                  <a:cubicBezTo>
                    <a:pt x="316" y="609"/>
                    <a:pt x="341" y="575"/>
                    <a:pt x="335" y="539"/>
                  </a:cubicBezTo>
                  <a:cubicBezTo>
                    <a:pt x="330" y="507"/>
                    <a:pt x="302" y="485"/>
                    <a:pt x="270" y="485"/>
                  </a:cubicBezTo>
                  <a:cubicBezTo>
                    <a:pt x="267" y="485"/>
                    <a:pt x="263" y="486"/>
                    <a:pt x="259" y="486"/>
                  </a:cubicBezTo>
                  <a:lnTo>
                    <a:pt x="149" y="503"/>
                  </a:lnTo>
                  <a:lnTo>
                    <a:pt x="222" y="77"/>
                  </a:lnTo>
                  <a:cubicBezTo>
                    <a:pt x="228" y="42"/>
                    <a:pt x="205" y="7"/>
                    <a:pt x="169" y="2"/>
                  </a:cubicBezTo>
                  <a:cubicBezTo>
                    <a:pt x="165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854;p40"/>
            <p:cNvSpPr/>
            <p:nvPr/>
          </p:nvSpPr>
          <p:spPr>
            <a:xfrm>
              <a:off x="5101050" y="1756025"/>
              <a:ext cx="12000" cy="6175"/>
            </a:xfrm>
            <a:custGeom>
              <a:avLst/>
              <a:gdLst/>
              <a:ahLst/>
              <a:cxnLst/>
              <a:rect l="l" t="t" r="r" b="b"/>
              <a:pathLst>
                <a:path w="480" h="247" extrusionOk="0">
                  <a:moveTo>
                    <a:pt x="405" y="0"/>
                  </a:moveTo>
                  <a:cubicBezTo>
                    <a:pt x="378" y="0"/>
                    <a:pt x="352" y="16"/>
                    <a:pt x="343" y="42"/>
                  </a:cubicBezTo>
                  <a:cubicBezTo>
                    <a:pt x="326" y="83"/>
                    <a:pt x="283" y="113"/>
                    <a:pt x="241" y="115"/>
                  </a:cubicBezTo>
                  <a:cubicBezTo>
                    <a:pt x="198" y="113"/>
                    <a:pt x="153" y="90"/>
                    <a:pt x="133" y="50"/>
                  </a:cubicBezTo>
                  <a:cubicBezTo>
                    <a:pt x="122" y="26"/>
                    <a:pt x="100" y="13"/>
                    <a:pt x="76" y="13"/>
                  </a:cubicBezTo>
                  <a:cubicBezTo>
                    <a:pt x="66" y="13"/>
                    <a:pt x="56" y="16"/>
                    <a:pt x="46" y="20"/>
                  </a:cubicBezTo>
                  <a:cubicBezTo>
                    <a:pt x="12" y="36"/>
                    <a:pt x="0" y="76"/>
                    <a:pt x="16" y="108"/>
                  </a:cubicBezTo>
                  <a:cubicBezTo>
                    <a:pt x="58" y="192"/>
                    <a:pt x="145" y="246"/>
                    <a:pt x="238" y="246"/>
                  </a:cubicBezTo>
                  <a:lnTo>
                    <a:pt x="246" y="246"/>
                  </a:lnTo>
                  <a:cubicBezTo>
                    <a:pt x="343" y="242"/>
                    <a:pt x="431" y="179"/>
                    <a:pt x="466" y="90"/>
                  </a:cubicBezTo>
                  <a:cubicBezTo>
                    <a:pt x="479" y="56"/>
                    <a:pt x="462" y="18"/>
                    <a:pt x="429" y="5"/>
                  </a:cubicBezTo>
                  <a:cubicBezTo>
                    <a:pt x="421" y="2"/>
                    <a:pt x="413" y="0"/>
                    <a:pt x="40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855;p40"/>
            <p:cNvSpPr/>
            <p:nvPr/>
          </p:nvSpPr>
          <p:spPr>
            <a:xfrm>
              <a:off x="5141100" y="1740450"/>
              <a:ext cx="14750" cy="8025"/>
            </a:xfrm>
            <a:custGeom>
              <a:avLst/>
              <a:gdLst/>
              <a:ahLst/>
              <a:cxnLst/>
              <a:rect l="l" t="t" r="r" b="b"/>
              <a:pathLst>
                <a:path w="590" h="321" extrusionOk="0">
                  <a:moveTo>
                    <a:pt x="516" y="1"/>
                  </a:moveTo>
                  <a:cubicBezTo>
                    <a:pt x="507" y="1"/>
                    <a:pt x="498" y="2"/>
                    <a:pt x="490" y="6"/>
                  </a:cubicBezTo>
                  <a:lnTo>
                    <a:pt x="49" y="195"/>
                  </a:lnTo>
                  <a:cubicBezTo>
                    <a:pt x="17" y="209"/>
                    <a:pt x="1" y="247"/>
                    <a:pt x="15" y="280"/>
                  </a:cubicBezTo>
                  <a:cubicBezTo>
                    <a:pt x="25" y="306"/>
                    <a:pt x="51" y="320"/>
                    <a:pt x="75" y="320"/>
                  </a:cubicBezTo>
                  <a:cubicBezTo>
                    <a:pt x="82" y="320"/>
                    <a:pt x="92" y="319"/>
                    <a:pt x="101" y="315"/>
                  </a:cubicBezTo>
                  <a:lnTo>
                    <a:pt x="543" y="126"/>
                  </a:lnTo>
                  <a:cubicBezTo>
                    <a:pt x="574" y="112"/>
                    <a:pt x="590" y="73"/>
                    <a:pt x="576" y="40"/>
                  </a:cubicBezTo>
                  <a:cubicBezTo>
                    <a:pt x="565" y="16"/>
                    <a:pt x="541" y="1"/>
                    <a:pt x="51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856;p40"/>
            <p:cNvSpPr/>
            <p:nvPr/>
          </p:nvSpPr>
          <p:spPr>
            <a:xfrm>
              <a:off x="5089600" y="1778050"/>
              <a:ext cx="27650" cy="5800"/>
            </a:xfrm>
            <a:custGeom>
              <a:avLst/>
              <a:gdLst/>
              <a:ahLst/>
              <a:cxnLst/>
              <a:rect l="l" t="t" r="r" b="b"/>
              <a:pathLst>
                <a:path w="1106" h="232" extrusionOk="0">
                  <a:moveTo>
                    <a:pt x="74" y="0"/>
                  </a:moveTo>
                  <a:cubicBezTo>
                    <a:pt x="47" y="0"/>
                    <a:pt x="22" y="17"/>
                    <a:pt x="12" y="44"/>
                  </a:cubicBezTo>
                  <a:cubicBezTo>
                    <a:pt x="1" y="77"/>
                    <a:pt x="18" y="116"/>
                    <a:pt x="52" y="127"/>
                  </a:cubicBezTo>
                  <a:cubicBezTo>
                    <a:pt x="240" y="197"/>
                    <a:pt x="438" y="232"/>
                    <a:pt x="639" y="232"/>
                  </a:cubicBezTo>
                  <a:cubicBezTo>
                    <a:pt x="777" y="232"/>
                    <a:pt x="917" y="213"/>
                    <a:pt x="1049" y="182"/>
                  </a:cubicBezTo>
                  <a:cubicBezTo>
                    <a:pt x="1085" y="173"/>
                    <a:pt x="1106" y="137"/>
                    <a:pt x="1097" y="101"/>
                  </a:cubicBezTo>
                  <a:cubicBezTo>
                    <a:pt x="1090" y="71"/>
                    <a:pt x="1062" y="51"/>
                    <a:pt x="1033" y="51"/>
                  </a:cubicBezTo>
                  <a:cubicBezTo>
                    <a:pt x="1028" y="51"/>
                    <a:pt x="1022" y="52"/>
                    <a:pt x="1017" y="53"/>
                  </a:cubicBezTo>
                  <a:cubicBezTo>
                    <a:pt x="894" y="84"/>
                    <a:pt x="767" y="100"/>
                    <a:pt x="639" y="100"/>
                  </a:cubicBezTo>
                  <a:cubicBezTo>
                    <a:pt x="455" y="100"/>
                    <a:pt x="270" y="68"/>
                    <a:pt x="97" y="4"/>
                  </a:cubicBezTo>
                  <a:cubicBezTo>
                    <a:pt x="89" y="1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857;p40"/>
            <p:cNvSpPr/>
            <p:nvPr/>
          </p:nvSpPr>
          <p:spPr>
            <a:xfrm>
              <a:off x="5170625" y="1846700"/>
              <a:ext cx="137750" cy="151900"/>
            </a:xfrm>
            <a:custGeom>
              <a:avLst/>
              <a:gdLst/>
              <a:ahLst/>
              <a:cxnLst/>
              <a:rect l="l" t="t" r="r" b="b"/>
              <a:pathLst>
                <a:path w="5510" h="6076" extrusionOk="0">
                  <a:moveTo>
                    <a:pt x="913" y="0"/>
                  </a:moveTo>
                  <a:cubicBezTo>
                    <a:pt x="608" y="1309"/>
                    <a:pt x="305" y="2619"/>
                    <a:pt x="1" y="3931"/>
                  </a:cubicBezTo>
                  <a:cubicBezTo>
                    <a:pt x="723" y="4662"/>
                    <a:pt x="1506" y="5328"/>
                    <a:pt x="2411" y="5812"/>
                  </a:cubicBezTo>
                  <a:cubicBezTo>
                    <a:pt x="2730" y="5982"/>
                    <a:pt x="3096" y="6076"/>
                    <a:pt x="3459" y="6076"/>
                  </a:cubicBezTo>
                  <a:cubicBezTo>
                    <a:pt x="3607" y="6076"/>
                    <a:pt x="3754" y="6060"/>
                    <a:pt x="3897" y="6028"/>
                  </a:cubicBezTo>
                  <a:cubicBezTo>
                    <a:pt x="4395" y="5920"/>
                    <a:pt x="4841" y="5605"/>
                    <a:pt x="5113" y="5175"/>
                  </a:cubicBezTo>
                  <a:cubicBezTo>
                    <a:pt x="5509" y="4550"/>
                    <a:pt x="5510" y="3728"/>
                    <a:pt x="5230" y="3046"/>
                  </a:cubicBezTo>
                  <a:cubicBezTo>
                    <a:pt x="4947" y="2363"/>
                    <a:pt x="4412" y="1810"/>
                    <a:pt x="3805" y="1388"/>
                  </a:cubicBezTo>
                  <a:cubicBezTo>
                    <a:pt x="3197" y="966"/>
                    <a:pt x="2518" y="666"/>
                    <a:pt x="1843" y="367"/>
                  </a:cubicBezTo>
                  <a:cubicBezTo>
                    <a:pt x="1527" y="229"/>
                    <a:pt x="1229" y="139"/>
                    <a:pt x="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858;p40"/>
            <p:cNvSpPr/>
            <p:nvPr/>
          </p:nvSpPr>
          <p:spPr>
            <a:xfrm>
              <a:off x="5192925" y="1845425"/>
              <a:ext cx="92450" cy="48675"/>
            </a:xfrm>
            <a:custGeom>
              <a:avLst/>
              <a:gdLst/>
              <a:ahLst/>
              <a:cxnLst/>
              <a:rect l="l" t="t" r="r" b="b"/>
              <a:pathLst>
                <a:path w="3698" h="1947" extrusionOk="0">
                  <a:moveTo>
                    <a:pt x="45" y="1"/>
                  </a:moveTo>
                  <a:lnTo>
                    <a:pt x="22" y="61"/>
                  </a:lnTo>
                  <a:lnTo>
                    <a:pt x="33" y="33"/>
                  </a:lnTo>
                  <a:lnTo>
                    <a:pt x="45" y="1"/>
                  </a:lnTo>
                  <a:close/>
                  <a:moveTo>
                    <a:pt x="46" y="1"/>
                  </a:moveTo>
                  <a:lnTo>
                    <a:pt x="33" y="33"/>
                  </a:lnTo>
                  <a:lnTo>
                    <a:pt x="1" y="124"/>
                  </a:lnTo>
                  <a:cubicBezTo>
                    <a:pt x="615" y="356"/>
                    <a:pt x="1251" y="596"/>
                    <a:pt x="1852" y="887"/>
                  </a:cubicBezTo>
                  <a:cubicBezTo>
                    <a:pt x="2459" y="1180"/>
                    <a:pt x="3041" y="1533"/>
                    <a:pt x="3584" y="1934"/>
                  </a:cubicBezTo>
                  <a:cubicBezTo>
                    <a:pt x="3597" y="1942"/>
                    <a:pt x="3610" y="1947"/>
                    <a:pt x="3624" y="1947"/>
                  </a:cubicBezTo>
                  <a:cubicBezTo>
                    <a:pt x="3646" y="1947"/>
                    <a:pt x="3666" y="1938"/>
                    <a:pt x="3676" y="1919"/>
                  </a:cubicBezTo>
                  <a:cubicBezTo>
                    <a:pt x="3697" y="1891"/>
                    <a:pt x="3690" y="1849"/>
                    <a:pt x="3662" y="1828"/>
                  </a:cubicBezTo>
                  <a:cubicBezTo>
                    <a:pt x="3113" y="1423"/>
                    <a:pt x="2521" y="1066"/>
                    <a:pt x="1909" y="769"/>
                  </a:cubicBezTo>
                  <a:cubicBezTo>
                    <a:pt x="1304" y="476"/>
                    <a:pt x="665" y="234"/>
                    <a:pt x="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859;p40"/>
            <p:cNvSpPr/>
            <p:nvPr/>
          </p:nvSpPr>
          <p:spPr>
            <a:xfrm>
              <a:off x="5256750" y="1873025"/>
              <a:ext cx="10925" cy="3950"/>
            </a:xfrm>
            <a:custGeom>
              <a:avLst/>
              <a:gdLst/>
              <a:ahLst/>
              <a:cxnLst/>
              <a:rect l="l" t="t" r="r" b="b"/>
              <a:pathLst>
                <a:path w="437" h="158" extrusionOk="0">
                  <a:moveTo>
                    <a:pt x="368" y="0"/>
                  </a:moveTo>
                  <a:cubicBezTo>
                    <a:pt x="366" y="0"/>
                    <a:pt x="363" y="0"/>
                    <a:pt x="361" y="1"/>
                  </a:cubicBezTo>
                  <a:lnTo>
                    <a:pt x="65" y="25"/>
                  </a:lnTo>
                  <a:cubicBezTo>
                    <a:pt x="28" y="29"/>
                    <a:pt x="1" y="61"/>
                    <a:pt x="4" y="96"/>
                  </a:cubicBezTo>
                  <a:cubicBezTo>
                    <a:pt x="8" y="132"/>
                    <a:pt x="37" y="158"/>
                    <a:pt x="71" y="158"/>
                  </a:cubicBezTo>
                  <a:lnTo>
                    <a:pt x="75" y="158"/>
                  </a:lnTo>
                  <a:lnTo>
                    <a:pt x="372" y="132"/>
                  </a:lnTo>
                  <a:cubicBezTo>
                    <a:pt x="410" y="129"/>
                    <a:pt x="437" y="96"/>
                    <a:pt x="432" y="61"/>
                  </a:cubicBezTo>
                  <a:cubicBezTo>
                    <a:pt x="430" y="26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860;p40"/>
            <p:cNvSpPr/>
            <p:nvPr/>
          </p:nvSpPr>
          <p:spPr>
            <a:xfrm>
              <a:off x="5193275" y="1854475"/>
              <a:ext cx="26850" cy="116350"/>
            </a:xfrm>
            <a:custGeom>
              <a:avLst/>
              <a:gdLst/>
              <a:ahLst/>
              <a:cxnLst/>
              <a:rect l="l" t="t" r="r" b="b"/>
              <a:pathLst>
                <a:path w="1074" h="4654" extrusionOk="0">
                  <a:moveTo>
                    <a:pt x="1005" y="0"/>
                  </a:moveTo>
                  <a:cubicBezTo>
                    <a:pt x="974" y="0"/>
                    <a:pt x="944" y="21"/>
                    <a:pt x="937" y="54"/>
                  </a:cubicBezTo>
                  <a:lnTo>
                    <a:pt x="8" y="4575"/>
                  </a:lnTo>
                  <a:cubicBezTo>
                    <a:pt x="1" y="4611"/>
                    <a:pt x="24" y="4645"/>
                    <a:pt x="60" y="4652"/>
                  </a:cubicBezTo>
                  <a:cubicBezTo>
                    <a:pt x="64" y="4654"/>
                    <a:pt x="68" y="4654"/>
                    <a:pt x="72" y="4654"/>
                  </a:cubicBezTo>
                  <a:cubicBezTo>
                    <a:pt x="102" y="4654"/>
                    <a:pt x="130" y="4632"/>
                    <a:pt x="137" y="4601"/>
                  </a:cubicBezTo>
                  <a:lnTo>
                    <a:pt x="1066" y="78"/>
                  </a:lnTo>
                  <a:cubicBezTo>
                    <a:pt x="1073" y="42"/>
                    <a:pt x="1049" y="8"/>
                    <a:pt x="1013" y="1"/>
                  </a:cubicBezTo>
                  <a:cubicBezTo>
                    <a:pt x="1010" y="0"/>
                    <a:pt x="1007" y="0"/>
                    <a:pt x="100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861;p40"/>
            <p:cNvSpPr/>
            <p:nvPr/>
          </p:nvSpPr>
          <p:spPr>
            <a:xfrm>
              <a:off x="5176100" y="1940575"/>
              <a:ext cx="24000" cy="10700"/>
            </a:xfrm>
            <a:custGeom>
              <a:avLst/>
              <a:gdLst/>
              <a:ahLst/>
              <a:cxnLst/>
              <a:rect l="l" t="t" r="r" b="b"/>
              <a:pathLst>
                <a:path w="960" h="428" extrusionOk="0">
                  <a:moveTo>
                    <a:pt x="73" y="0"/>
                  </a:moveTo>
                  <a:cubicBezTo>
                    <a:pt x="46" y="0"/>
                    <a:pt x="22" y="17"/>
                    <a:pt x="12" y="43"/>
                  </a:cubicBezTo>
                  <a:cubicBezTo>
                    <a:pt x="0" y="78"/>
                    <a:pt x="18" y="115"/>
                    <a:pt x="52" y="128"/>
                  </a:cubicBezTo>
                  <a:lnTo>
                    <a:pt x="862" y="423"/>
                  </a:lnTo>
                  <a:cubicBezTo>
                    <a:pt x="870" y="426"/>
                    <a:pt x="880" y="428"/>
                    <a:pt x="887" y="428"/>
                  </a:cubicBezTo>
                  <a:cubicBezTo>
                    <a:pt x="912" y="428"/>
                    <a:pt x="938" y="412"/>
                    <a:pt x="947" y="385"/>
                  </a:cubicBezTo>
                  <a:cubicBezTo>
                    <a:pt x="960" y="351"/>
                    <a:pt x="941" y="313"/>
                    <a:pt x="908" y="301"/>
                  </a:cubicBezTo>
                  <a:lnTo>
                    <a:pt x="96" y="5"/>
                  </a:lnTo>
                  <a:cubicBezTo>
                    <a:pt x="88" y="2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862;p40"/>
            <p:cNvSpPr/>
            <p:nvPr/>
          </p:nvSpPr>
          <p:spPr>
            <a:xfrm>
              <a:off x="5178275" y="1923450"/>
              <a:ext cx="26325" cy="9425"/>
            </a:xfrm>
            <a:custGeom>
              <a:avLst/>
              <a:gdLst/>
              <a:ahLst/>
              <a:cxnLst/>
              <a:rect l="l" t="t" r="r" b="b"/>
              <a:pathLst>
                <a:path w="1053" h="377" extrusionOk="0">
                  <a:moveTo>
                    <a:pt x="71" y="1"/>
                  </a:moveTo>
                  <a:cubicBezTo>
                    <a:pt x="42" y="1"/>
                    <a:pt x="16" y="21"/>
                    <a:pt x="9" y="49"/>
                  </a:cubicBezTo>
                  <a:cubicBezTo>
                    <a:pt x="1" y="84"/>
                    <a:pt x="21" y="121"/>
                    <a:pt x="56" y="129"/>
                  </a:cubicBezTo>
                  <a:lnTo>
                    <a:pt x="964" y="375"/>
                  </a:lnTo>
                  <a:cubicBezTo>
                    <a:pt x="971" y="377"/>
                    <a:pt x="975" y="377"/>
                    <a:pt x="981" y="377"/>
                  </a:cubicBezTo>
                  <a:cubicBezTo>
                    <a:pt x="1010" y="377"/>
                    <a:pt x="1037" y="358"/>
                    <a:pt x="1044" y="328"/>
                  </a:cubicBezTo>
                  <a:cubicBezTo>
                    <a:pt x="1053" y="294"/>
                    <a:pt x="1033" y="256"/>
                    <a:pt x="997" y="248"/>
                  </a:cubicBezTo>
                  <a:lnTo>
                    <a:pt x="89" y="3"/>
                  </a:ln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863;p40"/>
            <p:cNvSpPr/>
            <p:nvPr/>
          </p:nvSpPr>
          <p:spPr>
            <a:xfrm>
              <a:off x="5183850" y="1901300"/>
              <a:ext cx="24725" cy="9625"/>
            </a:xfrm>
            <a:custGeom>
              <a:avLst/>
              <a:gdLst/>
              <a:ahLst/>
              <a:cxnLst/>
              <a:rect l="l" t="t" r="r" b="b"/>
              <a:pathLst>
                <a:path w="989" h="385" extrusionOk="0">
                  <a:moveTo>
                    <a:pt x="72" y="0"/>
                  </a:moveTo>
                  <a:cubicBezTo>
                    <a:pt x="44" y="0"/>
                    <a:pt x="18" y="19"/>
                    <a:pt x="9" y="47"/>
                  </a:cubicBezTo>
                  <a:cubicBezTo>
                    <a:pt x="1" y="83"/>
                    <a:pt x="21" y="119"/>
                    <a:pt x="55" y="129"/>
                  </a:cubicBezTo>
                  <a:lnTo>
                    <a:pt x="898" y="382"/>
                  </a:lnTo>
                  <a:cubicBezTo>
                    <a:pt x="905" y="385"/>
                    <a:pt x="913" y="385"/>
                    <a:pt x="917" y="385"/>
                  </a:cubicBezTo>
                  <a:cubicBezTo>
                    <a:pt x="944" y="385"/>
                    <a:pt x="971" y="368"/>
                    <a:pt x="980" y="336"/>
                  </a:cubicBezTo>
                  <a:cubicBezTo>
                    <a:pt x="988" y="301"/>
                    <a:pt x="971" y="265"/>
                    <a:pt x="935" y="255"/>
                  </a:cubicBezTo>
                  <a:lnTo>
                    <a:pt x="92" y="3"/>
                  </a:lnTo>
                  <a:cubicBezTo>
                    <a:pt x="85" y="1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864;p40"/>
            <p:cNvSpPr/>
            <p:nvPr/>
          </p:nvSpPr>
          <p:spPr>
            <a:xfrm>
              <a:off x="5187525" y="1881450"/>
              <a:ext cx="25275" cy="8925"/>
            </a:xfrm>
            <a:custGeom>
              <a:avLst/>
              <a:gdLst/>
              <a:ahLst/>
              <a:cxnLst/>
              <a:rect l="l" t="t" r="r" b="b"/>
              <a:pathLst>
                <a:path w="1011" h="357" extrusionOk="0">
                  <a:moveTo>
                    <a:pt x="71" y="1"/>
                  </a:moveTo>
                  <a:cubicBezTo>
                    <a:pt x="43" y="1"/>
                    <a:pt x="18" y="20"/>
                    <a:pt x="11" y="50"/>
                  </a:cubicBezTo>
                  <a:cubicBezTo>
                    <a:pt x="1" y="85"/>
                    <a:pt x="22" y="121"/>
                    <a:pt x="58" y="130"/>
                  </a:cubicBezTo>
                  <a:lnTo>
                    <a:pt x="920" y="355"/>
                  </a:lnTo>
                  <a:cubicBezTo>
                    <a:pt x="926" y="357"/>
                    <a:pt x="931" y="357"/>
                    <a:pt x="937" y="357"/>
                  </a:cubicBezTo>
                  <a:cubicBezTo>
                    <a:pt x="966" y="357"/>
                    <a:pt x="991" y="337"/>
                    <a:pt x="1001" y="308"/>
                  </a:cubicBezTo>
                  <a:cubicBezTo>
                    <a:pt x="1010" y="273"/>
                    <a:pt x="990" y="237"/>
                    <a:pt x="954" y="228"/>
                  </a:cubicBezTo>
                  <a:lnTo>
                    <a:pt x="91" y="4"/>
                  </a:lnTo>
                  <a:cubicBezTo>
                    <a:pt x="84" y="2"/>
                    <a:pt x="78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865;p40"/>
            <p:cNvSpPr/>
            <p:nvPr/>
          </p:nvSpPr>
          <p:spPr>
            <a:xfrm>
              <a:off x="5189725" y="1867750"/>
              <a:ext cx="25575" cy="12225"/>
            </a:xfrm>
            <a:custGeom>
              <a:avLst/>
              <a:gdLst/>
              <a:ahLst/>
              <a:cxnLst/>
              <a:rect l="l" t="t" r="r" b="b"/>
              <a:pathLst>
                <a:path w="1023" h="489" extrusionOk="0">
                  <a:moveTo>
                    <a:pt x="75" y="1"/>
                  </a:moveTo>
                  <a:cubicBezTo>
                    <a:pt x="49" y="1"/>
                    <a:pt x="25" y="17"/>
                    <a:pt x="14" y="41"/>
                  </a:cubicBezTo>
                  <a:cubicBezTo>
                    <a:pt x="0" y="76"/>
                    <a:pt x="16" y="113"/>
                    <a:pt x="50" y="127"/>
                  </a:cubicBezTo>
                  <a:lnTo>
                    <a:pt x="922" y="483"/>
                  </a:lnTo>
                  <a:cubicBezTo>
                    <a:pt x="931" y="487"/>
                    <a:pt x="938" y="489"/>
                    <a:pt x="946" y="489"/>
                  </a:cubicBezTo>
                  <a:cubicBezTo>
                    <a:pt x="974" y="489"/>
                    <a:pt x="996" y="475"/>
                    <a:pt x="1008" y="447"/>
                  </a:cubicBezTo>
                  <a:cubicBezTo>
                    <a:pt x="1022" y="413"/>
                    <a:pt x="1005" y="376"/>
                    <a:pt x="972" y="362"/>
                  </a:cubicBezTo>
                  <a:lnTo>
                    <a:pt x="100" y="6"/>
                  </a:lnTo>
                  <a:cubicBezTo>
                    <a:pt x="92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95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1.11111E-6 L -3.61111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2.83951E-6 L -3.61111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1" grpId="0"/>
      <p:bldP spid="4561" grpId="1"/>
      <p:bldP spid="77" grpId="0"/>
      <p:bldP spid="7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40"/>
          <p:cNvSpPr txBox="1">
            <a:spLocks noGrp="1"/>
          </p:cNvSpPr>
          <p:nvPr>
            <p:ph type="ctrTitle"/>
          </p:nvPr>
        </p:nvSpPr>
        <p:spPr>
          <a:xfrm>
            <a:off x="3000375" y="1425075"/>
            <a:ext cx="5423400" cy="16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UNIT 6:</a:t>
            </a:r>
            <a:br>
              <a:rPr lang="en" dirty="0" smtClean="0"/>
            </a:br>
            <a:r>
              <a:rPr lang="en-US" dirty="0" smtClean="0"/>
              <a:t>LIFESTYLE</a:t>
            </a:r>
            <a:endParaRPr lang="en-US" dirty="0"/>
          </a:p>
        </p:txBody>
      </p:sp>
      <p:sp>
        <p:nvSpPr>
          <p:cNvPr id="1754" name="Google Shape;1754;p40"/>
          <p:cNvSpPr txBox="1">
            <a:spLocks noGrp="1"/>
          </p:cNvSpPr>
          <p:nvPr>
            <p:ph type="ctrTitle" idx="3"/>
          </p:nvPr>
        </p:nvSpPr>
        <p:spPr>
          <a:xfrm>
            <a:off x="7158625" y="540000"/>
            <a:ext cx="12654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English 8</a:t>
            </a:r>
            <a:endParaRPr dirty="0"/>
          </a:p>
        </p:txBody>
      </p:sp>
      <p:sp>
        <p:nvSpPr>
          <p:cNvPr id="1755" name="Google Shape;1755;p40"/>
          <p:cNvSpPr txBox="1">
            <a:spLocks noGrp="1"/>
          </p:cNvSpPr>
          <p:nvPr>
            <p:ph type="ctrTitle" idx="2"/>
          </p:nvPr>
        </p:nvSpPr>
        <p:spPr>
          <a:xfrm>
            <a:off x="4168375" y="3010150"/>
            <a:ext cx="42555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Lesson 1: Getting started </a:t>
            </a:r>
            <a:endParaRPr dirty="0"/>
          </a:p>
        </p:txBody>
      </p:sp>
      <p:grpSp>
        <p:nvGrpSpPr>
          <p:cNvPr id="1756" name="Google Shape;1756;p40"/>
          <p:cNvGrpSpPr/>
          <p:nvPr/>
        </p:nvGrpSpPr>
        <p:grpSpPr>
          <a:xfrm>
            <a:off x="720002" y="922077"/>
            <a:ext cx="1470554" cy="3681423"/>
            <a:chOff x="5462400" y="1370625"/>
            <a:chExt cx="507175" cy="1269675"/>
          </a:xfrm>
        </p:grpSpPr>
        <p:sp>
          <p:nvSpPr>
            <p:cNvPr id="1757" name="Google Shape;1757;p40"/>
            <p:cNvSpPr/>
            <p:nvPr/>
          </p:nvSpPr>
          <p:spPr>
            <a:xfrm>
              <a:off x="5462400" y="2598700"/>
              <a:ext cx="492200" cy="41600"/>
            </a:xfrm>
            <a:custGeom>
              <a:avLst/>
              <a:gdLst/>
              <a:ahLst/>
              <a:cxnLst/>
              <a:rect l="l" t="t" r="r" b="b"/>
              <a:pathLst>
                <a:path w="19688" h="1664" extrusionOk="0">
                  <a:moveTo>
                    <a:pt x="9844" y="1"/>
                  </a:moveTo>
                  <a:cubicBezTo>
                    <a:pt x="7233" y="1"/>
                    <a:pt x="4729" y="88"/>
                    <a:pt x="2883" y="244"/>
                  </a:cubicBezTo>
                  <a:cubicBezTo>
                    <a:pt x="1037" y="401"/>
                    <a:pt x="0" y="611"/>
                    <a:pt x="0" y="833"/>
                  </a:cubicBezTo>
                  <a:cubicBezTo>
                    <a:pt x="0" y="1053"/>
                    <a:pt x="1037" y="1265"/>
                    <a:pt x="2883" y="1420"/>
                  </a:cubicBezTo>
                  <a:cubicBezTo>
                    <a:pt x="4729" y="1576"/>
                    <a:pt x="7233" y="1664"/>
                    <a:pt x="9844" y="1664"/>
                  </a:cubicBezTo>
                  <a:cubicBezTo>
                    <a:pt x="12454" y="1664"/>
                    <a:pt x="14959" y="1576"/>
                    <a:pt x="16804" y="1420"/>
                  </a:cubicBezTo>
                  <a:cubicBezTo>
                    <a:pt x="18651" y="1265"/>
                    <a:pt x="19687" y="1053"/>
                    <a:pt x="19687" y="833"/>
                  </a:cubicBezTo>
                  <a:cubicBezTo>
                    <a:pt x="19687" y="611"/>
                    <a:pt x="18651" y="401"/>
                    <a:pt x="16804" y="244"/>
                  </a:cubicBezTo>
                  <a:cubicBezTo>
                    <a:pt x="14959" y="88"/>
                    <a:pt x="12454" y="1"/>
                    <a:pt x="9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5502025" y="2484700"/>
              <a:ext cx="179425" cy="132725"/>
            </a:xfrm>
            <a:custGeom>
              <a:avLst/>
              <a:gdLst/>
              <a:ahLst/>
              <a:cxnLst/>
              <a:rect l="l" t="t" r="r" b="b"/>
              <a:pathLst>
                <a:path w="7177" h="5309" extrusionOk="0">
                  <a:moveTo>
                    <a:pt x="426" y="1"/>
                  </a:moveTo>
                  <a:cubicBezTo>
                    <a:pt x="400" y="1"/>
                    <a:pt x="373" y="1"/>
                    <a:pt x="346" y="1"/>
                  </a:cubicBezTo>
                  <a:cubicBezTo>
                    <a:pt x="231" y="1273"/>
                    <a:pt x="116" y="2544"/>
                    <a:pt x="0" y="3816"/>
                  </a:cubicBezTo>
                  <a:cubicBezTo>
                    <a:pt x="694" y="4317"/>
                    <a:pt x="1426" y="4810"/>
                    <a:pt x="2120" y="5309"/>
                  </a:cubicBezTo>
                  <a:lnTo>
                    <a:pt x="7177" y="5257"/>
                  </a:lnTo>
                  <a:cubicBezTo>
                    <a:pt x="7172" y="4918"/>
                    <a:pt x="6902" y="4654"/>
                    <a:pt x="6688" y="4395"/>
                  </a:cubicBezTo>
                  <a:cubicBezTo>
                    <a:pt x="5943" y="3492"/>
                    <a:pt x="5698" y="2028"/>
                    <a:pt x="6137" y="942"/>
                  </a:cubicBezTo>
                  <a:cubicBezTo>
                    <a:pt x="4308" y="308"/>
                    <a:pt x="2363" y="1"/>
                    <a:pt x="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5504450" y="2561675"/>
              <a:ext cx="58025" cy="51650"/>
            </a:xfrm>
            <a:custGeom>
              <a:avLst/>
              <a:gdLst/>
              <a:ahLst/>
              <a:cxnLst/>
              <a:rect l="l" t="t" r="r" b="b"/>
              <a:pathLst>
                <a:path w="2321" h="2066" extrusionOk="0">
                  <a:moveTo>
                    <a:pt x="76" y="0"/>
                  </a:moveTo>
                  <a:cubicBezTo>
                    <a:pt x="57" y="0"/>
                    <a:pt x="39" y="8"/>
                    <a:pt x="26" y="22"/>
                  </a:cubicBezTo>
                  <a:cubicBezTo>
                    <a:pt x="1" y="50"/>
                    <a:pt x="5" y="91"/>
                    <a:pt x="32" y="115"/>
                  </a:cubicBezTo>
                  <a:lnTo>
                    <a:pt x="2202" y="2050"/>
                  </a:lnTo>
                  <a:cubicBezTo>
                    <a:pt x="2215" y="2060"/>
                    <a:pt x="2229" y="2065"/>
                    <a:pt x="2245" y="2065"/>
                  </a:cubicBezTo>
                  <a:cubicBezTo>
                    <a:pt x="2264" y="2065"/>
                    <a:pt x="2281" y="2058"/>
                    <a:pt x="2295" y="2044"/>
                  </a:cubicBezTo>
                  <a:cubicBezTo>
                    <a:pt x="2321" y="2017"/>
                    <a:pt x="2316" y="1975"/>
                    <a:pt x="2291" y="1951"/>
                  </a:cubicBezTo>
                  <a:lnTo>
                    <a:pt x="119" y="17"/>
                  </a:lnTo>
                  <a:cubicBezTo>
                    <a:pt x="107" y="6"/>
                    <a:pt x="91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5717050" y="2503300"/>
              <a:ext cx="197450" cy="112675"/>
            </a:xfrm>
            <a:custGeom>
              <a:avLst/>
              <a:gdLst/>
              <a:ahLst/>
              <a:cxnLst/>
              <a:rect l="l" t="t" r="r" b="b"/>
              <a:pathLst>
                <a:path w="7898" h="4507" extrusionOk="0">
                  <a:moveTo>
                    <a:pt x="2629" y="1"/>
                  </a:moveTo>
                  <a:cubicBezTo>
                    <a:pt x="1749" y="1"/>
                    <a:pt x="870" y="37"/>
                    <a:pt x="1" y="99"/>
                  </a:cubicBezTo>
                  <a:cubicBezTo>
                    <a:pt x="38" y="1567"/>
                    <a:pt x="74" y="3036"/>
                    <a:pt x="112" y="4506"/>
                  </a:cubicBezTo>
                  <a:lnTo>
                    <a:pt x="7872" y="4495"/>
                  </a:lnTo>
                  <a:cubicBezTo>
                    <a:pt x="7897" y="4166"/>
                    <a:pt x="7712" y="3857"/>
                    <a:pt x="7477" y="3630"/>
                  </a:cubicBezTo>
                  <a:cubicBezTo>
                    <a:pt x="7243" y="3402"/>
                    <a:pt x="6960" y="3234"/>
                    <a:pt x="6710" y="3024"/>
                  </a:cubicBezTo>
                  <a:cubicBezTo>
                    <a:pt x="5909" y="2349"/>
                    <a:pt x="5554" y="1201"/>
                    <a:pt x="5773" y="176"/>
                  </a:cubicBezTo>
                  <a:cubicBezTo>
                    <a:pt x="4737" y="53"/>
                    <a:pt x="3683" y="1"/>
                    <a:pt x="26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5722000" y="2599325"/>
              <a:ext cx="192175" cy="14075"/>
            </a:xfrm>
            <a:custGeom>
              <a:avLst/>
              <a:gdLst/>
              <a:ahLst/>
              <a:cxnLst/>
              <a:rect l="l" t="t" r="r" b="b"/>
              <a:pathLst>
                <a:path w="7687" h="563" extrusionOk="0">
                  <a:moveTo>
                    <a:pt x="72" y="0"/>
                  </a:moveTo>
                  <a:cubicBezTo>
                    <a:pt x="33" y="2"/>
                    <a:pt x="3" y="26"/>
                    <a:pt x="2" y="62"/>
                  </a:cubicBezTo>
                  <a:cubicBezTo>
                    <a:pt x="0" y="98"/>
                    <a:pt x="29" y="130"/>
                    <a:pt x="64" y="132"/>
                  </a:cubicBezTo>
                  <a:lnTo>
                    <a:pt x="7615" y="562"/>
                  </a:lnTo>
                  <a:lnTo>
                    <a:pt x="7619" y="562"/>
                  </a:lnTo>
                  <a:cubicBezTo>
                    <a:pt x="7655" y="562"/>
                    <a:pt x="7684" y="536"/>
                    <a:pt x="7685" y="501"/>
                  </a:cubicBezTo>
                  <a:cubicBezTo>
                    <a:pt x="7687" y="465"/>
                    <a:pt x="7658" y="432"/>
                    <a:pt x="7622" y="431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5834675" y="1595375"/>
              <a:ext cx="134900" cy="458975"/>
            </a:xfrm>
            <a:custGeom>
              <a:avLst/>
              <a:gdLst/>
              <a:ahLst/>
              <a:cxnLst/>
              <a:rect l="l" t="t" r="r" b="b"/>
              <a:pathLst>
                <a:path w="5396" h="18359" extrusionOk="0">
                  <a:moveTo>
                    <a:pt x="3214" y="1"/>
                  </a:moveTo>
                  <a:cubicBezTo>
                    <a:pt x="2152" y="538"/>
                    <a:pt x="1062" y="1083"/>
                    <a:pt x="0" y="1619"/>
                  </a:cubicBezTo>
                  <a:lnTo>
                    <a:pt x="2250" y="18358"/>
                  </a:lnTo>
                  <a:cubicBezTo>
                    <a:pt x="2602" y="18255"/>
                    <a:pt x="3062" y="18278"/>
                    <a:pt x="3351" y="18054"/>
                  </a:cubicBezTo>
                  <a:cubicBezTo>
                    <a:pt x="3829" y="17681"/>
                    <a:pt x="4345" y="17278"/>
                    <a:pt x="4822" y="16905"/>
                  </a:cubicBezTo>
                  <a:cubicBezTo>
                    <a:pt x="5275" y="13634"/>
                    <a:pt x="5395" y="10239"/>
                    <a:pt x="4708" y="7005"/>
                  </a:cubicBezTo>
                  <a:cubicBezTo>
                    <a:pt x="4209" y="4671"/>
                    <a:pt x="3710" y="2337"/>
                    <a:pt x="321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5898775" y="1976900"/>
              <a:ext cx="30150" cy="51825"/>
            </a:xfrm>
            <a:custGeom>
              <a:avLst/>
              <a:gdLst/>
              <a:ahLst/>
              <a:cxnLst/>
              <a:rect l="l" t="t" r="r" b="b"/>
              <a:pathLst>
                <a:path w="1206" h="2073" extrusionOk="0">
                  <a:moveTo>
                    <a:pt x="1130" y="0"/>
                  </a:moveTo>
                  <a:cubicBezTo>
                    <a:pt x="1104" y="0"/>
                    <a:pt x="1081" y="15"/>
                    <a:pt x="1070" y="41"/>
                  </a:cubicBezTo>
                  <a:lnTo>
                    <a:pt x="284" y="1927"/>
                  </a:lnTo>
                  <a:cubicBezTo>
                    <a:pt x="281" y="1934"/>
                    <a:pt x="278" y="1940"/>
                    <a:pt x="264" y="1941"/>
                  </a:cubicBezTo>
                  <a:cubicBezTo>
                    <a:pt x="260" y="1941"/>
                    <a:pt x="257" y="1942"/>
                    <a:pt x="253" y="1942"/>
                  </a:cubicBezTo>
                  <a:cubicBezTo>
                    <a:pt x="213" y="1942"/>
                    <a:pt x="155" y="1915"/>
                    <a:pt x="122" y="1877"/>
                  </a:cubicBezTo>
                  <a:cubicBezTo>
                    <a:pt x="109" y="1862"/>
                    <a:pt x="91" y="1855"/>
                    <a:pt x="73" y="1855"/>
                  </a:cubicBezTo>
                  <a:cubicBezTo>
                    <a:pt x="58" y="1855"/>
                    <a:pt x="42" y="1860"/>
                    <a:pt x="29" y="1871"/>
                  </a:cubicBezTo>
                  <a:cubicBezTo>
                    <a:pt x="2" y="1894"/>
                    <a:pt x="1" y="1937"/>
                    <a:pt x="24" y="1964"/>
                  </a:cubicBezTo>
                  <a:cubicBezTo>
                    <a:pt x="74" y="2021"/>
                    <a:pt x="165" y="2072"/>
                    <a:pt x="252" y="2072"/>
                  </a:cubicBezTo>
                  <a:cubicBezTo>
                    <a:pt x="264" y="2072"/>
                    <a:pt x="274" y="2072"/>
                    <a:pt x="285" y="2070"/>
                  </a:cubicBezTo>
                  <a:cubicBezTo>
                    <a:pt x="341" y="2061"/>
                    <a:pt x="384" y="2028"/>
                    <a:pt x="405" y="1977"/>
                  </a:cubicBezTo>
                  <a:lnTo>
                    <a:pt x="1192" y="91"/>
                  </a:lnTo>
                  <a:cubicBezTo>
                    <a:pt x="1206" y="57"/>
                    <a:pt x="1189" y="20"/>
                    <a:pt x="1156" y="5"/>
                  </a:cubicBezTo>
                  <a:cubicBezTo>
                    <a:pt x="1147" y="2"/>
                    <a:pt x="1139" y="0"/>
                    <a:pt x="113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5905750" y="2022750"/>
              <a:ext cx="32225" cy="31050"/>
            </a:xfrm>
            <a:custGeom>
              <a:avLst/>
              <a:gdLst/>
              <a:ahLst/>
              <a:cxnLst/>
              <a:rect l="l" t="t" r="r" b="b"/>
              <a:pathLst>
                <a:path w="1289" h="1242" extrusionOk="0">
                  <a:moveTo>
                    <a:pt x="1217" y="1"/>
                  </a:moveTo>
                  <a:cubicBezTo>
                    <a:pt x="1200" y="1"/>
                    <a:pt x="1183" y="7"/>
                    <a:pt x="1171" y="20"/>
                  </a:cubicBezTo>
                  <a:lnTo>
                    <a:pt x="28" y="1129"/>
                  </a:lnTo>
                  <a:cubicBezTo>
                    <a:pt x="1" y="1153"/>
                    <a:pt x="1" y="1195"/>
                    <a:pt x="26" y="1222"/>
                  </a:cubicBezTo>
                  <a:cubicBezTo>
                    <a:pt x="38" y="1235"/>
                    <a:pt x="55" y="1242"/>
                    <a:pt x="72" y="1242"/>
                  </a:cubicBezTo>
                  <a:cubicBezTo>
                    <a:pt x="91" y="1242"/>
                    <a:pt x="106" y="1236"/>
                    <a:pt x="119" y="1223"/>
                  </a:cubicBezTo>
                  <a:lnTo>
                    <a:pt x="1263" y="114"/>
                  </a:lnTo>
                  <a:cubicBezTo>
                    <a:pt x="1289" y="88"/>
                    <a:pt x="1289" y="48"/>
                    <a:pt x="1264" y="21"/>
                  </a:cubicBezTo>
                  <a:cubicBezTo>
                    <a:pt x="1251" y="7"/>
                    <a:pt x="1234" y="1"/>
                    <a:pt x="121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5479750" y="1542750"/>
              <a:ext cx="145225" cy="141075"/>
            </a:xfrm>
            <a:custGeom>
              <a:avLst/>
              <a:gdLst/>
              <a:ahLst/>
              <a:cxnLst/>
              <a:rect l="l" t="t" r="r" b="b"/>
              <a:pathLst>
                <a:path w="5809" h="5643" extrusionOk="0">
                  <a:moveTo>
                    <a:pt x="4109" y="0"/>
                  </a:moveTo>
                  <a:cubicBezTo>
                    <a:pt x="2444" y="1037"/>
                    <a:pt x="498" y="2556"/>
                    <a:pt x="1" y="4114"/>
                  </a:cubicBezTo>
                  <a:lnTo>
                    <a:pt x="3240" y="5642"/>
                  </a:lnTo>
                  <a:lnTo>
                    <a:pt x="5809" y="3604"/>
                  </a:lnTo>
                  <a:lnTo>
                    <a:pt x="4109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5565850" y="1489600"/>
              <a:ext cx="362825" cy="269375"/>
            </a:xfrm>
            <a:custGeom>
              <a:avLst/>
              <a:gdLst/>
              <a:ahLst/>
              <a:cxnLst/>
              <a:rect l="l" t="t" r="r" b="b"/>
              <a:pathLst>
                <a:path w="14513" h="10775" extrusionOk="0">
                  <a:moveTo>
                    <a:pt x="6325" y="0"/>
                  </a:moveTo>
                  <a:lnTo>
                    <a:pt x="3499" y="864"/>
                  </a:lnTo>
                  <a:cubicBezTo>
                    <a:pt x="2294" y="1233"/>
                    <a:pt x="1080" y="1676"/>
                    <a:pt x="1" y="2329"/>
                  </a:cubicBezTo>
                  <a:cubicBezTo>
                    <a:pt x="725" y="3610"/>
                    <a:pt x="1503" y="4815"/>
                    <a:pt x="2229" y="6096"/>
                  </a:cubicBezTo>
                  <a:cubicBezTo>
                    <a:pt x="2183" y="7498"/>
                    <a:pt x="2053" y="8939"/>
                    <a:pt x="2010" y="10341"/>
                  </a:cubicBezTo>
                  <a:lnTo>
                    <a:pt x="12602" y="10775"/>
                  </a:lnTo>
                  <a:cubicBezTo>
                    <a:pt x="12440" y="9209"/>
                    <a:pt x="12372" y="7651"/>
                    <a:pt x="12209" y="6086"/>
                  </a:cubicBezTo>
                  <a:cubicBezTo>
                    <a:pt x="12993" y="5683"/>
                    <a:pt x="13732" y="5197"/>
                    <a:pt x="14513" y="4795"/>
                  </a:cubicBezTo>
                  <a:cubicBezTo>
                    <a:pt x="13668" y="3195"/>
                    <a:pt x="12453" y="1669"/>
                    <a:pt x="10738" y="1090"/>
                  </a:cubicBezTo>
                  <a:cubicBezTo>
                    <a:pt x="9844" y="787"/>
                    <a:pt x="8928" y="482"/>
                    <a:pt x="8034" y="182"/>
                  </a:cubicBezTo>
                  <a:cubicBezTo>
                    <a:pt x="7825" y="344"/>
                    <a:pt x="7558" y="433"/>
                    <a:pt x="7292" y="433"/>
                  </a:cubicBezTo>
                  <a:cubicBezTo>
                    <a:pt x="7239" y="433"/>
                    <a:pt x="7186" y="429"/>
                    <a:pt x="7134" y="422"/>
                  </a:cubicBezTo>
                  <a:cubicBezTo>
                    <a:pt x="6818" y="382"/>
                    <a:pt x="6519" y="253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5701475" y="1494525"/>
              <a:ext cx="87650" cy="37225"/>
            </a:xfrm>
            <a:custGeom>
              <a:avLst/>
              <a:gdLst/>
              <a:ahLst/>
              <a:cxnLst/>
              <a:rect l="l" t="t" r="r" b="b"/>
              <a:pathLst>
                <a:path w="3506" h="1489" extrusionOk="0">
                  <a:moveTo>
                    <a:pt x="74" y="0"/>
                  </a:moveTo>
                  <a:cubicBezTo>
                    <a:pt x="68" y="0"/>
                    <a:pt x="63" y="1"/>
                    <a:pt x="58" y="2"/>
                  </a:cubicBezTo>
                  <a:cubicBezTo>
                    <a:pt x="22" y="9"/>
                    <a:pt x="1" y="45"/>
                    <a:pt x="9" y="81"/>
                  </a:cubicBezTo>
                  <a:cubicBezTo>
                    <a:pt x="192" y="833"/>
                    <a:pt x="881" y="1423"/>
                    <a:pt x="1653" y="1483"/>
                  </a:cubicBezTo>
                  <a:cubicBezTo>
                    <a:pt x="1697" y="1487"/>
                    <a:pt x="1740" y="1489"/>
                    <a:pt x="1786" y="1489"/>
                  </a:cubicBezTo>
                  <a:cubicBezTo>
                    <a:pt x="2511" y="1489"/>
                    <a:pt x="3217" y="1029"/>
                    <a:pt x="3491" y="352"/>
                  </a:cubicBezTo>
                  <a:cubicBezTo>
                    <a:pt x="3506" y="318"/>
                    <a:pt x="3490" y="281"/>
                    <a:pt x="3456" y="267"/>
                  </a:cubicBezTo>
                  <a:cubicBezTo>
                    <a:pt x="3447" y="263"/>
                    <a:pt x="3439" y="261"/>
                    <a:pt x="3430" y="261"/>
                  </a:cubicBezTo>
                  <a:cubicBezTo>
                    <a:pt x="3405" y="261"/>
                    <a:pt x="3381" y="277"/>
                    <a:pt x="3370" y="302"/>
                  </a:cubicBezTo>
                  <a:cubicBezTo>
                    <a:pt x="3112" y="929"/>
                    <a:pt x="2460" y="1358"/>
                    <a:pt x="1784" y="1358"/>
                  </a:cubicBezTo>
                  <a:cubicBezTo>
                    <a:pt x="1743" y="1358"/>
                    <a:pt x="1702" y="1356"/>
                    <a:pt x="1662" y="1353"/>
                  </a:cubicBezTo>
                  <a:cubicBezTo>
                    <a:pt x="945" y="1296"/>
                    <a:pt x="304" y="750"/>
                    <a:pt x="136" y="51"/>
                  </a:cubicBezTo>
                  <a:cubicBezTo>
                    <a:pt x="130" y="20"/>
                    <a:pt x="103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5866825" y="1613025"/>
              <a:ext cx="6050" cy="31450"/>
            </a:xfrm>
            <a:custGeom>
              <a:avLst/>
              <a:gdLst/>
              <a:ahLst/>
              <a:cxnLst/>
              <a:rect l="l" t="t" r="r" b="b"/>
              <a:pathLst>
                <a:path w="242" h="1258" extrusionOk="0">
                  <a:moveTo>
                    <a:pt x="67" y="1"/>
                  </a:moveTo>
                  <a:cubicBezTo>
                    <a:pt x="66" y="1"/>
                    <a:pt x="65" y="1"/>
                    <a:pt x="64" y="1"/>
                  </a:cubicBezTo>
                  <a:cubicBezTo>
                    <a:pt x="28" y="5"/>
                    <a:pt x="1" y="37"/>
                    <a:pt x="5" y="72"/>
                  </a:cubicBezTo>
                  <a:lnTo>
                    <a:pt x="107" y="1199"/>
                  </a:lnTo>
                  <a:cubicBezTo>
                    <a:pt x="111" y="1232"/>
                    <a:pt x="140" y="1257"/>
                    <a:pt x="172" y="1257"/>
                  </a:cubicBezTo>
                  <a:lnTo>
                    <a:pt x="178" y="1257"/>
                  </a:lnTo>
                  <a:cubicBezTo>
                    <a:pt x="214" y="1253"/>
                    <a:pt x="241" y="1222"/>
                    <a:pt x="237" y="1186"/>
                  </a:cubicBezTo>
                  <a:lnTo>
                    <a:pt x="135" y="60"/>
                  </a:lnTo>
                  <a:cubicBezTo>
                    <a:pt x="131" y="25"/>
                    <a:pt x="105" y="1"/>
                    <a:pt x="6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5868700" y="1596525"/>
              <a:ext cx="55025" cy="31900"/>
            </a:xfrm>
            <a:custGeom>
              <a:avLst/>
              <a:gdLst/>
              <a:ahLst/>
              <a:cxnLst/>
              <a:rect l="l" t="t" r="r" b="b"/>
              <a:pathLst>
                <a:path w="2201" h="1276" extrusionOk="0">
                  <a:moveTo>
                    <a:pt x="2125" y="0"/>
                  </a:moveTo>
                  <a:cubicBezTo>
                    <a:pt x="2115" y="0"/>
                    <a:pt x="2103" y="3"/>
                    <a:pt x="2093" y="9"/>
                  </a:cubicBezTo>
                  <a:lnTo>
                    <a:pt x="42" y="1153"/>
                  </a:lnTo>
                  <a:cubicBezTo>
                    <a:pt x="12" y="1170"/>
                    <a:pt x="0" y="1210"/>
                    <a:pt x="17" y="1241"/>
                  </a:cubicBezTo>
                  <a:cubicBezTo>
                    <a:pt x="30" y="1263"/>
                    <a:pt x="52" y="1276"/>
                    <a:pt x="75" y="1276"/>
                  </a:cubicBezTo>
                  <a:cubicBezTo>
                    <a:pt x="87" y="1276"/>
                    <a:pt x="97" y="1273"/>
                    <a:pt x="107" y="1267"/>
                  </a:cubicBezTo>
                  <a:lnTo>
                    <a:pt x="2157" y="123"/>
                  </a:lnTo>
                  <a:cubicBezTo>
                    <a:pt x="2189" y="105"/>
                    <a:pt x="2200" y="66"/>
                    <a:pt x="2183" y="33"/>
                  </a:cubicBezTo>
                  <a:cubicBezTo>
                    <a:pt x="2170" y="13"/>
                    <a:pt x="2148" y="0"/>
                    <a:pt x="212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5620925" y="1604575"/>
              <a:ext cx="5350" cy="41400"/>
            </a:xfrm>
            <a:custGeom>
              <a:avLst/>
              <a:gdLst/>
              <a:ahLst/>
              <a:cxnLst/>
              <a:rect l="l" t="t" r="r" b="b"/>
              <a:pathLst>
                <a:path w="214" h="1656" extrusionOk="0">
                  <a:moveTo>
                    <a:pt x="149" y="0"/>
                  </a:moveTo>
                  <a:cubicBezTo>
                    <a:pt x="111" y="2"/>
                    <a:pt x="81" y="26"/>
                    <a:pt x="79" y="62"/>
                  </a:cubicBezTo>
                  <a:lnTo>
                    <a:pt x="2" y="1585"/>
                  </a:lnTo>
                  <a:cubicBezTo>
                    <a:pt x="0" y="1624"/>
                    <a:pt x="29" y="1654"/>
                    <a:pt x="65" y="1656"/>
                  </a:cubicBezTo>
                  <a:lnTo>
                    <a:pt x="69" y="1656"/>
                  </a:lnTo>
                  <a:cubicBezTo>
                    <a:pt x="105" y="1656"/>
                    <a:pt x="133" y="1630"/>
                    <a:pt x="135" y="1594"/>
                  </a:cubicBezTo>
                  <a:lnTo>
                    <a:pt x="211" y="69"/>
                  </a:lnTo>
                  <a:cubicBezTo>
                    <a:pt x="213" y="32"/>
                    <a:pt x="185" y="2"/>
                    <a:pt x="14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5578175" y="1539675"/>
              <a:ext cx="46750" cy="85175"/>
            </a:xfrm>
            <a:custGeom>
              <a:avLst/>
              <a:gdLst/>
              <a:ahLst/>
              <a:cxnLst/>
              <a:rect l="l" t="t" r="r" b="b"/>
              <a:pathLst>
                <a:path w="1870" h="3407" extrusionOk="0">
                  <a:moveTo>
                    <a:pt x="75" y="1"/>
                  </a:moveTo>
                  <a:cubicBezTo>
                    <a:pt x="64" y="1"/>
                    <a:pt x="54" y="3"/>
                    <a:pt x="44" y="9"/>
                  </a:cubicBezTo>
                  <a:cubicBezTo>
                    <a:pt x="11" y="26"/>
                    <a:pt x="1" y="66"/>
                    <a:pt x="16" y="97"/>
                  </a:cubicBezTo>
                  <a:lnTo>
                    <a:pt x="1738" y="3371"/>
                  </a:lnTo>
                  <a:cubicBezTo>
                    <a:pt x="1750" y="3394"/>
                    <a:pt x="1773" y="3407"/>
                    <a:pt x="1796" y="3407"/>
                  </a:cubicBezTo>
                  <a:cubicBezTo>
                    <a:pt x="1805" y="3407"/>
                    <a:pt x="1816" y="3405"/>
                    <a:pt x="1826" y="3398"/>
                  </a:cubicBezTo>
                  <a:cubicBezTo>
                    <a:pt x="1859" y="3380"/>
                    <a:pt x="1869" y="3341"/>
                    <a:pt x="1853" y="3308"/>
                  </a:cubicBezTo>
                  <a:lnTo>
                    <a:pt x="132" y="35"/>
                  </a:lnTo>
                  <a:cubicBezTo>
                    <a:pt x="121" y="13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5504750" y="1503675"/>
              <a:ext cx="399550" cy="1013875"/>
            </a:xfrm>
            <a:custGeom>
              <a:avLst/>
              <a:gdLst/>
              <a:ahLst/>
              <a:cxnLst/>
              <a:rect l="l" t="t" r="r" b="b"/>
              <a:pathLst>
                <a:path w="15982" h="40555" extrusionOk="0">
                  <a:moveTo>
                    <a:pt x="6429" y="1"/>
                  </a:moveTo>
                  <a:cubicBezTo>
                    <a:pt x="6429" y="1"/>
                    <a:pt x="6046" y="45"/>
                    <a:pt x="5655" y="268"/>
                  </a:cubicBezTo>
                  <a:cubicBezTo>
                    <a:pt x="5721" y="1880"/>
                    <a:pt x="5781" y="3460"/>
                    <a:pt x="5845" y="5071"/>
                  </a:cubicBezTo>
                  <a:cubicBezTo>
                    <a:pt x="5907" y="6598"/>
                    <a:pt x="5296" y="8100"/>
                    <a:pt x="4310" y="9265"/>
                  </a:cubicBezTo>
                  <a:cubicBezTo>
                    <a:pt x="3620" y="13489"/>
                    <a:pt x="2855" y="18108"/>
                    <a:pt x="2417" y="23300"/>
                  </a:cubicBezTo>
                  <a:cubicBezTo>
                    <a:pt x="1037" y="27326"/>
                    <a:pt x="313" y="33545"/>
                    <a:pt x="0" y="39505"/>
                  </a:cubicBezTo>
                  <a:lnTo>
                    <a:pt x="6406" y="40554"/>
                  </a:lnTo>
                  <a:cubicBezTo>
                    <a:pt x="6978" y="37281"/>
                    <a:pt x="7697" y="33948"/>
                    <a:pt x="8268" y="30673"/>
                  </a:cubicBezTo>
                  <a:lnTo>
                    <a:pt x="8268" y="30673"/>
                  </a:lnTo>
                  <a:cubicBezTo>
                    <a:pt x="8221" y="33910"/>
                    <a:pt x="8330" y="37162"/>
                    <a:pt x="8284" y="40398"/>
                  </a:cubicBezTo>
                  <a:cubicBezTo>
                    <a:pt x="10350" y="40400"/>
                    <a:pt x="12464" y="40461"/>
                    <a:pt x="14527" y="40463"/>
                  </a:cubicBezTo>
                  <a:cubicBezTo>
                    <a:pt x="14896" y="35712"/>
                    <a:pt x="15294" y="31002"/>
                    <a:pt x="15589" y="26249"/>
                  </a:cubicBezTo>
                  <a:cubicBezTo>
                    <a:pt x="15696" y="24538"/>
                    <a:pt x="15852" y="22794"/>
                    <a:pt x="15892" y="21079"/>
                  </a:cubicBezTo>
                  <a:cubicBezTo>
                    <a:pt x="15982" y="17149"/>
                    <a:pt x="15883" y="13489"/>
                    <a:pt x="15147" y="9325"/>
                  </a:cubicBezTo>
                  <a:cubicBezTo>
                    <a:pt x="14117" y="7982"/>
                    <a:pt x="13486" y="6280"/>
                    <a:pt x="13433" y="4588"/>
                  </a:cubicBezTo>
                  <a:cubicBezTo>
                    <a:pt x="13389" y="3174"/>
                    <a:pt x="13332" y="1790"/>
                    <a:pt x="13289" y="378"/>
                  </a:cubicBezTo>
                  <a:cubicBezTo>
                    <a:pt x="13015" y="134"/>
                    <a:pt x="12687" y="107"/>
                    <a:pt x="12558" y="107"/>
                  </a:cubicBezTo>
                  <a:cubicBezTo>
                    <a:pt x="12523" y="107"/>
                    <a:pt x="12503" y="109"/>
                    <a:pt x="12503" y="109"/>
                  </a:cubicBezTo>
                  <a:cubicBezTo>
                    <a:pt x="12511" y="1336"/>
                    <a:pt x="12550" y="2638"/>
                    <a:pt x="12558" y="3863"/>
                  </a:cubicBezTo>
                  <a:cubicBezTo>
                    <a:pt x="12507" y="3863"/>
                    <a:pt x="12455" y="3863"/>
                    <a:pt x="12404" y="3863"/>
                  </a:cubicBezTo>
                  <a:cubicBezTo>
                    <a:pt x="10575" y="3863"/>
                    <a:pt x="8732" y="3909"/>
                    <a:pt x="6905" y="3909"/>
                  </a:cubicBezTo>
                  <a:cubicBezTo>
                    <a:pt x="6828" y="3909"/>
                    <a:pt x="6752" y="3909"/>
                    <a:pt x="6676" y="3909"/>
                  </a:cubicBezTo>
                  <a:lnTo>
                    <a:pt x="6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5648225" y="1599450"/>
              <a:ext cx="24825" cy="13500"/>
            </a:xfrm>
            <a:custGeom>
              <a:avLst/>
              <a:gdLst/>
              <a:ahLst/>
              <a:cxnLst/>
              <a:rect l="l" t="t" r="r" b="b"/>
              <a:pathLst>
                <a:path w="993" h="540" extrusionOk="0">
                  <a:moveTo>
                    <a:pt x="850" y="138"/>
                  </a:moveTo>
                  <a:lnTo>
                    <a:pt x="850" y="138"/>
                  </a:lnTo>
                  <a:cubicBezTo>
                    <a:pt x="804" y="280"/>
                    <a:pt x="671" y="394"/>
                    <a:pt x="524" y="407"/>
                  </a:cubicBezTo>
                  <a:cubicBezTo>
                    <a:pt x="517" y="407"/>
                    <a:pt x="510" y="407"/>
                    <a:pt x="502" y="407"/>
                  </a:cubicBezTo>
                  <a:cubicBezTo>
                    <a:pt x="364" y="407"/>
                    <a:pt x="220" y="317"/>
                    <a:pt x="159" y="192"/>
                  </a:cubicBezTo>
                  <a:cubicBezTo>
                    <a:pt x="278" y="181"/>
                    <a:pt x="389" y="174"/>
                    <a:pt x="504" y="165"/>
                  </a:cubicBezTo>
                  <a:cubicBezTo>
                    <a:pt x="618" y="157"/>
                    <a:pt x="731" y="149"/>
                    <a:pt x="850" y="138"/>
                  </a:cubicBezTo>
                  <a:close/>
                  <a:moveTo>
                    <a:pt x="923" y="1"/>
                  </a:moveTo>
                  <a:cubicBezTo>
                    <a:pt x="922" y="1"/>
                    <a:pt x="920" y="1"/>
                    <a:pt x="918" y="1"/>
                  </a:cubicBezTo>
                  <a:cubicBezTo>
                    <a:pt x="771" y="15"/>
                    <a:pt x="631" y="24"/>
                    <a:pt x="492" y="35"/>
                  </a:cubicBezTo>
                  <a:cubicBezTo>
                    <a:pt x="351" y="44"/>
                    <a:pt x="211" y="54"/>
                    <a:pt x="61" y="68"/>
                  </a:cubicBezTo>
                  <a:cubicBezTo>
                    <a:pt x="43" y="71"/>
                    <a:pt x="25" y="79"/>
                    <a:pt x="15" y="95"/>
                  </a:cubicBezTo>
                  <a:cubicBezTo>
                    <a:pt x="3" y="111"/>
                    <a:pt x="1" y="131"/>
                    <a:pt x="3" y="149"/>
                  </a:cubicBezTo>
                  <a:cubicBezTo>
                    <a:pt x="53" y="372"/>
                    <a:pt x="271" y="540"/>
                    <a:pt x="497" y="540"/>
                  </a:cubicBezTo>
                  <a:cubicBezTo>
                    <a:pt x="509" y="540"/>
                    <a:pt x="522" y="540"/>
                    <a:pt x="531" y="538"/>
                  </a:cubicBezTo>
                  <a:cubicBezTo>
                    <a:pt x="771" y="518"/>
                    <a:pt x="976" y="310"/>
                    <a:pt x="990" y="71"/>
                  </a:cubicBezTo>
                  <a:cubicBezTo>
                    <a:pt x="993" y="51"/>
                    <a:pt x="986" y="31"/>
                    <a:pt x="971" y="18"/>
                  </a:cubicBezTo>
                  <a:cubicBezTo>
                    <a:pt x="958" y="7"/>
                    <a:pt x="941" y="1"/>
                    <a:pt x="92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5817625" y="1597775"/>
              <a:ext cx="23300" cy="11750"/>
            </a:xfrm>
            <a:custGeom>
              <a:avLst/>
              <a:gdLst/>
              <a:ahLst/>
              <a:cxnLst/>
              <a:rect l="l" t="t" r="r" b="b"/>
              <a:pathLst>
                <a:path w="932" h="470" extrusionOk="0">
                  <a:moveTo>
                    <a:pt x="158" y="131"/>
                  </a:moveTo>
                  <a:cubicBezTo>
                    <a:pt x="259" y="131"/>
                    <a:pt x="364" y="136"/>
                    <a:pt x="465" y="141"/>
                  </a:cubicBezTo>
                  <a:cubicBezTo>
                    <a:pt x="565" y="146"/>
                    <a:pt x="667" y="152"/>
                    <a:pt x="771" y="152"/>
                  </a:cubicBezTo>
                  <a:cubicBezTo>
                    <a:pt x="711" y="262"/>
                    <a:pt x="587" y="338"/>
                    <a:pt x="461" y="339"/>
                  </a:cubicBezTo>
                  <a:cubicBezTo>
                    <a:pt x="332" y="336"/>
                    <a:pt x="209" y="248"/>
                    <a:pt x="158" y="131"/>
                  </a:cubicBezTo>
                  <a:close/>
                  <a:moveTo>
                    <a:pt x="163" y="1"/>
                  </a:moveTo>
                  <a:cubicBezTo>
                    <a:pt x="131" y="1"/>
                    <a:pt x="99" y="1"/>
                    <a:pt x="66" y="2"/>
                  </a:cubicBezTo>
                  <a:cubicBezTo>
                    <a:pt x="49" y="2"/>
                    <a:pt x="30" y="11"/>
                    <a:pt x="18" y="25"/>
                  </a:cubicBezTo>
                  <a:cubicBezTo>
                    <a:pt x="6" y="39"/>
                    <a:pt x="0" y="59"/>
                    <a:pt x="3" y="76"/>
                  </a:cubicBezTo>
                  <a:cubicBezTo>
                    <a:pt x="39" y="291"/>
                    <a:pt x="239" y="465"/>
                    <a:pt x="458" y="469"/>
                  </a:cubicBezTo>
                  <a:lnTo>
                    <a:pt x="466" y="469"/>
                  </a:lnTo>
                  <a:cubicBezTo>
                    <a:pt x="682" y="469"/>
                    <a:pt x="882" y="308"/>
                    <a:pt x="928" y="98"/>
                  </a:cubicBezTo>
                  <a:cubicBezTo>
                    <a:pt x="931" y="79"/>
                    <a:pt x="925" y="59"/>
                    <a:pt x="914" y="43"/>
                  </a:cubicBezTo>
                  <a:cubicBezTo>
                    <a:pt x="902" y="31"/>
                    <a:pt x="884" y="19"/>
                    <a:pt x="866" y="19"/>
                  </a:cubicBezTo>
                  <a:cubicBezTo>
                    <a:pt x="865" y="19"/>
                    <a:pt x="863" y="19"/>
                    <a:pt x="861" y="19"/>
                  </a:cubicBezTo>
                  <a:cubicBezTo>
                    <a:pt x="833" y="20"/>
                    <a:pt x="806" y="20"/>
                    <a:pt x="778" y="20"/>
                  </a:cubicBezTo>
                  <a:cubicBezTo>
                    <a:pt x="675" y="20"/>
                    <a:pt x="572" y="15"/>
                    <a:pt x="471" y="11"/>
                  </a:cubicBezTo>
                  <a:cubicBezTo>
                    <a:pt x="370" y="5"/>
                    <a:pt x="267" y="1"/>
                    <a:pt x="16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5698975" y="1633975"/>
              <a:ext cx="97475" cy="57125"/>
            </a:xfrm>
            <a:custGeom>
              <a:avLst/>
              <a:gdLst/>
              <a:ahLst/>
              <a:cxnLst/>
              <a:rect l="l" t="t" r="r" b="b"/>
              <a:pathLst>
                <a:path w="3899" h="2285" extrusionOk="0">
                  <a:moveTo>
                    <a:pt x="3663" y="134"/>
                  </a:moveTo>
                  <a:lnTo>
                    <a:pt x="3663" y="134"/>
                  </a:lnTo>
                  <a:cubicBezTo>
                    <a:pt x="3746" y="775"/>
                    <a:pt x="3411" y="1514"/>
                    <a:pt x="2872" y="1873"/>
                  </a:cubicBezTo>
                  <a:cubicBezTo>
                    <a:pt x="2592" y="2060"/>
                    <a:pt x="2253" y="2154"/>
                    <a:pt x="1914" y="2154"/>
                  </a:cubicBezTo>
                  <a:cubicBezTo>
                    <a:pt x="1588" y="2154"/>
                    <a:pt x="1262" y="2067"/>
                    <a:pt x="988" y="1893"/>
                  </a:cubicBezTo>
                  <a:cubicBezTo>
                    <a:pt x="464" y="1562"/>
                    <a:pt x="156" y="883"/>
                    <a:pt x="231" y="228"/>
                  </a:cubicBezTo>
                  <a:lnTo>
                    <a:pt x="3663" y="134"/>
                  </a:lnTo>
                  <a:close/>
                  <a:moveTo>
                    <a:pt x="3716" y="1"/>
                  </a:moveTo>
                  <a:lnTo>
                    <a:pt x="171" y="98"/>
                  </a:lnTo>
                  <a:cubicBezTo>
                    <a:pt x="139" y="98"/>
                    <a:pt x="112" y="121"/>
                    <a:pt x="108" y="154"/>
                  </a:cubicBezTo>
                  <a:cubicBezTo>
                    <a:pt x="0" y="886"/>
                    <a:pt x="325" y="1629"/>
                    <a:pt x="917" y="2005"/>
                  </a:cubicBezTo>
                  <a:cubicBezTo>
                    <a:pt x="1211" y="2192"/>
                    <a:pt x="1562" y="2285"/>
                    <a:pt x="1912" y="2285"/>
                  </a:cubicBezTo>
                  <a:cubicBezTo>
                    <a:pt x="2276" y="2285"/>
                    <a:pt x="2641" y="2185"/>
                    <a:pt x="2941" y="1985"/>
                  </a:cubicBezTo>
                  <a:cubicBezTo>
                    <a:pt x="3539" y="1587"/>
                    <a:pt x="3899" y="758"/>
                    <a:pt x="3782" y="56"/>
                  </a:cubicBezTo>
                  <a:cubicBezTo>
                    <a:pt x="3776" y="25"/>
                    <a:pt x="3749" y="1"/>
                    <a:pt x="371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5615025" y="1762025"/>
              <a:ext cx="270850" cy="6175"/>
            </a:xfrm>
            <a:custGeom>
              <a:avLst/>
              <a:gdLst/>
              <a:ahLst/>
              <a:cxnLst/>
              <a:rect l="l" t="t" r="r" b="b"/>
              <a:pathLst>
                <a:path w="10834" h="247" extrusionOk="0">
                  <a:moveTo>
                    <a:pt x="10766" y="1"/>
                  </a:moveTo>
                  <a:lnTo>
                    <a:pt x="65" y="116"/>
                  </a:lnTo>
                  <a:cubicBezTo>
                    <a:pt x="29" y="116"/>
                    <a:pt x="1" y="146"/>
                    <a:pt x="1" y="182"/>
                  </a:cubicBezTo>
                  <a:cubicBezTo>
                    <a:pt x="1" y="218"/>
                    <a:pt x="31" y="246"/>
                    <a:pt x="66" y="246"/>
                  </a:cubicBezTo>
                  <a:lnTo>
                    <a:pt x="10769" y="131"/>
                  </a:lnTo>
                  <a:cubicBezTo>
                    <a:pt x="10805" y="131"/>
                    <a:pt x="10833" y="101"/>
                    <a:pt x="10833" y="65"/>
                  </a:cubicBezTo>
                  <a:cubicBezTo>
                    <a:pt x="10833" y="29"/>
                    <a:pt x="10805" y="1"/>
                    <a:pt x="107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5610050" y="1791150"/>
              <a:ext cx="280850" cy="4000"/>
            </a:xfrm>
            <a:custGeom>
              <a:avLst/>
              <a:gdLst/>
              <a:ahLst/>
              <a:cxnLst/>
              <a:rect l="l" t="t" r="r" b="b"/>
              <a:pathLst>
                <a:path w="11234" h="160" extrusionOk="0">
                  <a:moveTo>
                    <a:pt x="68" y="1"/>
                  </a:moveTo>
                  <a:cubicBezTo>
                    <a:pt x="29" y="1"/>
                    <a:pt x="1" y="31"/>
                    <a:pt x="1" y="66"/>
                  </a:cubicBezTo>
                  <a:cubicBezTo>
                    <a:pt x="1" y="102"/>
                    <a:pt x="32" y="132"/>
                    <a:pt x="68" y="132"/>
                  </a:cubicBezTo>
                  <a:lnTo>
                    <a:pt x="11168" y="159"/>
                  </a:lnTo>
                  <a:cubicBezTo>
                    <a:pt x="11205" y="159"/>
                    <a:pt x="11234" y="131"/>
                    <a:pt x="11233" y="94"/>
                  </a:cubicBezTo>
                  <a:cubicBezTo>
                    <a:pt x="11233" y="58"/>
                    <a:pt x="11201" y="28"/>
                    <a:pt x="11165" y="28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5591475" y="1792975"/>
              <a:ext cx="84300" cy="75575"/>
            </a:xfrm>
            <a:custGeom>
              <a:avLst/>
              <a:gdLst/>
              <a:ahLst/>
              <a:cxnLst/>
              <a:rect l="l" t="t" r="r" b="b"/>
              <a:pathLst>
                <a:path w="3372" h="3023" extrusionOk="0">
                  <a:moveTo>
                    <a:pt x="3298" y="1"/>
                  </a:moveTo>
                  <a:cubicBezTo>
                    <a:pt x="3267" y="1"/>
                    <a:pt x="3242" y="23"/>
                    <a:pt x="3236" y="55"/>
                  </a:cubicBezTo>
                  <a:cubicBezTo>
                    <a:pt x="3095" y="807"/>
                    <a:pt x="2704" y="1501"/>
                    <a:pt x="2135" y="2012"/>
                  </a:cubicBezTo>
                  <a:cubicBezTo>
                    <a:pt x="1564" y="2524"/>
                    <a:pt x="828" y="2834"/>
                    <a:pt x="65" y="2890"/>
                  </a:cubicBezTo>
                  <a:cubicBezTo>
                    <a:pt x="29" y="2892"/>
                    <a:pt x="1" y="2924"/>
                    <a:pt x="5" y="2960"/>
                  </a:cubicBezTo>
                  <a:cubicBezTo>
                    <a:pt x="8" y="2994"/>
                    <a:pt x="36" y="3021"/>
                    <a:pt x="71" y="3021"/>
                  </a:cubicBezTo>
                  <a:cubicBezTo>
                    <a:pt x="72" y="3021"/>
                    <a:pt x="75" y="3021"/>
                    <a:pt x="72" y="3022"/>
                  </a:cubicBezTo>
                  <a:cubicBezTo>
                    <a:pt x="865" y="2965"/>
                    <a:pt x="1629" y="2641"/>
                    <a:pt x="2221" y="2112"/>
                  </a:cubicBezTo>
                  <a:cubicBezTo>
                    <a:pt x="2814" y="1582"/>
                    <a:pt x="3218" y="860"/>
                    <a:pt x="3364" y="79"/>
                  </a:cubicBezTo>
                  <a:cubicBezTo>
                    <a:pt x="3371" y="43"/>
                    <a:pt x="3347" y="9"/>
                    <a:pt x="3311" y="2"/>
                  </a:cubicBezTo>
                  <a:cubicBezTo>
                    <a:pt x="3307" y="1"/>
                    <a:pt x="3303" y="1"/>
                    <a:pt x="32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5853050" y="1792250"/>
              <a:ext cx="47875" cy="77200"/>
            </a:xfrm>
            <a:custGeom>
              <a:avLst/>
              <a:gdLst/>
              <a:ahLst/>
              <a:cxnLst/>
              <a:rect l="l" t="t" r="r" b="b"/>
              <a:pathLst>
                <a:path w="1915" h="3088" extrusionOk="0">
                  <a:moveTo>
                    <a:pt x="67" y="1"/>
                  </a:moveTo>
                  <a:cubicBezTo>
                    <a:pt x="66" y="1"/>
                    <a:pt x="65" y="1"/>
                    <a:pt x="64" y="1"/>
                  </a:cubicBezTo>
                  <a:cubicBezTo>
                    <a:pt x="27" y="2"/>
                    <a:pt x="0" y="35"/>
                    <a:pt x="2" y="71"/>
                  </a:cubicBezTo>
                  <a:cubicBezTo>
                    <a:pt x="66" y="1293"/>
                    <a:pt x="758" y="2444"/>
                    <a:pt x="1803" y="3079"/>
                  </a:cubicBezTo>
                  <a:cubicBezTo>
                    <a:pt x="1814" y="3083"/>
                    <a:pt x="1824" y="3087"/>
                    <a:pt x="1837" y="3087"/>
                  </a:cubicBezTo>
                  <a:cubicBezTo>
                    <a:pt x="1860" y="3087"/>
                    <a:pt x="1881" y="3076"/>
                    <a:pt x="1894" y="3054"/>
                  </a:cubicBezTo>
                  <a:cubicBezTo>
                    <a:pt x="1914" y="3023"/>
                    <a:pt x="1903" y="2983"/>
                    <a:pt x="1873" y="2964"/>
                  </a:cubicBezTo>
                  <a:cubicBezTo>
                    <a:pt x="864" y="2352"/>
                    <a:pt x="197" y="1242"/>
                    <a:pt x="134" y="64"/>
                  </a:cubicBezTo>
                  <a:cubicBezTo>
                    <a:pt x="133" y="29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5707450" y="1913200"/>
              <a:ext cx="74100" cy="370975"/>
            </a:xfrm>
            <a:custGeom>
              <a:avLst/>
              <a:gdLst/>
              <a:ahLst/>
              <a:cxnLst/>
              <a:rect l="l" t="t" r="r" b="b"/>
              <a:pathLst>
                <a:path w="2964" h="14839" extrusionOk="0">
                  <a:moveTo>
                    <a:pt x="2890" y="1"/>
                  </a:moveTo>
                  <a:cubicBezTo>
                    <a:pt x="2881" y="1"/>
                    <a:pt x="2872" y="2"/>
                    <a:pt x="2864" y="6"/>
                  </a:cubicBezTo>
                  <a:cubicBezTo>
                    <a:pt x="2752" y="53"/>
                    <a:pt x="2651" y="82"/>
                    <a:pt x="2545" y="113"/>
                  </a:cubicBezTo>
                  <a:cubicBezTo>
                    <a:pt x="2440" y="143"/>
                    <a:pt x="2330" y="175"/>
                    <a:pt x="2212" y="225"/>
                  </a:cubicBezTo>
                  <a:cubicBezTo>
                    <a:pt x="2190" y="235"/>
                    <a:pt x="2176" y="253"/>
                    <a:pt x="2172" y="278"/>
                  </a:cubicBezTo>
                  <a:cubicBezTo>
                    <a:pt x="2019" y="1497"/>
                    <a:pt x="1914" y="2738"/>
                    <a:pt x="1813" y="3937"/>
                  </a:cubicBezTo>
                  <a:cubicBezTo>
                    <a:pt x="1627" y="6149"/>
                    <a:pt x="1434" y="8434"/>
                    <a:pt x="934" y="10650"/>
                  </a:cubicBezTo>
                  <a:lnTo>
                    <a:pt x="7" y="14758"/>
                  </a:lnTo>
                  <a:cubicBezTo>
                    <a:pt x="0" y="14794"/>
                    <a:pt x="22" y="14827"/>
                    <a:pt x="57" y="14837"/>
                  </a:cubicBezTo>
                  <a:cubicBezTo>
                    <a:pt x="63" y="14839"/>
                    <a:pt x="67" y="14839"/>
                    <a:pt x="72" y="14839"/>
                  </a:cubicBezTo>
                  <a:cubicBezTo>
                    <a:pt x="103" y="14839"/>
                    <a:pt x="129" y="14817"/>
                    <a:pt x="135" y="14787"/>
                  </a:cubicBezTo>
                  <a:lnTo>
                    <a:pt x="1061" y="10679"/>
                  </a:lnTo>
                  <a:cubicBezTo>
                    <a:pt x="1563" y="8453"/>
                    <a:pt x="1756" y="6163"/>
                    <a:pt x="1943" y="3947"/>
                  </a:cubicBezTo>
                  <a:cubicBezTo>
                    <a:pt x="2043" y="2762"/>
                    <a:pt x="2147" y="1537"/>
                    <a:pt x="2298" y="331"/>
                  </a:cubicBezTo>
                  <a:cubicBezTo>
                    <a:pt x="2395" y="292"/>
                    <a:pt x="2486" y="265"/>
                    <a:pt x="2581" y="238"/>
                  </a:cubicBezTo>
                  <a:cubicBezTo>
                    <a:pt x="2686" y="208"/>
                    <a:pt x="2795" y="175"/>
                    <a:pt x="2915" y="125"/>
                  </a:cubicBezTo>
                  <a:cubicBezTo>
                    <a:pt x="2948" y="110"/>
                    <a:pt x="2964" y="73"/>
                    <a:pt x="2949" y="39"/>
                  </a:cubicBezTo>
                  <a:cubicBezTo>
                    <a:pt x="2939" y="15"/>
                    <a:pt x="2915" y="1"/>
                    <a:pt x="289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5713275" y="2476175"/>
              <a:ext cx="157875" cy="7050"/>
            </a:xfrm>
            <a:custGeom>
              <a:avLst/>
              <a:gdLst/>
              <a:ahLst/>
              <a:cxnLst/>
              <a:rect l="l" t="t" r="r" b="b"/>
              <a:pathLst>
                <a:path w="6315" h="282" extrusionOk="0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3"/>
                    <a:pt x="29" y="133"/>
                    <a:pt x="65" y="133"/>
                  </a:cubicBezTo>
                  <a:lnTo>
                    <a:pt x="6249" y="282"/>
                  </a:lnTo>
                  <a:cubicBezTo>
                    <a:pt x="6284" y="282"/>
                    <a:pt x="6313" y="253"/>
                    <a:pt x="6314" y="218"/>
                  </a:cubicBezTo>
                  <a:cubicBezTo>
                    <a:pt x="6314" y="179"/>
                    <a:pt x="6286" y="149"/>
                    <a:pt x="6250" y="149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5507425" y="2453050"/>
              <a:ext cx="167025" cy="31875"/>
            </a:xfrm>
            <a:custGeom>
              <a:avLst/>
              <a:gdLst/>
              <a:ahLst/>
              <a:cxnLst/>
              <a:rect l="l" t="t" r="r" b="b"/>
              <a:pathLst>
                <a:path w="6681" h="1275" extrusionOk="0">
                  <a:moveTo>
                    <a:pt x="69" y="1"/>
                  </a:moveTo>
                  <a:cubicBezTo>
                    <a:pt x="37" y="1"/>
                    <a:pt x="10" y="24"/>
                    <a:pt x="6" y="56"/>
                  </a:cubicBezTo>
                  <a:cubicBezTo>
                    <a:pt x="0" y="92"/>
                    <a:pt x="23" y="128"/>
                    <a:pt x="59" y="133"/>
                  </a:cubicBezTo>
                  <a:lnTo>
                    <a:pt x="6599" y="1273"/>
                  </a:lnTo>
                  <a:cubicBezTo>
                    <a:pt x="6603" y="1274"/>
                    <a:pt x="6606" y="1274"/>
                    <a:pt x="6610" y="1274"/>
                  </a:cubicBezTo>
                  <a:cubicBezTo>
                    <a:pt x="6640" y="1274"/>
                    <a:pt x="6669" y="1253"/>
                    <a:pt x="6676" y="1220"/>
                  </a:cubicBezTo>
                  <a:cubicBezTo>
                    <a:pt x="6680" y="1184"/>
                    <a:pt x="6658" y="1148"/>
                    <a:pt x="6622" y="1143"/>
                  </a:cubicBezTo>
                  <a:lnTo>
                    <a:pt x="82" y="2"/>
                  </a:lnTo>
                  <a:cubicBezTo>
                    <a:pt x="78" y="1"/>
                    <a:pt x="73" y="1"/>
                    <a:pt x="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5686425" y="1370625"/>
              <a:ext cx="116025" cy="82875"/>
            </a:xfrm>
            <a:custGeom>
              <a:avLst/>
              <a:gdLst/>
              <a:ahLst/>
              <a:cxnLst/>
              <a:rect l="l" t="t" r="r" b="b"/>
              <a:pathLst>
                <a:path w="4641" h="3315" extrusionOk="0">
                  <a:moveTo>
                    <a:pt x="2708" y="1"/>
                  </a:moveTo>
                  <a:cubicBezTo>
                    <a:pt x="2434" y="1"/>
                    <a:pt x="2156" y="175"/>
                    <a:pt x="2071" y="434"/>
                  </a:cubicBezTo>
                  <a:cubicBezTo>
                    <a:pt x="1942" y="307"/>
                    <a:pt x="1762" y="242"/>
                    <a:pt x="1583" y="242"/>
                  </a:cubicBezTo>
                  <a:cubicBezTo>
                    <a:pt x="1448" y="242"/>
                    <a:pt x="1314" y="278"/>
                    <a:pt x="1202" y="354"/>
                  </a:cubicBezTo>
                  <a:cubicBezTo>
                    <a:pt x="940" y="531"/>
                    <a:pt x="813" y="897"/>
                    <a:pt x="933" y="1189"/>
                  </a:cubicBezTo>
                  <a:cubicBezTo>
                    <a:pt x="906" y="1186"/>
                    <a:pt x="880" y="1184"/>
                    <a:pt x="853" y="1184"/>
                  </a:cubicBezTo>
                  <a:cubicBezTo>
                    <a:pt x="540" y="1184"/>
                    <a:pt x="232" y="1389"/>
                    <a:pt x="122" y="1685"/>
                  </a:cubicBezTo>
                  <a:cubicBezTo>
                    <a:pt x="1" y="2005"/>
                    <a:pt x="129" y="2394"/>
                    <a:pt x="408" y="2589"/>
                  </a:cubicBezTo>
                  <a:cubicBezTo>
                    <a:pt x="312" y="2775"/>
                    <a:pt x="351" y="3018"/>
                    <a:pt x="495" y="3166"/>
                  </a:cubicBezTo>
                  <a:cubicBezTo>
                    <a:pt x="589" y="3262"/>
                    <a:pt x="725" y="3314"/>
                    <a:pt x="860" y="3314"/>
                  </a:cubicBezTo>
                  <a:cubicBezTo>
                    <a:pt x="932" y="3314"/>
                    <a:pt x="1004" y="3299"/>
                    <a:pt x="1069" y="3268"/>
                  </a:cubicBezTo>
                  <a:lnTo>
                    <a:pt x="3896" y="3068"/>
                  </a:lnTo>
                  <a:cubicBezTo>
                    <a:pt x="4028" y="3043"/>
                    <a:pt x="4162" y="3001"/>
                    <a:pt x="4272" y="2925"/>
                  </a:cubicBezTo>
                  <a:cubicBezTo>
                    <a:pt x="4384" y="2848"/>
                    <a:pt x="4472" y="2732"/>
                    <a:pt x="4494" y="2598"/>
                  </a:cubicBezTo>
                  <a:cubicBezTo>
                    <a:pt x="4519" y="2465"/>
                    <a:pt x="4455" y="2298"/>
                    <a:pt x="4339" y="2228"/>
                  </a:cubicBezTo>
                  <a:cubicBezTo>
                    <a:pt x="4529" y="2139"/>
                    <a:pt x="4641" y="1906"/>
                    <a:pt x="4592" y="1700"/>
                  </a:cubicBezTo>
                  <a:cubicBezTo>
                    <a:pt x="4544" y="1498"/>
                    <a:pt x="4383" y="1379"/>
                    <a:pt x="4177" y="1379"/>
                  </a:cubicBezTo>
                  <a:cubicBezTo>
                    <a:pt x="4174" y="1379"/>
                    <a:pt x="4172" y="1379"/>
                    <a:pt x="4169" y="1379"/>
                  </a:cubicBezTo>
                  <a:cubicBezTo>
                    <a:pt x="4321" y="1156"/>
                    <a:pt x="4272" y="821"/>
                    <a:pt x="4065" y="650"/>
                  </a:cubicBezTo>
                  <a:cubicBezTo>
                    <a:pt x="3965" y="568"/>
                    <a:pt x="3841" y="526"/>
                    <a:pt x="3719" y="526"/>
                  </a:cubicBezTo>
                  <a:cubicBezTo>
                    <a:pt x="3584" y="526"/>
                    <a:pt x="3452" y="576"/>
                    <a:pt x="3353" y="677"/>
                  </a:cubicBezTo>
                  <a:cubicBezTo>
                    <a:pt x="3367" y="368"/>
                    <a:pt x="3126" y="66"/>
                    <a:pt x="2820" y="11"/>
                  </a:cubicBezTo>
                  <a:cubicBezTo>
                    <a:pt x="2783" y="4"/>
                    <a:pt x="2746" y="1"/>
                    <a:pt x="270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5695225" y="1384575"/>
              <a:ext cx="17150" cy="18100"/>
            </a:xfrm>
            <a:custGeom>
              <a:avLst/>
              <a:gdLst/>
              <a:ahLst/>
              <a:cxnLst/>
              <a:rect l="l" t="t" r="r" b="b"/>
              <a:pathLst>
                <a:path w="686" h="724" extrusionOk="0">
                  <a:moveTo>
                    <a:pt x="425" y="0"/>
                  </a:moveTo>
                  <a:cubicBezTo>
                    <a:pt x="393" y="0"/>
                    <a:pt x="366" y="23"/>
                    <a:pt x="361" y="54"/>
                  </a:cubicBezTo>
                  <a:cubicBezTo>
                    <a:pt x="336" y="197"/>
                    <a:pt x="356" y="348"/>
                    <a:pt x="415" y="482"/>
                  </a:cubicBezTo>
                  <a:cubicBezTo>
                    <a:pt x="369" y="471"/>
                    <a:pt x="321" y="465"/>
                    <a:pt x="275" y="465"/>
                  </a:cubicBezTo>
                  <a:cubicBezTo>
                    <a:pt x="193" y="465"/>
                    <a:pt x="112" y="483"/>
                    <a:pt x="43" y="519"/>
                  </a:cubicBezTo>
                  <a:cubicBezTo>
                    <a:pt x="10" y="538"/>
                    <a:pt x="0" y="576"/>
                    <a:pt x="16" y="609"/>
                  </a:cubicBezTo>
                  <a:cubicBezTo>
                    <a:pt x="29" y="631"/>
                    <a:pt x="51" y="643"/>
                    <a:pt x="74" y="643"/>
                  </a:cubicBezTo>
                  <a:cubicBezTo>
                    <a:pt x="85" y="643"/>
                    <a:pt x="96" y="640"/>
                    <a:pt x="106" y="635"/>
                  </a:cubicBezTo>
                  <a:cubicBezTo>
                    <a:pt x="154" y="610"/>
                    <a:pt x="212" y="598"/>
                    <a:pt x="273" y="598"/>
                  </a:cubicBezTo>
                  <a:cubicBezTo>
                    <a:pt x="379" y="598"/>
                    <a:pt x="492" y="635"/>
                    <a:pt x="566" y="705"/>
                  </a:cubicBezTo>
                  <a:cubicBezTo>
                    <a:pt x="579" y="718"/>
                    <a:pt x="595" y="723"/>
                    <a:pt x="611" y="723"/>
                  </a:cubicBezTo>
                  <a:cubicBezTo>
                    <a:pt x="629" y="723"/>
                    <a:pt x="645" y="716"/>
                    <a:pt x="659" y="703"/>
                  </a:cubicBezTo>
                  <a:cubicBezTo>
                    <a:pt x="685" y="676"/>
                    <a:pt x="685" y="635"/>
                    <a:pt x="659" y="611"/>
                  </a:cubicBezTo>
                  <a:cubicBezTo>
                    <a:pt x="522" y="473"/>
                    <a:pt x="458" y="269"/>
                    <a:pt x="492" y="77"/>
                  </a:cubicBezTo>
                  <a:cubicBezTo>
                    <a:pt x="496" y="42"/>
                    <a:pt x="474" y="6"/>
                    <a:pt x="438" y="2"/>
                  </a:cubicBezTo>
                  <a:cubicBezTo>
                    <a:pt x="433" y="1"/>
                    <a:pt x="429" y="0"/>
                    <a:pt x="42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5702025" y="1414150"/>
              <a:ext cx="89900" cy="93375"/>
            </a:xfrm>
            <a:custGeom>
              <a:avLst/>
              <a:gdLst/>
              <a:ahLst/>
              <a:cxnLst/>
              <a:rect l="l" t="t" r="r" b="b"/>
              <a:pathLst>
                <a:path w="3596" h="3735" extrusionOk="0">
                  <a:moveTo>
                    <a:pt x="2615" y="1"/>
                  </a:moveTo>
                  <a:cubicBezTo>
                    <a:pt x="2576" y="314"/>
                    <a:pt x="2302" y="581"/>
                    <a:pt x="1988" y="608"/>
                  </a:cubicBezTo>
                  <a:cubicBezTo>
                    <a:pt x="1840" y="621"/>
                    <a:pt x="1675" y="591"/>
                    <a:pt x="1554" y="677"/>
                  </a:cubicBezTo>
                  <a:cubicBezTo>
                    <a:pt x="1472" y="736"/>
                    <a:pt x="1430" y="834"/>
                    <a:pt x="1378" y="920"/>
                  </a:cubicBezTo>
                  <a:cubicBezTo>
                    <a:pt x="1325" y="1003"/>
                    <a:pt x="1216" y="1096"/>
                    <a:pt x="1117" y="1096"/>
                  </a:cubicBezTo>
                  <a:cubicBezTo>
                    <a:pt x="1114" y="1096"/>
                    <a:pt x="1111" y="1096"/>
                    <a:pt x="1108" y="1096"/>
                  </a:cubicBezTo>
                  <a:cubicBezTo>
                    <a:pt x="1042" y="996"/>
                    <a:pt x="942" y="903"/>
                    <a:pt x="875" y="803"/>
                  </a:cubicBezTo>
                  <a:cubicBezTo>
                    <a:pt x="853" y="801"/>
                    <a:pt x="831" y="800"/>
                    <a:pt x="809" y="800"/>
                  </a:cubicBezTo>
                  <a:cubicBezTo>
                    <a:pt x="554" y="800"/>
                    <a:pt x="301" y="934"/>
                    <a:pt x="160" y="1149"/>
                  </a:cubicBezTo>
                  <a:cubicBezTo>
                    <a:pt x="9" y="1380"/>
                    <a:pt x="0" y="1698"/>
                    <a:pt x="136" y="1942"/>
                  </a:cubicBezTo>
                  <a:cubicBezTo>
                    <a:pt x="268" y="2176"/>
                    <a:pt x="535" y="2331"/>
                    <a:pt x="806" y="2331"/>
                  </a:cubicBezTo>
                  <a:cubicBezTo>
                    <a:pt x="813" y="2331"/>
                    <a:pt x="820" y="2331"/>
                    <a:pt x="828" y="2331"/>
                  </a:cubicBezTo>
                  <a:lnTo>
                    <a:pt x="828" y="2331"/>
                  </a:lnTo>
                  <a:cubicBezTo>
                    <a:pt x="806" y="2630"/>
                    <a:pt x="773" y="2887"/>
                    <a:pt x="750" y="3184"/>
                  </a:cubicBezTo>
                  <a:cubicBezTo>
                    <a:pt x="938" y="3480"/>
                    <a:pt x="1339" y="3690"/>
                    <a:pt x="1687" y="3727"/>
                  </a:cubicBezTo>
                  <a:cubicBezTo>
                    <a:pt x="1733" y="3732"/>
                    <a:pt x="1780" y="3735"/>
                    <a:pt x="1828" y="3735"/>
                  </a:cubicBezTo>
                  <a:cubicBezTo>
                    <a:pt x="2147" y="3735"/>
                    <a:pt x="2498" y="3628"/>
                    <a:pt x="2710" y="3412"/>
                  </a:cubicBezTo>
                  <a:cubicBezTo>
                    <a:pt x="2717" y="3186"/>
                    <a:pt x="2752" y="2976"/>
                    <a:pt x="2758" y="2751"/>
                  </a:cubicBezTo>
                  <a:cubicBezTo>
                    <a:pt x="3155" y="2675"/>
                    <a:pt x="3438" y="2292"/>
                    <a:pt x="3517" y="1895"/>
                  </a:cubicBezTo>
                  <a:cubicBezTo>
                    <a:pt x="3595" y="1499"/>
                    <a:pt x="3575" y="1087"/>
                    <a:pt x="3422" y="713"/>
                  </a:cubicBezTo>
                  <a:cubicBezTo>
                    <a:pt x="3284" y="378"/>
                    <a:pt x="2961" y="105"/>
                    <a:pt x="2615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5759575" y="1410875"/>
              <a:ext cx="11800" cy="23325"/>
            </a:xfrm>
            <a:custGeom>
              <a:avLst/>
              <a:gdLst/>
              <a:ahLst/>
              <a:cxnLst/>
              <a:rect l="l" t="t" r="r" b="b"/>
              <a:pathLst>
                <a:path w="472" h="933" extrusionOk="0">
                  <a:moveTo>
                    <a:pt x="287" y="1"/>
                  </a:moveTo>
                  <a:cubicBezTo>
                    <a:pt x="280" y="1"/>
                    <a:pt x="273" y="2"/>
                    <a:pt x="265" y="5"/>
                  </a:cubicBezTo>
                  <a:cubicBezTo>
                    <a:pt x="231" y="19"/>
                    <a:pt x="215" y="57"/>
                    <a:pt x="228" y="90"/>
                  </a:cubicBezTo>
                  <a:cubicBezTo>
                    <a:pt x="328" y="338"/>
                    <a:pt x="244" y="649"/>
                    <a:pt x="35" y="815"/>
                  </a:cubicBezTo>
                  <a:cubicBezTo>
                    <a:pt x="7" y="838"/>
                    <a:pt x="1" y="879"/>
                    <a:pt x="24" y="908"/>
                  </a:cubicBezTo>
                  <a:cubicBezTo>
                    <a:pt x="37" y="924"/>
                    <a:pt x="57" y="932"/>
                    <a:pt x="77" y="932"/>
                  </a:cubicBezTo>
                  <a:cubicBezTo>
                    <a:pt x="91" y="932"/>
                    <a:pt x="105" y="927"/>
                    <a:pt x="117" y="918"/>
                  </a:cubicBezTo>
                  <a:cubicBezTo>
                    <a:pt x="371" y="718"/>
                    <a:pt x="471" y="343"/>
                    <a:pt x="351" y="43"/>
                  </a:cubicBezTo>
                  <a:cubicBezTo>
                    <a:pt x="340" y="16"/>
                    <a:pt x="314" y="1"/>
                    <a:pt x="28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5710850" y="1442950"/>
              <a:ext cx="13600" cy="7325"/>
            </a:xfrm>
            <a:custGeom>
              <a:avLst/>
              <a:gdLst/>
              <a:ahLst/>
              <a:cxnLst/>
              <a:rect l="l" t="t" r="r" b="b"/>
              <a:pathLst>
                <a:path w="544" h="293" extrusionOk="0">
                  <a:moveTo>
                    <a:pt x="74" y="1"/>
                  </a:moveTo>
                  <a:cubicBezTo>
                    <a:pt x="48" y="1"/>
                    <a:pt x="24" y="16"/>
                    <a:pt x="13" y="42"/>
                  </a:cubicBezTo>
                  <a:cubicBezTo>
                    <a:pt x="0" y="77"/>
                    <a:pt x="17" y="114"/>
                    <a:pt x="50" y="128"/>
                  </a:cubicBezTo>
                  <a:lnTo>
                    <a:pt x="443" y="287"/>
                  </a:lnTo>
                  <a:cubicBezTo>
                    <a:pt x="453" y="291"/>
                    <a:pt x="460" y="293"/>
                    <a:pt x="469" y="293"/>
                  </a:cubicBezTo>
                  <a:cubicBezTo>
                    <a:pt x="493" y="293"/>
                    <a:pt x="519" y="278"/>
                    <a:pt x="529" y="250"/>
                  </a:cubicBezTo>
                  <a:cubicBezTo>
                    <a:pt x="543" y="215"/>
                    <a:pt x="528" y="178"/>
                    <a:pt x="493" y="164"/>
                  </a:cubicBezTo>
                  <a:lnTo>
                    <a:pt x="99" y="5"/>
                  </a:lnTo>
                  <a:cubicBezTo>
                    <a:pt x="91" y="2"/>
                    <a:pt x="82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5740225" y="1481125"/>
              <a:ext cx="33300" cy="6650"/>
            </a:xfrm>
            <a:custGeom>
              <a:avLst/>
              <a:gdLst/>
              <a:ahLst/>
              <a:cxnLst/>
              <a:rect l="l" t="t" r="r" b="b"/>
              <a:pathLst>
                <a:path w="1332" h="266" extrusionOk="0">
                  <a:moveTo>
                    <a:pt x="72" y="0"/>
                  </a:moveTo>
                  <a:cubicBezTo>
                    <a:pt x="47" y="0"/>
                    <a:pt x="25" y="13"/>
                    <a:pt x="14" y="38"/>
                  </a:cubicBezTo>
                  <a:cubicBezTo>
                    <a:pt x="0" y="72"/>
                    <a:pt x="14" y="109"/>
                    <a:pt x="46" y="125"/>
                  </a:cubicBezTo>
                  <a:cubicBezTo>
                    <a:pt x="246" y="218"/>
                    <a:pt x="466" y="265"/>
                    <a:pt x="686" y="265"/>
                  </a:cubicBezTo>
                  <a:cubicBezTo>
                    <a:pt x="889" y="265"/>
                    <a:pt x="1095" y="225"/>
                    <a:pt x="1282" y="142"/>
                  </a:cubicBezTo>
                  <a:cubicBezTo>
                    <a:pt x="1315" y="128"/>
                    <a:pt x="1331" y="89"/>
                    <a:pt x="1317" y="56"/>
                  </a:cubicBezTo>
                  <a:cubicBezTo>
                    <a:pt x="1306" y="32"/>
                    <a:pt x="1283" y="17"/>
                    <a:pt x="1257" y="17"/>
                  </a:cubicBezTo>
                  <a:cubicBezTo>
                    <a:pt x="1248" y="17"/>
                    <a:pt x="1240" y="19"/>
                    <a:pt x="1231" y="22"/>
                  </a:cubicBezTo>
                  <a:cubicBezTo>
                    <a:pt x="1059" y="96"/>
                    <a:pt x="872" y="132"/>
                    <a:pt x="685" y="132"/>
                  </a:cubicBezTo>
                  <a:cubicBezTo>
                    <a:pt x="484" y="132"/>
                    <a:pt x="283" y="90"/>
                    <a:pt x="102" y="6"/>
                  </a:cubicBezTo>
                  <a:cubicBezTo>
                    <a:pt x="92" y="2"/>
                    <a:pt x="82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5741650" y="1443675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61"/>
                    <a:pt x="0" y="134"/>
                  </a:cubicBezTo>
                  <a:cubicBezTo>
                    <a:pt x="0" y="206"/>
                    <a:pt x="59" y="265"/>
                    <a:pt x="132" y="265"/>
                  </a:cubicBezTo>
                  <a:cubicBezTo>
                    <a:pt x="205" y="265"/>
                    <a:pt x="265" y="206"/>
                    <a:pt x="265" y="134"/>
                  </a:cubicBezTo>
                  <a:cubicBezTo>
                    <a:pt x="265" y="61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5776000" y="1443675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61"/>
                    <a:pt x="0" y="134"/>
                  </a:cubicBezTo>
                  <a:cubicBezTo>
                    <a:pt x="0" y="206"/>
                    <a:pt x="59" y="265"/>
                    <a:pt x="132" y="265"/>
                  </a:cubicBezTo>
                  <a:cubicBezTo>
                    <a:pt x="205" y="265"/>
                    <a:pt x="265" y="206"/>
                    <a:pt x="265" y="134"/>
                  </a:cubicBezTo>
                  <a:cubicBezTo>
                    <a:pt x="265" y="61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5756825" y="1444800"/>
              <a:ext cx="8800" cy="16550"/>
            </a:xfrm>
            <a:custGeom>
              <a:avLst/>
              <a:gdLst/>
              <a:ahLst/>
              <a:cxnLst/>
              <a:rect l="l" t="t" r="r" b="b"/>
              <a:pathLst>
                <a:path w="352" h="662" extrusionOk="0">
                  <a:moveTo>
                    <a:pt x="228" y="0"/>
                  </a:moveTo>
                  <a:cubicBezTo>
                    <a:pt x="225" y="0"/>
                    <a:pt x="221" y="1"/>
                    <a:pt x="217" y="1"/>
                  </a:cubicBezTo>
                  <a:cubicBezTo>
                    <a:pt x="181" y="6"/>
                    <a:pt x="155" y="38"/>
                    <a:pt x="160" y="74"/>
                  </a:cubicBezTo>
                  <a:lnTo>
                    <a:pt x="211" y="530"/>
                  </a:lnTo>
                  <a:lnTo>
                    <a:pt x="65" y="532"/>
                  </a:lnTo>
                  <a:cubicBezTo>
                    <a:pt x="29" y="532"/>
                    <a:pt x="1" y="562"/>
                    <a:pt x="1" y="597"/>
                  </a:cubicBezTo>
                  <a:cubicBezTo>
                    <a:pt x="1" y="633"/>
                    <a:pt x="31" y="662"/>
                    <a:pt x="67" y="662"/>
                  </a:cubicBezTo>
                  <a:lnTo>
                    <a:pt x="284" y="656"/>
                  </a:lnTo>
                  <a:cubicBezTo>
                    <a:pt x="302" y="656"/>
                    <a:pt x="320" y="649"/>
                    <a:pt x="333" y="635"/>
                  </a:cubicBezTo>
                  <a:cubicBezTo>
                    <a:pt x="345" y="623"/>
                    <a:pt x="351" y="603"/>
                    <a:pt x="348" y="585"/>
                  </a:cubicBezTo>
                  <a:lnTo>
                    <a:pt x="290" y="58"/>
                  </a:lnTo>
                  <a:cubicBezTo>
                    <a:pt x="285" y="26"/>
                    <a:pt x="261" y="0"/>
                    <a:pt x="22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5748675" y="1458625"/>
              <a:ext cx="11225" cy="9125"/>
            </a:xfrm>
            <a:custGeom>
              <a:avLst/>
              <a:gdLst/>
              <a:ahLst/>
              <a:cxnLst/>
              <a:rect l="l" t="t" r="r" b="b"/>
              <a:pathLst>
                <a:path w="449" h="365" extrusionOk="0">
                  <a:moveTo>
                    <a:pt x="71" y="0"/>
                  </a:moveTo>
                  <a:cubicBezTo>
                    <a:pt x="30" y="2"/>
                    <a:pt x="5" y="29"/>
                    <a:pt x="2" y="64"/>
                  </a:cubicBezTo>
                  <a:cubicBezTo>
                    <a:pt x="1" y="159"/>
                    <a:pt x="48" y="253"/>
                    <a:pt x="124" y="309"/>
                  </a:cubicBezTo>
                  <a:cubicBezTo>
                    <a:pt x="174" y="345"/>
                    <a:pt x="235" y="365"/>
                    <a:pt x="298" y="365"/>
                  </a:cubicBezTo>
                  <a:cubicBezTo>
                    <a:pt x="330" y="365"/>
                    <a:pt x="363" y="359"/>
                    <a:pt x="395" y="349"/>
                  </a:cubicBezTo>
                  <a:cubicBezTo>
                    <a:pt x="430" y="336"/>
                    <a:pt x="448" y="299"/>
                    <a:pt x="436" y="265"/>
                  </a:cubicBezTo>
                  <a:cubicBezTo>
                    <a:pt x="425" y="238"/>
                    <a:pt x="400" y="220"/>
                    <a:pt x="374" y="220"/>
                  </a:cubicBezTo>
                  <a:cubicBezTo>
                    <a:pt x="366" y="220"/>
                    <a:pt x="359" y="222"/>
                    <a:pt x="351" y="225"/>
                  </a:cubicBezTo>
                  <a:cubicBezTo>
                    <a:pt x="334" y="231"/>
                    <a:pt x="315" y="234"/>
                    <a:pt x="296" y="234"/>
                  </a:cubicBezTo>
                  <a:cubicBezTo>
                    <a:pt x="262" y="234"/>
                    <a:pt x="228" y="223"/>
                    <a:pt x="201" y="203"/>
                  </a:cubicBezTo>
                  <a:cubicBezTo>
                    <a:pt x="160" y="172"/>
                    <a:pt x="134" y="119"/>
                    <a:pt x="135" y="67"/>
                  </a:cubicBezTo>
                  <a:cubicBezTo>
                    <a:pt x="135" y="30"/>
                    <a:pt x="107" y="2"/>
                    <a:pt x="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5736225" y="1432000"/>
              <a:ext cx="16625" cy="5975"/>
            </a:xfrm>
            <a:custGeom>
              <a:avLst/>
              <a:gdLst/>
              <a:ahLst/>
              <a:cxnLst/>
              <a:rect l="l" t="t" r="r" b="b"/>
              <a:pathLst>
                <a:path w="665" h="239" extrusionOk="0">
                  <a:moveTo>
                    <a:pt x="360" y="1"/>
                  </a:moveTo>
                  <a:cubicBezTo>
                    <a:pt x="240" y="1"/>
                    <a:pt x="119" y="43"/>
                    <a:pt x="29" y="124"/>
                  </a:cubicBezTo>
                  <a:cubicBezTo>
                    <a:pt x="3" y="150"/>
                    <a:pt x="0" y="192"/>
                    <a:pt x="26" y="217"/>
                  </a:cubicBezTo>
                  <a:cubicBezTo>
                    <a:pt x="39" y="232"/>
                    <a:pt x="56" y="239"/>
                    <a:pt x="74" y="239"/>
                  </a:cubicBezTo>
                  <a:cubicBezTo>
                    <a:pt x="90" y="239"/>
                    <a:pt x="104" y="235"/>
                    <a:pt x="119" y="222"/>
                  </a:cubicBezTo>
                  <a:cubicBezTo>
                    <a:pt x="183" y="162"/>
                    <a:pt x="271" y="132"/>
                    <a:pt x="360" y="132"/>
                  </a:cubicBezTo>
                  <a:cubicBezTo>
                    <a:pt x="429" y="132"/>
                    <a:pt x="498" y="151"/>
                    <a:pt x="555" y="189"/>
                  </a:cubicBezTo>
                  <a:cubicBezTo>
                    <a:pt x="566" y="196"/>
                    <a:pt x="579" y="200"/>
                    <a:pt x="592" y="200"/>
                  </a:cubicBezTo>
                  <a:cubicBezTo>
                    <a:pt x="613" y="200"/>
                    <a:pt x="634" y="190"/>
                    <a:pt x="646" y="172"/>
                  </a:cubicBezTo>
                  <a:cubicBezTo>
                    <a:pt x="665" y="140"/>
                    <a:pt x="658" y="100"/>
                    <a:pt x="628" y="80"/>
                  </a:cubicBezTo>
                  <a:cubicBezTo>
                    <a:pt x="548" y="27"/>
                    <a:pt x="454" y="1"/>
                    <a:pt x="3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5771475" y="1430325"/>
              <a:ext cx="14475" cy="4525"/>
            </a:xfrm>
            <a:custGeom>
              <a:avLst/>
              <a:gdLst/>
              <a:ahLst/>
              <a:cxnLst/>
              <a:rect l="l" t="t" r="r" b="b"/>
              <a:pathLst>
                <a:path w="579" h="181" extrusionOk="0">
                  <a:moveTo>
                    <a:pt x="312" y="1"/>
                  </a:moveTo>
                  <a:cubicBezTo>
                    <a:pt x="221" y="1"/>
                    <a:pt x="131" y="19"/>
                    <a:pt x="48" y="54"/>
                  </a:cubicBezTo>
                  <a:cubicBezTo>
                    <a:pt x="17" y="69"/>
                    <a:pt x="1" y="106"/>
                    <a:pt x="15" y="140"/>
                  </a:cubicBezTo>
                  <a:cubicBezTo>
                    <a:pt x="25" y="166"/>
                    <a:pt x="51" y="180"/>
                    <a:pt x="75" y="180"/>
                  </a:cubicBezTo>
                  <a:cubicBezTo>
                    <a:pt x="84" y="180"/>
                    <a:pt x="94" y="177"/>
                    <a:pt x="102" y="176"/>
                  </a:cubicBezTo>
                  <a:cubicBezTo>
                    <a:pt x="168" y="147"/>
                    <a:pt x="240" y="133"/>
                    <a:pt x="312" y="133"/>
                  </a:cubicBezTo>
                  <a:cubicBezTo>
                    <a:pt x="371" y="133"/>
                    <a:pt x="429" y="142"/>
                    <a:pt x="484" y="161"/>
                  </a:cubicBezTo>
                  <a:cubicBezTo>
                    <a:pt x="491" y="164"/>
                    <a:pt x="498" y="165"/>
                    <a:pt x="505" y="165"/>
                  </a:cubicBezTo>
                  <a:cubicBezTo>
                    <a:pt x="532" y="165"/>
                    <a:pt x="558" y="147"/>
                    <a:pt x="568" y="120"/>
                  </a:cubicBezTo>
                  <a:cubicBezTo>
                    <a:pt x="578" y="86"/>
                    <a:pt x="561" y="49"/>
                    <a:pt x="527" y="37"/>
                  </a:cubicBezTo>
                  <a:cubicBezTo>
                    <a:pt x="458" y="13"/>
                    <a:pt x="385" y="1"/>
                    <a:pt x="31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5473725" y="1611525"/>
              <a:ext cx="155625" cy="231425"/>
            </a:xfrm>
            <a:custGeom>
              <a:avLst/>
              <a:gdLst/>
              <a:ahLst/>
              <a:cxnLst/>
              <a:rect l="l" t="t" r="r" b="b"/>
              <a:pathLst>
                <a:path w="6225" h="9257" extrusionOk="0">
                  <a:moveTo>
                    <a:pt x="2113" y="0"/>
                  </a:moveTo>
                  <a:cubicBezTo>
                    <a:pt x="1905" y="0"/>
                    <a:pt x="1697" y="32"/>
                    <a:pt x="1500" y="98"/>
                  </a:cubicBezTo>
                  <a:cubicBezTo>
                    <a:pt x="914" y="294"/>
                    <a:pt x="433" y="780"/>
                    <a:pt x="243" y="1366"/>
                  </a:cubicBezTo>
                  <a:cubicBezTo>
                    <a:pt x="0" y="2118"/>
                    <a:pt x="226" y="2950"/>
                    <a:pt x="526" y="3682"/>
                  </a:cubicBezTo>
                  <a:cubicBezTo>
                    <a:pt x="1255" y="5454"/>
                    <a:pt x="2428" y="7100"/>
                    <a:pt x="3894" y="8336"/>
                  </a:cubicBezTo>
                  <a:cubicBezTo>
                    <a:pt x="3738" y="8313"/>
                    <a:pt x="3581" y="8292"/>
                    <a:pt x="3427" y="8269"/>
                  </a:cubicBezTo>
                  <a:cubicBezTo>
                    <a:pt x="3394" y="8265"/>
                    <a:pt x="3360" y="8261"/>
                    <a:pt x="3327" y="8261"/>
                  </a:cubicBezTo>
                  <a:cubicBezTo>
                    <a:pt x="3296" y="8261"/>
                    <a:pt x="3265" y="8264"/>
                    <a:pt x="3235" y="8275"/>
                  </a:cubicBezTo>
                  <a:cubicBezTo>
                    <a:pt x="3174" y="8296"/>
                    <a:pt x="3095" y="8389"/>
                    <a:pt x="3112" y="8452"/>
                  </a:cubicBezTo>
                  <a:cubicBezTo>
                    <a:pt x="3458" y="8717"/>
                    <a:pt x="3799" y="8992"/>
                    <a:pt x="4144" y="9257"/>
                  </a:cubicBezTo>
                  <a:cubicBezTo>
                    <a:pt x="4570" y="9187"/>
                    <a:pt x="5021" y="9125"/>
                    <a:pt x="5445" y="9055"/>
                  </a:cubicBezTo>
                  <a:cubicBezTo>
                    <a:pt x="5710" y="8195"/>
                    <a:pt x="5960" y="7287"/>
                    <a:pt x="6224" y="6425"/>
                  </a:cubicBezTo>
                  <a:cubicBezTo>
                    <a:pt x="5804" y="5506"/>
                    <a:pt x="5081" y="4873"/>
                    <a:pt x="4788" y="3905"/>
                  </a:cubicBezTo>
                  <a:cubicBezTo>
                    <a:pt x="4589" y="3249"/>
                    <a:pt x="4156" y="1884"/>
                    <a:pt x="4156" y="1884"/>
                  </a:cubicBezTo>
                  <a:cubicBezTo>
                    <a:pt x="4107" y="1269"/>
                    <a:pt x="3766" y="713"/>
                    <a:pt x="3264" y="360"/>
                  </a:cubicBezTo>
                  <a:cubicBezTo>
                    <a:pt x="2930" y="124"/>
                    <a:pt x="2521" y="0"/>
                    <a:pt x="211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5567250" y="1816675"/>
              <a:ext cx="18825" cy="14775"/>
            </a:xfrm>
            <a:custGeom>
              <a:avLst/>
              <a:gdLst/>
              <a:ahLst/>
              <a:cxnLst/>
              <a:rect l="l" t="t" r="r" b="b"/>
              <a:pathLst>
                <a:path w="753" h="591" extrusionOk="0">
                  <a:moveTo>
                    <a:pt x="73" y="0"/>
                  </a:moveTo>
                  <a:cubicBezTo>
                    <a:pt x="53" y="0"/>
                    <a:pt x="34" y="9"/>
                    <a:pt x="20" y="26"/>
                  </a:cubicBezTo>
                  <a:cubicBezTo>
                    <a:pt x="0" y="57"/>
                    <a:pt x="5" y="97"/>
                    <a:pt x="33" y="119"/>
                  </a:cubicBezTo>
                  <a:lnTo>
                    <a:pt x="638" y="579"/>
                  </a:lnTo>
                  <a:cubicBezTo>
                    <a:pt x="648" y="588"/>
                    <a:pt x="662" y="591"/>
                    <a:pt x="676" y="591"/>
                  </a:cubicBezTo>
                  <a:cubicBezTo>
                    <a:pt x="696" y="591"/>
                    <a:pt x="717" y="582"/>
                    <a:pt x="731" y="566"/>
                  </a:cubicBezTo>
                  <a:cubicBezTo>
                    <a:pt x="752" y="536"/>
                    <a:pt x="747" y="495"/>
                    <a:pt x="718" y="473"/>
                  </a:cubicBezTo>
                  <a:lnTo>
                    <a:pt x="115" y="15"/>
                  </a:lnTo>
                  <a:cubicBezTo>
                    <a:pt x="102" y="5"/>
                    <a:pt x="87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5563950" y="1645625"/>
              <a:ext cx="18425" cy="25300"/>
            </a:xfrm>
            <a:custGeom>
              <a:avLst/>
              <a:gdLst/>
              <a:ahLst/>
              <a:cxnLst/>
              <a:rect l="l" t="t" r="r" b="b"/>
              <a:pathLst>
                <a:path w="737" h="1012" extrusionOk="0">
                  <a:moveTo>
                    <a:pt x="76" y="0"/>
                  </a:moveTo>
                  <a:cubicBezTo>
                    <a:pt x="57" y="0"/>
                    <a:pt x="38" y="8"/>
                    <a:pt x="25" y="24"/>
                  </a:cubicBezTo>
                  <a:cubicBezTo>
                    <a:pt x="1" y="49"/>
                    <a:pt x="5" y="92"/>
                    <a:pt x="32" y="116"/>
                  </a:cubicBezTo>
                  <a:cubicBezTo>
                    <a:pt x="294" y="345"/>
                    <a:pt x="494" y="638"/>
                    <a:pt x="608" y="967"/>
                  </a:cubicBezTo>
                  <a:cubicBezTo>
                    <a:pt x="620" y="993"/>
                    <a:pt x="644" y="1011"/>
                    <a:pt x="671" y="1011"/>
                  </a:cubicBezTo>
                  <a:lnTo>
                    <a:pt x="683" y="1011"/>
                  </a:lnTo>
                  <a:cubicBezTo>
                    <a:pt x="714" y="1006"/>
                    <a:pt x="737" y="978"/>
                    <a:pt x="737" y="947"/>
                  </a:cubicBezTo>
                  <a:cubicBezTo>
                    <a:pt x="737" y="853"/>
                    <a:pt x="733" y="761"/>
                    <a:pt x="728" y="670"/>
                  </a:cubicBezTo>
                  <a:cubicBezTo>
                    <a:pt x="723" y="581"/>
                    <a:pt x="720" y="491"/>
                    <a:pt x="720" y="398"/>
                  </a:cubicBezTo>
                  <a:cubicBezTo>
                    <a:pt x="720" y="361"/>
                    <a:pt x="690" y="332"/>
                    <a:pt x="654" y="332"/>
                  </a:cubicBezTo>
                  <a:cubicBezTo>
                    <a:pt x="616" y="332"/>
                    <a:pt x="587" y="362"/>
                    <a:pt x="587" y="398"/>
                  </a:cubicBezTo>
                  <a:cubicBezTo>
                    <a:pt x="587" y="470"/>
                    <a:pt x="590" y="540"/>
                    <a:pt x="593" y="610"/>
                  </a:cubicBezTo>
                  <a:cubicBezTo>
                    <a:pt x="471" y="385"/>
                    <a:pt x="311" y="184"/>
                    <a:pt x="118" y="15"/>
                  </a:cubicBezTo>
                  <a:cubicBezTo>
                    <a:pt x="106" y="5"/>
                    <a:pt x="91" y="0"/>
                    <a:pt x="7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0"/>
          <p:cNvGrpSpPr/>
          <p:nvPr/>
        </p:nvGrpSpPr>
        <p:grpSpPr>
          <a:xfrm flipH="1">
            <a:off x="1514998" y="1498351"/>
            <a:ext cx="1386984" cy="3105057"/>
            <a:chOff x="4941050" y="1668725"/>
            <a:chExt cx="433975" cy="971575"/>
          </a:xfrm>
        </p:grpSpPr>
        <p:sp>
          <p:nvSpPr>
            <p:cNvPr id="1799" name="Google Shape;1799;p40"/>
            <p:cNvSpPr/>
            <p:nvPr/>
          </p:nvSpPr>
          <p:spPr>
            <a:xfrm>
              <a:off x="4953175" y="2598700"/>
              <a:ext cx="414575" cy="41600"/>
            </a:xfrm>
            <a:custGeom>
              <a:avLst/>
              <a:gdLst/>
              <a:ahLst/>
              <a:cxnLst/>
              <a:rect l="l" t="t" r="r" b="b"/>
              <a:pathLst>
                <a:path w="16583" h="1664" extrusionOk="0">
                  <a:moveTo>
                    <a:pt x="8291" y="1"/>
                  </a:moveTo>
                  <a:cubicBezTo>
                    <a:pt x="6093" y="1"/>
                    <a:pt x="3983" y="88"/>
                    <a:pt x="2429" y="244"/>
                  </a:cubicBezTo>
                  <a:cubicBezTo>
                    <a:pt x="874" y="401"/>
                    <a:pt x="0" y="611"/>
                    <a:pt x="0" y="833"/>
                  </a:cubicBezTo>
                  <a:cubicBezTo>
                    <a:pt x="0" y="1053"/>
                    <a:pt x="874" y="1265"/>
                    <a:pt x="2429" y="1420"/>
                  </a:cubicBezTo>
                  <a:cubicBezTo>
                    <a:pt x="3983" y="1576"/>
                    <a:pt x="6093" y="1664"/>
                    <a:pt x="8291" y="1664"/>
                  </a:cubicBezTo>
                  <a:cubicBezTo>
                    <a:pt x="10490" y="1664"/>
                    <a:pt x="12600" y="1576"/>
                    <a:pt x="14154" y="1420"/>
                  </a:cubicBezTo>
                  <a:cubicBezTo>
                    <a:pt x="15709" y="1265"/>
                    <a:pt x="16582" y="1053"/>
                    <a:pt x="16582" y="833"/>
                  </a:cubicBezTo>
                  <a:cubicBezTo>
                    <a:pt x="16582" y="611"/>
                    <a:pt x="15709" y="401"/>
                    <a:pt x="14154" y="244"/>
                  </a:cubicBezTo>
                  <a:cubicBezTo>
                    <a:pt x="12600" y="88"/>
                    <a:pt x="10490" y="1"/>
                    <a:pt x="8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5196000" y="2474525"/>
              <a:ext cx="159250" cy="142250"/>
            </a:xfrm>
            <a:custGeom>
              <a:avLst/>
              <a:gdLst/>
              <a:ahLst/>
              <a:cxnLst/>
              <a:rect l="l" t="t" r="r" b="b"/>
              <a:pathLst>
                <a:path w="6370" h="5690" extrusionOk="0">
                  <a:moveTo>
                    <a:pt x="5298" y="0"/>
                  </a:moveTo>
                  <a:cubicBezTo>
                    <a:pt x="3879" y="548"/>
                    <a:pt x="2449" y="1211"/>
                    <a:pt x="1028" y="1759"/>
                  </a:cubicBezTo>
                  <a:cubicBezTo>
                    <a:pt x="1370" y="2744"/>
                    <a:pt x="1246" y="3880"/>
                    <a:pt x="701" y="4771"/>
                  </a:cubicBezTo>
                  <a:cubicBezTo>
                    <a:pt x="500" y="5101"/>
                    <a:pt x="112" y="5318"/>
                    <a:pt x="1" y="5690"/>
                  </a:cubicBezTo>
                  <a:lnTo>
                    <a:pt x="2724" y="5664"/>
                  </a:lnTo>
                  <a:cubicBezTo>
                    <a:pt x="4168" y="5257"/>
                    <a:pt x="5463" y="4349"/>
                    <a:pt x="6369" y="3155"/>
                  </a:cubicBezTo>
                  <a:cubicBezTo>
                    <a:pt x="6023" y="2090"/>
                    <a:pt x="5647" y="1065"/>
                    <a:pt x="5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5225775" y="2565200"/>
              <a:ext cx="35900" cy="9725"/>
            </a:xfrm>
            <a:custGeom>
              <a:avLst/>
              <a:gdLst/>
              <a:ahLst/>
              <a:cxnLst/>
              <a:rect l="l" t="t" r="r" b="b"/>
              <a:pathLst>
                <a:path w="1436" h="389" extrusionOk="0">
                  <a:moveTo>
                    <a:pt x="1365" y="1"/>
                  </a:moveTo>
                  <a:cubicBezTo>
                    <a:pt x="1361" y="1"/>
                    <a:pt x="1357" y="1"/>
                    <a:pt x="1353" y="2"/>
                  </a:cubicBezTo>
                  <a:lnTo>
                    <a:pt x="59" y="259"/>
                  </a:lnTo>
                  <a:cubicBezTo>
                    <a:pt x="23" y="266"/>
                    <a:pt x="0" y="300"/>
                    <a:pt x="8" y="336"/>
                  </a:cubicBezTo>
                  <a:cubicBezTo>
                    <a:pt x="12" y="368"/>
                    <a:pt x="40" y="389"/>
                    <a:pt x="72" y="389"/>
                  </a:cubicBezTo>
                  <a:cubicBezTo>
                    <a:pt x="75" y="389"/>
                    <a:pt x="79" y="389"/>
                    <a:pt x="83" y="388"/>
                  </a:cubicBezTo>
                  <a:lnTo>
                    <a:pt x="1377" y="130"/>
                  </a:lnTo>
                  <a:cubicBezTo>
                    <a:pt x="1413" y="123"/>
                    <a:pt x="1436" y="89"/>
                    <a:pt x="1428" y="53"/>
                  </a:cubicBezTo>
                  <a:cubicBezTo>
                    <a:pt x="1422" y="21"/>
                    <a:pt x="1396" y="1"/>
                    <a:pt x="13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5227300" y="2549275"/>
              <a:ext cx="31800" cy="9975"/>
            </a:xfrm>
            <a:custGeom>
              <a:avLst/>
              <a:gdLst/>
              <a:ahLst/>
              <a:cxnLst/>
              <a:rect l="l" t="t" r="r" b="b"/>
              <a:pathLst>
                <a:path w="1272" h="399" extrusionOk="0">
                  <a:moveTo>
                    <a:pt x="1200" y="1"/>
                  </a:moveTo>
                  <a:cubicBezTo>
                    <a:pt x="1195" y="1"/>
                    <a:pt x="1190" y="1"/>
                    <a:pt x="1184" y="2"/>
                  </a:cubicBezTo>
                  <a:lnTo>
                    <a:pt x="58" y="270"/>
                  </a:lnTo>
                  <a:cubicBezTo>
                    <a:pt x="22" y="277"/>
                    <a:pt x="1" y="313"/>
                    <a:pt x="11" y="348"/>
                  </a:cubicBezTo>
                  <a:cubicBezTo>
                    <a:pt x="18" y="380"/>
                    <a:pt x="44" y="398"/>
                    <a:pt x="75" y="398"/>
                  </a:cubicBezTo>
                  <a:cubicBezTo>
                    <a:pt x="79" y="398"/>
                    <a:pt x="85" y="397"/>
                    <a:pt x="89" y="397"/>
                  </a:cubicBezTo>
                  <a:lnTo>
                    <a:pt x="1215" y="130"/>
                  </a:lnTo>
                  <a:cubicBezTo>
                    <a:pt x="1250" y="121"/>
                    <a:pt x="1272" y="85"/>
                    <a:pt x="1263" y="50"/>
                  </a:cubicBezTo>
                  <a:cubicBezTo>
                    <a:pt x="1257" y="19"/>
                    <a:pt x="1230" y="1"/>
                    <a:pt x="120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5228925" y="2535300"/>
              <a:ext cx="26100" cy="9900"/>
            </a:xfrm>
            <a:custGeom>
              <a:avLst/>
              <a:gdLst/>
              <a:ahLst/>
              <a:cxnLst/>
              <a:rect l="l" t="t" r="r" b="b"/>
              <a:pathLst>
                <a:path w="1044" h="396" extrusionOk="0">
                  <a:moveTo>
                    <a:pt x="970" y="1"/>
                  </a:moveTo>
                  <a:cubicBezTo>
                    <a:pt x="964" y="1"/>
                    <a:pt x="957" y="2"/>
                    <a:pt x="951" y="4"/>
                  </a:cubicBezTo>
                  <a:lnTo>
                    <a:pt x="56" y="267"/>
                  </a:lnTo>
                  <a:cubicBezTo>
                    <a:pt x="20" y="277"/>
                    <a:pt x="0" y="314"/>
                    <a:pt x="12" y="348"/>
                  </a:cubicBezTo>
                  <a:cubicBezTo>
                    <a:pt x="19" y="377"/>
                    <a:pt x="46" y="396"/>
                    <a:pt x="75" y="396"/>
                  </a:cubicBezTo>
                  <a:cubicBezTo>
                    <a:pt x="82" y="396"/>
                    <a:pt x="86" y="393"/>
                    <a:pt x="93" y="393"/>
                  </a:cubicBezTo>
                  <a:lnTo>
                    <a:pt x="989" y="131"/>
                  </a:lnTo>
                  <a:cubicBezTo>
                    <a:pt x="1025" y="120"/>
                    <a:pt x="1044" y="83"/>
                    <a:pt x="1034" y="48"/>
                  </a:cubicBezTo>
                  <a:cubicBezTo>
                    <a:pt x="1024" y="20"/>
                    <a:pt x="999" y="1"/>
                    <a:pt x="97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4992300" y="2520400"/>
              <a:ext cx="178175" cy="97625"/>
            </a:xfrm>
            <a:custGeom>
              <a:avLst/>
              <a:gdLst/>
              <a:ahLst/>
              <a:cxnLst/>
              <a:rect l="l" t="t" r="r" b="b"/>
              <a:pathLst>
                <a:path w="7127" h="3905" extrusionOk="0">
                  <a:moveTo>
                    <a:pt x="7127" y="1"/>
                  </a:moveTo>
                  <a:cubicBezTo>
                    <a:pt x="5554" y="15"/>
                    <a:pt x="3937" y="65"/>
                    <a:pt x="2361" y="81"/>
                  </a:cubicBezTo>
                  <a:cubicBezTo>
                    <a:pt x="2558" y="1060"/>
                    <a:pt x="2173" y="2135"/>
                    <a:pt x="1400" y="2767"/>
                  </a:cubicBezTo>
                  <a:cubicBezTo>
                    <a:pt x="942" y="3140"/>
                    <a:pt x="92" y="3260"/>
                    <a:pt x="0" y="3841"/>
                  </a:cubicBezTo>
                  <a:lnTo>
                    <a:pt x="7038" y="3905"/>
                  </a:lnTo>
                  <a:cubicBezTo>
                    <a:pt x="7041" y="2603"/>
                    <a:pt x="7125" y="1303"/>
                    <a:pt x="7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5037900" y="2575450"/>
              <a:ext cx="24925" cy="3800"/>
            </a:xfrm>
            <a:custGeom>
              <a:avLst/>
              <a:gdLst/>
              <a:ahLst/>
              <a:cxnLst/>
              <a:rect l="l" t="t" r="r" b="b"/>
              <a:pathLst>
                <a:path w="997" h="152" extrusionOk="0">
                  <a:moveTo>
                    <a:pt x="927" y="0"/>
                  </a:moveTo>
                  <a:lnTo>
                    <a:pt x="65" y="20"/>
                  </a:lnTo>
                  <a:cubicBezTo>
                    <a:pt x="29" y="22"/>
                    <a:pt x="0" y="52"/>
                    <a:pt x="0" y="88"/>
                  </a:cubicBezTo>
                  <a:cubicBezTo>
                    <a:pt x="3" y="123"/>
                    <a:pt x="32" y="152"/>
                    <a:pt x="68" y="152"/>
                  </a:cubicBezTo>
                  <a:lnTo>
                    <a:pt x="930" y="133"/>
                  </a:lnTo>
                  <a:cubicBezTo>
                    <a:pt x="965" y="130"/>
                    <a:pt x="997" y="100"/>
                    <a:pt x="994" y="65"/>
                  </a:cubicBezTo>
                  <a:cubicBezTo>
                    <a:pt x="993" y="29"/>
                    <a:pt x="965" y="3"/>
                    <a:pt x="92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5046950" y="2559500"/>
              <a:ext cx="19200" cy="4350"/>
            </a:xfrm>
            <a:custGeom>
              <a:avLst/>
              <a:gdLst/>
              <a:ahLst/>
              <a:cxnLst/>
              <a:rect l="l" t="t" r="r" b="b"/>
              <a:pathLst>
                <a:path w="768" h="174" extrusionOk="0">
                  <a:moveTo>
                    <a:pt x="73" y="1"/>
                  </a:moveTo>
                  <a:cubicBezTo>
                    <a:pt x="37" y="1"/>
                    <a:pt x="6" y="25"/>
                    <a:pt x="3" y="61"/>
                  </a:cubicBezTo>
                  <a:cubicBezTo>
                    <a:pt x="0" y="97"/>
                    <a:pt x="29" y="129"/>
                    <a:pt x="64" y="131"/>
                  </a:cubicBezTo>
                  <a:lnTo>
                    <a:pt x="695" y="174"/>
                  </a:lnTo>
                  <a:lnTo>
                    <a:pt x="699" y="174"/>
                  </a:lnTo>
                  <a:cubicBezTo>
                    <a:pt x="732" y="174"/>
                    <a:pt x="761" y="150"/>
                    <a:pt x="765" y="114"/>
                  </a:cubicBezTo>
                  <a:cubicBezTo>
                    <a:pt x="768" y="78"/>
                    <a:pt x="739" y="45"/>
                    <a:pt x="703" y="44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5050225" y="2544825"/>
              <a:ext cx="17425" cy="3350"/>
            </a:xfrm>
            <a:custGeom>
              <a:avLst/>
              <a:gdLst/>
              <a:ahLst/>
              <a:cxnLst/>
              <a:rect l="l" t="t" r="r" b="b"/>
              <a:pathLst>
                <a:path w="697" h="134" extrusionOk="0">
                  <a:moveTo>
                    <a:pt x="630" y="0"/>
                  </a:moveTo>
                  <a:lnTo>
                    <a:pt x="68" y="2"/>
                  </a:lnTo>
                  <a:cubicBezTo>
                    <a:pt x="29" y="2"/>
                    <a:pt x="1" y="32"/>
                    <a:pt x="1" y="67"/>
                  </a:cubicBezTo>
                  <a:cubicBezTo>
                    <a:pt x="1" y="105"/>
                    <a:pt x="32" y="133"/>
                    <a:pt x="68" y="133"/>
                  </a:cubicBezTo>
                  <a:lnTo>
                    <a:pt x="630" y="132"/>
                  </a:lnTo>
                  <a:cubicBezTo>
                    <a:pt x="668" y="132"/>
                    <a:pt x="697" y="102"/>
                    <a:pt x="697" y="66"/>
                  </a:cubicBezTo>
                  <a:cubicBezTo>
                    <a:pt x="697" y="29"/>
                    <a:pt x="665" y="0"/>
                    <a:pt x="63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4941050" y="2093750"/>
              <a:ext cx="79825" cy="127125"/>
            </a:xfrm>
            <a:custGeom>
              <a:avLst/>
              <a:gdLst/>
              <a:ahLst/>
              <a:cxnLst/>
              <a:rect l="l" t="t" r="r" b="b"/>
              <a:pathLst>
                <a:path w="3193" h="5085" extrusionOk="0">
                  <a:moveTo>
                    <a:pt x="161" y="0"/>
                  </a:moveTo>
                  <a:cubicBezTo>
                    <a:pt x="0" y="1284"/>
                    <a:pt x="42" y="2592"/>
                    <a:pt x="282" y="3863"/>
                  </a:cubicBezTo>
                  <a:cubicBezTo>
                    <a:pt x="698" y="4257"/>
                    <a:pt x="1071" y="4673"/>
                    <a:pt x="1487" y="5068"/>
                  </a:cubicBezTo>
                  <a:cubicBezTo>
                    <a:pt x="1600" y="5049"/>
                    <a:pt x="1740" y="4985"/>
                    <a:pt x="1744" y="4870"/>
                  </a:cubicBezTo>
                  <a:cubicBezTo>
                    <a:pt x="1873" y="4958"/>
                    <a:pt x="1970" y="4996"/>
                    <a:pt x="2099" y="5085"/>
                  </a:cubicBezTo>
                  <a:cubicBezTo>
                    <a:pt x="2196" y="5068"/>
                    <a:pt x="2242" y="4968"/>
                    <a:pt x="2245" y="4868"/>
                  </a:cubicBezTo>
                  <a:cubicBezTo>
                    <a:pt x="2249" y="4768"/>
                    <a:pt x="2206" y="4673"/>
                    <a:pt x="2163" y="4582"/>
                  </a:cubicBezTo>
                  <a:cubicBezTo>
                    <a:pt x="2016" y="4277"/>
                    <a:pt x="1850" y="3978"/>
                    <a:pt x="1670" y="3691"/>
                  </a:cubicBezTo>
                  <a:cubicBezTo>
                    <a:pt x="1736" y="3299"/>
                    <a:pt x="1765" y="2891"/>
                    <a:pt x="1830" y="2497"/>
                  </a:cubicBezTo>
                  <a:cubicBezTo>
                    <a:pt x="1899" y="2833"/>
                    <a:pt x="2005" y="3252"/>
                    <a:pt x="2070" y="3588"/>
                  </a:cubicBezTo>
                  <a:cubicBezTo>
                    <a:pt x="2096" y="3717"/>
                    <a:pt x="2123" y="3851"/>
                    <a:pt x="2199" y="3960"/>
                  </a:cubicBezTo>
                  <a:cubicBezTo>
                    <a:pt x="2263" y="4055"/>
                    <a:pt x="2371" y="4126"/>
                    <a:pt x="2482" y="4126"/>
                  </a:cubicBezTo>
                  <a:cubicBezTo>
                    <a:pt x="2500" y="4126"/>
                    <a:pt x="2518" y="4124"/>
                    <a:pt x="2536" y="4120"/>
                  </a:cubicBezTo>
                  <a:cubicBezTo>
                    <a:pt x="2695" y="3235"/>
                    <a:pt x="2864" y="2357"/>
                    <a:pt x="3022" y="1473"/>
                  </a:cubicBezTo>
                  <a:cubicBezTo>
                    <a:pt x="3108" y="997"/>
                    <a:pt x="3130" y="510"/>
                    <a:pt x="3193" y="2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4982300" y="2139500"/>
              <a:ext cx="6800" cy="21950"/>
            </a:xfrm>
            <a:custGeom>
              <a:avLst/>
              <a:gdLst/>
              <a:ahLst/>
              <a:cxnLst/>
              <a:rect l="l" t="t" r="r" b="b"/>
              <a:pathLst>
                <a:path w="272" h="878" extrusionOk="0">
                  <a:moveTo>
                    <a:pt x="74" y="1"/>
                  </a:moveTo>
                  <a:cubicBezTo>
                    <a:pt x="69" y="1"/>
                    <a:pt x="64" y="1"/>
                    <a:pt x="59" y="3"/>
                  </a:cubicBezTo>
                  <a:cubicBezTo>
                    <a:pt x="23" y="10"/>
                    <a:pt x="0" y="43"/>
                    <a:pt x="6" y="79"/>
                  </a:cubicBezTo>
                  <a:lnTo>
                    <a:pt x="136" y="825"/>
                  </a:lnTo>
                  <a:cubicBezTo>
                    <a:pt x="142" y="855"/>
                    <a:pt x="169" y="878"/>
                    <a:pt x="200" y="878"/>
                  </a:cubicBezTo>
                  <a:lnTo>
                    <a:pt x="213" y="878"/>
                  </a:lnTo>
                  <a:cubicBezTo>
                    <a:pt x="249" y="870"/>
                    <a:pt x="272" y="836"/>
                    <a:pt x="266" y="800"/>
                  </a:cubicBezTo>
                  <a:lnTo>
                    <a:pt x="136" y="56"/>
                  </a:lnTo>
                  <a:cubicBezTo>
                    <a:pt x="130" y="25"/>
                    <a:pt x="10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4960675" y="2189950"/>
              <a:ext cx="26025" cy="27825"/>
            </a:xfrm>
            <a:custGeom>
              <a:avLst/>
              <a:gdLst/>
              <a:ahLst/>
              <a:cxnLst/>
              <a:rect l="l" t="t" r="r" b="b"/>
              <a:pathLst>
                <a:path w="1041" h="1113" extrusionOk="0">
                  <a:moveTo>
                    <a:pt x="75" y="0"/>
                  </a:moveTo>
                  <a:cubicBezTo>
                    <a:pt x="59" y="0"/>
                    <a:pt x="43" y="6"/>
                    <a:pt x="30" y="18"/>
                  </a:cubicBezTo>
                  <a:cubicBezTo>
                    <a:pt x="2" y="43"/>
                    <a:pt x="0" y="83"/>
                    <a:pt x="26" y="110"/>
                  </a:cubicBezTo>
                  <a:lnTo>
                    <a:pt x="917" y="1091"/>
                  </a:lnTo>
                  <a:cubicBezTo>
                    <a:pt x="929" y="1105"/>
                    <a:pt x="948" y="1113"/>
                    <a:pt x="965" y="1113"/>
                  </a:cubicBezTo>
                  <a:cubicBezTo>
                    <a:pt x="980" y="1113"/>
                    <a:pt x="995" y="1107"/>
                    <a:pt x="1010" y="1095"/>
                  </a:cubicBezTo>
                  <a:cubicBezTo>
                    <a:pt x="1038" y="1070"/>
                    <a:pt x="1041" y="1030"/>
                    <a:pt x="1015" y="1002"/>
                  </a:cubicBezTo>
                  <a:lnTo>
                    <a:pt x="123" y="22"/>
                  </a:lnTo>
                  <a:cubicBezTo>
                    <a:pt x="110" y="7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4942700" y="1758625"/>
              <a:ext cx="363625" cy="340150"/>
            </a:xfrm>
            <a:custGeom>
              <a:avLst/>
              <a:gdLst/>
              <a:ahLst/>
              <a:cxnLst/>
              <a:rect l="l" t="t" r="r" b="b"/>
              <a:pathLst>
                <a:path w="14545" h="13606" extrusionOk="0">
                  <a:moveTo>
                    <a:pt x="8588" y="1"/>
                  </a:moveTo>
                  <a:cubicBezTo>
                    <a:pt x="7637" y="1"/>
                    <a:pt x="6679" y="202"/>
                    <a:pt x="5767" y="470"/>
                  </a:cubicBezTo>
                  <a:cubicBezTo>
                    <a:pt x="5488" y="553"/>
                    <a:pt x="5209" y="658"/>
                    <a:pt x="4988" y="846"/>
                  </a:cubicBezTo>
                  <a:cubicBezTo>
                    <a:pt x="4766" y="1033"/>
                    <a:pt x="4606" y="1313"/>
                    <a:pt x="4628" y="1603"/>
                  </a:cubicBezTo>
                  <a:cubicBezTo>
                    <a:pt x="4630" y="1662"/>
                    <a:pt x="4646" y="1720"/>
                    <a:pt x="4668" y="1778"/>
                  </a:cubicBezTo>
                  <a:cubicBezTo>
                    <a:pt x="4523" y="1852"/>
                    <a:pt x="4379" y="1925"/>
                    <a:pt x="4232" y="1998"/>
                  </a:cubicBezTo>
                  <a:cubicBezTo>
                    <a:pt x="3134" y="2552"/>
                    <a:pt x="2337" y="3577"/>
                    <a:pt x="1912" y="4732"/>
                  </a:cubicBezTo>
                  <a:cubicBezTo>
                    <a:pt x="1484" y="5886"/>
                    <a:pt x="1365" y="7128"/>
                    <a:pt x="1251" y="8353"/>
                  </a:cubicBezTo>
                  <a:cubicBezTo>
                    <a:pt x="676" y="9814"/>
                    <a:pt x="19" y="11761"/>
                    <a:pt x="0" y="13604"/>
                  </a:cubicBezTo>
                  <a:cubicBezTo>
                    <a:pt x="177" y="13605"/>
                    <a:pt x="352" y="13606"/>
                    <a:pt x="526" y="13606"/>
                  </a:cubicBezTo>
                  <a:cubicBezTo>
                    <a:pt x="1276" y="13606"/>
                    <a:pt x="2003" y="13595"/>
                    <a:pt x="2753" y="13595"/>
                  </a:cubicBezTo>
                  <a:cubicBezTo>
                    <a:pt x="2902" y="13595"/>
                    <a:pt x="3051" y="13596"/>
                    <a:pt x="3202" y="13597"/>
                  </a:cubicBezTo>
                  <a:cubicBezTo>
                    <a:pt x="3485" y="12527"/>
                    <a:pt x="3808" y="11480"/>
                    <a:pt x="4093" y="10410"/>
                  </a:cubicBezTo>
                  <a:cubicBezTo>
                    <a:pt x="6653" y="10262"/>
                    <a:pt x="10524" y="10399"/>
                    <a:pt x="13086" y="10250"/>
                  </a:cubicBezTo>
                  <a:cubicBezTo>
                    <a:pt x="13105" y="9706"/>
                    <a:pt x="14544" y="7280"/>
                    <a:pt x="14421" y="6778"/>
                  </a:cubicBezTo>
                  <a:cubicBezTo>
                    <a:pt x="14215" y="5933"/>
                    <a:pt x="13522" y="4647"/>
                    <a:pt x="13043" y="3920"/>
                  </a:cubicBezTo>
                  <a:cubicBezTo>
                    <a:pt x="12367" y="2897"/>
                    <a:pt x="11601" y="2202"/>
                    <a:pt x="10627" y="1762"/>
                  </a:cubicBezTo>
                  <a:cubicBezTo>
                    <a:pt x="10742" y="1615"/>
                    <a:pt x="10812" y="1425"/>
                    <a:pt x="10804" y="1237"/>
                  </a:cubicBezTo>
                  <a:cubicBezTo>
                    <a:pt x="10790" y="838"/>
                    <a:pt x="10506" y="485"/>
                    <a:pt x="10155" y="291"/>
                  </a:cubicBezTo>
                  <a:cubicBezTo>
                    <a:pt x="9805" y="98"/>
                    <a:pt x="9398" y="39"/>
                    <a:pt x="8999" y="14"/>
                  </a:cubicBezTo>
                  <a:cubicBezTo>
                    <a:pt x="8862" y="5"/>
                    <a:pt x="8725" y="1"/>
                    <a:pt x="8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5075075" y="1787675"/>
              <a:ext cx="135200" cy="37675"/>
            </a:xfrm>
            <a:custGeom>
              <a:avLst/>
              <a:gdLst/>
              <a:ahLst/>
              <a:cxnLst/>
              <a:rect l="l" t="t" r="r" b="b"/>
              <a:pathLst>
                <a:path w="5408" h="1507" extrusionOk="0">
                  <a:moveTo>
                    <a:pt x="3668" y="1"/>
                  </a:moveTo>
                  <a:cubicBezTo>
                    <a:pt x="3657" y="1"/>
                    <a:pt x="3645" y="4"/>
                    <a:pt x="3635" y="11"/>
                  </a:cubicBezTo>
                  <a:cubicBezTo>
                    <a:pt x="3269" y="234"/>
                    <a:pt x="2895" y="463"/>
                    <a:pt x="2522" y="691"/>
                  </a:cubicBezTo>
                  <a:cubicBezTo>
                    <a:pt x="2156" y="916"/>
                    <a:pt x="1790" y="1140"/>
                    <a:pt x="1430" y="1359"/>
                  </a:cubicBezTo>
                  <a:cubicBezTo>
                    <a:pt x="1220" y="1177"/>
                    <a:pt x="1005" y="987"/>
                    <a:pt x="792" y="800"/>
                  </a:cubicBezTo>
                  <a:cubicBezTo>
                    <a:pt x="568" y="600"/>
                    <a:pt x="340" y="401"/>
                    <a:pt x="117" y="210"/>
                  </a:cubicBezTo>
                  <a:cubicBezTo>
                    <a:pt x="105" y="199"/>
                    <a:pt x="89" y="194"/>
                    <a:pt x="74" y="194"/>
                  </a:cubicBezTo>
                  <a:cubicBezTo>
                    <a:pt x="56" y="194"/>
                    <a:pt x="37" y="202"/>
                    <a:pt x="24" y="217"/>
                  </a:cubicBezTo>
                  <a:cubicBezTo>
                    <a:pt x="0" y="243"/>
                    <a:pt x="4" y="285"/>
                    <a:pt x="32" y="310"/>
                  </a:cubicBezTo>
                  <a:cubicBezTo>
                    <a:pt x="255" y="500"/>
                    <a:pt x="479" y="700"/>
                    <a:pt x="705" y="899"/>
                  </a:cubicBezTo>
                  <a:cubicBezTo>
                    <a:pt x="929" y="1099"/>
                    <a:pt x="1157" y="1297"/>
                    <a:pt x="1380" y="1490"/>
                  </a:cubicBezTo>
                  <a:cubicBezTo>
                    <a:pt x="1392" y="1500"/>
                    <a:pt x="1407" y="1506"/>
                    <a:pt x="1423" y="1506"/>
                  </a:cubicBezTo>
                  <a:cubicBezTo>
                    <a:pt x="1435" y="1506"/>
                    <a:pt x="1448" y="1503"/>
                    <a:pt x="1458" y="1498"/>
                  </a:cubicBezTo>
                  <a:cubicBezTo>
                    <a:pt x="1833" y="1270"/>
                    <a:pt x="2213" y="1036"/>
                    <a:pt x="2593" y="804"/>
                  </a:cubicBezTo>
                  <a:cubicBezTo>
                    <a:pt x="2958" y="580"/>
                    <a:pt x="3322" y="357"/>
                    <a:pt x="3680" y="140"/>
                  </a:cubicBezTo>
                  <a:lnTo>
                    <a:pt x="5316" y="637"/>
                  </a:lnTo>
                  <a:cubicBezTo>
                    <a:pt x="5322" y="639"/>
                    <a:pt x="5329" y="640"/>
                    <a:pt x="5335" y="640"/>
                  </a:cubicBezTo>
                  <a:cubicBezTo>
                    <a:pt x="5363" y="640"/>
                    <a:pt x="5390" y="621"/>
                    <a:pt x="5399" y="593"/>
                  </a:cubicBezTo>
                  <a:cubicBezTo>
                    <a:pt x="5408" y="557"/>
                    <a:pt x="5389" y="521"/>
                    <a:pt x="5354" y="511"/>
                  </a:cubicBezTo>
                  <a:lnTo>
                    <a:pt x="3688" y="4"/>
                  </a:lnTo>
                  <a:cubicBezTo>
                    <a:pt x="3682" y="2"/>
                    <a:pt x="3675" y="1"/>
                    <a:pt x="36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5140800" y="1764300"/>
              <a:ext cx="41475" cy="23525"/>
            </a:xfrm>
            <a:custGeom>
              <a:avLst/>
              <a:gdLst/>
              <a:ahLst/>
              <a:cxnLst/>
              <a:rect l="l" t="t" r="r" b="b"/>
              <a:pathLst>
                <a:path w="1659" h="941" extrusionOk="0">
                  <a:moveTo>
                    <a:pt x="835" y="1"/>
                  </a:moveTo>
                  <a:cubicBezTo>
                    <a:pt x="805" y="1"/>
                    <a:pt x="778" y="22"/>
                    <a:pt x="772" y="52"/>
                  </a:cubicBezTo>
                  <a:cubicBezTo>
                    <a:pt x="765" y="88"/>
                    <a:pt x="786" y="124"/>
                    <a:pt x="822" y="131"/>
                  </a:cubicBezTo>
                  <a:lnTo>
                    <a:pt x="1241" y="224"/>
                  </a:lnTo>
                  <a:cubicBezTo>
                    <a:pt x="798" y="324"/>
                    <a:pt x="377" y="531"/>
                    <a:pt x="30" y="824"/>
                  </a:cubicBezTo>
                  <a:cubicBezTo>
                    <a:pt x="4" y="847"/>
                    <a:pt x="0" y="890"/>
                    <a:pt x="23" y="917"/>
                  </a:cubicBezTo>
                  <a:cubicBezTo>
                    <a:pt x="36" y="933"/>
                    <a:pt x="56" y="940"/>
                    <a:pt x="73" y="940"/>
                  </a:cubicBezTo>
                  <a:cubicBezTo>
                    <a:pt x="87" y="940"/>
                    <a:pt x="104" y="934"/>
                    <a:pt x="116" y="923"/>
                  </a:cubicBezTo>
                  <a:cubicBezTo>
                    <a:pt x="530" y="573"/>
                    <a:pt x="1056" y="351"/>
                    <a:pt x="1598" y="298"/>
                  </a:cubicBezTo>
                  <a:cubicBezTo>
                    <a:pt x="1630" y="297"/>
                    <a:pt x="1655" y="270"/>
                    <a:pt x="1657" y="238"/>
                  </a:cubicBezTo>
                  <a:cubicBezTo>
                    <a:pt x="1658" y="205"/>
                    <a:pt x="1637" y="177"/>
                    <a:pt x="1605" y="170"/>
                  </a:cubicBezTo>
                  <a:lnTo>
                    <a:pt x="851" y="2"/>
                  </a:lnTo>
                  <a:cubicBezTo>
                    <a:pt x="845" y="1"/>
                    <a:pt x="840" y="1"/>
                    <a:pt x="83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5072175" y="1779050"/>
              <a:ext cx="20675" cy="13975"/>
            </a:xfrm>
            <a:custGeom>
              <a:avLst/>
              <a:gdLst/>
              <a:ahLst/>
              <a:cxnLst/>
              <a:rect l="l" t="t" r="r" b="b"/>
              <a:pathLst>
                <a:path w="827" h="559" extrusionOk="0">
                  <a:moveTo>
                    <a:pt x="75" y="1"/>
                  </a:moveTo>
                  <a:cubicBezTo>
                    <a:pt x="54" y="1"/>
                    <a:pt x="33" y="11"/>
                    <a:pt x="20" y="30"/>
                  </a:cubicBezTo>
                  <a:cubicBezTo>
                    <a:pt x="0" y="61"/>
                    <a:pt x="9" y="101"/>
                    <a:pt x="40" y="121"/>
                  </a:cubicBezTo>
                  <a:lnTo>
                    <a:pt x="715" y="549"/>
                  </a:lnTo>
                  <a:cubicBezTo>
                    <a:pt x="727" y="556"/>
                    <a:pt x="738" y="559"/>
                    <a:pt x="751" y="559"/>
                  </a:cubicBezTo>
                  <a:cubicBezTo>
                    <a:pt x="772" y="559"/>
                    <a:pt x="794" y="549"/>
                    <a:pt x="807" y="529"/>
                  </a:cubicBezTo>
                  <a:cubicBezTo>
                    <a:pt x="827" y="499"/>
                    <a:pt x="817" y="457"/>
                    <a:pt x="787" y="437"/>
                  </a:cubicBezTo>
                  <a:lnTo>
                    <a:pt x="112" y="11"/>
                  </a:lnTo>
                  <a:cubicBezTo>
                    <a:pt x="100" y="4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5101950" y="1810475"/>
              <a:ext cx="7775" cy="33675"/>
            </a:xfrm>
            <a:custGeom>
              <a:avLst/>
              <a:gdLst/>
              <a:ahLst/>
              <a:cxnLst/>
              <a:rect l="l" t="t" r="r" b="b"/>
              <a:pathLst>
                <a:path w="311" h="1347" extrusionOk="0">
                  <a:moveTo>
                    <a:pt x="244" y="1"/>
                  </a:moveTo>
                  <a:cubicBezTo>
                    <a:pt x="208" y="1"/>
                    <a:pt x="180" y="23"/>
                    <a:pt x="175" y="57"/>
                  </a:cubicBezTo>
                  <a:lnTo>
                    <a:pt x="4" y="1272"/>
                  </a:lnTo>
                  <a:cubicBezTo>
                    <a:pt x="0" y="1309"/>
                    <a:pt x="24" y="1342"/>
                    <a:pt x="60" y="1346"/>
                  </a:cubicBezTo>
                  <a:lnTo>
                    <a:pt x="69" y="1346"/>
                  </a:lnTo>
                  <a:cubicBezTo>
                    <a:pt x="102" y="1346"/>
                    <a:pt x="129" y="1323"/>
                    <a:pt x="136" y="1292"/>
                  </a:cubicBezTo>
                  <a:lnTo>
                    <a:pt x="305" y="77"/>
                  </a:lnTo>
                  <a:cubicBezTo>
                    <a:pt x="310" y="38"/>
                    <a:pt x="286" y="7"/>
                    <a:pt x="250" y="1"/>
                  </a:cubicBezTo>
                  <a:cubicBezTo>
                    <a:pt x="248" y="1"/>
                    <a:pt x="246" y="1"/>
                    <a:pt x="2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5114725" y="1809300"/>
              <a:ext cx="5100" cy="29025"/>
            </a:xfrm>
            <a:custGeom>
              <a:avLst/>
              <a:gdLst/>
              <a:ahLst/>
              <a:cxnLst/>
              <a:rect l="l" t="t" r="r" b="b"/>
              <a:pathLst>
                <a:path w="204" h="1161" extrusionOk="0">
                  <a:moveTo>
                    <a:pt x="64" y="1"/>
                  </a:moveTo>
                  <a:cubicBezTo>
                    <a:pt x="28" y="4"/>
                    <a:pt x="1" y="35"/>
                    <a:pt x="4" y="71"/>
                  </a:cubicBezTo>
                  <a:lnTo>
                    <a:pt x="71" y="1099"/>
                  </a:lnTo>
                  <a:cubicBezTo>
                    <a:pt x="75" y="1133"/>
                    <a:pt x="104" y="1160"/>
                    <a:pt x="137" y="1160"/>
                  </a:cubicBezTo>
                  <a:lnTo>
                    <a:pt x="141" y="1160"/>
                  </a:lnTo>
                  <a:cubicBezTo>
                    <a:pt x="177" y="1157"/>
                    <a:pt x="204" y="1126"/>
                    <a:pt x="201" y="1090"/>
                  </a:cubicBezTo>
                  <a:lnTo>
                    <a:pt x="134" y="62"/>
                  </a:lnTo>
                  <a:cubicBezTo>
                    <a:pt x="132" y="27"/>
                    <a:pt x="100" y="4"/>
                    <a:pt x="6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5010275" y="1873525"/>
              <a:ext cx="12900" cy="134125"/>
            </a:xfrm>
            <a:custGeom>
              <a:avLst/>
              <a:gdLst/>
              <a:ahLst/>
              <a:cxnLst/>
              <a:rect l="l" t="t" r="r" b="b"/>
              <a:pathLst>
                <a:path w="516" h="5365" extrusionOk="0">
                  <a:moveTo>
                    <a:pt x="444" y="0"/>
                  </a:moveTo>
                  <a:cubicBezTo>
                    <a:pt x="411" y="0"/>
                    <a:pt x="382" y="27"/>
                    <a:pt x="381" y="61"/>
                  </a:cubicBezTo>
                  <a:lnTo>
                    <a:pt x="2" y="5294"/>
                  </a:lnTo>
                  <a:cubicBezTo>
                    <a:pt x="0" y="5330"/>
                    <a:pt x="26" y="5363"/>
                    <a:pt x="62" y="5364"/>
                  </a:cubicBezTo>
                  <a:lnTo>
                    <a:pt x="68" y="5364"/>
                  </a:lnTo>
                  <a:cubicBezTo>
                    <a:pt x="102" y="5364"/>
                    <a:pt x="131" y="5340"/>
                    <a:pt x="132" y="5304"/>
                  </a:cubicBezTo>
                  <a:lnTo>
                    <a:pt x="511" y="69"/>
                  </a:lnTo>
                  <a:cubicBezTo>
                    <a:pt x="515" y="33"/>
                    <a:pt x="486" y="2"/>
                    <a:pt x="451" y="1"/>
                  </a:cubicBezTo>
                  <a:cubicBezTo>
                    <a:pt x="448" y="0"/>
                    <a:pt x="446" y="0"/>
                    <a:pt x="44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5010625" y="1876900"/>
              <a:ext cx="11750" cy="13100"/>
            </a:xfrm>
            <a:custGeom>
              <a:avLst/>
              <a:gdLst/>
              <a:ahLst/>
              <a:cxnLst/>
              <a:rect l="l" t="t" r="r" b="b"/>
              <a:pathLst>
                <a:path w="470" h="524" extrusionOk="0">
                  <a:moveTo>
                    <a:pt x="75" y="0"/>
                  </a:moveTo>
                  <a:cubicBezTo>
                    <a:pt x="60" y="0"/>
                    <a:pt x="45" y="6"/>
                    <a:pt x="32" y="16"/>
                  </a:cubicBezTo>
                  <a:cubicBezTo>
                    <a:pt x="4" y="39"/>
                    <a:pt x="1" y="80"/>
                    <a:pt x="24" y="109"/>
                  </a:cubicBezTo>
                  <a:lnTo>
                    <a:pt x="345" y="500"/>
                  </a:lnTo>
                  <a:cubicBezTo>
                    <a:pt x="358" y="515"/>
                    <a:pt x="375" y="523"/>
                    <a:pt x="395" y="523"/>
                  </a:cubicBezTo>
                  <a:cubicBezTo>
                    <a:pt x="410" y="523"/>
                    <a:pt x="424" y="517"/>
                    <a:pt x="438" y="509"/>
                  </a:cubicBezTo>
                  <a:cubicBezTo>
                    <a:pt x="467" y="486"/>
                    <a:pt x="470" y="445"/>
                    <a:pt x="447" y="416"/>
                  </a:cubicBezTo>
                  <a:lnTo>
                    <a:pt x="125" y="24"/>
                  </a:lnTo>
                  <a:cubicBezTo>
                    <a:pt x="112" y="8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5012350" y="1981875"/>
              <a:ext cx="184400" cy="4250"/>
            </a:xfrm>
            <a:custGeom>
              <a:avLst/>
              <a:gdLst/>
              <a:ahLst/>
              <a:cxnLst/>
              <a:rect l="l" t="t" r="r" b="b"/>
              <a:pathLst>
                <a:path w="7376" h="170" extrusionOk="0">
                  <a:moveTo>
                    <a:pt x="7309" y="1"/>
                  </a:moveTo>
                  <a:lnTo>
                    <a:pt x="68" y="37"/>
                  </a:lnTo>
                  <a:cubicBezTo>
                    <a:pt x="29" y="37"/>
                    <a:pt x="0" y="68"/>
                    <a:pt x="0" y="104"/>
                  </a:cubicBezTo>
                  <a:cubicBezTo>
                    <a:pt x="0" y="141"/>
                    <a:pt x="32" y="170"/>
                    <a:pt x="68" y="170"/>
                  </a:cubicBezTo>
                  <a:lnTo>
                    <a:pt x="7309" y="134"/>
                  </a:lnTo>
                  <a:cubicBezTo>
                    <a:pt x="7347" y="134"/>
                    <a:pt x="7375" y="104"/>
                    <a:pt x="7375" y="68"/>
                  </a:cubicBezTo>
                  <a:cubicBezTo>
                    <a:pt x="7375" y="29"/>
                    <a:pt x="7345" y="1"/>
                    <a:pt x="730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5026600" y="1983575"/>
              <a:ext cx="3675" cy="18675"/>
            </a:xfrm>
            <a:custGeom>
              <a:avLst/>
              <a:gdLst/>
              <a:ahLst/>
              <a:cxnLst/>
              <a:rect l="l" t="t" r="r" b="b"/>
              <a:pathLst>
                <a:path w="147" h="747" extrusionOk="0">
                  <a:moveTo>
                    <a:pt x="74" y="1"/>
                  </a:moveTo>
                  <a:cubicBezTo>
                    <a:pt x="39" y="1"/>
                    <a:pt x="16" y="33"/>
                    <a:pt x="15" y="66"/>
                  </a:cubicBezTo>
                  <a:lnTo>
                    <a:pt x="1" y="678"/>
                  </a:lnTo>
                  <a:cubicBezTo>
                    <a:pt x="1" y="716"/>
                    <a:pt x="29" y="746"/>
                    <a:pt x="66" y="746"/>
                  </a:cubicBezTo>
                  <a:cubicBezTo>
                    <a:pt x="102" y="746"/>
                    <a:pt x="131" y="718"/>
                    <a:pt x="132" y="682"/>
                  </a:cubicBezTo>
                  <a:lnTo>
                    <a:pt x="147" y="69"/>
                  </a:lnTo>
                  <a:cubicBezTo>
                    <a:pt x="147" y="31"/>
                    <a:pt x="118" y="1"/>
                    <a:pt x="82" y="1"/>
                  </a:cubicBezTo>
                  <a:cubicBezTo>
                    <a:pt x="79" y="1"/>
                    <a:pt x="76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5045400" y="1983550"/>
              <a:ext cx="3775" cy="19050"/>
            </a:xfrm>
            <a:custGeom>
              <a:avLst/>
              <a:gdLst/>
              <a:ahLst/>
              <a:cxnLst/>
              <a:rect l="l" t="t" r="r" b="b"/>
              <a:pathLst>
                <a:path w="151" h="762" extrusionOk="0">
                  <a:moveTo>
                    <a:pt x="73" y="1"/>
                  </a:moveTo>
                  <a:cubicBezTo>
                    <a:pt x="71" y="1"/>
                    <a:pt x="69" y="1"/>
                    <a:pt x="68" y="1"/>
                  </a:cubicBezTo>
                  <a:cubicBezTo>
                    <a:pt x="29" y="2"/>
                    <a:pt x="1" y="32"/>
                    <a:pt x="4" y="68"/>
                  </a:cubicBezTo>
                  <a:lnTo>
                    <a:pt x="19" y="697"/>
                  </a:lnTo>
                  <a:cubicBezTo>
                    <a:pt x="21" y="733"/>
                    <a:pt x="49" y="762"/>
                    <a:pt x="85" y="762"/>
                  </a:cubicBezTo>
                  <a:cubicBezTo>
                    <a:pt x="122" y="762"/>
                    <a:pt x="151" y="731"/>
                    <a:pt x="151" y="694"/>
                  </a:cubicBezTo>
                  <a:lnTo>
                    <a:pt x="135" y="65"/>
                  </a:lnTo>
                  <a:cubicBezTo>
                    <a:pt x="134" y="31"/>
                    <a:pt x="109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5092675" y="1983075"/>
              <a:ext cx="3650" cy="19850"/>
            </a:xfrm>
            <a:custGeom>
              <a:avLst/>
              <a:gdLst/>
              <a:ahLst/>
              <a:cxnLst/>
              <a:rect l="l" t="t" r="r" b="b"/>
              <a:pathLst>
                <a:path w="146" h="794" extrusionOk="0">
                  <a:moveTo>
                    <a:pt x="65" y="0"/>
                  </a:moveTo>
                  <a:cubicBezTo>
                    <a:pt x="29" y="0"/>
                    <a:pt x="1" y="30"/>
                    <a:pt x="1" y="66"/>
                  </a:cubicBezTo>
                  <a:lnTo>
                    <a:pt x="14" y="729"/>
                  </a:lnTo>
                  <a:cubicBezTo>
                    <a:pt x="15" y="765"/>
                    <a:pt x="44" y="793"/>
                    <a:pt x="80" y="793"/>
                  </a:cubicBezTo>
                  <a:cubicBezTo>
                    <a:pt x="117" y="792"/>
                    <a:pt x="145" y="760"/>
                    <a:pt x="145" y="728"/>
                  </a:cubicBezTo>
                  <a:lnTo>
                    <a:pt x="132" y="64"/>
                  </a:lnTo>
                  <a:cubicBezTo>
                    <a:pt x="131" y="29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5107550" y="1983775"/>
              <a:ext cx="3750" cy="17850"/>
            </a:xfrm>
            <a:custGeom>
              <a:avLst/>
              <a:gdLst/>
              <a:ahLst/>
              <a:cxnLst/>
              <a:rect l="l" t="t" r="r" b="b"/>
              <a:pathLst>
                <a:path w="150" h="714" extrusionOk="0">
                  <a:moveTo>
                    <a:pt x="66" y="1"/>
                  </a:moveTo>
                  <a:cubicBezTo>
                    <a:pt x="29" y="2"/>
                    <a:pt x="1" y="32"/>
                    <a:pt x="2" y="68"/>
                  </a:cubicBezTo>
                  <a:lnTo>
                    <a:pt x="16" y="650"/>
                  </a:lnTo>
                  <a:cubicBezTo>
                    <a:pt x="19" y="685"/>
                    <a:pt x="48" y="714"/>
                    <a:pt x="83" y="714"/>
                  </a:cubicBezTo>
                  <a:cubicBezTo>
                    <a:pt x="121" y="711"/>
                    <a:pt x="149" y="682"/>
                    <a:pt x="149" y="645"/>
                  </a:cubicBezTo>
                  <a:lnTo>
                    <a:pt x="135" y="65"/>
                  </a:lnTo>
                  <a:cubicBezTo>
                    <a:pt x="134" y="29"/>
                    <a:pt x="106" y="2"/>
                    <a:pt x="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5123775" y="1982050"/>
              <a:ext cx="3850" cy="19950"/>
            </a:xfrm>
            <a:custGeom>
              <a:avLst/>
              <a:gdLst/>
              <a:ahLst/>
              <a:cxnLst/>
              <a:rect l="l" t="t" r="r" b="b"/>
              <a:pathLst>
                <a:path w="154" h="798" extrusionOk="0">
                  <a:moveTo>
                    <a:pt x="66" y="1"/>
                  </a:moveTo>
                  <a:cubicBezTo>
                    <a:pt x="29" y="4"/>
                    <a:pt x="1" y="34"/>
                    <a:pt x="2" y="70"/>
                  </a:cubicBezTo>
                  <a:lnTo>
                    <a:pt x="21" y="733"/>
                  </a:lnTo>
                  <a:cubicBezTo>
                    <a:pt x="22" y="769"/>
                    <a:pt x="51" y="797"/>
                    <a:pt x="86" y="797"/>
                  </a:cubicBezTo>
                  <a:lnTo>
                    <a:pt x="88" y="797"/>
                  </a:lnTo>
                  <a:cubicBezTo>
                    <a:pt x="125" y="794"/>
                    <a:pt x="154" y="764"/>
                    <a:pt x="152" y="729"/>
                  </a:cubicBezTo>
                  <a:lnTo>
                    <a:pt x="135" y="65"/>
                  </a:lnTo>
                  <a:cubicBezTo>
                    <a:pt x="132" y="30"/>
                    <a:pt x="103" y="1"/>
                    <a:pt x="6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5160025" y="1982875"/>
              <a:ext cx="3450" cy="17800"/>
            </a:xfrm>
            <a:custGeom>
              <a:avLst/>
              <a:gdLst/>
              <a:ahLst/>
              <a:cxnLst/>
              <a:rect l="l" t="t" r="r" b="b"/>
              <a:pathLst>
                <a:path w="138" h="712" extrusionOk="0">
                  <a:moveTo>
                    <a:pt x="72" y="1"/>
                  </a:moveTo>
                  <a:cubicBezTo>
                    <a:pt x="36" y="1"/>
                    <a:pt x="4" y="29"/>
                    <a:pt x="4" y="65"/>
                  </a:cubicBezTo>
                  <a:lnTo>
                    <a:pt x="0" y="644"/>
                  </a:lnTo>
                  <a:cubicBezTo>
                    <a:pt x="0" y="676"/>
                    <a:pt x="25" y="711"/>
                    <a:pt x="56" y="711"/>
                  </a:cubicBezTo>
                  <a:cubicBezTo>
                    <a:pt x="59" y="711"/>
                    <a:pt x="62" y="711"/>
                    <a:pt x="66" y="710"/>
                  </a:cubicBezTo>
                  <a:cubicBezTo>
                    <a:pt x="102" y="710"/>
                    <a:pt x="130" y="681"/>
                    <a:pt x="130" y="646"/>
                  </a:cubicBezTo>
                  <a:lnTo>
                    <a:pt x="136" y="67"/>
                  </a:lnTo>
                  <a:cubicBezTo>
                    <a:pt x="137" y="31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4945125" y="2069325"/>
              <a:ext cx="66250" cy="4250"/>
            </a:xfrm>
            <a:custGeom>
              <a:avLst/>
              <a:gdLst/>
              <a:ahLst/>
              <a:cxnLst/>
              <a:rect l="l" t="t" r="r" b="b"/>
              <a:pathLst>
                <a:path w="2650" h="170" extrusionOk="0">
                  <a:moveTo>
                    <a:pt x="2587" y="1"/>
                  </a:moveTo>
                  <a:cubicBezTo>
                    <a:pt x="2585" y="1"/>
                    <a:pt x="2584" y="1"/>
                    <a:pt x="2582" y="1"/>
                  </a:cubicBezTo>
                  <a:lnTo>
                    <a:pt x="65" y="39"/>
                  </a:lnTo>
                  <a:cubicBezTo>
                    <a:pt x="29" y="39"/>
                    <a:pt x="0" y="69"/>
                    <a:pt x="0" y="105"/>
                  </a:cubicBezTo>
                  <a:cubicBezTo>
                    <a:pt x="2" y="141"/>
                    <a:pt x="30" y="169"/>
                    <a:pt x="66" y="169"/>
                  </a:cubicBezTo>
                  <a:lnTo>
                    <a:pt x="2585" y="131"/>
                  </a:lnTo>
                  <a:cubicBezTo>
                    <a:pt x="2621" y="131"/>
                    <a:pt x="2649" y="101"/>
                    <a:pt x="2649" y="65"/>
                  </a:cubicBezTo>
                  <a:cubicBezTo>
                    <a:pt x="2649" y="31"/>
                    <a:pt x="2619" y="1"/>
                    <a:pt x="258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4951525" y="2070725"/>
              <a:ext cx="4125" cy="26975"/>
            </a:xfrm>
            <a:custGeom>
              <a:avLst/>
              <a:gdLst/>
              <a:ahLst/>
              <a:cxnLst/>
              <a:rect l="l" t="t" r="r" b="b"/>
              <a:pathLst>
                <a:path w="165" h="1079" extrusionOk="0">
                  <a:moveTo>
                    <a:pt x="98" y="1"/>
                  </a:moveTo>
                  <a:cubicBezTo>
                    <a:pt x="63" y="1"/>
                    <a:pt x="33" y="30"/>
                    <a:pt x="32" y="65"/>
                  </a:cubicBezTo>
                  <a:lnTo>
                    <a:pt x="0" y="1011"/>
                  </a:lnTo>
                  <a:cubicBezTo>
                    <a:pt x="0" y="1047"/>
                    <a:pt x="29" y="1077"/>
                    <a:pt x="65" y="1078"/>
                  </a:cubicBezTo>
                  <a:lnTo>
                    <a:pt x="66" y="1078"/>
                  </a:lnTo>
                  <a:cubicBezTo>
                    <a:pt x="102" y="1078"/>
                    <a:pt x="130" y="1050"/>
                    <a:pt x="132" y="1014"/>
                  </a:cubicBezTo>
                  <a:lnTo>
                    <a:pt x="165" y="69"/>
                  </a:lnTo>
                  <a:cubicBezTo>
                    <a:pt x="165" y="33"/>
                    <a:pt x="136" y="3"/>
                    <a:pt x="100" y="1"/>
                  </a:cubicBezTo>
                  <a:cubicBezTo>
                    <a:pt x="100" y="1"/>
                    <a:pt x="99" y="1"/>
                    <a:pt x="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4965450" y="2070300"/>
              <a:ext cx="3400" cy="27750"/>
            </a:xfrm>
            <a:custGeom>
              <a:avLst/>
              <a:gdLst/>
              <a:ahLst/>
              <a:cxnLst/>
              <a:rect l="l" t="t" r="r" b="b"/>
              <a:pathLst>
                <a:path w="136" h="1110" extrusionOk="0">
                  <a:moveTo>
                    <a:pt x="67" y="0"/>
                  </a:moveTo>
                  <a:cubicBezTo>
                    <a:pt x="29" y="0"/>
                    <a:pt x="1" y="30"/>
                    <a:pt x="1" y="66"/>
                  </a:cubicBezTo>
                  <a:lnTo>
                    <a:pt x="2" y="1044"/>
                  </a:lnTo>
                  <a:cubicBezTo>
                    <a:pt x="2" y="1081"/>
                    <a:pt x="32" y="1110"/>
                    <a:pt x="68" y="1110"/>
                  </a:cubicBezTo>
                  <a:cubicBezTo>
                    <a:pt x="104" y="1110"/>
                    <a:pt x="135" y="1081"/>
                    <a:pt x="135" y="1044"/>
                  </a:cubicBezTo>
                  <a:lnTo>
                    <a:pt x="132" y="66"/>
                  </a:lnTo>
                  <a:cubicBezTo>
                    <a:pt x="132" y="29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4982575" y="2070750"/>
              <a:ext cx="3700" cy="26875"/>
            </a:xfrm>
            <a:custGeom>
              <a:avLst/>
              <a:gdLst/>
              <a:ahLst/>
              <a:cxnLst/>
              <a:rect l="l" t="t" r="r" b="b"/>
              <a:pathLst>
                <a:path w="148" h="1075" extrusionOk="0">
                  <a:moveTo>
                    <a:pt x="65" y="1"/>
                  </a:moveTo>
                  <a:cubicBezTo>
                    <a:pt x="29" y="1"/>
                    <a:pt x="1" y="31"/>
                    <a:pt x="1" y="67"/>
                  </a:cubicBezTo>
                  <a:lnTo>
                    <a:pt x="16" y="1010"/>
                  </a:lnTo>
                  <a:cubicBezTo>
                    <a:pt x="18" y="1046"/>
                    <a:pt x="46" y="1075"/>
                    <a:pt x="82" y="1075"/>
                  </a:cubicBezTo>
                  <a:cubicBezTo>
                    <a:pt x="119" y="1073"/>
                    <a:pt x="148" y="1045"/>
                    <a:pt x="146" y="1009"/>
                  </a:cubicBezTo>
                  <a:lnTo>
                    <a:pt x="131" y="65"/>
                  </a:lnTo>
                  <a:cubicBezTo>
                    <a:pt x="131" y="30"/>
                    <a:pt x="98" y="5"/>
                    <a:pt x="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4998725" y="2070250"/>
              <a:ext cx="4950" cy="25650"/>
            </a:xfrm>
            <a:custGeom>
              <a:avLst/>
              <a:gdLst/>
              <a:ahLst/>
              <a:cxnLst/>
              <a:rect l="l" t="t" r="r" b="b"/>
              <a:pathLst>
                <a:path w="198" h="1026" extrusionOk="0">
                  <a:moveTo>
                    <a:pt x="134" y="1"/>
                  </a:moveTo>
                  <a:cubicBezTo>
                    <a:pt x="99" y="1"/>
                    <a:pt x="65" y="25"/>
                    <a:pt x="64" y="61"/>
                  </a:cubicBezTo>
                  <a:lnTo>
                    <a:pt x="5" y="956"/>
                  </a:lnTo>
                  <a:cubicBezTo>
                    <a:pt x="1" y="992"/>
                    <a:pt x="29" y="1025"/>
                    <a:pt x="65" y="1026"/>
                  </a:cubicBezTo>
                  <a:lnTo>
                    <a:pt x="69" y="1026"/>
                  </a:lnTo>
                  <a:cubicBezTo>
                    <a:pt x="102" y="1026"/>
                    <a:pt x="131" y="999"/>
                    <a:pt x="135" y="966"/>
                  </a:cubicBezTo>
                  <a:lnTo>
                    <a:pt x="194" y="70"/>
                  </a:lnTo>
                  <a:cubicBezTo>
                    <a:pt x="198" y="34"/>
                    <a:pt x="169" y="2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5006175" y="2003425"/>
              <a:ext cx="330875" cy="526100"/>
            </a:xfrm>
            <a:custGeom>
              <a:avLst/>
              <a:gdLst/>
              <a:ahLst/>
              <a:cxnLst/>
              <a:rect l="l" t="t" r="r" b="b"/>
              <a:pathLst>
                <a:path w="13235" h="21044" extrusionOk="0">
                  <a:moveTo>
                    <a:pt x="9453" y="1"/>
                  </a:moveTo>
                  <a:lnTo>
                    <a:pt x="279" y="88"/>
                  </a:lnTo>
                  <a:cubicBezTo>
                    <a:pt x="4" y="3334"/>
                    <a:pt x="0" y="6607"/>
                    <a:pt x="262" y="9856"/>
                  </a:cubicBezTo>
                  <a:cubicBezTo>
                    <a:pt x="568" y="13624"/>
                    <a:pt x="1046" y="17309"/>
                    <a:pt x="1647" y="21043"/>
                  </a:cubicBezTo>
                  <a:cubicBezTo>
                    <a:pt x="3325" y="20993"/>
                    <a:pt x="5006" y="20979"/>
                    <a:pt x="6684" y="20929"/>
                  </a:cubicBezTo>
                  <a:cubicBezTo>
                    <a:pt x="6650" y="18939"/>
                    <a:pt x="6649" y="16972"/>
                    <a:pt x="6614" y="14983"/>
                  </a:cubicBezTo>
                  <a:lnTo>
                    <a:pt x="6614" y="14983"/>
                  </a:lnTo>
                  <a:cubicBezTo>
                    <a:pt x="7243" y="16925"/>
                    <a:pt x="7859" y="18940"/>
                    <a:pt x="8487" y="20880"/>
                  </a:cubicBezTo>
                  <a:cubicBezTo>
                    <a:pt x="10067" y="20314"/>
                    <a:pt x="11659" y="19812"/>
                    <a:pt x="13234" y="19249"/>
                  </a:cubicBezTo>
                  <a:cubicBezTo>
                    <a:pt x="12533" y="16026"/>
                    <a:pt x="11505" y="12866"/>
                    <a:pt x="10264" y="9810"/>
                  </a:cubicBezTo>
                  <a:cubicBezTo>
                    <a:pt x="10218" y="6392"/>
                    <a:pt x="10138" y="3216"/>
                    <a:pt x="9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5155550" y="2004250"/>
              <a:ext cx="100650" cy="82625"/>
            </a:xfrm>
            <a:custGeom>
              <a:avLst/>
              <a:gdLst/>
              <a:ahLst/>
              <a:cxnLst/>
              <a:rect l="l" t="t" r="r" b="b"/>
              <a:pathLst>
                <a:path w="4026" h="3305" extrusionOk="0">
                  <a:moveTo>
                    <a:pt x="74" y="0"/>
                  </a:moveTo>
                  <a:cubicBezTo>
                    <a:pt x="68" y="0"/>
                    <a:pt x="61" y="1"/>
                    <a:pt x="55" y="4"/>
                  </a:cubicBezTo>
                  <a:cubicBezTo>
                    <a:pt x="19" y="14"/>
                    <a:pt x="0" y="52"/>
                    <a:pt x="10" y="85"/>
                  </a:cubicBezTo>
                  <a:cubicBezTo>
                    <a:pt x="262" y="948"/>
                    <a:pt x="787" y="1736"/>
                    <a:pt x="1483" y="2305"/>
                  </a:cubicBezTo>
                  <a:cubicBezTo>
                    <a:pt x="2180" y="2873"/>
                    <a:pt x="3057" y="3229"/>
                    <a:pt x="3953" y="3304"/>
                  </a:cubicBezTo>
                  <a:lnTo>
                    <a:pt x="3957" y="3304"/>
                  </a:lnTo>
                  <a:cubicBezTo>
                    <a:pt x="3992" y="3304"/>
                    <a:pt x="4020" y="3277"/>
                    <a:pt x="4024" y="3243"/>
                  </a:cubicBezTo>
                  <a:cubicBezTo>
                    <a:pt x="4026" y="3206"/>
                    <a:pt x="3999" y="3174"/>
                    <a:pt x="3963" y="3171"/>
                  </a:cubicBezTo>
                  <a:cubicBezTo>
                    <a:pt x="3095" y="3098"/>
                    <a:pt x="2242" y="2755"/>
                    <a:pt x="1567" y="2204"/>
                  </a:cubicBezTo>
                  <a:cubicBezTo>
                    <a:pt x="891" y="1650"/>
                    <a:pt x="384" y="886"/>
                    <a:pt x="138" y="48"/>
                  </a:cubicBezTo>
                  <a:cubicBezTo>
                    <a:pt x="128" y="20"/>
                    <a:pt x="103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5009025" y="2003800"/>
              <a:ext cx="38325" cy="55475"/>
            </a:xfrm>
            <a:custGeom>
              <a:avLst/>
              <a:gdLst/>
              <a:ahLst/>
              <a:cxnLst/>
              <a:rect l="l" t="t" r="r" b="b"/>
              <a:pathLst>
                <a:path w="1533" h="2219" extrusionOk="0">
                  <a:moveTo>
                    <a:pt x="1462" y="0"/>
                  </a:moveTo>
                  <a:cubicBezTo>
                    <a:pt x="1432" y="0"/>
                    <a:pt x="1403" y="22"/>
                    <a:pt x="1397" y="53"/>
                  </a:cubicBezTo>
                  <a:cubicBezTo>
                    <a:pt x="1227" y="879"/>
                    <a:pt x="731" y="1624"/>
                    <a:pt x="38" y="2100"/>
                  </a:cubicBezTo>
                  <a:cubicBezTo>
                    <a:pt x="8" y="2119"/>
                    <a:pt x="0" y="2160"/>
                    <a:pt x="19" y="2190"/>
                  </a:cubicBezTo>
                  <a:cubicBezTo>
                    <a:pt x="32" y="2209"/>
                    <a:pt x="52" y="2219"/>
                    <a:pt x="73" y="2219"/>
                  </a:cubicBezTo>
                  <a:cubicBezTo>
                    <a:pt x="86" y="2219"/>
                    <a:pt x="100" y="2216"/>
                    <a:pt x="112" y="2207"/>
                  </a:cubicBezTo>
                  <a:cubicBezTo>
                    <a:pt x="834" y="1711"/>
                    <a:pt x="1348" y="936"/>
                    <a:pt x="1526" y="79"/>
                  </a:cubicBezTo>
                  <a:cubicBezTo>
                    <a:pt x="1533" y="44"/>
                    <a:pt x="1510" y="9"/>
                    <a:pt x="1474" y="2"/>
                  </a:cubicBezTo>
                  <a:cubicBezTo>
                    <a:pt x="1470" y="1"/>
                    <a:pt x="1466" y="0"/>
                    <a:pt x="1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5094375" y="2102550"/>
              <a:ext cx="79950" cy="283800"/>
            </a:xfrm>
            <a:custGeom>
              <a:avLst/>
              <a:gdLst/>
              <a:ahLst/>
              <a:cxnLst/>
              <a:rect l="l" t="t" r="r" b="b"/>
              <a:pathLst>
                <a:path w="3198" h="11352" extrusionOk="0">
                  <a:moveTo>
                    <a:pt x="74" y="1"/>
                  </a:moveTo>
                  <a:cubicBezTo>
                    <a:pt x="52" y="1"/>
                    <a:pt x="30" y="12"/>
                    <a:pt x="19" y="33"/>
                  </a:cubicBezTo>
                  <a:cubicBezTo>
                    <a:pt x="0" y="63"/>
                    <a:pt x="10" y="104"/>
                    <a:pt x="42" y="123"/>
                  </a:cubicBezTo>
                  <a:cubicBezTo>
                    <a:pt x="112" y="161"/>
                    <a:pt x="190" y="191"/>
                    <a:pt x="265" y="223"/>
                  </a:cubicBezTo>
                  <a:cubicBezTo>
                    <a:pt x="329" y="247"/>
                    <a:pt x="389" y="270"/>
                    <a:pt x="443" y="299"/>
                  </a:cubicBezTo>
                  <a:cubicBezTo>
                    <a:pt x="815" y="3205"/>
                    <a:pt x="1264" y="6280"/>
                    <a:pt x="2283" y="9129"/>
                  </a:cubicBezTo>
                  <a:lnTo>
                    <a:pt x="3062" y="11309"/>
                  </a:lnTo>
                  <a:cubicBezTo>
                    <a:pt x="3072" y="11334"/>
                    <a:pt x="3098" y="11351"/>
                    <a:pt x="3124" y="11351"/>
                  </a:cubicBezTo>
                  <a:cubicBezTo>
                    <a:pt x="3129" y="11351"/>
                    <a:pt x="3135" y="11350"/>
                    <a:pt x="3141" y="11350"/>
                  </a:cubicBezTo>
                  <a:cubicBezTo>
                    <a:pt x="3142" y="11350"/>
                    <a:pt x="3144" y="11350"/>
                    <a:pt x="3145" y="11350"/>
                  </a:cubicBezTo>
                  <a:cubicBezTo>
                    <a:pt x="3179" y="11339"/>
                    <a:pt x="3198" y="11300"/>
                    <a:pt x="3185" y="11267"/>
                  </a:cubicBezTo>
                  <a:lnTo>
                    <a:pt x="2406" y="9087"/>
                  </a:lnTo>
                  <a:cubicBezTo>
                    <a:pt x="1387" y="6238"/>
                    <a:pt x="941" y="3162"/>
                    <a:pt x="570" y="253"/>
                  </a:cubicBezTo>
                  <a:cubicBezTo>
                    <a:pt x="569" y="233"/>
                    <a:pt x="556" y="214"/>
                    <a:pt x="539" y="204"/>
                  </a:cubicBezTo>
                  <a:cubicBezTo>
                    <a:pt x="468" y="163"/>
                    <a:pt x="389" y="133"/>
                    <a:pt x="313" y="103"/>
                  </a:cubicBezTo>
                  <a:cubicBezTo>
                    <a:pt x="240" y="73"/>
                    <a:pt x="170" y="46"/>
                    <a:pt x="107" y="10"/>
                  </a:cubicBezTo>
                  <a:cubicBezTo>
                    <a:pt x="97" y="4"/>
                    <a:pt x="86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5228700" y="2079700"/>
              <a:ext cx="95200" cy="409150"/>
            </a:xfrm>
            <a:custGeom>
              <a:avLst/>
              <a:gdLst/>
              <a:ahLst/>
              <a:cxnLst/>
              <a:rect l="l" t="t" r="r" b="b"/>
              <a:pathLst>
                <a:path w="3808" h="16366" extrusionOk="0">
                  <a:moveTo>
                    <a:pt x="70" y="0"/>
                  </a:moveTo>
                  <a:cubicBezTo>
                    <a:pt x="68" y="0"/>
                    <a:pt x="67" y="0"/>
                    <a:pt x="65" y="0"/>
                  </a:cubicBezTo>
                  <a:cubicBezTo>
                    <a:pt x="29" y="2"/>
                    <a:pt x="1" y="33"/>
                    <a:pt x="2" y="69"/>
                  </a:cubicBezTo>
                  <a:lnTo>
                    <a:pt x="337" y="6715"/>
                  </a:lnTo>
                  <a:cubicBezTo>
                    <a:pt x="358" y="7141"/>
                    <a:pt x="378" y="7577"/>
                    <a:pt x="723" y="7827"/>
                  </a:cubicBezTo>
                  <a:cubicBezTo>
                    <a:pt x="535" y="7977"/>
                    <a:pt x="407" y="8300"/>
                    <a:pt x="464" y="8527"/>
                  </a:cubicBezTo>
                  <a:cubicBezTo>
                    <a:pt x="524" y="8766"/>
                    <a:pt x="760" y="8943"/>
                    <a:pt x="1006" y="8943"/>
                  </a:cubicBezTo>
                  <a:lnTo>
                    <a:pt x="1007" y="8943"/>
                  </a:lnTo>
                  <a:cubicBezTo>
                    <a:pt x="1434" y="10168"/>
                    <a:pt x="1889" y="11409"/>
                    <a:pt x="2331" y="12610"/>
                  </a:cubicBezTo>
                  <a:cubicBezTo>
                    <a:pt x="2775" y="13825"/>
                    <a:pt x="3238" y="15082"/>
                    <a:pt x="3669" y="16321"/>
                  </a:cubicBezTo>
                  <a:cubicBezTo>
                    <a:pt x="3680" y="16350"/>
                    <a:pt x="3704" y="16365"/>
                    <a:pt x="3732" y="16365"/>
                  </a:cubicBezTo>
                  <a:cubicBezTo>
                    <a:pt x="3739" y="16365"/>
                    <a:pt x="3746" y="16364"/>
                    <a:pt x="3753" y="16358"/>
                  </a:cubicBezTo>
                  <a:cubicBezTo>
                    <a:pt x="3789" y="16347"/>
                    <a:pt x="3807" y="16308"/>
                    <a:pt x="3795" y="16275"/>
                  </a:cubicBezTo>
                  <a:cubicBezTo>
                    <a:pt x="3361" y="15034"/>
                    <a:pt x="2901" y="13776"/>
                    <a:pt x="2454" y="12561"/>
                  </a:cubicBezTo>
                  <a:cubicBezTo>
                    <a:pt x="2008" y="11346"/>
                    <a:pt x="1544" y="10090"/>
                    <a:pt x="1114" y="8850"/>
                  </a:cubicBezTo>
                  <a:cubicBezTo>
                    <a:pt x="1104" y="8825"/>
                    <a:pt x="1082" y="8807"/>
                    <a:pt x="1053" y="8807"/>
                  </a:cubicBezTo>
                  <a:cubicBezTo>
                    <a:pt x="1050" y="8807"/>
                    <a:pt x="1047" y="8807"/>
                    <a:pt x="1044" y="8808"/>
                  </a:cubicBezTo>
                  <a:cubicBezTo>
                    <a:pt x="1032" y="8809"/>
                    <a:pt x="1019" y="8809"/>
                    <a:pt x="1007" y="8809"/>
                  </a:cubicBezTo>
                  <a:cubicBezTo>
                    <a:pt x="822" y="8809"/>
                    <a:pt x="634" y="8674"/>
                    <a:pt x="588" y="8493"/>
                  </a:cubicBezTo>
                  <a:cubicBezTo>
                    <a:pt x="538" y="8293"/>
                    <a:pt x="694" y="7957"/>
                    <a:pt x="871" y="7885"/>
                  </a:cubicBezTo>
                  <a:cubicBezTo>
                    <a:pt x="894" y="7877"/>
                    <a:pt x="910" y="7853"/>
                    <a:pt x="911" y="7828"/>
                  </a:cubicBezTo>
                  <a:cubicBezTo>
                    <a:pt x="914" y="7803"/>
                    <a:pt x="901" y="7780"/>
                    <a:pt x="878" y="7767"/>
                  </a:cubicBezTo>
                  <a:cubicBezTo>
                    <a:pt x="508" y="7570"/>
                    <a:pt x="491" y="7151"/>
                    <a:pt x="469" y="6708"/>
                  </a:cubicBezTo>
                  <a:lnTo>
                    <a:pt x="135" y="62"/>
                  </a:lnTo>
                  <a:cubicBezTo>
                    <a:pt x="132" y="26"/>
                    <a:pt x="104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5147800" y="2319325"/>
              <a:ext cx="6925" cy="205400"/>
            </a:xfrm>
            <a:custGeom>
              <a:avLst/>
              <a:gdLst/>
              <a:ahLst/>
              <a:cxnLst/>
              <a:rect l="l" t="t" r="r" b="b"/>
              <a:pathLst>
                <a:path w="277" h="8216" extrusionOk="0">
                  <a:moveTo>
                    <a:pt x="74" y="1"/>
                  </a:moveTo>
                  <a:cubicBezTo>
                    <a:pt x="71" y="1"/>
                    <a:pt x="68" y="1"/>
                    <a:pt x="65" y="2"/>
                  </a:cubicBezTo>
                  <a:cubicBezTo>
                    <a:pt x="29" y="2"/>
                    <a:pt x="0" y="32"/>
                    <a:pt x="0" y="67"/>
                  </a:cubicBezTo>
                  <a:lnTo>
                    <a:pt x="143" y="8151"/>
                  </a:lnTo>
                  <a:cubicBezTo>
                    <a:pt x="146" y="8187"/>
                    <a:pt x="175" y="8216"/>
                    <a:pt x="210" y="8216"/>
                  </a:cubicBezTo>
                  <a:cubicBezTo>
                    <a:pt x="248" y="8214"/>
                    <a:pt x="276" y="8185"/>
                    <a:pt x="275" y="8150"/>
                  </a:cubicBezTo>
                  <a:lnTo>
                    <a:pt x="132" y="66"/>
                  </a:lnTo>
                  <a:cubicBezTo>
                    <a:pt x="132" y="3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5056125" y="1793125"/>
              <a:ext cx="318900" cy="384950"/>
            </a:xfrm>
            <a:custGeom>
              <a:avLst/>
              <a:gdLst/>
              <a:ahLst/>
              <a:cxnLst/>
              <a:rect l="l" t="t" r="r" b="b"/>
              <a:pathLst>
                <a:path w="12756" h="15398" extrusionOk="0">
                  <a:moveTo>
                    <a:pt x="727" y="0"/>
                  </a:moveTo>
                  <a:cubicBezTo>
                    <a:pt x="485" y="120"/>
                    <a:pt x="242" y="239"/>
                    <a:pt x="1" y="360"/>
                  </a:cubicBezTo>
                  <a:cubicBezTo>
                    <a:pt x="1659" y="4396"/>
                    <a:pt x="4009" y="7263"/>
                    <a:pt x="6909" y="9348"/>
                  </a:cubicBezTo>
                  <a:cubicBezTo>
                    <a:pt x="7483" y="10853"/>
                    <a:pt x="8056" y="12358"/>
                    <a:pt x="8630" y="13865"/>
                  </a:cubicBezTo>
                  <a:cubicBezTo>
                    <a:pt x="8891" y="14548"/>
                    <a:pt x="9561" y="15126"/>
                    <a:pt x="10264" y="15324"/>
                  </a:cubicBezTo>
                  <a:cubicBezTo>
                    <a:pt x="10439" y="15374"/>
                    <a:pt x="10621" y="15398"/>
                    <a:pt x="10803" y="15398"/>
                  </a:cubicBezTo>
                  <a:cubicBezTo>
                    <a:pt x="11357" y="15398"/>
                    <a:pt x="11911" y="15174"/>
                    <a:pt x="12253" y="14741"/>
                  </a:cubicBezTo>
                  <a:cubicBezTo>
                    <a:pt x="12736" y="14131"/>
                    <a:pt x="12756" y="13245"/>
                    <a:pt x="12579" y="12488"/>
                  </a:cubicBezTo>
                  <a:cubicBezTo>
                    <a:pt x="12077" y="10350"/>
                    <a:pt x="10758" y="8477"/>
                    <a:pt x="8961" y="7215"/>
                  </a:cubicBezTo>
                  <a:cubicBezTo>
                    <a:pt x="8955" y="7650"/>
                    <a:pt x="8503" y="8442"/>
                    <a:pt x="7868" y="8442"/>
                  </a:cubicBezTo>
                  <a:cubicBezTo>
                    <a:pt x="7724" y="8442"/>
                    <a:pt x="7571" y="8401"/>
                    <a:pt x="7411" y="8307"/>
                  </a:cubicBezTo>
                  <a:cubicBezTo>
                    <a:pt x="4270" y="6453"/>
                    <a:pt x="2122" y="3617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5227625" y="2003375"/>
              <a:ext cx="28900" cy="30350"/>
            </a:xfrm>
            <a:custGeom>
              <a:avLst/>
              <a:gdLst/>
              <a:ahLst/>
              <a:cxnLst/>
              <a:rect l="l" t="t" r="r" b="b"/>
              <a:pathLst>
                <a:path w="1156" h="1214" extrusionOk="0">
                  <a:moveTo>
                    <a:pt x="894" y="0"/>
                  </a:moveTo>
                  <a:cubicBezTo>
                    <a:pt x="879" y="0"/>
                    <a:pt x="865" y="5"/>
                    <a:pt x="853" y="16"/>
                  </a:cubicBezTo>
                  <a:cubicBezTo>
                    <a:pt x="824" y="39"/>
                    <a:pt x="820" y="80"/>
                    <a:pt x="843" y="109"/>
                  </a:cubicBezTo>
                  <a:cubicBezTo>
                    <a:pt x="966" y="267"/>
                    <a:pt x="1017" y="473"/>
                    <a:pt x="980" y="655"/>
                  </a:cubicBezTo>
                  <a:cubicBezTo>
                    <a:pt x="941" y="846"/>
                    <a:pt x="798" y="1011"/>
                    <a:pt x="624" y="1064"/>
                  </a:cubicBezTo>
                  <a:cubicBezTo>
                    <a:pt x="581" y="1077"/>
                    <a:pt x="537" y="1083"/>
                    <a:pt x="492" y="1083"/>
                  </a:cubicBezTo>
                  <a:cubicBezTo>
                    <a:pt x="349" y="1083"/>
                    <a:pt x="207" y="1018"/>
                    <a:pt x="129" y="906"/>
                  </a:cubicBezTo>
                  <a:cubicBezTo>
                    <a:pt x="117" y="888"/>
                    <a:pt x="96" y="878"/>
                    <a:pt x="76" y="878"/>
                  </a:cubicBezTo>
                  <a:cubicBezTo>
                    <a:pt x="62" y="878"/>
                    <a:pt x="49" y="882"/>
                    <a:pt x="38" y="891"/>
                  </a:cubicBezTo>
                  <a:cubicBezTo>
                    <a:pt x="8" y="911"/>
                    <a:pt x="1" y="952"/>
                    <a:pt x="22" y="982"/>
                  </a:cubicBezTo>
                  <a:cubicBezTo>
                    <a:pt x="127" y="1128"/>
                    <a:pt x="308" y="1214"/>
                    <a:pt x="492" y="1214"/>
                  </a:cubicBezTo>
                  <a:cubicBezTo>
                    <a:pt x="551" y="1214"/>
                    <a:pt x="608" y="1206"/>
                    <a:pt x="665" y="1188"/>
                  </a:cubicBezTo>
                  <a:cubicBezTo>
                    <a:pt x="887" y="1118"/>
                    <a:pt x="1060" y="919"/>
                    <a:pt x="1110" y="680"/>
                  </a:cubicBezTo>
                  <a:cubicBezTo>
                    <a:pt x="1156" y="460"/>
                    <a:pt x="1094" y="216"/>
                    <a:pt x="946" y="26"/>
                  </a:cubicBezTo>
                  <a:cubicBezTo>
                    <a:pt x="933" y="9"/>
                    <a:pt x="913" y="0"/>
                    <a:pt x="89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5258550" y="2005700"/>
              <a:ext cx="111125" cy="152900"/>
            </a:xfrm>
            <a:custGeom>
              <a:avLst/>
              <a:gdLst/>
              <a:ahLst/>
              <a:cxnLst/>
              <a:rect l="l" t="t" r="r" b="b"/>
              <a:pathLst>
                <a:path w="4445" h="6116" extrusionOk="0">
                  <a:moveTo>
                    <a:pt x="74" y="0"/>
                  </a:moveTo>
                  <a:cubicBezTo>
                    <a:pt x="67" y="0"/>
                    <a:pt x="59" y="1"/>
                    <a:pt x="52" y="4"/>
                  </a:cubicBezTo>
                  <a:cubicBezTo>
                    <a:pt x="19" y="17"/>
                    <a:pt x="0" y="54"/>
                    <a:pt x="13" y="89"/>
                  </a:cubicBezTo>
                  <a:lnTo>
                    <a:pt x="1698" y="4651"/>
                  </a:lnTo>
                  <a:cubicBezTo>
                    <a:pt x="1907" y="5220"/>
                    <a:pt x="2336" y="5725"/>
                    <a:pt x="2792" y="5939"/>
                  </a:cubicBezTo>
                  <a:cubicBezTo>
                    <a:pt x="3039" y="6057"/>
                    <a:pt x="3314" y="6115"/>
                    <a:pt x="3585" y="6115"/>
                  </a:cubicBezTo>
                  <a:cubicBezTo>
                    <a:pt x="3864" y="6115"/>
                    <a:pt x="4144" y="6052"/>
                    <a:pt x="4397" y="5932"/>
                  </a:cubicBezTo>
                  <a:cubicBezTo>
                    <a:pt x="4430" y="5917"/>
                    <a:pt x="4445" y="5878"/>
                    <a:pt x="4429" y="5845"/>
                  </a:cubicBezTo>
                  <a:cubicBezTo>
                    <a:pt x="4416" y="5822"/>
                    <a:pt x="4393" y="5809"/>
                    <a:pt x="4368" y="5809"/>
                  </a:cubicBezTo>
                  <a:cubicBezTo>
                    <a:pt x="4359" y="5809"/>
                    <a:pt x="4349" y="5811"/>
                    <a:pt x="4340" y="5815"/>
                  </a:cubicBezTo>
                  <a:cubicBezTo>
                    <a:pt x="4105" y="5929"/>
                    <a:pt x="3846" y="5985"/>
                    <a:pt x="3587" y="5985"/>
                  </a:cubicBezTo>
                  <a:cubicBezTo>
                    <a:pt x="3333" y="5985"/>
                    <a:pt x="3080" y="5931"/>
                    <a:pt x="2849" y="5822"/>
                  </a:cubicBezTo>
                  <a:cubicBezTo>
                    <a:pt x="2422" y="5621"/>
                    <a:pt x="2020" y="5145"/>
                    <a:pt x="1821" y="4607"/>
                  </a:cubicBezTo>
                  <a:lnTo>
                    <a:pt x="136" y="43"/>
                  </a:lnTo>
                  <a:cubicBezTo>
                    <a:pt x="126" y="17"/>
                    <a:pt x="101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5088750" y="1842400"/>
              <a:ext cx="105525" cy="95200"/>
            </a:xfrm>
            <a:custGeom>
              <a:avLst/>
              <a:gdLst/>
              <a:ahLst/>
              <a:cxnLst/>
              <a:rect l="l" t="t" r="r" b="b"/>
              <a:pathLst>
                <a:path w="4221" h="3808" extrusionOk="0">
                  <a:moveTo>
                    <a:pt x="950" y="0"/>
                  </a:moveTo>
                  <a:cubicBezTo>
                    <a:pt x="665" y="334"/>
                    <a:pt x="379" y="667"/>
                    <a:pt x="95" y="1001"/>
                  </a:cubicBezTo>
                  <a:cubicBezTo>
                    <a:pt x="45" y="1060"/>
                    <a:pt x="1" y="1160"/>
                    <a:pt x="8" y="1234"/>
                  </a:cubicBezTo>
                  <a:cubicBezTo>
                    <a:pt x="15" y="1311"/>
                    <a:pt x="61" y="1383"/>
                    <a:pt x="128" y="1420"/>
                  </a:cubicBezTo>
                  <a:cubicBezTo>
                    <a:pt x="15" y="1494"/>
                    <a:pt x="2" y="1696"/>
                    <a:pt x="44" y="1823"/>
                  </a:cubicBezTo>
                  <a:cubicBezTo>
                    <a:pt x="85" y="1952"/>
                    <a:pt x="179" y="2053"/>
                    <a:pt x="271" y="2152"/>
                  </a:cubicBezTo>
                  <a:cubicBezTo>
                    <a:pt x="196" y="2246"/>
                    <a:pt x="168" y="2348"/>
                    <a:pt x="218" y="2456"/>
                  </a:cubicBezTo>
                  <a:cubicBezTo>
                    <a:pt x="268" y="2566"/>
                    <a:pt x="381" y="2642"/>
                    <a:pt x="501" y="2649"/>
                  </a:cubicBezTo>
                  <a:cubicBezTo>
                    <a:pt x="461" y="2738"/>
                    <a:pt x="502" y="2825"/>
                    <a:pt x="552" y="2905"/>
                  </a:cubicBezTo>
                  <a:cubicBezTo>
                    <a:pt x="602" y="2985"/>
                    <a:pt x="678" y="3048"/>
                    <a:pt x="751" y="3107"/>
                  </a:cubicBezTo>
                  <a:cubicBezTo>
                    <a:pt x="797" y="3144"/>
                    <a:pt x="844" y="3183"/>
                    <a:pt x="890" y="3221"/>
                  </a:cubicBezTo>
                  <a:cubicBezTo>
                    <a:pt x="944" y="3266"/>
                    <a:pt x="1010" y="3289"/>
                    <a:pt x="1077" y="3289"/>
                  </a:cubicBezTo>
                  <a:cubicBezTo>
                    <a:pt x="1123" y="3289"/>
                    <a:pt x="1169" y="3278"/>
                    <a:pt x="1211" y="3255"/>
                  </a:cubicBezTo>
                  <a:cubicBezTo>
                    <a:pt x="1354" y="3181"/>
                    <a:pt x="1503" y="3104"/>
                    <a:pt x="1639" y="3032"/>
                  </a:cubicBezTo>
                  <a:cubicBezTo>
                    <a:pt x="2041" y="3185"/>
                    <a:pt x="2439" y="3333"/>
                    <a:pt x="2841" y="3486"/>
                  </a:cubicBezTo>
                  <a:cubicBezTo>
                    <a:pt x="3066" y="3571"/>
                    <a:pt x="3290" y="3700"/>
                    <a:pt x="3503" y="3807"/>
                  </a:cubicBezTo>
                  <a:lnTo>
                    <a:pt x="4221" y="305"/>
                  </a:lnTo>
                  <a:cubicBezTo>
                    <a:pt x="3913" y="158"/>
                    <a:pt x="3562" y="41"/>
                    <a:pt x="3220" y="31"/>
                  </a:cubicBezTo>
                  <a:cubicBezTo>
                    <a:pt x="2474" y="9"/>
                    <a:pt x="1696" y="22"/>
                    <a:pt x="95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5089325" y="1857500"/>
              <a:ext cx="25575" cy="21975"/>
            </a:xfrm>
            <a:custGeom>
              <a:avLst/>
              <a:gdLst/>
              <a:ahLst/>
              <a:cxnLst/>
              <a:rect l="l" t="t" r="r" b="b"/>
              <a:pathLst>
                <a:path w="1023" h="879" extrusionOk="0">
                  <a:moveTo>
                    <a:pt x="950" y="1"/>
                  </a:moveTo>
                  <a:cubicBezTo>
                    <a:pt x="935" y="1"/>
                    <a:pt x="919" y="5"/>
                    <a:pt x="907" y="15"/>
                  </a:cubicBezTo>
                  <a:lnTo>
                    <a:pt x="31" y="763"/>
                  </a:lnTo>
                  <a:cubicBezTo>
                    <a:pt x="5" y="786"/>
                    <a:pt x="1" y="829"/>
                    <a:pt x="23" y="856"/>
                  </a:cubicBezTo>
                  <a:cubicBezTo>
                    <a:pt x="36" y="872"/>
                    <a:pt x="56" y="879"/>
                    <a:pt x="73" y="879"/>
                  </a:cubicBezTo>
                  <a:cubicBezTo>
                    <a:pt x="91" y="879"/>
                    <a:pt x="105" y="873"/>
                    <a:pt x="116" y="863"/>
                  </a:cubicBezTo>
                  <a:lnTo>
                    <a:pt x="993" y="116"/>
                  </a:lnTo>
                  <a:cubicBezTo>
                    <a:pt x="1020" y="93"/>
                    <a:pt x="1023" y="50"/>
                    <a:pt x="1000" y="23"/>
                  </a:cubicBezTo>
                  <a:cubicBezTo>
                    <a:pt x="987" y="8"/>
                    <a:pt x="968" y="1"/>
                    <a:pt x="9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5092750" y="1874300"/>
              <a:ext cx="23725" cy="23525"/>
            </a:xfrm>
            <a:custGeom>
              <a:avLst/>
              <a:gdLst/>
              <a:ahLst/>
              <a:cxnLst/>
              <a:rect l="l" t="t" r="r" b="b"/>
              <a:pathLst>
                <a:path w="949" h="941" extrusionOk="0">
                  <a:moveTo>
                    <a:pt x="877" y="0"/>
                  </a:moveTo>
                  <a:cubicBezTo>
                    <a:pt x="860" y="0"/>
                    <a:pt x="843" y="7"/>
                    <a:pt x="830" y="20"/>
                  </a:cubicBezTo>
                  <a:lnTo>
                    <a:pt x="26" y="827"/>
                  </a:lnTo>
                  <a:cubicBezTo>
                    <a:pt x="1" y="852"/>
                    <a:pt x="1" y="894"/>
                    <a:pt x="26" y="920"/>
                  </a:cubicBezTo>
                  <a:cubicBezTo>
                    <a:pt x="39" y="934"/>
                    <a:pt x="57" y="940"/>
                    <a:pt x="72" y="940"/>
                  </a:cubicBezTo>
                  <a:cubicBezTo>
                    <a:pt x="91" y="940"/>
                    <a:pt x="107" y="933"/>
                    <a:pt x="119" y="920"/>
                  </a:cubicBezTo>
                  <a:lnTo>
                    <a:pt x="923" y="113"/>
                  </a:lnTo>
                  <a:cubicBezTo>
                    <a:pt x="949" y="87"/>
                    <a:pt x="949" y="44"/>
                    <a:pt x="923" y="20"/>
                  </a:cubicBezTo>
                  <a:cubicBezTo>
                    <a:pt x="911" y="7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5098700" y="1892125"/>
              <a:ext cx="24100" cy="17425"/>
            </a:xfrm>
            <a:custGeom>
              <a:avLst/>
              <a:gdLst/>
              <a:ahLst/>
              <a:cxnLst/>
              <a:rect l="l" t="t" r="r" b="b"/>
              <a:pathLst>
                <a:path w="964" h="697" extrusionOk="0">
                  <a:moveTo>
                    <a:pt x="890" y="0"/>
                  </a:moveTo>
                  <a:cubicBezTo>
                    <a:pt x="877" y="0"/>
                    <a:pt x="864" y="4"/>
                    <a:pt x="852" y="13"/>
                  </a:cubicBezTo>
                  <a:lnTo>
                    <a:pt x="39" y="577"/>
                  </a:lnTo>
                  <a:cubicBezTo>
                    <a:pt x="10" y="596"/>
                    <a:pt x="0" y="637"/>
                    <a:pt x="23" y="668"/>
                  </a:cubicBezTo>
                  <a:cubicBezTo>
                    <a:pt x="34" y="688"/>
                    <a:pt x="54" y="696"/>
                    <a:pt x="76" y="696"/>
                  </a:cubicBezTo>
                  <a:cubicBezTo>
                    <a:pt x="90" y="696"/>
                    <a:pt x="103" y="693"/>
                    <a:pt x="113" y="685"/>
                  </a:cubicBezTo>
                  <a:lnTo>
                    <a:pt x="926" y="120"/>
                  </a:lnTo>
                  <a:cubicBezTo>
                    <a:pt x="955" y="100"/>
                    <a:pt x="964" y="59"/>
                    <a:pt x="942" y="29"/>
                  </a:cubicBezTo>
                  <a:cubicBezTo>
                    <a:pt x="931" y="10"/>
                    <a:pt x="911" y="0"/>
                    <a:pt x="89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5115550" y="1912550"/>
              <a:ext cx="16150" cy="7075"/>
            </a:xfrm>
            <a:custGeom>
              <a:avLst/>
              <a:gdLst/>
              <a:ahLst/>
              <a:cxnLst/>
              <a:rect l="l" t="t" r="r" b="b"/>
              <a:pathLst>
                <a:path w="646" h="283" extrusionOk="0">
                  <a:moveTo>
                    <a:pt x="65" y="1"/>
                  </a:moveTo>
                  <a:cubicBezTo>
                    <a:pt x="27" y="1"/>
                    <a:pt x="2" y="30"/>
                    <a:pt x="1" y="65"/>
                  </a:cubicBezTo>
                  <a:cubicBezTo>
                    <a:pt x="1" y="104"/>
                    <a:pt x="29" y="132"/>
                    <a:pt x="65" y="134"/>
                  </a:cubicBezTo>
                  <a:cubicBezTo>
                    <a:pt x="231" y="139"/>
                    <a:pt x="394" y="186"/>
                    <a:pt x="537" y="272"/>
                  </a:cubicBezTo>
                  <a:cubicBezTo>
                    <a:pt x="547" y="278"/>
                    <a:pt x="558" y="282"/>
                    <a:pt x="571" y="282"/>
                  </a:cubicBezTo>
                  <a:cubicBezTo>
                    <a:pt x="593" y="282"/>
                    <a:pt x="614" y="271"/>
                    <a:pt x="625" y="248"/>
                  </a:cubicBezTo>
                  <a:cubicBezTo>
                    <a:pt x="645" y="218"/>
                    <a:pt x="635" y="178"/>
                    <a:pt x="604" y="158"/>
                  </a:cubicBezTo>
                  <a:cubicBezTo>
                    <a:pt x="444" y="61"/>
                    <a:pt x="258" y="6"/>
                    <a:pt x="68" y="1"/>
                  </a:cubicBezTo>
                  <a:cubicBezTo>
                    <a:pt x="67" y="1"/>
                    <a:pt x="66" y="1"/>
                    <a:pt x="6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5065775" y="1671200"/>
              <a:ext cx="107600" cy="78225"/>
            </a:xfrm>
            <a:custGeom>
              <a:avLst/>
              <a:gdLst/>
              <a:ahLst/>
              <a:cxnLst/>
              <a:rect l="l" t="t" r="r" b="b"/>
              <a:pathLst>
                <a:path w="4304" h="3129" extrusionOk="0">
                  <a:moveTo>
                    <a:pt x="1851" y="1"/>
                  </a:moveTo>
                  <a:cubicBezTo>
                    <a:pt x="1619" y="1"/>
                    <a:pt x="1407" y="123"/>
                    <a:pt x="1297" y="339"/>
                  </a:cubicBezTo>
                  <a:cubicBezTo>
                    <a:pt x="1212" y="262"/>
                    <a:pt x="1098" y="224"/>
                    <a:pt x="984" y="224"/>
                  </a:cubicBezTo>
                  <a:cubicBezTo>
                    <a:pt x="885" y="224"/>
                    <a:pt x="785" y="253"/>
                    <a:pt x="707" y="314"/>
                  </a:cubicBezTo>
                  <a:cubicBezTo>
                    <a:pt x="537" y="446"/>
                    <a:pt x="469" y="710"/>
                    <a:pt x="569" y="897"/>
                  </a:cubicBezTo>
                  <a:cubicBezTo>
                    <a:pt x="255" y="948"/>
                    <a:pt x="0" y="1249"/>
                    <a:pt x="6" y="1568"/>
                  </a:cubicBezTo>
                  <a:cubicBezTo>
                    <a:pt x="12" y="1885"/>
                    <a:pt x="276" y="2178"/>
                    <a:pt x="592" y="2215"/>
                  </a:cubicBezTo>
                  <a:lnTo>
                    <a:pt x="3553" y="3126"/>
                  </a:lnTo>
                  <a:cubicBezTo>
                    <a:pt x="3572" y="3128"/>
                    <a:pt x="3590" y="3128"/>
                    <a:pt x="3609" y="3128"/>
                  </a:cubicBezTo>
                  <a:cubicBezTo>
                    <a:pt x="3801" y="3128"/>
                    <a:pt x="3992" y="3049"/>
                    <a:pt x="4117" y="2904"/>
                  </a:cubicBezTo>
                  <a:cubicBezTo>
                    <a:pt x="4256" y="2747"/>
                    <a:pt x="4303" y="2513"/>
                    <a:pt x="4228" y="2317"/>
                  </a:cubicBezTo>
                  <a:cubicBezTo>
                    <a:pt x="4152" y="2123"/>
                    <a:pt x="3966" y="2014"/>
                    <a:pt x="3762" y="2014"/>
                  </a:cubicBezTo>
                  <a:cubicBezTo>
                    <a:pt x="3758" y="2014"/>
                    <a:pt x="3754" y="2014"/>
                    <a:pt x="3750" y="2014"/>
                  </a:cubicBezTo>
                  <a:cubicBezTo>
                    <a:pt x="4023" y="1662"/>
                    <a:pt x="4009" y="1116"/>
                    <a:pt x="3716" y="777"/>
                  </a:cubicBezTo>
                  <a:cubicBezTo>
                    <a:pt x="3538" y="573"/>
                    <a:pt x="3277" y="471"/>
                    <a:pt x="3012" y="471"/>
                  </a:cubicBezTo>
                  <a:cubicBezTo>
                    <a:pt x="2840" y="471"/>
                    <a:pt x="2666" y="514"/>
                    <a:pt x="2514" y="600"/>
                  </a:cubicBezTo>
                  <a:cubicBezTo>
                    <a:pt x="2485" y="319"/>
                    <a:pt x="2256" y="67"/>
                    <a:pt x="1977" y="13"/>
                  </a:cubicBezTo>
                  <a:cubicBezTo>
                    <a:pt x="1935" y="5"/>
                    <a:pt x="1893" y="1"/>
                    <a:pt x="185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5123800" y="1668725"/>
              <a:ext cx="19900" cy="20275"/>
            </a:xfrm>
            <a:custGeom>
              <a:avLst/>
              <a:gdLst/>
              <a:ahLst/>
              <a:cxnLst/>
              <a:rect l="l" t="t" r="r" b="b"/>
              <a:pathLst>
                <a:path w="796" h="811" extrusionOk="0">
                  <a:moveTo>
                    <a:pt x="76" y="1"/>
                  </a:moveTo>
                  <a:cubicBezTo>
                    <a:pt x="62" y="1"/>
                    <a:pt x="47" y="6"/>
                    <a:pt x="34" y="16"/>
                  </a:cubicBezTo>
                  <a:cubicBezTo>
                    <a:pt x="5" y="39"/>
                    <a:pt x="1" y="80"/>
                    <a:pt x="24" y="109"/>
                  </a:cubicBezTo>
                  <a:cubicBezTo>
                    <a:pt x="164" y="275"/>
                    <a:pt x="213" y="518"/>
                    <a:pt x="145" y="725"/>
                  </a:cubicBezTo>
                  <a:cubicBezTo>
                    <a:pt x="137" y="758"/>
                    <a:pt x="153" y="793"/>
                    <a:pt x="184" y="805"/>
                  </a:cubicBezTo>
                  <a:cubicBezTo>
                    <a:pt x="191" y="809"/>
                    <a:pt x="200" y="811"/>
                    <a:pt x="208" y="811"/>
                  </a:cubicBezTo>
                  <a:cubicBezTo>
                    <a:pt x="231" y="811"/>
                    <a:pt x="255" y="798"/>
                    <a:pt x="265" y="776"/>
                  </a:cubicBezTo>
                  <a:cubicBezTo>
                    <a:pt x="358" y="603"/>
                    <a:pt x="538" y="483"/>
                    <a:pt x="734" y="462"/>
                  </a:cubicBezTo>
                  <a:cubicBezTo>
                    <a:pt x="772" y="459"/>
                    <a:pt x="796" y="426"/>
                    <a:pt x="793" y="390"/>
                  </a:cubicBezTo>
                  <a:cubicBezTo>
                    <a:pt x="789" y="358"/>
                    <a:pt x="766" y="331"/>
                    <a:pt x="733" y="331"/>
                  </a:cubicBezTo>
                  <a:cubicBezTo>
                    <a:pt x="729" y="331"/>
                    <a:pt x="725" y="331"/>
                    <a:pt x="721" y="332"/>
                  </a:cubicBezTo>
                  <a:cubicBezTo>
                    <a:pt x="567" y="347"/>
                    <a:pt x="421" y="416"/>
                    <a:pt x="307" y="518"/>
                  </a:cubicBezTo>
                  <a:cubicBezTo>
                    <a:pt x="303" y="339"/>
                    <a:pt x="241" y="160"/>
                    <a:pt x="127" y="24"/>
                  </a:cubicBezTo>
                  <a:cubicBezTo>
                    <a:pt x="113" y="9"/>
                    <a:pt x="95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5070425" y="1713325"/>
              <a:ext cx="94550" cy="88125"/>
            </a:xfrm>
            <a:custGeom>
              <a:avLst/>
              <a:gdLst/>
              <a:ahLst/>
              <a:cxnLst/>
              <a:rect l="l" t="t" r="r" b="b"/>
              <a:pathLst>
                <a:path w="3782" h="3525" extrusionOk="0">
                  <a:moveTo>
                    <a:pt x="855" y="0"/>
                  </a:moveTo>
                  <a:lnTo>
                    <a:pt x="855" y="0"/>
                  </a:lnTo>
                  <a:cubicBezTo>
                    <a:pt x="605" y="79"/>
                    <a:pt x="372" y="249"/>
                    <a:pt x="273" y="490"/>
                  </a:cubicBezTo>
                  <a:cubicBezTo>
                    <a:pt x="112" y="889"/>
                    <a:pt x="0" y="1314"/>
                    <a:pt x="73" y="1740"/>
                  </a:cubicBezTo>
                  <a:cubicBezTo>
                    <a:pt x="143" y="2144"/>
                    <a:pt x="466" y="2516"/>
                    <a:pt x="862" y="2638"/>
                  </a:cubicBezTo>
                  <a:cubicBezTo>
                    <a:pt x="857" y="2815"/>
                    <a:pt x="834" y="2973"/>
                    <a:pt x="828" y="3149"/>
                  </a:cubicBezTo>
                  <a:cubicBezTo>
                    <a:pt x="1021" y="3390"/>
                    <a:pt x="1341" y="3525"/>
                    <a:pt x="1688" y="3525"/>
                  </a:cubicBezTo>
                  <a:cubicBezTo>
                    <a:pt x="2097" y="3525"/>
                    <a:pt x="2543" y="3337"/>
                    <a:pt x="2862" y="2915"/>
                  </a:cubicBezTo>
                  <a:lnTo>
                    <a:pt x="2759" y="2254"/>
                  </a:lnTo>
                  <a:lnTo>
                    <a:pt x="2759" y="2254"/>
                  </a:lnTo>
                  <a:cubicBezTo>
                    <a:pt x="2816" y="2268"/>
                    <a:pt x="2874" y="2274"/>
                    <a:pt x="2932" y="2274"/>
                  </a:cubicBezTo>
                  <a:cubicBezTo>
                    <a:pt x="3185" y="2274"/>
                    <a:pt x="3439" y="2151"/>
                    <a:pt x="3587" y="1944"/>
                  </a:cubicBezTo>
                  <a:cubicBezTo>
                    <a:pt x="3770" y="1691"/>
                    <a:pt x="3781" y="1328"/>
                    <a:pt x="3617" y="1062"/>
                  </a:cubicBezTo>
                  <a:cubicBezTo>
                    <a:pt x="3474" y="832"/>
                    <a:pt x="3204" y="687"/>
                    <a:pt x="2933" y="687"/>
                  </a:cubicBezTo>
                  <a:cubicBezTo>
                    <a:pt x="2893" y="687"/>
                    <a:pt x="2853" y="690"/>
                    <a:pt x="2814" y="696"/>
                  </a:cubicBezTo>
                  <a:cubicBezTo>
                    <a:pt x="2765" y="791"/>
                    <a:pt x="2711" y="885"/>
                    <a:pt x="2662" y="982"/>
                  </a:cubicBezTo>
                  <a:cubicBezTo>
                    <a:pt x="2660" y="982"/>
                    <a:pt x="2659" y="982"/>
                    <a:pt x="2657" y="982"/>
                  </a:cubicBezTo>
                  <a:cubicBezTo>
                    <a:pt x="2503" y="982"/>
                    <a:pt x="2361" y="796"/>
                    <a:pt x="2285" y="663"/>
                  </a:cubicBezTo>
                  <a:cubicBezTo>
                    <a:pt x="2207" y="529"/>
                    <a:pt x="2139" y="375"/>
                    <a:pt x="2003" y="299"/>
                  </a:cubicBezTo>
                  <a:cubicBezTo>
                    <a:pt x="1936" y="261"/>
                    <a:pt x="1860" y="247"/>
                    <a:pt x="1783" y="247"/>
                  </a:cubicBezTo>
                  <a:cubicBezTo>
                    <a:pt x="1708" y="247"/>
                    <a:pt x="1631" y="260"/>
                    <a:pt x="1558" y="276"/>
                  </a:cubicBezTo>
                  <a:cubicBezTo>
                    <a:pt x="1446" y="300"/>
                    <a:pt x="1330" y="332"/>
                    <a:pt x="1215" y="332"/>
                  </a:cubicBezTo>
                  <a:cubicBezTo>
                    <a:pt x="1179" y="332"/>
                    <a:pt x="1144" y="329"/>
                    <a:pt x="1108" y="322"/>
                  </a:cubicBezTo>
                  <a:cubicBezTo>
                    <a:pt x="960" y="290"/>
                    <a:pt x="821" y="149"/>
                    <a:pt x="855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5088975" y="1710700"/>
              <a:ext cx="21250" cy="16650"/>
            </a:xfrm>
            <a:custGeom>
              <a:avLst/>
              <a:gdLst/>
              <a:ahLst/>
              <a:cxnLst/>
              <a:rect l="l" t="t" r="r" b="b"/>
              <a:pathLst>
                <a:path w="850" h="666" extrusionOk="0">
                  <a:moveTo>
                    <a:pt x="125" y="1"/>
                  </a:moveTo>
                  <a:cubicBezTo>
                    <a:pt x="98" y="1"/>
                    <a:pt x="73" y="18"/>
                    <a:pt x="63" y="45"/>
                  </a:cubicBezTo>
                  <a:cubicBezTo>
                    <a:pt x="0" y="218"/>
                    <a:pt x="55" y="420"/>
                    <a:pt x="193" y="540"/>
                  </a:cubicBezTo>
                  <a:cubicBezTo>
                    <a:pt x="292" y="624"/>
                    <a:pt x="422" y="666"/>
                    <a:pt x="592" y="666"/>
                  </a:cubicBezTo>
                  <a:cubicBezTo>
                    <a:pt x="652" y="666"/>
                    <a:pt x="719" y="660"/>
                    <a:pt x="788" y="647"/>
                  </a:cubicBezTo>
                  <a:cubicBezTo>
                    <a:pt x="824" y="641"/>
                    <a:pt x="849" y="608"/>
                    <a:pt x="844" y="573"/>
                  </a:cubicBezTo>
                  <a:cubicBezTo>
                    <a:pt x="838" y="540"/>
                    <a:pt x="812" y="516"/>
                    <a:pt x="780" y="516"/>
                  </a:cubicBezTo>
                  <a:cubicBezTo>
                    <a:pt x="776" y="516"/>
                    <a:pt x="773" y="516"/>
                    <a:pt x="769" y="517"/>
                  </a:cubicBezTo>
                  <a:cubicBezTo>
                    <a:pt x="704" y="526"/>
                    <a:pt x="645" y="531"/>
                    <a:pt x="591" y="531"/>
                  </a:cubicBezTo>
                  <a:cubicBezTo>
                    <a:pt x="454" y="531"/>
                    <a:pt x="350" y="501"/>
                    <a:pt x="278" y="438"/>
                  </a:cubicBezTo>
                  <a:cubicBezTo>
                    <a:pt x="180" y="355"/>
                    <a:pt x="143" y="209"/>
                    <a:pt x="186" y="89"/>
                  </a:cubicBezTo>
                  <a:cubicBezTo>
                    <a:pt x="199" y="55"/>
                    <a:pt x="180" y="18"/>
                    <a:pt x="147" y="5"/>
                  </a:cubicBezTo>
                  <a:cubicBezTo>
                    <a:pt x="140" y="2"/>
                    <a:pt x="132" y="1"/>
                    <a:pt x="12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5117700" y="1740050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2" y="0"/>
                  </a:moveTo>
                  <a:cubicBezTo>
                    <a:pt x="59" y="0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0"/>
                    <a:pt x="1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5081475" y="1737725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5"/>
                    <a:pt x="133" y="265"/>
                  </a:cubicBezTo>
                  <a:cubicBezTo>
                    <a:pt x="206" y="265"/>
                    <a:pt x="264" y="205"/>
                    <a:pt x="264" y="132"/>
                  </a:cubicBezTo>
                  <a:cubicBezTo>
                    <a:pt x="264" y="59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5077000" y="1725000"/>
              <a:ext cx="16200" cy="7600"/>
            </a:xfrm>
            <a:custGeom>
              <a:avLst/>
              <a:gdLst/>
              <a:ahLst/>
              <a:cxnLst/>
              <a:rect l="l" t="t" r="r" b="b"/>
              <a:pathLst>
                <a:path w="648" h="304" extrusionOk="0">
                  <a:moveTo>
                    <a:pt x="312" y="0"/>
                  </a:moveTo>
                  <a:cubicBezTo>
                    <a:pt x="199" y="0"/>
                    <a:pt x="88" y="56"/>
                    <a:pt x="22" y="148"/>
                  </a:cubicBezTo>
                  <a:cubicBezTo>
                    <a:pt x="0" y="176"/>
                    <a:pt x="7" y="218"/>
                    <a:pt x="38" y="239"/>
                  </a:cubicBezTo>
                  <a:cubicBezTo>
                    <a:pt x="49" y="247"/>
                    <a:pt x="62" y="251"/>
                    <a:pt x="75" y="251"/>
                  </a:cubicBezTo>
                  <a:cubicBezTo>
                    <a:pt x="96" y="251"/>
                    <a:pt x="116" y="242"/>
                    <a:pt x="129" y="224"/>
                  </a:cubicBezTo>
                  <a:cubicBezTo>
                    <a:pt x="169" y="165"/>
                    <a:pt x="240" y="129"/>
                    <a:pt x="311" y="129"/>
                  </a:cubicBezTo>
                  <a:cubicBezTo>
                    <a:pt x="318" y="129"/>
                    <a:pt x="326" y="130"/>
                    <a:pt x="333" y="131"/>
                  </a:cubicBezTo>
                  <a:cubicBezTo>
                    <a:pt x="412" y="139"/>
                    <a:pt x="484" y="194"/>
                    <a:pt x="514" y="265"/>
                  </a:cubicBezTo>
                  <a:cubicBezTo>
                    <a:pt x="524" y="289"/>
                    <a:pt x="549" y="304"/>
                    <a:pt x="574" y="304"/>
                  </a:cubicBezTo>
                  <a:cubicBezTo>
                    <a:pt x="581" y="304"/>
                    <a:pt x="591" y="302"/>
                    <a:pt x="599" y="301"/>
                  </a:cubicBezTo>
                  <a:cubicBezTo>
                    <a:pt x="631" y="286"/>
                    <a:pt x="648" y="248"/>
                    <a:pt x="634" y="215"/>
                  </a:cubicBezTo>
                  <a:cubicBezTo>
                    <a:pt x="585" y="98"/>
                    <a:pt x="472" y="15"/>
                    <a:pt x="348" y="2"/>
                  </a:cubicBezTo>
                  <a:cubicBezTo>
                    <a:pt x="336" y="1"/>
                    <a:pt x="324" y="0"/>
                    <a:pt x="31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5111700" y="1727750"/>
              <a:ext cx="14700" cy="3750"/>
            </a:xfrm>
            <a:custGeom>
              <a:avLst/>
              <a:gdLst/>
              <a:ahLst/>
              <a:cxnLst/>
              <a:rect l="l" t="t" r="r" b="b"/>
              <a:pathLst>
                <a:path w="588" h="150" extrusionOk="0">
                  <a:moveTo>
                    <a:pt x="70" y="1"/>
                  </a:moveTo>
                  <a:cubicBezTo>
                    <a:pt x="36" y="5"/>
                    <a:pt x="5" y="28"/>
                    <a:pt x="3" y="64"/>
                  </a:cubicBezTo>
                  <a:cubicBezTo>
                    <a:pt x="0" y="99"/>
                    <a:pt x="29" y="129"/>
                    <a:pt x="65" y="131"/>
                  </a:cubicBezTo>
                  <a:lnTo>
                    <a:pt x="519" y="149"/>
                  </a:lnTo>
                  <a:lnTo>
                    <a:pt x="521" y="149"/>
                  </a:lnTo>
                  <a:cubicBezTo>
                    <a:pt x="556" y="149"/>
                    <a:pt x="585" y="122"/>
                    <a:pt x="586" y="86"/>
                  </a:cubicBezTo>
                  <a:cubicBezTo>
                    <a:pt x="588" y="51"/>
                    <a:pt x="559" y="21"/>
                    <a:pt x="524" y="19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5096475" y="1738625"/>
              <a:ext cx="8525" cy="16275"/>
            </a:xfrm>
            <a:custGeom>
              <a:avLst/>
              <a:gdLst/>
              <a:ahLst/>
              <a:cxnLst/>
              <a:rect l="l" t="t" r="r" b="b"/>
              <a:pathLst>
                <a:path w="341" h="651" extrusionOk="0">
                  <a:moveTo>
                    <a:pt x="157" y="0"/>
                  </a:moveTo>
                  <a:cubicBezTo>
                    <a:pt x="126" y="0"/>
                    <a:pt x="98" y="24"/>
                    <a:pt x="93" y="56"/>
                  </a:cubicBezTo>
                  <a:lnTo>
                    <a:pt x="5" y="573"/>
                  </a:lnTo>
                  <a:cubicBezTo>
                    <a:pt x="0" y="593"/>
                    <a:pt x="8" y="615"/>
                    <a:pt x="22" y="631"/>
                  </a:cubicBezTo>
                  <a:cubicBezTo>
                    <a:pt x="35" y="643"/>
                    <a:pt x="50" y="651"/>
                    <a:pt x="69" y="651"/>
                  </a:cubicBezTo>
                  <a:cubicBezTo>
                    <a:pt x="72" y="651"/>
                    <a:pt x="76" y="651"/>
                    <a:pt x="79" y="649"/>
                  </a:cubicBezTo>
                  <a:lnTo>
                    <a:pt x="281" y="615"/>
                  </a:lnTo>
                  <a:cubicBezTo>
                    <a:pt x="316" y="609"/>
                    <a:pt x="341" y="575"/>
                    <a:pt x="335" y="539"/>
                  </a:cubicBezTo>
                  <a:cubicBezTo>
                    <a:pt x="330" y="507"/>
                    <a:pt x="302" y="485"/>
                    <a:pt x="270" y="485"/>
                  </a:cubicBezTo>
                  <a:cubicBezTo>
                    <a:pt x="267" y="485"/>
                    <a:pt x="263" y="486"/>
                    <a:pt x="259" y="486"/>
                  </a:cubicBezTo>
                  <a:lnTo>
                    <a:pt x="149" y="503"/>
                  </a:lnTo>
                  <a:lnTo>
                    <a:pt x="222" y="77"/>
                  </a:lnTo>
                  <a:cubicBezTo>
                    <a:pt x="228" y="42"/>
                    <a:pt x="205" y="7"/>
                    <a:pt x="169" y="2"/>
                  </a:cubicBezTo>
                  <a:cubicBezTo>
                    <a:pt x="165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5101050" y="1756025"/>
              <a:ext cx="12000" cy="6175"/>
            </a:xfrm>
            <a:custGeom>
              <a:avLst/>
              <a:gdLst/>
              <a:ahLst/>
              <a:cxnLst/>
              <a:rect l="l" t="t" r="r" b="b"/>
              <a:pathLst>
                <a:path w="480" h="247" extrusionOk="0">
                  <a:moveTo>
                    <a:pt x="405" y="0"/>
                  </a:moveTo>
                  <a:cubicBezTo>
                    <a:pt x="378" y="0"/>
                    <a:pt x="352" y="16"/>
                    <a:pt x="343" y="42"/>
                  </a:cubicBezTo>
                  <a:cubicBezTo>
                    <a:pt x="326" y="83"/>
                    <a:pt x="283" y="113"/>
                    <a:pt x="241" y="115"/>
                  </a:cubicBezTo>
                  <a:cubicBezTo>
                    <a:pt x="198" y="113"/>
                    <a:pt x="153" y="90"/>
                    <a:pt x="133" y="50"/>
                  </a:cubicBezTo>
                  <a:cubicBezTo>
                    <a:pt x="122" y="26"/>
                    <a:pt x="100" y="13"/>
                    <a:pt x="76" y="13"/>
                  </a:cubicBezTo>
                  <a:cubicBezTo>
                    <a:pt x="66" y="13"/>
                    <a:pt x="56" y="16"/>
                    <a:pt x="46" y="20"/>
                  </a:cubicBezTo>
                  <a:cubicBezTo>
                    <a:pt x="12" y="36"/>
                    <a:pt x="0" y="76"/>
                    <a:pt x="16" y="108"/>
                  </a:cubicBezTo>
                  <a:cubicBezTo>
                    <a:pt x="58" y="192"/>
                    <a:pt x="145" y="246"/>
                    <a:pt x="238" y="246"/>
                  </a:cubicBezTo>
                  <a:lnTo>
                    <a:pt x="246" y="246"/>
                  </a:lnTo>
                  <a:cubicBezTo>
                    <a:pt x="343" y="242"/>
                    <a:pt x="431" y="179"/>
                    <a:pt x="466" y="90"/>
                  </a:cubicBezTo>
                  <a:cubicBezTo>
                    <a:pt x="479" y="56"/>
                    <a:pt x="462" y="18"/>
                    <a:pt x="429" y="5"/>
                  </a:cubicBezTo>
                  <a:cubicBezTo>
                    <a:pt x="421" y="2"/>
                    <a:pt x="413" y="0"/>
                    <a:pt x="40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5141100" y="1740450"/>
              <a:ext cx="14750" cy="8025"/>
            </a:xfrm>
            <a:custGeom>
              <a:avLst/>
              <a:gdLst/>
              <a:ahLst/>
              <a:cxnLst/>
              <a:rect l="l" t="t" r="r" b="b"/>
              <a:pathLst>
                <a:path w="590" h="321" extrusionOk="0">
                  <a:moveTo>
                    <a:pt x="516" y="1"/>
                  </a:moveTo>
                  <a:cubicBezTo>
                    <a:pt x="507" y="1"/>
                    <a:pt x="498" y="2"/>
                    <a:pt x="490" y="6"/>
                  </a:cubicBezTo>
                  <a:lnTo>
                    <a:pt x="49" y="195"/>
                  </a:lnTo>
                  <a:cubicBezTo>
                    <a:pt x="17" y="209"/>
                    <a:pt x="1" y="247"/>
                    <a:pt x="15" y="280"/>
                  </a:cubicBezTo>
                  <a:cubicBezTo>
                    <a:pt x="25" y="306"/>
                    <a:pt x="51" y="320"/>
                    <a:pt x="75" y="320"/>
                  </a:cubicBezTo>
                  <a:cubicBezTo>
                    <a:pt x="82" y="320"/>
                    <a:pt x="92" y="319"/>
                    <a:pt x="101" y="315"/>
                  </a:cubicBezTo>
                  <a:lnTo>
                    <a:pt x="543" y="126"/>
                  </a:lnTo>
                  <a:cubicBezTo>
                    <a:pt x="574" y="112"/>
                    <a:pt x="590" y="73"/>
                    <a:pt x="576" y="40"/>
                  </a:cubicBezTo>
                  <a:cubicBezTo>
                    <a:pt x="565" y="16"/>
                    <a:pt x="541" y="1"/>
                    <a:pt x="51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5089600" y="1778050"/>
              <a:ext cx="27650" cy="5800"/>
            </a:xfrm>
            <a:custGeom>
              <a:avLst/>
              <a:gdLst/>
              <a:ahLst/>
              <a:cxnLst/>
              <a:rect l="l" t="t" r="r" b="b"/>
              <a:pathLst>
                <a:path w="1106" h="232" extrusionOk="0">
                  <a:moveTo>
                    <a:pt x="74" y="0"/>
                  </a:moveTo>
                  <a:cubicBezTo>
                    <a:pt x="47" y="0"/>
                    <a:pt x="22" y="17"/>
                    <a:pt x="12" y="44"/>
                  </a:cubicBezTo>
                  <a:cubicBezTo>
                    <a:pt x="1" y="77"/>
                    <a:pt x="18" y="116"/>
                    <a:pt x="52" y="127"/>
                  </a:cubicBezTo>
                  <a:cubicBezTo>
                    <a:pt x="240" y="197"/>
                    <a:pt x="438" y="232"/>
                    <a:pt x="639" y="232"/>
                  </a:cubicBezTo>
                  <a:cubicBezTo>
                    <a:pt x="777" y="232"/>
                    <a:pt x="917" y="213"/>
                    <a:pt x="1049" y="182"/>
                  </a:cubicBezTo>
                  <a:cubicBezTo>
                    <a:pt x="1085" y="173"/>
                    <a:pt x="1106" y="137"/>
                    <a:pt x="1097" y="101"/>
                  </a:cubicBezTo>
                  <a:cubicBezTo>
                    <a:pt x="1090" y="71"/>
                    <a:pt x="1062" y="51"/>
                    <a:pt x="1033" y="51"/>
                  </a:cubicBezTo>
                  <a:cubicBezTo>
                    <a:pt x="1028" y="51"/>
                    <a:pt x="1022" y="52"/>
                    <a:pt x="1017" y="53"/>
                  </a:cubicBezTo>
                  <a:cubicBezTo>
                    <a:pt x="894" y="84"/>
                    <a:pt x="767" y="100"/>
                    <a:pt x="639" y="100"/>
                  </a:cubicBezTo>
                  <a:cubicBezTo>
                    <a:pt x="455" y="100"/>
                    <a:pt x="270" y="68"/>
                    <a:pt x="97" y="4"/>
                  </a:cubicBezTo>
                  <a:cubicBezTo>
                    <a:pt x="89" y="1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5170625" y="1846700"/>
              <a:ext cx="137750" cy="151900"/>
            </a:xfrm>
            <a:custGeom>
              <a:avLst/>
              <a:gdLst/>
              <a:ahLst/>
              <a:cxnLst/>
              <a:rect l="l" t="t" r="r" b="b"/>
              <a:pathLst>
                <a:path w="5510" h="6076" extrusionOk="0">
                  <a:moveTo>
                    <a:pt x="913" y="0"/>
                  </a:moveTo>
                  <a:cubicBezTo>
                    <a:pt x="608" y="1309"/>
                    <a:pt x="305" y="2619"/>
                    <a:pt x="1" y="3931"/>
                  </a:cubicBezTo>
                  <a:cubicBezTo>
                    <a:pt x="723" y="4662"/>
                    <a:pt x="1506" y="5328"/>
                    <a:pt x="2411" y="5812"/>
                  </a:cubicBezTo>
                  <a:cubicBezTo>
                    <a:pt x="2730" y="5982"/>
                    <a:pt x="3096" y="6076"/>
                    <a:pt x="3459" y="6076"/>
                  </a:cubicBezTo>
                  <a:cubicBezTo>
                    <a:pt x="3607" y="6076"/>
                    <a:pt x="3754" y="6060"/>
                    <a:pt x="3897" y="6028"/>
                  </a:cubicBezTo>
                  <a:cubicBezTo>
                    <a:pt x="4395" y="5920"/>
                    <a:pt x="4841" y="5605"/>
                    <a:pt x="5113" y="5175"/>
                  </a:cubicBezTo>
                  <a:cubicBezTo>
                    <a:pt x="5509" y="4550"/>
                    <a:pt x="5510" y="3728"/>
                    <a:pt x="5230" y="3046"/>
                  </a:cubicBezTo>
                  <a:cubicBezTo>
                    <a:pt x="4947" y="2363"/>
                    <a:pt x="4412" y="1810"/>
                    <a:pt x="3805" y="1388"/>
                  </a:cubicBezTo>
                  <a:cubicBezTo>
                    <a:pt x="3197" y="966"/>
                    <a:pt x="2518" y="666"/>
                    <a:pt x="1843" y="367"/>
                  </a:cubicBezTo>
                  <a:cubicBezTo>
                    <a:pt x="1527" y="229"/>
                    <a:pt x="1229" y="139"/>
                    <a:pt x="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5192925" y="1845425"/>
              <a:ext cx="92450" cy="48675"/>
            </a:xfrm>
            <a:custGeom>
              <a:avLst/>
              <a:gdLst/>
              <a:ahLst/>
              <a:cxnLst/>
              <a:rect l="l" t="t" r="r" b="b"/>
              <a:pathLst>
                <a:path w="3698" h="1947" extrusionOk="0">
                  <a:moveTo>
                    <a:pt x="45" y="1"/>
                  </a:moveTo>
                  <a:lnTo>
                    <a:pt x="22" y="61"/>
                  </a:lnTo>
                  <a:lnTo>
                    <a:pt x="33" y="33"/>
                  </a:lnTo>
                  <a:lnTo>
                    <a:pt x="45" y="1"/>
                  </a:lnTo>
                  <a:close/>
                  <a:moveTo>
                    <a:pt x="46" y="1"/>
                  </a:moveTo>
                  <a:lnTo>
                    <a:pt x="33" y="33"/>
                  </a:lnTo>
                  <a:lnTo>
                    <a:pt x="1" y="124"/>
                  </a:lnTo>
                  <a:cubicBezTo>
                    <a:pt x="615" y="356"/>
                    <a:pt x="1251" y="596"/>
                    <a:pt x="1852" y="887"/>
                  </a:cubicBezTo>
                  <a:cubicBezTo>
                    <a:pt x="2459" y="1180"/>
                    <a:pt x="3041" y="1533"/>
                    <a:pt x="3584" y="1934"/>
                  </a:cubicBezTo>
                  <a:cubicBezTo>
                    <a:pt x="3597" y="1942"/>
                    <a:pt x="3610" y="1947"/>
                    <a:pt x="3624" y="1947"/>
                  </a:cubicBezTo>
                  <a:cubicBezTo>
                    <a:pt x="3646" y="1947"/>
                    <a:pt x="3666" y="1938"/>
                    <a:pt x="3676" y="1919"/>
                  </a:cubicBezTo>
                  <a:cubicBezTo>
                    <a:pt x="3697" y="1891"/>
                    <a:pt x="3690" y="1849"/>
                    <a:pt x="3662" y="1828"/>
                  </a:cubicBezTo>
                  <a:cubicBezTo>
                    <a:pt x="3113" y="1423"/>
                    <a:pt x="2521" y="1066"/>
                    <a:pt x="1909" y="769"/>
                  </a:cubicBezTo>
                  <a:cubicBezTo>
                    <a:pt x="1304" y="476"/>
                    <a:pt x="665" y="234"/>
                    <a:pt x="4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5256750" y="1873025"/>
              <a:ext cx="10925" cy="3950"/>
            </a:xfrm>
            <a:custGeom>
              <a:avLst/>
              <a:gdLst/>
              <a:ahLst/>
              <a:cxnLst/>
              <a:rect l="l" t="t" r="r" b="b"/>
              <a:pathLst>
                <a:path w="437" h="158" extrusionOk="0">
                  <a:moveTo>
                    <a:pt x="368" y="0"/>
                  </a:moveTo>
                  <a:cubicBezTo>
                    <a:pt x="366" y="0"/>
                    <a:pt x="363" y="0"/>
                    <a:pt x="361" y="1"/>
                  </a:cubicBezTo>
                  <a:lnTo>
                    <a:pt x="65" y="25"/>
                  </a:lnTo>
                  <a:cubicBezTo>
                    <a:pt x="28" y="29"/>
                    <a:pt x="1" y="61"/>
                    <a:pt x="4" y="96"/>
                  </a:cubicBezTo>
                  <a:cubicBezTo>
                    <a:pt x="8" y="132"/>
                    <a:pt x="37" y="158"/>
                    <a:pt x="71" y="158"/>
                  </a:cubicBezTo>
                  <a:lnTo>
                    <a:pt x="75" y="158"/>
                  </a:lnTo>
                  <a:lnTo>
                    <a:pt x="372" y="132"/>
                  </a:lnTo>
                  <a:cubicBezTo>
                    <a:pt x="410" y="129"/>
                    <a:pt x="437" y="96"/>
                    <a:pt x="432" y="61"/>
                  </a:cubicBezTo>
                  <a:cubicBezTo>
                    <a:pt x="430" y="26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5193275" y="1854475"/>
              <a:ext cx="26850" cy="116350"/>
            </a:xfrm>
            <a:custGeom>
              <a:avLst/>
              <a:gdLst/>
              <a:ahLst/>
              <a:cxnLst/>
              <a:rect l="l" t="t" r="r" b="b"/>
              <a:pathLst>
                <a:path w="1074" h="4654" extrusionOk="0">
                  <a:moveTo>
                    <a:pt x="1005" y="0"/>
                  </a:moveTo>
                  <a:cubicBezTo>
                    <a:pt x="974" y="0"/>
                    <a:pt x="944" y="21"/>
                    <a:pt x="937" y="54"/>
                  </a:cubicBezTo>
                  <a:lnTo>
                    <a:pt x="8" y="4575"/>
                  </a:lnTo>
                  <a:cubicBezTo>
                    <a:pt x="1" y="4611"/>
                    <a:pt x="24" y="4645"/>
                    <a:pt x="60" y="4652"/>
                  </a:cubicBezTo>
                  <a:cubicBezTo>
                    <a:pt x="64" y="4654"/>
                    <a:pt x="68" y="4654"/>
                    <a:pt x="72" y="4654"/>
                  </a:cubicBezTo>
                  <a:cubicBezTo>
                    <a:pt x="102" y="4654"/>
                    <a:pt x="130" y="4632"/>
                    <a:pt x="137" y="4601"/>
                  </a:cubicBezTo>
                  <a:lnTo>
                    <a:pt x="1066" y="78"/>
                  </a:lnTo>
                  <a:cubicBezTo>
                    <a:pt x="1073" y="42"/>
                    <a:pt x="1049" y="8"/>
                    <a:pt x="1013" y="1"/>
                  </a:cubicBezTo>
                  <a:cubicBezTo>
                    <a:pt x="1010" y="0"/>
                    <a:pt x="1007" y="0"/>
                    <a:pt x="100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5176100" y="1940575"/>
              <a:ext cx="24000" cy="10700"/>
            </a:xfrm>
            <a:custGeom>
              <a:avLst/>
              <a:gdLst/>
              <a:ahLst/>
              <a:cxnLst/>
              <a:rect l="l" t="t" r="r" b="b"/>
              <a:pathLst>
                <a:path w="960" h="428" extrusionOk="0">
                  <a:moveTo>
                    <a:pt x="73" y="0"/>
                  </a:moveTo>
                  <a:cubicBezTo>
                    <a:pt x="46" y="0"/>
                    <a:pt x="22" y="17"/>
                    <a:pt x="12" y="43"/>
                  </a:cubicBezTo>
                  <a:cubicBezTo>
                    <a:pt x="0" y="78"/>
                    <a:pt x="18" y="115"/>
                    <a:pt x="52" y="128"/>
                  </a:cubicBezTo>
                  <a:lnTo>
                    <a:pt x="862" y="423"/>
                  </a:lnTo>
                  <a:cubicBezTo>
                    <a:pt x="870" y="426"/>
                    <a:pt x="880" y="428"/>
                    <a:pt x="887" y="428"/>
                  </a:cubicBezTo>
                  <a:cubicBezTo>
                    <a:pt x="912" y="428"/>
                    <a:pt x="938" y="412"/>
                    <a:pt x="947" y="385"/>
                  </a:cubicBezTo>
                  <a:cubicBezTo>
                    <a:pt x="960" y="351"/>
                    <a:pt x="941" y="313"/>
                    <a:pt x="908" y="301"/>
                  </a:cubicBezTo>
                  <a:lnTo>
                    <a:pt x="96" y="5"/>
                  </a:lnTo>
                  <a:cubicBezTo>
                    <a:pt x="88" y="2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5178275" y="1923450"/>
              <a:ext cx="26325" cy="9425"/>
            </a:xfrm>
            <a:custGeom>
              <a:avLst/>
              <a:gdLst/>
              <a:ahLst/>
              <a:cxnLst/>
              <a:rect l="l" t="t" r="r" b="b"/>
              <a:pathLst>
                <a:path w="1053" h="377" extrusionOk="0">
                  <a:moveTo>
                    <a:pt x="71" y="1"/>
                  </a:moveTo>
                  <a:cubicBezTo>
                    <a:pt x="42" y="1"/>
                    <a:pt x="16" y="21"/>
                    <a:pt x="9" y="49"/>
                  </a:cubicBezTo>
                  <a:cubicBezTo>
                    <a:pt x="1" y="84"/>
                    <a:pt x="21" y="121"/>
                    <a:pt x="56" y="129"/>
                  </a:cubicBezTo>
                  <a:lnTo>
                    <a:pt x="964" y="375"/>
                  </a:lnTo>
                  <a:cubicBezTo>
                    <a:pt x="971" y="377"/>
                    <a:pt x="975" y="377"/>
                    <a:pt x="981" y="377"/>
                  </a:cubicBezTo>
                  <a:cubicBezTo>
                    <a:pt x="1010" y="377"/>
                    <a:pt x="1037" y="358"/>
                    <a:pt x="1044" y="328"/>
                  </a:cubicBezTo>
                  <a:cubicBezTo>
                    <a:pt x="1053" y="294"/>
                    <a:pt x="1033" y="256"/>
                    <a:pt x="997" y="248"/>
                  </a:cubicBezTo>
                  <a:lnTo>
                    <a:pt x="89" y="3"/>
                  </a:lnTo>
                  <a:cubicBezTo>
                    <a:pt x="83" y="2"/>
                    <a:pt x="77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5183850" y="1901300"/>
              <a:ext cx="24725" cy="9625"/>
            </a:xfrm>
            <a:custGeom>
              <a:avLst/>
              <a:gdLst/>
              <a:ahLst/>
              <a:cxnLst/>
              <a:rect l="l" t="t" r="r" b="b"/>
              <a:pathLst>
                <a:path w="989" h="385" extrusionOk="0">
                  <a:moveTo>
                    <a:pt x="72" y="0"/>
                  </a:moveTo>
                  <a:cubicBezTo>
                    <a:pt x="44" y="0"/>
                    <a:pt x="18" y="19"/>
                    <a:pt x="9" y="47"/>
                  </a:cubicBezTo>
                  <a:cubicBezTo>
                    <a:pt x="1" y="83"/>
                    <a:pt x="21" y="119"/>
                    <a:pt x="55" y="129"/>
                  </a:cubicBezTo>
                  <a:lnTo>
                    <a:pt x="898" y="382"/>
                  </a:lnTo>
                  <a:cubicBezTo>
                    <a:pt x="905" y="385"/>
                    <a:pt x="913" y="385"/>
                    <a:pt x="917" y="385"/>
                  </a:cubicBezTo>
                  <a:cubicBezTo>
                    <a:pt x="944" y="385"/>
                    <a:pt x="971" y="368"/>
                    <a:pt x="980" y="336"/>
                  </a:cubicBezTo>
                  <a:cubicBezTo>
                    <a:pt x="988" y="301"/>
                    <a:pt x="971" y="265"/>
                    <a:pt x="935" y="255"/>
                  </a:cubicBezTo>
                  <a:lnTo>
                    <a:pt x="92" y="3"/>
                  </a:lnTo>
                  <a:cubicBezTo>
                    <a:pt x="85" y="1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5187525" y="1881450"/>
              <a:ext cx="25275" cy="8925"/>
            </a:xfrm>
            <a:custGeom>
              <a:avLst/>
              <a:gdLst/>
              <a:ahLst/>
              <a:cxnLst/>
              <a:rect l="l" t="t" r="r" b="b"/>
              <a:pathLst>
                <a:path w="1011" h="357" extrusionOk="0">
                  <a:moveTo>
                    <a:pt x="71" y="1"/>
                  </a:moveTo>
                  <a:cubicBezTo>
                    <a:pt x="43" y="1"/>
                    <a:pt x="18" y="20"/>
                    <a:pt x="11" y="50"/>
                  </a:cubicBezTo>
                  <a:cubicBezTo>
                    <a:pt x="1" y="85"/>
                    <a:pt x="22" y="121"/>
                    <a:pt x="58" y="130"/>
                  </a:cubicBezTo>
                  <a:lnTo>
                    <a:pt x="920" y="355"/>
                  </a:lnTo>
                  <a:cubicBezTo>
                    <a:pt x="926" y="357"/>
                    <a:pt x="931" y="357"/>
                    <a:pt x="937" y="357"/>
                  </a:cubicBezTo>
                  <a:cubicBezTo>
                    <a:pt x="966" y="357"/>
                    <a:pt x="991" y="337"/>
                    <a:pt x="1001" y="308"/>
                  </a:cubicBezTo>
                  <a:cubicBezTo>
                    <a:pt x="1010" y="273"/>
                    <a:pt x="990" y="237"/>
                    <a:pt x="954" y="228"/>
                  </a:cubicBezTo>
                  <a:lnTo>
                    <a:pt x="91" y="4"/>
                  </a:lnTo>
                  <a:cubicBezTo>
                    <a:pt x="84" y="2"/>
                    <a:pt x="78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5189725" y="1867750"/>
              <a:ext cx="25575" cy="12225"/>
            </a:xfrm>
            <a:custGeom>
              <a:avLst/>
              <a:gdLst/>
              <a:ahLst/>
              <a:cxnLst/>
              <a:rect l="l" t="t" r="r" b="b"/>
              <a:pathLst>
                <a:path w="1023" h="489" extrusionOk="0">
                  <a:moveTo>
                    <a:pt x="75" y="1"/>
                  </a:moveTo>
                  <a:cubicBezTo>
                    <a:pt x="49" y="1"/>
                    <a:pt x="25" y="17"/>
                    <a:pt x="14" y="41"/>
                  </a:cubicBezTo>
                  <a:cubicBezTo>
                    <a:pt x="0" y="76"/>
                    <a:pt x="16" y="113"/>
                    <a:pt x="50" y="127"/>
                  </a:cubicBezTo>
                  <a:lnTo>
                    <a:pt x="922" y="483"/>
                  </a:lnTo>
                  <a:cubicBezTo>
                    <a:pt x="931" y="487"/>
                    <a:pt x="938" y="489"/>
                    <a:pt x="946" y="489"/>
                  </a:cubicBezTo>
                  <a:cubicBezTo>
                    <a:pt x="974" y="489"/>
                    <a:pt x="996" y="475"/>
                    <a:pt x="1008" y="447"/>
                  </a:cubicBezTo>
                  <a:cubicBezTo>
                    <a:pt x="1022" y="413"/>
                    <a:pt x="1005" y="376"/>
                    <a:pt x="972" y="362"/>
                  </a:cubicBezTo>
                  <a:lnTo>
                    <a:pt x="100" y="6"/>
                  </a:lnTo>
                  <a:cubicBezTo>
                    <a:pt x="92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6" name="Google Shape;1866;p40"/>
          <p:cNvGrpSpPr/>
          <p:nvPr/>
        </p:nvGrpSpPr>
        <p:grpSpPr>
          <a:xfrm flipH="1">
            <a:off x="2446586" y="2359406"/>
            <a:ext cx="1146885" cy="2244001"/>
            <a:chOff x="4501825" y="1938150"/>
            <a:chExt cx="358850" cy="702150"/>
          </a:xfrm>
        </p:grpSpPr>
        <p:sp>
          <p:nvSpPr>
            <p:cNvPr id="1867" name="Google Shape;1867;p40"/>
            <p:cNvSpPr/>
            <p:nvPr/>
          </p:nvSpPr>
          <p:spPr>
            <a:xfrm>
              <a:off x="4501825" y="2598700"/>
              <a:ext cx="358850" cy="41600"/>
            </a:xfrm>
            <a:custGeom>
              <a:avLst/>
              <a:gdLst/>
              <a:ahLst/>
              <a:cxnLst/>
              <a:rect l="l" t="t" r="r" b="b"/>
              <a:pathLst>
                <a:path w="14354" h="1664" extrusionOk="0">
                  <a:moveTo>
                    <a:pt x="7177" y="1"/>
                  </a:moveTo>
                  <a:cubicBezTo>
                    <a:pt x="3214" y="1"/>
                    <a:pt x="1" y="373"/>
                    <a:pt x="1" y="833"/>
                  </a:cubicBezTo>
                  <a:cubicBezTo>
                    <a:pt x="1" y="1292"/>
                    <a:pt x="3214" y="1664"/>
                    <a:pt x="7177" y="1664"/>
                  </a:cubicBezTo>
                  <a:cubicBezTo>
                    <a:pt x="9081" y="1664"/>
                    <a:pt x="10905" y="1576"/>
                    <a:pt x="12252" y="1420"/>
                  </a:cubicBezTo>
                  <a:cubicBezTo>
                    <a:pt x="13597" y="1265"/>
                    <a:pt x="14353" y="1053"/>
                    <a:pt x="14353" y="833"/>
                  </a:cubicBezTo>
                  <a:cubicBezTo>
                    <a:pt x="14353" y="611"/>
                    <a:pt x="13597" y="401"/>
                    <a:pt x="12252" y="244"/>
                  </a:cubicBezTo>
                  <a:cubicBezTo>
                    <a:pt x="10905" y="88"/>
                    <a:pt x="9081" y="1"/>
                    <a:pt x="7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4583600" y="2411800"/>
              <a:ext cx="96700" cy="180925"/>
            </a:xfrm>
            <a:custGeom>
              <a:avLst/>
              <a:gdLst/>
              <a:ahLst/>
              <a:cxnLst/>
              <a:rect l="l" t="t" r="r" b="b"/>
              <a:pathLst>
                <a:path w="3868" h="7237" extrusionOk="0">
                  <a:moveTo>
                    <a:pt x="3626" y="1"/>
                  </a:moveTo>
                  <a:lnTo>
                    <a:pt x="3626" y="1"/>
                  </a:lnTo>
                  <a:cubicBezTo>
                    <a:pt x="2478" y="79"/>
                    <a:pt x="1304" y="168"/>
                    <a:pt x="158" y="247"/>
                  </a:cubicBezTo>
                  <a:cubicBezTo>
                    <a:pt x="191" y="1999"/>
                    <a:pt x="225" y="3752"/>
                    <a:pt x="259" y="5503"/>
                  </a:cubicBezTo>
                  <a:cubicBezTo>
                    <a:pt x="268" y="5955"/>
                    <a:pt x="178" y="6323"/>
                    <a:pt x="1" y="6741"/>
                  </a:cubicBezTo>
                  <a:lnTo>
                    <a:pt x="3489" y="7237"/>
                  </a:lnTo>
                  <a:cubicBezTo>
                    <a:pt x="3819" y="4831"/>
                    <a:pt x="3867" y="2417"/>
                    <a:pt x="3626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4535000" y="2568425"/>
              <a:ext cx="141050" cy="49500"/>
            </a:xfrm>
            <a:custGeom>
              <a:avLst/>
              <a:gdLst/>
              <a:ahLst/>
              <a:cxnLst/>
              <a:rect l="l" t="t" r="r" b="b"/>
              <a:pathLst>
                <a:path w="5642" h="1980" extrusionOk="0">
                  <a:moveTo>
                    <a:pt x="2043" y="1"/>
                  </a:moveTo>
                  <a:cubicBezTo>
                    <a:pt x="2017" y="1"/>
                    <a:pt x="1991" y="1"/>
                    <a:pt x="1965" y="3"/>
                  </a:cubicBezTo>
                  <a:cubicBezTo>
                    <a:pt x="1787" y="587"/>
                    <a:pt x="1304" y="1095"/>
                    <a:pt x="739" y="1326"/>
                  </a:cubicBezTo>
                  <a:cubicBezTo>
                    <a:pt x="425" y="1458"/>
                    <a:pt x="128" y="1661"/>
                    <a:pt x="0" y="1980"/>
                  </a:cubicBezTo>
                  <a:lnTo>
                    <a:pt x="5540" y="1960"/>
                  </a:lnTo>
                  <a:cubicBezTo>
                    <a:pt x="5576" y="1341"/>
                    <a:pt x="5606" y="717"/>
                    <a:pt x="5641" y="100"/>
                  </a:cubicBezTo>
                  <a:lnTo>
                    <a:pt x="5641" y="100"/>
                  </a:lnTo>
                  <a:cubicBezTo>
                    <a:pt x="4842" y="228"/>
                    <a:pt x="4020" y="360"/>
                    <a:pt x="3223" y="487"/>
                  </a:cubicBezTo>
                  <a:cubicBezTo>
                    <a:pt x="2914" y="178"/>
                    <a:pt x="2478" y="1"/>
                    <a:pt x="20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4538100" y="2601175"/>
              <a:ext cx="137050" cy="14650"/>
            </a:xfrm>
            <a:custGeom>
              <a:avLst/>
              <a:gdLst/>
              <a:ahLst/>
              <a:cxnLst/>
              <a:rect l="l" t="t" r="r" b="b"/>
              <a:pathLst>
                <a:path w="5482" h="586" extrusionOk="0">
                  <a:moveTo>
                    <a:pt x="5411" y="0"/>
                  </a:moveTo>
                  <a:cubicBezTo>
                    <a:pt x="5409" y="0"/>
                    <a:pt x="5408" y="0"/>
                    <a:pt x="5406" y="1"/>
                  </a:cubicBezTo>
                  <a:lnTo>
                    <a:pt x="65" y="452"/>
                  </a:lnTo>
                  <a:cubicBezTo>
                    <a:pt x="28" y="457"/>
                    <a:pt x="1" y="488"/>
                    <a:pt x="5" y="524"/>
                  </a:cubicBezTo>
                  <a:cubicBezTo>
                    <a:pt x="8" y="560"/>
                    <a:pt x="37" y="585"/>
                    <a:pt x="71" y="585"/>
                  </a:cubicBezTo>
                  <a:lnTo>
                    <a:pt x="77" y="585"/>
                  </a:lnTo>
                  <a:lnTo>
                    <a:pt x="5417" y="134"/>
                  </a:lnTo>
                  <a:cubicBezTo>
                    <a:pt x="5454" y="129"/>
                    <a:pt x="5482" y="98"/>
                    <a:pt x="5477" y="62"/>
                  </a:cubicBezTo>
                  <a:cubicBezTo>
                    <a:pt x="5475" y="25"/>
                    <a:pt x="5445" y="0"/>
                    <a:pt x="541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4699925" y="2397800"/>
              <a:ext cx="106775" cy="196625"/>
            </a:xfrm>
            <a:custGeom>
              <a:avLst/>
              <a:gdLst/>
              <a:ahLst/>
              <a:cxnLst/>
              <a:rect l="l" t="t" r="r" b="b"/>
              <a:pathLst>
                <a:path w="4271" h="7865" extrusionOk="0">
                  <a:moveTo>
                    <a:pt x="3430" y="0"/>
                  </a:moveTo>
                  <a:cubicBezTo>
                    <a:pt x="2282" y="195"/>
                    <a:pt x="1181" y="401"/>
                    <a:pt x="36" y="595"/>
                  </a:cubicBezTo>
                  <a:cubicBezTo>
                    <a:pt x="1" y="3038"/>
                    <a:pt x="266" y="5485"/>
                    <a:pt x="825" y="7864"/>
                  </a:cubicBezTo>
                  <a:lnTo>
                    <a:pt x="4271" y="7777"/>
                  </a:lnTo>
                  <a:cubicBezTo>
                    <a:pt x="3996" y="7312"/>
                    <a:pt x="3949" y="6750"/>
                    <a:pt x="3909" y="6212"/>
                  </a:cubicBezTo>
                  <a:cubicBezTo>
                    <a:pt x="3754" y="4162"/>
                    <a:pt x="3583" y="2050"/>
                    <a:pt x="343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712750" y="2566450"/>
              <a:ext cx="114900" cy="51825"/>
            </a:xfrm>
            <a:custGeom>
              <a:avLst/>
              <a:gdLst/>
              <a:ahLst/>
              <a:cxnLst/>
              <a:rect l="l" t="t" r="r" b="b"/>
              <a:pathLst>
                <a:path w="4596" h="2073" extrusionOk="0">
                  <a:moveTo>
                    <a:pt x="2819" y="0"/>
                  </a:moveTo>
                  <a:cubicBezTo>
                    <a:pt x="2740" y="0"/>
                    <a:pt x="2662" y="8"/>
                    <a:pt x="2585" y="23"/>
                  </a:cubicBezTo>
                  <a:cubicBezTo>
                    <a:pt x="2228" y="95"/>
                    <a:pt x="1925" y="339"/>
                    <a:pt x="1756" y="661"/>
                  </a:cubicBezTo>
                  <a:cubicBezTo>
                    <a:pt x="1170" y="510"/>
                    <a:pt x="587" y="360"/>
                    <a:pt x="1" y="210"/>
                  </a:cubicBezTo>
                  <a:lnTo>
                    <a:pt x="1" y="210"/>
                  </a:lnTo>
                  <a:cubicBezTo>
                    <a:pt x="117" y="816"/>
                    <a:pt x="182" y="1425"/>
                    <a:pt x="301" y="2031"/>
                  </a:cubicBezTo>
                  <a:lnTo>
                    <a:pt x="4562" y="2073"/>
                  </a:lnTo>
                  <a:cubicBezTo>
                    <a:pt x="4595" y="1949"/>
                    <a:pt x="4547" y="1810"/>
                    <a:pt x="4468" y="1704"/>
                  </a:cubicBezTo>
                  <a:cubicBezTo>
                    <a:pt x="4389" y="1598"/>
                    <a:pt x="4282" y="1517"/>
                    <a:pt x="4186" y="1424"/>
                  </a:cubicBezTo>
                  <a:cubicBezTo>
                    <a:pt x="3878" y="1127"/>
                    <a:pt x="3663" y="705"/>
                    <a:pt x="3610" y="282"/>
                  </a:cubicBezTo>
                  <a:cubicBezTo>
                    <a:pt x="3389" y="100"/>
                    <a:pt x="3104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4716200" y="2601800"/>
              <a:ext cx="108625" cy="13125"/>
            </a:xfrm>
            <a:custGeom>
              <a:avLst/>
              <a:gdLst/>
              <a:ahLst/>
              <a:cxnLst/>
              <a:rect l="l" t="t" r="r" b="b"/>
              <a:pathLst>
                <a:path w="4345" h="525" extrusionOk="0">
                  <a:moveTo>
                    <a:pt x="71" y="1"/>
                  </a:moveTo>
                  <a:cubicBezTo>
                    <a:pt x="42" y="1"/>
                    <a:pt x="16" y="19"/>
                    <a:pt x="9" y="49"/>
                  </a:cubicBezTo>
                  <a:cubicBezTo>
                    <a:pt x="0" y="84"/>
                    <a:pt x="20" y="120"/>
                    <a:pt x="56" y="130"/>
                  </a:cubicBezTo>
                  <a:cubicBezTo>
                    <a:pt x="1029" y="392"/>
                    <a:pt x="2023" y="525"/>
                    <a:pt x="3023" y="525"/>
                  </a:cubicBezTo>
                  <a:cubicBezTo>
                    <a:pt x="3441" y="525"/>
                    <a:pt x="3861" y="502"/>
                    <a:pt x="4283" y="456"/>
                  </a:cubicBezTo>
                  <a:cubicBezTo>
                    <a:pt x="4319" y="452"/>
                    <a:pt x="4344" y="419"/>
                    <a:pt x="4340" y="383"/>
                  </a:cubicBezTo>
                  <a:cubicBezTo>
                    <a:pt x="4335" y="350"/>
                    <a:pt x="4309" y="323"/>
                    <a:pt x="4278" y="323"/>
                  </a:cubicBezTo>
                  <a:cubicBezTo>
                    <a:pt x="4275" y="323"/>
                    <a:pt x="4271" y="324"/>
                    <a:pt x="4267" y="324"/>
                  </a:cubicBezTo>
                  <a:cubicBezTo>
                    <a:pt x="3854" y="369"/>
                    <a:pt x="3440" y="392"/>
                    <a:pt x="3028" y="392"/>
                  </a:cubicBezTo>
                  <a:cubicBezTo>
                    <a:pt x="2037" y="392"/>
                    <a:pt x="1053" y="262"/>
                    <a:pt x="89" y="3"/>
                  </a:cubicBezTo>
                  <a:cubicBezTo>
                    <a:pt x="83" y="1"/>
                    <a:pt x="77" y="1"/>
                    <a:pt x="7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4531600" y="2107675"/>
              <a:ext cx="82125" cy="264475"/>
            </a:xfrm>
            <a:custGeom>
              <a:avLst/>
              <a:gdLst/>
              <a:ahLst/>
              <a:cxnLst/>
              <a:rect l="l" t="t" r="r" b="b"/>
              <a:pathLst>
                <a:path w="3285" h="10579" extrusionOk="0">
                  <a:moveTo>
                    <a:pt x="1319" y="1"/>
                  </a:moveTo>
                  <a:cubicBezTo>
                    <a:pt x="369" y="2644"/>
                    <a:pt x="1" y="5493"/>
                    <a:pt x="245" y="8289"/>
                  </a:cubicBezTo>
                  <a:cubicBezTo>
                    <a:pt x="298" y="8902"/>
                    <a:pt x="737" y="9382"/>
                    <a:pt x="990" y="9943"/>
                  </a:cubicBezTo>
                  <a:cubicBezTo>
                    <a:pt x="1396" y="10147"/>
                    <a:pt x="1747" y="10376"/>
                    <a:pt x="2153" y="10579"/>
                  </a:cubicBezTo>
                  <a:lnTo>
                    <a:pt x="3284" y="511"/>
                  </a:lnTo>
                  <a:cubicBezTo>
                    <a:pt x="2611" y="342"/>
                    <a:pt x="1996" y="169"/>
                    <a:pt x="131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4562875" y="2320325"/>
              <a:ext cx="15925" cy="25400"/>
            </a:xfrm>
            <a:custGeom>
              <a:avLst/>
              <a:gdLst/>
              <a:ahLst/>
              <a:cxnLst/>
              <a:rect l="l" t="t" r="r" b="b"/>
              <a:pathLst>
                <a:path w="637" h="1016" extrusionOk="0">
                  <a:moveTo>
                    <a:pt x="75" y="0"/>
                  </a:moveTo>
                  <a:cubicBezTo>
                    <a:pt x="64" y="0"/>
                    <a:pt x="54" y="3"/>
                    <a:pt x="45" y="7"/>
                  </a:cubicBezTo>
                  <a:cubicBezTo>
                    <a:pt x="12" y="26"/>
                    <a:pt x="0" y="65"/>
                    <a:pt x="18" y="97"/>
                  </a:cubicBezTo>
                  <a:lnTo>
                    <a:pt x="502" y="982"/>
                  </a:lnTo>
                  <a:cubicBezTo>
                    <a:pt x="512" y="1004"/>
                    <a:pt x="537" y="1015"/>
                    <a:pt x="559" y="1015"/>
                  </a:cubicBezTo>
                  <a:cubicBezTo>
                    <a:pt x="571" y="1015"/>
                    <a:pt x="581" y="1014"/>
                    <a:pt x="591" y="1008"/>
                  </a:cubicBezTo>
                  <a:cubicBezTo>
                    <a:pt x="624" y="991"/>
                    <a:pt x="637" y="951"/>
                    <a:pt x="618" y="919"/>
                  </a:cubicBezTo>
                  <a:lnTo>
                    <a:pt x="133" y="34"/>
                  </a:lnTo>
                  <a:cubicBezTo>
                    <a:pt x="121" y="13"/>
                    <a:pt x="98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4573625" y="2291725"/>
              <a:ext cx="9275" cy="9925"/>
            </a:xfrm>
            <a:custGeom>
              <a:avLst/>
              <a:gdLst/>
              <a:ahLst/>
              <a:cxnLst/>
              <a:rect l="l" t="t" r="r" b="b"/>
              <a:pathLst>
                <a:path w="371" h="397" extrusionOk="0">
                  <a:moveTo>
                    <a:pt x="75" y="0"/>
                  </a:moveTo>
                  <a:cubicBezTo>
                    <a:pt x="61" y="0"/>
                    <a:pt x="46" y="5"/>
                    <a:pt x="34" y="15"/>
                  </a:cubicBezTo>
                  <a:cubicBezTo>
                    <a:pt x="5" y="38"/>
                    <a:pt x="1" y="79"/>
                    <a:pt x="24" y="108"/>
                  </a:cubicBezTo>
                  <a:lnTo>
                    <a:pt x="245" y="372"/>
                  </a:lnTo>
                  <a:cubicBezTo>
                    <a:pt x="258" y="389"/>
                    <a:pt x="278" y="397"/>
                    <a:pt x="295" y="397"/>
                  </a:cubicBezTo>
                  <a:cubicBezTo>
                    <a:pt x="310" y="397"/>
                    <a:pt x="327" y="391"/>
                    <a:pt x="338" y="381"/>
                  </a:cubicBezTo>
                  <a:cubicBezTo>
                    <a:pt x="367" y="358"/>
                    <a:pt x="371" y="318"/>
                    <a:pt x="348" y="289"/>
                  </a:cubicBezTo>
                  <a:lnTo>
                    <a:pt x="127" y="23"/>
                  </a:lnTo>
                  <a:cubicBezTo>
                    <a:pt x="113" y="8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741425" y="2101425"/>
              <a:ext cx="68450" cy="76675"/>
            </a:xfrm>
            <a:custGeom>
              <a:avLst/>
              <a:gdLst/>
              <a:ahLst/>
              <a:cxnLst/>
              <a:rect l="l" t="t" r="r" b="b"/>
              <a:pathLst>
                <a:path w="2738" h="3067" extrusionOk="0">
                  <a:moveTo>
                    <a:pt x="1400" y="1"/>
                  </a:moveTo>
                  <a:lnTo>
                    <a:pt x="0" y="1757"/>
                  </a:lnTo>
                  <a:lnTo>
                    <a:pt x="401" y="2941"/>
                  </a:lnTo>
                  <a:lnTo>
                    <a:pt x="2738" y="3067"/>
                  </a:lnTo>
                  <a:cubicBezTo>
                    <a:pt x="2738" y="2170"/>
                    <a:pt x="2165" y="927"/>
                    <a:pt x="1400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553825" y="2042625"/>
              <a:ext cx="241050" cy="167050"/>
            </a:xfrm>
            <a:custGeom>
              <a:avLst/>
              <a:gdLst/>
              <a:ahLst/>
              <a:cxnLst/>
              <a:rect l="l" t="t" r="r" b="b"/>
              <a:pathLst>
                <a:path w="9642" h="6682" extrusionOk="0">
                  <a:moveTo>
                    <a:pt x="4359" y="1"/>
                  </a:moveTo>
                  <a:cubicBezTo>
                    <a:pt x="3201" y="52"/>
                    <a:pt x="2148" y="488"/>
                    <a:pt x="1270" y="1246"/>
                  </a:cubicBezTo>
                  <a:cubicBezTo>
                    <a:pt x="741" y="1704"/>
                    <a:pt x="305" y="2268"/>
                    <a:pt x="1" y="2900"/>
                  </a:cubicBezTo>
                  <a:cubicBezTo>
                    <a:pt x="578" y="3112"/>
                    <a:pt x="1120" y="3346"/>
                    <a:pt x="1696" y="3559"/>
                  </a:cubicBezTo>
                  <a:cubicBezTo>
                    <a:pt x="1625" y="4611"/>
                    <a:pt x="1565" y="5626"/>
                    <a:pt x="1493" y="6681"/>
                  </a:cubicBezTo>
                  <a:lnTo>
                    <a:pt x="7754" y="6531"/>
                  </a:lnTo>
                  <a:cubicBezTo>
                    <a:pt x="7723" y="5706"/>
                    <a:pt x="7743" y="4917"/>
                    <a:pt x="7712" y="4094"/>
                  </a:cubicBezTo>
                  <a:cubicBezTo>
                    <a:pt x="8368" y="3721"/>
                    <a:pt x="8985" y="3336"/>
                    <a:pt x="9641" y="2960"/>
                  </a:cubicBezTo>
                  <a:cubicBezTo>
                    <a:pt x="9041" y="1838"/>
                    <a:pt x="8139" y="577"/>
                    <a:pt x="6877" y="407"/>
                  </a:cubicBezTo>
                  <a:cubicBezTo>
                    <a:pt x="6554" y="364"/>
                    <a:pt x="6206" y="328"/>
                    <a:pt x="5883" y="285"/>
                  </a:cubicBezTo>
                  <a:cubicBezTo>
                    <a:pt x="5704" y="389"/>
                    <a:pt x="5498" y="443"/>
                    <a:pt x="5292" y="443"/>
                  </a:cubicBezTo>
                  <a:cubicBezTo>
                    <a:pt x="5210" y="443"/>
                    <a:pt x="5127" y="434"/>
                    <a:pt x="5047" y="417"/>
                  </a:cubicBezTo>
                  <a:cubicBezTo>
                    <a:pt x="4765" y="357"/>
                    <a:pt x="4529" y="235"/>
                    <a:pt x="4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593825" y="2061400"/>
              <a:ext cx="9775" cy="72325"/>
            </a:xfrm>
            <a:custGeom>
              <a:avLst/>
              <a:gdLst/>
              <a:ahLst/>
              <a:cxnLst/>
              <a:rect l="l" t="t" r="r" b="b"/>
              <a:pathLst>
                <a:path w="391" h="2893" extrusionOk="0">
                  <a:moveTo>
                    <a:pt x="320" y="0"/>
                  </a:moveTo>
                  <a:cubicBezTo>
                    <a:pt x="287" y="0"/>
                    <a:pt x="259" y="27"/>
                    <a:pt x="256" y="61"/>
                  </a:cubicBezTo>
                  <a:lnTo>
                    <a:pt x="5" y="2821"/>
                  </a:lnTo>
                  <a:cubicBezTo>
                    <a:pt x="0" y="2857"/>
                    <a:pt x="28" y="2888"/>
                    <a:pt x="63" y="2892"/>
                  </a:cubicBezTo>
                  <a:lnTo>
                    <a:pt x="69" y="2892"/>
                  </a:lnTo>
                  <a:cubicBezTo>
                    <a:pt x="102" y="2892"/>
                    <a:pt x="130" y="2867"/>
                    <a:pt x="135" y="2834"/>
                  </a:cubicBezTo>
                  <a:lnTo>
                    <a:pt x="386" y="72"/>
                  </a:lnTo>
                  <a:cubicBezTo>
                    <a:pt x="391" y="36"/>
                    <a:pt x="363" y="5"/>
                    <a:pt x="328" y="0"/>
                  </a:cubicBezTo>
                  <a:cubicBezTo>
                    <a:pt x="325" y="0"/>
                    <a:pt x="323" y="0"/>
                    <a:pt x="32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4745850" y="2059975"/>
              <a:ext cx="10925" cy="81600"/>
            </a:xfrm>
            <a:custGeom>
              <a:avLst/>
              <a:gdLst/>
              <a:ahLst/>
              <a:cxnLst/>
              <a:rect l="l" t="t" r="r" b="b"/>
              <a:pathLst>
                <a:path w="437" h="3264" extrusionOk="0">
                  <a:moveTo>
                    <a:pt x="67" y="0"/>
                  </a:moveTo>
                  <a:cubicBezTo>
                    <a:pt x="65" y="0"/>
                    <a:pt x="64" y="0"/>
                    <a:pt x="62" y="0"/>
                  </a:cubicBezTo>
                  <a:cubicBezTo>
                    <a:pt x="26" y="5"/>
                    <a:pt x="1" y="36"/>
                    <a:pt x="3" y="72"/>
                  </a:cubicBezTo>
                  <a:lnTo>
                    <a:pt x="302" y="3205"/>
                  </a:lnTo>
                  <a:cubicBezTo>
                    <a:pt x="305" y="3238"/>
                    <a:pt x="335" y="3264"/>
                    <a:pt x="368" y="3264"/>
                  </a:cubicBezTo>
                  <a:lnTo>
                    <a:pt x="374" y="3264"/>
                  </a:lnTo>
                  <a:cubicBezTo>
                    <a:pt x="409" y="3260"/>
                    <a:pt x="437" y="3228"/>
                    <a:pt x="432" y="3192"/>
                  </a:cubicBezTo>
                  <a:lnTo>
                    <a:pt x="133" y="60"/>
                  </a:lnTo>
                  <a:cubicBezTo>
                    <a:pt x="131" y="26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4648100" y="2045725"/>
              <a:ext cx="67325" cy="32500"/>
            </a:xfrm>
            <a:custGeom>
              <a:avLst/>
              <a:gdLst/>
              <a:ahLst/>
              <a:cxnLst/>
              <a:rect l="l" t="t" r="r" b="b"/>
              <a:pathLst>
                <a:path w="2693" h="1300" extrusionOk="0">
                  <a:moveTo>
                    <a:pt x="74" y="1"/>
                  </a:moveTo>
                  <a:cubicBezTo>
                    <a:pt x="69" y="1"/>
                    <a:pt x="63" y="1"/>
                    <a:pt x="58" y="3"/>
                  </a:cubicBezTo>
                  <a:cubicBezTo>
                    <a:pt x="22" y="10"/>
                    <a:pt x="1" y="46"/>
                    <a:pt x="8" y="81"/>
                  </a:cubicBezTo>
                  <a:cubicBezTo>
                    <a:pt x="149" y="728"/>
                    <a:pt x="676" y="1238"/>
                    <a:pt x="1262" y="1294"/>
                  </a:cubicBezTo>
                  <a:cubicBezTo>
                    <a:pt x="1300" y="1298"/>
                    <a:pt x="1336" y="1299"/>
                    <a:pt x="1373" y="1299"/>
                  </a:cubicBezTo>
                  <a:cubicBezTo>
                    <a:pt x="1924" y="1299"/>
                    <a:pt x="2460" y="912"/>
                    <a:pt x="2681" y="339"/>
                  </a:cubicBezTo>
                  <a:cubicBezTo>
                    <a:pt x="2693" y="304"/>
                    <a:pt x="2677" y="264"/>
                    <a:pt x="2643" y="253"/>
                  </a:cubicBezTo>
                  <a:cubicBezTo>
                    <a:pt x="2635" y="250"/>
                    <a:pt x="2627" y="248"/>
                    <a:pt x="2619" y="248"/>
                  </a:cubicBezTo>
                  <a:cubicBezTo>
                    <a:pt x="2592" y="248"/>
                    <a:pt x="2567" y="264"/>
                    <a:pt x="2557" y="290"/>
                  </a:cubicBezTo>
                  <a:cubicBezTo>
                    <a:pt x="2356" y="812"/>
                    <a:pt x="1874" y="1167"/>
                    <a:pt x="1377" y="1167"/>
                  </a:cubicBezTo>
                  <a:cubicBezTo>
                    <a:pt x="1343" y="1167"/>
                    <a:pt x="1309" y="1165"/>
                    <a:pt x="1275" y="1162"/>
                  </a:cubicBezTo>
                  <a:cubicBezTo>
                    <a:pt x="744" y="1111"/>
                    <a:pt x="265" y="643"/>
                    <a:pt x="137" y="53"/>
                  </a:cubicBezTo>
                  <a:cubicBezTo>
                    <a:pt x="128" y="23"/>
                    <a:pt x="103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4571175" y="2204325"/>
              <a:ext cx="237775" cy="229975"/>
            </a:xfrm>
            <a:custGeom>
              <a:avLst/>
              <a:gdLst/>
              <a:ahLst/>
              <a:cxnLst/>
              <a:rect l="l" t="t" r="r" b="b"/>
              <a:pathLst>
                <a:path w="9511" h="9199" extrusionOk="0">
                  <a:moveTo>
                    <a:pt x="7772" y="0"/>
                  </a:moveTo>
                  <a:lnTo>
                    <a:pt x="678" y="87"/>
                  </a:lnTo>
                  <a:cubicBezTo>
                    <a:pt x="453" y="3085"/>
                    <a:pt x="227" y="6081"/>
                    <a:pt x="0" y="9077"/>
                  </a:cubicBezTo>
                  <a:cubicBezTo>
                    <a:pt x="1480" y="9113"/>
                    <a:pt x="2952" y="9160"/>
                    <a:pt x="4434" y="9196"/>
                  </a:cubicBezTo>
                  <a:cubicBezTo>
                    <a:pt x="4502" y="8753"/>
                    <a:pt x="4550" y="8288"/>
                    <a:pt x="4617" y="7845"/>
                  </a:cubicBezTo>
                  <a:cubicBezTo>
                    <a:pt x="4700" y="8297"/>
                    <a:pt x="4782" y="8747"/>
                    <a:pt x="4865" y="9199"/>
                  </a:cubicBezTo>
                  <a:cubicBezTo>
                    <a:pt x="6416" y="8934"/>
                    <a:pt x="7960" y="8676"/>
                    <a:pt x="9511" y="8411"/>
                  </a:cubicBezTo>
                  <a:cubicBezTo>
                    <a:pt x="8942" y="5612"/>
                    <a:pt x="8340" y="2796"/>
                    <a:pt x="7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4681100" y="2364350"/>
              <a:ext cx="7850" cy="45225"/>
            </a:xfrm>
            <a:custGeom>
              <a:avLst/>
              <a:gdLst/>
              <a:ahLst/>
              <a:cxnLst/>
              <a:rect l="l" t="t" r="r" b="b"/>
              <a:pathLst>
                <a:path w="314" h="1809" extrusionOk="0">
                  <a:moveTo>
                    <a:pt x="74" y="1"/>
                  </a:moveTo>
                  <a:cubicBezTo>
                    <a:pt x="70" y="1"/>
                    <a:pt x="67" y="1"/>
                    <a:pt x="63" y="2"/>
                  </a:cubicBezTo>
                  <a:cubicBezTo>
                    <a:pt x="27" y="5"/>
                    <a:pt x="0" y="38"/>
                    <a:pt x="5" y="73"/>
                  </a:cubicBezTo>
                  <a:lnTo>
                    <a:pt x="179" y="1749"/>
                  </a:lnTo>
                  <a:cubicBezTo>
                    <a:pt x="183" y="1783"/>
                    <a:pt x="212" y="1809"/>
                    <a:pt x="246" y="1809"/>
                  </a:cubicBezTo>
                  <a:lnTo>
                    <a:pt x="250" y="1809"/>
                  </a:lnTo>
                  <a:cubicBezTo>
                    <a:pt x="286" y="1804"/>
                    <a:pt x="313" y="1773"/>
                    <a:pt x="310" y="1737"/>
                  </a:cubicBezTo>
                  <a:lnTo>
                    <a:pt x="135" y="60"/>
                  </a:lnTo>
                  <a:cubicBezTo>
                    <a:pt x="132" y="28"/>
                    <a:pt x="105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688350" y="2389975"/>
              <a:ext cx="115600" cy="28600"/>
            </a:xfrm>
            <a:custGeom>
              <a:avLst/>
              <a:gdLst/>
              <a:ahLst/>
              <a:cxnLst/>
              <a:rect l="l" t="t" r="r" b="b"/>
              <a:pathLst>
                <a:path w="4624" h="1144" extrusionOk="0">
                  <a:moveTo>
                    <a:pt x="4551" y="0"/>
                  </a:moveTo>
                  <a:cubicBezTo>
                    <a:pt x="4546" y="0"/>
                    <a:pt x="4542" y="1"/>
                    <a:pt x="4538" y="2"/>
                  </a:cubicBezTo>
                  <a:lnTo>
                    <a:pt x="58" y="1014"/>
                  </a:lnTo>
                  <a:cubicBezTo>
                    <a:pt x="22" y="1021"/>
                    <a:pt x="0" y="1057"/>
                    <a:pt x="8" y="1092"/>
                  </a:cubicBezTo>
                  <a:cubicBezTo>
                    <a:pt x="15" y="1122"/>
                    <a:pt x="42" y="1144"/>
                    <a:pt x="72" y="1144"/>
                  </a:cubicBezTo>
                  <a:cubicBezTo>
                    <a:pt x="76" y="1144"/>
                    <a:pt x="80" y="1144"/>
                    <a:pt x="86" y="1142"/>
                  </a:cubicBezTo>
                  <a:lnTo>
                    <a:pt x="4566" y="130"/>
                  </a:lnTo>
                  <a:cubicBezTo>
                    <a:pt x="4602" y="123"/>
                    <a:pt x="4623" y="87"/>
                    <a:pt x="4616" y="52"/>
                  </a:cubicBezTo>
                  <a:cubicBezTo>
                    <a:pt x="4608" y="21"/>
                    <a:pt x="4579" y="0"/>
                    <a:pt x="455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572975" y="2408475"/>
              <a:ext cx="111650" cy="7350"/>
            </a:xfrm>
            <a:custGeom>
              <a:avLst/>
              <a:gdLst/>
              <a:ahLst/>
              <a:cxnLst/>
              <a:rect l="l" t="t" r="r" b="b"/>
              <a:pathLst>
                <a:path w="4466" h="294" extrusionOk="0">
                  <a:moveTo>
                    <a:pt x="66" y="1"/>
                  </a:moveTo>
                  <a:cubicBezTo>
                    <a:pt x="33" y="1"/>
                    <a:pt x="5" y="28"/>
                    <a:pt x="4" y="62"/>
                  </a:cubicBezTo>
                  <a:cubicBezTo>
                    <a:pt x="1" y="98"/>
                    <a:pt x="31" y="129"/>
                    <a:pt x="67" y="131"/>
                  </a:cubicBezTo>
                  <a:lnTo>
                    <a:pt x="4395" y="294"/>
                  </a:lnTo>
                  <a:lnTo>
                    <a:pt x="4397" y="294"/>
                  </a:lnTo>
                  <a:cubicBezTo>
                    <a:pt x="4432" y="294"/>
                    <a:pt x="4462" y="267"/>
                    <a:pt x="4464" y="231"/>
                  </a:cubicBezTo>
                  <a:cubicBezTo>
                    <a:pt x="4465" y="195"/>
                    <a:pt x="4437" y="165"/>
                    <a:pt x="4401" y="162"/>
                  </a:cubicBezTo>
                  <a:lnTo>
                    <a:pt x="71" y="1"/>
                  </a:lnTo>
                  <a:cubicBezTo>
                    <a:pt x="69" y="1"/>
                    <a:pt x="68" y="1"/>
                    <a:pt x="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4582950" y="2205425"/>
              <a:ext cx="44675" cy="48025"/>
            </a:xfrm>
            <a:custGeom>
              <a:avLst/>
              <a:gdLst/>
              <a:ahLst/>
              <a:cxnLst/>
              <a:rect l="l" t="t" r="r" b="b"/>
              <a:pathLst>
                <a:path w="1787" h="1921" extrusionOk="0">
                  <a:moveTo>
                    <a:pt x="1722" y="0"/>
                  </a:moveTo>
                  <a:cubicBezTo>
                    <a:pt x="1683" y="0"/>
                    <a:pt x="1656" y="28"/>
                    <a:pt x="1655" y="63"/>
                  </a:cubicBezTo>
                  <a:cubicBezTo>
                    <a:pt x="1636" y="486"/>
                    <a:pt x="1462" y="907"/>
                    <a:pt x="1176" y="1218"/>
                  </a:cubicBezTo>
                  <a:cubicBezTo>
                    <a:pt x="887" y="1528"/>
                    <a:pt x="484" y="1737"/>
                    <a:pt x="64" y="1790"/>
                  </a:cubicBezTo>
                  <a:cubicBezTo>
                    <a:pt x="28" y="1794"/>
                    <a:pt x="1" y="1827"/>
                    <a:pt x="7" y="1863"/>
                  </a:cubicBezTo>
                  <a:cubicBezTo>
                    <a:pt x="11" y="1894"/>
                    <a:pt x="39" y="1920"/>
                    <a:pt x="71" y="1920"/>
                  </a:cubicBezTo>
                  <a:cubicBezTo>
                    <a:pt x="72" y="1920"/>
                    <a:pt x="77" y="1920"/>
                    <a:pt x="78" y="1919"/>
                  </a:cubicBezTo>
                  <a:cubicBezTo>
                    <a:pt x="528" y="1862"/>
                    <a:pt x="963" y="1637"/>
                    <a:pt x="1270" y="1305"/>
                  </a:cubicBezTo>
                  <a:cubicBezTo>
                    <a:pt x="1578" y="972"/>
                    <a:pt x="1765" y="522"/>
                    <a:pt x="1785" y="69"/>
                  </a:cubicBezTo>
                  <a:cubicBezTo>
                    <a:pt x="1786" y="33"/>
                    <a:pt x="1758" y="3"/>
                    <a:pt x="172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4729975" y="2205050"/>
              <a:ext cx="44700" cy="40175"/>
            </a:xfrm>
            <a:custGeom>
              <a:avLst/>
              <a:gdLst/>
              <a:ahLst/>
              <a:cxnLst/>
              <a:rect l="l" t="t" r="r" b="b"/>
              <a:pathLst>
                <a:path w="1788" h="1607" extrusionOk="0">
                  <a:moveTo>
                    <a:pt x="73" y="0"/>
                  </a:moveTo>
                  <a:cubicBezTo>
                    <a:pt x="70" y="0"/>
                    <a:pt x="67" y="1"/>
                    <a:pt x="64" y="1"/>
                  </a:cubicBezTo>
                  <a:cubicBezTo>
                    <a:pt x="27" y="7"/>
                    <a:pt x="1" y="38"/>
                    <a:pt x="5" y="74"/>
                  </a:cubicBezTo>
                  <a:cubicBezTo>
                    <a:pt x="51" y="491"/>
                    <a:pt x="257" y="892"/>
                    <a:pt x="570" y="1170"/>
                  </a:cubicBezTo>
                  <a:cubicBezTo>
                    <a:pt x="880" y="1448"/>
                    <a:pt x="1296" y="1606"/>
                    <a:pt x="1713" y="1606"/>
                  </a:cubicBezTo>
                  <a:cubicBezTo>
                    <a:pt x="1752" y="1605"/>
                    <a:pt x="1788" y="1579"/>
                    <a:pt x="1788" y="1541"/>
                  </a:cubicBezTo>
                  <a:cubicBezTo>
                    <a:pt x="1788" y="1502"/>
                    <a:pt x="1758" y="1473"/>
                    <a:pt x="1722" y="1473"/>
                  </a:cubicBezTo>
                  <a:cubicBezTo>
                    <a:pt x="1337" y="1471"/>
                    <a:pt x="946" y="1329"/>
                    <a:pt x="657" y="1072"/>
                  </a:cubicBezTo>
                  <a:cubicBezTo>
                    <a:pt x="368" y="814"/>
                    <a:pt x="178" y="447"/>
                    <a:pt x="137" y="61"/>
                  </a:cubicBezTo>
                  <a:cubicBezTo>
                    <a:pt x="131" y="26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4643500" y="2138125"/>
              <a:ext cx="110100" cy="168850"/>
            </a:xfrm>
            <a:custGeom>
              <a:avLst/>
              <a:gdLst/>
              <a:ahLst/>
              <a:cxnLst/>
              <a:rect l="l" t="t" r="r" b="b"/>
              <a:pathLst>
                <a:path w="4404" h="6754" extrusionOk="0">
                  <a:moveTo>
                    <a:pt x="2089" y="0"/>
                  </a:moveTo>
                  <a:cubicBezTo>
                    <a:pt x="1828" y="0"/>
                    <a:pt x="1566" y="78"/>
                    <a:pt x="1348" y="224"/>
                  </a:cubicBezTo>
                  <a:cubicBezTo>
                    <a:pt x="1065" y="411"/>
                    <a:pt x="801" y="738"/>
                    <a:pt x="729" y="1068"/>
                  </a:cubicBezTo>
                  <a:cubicBezTo>
                    <a:pt x="464" y="1317"/>
                    <a:pt x="243" y="1617"/>
                    <a:pt x="88" y="1946"/>
                  </a:cubicBezTo>
                  <a:cubicBezTo>
                    <a:pt x="42" y="2042"/>
                    <a:pt x="0" y="2148"/>
                    <a:pt x="13" y="2255"/>
                  </a:cubicBezTo>
                  <a:cubicBezTo>
                    <a:pt x="26" y="2362"/>
                    <a:pt x="109" y="2469"/>
                    <a:pt x="219" y="2469"/>
                  </a:cubicBezTo>
                  <a:cubicBezTo>
                    <a:pt x="458" y="2469"/>
                    <a:pt x="717" y="2329"/>
                    <a:pt x="951" y="2284"/>
                  </a:cubicBezTo>
                  <a:cubicBezTo>
                    <a:pt x="1038" y="3456"/>
                    <a:pt x="1087" y="4604"/>
                    <a:pt x="1171" y="5767"/>
                  </a:cubicBezTo>
                  <a:cubicBezTo>
                    <a:pt x="1178" y="5856"/>
                    <a:pt x="1184" y="5946"/>
                    <a:pt x="1191" y="6035"/>
                  </a:cubicBezTo>
                  <a:cubicBezTo>
                    <a:pt x="1201" y="6157"/>
                    <a:pt x="1218" y="6239"/>
                    <a:pt x="1286" y="6345"/>
                  </a:cubicBezTo>
                  <a:cubicBezTo>
                    <a:pt x="1348" y="6445"/>
                    <a:pt x="1455" y="6524"/>
                    <a:pt x="1571" y="6524"/>
                  </a:cubicBezTo>
                  <a:cubicBezTo>
                    <a:pt x="1578" y="6524"/>
                    <a:pt x="1585" y="6524"/>
                    <a:pt x="1591" y="6523"/>
                  </a:cubicBezTo>
                  <a:cubicBezTo>
                    <a:pt x="1707" y="6515"/>
                    <a:pt x="1807" y="6428"/>
                    <a:pt x="1859" y="6322"/>
                  </a:cubicBezTo>
                  <a:cubicBezTo>
                    <a:pt x="1910" y="6217"/>
                    <a:pt x="1929" y="6100"/>
                    <a:pt x="1943" y="5984"/>
                  </a:cubicBezTo>
                  <a:cubicBezTo>
                    <a:pt x="1952" y="5910"/>
                    <a:pt x="1965" y="5839"/>
                    <a:pt x="1972" y="5766"/>
                  </a:cubicBezTo>
                  <a:cubicBezTo>
                    <a:pt x="2017" y="5443"/>
                    <a:pt x="2060" y="5115"/>
                    <a:pt x="2103" y="4791"/>
                  </a:cubicBezTo>
                  <a:cubicBezTo>
                    <a:pt x="2488" y="4804"/>
                    <a:pt x="2897" y="4792"/>
                    <a:pt x="3280" y="4805"/>
                  </a:cubicBezTo>
                  <a:cubicBezTo>
                    <a:pt x="3350" y="5223"/>
                    <a:pt x="3371" y="5614"/>
                    <a:pt x="3431" y="6027"/>
                  </a:cubicBezTo>
                  <a:cubicBezTo>
                    <a:pt x="3438" y="6077"/>
                    <a:pt x="3447" y="6129"/>
                    <a:pt x="3454" y="6179"/>
                  </a:cubicBezTo>
                  <a:cubicBezTo>
                    <a:pt x="3477" y="6312"/>
                    <a:pt x="3500" y="6449"/>
                    <a:pt x="3568" y="6563"/>
                  </a:cubicBezTo>
                  <a:cubicBezTo>
                    <a:pt x="3633" y="6668"/>
                    <a:pt x="3745" y="6753"/>
                    <a:pt x="3867" y="6753"/>
                  </a:cubicBezTo>
                  <a:cubicBezTo>
                    <a:pt x="3879" y="6753"/>
                    <a:pt x="3892" y="6753"/>
                    <a:pt x="3904" y="6751"/>
                  </a:cubicBezTo>
                  <a:cubicBezTo>
                    <a:pt x="4135" y="6721"/>
                    <a:pt x="4213" y="6430"/>
                    <a:pt x="4235" y="6199"/>
                  </a:cubicBezTo>
                  <a:cubicBezTo>
                    <a:pt x="4240" y="6145"/>
                    <a:pt x="4245" y="6092"/>
                    <a:pt x="4247" y="6037"/>
                  </a:cubicBezTo>
                  <a:cubicBezTo>
                    <a:pt x="4403" y="4062"/>
                    <a:pt x="4147" y="2056"/>
                    <a:pt x="3501" y="184"/>
                  </a:cubicBezTo>
                  <a:cubicBezTo>
                    <a:pt x="3437" y="233"/>
                    <a:pt x="3365" y="251"/>
                    <a:pt x="3289" y="251"/>
                  </a:cubicBezTo>
                  <a:cubicBezTo>
                    <a:pt x="3170" y="251"/>
                    <a:pt x="3042" y="209"/>
                    <a:pt x="2918" y="184"/>
                  </a:cubicBezTo>
                  <a:cubicBezTo>
                    <a:pt x="2716" y="142"/>
                    <a:pt x="2523" y="59"/>
                    <a:pt x="2318" y="21"/>
                  </a:cubicBezTo>
                  <a:cubicBezTo>
                    <a:pt x="2242" y="7"/>
                    <a:pt x="2166" y="0"/>
                    <a:pt x="2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4672800" y="2282225"/>
              <a:ext cx="20050" cy="18975"/>
            </a:xfrm>
            <a:custGeom>
              <a:avLst/>
              <a:gdLst/>
              <a:ahLst/>
              <a:cxnLst/>
              <a:rect l="l" t="t" r="r" b="b"/>
              <a:pathLst>
                <a:path w="802" h="759" extrusionOk="0">
                  <a:moveTo>
                    <a:pt x="801" y="0"/>
                  </a:moveTo>
                  <a:lnTo>
                    <a:pt x="801" y="0"/>
                  </a:lnTo>
                  <a:cubicBezTo>
                    <a:pt x="535" y="2"/>
                    <a:pt x="266" y="2"/>
                    <a:pt x="1" y="2"/>
                  </a:cubicBezTo>
                  <a:cubicBezTo>
                    <a:pt x="8" y="90"/>
                    <a:pt x="13" y="180"/>
                    <a:pt x="21" y="269"/>
                  </a:cubicBezTo>
                  <a:cubicBezTo>
                    <a:pt x="31" y="392"/>
                    <a:pt x="49" y="474"/>
                    <a:pt x="115" y="579"/>
                  </a:cubicBezTo>
                  <a:cubicBezTo>
                    <a:pt x="178" y="680"/>
                    <a:pt x="285" y="759"/>
                    <a:pt x="403" y="759"/>
                  </a:cubicBezTo>
                  <a:cubicBezTo>
                    <a:pt x="409" y="759"/>
                    <a:pt x="415" y="758"/>
                    <a:pt x="421" y="758"/>
                  </a:cubicBezTo>
                  <a:cubicBezTo>
                    <a:pt x="537" y="749"/>
                    <a:pt x="637" y="662"/>
                    <a:pt x="688" y="556"/>
                  </a:cubicBezTo>
                  <a:cubicBezTo>
                    <a:pt x="741" y="452"/>
                    <a:pt x="758" y="335"/>
                    <a:pt x="773" y="219"/>
                  </a:cubicBezTo>
                  <a:cubicBezTo>
                    <a:pt x="781" y="145"/>
                    <a:pt x="794" y="73"/>
                    <a:pt x="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4729275" y="2288800"/>
              <a:ext cx="20425" cy="18175"/>
            </a:xfrm>
            <a:custGeom>
              <a:avLst/>
              <a:gdLst/>
              <a:ahLst/>
              <a:cxnLst/>
              <a:rect l="l" t="t" r="r" b="b"/>
              <a:pathLst>
                <a:path w="817" h="727" extrusionOk="0">
                  <a:moveTo>
                    <a:pt x="0" y="0"/>
                  </a:moveTo>
                  <a:cubicBezTo>
                    <a:pt x="7" y="50"/>
                    <a:pt x="16" y="102"/>
                    <a:pt x="23" y="152"/>
                  </a:cubicBezTo>
                  <a:cubicBezTo>
                    <a:pt x="46" y="285"/>
                    <a:pt x="69" y="422"/>
                    <a:pt x="137" y="536"/>
                  </a:cubicBezTo>
                  <a:cubicBezTo>
                    <a:pt x="202" y="641"/>
                    <a:pt x="314" y="726"/>
                    <a:pt x="436" y="726"/>
                  </a:cubicBezTo>
                  <a:cubicBezTo>
                    <a:pt x="448" y="726"/>
                    <a:pt x="461" y="726"/>
                    <a:pt x="473" y="724"/>
                  </a:cubicBezTo>
                  <a:cubicBezTo>
                    <a:pt x="704" y="694"/>
                    <a:pt x="782" y="403"/>
                    <a:pt x="804" y="172"/>
                  </a:cubicBezTo>
                  <a:cubicBezTo>
                    <a:pt x="809" y="118"/>
                    <a:pt x="814" y="65"/>
                    <a:pt x="816" y="10"/>
                  </a:cubicBezTo>
                  <a:cubicBezTo>
                    <a:pt x="545" y="3"/>
                    <a:pt x="272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722275" y="2249925"/>
              <a:ext cx="6975" cy="11625"/>
            </a:xfrm>
            <a:custGeom>
              <a:avLst/>
              <a:gdLst/>
              <a:ahLst/>
              <a:cxnLst/>
              <a:rect l="l" t="t" r="r" b="b"/>
              <a:pathLst>
                <a:path w="279" h="465" extrusionOk="0">
                  <a:moveTo>
                    <a:pt x="205" y="1"/>
                  </a:moveTo>
                  <a:cubicBezTo>
                    <a:pt x="178" y="1"/>
                    <a:pt x="153" y="18"/>
                    <a:pt x="143" y="43"/>
                  </a:cubicBezTo>
                  <a:lnTo>
                    <a:pt x="13" y="376"/>
                  </a:lnTo>
                  <a:cubicBezTo>
                    <a:pt x="0" y="410"/>
                    <a:pt x="16" y="449"/>
                    <a:pt x="50" y="462"/>
                  </a:cubicBezTo>
                  <a:cubicBezTo>
                    <a:pt x="57" y="463"/>
                    <a:pt x="66" y="465"/>
                    <a:pt x="73" y="465"/>
                  </a:cubicBezTo>
                  <a:cubicBezTo>
                    <a:pt x="99" y="465"/>
                    <a:pt x="123" y="449"/>
                    <a:pt x="136" y="425"/>
                  </a:cubicBezTo>
                  <a:lnTo>
                    <a:pt x="266" y="92"/>
                  </a:lnTo>
                  <a:cubicBezTo>
                    <a:pt x="279" y="57"/>
                    <a:pt x="262" y="19"/>
                    <a:pt x="229" y="6"/>
                  </a:cubicBezTo>
                  <a:cubicBezTo>
                    <a:pt x="221" y="2"/>
                    <a:pt x="213" y="1"/>
                    <a:pt x="20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633625" y="2145400"/>
              <a:ext cx="179075" cy="111225"/>
            </a:xfrm>
            <a:custGeom>
              <a:avLst/>
              <a:gdLst/>
              <a:ahLst/>
              <a:cxnLst/>
              <a:rect l="l" t="t" r="r" b="b"/>
              <a:pathLst>
                <a:path w="7163" h="4449" extrusionOk="0">
                  <a:moveTo>
                    <a:pt x="4885" y="0"/>
                  </a:moveTo>
                  <a:cubicBezTo>
                    <a:pt x="3922" y="0"/>
                    <a:pt x="2922" y="332"/>
                    <a:pt x="2248" y="829"/>
                  </a:cubicBezTo>
                  <a:cubicBezTo>
                    <a:pt x="1576" y="1005"/>
                    <a:pt x="1154" y="1101"/>
                    <a:pt x="676" y="1605"/>
                  </a:cubicBezTo>
                  <a:cubicBezTo>
                    <a:pt x="488" y="1804"/>
                    <a:pt x="102" y="2233"/>
                    <a:pt x="1" y="2486"/>
                  </a:cubicBezTo>
                  <a:cubicBezTo>
                    <a:pt x="40" y="2555"/>
                    <a:pt x="118" y="2616"/>
                    <a:pt x="199" y="2616"/>
                  </a:cubicBezTo>
                  <a:cubicBezTo>
                    <a:pt x="201" y="2616"/>
                    <a:pt x="204" y="2616"/>
                    <a:pt x="207" y="2616"/>
                  </a:cubicBezTo>
                  <a:cubicBezTo>
                    <a:pt x="288" y="2613"/>
                    <a:pt x="365" y="2579"/>
                    <a:pt x="440" y="2544"/>
                  </a:cubicBezTo>
                  <a:cubicBezTo>
                    <a:pt x="567" y="2490"/>
                    <a:pt x="693" y="2433"/>
                    <a:pt x="819" y="2377"/>
                  </a:cubicBezTo>
                  <a:lnTo>
                    <a:pt x="819" y="2377"/>
                  </a:lnTo>
                  <a:cubicBezTo>
                    <a:pt x="590" y="2706"/>
                    <a:pt x="444" y="3113"/>
                    <a:pt x="435" y="3514"/>
                  </a:cubicBezTo>
                  <a:cubicBezTo>
                    <a:pt x="431" y="3641"/>
                    <a:pt x="460" y="3788"/>
                    <a:pt x="557" y="3871"/>
                  </a:cubicBezTo>
                  <a:cubicBezTo>
                    <a:pt x="610" y="3916"/>
                    <a:pt x="680" y="3939"/>
                    <a:pt x="749" y="3939"/>
                  </a:cubicBezTo>
                  <a:cubicBezTo>
                    <a:pt x="806" y="3939"/>
                    <a:pt x="863" y="3924"/>
                    <a:pt x="910" y="3892"/>
                  </a:cubicBezTo>
                  <a:lnTo>
                    <a:pt x="910" y="3892"/>
                  </a:lnTo>
                  <a:cubicBezTo>
                    <a:pt x="909" y="4002"/>
                    <a:pt x="959" y="4095"/>
                    <a:pt x="1053" y="4151"/>
                  </a:cubicBezTo>
                  <a:cubicBezTo>
                    <a:pt x="1099" y="4178"/>
                    <a:pt x="1152" y="4192"/>
                    <a:pt x="1206" y="4192"/>
                  </a:cubicBezTo>
                  <a:cubicBezTo>
                    <a:pt x="1263" y="4192"/>
                    <a:pt x="1320" y="4176"/>
                    <a:pt x="1367" y="4145"/>
                  </a:cubicBezTo>
                  <a:lnTo>
                    <a:pt x="1367" y="4145"/>
                  </a:lnTo>
                  <a:cubicBezTo>
                    <a:pt x="1362" y="4280"/>
                    <a:pt x="1466" y="4388"/>
                    <a:pt x="1590" y="4431"/>
                  </a:cubicBezTo>
                  <a:cubicBezTo>
                    <a:pt x="1623" y="4443"/>
                    <a:pt x="1657" y="4449"/>
                    <a:pt x="1691" y="4449"/>
                  </a:cubicBezTo>
                  <a:cubicBezTo>
                    <a:pt x="1790" y="4449"/>
                    <a:pt x="1890" y="4402"/>
                    <a:pt x="1948" y="4323"/>
                  </a:cubicBezTo>
                  <a:cubicBezTo>
                    <a:pt x="2021" y="4382"/>
                    <a:pt x="2123" y="4424"/>
                    <a:pt x="2220" y="4424"/>
                  </a:cubicBezTo>
                  <a:cubicBezTo>
                    <a:pt x="2251" y="4424"/>
                    <a:pt x="2282" y="4419"/>
                    <a:pt x="2311" y="4410"/>
                  </a:cubicBezTo>
                  <a:cubicBezTo>
                    <a:pt x="2431" y="4373"/>
                    <a:pt x="2511" y="4300"/>
                    <a:pt x="2590" y="4201"/>
                  </a:cubicBezTo>
                  <a:cubicBezTo>
                    <a:pt x="3037" y="3628"/>
                    <a:pt x="3303" y="3233"/>
                    <a:pt x="3716" y="2594"/>
                  </a:cubicBezTo>
                  <a:cubicBezTo>
                    <a:pt x="4184" y="2711"/>
                    <a:pt x="4694" y="2801"/>
                    <a:pt x="5178" y="2801"/>
                  </a:cubicBezTo>
                  <a:cubicBezTo>
                    <a:pt x="5196" y="2801"/>
                    <a:pt x="5215" y="2800"/>
                    <a:pt x="5233" y="2800"/>
                  </a:cubicBezTo>
                  <a:cubicBezTo>
                    <a:pt x="5733" y="2794"/>
                    <a:pt x="6249" y="2652"/>
                    <a:pt x="6615" y="2311"/>
                  </a:cubicBezTo>
                  <a:cubicBezTo>
                    <a:pt x="6981" y="1970"/>
                    <a:pt x="7163" y="1406"/>
                    <a:pt x="6968" y="946"/>
                  </a:cubicBezTo>
                  <a:cubicBezTo>
                    <a:pt x="6767" y="469"/>
                    <a:pt x="6242" y="213"/>
                    <a:pt x="5739" y="96"/>
                  </a:cubicBezTo>
                  <a:cubicBezTo>
                    <a:pt x="5464" y="31"/>
                    <a:pt x="5176" y="0"/>
                    <a:pt x="4885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652400" y="2232975"/>
              <a:ext cx="5175" cy="12675"/>
            </a:xfrm>
            <a:custGeom>
              <a:avLst/>
              <a:gdLst/>
              <a:ahLst/>
              <a:cxnLst/>
              <a:rect l="l" t="t" r="r" b="b"/>
              <a:pathLst>
                <a:path w="207" h="507" extrusionOk="0">
                  <a:moveTo>
                    <a:pt x="134" y="1"/>
                  </a:moveTo>
                  <a:cubicBezTo>
                    <a:pt x="104" y="1"/>
                    <a:pt x="76" y="23"/>
                    <a:pt x="72" y="55"/>
                  </a:cubicBezTo>
                  <a:lnTo>
                    <a:pt x="8" y="431"/>
                  </a:lnTo>
                  <a:cubicBezTo>
                    <a:pt x="0" y="467"/>
                    <a:pt x="25" y="499"/>
                    <a:pt x="60" y="505"/>
                  </a:cubicBezTo>
                  <a:cubicBezTo>
                    <a:pt x="65" y="507"/>
                    <a:pt x="68" y="507"/>
                    <a:pt x="72" y="507"/>
                  </a:cubicBezTo>
                  <a:cubicBezTo>
                    <a:pt x="103" y="507"/>
                    <a:pt x="130" y="484"/>
                    <a:pt x="136" y="452"/>
                  </a:cubicBezTo>
                  <a:lnTo>
                    <a:pt x="200" y="76"/>
                  </a:lnTo>
                  <a:cubicBezTo>
                    <a:pt x="206" y="41"/>
                    <a:pt x="182" y="6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4665700" y="2240050"/>
              <a:ext cx="5225" cy="11650"/>
            </a:xfrm>
            <a:custGeom>
              <a:avLst/>
              <a:gdLst/>
              <a:ahLst/>
              <a:cxnLst/>
              <a:rect l="l" t="t" r="r" b="b"/>
              <a:pathLst>
                <a:path w="209" h="466" extrusionOk="0">
                  <a:moveTo>
                    <a:pt x="138" y="1"/>
                  </a:moveTo>
                  <a:cubicBezTo>
                    <a:pt x="108" y="1"/>
                    <a:pt x="80" y="23"/>
                    <a:pt x="74" y="55"/>
                  </a:cubicBezTo>
                  <a:lnTo>
                    <a:pt x="7" y="386"/>
                  </a:lnTo>
                  <a:cubicBezTo>
                    <a:pt x="0" y="422"/>
                    <a:pt x="23" y="457"/>
                    <a:pt x="59" y="464"/>
                  </a:cubicBezTo>
                  <a:cubicBezTo>
                    <a:pt x="63" y="465"/>
                    <a:pt x="69" y="465"/>
                    <a:pt x="72" y="465"/>
                  </a:cubicBezTo>
                  <a:cubicBezTo>
                    <a:pt x="103" y="465"/>
                    <a:pt x="132" y="444"/>
                    <a:pt x="136" y="412"/>
                  </a:cubicBezTo>
                  <a:lnTo>
                    <a:pt x="202" y="79"/>
                  </a:lnTo>
                  <a:cubicBezTo>
                    <a:pt x="209" y="43"/>
                    <a:pt x="186" y="9"/>
                    <a:pt x="150" y="2"/>
                  </a:cubicBezTo>
                  <a:cubicBezTo>
                    <a:pt x="146" y="1"/>
                    <a:pt x="142" y="1"/>
                    <a:pt x="13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4680125" y="2244500"/>
              <a:ext cx="5850" cy="11575"/>
            </a:xfrm>
            <a:custGeom>
              <a:avLst/>
              <a:gdLst/>
              <a:ahLst/>
              <a:cxnLst/>
              <a:rect l="l" t="t" r="r" b="b"/>
              <a:pathLst>
                <a:path w="234" h="463" extrusionOk="0">
                  <a:moveTo>
                    <a:pt x="160" y="0"/>
                  </a:moveTo>
                  <a:cubicBezTo>
                    <a:pt x="131" y="0"/>
                    <a:pt x="105" y="20"/>
                    <a:pt x="98" y="50"/>
                  </a:cubicBezTo>
                  <a:lnTo>
                    <a:pt x="9" y="380"/>
                  </a:lnTo>
                  <a:cubicBezTo>
                    <a:pt x="1" y="416"/>
                    <a:pt x="21" y="452"/>
                    <a:pt x="56" y="460"/>
                  </a:cubicBezTo>
                  <a:cubicBezTo>
                    <a:pt x="62" y="463"/>
                    <a:pt x="66" y="463"/>
                    <a:pt x="72" y="463"/>
                  </a:cubicBezTo>
                  <a:cubicBezTo>
                    <a:pt x="101" y="463"/>
                    <a:pt x="128" y="443"/>
                    <a:pt x="136" y="416"/>
                  </a:cubicBezTo>
                  <a:lnTo>
                    <a:pt x="224" y="84"/>
                  </a:lnTo>
                  <a:cubicBezTo>
                    <a:pt x="234" y="48"/>
                    <a:pt x="214" y="13"/>
                    <a:pt x="178" y="3"/>
                  </a:cubicBezTo>
                  <a:cubicBezTo>
                    <a:pt x="172" y="1"/>
                    <a:pt x="166" y="0"/>
                    <a:pt x="16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4648725" y="2195850"/>
              <a:ext cx="11600" cy="13175"/>
            </a:xfrm>
            <a:custGeom>
              <a:avLst/>
              <a:gdLst/>
              <a:ahLst/>
              <a:cxnLst/>
              <a:rect l="l" t="t" r="r" b="b"/>
              <a:pathLst>
                <a:path w="464" h="527" extrusionOk="0">
                  <a:moveTo>
                    <a:pt x="387" y="0"/>
                  </a:moveTo>
                  <a:cubicBezTo>
                    <a:pt x="368" y="0"/>
                    <a:pt x="350" y="8"/>
                    <a:pt x="336" y="25"/>
                  </a:cubicBezTo>
                  <a:lnTo>
                    <a:pt x="24" y="419"/>
                  </a:lnTo>
                  <a:cubicBezTo>
                    <a:pt x="0" y="448"/>
                    <a:pt x="6" y="489"/>
                    <a:pt x="34" y="512"/>
                  </a:cubicBezTo>
                  <a:cubicBezTo>
                    <a:pt x="47" y="522"/>
                    <a:pt x="62" y="526"/>
                    <a:pt x="76" y="526"/>
                  </a:cubicBezTo>
                  <a:cubicBezTo>
                    <a:pt x="96" y="526"/>
                    <a:pt x="114" y="518"/>
                    <a:pt x="127" y="502"/>
                  </a:cubicBezTo>
                  <a:lnTo>
                    <a:pt x="440" y="107"/>
                  </a:lnTo>
                  <a:cubicBezTo>
                    <a:pt x="463" y="79"/>
                    <a:pt x="458" y="37"/>
                    <a:pt x="429" y="15"/>
                  </a:cubicBezTo>
                  <a:cubicBezTo>
                    <a:pt x="417" y="5"/>
                    <a:pt x="402" y="0"/>
                    <a:pt x="387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4634675" y="1938150"/>
              <a:ext cx="103375" cy="65775"/>
            </a:xfrm>
            <a:custGeom>
              <a:avLst/>
              <a:gdLst/>
              <a:ahLst/>
              <a:cxnLst/>
              <a:rect l="l" t="t" r="r" b="b"/>
              <a:pathLst>
                <a:path w="4135" h="2631" extrusionOk="0">
                  <a:moveTo>
                    <a:pt x="1910" y="0"/>
                  </a:moveTo>
                  <a:cubicBezTo>
                    <a:pt x="1861" y="0"/>
                    <a:pt x="1811" y="6"/>
                    <a:pt x="1763" y="17"/>
                  </a:cubicBezTo>
                  <a:cubicBezTo>
                    <a:pt x="1458" y="89"/>
                    <a:pt x="1245" y="382"/>
                    <a:pt x="1247" y="696"/>
                  </a:cubicBezTo>
                  <a:cubicBezTo>
                    <a:pt x="1138" y="619"/>
                    <a:pt x="1005" y="582"/>
                    <a:pt x="872" y="582"/>
                  </a:cubicBezTo>
                  <a:cubicBezTo>
                    <a:pt x="687" y="582"/>
                    <a:pt x="501" y="654"/>
                    <a:pt x="376" y="791"/>
                  </a:cubicBezTo>
                  <a:cubicBezTo>
                    <a:pt x="162" y="1027"/>
                    <a:pt x="175" y="1418"/>
                    <a:pt x="382" y="1660"/>
                  </a:cubicBezTo>
                  <a:cubicBezTo>
                    <a:pt x="153" y="1733"/>
                    <a:pt x="0" y="1991"/>
                    <a:pt x="46" y="2227"/>
                  </a:cubicBezTo>
                  <a:cubicBezTo>
                    <a:pt x="88" y="2452"/>
                    <a:pt x="309" y="2630"/>
                    <a:pt x="536" y="2630"/>
                  </a:cubicBezTo>
                  <a:cubicBezTo>
                    <a:pt x="547" y="2630"/>
                    <a:pt x="558" y="2630"/>
                    <a:pt x="569" y="2629"/>
                  </a:cubicBezTo>
                  <a:lnTo>
                    <a:pt x="3428" y="2503"/>
                  </a:lnTo>
                  <a:cubicBezTo>
                    <a:pt x="3636" y="2449"/>
                    <a:pt x="3831" y="2336"/>
                    <a:pt x="3957" y="2166"/>
                  </a:cubicBezTo>
                  <a:cubicBezTo>
                    <a:pt x="4084" y="1993"/>
                    <a:pt x="4134" y="1761"/>
                    <a:pt x="4063" y="1561"/>
                  </a:cubicBezTo>
                  <a:cubicBezTo>
                    <a:pt x="3994" y="1369"/>
                    <a:pt x="3828" y="1217"/>
                    <a:pt x="3627" y="1217"/>
                  </a:cubicBezTo>
                  <a:cubicBezTo>
                    <a:pt x="3619" y="1217"/>
                    <a:pt x="3611" y="1218"/>
                    <a:pt x="3603" y="1218"/>
                  </a:cubicBezTo>
                  <a:cubicBezTo>
                    <a:pt x="3774" y="946"/>
                    <a:pt x="3707" y="549"/>
                    <a:pt x="3457" y="346"/>
                  </a:cubicBezTo>
                  <a:cubicBezTo>
                    <a:pt x="3341" y="253"/>
                    <a:pt x="3189" y="208"/>
                    <a:pt x="3035" y="208"/>
                  </a:cubicBezTo>
                  <a:cubicBezTo>
                    <a:pt x="2855" y="208"/>
                    <a:pt x="2674" y="270"/>
                    <a:pt x="2549" y="390"/>
                  </a:cubicBezTo>
                  <a:cubicBezTo>
                    <a:pt x="2434" y="153"/>
                    <a:pt x="2173" y="0"/>
                    <a:pt x="191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4648650" y="1940325"/>
              <a:ext cx="19275" cy="18500"/>
            </a:xfrm>
            <a:custGeom>
              <a:avLst/>
              <a:gdLst/>
              <a:ahLst/>
              <a:cxnLst/>
              <a:rect l="l" t="t" r="r" b="b"/>
              <a:pathLst>
                <a:path w="771" h="740" extrusionOk="0">
                  <a:moveTo>
                    <a:pt x="631" y="1"/>
                  </a:moveTo>
                  <a:cubicBezTo>
                    <a:pt x="604" y="1"/>
                    <a:pt x="579" y="19"/>
                    <a:pt x="571" y="46"/>
                  </a:cubicBezTo>
                  <a:cubicBezTo>
                    <a:pt x="531" y="169"/>
                    <a:pt x="522" y="302"/>
                    <a:pt x="542" y="429"/>
                  </a:cubicBezTo>
                  <a:cubicBezTo>
                    <a:pt x="406" y="331"/>
                    <a:pt x="243" y="268"/>
                    <a:pt x="75" y="253"/>
                  </a:cubicBezTo>
                  <a:cubicBezTo>
                    <a:pt x="73" y="253"/>
                    <a:pt x="71" y="253"/>
                    <a:pt x="69" y="253"/>
                  </a:cubicBezTo>
                  <a:cubicBezTo>
                    <a:pt x="36" y="253"/>
                    <a:pt x="7" y="278"/>
                    <a:pt x="3" y="312"/>
                  </a:cubicBezTo>
                  <a:cubicBezTo>
                    <a:pt x="0" y="348"/>
                    <a:pt x="27" y="381"/>
                    <a:pt x="63" y="383"/>
                  </a:cubicBezTo>
                  <a:cubicBezTo>
                    <a:pt x="292" y="403"/>
                    <a:pt x="509" y="526"/>
                    <a:pt x="644" y="712"/>
                  </a:cubicBezTo>
                  <a:cubicBezTo>
                    <a:pt x="656" y="731"/>
                    <a:pt x="678" y="739"/>
                    <a:pt x="696" y="739"/>
                  </a:cubicBezTo>
                  <a:cubicBezTo>
                    <a:pt x="709" y="739"/>
                    <a:pt x="722" y="737"/>
                    <a:pt x="731" y="728"/>
                  </a:cubicBezTo>
                  <a:cubicBezTo>
                    <a:pt x="761" y="711"/>
                    <a:pt x="771" y="671"/>
                    <a:pt x="752" y="641"/>
                  </a:cubicBezTo>
                  <a:cubicBezTo>
                    <a:pt x="656" y="476"/>
                    <a:pt x="635" y="269"/>
                    <a:pt x="694" y="88"/>
                  </a:cubicBezTo>
                  <a:cubicBezTo>
                    <a:pt x="706" y="53"/>
                    <a:pt x="686" y="16"/>
                    <a:pt x="652" y="5"/>
                  </a:cubicBezTo>
                  <a:cubicBezTo>
                    <a:pt x="645" y="2"/>
                    <a:pt x="638" y="1"/>
                    <a:pt x="63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4639425" y="1975350"/>
              <a:ext cx="93200" cy="92850"/>
            </a:xfrm>
            <a:custGeom>
              <a:avLst/>
              <a:gdLst/>
              <a:ahLst/>
              <a:cxnLst/>
              <a:rect l="l" t="t" r="r" b="b"/>
              <a:pathLst>
                <a:path w="3728" h="3714" extrusionOk="0">
                  <a:moveTo>
                    <a:pt x="2488" y="0"/>
                  </a:moveTo>
                  <a:cubicBezTo>
                    <a:pt x="2452" y="162"/>
                    <a:pt x="2328" y="303"/>
                    <a:pt x="2170" y="358"/>
                  </a:cubicBezTo>
                  <a:cubicBezTo>
                    <a:pt x="2116" y="376"/>
                    <a:pt x="2060" y="386"/>
                    <a:pt x="2005" y="386"/>
                  </a:cubicBezTo>
                  <a:cubicBezTo>
                    <a:pt x="1901" y="386"/>
                    <a:pt x="1800" y="352"/>
                    <a:pt x="1716" y="283"/>
                  </a:cubicBezTo>
                  <a:cubicBezTo>
                    <a:pt x="1676" y="638"/>
                    <a:pt x="1356" y="958"/>
                    <a:pt x="1007" y="1031"/>
                  </a:cubicBezTo>
                  <a:cubicBezTo>
                    <a:pt x="978" y="954"/>
                    <a:pt x="965" y="867"/>
                    <a:pt x="940" y="789"/>
                  </a:cubicBezTo>
                  <a:cubicBezTo>
                    <a:pt x="886" y="776"/>
                    <a:pt x="830" y="770"/>
                    <a:pt x="775" y="770"/>
                  </a:cubicBezTo>
                  <a:cubicBezTo>
                    <a:pt x="551" y="770"/>
                    <a:pt x="328" y="875"/>
                    <a:pt x="192" y="1052"/>
                  </a:cubicBezTo>
                  <a:cubicBezTo>
                    <a:pt x="22" y="1274"/>
                    <a:pt x="0" y="1598"/>
                    <a:pt x="139" y="1841"/>
                  </a:cubicBezTo>
                  <a:cubicBezTo>
                    <a:pt x="265" y="2064"/>
                    <a:pt x="517" y="2207"/>
                    <a:pt x="771" y="2207"/>
                  </a:cubicBezTo>
                  <a:cubicBezTo>
                    <a:pt x="795" y="2207"/>
                    <a:pt x="819" y="2206"/>
                    <a:pt x="842" y="2203"/>
                  </a:cubicBezTo>
                  <a:lnTo>
                    <a:pt x="842" y="2203"/>
                  </a:lnTo>
                  <a:cubicBezTo>
                    <a:pt x="825" y="2400"/>
                    <a:pt x="747" y="2605"/>
                    <a:pt x="727" y="2803"/>
                  </a:cubicBezTo>
                  <a:cubicBezTo>
                    <a:pt x="797" y="3363"/>
                    <a:pt x="1252" y="3713"/>
                    <a:pt x="1711" y="3713"/>
                  </a:cubicBezTo>
                  <a:cubicBezTo>
                    <a:pt x="2027" y="3713"/>
                    <a:pt x="2345" y="3547"/>
                    <a:pt x="2538" y="3168"/>
                  </a:cubicBezTo>
                  <a:lnTo>
                    <a:pt x="2538" y="2889"/>
                  </a:lnTo>
                  <a:cubicBezTo>
                    <a:pt x="2984" y="2818"/>
                    <a:pt x="3295" y="2573"/>
                    <a:pt x="3477" y="2252"/>
                  </a:cubicBezTo>
                  <a:cubicBezTo>
                    <a:pt x="3727" y="1801"/>
                    <a:pt x="3646" y="1308"/>
                    <a:pt x="3526" y="815"/>
                  </a:cubicBezTo>
                  <a:cubicBezTo>
                    <a:pt x="3416" y="355"/>
                    <a:pt x="2960" y="32"/>
                    <a:pt x="248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4713725" y="2008300"/>
              <a:ext cx="6625" cy="662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0"/>
                  </a:moveTo>
                  <a:cubicBezTo>
                    <a:pt x="59" y="0"/>
                    <a:pt x="0" y="59"/>
                    <a:pt x="0" y="133"/>
                  </a:cubicBezTo>
                  <a:cubicBezTo>
                    <a:pt x="0" y="206"/>
                    <a:pt x="59" y="265"/>
                    <a:pt x="133" y="265"/>
                  </a:cubicBezTo>
                  <a:cubicBezTo>
                    <a:pt x="206" y="265"/>
                    <a:pt x="265" y="206"/>
                    <a:pt x="265" y="133"/>
                  </a:cubicBezTo>
                  <a:cubicBezTo>
                    <a:pt x="265" y="59"/>
                    <a:pt x="206" y="0"/>
                    <a:pt x="13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4678600" y="2008250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3" y="1"/>
                  </a:moveTo>
                  <a:cubicBezTo>
                    <a:pt x="60" y="1"/>
                    <a:pt x="0" y="59"/>
                    <a:pt x="0" y="132"/>
                  </a:cubicBezTo>
                  <a:cubicBezTo>
                    <a:pt x="0" y="205"/>
                    <a:pt x="60" y="265"/>
                    <a:pt x="133" y="265"/>
                  </a:cubicBezTo>
                  <a:cubicBezTo>
                    <a:pt x="206" y="265"/>
                    <a:pt x="265" y="205"/>
                    <a:pt x="265" y="132"/>
                  </a:cubicBezTo>
                  <a:cubicBezTo>
                    <a:pt x="265" y="59"/>
                    <a:pt x="206" y="1"/>
                    <a:pt x="13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4673350" y="1995600"/>
              <a:ext cx="15600" cy="7275"/>
            </a:xfrm>
            <a:custGeom>
              <a:avLst/>
              <a:gdLst/>
              <a:ahLst/>
              <a:cxnLst/>
              <a:rect l="l" t="t" r="r" b="b"/>
              <a:pathLst>
                <a:path w="624" h="291" extrusionOk="0">
                  <a:moveTo>
                    <a:pt x="350" y="1"/>
                  </a:moveTo>
                  <a:cubicBezTo>
                    <a:pt x="326" y="1"/>
                    <a:pt x="302" y="3"/>
                    <a:pt x="279" y="8"/>
                  </a:cubicBezTo>
                  <a:cubicBezTo>
                    <a:pt x="172" y="28"/>
                    <a:pt x="73" y="98"/>
                    <a:pt x="19" y="192"/>
                  </a:cubicBezTo>
                  <a:cubicBezTo>
                    <a:pt x="0" y="222"/>
                    <a:pt x="9" y="264"/>
                    <a:pt x="42" y="281"/>
                  </a:cubicBezTo>
                  <a:cubicBezTo>
                    <a:pt x="50" y="287"/>
                    <a:pt x="63" y="291"/>
                    <a:pt x="73" y="291"/>
                  </a:cubicBezTo>
                  <a:cubicBezTo>
                    <a:pt x="96" y="291"/>
                    <a:pt x="119" y="278"/>
                    <a:pt x="130" y="258"/>
                  </a:cubicBezTo>
                  <a:cubicBezTo>
                    <a:pt x="166" y="195"/>
                    <a:pt x="230" y="151"/>
                    <a:pt x="302" y="137"/>
                  </a:cubicBezTo>
                  <a:cubicBezTo>
                    <a:pt x="317" y="134"/>
                    <a:pt x="332" y="133"/>
                    <a:pt x="347" y="133"/>
                  </a:cubicBezTo>
                  <a:cubicBezTo>
                    <a:pt x="404" y="133"/>
                    <a:pt x="462" y="152"/>
                    <a:pt x="508" y="187"/>
                  </a:cubicBezTo>
                  <a:cubicBezTo>
                    <a:pt x="519" y="196"/>
                    <a:pt x="534" y="201"/>
                    <a:pt x="548" y="201"/>
                  </a:cubicBezTo>
                  <a:cubicBezTo>
                    <a:pt x="568" y="201"/>
                    <a:pt x="588" y="192"/>
                    <a:pt x="600" y="175"/>
                  </a:cubicBezTo>
                  <a:cubicBezTo>
                    <a:pt x="623" y="147"/>
                    <a:pt x="619" y="107"/>
                    <a:pt x="590" y="82"/>
                  </a:cubicBezTo>
                  <a:cubicBezTo>
                    <a:pt x="521" y="30"/>
                    <a:pt x="436" y="1"/>
                    <a:pt x="35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4709650" y="1994350"/>
              <a:ext cx="12425" cy="3425"/>
            </a:xfrm>
            <a:custGeom>
              <a:avLst/>
              <a:gdLst/>
              <a:ahLst/>
              <a:cxnLst/>
              <a:rect l="l" t="t" r="r" b="b"/>
              <a:pathLst>
                <a:path w="497" h="137" extrusionOk="0">
                  <a:moveTo>
                    <a:pt x="429" y="1"/>
                  </a:moveTo>
                  <a:lnTo>
                    <a:pt x="65" y="6"/>
                  </a:lnTo>
                  <a:cubicBezTo>
                    <a:pt x="29" y="6"/>
                    <a:pt x="0" y="36"/>
                    <a:pt x="0" y="72"/>
                  </a:cubicBezTo>
                  <a:cubicBezTo>
                    <a:pt x="0" y="108"/>
                    <a:pt x="32" y="137"/>
                    <a:pt x="68" y="137"/>
                  </a:cubicBezTo>
                  <a:lnTo>
                    <a:pt x="431" y="131"/>
                  </a:lnTo>
                  <a:cubicBezTo>
                    <a:pt x="466" y="131"/>
                    <a:pt x="496" y="101"/>
                    <a:pt x="496" y="65"/>
                  </a:cubicBezTo>
                  <a:cubicBezTo>
                    <a:pt x="496" y="29"/>
                    <a:pt x="465" y="1"/>
                    <a:pt x="42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4696850" y="2007425"/>
              <a:ext cx="7975" cy="15500"/>
            </a:xfrm>
            <a:custGeom>
              <a:avLst/>
              <a:gdLst/>
              <a:ahLst/>
              <a:cxnLst/>
              <a:rect l="l" t="t" r="r" b="b"/>
              <a:pathLst>
                <a:path w="319" h="620" extrusionOk="0">
                  <a:moveTo>
                    <a:pt x="222" y="1"/>
                  </a:moveTo>
                  <a:cubicBezTo>
                    <a:pt x="187" y="4"/>
                    <a:pt x="156" y="35"/>
                    <a:pt x="159" y="71"/>
                  </a:cubicBezTo>
                  <a:lnTo>
                    <a:pt x="179" y="468"/>
                  </a:lnTo>
                  <a:lnTo>
                    <a:pt x="89" y="447"/>
                  </a:lnTo>
                  <a:cubicBezTo>
                    <a:pt x="83" y="445"/>
                    <a:pt x="77" y="444"/>
                    <a:pt x="72" y="444"/>
                  </a:cubicBezTo>
                  <a:cubicBezTo>
                    <a:pt x="42" y="444"/>
                    <a:pt x="16" y="464"/>
                    <a:pt x="9" y="494"/>
                  </a:cubicBezTo>
                  <a:cubicBezTo>
                    <a:pt x="1" y="530"/>
                    <a:pt x="22" y="566"/>
                    <a:pt x="58" y="576"/>
                  </a:cubicBezTo>
                  <a:lnTo>
                    <a:pt x="232" y="618"/>
                  </a:lnTo>
                  <a:cubicBezTo>
                    <a:pt x="238" y="620"/>
                    <a:pt x="244" y="620"/>
                    <a:pt x="248" y="620"/>
                  </a:cubicBezTo>
                  <a:cubicBezTo>
                    <a:pt x="262" y="620"/>
                    <a:pt x="279" y="614"/>
                    <a:pt x="294" y="601"/>
                  </a:cubicBezTo>
                  <a:cubicBezTo>
                    <a:pt x="309" y="590"/>
                    <a:pt x="318" y="570"/>
                    <a:pt x="317" y="548"/>
                  </a:cubicBezTo>
                  <a:lnTo>
                    <a:pt x="291" y="64"/>
                  </a:lnTo>
                  <a:cubicBezTo>
                    <a:pt x="289" y="28"/>
                    <a:pt x="255" y="1"/>
                    <a:pt x="22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4683025" y="2020225"/>
              <a:ext cx="11200" cy="8825"/>
            </a:xfrm>
            <a:custGeom>
              <a:avLst/>
              <a:gdLst/>
              <a:ahLst/>
              <a:cxnLst/>
              <a:rect l="l" t="t" r="r" b="b"/>
              <a:pathLst>
                <a:path w="448" h="353" extrusionOk="0">
                  <a:moveTo>
                    <a:pt x="69" y="1"/>
                  </a:moveTo>
                  <a:cubicBezTo>
                    <a:pt x="33" y="1"/>
                    <a:pt x="3" y="31"/>
                    <a:pt x="3" y="66"/>
                  </a:cubicBezTo>
                  <a:cubicBezTo>
                    <a:pt x="0" y="161"/>
                    <a:pt x="50" y="254"/>
                    <a:pt x="129" y="307"/>
                  </a:cubicBezTo>
                  <a:cubicBezTo>
                    <a:pt x="178" y="337"/>
                    <a:pt x="233" y="352"/>
                    <a:pt x="289" y="352"/>
                  </a:cubicBezTo>
                  <a:cubicBezTo>
                    <a:pt x="328" y="352"/>
                    <a:pt x="365" y="345"/>
                    <a:pt x="399" y="328"/>
                  </a:cubicBezTo>
                  <a:cubicBezTo>
                    <a:pt x="432" y="312"/>
                    <a:pt x="448" y="275"/>
                    <a:pt x="434" y="241"/>
                  </a:cubicBezTo>
                  <a:cubicBezTo>
                    <a:pt x="423" y="217"/>
                    <a:pt x="399" y="203"/>
                    <a:pt x="374" y="203"/>
                  </a:cubicBezTo>
                  <a:cubicBezTo>
                    <a:pt x="365" y="203"/>
                    <a:pt x="357" y="204"/>
                    <a:pt x="348" y="208"/>
                  </a:cubicBezTo>
                  <a:cubicBezTo>
                    <a:pt x="328" y="216"/>
                    <a:pt x="307" y="220"/>
                    <a:pt x="286" y="220"/>
                  </a:cubicBezTo>
                  <a:cubicBezTo>
                    <a:pt x="256" y="220"/>
                    <a:pt x="227" y="212"/>
                    <a:pt x="203" y="195"/>
                  </a:cubicBezTo>
                  <a:cubicBezTo>
                    <a:pt x="162" y="167"/>
                    <a:pt x="135" y="116"/>
                    <a:pt x="135" y="66"/>
                  </a:cubicBezTo>
                  <a:cubicBezTo>
                    <a:pt x="135" y="31"/>
                    <a:pt x="105" y="1"/>
                    <a:pt x="6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4697500" y="1971400"/>
              <a:ext cx="7325" cy="18875"/>
            </a:xfrm>
            <a:custGeom>
              <a:avLst/>
              <a:gdLst/>
              <a:ahLst/>
              <a:cxnLst/>
              <a:rect l="l" t="t" r="r" b="b"/>
              <a:pathLst>
                <a:path w="293" h="755" extrusionOk="0">
                  <a:moveTo>
                    <a:pt x="127" y="1"/>
                  </a:moveTo>
                  <a:cubicBezTo>
                    <a:pt x="117" y="1"/>
                    <a:pt x="107" y="3"/>
                    <a:pt x="98" y="8"/>
                  </a:cubicBezTo>
                  <a:cubicBezTo>
                    <a:pt x="63" y="24"/>
                    <a:pt x="50" y="62"/>
                    <a:pt x="68" y="95"/>
                  </a:cubicBezTo>
                  <a:cubicBezTo>
                    <a:pt x="155" y="268"/>
                    <a:pt x="136" y="491"/>
                    <a:pt x="22" y="651"/>
                  </a:cubicBezTo>
                  <a:cubicBezTo>
                    <a:pt x="0" y="680"/>
                    <a:pt x="8" y="720"/>
                    <a:pt x="36" y="741"/>
                  </a:cubicBezTo>
                  <a:cubicBezTo>
                    <a:pt x="48" y="751"/>
                    <a:pt x="62" y="754"/>
                    <a:pt x="75" y="754"/>
                  </a:cubicBezTo>
                  <a:cubicBezTo>
                    <a:pt x="95" y="754"/>
                    <a:pt x="115" y="746"/>
                    <a:pt x="129" y="730"/>
                  </a:cubicBezTo>
                  <a:cubicBezTo>
                    <a:pt x="271" y="533"/>
                    <a:pt x="292" y="254"/>
                    <a:pt x="185" y="38"/>
                  </a:cubicBezTo>
                  <a:cubicBezTo>
                    <a:pt x="174" y="14"/>
                    <a:pt x="151" y="1"/>
                    <a:pt x="12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4648250" y="2003500"/>
              <a:ext cx="12350" cy="6950"/>
            </a:xfrm>
            <a:custGeom>
              <a:avLst/>
              <a:gdLst/>
              <a:ahLst/>
              <a:cxnLst/>
              <a:rect l="l" t="t" r="r" b="b"/>
              <a:pathLst>
                <a:path w="494" h="278" extrusionOk="0">
                  <a:moveTo>
                    <a:pt x="74" y="1"/>
                  </a:moveTo>
                  <a:cubicBezTo>
                    <a:pt x="49" y="1"/>
                    <a:pt x="25" y="15"/>
                    <a:pt x="15" y="41"/>
                  </a:cubicBezTo>
                  <a:cubicBezTo>
                    <a:pt x="1" y="72"/>
                    <a:pt x="15" y="112"/>
                    <a:pt x="48" y="126"/>
                  </a:cubicBezTo>
                  <a:lnTo>
                    <a:pt x="394" y="272"/>
                  </a:lnTo>
                  <a:cubicBezTo>
                    <a:pt x="401" y="277"/>
                    <a:pt x="409" y="278"/>
                    <a:pt x="418" y="278"/>
                  </a:cubicBezTo>
                  <a:cubicBezTo>
                    <a:pt x="444" y="278"/>
                    <a:pt x="468" y="262"/>
                    <a:pt x="479" y="238"/>
                  </a:cubicBezTo>
                  <a:cubicBezTo>
                    <a:pt x="494" y="207"/>
                    <a:pt x="479" y="166"/>
                    <a:pt x="445" y="152"/>
                  </a:cubicBezTo>
                  <a:lnTo>
                    <a:pt x="101" y="6"/>
                  </a:lnTo>
                  <a:cubicBezTo>
                    <a:pt x="92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4674900" y="2042425"/>
              <a:ext cx="29775" cy="8875"/>
            </a:xfrm>
            <a:custGeom>
              <a:avLst/>
              <a:gdLst/>
              <a:ahLst/>
              <a:cxnLst/>
              <a:rect l="l" t="t" r="r" b="b"/>
              <a:pathLst>
                <a:path w="1191" h="355" extrusionOk="0">
                  <a:moveTo>
                    <a:pt x="75" y="0"/>
                  </a:moveTo>
                  <a:cubicBezTo>
                    <a:pt x="55" y="0"/>
                    <a:pt x="35" y="10"/>
                    <a:pt x="22" y="28"/>
                  </a:cubicBezTo>
                  <a:cubicBezTo>
                    <a:pt x="1" y="56"/>
                    <a:pt x="8" y="98"/>
                    <a:pt x="37" y="119"/>
                  </a:cubicBezTo>
                  <a:cubicBezTo>
                    <a:pt x="298" y="309"/>
                    <a:pt x="587" y="355"/>
                    <a:pt x="803" y="355"/>
                  </a:cubicBezTo>
                  <a:cubicBezTo>
                    <a:pt x="993" y="355"/>
                    <a:pt x="1125" y="319"/>
                    <a:pt x="1136" y="316"/>
                  </a:cubicBezTo>
                  <a:cubicBezTo>
                    <a:pt x="1172" y="308"/>
                    <a:pt x="1190" y="272"/>
                    <a:pt x="1182" y="236"/>
                  </a:cubicBezTo>
                  <a:cubicBezTo>
                    <a:pt x="1175" y="207"/>
                    <a:pt x="1149" y="188"/>
                    <a:pt x="1120" y="188"/>
                  </a:cubicBezTo>
                  <a:cubicBezTo>
                    <a:pt x="1114" y="188"/>
                    <a:pt x="1108" y="189"/>
                    <a:pt x="1102" y="191"/>
                  </a:cubicBezTo>
                  <a:cubicBezTo>
                    <a:pt x="1099" y="191"/>
                    <a:pt x="978" y="223"/>
                    <a:pt x="804" y="223"/>
                  </a:cubicBezTo>
                  <a:cubicBezTo>
                    <a:pt x="609" y="223"/>
                    <a:pt x="347" y="183"/>
                    <a:pt x="114" y="13"/>
                  </a:cubicBezTo>
                  <a:cubicBezTo>
                    <a:pt x="102" y="5"/>
                    <a:pt x="89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4642650" y="2076550"/>
              <a:ext cx="143400" cy="96000"/>
            </a:xfrm>
            <a:custGeom>
              <a:avLst/>
              <a:gdLst/>
              <a:ahLst/>
              <a:cxnLst/>
              <a:rect l="l" t="t" r="r" b="b"/>
              <a:pathLst>
                <a:path w="5736" h="3840" extrusionOk="0">
                  <a:moveTo>
                    <a:pt x="1825" y="0"/>
                  </a:moveTo>
                  <a:cubicBezTo>
                    <a:pt x="1673" y="0"/>
                    <a:pt x="1529" y="121"/>
                    <a:pt x="1527" y="294"/>
                  </a:cubicBezTo>
                  <a:cubicBezTo>
                    <a:pt x="1525" y="467"/>
                    <a:pt x="1523" y="642"/>
                    <a:pt x="1511" y="815"/>
                  </a:cubicBezTo>
                  <a:cubicBezTo>
                    <a:pt x="1201" y="931"/>
                    <a:pt x="1161" y="947"/>
                    <a:pt x="849" y="1066"/>
                  </a:cubicBezTo>
                  <a:cubicBezTo>
                    <a:pt x="691" y="911"/>
                    <a:pt x="513" y="757"/>
                    <a:pt x="342" y="600"/>
                  </a:cubicBezTo>
                  <a:cubicBezTo>
                    <a:pt x="306" y="567"/>
                    <a:pt x="263" y="552"/>
                    <a:pt x="220" y="552"/>
                  </a:cubicBezTo>
                  <a:cubicBezTo>
                    <a:pt x="146" y="552"/>
                    <a:pt x="73" y="599"/>
                    <a:pt x="46" y="680"/>
                  </a:cubicBezTo>
                  <a:cubicBezTo>
                    <a:pt x="12" y="774"/>
                    <a:pt x="0" y="875"/>
                    <a:pt x="22" y="975"/>
                  </a:cubicBezTo>
                  <a:cubicBezTo>
                    <a:pt x="57" y="1167"/>
                    <a:pt x="179" y="1340"/>
                    <a:pt x="349" y="1437"/>
                  </a:cubicBezTo>
                  <a:cubicBezTo>
                    <a:pt x="317" y="1782"/>
                    <a:pt x="270" y="2122"/>
                    <a:pt x="232" y="2462"/>
                  </a:cubicBezTo>
                  <a:cubicBezTo>
                    <a:pt x="212" y="2611"/>
                    <a:pt x="197" y="2758"/>
                    <a:pt x="185" y="2907"/>
                  </a:cubicBezTo>
                  <a:cubicBezTo>
                    <a:pt x="169" y="3088"/>
                    <a:pt x="120" y="3300"/>
                    <a:pt x="197" y="3461"/>
                  </a:cubicBezTo>
                  <a:cubicBezTo>
                    <a:pt x="276" y="3629"/>
                    <a:pt x="425" y="3754"/>
                    <a:pt x="598" y="3809"/>
                  </a:cubicBezTo>
                  <a:cubicBezTo>
                    <a:pt x="664" y="3830"/>
                    <a:pt x="733" y="3839"/>
                    <a:pt x="802" y="3839"/>
                  </a:cubicBezTo>
                  <a:cubicBezTo>
                    <a:pt x="1019" y="3839"/>
                    <a:pt x="1239" y="3743"/>
                    <a:pt x="1411" y="3603"/>
                  </a:cubicBezTo>
                  <a:cubicBezTo>
                    <a:pt x="1575" y="3466"/>
                    <a:pt x="1706" y="3296"/>
                    <a:pt x="1821" y="3114"/>
                  </a:cubicBezTo>
                  <a:cubicBezTo>
                    <a:pt x="1864" y="3050"/>
                    <a:pt x="1906" y="2981"/>
                    <a:pt x="1944" y="2917"/>
                  </a:cubicBezTo>
                  <a:lnTo>
                    <a:pt x="1963" y="2830"/>
                  </a:lnTo>
                  <a:cubicBezTo>
                    <a:pt x="2156" y="2935"/>
                    <a:pt x="2349" y="3040"/>
                    <a:pt x="2536" y="3145"/>
                  </a:cubicBezTo>
                  <a:cubicBezTo>
                    <a:pt x="3005" y="2979"/>
                    <a:pt x="3502" y="2896"/>
                    <a:pt x="3999" y="2896"/>
                  </a:cubicBezTo>
                  <a:cubicBezTo>
                    <a:pt x="4430" y="2896"/>
                    <a:pt x="4862" y="2958"/>
                    <a:pt x="5275" y="3083"/>
                  </a:cubicBezTo>
                  <a:cubicBezTo>
                    <a:pt x="5309" y="3093"/>
                    <a:pt x="5343" y="3098"/>
                    <a:pt x="5377" y="3098"/>
                  </a:cubicBezTo>
                  <a:cubicBezTo>
                    <a:pt x="5540" y="3098"/>
                    <a:pt x="5686" y="2982"/>
                    <a:pt x="5710" y="2811"/>
                  </a:cubicBezTo>
                  <a:cubicBezTo>
                    <a:pt x="5710" y="2810"/>
                    <a:pt x="5710" y="2808"/>
                    <a:pt x="5711" y="2804"/>
                  </a:cubicBezTo>
                  <a:cubicBezTo>
                    <a:pt x="5735" y="2647"/>
                    <a:pt x="5644" y="2495"/>
                    <a:pt x="5494" y="2439"/>
                  </a:cubicBezTo>
                  <a:cubicBezTo>
                    <a:pt x="5099" y="2296"/>
                    <a:pt x="4671" y="2234"/>
                    <a:pt x="4236" y="2234"/>
                  </a:cubicBezTo>
                  <a:cubicBezTo>
                    <a:pt x="3814" y="2234"/>
                    <a:pt x="3386" y="2293"/>
                    <a:pt x="2976" y="2395"/>
                  </a:cubicBezTo>
                  <a:lnTo>
                    <a:pt x="2272" y="1371"/>
                  </a:lnTo>
                  <a:cubicBezTo>
                    <a:pt x="2422" y="1074"/>
                    <a:pt x="2426" y="708"/>
                    <a:pt x="2283" y="408"/>
                  </a:cubicBezTo>
                  <a:cubicBezTo>
                    <a:pt x="2213" y="265"/>
                    <a:pt x="2116" y="151"/>
                    <a:pt x="1999" y="59"/>
                  </a:cubicBezTo>
                  <a:cubicBezTo>
                    <a:pt x="1945" y="19"/>
                    <a:pt x="1884" y="0"/>
                    <a:pt x="1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4645650" y="2134650"/>
              <a:ext cx="42550" cy="37975"/>
            </a:xfrm>
            <a:custGeom>
              <a:avLst/>
              <a:gdLst/>
              <a:ahLst/>
              <a:cxnLst/>
              <a:rect l="l" t="t" r="r" b="b"/>
              <a:pathLst>
                <a:path w="1702" h="1519" extrusionOk="0">
                  <a:moveTo>
                    <a:pt x="664" y="1"/>
                  </a:moveTo>
                  <a:cubicBezTo>
                    <a:pt x="472" y="1"/>
                    <a:pt x="280" y="50"/>
                    <a:pt x="112" y="142"/>
                  </a:cubicBezTo>
                  <a:cubicBezTo>
                    <a:pt x="93" y="291"/>
                    <a:pt x="77" y="437"/>
                    <a:pt x="65" y="586"/>
                  </a:cubicBezTo>
                  <a:cubicBezTo>
                    <a:pt x="47" y="769"/>
                    <a:pt x="0" y="979"/>
                    <a:pt x="77" y="1142"/>
                  </a:cubicBezTo>
                  <a:cubicBezTo>
                    <a:pt x="156" y="1306"/>
                    <a:pt x="305" y="1435"/>
                    <a:pt x="478" y="1488"/>
                  </a:cubicBezTo>
                  <a:cubicBezTo>
                    <a:pt x="545" y="1509"/>
                    <a:pt x="614" y="1519"/>
                    <a:pt x="683" y="1519"/>
                  </a:cubicBezTo>
                  <a:cubicBezTo>
                    <a:pt x="901" y="1519"/>
                    <a:pt x="1120" y="1422"/>
                    <a:pt x="1291" y="1283"/>
                  </a:cubicBezTo>
                  <a:cubicBezTo>
                    <a:pt x="1455" y="1147"/>
                    <a:pt x="1586" y="976"/>
                    <a:pt x="1701" y="793"/>
                  </a:cubicBezTo>
                  <a:cubicBezTo>
                    <a:pt x="1613" y="496"/>
                    <a:pt x="1405" y="235"/>
                    <a:pt x="1127" y="104"/>
                  </a:cubicBezTo>
                  <a:cubicBezTo>
                    <a:pt x="982" y="34"/>
                    <a:pt x="823" y="1"/>
                    <a:pt x="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4666275" y="2150275"/>
              <a:ext cx="11700" cy="11225"/>
            </a:xfrm>
            <a:custGeom>
              <a:avLst/>
              <a:gdLst/>
              <a:ahLst/>
              <a:cxnLst/>
              <a:rect l="l" t="t" r="r" b="b"/>
              <a:pathLst>
                <a:path w="468" h="449" extrusionOk="0">
                  <a:moveTo>
                    <a:pt x="301" y="1"/>
                  </a:moveTo>
                  <a:cubicBezTo>
                    <a:pt x="225" y="1"/>
                    <a:pt x="148" y="31"/>
                    <a:pt x="96" y="88"/>
                  </a:cubicBezTo>
                  <a:cubicBezTo>
                    <a:pt x="16" y="175"/>
                    <a:pt x="0" y="318"/>
                    <a:pt x="64" y="418"/>
                  </a:cubicBezTo>
                  <a:cubicBezTo>
                    <a:pt x="77" y="438"/>
                    <a:pt x="99" y="448"/>
                    <a:pt x="120" y="448"/>
                  </a:cubicBezTo>
                  <a:cubicBezTo>
                    <a:pt x="133" y="448"/>
                    <a:pt x="146" y="445"/>
                    <a:pt x="156" y="438"/>
                  </a:cubicBezTo>
                  <a:cubicBezTo>
                    <a:pt x="187" y="418"/>
                    <a:pt x="196" y="377"/>
                    <a:pt x="176" y="347"/>
                  </a:cubicBezTo>
                  <a:cubicBezTo>
                    <a:pt x="143" y="295"/>
                    <a:pt x="152" y="219"/>
                    <a:pt x="192" y="175"/>
                  </a:cubicBezTo>
                  <a:cubicBezTo>
                    <a:pt x="218" y="146"/>
                    <a:pt x="259" y="131"/>
                    <a:pt x="299" y="131"/>
                  </a:cubicBezTo>
                  <a:cubicBezTo>
                    <a:pt x="321" y="131"/>
                    <a:pt x="343" y="135"/>
                    <a:pt x="362" y="145"/>
                  </a:cubicBezTo>
                  <a:cubicBezTo>
                    <a:pt x="372" y="150"/>
                    <a:pt x="382" y="152"/>
                    <a:pt x="392" y="152"/>
                  </a:cubicBezTo>
                  <a:cubicBezTo>
                    <a:pt x="416" y="152"/>
                    <a:pt x="439" y="139"/>
                    <a:pt x="450" y="116"/>
                  </a:cubicBezTo>
                  <a:cubicBezTo>
                    <a:pt x="467" y="84"/>
                    <a:pt x="455" y="45"/>
                    <a:pt x="422" y="29"/>
                  </a:cubicBezTo>
                  <a:cubicBezTo>
                    <a:pt x="385" y="10"/>
                    <a:pt x="343" y="1"/>
                    <a:pt x="301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4685625" y="2141675"/>
              <a:ext cx="11075" cy="13750"/>
            </a:xfrm>
            <a:custGeom>
              <a:avLst/>
              <a:gdLst/>
              <a:ahLst/>
              <a:cxnLst/>
              <a:rect l="l" t="t" r="r" b="b"/>
              <a:pathLst>
                <a:path w="443" h="550" extrusionOk="0">
                  <a:moveTo>
                    <a:pt x="366" y="1"/>
                  </a:moveTo>
                  <a:cubicBezTo>
                    <a:pt x="345" y="1"/>
                    <a:pt x="325" y="11"/>
                    <a:pt x="314" y="30"/>
                  </a:cubicBezTo>
                  <a:lnTo>
                    <a:pt x="22" y="446"/>
                  </a:lnTo>
                  <a:cubicBezTo>
                    <a:pt x="1" y="475"/>
                    <a:pt x="8" y="516"/>
                    <a:pt x="38" y="538"/>
                  </a:cubicBezTo>
                  <a:cubicBezTo>
                    <a:pt x="49" y="546"/>
                    <a:pt x="64" y="549"/>
                    <a:pt x="75" y="549"/>
                  </a:cubicBezTo>
                  <a:cubicBezTo>
                    <a:pt x="97" y="549"/>
                    <a:pt x="117" y="539"/>
                    <a:pt x="129" y="520"/>
                  </a:cubicBezTo>
                  <a:lnTo>
                    <a:pt x="421" y="104"/>
                  </a:lnTo>
                  <a:cubicBezTo>
                    <a:pt x="443" y="76"/>
                    <a:pt x="435" y="34"/>
                    <a:pt x="404" y="13"/>
                  </a:cubicBezTo>
                  <a:cubicBezTo>
                    <a:pt x="392" y="5"/>
                    <a:pt x="379" y="1"/>
                    <a:pt x="36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4687300" y="2085975"/>
              <a:ext cx="5325" cy="15475"/>
            </a:xfrm>
            <a:custGeom>
              <a:avLst/>
              <a:gdLst/>
              <a:ahLst/>
              <a:cxnLst/>
              <a:rect l="l" t="t" r="r" b="b"/>
              <a:pathLst>
                <a:path w="213" h="619" extrusionOk="0">
                  <a:moveTo>
                    <a:pt x="72" y="0"/>
                  </a:moveTo>
                  <a:cubicBezTo>
                    <a:pt x="69" y="0"/>
                    <a:pt x="66" y="0"/>
                    <a:pt x="62" y="1"/>
                  </a:cubicBezTo>
                  <a:cubicBezTo>
                    <a:pt x="27" y="7"/>
                    <a:pt x="1" y="40"/>
                    <a:pt x="7" y="75"/>
                  </a:cubicBezTo>
                  <a:lnTo>
                    <a:pt x="77" y="561"/>
                  </a:lnTo>
                  <a:cubicBezTo>
                    <a:pt x="80" y="596"/>
                    <a:pt x="108" y="619"/>
                    <a:pt x="141" y="619"/>
                  </a:cubicBezTo>
                  <a:cubicBezTo>
                    <a:pt x="143" y="619"/>
                    <a:pt x="145" y="619"/>
                    <a:pt x="151" y="617"/>
                  </a:cubicBezTo>
                  <a:cubicBezTo>
                    <a:pt x="187" y="611"/>
                    <a:pt x="213" y="578"/>
                    <a:pt x="207" y="543"/>
                  </a:cubicBezTo>
                  <a:lnTo>
                    <a:pt x="137" y="57"/>
                  </a:lnTo>
                  <a:cubicBezTo>
                    <a:pt x="133" y="24"/>
                    <a:pt x="104" y="0"/>
                    <a:pt x="7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4647075" y="2100425"/>
              <a:ext cx="8750" cy="9375"/>
            </a:xfrm>
            <a:custGeom>
              <a:avLst/>
              <a:gdLst/>
              <a:ahLst/>
              <a:cxnLst/>
              <a:rect l="l" t="t" r="r" b="b"/>
              <a:pathLst>
                <a:path w="350" h="375" extrusionOk="0">
                  <a:moveTo>
                    <a:pt x="76" y="1"/>
                  </a:moveTo>
                  <a:cubicBezTo>
                    <a:pt x="61" y="1"/>
                    <a:pt x="46" y="6"/>
                    <a:pt x="33" y="16"/>
                  </a:cubicBezTo>
                  <a:cubicBezTo>
                    <a:pt x="3" y="39"/>
                    <a:pt x="0" y="81"/>
                    <a:pt x="23" y="109"/>
                  </a:cubicBezTo>
                  <a:lnTo>
                    <a:pt x="223" y="352"/>
                  </a:lnTo>
                  <a:cubicBezTo>
                    <a:pt x="236" y="366"/>
                    <a:pt x="253" y="375"/>
                    <a:pt x="273" y="375"/>
                  </a:cubicBezTo>
                  <a:cubicBezTo>
                    <a:pt x="289" y="375"/>
                    <a:pt x="305" y="369"/>
                    <a:pt x="316" y="361"/>
                  </a:cubicBezTo>
                  <a:cubicBezTo>
                    <a:pt x="345" y="338"/>
                    <a:pt x="349" y="296"/>
                    <a:pt x="326" y="268"/>
                  </a:cubicBezTo>
                  <a:lnTo>
                    <a:pt x="126" y="25"/>
                  </a:lnTo>
                  <a:cubicBezTo>
                    <a:pt x="113" y="9"/>
                    <a:pt x="94" y="1"/>
                    <a:pt x="76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4678700" y="2121725"/>
              <a:ext cx="11775" cy="8450"/>
            </a:xfrm>
            <a:custGeom>
              <a:avLst/>
              <a:gdLst/>
              <a:ahLst/>
              <a:cxnLst/>
              <a:rect l="l" t="t" r="r" b="b"/>
              <a:pathLst>
                <a:path w="471" h="338" extrusionOk="0">
                  <a:moveTo>
                    <a:pt x="250" y="0"/>
                  </a:moveTo>
                  <a:cubicBezTo>
                    <a:pt x="221" y="0"/>
                    <a:pt x="191" y="6"/>
                    <a:pt x="163" y="18"/>
                  </a:cubicBezTo>
                  <a:cubicBezTo>
                    <a:pt x="61" y="63"/>
                    <a:pt x="0" y="181"/>
                    <a:pt x="28" y="288"/>
                  </a:cubicBezTo>
                  <a:cubicBezTo>
                    <a:pt x="35" y="318"/>
                    <a:pt x="61" y="338"/>
                    <a:pt x="92" y="338"/>
                  </a:cubicBezTo>
                  <a:cubicBezTo>
                    <a:pt x="96" y="338"/>
                    <a:pt x="102" y="338"/>
                    <a:pt x="108" y="336"/>
                  </a:cubicBezTo>
                  <a:cubicBezTo>
                    <a:pt x="143" y="329"/>
                    <a:pt x="165" y="294"/>
                    <a:pt x="156" y="258"/>
                  </a:cubicBezTo>
                  <a:cubicBezTo>
                    <a:pt x="145" y="211"/>
                    <a:pt x="172" y="158"/>
                    <a:pt x="215" y="139"/>
                  </a:cubicBezTo>
                  <a:cubicBezTo>
                    <a:pt x="226" y="135"/>
                    <a:pt x="238" y="132"/>
                    <a:pt x="251" y="132"/>
                  </a:cubicBezTo>
                  <a:cubicBezTo>
                    <a:pt x="286" y="132"/>
                    <a:pt x="322" y="150"/>
                    <a:pt x="341" y="179"/>
                  </a:cubicBezTo>
                  <a:cubicBezTo>
                    <a:pt x="353" y="198"/>
                    <a:pt x="374" y="209"/>
                    <a:pt x="396" y="209"/>
                  </a:cubicBezTo>
                  <a:cubicBezTo>
                    <a:pt x="408" y="209"/>
                    <a:pt x="420" y="206"/>
                    <a:pt x="431" y="199"/>
                  </a:cubicBezTo>
                  <a:cubicBezTo>
                    <a:pt x="462" y="179"/>
                    <a:pt x="471" y="138"/>
                    <a:pt x="451" y="108"/>
                  </a:cubicBezTo>
                  <a:cubicBezTo>
                    <a:pt x="408" y="40"/>
                    <a:pt x="329" y="0"/>
                    <a:pt x="250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4647925" y="2123750"/>
              <a:ext cx="8825" cy="7550"/>
            </a:xfrm>
            <a:custGeom>
              <a:avLst/>
              <a:gdLst/>
              <a:ahLst/>
              <a:cxnLst/>
              <a:rect l="l" t="t" r="r" b="b"/>
              <a:pathLst>
                <a:path w="353" h="302" extrusionOk="0">
                  <a:moveTo>
                    <a:pt x="173" y="0"/>
                  </a:moveTo>
                  <a:cubicBezTo>
                    <a:pt x="157" y="0"/>
                    <a:pt x="141" y="3"/>
                    <a:pt x="125" y="8"/>
                  </a:cubicBezTo>
                  <a:cubicBezTo>
                    <a:pt x="75" y="25"/>
                    <a:pt x="36" y="68"/>
                    <a:pt x="18" y="121"/>
                  </a:cubicBezTo>
                  <a:cubicBezTo>
                    <a:pt x="1" y="175"/>
                    <a:pt x="9" y="233"/>
                    <a:pt x="39" y="275"/>
                  </a:cubicBezTo>
                  <a:cubicBezTo>
                    <a:pt x="54" y="293"/>
                    <a:pt x="74" y="301"/>
                    <a:pt x="94" y="301"/>
                  </a:cubicBezTo>
                  <a:cubicBezTo>
                    <a:pt x="106" y="301"/>
                    <a:pt x="121" y="297"/>
                    <a:pt x="131" y="288"/>
                  </a:cubicBezTo>
                  <a:cubicBezTo>
                    <a:pt x="159" y="268"/>
                    <a:pt x="166" y="227"/>
                    <a:pt x="145" y="198"/>
                  </a:cubicBezTo>
                  <a:cubicBezTo>
                    <a:pt x="138" y="191"/>
                    <a:pt x="138" y="177"/>
                    <a:pt x="142" y="162"/>
                  </a:cubicBezTo>
                  <a:cubicBezTo>
                    <a:pt x="145" y="148"/>
                    <a:pt x="154" y="137"/>
                    <a:pt x="165" y="134"/>
                  </a:cubicBezTo>
                  <a:cubicBezTo>
                    <a:pt x="168" y="133"/>
                    <a:pt x="171" y="132"/>
                    <a:pt x="174" y="132"/>
                  </a:cubicBezTo>
                  <a:cubicBezTo>
                    <a:pt x="182" y="132"/>
                    <a:pt x="191" y="136"/>
                    <a:pt x="201" y="142"/>
                  </a:cubicBezTo>
                  <a:cubicBezTo>
                    <a:pt x="214" y="150"/>
                    <a:pt x="219" y="162"/>
                    <a:pt x="219" y="172"/>
                  </a:cubicBezTo>
                  <a:cubicBezTo>
                    <a:pt x="219" y="210"/>
                    <a:pt x="251" y="238"/>
                    <a:pt x="287" y="238"/>
                  </a:cubicBezTo>
                  <a:cubicBezTo>
                    <a:pt x="324" y="238"/>
                    <a:pt x="352" y="208"/>
                    <a:pt x="352" y="172"/>
                  </a:cubicBezTo>
                  <a:cubicBezTo>
                    <a:pt x="352" y="120"/>
                    <a:pt x="325" y="70"/>
                    <a:pt x="279" y="35"/>
                  </a:cubicBezTo>
                  <a:cubicBezTo>
                    <a:pt x="247" y="13"/>
                    <a:pt x="210" y="0"/>
                    <a:pt x="17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4656975" y="2071475"/>
              <a:ext cx="23250" cy="34225"/>
            </a:xfrm>
            <a:custGeom>
              <a:avLst/>
              <a:gdLst/>
              <a:ahLst/>
              <a:cxnLst/>
              <a:rect l="l" t="t" r="r" b="b"/>
              <a:pathLst>
                <a:path w="930" h="1369" extrusionOk="0">
                  <a:moveTo>
                    <a:pt x="0" y="1"/>
                  </a:moveTo>
                  <a:cubicBezTo>
                    <a:pt x="42" y="168"/>
                    <a:pt x="83" y="334"/>
                    <a:pt x="125" y="502"/>
                  </a:cubicBezTo>
                  <a:cubicBezTo>
                    <a:pt x="162" y="654"/>
                    <a:pt x="199" y="805"/>
                    <a:pt x="239" y="958"/>
                  </a:cubicBezTo>
                  <a:cubicBezTo>
                    <a:pt x="243" y="984"/>
                    <a:pt x="249" y="1010"/>
                    <a:pt x="256" y="1037"/>
                  </a:cubicBezTo>
                  <a:cubicBezTo>
                    <a:pt x="282" y="1133"/>
                    <a:pt x="303" y="1226"/>
                    <a:pt x="328" y="1323"/>
                  </a:cubicBezTo>
                  <a:cubicBezTo>
                    <a:pt x="387" y="1353"/>
                    <a:pt x="450" y="1368"/>
                    <a:pt x="514" y="1368"/>
                  </a:cubicBezTo>
                  <a:cubicBezTo>
                    <a:pt x="562" y="1368"/>
                    <a:pt x="611" y="1359"/>
                    <a:pt x="658" y="1341"/>
                  </a:cubicBezTo>
                  <a:cubicBezTo>
                    <a:pt x="768" y="1299"/>
                    <a:pt x="889" y="1197"/>
                    <a:pt x="930" y="1087"/>
                  </a:cubicBezTo>
                  <a:cubicBezTo>
                    <a:pt x="911" y="1026"/>
                    <a:pt x="885" y="967"/>
                    <a:pt x="858" y="908"/>
                  </a:cubicBezTo>
                  <a:cubicBezTo>
                    <a:pt x="792" y="765"/>
                    <a:pt x="707" y="631"/>
                    <a:pt x="608" y="509"/>
                  </a:cubicBezTo>
                  <a:cubicBezTo>
                    <a:pt x="564" y="454"/>
                    <a:pt x="514" y="398"/>
                    <a:pt x="461" y="347"/>
                  </a:cubicBezTo>
                  <a:cubicBezTo>
                    <a:pt x="326" y="211"/>
                    <a:pt x="170" y="9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4660050" y="2080150"/>
              <a:ext cx="12100" cy="15300"/>
            </a:xfrm>
            <a:custGeom>
              <a:avLst/>
              <a:gdLst/>
              <a:ahLst/>
              <a:cxnLst/>
              <a:rect l="l" t="t" r="r" b="b"/>
              <a:pathLst>
                <a:path w="484" h="612" extrusionOk="0">
                  <a:moveTo>
                    <a:pt x="336" y="1"/>
                  </a:moveTo>
                  <a:cubicBezTo>
                    <a:pt x="236" y="78"/>
                    <a:pt x="119" y="130"/>
                    <a:pt x="0" y="155"/>
                  </a:cubicBezTo>
                  <a:cubicBezTo>
                    <a:pt x="37" y="307"/>
                    <a:pt x="75" y="458"/>
                    <a:pt x="115" y="611"/>
                  </a:cubicBezTo>
                  <a:cubicBezTo>
                    <a:pt x="238" y="544"/>
                    <a:pt x="343" y="443"/>
                    <a:pt x="415" y="321"/>
                  </a:cubicBezTo>
                  <a:cubicBezTo>
                    <a:pt x="443" y="273"/>
                    <a:pt x="468" y="221"/>
                    <a:pt x="483" y="164"/>
                  </a:cubicBezTo>
                  <a:cubicBezTo>
                    <a:pt x="439" y="108"/>
                    <a:pt x="391" y="54"/>
                    <a:pt x="336" y="1"/>
                  </a:cubicBezTo>
                  <a:close/>
                </a:path>
              </a:pathLst>
            </a:custGeom>
            <a:solidFill>
              <a:srgbClr val="F56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4663375" y="2094175"/>
              <a:ext cx="16850" cy="11525"/>
            </a:xfrm>
            <a:custGeom>
              <a:avLst/>
              <a:gdLst/>
              <a:ahLst/>
              <a:cxnLst/>
              <a:rect l="l" t="t" r="r" b="b"/>
              <a:pathLst>
                <a:path w="674" h="461" extrusionOk="0">
                  <a:moveTo>
                    <a:pt x="601" y="0"/>
                  </a:moveTo>
                  <a:cubicBezTo>
                    <a:pt x="521" y="65"/>
                    <a:pt x="428" y="110"/>
                    <a:pt x="326" y="133"/>
                  </a:cubicBezTo>
                  <a:cubicBezTo>
                    <a:pt x="273" y="146"/>
                    <a:pt x="220" y="152"/>
                    <a:pt x="167" y="152"/>
                  </a:cubicBezTo>
                  <a:cubicBezTo>
                    <a:pt x="111" y="152"/>
                    <a:pt x="55" y="145"/>
                    <a:pt x="0" y="129"/>
                  </a:cubicBezTo>
                  <a:lnTo>
                    <a:pt x="0" y="129"/>
                  </a:lnTo>
                  <a:cubicBezTo>
                    <a:pt x="26" y="225"/>
                    <a:pt x="47" y="318"/>
                    <a:pt x="72" y="415"/>
                  </a:cubicBezTo>
                  <a:cubicBezTo>
                    <a:pt x="131" y="445"/>
                    <a:pt x="194" y="460"/>
                    <a:pt x="258" y="460"/>
                  </a:cubicBezTo>
                  <a:cubicBezTo>
                    <a:pt x="306" y="460"/>
                    <a:pt x="355" y="451"/>
                    <a:pt x="402" y="433"/>
                  </a:cubicBezTo>
                  <a:cubicBezTo>
                    <a:pt x="512" y="391"/>
                    <a:pt x="633" y="289"/>
                    <a:pt x="674" y="179"/>
                  </a:cubicBezTo>
                  <a:cubicBezTo>
                    <a:pt x="655" y="118"/>
                    <a:pt x="629" y="59"/>
                    <a:pt x="601" y="0"/>
                  </a:cubicBezTo>
                  <a:close/>
                </a:path>
              </a:pathLst>
            </a:custGeom>
            <a:solidFill>
              <a:srgbClr val="F56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 flipH="1">
            <a:off x="3064054" y="3560585"/>
            <a:ext cx="1257626" cy="1042822"/>
            <a:chOff x="4024100" y="2314000"/>
            <a:chExt cx="393500" cy="326300"/>
          </a:xfrm>
        </p:grpSpPr>
        <p:sp>
          <p:nvSpPr>
            <p:cNvPr id="1921" name="Google Shape;1921;p40"/>
            <p:cNvSpPr/>
            <p:nvPr/>
          </p:nvSpPr>
          <p:spPr>
            <a:xfrm>
              <a:off x="4024100" y="2598700"/>
              <a:ext cx="393500" cy="41600"/>
            </a:xfrm>
            <a:custGeom>
              <a:avLst/>
              <a:gdLst/>
              <a:ahLst/>
              <a:cxnLst/>
              <a:rect l="l" t="t" r="r" b="b"/>
              <a:pathLst>
                <a:path w="15740" h="1664" extrusionOk="0">
                  <a:moveTo>
                    <a:pt x="7870" y="1"/>
                  </a:moveTo>
                  <a:cubicBezTo>
                    <a:pt x="5781" y="1"/>
                    <a:pt x="3780" y="88"/>
                    <a:pt x="2305" y="244"/>
                  </a:cubicBezTo>
                  <a:cubicBezTo>
                    <a:pt x="828" y="401"/>
                    <a:pt x="0" y="611"/>
                    <a:pt x="0" y="833"/>
                  </a:cubicBezTo>
                  <a:cubicBezTo>
                    <a:pt x="0" y="1053"/>
                    <a:pt x="828" y="1265"/>
                    <a:pt x="2305" y="1420"/>
                  </a:cubicBezTo>
                  <a:cubicBezTo>
                    <a:pt x="3780" y="1576"/>
                    <a:pt x="5781" y="1664"/>
                    <a:pt x="7870" y="1664"/>
                  </a:cubicBezTo>
                  <a:cubicBezTo>
                    <a:pt x="9957" y="1664"/>
                    <a:pt x="11958" y="1576"/>
                    <a:pt x="13433" y="1420"/>
                  </a:cubicBezTo>
                  <a:cubicBezTo>
                    <a:pt x="14910" y="1265"/>
                    <a:pt x="15739" y="1053"/>
                    <a:pt x="15739" y="833"/>
                  </a:cubicBezTo>
                  <a:cubicBezTo>
                    <a:pt x="15739" y="611"/>
                    <a:pt x="14910" y="401"/>
                    <a:pt x="13433" y="244"/>
                  </a:cubicBezTo>
                  <a:cubicBezTo>
                    <a:pt x="11958" y="88"/>
                    <a:pt x="9957" y="1"/>
                    <a:pt x="7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4038075" y="2404900"/>
              <a:ext cx="328650" cy="213050"/>
            </a:xfrm>
            <a:custGeom>
              <a:avLst/>
              <a:gdLst/>
              <a:ahLst/>
              <a:cxnLst/>
              <a:rect l="l" t="t" r="r" b="b"/>
              <a:pathLst>
                <a:path w="13146" h="8522" extrusionOk="0">
                  <a:moveTo>
                    <a:pt x="4623" y="1"/>
                  </a:moveTo>
                  <a:cubicBezTo>
                    <a:pt x="2595" y="803"/>
                    <a:pt x="955" y="2534"/>
                    <a:pt x="266" y="4604"/>
                  </a:cubicBezTo>
                  <a:cubicBezTo>
                    <a:pt x="0" y="5401"/>
                    <a:pt x="87" y="6355"/>
                    <a:pt x="516" y="7078"/>
                  </a:cubicBezTo>
                  <a:cubicBezTo>
                    <a:pt x="945" y="7802"/>
                    <a:pt x="1711" y="8315"/>
                    <a:pt x="2545" y="8436"/>
                  </a:cubicBezTo>
                  <a:cubicBezTo>
                    <a:pt x="2997" y="8502"/>
                    <a:pt x="5587" y="8521"/>
                    <a:pt x="7960" y="8521"/>
                  </a:cubicBezTo>
                  <a:cubicBezTo>
                    <a:pt x="9892" y="8521"/>
                    <a:pt x="11681" y="8509"/>
                    <a:pt x="12052" y="8499"/>
                  </a:cubicBezTo>
                  <a:cubicBezTo>
                    <a:pt x="12781" y="8209"/>
                    <a:pt x="13146" y="7257"/>
                    <a:pt x="12630" y="6355"/>
                  </a:cubicBezTo>
                  <a:cubicBezTo>
                    <a:pt x="11764" y="4837"/>
                    <a:pt x="9152" y="3229"/>
                    <a:pt x="9152" y="3229"/>
                  </a:cubicBezTo>
                  <a:cubicBezTo>
                    <a:pt x="8493" y="2388"/>
                    <a:pt x="7840" y="1559"/>
                    <a:pt x="7176" y="717"/>
                  </a:cubicBezTo>
                  <a:cubicBezTo>
                    <a:pt x="6954" y="782"/>
                    <a:pt x="6722" y="813"/>
                    <a:pt x="6489" y="813"/>
                  </a:cubicBezTo>
                  <a:cubicBezTo>
                    <a:pt x="5787" y="813"/>
                    <a:pt x="5077" y="527"/>
                    <a:pt x="4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4128900" y="2608475"/>
              <a:ext cx="36875" cy="11625"/>
            </a:xfrm>
            <a:custGeom>
              <a:avLst/>
              <a:gdLst/>
              <a:ahLst/>
              <a:cxnLst/>
              <a:rect l="l" t="t" r="r" b="b"/>
              <a:pathLst>
                <a:path w="1475" h="465" extrusionOk="0">
                  <a:moveTo>
                    <a:pt x="1401" y="0"/>
                  </a:moveTo>
                  <a:cubicBezTo>
                    <a:pt x="1396" y="0"/>
                    <a:pt x="1391" y="1"/>
                    <a:pt x="1386" y="2"/>
                  </a:cubicBezTo>
                  <a:lnTo>
                    <a:pt x="58" y="335"/>
                  </a:lnTo>
                  <a:cubicBezTo>
                    <a:pt x="22" y="343"/>
                    <a:pt x="1" y="379"/>
                    <a:pt x="10" y="415"/>
                  </a:cubicBezTo>
                  <a:cubicBezTo>
                    <a:pt x="20" y="445"/>
                    <a:pt x="45" y="465"/>
                    <a:pt x="74" y="465"/>
                  </a:cubicBezTo>
                  <a:cubicBezTo>
                    <a:pt x="80" y="465"/>
                    <a:pt x="85" y="465"/>
                    <a:pt x="91" y="462"/>
                  </a:cubicBezTo>
                  <a:lnTo>
                    <a:pt x="1418" y="130"/>
                  </a:lnTo>
                  <a:cubicBezTo>
                    <a:pt x="1453" y="122"/>
                    <a:pt x="1475" y="86"/>
                    <a:pt x="1466" y="50"/>
                  </a:cubicBezTo>
                  <a:cubicBezTo>
                    <a:pt x="1459" y="19"/>
                    <a:pt x="1431" y="0"/>
                    <a:pt x="140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4095425" y="2424825"/>
              <a:ext cx="110525" cy="89900"/>
            </a:xfrm>
            <a:custGeom>
              <a:avLst/>
              <a:gdLst/>
              <a:ahLst/>
              <a:cxnLst/>
              <a:rect l="l" t="t" r="r" b="b"/>
              <a:pathLst>
                <a:path w="4421" h="3596" extrusionOk="0">
                  <a:moveTo>
                    <a:pt x="1307" y="1"/>
                  </a:moveTo>
                  <a:cubicBezTo>
                    <a:pt x="1080" y="1"/>
                    <a:pt x="846" y="78"/>
                    <a:pt x="659" y="227"/>
                  </a:cubicBezTo>
                  <a:cubicBezTo>
                    <a:pt x="402" y="433"/>
                    <a:pt x="231" y="756"/>
                    <a:pt x="149" y="1192"/>
                  </a:cubicBezTo>
                  <a:cubicBezTo>
                    <a:pt x="0" y="1977"/>
                    <a:pt x="55" y="2793"/>
                    <a:pt x="308" y="3551"/>
                  </a:cubicBezTo>
                  <a:cubicBezTo>
                    <a:pt x="316" y="3578"/>
                    <a:pt x="344" y="3595"/>
                    <a:pt x="371" y="3595"/>
                  </a:cubicBezTo>
                  <a:cubicBezTo>
                    <a:pt x="376" y="3595"/>
                    <a:pt x="385" y="3594"/>
                    <a:pt x="394" y="3592"/>
                  </a:cubicBezTo>
                  <a:cubicBezTo>
                    <a:pt x="428" y="3581"/>
                    <a:pt x="445" y="3544"/>
                    <a:pt x="435" y="3509"/>
                  </a:cubicBezTo>
                  <a:cubicBezTo>
                    <a:pt x="189" y="2773"/>
                    <a:pt x="136" y="1980"/>
                    <a:pt x="279" y="1217"/>
                  </a:cubicBezTo>
                  <a:cubicBezTo>
                    <a:pt x="354" y="813"/>
                    <a:pt x="511" y="515"/>
                    <a:pt x="741" y="330"/>
                  </a:cubicBezTo>
                  <a:cubicBezTo>
                    <a:pt x="905" y="200"/>
                    <a:pt x="1110" y="133"/>
                    <a:pt x="1307" y="133"/>
                  </a:cubicBezTo>
                  <a:cubicBezTo>
                    <a:pt x="1437" y="133"/>
                    <a:pt x="1564" y="162"/>
                    <a:pt x="1674" y="223"/>
                  </a:cubicBezTo>
                  <a:cubicBezTo>
                    <a:pt x="1932" y="365"/>
                    <a:pt x="2082" y="640"/>
                    <a:pt x="2238" y="959"/>
                  </a:cubicBezTo>
                  <a:lnTo>
                    <a:pt x="2854" y="2227"/>
                  </a:lnTo>
                  <a:cubicBezTo>
                    <a:pt x="2860" y="2240"/>
                    <a:pt x="2870" y="2250"/>
                    <a:pt x="2882" y="2257"/>
                  </a:cubicBezTo>
                  <a:cubicBezTo>
                    <a:pt x="3391" y="2517"/>
                    <a:pt x="3827" y="2850"/>
                    <a:pt x="4290" y="3204"/>
                  </a:cubicBezTo>
                  <a:lnTo>
                    <a:pt x="4306" y="3216"/>
                  </a:lnTo>
                  <a:cubicBezTo>
                    <a:pt x="4319" y="3225"/>
                    <a:pt x="4333" y="3229"/>
                    <a:pt x="4347" y="3229"/>
                  </a:cubicBezTo>
                  <a:cubicBezTo>
                    <a:pt x="4367" y="3229"/>
                    <a:pt x="4386" y="3220"/>
                    <a:pt x="4399" y="3204"/>
                  </a:cubicBezTo>
                  <a:cubicBezTo>
                    <a:pt x="4421" y="3174"/>
                    <a:pt x="4415" y="3132"/>
                    <a:pt x="4386" y="3111"/>
                  </a:cubicBezTo>
                  <a:lnTo>
                    <a:pt x="4370" y="3099"/>
                  </a:lnTo>
                  <a:cubicBezTo>
                    <a:pt x="3910" y="2746"/>
                    <a:pt x="3474" y="2414"/>
                    <a:pt x="2962" y="2150"/>
                  </a:cubicBezTo>
                  <a:lnTo>
                    <a:pt x="2355" y="902"/>
                  </a:lnTo>
                  <a:cubicBezTo>
                    <a:pt x="2190" y="563"/>
                    <a:pt x="2030" y="269"/>
                    <a:pt x="1737" y="107"/>
                  </a:cubicBezTo>
                  <a:cubicBezTo>
                    <a:pt x="1608" y="36"/>
                    <a:pt x="1459" y="1"/>
                    <a:pt x="130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4208850" y="2461625"/>
              <a:ext cx="12350" cy="56300"/>
            </a:xfrm>
            <a:custGeom>
              <a:avLst/>
              <a:gdLst/>
              <a:ahLst/>
              <a:cxnLst/>
              <a:rect l="l" t="t" r="r" b="b"/>
              <a:pathLst>
                <a:path w="494" h="2252" extrusionOk="0">
                  <a:moveTo>
                    <a:pt x="420" y="1"/>
                  </a:moveTo>
                  <a:cubicBezTo>
                    <a:pt x="389" y="1"/>
                    <a:pt x="362" y="24"/>
                    <a:pt x="358" y="56"/>
                  </a:cubicBezTo>
                  <a:lnTo>
                    <a:pt x="8" y="2178"/>
                  </a:lnTo>
                  <a:cubicBezTo>
                    <a:pt x="1" y="2213"/>
                    <a:pt x="25" y="2246"/>
                    <a:pt x="61" y="2252"/>
                  </a:cubicBezTo>
                  <a:lnTo>
                    <a:pt x="72" y="2252"/>
                  </a:lnTo>
                  <a:cubicBezTo>
                    <a:pt x="104" y="2252"/>
                    <a:pt x="131" y="2229"/>
                    <a:pt x="137" y="2199"/>
                  </a:cubicBezTo>
                  <a:lnTo>
                    <a:pt x="487" y="78"/>
                  </a:lnTo>
                  <a:cubicBezTo>
                    <a:pt x="494" y="42"/>
                    <a:pt x="468" y="8"/>
                    <a:pt x="432" y="2"/>
                  </a:cubicBezTo>
                  <a:cubicBezTo>
                    <a:pt x="428" y="1"/>
                    <a:pt x="424" y="1"/>
                    <a:pt x="42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4216350" y="2468125"/>
              <a:ext cx="10975" cy="9350"/>
            </a:xfrm>
            <a:custGeom>
              <a:avLst/>
              <a:gdLst/>
              <a:ahLst/>
              <a:cxnLst/>
              <a:rect l="l" t="t" r="r" b="b"/>
              <a:pathLst>
                <a:path w="439" h="374" extrusionOk="0">
                  <a:moveTo>
                    <a:pt x="365" y="0"/>
                  </a:moveTo>
                  <a:cubicBezTo>
                    <a:pt x="350" y="0"/>
                    <a:pt x="335" y="6"/>
                    <a:pt x="323" y="16"/>
                  </a:cubicBezTo>
                  <a:lnTo>
                    <a:pt x="32" y="256"/>
                  </a:lnTo>
                  <a:cubicBezTo>
                    <a:pt x="4" y="281"/>
                    <a:pt x="1" y="321"/>
                    <a:pt x="24" y="349"/>
                  </a:cubicBezTo>
                  <a:cubicBezTo>
                    <a:pt x="37" y="367"/>
                    <a:pt x="54" y="374"/>
                    <a:pt x="74" y="374"/>
                  </a:cubicBezTo>
                  <a:cubicBezTo>
                    <a:pt x="88" y="374"/>
                    <a:pt x="102" y="368"/>
                    <a:pt x="117" y="359"/>
                  </a:cubicBezTo>
                  <a:lnTo>
                    <a:pt x="405" y="118"/>
                  </a:lnTo>
                  <a:cubicBezTo>
                    <a:pt x="434" y="95"/>
                    <a:pt x="438" y="53"/>
                    <a:pt x="415" y="25"/>
                  </a:cubicBezTo>
                  <a:cubicBezTo>
                    <a:pt x="402" y="9"/>
                    <a:pt x="383" y="0"/>
                    <a:pt x="36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4158175" y="2494625"/>
              <a:ext cx="35125" cy="30500"/>
            </a:xfrm>
            <a:custGeom>
              <a:avLst/>
              <a:gdLst/>
              <a:ahLst/>
              <a:cxnLst/>
              <a:rect l="l" t="t" r="r" b="b"/>
              <a:pathLst>
                <a:path w="1405" h="1220" extrusionOk="0">
                  <a:moveTo>
                    <a:pt x="1332" y="0"/>
                  </a:moveTo>
                  <a:cubicBezTo>
                    <a:pt x="1316" y="0"/>
                    <a:pt x="1301" y="5"/>
                    <a:pt x="1289" y="16"/>
                  </a:cubicBezTo>
                  <a:lnTo>
                    <a:pt x="31" y="1103"/>
                  </a:lnTo>
                  <a:cubicBezTo>
                    <a:pt x="2" y="1126"/>
                    <a:pt x="1" y="1169"/>
                    <a:pt x="24" y="1196"/>
                  </a:cubicBezTo>
                  <a:cubicBezTo>
                    <a:pt x="36" y="1212"/>
                    <a:pt x="56" y="1219"/>
                    <a:pt x="74" y="1219"/>
                  </a:cubicBezTo>
                  <a:cubicBezTo>
                    <a:pt x="91" y="1219"/>
                    <a:pt x="106" y="1215"/>
                    <a:pt x="116" y="1204"/>
                  </a:cubicBezTo>
                  <a:lnTo>
                    <a:pt x="1374" y="116"/>
                  </a:lnTo>
                  <a:cubicBezTo>
                    <a:pt x="1403" y="93"/>
                    <a:pt x="1404" y="50"/>
                    <a:pt x="1382" y="23"/>
                  </a:cubicBezTo>
                  <a:cubicBezTo>
                    <a:pt x="1369" y="8"/>
                    <a:pt x="1350" y="0"/>
                    <a:pt x="1332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4067150" y="2510575"/>
              <a:ext cx="104950" cy="35875"/>
            </a:xfrm>
            <a:custGeom>
              <a:avLst/>
              <a:gdLst/>
              <a:ahLst/>
              <a:cxnLst/>
              <a:rect l="l" t="t" r="r" b="b"/>
              <a:pathLst>
                <a:path w="4198" h="1435" extrusionOk="0">
                  <a:moveTo>
                    <a:pt x="2144" y="1"/>
                  </a:moveTo>
                  <a:cubicBezTo>
                    <a:pt x="1761" y="1"/>
                    <a:pt x="1355" y="97"/>
                    <a:pt x="1020" y="275"/>
                  </a:cubicBezTo>
                  <a:cubicBezTo>
                    <a:pt x="581" y="510"/>
                    <a:pt x="224" y="889"/>
                    <a:pt x="16" y="1340"/>
                  </a:cubicBezTo>
                  <a:cubicBezTo>
                    <a:pt x="1" y="1375"/>
                    <a:pt x="16" y="1412"/>
                    <a:pt x="48" y="1429"/>
                  </a:cubicBezTo>
                  <a:cubicBezTo>
                    <a:pt x="58" y="1432"/>
                    <a:pt x="67" y="1435"/>
                    <a:pt x="75" y="1435"/>
                  </a:cubicBezTo>
                  <a:cubicBezTo>
                    <a:pt x="101" y="1435"/>
                    <a:pt x="124" y="1420"/>
                    <a:pt x="138" y="1393"/>
                  </a:cubicBezTo>
                  <a:cubicBezTo>
                    <a:pt x="334" y="966"/>
                    <a:pt x="670" y="608"/>
                    <a:pt x="1084" y="388"/>
                  </a:cubicBezTo>
                  <a:cubicBezTo>
                    <a:pt x="1401" y="221"/>
                    <a:pt x="1785" y="129"/>
                    <a:pt x="2146" y="129"/>
                  </a:cubicBezTo>
                  <a:cubicBezTo>
                    <a:pt x="2265" y="129"/>
                    <a:pt x="2382" y="139"/>
                    <a:pt x="2492" y="160"/>
                  </a:cubicBezTo>
                  <a:cubicBezTo>
                    <a:pt x="3064" y="267"/>
                    <a:pt x="3615" y="507"/>
                    <a:pt x="4085" y="851"/>
                  </a:cubicBezTo>
                  <a:cubicBezTo>
                    <a:pt x="4096" y="860"/>
                    <a:pt x="4109" y="864"/>
                    <a:pt x="4123" y="864"/>
                  </a:cubicBezTo>
                  <a:cubicBezTo>
                    <a:pt x="4143" y="864"/>
                    <a:pt x="4163" y="854"/>
                    <a:pt x="4176" y="837"/>
                  </a:cubicBezTo>
                  <a:cubicBezTo>
                    <a:pt x="4198" y="809"/>
                    <a:pt x="4191" y="767"/>
                    <a:pt x="4162" y="746"/>
                  </a:cubicBezTo>
                  <a:cubicBezTo>
                    <a:pt x="3677" y="391"/>
                    <a:pt x="3107" y="144"/>
                    <a:pt x="2517" y="34"/>
                  </a:cubicBezTo>
                  <a:cubicBezTo>
                    <a:pt x="2397" y="12"/>
                    <a:pt x="2272" y="1"/>
                    <a:pt x="214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4068475" y="2523800"/>
              <a:ext cx="12425" cy="5000"/>
            </a:xfrm>
            <a:custGeom>
              <a:avLst/>
              <a:gdLst/>
              <a:ahLst/>
              <a:cxnLst/>
              <a:rect l="l" t="t" r="r" b="b"/>
              <a:pathLst>
                <a:path w="497" h="200" extrusionOk="0">
                  <a:moveTo>
                    <a:pt x="72" y="1"/>
                  </a:moveTo>
                  <a:cubicBezTo>
                    <a:pt x="42" y="1"/>
                    <a:pt x="14" y="24"/>
                    <a:pt x="8" y="55"/>
                  </a:cubicBezTo>
                  <a:cubicBezTo>
                    <a:pt x="1" y="91"/>
                    <a:pt x="24" y="124"/>
                    <a:pt x="59" y="131"/>
                  </a:cubicBezTo>
                  <a:lnTo>
                    <a:pt x="414" y="198"/>
                  </a:lnTo>
                  <a:cubicBezTo>
                    <a:pt x="417" y="199"/>
                    <a:pt x="422" y="199"/>
                    <a:pt x="427" y="199"/>
                  </a:cubicBezTo>
                  <a:cubicBezTo>
                    <a:pt x="457" y="199"/>
                    <a:pt x="485" y="177"/>
                    <a:pt x="490" y="145"/>
                  </a:cubicBezTo>
                  <a:cubicBezTo>
                    <a:pt x="497" y="109"/>
                    <a:pt x="474" y="77"/>
                    <a:pt x="438" y="68"/>
                  </a:cubicBezTo>
                  <a:lnTo>
                    <a:pt x="85" y="2"/>
                  </a:lnTo>
                  <a:cubicBezTo>
                    <a:pt x="81" y="1"/>
                    <a:pt x="77" y="1"/>
                    <a:pt x="7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4339400" y="2534600"/>
              <a:ext cx="61425" cy="82825"/>
            </a:xfrm>
            <a:custGeom>
              <a:avLst/>
              <a:gdLst/>
              <a:ahLst/>
              <a:cxnLst/>
              <a:rect l="l" t="t" r="r" b="b"/>
              <a:pathLst>
                <a:path w="2457" h="3313" extrusionOk="0">
                  <a:moveTo>
                    <a:pt x="2121" y="1"/>
                  </a:moveTo>
                  <a:cubicBezTo>
                    <a:pt x="2087" y="1"/>
                    <a:pt x="2053" y="4"/>
                    <a:pt x="2021" y="12"/>
                  </a:cubicBezTo>
                  <a:cubicBezTo>
                    <a:pt x="1856" y="49"/>
                    <a:pt x="1719" y="155"/>
                    <a:pt x="1587" y="259"/>
                  </a:cubicBezTo>
                  <a:lnTo>
                    <a:pt x="601" y="1035"/>
                  </a:lnTo>
                  <a:cubicBezTo>
                    <a:pt x="420" y="1799"/>
                    <a:pt x="184" y="2549"/>
                    <a:pt x="1" y="3313"/>
                  </a:cubicBezTo>
                  <a:lnTo>
                    <a:pt x="2065" y="3297"/>
                  </a:lnTo>
                  <a:cubicBezTo>
                    <a:pt x="2195" y="2258"/>
                    <a:pt x="2325" y="1218"/>
                    <a:pt x="2457" y="182"/>
                  </a:cubicBezTo>
                  <a:cubicBezTo>
                    <a:pt x="2396" y="61"/>
                    <a:pt x="2257" y="1"/>
                    <a:pt x="2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4381475" y="2538550"/>
              <a:ext cx="17075" cy="11525"/>
            </a:xfrm>
            <a:custGeom>
              <a:avLst/>
              <a:gdLst/>
              <a:ahLst/>
              <a:cxnLst/>
              <a:rect l="l" t="t" r="r" b="b"/>
              <a:pathLst>
                <a:path w="683" h="461" extrusionOk="0">
                  <a:moveTo>
                    <a:pt x="71" y="0"/>
                  </a:moveTo>
                  <a:cubicBezTo>
                    <a:pt x="67" y="0"/>
                    <a:pt x="64" y="1"/>
                    <a:pt x="60" y="1"/>
                  </a:cubicBezTo>
                  <a:cubicBezTo>
                    <a:pt x="25" y="5"/>
                    <a:pt x="0" y="40"/>
                    <a:pt x="5" y="75"/>
                  </a:cubicBezTo>
                  <a:cubicBezTo>
                    <a:pt x="25" y="204"/>
                    <a:pt x="112" y="324"/>
                    <a:pt x="238" y="396"/>
                  </a:cubicBezTo>
                  <a:cubicBezTo>
                    <a:pt x="312" y="439"/>
                    <a:pt x="395" y="460"/>
                    <a:pt x="475" y="460"/>
                  </a:cubicBezTo>
                  <a:cubicBezTo>
                    <a:pt x="531" y="460"/>
                    <a:pt x="584" y="451"/>
                    <a:pt x="632" y="430"/>
                  </a:cubicBezTo>
                  <a:cubicBezTo>
                    <a:pt x="666" y="416"/>
                    <a:pt x="682" y="377"/>
                    <a:pt x="668" y="344"/>
                  </a:cubicBezTo>
                  <a:cubicBezTo>
                    <a:pt x="657" y="318"/>
                    <a:pt x="634" y="303"/>
                    <a:pt x="608" y="303"/>
                  </a:cubicBezTo>
                  <a:cubicBezTo>
                    <a:pt x="599" y="303"/>
                    <a:pt x="591" y="305"/>
                    <a:pt x="582" y="308"/>
                  </a:cubicBezTo>
                  <a:cubicBezTo>
                    <a:pt x="549" y="322"/>
                    <a:pt x="513" y="329"/>
                    <a:pt x="475" y="329"/>
                  </a:cubicBezTo>
                  <a:cubicBezTo>
                    <a:pt x="418" y="329"/>
                    <a:pt x="358" y="313"/>
                    <a:pt x="302" y="281"/>
                  </a:cubicBezTo>
                  <a:cubicBezTo>
                    <a:pt x="212" y="231"/>
                    <a:pt x="150" y="146"/>
                    <a:pt x="136" y="55"/>
                  </a:cubicBezTo>
                  <a:cubicBezTo>
                    <a:pt x="131" y="23"/>
                    <a:pt x="103" y="0"/>
                    <a:pt x="71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4368950" y="2547325"/>
              <a:ext cx="10875" cy="11575"/>
            </a:xfrm>
            <a:custGeom>
              <a:avLst/>
              <a:gdLst/>
              <a:ahLst/>
              <a:cxnLst/>
              <a:rect l="l" t="t" r="r" b="b"/>
              <a:pathLst>
                <a:path w="435" h="463" extrusionOk="0">
                  <a:moveTo>
                    <a:pt x="75" y="0"/>
                  </a:moveTo>
                  <a:cubicBezTo>
                    <a:pt x="59" y="0"/>
                    <a:pt x="43" y="6"/>
                    <a:pt x="31" y="16"/>
                  </a:cubicBezTo>
                  <a:cubicBezTo>
                    <a:pt x="2" y="40"/>
                    <a:pt x="1" y="82"/>
                    <a:pt x="24" y="109"/>
                  </a:cubicBezTo>
                  <a:lnTo>
                    <a:pt x="311" y="439"/>
                  </a:lnTo>
                  <a:cubicBezTo>
                    <a:pt x="325" y="455"/>
                    <a:pt x="344" y="462"/>
                    <a:pt x="361" y="462"/>
                  </a:cubicBezTo>
                  <a:cubicBezTo>
                    <a:pt x="375" y="462"/>
                    <a:pt x="391" y="458"/>
                    <a:pt x="404" y="446"/>
                  </a:cubicBezTo>
                  <a:cubicBezTo>
                    <a:pt x="433" y="424"/>
                    <a:pt x="434" y="381"/>
                    <a:pt x="411" y="353"/>
                  </a:cubicBezTo>
                  <a:lnTo>
                    <a:pt x="124" y="23"/>
                  </a:lnTo>
                  <a:cubicBezTo>
                    <a:pt x="111" y="8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4360625" y="2555125"/>
              <a:ext cx="13075" cy="12125"/>
            </a:xfrm>
            <a:custGeom>
              <a:avLst/>
              <a:gdLst/>
              <a:ahLst/>
              <a:cxnLst/>
              <a:rect l="l" t="t" r="r" b="b"/>
              <a:pathLst>
                <a:path w="523" h="485" extrusionOk="0">
                  <a:moveTo>
                    <a:pt x="75" y="1"/>
                  </a:moveTo>
                  <a:cubicBezTo>
                    <a:pt x="57" y="1"/>
                    <a:pt x="39" y="8"/>
                    <a:pt x="25" y="21"/>
                  </a:cubicBezTo>
                  <a:cubicBezTo>
                    <a:pt x="1" y="49"/>
                    <a:pt x="2" y="90"/>
                    <a:pt x="29" y="114"/>
                  </a:cubicBezTo>
                  <a:lnTo>
                    <a:pt x="405" y="467"/>
                  </a:lnTo>
                  <a:cubicBezTo>
                    <a:pt x="417" y="479"/>
                    <a:pt x="434" y="485"/>
                    <a:pt x="450" y="485"/>
                  </a:cubicBezTo>
                  <a:cubicBezTo>
                    <a:pt x="467" y="485"/>
                    <a:pt x="485" y="477"/>
                    <a:pt x="498" y="463"/>
                  </a:cubicBezTo>
                  <a:cubicBezTo>
                    <a:pt x="523" y="436"/>
                    <a:pt x="521" y="396"/>
                    <a:pt x="494" y="370"/>
                  </a:cubicBezTo>
                  <a:lnTo>
                    <a:pt x="120" y="19"/>
                  </a:lnTo>
                  <a:cubicBezTo>
                    <a:pt x="107" y="6"/>
                    <a:pt x="91" y="1"/>
                    <a:pt x="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4356450" y="2565400"/>
              <a:ext cx="13100" cy="12150"/>
            </a:xfrm>
            <a:custGeom>
              <a:avLst/>
              <a:gdLst/>
              <a:ahLst/>
              <a:cxnLst/>
              <a:rect l="l" t="t" r="r" b="b"/>
              <a:pathLst>
                <a:path w="524" h="486" extrusionOk="0">
                  <a:moveTo>
                    <a:pt x="73" y="1"/>
                  </a:moveTo>
                  <a:cubicBezTo>
                    <a:pt x="55" y="1"/>
                    <a:pt x="38" y="8"/>
                    <a:pt x="25" y="22"/>
                  </a:cubicBezTo>
                  <a:cubicBezTo>
                    <a:pt x="1" y="49"/>
                    <a:pt x="2" y="89"/>
                    <a:pt x="29" y="115"/>
                  </a:cubicBezTo>
                  <a:lnTo>
                    <a:pt x="405" y="467"/>
                  </a:lnTo>
                  <a:cubicBezTo>
                    <a:pt x="418" y="480"/>
                    <a:pt x="434" y="485"/>
                    <a:pt x="451" y="485"/>
                  </a:cubicBezTo>
                  <a:cubicBezTo>
                    <a:pt x="468" y="485"/>
                    <a:pt x="487" y="478"/>
                    <a:pt x="498" y="464"/>
                  </a:cubicBezTo>
                  <a:cubicBezTo>
                    <a:pt x="524" y="437"/>
                    <a:pt x="522" y="395"/>
                    <a:pt x="495" y="371"/>
                  </a:cubicBezTo>
                  <a:lnTo>
                    <a:pt x="118" y="18"/>
                  </a:lnTo>
                  <a:cubicBezTo>
                    <a:pt x="105" y="6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4215550" y="2463800"/>
              <a:ext cx="151750" cy="151725"/>
            </a:xfrm>
            <a:custGeom>
              <a:avLst/>
              <a:gdLst/>
              <a:ahLst/>
              <a:cxnLst/>
              <a:rect l="l" t="t" r="r" b="b"/>
              <a:pathLst>
                <a:path w="6070" h="6069" extrusionOk="0">
                  <a:moveTo>
                    <a:pt x="3036" y="1"/>
                  </a:moveTo>
                  <a:cubicBezTo>
                    <a:pt x="1360" y="1"/>
                    <a:pt x="0" y="1360"/>
                    <a:pt x="0" y="3035"/>
                  </a:cubicBezTo>
                  <a:cubicBezTo>
                    <a:pt x="0" y="3679"/>
                    <a:pt x="200" y="4273"/>
                    <a:pt x="542" y="4765"/>
                  </a:cubicBezTo>
                  <a:cubicBezTo>
                    <a:pt x="1088" y="5553"/>
                    <a:pt x="2001" y="6069"/>
                    <a:pt x="3036" y="6069"/>
                  </a:cubicBezTo>
                  <a:cubicBezTo>
                    <a:pt x="3518" y="6069"/>
                    <a:pt x="3976" y="5955"/>
                    <a:pt x="4380" y="5754"/>
                  </a:cubicBezTo>
                  <a:cubicBezTo>
                    <a:pt x="5381" y="5260"/>
                    <a:pt x="6070" y="4228"/>
                    <a:pt x="6070" y="3035"/>
                  </a:cubicBezTo>
                  <a:cubicBezTo>
                    <a:pt x="6070" y="2938"/>
                    <a:pt x="6067" y="2841"/>
                    <a:pt x="6057" y="2744"/>
                  </a:cubicBezTo>
                  <a:lnTo>
                    <a:pt x="6057" y="2742"/>
                  </a:lnTo>
                  <a:cubicBezTo>
                    <a:pt x="5935" y="1474"/>
                    <a:pt x="5033" y="437"/>
                    <a:pt x="3840" y="109"/>
                  </a:cubicBezTo>
                  <a:cubicBezTo>
                    <a:pt x="3584" y="38"/>
                    <a:pt x="3312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4297425" y="2466550"/>
              <a:ext cx="69600" cy="73200"/>
            </a:xfrm>
            <a:custGeom>
              <a:avLst/>
              <a:gdLst/>
              <a:ahLst/>
              <a:cxnLst/>
              <a:rect l="l" t="t" r="r" b="b"/>
              <a:pathLst>
                <a:path w="2784" h="2928" extrusionOk="0">
                  <a:moveTo>
                    <a:pt x="565" y="1"/>
                  </a:moveTo>
                  <a:cubicBezTo>
                    <a:pt x="170" y="437"/>
                    <a:pt x="0" y="1077"/>
                    <a:pt x="157" y="1646"/>
                  </a:cubicBezTo>
                  <a:cubicBezTo>
                    <a:pt x="349" y="2347"/>
                    <a:pt x="1022" y="2888"/>
                    <a:pt x="1750" y="2925"/>
                  </a:cubicBezTo>
                  <a:cubicBezTo>
                    <a:pt x="1775" y="2927"/>
                    <a:pt x="1799" y="2927"/>
                    <a:pt x="1824" y="2927"/>
                  </a:cubicBezTo>
                  <a:cubicBezTo>
                    <a:pt x="2164" y="2927"/>
                    <a:pt x="2500" y="2819"/>
                    <a:pt x="2783" y="2634"/>
                  </a:cubicBezTo>
                  <a:lnTo>
                    <a:pt x="2783" y="2632"/>
                  </a:lnTo>
                  <a:cubicBezTo>
                    <a:pt x="2659" y="1366"/>
                    <a:pt x="1758" y="327"/>
                    <a:pt x="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4229075" y="2552850"/>
              <a:ext cx="96750" cy="62750"/>
            </a:xfrm>
            <a:custGeom>
              <a:avLst/>
              <a:gdLst/>
              <a:ahLst/>
              <a:cxnLst/>
              <a:rect l="l" t="t" r="r" b="b"/>
              <a:pathLst>
                <a:path w="3870" h="2510" extrusionOk="0">
                  <a:moveTo>
                    <a:pt x="1851" y="0"/>
                  </a:moveTo>
                  <a:cubicBezTo>
                    <a:pt x="1109" y="0"/>
                    <a:pt x="380" y="439"/>
                    <a:pt x="45" y="1105"/>
                  </a:cubicBezTo>
                  <a:cubicBezTo>
                    <a:pt x="29" y="1137"/>
                    <a:pt x="14" y="1170"/>
                    <a:pt x="1" y="1205"/>
                  </a:cubicBezTo>
                  <a:cubicBezTo>
                    <a:pt x="547" y="1992"/>
                    <a:pt x="1460" y="2510"/>
                    <a:pt x="2495" y="2510"/>
                  </a:cubicBezTo>
                  <a:cubicBezTo>
                    <a:pt x="2977" y="2510"/>
                    <a:pt x="3435" y="2395"/>
                    <a:pt x="3839" y="2195"/>
                  </a:cubicBezTo>
                  <a:cubicBezTo>
                    <a:pt x="3869" y="1889"/>
                    <a:pt x="3830" y="1575"/>
                    <a:pt x="3719" y="1289"/>
                  </a:cubicBezTo>
                  <a:cubicBezTo>
                    <a:pt x="3439" y="567"/>
                    <a:pt x="2713" y="41"/>
                    <a:pt x="1941" y="2"/>
                  </a:cubicBezTo>
                  <a:cubicBezTo>
                    <a:pt x="1911" y="1"/>
                    <a:pt x="1881" y="0"/>
                    <a:pt x="1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4168500" y="2504550"/>
              <a:ext cx="118400" cy="100450"/>
            </a:xfrm>
            <a:custGeom>
              <a:avLst/>
              <a:gdLst/>
              <a:ahLst/>
              <a:cxnLst/>
              <a:rect l="l" t="t" r="r" b="b"/>
              <a:pathLst>
                <a:path w="4736" h="4018" extrusionOk="0">
                  <a:moveTo>
                    <a:pt x="1230" y="0"/>
                  </a:moveTo>
                  <a:cubicBezTo>
                    <a:pt x="760" y="382"/>
                    <a:pt x="471" y="665"/>
                    <a:pt x="1" y="1048"/>
                  </a:cubicBezTo>
                  <a:lnTo>
                    <a:pt x="1054" y="1741"/>
                  </a:lnTo>
                  <a:lnTo>
                    <a:pt x="3224" y="3698"/>
                  </a:lnTo>
                  <a:cubicBezTo>
                    <a:pt x="3483" y="3801"/>
                    <a:pt x="3768" y="3914"/>
                    <a:pt x="4026" y="4017"/>
                  </a:cubicBezTo>
                  <a:cubicBezTo>
                    <a:pt x="4119" y="3914"/>
                    <a:pt x="4116" y="3727"/>
                    <a:pt x="4023" y="3621"/>
                  </a:cubicBezTo>
                  <a:lnTo>
                    <a:pt x="4023" y="3621"/>
                  </a:lnTo>
                  <a:cubicBezTo>
                    <a:pt x="4124" y="3694"/>
                    <a:pt x="4218" y="3756"/>
                    <a:pt x="4318" y="3828"/>
                  </a:cubicBezTo>
                  <a:cubicBezTo>
                    <a:pt x="4394" y="3791"/>
                    <a:pt x="4432" y="3700"/>
                    <a:pt x="4428" y="3614"/>
                  </a:cubicBezTo>
                  <a:cubicBezTo>
                    <a:pt x="4427" y="3528"/>
                    <a:pt x="4392" y="3448"/>
                    <a:pt x="4359" y="3370"/>
                  </a:cubicBezTo>
                  <a:cubicBezTo>
                    <a:pt x="4234" y="3077"/>
                    <a:pt x="4111" y="2755"/>
                    <a:pt x="3985" y="2459"/>
                  </a:cubicBezTo>
                  <a:cubicBezTo>
                    <a:pt x="4041" y="2373"/>
                    <a:pt x="4152" y="2343"/>
                    <a:pt x="4254" y="2336"/>
                  </a:cubicBezTo>
                  <a:cubicBezTo>
                    <a:pt x="4355" y="2329"/>
                    <a:pt x="4459" y="2340"/>
                    <a:pt x="4557" y="2309"/>
                  </a:cubicBezTo>
                  <a:cubicBezTo>
                    <a:pt x="4655" y="2279"/>
                    <a:pt x="4735" y="2190"/>
                    <a:pt x="4725" y="2087"/>
                  </a:cubicBezTo>
                  <a:cubicBezTo>
                    <a:pt x="4206" y="1743"/>
                    <a:pt x="3720" y="1476"/>
                    <a:pt x="2999" y="1423"/>
                  </a:cubicBezTo>
                  <a:cubicBezTo>
                    <a:pt x="2390" y="972"/>
                    <a:pt x="1801" y="498"/>
                    <a:pt x="123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4257150" y="2585725"/>
              <a:ext cx="15950" cy="13200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74" y="1"/>
                  </a:moveTo>
                  <a:cubicBezTo>
                    <a:pt x="51" y="1"/>
                    <a:pt x="30" y="13"/>
                    <a:pt x="17" y="34"/>
                  </a:cubicBezTo>
                  <a:cubicBezTo>
                    <a:pt x="0" y="67"/>
                    <a:pt x="10" y="105"/>
                    <a:pt x="43" y="124"/>
                  </a:cubicBezTo>
                  <a:cubicBezTo>
                    <a:pt x="219" y="224"/>
                    <a:pt x="380" y="354"/>
                    <a:pt x="516" y="506"/>
                  </a:cubicBezTo>
                  <a:cubicBezTo>
                    <a:pt x="529" y="520"/>
                    <a:pt x="546" y="527"/>
                    <a:pt x="565" y="527"/>
                  </a:cubicBezTo>
                  <a:cubicBezTo>
                    <a:pt x="579" y="527"/>
                    <a:pt x="595" y="523"/>
                    <a:pt x="609" y="511"/>
                  </a:cubicBezTo>
                  <a:cubicBezTo>
                    <a:pt x="636" y="487"/>
                    <a:pt x="638" y="446"/>
                    <a:pt x="615" y="419"/>
                  </a:cubicBezTo>
                  <a:cubicBezTo>
                    <a:pt x="467" y="254"/>
                    <a:pt x="299" y="117"/>
                    <a:pt x="107" y="10"/>
                  </a:cubicBezTo>
                  <a:cubicBezTo>
                    <a:pt x="96" y="4"/>
                    <a:pt x="85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4148675" y="2397975"/>
              <a:ext cx="76575" cy="51850"/>
            </a:xfrm>
            <a:custGeom>
              <a:avLst/>
              <a:gdLst/>
              <a:ahLst/>
              <a:cxnLst/>
              <a:rect l="l" t="t" r="r" b="b"/>
              <a:pathLst>
                <a:path w="3063" h="2074" extrusionOk="0">
                  <a:moveTo>
                    <a:pt x="551" y="0"/>
                  </a:moveTo>
                  <a:cubicBezTo>
                    <a:pt x="385" y="71"/>
                    <a:pt x="221" y="139"/>
                    <a:pt x="53" y="211"/>
                  </a:cubicBezTo>
                  <a:cubicBezTo>
                    <a:pt x="49" y="481"/>
                    <a:pt x="0" y="778"/>
                    <a:pt x="46" y="1043"/>
                  </a:cubicBezTo>
                  <a:cubicBezTo>
                    <a:pt x="93" y="1308"/>
                    <a:pt x="195" y="1569"/>
                    <a:pt x="381" y="1766"/>
                  </a:cubicBezTo>
                  <a:cubicBezTo>
                    <a:pt x="540" y="1935"/>
                    <a:pt x="767" y="2049"/>
                    <a:pt x="998" y="2049"/>
                  </a:cubicBezTo>
                  <a:cubicBezTo>
                    <a:pt x="1034" y="2049"/>
                    <a:pt x="1071" y="2046"/>
                    <a:pt x="1107" y="2040"/>
                  </a:cubicBezTo>
                  <a:cubicBezTo>
                    <a:pt x="1378" y="1998"/>
                    <a:pt x="1612" y="1782"/>
                    <a:pt x="1679" y="1516"/>
                  </a:cubicBezTo>
                  <a:cubicBezTo>
                    <a:pt x="1712" y="1773"/>
                    <a:pt x="1967" y="1990"/>
                    <a:pt x="2218" y="2055"/>
                  </a:cubicBezTo>
                  <a:cubicBezTo>
                    <a:pt x="2268" y="2068"/>
                    <a:pt x="2319" y="2074"/>
                    <a:pt x="2371" y="2074"/>
                  </a:cubicBezTo>
                  <a:cubicBezTo>
                    <a:pt x="2577" y="2074"/>
                    <a:pt x="2784" y="1974"/>
                    <a:pt x="2908" y="1805"/>
                  </a:cubicBezTo>
                  <a:cubicBezTo>
                    <a:pt x="3008" y="1667"/>
                    <a:pt x="3048" y="1496"/>
                    <a:pt x="3055" y="1326"/>
                  </a:cubicBezTo>
                  <a:cubicBezTo>
                    <a:pt x="3062" y="1157"/>
                    <a:pt x="3034" y="988"/>
                    <a:pt x="3005" y="821"/>
                  </a:cubicBezTo>
                  <a:lnTo>
                    <a:pt x="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4153325" y="2400450"/>
              <a:ext cx="34250" cy="42825"/>
            </a:xfrm>
            <a:custGeom>
              <a:avLst/>
              <a:gdLst/>
              <a:ahLst/>
              <a:cxnLst/>
              <a:rect l="l" t="t" r="r" b="b"/>
              <a:pathLst>
                <a:path w="1370" h="1713" extrusionOk="0">
                  <a:moveTo>
                    <a:pt x="122" y="1"/>
                  </a:moveTo>
                  <a:cubicBezTo>
                    <a:pt x="90" y="1"/>
                    <a:pt x="64" y="25"/>
                    <a:pt x="59" y="57"/>
                  </a:cubicBezTo>
                  <a:cubicBezTo>
                    <a:pt x="30" y="267"/>
                    <a:pt x="0" y="486"/>
                    <a:pt x="9" y="708"/>
                  </a:cubicBezTo>
                  <a:cubicBezTo>
                    <a:pt x="20" y="962"/>
                    <a:pt x="85" y="1179"/>
                    <a:pt x="199" y="1351"/>
                  </a:cubicBezTo>
                  <a:cubicBezTo>
                    <a:pt x="336" y="1560"/>
                    <a:pt x="551" y="1694"/>
                    <a:pt x="772" y="1711"/>
                  </a:cubicBezTo>
                  <a:cubicBezTo>
                    <a:pt x="788" y="1713"/>
                    <a:pt x="804" y="1713"/>
                    <a:pt x="821" y="1713"/>
                  </a:cubicBezTo>
                  <a:cubicBezTo>
                    <a:pt x="1054" y="1713"/>
                    <a:pt x="1275" y="1575"/>
                    <a:pt x="1355" y="1370"/>
                  </a:cubicBezTo>
                  <a:cubicBezTo>
                    <a:pt x="1370" y="1337"/>
                    <a:pt x="1354" y="1298"/>
                    <a:pt x="1320" y="1284"/>
                  </a:cubicBezTo>
                  <a:cubicBezTo>
                    <a:pt x="1312" y="1280"/>
                    <a:pt x="1303" y="1279"/>
                    <a:pt x="1295" y="1279"/>
                  </a:cubicBezTo>
                  <a:cubicBezTo>
                    <a:pt x="1270" y="1279"/>
                    <a:pt x="1245" y="1295"/>
                    <a:pt x="1234" y="1320"/>
                  </a:cubicBezTo>
                  <a:cubicBezTo>
                    <a:pt x="1171" y="1475"/>
                    <a:pt x="992" y="1581"/>
                    <a:pt x="809" y="1581"/>
                  </a:cubicBezTo>
                  <a:cubicBezTo>
                    <a:pt x="799" y="1581"/>
                    <a:pt x="790" y="1580"/>
                    <a:pt x="781" y="1580"/>
                  </a:cubicBezTo>
                  <a:cubicBezTo>
                    <a:pt x="598" y="1565"/>
                    <a:pt x="422" y="1453"/>
                    <a:pt x="305" y="1277"/>
                  </a:cubicBezTo>
                  <a:cubicBezTo>
                    <a:pt x="205" y="1125"/>
                    <a:pt x="150" y="932"/>
                    <a:pt x="139" y="702"/>
                  </a:cubicBezTo>
                  <a:cubicBezTo>
                    <a:pt x="129" y="493"/>
                    <a:pt x="159" y="280"/>
                    <a:pt x="188" y="74"/>
                  </a:cubicBezTo>
                  <a:cubicBezTo>
                    <a:pt x="193" y="39"/>
                    <a:pt x="168" y="7"/>
                    <a:pt x="132" y="2"/>
                  </a:cubicBezTo>
                  <a:cubicBezTo>
                    <a:pt x="128" y="1"/>
                    <a:pt x="125" y="1"/>
                    <a:pt x="12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4194425" y="2428750"/>
              <a:ext cx="27225" cy="16450"/>
            </a:xfrm>
            <a:custGeom>
              <a:avLst/>
              <a:gdLst/>
              <a:ahLst/>
              <a:cxnLst/>
              <a:rect l="l" t="t" r="r" b="b"/>
              <a:pathLst>
                <a:path w="1089" h="658" extrusionOk="0">
                  <a:moveTo>
                    <a:pt x="975" y="0"/>
                  </a:moveTo>
                  <a:cubicBezTo>
                    <a:pt x="970" y="0"/>
                    <a:pt x="965" y="1"/>
                    <a:pt x="961" y="2"/>
                  </a:cubicBezTo>
                  <a:cubicBezTo>
                    <a:pt x="925" y="10"/>
                    <a:pt x="904" y="46"/>
                    <a:pt x="914" y="82"/>
                  </a:cubicBezTo>
                  <a:cubicBezTo>
                    <a:pt x="945" y="215"/>
                    <a:pt x="882" y="372"/>
                    <a:pt x="765" y="455"/>
                  </a:cubicBezTo>
                  <a:cubicBezTo>
                    <a:pt x="698" y="502"/>
                    <a:pt x="613" y="526"/>
                    <a:pt x="526" y="526"/>
                  </a:cubicBezTo>
                  <a:cubicBezTo>
                    <a:pt x="465" y="526"/>
                    <a:pt x="404" y="515"/>
                    <a:pt x="346" y="491"/>
                  </a:cubicBezTo>
                  <a:cubicBezTo>
                    <a:pt x="243" y="448"/>
                    <a:pt x="135" y="343"/>
                    <a:pt x="139" y="219"/>
                  </a:cubicBezTo>
                  <a:cubicBezTo>
                    <a:pt x="142" y="183"/>
                    <a:pt x="113" y="152"/>
                    <a:pt x="77" y="150"/>
                  </a:cubicBezTo>
                  <a:cubicBezTo>
                    <a:pt x="76" y="150"/>
                    <a:pt x="74" y="150"/>
                    <a:pt x="73" y="150"/>
                  </a:cubicBezTo>
                  <a:cubicBezTo>
                    <a:pt x="39" y="150"/>
                    <a:pt x="10" y="179"/>
                    <a:pt x="9" y="213"/>
                  </a:cubicBezTo>
                  <a:cubicBezTo>
                    <a:pt x="0" y="401"/>
                    <a:pt x="149" y="549"/>
                    <a:pt x="296" y="612"/>
                  </a:cubicBezTo>
                  <a:cubicBezTo>
                    <a:pt x="368" y="642"/>
                    <a:pt x="446" y="658"/>
                    <a:pt x="525" y="658"/>
                  </a:cubicBezTo>
                  <a:cubicBezTo>
                    <a:pt x="638" y="658"/>
                    <a:pt x="751" y="626"/>
                    <a:pt x="842" y="561"/>
                  </a:cubicBezTo>
                  <a:cubicBezTo>
                    <a:pt x="1007" y="446"/>
                    <a:pt x="1088" y="236"/>
                    <a:pt x="1042" y="50"/>
                  </a:cubicBezTo>
                  <a:cubicBezTo>
                    <a:pt x="1034" y="19"/>
                    <a:pt x="1005" y="0"/>
                    <a:pt x="975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4149075" y="2314000"/>
              <a:ext cx="108325" cy="77950"/>
            </a:xfrm>
            <a:custGeom>
              <a:avLst/>
              <a:gdLst/>
              <a:ahLst/>
              <a:cxnLst/>
              <a:rect l="l" t="t" r="r" b="b"/>
              <a:pathLst>
                <a:path w="4333" h="3118" extrusionOk="0">
                  <a:moveTo>
                    <a:pt x="2646" y="0"/>
                  </a:moveTo>
                  <a:cubicBezTo>
                    <a:pt x="2288" y="0"/>
                    <a:pt x="1917" y="216"/>
                    <a:pt x="1781" y="543"/>
                  </a:cubicBezTo>
                  <a:cubicBezTo>
                    <a:pt x="1727" y="497"/>
                    <a:pt x="1654" y="473"/>
                    <a:pt x="1582" y="473"/>
                  </a:cubicBezTo>
                  <a:cubicBezTo>
                    <a:pt x="1526" y="473"/>
                    <a:pt x="1470" y="487"/>
                    <a:pt x="1423" y="516"/>
                  </a:cubicBezTo>
                  <a:cubicBezTo>
                    <a:pt x="1314" y="585"/>
                    <a:pt x="1241" y="729"/>
                    <a:pt x="1271" y="854"/>
                  </a:cubicBezTo>
                  <a:cubicBezTo>
                    <a:pt x="1202" y="819"/>
                    <a:pt x="1125" y="802"/>
                    <a:pt x="1047" y="802"/>
                  </a:cubicBezTo>
                  <a:cubicBezTo>
                    <a:pt x="892" y="802"/>
                    <a:pt x="735" y="869"/>
                    <a:pt x="635" y="989"/>
                  </a:cubicBezTo>
                  <a:cubicBezTo>
                    <a:pt x="486" y="1171"/>
                    <a:pt x="486" y="1458"/>
                    <a:pt x="631" y="1643"/>
                  </a:cubicBezTo>
                  <a:cubicBezTo>
                    <a:pt x="406" y="1660"/>
                    <a:pt x="200" y="1810"/>
                    <a:pt x="100" y="2011"/>
                  </a:cubicBezTo>
                  <a:cubicBezTo>
                    <a:pt x="0" y="2214"/>
                    <a:pt x="4" y="2462"/>
                    <a:pt x="99" y="2666"/>
                  </a:cubicBezTo>
                  <a:cubicBezTo>
                    <a:pt x="193" y="2872"/>
                    <a:pt x="372" y="3032"/>
                    <a:pt x="581" y="3118"/>
                  </a:cubicBezTo>
                  <a:lnTo>
                    <a:pt x="3794" y="2958"/>
                  </a:lnTo>
                  <a:cubicBezTo>
                    <a:pt x="3990" y="2951"/>
                    <a:pt x="4173" y="2808"/>
                    <a:pt x="4226" y="2618"/>
                  </a:cubicBezTo>
                  <a:cubicBezTo>
                    <a:pt x="4279" y="2430"/>
                    <a:pt x="4187" y="2232"/>
                    <a:pt x="4024" y="2124"/>
                  </a:cubicBezTo>
                  <a:cubicBezTo>
                    <a:pt x="4250" y="1937"/>
                    <a:pt x="4333" y="1597"/>
                    <a:pt x="4223" y="1325"/>
                  </a:cubicBezTo>
                  <a:cubicBezTo>
                    <a:pt x="4118" y="1069"/>
                    <a:pt x="3854" y="885"/>
                    <a:pt x="3578" y="885"/>
                  </a:cubicBezTo>
                  <a:cubicBezTo>
                    <a:pt x="3562" y="885"/>
                    <a:pt x="3546" y="885"/>
                    <a:pt x="3530" y="886"/>
                  </a:cubicBezTo>
                  <a:cubicBezTo>
                    <a:pt x="3525" y="479"/>
                    <a:pt x="3208" y="95"/>
                    <a:pt x="2808" y="16"/>
                  </a:cubicBezTo>
                  <a:cubicBezTo>
                    <a:pt x="2755" y="5"/>
                    <a:pt x="2700" y="0"/>
                    <a:pt x="2646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4150350" y="2345900"/>
              <a:ext cx="17550" cy="12150"/>
            </a:xfrm>
            <a:custGeom>
              <a:avLst/>
              <a:gdLst/>
              <a:ahLst/>
              <a:cxnLst/>
              <a:rect l="l" t="t" r="r" b="b"/>
              <a:pathLst>
                <a:path w="702" h="486" extrusionOk="0">
                  <a:moveTo>
                    <a:pt x="289" y="1"/>
                  </a:moveTo>
                  <a:cubicBezTo>
                    <a:pt x="277" y="1"/>
                    <a:pt x="265" y="4"/>
                    <a:pt x="255" y="11"/>
                  </a:cubicBezTo>
                  <a:cubicBezTo>
                    <a:pt x="225" y="31"/>
                    <a:pt x="214" y="71"/>
                    <a:pt x="234" y="102"/>
                  </a:cubicBezTo>
                  <a:cubicBezTo>
                    <a:pt x="277" y="171"/>
                    <a:pt x="329" y="232"/>
                    <a:pt x="391" y="285"/>
                  </a:cubicBezTo>
                  <a:cubicBezTo>
                    <a:pt x="277" y="292"/>
                    <a:pt x="162" y="318"/>
                    <a:pt x="54" y="360"/>
                  </a:cubicBezTo>
                  <a:cubicBezTo>
                    <a:pt x="19" y="371"/>
                    <a:pt x="1" y="410"/>
                    <a:pt x="14" y="442"/>
                  </a:cubicBezTo>
                  <a:cubicBezTo>
                    <a:pt x="22" y="470"/>
                    <a:pt x="48" y="485"/>
                    <a:pt x="74" y="485"/>
                  </a:cubicBezTo>
                  <a:cubicBezTo>
                    <a:pt x="82" y="485"/>
                    <a:pt x="89" y="484"/>
                    <a:pt x="98" y="484"/>
                  </a:cubicBezTo>
                  <a:cubicBezTo>
                    <a:pt x="219" y="438"/>
                    <a:pt x="348" y="414"/>
                    <a:pt x="478" y="414"/>
                  </a:cubicBezTo>
                  <a:cubicBezTo>
                    <a:pt x="525" y="414"/>
                    <a:pt x="573" y="417"/>
                    <a:pt x="621" y="424"/>
                  </a:cubicBezTo>
                  <a:cubicBezTo>
                    <a:pt x="623" y="424"/>
                    <a:pt x="625" y="424"/>
                    <a:pt x="627" y="424"/>
                  </a:cubicBezTo>
                  <a:cubicBezTo>
                    <a:pt x="658" y="424"/>
                    <a:pt x="684" y="405"/>
                    <a:pt x="693" y="375"/>
                  </a:cubicBezTo>
                  <a:cubicBezTo>
                    <a:pt x="701" y="342"/>
                    <a:pt x="685" y="309"/>
                    <a:pt x="655" y="297"/>
                  </a:cubicBezTo>
                  <a:cubicBezTo>
                    <a:pt x="528" y="242"/>
                    <a:pt x="418" y="149"/>
                    <a:pt x="347" y="32"/>
                  </a:cubicBezTo>
                  <a:cubicBezTo>
                    <a:pt x="333" y="12"/>
                    <a:pt x="311" y="1"/>
                    <a:pt x="289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4154575" y="2354625"/>
              <a:ext cx="94150" cy="76850"/>
            </a:xfrm>
            <a:custGeom>
              <a:avLst/>
              <a:gdLst/>
              <a:ahLst/>
              <a:cxnLst/>
              <a:rect l="l" t="t" r="r" b="b"/>
              <a:pathLst>
                <a:path w="3766" h="3074" extrusionOk="0">
                  <a:moveTo>
                    <a:pt x="2529" y="1"/>
                  </a:moveTo>
                  <a:cubicBezTo>
                    <a:pt x="2519" y="163"/>
                    <a:pt x="2425" y="316"/>
                    <a:pt x="2283" y="399"/>
                  </a:cubicBezTo>
                  <a:cubicBezTo>
                    <a:pt x="2210" y="443"/>
                    <a:pt x="2127" y="464"/>
                    <a:pt x="2045" y="464"/>
                  </a:cubicBezTo>
                  <a:cubicBezTo>
                    <a:pt x="1970" y="464"/>
                    <a:pt x="1894" y="447"/>
                    <a:pt x="1824" y="412"/>
                  </a:cubicBezTo>
                  <a:lnTo>
                    <a:pt x="1824" y="412"/>
                  </a:lnTo>
                  <a:cubicBezTo>
                    <a:pt x="1832" y="561"/>
                    <a:pt x="1753" y="710"/>
                    <a:pt x="1626" y="788"/>
                  </a:cubicBezTo>
                  <a:cubicBezTo>
                    <a:pt x="1571" y="822"/>
                    <a:pt x="1510" y="837"/>
                    <a:pt x="1448" y="837"/>
                  </a:cubicBezTo>
                  <a:cubicBezTo>
                    <a:pt x="1367" y="837"/>
                    <a:pt x="1284" y="811"/>
                    <a:pt x="1210" y="770"/>
                  </a:cubicBezTo>
                  <a:cubicBezTo>
                    <a:pt x="1115" y="844"/>
                    <a:pt x="1047" y="887"/>
                    <a:pt x="952" y="963"/>
                  </a:cubicBezTo>
                  <a:cubicBezTo>
                    <a:pt x="876" y="931"/>
                    <a:pt x="793" y="916"/>
                    <a:pt x="711" y="916"/>
                  </a:cubicBezTo>
                  <a:cubicBezTo>
                    <a:pt x="544" y="916"/>
                    <a:pt x="376" y="978"/>
                    <a:pt x="253" y="1093"/>
                  </a:cubicBezTo>
                  <a:cubicBezTo>
                    <a:pt x="72" y="1264"/>
                    <a:pt x="0" y="1544"/>
                    <a:pt x="79" y="1783"/>
                  </a:cubicBezTo>
                  <a:cubicBezTo>
                    <a:pt x="158" y="2020"/>
                    <a:pt x="382" y="2202"/>
                    <a:pt x="632" y="2229"/>
                  </a:cubicBezTo>
                  <a:cubicBezTo>
                    <a:pt x="616" y="2535"/>
                    <a:pt x="808" y="2819"/>
                    <a:pt x="1078" y="2965"/>
                  </a:cubicBezTo>
                  <a:cubicBezTo>
                    <a:pt x="1208" y="3036"/>
                    <a:pt x="1365" y="3074"/>
                    <a:pt x="1522" y="3074"/>
                  </a:cubicBezTo>
                  <a:cubicBezTo>
                    <a:pt x="1691" y="3074"/>
                    <a:pt x="1858" y="3030"/>
                    <a:pt x="1986" y="2937"/>
                  </a:cubicBezTo>
                  <a:cubicBezTo>
                    <a:pt x="2066" y="2952"/>
                    <a:pt x="2147" y="2959"/>
                    <a:pt x="2228" y="2959"/>
                  </a:cubicBezTo>
                  <a:cubicBezTo>
                    <a:pt x="2655" y="2959"/>
                    <a:pt x="3082" y="2759"/>
                    <a:pt x="3351" y="2426"/>
                  </a:cubicBezTo>
                  <a:cubicBezTo>
                    <a:pt x="3670" y="2029"/>
                    <a:pt x="3766" y="1463"/>
                    <a:pt x="3598" y="980"/>
                  </a:cubicBezTo>
                  <a:cubicBezTo>
                    <a:pt x="3433" y="498"/>
                    <a:pt x="3018" y="146"/>
                    <a:pt x="252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4195125" y="238917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2" y="1"/>
                  </a:moveTo>
                  <a:cubicBezTo>
                    <a:pt x="59" y="1"/>
                    <a:pt x="1" y="59"/>
                    <a:pt x="1" y="132"/>
                  </a:cubicBezTo>
                  <a:cubicBezTo>
                    <a:pt x="1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4228200" y="2389575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32" y="1"/>
                  </a:moveTo>
                  <a:cubicBezTo>
                    <a:pt x="59" y="1"/>
                    <a:pt x="0" y="59"/>
                    <a:pt x="0" y="132"/>
                  </a:cubicBezTo>
                  <a:cubicBezTo>
                    <a:pt x="0" y="205"/>
                    <a:pt x="59" y="265"/>
                    <a:pt x="132" y="265"/>
                  </a:cubicBezTo>
                  <a:cubicBezTo>
                    <a:pt x="205" y="265"/>
                    <a:pt x="265" y="205"/>
                    <a:pt x="265" y="132"/>
                  </a:cubicBezTo>
                  <a:cubicBezTo>
                    <a:pt x="265" y="59"/>
                    <a:pt x="205" y="1"/>
                    <a:pt x="132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4189800" y="2374000"/>
              <a:ext cx="15550" cy="6875"/>
            </a:xfrm>
            <a:custGeom>
              <a:avLst/>
              <a:gdLst/>
              <a:ahLst/>
              <a:cxnLst/>
              <a:rect l="l" t="t" r="r" b="b"/>
              <a:pathLst>
                <a:path w="622" h="275" extrusionOk="0">
                  <a:moveTo>
                    <a:pt x="313" y="0"/>
                  </a:moveTo>
                  <a:cubicBezTo>
                    <a:pt x="309" y="0"/>
                    <a:pt x="305" y="0"/>
                    <a:pt x="301" y="0"/>
                  </a:cubicBezTo>
                  <a:cubicBezTo>
                    <a:pt x="185" y="5"/>
                    <a:pt x="72" y="76"/>
                    <a:pt x="17" y="179"/>
                  </a:cubicBezTo>
                  <a:cubicBezTo>
                    <a:pt x="1" y="210"/>
                    <a:pt x="12" y="250"/>
                    <a:pt x="44" y="268"/>
                  </a:cubicBezTo>
                  <a:cubicBezTo>
                    <a:pt x="55" y="273"/>
                    <a:pt x="65" y="275"/>
                    <a:pt x="77" y="275"/>
                  </a:cubicBezTo>
                  <a:cubicBezTo>
                    <a:pt x="99" y="275"/>
                    <a:pt x="122" y="262"/>
                    <a:pt x="131" y="240"/>
                  </a:cubicBezTo>
                  <a:cubicBezTo>
                    <a:pt x="165" y="176"/>
                    <a:pt x="235" y="133"/>
                    <a:pt x="307" y="130"/>
                  </a:cubicBezTo>
                  <a:cubicBezTo>
                    <a:pt x="311" y="130"/>
                    <a:pt x="314" y="130"/>
                    <a:pt x="318" y="130"/>
                  </a:cubicBezTo>
                  <a:cubicBezTo>
                    <a:pt x="387" y="130"/>
                    <a:pt x="453" y="166"/>
                    <a:pt x="493" y="223"/>
                  </a:cubicBezTo>
                  <a:cubicBezTo>
                    <a:pt x="505" y="242"/>
                    <a:pt x="525" y="252"/>
                    <a:pt x="546" y="252"/>
                  </a:cubicBezTo>
                  <a:cubicBezTo>
                    <a:pt x="559" y="252"/>
                    <a:pt x="572" y="248"/>
                    <a:pt x="584" y="240"/>
                  </a:cubicBezTo>
                  <a:cubicBezTo>
                    <a:pt x="614" y="222"/>
                    <a:pt x="621" y="180"/>
                    <a:pt x="601" y="150"/>
                  </a:cubicBezTo>
                  <a:cubicBezTo>
                    <a:pt x="538" y="57"/>
                    <a:pt x="424" y="0"/>
                    <a:pt x="313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4225200" y="2374775"/>
              <a:ext cx="14700" cy="6600"/>
            </a:xfrm>
            <a:custGeom>
              <a:avLst/>
              <a:gdLst/>
              <a:ahLst/>
              <a:cxnLst/>
              <a:rect l="l" t="t" r="r" b="b"/>
              <a:pathLst>
                <a:path w="588" h="264" extrusionOk="0">
                  <a:moveTo>
                    <a:pt x="284" y="0"/>
                  </a:moveTo>
                  <a:cubicBezTo>
                    <a:pt x="181" y="0"/>
                    <a:pt x="83" y="48"/>
                    <a:pt x="21" y="129"/>
                  </a:cubicBezTo>
                  <a:cubicBezTo>
                    <a:pt x="0" y="159"/>
                    <a:pt x="6" y="201"/>
                    <a:pt x="34" y="222"/>
                  </a:cubicBezTo>
                  <a:cubicBezTo>
                    <a:pt x="47" y="231"/>
                    <a:pt x="61" y="235"/>
                    <a:pt x="75" y="235"/>
                  </a:cubicBezTo>
                  <a:cubicBezTo>
                    <a:pt x="95" y="235"/>
                    <a:pt x="115" y="226"/>
                    <a:pt x="127" y="209"/>
                  </a:cubicBezTo>
                  <a:cubicBezTo>
                    <a:pt x="162" y="163"/>
                    <a:pt x="219" y="130"/>
                    <a:pt x="279" y="130"/>
                  </a:cubicBezTo>
                  <a:cubicBezTo>
                    <a:pt x="285" y="130"/>
                    <a:pt x="292" y="130"/>
                    <a:pt x="299" y="131"/>
                  </a:cubicBezTo>
                  <a:cubicBezTo>
                    <a:pt x="363" y="137"/>
                    <a:pt x="426" y="174"/>
                    <a:pt x="457" y="231"/>
                  </a:cubicBezTo>
                  <a:cubicBezTo>
                    <a:pt x="470" y="251"/>
                    <a:pt x="492" y="264"/>
                    <a:pt x="515" y="264"/>
                  </a:cubicBezTo>
                  <a:cubicBezTo>
                    <a:pt x="526" y="264"/>
                    <a:pt x="536" y="259"/>
                    <a:pt x="546" y="255"/>
                  </a:cubicBezTo>
                  <a:cubicBezTo>
                    <a:pt x="578" y="237"/>
                    <a:pt x="588" y="198"/>
                    <a:pt x="570" y="165"/>
                  </a:cubicBezTo>
                  <a:cubicBezTo>
                    <a:pt x="516" y="71"/>
                    <a:pt x="415" y="8"/>
                    <a:pt x="306" y="1"/>
                  </a:cubicBezTo>
                  <a:cubicBezTo>
                    <a:pt x="299" y="0"/>
                    <a:pt x="292" y="0"/>
                    <a:pt x="284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4211275" y="2390200"/>
              <a:ext cx="8375" cy="11450"/>
            </a:xfrm>
            <a:custGeom>
              <a:avLst/>
              <a:gdLst/>
              <a:ahLst/>
              <a:cxnLst/>
              <a:rect l="l" t="t" r="r" b="b"/>
              <a:pathLst>
                <a:path w="335" h="458" extrusionOk="0">
                  <a:moveTo>
                    <a:pt x="174" y="1"/>
                  </a:moveTo>
                  <a:cubicBezTo>
                    <a:pt x="168" y="1"/>
                    <a:pt x="161" y="2"/>
                    <a:pt x="154" y="4"/>
                  </a:cubicBezTo>
                  <a:cubicBezTo>
                    <a:pt x="120" y="14"/>
                    <a:pt x="100" y="53"/>
                    <a:pt x="111" y="86"/>
                  </a:cubicBezTo>
                  <a:lnTo>
                    <a:pt x="180" y="310"/>
                  </a:lnTo>
                  <a:lnTo>
                    <a:pt x="62" y="327"/>
                  </a:lnTo>
                  <a:cubicBezTo>
                    <a:pt x="27" y="333"/>
                    <a:pt x="1" y="367"/>
                    <a:pt x="7" y="403"/>
                  </a:cubicBezTo>
                  <a:cubicBezTo>
                    <a:pt x="11" y="434"/>
                    <a:pt x="40" y="457"/>
                    <a:pt x="71" y="457"/>
                  </a:cubicBezTo>
                  <a:cubicBezTo>
                    <a:pt x="74" y="457"/>
                    <a:pt x="75" y="457"/>
                    <a:pt x="77" y="457"/>
                  </a:cubicBezTo>
                  <a:cubicBezTo>
                    <a:pt x="78" y="457"/>
                    <a:pt x="79" y="457"/>
                    <a:pt x="80" y="457"/>
                  </a:cubicBezTo>
                  <a:lnTo>
                    <a:pt x="275" y="429"/>
                  </a:lnTo>
                  <a:cubicBezTo>
                    <a:pt x="294" y="426"/>
                    <a:pt x="311" y="414"/>
                    <a:pt x="321" y="399"/>
                  </a:cubicBezTo>
                  <a:cubicBezTo>
                    <a:pt x="333" y="382"/>
                    <a:pt x="334" y="362"/>
                    <a:pt x="328" y="343"/>
                  </a:cubicBezTo>
                  <a:lnTo>
                    <a:pt x="235" y="47"/>
                  </a:lnTo>
                  <a:cubicBezTo>
                    <a:pt x="227" y="19"/>
                    <a:pt x="202" y="1"/>
                    <a:pt x="1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4200175" y="2399875"/>
              <a:ext cx="10775" cy="8525"/>
            </a:xfrm>
            <a:custGeom>
              <a:avLst/>
              <a:gdLst/>
              <a:ahLst/>
              <a:cxnLst/>
              <a:rect l="l" t="t" r="r" b="b"/>
              <a:pathLst>
                <a:path w="431" h="341" extrusionOk="0">
                  <a:moveTo>
                    <a:pt x="89" y="0"/>
                  </a:moveTo>
                  <a:cubicBezTo>
                    <a:pt x="61" y="0"/>
                    <a:pt x="35" y="19"/>
                    <a:pt x="28" y="47"/>
                  </a:cubicBezTo>
                  <a:cubicBezTo>
                    <a:pt x="0" y="142"/>
                    <a:pt x="42" y="252"/>
                    <a:pt x="126" y="305"/>
                  </a:cubicBezTo>
                  <a:cubicBezTo>
                    <a:pt x="163" y="328"/>
                    <a:pt x="206" y="340"/>
                    <a:pt x="251" y="340"/>
                  </a:cubicBezTo>
                  <a:cubicBezTo>
                    <a:pt x="305" y="340"/>
                    <a:pt x="359" y="323"/>
                    <a:pt x="399" y="289"/>
                  </a:cubicBezTo>
                  <a:cubicBezTo>
                    <a:pt x="428" y="266"/>
                    <a:pt x="431" y="225"/>
                    <a:pt x="408" y="196"/>
                  </a:cubicBezTo>
                  <a:cubicBezTo>
                    <a:pt x="395" y="181"/>
                    <a:pt x="376" y="173"/>
                    <a:pt x="357" y="173"/>
                  </a:cubicBezTo>
                  <a:cubicBezTo>
                    <a:pt x="342" y="173"/>
                    <a:pt x="327" y="178"/>
                    <a:pt x="315" y="189"/>
                  </a:cubicBezTo>
                  <a:cubicBezTo>
                    <a:pt x="298" y="204"/>
                    <a:pt x="274" y="211"/>
                    <a:pt x="250" y="211"/>
                  </a:cubicBezTo>
                  <a:cubicBezTo>
                    <a:pt x="230" y="211"/>
                    <a:pt x="211" y="206"/>
                    <a:pt x="195" y="196"/>
                  </a:cubicBezTo>
                  <a:cubicBezTo>
                    <a:pt x="159" y="173"/>
                    <a:pt x="142" y="122"/>
                    <a:pt x="152" y="83"/>
                  </a:cubicBezTo>
                  <a:cubicBezTo>
                    <a:pt x="163" y="49"/>
                    <a:pt x="143" y="12"/>
                    <a:pt x="108" y="3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4163475" y="2384075"/>
              <a:ext cx="10300" cy="6625"/>
            </a:xfrm>
            <a:custGeom>
              <a:avLst/>
              <a:gdLst/>
              <a:ahLst/>
              <a:cxnLst/>
              <a:rect l="l" t="t" r="r" b="b"/>
              <a:pathLst>
                <a:path w="412" h="265" extrusionOk="0">
                  <a:moveTo>
                    <a:pt x="74" y="1"/>
                  </a:moveTo>
                  <a:cubicBezTo>
                    <a:pt x="50" y="1"/>
                    <a:pt x="27" y="13"/>
                    <a:pt x="16" y="36"/>
                  </a:cubicBezTo>
                  <a:cubicBezTo>
                    <a:pt x="0" y="69"/>
                    <a:pt x="12" y="108"/>
                    <a:pt x="45" y="123"/>
                  </a:cubicBezTo>
                  <a:lnTo>
                    <a:pt x="309" y="258"/>
                  </a:lnTo>
                  <a:cubicBezTo>
                    <a:pt x="319" y="263"/>
                    <a:pt x="329" y="265"/>
                    <a:pt x="339" y="265"/>
                  </a:cubicBezTo>
                  <a:cubicBezTo>
                    <a:pt x="362" y="265"/>
                    <a:pt x="386" y="252"/>
                    <a:pt x="396" y="229"/>
                  </a:cubicBezTo>
                  <a:cubicBezTo>
                    <a:pt x="412" y="198"/>
                    <a:pt x="399" y="158"/>
                    <a:pt x="368" y="142"/>
                  </a:cubicBezTo>
                  <a:lnTo>
                    <a:pt x="103" y="8"/>
                  </a:lnTo>
                  <a:cubicBezTo>
                    <a:pt x="94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4186975" y="2420650"/>
              <a:ext cx="19125" cy="9325"/>
            </a:xfrm>
            <a:custGeom>
              <a:avLst/>
              <a:gdLst/>
              <a:ahLst/>
              <a:cxnLst/>
              <a:rect l="l" t="t" r="r" b="b"/>
              <a:pathLst>
                <a:path w="765" h="373" extrusionOk="0">
                  <a:moveTo>
                    <a:pt x="77" y="1"/>
                  </a:moveTo>
                  <a:cubicBezTo>
                    <a:pt x="57" y="1"/>
                    <a:pt x="38" y="9"/>
                    <a:pt x="25" y="26"/>
                  </a:cubicBezTo>
                  <a:cubicBezTo>
                    <a:pt x="1" y="54"/>
                    <a:pt x="7" y="96"/>
                    <a:pt x="35" y="118"/>
                  </a:cubicBezTo>
                  <a:cubicBezTo>
                    <a:pt x="221" y="264"/>
                    <a:pt x="454" y="354"/>
                    <a:pt x="690" y="373"/>
                  </a:cubicBezTo>
                  <a:lnTo>
                    <a:pt x="694" y="373"/>
                  </a:lnTo>
                  <a:cubicBezTo>
                    <a:pt x="729" y="373"/>
                    <a:pt x="757" y="346"/>
                    <a:pt x="763" y="314"/>
                  </a:cubicBezTo>
                  <a:cubicBezTo>
                    <a:pt x="764" y="276"/>
                    <a:pt x="737" y="246"/>
                    <a:pt x="701" y="243"/>
                  </a:cubicBezTo>
                  <a:cubicBezTo>
                    <a:pt x="491" y="224"/>
                    <a:pt x="284" y="146"/>
                    <a:pt x="118" y="16"/>
                  </a:cubicBezTo>
                  <a:cubicBezTo>
                    <a:pt x="106" y="6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4213550" y="2351425"/>
              <a:ext cx="8450" cy="18050"/>
            </a:xfrm>
            <a:custGeom>
              <a:avLst/>
              <a:gdLst/>
              <a:ahLst/>
              <a:cxnLst/>
              <a:rect l="l" t="t" r="r" b="b"/>
              <a:pathLst>
                <a:path w="338" h="722" extrusionOk="0">
                  <a:moveTo>
                    <a:pt x="160" y="1"/>
                  </a:moveTo>
                  <a:cubicBezTo>
                    <a:pt x="149" y="1"/>
                    <a:pt x="138" y="4"/>
                    <a:pt x="127" y="10"/>
                  </a:cubicBezTo>
                  <a:cubicBezTo>
                    <a:pt x="94" y="27"/>
                    <a:pt x="84" y="67"/>
                    <a:pt x="102" y="98"/>
                  </a:cubicBezTo>
                  <a:cubicBezTo>
                    <a:pt x="192" y="257"/>
                    <a:pt x="159" y="483"/>
                    <a:pt x="27" y="610"/>
                  </a:cubicBezTo>
                  <a:cubicBezTo>
                    <a:pt x="0" y="635"/>
                    <a:pt x="0" y="676"/>
                    <a:pt x="24" y="703"/>
                  </a:cubicBezTo>
                  <a:cubicBezTo>
                    <a:pt x="39" y="715"/>
                    <a:pt x="56" y="722"/>
                    <a:pt x="73" y="722"/>
                  </a:cubicBezTo>
                  <a:cubicBezTo>
                    <a:pt x="89" y="722"/>
                    <a:pt x="106" y="715"/>
                    <a:pt x="120" y="705"/>
                  </a:cubicBezTo>
                  <a:cubicBezTo>
                    <a:pt x="296" y="536"/>
                    <a:pt x="337" y="247"/>
                    <a:pt x="216" y="34"/>
                  </a:cubicBezTo>
                  <a:cubicBezTo>
                    <a:pt x="204" y="13"/>
                    <a:pt x="182" y="1"/>
                    <a:pt x="16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4164400" y="2548075"/>
              <a:ext cx="94375" cy="70500"/>
            </a:xfrm>
            <a:custGeom>
              <a:avLst/>
              <a:gdLst/>
              <a:ahLst/>
              <a:cxnLst/>
              <a:rect l="l" t="t" r="r" b="b"/>
              <a:pathLst>
                <a:path w="3775" h="2820" extrusionOk="0">
                  <a:moveTo>
                    <a:pt x="1218" y="0"/>
                  </a:moveTo>
                  <a:lnTo>
                    <a:pt x="0" y="2433"/>
                  </a:lnTo>
                  <a:cubicBezTo>
                    <a:pt x="591" y="2688"/>
                    <a:pt x="1236" y="2819"/>
                    <a:pt x="1879" y="2819"/>
                  </a:cubicBezTo>
                  <a:cubicBezTo>
                    <a:pt x="2076" y="2819"/>
                    <a:pt x="2274" y="2807"/>
                    <a:pt x="2469" y="2782"/>
                  </a:cubicBezTo>
                  <a:cubicBezTo>
                    <a:pt x="2784" y="2744"/>
                    <a:pt x="3104" y="2666"/>
                    <a:pt x="3360" y="2476"/>
                  </a:cubicBezTo>
                  <a:cubicBezTo>
                    <a:pt x="3474" y="2391"/>
                    <a:pt x="3576" y="2273"/>
                    <a:pt x="3647" y="2140"/>
                  </a:cubicBezTo>
                  <a:cubicBezTo>
                    <a:pt x="3774" y="1900"/>
                    <a:pt x="3697" y="1601"/>
                    <a:pt x="3468" y="1454"/>
                  </a:cubicBezTo>
                  <a:cubicBezTo>
                    <a:pt x="2718" y="971"/>
                    <a:pt x="1969" y="485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4202700" y="2570275"/>
              <a:ext cx="11300" cy="19875"/>
            </a:xfrm>
            <a:custGeom>
              <a:avLst/>
              <a:gdLst/>
              <a:ahLst/>
              <a:cxnLst/>
              <a:rect l="l" t="t" r="r" b="b"/>
              <a:pathLst>
                <a:path w="452" h="795" extrusionOk="0">
                  <a:moveTo>
                    <a:pt x="375" y="1"/>
                  </a:moveTo>
                  <a:cubicBezTo>
                    <a:pt x="350" y="1"/>
                    <a:pt x="326" y="15"/>
                    <a:pt x="315" y="40"/>
                  </a:cubicBezTo>
                  <a:lnTo>
                    <a:pt x="18" y="702"/>
                  </a:lnTo>
                  <a:cubicBezTo>
                    <a:pt x="1" y="736"/>
                    <a:pt x="15" y="775"/>
                    <a:pt x="49" y="791"/>
                  </a:cubicBezTo>
                  <a:cubicBezTo>
                    <a:pt x="58" y="793"/>
                    <a:pt x="68" y="795"/>
                    <a:pt x="77" y="795"/>
                  </a:cubicBezTo>
                  <a:cubicBezTo>
                    <a:pt x="101" y="795"/>
                    <a:pt x="124" y="781"/>
                    <a:pt x="137" y="758"/>
                  </a:cubicBezTo>
                  <a:lnTo>
                    <a:pt x="435" y="94"/>
                  </a:lnTo>
                  <a:cubicBezTo>
                    <a:pt x="451" y="60"/>
                    <a:pt x="437" y="22"/>
                    <a:pt x="404" y="7"/>
                  </a:cubicBezTo>
                  <a:cubicBezTo>
                    <a:pt x="395" y="3"/>
                    <a:pt x="385" y="1"/>
                    <a:pt x="375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4213500" y="2574225"/>
              <a:ext cx="10350" cy="20400"/>
            </a:xfrm>
            <a:custGeom>
              <a:avLst/>
              <a:gdLst/>
              <a:ahLst/>
              <a:cxnLst/>
              <a:rect l="l" t="t" r="r" b="b"/>
              <a:pathLst>
                <a:path w="414" h="816" extrusionOk="0">
                  <a:moveTo>
                    <a:pt x="340" y="1"/>
                  </a:moveTo>
                  <a:cubicBezTo>
                    <a:pt x="314" y="1"/>
                    <a:pt x="288" y="16"/>
                    <a:pt x="279" y="42"/>
                  </a:cubicBezTo>
                  <a:lnTo>
                    <a:pt x="12" y="727"/>
                  </a:lnTo>
                  <a:cubicBezTo>
                    <a:pt x="1" y="761"/>
                    <a:pt x="16" y="800"/>
                    <a:pt x="51" y="813"/>
                  </a:cubicBezTo>
                  <a:cubicBezTo>
                    <a:pt x="58" y="814"/>
                    <a:pt x="66" y="816"/>
                    <a:pt x="73" y="816"/>
                  </a:cubicBezTo>
                  <a:cubicBezTo>
                    <a:pt x="101" y="816"/>
                    <a:pt x="125" y="801"/>
                    <a:pt x="136" y="776"/>
                  </a:cubicBezTo>
                  <a:lnTo>
                    <a:pt x="402" y="91"/>
                  </a:lnTo>
                  <a:cubicBezTo>
                    <a:pt x="414" y="57"/>
                    <a:pt x="398" y="17"/>
                    <a:pt x="365" y="5"/>
                  </a:cubicBezTo>
                  <a:cubicBezTo>
                    <a:pt x="357" y="2"/>
                    <a:pt x="349" y="1"/>
                    <a:pt x="340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4223750" y="2579375"/>
              <a:ext cx="10350" cy="19000"/>
            </a:xfrm>
            <a:custGeom>
              <a:avLst/>
              <a:gdLst/>
              <a:ahLst/>
              <a:cxnLst/>
              <a:rect l="l" t="t" r="r" b="b"/>
              <a:pathLst>
                <a:path w="414" h="760" extrusionOk="0">
                  <a:moveTo>
                    <a:pt x="338" y="1"/>
                  </a:moveTo>
                  <a:cubicBezTo>
                    <a:pt x="313" y="1"/>
                    <a:pt x="290" y="15"/>
                    <a:pt x="280" y="41"/>
                  </a:cubicBezTo>
                  <a:lnTo>
                    <a:pt x="14" y="668"/>
                  </a:lnTo>
                  <a:cubicBezTo>
                    <a:pt x="1" y="703"/>
                    <a:pt x="15" y="740"/>
                    <a:pt x="49" y="755"/>
                  </a:cubicBezTo>
                  <a:cubicBezTo>
                    <a:pt x="57" y="758"/>
                    <a:pt x="65" y="760"/>
                    <a:pt x="74" y="760"/>
                  </a:cubicBezTo>
                  <a:cubicBezTo>
                    <a:pt x="99" y="760"/>
                    <a:pt x="124" y="745"/>
                    <a:pt x="135" y="721"/>
                  </a:cubicBezTo>
                  <a:lnTo>
                    <a:pt x="401" y="92"/>
                  </a:lnTo>
                  <a:cubicBezTo>
                    <a:pt x="414" y="58"/>
                    <a:pt x="400" y="21"/>
                    <a:pt x="365" y="6"/>
                  </a:cubicBezTo>
                  <a:cubicBezTo>
                    <a:pt x="356" y="3"/>
                    <a:pt x="347" y="1"/>
                    <a:pt x="33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4234800" y="2584525"/>
              <a:ext cx="16825" cy="30125"/>
            </a:xfrm>
            <a:custGeom>
              <a:avLst/>
              <a:gdLst/>
              <a:ahLst/>
              <a:cxnLst/>
              <a:rect l="l" t="t" r="r" b="b"/>
              <a:pathLst>
                <a:path w="673" h="1205" extrusionOk="0">
                  <a:moveTo>
                    <a:pt x="598" y="1"/>
                  </a:moveTo>
                  <a:cubicBezTo>
                    <a:pt x="592" y="1"/>
                    <a:pt x="586" y="2"/>
                    <a:pt x="580" y="3"/>
                  </a:cubicBezTo>
                  <a:cubicBezTo>
                    <a:pt x="349" y="75"/>
                    <a:pt x="158" y="261"/>
                    <a:pt x="79" y="488"/>
                  </a:cubicBezTo>
                  <a:cubicBezTo>
                    <a:pt x="1" y="715"/>
                    <a:pt x="36" y="978"/>
                    <a:pt x="174" y="1176"/>
                  </a:cubicBezTo>
                  <a:cubicBezTo>
                    <a:pt x="186" y="1196"/>
                    <a:pt x="205" y="1204"/>
                    <a:pt x="228" y="1204"/>
                  </a:cubicBezTo>
                  <a:cubicBezTo>
                    <a:pt x="239" y="1204"/>
                    <a:pt x="252" y="1201"/>
                    <a:pt x="266" y="1193"/>
                  </a:cubicBezTo>
                  <a:cubicBezTo>
                    <a:pt x="295" y="1173"/>
                    <a:pt x="304" y="1131"/>
                    <a:pt x="282" y="1101"/>
                  </a:cubicBezTo>
                  <a:cubicBezTo>
                    <a:pt x="168" y="937"/>
                    <a:pt x="139" y="717"/>
                    <a:pt x="204" y="529"/>
                  </a:cubicBezTo>
                  <a:cubicBezTo>
                    <a:pt x="271" y="342"/>
                    <a:pt x="428" y="188"/>
                    <a:pt x="618" y="129"/>
                  </a:cubicBezTo>
                  <a:cubicBezTo>
                    <a:pt x="652" y="118"/>
                    <a:pt x="672" y="81"/>
                    <a:pt x="661" y="46"/>
                  </a:cubicBezTo>
                  <a:cubicBezTo>
                    <a:pt x="653" y="19"/>
                    <a:pt x="627" y="1"/>
                    <a:pt x="598" y="1"/>
                  </a:cubicBezTo>
                  <a:close/>
                </a:path>
              </a:pathLst>
            </a:custGeom>
            <a:solidFill>
              <a:srgbClr val="27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p49"/>
          <p:cNvSpPr txBox="1">
            <a:spLocks noGrp="1"/>
          </p:cNvSpPr>
          <p:nvPr>
            <p:ph type="title" idx="7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/>
                </a:solidFill>
              </a:rPr>
              <a:t>OBJECTIVES</a:t>
            </a:r>
            <a:endParaRPr dirty="0"/>
          </a:p>
        </p:txBody>
      </p:sp>
      <p:sp>
        <p:nvSpPr>
          <p:cNvPr id="2730" name="Google Shape;2730;p49"/>
          <p:cNvSpPr txBox="1">
            <a:spLocks noGrp="1"/>
          </p:cNvSpPr>
          <p:nvPr>
            <p:ph type="title"/>
          </p:nvPr>
        </p:nvSpPr>
        <p:spPr>
          <a:xfrm>
            <a:off x="3747149" y="1693850"/>
            <a:ext cx="34920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Knowledge</a:t>
            </a:r>
            <a:endParaRPr dirty="0"/>
          </a:p>
        </p:txBody>
      </p:sp>
      <p:sp>
        <p:nvSpPr>
          <p:cNvPr id="2731" name="Google Shape;2731;p49"/>
          <p:cNvSpPr txBox="1">
            <a:spLocks noGrp="1"/>
          </p:cNvSpPr>
          <p:nvPr>
            <p:ph type="subTitle" idx="1"/>
          </p:nvPr>
        </p:nvSpPr>
        <p:spPr>
          <a:xfrm>
            <a:off x="3747149" y="2028955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b="1" dirty="0">
                <a:solidFill>
                  <a:schemeClr val="accent6"/>
                </a:solidFill>
              </a:rPr>
              <a:t>- Gain an overview and vocabulary  about the topic </a:t>
            </a:r>
            <a:r>
              <a:rPr lang="en-US" sz="1600" b="1" dirty="0" smtClean="0">
                <a:solidFill>
                  <a:schemeClr val="accent6"/>
                </a:solidFill>
              </a:rPr>
              <a:t>Lifestyle.</a:t>
            </a:r>
            <a:endParaRPr sz="1600" b="1" dirty="0"/>
          </a:p>
        </p:txBody>
      </p:sp>
      <p:sp>
        <p:nvSpPr>
          <p:cNvPr id="2732" name="Google Shape;2732;p49"/>
          <p:cNvSpPr txBox="1">
            <a:spLocks noGrp="1"/>
          </p:cNvSpPr>
          <p:nvPr>
            <p:ph type="title" idx="2"/>
          </p:nvPr>
        </p:nvSpPr>
        <p:spPr>
          <a:xfrm>
            <a:off x="3747149" y="3665693"/>
            <a:ext cx="34920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Personal qualities</a:t>
            </a:r>
          </a:p>
        </p:txBody>
      </p:sp>
      <p:sp>
        <p:nvSpPr>
          <p:cNvPr id="2733" name="Google Shape;2733;p49"/>
          <p:cNvSpPr txBox="1">
            <a:spLocks noGrp="1"/>
          </p:cNvSpPr>
          <p:nvPr>
            <p:ph type="subTitle" idx="3"/>
          </p:nvPr>
        </p:nvSpPr>
        <p:spPr>
          <a:xfrm>
            <a:off x="3747149" y="4000798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b="1" dirty="0" smtClean="0">
                <a:solidFill>
                  <a:schemeClr val="accent6"/>
                </a:solidFill>
              </a:rPr>
              <a:t>- Love </a:t>
            </a:r>
            <a:r>
              <a:rPr lang="en-US" sz="1600" b="1" dirty="0">
                <a:solidFill>
                  <a:schemeClr val="accent6"/>
                </a:solidFill>
              </a:rPr>
              <a:t>and respect the lifestyles of Viet Nam and other countries around the world</a:t>
            </a:r>
            <a:endParaRPr sz="1600" b="1" dirty="0"/>
          </a:p>
        </p:txBody>
      </p:sp>
      <p:sp>
        <p:nvSpPr>
          <p:cNvPr id="2734" name="Google Shape;2734;p49"/>
          <p:cNvSpPr txBox="1">
            <a:spLocks noGrp="1"/>
          </p:cNvSpPr>
          <p:nvPr>
            <p:ph type="title" idx="4"/>
          </p:nvPr>
        </p:nvSpPr>
        <p:spPr>
          <a:xfrm>
            <a:off x="3747149" y="2679778"/>
            <a:ext cx="34920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dirty="0"/>
              <a:t>Competences</a:t>
            </a:r>
            <a:endParaRPr dirty="0"/>
          </a:p>
        </p:txBody>
      </p:sp>
      <p:sp>
        <p:nvSpPr>
          <p:cNvPr id="2735" name="Google Shape;2735;p49"/>
          <p:cNvSpPr txBox="1">
            <a:spLocks noGrp="1"/>
          </p:cNvSpPr>
          <p:nvPr>
            <p:ph type="subTitle" idx="5"/>
          </p:nvPr>
        </p:nvSpPr>
        <p:spPr>
          <a:xfrm>
            <a:off x="3747149" y="3014883"/>
            <a:ext cx="34920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b="1" dirty="0">
                <a:solidFill>
                  <a:schemeClr val="accent6"/>
                </a:solidFill>
              </a:rPr>
              <a:t>- Develop communication skills and </a:t>
            </a:r>
            <a:r>
              <a:rPr lang="en-US" sz="1600" b="1" dirty="0" smtClean="0">
                <a:solidFill>
                  <a:schemeClr val="accent6"/>
                </a:solidFill>
              </a:rPr>
              <a:t>creativity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2736" name="Google Shape;2736;p49"/>
          <p:cNvSpPr txBox="1">
            <a:spLocks noGrp="1"/>
          </p:cNvSpPr>
          <p:nvPr>
            <p:ph type="subTitle" idx="6"/>
          </p:nvPr>
        </p:nvSpPr>
        <p:spPr>
          <a:xfrm>
            <a:off x="720000" y="1224925"/>
            <a:ext cx="71658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/>
              <a:t>By the end of this lesson, </a:t>
            </a:r>
            <a:r>
              <a:rPr lang="en-US" sz="1600" dirty="0" err="1"/>
              <a:t>Ss</a:t>
            </a:r>
            <a:r>
              <a:rPr lang="en-US" sz="1600" dirty="0"/>
              <a:t> will be able to:</a:t>
            </a:r>
          </a:p>
        </p:txBody>
      </p:sp>
      <p:sp>
        <p:nvSpPr>
          <p:cNvPr id="2737" name="Google Shape;2737;p49"/>
          <p:cNvSpPr/>
          <p:nvPr/>
        </p:nvSpPr>
        <p:spPr>
          <a:xfrm flipH="1">
            <a:off x="4512869" y="-706182"/>
            <a:ext cx="189582" cy="295535"/>
          </a:xfrm>
          <a:custGeom>
            <a:avLst/>
            <a:gdLst/>
            <a:ahLst/>
            <a:cxnLst/>
            <a:rect l="l" t="t" r="r" b="b"/>
            <a:pathLst>
              <a:path w="4017" h="6262" extrusionOk="0">
                <a:moveTo>
                  <a:pt x="1112" y="1"/>
                </a:moveTo>
                <a:cubicBezTo>
                  <a:pt x="1090" y="1"/>
                  <a:pt x="1067" y="2"/>
                  <a:pt x="1045" y="6"/>
                </a:cubicBezTo>
                <a:cubicBezTo>
                  <a:pt x="820" y="42"/>
                  <a:pt x="670" y="255"/>
                  <a:pt x="706" y="479"/>
                </a:cubicBezTo>
                <a:cubicBezTo>
                  <a:pt x="741" y="681"/>
                  <a:pt x="916" y="823"/>
                  <a:pt x="1114" y="823"/>
                </a:cubicBezTo>
                <a:cubicBezTo>
                  <a:pt x="1136" y="823"/>
                  <a:pt x="1158" y="822"/>
                  <a:pt x="1181" y="818"/>
                </a:cubicBezTo>
                <a:cubicBezTo>
                  <a:pt x="1216" y="812"/>
                  <a:pt x="1247" y="802"/>
                  <a:pt x="1278" y="788"/>
                </a:cubicBezTo>
                <a:cubicBezTo>
                  <a:pt x="1638" y="1181"/>
                  <a:pt x="1813" y="1665"/>
                  <a:pt x="1897" y="2023"/>
                </a:cubicBezTo>
                <a:cubicBezTo>
                  <a:pt x="1939" y="2201"/>
                  <a:pt x="1965" y="2380"/>
                  <a:pt x="1987" y="2558"/>
                </a:cubicBezTo>
                <a:cubicBezTo>
                  <a:pt x="1838" y="2424"/>
                  <a:pt x="1660" y="2318"/>
                  <a:pt x="1488" y="2217"/>
                </a:cubicBezTo>
                <a:cubicBezTo>
                  <a:pt x="1405" y="2167"/>
                  <a:pt x="1320" y="2117"/>
                  <a:pt x="1240" y="2065"/>
                </a:cubicBezTo>
                <a:cubicBezTo>
                  <a:pt x="1066" y="1950"/>
                  <a:pt x="909" y="1817"/>
                  <a:pt x="767" y="1668"/>
                </a:cubicBezTo>
                <a:cubicBezTo>
                  <a:pt x="835" y="1580"/>
                  <a:pt x="870" y="1467"/>
                  <a:pt x="849" y="1347"/>
                </a:cubicBezTo>
                <a:cubicBezTo>
                  <a:pt x="815" y="1145"/>
                  <a:pt x="641" y="1002"/>
                  <a:pt x="443" y="1002"/>
                </a:cubicBezTo>
                <a:cubicBezTo>
                  <a:pt x="421" y="1002"/>
                  <a:pt x="398" y="1004"/>
                  <a:pt x="376" y="1008"/>
                </a:cubicBezTo>
                <a:cubicBezTo>
                  <a:pt x="152" y="1047"/>
                  <a:pt x="1" y="1258"/>
                  <a:pt x="37" y="1483"/>
                </a:cubicBezTo>
                <a:cubicBezTo>
                  <a:pt x="71" y="1684"/>
                  <a:pt x="245" y="1825"/>
                  <a:pt x="443" y="1825"/>
                </a:cubicBezTo>
                <a:cubicBezTo>
                  <a:pt x="466" y="1825"/>
                  <a:pt x="488" y="1824"/>
                  <a:pt x="511" y="1820"/>
                </a:cubicBezTo>
                <a:cubicBezTo>
                  <a:pt x="566" y="1811"/>
                  <a:pt x="615" y="1791"/>
                  <a:pt x="658" y="1765"/>
                </a:cubicBezTo>
                <a:cubicBezTo>
                  <a:pt x="810" y="1921"/>
                  <a:pt x="974" y="2063"/>
                  <a:pt x="1159" y="2185"/>
                </a:cubicBezTo>
                <a:cubicBezTo>
                  <a:pt x="1242" y="2238"/>
                  <a:pt x="1327" y="2289"/>
                  <a:pt x="1414" y="2340"/>
                </a:cubicBezTo>
                <a:cubicBezTo>
                  <a:pt x="1640" y="2474"/>
                  <a:pt x="1854" y="2600"/>
                  <a:pt x="2009" y="2793"/>
                </a:cubicBezTo>
                <a:cubicBezTo>
                  <a:pt x="2028" y="3019"/>
                  <a:pt x="2036" y="3244"/>
                  <a:pt x="2045" y="3467"/>
                </a:cubicBezTo>
                <a:cubicBezTo>
                  <a:pt x="2055" y="3709"/>
                  <a:pt x="2065" y="3955"/>
                  <a:pt x="2087" y="4201"/>
                </a:cubicBezTo>
                <a:cubicBezTo>
                  <a:pt x="1861" y="3973"/>
                  <a:pt x="1476" y="3642"/>
                  <a:pt x="969" y="3438"/>
                </a:cubicBezTo>
                <a:cubicBezTo>
                  <a:pt x="977" y="3393"/>
                  <a:pt x="978" y="3349"/>
                  <a:pt x="971" y="3301"/>
                </a:cubicBezTo>
                <a:cubicBezTo>
                  <a:pt x="937" y="3099"/>
                  <a:pt x="761" y="2957"/>
                  <a:pt x="564" y="2957"/>
                </a:cubicBezTo>
                <a:cubicBezTo>
                  <a:pt x="542" y="2957"/>
                  <a:pt x="520" y="2958"/>
                  <a:pt x="498" y="2962"/>
                </a:cubicBezTo>
                <a:cubicBezTo>
                  <a:pt x="273" y="3001"/>
                  <a:pt x="123" y="3213"/>
                  <a:pt x="159" y="3437"/>
                </a:cubicBezTo>
                <a:cubicBezTo>
                  <a:pt x="193" y="3639"/>
                  <a:pt x="367" y="3780"/>
                  <a:pt x="565" y="3780"/>
                </a:cubicBezTo>
                <a:cubicBezTo>
                  <a:pt x="587" y="3780"/>
                  <a:pt x="610" y="3778"/>
                  <a:pt x="632" y="3774"/>
                </a:cubicBezTo>
                <a:cubicBezTo>
                  <a:pt x="757" y="3752"/>
                  <a:pt x="859" y="3677"/>
                  <a:pt x="919" y="3576"/>
                </a:cubicBezTo>
                <a:cubicBezTo>
                  <a:pt x="1518" y="3818"/>
                  <a:pt x="1941" y="4243"/>
                  <a:pt x="2113" y="4440"/>
                </a:cubicBezTo>
                <a:cubicBezTo>
                  <a:pt x="2136" y="4636"/>
                  <a:pt x="2171" y="4834"/>
                  <a:pt x="2219" y="5029"/>
                </a:cubicBezTo>
                <a:cubicBezTo>
                  <a:pt x="2275" y="5251"/>
                  <a:pt x="2343" y="5472"/>
                  <a:pt x="2424" y="5688"/>
                </a:cubicBezTo>
                <a:cubicBezTo>
                  <a:pt x="2462" y="5786"/>
                  <a:pt x="2498" y="5891"/>
                  <a:pt x="2549" y="5985"/>
                </a:cubicBezTo>
                <a:cubicBezTo>
                  <a:pt x="2598" y="6076"/>
                  <a:pt x="2633" y="6163"/>
                  <a:pt x="2711" y="6235"/>
                </a:cubicBezTo>
                <a:cubicBezTo>
                  <a:pt x="2725" y="6249"/>
                  <a:pt x="2743" y="6262"/>
                  <a:pt x="2761" y="6262"/>
                </a:cubicBezTo>
                <a:cubicBezTo>
                  <a:pt x="2765" y="6262"/>
                  <a:pt x="2769" y="6261"/>
                  <a:pt x="2773" y="6260"/>
                </a:cubicBezTo>
                <a:cubicBezTo>
                  <a:pt x="2873" y="6224"/>
                  <a:pt x="2725" y="5985"/>
                  <a:pt x="2707" y="5938"/>
                </a:cubicBezTo>
                <a:cubicBezTo>
                  <a:pt x="2636" y="5768"/>
                  <a:pt x="2562" y="5597"/>
                  <a:pt x="2492" y="5423"/>
                </a:cubicBezTo>
                <a:cubicBezTo>
                  <a:pt x="2404" y="5200"/>
                  <a:pt x="2413" y="4928"/>
                  <a:pt x="2500" y="4705"/>
                </a:cubicBezTo>
                <a:cubicBezTo>
                  <a:pt x="2569" y="4527"/>
                  <a:pt x="2685" y="4374"/>
                  <a:pt x="2808" y="4213"/>
                </a:cubicBezTo>
                <a:cubicBezTo>
                  <a:pt x="2854" y="4149"/>
                  <a:pt x="2903" y="4085"/>
                  <a:pt x="2948" y="4019"/>
                </a:cubicBezTo>
                <a:cubicBezTo>
                  <a:pt x="2957" y="4019"/>
                  <a:pt x="2965" y="4019"/>
                  <a:pt x="2973" y="4019"/>
                </a:cubicBezTo>
                <a:cubicBezTo>
                  <a:pt x="2996" y="4019"/>
                  <a:pt x="3019" y="4018"/>
                  <a:pt x="3041" y="4016"/>
                </a:cubicBezTo>
                <a:cubicBezTo>
                  <a:pt x="3265" y="3977"/>
                  <a:pt x="3416" y="3766"/>
                  <a:pt x="3380" y="3541"/>
                </a:cubicBezTo>
                <a:cubicBezTo>
                  <a:pt x="3347" y="3339"/>
                  <a:pt x="3171" y="3198"/>
                  <a:pt x="2972" y="3198"/>
                </a:cubicBezTo>
                <a:cubicBezTo>
                  <a:pt x="2950" y="3198"/>
                  <a:pt x="2928" y="3200"/>
                  <a:pt x="2905" y="3204"/>
                </a:cubicBezTo>
                <a:cubicBezTo>
                  <a:pt x="2681" y="3241"/>
                  <a:pt x="2530" y="3453"/>
                  <a:pt x="2566" y="3677"/>
                </a:cubicBezTo>
                <a:cubicBezTo>
                  <a:pt x="2591" y="3816"/>
                  <a:pt x="2681" y="3928"/>
                  <a:pt x="2801" y="3981"/>
                </a:cubicBezTo>
                <a:cubicBezTo>
                  <a:pt x="2766" y="4029"/>
                  <a:pt x="2731" y="4077"/>
                  <a:pt x="2694" y="4125"/>
                </a:cubicBezTo>
                <a:cubicBezTo>
                  <a:pt x="2571" y="4287"/>
                  <a:pt x="2443" y="4455"/>
                  <a:pt x="2366" y="4651"/>
                </a:cubicBezTo>
                <a:cubicBezTo>
                  <a:pt x="2346" y="4702"/>
                  <a:pt x="2332" y="4754"/>
                  <a:pt x="2319" y="4806"/>
                </a:cubicBezTo>
                <a:cubicBezTo>
                  <a:pt x="2232" y="4384"/>
                  <a:pt x="2212" y="3952"/>
                  <a:pt x="2196" y="3531"/>
                </a:cubicBezTo>
                <a:cubicBezTo>
                  <a:pt x="2200" y="3522"/>
                  <a:pt x="2203" y="3511"/>
                  <a:pt x="2201" y="3501"/>
                </a:cubicBezTo>
                <a:cubicBezTo>
                  <a:pt x="2193" y="3307"/>
                  <a:pt x="2306" y="3133"/>
                  <a:pt x="2404" y="3020"/>
                </a:cubicBezTo>
                <a:cubicBezTo>
                  <a:pt x="2479" y="2933"/>
                  <a:pt x="2566" y="2858"/>
                  <a:pt x="2659" y="2777"/>
                </a:cubicBezTo>
                <a:cubicBezTo>
                  <a:pt x="2717" y="2726"/>
                  <a:pt x="2773" y="2675"/>
                  <a:pt x="2830" y="2622"/>
                </a:cubicBezTo>
                <a:cubicBezTo>
                  <a:pt x="3095" y="2361"/>
                  <a:pt x="3296" y="2036"/>
                  <a:pt x="3412" y="1681"/>
                </a:cubicBezTo>
                <a:cubicBezTo>
                  <a:pt x="3461" y="1703"/>
                  <a:pt x="3515" y="1715"/>
                  <a:pt x="3570" y="1715"/>
                </a:cubicBezTo>
                <a:cubicBezTo>
                  <a:pt x="3594" y="1715"/>
                  <a:pt x="3618" y="1713"/>
                  <a:pt x="3642" y="1708"/>
                </a:cubicBezTo>
                <a:cubicBezTo>
                  <a:pt x="3866" y="1671"/>
                  <a:pt x="4017" y="1459"/>
                  <a:pt x="3981" y="1235"/>
                </a:cubicBezTo>
                <a:cubicBezTo>
                  <a:pt x="3942" y="1042"/>
                  <a:pt x="3767" y="899"/>
                  <a:pt x="3570" y="899"/>
                </a:cubicBezTo>
                <a:cubicBezTo>
                  <a:pt x="3547" y="899"/>
                  <a:pt x="3524" y="901"/>
                  <a:pt x="3501" y="905"/>
                </a:cubicBezTo>
                <a:cubicBezTo>
                  <a:pt x="3277" y="943"/>
                  <a:pt x="3126" y="1155"/>
                  <a:pt x="3163" y="1378"/>
                </a:cubicBezTo>
                <a:cubicBezTo>
                  <a:pt x="3177" y="1470"/>
                  <a:pt x="3222" y="1545"/>
                  <a:pt x="3281" y="1606"/>
                </a:cubicBezTo>
                <a:cubicBezTo>
                  <a:pt x="3199" y="1876"/>
                  <a:pt x="3063" y="2133"/>
                  <a:pt x="2882" y="2351"/>
                </a:cubicBezTo>
                <a:cubicBezTo>
                  <a:pt x="2669" y="2130"/>
                  <a:pt x="2544" y="1860"/>
                  <a:pt x="2475" y="1449"/>
                </a:cubicBezTo>
                <a:cubicBezTo>
                  <a:pt x="2472" y="1441"/>
                  <a:pt x="2472" y="1435"/>
                  <a:pt x="2472" y="1429"/>
                </a:cubicBezTo>
                <a:cubicBezTo>
                  <a:pt x="2488" y="1428"/>
                  <a:pt x="2500" y="1429"/>
                  <a:pt x="2514" y="1426"/>
                </a:cubicBezTo>
                <a:cubicBezTo>
                  <a:pt x="2738" y="1388"/>
                  <a:pt x="2889" y="1176"/>
                  <a:pt x="2853" y="951"/>
                </a:cubicBezTo>
                <a:cubicBezTo>
                  <a:pt x="2819" y="750"/>
                  <a:pt x="2643" y="609"/>
                  <a:pt x="2446" y="609"/>
                </a:cubicBezTo>
                <a:cubicBezTo>
                  <a:pt x="2424" y="609"/>
                  <a:pt x="2402" y="610"/>
                  <a:pt x="2379" y="614"/>
                </a:cubicBezTo>
                <a:cubicBezTo>
                  <a:pt x="2155" y="652"/>
                  <a:pt x="2005" y="863"/>
                  <a:pt x="2041" y="1087"/>
                </a:cubicBezTo>
                <a:cubicBezTo>
                  <a:pt x="2068" y="1247"/>
                  <a:pt x="2183" y="1368"/>
                  <a:pt x="2330" y="1412"/>
                </a:cubicBezTo>
                <a:cubicBezTo>
                  <a:pt x="2327" y="1436"/>
                  <a:pt x="2332" y="1458"/>
                  <a:pt x="2333" y="1471"/>
                </a:cubicBezTo>
                <a:cubicBezTo>
                  <a:pt x="2384" y="1768"/>
                  <a:pt x="2484" y="2146"/>
                  <a:pt x="2788" y="2455"/>
                </a:cubicBezTo>
                <a:cubicBezTo>
                  <a:pt x="2766" y="2477"/>
                  <a:pt x="2746" y="2500"/>
                  <a:pt x="2724" y="2522"/>
                </a:cubicBezTo>
                <a:cubicBezTo>
                  <a:pt x="2672" y="2576"/>
                  <a:pt x="2615" y="2623"/>
                  <a:pt x="2560" y="2673"/>
                </a:cubicBezTo>
                <a:cubicBezTo>
                  <a:pt x="2469" y="2752"/>
                  <a:pt x="2375" y="2836"/>
                  <a:pt x="2291" y="2930"/>
                </a:cubicBezTo>
                <a:cubicBezTo>
                  <a:pt x="2252" y="2975"/>
                  <a:pt x="2210" y="3029"/>
                  <a:pt x="2172" y="3091"/>
                </a:cubicBezTo>
                <a:cubicBezTo>
                  <a:pt x="2167" y="2988"/>
                  <a:pt x="2159" y="2882"/>
                  <a:pt x="2152" y="2778"/>
                </a:cubicBezTo>
                <a:cubicBezTo>
                  <a:pt x="2154" y="2767"/>
                  <a:pt x="2154" y="2754"/>
                  <a:pt x="2151" y="2743"/>
                </a:cubicBezTo>
                <a:cubicBezTo>
                  <a:pt x="2129" y="2492"/>
                  <a:pt x="2096" y="2240"/>
                  <a:pt x="2038" y="1991"/>
                </a:cubicBezTo>
                <a:cubicBezTo>
                  <a:pt x="1951" y="1620"/>
                  <a:pt x="1770" y="1121"/>
                  <a:pt x="1399" y="708"/>
                </a:cubicBezTo>
                <a:cubicBezTo>
                  <a:pt x="1493" y="617"/>
                  <a:pt x="1543" y="484"/>
                  <a:pt x="1520" y="343"/>
                </a:cubicBezTo>
                <a:cubicBezTo>
                  <a:pt x="1484" y="142"/>
                  <a:pt x="1310" y="1"/>
                  <a:pt x="1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8" name="Google Shape;2738;p49"/>
          <p:cNvGrpSpPr/>
          <p:nvPr/>
        </p:nvGrpSpPr>
        <p:grpSpPr>
          <a:xfrm>
            <a:off x="2059762" y="1968990"/>
            <a:ext cx="1000200" cy="387497"/>
            <a:chOff x="6487363" y="1977528"/>
            <a:chExt cx="1000200" cy="387497"/>
          </a:xfrm>
        </p:grpSpPr>
        <p:sp>
          <p:nvSpPr>
            <p:cNvPr id="2739" name="Google Shape;2739;p49"/>
            <p:cNvSpPr/>
            <p:nvPr/>
          </p:nvSpPr>
          <p:spPr>
            <a:xfrm>
              <a:off x="6487363" y="2124425"/>
              <a:ext cx="1000200" cy="240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0" name="Google Shape;2740;p49"/>
            <p:cNvGrpSpPr/>
            <p:nvPr/>
          </p:nvGrpSpPr>
          <p:grpSpPr>
            <a:xfrm flipH="1">
              <a:off x="6716376" y="1977528"/>
              <a:ext cx="542173" cy="311605"/>
              <a:chOff x="1673450" y="3825850"/>
              <a:chExt cx="435550" cy="250325"/>
            </a:xfrm>
          </p:grpSpPr>
          <p:sp>
            <p:nvSpPr>
              <p:cNvPr id="2741" name="Google Shape;2741;p49"/>
              <p:cNvSpPr/>
              <p:nvPr/>
            </p:nvSpPr>
            <p:spPr>
              <a:xfrm>
                <a:off x="1854000" y="3825850"/>
                <a:ext cx="1520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390" extrusionOk="0">
                    <a:moveTo>
                      <a:pt x="5018" y="0"/>
                    </a:moveTo>
                    <a:cubicBezTo>
                      <a:pt x="4950" y="0"/>
                      <a:pt x="4882" y="2"/>
                      <a:pt x="4814" y="6"/>
                    </a:cubicBezTo>
                    <a:cubicBezTo>
                      <a:pt x="4814" y="6"/>
                      <a:pt x="2478" y="95"/>
                      <a:pt x="1386" y="247"/>
                    </a:cubicBezTo>
                    <a:cubicBezTo>
                      <a:pt x="1253" y="266"/>
                      <a:pt x="1128" y="281"/>
                      <a:pt x="1013" y="291"/>
                    </a:cubicBezTo>
                    <a:cubicBezTo>
                      <a:pt x="580" y="1109"/>
                      <a:pt x="1" y="2511"/>
                      <a:pt x="489" y="3684"/>
                    </a:cubicBezTo>
                    <a:cubicBezTo>
                      <a:pt x="1211" y="5412"/>
                      <a:pt x="1392" y="6210"/>
                      <a:pt x="2326" y="6301"/>
                    </a:cubicBezTo>
                    <a:cubicBezTo>
                      <a:pt x="2735" y="6341"/>
                      <a:pt x="3095" y="6389"/>
                      <a:pt x="3406" y="6389"/>
                    </a:cubicBezTo>
                    <a:cubicBezTo>
                      <a:pt x="3804" y="6389"/>
                      <a:pt x="4121" y="6309"/>
                      <a:pt x="4351" y="6028"/>
                    </a:cubicBezTo>
                    <a:cubicBezTo>
                      <a:pt x="4759" y="5528"/>
                      <a:pt x="5374" y="4935"/>
                      <a:pt x="5534" y="4117"/>
                    </a:cubicBezTo>
                    <a:cubicBezTo>
                      <a:pt x="5693" y="3296"/>
                      <a:pt x="6081" y="2251"/>
                      <a:pt x="5877" y="1227"/>
                    </a:cubicBezTo>
                    <a:cubicBezTo>
                      <a:pt x="5783" y="754"/>
                      <a:pt x="5668" y="341"/>
                      <a:pt x="5573" y="33"/>
                    </a:cubicBezTo>
                    <a:cubicBezTo>
                      <a:pt x="5392" y="13"/>
                      <a:pt x="5206" y="0"/>
                      <a:pt x="50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9"/>
              <p:cNvSpPr/>
              <p:nvPr/>
            </p:nvSpPr>
            <p:spPr>
              <a:xfrm>
                <a:off x="1673450" y="3858550"/>
                <a:ext cx="154125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8151" extrusionOk="0">
                    <a:moveTo>
                      <a:pt x="652" y="4993"/>
                    </a:moveTo>
                    <a:cubicBezTo>
                      <a:pt x="652" y="4993"/>
                      <a:pt x="659" y="5063"/>
                      <a:pt x="646" y="5138"/>
                    </a:cubicBezTo>
                    <a:cubicBezTo>
                      <a:pt x="649" y="5051"/>
                      <a:pt x="652" y="4993"/>
                      <a:pt x="652" y="4993"/>
                    </a:cubicBezTo>
                    <a:close/>
                    <a:moveTo>
                      <a:pt x="3096" y="0"/>
                    </a:moveTo>
                    <a:lnTo>
                      <a:pt x="3096" y="0"/>
                    </a:lnTo>
                    <a:cubicBezTo>
                      <a:pt x="2881" y="108"/>
                      <a:pt x="2680" y="228"/>
                      <a:pt x="2505" y="365"/>
                    </a:cubicBezTo>
                    <a:cubicBezTo>
                      <a:pt x="2018" y="744"/>
                      <a:pt x="1471" y="1231"/>
                      <a:pt x="1057" y="1661"/>
                    </a:cubicBezTo>
                    <a:cubicBezTo>
                      <a:pt x="542" y="2199"/>
                      <a:pt x="234" y="2651"/>
                      <a:pt x="501" y="2702"/>
                    </a:cubicBezTo>
                    <a:cubicBezTo>
                      <a:pt x="501" y="2702"/>
                      <a:pt x="0" y="3514"/>
                      <a:pt x="247" y="3860"/>
                    </a:cubicBezTo>
                    <a:cubicBezTo>
                      <a:pt x="281" y="3909"/>
                      <a:pt x="332" y="3951"/>
                      <a:pt x="403" y="3976"/>
                    </a:cubicBezTo>
                    <a:cubicBezTo>
                      <a:pt x="403" y="3976"/>
                      <a:pt x="63" y="5145"/>
                      <a:pt x="378" y="5280"/>
                    </a:cubicBezTo>
                    <a:cubicBezTo>
                      <a:pt x="423" y="5299"/>
                      <a:pt x="460" y="5307"/>
                      <a:pt x="491" y="5307"/>
                    </a:cubicBezTo>
                    <a:cubicBezTo>
                      <a:pt x="593" y="5307"/>
                      <a:pt x="632" y="5221"/>
                      <a:pt x="646" y="5138"/>
                    </a:cubicBezTo>
                    <a:lnTo>
                      <a:pt x="646" y="5138"/>
                    </a:lnTo>
                    <a:cubicBezTo>
                      <a:pt x="639" y="5454"/>
                      <a:pt x="652" y="6183"/>
                      <a:pt x="924" y="6267"/>
                    </a:cubicBezTo>
                    <a:cubicBezTo>
                      <a:pt x="963" y="6279"/>
                      <a:pt x="994" y="6284"/>
                      <a:pt x="1021" y="6284"/>
                    </a:cubicBezTo>
                    <a:cubicBezTo>
                      <a:pt x="1112" y="6284"/>
                      <a:pt x="1138" y="6222"/>
                      <a:pt x="1138" y="6153"/>
                    </a:cubicBezTo>
                    <a:cubicBezTo>
                      <a:pt x="1115" y="6050"/>
                      <a:pt x="1098" y="5975"/>
                      <a:pt x="1093" y="5953"/>
                    </a:cubicBezTo>
                    <a:lnTo>
                      <a:pt x="1093" y="5953"/>
                    </a:lnTo>
                    <a:cubicBezTo>
                      <a:pt x="1105" y="5979"/>
                      <a:pt x="1138" y="6073"/>
                      <a:pt x="1138" y="6153"/>
                    </a:cubicBezTo>
                    <a:cubicBezTo>
                      <a:pt x="1217" y="6472"/>
                      <a:pt x="1380" y="7052"/>
                      <a:pt x="1537" y="7052"/>
                    </a:cubicBezTo>
                    <a:cubicBezTo>
                      <a:pt x="1550" y="7052"/>
                      <a:pt x="1564" y="7048"/>
                      <a:pt x="1577" y="7039"/>
                    </a:cubicBezTo>
                    <a:cubicBezTo>
                      <a:pt x="1735" y="6936"/>
                      <a:pt x="1759" y="6797"/>
                      <a:pt x="1761" y="6720"/>
                    </a:cubicBezTo>
                    <a:cubicBezTo>
                      <a:pt x="1778" y="6929"/>
                      <a:pt x="1969" y="7449"/>
                      <a:pt x="2608" y="7828"/>
                    </a:cubicBezTo>
                    <a:cubicBezTo>
                      <a:pt x="3009" y="8068"/>
                      <a:pt x="3316" y="8151"/>
                      <a:pt x="3575" y="8151"/>
                    </a:cubicBezTo>
                    <a:cubicBezTo>
                      <a:pt x="3874" y="8151"/>
                      <a:pt x="4109" y="8040"/>
                      <a:pt x="4352" y="7935"/>
                    </a:cubicBezTo>
                    <a:cubicBezTo>
                      <a:pt x="4352" y="7935"/>
                      <a:pt x="4975" y="7872"/>
                      <a:pt x="5513" y="7872"/>
                    </a:cubicBezTo>
                    <a:cubicBezTo>
                      <a:pt x="5666" y="7872"/>
                      <a:pt x="5813" y="7877"/>
                      <a:pt x="5936" y="7890"/>
                    </a:cubicBezTo>
                    <a:cubicBezTo>
                      <a:pt x="6015" y="7899"/>
                      <a:pt x="6092" y="7910"/>
                      <a:pt x="6165" y="7922"/>
                    </a:cubicBezTo>
                    <a:cubicBezTo>
                      <a:pt x="6053" y="7512"/>
                      <a:pt x="5872" y="7036"/>
                      <a:pt x="5655" y="6600"/>
                    </a:cubicBezTo>
                    <a:cubicBezTo>
                      <a:pt x="5596" y="6484"/>
                      <a:pt x="5536" y="6371"/>
                      <a:pt x="5471" y="6264"/>
                    </a:cubicBezTo>
                    <a:cubicBezTo>
                      <a:pt x="4995" y="5475"/>
                      <a:pt x="5105" y="4684"/>
                      <a:pt x="5263" y="3803"/>
                    </a:cubicBezTo>
                    <a:lnTo>
                      <a:pt x="5263" y="3803"/>
                    </a:lnTo>
                    <a:cubicBezTo>
                      <a:pt x="5020" y="4454"/>
                      <a:pt x="4786" y="4974"/>
                      <a:pt x="4340" y="4974"/>
                    </a:cubicBezTo>
                    <a:cubicBezTo>
                      <a:pt x="4182" y="4974"/>
                      <a:pt x="3999" y="4909"/>
                      <a:pt x="3779" y="4763"/>
                    </a:cubicBezTo>
                    <a:cubicBezTo>
                      <a:pt x="2367" y="3705"/>
                      <a:pt x="3521" y="1620"/>
                      <a:pt x="3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9"/>
              <p:cNvSpPr/>
              <p:nvPr/>
            </p:nvSpPr>
            <p:spPr>
              <a:xfrm>
                <a:off x="1732525" y="3834200"/>
                <a:ext cx="11680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5952" extrusionOk="0">
                    <a:moveTo>
                      <a:pt x="4672" y="0"/>
                    </a:moveTo>
                    <a:cubicBezTo>
                      <a:pt x="4440" y="10"/>
                      <a:pt x="4208" y="33"/>
                      <a:pt x="3932" y="97"/>
                    </a:cubicBezTo>
                    <a:cubicBezTo>
                      <a:pt x="3270" y="248"/>
                      <a:pt x="1826" y="424"/>
                      <a:pt x="730" y="976"/>
                    </a:cubicBezTo>
                    <a:cubicBezTo>
                      <a:pt x="1157" y="2596"/>
                      <a:pt x="0" y="4680"/>
                      <a:pt x="1414" y="5740"/>
                    </a:cubicBezTo>
                    <a:cubicBezTo>
                      <a:pt x="1634" y="5886"/>
                      <a:pt x="1817" y="5951"/>
                      <a:pt x="1974" y="5951"/>
                    </a:cubicBezTo>
                    <a:cubicBezTo>
                      <a:pt x="2420" y="5951"/>
                      <a:pt x="2654" y="5431"/>
                      <a:pt x="2898" y="4780"/>
                    </a:cubicBezTo>
                    <a:cubicBezTo>
                      <a:pt x="2900" y="4774"/>
                      <a:pt x="2900" y="4767"/>
                      <a:pt x="2901" y="4761"/>
                    </a:cubicBezTo>
                    <a:cubicBezTo>
                      <a:pt x="3059" y="3873"/>
                      <a:pt x="3469" y="2758"/>
                      <a:pt x="3969" y="1758"/>
                    </a:cubicBezTo>
                    <a:cubicBezTo>
                      <a:pt x="4269" y="1158"/>
                      <a:pt x="4518" y="463"/>
                      <a:pt x="46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9"/>
              <p:cNvSpPr/>
              <p:nvPr/>
            </p:nvSpPr>
            <p:spPr>
              <a:xfrm>
                <a:off x="2026100" y="3836375"/>
                <a:ext cx="8290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375" extrusionOk="0">
                    <a:moveTo>
                      <a:pt x="249" y="0"/>
                    </a:moveTo>
                    <a:cubicBezTo>
                      <a:pt x="136" y="375"/>
                      <a:pt x="32" y="782"/>
                      <a:pt x="23" y="1078"/>
                    </a:cubicBezTo>
                    <a:cubicBezTo>
                      <a:pt x="0" y="1785"/>
                      <a:pt x="183" y="2855"/>
                      <a:pt x="478" y="3513"/>
                    </a:cubicBezTo>
                    <a:cubicBezTo>
                      <a:pt x="773" y="4174"/>
                      <a:pt x="727" y="5059"/>
                      <a:pt x="1682" y="5288"/>
                    </a:cubicBezTo>
                    <a:cubicBezTo>
                      <a:pt x="1915" y="5343"/>
                      <a:pt x="2121" y="5374"/>
                      <a:pt x="2309" y="5374"/>
                    </a:cubicBezTo>
                    <a:cubicBezTo>
                      <a:pt x="2663" y="5374"/>
                      <a:pt x="2952" y="5265"/>
                      <a:pt x="3236" y="5002"/>
                    </a:cubicBezTo>
                    <a:cubicBezTo>
                      <a:pt x="3288" y="4766"/>
                      <a:pt x="3315" y="4522"/>
                      <a:pt x="3308" y="4288"/>
                    </a:cubicBezTo>
                    <a:cubicBezTo>
                      <a:pt x="3278" y="3422"/>
                      <a:pt x="2686" y="1892"/>
                      <a:pt x="2594" y="1663"/>
                    </a:cubicBezTo>
                    <a:cubicBezTo>
                      <a:pt x="2505" y="1436"/>
                      <a:pt x="2442" y="1345"/>
                      <a:pt x="2442" y="1345"/>
                    </a:cubicBezTo>
                    <a:cubicBezTo>
                      <a:pt x="2442" y="1345"/>
                      <a:pt x="3172" y="1148"/>
                      <a:pt x="3187" y="525"/>
                    </a:cubicBezTo>
                    <a:cubicBezTo>
                      <a:pt x="3194" y="187"/>
                      <a:pt x="3104" y="91"/>
                      <a:pt x="2949" y="91"/>
                    </a:cubicBezTo>
                    <a:cubicBezTo>
                      <a:pt x="2818" y="91"/>
                      <a:pt x="2643" y="158"/>
                      <a:pt x="2442" y="207"/>
                    </a:cubicBezTo>
                    <a:cubicBezTo>
                      <a:pt x="2232" y="258"/>
                      <a:pt x="1923" y="280"/>
                      <a:pt x="1624" y="280"/>
                    </a:cubicBezTo>
                    <a:cubicBezTo>
                      <a:pt x="1299" y="280"/>
                      <a:pt x="985" y="254"/>
                      <a:pt x="820" y="207"/>
                    </a:cubicBezTo>
                    <a:cubicBezTo>
                      <a:pt x="718" y="178"/>
                      <a:pt x="517" y="96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9"/>
              <p:cNvSpPr/>
              <p:nvPr/>
            </p:nvSpPr>
            <p:spPr>
              <a:xfrm>
                <a:off x="1798225" y="3826700"/>
                <a:ext cx="309675" cy="248275"/>
              </a:xfrm>
              <a:custGeom>
                <a:avLst/>
                <a:gdLst/>
                <a:ahLst/>
                <a:cxnLst/>
                <a:rect l="l" t="t" r="r" b="b"/>
                <a:pathLst>
                  <a:path w="12387" h="9931" extrusionOk="0">
                    <a:moveTo>
                      <a:pt x="7798" y="0"/>
                    </a:moveTo>
                    <a:cubicBezTo>
                      <a:pt x="7893" y="307"/>
                      <a:pt x="8008" y="723"/>
                      <a:pt x="8102" y="1193"/>
                    </a:cubicBezTo>
                    <a:cubicBezTo>
                      <a:pt x="8308" y="2217"/>
                      <a:pt x="7921" y="3265"/>
                      <a:pt x="7762" y="4084"/>
                    </a:cubicBezTo>
                    <a:cubicBezTo>
                      <a:pt x="7601" y="4902"/>
                      <a:pt x="6987" y="5494"/>
                      <a:pt x="6576" y="5995"/>
                    </a:cubicBezTo>
                    <a:cubicBezTo>
                      <a:pt x="6347" y="6276"/>
                      <a:pt x="6030" y="6356"/>
                      <a:pt x="5631" y="6356"/>
                    </a:cubicBezTo>
                    <a:cubicBezTo>
                      <a:pt x="5320" y="6356"/>
                      <a:pt x="4961" y="6308"/>
                      <a:pt x="4554" y="6269"/>
                    </a:cubicBezTo>
                    <a:cubicBezTo>
                      <a:pt x="3620" y="6176"/>
                      <a:pt x="3439" y="5380"/>
                      <a:pt x="2717" y="3651"/>
                    </a:cubicBezTo>
                    <a:cubicBezTo>
                      <a:pt x="2227" y="2477"/>
                      <a:pt x="2806" y="1078"/>
                      <a:pt x="3238" y="260"/>
                    </a:cubicBezTo>
                    <a:lnTo>
                      <a:pt x="3238" y="260"/>
                    </a:lnTo>
                    <a:cubicBezTo>
                      <a:pt x="2740" y="304"/>
                      <a:pt x="2394" y="289"/>
                      <a:pt x="2045" y="303"/>
                    </a:cubicBezTo>
                    <a:cubicBezTo>
                      <a:pt x="1893" y="766"/>
                      <a:pt x="1644" y="1461"/>
                      <a:pt x="1343" y="2059"/>
                    </a:cubicBezTo>
                    <a:cubicBezTo>
                      <a:pt x="842" y="3061"/>
                      <a:pt x="432" y="4175"/>
                      <a:pt x="273" y="5061"/>
                    </a:cubicBezTo>
                    <a:cubicBezTo>
                      <a:pt x="114" y="5950"/>
                      <a:pt x="1" y="6745"/>
                      <a:pt x="479" y="7543"/>
                    </a:cubicBezTo>
                    <a:cubicBezTo>
                      <a:pt x="541" y="7650"/>
                      <a:pt x="603" y="7761"/>
                      <a:pt x="663" y="7877"/>
                    </a:cubicBezTo>
                    <a:cubicBezTo>
                      <a:pt x="884" y="8311"/>
                      <a:pt x="1062" y="8786"/>
                      <a:pt x="1175" y="9199"/>
                    </a:cubicBezTo>
                    <a:cubicBezTo>
                      <a:pt x="1573" y="9266"/>
                      <a:pt x="1920" y="9380"/>
                      <a:pt x="2598" y="9380"/>
                    </a:cubicBezTo>
                    <a:cubicBezTo>
                      <a:pt x="2663" y="9380"/>
                      <a:pt x="2732" y="9379"/>
                      <a:pt x="2805" y="9377"/>
                    </a:cubicBezTo>
                    <a:cubicBezTo>
                      <a:pt x="2920" y="9373"/>
                      <a:pt x="3033" y="9372"/>
                      <a:pt x="3144" y="9372"/>
                    </a:cubicBezTo>
                    <a:cubicBezTo>
                      <a:pt x="3708" y="9372"/>
                      <a:pt x="4219" y="9410"/>
                      <a:pt x="4641" y="9410"/>
                    </a:cubicBezTo>
                    <a:cubicBezTo>
                      <a:pt x="4826" y="9410"/>
                      <a:pt x="4994" y="9402"/>
                      <a:pt x="5142" y="9381"/>
                    </a:cubicBezTo>
                    <a:cubicBezTo>
                      <a:pt x="5290" y="9359"/>
                      <a:pt x="5425" y="9351"/>
                      <a:pt x="5543" y="9351"/>
                    </a:cubicBezTo>
                    <a:cubicBezTo>
                      <a:pt x="5859" y="9351"/>
                      <a:pt x="6052" y="9409"/>
                      <a:pt x="6052" y="9409"/>
                    </a:cubicBezTo>
                    <a:cubicBezTo>
                      <a:pt x="6052" y="9409"/>
                      <a:pt x="6240" y="9931"/>
                      <a:pt x="6658" y="9931"/>
                    </a:cubicBezTo>
                    <a:cubicBezTo>
                      <a:pt x="6690" y="9931"/>
                      <a:pt x="6723" y="9928"/>
                      <a:pt x="6757" y="9921"/>
                    </a:cubicBezTo>
                    <a:cubicBezTo>
                      <a:pt x="7248" y="9831"/>
                      <a:pt x="6976" y="9239"/>
                      <a:pt x="6976" y="9239"/>
                    </a:cubicBezTo>
                    <a:cubicBezTo>
                      <a:pt x="6976" y="9239"/>
                      <a:pt x="8659" y="9161"/>
                      <a:pt x="10175" y="8404"/>
                    </a:cubicBezTo>
                    <a:cubicBezTo>
                      <a:pt x="10175" y="8404"/>
                      <a:pt x="10323" y="8881"/>
                      <a:pt x="10615" y="8881"/>
                    </a:cubicBezTo>
                    <a:cubicBezTo>
                      <a:pt x="10649" y="8881"/>
                      <a:pt x="10684" y="8874"/>
                      <a:pt x="10722" y="8860"/>
                    </a:cubicBezTo>
                    <a:cubicBezTo>
                      <a:pt x="11087" y="8724"/>
                      <a:pt x="10874" y="8042"/>
                      <a:pt x="10874" y="8042"/>
                    </a:cubicBezTo>
                    <a:cubicBezTo>
                      <a:pt x="10874" y="8042"/>
                      <a:pt x="11513" y="7298"/>
                      <a:pt x="11772" y="6904"/>
                    </a:cubicBezTo>
                    <a:cubicBezTo>
                      <a:pt x="11957" y="6616"/>
                      <a:pt x="12249" y="6023"/>
                      <a:pt x="12387" y="5393"/>
                    </a:cubicBezTo>
                    <a:lnTo>
                      <a:pt x="12387" y="5393"/>
                    </a:lnTo>
                    <a:cubicBezTo>
                      <a:pt x="12112" y="5642"/>
                      <a:pt x="11833" y="5755"/>
                      <a:pt x="11498" y="5762"/>
                    </a:cubicBezTo>
                    <a:cubicBezTo>
                      <a:pt x="11483" y="5763"/>
                      <a:pt x="11467" y="5763"/>
                      <a:pt x="11452" y="5763"/>
                    </a:cubicBezTo>
                    <a:cubicBezTo>
                      <a:pt x="11266" y="5763"/>
                      <a:pt x="11063" y="5731"/>
                      <a:pt x="10832" y="5677"/>
                    </a:cubicBezTo>
                    <a:cubicBezTo>
                      <a:pt x="9877" y="5449"/>
                      <a:pt x="9925" y="4561"/>
                      <a:pt x="9628" y="3902"/>
                    </a:cubicBezTo>
                    <a:cubicBezTo>
                      <a:pt x="9332" y="3243"/>
                      <a:pt x="9147" y="2173"/>
                      <a:pt x="9172" y="1468"/>
                    </a:cubicBezTo>
                    <a:cubicBezTo>
                      <a:pt x="9180" y="1172"/>
                      <a:pt x="9282" y="762"/>
                      <a:pt x="9398" y="390"/>
                    </a:cubicBezTo>
                    <a:cubicBezTo>
                      <a:pt x="8991" y="245"/>
                      <a:pt x="8423" y="71"/>
                      <a:pt x="77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9"/>
              <p:cNvSpPr/>
              <p:nvPr/>
            </p:nvSpPr>
            <p:spPr>
              <a:xfrm>
                <a:off x="1860800" y="3847950"/>
                <a:ext cx="5837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465" extrusionOk="0">
                    <a:moveTo>
                      <a:pt x="1501" y="0"/>
                    </a:moveTo>
                    <a:cubicBezTo>
                      <a:pt x="1501" y="0"/>
                      <a:pt x="651" y="288"/>
                      <a:pt x="317" y="380"/>
                    </a:cubicBezTo>
                    <a:cubicBezTo>
                      <a:pt x="1" y="465"/>
                      <a:pt x="213" y="1464"/>
                      <a:pt x="1130" y="1464"/>
                    </a:cubicBezTo>
                    <a:cubicBezTo>
                      <a:pt x="1180" y="1464"/>
                      <a:pt x="1232" y="1461"/>
                      <a:pt x="1286" y="1455"/>
                    </a:cubicBezTo>
                    <a:cubicBezTo>
                      <a:pt x="2335" y="1335"/>
                      <a:pt x="2227" y="731"/>
                      <a:pt x="2227" y="731"/>
                    </a:cubicBez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9"/>
              <p:cNvSpPr/>
              <p:nvPr/>
            </p:nvSpPr>
            <p:spPr>
              <a:xfrm>
                <a:off x="1860300" y="3846550"/>
                <a:ext cx="596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569" extrusionOk="0">
                    <a:moveTo>
                      <a:pt x="1525" y="1"/>
                    </a:moveTo>
                    <a:cubicBezTo>
                      <a:pt x="1519" y="1"/>
                      <a:pt x="1513" y="2"/>
                      <a:pt x="1506" y="4"/>
                    </a:cubicBezTo>
                    <a:cubicBezTo>
                      <a:pt x="1292" y="77"/>
                      <a:pt x="1079" y="147"/>
                      <a:pt x="865" y="215"/>
                    </a:cubicBezTo>
                    <a:cubicBezTo>
                      <a:pt x="703" y="269"/>
                      <a:pt x="363" y="299"/>
                      <a:pt x="240" y="428"/>
                    </a:cubicBezTo>
                    <a:cubicBezTo>
                      <a:pt x="1" y="677"/>
                      <a:pt x="234" y="1101"/>
                      <a:pt x="425" y="1301"/>
                    </a:cubicBezTo>
                    <a:cubicBezTo>
                      <a:pt x="593" y="1477"/>
                      <a:pt x="917" y="1568"/>
                      <a:pt x="1250" y="1568"/>
                    </a:cubicBezTo>
                    <a:cubicBezTo>
                      <a:pt x="1805" y="1568"/>
                      <a:pt x="2384" y="1314"/>
                      <a:pt x="2304" y="776"/>
                    </a:cubicBezTo>
                    <a:cubicBezTo>
                      <a:pt x="2299" y="747"/>
                      <a:pt x="2280" y="735"/>
                      <a:pt x="2258" y="735"/>
                    </a:cubicBezTo>
                    <a:cubicBezTo>
                      <a:pt x="2226" y="735"/>
                      <a:pt x="2191" y="763"/>
                      <a:pt x="2197" y="805"/>
                    </a:cubicBezTo>
                    <a:cubicBezTo>
                      <a:pt x="2230" y="1015"/>
                      <a:pt x="2042" y="1200"/>
                      <a:pt x="1870" y="1300"/>
                    </a:cubicBezTo>
                    <a:cubicBezTo>
                      <a:pt x="1678" y="1412"/>
                      <a:pt x="1449" y="1472"/>
                      <a:pt x="1222" y="1472"/>
                    </a:cubicBezTo>
                    <a:cubicBezTo>
                      <a:pt x="897" y="1472"/>
                      <a:pt x="578" y="1349"/>
                      <a:pt x="387" y="1080"/>
                    </a:cubicBezTo>
                    <a:cubicBezTo>
                      <a:pt x="306" y="964"/>
                      <a:pt x="263" y="822"/>
                      <a:pt x="257" y="683"/>
                    </a:cubicBezTo>
                    <a:cubicBezTo>
                      <a:pt x="250" y="467"/>
                      <a:pt x="478" y="454"/>
                      <a:pt x="638" y="407"/>
                    </a:cubicBezTo>
                    <a:cubicBezTo>
                      <a:pt x="939" y="312"/>
                      <a:pt x="1238" y="213"/>
                      <a:pt x="1537" y="111"/>
                    </a:cubicBezTo>
                    <a:cubicBezTo>
                      <a:pt x="1597" y="90"/>
                      <a:pt x="1579" y="1"/>
                      <a:pt x="15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9"/>
              <p:cNvSpPr/>
              <p:nvPr/>
            </p:nvSpPr>
            <p:spPr>
              <a:xfrm>
                <a:off x="1951400" y="3928350"/>
                <a:ext cx="1215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533" extrusionOk="0">
                    <a:moveTo>
                      <a:pt x="244" y="1"/>
                    </a:moveTo>
                    <a:cubicBezTo>
                      <a:pt x="109" y="1"/>
                      <a:pt x="0" y="120"/>
                      <a:pt x="0" y="266"/>
                    </a:cubicBezTo>
                    <a:cubicBezTo>
                      <a:pt x="0" y="412"/>
                      <a:pt x="109" y="532"/>
                      <a:pt x="244" y="532"/>
                    </a:cubicBezTo>
                    <a:cubicBezTo>
                      <a:pt x="377" y="532"/>
                      <a:pt x="485" y="413"/>
                      <a:pt x="485" y="266"/>
                    </a:cubicBezTo>
                    <a:cubicBezTo>
                      <a:pt x="485" y="120"/>
                      <a:pt x="377" y="1"/>
                      <a:pt x="2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9"/>
              <p:cNvSpPr/>
              <p:nvPr/>
            </p:nvSpPr>
            <p:spPr>
              <a:xfrm>
                <a:off x="2063275" y="3923400"/>
                <a:ext cx="121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34" extrusionOk="0">
                    <a:moveTo>
                      <a:pt x="243" y="1"/>
                    </a:moveTo>
                    <a:cubicBezTo>
                      <a:pt x="109" y="1"/>
                      <a:pt x="0" y="121"/>
                      <a:pt x="0" y="267"/>
                    </a:cubicBezTo>
                    <a:cubicBezTo>
                      <a:pt x="0" y="413"/>
                      <a:pt x="109" y="533"/>
                      <a:pt x="243" y="533"/>
                    </a:cubicBezTo>
                    <a:cubicBezTo>
                      <a:pt x="376" y="533"/>
                      <a:pt x="485" y="413"/>
                      <a:pt x="485" y="267"/>
                    </a:cubicBezTo>
                    <a:cubicBezTo>
                      <a:pt x="485" y="121"/>
                      <a:pt x="376" y="3"/>
                      <a:pt x="2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9"/>
              <p:cNvSpPr/>
              <p:nvPr/>
            </p:nvSpPr>
            <p:spPr>
              <a:xfrm>
                <a:off x="2000100" y="3922300"/>
                <a:ext cx="27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624" extrusionOk="0">
                    <a:moveTo>
                      <a:pt x="1063" y="0"/>
                    </a:moveTo>
                    <a:cubicBezTo>
                      <a:pt x="1042" y="0"/>
                      <a:pt x="1024" y="14"/>
                      <a:pt x="1017" y="34"/>
                    </a:cubicBezTo>
                    <a:cubicBezTo>
                      <a:pt x="982" y="165"/>
                      <a:pt x="846" y="506"/>
                      <a:pt x="648" y="532"/>
                    </a:cubicBezTo>
                    <a:cubicBezTo>
                      <a:pt x="640" y="534"/>
                      <a:pt x="631" y="534"/>
                      <a:pt x="623" y="534"/>
                    </a:cubicBezTo>
                    <a:cubicBezTo>
                      <a:pt x="423" y="534"/>
                      <a:pt x="171" y="254"/>
                      <a:pt x="88" y="142"/>
                    </a:cubicBezTo>
                    <a:cubicBezTo>
                      <a:pt x="79" y="129"/>
                      <a:pt x="65" y="123"/>
                      <a:pt x="51" y="123"/>
                    </a:cubicBezTo>
                    <a:cubicBezTo>
                      <a:pt x="42" y="123"/>
                      <a:pt x="33" y="126"/>
                      <a:pt x="25" y="131"/>
                    </a:cubicBezTo>
                    <a:cubicBezTo>
                      <a:pt x="5" y="146"/>
                      <a:pt x="1" y="175"/>
                      <a:pt x="15" y="195"/>
                    </a:cubicBezTo>
                    <a:cubicBezTo>
                      <a:pt x="28" y="214"/>
                      <a:pt x="338" y="624"/>
                      <a:pt x="623" y="624"/>
                    </a:cubicBezTo>
                    <a:cubicBezTo>
                      <a:pt x="635" y="624"/>
                      <a:pt x="648" y="624"/>
                      <a:pt x="660" y="622"/>
                    </a:cubicBezTo>
                    <a:cubicBezTo>
                      <a:pt x="959" y="585"/>
                      <a:pt x="1100" y="79"/>
                      <a:pt x="1105" y="58"/>
                    </a:cubicBezTo>
                    <a:cubicBezTo>
                      <a:pt x="1111" y="34"/>
                      <a:pt x="1097" y="8"/>
                      <a:pt x="1072" y="1"/>
                    </a:cubicBezTo>
                    <a:cubicBezTo>
                      <a:pt x="1069" y="1"/>
                      <a:pt x="1066" y="0"/>
                      <a:pt x="10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9"/>
              <p:cNvSpPr/>
              <p:nvPr/>
            </p:nvSpPr>
            <p:spPr>
              <a:xfrm>
                <a:off x="2015275" y="3935600"/>
                <a:ext cx="230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655" extrusionOk="0">
                    <a:moveTo>
                      <a:pt x="45" y="0"/>
                    </a:moveTo>
                    <a:cubicBezTo>
                      <a:pt x="21" y="0"/>
                      <a:pt x="0" y="19"/>
                      <a:pt x="0" y="45"/>
                    </a:cubicBezTo>
                    <a:lnTo>
                      <a:pt x="0" y="610"/>
                    </a:lnTo>
                    <a:cubicBezTo>
                      <a:pt x="0" y="634"/>
                      <a:pt x="21" y="655"/>
                      <a:pt x="45" y="655"/>
                    </a:cubicBezTo>
                    <a:cubicBezTo>
                      <a:pt x="71" y="655"/>
                      <a:pt x="92" y="634"/>
                      <a:pt x="92" y="610"/>
                    </a:cubicBezTo>
                    <a:lnTo>
                      <a:pt x="92" y="45"/>
                    </a:lnTo>
                    <a:cubicBezTo>
                      <a:pt x="92" y="19"/>
                      <a:pt x="71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9"/>
              <p:cNvSpPr/>
              <p:nvPr/>
            </p:nvSpPr>
            <p:spPr>
              <a:xfrm>
                <a:off x="1948925" y="4043125"/>
                <a:ext cx="31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322" extrusionOk="0">
                    <a:moveTo>
                      <a:pt x="894" y="1"/>
                    </a:moveTo>
                    <a:cubicBezTo>
                      <a:pt x="867" y="1"/>
                      <a:pt x="840" y="23"/>
                      <a:pt x="846" y="57"/>
                    </a:cubicBezTo>
                    <a:cubicBezTo>
                      <a:pt x="916" y="427"/>
                      <a:pt x="1158" y="936"/>
                      <a:pt x="745" y="1193"/>
                    </a:cubicBezTo>
                    <a:cubicBezTo>
                      <a:pt x="689" y="1228"/>
                      <a:pt x="636" y="1244"/>
                      <a:pt x="586" y="1244"/>
                    </a:cubicBezTo>
                    <a:cubicBezTo>
                      <a:pt x="271" y="1244"/>
                      <a:pt x="93" y="621"/>
                      <a:pt x="50" y="391"/>
                    </a:cubicBezTo>
                    <a:cubicBezTo>
                      <a:pt x="47" y="379"/>
                      <a:pt x="36" y="373"/>
                      <a:pt x="26" y="373"/>
                    </a:cubicBezTo>
                    <a:cubicBezTo>
                      <a:pt x="13" y="373"/>
                      <a:pt x="1" y="382"/>
                      <a:pt x="2" y="397"/>
                    </a:cubicBezTo>
                    <a:cubicBezTo>
                      <a:pt x="18" y="680"/>
                      <a:pt x="206" y="1321"/>
                      <a:pt x="584" y="1321"/>
                    </a:cubicBezTo>
                    <a:cubicBezTo>
                      <a:pt x="614" y="1321"/>
                      <a:pt x="645" y="1317"/>
                      <a:pt x="677" y="1309"/>
                    </a:cubicBezTo>
                    <a:cubicBezTo>
                      <a:pt x="1255" y="1157"/>
                      <a:pt x="1066" y="442"/>
                      <a:pt x="936" y="32"/>
                    </a:cubicBezTo>
                    <a:cubicBezTo>
                      <a:pt x="929" y="10"/>
                      <a:pt x="911" y="1"/>
                      <a:pt x="8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9"/>
              <p:cNvSpPr/>
              <p:nvPr/>
            </p:nvSpPr>
            <p:spPr>
              <a:xfrm>
                <a:off x="2050075" y="4018300"/>
                <a:ext cx="275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322" extrusionOk="0">
                    <a:moveTo>
                      <a:pt x="757" y="1"/>
                    </a:moveTo>
                    <a:cubicBezTo>
                      <a:pt x="731" y="1"/>
                      <a:pt x="703" y="24"/>
                      <a:pt x="708" y="58"/>
                    </a:cubicBezTo>
                    <a:cubicBezTo>
                      <a:pt x="760" y="414"/>
                      <a:pt x="994" y="956"/>
                      <a:pt x="606" y="1205"/>
                    </a:cubicBezTo>
                    <a:cubicBezTo>
                      <a:pt x="567" y="1231"/>
                      <a:pt x="529" y="1242"/>
                      <a:pt x="494" y="1242"/>
                    </a:cubicBezTo>
                    <a:cubicBezTo>
                      <a:pt x="224" y="1242"/>
                      <a:pt x="78" y="568"/>
                      <a:pt x="47" y="391"/>
                    </a:cubicBezTo>
                    <a:cubicBezTo>
                      <a:pt x="46" y="381"/>
                      <a:pt x="36" y="376"/>
                      <a:pt x="27" y="376"/>
                    </a:cubicBezTo>
                    <a:cubicBezTo>
                      <a:pt x="14" y="376"/>
                      <a:pt x="1" y="384"/>
                      <a:pt x="3" y="400"/>
                    </a:cubicBezTo>
                    <a:cubicBezTo>
                      <a:pt x="11" y="634"/>
                      <a:pt x="144" y="1321"/>
                      <a:pt x="488" y="1321"/>
                    </a:cubicBezTo>
                    <a:cubicBezTo>
                      <a:pt x="507" y="1321"/>
                      <a:pt x="526" y="1319"/>
                      <a:pt x="547" y="1315"/>
                    </a:cubicBezTo>
                    <a:cubicBezTo>
                      <a:pt x="1100" y="1199"/>
                      <a:pt x="900" y="400"/>
                      <a:pt x="796" y="34"/>
                    </a:cubicBezTo>
                    <a:cubicBezTo>
                      <a:pt x="790" y="11"/>
                      <a:pt x="773" y="1"/>
                      <a:pt x="7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4" name="Google Shape;2754;p49"/>
          <p:cNvGrpSpPr/>
          <p:nvPr/>
        </p:nvGrpSpPr>
        <p:grpSpPr>
          <a:xfrm>
            <a:off x="2059736" y="2913603"/>
            <a:ext cx="1000189" cy="470135"/>
            <a:chOff x="5358462" y="2866328"/>
            <a:chExt cx="1000189" cy="470135"/>
          </a:xfrm>
        </p:grpSpPr>
        <p:sp>
          <p:nvSpPr>
            <p:cNvPr id="2755" name="Google Shape;2755;p49"/>
            <p:cNvSpPr/>
            <p:nvPr/>
          </p:nvSpPr>
          <p:spPr>
            <a:xfrm>
              <a:off x="5358462" y="3163838"/>
              <a:ext cx="1000189" cy="172625"/>
            </a:xfrm>
            <a:custGeom>
              <a:avLst/>
              <a:gdLst/>
              <a:ahLst/>
              <a:cxnLst/>
              <a:rect l="l" t="t" r="r" b="b"/>
              <a:pathLst>
                <a:path w="57170" h="6905" extrusionOk="0">
                  <a:moveTo>
                    <a:pt x="28585" y="1"/>
                  </a:moveTo>
                  <a:cubicBezTo>
                    <a:pt x="21004" y="1"/>
                    <a:pt x="13734" y="365"/>
                    <a:pt x="8373" y="1012"/>
                  </a:cubicBezTo>
                  <a:cubicBezTo>
                    <a:pt x="3013" y="1659"/>
                    <a:pt x="0" y="2537"/>
                    <a:pt x="0" y="3453"/>
                  </a:cubicBezTo>
                  <a:cubicBezTo>
                    <a:pt x="0" y="4368"/>
                    <a:pt x="3013" y="5246"/>
                    <a:pt x="8373" y="5893"/>
                  </a:cubicBezTo>
                  <a:cubicBezTo>
                    <a:pt x="13734" y="6541"/>
                    <a:pt x="21004" y="6905"/>
                    <a:pt x="28585" y="6905"/>
                  </a:cubicBezTo>
                  <a:cubicBezTo>
                    <a:pt x="36167" y="6905"/>
                    <a:pt x="43437" y="6541"/>
                    <a:pt x="48797" y="5893"/>
                  </a:cubicBezTo>
                  <a:cubicBezTo>
                    <a:pt x="54158" y="5246"/>
                    <a:pt x="57169" y="4368"/>
                    <a:pt x="57169" y="3453"/>
                  </a:cubicBezTo>
                  <a:cubicBezTo>
                    <a:pt x="57169" y="2537"/>
                    <a:pt x="54158" y="1659"/>
                    <a:pt x="48797" y="1012"/>
                  </a:cubicBezTo>
                  <a:cubicBezTo>
                    <a:pt x="43437" y="365"/>
                    <a:pt x="36167" y="1"/>
                    <a:pt x="28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6" name="Google Shape;2756;p49"/>
            <p:cNvGrpSpPr/>
            <p:nvPr/>
          </p:nvGrpSpPr>
          <p:grpSpPr>
            <a:xfrm>
              <a:off x="5611910" y="2866328"/>
              <a:ext cx="493372" cy="428207"/>
              <a:chOff x="3447000" y="1452400"/>
              <a:chExt cx="866325" cy="751900"/>
            </a:xfrm>
          </p:grpSpPr>
          <p:sp>
            <p:nvSpPr>
              <p:cNvPr id="2757" name="Google Shape;2757;p49"/>
              <p:cNvSpPr/>
              <p:nvPr/>
            </p:nvSpPr>
            <p:spPr>
              <a:xfrm>
                <a:off x="3703150" y="2087425"/>
                <a:ext cx="84775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675" extrusionOk="0">
                    <a:moveTo>
                      <a:pt x="3037" y="0"/>
                    </a:moveTo>
                    <a:cubicBezTo>
                      <a:pt x="3036" y="0"/>
                      <a:pt x="3036" y="1"/>
                      <a:pt x="3036" y="4"/>
                    </a:cubicBezTo>
                    <a:cubicBezTo>
                      <a:pt x="3036" y="37"/>
                      <a:pt x="2973" y="48"/>
                      <a:pt x="2888" y="48"/>
                    </a:cubicBezTo>
                    <a:cubicBezTo>
                      <a:pt x="2719" y="48"/>
                      <a:pt x="2464" y="4"/>
                      <a:pt x="2464" y="4"/>
                    </a:cubicBezTo>
                    <a:lnTo>
                      <a:pt x="2464" y="4"/>
                    </a:lnTo>
                    <a:lnTo>
                      <a:pt x="2755" y="2787"/>
                    </a:lnTo>
                    <a:cubicBezTo>
                      <a:pt x="2755" y="2787"/>
                      <a:pt x="0" y="3117"/>
                      <a:pt x="353" y="3493"/>
                    </a:cubicBezTo>
                    <a:lnTo>
                      <a:pt x="823" y="3635"/>
                    </a:lnTo>
                    <a:cubicBezTo>
                      <a:pt x="823" y="3635"/>
                      <a:pt x="375" y="3965"/>
                      <a:pt x="846" y="4081"/>
                    </a:cubicBezTo>
                    <a:cubicBezTo>
                      <a:pt x="1003" y="4121"/>
                      <a:pt x="1118" y="4134"/>
                      <a:pt x="1202" y="4134"/>
                    </a:cubicBezTo>
                    <a:cubicBezTo>
                      <a:pt x="1370" y="4134"/>
                      <a:pt x="1412" y="4081"/>
                      <a:pt x="1412" y="4081"/>
                    </a:cubicBezTo>
                    <a:lnTo>
                      <a:pt x="1412" y="4081"/>
                    </a:lnTo>
                    <a:cubicBezTo>
                      <a:pt x="1412" y="4081"/>
                      <a:pt x="1099" y="4599"/>
                      <a:pt x="1538" y="4670"/>
                    </a:cubicBezTo>
                    <a:cubicBezTo>
                      <a:pt x="1558" y="4673"/>
                      <a:pt x="1579" y="4675"/>
                      <a:pt x="1601" y="4675"/>
                    </a:cubicBezTo>
                    <a:cubicBezTo>
                      <a:pt x="2064" y="4675"/>
                      <a:pt x="2965" y="3987"/>
                      <a:pt x="3390" y="3469"/>
                    </a:cubicBezTo>
                    <a:cubicBezTo>
                      <a:pt x="3137" y="1705"/>
                      <a:pt x="3042" y="0"/>
                      <a:pt x="30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49"/>
              <p:cNvSpPr/>
              <p:nvPr/>
            </p:nvSpPr>
            <p:spPr>
              <a:xfrm>
                <a:off x="3839450" y="2080050"/>
                <a:ext cx="85025" cy="121500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4860" extrusionOk="0">
                    <a:moveTo>
                      <a:pt x="2438" y="1"/>
                    </a:moveTo>
                    <a:cubicBezTo>
                      <a:pt x="2438" y="1"/>
                      <a:pt x="2438" y="2"/>
                      <a:pt x="2439" y="5"/>
                    </a:cubicBezTo>
                    <a:cubicBezTo>
                      <a:pt x="2457" y="99"/>
                      <a:pt x="1874" y="105"/>
                      <a:pt x="1874" y="105"/>
                    </a:cubicBezTo>
                    <a:lnTo>
                      <a:pt x="2653" y="2791"/>
                    </a:lnTo>
                    <a:cubicBezTo>
                      <a:pt x="2653" y="2791"/>
                      <a:pt x="0" y="3603"/>
                      <a:pt x="414" y="3910"/>
                    </a:cubicBezTo>
                    <a:lnTo>
                      <a:pt x="902" y="3965"/>
                    </a:lnTo>
                    <a:cubicBezTo>
                      <a:pt x="902" y="3965"/>
                      <a:pt x="520" y="4369"/>
                      <a:pt x="1006" y="4403"/>
                    </a:cubicBezTo>
                    <a:cubicBezTo>
                      <a:pt x="1060" y="4407"/>
                      <a:pt x="1109" y="4409"/>
                      <a:pt x="1153" y="4409"/>
                    </a:cubicBezTo>
                    <a:cubicBezTo>
                      <a:pt x="1504" y="4409"/>
                      <a:pt x="1561" y="4303"/>
                      <a:pt x="1561" y="4302"/>
                    </a:cubicBezTo>
                    <a:lnTo>
                      <a:pt x="1561" y="4302"/>
                    </a:lnTo>
                    <a:cubicBezTo>
                      <a:pt x="1561" y="4303"/>
                      <a:pt x="1346" y="4859"/>
                      <a:pt x="1780" y="4859"/>
                    </a:cubicBezTo>
                    <a:cubicBezTo>
                      <a:pt x="1783" y="4859"/>
                      <a:pt x="1786" y="4859"/>
                      <a:pt x="1789" y="4859"/>
                    </a:cubicBezTo>
                    <a:cubicBezTo>
                      <a:pt x="2233" y="4851"/>
                      <a:pt x="3055" y="3964"/>
                      <a:pt x="3400" y="3351"/>
                    </a:cubicBezTo>
                    <a:cubicBezTo>
                      <a:pt x="2838" y="1661"/>
                      <a:pt x="2444" y="1"/>
                      <a:pt x="24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49"/>
              <p:cNvSpPr/>
              <p:nvPr/>
            </p:nvSpPr>
            <p:spPr>
              <a:xfrm>
                <a:off x="3516825" y="1456375"/>
                <a:ext cx="796500" cy="637600"/>
              </a:xfrm>
              <a:custGeom>
                <a:avLst/>
                <a:gdLst/>
                <a:ahLst/>
                <a:cxnLst/>
                <a:rect l="l" t="t" r="r" b="b"/>
                <a:pathLst>
                  <a:path w="31860" h="25504" extrusionOk="0">
                    <a:moveTo>
                      <a:pt x="9389" y="1"/>
                    </a:moveTo>
                    <a:cubicBezTo>
                      <a:pt x="8607" y="1"/>
                      <a:pt x="7733" y="97"/>
                      <a:pt x="6755" y="308"/>
                    </a:cubicBezTo>
                    <a:cubicBezTo>
                      <a:pt x="6755" y="308"/>
                      <a:pt x="125" y="2110"/>
                      <a:pt x="19" y="9002"/>
                    </a:cubicBezTo>
                    <a:cubicBezTo>
                      <a:pt x="0" y="10077"/>
                      <a:pt x="38" y="11181"/>
                      <a:pt x="145" y="12286"/>
                    </a:cubicBezTo>
                    <a:cubicBezTo>
                      <a:pt x="712" y="18284"/>
                      <a:pt x="3293" y="24314"/>
                      <a:pt x="10455" y="25355"/>
                    </a:cubicBezTo>
                    <a:cubicBezTo>
                      <a:pt x="11157" y="25457"/>
                      <a:pt x="11829" y="25503"/>
                      <a:pt x="12473" y="25503"/>
                    </a:cubicBezTo>
                    <a:cubicBezTo>
                      <a:pt x="18556" y="25503"/>
                      <a:pt x="22093" y="21343"/>
                      <a:pt x="23015" y="20101"/>
                    </a:cubicBezTo>
                    <a:cubicBezTo>
                      <a:pt x="23179" y="19882"/>
                      <a:pt x="23264" y="19747"/>
                      <a:pt x="23264" y="19747"/>
                    </a:cubicBezTo>
                    <a:cubicBezTo>
                      <a:pt x="23264" y="19747"/>
                      <a:pt x="23349" y="19822"/>
                      <a:pt x="23496" y="19946"/>
                    </a:cubicBezTo>
                    <a:cubicBezTo>
                      <a:pt x="24240" y="20568"/>
                      <a:pt x="26643" y="22469"/>
                      <a:pt x="28266" y="22469"/>
                    </a:cubicBezTo>
                    <a:cubicBezTo>
                      <a:pt x="28589" y="22469"/>
                      <a:pt x="28881" y="22394"/>
                      <a:pt x="29123" y="22218"/>
                    </a:cubicBezTo>
                    <a:cubicBezTo>
                      <a:pt x="29894" y="21437"/>
                      <a:pt x="29487" y="20519"/>
                      <a:pt x="29487" y="20519"/>
                    </a:cubicBezTo>
                    <a:cubicBezTo>
                      <a:pt x="29487" y="20519"/>
                      <a:pt x="31186" y="20359"/>
                      <a:pt x="30890" y="18736"/>
                    </a:cubicBezTo>
                    <a:cubicBezTo>
                      <a:pt x="30839" y="18463"/>
                      <a:pt x="30359" y="18003"/>
                      <a:pt x="30359" y="18003"/>
                    </a:cubicBezTo>
                    <a:cubicBezTo>
                      <a:pt x="30359" y="18003"/>
                      <a:pt x="31145" y="17974"/>
                      <a:pt x="31547" y="17520"/>
                    </a:cubicBezTo>
                    <a:cubicBezTo>
                      <a:pt x="31755" y="17283"/>
                      <a:pt x="31860" y="16931"/>
                      <a:pt x="31696" y="16407"/>
                    </a:cubicBezTo>
                    <a:cubicBezTo>
                      <a:pt x="31286" y="15085"/>
                      <a:pt x="28201" y="15019"/>
                      <a:pt x="28201" y="15019"/>
                    </a:cubicBezTo>
                    <a:lnTo>
                      <a:pt x="23159" y="14710"/>
                    </a:lnTo>
                    <a:cubicBezTo>
                      <a:pt x="23159" y="14710"/>
                      <a:pt x="18429" y="10752"/>
                      <a:pt x="17093" y="7717"/>
                    </a:cubicBezTo>
                    <a:cubicBezTo>
                      <a:pt x="15919" y="5049"/>
                      <a:pt x="15060" y="1"/>
                      <a:pt x="93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9"/>
              <p:cNvSpPr/>
              <p:nvPr/>
            </p:nvSpPr>
            <p:spPr>
              <a:xfrm>
                <a:off x="4043400" y="1821100"/>
                <a:ext cx="241475" cy="172325"/>
              </a:xfrm>
              <a:custGeom>
                <a:avLst/>
                <a:gdLst/>
                <a:ahLst/>
                <a:cxnLst/>
                <a:rect l="l" t="t" r="r" b="b"/>
                <a:pathLst>
                  <a:path w="9659" h="6893" extrusionOk="0">
                    <a:moveTo>
                      <a:pt x="1629" y="1"/>
                    </a:moveTo>
                    <a:cubicBezTo>
                      <a:pt x="1629" y="1"/>
                      <a:pt x="2035" y="1265"/>
                      <a:pt x="933" y="1265"/>
                    </a:cubicBezTo>
                    <a:cubicBezTo>
                      <a:pt x="698" y="1265"/>
                      <a:pt x="395" y="1208"/>
                      <a:pt x="5" y="1069"/>
                    </a:cubicBezTo>
                    <a:cubicBezTo>
                      <a:pt x="5" y="1069"/>
                      <a:pt x="5" y="1069"/>
                      <a:pt x="5" y="1069"/>
                    </a:cubicBezTo>
                    <a:lnTo>
                      <a:pt x="5" y="1069"/>
                    </a:lnTo>
                    <a:cubicBezTo>
                      <a:pt x="1" y="1069"/>
                      <a:pt x="820" y="2260"/>
                      <a:pt x="0" y="2369"/>
                    </a:cubicBezTo>
                    <a:cubicBezTo>
                      <a:pt x="0" y="2369"/>
                      <a:pt x="4753" y="6893"/>
                      <a:pt x="6171" y="6893"/>
                    </a:cubicBezTo>
                    <a:cubicBezTo>
                      <a:pt x="6269" y="6893"/>
                      <a:pt x="6352" y="6871"/>
                      <a:pt x="6415" y="6824"/>
                    </a:cubicBezTo>
                    <a:cubicBezTo>
                      <a:pt x="7393" y="6103"/>
                      <a:pt x="5335" y="4595"/>
                      <a:pt x="5335" y="4595"/>
                    </a:cubicBezTo>
                    <a:lnTo>
                      <a:pt x="5335" y="4595"/>
                    </a:lnTo>
                    <a:cubicBezTo>
                      <a:pt x="5335" y="4595"/>
                      <a:pt x="6153" y="4864"/>
                      <a:pt x="6931" y="4864"/>
                    </a:cubicBezTo>
                    <a:cubicBezTo>
                      <a:pt x="7319" y="4864"/>
                      <a:pt x="7698" y="4797"/>
                      <a:pt x="7959" y="4595"/>
                    </a:cubicBezTo>
                    <a:cubicBezTo>
                      <a:pt x="9113" y="3703"/>
                      <a:pt x="6469" y="2369"/>
                      <a:pt x="6468" y="2369"/>
                    </a:cubicBezTo>
                    <a:lnTo>
                      <a:pt x="6468" y="2369"/>
                    </a:lnTo>
                    <a:cubicBezTo>
                      <a:pt x="6468" y="2369"/>
                      <a:pt x="7245" y="2727"/>
                      <a:pt x="7977" y="2727"/>
                    </a:cubicBezTo>
                    <a:cubicBezTo>
                      <a:pt x="8343" y="2727"/>
                      <a:pt x="8697" y="2637"/>
                      <a:pt x="8938" y="2369"/>
                    </a:cubicBezTo>
                    <a:cubicBezTo>
                      <a:pt x="9658" y="1561"/>
                      <a:pt x="8013" y="790"/>
                      <a:pt x="6932" y="686"/>
                    </a:cubicBezTo>
                    <a:cubicBezTo>
                      <a:pt x="5853" y="583"/>
                      <a:pt x="1629" y="1"/>
                      <a:pt x="1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9"/>
              <p:cNvSpPr/>
              <p:nvPr/>
            </p:nvSpPr>
            <p:spPr>
              <a:xfrm>
                <a:off x="3650950" y="1634175"/>
                <a:ext cx="2652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424" extrusionOk="0">
                    <a:moveTo>
                      <a:pt x="530" y="1"/>
                    </a:moveTo>
                    <a:cubicBezTo>
                      <a:pt x="239" y="1"/>
                      <a:pt x="1" y="319"/>
                      <a:pt x="1" y="713"/>
                    </a:cubicBezTo>
                    <a:cubicBezTo>
                      <a:pt x="1" y="1105"/>
                      <a:pt x="239" y="1424"/>
                      <a:pt x="530" y="1424"/>
                    </a:cubicBezTo>
                    <a:cubicBezTo>
                      <a:pt x="822" y="1424"/>
                      <a:pt x="1060" y="1105"/>
                      <a:pt x="1060" y="713"/>
                    </a:cubicBezTo>
                    <a:cubicBezTo>
                      <a:pt x="1060" y="319"/>
                      <a:pt x="822" y="1"/>
                      <a:pt x="530" y="1"/>
                    </a:cubicBezTo>
                    <a:close/>
                  </a:path>
                </a:pathLst>
              </a:custGeom>
              <a:solidFill>
                <a:srgbClr val="1210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9"/>
              <p:cNvSpPr/>
              <p:nvPr/>
            </p:nvSpPr>
            <p:spPr>
              <a:xfrm>
                <a:off x="3450475" y="1625250"/>
                <a:ext cx="121250" cy="71200"/>
              </a:xfrm>
              <a:custGeom>
                <a:avLst/>
                <a:gdLst/>
                <a:ahLst/>
                <a:cxnLst/>
                <a:rect l="l" t="t" r="r" b="b"/>
                <a:pathLst>
                  <a:path w="4850" h="2848" extrusionOk="0">
                    <a:moveTo>
                      <a:pt x="457" y="1"/>
                    </a:moveTo>
                    <a:cubicBezTo>
                      <a:pt x="402" y="1"/>
                      <a:pt x="1" y="17"/>
                      <a:pt x="384" y="498"/>
                    </a:cubicBezTo>
                    <a:cubicBezTo>
                      <a:pt x="795" y="1013"/>
                      <a:pt x="4062" y="2847"/>
                      <a:pt x="4062" y="2847"/>
                    </a:cubicBezTo>
                    <a:cubicBezTo>
                      <a:pt x="4062" y="2847"/>
                      <a:pt x="4566" y="2689"/>
                      <a:pt x="4691" y="2206"/>
                    </a:cubicBezTo>
                    <a:cubicBezTo>
                      <a:pt x="4849" y="1594"/>
                      <a:pt x="463" y="1"/>
                      <a:pt x="463" y="1"/>
                    </a:cubicBezTo>
                    <a:cubicBezTo>
                      <a:pt x="463" y="1"/>
                      <a:pt x="461" y="1"/>
                      <a:pt x="4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9"/>
              <p:cNvSpPr/>
              <p:nvPr/>
            </p:nvSpPr>
            <p:spPr>
              <a:xfrm>
                <a:off x="3447000" y="1618850"/>
                <a:ext cx="1311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5246" h="2794" extrusionOk="0">
                    <a:moveTo>
                      <a:pt x="610" y="1"/>
                    </a:moveTo>
                    <a:cubicBezTo>
                      <a:pt x="387" y="1"/>
                      <a:pt x="239" y="30"/>
                      <a:pt x="206" y="100"/>
                    </a:cubicBezTo>
                    <a:cubicBezTo>
                      <a:pt x="1" y="526"/>
                      <a:pt x="4662" y="2793"/>
                      <a:pt x="4662" y="2793"/>
                    </a:cubicBezTo>
                    <a:cubicBezTo>
                      <a:pt x="5246" y="2278"/>
                      <a:pt x="4903" y="770"/>
                      <a:pt x="4903" y="770"/>
                    </a:cubicBezTo>
                    <a:cubicBezTo>
                      <a:pt x="4903" y="770"/>
                      <a:pt x="1757" y="1"/>
                      <a:pt x="6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9"/>
              <p:cNvSpPr/>
              <p:nvPr/>
            </p:nvSpPr>
            <p:spPr>
              <a:xfrm>
                <a:off x="3747600" y="1764125"/>
                <a:ext cx="348150" cy="185450"/>
              </a:xfrm>
              <a:custGeom>
                <a:avLst/>
                <a:gdLst/>
                <a:ahLst/>
                <a:cxnLst/>
                <a:rect l="l" t="t" r="r" b="b"/>
                <a:pathLst>
                  <a:path w="13926" h="7418" extrusionOk="0">
                    <a:moveTo>
                      <a:pt x="46" y="0"/>
                    </a:moveTo>
                    <a:cubicBezTo>
                      <a:pt x="25" y="0"/>
                      <a:pt x="1" y="22"/>
                      <a:pt x="15" y="47"/>
                    </a:cubicBezTo>
                    <a:cubicBezTo>
                      <a:pt x="890" y="1525"/>
                      <a:pt x="2201" y="2935"/>
                      <a:pt x="3419" y="4190"/>
                    </a:cubicBezTo>
                    <a:cubicBezTo>
                      <a:pt x="4595" y="5401"/>
                      <a:pt x="5854" y="6666"/>
                      <a:pt x="7535" y="7215"/>
                    </a:cubicBezTo>
                    <a:cubicBezTo>
                      <a:pt x="7950" y="7351"/>
                      <a:pt x="8378" y="7417"/>
                      <a:pt x="8781" y="7417"/>
                    </a:cubicBezTo>
                    <a:cubicBezTo>
                      <a:pt x="10284" y="7417"/>
                      <a:pt x="11449" y="6501"/>
                      <a:pt x="10367" y="4850"/>
                    </a:cubicBezTo>
                    <a:cubicBezTo>
                      <a:pt x="10363" y="4844"/>
                      <a:pt x="10361" y="4842"/>
                      <a:pt x="10361" y="4842"/>
                    </a:cubicBezTo>
                    <a:lnTo>
                      <a:pt x="10361" y="4842"/>
                    </a:lnTo>
                    <a:cubicBezTo>
                      <a:pt x="10362" y="4842"/>
                      <a:pt x="10478" y="5016"/>
                      <a:pt x="10557" y="5038"/>
                    </a:cubicBezTo>
                    <a:cubicBezTo>
                      <a:pt x="10852" y="5118"/>
                      <a:pt x="11093" y="5159"/>
                      <a:pt x="11348" y="5159"/>
                    </a:cubicBezTo>
                    <a:cubicBezTo>
                      <a:pt x="11510" y="5159"/>
                      <a:pt x="11677" y="5143"/>
                      <a:pt x="11868" y="5109"/>
                    </a:cubicBezTo>
                    <a:cubicBezTo>
                      <a:pt x="12604" y="4980"/>
                      <a:pt x="12460" y="4097"/>
                      <a:pt x="12212" y="3666"/>
                    </a:cubicBezTo>
                    <a:cubicBezTo>
                      <a:pt x="12074" y="3426"/>
                      <a:pt x="12040" y="3349"/>
                      <a:pt x="12079" y="3349"/>
                    </a:cubicBezTo>
                    <a:cubicBezTo>
                      <a:pt x="12151" y="3349"/>
                      <a:pt x="12474" y="3612"/>
                      <a:pt x="12857" y="3612"/>
                    </a:cubicBezTo>
                    <a:cubicBezTo>
                      <a:pt x="12979" y="3612"/>
                      <a:pt x="13107" y="3586"/>
                      <a:pt x="13234" y="3516"/>
                    </a:cubicBezTo>
                    <a:cubicBezTo>
                      <a:pt x="13925" y="3139"/>
                      <a:pt x="13451" y="2162"/>
                      <a:pt x="13168" y="1719"/>
                    </a:cubicBezTo>
                    <a:cubicBezTo>
                      <a:pt x="13149" y="1690"/>
                      <a:pt x="13121" y="1678"/>
                      <a:pt x="13092" y="1678"/>
                    </a:cubicBezTo>
                    <a:cubicBezTo>
                      <a:pt x="13028" y="1678"/>
                      <a:pt x="12964" y="1740"/>
                      <a:pt x="13006" y="1805"/>
                    </a:cubicBezTo>
                    <a:cubicBezTo>
                      <a:pt x="13530" y="2422"/>
                      <a:pt x="13598" y="3258"/>
                      <a:pt x="12812" y="3258"/>
                    </a:cubicBezTo>
                    <a:cubicBezTo>
                      <a:pt x="12555" y="3258"/>
                      <a:pt x="12207" y="3169"/>
                      <a:pt x="11753" y="2952"/>
                    </a:cubicBezTo>
                    <a:cubicBezTo>
                      <a:pt x="11736" y="2936"/>
                      <a:pt x="11715" y="2929"/>
                      <a:pt x="11694" y="2929"/>
                    </a:cubicBezTo>
                    <a:cubicBezTo>
                      <a:pt x="11631" y="2929"/>
                      <a:pt x="11570" y="2993"/>
                      <a:pt x="11613" y="3054"/>
                    </a:cubicBezTo>
                    <a:cubicBezTo>
                      <a:pt x="12134" y="3614"/>
                      <a:pt x="12458" y="4774"/>
                      <a:pt x="11301" y="4774"/>
                    </a:cubicBezTo>
                    <a:cubicBezTo>
                      <a:pt x="10980" y="4774"/>
                      <a:pt x="10545" y="4684"/>
                      <a:pt x="9967" y="4468"/>
                    </a:cubicBezTo>
                    <a:cubicBezTo>
                      <a:pt x="9957" y="4458"/>
                      <a:pt x="9945" y="4454"/>
                      <a:pt x="9933" y="4454"/>
                    </a:cubicBezTo>
                    <a:cubicBezTo>
                      <a:pt x="9896" y="4454"/>
                      <a:pt x="9859" y="4492"/>
                      <a:pt x="9884" y="4527"/>
                    </a:cubicBezTo>
                    <a:cubicBezTo>
                      <a:pt x="10586" y="5281"/>
                      <a:pt x="11197" y="6497"/>
                      <a:pt x="9592" y="7178"/>
                    </a:cubicBezTo>
                    <a:cubicBezTo>
                      <a:pt x="9413" y="7236"/>
                      <a:pt x="9221" y="7259"/>
                      <a:pt x="9025" y="7259"/>
                    </a:cubicBezTo>
                    <a:cubicBezTo>
                      <a:pt x="8539" y="7259"/>
                      <a:pt x="8023" y="7118"/>
                      <a:pt x="7593" y="7007"/>
                    </a:cubicBezTo>
                    <a:cubicBezTo>
                      <a:pt x="6352" y="6688"/>
                      <a:pt x="5507" y="5819"/>
                      <a:pt x="4612" y="5016"/>
                    </a:cubicBezTo>
                    <a:cubicBezTo>
                      <a:pt x="3004" y="3568"/>
                      <a:pt x="1241" y="1810"/>
                      <a:pt x="69" y="13"/>
                    </a:cubicBezTo>
                    <a:cubicBezTo>
                      <a:pt x="63" y="4"/>
                      <a:pt x="55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49"/>
              <p:cNvSpPr/>
              <p:nvPr/>
            </p:nvSpPr>
            <p:spPr>
              <a:xfrm>
                <a:off x="3605050" y="1997850"/>
                <a:ext cx="344475" cy="100075"/>
              </a:xfrm>
              <a:custGeom>
                <a:avLst/>
                <a:gdLst/>
                <a:ahLst/>
                <a:cxnLst/>
                <a:rect l="l" t="t" r="r" b="b"/>
                <a:pathLst>
                  <a:path w="13779" h="4003" extrusionOk="0">
                    <a:moveTo>
                      <a:pt x="175" y="1"/>
                    </a:moveTo>
                    <a:cubicBezTo>
                      <a:pt x="138" y="1"/>
                      <a:pt x="101" y="14"/>
                      <a:pt x="71" y="40"/>
                    </a:cubicBezTo>
                    <a:cubicBezTo>
                      <a:pt x="4" y="99"/>
                      <a:pt x="0" y="198"/>
                      <a:pt x="57" y="263"/>
                    </a:cubicBezTo>
                    <a:cubicBezTo>
                      <a:pt x="1784" y="2235"/>
                      <a:pt x="4088" y="3443"/>
                      <a:pt x="6905" y="3852"/>
                    </a:cubicBezTo>
                    <a:cubicBezTo>
                      <a:pt x="7593" y="3952"/>
                      <a:pt x="8273" y="4002"/>
                      <a:pt x="8944" y="4002"/>
                    </a:cubicBezTo>
                    <a:cubicBezTo>
                      <a:pt x="10581" y="4002"/>
                      <a:pt x="12160" y="3705"/>
                      <a:pt x="13659" y="3111"/>
                    </a:cubicBezTo>
                    <a:cubicBezTo>
                      <a:pt x="13739" y="3080"/>
                      <a:pt x="13779" y="2988"/>
                      <a:pt x="13746" y="2906"/>
                    </a:cubicBezTo>
                    <a:cubicBezTo>
                      <a:pt x="13723" y="2844"/>
                      <a:pt x="13663" y="2807"/>
                      <a:pt x="13600" y="2807"/>
                    </a:cubicBezTo>
                    <a:cubicBezTo>
                      <a:pt x="13581" y="2807"/>
                      <a:pt x="13561" y="2810"/>
                      <a:pt x="13541" y="2818"/>
                    </a:cubicBezTo>
                    <a:cubicBezTo>
                      <a:pt x="12082" y="3395"/>
                      <a:pt x="10544" y="3685"/>
                      <a:pt x="8947" y="3685"/>
                    </a:cubicBezTo>
                    <a:cubicBezTo>
                      <a:pt x="8290" y="3685"/>
                      <a:pt x="7624" y="3636"/>
                      <a:pt x="6949" y="3538"/>
                    </a:cubicBezTo>
                    <a:cubicBezTo>
                      <a:pt x="4209" y="3140"/>
                      <a:pt x="1970" y="1968"/>
                      <a:pt x="293" y="54"/>
                    </a:cubicBezTo>
                    <a:cubicBezTo>
                      <a:pt x="262" y="19"/>
                      <a:pt x="218" y="1"/>
                      <a:pt x="1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9"/>
              <p:cNvSpPr/>
              <p:nvPr/>
            </p:nvSpPr>
            <p:spPr>
              <a:xfrm>
                <a:off x="4225125" y="1920775"/>
                <a:ext cx="70200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4037" extrusionOk="0">
                    <a:moveTo>
                      <a:pt x="2558" y="1"/>
                    </a:moveTo>
                    <a:cubicBezTo>
                      <a:pt x="2548" y="1"/>
                      <a:pt x="2539" y="2"/>
                      <a:pt x="2530" y="3"/>
                    </a:cubicBezTo>
                    <a:cubicBezTo>
                      <a:pt x="2443" y="19"/>
                      <a:pt x="2387" y="102"/>
                      <a:pt x="2402" y="187"/>
                    </a:cubicBezTo>
                    <a:cubicBezTo>
                      <a:pt x="2480" y="609"/>
                      <a:pt x="2416" y="960"/>
                      <a:pt x="2214" y="1228"/>
                    </a:cubicBezTo>
                    <a:cubicBezTo>
                      <a:pt x="1850" y="1711"/>
                      <a:pt x="1145" y="1785"/>
                      <a:pt x="1138" y="1785"/>
                    </a:cubicBezTo>
                    <a:cubicBezTo>
                      <a:pt x="1088" y="1790"/>
                      <a:pt x="1044" y="1818"/>
                      <a:pt x="1017" y="1862"/>
                    </a:cubicBezTo>
                    <a:cubicBezTo>
                      <a:pt x="992" y="1905"/>
                      <a:pt x="987" y="1960"/>
                      <a:pt x="1009" y="2007"/>
                    </a:cubicBezTo>
                    <a:cubicBezTo>
                      <a:pt x="1023" y="2039"/>
                      <a:pt x="1361" y="2840"/>
                      <a:pt x="697" y="3515"/>
                    </a:cubicBezTo>
                    <a:cubicBezTo>
                      <a:pt x="546" y="3624"/>
                      <a:pt x="359" y="3695"/>
                      <a:pt x="146" y="3722"/>
                    </a:cubicBezTo>
                    <a:cubicBezTo>
                      <a:pt x="60" y="3732"/>
                      <a:pt x="0" y="3812"/>
                      <a:pt x="10" y="3899"/>
                    </a:cubicBezTo>
                    <a:cubicBezTo>
                      <a:pt x="22" y="3978"/>
                      <a:pt x="90" y="4036"/>
                      <a:pt x="168" y="4036"/>
                    </a:cubicBezTo>
                    <a:cubicBezTo>
                      <a:pt x="173" y="4036"/>
                      <a:pt x="180" y="4036"/>
                      <a:pt x="187" y="4035"/>
                    </a:cubicBezTo>
                    <a:cubicBezTo>
                      <a:pt x="455" y="3999"/>
                      <a:pt x="689" y="3912"/>
                      <a:pt x="904" y="3751"/>
                    </a:cubicBezTo>
                    <a:cubicBezTo>
                      <a:pt x="1534" y="3114"/>
                      <a:pt x="1452" y="2401"/>
                      <a:pt x="1363" y="2066"/>
                    </a:cubicBezTo>
                    <a:cubicBezTo>
                      <a:pt x="1639" y="2007"/>
                      <a:pt x="2146" y="1841"/>
                      <a:pt x="2466" y="1419"/>
                    </a:cubicBezTo>
                    <a:cubicBezTo>
                      <a:pt x="2724" y="1079"/>
                      <a:pt x="2807" y="645"/>
                      <a:pt x="2714" y="130"/>
                    </a:cubicBezTo>
                    <a:cubicBezTo>
                      <a:pt x="2700" y="54"/>
                      <a:pt x="2637" y="1"/>
                      <a:pt x="25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9"/>
              <p:cNvSpPr/>
              <p:nvPr/>
            </p:nvSpPr>
            <p:spPr>
              <a:xfrm>
                <a:off x="3681375" y="1452400"/>
                <a:ext cx="267250" cy="200850"/>
              </a:xfrm>
              <a:custGeom>
                <a:avLst/>
                <a:gdLst/>
                <a:ahLst/>
                <a:cxnLst/>
                <a:rect l="l" t="t" r="r" b="b"/>
                <a:pathLst>
                  <a:path w="10690" h="8034" extrusionOk="0">
                    <a:moveTo>
                      <a:pt x="2834" y="0"/>
                    </a:moveTo>
                    <a:cubicBezTo>
                      <a:pt x="2034" y="0"/>
                      <a:pt x="1140" y="99"/>
                      <a:pt x="138" y="316"/>
                    </a:cubicBezTo>
                    <a:cubicBezTo>
                      <a:pt x="53" y="333"/>
                      <a:pt x="0" y="418"/>
                      <a:pt x="17" y="503"/>
                    </a:cubicBezTo>
                    <a:cubicBezTo>
                      <a:pt x="33" y="576"/>
                      <a:pt x="100" y="627"/>
                      <a:pt x="172" y="627"/>
                    </a:cubicBezTo>
                    <a:cubicBezTo>
                      <a:pt x="183" y="627"/>
                      <a:pt x="195" y="626"/>
                      <a:pt x="206" y="623"/>
                    </a:cubicBezTo>
                    <a:cubicBezTo>
                      <a:pt x="1165" y="416"/>
                      <a:pt x="2022" y="322"/>
                      <a:pt x="2789" y="322"/>
                    </a:cubicBezTo>
                    <a:cubicBezTo>
                      <a:pt x="7503" y="322"/>
                      <a:pt x="8825" y="3877"/>
                      <a:pt x="9828" y="6575"/>
                    </a:cubicBezTo>
                    <a:cubicBezTo>
                      <a:pt x="10009" y="7065"/>
                      <a:pt x="10184" y="7529"/>
                      <a:pt x="10363" y="7939"/>
                    </a:cubicBezTo>
                    <a:cubicBezTo>
                      <a:pt x="10390" y="7998"/>
                      <a:pt x="10450" y="8034"/>
                      <a:pt x="10509" y="8034"/>
                    </a:cubicBezTo>
                    <a:cubicBezTo>
                      <a:pt x="10531" y="8034"/>
                      <a:pt x="10552" y="8028"/>
                      <a:pt x="10573" y="8022"/>
                    </a:cubicBezTo>
                    <a:cubicBezTo>
                      <a:pt x="10652" y="7987"/>
                      <a:pt x="10689" y="7893"/>
                      <a:pt x="10654" y="7814"/>
                    </a:cubicBezTo>
                    <a:cubicBezTo>
                      <a:pt x="10477" y="7412"/>
                      <a:pt x="10305" y="6952"/>
                      <a:pt x="10125" y="6465"/>
                    </a:cubicBezTo>
                    <a:cubicBezTo>
                      <a:pt x="9087" y="3676"/>
                      <a:pt x="7722" y="0"/>
                      <a:pt x="28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68" name="Google Shape;2768;p49"/>
          <p:cNvGrpSpPr/>
          <p:nvPr/>
        </p:nvGrpSpPr>
        <p:grpSpPr>
          <a:xfrm>
            <a:off x="1904851" y="3669853"/>
            <a:ext cx="1431823" cy="929472"/>
            <a:chOff x="5203576" y="3729665"/>
            <a:chExt cx="1431823" cy="929472"/>
          </a:xfrm>
        </p:grpSpPr>
        <p:sp>
          <p:nvSpPr>
            <p:cNvPr id="2769" name="Google Shape;2769;p49"/>
            <p:cNvSpPr/>
            <p:nvPr/>
          </p:nvSpPr>
          <p:spPr>
            <a:xfrm>
              <a:off x="5203576" y="4486513"/>
              <a:ext cx="1431823" cy="172625"/>
            </a:xfrm>
            <a:custGeom>
              <a:avLst/>
              <a:gdLst/>
              <a:ahLst/>
              <a:cxnLst/>
              <a:rect l="l" t="t" r="r" b="b"/>
              <a:pathLst>
                <a:path w="57170" h="6905" extrusionOk="0">
                  <a:moveTo>
                    <a:pt x="28585" y="1"/>
                  </a:moveTo>
                  <a:cubicBezTo>
                    <a:pt x="21004" y="1"/>
                    <a:pt x="13734" y="365"/>
                    <a:pt x="8373" y="1012"/>
                  </a:cubicBezTo>
                  <a:cubicBezTo>
                    <a:pt x="3013" y="1659"/>
                    <a:pt x="0" y="2537"/>
                    <a:pt x="0" y="3453"/>
                  </a:cubicBezTo>
                  <a:cubicBezTo>
                    <a:pt x="0" y="4368"/>
                    <a:pt x="3013" y="5246"/>
                    <a:pt x="8373" y="5893"/>
                  </a:cubicBezTo>
                  <a:cubicBezTo>
                    <a:pt x="13734" y="6541"/>
                    <a:pt x="21004" y="6905"/>
                    <a:pt x="28585" y="6905"/>
                  </a:cubicBezTo>
                  <a:cubicBezTo>
                    <a:pt x="36167" y="6905"/>
                    <a:pt x="43437" y="6541"/>
                    <a:pt x="48797" y="5893"/>
                  </a:cubicBezTo>
                  <a:cubicBezTo>
                    <a:pt x="54158" y="5246"/>
                    <a:pt x="57169" y="4368"/>
                    <a:pt x="57169" y="3453"/>
                  </a:cubicBezTo>
                  <a:cubicBezTo>
                    <a:pt x="57169" y="2537"/>
                    <a:pt x="54158" y="1659"/>
                    <a:pt x="48797" y="1012"/>
                  </a:cubicBezTo>
                  <a:cubicBezTo>
                    <a:pt x="43437" y="365"/>
                    <a:pt x="36167" y="1"/>
                    <a:pt x="28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0" name="Google Shape;2770;p49"/>
            <p:cNvGrpSpPr/>
            <p:nvPr/>
          </p:nvGrpSpPr>
          <p:grpSpPr>
            <a:xfrm>
              <a:off x="5366640" y="3729665"/>
              <a:ext cx="1105667" cy="809869"/>
              <a:chOff x="3034525" y="3189275"/>
              <a:chExt cx="1865475" cy="1366175"/>
            </a:xfrm>
          </p:grpSpPr>
          <p:sp>
            <p:nvSpPr>
              <p:cNvPr id="2771" name="Google Shape;2771;p49"/>
              <p:cNvSpPr/>
              <p:nvPr/>
            </p:nvSpPr>
            <p:spPr>
              <a:xfrm>
                <a:off x="3034525" y="3997525"/>
                <a:ext cx="348275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19083" extrusionOk="0">
                    <a:moveTo>
                      <a:pt x="8690" y="1"/>
                    </a:moveTo>
                    <a:cubicBezTo>
                      <a:pt x="7679" y="1"/>
                      <a:pt x="6657" y="301"/>
                      <a:pt x="5760" y="873"/>
                    </a:cubicBezTo>
                    <a:cubicBezTo>
                      <a:pt x="2918" y="2687"/>
                      <a:pt x="1348" y="6032"/>
                      <a:pt x="775" y="9269"/>
                    </a:cubicBezTo>
                    <a:cubicBezTo>
                      <a:pt x="745" y="9437"/>
                      <a:pt x="718" y="9604"/>
                      <a:pt x="694" y="9768"/>
                    </a:cubicBezTo>
                    <a:cubicBezTo>
                      <a:pt x="0" y="14503"/>
                      <a:pt x="3113" y="18052"/>
                      <a:pt x="6886" y="18947"/>
                    </a:cubicBezTo>
                    <a:cubicBezTo>
                      <a:pt x="7255" y="19035"/>
                      <a:pt x="7628" y="19083"/>
                      <a:pt x="7993" y="19083"/>
                    </a:cubicBezTo>
                    <a:cubicBezTo>
                      <a:pt x="9071" y="19083"/>
                      <a:pt x="10073" y="18666"/>
                      <a:pt x="10688" y="17654"/>
                    </a:cubicBezTo>
                    <a:cubicBezTo>
                      <a:pt x="11855" y="15735"/>
                      <a:pt x="10798" y="13328"/>
                      <a:pt x="11552" y="11275"/>
                    </a:cubicBezTo>
                    <a:cubicBezTo>
                      <a:pt x="11743" y="10754"/>
                      <a:pt x="11999" y="10258"/>
                      <a:pt x="12268" y="9768"/>
                    </a:cubicBezTo>
                    <a:cubicBezTo>
                      <a:pt x="12859" y="8687"/>
                      <a:pt x="13510" y="7635"/>
                      <a:pt x="13676" y="6396"/>
                    </a:cubicBezTo>
                    <a:cubicBezTo>
                      <a:pt x="13931" y="4490"/>
                      <a:pt x="13371" y="2509"/>
                      <a:pt x="11904" y="1208"/>
                    </a:cubicBezTo>
                    <a:cubicBezTo>
                      <a:pt x="11319" y="691"/>
                      <a:pt x="10651" y="345"/>
                      <a:pt x="9946" y="161"/>
                    </a:cubicBezTo>
                    <a:cubicBezTo>
                      <a:pt x="9536" y="53"/>
                      <a:pt x="9114" y="1"/>
                      <a:pt x="86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9"/>
              <p:cNvSpPr/>
              <p:nvPr/>
            </p:nvSpPr>
            <p:spPr>
              <a:xfrm>
                <a:off x="3184125" y="4365200"/>
                <a:ext cx="22550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4241" extrusionOk="0">
                    <a:moveTo>
                      <a:pt x="795" y="0"/>
                    </a:moveTo>
                    <a:cubicBezTo>
                      <a:pt x="540" y="288"/>
                      <a:pt x="346" y="628"/>
                      <a:pt x="209" y="992"/>
                    </a:cubicBezTo>
                    <a:cubicBezTo>
                      <a:pt x="73" y="1358"/>
                      <a:pt x="1" y="1752"/>
                      <a:pt x="2" y="2146"/>
                    </a:cubicBezTo>
                    <a:cubicBezTo>
                      <a:pt x="2" y="2541"/>
                      <a:pt x="79" y="2937"/>
                      <a:pt x="229" y="3301"/>
                    </a:cubicBezTo>
                    <a:cubicBezTo>
                      <a:pt x="379" y="3664"/>
                      <a:pt x="604" y="3997"/>
                      <a:pt x="902" y="4240"/>
                    </a:cubicBezTo>
                    <a:cubicBezTo>
                      <a:pt x="744" y="3890"/>
                      <a:pt x="623" y="3549"/>
                      <a:pt x="545" y="3198"/>
                    </a:cubicBezTo>
                    <a:cubicBezTo>
                      <a:pt x="464" y="2850"/>
                      <a:pt x="424" y="2497"/>
                      <a:pt x="424" y="2143"/>
                    </a:cubicBezTo>
                    <a:cubicBezTo>
                      <a:pt x="424" y="1790"/>
                      <a:pt x="461" y="1435"/>
                      <a:pt x="528" y="1081"/>
                    </a:cubicBezTo>
                    <a:cubicBezTo>
                      <a:pt x="596" y="725"/>
                      <a:pt x="695" y="373"/>
                      <a:pt x="7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9"/>
              <p:cNvSpPr/>
              <p:nvPr/>
            </p:nvSpPr>
            <p:spPr>
              <a:xfrm>
                <a:off x="3092275" y="4329500"/>
                <a:ext cx="19725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203" extrusionOk="0">
                    <a:moveTo>
                      <a:pt x="789" y="1"/>
                    </a:moveTo>
                    <a:lnTo>
                      <a:pt x="789" y="1"/>
                    </a:lnTo>
                    <a:cubicBezTo>
                      <a:pt x="581" y="201"/>
                      <a:pt x="419" y="441"/>
                      <a:pt x="293" y="702"/>
                    </a:cubicBezTo>
                    <a:cubicBezTo>
                      <a:pt x="170" y="962"/>
                      <a:pt x="85" y="1241"/>
                      <a:pt x="43" y="1530"/>
                    </a:cubicBezTo>
                    <a:cubicBezTo>
                      <a:pt x="0" y="1816"/>
                      <a:pt x="1" y="2112"/>
                      <a:pt x="52" y="2400"/>
                    </a:cubicBezTo>
                    <a:cubicBezTo>
                      <a:pt x="105" y="2684"/>
                      <a:pt x="201" y="2963"/>
                      <a:pt x="367" y="3203"/>
                    </a:cubicBezTo>
                    <a:cubicBezTo>
                      <a:pt x="370" y="2912"/>
                      <a:pt x="368" y="2642"/>
                      <a:pt x="382" y="2379"/>
                    </a:cubicBezTo>
                    <a:cubicBezTo>
                      <a:pt x="394" y="2112"/>
                      <a:pt x="419" y="1852"/>
                      <a:pt x="459" y="1593"/>
                    </a:cubicBezTo>
                    <a:cubicBezTo>
                      <a:pt x="496" y="1332"/>
                      <a:pt x="547" y="1073"/>
                      <a:pt x="605" y="811"/>
                    </a:cubicBezTo>
                    <a:cubicBezTo>
                      <a:pt x="663" y="549"/>
                      <a:pt x="732" y="286"/>
                      <a:pt x="7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9"/>
              <p:cNvSpPr/>
              <p:nvPr/>
            </p:nvSpPr>
            <p:spPr>
              <a:xfrm>
                <a:off x="4504850" y="3784700"/>
                <a:ext cx="395150" cy="44027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7611" extrusionOk="0">
                    <a:moveTo>
                      <a:pt x="4134" y="0"/>
                    </a:moveTo>
                    <a:cubicBezTo>
                      <a:pt x="3953" y="0"/>
                      <a:pt x="3769" y="54"/>
                      <a:pt x="3610" y="167"/>
                    </a:cubicBezTo>
                    <a:cubicBezTo>
                      <a:pt x="3320" y="373"/>
                      <a:pt x="3060" y="599"/>
                      <a:pt x="2828" y="841"/>
                    </a:cubicBezTo>
                    <a:cubicBezTo>
                      <a:pt x="0" y="3794"/>
                      <a:pt x="1228" y="9174"/>
                      <a:pt x="1228" y="9174"/>
                    </a:cubicBezTo>
                    <a:lnTo>
                      <a:pt x="3271" y="12492"/>
                    </a:lnTo>
                    <a:lnTo>
                      <a:pt x="4838" y="15038"/>
                    </a:lnTo>
                    <a:cubicBezTo>
                      <a:pt x="4838" y="15038"/>
                      <a:pt x="7943" y="17610"/>
                      <a:pt x="11288" y="17610"/>
                    </a:cubicBezTo>
                    <a:cubicBezTo>
                      <a:pt x="12251" y="17610"/>
                      <a:pt x="13235" y="17397"/>
                      <a:pt x="14170" y="16846"/>
                    </a:cubicBezTo>
                    <a:cubicBezTo>
                      <a:pt x="14494" y="16658"/>
                      <a:pt x="14610" y="16247"/>
                      <a:pt x="14432" y="15917"/>
                    </a:cubicBezTo>
                    <a:cubicBezTo>
                      <a:pt x="14205" y="15501"/>
                      <a:pt x="13803" y="14926"/>
                      <a:pt x="13130" y="14401"/>
                    </a:cubicBezTo>
                    <a:cubicBezTo>
                      <a:pt x="12860" y="14187"/>
                      <a:pt x="12965" y="13756"/>
                      <a:pt x="13303" y="13686"/>
                    </a:cubicBezTo>
                    <a:cubicBezTo>
                      <a:pt x="14191" y="13497"/>
                      <a:pt x="14876" y="13126"/>
                      <a:pt x="15374" y="12726"/>
                    </a:cubicBezTo>
                    <a:cubicBezTo>
                      <a:pt x="15729" y="12441"/>
                      <a:pt x="15805" y="11924"/>
                      <a:pt x="15538" y="11556"/>
                    </a:cubicBezTo>
                    <a:cubicBezTo>
                      <a:pt x="15194" y="11080"/>
                      <a:pt x="14667" y="10599"/>
                      <a:pt x="14020" y="10174"/>
                    </a:cubicBezTo>
                    <a:cubicBezTo>
                      <a:pt x="12834" y="9397"/>
                      <a:pt x="11241" y="8811"/>
                      <a:pt x="9603" y="8811"/>
                    </a:cubicBezTo>
                    <a:cubicBezTo>
                      <a:pt x="9122" y="8811"/>
                      <a:pt x="8637" y="8862"/>
                      <a:pt x="8157" y="8973"/>
                    </a:cubicBezTo>
                    <a:cubicBezTo>
                      <a:pt x="8139" y="8977"/>
                      <a:pt x="8122" y="8983"/>
                      <a:pt x="8103" y="8986"/>
                    </a:cubicBezTo>
                    <a:cubicBezTo>
                      <a:pt x="10026" y="6714"/>
                      <a:pt x="9708" y="3029"/>
                      <a:pt x="9094" y="1310"/>
                    </a:cubicBezTo>
                    <a:cubicBezTo>
                      <a:pt x="8973" y="968"/>
                      <a:pt x="8653" y="765"/>
                      <a:pt x="8316" y="765"/>
                    </a:cubicBezTo>
                    <a:cubicBezTo>
                      <a:pt x="8193" y="765"/>
                      <a:pt x="8068" y="792"/>
                      <a:pt x="7950" y="849"/>
                    </a:cubicBezTo>
                    <a:cubicBezTo>
                      <a:pt x="7331" y="1145"/>
                      <a:pt x="6659" y="1644"/>
                      <a:pt x="6077" y="2445"/>
                    </a:cubicBezTo>
                    <a:cubicBezTo>
                      <a:pt x="6020" y="2523"/>
                      <a:pt x="5937" y="2559"/>
                      <a:pt x="5855" y="2559"/>
                    </a:cubicBezTo>
                    <a:cubicBezTo>
                      <a:pt x="5727" y="2559"/>
                      <a:pt x="5600" y="2470"/>
                      <a:pt x="5578" y="2320"/>
                    </a:cubicBezTo>
                    <a:cubicBezTo>
                      <a:pt x="5456" y="1501"/>
                      <a:pt x="5173" y="873"/>
                      <a:pt x="4910" y="438"/>
                    </a:cubicBezTo>
                    <a:cubicBezTo>
                      <a:pt x="4739" y="154"/>
                      <a:pt x="4439" y="0"/>
                      <a:pt x="41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9"/>
              <p:cNvSpPr/>
              <p:nvPr/>
            </p:nvSpPr>
            <p:spPr>
              <a:xfrm>
                <a:off x="4625275" y="4124700"/>
                <a:ext cx="240375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9615" h="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38" y="556"/>
                      <a:pt x="1366" y="1013"/>
                      <a:pt x="2136" y="1376"/>
                    </a:cubicBezTo>
                    <a:cubicBezTo>
                      <a:pt x="2521" y="1558"/>
                      <a:pt x="2918" y="1714"/>
                      <a:pt x="3322" y="1852"/>
                    </a:cubicBezTo>
                    <a:cubicBezTo>
                      <a:pt x="3727" y="1986"/>
                      <a:pt x="4139" y="2099"/>
                      <a:pt x="4554" y="2194"/>
                    </a:cubicBezTo>
                    <a:cubicBezTo>
                      <a:pt x="4970" y="2283"/>
                      <a:pt x="5389" y="2357"/>
                      <a:pt x="5813" y="2407"/>
                    </a:cubicBezTo>
                    <a:cubicBezTo>
                      <a:pt x="6233" y="2453"/>
                      <a:pt x="6658" y="2487"/>
                      <a:pt x="7083" y="2494"/>
                    </a:cubicBezTo>
                    <a:cubicBezTo>
                      <a:pt x="7198" y="2497"/>
                      <a:pt x="7313" y="2499"/>
                      <a:pt x="7428" y="2499"/>
                    </a:cubicBezTo>
                    <a:cubicBezTo>
                      <a:pt x="8161" y="2499"/>
                      <a:pt x="8894" y="2440"/>
                      <a:pt x="9615" y="2317"/>
                    </a:cubicBezTo>
                    <a:lnTo>
                      <a:pt x="9615" y="2317"/>
                    </a:lnTo>
                    <a:cubicBezTo>
                      <a:pt x="9440" y="2320"/>
                      <a:pt x="9265" y="2321"/>
                      <a:pt x="9090" y="2321"/>
                    </a:cubicBezTo>
                    <a:cubicBezTo>
                      <a:pt x="8422" y="2321"/>
                      <a:pt x="7757" y="2302"/>
                      <a:pt x="7096" y="2248"/>
                    </a:cubicBezTo>
                    <a:cubicBezTo>
                      <a:pt x="6678" y="2211"/>
                      <a:pt x="6263" y="2173"/>
                      <a:pt x="5849" y="2109"/>
                    </a:cubicBezTo>
                    <a:cubicBezTo>
                      <a:pt x="5437" y="2048"/>
                      <a:pt x="5025" y="1978"/>
                      <a:pt x="4620" y="1884"/>
                    </a:cubicBezTo>
                    <a:cubicBezTo>
                      <a:pt x="4212" y="1798"/>
                      <a:pt x="3810" y="1689"/>
                      <a:pt x="3412" y="1567"/>
                    </a:cubicBezTo>
                    <a:cubicBezTo>
                      <a:pt x="3312" y="1540"/>
                      <a:pt x="3213" y="1509"/>
                      <a:pt x="3115" y="1473"/>
                    </a:cubicBezTo>
                    <a:lnTo>
                      <a:pt x="2819" y="1373"/>
                    </a:lnTo>
                    <a:cubicBezTo>
                      <a:pt x="2720" y="1340"/>
                      <a:pt x="2625" y="1302"/>
                      <a:pt x="2527" y="1262"/>
                    </a:cubicBezTo>
                    <a:lnTo>
                      <a:pt x="2235" y="1149"/>
                    </a:lnTo>
                    <a:cubicBezTo>
                      <a:pt x="1461" y="836"/>
                      <a:pt x="716" y="45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9"/>
              <p:cNvSpPr/>
              <p:nvPr/>
            </p:nvSpPr>
            <p:spPr>
              <a:xfrm>
                <a:off x="4614225" y="4046475"/>
                <a:ext cx="280775" cy="49075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963" extrusionOk="0">
                    <a:moveTo>
                      <a:pt x="4967" y="0"/>
                    </a:moveTo>
                    <a:cubicBezTo>
                      <a:pt x="4719" y="9"/>
                      <a:pt x="4472" y="20"/>
                      <a:pt x="4224" y="31"/>
                    </a:cubicBezTo>
                    <a:lnTo>
                      <a:pt x="3486" y="119"/>
                    </a:lnTo>
                    <a:cubicBezTo>
                      <a:pt x="3242" y="163"/>
                      <a:pt x="2999" y="207"/>
                      <a:pt x="2757" y="256"/>
                    </a:cubicBezTo>
                    <a:cubicBezTo>
                      <a:pt x="1792" y="474"/>
                      <a:pt x="859" y="823"/>
                      <a:pt x="1" y="1299"/>
                    </a:cubicBezTo>
                    <a:cubicBezTo>
                      <a:pt x="914" y="943"/>
                      <a:pt x="1850" y="666"/>
                      <a:pt x="2805" y="496"/>
                    </a:cubicBezTo>
                    <a:cubicBezTo>
                      <a:pt x="3513" y="374"/>
                      <a:pt x="4229" y="309"/>
                      <a:pt x="4945" y="309"/>
                    </a:cubicBezTo>
                    <a:cubicBezTo>
                      <a:pt x="5195" y="309"/>
                      <a:pt x="5444" y="317"/>
                      <a:pt x="5692" y="333"/>
                    </a:cubicBezTo>
                    <a:cubicBezTo>
                      <a:pt x="5930" y="354"/>
                      <a:pt x="6174" y="370"/>
                      <a:pt x="6412" y="397"/>
                    </a:cubicBezTo>
                    <a:cubicBezTo>
                      <a:pt x="6650" y="433"/>
                      <a:pt x="6890" y="466"/>
                      <a:pt x="7127" y="506"/>
                    </a:cubicBezTo>
                    <a:cubicBezTo>
                      <a:pt x="7365" y="555"/>
                      <a:pt x="7601" y="598"/>
                      <a:pt x="7838" y="654"/>
                    </a:cubicBezTo>
                    <a:lnTo>
                      <a:pt x="8188" y="749"/>
                    </a:lnTo>
                    <a:cubicBezTo>
                      <a:pt x="8304" y="780"/>
                      <a:pt x="8423" y="806"/>
                      <a:pt x="8539" y="844"/>
                    </a:cubicBezTo>
                    <a:cubicBezTo>
                      <a:pt x="9466" y="1122"/>
                      <a:pt x="10363" y="1507"/>
                      <a:pt x="11231" y="1963"/>
                    </a:cubicBezTo>
                    <a:cubicBezTo>
                      <a:pt x="10432" y="1394"/>
                      <a:pt x="9547" y="938"/>
                      <a:pt x="8614" y="609"/>
                    </a:cubicBezTo>
                    <a:cubicBezTo>
                      <a:pt x="8380" y="525"/>
                      <a:pt x="8144" y="459"/>
                      <a:pt x="7906" y="385"/>
                    </a:cubicBezTo>
                    <a:cubicBezTo>
                      <a:pt x="7668" y="322"/>
                      <a:pt x="7424" y="271"/>
                      <a:pt x="7184" y="212"/>
                    </a:cubicBezTo>
                    <a:cubicBezTo>
                      <a:pt x="6941" y="163"/>
                      <a:pt x="6695" y="130"/>
                      <a:pt x="6451" y="91"/>
                    </a:cubicBezTo>
                    <a:cubicBezTo>
                      <a:pt x="6205" y="62"/>
                      <a:pt x="5957" y="43"/>
                      <a:pt x="5711" y="17"/>
                    </a:cubicBezTo>
                    <a:cubicBezTo>
                      <a:pt x="5463" y="9"/>
                      <a:pt x="5215" y="6"/>
                      <a:pt x="49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9"/>
              <p:cNvSpPr/>
              <p:nvPr/>
            </p:nvSpPr>
            <p:spPr>
              <a:xfrm>
                <a:off x="4622025" y="4102125"/>
                <a:ext cx="207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8314" h="1254" extrusionOk="0">
                    <a:moveTo>
                      <a:pt x="1023" y="1"/>
                    </a:moveTo>
                    <a:cubicBezTo>
                      <a:pt x="682" y="1"/>
                      <a:pt x="341" y="9"/>
                      <a:pt x="1" y="26"/>
                    </a:cubicBezTo>
                    <a:cubicBezTo>
                      <a:pt x="699" y="121"/>
                      <a:pt x="1398" y="196"/>
                      <a:pt x="2096" y="268"/>
                    </a:cubicBezTo>
                    <a:cubicBezTo>
                      <a:pt x="2445" y="309"/>
                      <a:pt x="2793" y="343"/>
                      <a:pt x="3140" y="385"/>
                    </a:cubicBezTo>
                    <a:cubicBezTo>
                      <a:pt x="3488" y="424"/>
                      <a:pt x="3835" y="463"/>
                      <a:pt x="4182" y="509"/>
                    </a:cubicBezTo>
                    <a:cubicBezTo>
                      <a:pt x="4529" y="550"/>
                      <a:pt x="4876" y="598"/>
                      <a:pt x="5222" y="649"/>
                    </a:cubicBezTo>
                    <a:cubicBezTo>
                      <a:pt x="5569" y="696"/>
                      <a:pt x="5913" y="755"/>
                      <a:pt x="6257" y="813"/>
                    </a:cubicBezTo>
                    <a:cubicBezTo>
                      <a:pt x="6947" y="935"/>
                      <a:pt x="7629" y="1079"/>
                      <a:pt x="8313" y="1253"/>
                    </a:cubicBezTo>
                    <a:cubicBezTo>
                      <a:pt x="7674" y="953"/>
                      <a:pt x="6995" y="741"/>
                      <a:pt x="6308" y="572"/>
                    </a:cubicBezTo>
                    <a:cubicBezTo>
                      <a:pt x="5965" y="486"/>
                      <a:pt x="5617" y="421"/>
                      <a:pt x="5270" y="354"/>
                    </a:cubicBezTo>
                    <a:cubicBezTo>
                      <a:pt x="4922" y="295"/>
                      <a:pt x="4572" y="244"/>
                      <a:pt x="4222" y="197"/>
                    </a:cubicBezTo>
                    <a:cubicBezTo>
                      <a:pt x="3872" y="156"/>
                      <a:pt x="3521" y="118"/>
                      <a:pt x="3168" y="89"/>
                    </a:cubicBezTo>
                    <a:cubicBezTo>
                      <a:pt x="2819" y="64"/>
                      <a:pt x="2466" y="36"/>
                      <a:pt x="2113" y="26"/>
                    </a:cubicBezTo>
                    <a:cubicBezTo>
                      <a:pt x="1750" y="10"/>
                      <a:pt x="1387" y="1"/>
                      <a:pt x="10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9"/>
              <p:cNvSpPr/>
              <p:nvPr/>
            </p:nvSpPr>
            <p:spPr>
              <a:xfrm>
                <a:off x="4561000" y="3785500"/>
                <a:ext cx="53250" cy="23975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9590" extrusionOk="0">
                    <a:moveTo>
                      <a:pt x="2130" y="1"/>
                    </a:moveTo>
                    <a:lnTo>
                      <a:pt x="2130" y="1"/>
                    </a:lnTo>
                    <a:cubicBezTo>
                      <a:pt x="1698" y="709"/>
                      <a:pt x="1321" y="1452"/>
                      <a:pt x="1006" y="2224"/>
                    </a:cubicBezTo>
                    <a:cubicBezTo>
                      <a:pt x="844" y="2608"/>
                      <a:pt x="708" y="3003"/>
                      <a:pt x="581" y="3401"/>
                    </a:cubicBezTo>
                    <a:cubicBezTo>
                      <a:pt x="516" y="3599"/>
                      <a:pt x="467" y="3803"/>
                      <a:pt x="411" y="4004"/>
                    </a:cubicBezTo>
                    <a:cubicBezTo>
                      <a:pt x="356" y="4207"/>
                      <a:pt x="313" y="4412"/>
                      <a:pt x="266" y="4615"/>
                    </a:cubicBezTo>
                    <a:cubicBezTo>
                      <a:pt x="224" y="4820"/>
                      <a:pt x="191" y="5028"/>
                      <a:pt x="154" y="5233"/>
                    </a:cubicBezTo>
                    <a:cubicBezTo>
                      <a:pt x="125" y="5440"/>
                      <a:pt x="98" y="5647"/>
                      <a:pt x="71" y="5854"/>
                    </a:cubicBezTo>
                    <a:lnTo>
                      <a:pt x="23" y="6480"/>
                    </a:lnTo>
                    <a:cubicBezTo>
                      <a:pt x="16" y="6688"/>
                      <a:pt x="7" y="6897"/>
                      <a:pt x="6" y="7106"/>
                    </a:cubicBezTo>
                    <a:cubicBezTo>
                      <a:pt x="0" y="7941"/>
                      <a:pt x="75" y="8774"/>
                      <a:pt x="228" y="9589"/>
                    </a:cubicBezTo>
                    <a:cubicBezTo>
                      <a:pt x="205" y="8760"/>
                      <a:pt x="200" y="7934"/>
                      <a:pt x="252" y="7114"/>
                    </a:cubicBezTo>
                    <a:cubicBezTo>
                      <a:pt x="303" y="6296"/>
                      <a:pt x="405" y="5481"/>
                      <a:pt x="575" y="4678"/>
                    </a:cubicBezTo>
                    <a:cubicBezTo>
                      <a:pt x="738" y="3877"/>
                      <a:pt x="969" y="3089"/>
                      <a:pt x="1234" y="2311"/>
                    </a:cubicBezTo>
                    <a:cubicBezTo>
                      <a:pt x="1503" y="1533"/>
                      <a:pt x="1813" y="768"/>
                      <a:pt x="21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9"/>
              <p:cNvSpPr/>
              <p:nvPr/>
            </p:nvSpPr>
            <p:spPr>
              <a:xfrm>
                <a:off x="4605575" y="3805825"/>
                <a:ext cx="116300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10267" extrusionOk="0">
                    <a:moveTo>
                      <a:pt x="4652" y="1"/>
                    </a:moveTo>
                    <a:lnTo>
                      <a:pt x="4652" y="1"/>
                    </a:lnTo>
                    <a:cubicBezTo>
                      <a:pt x="4512" y="965"/>
                      <a:pt x="4362" y="1921"/>
                      <a:pt x="4152" y="2863"/>
                    </a:cubicBezTo>
                    <a:lnTo>
                      <a:pt x="4073" y="3214"/>
                    </a:lnTo>
                    <a:cubicBezTo>
                      <a:pt x="4046" y="3333"/>
                      <a:pt x="4015" y="3448"/>
                      <a:pt x="3984" y="3565"/>
                    </a:cubicBezTo>
                    <a:lnTo>
                      <a:pt x="3894" y="3913"/>
                    </a:lnTo>
                    <a:cubicBezTo>
                      <a:pt x="3866" y="4031"/>
                      <a:pt x="3825" y="4143"/>
                      <a:pt x="3791" y="4259"/>
                    </a:cubicBezTo>
                    <a:lnTo>
                      <a:pt x="3688" y="4603"/>
                    </a:lnTo>
                    <a:cubicBezTo>
                      <a:pt x="3654" y="4719"/>
                      <a:pt x="3610" y="4830"/>
                      <a:pt x="3570" y="4943"/>
                    </a:cubicBezTo>
                    <a:lnTo>
                      <a:pt x="3450" y="5283"/>
                    </a:lnTo>
                    <a:cubicBezTo>
                      <a:pt x="3410" y="5396"/>
                      <a:pt x="3359" y="5505"/>
                      <a:pt x="3315" y="5616"/>
                    </a:cubicBezTo>
                    <a:cubicBezTo>
                      <a:pt x="2957" y="6505"/>
                      <a:pt x="2501" y="7350"/>
                      <a:pt x="1943" y="8132"/>
                    </a:cubicBezTo>
                    <a:cubicBezTo>
                      <a:pt x="1388" y="8912"/>
                      <a:pt x="725" y="9620"/>
                      <a:pt x="0" y="10266"/>
                    </a:cubicBezTo>
                    <a:cubicBezTo>
                      <a:pt x="807" y="9725"/>
                      <a:pt x="1532" y="9051"/>
                      <a:pt x="2138" y="8278"/>
                    </a:cubicBezTo>
                    <a:cubicBezTo>
                      <a:pt x="2288" y="8084"/>
                      <a:pt x="2444" y="7893"/>
                      <a:pt x="2573" y="7683"/>
                    </a:cubicBezTo>
                    <a:lnTo>
                      <a:pt x="2777" y="7376"/>
                    </a:lnTo>
                    <a:cubicBezTo>
                      <a:pt x="2846" y="7272"/>
                      <a:pt x="2903" y="7165"/>
                      <a:pt x="2964" y="7059"/>
                    </a:cubicBezTo>
                    <a:lnTo>
                      <a:pt x="3147" y="6739"/>
                    </a:lnTo>
                    <a:lnTo>
                      <a:pt x="3308" y="6407"/>
                    </a:lnTo>
                    <a:cubicBezTo>
                      <a:pt x="3360" y="6295"/>
                      <a:pt x="3417" y="6186"/>
                      <a:pt x="3467" y="6074"/>
                    </a:cubicBezTo>
                    <a:lnTo>
                      <a:pt x="3608" y="5735"/>
                    </a:lnTo>
                    <a:cubicBezTo>
                      <a:pt x="3654" y="5620"/>
                      <a:pt x="3705" y="5508"/>
                      <a:pt x="3743" y="5392"/>
                    </a:cubicBezTo>
                    <a:lnTo>
                      <a:pt x="3862" y="5042"/>
                    </a:lnTo>
                    <a:cubicBezTo>
                      <a:pt x="3947" y="4813"/>
                      <a:pt x="4012" y="4575"/>
                      <a:pt x="4078" y="4340"/>
                    </a:cubicBezTo>
                    <a:cubicBezTo>
                      <a:pt x="4108" y="4224"/>
                      <a:pt x="4145" y="4106"/>
                      <a:pt x="4172" y="3986"/>
                    </a:cubicBezTo>
                    <a:lnTo>
                      <a:pt x="4254" y="3629"/>
                    </a:lnTo>
                    <a:cubicBezTo>
                      <a:pt x="4280" y="3510"/>
                      <a:pt x="4311" y="3391"/>
                      <a:pt x="4333" y="3271"/>
                    </a:cubicBezTo>
                    <a:lnTo>
                      <a:pt x="4396" y="2909"/>
                    </a:lnTo>
                    <a:cubicBezTo>
                      <a:pt x="4560" y="1946"/>
                      <a:pt x="4643" y="974"/>
                      <a:pt x="46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9"/>
              <p:cNvSpPr/>
              <p:nvPr/>
            </p:nvSpPr>
            <p:spPr>
              <a:xfrm>
                <a:off x="4585775" y="3848200"/>
                <a:ext cx="63075" cy="190400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7616" extrusionOk="0">
                    <a:moveTo>
                      <a:pt x="2523" y="1"/>
                    </a:moveTo>
                    <a:lnTo>
                      <a:pt x="1939" y="1922"/>
                    </a:lnTo>
                    <a:cubicBezTo>
                      <a:pt x="1836" y="2241"/>
                      <a:pt x="1742" y="2563"/>
                      <a:pt x="1637" y="2878"/>
                    </a:cubicBezTo>
                    <a:cubicBezTo>
                      <a:pt x="1537" y="3197"/>
                      <a:pt x="1435" y="3516"/>
                      <a:pt x="1329" y="3831"/>
                    </a:cubicBezTo>
                    <a:cubicBezTo>
                      <a:pt x="1225" y="4150"/>
                      <a:pt x="1118" y="4464"/>
                      <a:pt x="1010" y="4780"/>
                    </a:cubicBezTo>
                    <a:lnTo>
                      <a:pt x="680" y="5725"/>
                    </a:lnTo>
                    <a:lnTo>
                      <a:pt x="0" y="7615"/>
                    </a:lnTo>
                    <a:cubicBezTo>
                      <a:pt x="346" y="7037"/>
                      <a:pt x="642" y="6431"/>
                      <a:pt x="910" y="5814"/>
                    </a:cubicBezTo>
                    <a:cubicBezTo>
                      <a:pt x="1047" y="5505"/>
                      <a:pt x="1169" y="5192"/>
                      <a:pt x="1290" y="4879"/>
                    </a:cubicBezTo>
                    <a:cubicBezTo>
                      <a:pt x="1409" y="4564"/>
                      <a:pt x="1521" y="4246"/>
                      <a:pt x="1629" y="3928"/>
                    </a:cubicBezTo>
                    <a:cubicBezTo>
                      <a:pt x="1731" y="3608"/>
                      <a:pt x="1833" y="3288"/>
                      <a:pt x="1925" y="2963"/>
                    </a:cubicBezTo>
                    <a:cubicBezTo>
                      <a:pt x="2013" y="2639"/>
                      <a:pt x="2102" y="2313"/>
                      <a:pt x="2176" y="1986"/>
                    </a:cubicBezTo>
                    <a:cubicBezTo>
                      <a:pt x="2330" y="1332"/>
                      <a:pt x="2455" y="669"/>
                      <a:pt x="2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9"/>
              <p:cNvSpPr/>
              <p:nvPr/>
            </p:nvSpPr>
            <p:spPr>
              <a:xfrm>
                <a:off x="3095725" y="3194575"/>
                <a:ext cx="1536950" cy="1355600"/>
              </a:xfrm>
              <a:custGeom>
                <a:avLst/>
                <a:gdLst/>
                <a:ahLst/>
                <a:cxnLst/>
                <a:rect l="l" t="t" r="r" b="b"/>
                <a:pathLst>
                  <a:path w="61478" h="54224" extrusionOk="0">
                    <a:moveTo>
                      <a:pt x="18965" y="0"/>
                    </a:moveTo>
                    <a:cubicBezTo>
                      <a:pt x="18781" y="0"/>
                      <a:pt x="18594" y="3"/>
                      <a:pt x="18409" y="10"/>
                    </a:cubicBezTo>
                    <a:cubicBezTo>
                      <a:pt x="15163" y="109"/>
                      <a:pt x="12035" y="1066"/>
                      <a:pt x="9315" y="2698"/>
                    </a:cubicBezTo>
                    <a:lnTo>
                      <a:pt x="9312" y="2698"/>
                    </a:lnTo>
                    <a:cubicBezTo>
                      <a:pt x="8764" y="3029"/>
                      <a:pt x="8231" y="3387"/>
                      <a:pt x="7716" y="3771"/>
                    </a:cubicBezTo>
                    <a:cubicBezTo>
                      <a:pt x="6409" y="4743"/>
                      <a:pt x="5225" y="5883"/>
                      <a:pt x="4205" y="7164"/>
                    </a:cubicBezTo>
                    <a:lnTo>
                      <a:pt x="4205" y="7166"/>
                    </a:lnTo>
                    <a:cubicBezTo>
                      <a:pt x="3999" y="7423"/>
                      <a:pt x="3800" y="7685"/>
                      <a:pt x="3609" y="7954"/>
                    </a:cubicBezTo>
                    <a:cubicBezTo>
                      <a:pt x="2901" y="8947"/>
                      <a:pt x="2285" y="10015"/>
                      <a:pt x="1778" y="11148"/>
                    </a:cubicBezTo>
                    <a:cubicBezTo>
                      <a:pt x="302" y="14452"/>
                      <a:pt x="1" y="17963"/>
                      <a:pt x="373" y="21450"/>
                    </a:cubicBezTo>
                    <a:cubicBezTo>
                      <a:pt x="651" y="24056"/>
                      <a:pt x="1306" y="26644"/>
                      <a:pt x="2128" y="29125"/>
                    </a:cubicBezTo>
                    <a:cubicBezTo>
                      <a:pt x="3807" y="34198"/>
                      <a:pt x="6376" y="39024"/>
                      <a:pt x="9925" y="43039"/>
                    </a:cubicBezTo>
                    <a:cubicBezTo>
                      <a:pt x="13880" y="47514"/>
                      <a:pt x="18988" y="50756"/>
                      <a:pt x="24667" y="52522"/>
                    </a:cubicBezTo>
                    <a:cubicBezTo>
                      <a:pt x="24668" y="52522"/>
                      <a:pt x="24668" y="52524"/>
                      <a:pt x="24668" y="52524"/>
                    </a:cubicBezTo>
                    <a:cubicBezTo>
                      <a:pt x="25113" y="52663"/>
                      <a:pt x="25560" y="52791"/>
                      <a:pt x="26012" y="52912"/>
                    </a:cubicBezTo>
                    <a:cubicBezTo>
                      <a:pt x="29429" y="53822"/>
                      <a:pt x="32693" y="54224"/>
                      <a:pt x="35760" y="54224"/>
                    </a:cubicBezTo>
                    <a:cubicBezTo>
                      <a:pt x="48715" y="54224"/>
                      <a:pt x="58134" y="47051"/>
                      <a:pt x="60577" y="40739"/>
                    </a:cubicBezTo>
                    <a:cubicBezTo>
                      <a:pt x="61477" y="38409"/>
                      <a:pt x="61428" y="36199"/>
                      <a:pt x="60259" y="34509"/>
                    </a:cubicBezTo>
                    <a:cubicBezTo>
                      <a:pt x="59297" y="33116"/>
                      <a:pt x="57940" y="32739"/>
                      <a:pt x="56355" y="32592"/>
                    </a:cubicBezTo>
                    <a:cubicBezTo>
                      <a:pt x="53660" y="32341"/>
                      <a:pt x="50301" y="32758"/>
                      <a:pt x="47063" y="29978"/>
                    </a:cubicBezTo>
                    <a:cubicBezTo>
                      <a:pt x="43953" y="27308"/>
                      <a:pt x="41992" y="23794"/>
                      <a:pt x="40372" y="20088"/>
                    </a:cubicBezTo>
                    <a:cubicBezTo>
                      <a:pt x="39574" y="18268"/>
                      <a:pt x="38831" y="16426"/>
                      <a:pt x="37988" y="14626"/>
                    </a:cubicBezTo>
                    <a:cubicBezTo>
                      <a:pt x="36168" y="10737"/>
                      <a:pt x="34125" y="6853"/>
                      <a:pt x="30719" y="4125"/>
                    </a:cubicBezTo>
                    <a:cubicBezTo>
                      <a:pt x="30382" y="3855"/>
                      <a:pt x="30035" y="3597"/>
                      <a:pt x="29683" y="3353"/>
                    </a:cubicBezTo>
                    <a:cubicBezTo>
                      <a:pt x="26917" y="1436"/>
                      <a:pt x="23649" y="280"/>
                      <a:pt x="20282" y="48"/>
                    </a:cubicBezTo>
                    <a:cubicBezTo>
                      <a:pt x="20226" y="43"/>
                      <a:pt x="20171" y="40"/>
                      <a:pt x="20114" y="35"/>
                    </a:cubicBezTo>
                    <a:cubicBezTo>
                      <a:pt x="19732" y="13"/>
                      <a:pt x="19349" y="0"/>
                      <a:pt x="189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9"/>
              <p:cNvSpPr/>
              <p:nvPr/>
            </p:nvSpPr>
            <p:spPr>
              <a:xfrm>
                <a:off x="3568125" y="3246650"/>
                <a:ext cx="71675" cy="31675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267" extrusionOk="0">
                    <a:moveTo>
                      <a:pt x="2056" y="1"/>
                    </a:moveTo>
                    <a:cubicBezTo>
                      <a:pt x="1831" y="1"/>
                      <a:pt x="1571" y="34"/>
                      <a:pt x="1300" y="102"/>
                    </a:cubicBezTo>
                    <a:cubicBezTo>
                      <a:pt x="550" y="289"/>
                      <a:pt x="0" y="683"/>
                      <a:pt x="75" y="976"/>
                    </a:cubicBezTo>
                    <a:cubicBezTo>
                      <a:pt x="121" y="1164"/>
                      <a:pt x="411" y="1267"/>
                      <a:pt x="810" y="1267"/>
                    </a:cubicBezTo>
                    <a:cubicBezTo>
                      <a:pt x="1035" y="1267"/>
                      <a:pt x="1296" y="1234"/>
                      <a:pt x="1566" y="1166"/>
                    </a:cubicBezTo>
                    <a:cubicBezTo>
                      <a:pt x="2317" y="979"/>
                      <a:pt x="2866" y="585"/>
                      <a:pt x="2791" y="292"/>
                    </a:cubicBezTo>
                    <a:cubicBezTo>
                      <a:pt x="2744" y="104"/>
                      <a:pt x="2455" y="1"/>
                      <a:pt x="20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9"/>
              <p:cNvSpPr/>
              <p:nvPr/>
            </p:nvSpPr>
            <p:spPr>
              <a:xfrm>
                <a:off x="3350000" y="3299875"/>
                <a:ext cx="709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1418" extrusionOk="0">
                    <a:moveTo>
                      <a:pt x="2184" y="1"/>
                    </a:moveTo>
                    <a:cubicBezTo>
                      <a:pt x="1916" y="1"/>
                      <a:pt x="1578" y="65"/>
                      <a:pt x="1228" y="195"/>
                    </a:cubicBezTo>
                    <a:cubicBezTo>
                      <a:pt x="503" y="464"/>
                      <a:pt x="0" y="912"/>
                      <a:pt x="105" y="1196"/>
                    </a:cubicBezTo>
                    <a:cubicBezTo>
                      <a:pt x="159" y="1343"/>
                      <a:pt x="367" y="1418"/>
                      <a:pt x="656" y="1418"/>
                    </a:cubicBezTo>
                    <a:cubicBezTo>
                      <a:pt x="923" y="1418"/>
                      <a:pt x="1261" y="1354"/>
                      <a:pt x="1609" y="1225"/>
                    </a:cubicBezTo>
                    <a:cubicBezTo>
                      <a:pt x="2336" y="955"/>
                      <a:pt x="2838" y="508"/>
                      <a:pt x="2733" y="223"/>
                    </a:cubicBezTo>
                    <a:cubicBezTo>
                      <a:pt x="2678" y="75"/>
                      <a:pt x="2472" y="1"/>
                      <a:pt x="2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9"/>
              <p:cNvSpPr/>
              <p:nvPr/>
            </p:nvSpPr>
            <p:spPr>
              <a:xfrm>
                <a:off x="3428425" y="3218875"/>
                <a:ext cx="715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1305" extrusionOk="0">
                    <a:moveTo>
                      <a:pt x="2098" y="1"/>
                    </a:moveTo>
                    <a:cubicBezTo>
                      <a:pt x="1858" y="1"/>
                      <a:pt x="1576" y="41"/>
                      <a:pt x="1282" y="124"/>
                    </a:cubicBezTo>
                    <a:cubicBezTo>
                      <a:pt x="537" y="335"/>
                      <a:pt x="0" y="742"/>
                      <a:pt x="84" y="1033"/>
                    </a:cubicBezTo>
                    <a:cubicBezTo>
                      <a:pt x="133" y="1210"/>
                      <a:pt x="398" y="1304"/>
                      <a:pt x="763" y="1304"/>
                    </a:cubicBezTo>
                    <a:cubicBezTo>
                      <a:pt x="1003" y="1304"/>
                      <a:pt x="1286" y="1264"/>
                      <a:pt x="1580" y="1181"/>
                    </a:cubicBezTo>
                    <a:cubicBezTo>
                      <a:pt x="2325" y="971"/>
                      <a:pt x="2862" y="563"/>
                      <a:pt x="2779" y="271"/>
                    </a:cubicBezTo>
                    <a:cubicBezTo>
                      <a:pt x="2730" y="95"/>
                      <a:pt x="2465" y="1"/>
                      <a:pt x="2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9"/>
              <p:cNvSpPr/>
              <p:nvPr/>
            </p:nvSpPr>
            <p:spPr>
              <a:xfrm>
                <a:off x="3534275" y="3194575"/>
                <a:ext cx="71400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1031" extrusionOk="0">
                    <a:moveTo>
                      <a:pt x="1422" y="0"/>
                    </a:moveTo>
                    <a:cubicBezTo>
                      <a:pt x="1238" y="0"/>
                      <a:pt x="1051" y="3"/>
                      <a:pt x="866" y="10"/>
                    </a:cubicBezTo>
                    <a:cubicBezTo>
                      <a:pt x="346" y="188"/>
                      <a:pt x="0" y="463"/>
                      <a:pt x="46" y="698"/>
                    </a:cubicBezTo>
                    <a:cubicBezTo>
                      <a:pt x="88" y="908"/>
                      <a:pt x="434" y="1031"/>
                      <a:pt x="904" y="1031"/>
                    </a:cubicBezTo>
                    <a:cubicBezTo>
                      <a:pt x="1096" y="1031"/>
                      <a:pt x="1308" y="1010"/>
                      <a:pt x="1528" y="967"/>
                    </a:cubicBezTo>
                    <a:cubicBezTo>
                      <a:pt x="2287" y="820"/>
                      <a:pt x="2855" y="457"/>
                      <a:pt x="2797" y="161"/>
                    </a:cubicBezTo>
                    <a:cubicBezTo>
                      <a:pt x="2790" y="119"/>
                      <a:pt x="2769" y="82"/>
                      <a:pt x="2739" y="48"/>
                    </a:cubicBezTo>
                    <a:cubicBezTo>
                      <a:pt x="2682" y="43"/>
                      <a:pt x="2627" y="40"/>
                      <a:pt x="2571" y="35"/>
                    </a:cubicBezTo>
                    <a:cubicBezTo>
                      <a:pt x="2188" y="13"/>
                      <a:pt x="1806" y="0"/>
                      <a:pt x="14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9"/>
              <p:cNvSpPr/>
              <p:nvPr/>
            </p:nvSpPr>
            <p:spPr>
              <a:xfrm>
                <a:off x="3288600" y="3261200"/>
                <a:ext cx="68725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1309" extrusionOk="0">
                    <a:moveTo>
                      <a:pt x="1989" y="0"/>
                    </a:moveTo>
                    <a:cubicBezTo>
                      <a:pt x="1869" y="0"/>
                      <a:pt x="1738" y="11"/>
                      <a:pt x="1600" y="31"/>
                    </a:cubicBezTo>
                    <a:lnTo>
                      <a:pt x="1598" y="31"/>
                    </a:lnTo>
                    <a:cubicBezTo>
                      <a:pt x="1049" y="363"/>
                      <a:pt x="516" y="720"/>
                      <a:pt x="1" y="1105"/>
                    </a:cubicBezTo>
                    <a:cubicBezTo>
                      <a:pt x="92" y="1238"/>
                      <a:pt x="332" y="1308"/>
                      <a:pt x="648" y="1308"/>
                    </a:cubicBezTo>
                    <a:cubicBezTo>
                      <a:pt x="888" y="1308"/>
                      <a:pt x="1173" y="1268"/>
                      <a:pt x="1468" y="1184"/>
                    </a:cubicBezTo>
                    <a:cubicBezTo>
                      <a:pt x="2214" y="970"/>
                      <a:pt x="2748" y="561"/>
                      <a:pt x="2667" y="269"/>
                    </a:cubicBezTo>
                    <a:cubicBezTo>
                      <a:pt x="2616" y="94"/>
                      <a:pt x="2352" y="0"/>
                      <a:pt x="19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9"/>
              <p:cNvSpPr/>
              <p:nvPr/>
            </p:nvSpPr>
            <p:spPr>
              <a:xfrm>
                <a:off x="3185975" y="3359800"/>
                <a:ext cx="6672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1580" extrusionOk="0">
                    <a:moveTo>
                      <a:pt x="2113" y="1"/>
                    </a:moveTo>
                    <a:cubicBezTo>
                      <a:pt x="1827" y="1"/>
                      <a:pt x="1436" y="102"/>
                      <a:pt x="1039" y="296"/>
                    </a:cubicBezTo>
                    <a:cubicBezTo>
                      <a:pt x="877" y="374"/>
                      <a:pt x="728" y="463"/>
                      <a:pt x="598" y="554"/>
                    </a:cubicBezTo>
                    <a:lnTo>
                      <a:pt x="598" y="555"/>
                    </a:lnTo>
                    <a:cubicBezTo>
                      <a:pt x="390" y="812"/>
                      <a:pt x="192" y="1073"/>
                      <a:pt x="1" y="1343"/>
                    </a:cubicBezTo>
                    <a:cubicBezTo>
                      <a:pt x="3" y="1367"/>
                      <a:pt x="12" y="1388"/>
                      <a:pt x="20" y="1406"/>
                    </a:cubicBezTo>
                    <a:cubicBezTo>
                      <a:pt x="77" y="1523"/>
                      <a:pt x="233" y="1580"/>
                      <a:pt x="447" y="1580"/>
                    </a:cubicBezTo>
                    <a:cubicBezTo>
                      <a:pt x="733" y="1580"/>
                      <a:pt x="1123" y="1478"/>
                      <a:pt x="1520" y="1283"/>
                    </a:cubicBezTo>
                    <a:cubicBezTo>
                      <a:pt x="2215" y="943"/>
                      <a:pt x="2668" y="446"/>
                      <a:pt x="2538" y="173"/>
                    </a:cubicBezTo>
                    <a:cubicBezTo>
                      <a:pt x="2481" y="57"/>
                      <a:pt x="2326" y="1"/>
                      <a:pt x="21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9"/>
              <p:cNvSpPr/>
              <p:nvPr/>
            </p:nvSpPr>
            <p:spPr>
              <a:xfrm>
                <a:off x="3426550" y="3790375"/>
                <a:ext cx="1183650" cy="759800"/>
              </a:xfrm>
              <a:custGeom>
                <a:avLst/>
                <a:gdLst/>
                <a:ahLst/>
                <a:cxnLst/>
                <a:rect l="l" t="t" r="r" b="b"/>
                <a:pathLst>
                  <a:path w="47346" h="30392" extrusionOk="0">
                    <a:moveTo>
                      <a:pt x="12382" y="1"/>
                    </a:moveTo>
                    <a:cubicBezTo>
                      <a:pt x="6592" y="1"/>
                      <a:pt x="603" y="3991"/>
                      <a:pt x="72" y="9942"/>
                    </a:cubicBezTo>
                    <a:cubicBezTo>
                      <a:pt x="0" y="10760"/>
                      <a:pt x="30" y="11612"/>
                      <a:pt x="177" y="12497"/>
                    </a:cubicBezTo>
                    <a:cubicBezTo>
                      <a:pt x="1895" y="22825"/>
                      <a:pt x="11143" y="28515"/>
                      <a:pt x="11432" y="28690"/>
                    </a:cubicBezTo>
                    <a:cubicBezTo>
                      <a:pt x="11434" y="28690"/>
                      <a:pt x="11434" y="28692"/>
                      <a:pt x="11434" y="28692"/>
                    </a:cubicBezTo>
                    <a:cubicBezTo>
                      <a:pt x="11878" y="28831"/>
                      <a:pt x="12326" y="28959"/>
                      <a:pt x="12778" y="29080"/>
                    </a:cubicBezTo>
                    <a:cubicBezTo>
                      <a:pt x="16194" y="29990"/>
                      <a:pt x="19459" y="30391"/>
                      <a:pt x="22525" y="30391"/>
                    </a:cubicBezTo>
                    <a:cubicBezTo>
                      <a:pt x="29171" y="30391"/>
                      <a:pt x="34886" y="28504"/>
                      <a:pt x="39205" y="25814"/>
                    </a:cubicBezTo>
                    <a:cubicBezTo>
                      <a:pt x="43308" y="23258"/>
                      <a:pt x="46151" y="19980"/>
                      <a:pt x="47341" y="16907"/>
                    </a:cubicBezTo>
                    <a:cubicBezTo>
                      <a:pt x="47344" y="16903"/>
                      <a:pt x="47344" y="16900"/>
                      <a:pt x="47345" y="16896"/>
                    </a:cubicBezTo>
                    <a:cubicBezTo>
                      <a:pt x="47021" y="13763"/>
                      <a:pt x="44745" y="13065"/>
                      <a:pt x="41919" y="13065"/>
                    </a:cubicBezTo>
                    <a:cubicBezTo>
                      <a:pt x="40495" y="13065"/>
                      <a:pt x="38930" y="13243"/>
                      <a:pt x="37407" y="13375"/>
                    </a:cubicBezTo>
                    <a:cubicBezTo>
                      <a:pt x="37009" y="13395"/>
                      <a:pt x="36625" y="13405"/>
                      <a:pt x="36254" y="13405"/>
                    </a:cubicBezTo>
                    <a:cubicBezTo>
                      <a:pt x="29231" y="13405"/>
                      <a:pt x="26628" y="9878"/>
                      <a:pt x="20074" y="3101"/>
                    </a:cubicBezTo>
                    <a:cubicBezTo>
                      <a:pt x="17998" y="955"/>
                      <a:pt x="15214" y="1"/>
                      <a:pt x="123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9"/>
              <p:cNvSpPr/>
              <p:nvPr/>
            </p:nvSpPr>
            <p:spPr>
              <a:xfrm>
                <a:off x="3538825" y="4354350"/>
                <a:ext cx="972950" cy="201100"/>
              </a:xfrm>
              <a:custGeom>
                <a:avLst/>
                <a:gdLst/>
                <a:ahLst/>
                <a:cxnLst/>
                <a:rect l="l" t="t" r="r" b="b"/>
                <a:pathLst>
                  <a:path w="38918" h="8044" extrusionOk="0">
                    <a:moveTo>
                      <a:pt x="38682" y="0"/>
                    </a:moveTo>
                    <a:cubicBezTo>
                      <a:pt x="38631" y="0"/>
                      <a:pt x="38580" y="19"/>
                      <a:pt x="38539" y="58"/>
                    </a:cubicBezTo>
                    <a:cubicBezTo>
                      <a:pt x="34268" y="4096"/>
                      <a:pt x="27067" y="7620"/>
                      <a:pt x="18024" y="7620"/>
                    </a:cubicBezTo>
                    <a:cubicBezTo>
                      <a:pt x="14989" y="7620"/>
                      <a:pt x="11746" y="7223"/>
                      <a:pt x="8338" y="6315"/>
                    </a:cubicBezTo>
                    <a:cubicBezTo>
                      <a:pt x="7906" y="6201"/>
                      <a:pt x="7460" y="6073"/>
                      <a:pt x="7015" y="5935"/>
                    </a:cubicBezTo>
                    <a:lnTo>
                      <a:pt x="6999" y="5930"/>
                    </a:lnTo>
                    <a:cubicBezTo>
                      <a:pt x="4674" y="5205"/>
                      <a:pt x="2437" y="4228"/>
                      <a:pt x="348" y="3024"/>
                    </a:cubicBezTo>
                    <a:cubicBezTo>
                      <a:pt x="315" y="3005"/>
                      <a:pt x="278" y="2996"/>
                      <a:pt x="243" y="2996"/>
                    </a:cubicBezTo>
                    <a:cubicBezTo>
                      <a:pt x="169" y="2996"/>
                      <a:pt x="98" y="3035"/>
                      <a:pt x="59" y="3102"/>
                    </a:cubicBezTo>
                    <a:cubicBezTo>
                      <a:pt x="1" y="3204"/>
                      <a:pt x="36" y="3333"/>
                      <a:pt x="137" y="3391"/>
                    </a:cubicBezTo>
                    <a:cubicBezTo>
                      <a:pt x="2250" y="4609"/>
                      <a:pt x="4513" y="5598"/>
                      <a:pt x="6865" y="6330"/>
                    </a:cubicBezTo>
                    <a:cubicBezTo>
                      <a:pt x="6871" y="6331"/>
                      <a:pt x="6873" y="6332"/>
                      <a:pt x="6879" y="6335"/>
                    </a:cubicBezTo>
                    <a:cubicBezTo>
                      <a:pt x="7334" y="6474"/>
                      <a:pt x="7790" y="6606"/>
                      <a:pt x="8231" y="6725"/>
                    </a:cubicBezTo>
                    <a:cubicBezTo>
                      <a:pt x="11678" y="7641"/>
                      <a:pt x="14957" y="8043"/>
                      <a:pt x="18025" y="8043"/>
                    </a:cubicBezTo>
                    <a:cubicBezTo>
                      <a:pt x="27192" y="8043"/>
                      <a:pt x="34498" y="4465"/>
                      <a:pt x="38828" y="365"/>
                    </a:cubicBezTo>
                    <a:cubicBezTo>
                      <a:pt x="38913" y="284"/>
                      <a:pt x="38917" y="153"/>
                      <a:pt x="38837" y="68"/>
                    </a:cubicBezTo>
                    <a:cubicBezTo>
                      <a:pt x="38795" y="23"/>
                      <a:pt x="38739" y="0"/>
                      <a:pt x="386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9"/>
              <p:cNvSpPr/>
              <p:nvPr/>
            </p:nvSpPr>
            <p:spPr>
              <a:xfrm>
                <a:off x="3089500" y="3189275"/>
                <a:ext cx="780175" cy="546775"/>
              </a:xfrm>
              <a:custGeom>
                <a:avLst/>
                <a:gdLst/>
                <a:ahLst/>
                <a:cxnLst/>
                <a:rect l="l" t="t" r="r" b="b"/>
                <a:pathLst>
                  <a:path w="31207" h="21871" extrusionOk="0">
                    <a:moveTo>
                      <a:pt x="19247" y="0"/>
                    </a:moveTo>
                    <a:cubicBezTo>
                      <a:pt x="19048" y="0"/>
                      <a:pt x="18850" y="3"/>
                      <a:pt x="18652" y="10"/>
                    </a:cubicBezTo>
                    <a:cubicBezTo>
                      <a:pt x="15445" y="106"/>
                      <a:pt x="12270" y="1045"/>
                      <a:pt x="9467" y="2721"/>
                    </a:cubicBezTo>
                    <a:cubicBezTo>
                      <a:pt x="9462" y="2723"/>
                      <a:pt x="9459" y="2726"/>
                      <a:pt x="9453" y="2727"/>
                    </a:cubicBezTo>
                    <a:cubicBezTo>
                      <a:pt x="8892" y="3066"/>
                      <a:pt x="8349" y="3431"/>
                      <a:pt x="7839" y="3810"/>
                    </a:cubicBezTo>
                    <a:cubicBezTo>
                      <a:pt x="6510" y="4800"/>
                      <a:pt x="5315" y="5954"/>
                      <a:pt x="4291" y="7242"/>
                    </a:cubicBezTo>
                    <a:cubicBezTo>
                      <a:pt x="4093" y="7489"/>
                      <a:pt x="3895" y="7750"/>
                      <a:pt x="3688" y="8040"/>
                    </a:cubicBezTo>
                    <a:cubicBezTo>
                      <a:pt x="2965" y="9054"/>
                      <a:pt x="2341" y="10142"/>
                      <a:pt x="1836" y="11271"/>
                    </a:cubicBezTo>
                    <a:cubicBezTo>
                      <a:pt x="479" y="14309"/>
                      <a:pt x="1" y="17812"/>
                      <a:pt x="414" y="21680"/>
                    </a:cubicBezTo>
                    <a:cubicBezTo>
                      <a:pt x="424" y="21791"/>
                      <a:pt x="516" y="21870"/>
                      <a:pt x="622" y="21870"/>
                    </a:cubicBezTo>
                    <a:cubicBezTo>
                      <a:pt x="629" y="21870"/>
                      <a:pt x="636" y="21870"/>
                      <a:pt x="649" y="21869"/>
                    </a:cubicBezTo>
                    <a:cubicBezTo>
                      <a:pt x="765" y="21856"/>
                      <a:pt x="849" y="21751"/>
                      <a:pt x="836" y="21636"/>
                    </a:cubicBezTo>
                    <a:cubicBezTo>
                      <a:pt x="424" y="17789"/>
                      <a:pt x="879" y="14454"/>
                      <a:pt x="2224" y="11442"/>
                    </a:cubicBezTo>
                    <a:cubicBezTo>
                      <a:pt x="2718" y="10337"/>
                      <a:pt x="3327" y="9275"/>
                      <a:pt x="4035" y="8284"/>
                    </a:cubicBezTo>
                    <a:cubicBezTo>
                      <a:pt x="4235" y="8002"/>
                      <a:pt x="4427" y="7749"/>
                      <a:pt x="4624" y="7504"/>
                    </a:cubicBezTo>
                    <a:cubicBezTo>
                      <a:pt x="5627" y="6245"/>
                      <a:pt x="6795" y="5116"/>
                      <a:pt x="8095" y="4147"/>
                    </a:cubicBezTo>
                    <a:cubicBezTo>
                      <a:pt x="8589" y="3778"/>
                      <a:pt x="9118" y="3421"/>
                      <a:pt x="9663" y="3094"/>
                    </a:cubicBezTo>
                    <a:cubicBezTo>
                      <a:pt x="9666" y="3092"/>
                      <a:pt x="9671" y="3090"/>
                      <a:pt x="9674" y="3087"/>
                    </a:cubicBezTo>
                    <a:cubicBezTo>
                      <a:pt x="12417" y="1443"/>
                      <a:pt x="15527" y="522"/>
                      <a:pt x="18666" y="429"/>
                    </a:cubicBezTo>
                    <a:cubicBezTo>
                      <a:pt x="18855" y="423"/>
                      <a:pt x="19043" y="420"/>
                      <a:pt x="19233" y="420"/>
                    </a:cubicBezTo>
                    <a:cubicBezTo>
                      <a:pt x="19606" y="420"/>
                      <a:pt x="19980" y="431"/>
                      <a:pt x="20352" y="453"/>
                    </a:cubicBezTo>
                    <a:lnTo>
                      <a:pt x="20517" y="466"/>
                    </a:lnTo>
                    <a:cubicBezTo>
                      <a:pt x="23845" y="694"/>
                      <a:pt x="27060" y="1825"/>
                      <a:pt x="29814" y="3734"/>
                    </a:cubicBezTo>
                    <a:cubicBezTo>
                      <a:pt x="30164" y="3976"/>
                      <a:pt x="30509" y="4232"/>
                      <a:pt x="30837" y="4496"/>
                    </a:cubicBezTo>
                    <a:cubicBezTo>
                      <a:pt x="30876" y="4528"/>
                      <a:pt x="30922" y="4544"/>
                      <a:pt x="30969" y="4544"/>
                    </a:cubicBezTo>
                    <a:cubicBezTo>
                      <a:pt x="31030" y="4544"/>
                      <a:pt x="31091" y="4516"/>
                      <a:pt x="31133" y="4465"/>
                    </a:cubicBezTo>
                    <a:cubicBezTo>
                      <a:pt x="31206" y="4374"/>
                      <a:pt x="31191" y="4241"/>
                      <a:pt x="31100" y="4169"/>
                    </a:cubicBezTo>
                    <a:cubicBezTo>
                      <a:pt x="30766" y="3900"/>
                      <a:pt x="30413" y="3636"/>
                      <a:pt x="30055" y="3388"/>
                    </a:cubicBezTo>
                    <a:cubicBezTo>
                      <a:pt x="27237" y="1436"/>
                      <a:pt x="23949" y="280"/>
                      <a:pt x="20548" y="46"/>
                    </a:cubicBezTo>
                    <a:lnTo>
                      <a:pt x="20377" y="34"/>
                    </a:lnTo>
                    <a:cubicBezTo>
                      <a:pt x="20003" y="11"/>
                      <a:pt x="19624" y="0"/>
                      <a:pt x="192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9"/>
              <p:cNvSpPr/>
              <p:nvPr/>
            </p:nvSpPr>
            <p:spPr>
              <a:xfrm>
                <a:off x="3355275" y="3499400"/>
                <a:ext cx="326225" cy="220225"/>
              </a:xfrm>
              <a:custGeom>
                <a:avLst/>
                <a:gdLst/>
                <a:ahLst/>
                <a:cxnLst/>
                <a:rect l="l" t="t" r="r" b="b"/>
                <a:pathLst>
                  <a:path w="13049" h="8809" extrusionOk="0">
                    <a:moveTo>
                      <a:pt x="7554" y="1"/>
                    </a:moveTo>
                    <a:cubicBezTo>
                      <a:pt x="6737" y="1"/>
                      <a:pt x="5876" y="130"/>
                      <a:pt x="5013" y="403"/>
                    </a:cubicBezTo>
                    <a:cubicBezTo>
                      <a:pt x="1994" y="1359"/>
                      <a:pt x="0" y="3748"/>
                      <a:pt x="213" y="5976"/>
                    </a:cubicBezTo>
                    <a:cubicBezTo>
                      <a:pt x="235" y="6212"/>
                      <a:pt x="281" y="6443"/>
                      <a:pt x="354" y="6674"/>
                    </a:cubicBezTo>
                    <a:cubicBezTo>
                      <a:pt x="760" y="7954"/>
                      <a:pt x="1914" y="8808"/>
                      <a:pt x="3271" y="8808"/>
                    </a:cubicBezTo>
                    <a:cubicBezTo>
                      <a:pt x="4187" y="8808"/>
                      <a:pt x="5195" y="8420"/>
                      <a:pt x="6128" y="7511"/>
                    </a:cubicBezTo>
                    <a:cubicBezTo>
                      <a:pt x="6576" y="7076"/>
                      <a:pt x="7177" y="6839"/>
                      <a:pt x="7794" y="6839"/>
                    </a:cubicBezTo>
                    <a:cubicBezTo>
                      <a:pt x="7924" y="6839"/>
                      <a:pt x="8055" y="6849"/>
                      <a:pt x="8186" y="6871"/>
                    </a:cubicBezTo>
                    <a:cubicBezTo>
                      <a:pt x="8465" y="6916"/>
                      <a:pt x="8734" y="6938"/>
                      <a:pt x="8992" y="6938"/>
                    </a:cubicBezTo>
                    <a:cubicBezTo>
                      <a:pt x="11574" y="6938"/>
                      <a:pt x="13048" y="4788"/>
                      <a:pt x="12434" y="2846"/>
                    </a:cubicBezTo>
                    <a:cubicBezTo>
                      <a:pt x="12391" y="2715"/>
                      <a:pt x="12342" y="2587"/>
                      <a:pt x="12282" y="2462"/>
                    </a:cubicBezTo>
                    <a:cubicBezTo>
                      <a:pt x="11572" y="912"/>
                      <a:pt x="9721" y="1"/>
                      <a:pt x="75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9"/>
              <p:cNvSpPr/>
              <p:nvPr/>
            </p:nvSpPr>
            <p:spPr>
              <a:xfrm>
                <a:off x="3428275" y="3524325"/>
                <a:ext cx="1518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4103" extrusionOk="0">
                    <a:moveTo>
                      <a:pt x="3495" y="1"/>
                    </a:moveTo>
                    <a:cubicBezTo>
                      <a:pt x="1991" y="1"/>
                      <a:pt x="284" y="996"/>
                      <a:pt x="119" y="2206"/>
                    </a:cubicBezTo>
                    <a:cubicBezTo>
                      <a:pt x="1" y="3068"/>
                      <a:pt x="1052" y="4103"/>
                      <a:pt x="2429" y="4103"/>
                    </a:cubicBezTo>
                    <a:cubicBezTo>
                      <a:pt x="2775" y="4103"/>
                      <a:pt x="3142" y="4037"/>
                      <a:pt x="3517" y="3887"/>
                    </a:cubicBezTo>
                    <a:cubicBezTo>
                      <a:pt x="5290" y="3173"/>
                      <a:pt x="6071" y="745"/>
                      <a:pt x="4448" y="157"/>
                    </a:cubicBezTo>
                    <a:cubicBezTo>
                      <a:pt x="4153" y="50"/>
                      <a:pt x="3829" y="1"/>
                      <a:pt x="34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9"/>
              <p:cNvSpPr/>
              <p:nvPr/>
            </p:nvSpPr>
            <p:spPr>
              <a:xfrm>
                <a:off x="3653400" y="3409325"/>
                <a:ext cx="77900" cy="89000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560" extrusionOk="0">
                    <a:moveTo>
                      <a:pt x="1324" y="1"/>
                    </a:moveTo>
                    <a:cubicBezTo>
                      <a:pt x="1229" y="1"/>
                      <a:pt x="1135" y="14"/>
                      <a:pt x="1043" y="41"/>
                    </a:cubicBezTo>
                    <a:cubicBezTo>
                      <a:pt x="340" y="251"/>
                      <a:pt x="1" y="1198"/>
                      <a:pt x="285" y="2157"/>
                    </a:cubicBezTo>
                    <a:cubicBezTo>
                      <a:pt x="532" y="2990"/>
                      <a:pt x="1166" y="3559"/>
                      <a:pt x="1790" y="3559"/>
                    </a:cubicBezTo>
                    <a:cubicBezTo>
                      <a:pt x="1885" y="3559"/>
                      <a:pt x="1980" y="3546"/>
                      <a:pt x="2074" y="3518"/>
                    </a:cubicBezTo>
                    <a:cubicBezTo>
                      <a:pt x="2776" y="3310"/>
                      <a:pt x="3116" y="2362"/>
                      <a:pt x="2831" y="1404"/>
                    </a:cubicBezTo>
                    <a:cubicBezTo>
                      <a:pt x="2585" y="570"/>
                      <a:pt x="1948" y="1"/>
                      <a:pt x="1324" y="1"/>
                    </a:cubicBezTo>
                    <a:close/>
                  </a:path>
                </a:pathLst>
              </a:custGeom>
              <a:solidFill>
                <a:srgbClr val="2E28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9"/>
              <p:cNvSpPr/>
              <p:nvPr/>
            </p:nvSpPr>
            <p:spPr>
              <a:xfrm>
                <a:off x="3236425" y="3552425"/>
                <a:ext cx="77900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559" extrusionOk="0">
                    <a:moveTo>
                      <a:pt x="1328" y="0"/>
                    </a:moveTo>
                    <a:cubicBezTo>
                      <a:pt x="1233" y="0"/>
                      <a:pt x="1137" y="13"/>
                      <a:pt x="1044" y="41"/>
                    </a:cubicBezTo>
                    <a:cubicBezTo>
                      <a:pt x="340" y="249"/>
                      <a:pt x="0" y="1197"/>
                      <a:pt x="287" y="2155"/>
                    </a:cubicBezTo>
                    <a:cubicBezTo>
                      <a:pt x="534" y="2989"/>
                      <a:pt x="1169" y="3559"/>
                      <a:pt x="1791" y="3559"/>
                    </a:cubicBezTo>
                    <a:cubicBezTo>
                      <a:pt x="1886" y="3559"/>
                      <a:pt x="1981" y="3545"/>
                      <a:pt x="2074" y="3518"/>
                    </a:cubicBezTo>
                    <a:cubicBezTo>
                      <a:pt x="2776" y="3308"/>
                      <a:pt x="3116" y="2361"/>
                      <a:pt x="2831" y="1402"/>
                    </a:cubicBezTo>
                    <a:cubicBezTo>
                      <a:pt x="2586" y="570"/>
                      <a:pt x="1950" y="0"/>
                      <a:pt x="1328" y="0"/>
                    </a:cubicBezTo>
                    <a:close/>
                  </a:path>
                </a:pathLst>
              </a:custGeom>
              <a:solidFill>
                <a:srgbClr val="2E28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9"/>
              <p:cNvSpPr/>
              <p:nvPr/>
            </p:nvSpPr>
            <p:spPr>
              <a:xfrm>
                <a:off x="4001975" y="3401750"/>
                <a:ext cx="398275" cy="457625"/>
              </a:xfrm>
              <a:custGeom>
                <a:avLst/>
                <a:gdLst/>
                <a:ahLst/>
                <a:cxnLst/>
                <a:rect l="l" t="t" r="r" b="b"/>
                <a:pathLst>
                  <a:path w="15931" h="18305" extrusionOk="0">
                    <a:moveTo>
                      <a:pt x="9056" y="0"/>
                    </a:moveTo>
                    <a:cubicBezTo>
                      <a:pt x="8409" y="0"/>
                      <a:pt x="7772" y="204"/>
                      <a:pt x="7202" y="677"/>
                    </a:cubicBezTo>
                    <a:cubicBezTo>
                      <a:pt x="5474" y="2109"/>
                      <a:pt x="5688" y="4731"/>
                      <a:pt x="4306" y="6425"/>
                    </a:cubicBezTo>
                    <a:cubicBezTo>
                      <a:pt x="3953" y="6856"/>
                      <a:pt x="3551" y="7239"/>
                      <a:pt x="3137" y="7616"/>
                    </a:cubicBezTo>
                    <a:cubicBezTo>
                      <a:pt x="2228" y="8444"/>
                      <a:pt x="1267" y="9228"/>
                      <a:pt x="706" y="10345"/>
                    </a:cubicBezTo>
                    <a:cubicBezTo>
                      <a:pt x="314" y="11124"/>
                      <a:pt x="77" y="11969"/>
                      <a:pt x="23" y="12823"/>
                    </a:cubicBezTo>
                    <a:cubicBezTo>
                      <a:pt x="1" y="13191"/>
                      <a:pt x="11" y="13561"/>
                      <a:pt x="59" y="13925"/>
                    </a:cubicBezTo>
                    <a:cubicBezTo>
                      <a:pt x="144" y="14582"/>
                      <a:pt x="349" y="15226"/>
                      <a:pt x="687" y="15827"/>
                    </a:cubicBezTo>
                    <a:cubicBezTo>
                      <a:pt x="1601" y="17447"/>
                      <a:pt x="3296" y="18305"/>
                      <a:pt x="5073" y="18305"/>
                    </a:cubicBezTo>
                    <a:cubicBezTo>
                      <a:pt x="5509" y="18305"/>
                      <a:pt x="5951" y="18253"/>
                      <a:pt x="6387" y="18148"/>
                    </a:cubicBezTo>
                    <a:cubicBezTo>
                      <a:pt x="9834" y="17316"/>
                      <a:pt x="12504" y="14432"/>
                      <a:pt x="14077" y="11390"/>
                    </a:cubicBezTo>
                    <a:cubicBezTo>
                      <a:pt x="15931" y="7810"/>
                      <a:pt x="14955" y="4142"/>
                      <a:pt x="12644" y="1837"/>
                    </a:cubicBezTo>
                    <a:cubicBezTo>
                      <a:pt x="12489" y="1683"/>
                      <a:pt x="12327" y="1534"/>
                      <a:pt x="12161" y="1392"/>
                    </a:cubicBezTo>
                    <a:cubicBezTo>
                      <a:pt x="11865" y="1137"/>
                      <a:pt x="11548" y="902"/>
                      <a:pt x="11216" y="693"/>
                    </a:cubicBezTo>
                    <a:cubicBezTo>
                      <a:pt x="10540" y="264"/>
                      <a:pt x="9792" y="0"/>
                      <a:pt x="90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9"/>
              <p:cNvSpPr/>
              <p:nvPr/>
            </p:nvSpPr>
            <p:spPr>
              <a:xfrm>
                <a:off x="3996675" y="3655100"/>
                <a:ext cx="254600" cy="20960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8384" extrusionOk="0">
                    <a:moveTo>
                      <a:pt x="918" y="0"/>
                    </a:moveTo>
                    <a:cubicBezTo>
                      <a:pt x="841" y="0"/>
                      <a:pt x="768" y="43"/>
                      <a:pt x="730" y="116"/>
                    </a:cubicBezTo>
                    <a:cubicBezTo>
                      <a:pt x="323" y="923"/>
                      <a:pt x="80" y="1808"/>
                      <a:pt x="26" y="2675"/>
                    </a:cubicBezTo>
                    <a:cubicBezTo>
                      <a:pt x="0" y="3059"/>
                      <a:pt x="13" y="3442"/>
                      <a:pt x="63" y="3818"/>
                    </a:cubicBezTo>
                    <a:cubicBezTo>
                      <a:pt x="156" y="4524"/>
                      <a:pt x="375" y="5189"/>
                      <a:pt x="717" y="5795"/>
                    </a:cubicBezTo>
                    <a:cubicBezTo>
                      <a:pt x="1641" y="7433"/>
                      <a:pt x="3372" y="8383"/>
                      <a:pt x="5272" y="8383"/>
                    </a:cubicBezTo>
                    <a:cubicBezTo>
                      <a:pt x="5726" y="8383"/>
                      <a:pt x="6187" y="8329"/>
                      <a:pt x="6650" y="8219"/>
                    </a:cubicBezTo>
                    <a:cubicBezTo>
                      <a:pt x="7837" y="7933"/>
                      <a:pt x="8987" y="7395"/>
                      <a:pt x="10069" y="6622"/>
                    </a:cubicBezTo>
                    <a:cubicBezTo>
                      <a:pt x="10162" y="6555"/>
                      <a:pt x="10184" y="6422"/>
                      <a:pt x="10117" y="6327"/>
                    </a:cubicBezTo>
                    <a:cubicBezTo>
                      <a:pt x="10075" y="6270"/>
                      <a:pt x="10011" y="6240"/>
                      <a:pt x="9946" y="6240"/>
                    </a:cubicBezTo>
                    <a:cubicBezTo>
                      <a:pt x="9903" y="6240"/>
                      <a:pt x="9860" y="6253"/>
                      <a:pt x="9822" y="6280"/>
                    </a:cubicBezTo>
                    <a:cubicBezTo>
                      <a:pt x="8786" y="7021"/>
                      <a:pt x="7684" y="7536"/>
                      <a:pt x="6551" y="7810"/>
                    </a:cubicBezTo>
                    <a:cubicBezTo>
                      <a:pt x="6123" y="7913"/>
                      <a:pt x="5696" y="7962"/>
                      <a:pt x="5278" y="7962"/>
                    </a:cubicBezTo>
                    <a:cubicBezTo>
                      <a:pt x="3528" y="7962"/>
                      <a:pt x="1934" y="7092"/>
                      <a:pt x="1085" y="5589"/>
                    </a:cubicBezTo>
                    <a:cubicBezTo>
                      <a:pt x="771" y="5030"/>
                      <a:pt x="567" y="4415"/>
                      <a:pt x="482" y="3764"/>
                    </a:cubicBezTo>
                    <a:cubicBezTo>
                      <a:pt x="435" y="3416"/>
                      <a:pt x="424" y="3059"/>
                      <a:pt x="446" y="2702"/>
                    </a:cubicBezTo>
                    <a:cubicBezTo>
                      <a:pt x="497" y="1892"/>
                      <a:pt x="725" y="1063"/>
                      <a:pt x="1106" y="306"/>
                    </a:cubicBezTo>
                    <a:cubicBezTo>
                      <a:pt x="1159" y="201"/>
                      <a:pt x="1118" y="76"/>
                      <a:pt x="1013" y="23"/>
                    </a:cubicBezTo>
                    <a:cubicBezTo>
                      <a:pt x="982" y="7"/>
                      <a:pt x="950" y="0"/>
                      <a:pt x="9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9"/>
              <p:cNvSpPr/>
              <p:nvPr/>
            </p:nvSpPr>
            <p:spPr>
              <a:xfrm>
                <a:off x="4139475" y="3396375"/>
                <a:ext cx="189025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3532" extrusionOk="0">
                    <a:moveTo>
                      <a:pt x="3563" y="1"/>
                    </a:moveTo>
                    <a:cubicBezTo>
                      <a:pt x="2836" y="1"/>
                      <a:pt x="2154" y="244"/>
                      <a:pt x="1567" y="731"/>
                    </a:cubicBezTo>
                    <a:cubicBezTo>
                      <a:pt x="741" y="1415"/>
                      <a:pt x="344" y="2348"/>
                      <a:pt x="38" y="3254"/>
                    </a:cubicBezTo>
                    <a:cubicBezTo>
                      <a:pt x="1" y="3363"/>
                      <a:pt x="60" y="3484"/>
                      <a:pt x="171" y="3522"/>
                    </a:cubicBezTo>
                    <a:cubicBezTo>
                      <a:pt x="192" y="3529"/>
                      <a:pt x="215" y="3532"/>
                      <a:pt x="237" y="3532"/>
                    </a:cubicBezTo>
                    <a:cubicBezTo>
                      <a:pt x="327" y="3532"/>
                      <a:pt x="407" y="3476"/>
                      <a:pt x="437" y="3390"/>
                    </a:cubicBezTo>
                    <a:cubicBezTo>
                      <a:pt x="724" y="2545"/>
                      <a:pt x="1093" y="1674"/>
                      <a:pt x="1836" y="1058"/>
                    </a:cubicBezTo>
                    <a:cubicBezTo>
                      <a:pt x="2342" y="638"/>
                      <a:pt x="2934" y="429"/>
                      <a:pt x="3567" y="429"/>
                    </a:cubicBezTo>
                    <a:cubicBezTo>
                      <a:pt x="4217" y="429"/>
                      <a:pt x="4911" y="649"/>
                      <a:pt x="5604" y="1089"/>
                    </a:cubicBezTo>
                    <a:cubicBezTo>
                      <a:pt x="5924" y="1291"/>
                      <a:pt x="6235" y="1519"/>
                      <a:pt x="6526" y="1769"/>
                    </a:cubicBezTo>
                    <a:cubicBezTo>
                      <a:pt x="6686" y="1905"/>
                      <a:pt x="6844" y="2050"/>
                      <a:pt x="6994" y="2201"/>
                    </a:cubicBezTo>
                    <a:cubicBezTo>
                      <a:pt x="7055" y="2260"/>
                      <a:pt x="7114" y="2322"/>
                      <a:pt x="7173" y="2385"/>
                    </a:cubicBezTo>
                    <a:cubicBezTo>
                      <a:pt x="7214" y="2430"/>
                      <a:pt x="7270" y="2452"/>
                      <a:pt x="7326" y="2452"/>
                    </a:cubicBezTo>
                    <a:cubicBezTo>
                      <a:pt x="7378" y="2452"/>
                      <a:pt x="7430" y="2433"/>
                      <a:pt x="7471" y="2395"/>
                    </a:cubicBezTo>
                    <a:cubicBezTo>
                      <a:pt x="7556" y="2317"/>
                      <a:pt x="7560" y="2182"/>
                      <a:pt x="7481" y="2097"/>
                    </a:cubicBezTo>
                    <a:cubicBezTo>
                      <a:pt x="7418" y="2031"/>
                      <a:pt x="7355" y="1967"/>
                      <a:pt x="7291" y="1903"/>
                    </a:cubicBezTo>
                    <a:cubicBezTo>
                      <a:pt x="7134" y="1746"/>
                      <a:pt x="6970" y="1593"/>
                      <a:pt x="6800" y="1449"/>
                    </a:cubicBezTo>
                    <a:cubicBezTo>
                      <a:pt x="6491" y="1185"/>
                      <a:pt x="6165" y="943"/>
                      <a:pt x="5830" y="731"/>
                    </a:cubicBezTo>
                    <a:cubicBezTo>
                      <a:pt x="5062" y="244"/>
                      <a:pt x="4290" y="1"/>
                      <a:pt x="35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9"/>
              <p:cNvSpPr/>
              <p:nvPr/>
            </p:nvSpPr>
            <p:spPr>
              <a:xfrm>
                <a:off x="4250325" y="3419100"/>
                <a:ext cx="4087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4041" extrusionOk="0"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318" y="382"/>
                      <a:pt x="1322" y="745"/>
                      <a:pt x="1281" y="1100"/>
                    </a:cubicBezTo>
                    <a:cubicBezTo>
                      <a:pt x="1244" y="1456"/>
                      <a:pt x="1166" y="1801"/>
                      <a:pt x="1050" y="2136"/>
                    </a:cubicBezTo>
                    <a:cubicBezTo>
                      <a:pt x="937" y="2471"/>
                      <a:pt x="787" y="2793"/>
                      <a:pt x="607" y="3106"/>
                    </a:cubicBezTo>
                    <a:cubicBezTo>
                      <a:pt x="427" y="3421"/>
                      <a:pt x="219" y="3722"/>
                      <a:pt x="1" y="4040"/>
                    </a:cubicBezTo>
                    <a:cubicBezTo>
                      <a:pt x="338" y="3853"/>
                      <a:pt x="631" y="3597"/>
                      <a:pt x="879" y="3295"/>
                    </a:cubicBezTo>
                    <a:cubicBezTo>
                      <a:pt x="1127" y="2995"/>
                      <a:pt x="1323" y="2645"/>
                      <a:pt x="1451" y="2273"/>
                    </a:cubicBezTo>
                    <a:cubicBezTo>
                      <a:pt x="1578" y="1899"/>
                      <a:pt x="1635" y="1501"/>
                      <a:pt x="1612" y="1107"/>
                    </a:cubicBezTo>
                    <a:cubicBezTo>
                      <a:pt x="1587" y="717"/>
                      <a:pt x="1483" y="327"/>
                      <a:pt x="12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9"/>
              <p:cNvSpPr/>
              <p:nvPr/>
            </p:nvSpPr>
            <p:spPr>
              <a:xfrm>
                <a:off x="4325675" y="3511675"/>
                <a:ext cx="38075" cy="722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2890" extrusionOk="0">
                    <a:moveTo>
                      <a:pt x="1445" y="0"/>
                    </a:moveTo>
                    <a:cubicBezTo>
                      <a:pt x="1347" y="274"/>
                      <a:pt x="1259" y="528"/>
                      <a:pt x="1161" y="775"/>
                    </a:cubicBezTo>
                    <a:cubicBezTo>
                      <a:pt x="1062" y="1023"/>
                      <a:pt x="952" y="1261"/>
                      <a:pt x="831" y="1494"/>
                    </a:cubicBezTo>
                    <a:cubicBezTo>
                      <a:pt x="710" y="1725"/>
                      <a:pt x="578" y="1954"/>
                      <a:pt x="436" y="2182"/>
                    </a:cubicBezTo>
                    <a:cubicBezTo>
                      <a:pt x="298" y="2410"/>
                      <a:pt x="145" y="2637"/>
                      <a:pt x="0" y="2889"/>
                    </a:cubicBezTo>
                    <a:cubicBezTo>
                      <a:pt x="264" y="2769"/>
                      <a:pt x="493" y="2592"/>
                      <a:pt x="697" y="2388"/>
                    </a:cubicBezTo>
                    <a:cubicBezTo>
                      <a:pt x="899" y="2182"/>
                      <a:pt x="1072" y="1945"/>
                      <a:pt x="1205" y="1687"/>
                    </a:cubicBezTo>
                    <a:cubicBezTo>
                      <a:pt x="1338" y="1428"/>
                      <a:pt x="1432" y="1149"/>
                      <a:pt x="1477" y="861"/>
                    </a:cubicBezTo>
                    <a:cubicBezTo>
                      <a:pt x="1523" y="575"/>
                      <a:pt x="1523" y="279"/>
                      <a:pt x="14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41"/>
          <p:cNvSpPr txBox="1">
            <a:spLocks noGrp="1"/>
          </p:cNvSpPr>
          <p:nvPr>
            <p:ph type="title"/>
          </p:nvPr>
        </p:nvSpPr>
        <p:spPr>
          <a:xfrm>
            <a:off x="720000" y="73677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VOCABULARY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D13476-E546-2B84-0171-F70332A33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438297"/>
              </p:ext>
            </p:extLst>
          </p:nvPr>
        </p:nvGraphicFramePr>
        <p:xfrm>
          <a:off x="720000" y="1515471"/>
          <a:ext cx="7847039" cy="27444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6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EF4B66"/>
                          </a:solidFill>
                          <a:latin typeface="Nunito" panose="020B0604020202020204" charset="0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EF4B66"/>
                          </a:solidFill>
                          <a:latin typeface="Nunito" panose="020B0604020202020204" charset="0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EF4B66"/>
                          </a:solidFill>
                          <a:latin typeface="Nunito" panose="020B0604020202020204" charset="0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7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greet (</a:t>
                      </a:r>
                      <a:r>
                        <a:rPr lang="vi-VN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VN" sz="2000" dirty="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ɡriːt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chào, chào hỏi </a:t>
                      </a:r>
                      <a:endParaRPr lang="en-VN" sz="200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7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greeting (n)</a:t>
                      </a:r>
                      <a:endParaRPr lang="en-VN" sz="2000" dirty="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﻿/ˈ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ɡriːtɪŋ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lời chào</a:t>
                      </a:r>
                      <a:endParaRPr lang="en-VN" sz="200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37537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serve (v) </a:t>
                      </a:r>
                      <a:endParaRPr lang="en-VN" sz="2000" dirty="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sɜːv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phục vụ</a:t>
                      </a:r>
                      <a:endParaRPr lang="en-VN" sz="200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985331866"/>
                  </a:ext>
                </a:extLst>
              </a:tr>
              <a:tr h="37537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common </a:t>
                      </a:r>
                      <a:r>
                        <a:rPr lang="en-US" sz="2000" dirty="0" smtClean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practice</a:t>
                      </a:r>
                      <a:r>
                        <a:rPr lang="en-US" sz="2000" baseline="0" dirty="0" smtClean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VN" sz="2000" dirty="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kɒmən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præktɪs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lệ</a:t>
                      </a:r>
                      <a:endParaRPr lang="en-VN" sz="2000" dirty="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44690310"/>
                  </a:ext>
                </a:extLst>
              </a:tr>
              <a:tr h="37537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in the habit of </a:t>
                      </a:r>
                      <a:endParaRPr lang="en-VN" sz="2000" dirty="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ðə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hæbɪt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thói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quen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uni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gì</a:t>
                      </a:r>
                      <a:endParaRPr lang="en-VN" sz="2000" dirty="0">
                        <a:effectLst/>
                        <a:latin typeface="Nuni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76800280"/>
                  </a:ext>
                </a:extLst>
              </a:tr>
            </a:tbl>
          </a:graphicData>
        </a:graphic>
      </p:graphicFrame>
      <p:pic>
        <p:nvPicPr>
          <p:cNvPr id="2" name="greeting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811" y="2450449"/>
            <a:ext cx="274320" cy="274320"/>
          </a:xfrm>
          <a:prstGeom prst="rect">
            <a:avLst/>
          </a:prstGeom>
        </p:spPr>
      </p:pic>
      <p:pic>
        <p:nvPicPr>
          <p:cNvPr id="3" name="gree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812" y="1971597"/>
            <a:ext cx="274319" cy="274320"/>
          </a:xfrm>
          <a:prstGeom prst="rect">
            <a:avLst/>
          </a:prstGeom>
        </p:spPr>
      </p:pic>
      <p:pic>
        <p:nvPicPr>
          <p:cNvPr id="4" name="serv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811" y="2929301"/>
            <a:ext cx="274320" cy="274320"/>
          </a:xfrm>
          <a:prstGeom prst="rect">
            <a:avLst/>
          </a:prstGeom>
        </p:spPr>
      </p:pic>
      <p:pic>
        <p:nvPicPr>
          <p:cNvPr id="7" name="common prac + in the habit o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end="159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811" y="3408153"/>
            <a:ext cx="274320" cy="274320"/>
          </a:xfrm>
          <a:prstGeom prst="rect">
            <a:avLst/>
          </a:prstGeom>
        </p:spPr>
      </p:pic>
      <p:pic>
        <p:nvPicPr>
          <p:cNvPr id="9" name="common prac + in the habit o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1314" end="23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811" y="3887005"/>
            <a:ext cx="274320" cy="2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cience Subject for Elementary - 4th Grade: Living Things &amp; Life Cycles by Slidesgo">
  <a:themeElements>
    <a:clrScheme name="Simple Light">
      <a:dk1>
        <a:srgbClr val="000000"/>
      </a:dk1>
      <a:lt1>
        <a:srgbClr val="F8FFF7"/>
      </a:lt1>
      <a:dk2>
        <a:srgbClr val="E9F9E6"/>
      </a:dk2>
      <a:lt2>
        <a:srgbClr val="B8D6B3"/>
      </a:lt2>
      <a:accent1>
        <a:srgbClr val="95BC8F"/>
      </a:accent1>
      <a:accent2>
        <a:srgbClr val="528C4D"/>
      </a:accent2>
      <a:accent3>
        <a:srgbClr val="295021"/>
      </a:accent3>
      <a:accent4>
        <a:srgbClr val="F2CF81"/>
      </a:accent4>
      <a:accent5>
        <a:srgbClr val="F5A900"/>
      </a:accent5>
      <a:accent6>
        <a:srgbClr val="F06655"/>
      </a:accent6>
      <a:hlink>
        <a:srgbClr val="2950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453</Words>
  <Application>Microsoft Office PowerPoint</Application>
  <PresentationFormat>On-screen Show (16:9)</PresentationFormat>
  <Paragraphs>137</Paragraphs>
  <Slides>23</Slides>
  <Notes>23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Capriola</vt:lpstr>
      <vt:lpstr>Calibri</vt:lpstr>
      <vt:lpstr>Nunito</vt:lpstr>
      <vt:lpstr>Science Subject for Elementary - 4th Grade: Living Things &amp; Life Cycles by Slidesgo</vt:lpstr>
      <vt:lpstr>LET’S  WARM UP</vt:lpstr>
      <vt:lpstr>HITBA</vt:lpstr>
      <vt:lpstr>GGRETINE</vt:lpstr>
      <vt:lpstr>SEERV</vt:lpstr>
      <vt:lpstr>PARCTECI</vt:lpstr>
      <vt:lpstr>LEFITSELY</vt:lpstr>
      <vt:lpstr>UNIT 6: LIFESTYLE</vt:lpstr>
      <vt:lpstr>OBJECTIVES</vt:lpstr>
      <vt:lpstr>VOCABULARY</vt:lpstr>
      <vt:lpstr>1. Listen and read. </vt:lpstr>
      <vt:lpstr>﻿2. Read the conversation again and complete the table.</vt:lpstr>
      <vt:lpstr>3. Complete the sentences with the words and phrases from the box.</vt:lpstr>
      <vt:lpstr>4. Label each picture with a word or phrase from the box.</vt:lpstr>
      <vt:lpstr>Quiz</vt:lpstr>
      <vt:lpstr>Which is probably the most common way of greeting around the world? </vt:lpstr>
      <vt:lpstr>In the USA, people greet each other by ______.  </vt:lpstr>
      <vt:lpstr>Thais greet their elders by saying “sawadee” and ______. </vt:lpstr>
      <vt:lpstr>The Maori of New Zealand greet each other by ______. </vt:lpstr>
      <vt:lpstr>How do people in Japan normally greet each other? </vt:lpstr>
      <vt:lpstr>01</vt:lpstr>
      <vt:lpstr>HOMEWORK</vt:lpstr>
      <vt:lpstr>THANKS  FOR  YOUR  ATTENTION!</vt:lpstr>
      <vt:lpstr>Family life icon pack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LIFESTYLE</dc:title>
  <dc:creator>bthuytien96</dc:creator>
  <cp:lastModifiedBy>Admin</cp:lastModifiedBy>
  <cp:revision>25</cp:revision>
  <dcterms:modified xsi:type="dcterms:W3CDTF">2023-08-13T08:40:45Z</dcterms:modified>
</cp:coreProperties>
</file>